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468" r:id="rId14"/>
    <p:sldId id="470" r:id="rId15"/>
  </p:sldIdLst>
  <p:sldSz cx="12192000" cy="6858000"/>
  <p:notesSz cx="6858000" cy="9144000"/>
  <p:embeddedFontLst>
    <p:embeddedFont>
      <p:font typeface="Cairo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Bold" panose="020B0604020202020204" charset="0"/>
      <p:bold r:id="rId32"/>
    </p:embeddedFont>
    <p:embeddedFont>
      <p:font typeface="Open Sans SemiBold" panose="020B0706030804020204" pitchFamily="34" charset="0"/>
      <p:bold r:id="rId33"/>
      <p:boldItalic r:id="rId34"/>
    </p:embeddedFont>
    <p:embeddedFont>
      <p:font typeface="Open Sans SemiBold" panose="020B0706030804020204" pitchFamily="34" charset="0"/>
      <p:bold r:id="rId33"/>
      <p:boldItalic r:id="rId34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2849C-7C51-482D-9EAE-5D8602BFEE7F}" v="1" dt="2023-04-15T16:03:34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6/11/relationships/changesInfo" Target="changesInfos/changesInfo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oddather" userId="84cd2103f36ef0dc" providerId="LiveId" clId="{16A2849C-7C51-482D-9EAE-5D8602BFEE7F}"/>
    <pc:docChg chg="custSel modSld">
      <pc:chgData name="Hassan Moddather" userId="84cd2103f36ef0dc" providerId="LiveId" clId="{16A2849C-7C51-482D-9EAE-5D8602BFEE7F}" dt="2023-04-15T16:03:34.391" v="1"/>
      <pc:docMkLst>
        <pc:docMk/>
      </pc:docMkLst>
      <pc:sldChg chg="addSp delSp modSp mod">
        <pc:chgData name="Hassan Moddather" userId="84cd2103f36ef0dc" providerId="LiveId" clId="{16A2849C-7C51-482D-9EAE-5D8602BFEE7F}" dt="2023-04-15T16:03:34.391" v="1"/>
        <pc:sldMkLst>
          <pc:docMk/>
          <pc:sldMk cId="1719167534" sldId="468"/>
        </pc:sldMkLst>
        <pc:picChg chg="del">
          <ac:chgData name="Hassan Moddather" userId="84cd2103f36ef0dc" providerId="LiveId" clId="{16A2849C-7C51-482D-9EAE-5D8602BFEE7F}" dt="2023-04-15T16:03:34.103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6A2849C-7C51-482D-9EAE-5D8602BFEE7F}" dt="2023-04-15T16:03:34.391" v="1"/>
          <ac:picMkLst>
            <pc:docMk/>
            <pc:sldMk cId="1719167534" sldId="468"/>
            <ac:picMk id="3" creationId="{5A119078-538C-0BF9-300C-FDAA761619F0}"/>
          </ac:picMkLst>
        </pc:picChg>
      </pc:sld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430;p5:notes">
            <a:extLst>
              <a:ext uri="{FF2B5EF4-FFF2-40B4-BE49-F238E27FC236}">
                <a16:creationId xmlns:a16="http://schemas.microsoft.com/office/drawing/2014/main" id="{8B120667-4560-344B-94E5-C8A657C22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Google Shape;431;p5:notes">
            <a:extLst>
              <a:ext uri="{FF2B5EF4-FFF2-40B4-BE49-F238E27FC236}">
                <a16:creationId xmlns:a16="http://schemas.microsoft.com/office/drawing/2014/main" id="{D1D00825-3292-2746-9EB4-BE26E18F28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236370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E20101EF-0F04-5A4E-8269-962E7F5E7C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783EE-012F-DA42-B14D-5DB4DDAF2C16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31EE6F91-E493-5744-8C2E-0BFCFA7BC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EE398633-37D2-664D-8200-4C041A648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997BA496-9D51-594A-9D4A-94341FF3FC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EFBEE5-B42E-2846-B102-E6B69E3DE65A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BBB59380-5417-A944-82BE-B1B9F9D3B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162671A6-0D23-D84B-82F6-4A8D4C2FC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99314FA1-53DE-E640-A66F-7BB0629060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25F81A-03EF-0541-AAEC-8E5C3E6D851C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E4790A52-26E6-8D42-8937-294C510E2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F0CBA4B0-B1AA-B34C-9979-E54750D53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B9B5DE62-6C7F-EC4C-A4F3-767D00385C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14FBC-4598-DE4F-A37A-13C22966C94A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BD395C2-8226-E845-94EF-D1AC4024B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578DD674-B10F-E544-A636-C0471F848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F29DA88F-A2D8-BA4B-83E8-7377951E08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A7A2A0-0F99-D44B-85E6-E42B2D3A071E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D266CA7E-3F7E-3B4A-BD67-FB8348CC9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9E6F53FE-2EA0-6F41-910E-E804750D3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3B652AAB-F086-5A41-9607-3DFEED27F9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A74851-DEAB-8F47-A1BA-49102B26E008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28D79D38-2D4B-884A-AEAF-613158CA1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2AF0B408-7823-2C41-B3B0-C11467A3E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0851E6F-B129-CB4D-8DAE-B32603C473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10A31A-10D7-8648-9B49-B64294568045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840CABCD-6A17-1F4E-9496-A4B60E5B4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85B2211F-A760-EE44-8D3C-CBB2FF979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3C99F191-9FE0-364F-9490-DE394BFE07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329439-7AD7-A944-811E-30929EDDB05C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FF7CB9FF-3AE0-B642-8F4B-2D702D9F8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64B8C009-2725-3E42-95E1-256E9D199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729C4F95-1FE7-8746-9374-74FFD5ED9A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68E0CE-71C7-7248-976D-72592544D4F6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C1F151D2-A63A-604C-BD9C-3AAD8F67E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34AC4D94-59ED-3A4C-A01E-169D4BA97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6B658F97-BDA6-334F-82EA-78D7AAC22A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72C28A-AFC8-6D4F-88FF-157891C09173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74CDAB4F-DA73-D341-8170-F0237D066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736BE1B4-E7DF-F64A-BB08-1FD12D88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906B439A-31B6-1247-9398-D4F850951A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371475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5715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8001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028700" indent="-114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14859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19431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24003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2857500" indent="-1143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BC272D-259D-3B41-936F-7DD3DD300C77}" type="slidenum">
              <a:rPr lang="en-US" altLang="en-UA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A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B8257CF4-6929-A740-AE14-16E20DAB7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B5CFA8B2-958E-C949-B67A-9C55F5E5A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3183"/>
            <a:ext cx="10971610" cy="11443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02E571-7044-ED4E-8039-D3128BD3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03D584-A526-F44F-AFB6-4C8B2CC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735E1E-256B-C747-AA50-F736F7AA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01F5-2023-0042-BF9F-E6C052F1B04E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11648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15/04/2023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>
            <a:extLst>
              <a:ext uri="{FF2B5EF4-FFF2-40B4-BE49-F238E27FC236}">
                <a16:creationId xmlns:a16="http://schemas.microsoft.com/office/drawing/2014/main" id="{BC00B2F1-1943-0B4E-9C76-E6DFAFA635E8}"/>
              </a:ext>
            </a:extLst>
          </p:cNvPr>
          <p:cNvGrpSpPr>
            <a:grpSpLocks/>
          </p:cNvGrpSpPr>
          <p:nvPr/>
        </p:nvGrpSpPr>
        <p:grpSpPr bwMode="auto">
          <a:xfrm>
            <a:off x="7388490" y="449792"/>
            <a:ext cx="3597010" cy="6049698"/>
            <a:chOff x="8460106" y="539116"/>
            <a:chExt cx="4316730" cy="7259954"/>
          </a:xfrm>
        </p:grpSpPr>
        <p:sp>
          <p:nvSpPr>
            <p:cNvPr id="15371" name="Google Shape;434;p17">
              <a:extLst>
                <a:ext uri="{FF2B5EF4-FFF2-40B4-BE49-F238E27FC236}">
                  <a16:creationId xmlns:a16="http://schemas.microsoft.com/office/drawing/2014/main" id="{EE1CFE10-245A-8D44-8ADF-E45043CE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430" y="1240156"/>
              <a:ext cx="3621406" cy="3802380"/>
            </a:xfrm>
            <a:custGeom>
              <a:avLst/>
              <a:gdLst>
                <a:gd name="T0" fmla="*/ 2156294 w 744"/>
                <a:gd name="T1" fmla="*/ 511203 h 781"/>
                <a:gd name="T2" fmla="*/ 2180632 w 744"/>
                <a:gd name="T3" fmla="*/ 491729 h 781"/>
                <a:gd name="T4" fmla="*/ 2219571 w 744"/>
                <a:gd name="T5" fmla="*/ 491729 h 781"/>
                <a:gd name="T6" fmla="*/ 2273114 w 744"/>
                <a:gd name="T7" fmla="*/ 511203 h 781"/>
                <a:gd name="T8" fmla="*/ 2088149 w 744"/>
                <a:gd name="T9" fmla="*/ 107109 h 781"/>
                <a:gd name="T10" fmla="*/ 1956727 w 744"/>
                <a:gd name="T11" fmla="*/ 277510 h 781"/>
                <a:gd name="T12" fmla="*/ 1830173 w 744"/>
                <a:gd name="T13" fmla="*/ 311591 h 781"/>
                <a:gd name="T14" fmla="*/ 1650076 w 744"/>
                <a:gd name="T15" fmla="*/ 272642 h 781"/>
                <a:gd name="T16" fmla="*/ 1572196 w 744"/>
                <a:gd name="T17" fmla="*/ 311591 h 781"/>
                <a:gd name="T18" fmla="*/ 1343425 w 744"/>
                <a:gd name="T19" fmla="*/ 355408 h 781"/>
                <a:gd name="T20" fmla="*/ 1338557 w 744"/>
                <a:gd name="T21" fmla="*/ 116847 h 781"/>
                <a:gd name="T22" fmla="*/ 1236340 w 744"/>
                <a:gd name="T23" fmla="*/ 0 h 781"/>
                <a:gd name="T24" fmla="*/ 915086 w 744"/>
                <a:gd name="T25" fmla="*/ 126584 h 781"/>
                <a:gd name="T26" fmla="*/ 968629 w 744"/>
                <a:gd name="T27" fmla="*/ 267773 h 781"/>
                <a:gd name="T28" fmla="*/ 637640 w 744"/>
                <a:gd name="T29" fmla="*/ 384620 h 781"/>
                <a:gd name="T30" fmla="*/ 384531 w 744"/>
                <a:gd name="T31" fmla="*/ 370014 h 781"/>
                <a:gd name="T32" fmla="*/ 428338 w 744"/>
                <a:gd name="T33" fmla="*/ 637787 h 781"/>
                <a:gd name="T34" fmla="*/ 209302 w 744"/>
                <a:gd name="T35" fmla="*/ 929903 h 781"/>
                <a:gd name="T36" fmla="*/ 58410 w 744"/>
                <a:gd name="T37" fmla="*/ 1134385 h 781"/>
                <a:gd name="T38" fmla="*/ 107085 w 744"/>
                <a:gd name="T39" fmla="*/ 1382684 h 781"/>
                <a:gd name="T40" fmla="*/ 326121 w 744"/>
                <a:gd name="T41" fmla="*/ 1538479 h 781"/>
                <a:gd name="T42" fmla="*/ 559760 w 744"/>
                <a:gd name="T43" fmla="*/ 1514136 h 781"/>
                <a:gd name="T44" fmla="*/ 793399 w 744"/>
                <a:gd name="T45" fmla="*/ 1509267 h 781"/>
                <a:gd name="T46" fmla="*/ 1051376 w 744"/>
                <a:gd name="T47" fmla="*/ 1733223 h 781"/>
                <a:gd name="T48" fmla="*/ 1304485 w 744"/>
                <a:gd name="T49" fmla="*/ 1986391 h 781"/>
                <a:gd name="T50" fmla="*/ 1538124 w 744"/>
                <a:gd name="T51" fmla="*/ 2439171 h 781"/>
                <a:gd name="T52" fmla="*/ 1757161 w 744"/>
                <a:gd name="T53" fmla="*/ 2629046 h 781"/>
                <a:gd name="T54" fmla="*/ 1883715 w 744"/>
                <a:gd name="T55" fmla="*/ 2921163 h 781"/>
                <a:gd name="T56" fmla="*/ 1912920 w 744"/>
                <a:gd name="T57" fmla="*/ 3125644 h 781"/>
                <a:gd name="T58" fmla="*/ 1727956 w 744"/>
                <a:gd name="T59" fmla="*/ 3305782 h 781"/>
                <a:gd name="T60" fmla="*/ 1752293 w 744"/>
                <a:gd name="T61" fmla="*/ 3456709 h 781"/>
                <a:gd name="T62" fmla="*/ 1990800 w 744"/>
                <a:gd name="T63" fmla="*/ 3617373 h 781"/>
                <a:gd name="T64" fmla="*/ 2127089 w 744"/>
                <a:gd name="T65" fmla="*/ 3680665 h 781"/>
                <a:gd name="T66" fmla="*/ 2200101 w 744"/>
                <a:gd name="T67" fmla="*/ 3500527 h 781"/>
                <a:gd name="T68" fmla="*/ 2258511 w 744"/>
                <a:gd name="T69" fmla="*/ 3432366 h 781"/>
                <a:gd name="T70" fmla="*/ 2170897 w 744"/>
                <a:gd name="T71" fmla="*/ 3588161 h 781"/>
                <a:gd name="T72" fmla="*/ 2414271 w 744"/>
                <a:gd name="T73" fmla="*/ 3227885 h 781"/>
                <a:gd name="T74" fmla="*/ 2419138 w 744"/>
                <a:gd name="T75" fmla="*/ 3062352 h 781"/>
                <a:gd name="T76" fmla="*/ 2482415 w 744"/>
                <a:gd name="T77" fmla="*/ 2901688 h 781"/>
                <a:gd name="T78" fmla="*/ 2720922 w 744"/>
                <a:gd name="T79" fmla="*/ 2736156 h 781"/>
                <a:gd name="T80" fmla="*/ 2842609 w 744"/>
                <a:gd name="T81" fmla="*/ 2663127 h 781"/>
                <a:gd name="T82" fmla="*/ 2939959 w 744"/>
                <a:gd name="T83" fmla="*/ 2667995 h 781"/>
                <a:gd name="T84" fmla="*/ 3100586 w 744"/>
                <a:gd name="T85" fmla="*/ 2502463 h 781"/>
                <a:gd name="T86" fmla="*/ 3207670 w 744"/>
                <a:gd name="T87" fmla="*/ 2210346 h 781"/>
                <a:gd name="T88" fmla="*/ 3256345 w 744"/>
                <a:gd name="T89" fmla="*/ 1801384 h 781"/>
                <a:gd name="T90" fmla="*/ 3236875 w 744"/>
                <a:gd name="T91" fmla="*/ 1674800 h 781"/>
                <a:gd name="T92" fmla="*/ 3353695 w 744"/>
                <a:gd name="T93" fmla="*/ 1645588 h 781"/>
                <a:gd name="T94" fmla="*/ 3601936 w 744"/>
                <a:gd name="T95" fmla="*/ 1299917 h 781"/>
                <a:gd name="T96" fmla="*/ 3504586 w 744"/>
                <a:gd name="T97" fmla="*/ 973721 h 781"/>
                <a:gd name="T98" fmla="*/ 3154128 w 744"/>
                <a:gd name="T99" fmla="*/ 764371 h 781"/>
                <a:gd name="T100" fmla="*/ 2959429 w 744"/>
                <a:gd name="T101" fmla="*/ 764371 h 781"/>
                <a:gd name="T102" fmla="*/ 2798802 w 744"/>
                <a:gd name="T103" fmla="*/ 735159 h 781"/>
                <a:gd name="T104" fmla="*/ 2711187 w 744"/>
                <a:gd name="T105" fmla="*/ 803320 h 781"/>
                <a:gd name="T106" fmla="*/ 2633307 w 744"/>
                <a:gd name="T107" fmla="*/ 662130 h 781"/>
                <a:gd name="T108" fmla="*/ 2511620 w 744"/>
                <a:gd name="T109" fmla="*/ 589101 h 781"/>
                <a:gd name="T110" fmla="*/ 2360728 w 744"/>
                <a:gd name="T111" fmla="*/ 623181 h 781"/>
                <a:gd name="T112" fmla="*/ 2229306 w 744"/>
                <a:gd name="T113" fmla="*/ 769239 h 781"/>
                <a:gd name="T114" fmla="*/ 2185499 w 744"/>
                <a:gd name="T115" fmla="*/ 666999 h 781"/>
                <a:gd name="T116" fmla="*/ 2360728 w 744"/>
                <a:gd name="T117" fmla="*/ 550152 h 781"/>
                <a:gd name="T118" fmla="*/ 2156294 w 744"/>
                <a:gd name="T119" fmla="*/ 564758 h 781"/>
                <a:gd name="T120" fmla="*/ 2058945 w 744"/>
                <a:gd name="T121" fmla="*/ 584233 h 781"/>
                <a:gd name="T122" fmla="*/ 2209836 w 744"/>
                <a:gd name="T123" fmla="*/ 404094 h 781"/>
                <a:gd name="T124" fmla="*/ 2117354 w 744"/>
                <a:gd name="T125" fmla="*/ 204481 h 7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44" h="781" extrusionOk="0">
                  <a:moveTo>
                    <a:pt x="435" y="115"/>
                  </a:moveTo>
                  <a:cubicBezTo>
                    <a:pt x="437" y="113"/>
                    <a:pt x="437" y="113"/>
                    <a:pt x="437" y="113"/>
                  </a:cubicBezTo>
                  <a:cubicBezTo>
                    <a:pt x="439" y="111"/>
                    <a:pt x="439" y="111"/>
                    <a:pt x="439" y="111"/>
                  </a:cubicBezTo>
                  <a:cubicBezTo>
                    <a:pt x="440" y="112"/>
                    <a:pt x="440" y="112"/>
                    <a:pt x="440" y="112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5" y="115"/>
                    <a:pt x="435" y="115"/>
                    <a:pt x="435" y="115"/>
                  </a:cubicBezTo>
                  <a:close/>
                  <a:moveTo>
                    <a:pt x="432" y="114"/>
                  </a:moveTo>
                  <a:cubicBezTo>
                    <a:pt x="433" y="114"/>
                    <a:pt x="433" y="114"/>
                    <a:pt x="433" y="114"/>
                  </a:cubicBezTo>
                  <a:cubicBezTo>
                    <a:pt x="434" y="113"/>
                    <a:pt x="434" y="113"/>
                    <a:pt x="434" y="113"/>
                  </a:cubicBezTo>
                  <a:cubicBezTo>
                    <a:pt x="438" y="109"/>
                    <a:pt x="438" y="109"/>
                    <a:pt x="438" y="109"/>
                  </a:cubicBezTo>
                  <a:cubicBezTo>
                    <a:pt x="440" y="108"/>
                    <a:pt x="440" y="108"/>
                    <a:pt x="440" y="108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1" y="104"/>
                    <a:pt x="441" y="104"/>
                    <a:pt x="441" y="104"/>
                  </a:cubicBezTo>
                  <a:cubicBezTo>
                    <a:pt x="439" y="104"/>
                    <a:pt x="439" y="104"/>
                    <a:pt x="439" y="104"/>
                  </a:cubicBezTo>
                  <a:cubicBezTo>
                    <a:pt x="437" y="105"/>
                    <a:pt x="437" y="105"/>
                    <a:pt x="437" y="105"/>
                  </a:cubicBezTo>
                  <a:cubicBezTo>
                    <a:pt x="434" y="108"/>
                    <a:pt x="434" y="108"/>
                    <a:pt x="434" y="108"/>
                  </a:cubicBezTo>
                  <a:cubicBezTo>
                    <a:pt x="432" y="114"/>
                    <a:pt x="432" y="114"/>
                    <a:pt x="432" y="114"/>
                  </a:cubicBezTo>
                  <a:close/>
                  <a:moveTo>
                    <a:pt x="448" y="101"/>
                  </a:moveTo>
                  <a:cubicBezTo>
                    <a:pt x="448" y="99"/>
                    <a:pt x="448" y="99"/>
                    <a:pt x="448" y="99"/>
                  </a:cubicBezTo>
                  <a:cubicBezTo>
                    <a:pt x="445" y="98"/>
                    <a:pt x="445" y="98"/>
                    <a:pt x="445" y="98"/>
                  </a:cubicBezTo>
                  <a:cubicBezTo>
                    <a:pt x="445" y="100"/>
                    <a:pt x="445" y="100"/>
                    <a:pt x="445" y="100"/>
                  </a:cubicBezTo>
                  <a:cubicBezTo>
                    <a:pt x="446" y="102"/>
                    <a:pt x="446" y="102"/>
                    <a:pt x="446" y="102"/>
                  </a:cubicBezTo>
                  <a:cubicBezTo>
                    <a:pt x="448" y="103"/>
                    <a:pt x="448" y="103"/>
                    <a:pt x="448" y="103"/>
                  </a:cubicBezTo>
                  <a:cubicBezTo>
                    <a:pt x="448" y="101"/>
                    <a:pt x="448" y="101"/>
                    <a:pt x="448" y="101"/>
                  </a:cubicBezTo>
                  <a:close/>
                  <a:moveTo>
                    <a:pt x="448" y="97"/>
                  </a:moveTo>
                  <a:cubicBezTo>
                    <a:pt x="447" y="94"/>
                    <a:pt x="447" y="94"/>
                    <a:pt x="447" y="94"/>
                  </a:cubicBezTo>
                  <a:cubicBezTo>
                    <a:pt x="450" y="91"/>
                    <a:pt x="450" y="91"/>
                    <a:pt x="450" y="91"/>
                  </a:cubicBezTo>
                  <a:cubicBezTo>
                    <a:pt x="451" y="90"/>
                    <a:pt x="451" y="90"/>
                    <a:pt x="451" y="90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6" y="89"/>
                    <a:pt x="456" y="89"/>
                    <a:pt x="456" y="89"/>
                  </a:cubicBezTo>
                  <a:cubicBezTo>
                    <a:pt x="454" y="91"/>
                    <a:pt x="454" y="91"/>
                    <a:pt x="454" y="91"/>
                  </a:cubicBezTo>
                  <a:cubicBezTo>
                    <a:pt x="452" y="92"/>
                    <a:pt x="452" y="92"/>
                    <a:pt x="452" y="92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48" y="97"/>
                    <a:pt x="448" y="97"/>
                    <a:pt x="448" y="97"/>
                  </a:cubicBezTo>
                  <a:close/>
                  <a:moveTo>
                    <a:pt x="449" y="100"/>
                  </a:moveTo>
                  <a:cubicBezTo>
                    <a:pt x="451" y="101"/>
                    <a:pt x="451" y="101"/>
                    <a:pt x="451" y="101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60" y="100"/>
                    <a:pt x="460" y="100"/>
                    <a:pt x="460" y="100"/>
                  </a:cubicBezTo>
                  <a:cubicBezTo>
                    <a:pt x="461" y="98"/>
                    <a:pt x="461" y="98"/>
                    <a:pt x="461" y="98"/>
                  </a:cubicBezTo>
                  <a:cubicBezTo>
                    <a:pt x="458" y="96"/>
                    <a:pt x="458" y="96"/>
                    <a:pt x="458" y="96"/>
                  </a:cubicBezTo>
                  <a:cubicBezTo>
                    <a:pt x="453" y="98"/>
                    <a:pt x="453" y="98"/>
                    <a:pt x="453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9" y="100"/>
                    <a:pt x="449" y="100"/>
                    <a:pt x="449" y="100"/>
                  </a:cubicBezTo>
                  <a:close/>
                  <a:moveTo>
                    <a:pt x="460" y="104"/>
                  </a:moveTo>
                  <a:cubicBezTo>
                    <a:pt x="463" y="103"/>
                    <a:pt x="463" y="103"/>
                    <a:pt x="463" y="103"/>
                  </a:cubicBezTo>
                  <a:cubicBezTo>
                    <a:pt x="464" y="101"/>
                    <a:pt x="464" y="101"/>
                    <a:pt x="464" y="101"/>
                  </a:cubicBezTo>
                  <a:cubicBezTo>
                    <a:pt x="466" y="101"/>
                    <a:pt x="466" y="101"/>
                    <a:pt x="466" y="101"/>
                  </a:cubicBezTo>
                  <a:cubicBezTo>
                    <a:pt x="469" y="103"/>
                    <a:pt x="469" y="103"/>
                    <a:pt x="469" y="103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3" y="105"/>
                    <a:pt x="463" y="105"/>
                    <a:pt x="463" y="105"/>
                  </a:cubicBezTo>
                  <a:cubicBezTo>
                    <a:pt x="460" y="104"/>
                    <a:pt x="460" y="104"/>
                    <a:pt x="460" y="104"/>
                  </a:cubicBezTo>
                  <a:close/>
                  <a:moveTo>
                    <a:pt x="448" y="65"/>
                  </a:moveTo>
                  <a:cubicBezTo>
                    <a:pt x="446" y="62"/>
                    <a:pt x="446" y="62"/>
                    <a:pt x="446" y="62"/>
                  </a:cubicBezTo>
                  <a:cubicBezTo>
                    <a:pt x="445" y="57"/>
                    <a:pt x="445" y="57"/>
                    <a:pt x="445" y="57"/>
                  </a:cubicBezTo>
                  <a:cubicBezTo>
                    <a:pt x="445" y="56"/>
                    <a:pt x="445" y="56"/>
                    <a:pt x="445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0" y="65"/>
                    <a:pt x="449" y="65"/>
                    <a:pt x="448" y="65"/>
                  </a:cubicBezTo>
                  <a:close/>
                  <a:moveTo>
                    <a:pt x="431" y="27"/>
                  </a:moveTo>
                  <a:cubicBezTo>
                    <a:pt x="430" y="25"/>
                    <a:pt x="430" y="25"/>
                    <a:pt x="430" y="25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6" y="18"/>
                    <a:pt x="426" y="18"/>
                    <a:pt x="426" y="18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20" y="26"/>
                    <a:pt x="420" y="26"/>
                    <a:pt x="420" y="26"/>
                  </a:cubicBezTo>
                  <a:cubicBezTo>
                    <a:pt x="419" y="28"/>
                    <a:pt x="419" y="28"/>
                    <a:pt x="419" y="28"/>
                  </a:cubicBezTo>
                  <a:cubicBezTo>
                    <a:pt x="414" y="34"/>
                    <a:pt x="414" y="34"/>
                    <a:pt x="414" y="34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9" y="44"/>
                    <a:pt x="409" y="44"/>
                    <a:pt x="409" y="44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400" y="62"/>
                    <a:pt x="400" y="62"/>
                    <a:pt x="400" y="62"/>
                  </a:cubicBezTo>
                  <a:cubicBezTo>
                    <a:pt x="397" y="62"/>
                    <a:pt x="397" y="62"/>
                    <a:pt x="397" y="62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94" y="67"/>
                    <a:pt x="394" y="67"/>
                    <a:pt x="394" y="67"/>
                  </a:cubicBezTo>
                  <a:cubicBezTo>
                    <a:pt x="391" y="69"/>
                    <a:pt x="391" y="69"/>
                    <a:pt x="391" y="69"/>
                  </a:cubicBezTo>
                  <a:cubicBezTo>
                    <a:pt x="388" y="68"/>
                    <a:pt x="388" y="68"/>
                    <a:pt x="388" y="68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2" y="62"/>
                    <a:pt x="382" y="62"/>
                    <a:pt x="382" y="62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74" y="61"/>
                    <a:pt x="374" y="61"/>
                    <a:pt x="374" y="61"/>
                  </a:cubicBezTo>
                  <a:cubicBezTo>
                    <a:pt x="374" y="59"/>
                    <a:pt x="374" y="59"/>
                    <a:pt x="374" y="59"/>
                  </a:cubicBezTo>
                  <a:cubicBezTo>
                    <a:pt x="373" y="58"/>
                    <a:pt x="373" y="58"/>
                    <a:pt x="373" y="58"/>
                  </a:cubicBezTo>
                  <a:cubicBezTo>
                    <a:pt x="371" y="55"/>
                    <a:pt x="371" y="55"/>
                    <a:pt x="371" y="55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68" y="53"/>
                    <a:pt x="368" y="53"/>
                    <a:pt x="368" y="53"/>
                  </a:cubicBezTo>
                  <a:cubicBezTo>
                    <a:pt x="365" y="49"/>
                    <a:pt x="365" y="49"/>
                    <a:pt x="365" y="49"/>
                  </a:cubicBezTo>
                  <a:cubicBezTo>
                    <a:pt x="360" y="49"/>
                    <a:pt x="360" y="49"/>
                    <a:pt x="360" y="49"/>
                  </a:cubicBezTo>
                  <a:cubicBezTo>
                    <a:pt x="356" y="50"/>
                    <a:pt x="356" y="50"/>
                    <a:pt x="356" y="50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44" y="50"/>
                    <a:pt x="344" y="50"/>
                    <a:pt x="344" y="50"/>
                  </a:cubicBezTo>
                  <a:cubicBezTo>
                    <a:pt x="340" y="52"/>
                    <a:pt x="340" y="52"/>
                    <a:pt x="340" y="52"/>
                  </a:cubicBezTo>
                  <a:cubicBezTo>
                    <a:pt x="339" y="56"/>
                    <a:pt x="339" y="56"/>
                    <a:pt x="339" y="56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6" y="65"/>
                    <a:pt x="346" y="65"/>
                    <a:pt x="346" y="65"/>
                  </a:cubicBezTo>
                  <a:cubicBezTo>
                    <a:pt x="345" y="67"/>
                    <a:pt x="345" y="67"/>
                    <a:pt x="345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37" y="66"/>
                    <a:pt x="337" y="66"/>
                    <a:pt x="337" y="66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34" y="65"/>
                    <a:pt x="334" y="65"/>
                    <a:pt x="334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4" y="65"/>
                    <a:pt x="324" y="65"/>
                    <a:pt x="324" y="65"/>
                  </a:cubicBezTo>
                  <a:cubicBezTo>
                    <a:pt x="323" y="64"/>
                    <a:pt x="323" y="64"/>
                    <a:pt x="323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3" y="65"/>
                    <a:pt x="313" y="65"/>
                    <a:pt x="313" y="65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292" y="78"/>
                    <a:pt x="292" y="78"/>
                    <a:pt x="292" y="78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76" y="73"/>
                    <a:pt x="276" y="73"/>
                    <a:pt x="276" y="73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5" y="55"/>
                    <a:pt x="265" y="55"/>
                    <a:pt x="265" y="55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5" y="47"/>
                    <a:pt x="265" y="47"/>
                    <a:pt x="265" y="47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70" y="34"/>
                    <a:pt x="270" y="34"/>
                    <a:pt x="270" y="34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1" y="22"/>
                    <a:pt x="271" y="22"/>
                    <a:pt x="271" y="22"/>
                  </a:cubicBezTo>
                  <a:cubicBezTo>
                    <a:pt x="269" y="20"/>
                    <a:pt x="269" y="20"/>
                    <a:pt x="269" y="20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5" y="5"/>
                    <a:pt x="265" y="5"/>
                    <a:pt x="265" y="5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5" y="2"/>
                    <a:pt x="255" y="2"/>
                    <a:pt x="255" y="2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88" y="26"/>
                    <a:pt x="188" y="26"/>
                    <a:pt x="188" y="26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77" y="22"/>
                    <a:pt x="177" y="22"/>
                    <a:pt x="177" y="22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9" y="55"/>
                    <a:pt x="199" y="55"/>
                    <a:pt x="199" y="55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3" y="66"/>
                    <a:pt x="183" y="66"/>
                    <a:pt x="183" y="66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77" y="174"/>
                    <a:pt x="77" y="174"/>
                    <a:pt x="77" y="17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43" y="191"/>
                    <a:pt x="43" y="191"/>
                    <a:pt x="43" y="191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1" y="195"/>
                    <a:pt x="31" y="195"/>
                    <a:pt x="31" y="195"/>
                  </a:cubicBezTo>
                  <a:cubicBezTo>
                    <a:pt x="29" y="196"/>
                    <a:pt x="29" y="196"/>
                    <a:pt x="29" y="196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6" y="212"/>
                    <a:pt x="16" y="212"/>
                    <a:pt x="16" y="212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3" y="240"/>
                    <a:pt x="3" y="240"/>
                    <a:pt x="3" y="240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3" y="245"/>
                    <a:pt x="3" y="245"/>
                    <a:pt x="3" y="245"/>
                  </a:cubicBezTo>
                  <a:cubicBezTo>
                    <a:pt x="2" y="249"/>
                    <a:pt x="2" y="249"/>
                    <a:pt x="2" y="24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1" y="259"/>
                    <a:pt x="1" y="259"/>
                    <a:pt x="1" y="259"/>
                  </a:cubicBezTo>
                  <a:cubicBezTo>
                    <a:pt x="6" y="264"/>
                    <a:pt x="6" y="264"/>
                    <a:pt x="6" y="264"/>
                  </a:cubicBezTo>
                  <a:cubicBezTo>
                    <a:pt x="15" y="279"/>
                    <a:pt x="15" y="279"/>
                    <a:pt x="15" y="279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28" y="285"/>
                    <a:pt x="28" y="285"/>
                    <a:pt x="28" y="285"/>
                  </a:cubicBezTo>
                  <a:cubicBezTo>
                    <a:pt x="32" y="291"/>
                    <a:pt x="32" y="291"/>
                    <a:pt x="32" y="291"/>
                  </a:cubicBezTo>
                  <a:cubicBezTo>
                    <a:pt x="33" y="296"/>
                    <a:pt x="33" y="296"/>
                    <a:pt x="33" y="296"/>
                  </a:cubicBezTo>
                  <a:cubicBezTo>
                    <a:pt x="41" y="297"/>
                    <a:pt x="41" y="297"/>
                    <a:pt x="41" y="297"/>
                  </a:cubicBezTo>
                  <a:cubicBezTo>
                    <a:pt x="51" y="297"/>
                    <a:pt x="51" y="297"/>
                    <a:pt x="51" y="297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6" y="286"/>
                    <a:pt x="66" y="286"/>
                    <a:pt x="66" y="286"/>
                  </a:cubicBezTo>
                  <a:cubicBezTo>
                    <a:pt x="68" y="288"/>
                    <a:pt x="68" y="288"/>
                    <a:pt x="68" y="288"/>
                  </a:cubicBezTo>
                  <a:cubicBezTo>
                    <a:pt x="67" y="292"/>
                    <a:pt x="67" y="292"/>
                    <a:pt x="67" y="292"/>
                  </a:cubicBezTo>
                  <a:cubicBezTo>
                    <a:pt x="66" y="294"/>
                    <a:pt x="66" y="294"/>
                    <a:pt x="66" y="294"/>
                  </a:cubicBezTo>
                  <a:cubicBezTo>
                    <a:pt x="65" y="300"/>
                    <a:pt x="65" y="300"/>
                    <a:pt x="65" y="300"/>
                  </a:cubicBezTo>
                  <a:cubicBezTo>
                    <a:pt x="66" y="312"/>
                    <a:pt x="66" y="312"/>
                    <a:pt x="66" y="312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9" y="318"/>
                    <a:pt x="69" y="318"/>
                    <a:pt x="69" y="318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81" y="316"/>
                    <a:pt x="81" y="316"/>
                    <a:pt x="81" y="316"/>
                  </a:cubicBezTo>
                  <a:cubicBezTo>
                    <a:pt x="83" y="316"/>
                    <a:pt x="83" y="316"/>
                    <a:pt x="83" y="316"/>
                  </a:cubicBezTo>
                  <a:cubicBezTo>
                    <a:pt x="84" y="317"/>
                    <a:pt x="84" y="317"/>
                    <a:pt x="84" y="317"/>
                  </a:cubicBezTo>
                  <a:cubicBezTo>
                    <a:pt x="85" y="317"/>
                    <a:pt x="85" y="317"/>
                    <a:pt x="85" y="317"/>
                  </a:cubicBezTo>
                  <a:cubicBezTo>
                    <a:pt x="85" y="317"/>
                    <a:pt x="85" y="317"/>
                    <a:pt x="85" y="317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3" y="317"/>
                    <a:pt x="103" y="317"/>
                    <a:pt x="103" y="317"/>
                  </a:cubicBezTo>
                  <a:cubicBezTo>
                    <a:pt x="108" y="314"/>
                    <a:pt x="108" y="314"/>
                    <a:pt x="108" y="314"/>
                  </a:cubicBezTo>
                  <a:cubicBezTo>
                    <a:pt x="111" y="314"/>
                    <a:pt x="111" y="314"/>
                    <a:pt x="111" y="314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5" y="309"/>
                    <a:pt x="125" y="309"/>
                    <a:pt x="125" y="309"/>
                  </a:cubicBezTo>
                  <a:cubicBezTo>
                    <a:pt x="129" y="301"/>
                    <a:pt x="129" y="301"/>
                    <a:pt x="129" y="301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44" y="294"/>
                    <a:pt x="144" y="294"/>
                    <a:pt x="144" y="294"/>
                  </a:cubicBezTo>
                  <a:cubicBezTo>
                    <a:pt x="150" y="291"/>
                    <a:pt x="150" y="291"/>
                    <a:pt x="150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4" y="297"/>
                    <a:pt x="164" y="297"/>
                    <a:pt x="164" y="297"/>
                  </a:cubicBezTo>
                  <a:cubicBezTo>
                    <a:pt x="166" y="304"/>
                    <a:pt x="166" y="304"/>
                    <a:pt x="166" y="304"/>
                  </a:cubicBezTo>
                  <a:cubicBezTo>
                    <a:pt x="163" y="310"/>
                    <a:pt x="163" y="310"/>
                    <a:pt x="163" y="310"/>
                  </a:cubicBezTo>
                  <a:cubicBezTo>
                    <a:pt x="166" y="318"/>
                    <a:pt x="166" y="318"/>
                    <a:pt x="166" y="318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7" y="329"/>
                    <a:pt x="167" y="329"/>
                    <a:pt x="167" y="329"/>
                  </a:cubicBezTo>
                  <a:cubicBezTo>
                    <a:pt x="172" y="331"/>
                    <a:pt x="172" y="331"/>
                    <a:pt x="172" y="331"/>
                  </a:cubicBezTo>
                  <a:cubicBezTo>
                    <a:pt x="173" y="337"/>
                    <a:pt x="173" y="337"/>
                    <a:pt x="173" y="337"/>
                  </a:cubicBezTo>
                  <a:cubicBezTo>
                    <a:pt x="177" y="339"/>
                    <a:pt x="177" y="339"/>
                    <a:pt x="177" y="339"/>
                  </a:cubicBezTo>
                  <a:cubicBezTo>
                    <a:pt x="183" y="343"/>
                    <a:pt x="183" y="343"/>
                    <a:pt x="183" y="343"/>
                  </a:cubicBezTo>
                  <a:cubicBezTo>
                    <a:pt x="188" y="347"/>
                    <a:pt x="188" y="347"/>
                    <a:pt x="188" y="347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97" y="343"/>
                    <a:pt x="197" y="343"/>
                    <a:pt x="197" y="343"/>
                  </a:cubicBezTo>
                  <a:cubicBezTo>
                    <a:pt x="204" y="350"/>
                    <a:pt x="204" y="350"/>
                    <a:pt x="204" y="350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216" y="356"/>
                    <a:pt x="216" y="356"/>
                    <a:pt x="216" y="356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27" y="358"/>
                    <a:pt x="227" y="358"/>
                    <a:pt x="227" y="358"/>
                  </a:cubicBezTo>
                  <a:cubicBezTo>
                    <a:pt x="232" y="360"/>
                    <a:pt x="232" y="360"/>
                    <a:pt x="232" y="360"/>
                  </a:cubicBezTo>
                  <a:cubicBezTo>
                    <a:pt x="233" y="366"/>
                    <a:pt x="233" y="366"/>
                    <a:pt x="233" y="366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42" y="369"/>
                    <a:pt x="242" y="369"/>
                    <a:pt x="242" y="369"/>
                  </a:cubicBezTo>
                  <a:cubicBezTo>
                    <a:pt x="253" y="368"/>
                    <a:pt x="253" y="368"/>
                    <a:pt x="253" y="36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1" y="385"/>
                    <a:pt x="261" y="385"/>
                    <a:pt x="261" y="38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0" y="396"/>
                    <a:pt x="260" y="396"/>
                    <a:pt x="260" y="396"/>
                  </a:cubicBezTo>
                  <a:cubicBezTo>
                    <a:pt x="268" y="408"/>
                    <a:pt x="268" y="408"/>
                    <a:pt x="268" y="408"/>
                  </a:cubicBezTo>
                  <a:cubicBezTo>
                    <a:pt x="267" y="417"/>
                    <a:pt x="267" y="417"/>
                    <a:pt x="267" y="417"/>
                  </a:cubicBezTo>
                  <a:cubicBezTo>
                    <a:pt x="300" y="418"/>
                    <a:pt x="300" y="418"/>
                    <a:pt x="300" y="418"/>
                  </a:cubicBezTo>
                  <a:cubicBezTo>
                    <a:pt x="302" y="430"/>
                    <a:pt x="302" y="430"/>
                    <a:pt x="302" y="430"/>
                  </a:cubicBezTo>
                  <a:cubicBezTo>
                    <a:pt x="302" y="437"/>
                    <a:pt x="302" y="437"/>
                    <a:pt x="302" y="437"/>
                  </a:cubicBezTo>
                  <a:cubicBezTo>
                    <a:pt x="311" y="440"/>
                    <a:pt x="311" y="440"/>
                    <a:pt x="311" y="440"/>
                  </a:cubicBezTo>
                  <a:cubicBezTo>
                    <a:pt x="321" y="457"/>
                    <a:pt x="321" y="457"/>
                    <a:pt x="321" y="457"/>
                  </a:cubicBezTo>
                  <a:cubicBezTo>
                    <a:pt x="322" y="467"/>
                    <a:pt x="322" y="467"/>
                    <a:pt x="322" y="467"/>
                  </a:cubicBezTo>
                  <a:cubicBezTo>
                    <a:pt x="313" y="485"/>
                    <a:pt x="313" y="485"/>
                    <a:pt x="313" y="485"/>
                  </a:cubicBezTo>
                  <a:cubicBezTo>
                    <a:pt x="313" y="488"/>
                    <a:pt x="313" y="488"/>
                    <a:pt x="313" y="488"/>
                  </a:cubicBezTo>
                  <a:cubicBezTo>
                    <a:pt x="311" y="491"/>
                    <a:pt x="311" y="491"/>
                    <a:pt x="311" y="491"/>
                  </a:cubicBezTo>
                  <a:cubicBezTo>
                    <a:pt x="312" y="493"/>
                    <a:pt x="312" y="493"/>
                    <a:pt x="312" y="493"/>
                  </a:cubicBezTo>
                  <a:cubicBezTo>
                    <a:pt x="311" y="497"/>
                    <a:pt x="311" y="497"/>
                    <a:pt x="311" y="497"/>
                  </a:cubicBezTo>
                  <a:cubicBezTo>
                    <a:pt x="316" y="501"/>
                    <a:pt x="316" y="501"/>
                    <a:pt x="316" y="501"/>
                  </a:cubicBezTo>
                  <a:cubicBezTo>
                    <a:pt x="316" y="507"/>
                    <a:pt x="316" y="507"/>
                    <a:pt x="316" y="507"/>
                  </a:cubicBezTo>
                  <a:cubicBezTo>
                    <a:pt x="320" y="513"/>
                    <a:pt x="320" y="513"/>
                    <a:pt x="320" y="513"/>
                  </a:cubicBezTo>
                  <a:cubicBezTo>
                    <a:pt x="318" y="524"/>
                    <a:pt x="318" y="524"/>
                    <a:pt x="318" y="524"/>
                  </a:cubicBezTo>
                  <a:cubicBezTo>
                    <a:pt x="319" y="529"/>
                    <a:pt x="319" y="529"/>
                    <a:pt x="319" y="529"/>
                  </a:cubicBezTo>
                  <a:cubicBezTo>
                    <a:pt x="318" y="533"/>
                    <a:pt x="318" y="533"/>
                    <a:pt x="318" y="533"/>
                  </a:cubicBezTo>
                  <a:cubicBezTo>
                    <a:pt x="319" y="537"/>
                    <a:pt x="319" y="537"/>
                    <a:pt x="319" y="537"/>
                  </a:cubicBezTo>
                  <a:cubicBezTo>
                    <a:pt x="326" y="536"/>
                    <a:pt x="326" y="536"/>
                    <a:pt x="326" y="536"/>
                  </a:cubicBezTo>
                  <a:cubicBezTo>
                    <a:pt x="329" y="538"/>
                    <a:pt x="329" y="538"/>
                    <a:pt x="329" y="538"/>
                  </a:cubicBezTo>
                  <a:cubicBezTo>
                    <a:pt x="338" y="537"/>
                    <a:pt x="338" y="537"/>
                    <a:pt x="338" y="537"/>
                  </a:cubicBezTo>
                  <a:cubicBezTo>
                    <a:pt x="344" y="539"/>
                    <a:pt x="344" y="539"/>
                    <a:pt x="344" y="539"/>
                  </a:cubicBezTo>
                  <a:cubicBezTo>
                    <a:pt x="352" y="536"/>
                    <a:pt x="352" y="536"/>
                    <a:pt x="352" y="536"/>
                  </a:cubicBezTo>
                  <a:cubicBezTo>
                    <a:pt x="357" y="539"/>
                    <a:pt x="357" y="539"/>
                    <a:pt x="357" y="539"/>
                  </a:cubicBezTo>
                  <a:cubicBezTo>
                    <a:pt x="361" y="540"/>
                    <a:pt x="361" y="540"/>
                    <a:pt x="361" y="540"/>
                  </a:cubicBezTo>
                  <a:cubicBezTo>
                    <a:pt x="362" y="544"/>
                    <a:pt x="362" y="544"/>
                    <a:pt x="362" y="544"/>
                  </a:cubicBezTo>
                  <a:cubicBezTo>
                    <a:pt x="367" y="565"/>
                    <a:pt x="367" y="565"/>
                    <a:pt x="367" y="565"/>
                  </a:cubicBezTo>
                  <a:cubicBezTo>
                    <a:pt x="370" y="572"/>
                    <a:pt x="370" y="572"/>
                    <a:pt x="370" y="572"/>
                  </a:cubicBezTo>
                  <a:cubicBezTo>
                    <a:pt x="373" y="573"/>
                    <a:pt x="373" y="573"/>
                    <a:pt x="373" y="573"/>
                  </a:cubicBezTo>
                  <a:cubicBezTo>
                    <a:pt x="381" y="569"/>
                    <a:pt x="381" y="569"/>
                    <a:pt x="381" y="569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8" y="573"/>
                    <a:pt x="388" y="573"/>
                    <a:pt x="388" y="573"/>
                  </a:cubicBezTo>
                  <a:cubicBezTo>
                    <a:pt x="391" y="574"/>
                    <a:pt x="391" y="574"/>
                    <a:pt x="391" y="574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8" y="595"/>
                    <a:pt x="388" y="595"/>
                    <a:pt x="388" y="595"/>
                  </a:cubicBezTo>
                  <a:cubicBezTo>
                    <a:pt x="388" y="597"/>
                    <a:pt x="388" y="597"/>
                    <a:pt x="388" y="597"/>
                  </a:cubicBezTo>
                  <a:cubicBezTo>
                    <a:pt x="387" y="598"/>
                    <a:pt x="387" y="598"/>
                    <a:pt x="387" y="598"/>
                  </a:cubicBezTo>
                  <a:cubicBezTo>
                    <a:pt x="387" y="600"/>
                    <a:pt x="387" y="600"/>
                    <a:pt x="387" y="600"/>
                  </a:cubicBezTo>
                  <a:cubicBezTo>
                    <a:pt x="387" y="602"/>
                    <a:pt x="387" y="602"/>
                    <a:pt x="387" y="602"/>
                  </a:cubicBezTo>
                  <a:cubicBezTo>
                    <a:pt x="387" y="604"/>
                    <a:pt x="387" y="604"/>
                    <a:pt x="387" y="604"/>
                  </a:cubicBezTo>
                  <a:cubicBezTo>
                    <a:pt x="390" y="602"/>
                    <a:pt x="390" y="602"/>
                    <a:pt x="390" y="602"/>
                  </a:cubicBezTo>
                  <a:cubicBezTo>
                    <a:pt x="399" y="603"/>
                    <a:pt x="399" y="603"/>
                    <a:pt x="399" y="603"/>
                  </a:cubicBezTo>
                  <a:cubicBezTo>
                    <a:pt x="399" y="607"/>
                    <a:pt x="399" y="607"/>
                    <a:pt x="399" y="607"/>
                  </a:cubicBezTo>
                  <a:cubicBezTo>
                    <a:pt x="402" y="615"/>
                    <a:pt x="402" y="615"/>
                    <a:pt x="402" y="615"/>
                  </a:cubicBezTo>
                  <a:cubicBezTo>
                    <a:pt x="402" y="622"/>
                    <a:pt x="402" y="622"/>
                    <a:pt x="402" y="622"/>
                  </a:cubicBezTo>
                  <a:cubicBezTo>
                    <a:pt x="403" y="629"/>
                    <a:pt x="403" y="629"/>
                    <a:pt x="403" y="629"/>
                  </a:cubicBezTo>
                  <a:cubicBezTo>
                    <a:pt x="404" y="636"/>
                    <a:pt x="404" y="636"/>
                    <a:pt x="404" y="636"/>
                  </a:cubicBezTo>
                  <a:cubicBezTo>
                    <a:pt x="403" y="639"/>
                    <a:pt x="403" y="639"/>
                    <a:pt x="403" y="639"/>
                  </a:cubicBezTo>
                  <a:cubicBezTo>
                    <a:pt x="399" y="638"/>
                    <a:pt x="399" y="638"/>
                    <a:pt x="399" y="638"/>
                  </a:cubicBezTo>
                  <a:cubicBezTo>
                    <a:pt x="394" y="641"/>
                    <a:pt x="394" y="641"/>
                    <a:pt x="394" y="641"/>
                  </a:cubicBezTo>
                  <a:cubicBezTo>
                    <a:pt x="393" y="642"/>
                    <a:pt x="393" y="642"/>
                    <a:pt x="393" y="642"/>
                  </a:cubicBezTo>
                  <a:cubicBezTo>
                    <a:pt x="391" y="645"/>
                    <a:pt x="391" y="645"/>
                    <a:pt x="391" y="645"/>
                  </a:cubicBezTo>
                  <a:cubicBezTo>
                    <a:pt x="389" y="644"/>
                    <a:pt x="389" y="644"/>
                    <a:pt x="389" y="644"/>
                  </a:cubicBezTo>
                  <a:cubicBezTo>
                    <a:pt x="382" y="649"/>
                    <a:pt x="382" y="649"/>
                    <a:pt x="382" y="649"/>
                  </a:cubicBezTo>
                  <a:cubicBezTo>
                    <a:pt x="380" y="652"/>
                    <a:pt x="380" y="652"/>
                    <a:pt x="380" y="652"/>
                  </a:cubicBezTo>
                  <a:cubicBezTo>
                    <a:pt x="377" y="653"/>
                    <a:pt x="377" y="653"/>
                    <a:pt x="377" y="653"/>
                  </a:cubicBezTo>
                  <a:cubicBezTo>
                    <a:pt x="370" y="658"/>
                    <a:pt x="370" y="658"/>
                    <a:pt x="370" y="658"/>
                  </a:cubicBezTo>
                  <a:cubicBezTo>
                    <a:pt x="368" y="659"/>
                    <a:pt x="368" y="659"/>
                    <a:pt x="368" y="659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5" y="665"/>
                    <a:pt x="365" y="665"/>
                    <a:pt x="365" y="665"/>
                  </a:cubicBezTo>
                  <a:cubicBezTo>
                    <a:pt x="362" y="664"/>
                    <a:pt x="362" y="664"/>
                    <a:pt x="362" y="664"/>
                  </a:cubicBezTo>
                  <a:cubicBezTo>
                    <a:pt x="356" y="672"/>
                    <a:pt x="356" y="672"/>
                    <a:pt x="356" y="672"/>
                  </a:cubicBezTo>
                  <a:cubicBezTo>
                    <a:pt x="355" y="675"/>
                    <a:pt x="355" y="675"/>
                    <a:pt x="355" y="675"/>
                  </a:cubicBezTo>
                  <a:cubicBezTo>
                    <a:pt x="355" y="679"/>
                    <a:pt x="355" y="679"/>
                    <a:pt x="355" y="679"/>
                  </a:cubicBezTo>
                  <a:cubicBezTo>
                    <a:pt x="353" y="680"/>
                    <a:pt x="353" y="680"/>
                    <a:pt x="353" y="680"/>
                  </a:cubicBezTo>
                  <a:cubicBezTo>
                    <a:pt x="351" y="682"/>
                    <a:pt x="351" y="682"/>
                    <a:pt x="351" y="682"/>
                  </a:cubicBezTo>
                  <a:cubicBezTo>
                    <a:pt x="347" y="689"/>
                    <a:pt x="347" y="689"/>
                    <a:pt x="347" y="689"/>
                  </a:cubicBezTo>
                  <a:cubicBezTo>
                    <a:pt x="345" y="692"/>
                    <a:pt x="345" y="692"/>
                    <a:pt x="345" y="692"/>
                  </a:cubicBezTo>
                  <a:cubicBezTo>
                    <a:pt x="342" y="697"/>
                    <a:pt x="342" y="697"/>
                    <a:pt x="342" y="697"/>
                  </a:cubicBezTo>
                  <a:cubicBezTo>
                    <a:pt x="342" y="699"/>
                    <a:pt x="342" y="699"/>
                    <a:pt x="342" y="699"/>
                  </a:cubicBezTo>
                  <a:cubicBezTo>
                    <a:pt x="338" y="701"/>
                    <a:pt x="338" y="701"/>
                    <a:pt x="338" y="701"/>
                  </a:cubicBezTo>
                  <a:cubicBezTo>
                    <a:pt x="337" y="703"/>
                    <a:pt x="337" y="703"/>
                    <a:pt x="337" y="703"/>
                  </a:cubicBezTo>
                  <a:cubicBezTo>
                    <a:pt x="340" y="703"/>
                    <a:pt x="340" y="703"/>
                    <a:pt x="340" y="703"/>
                  </a:cubicBezTo>
                  <a:cubicBezTo>
                    <a:pt x="342" y="704"/>
                    <a:pt x="342" y="704"/>
                    <a:pt x="342" y="704"/>
                  </a:cubicBezTo>
                  <a:cubicBezTo>
                    <a:pt x="352" y="701"/>
                    <a:pt x="352" y="701"/>
                    <a:pt x="352" y="701"/>
                  </a:cubicBezTo>
                  <a:cubicBezTo>
                    <a:pt x="356" y="704"/>
                    <a:pt x="356" y="704"/>
                    <a:pt x="356" y="704"/>
                  </a:cubicBezTo>
                  <a:cubicBezTo>
                    <a:pt x="360" y="710"/>
                    <a:pt x="360" y="710"/>
                    <a:pt x="360" y="710"/>
                  </a:cubicBezTo>
                  <a:cubicBezTo>
                    <a:pt x="364" y="712"/>
                    <a:pt x="364" y="712"/>
                    <a:pt x="364" y="712"/>
                  </a:cubicBezTo>
                  <a:cubicBezTo>
                    <a:pt x="366" y="717"/>
                    <a:pt x="366" y="717"/>
                    <a:pt x="366" y="717"/>
                  </a:cubicBezTo>
                  <a:cubicBezTo>
                    <a:pt x="371" y="724"/>
                    <a:pt x="371" y="724"/>
                    <a:pt x="371" y="724"/>
                  </a:cubicBezTo>
                  <a:cubicBezTo>
                    <a:pt x="373" y="724"/>
                    <a:pt x="373" y="724"/>
                    <a:pt x="373" y="724"/>
                  </a:cubicBezTo>
                  <a:cubicBezTo>
                    <a:pt x="377" y="720"/>
                    <a:pt x="377" y="720"/>
                    <a:pt x="377" y="720"/>
                  </a:cubicBezTo>
                  <a:cubicBezTo>
                    <a:pt x="379" y="720"/>
                    <a:pt x="379" y="720"/>
                    <a:pt x="379" y="720"/>
                  </a:cubicBezTo>
                  <a:cubicBezTo>
                    <a:pt x="383" y="728"/>
                    <a:pt x="383" y="728"/>
                    <a:pt x="383" y="728"/>
                  </a:cubicBezTo>
                  <a:cubicBezTo>
                    <a:pt x="388" y="730"/>
                    <a:pt x="388" y="730"/>
                    <a:pt x="388" y="730"/>
                  </a:cubicBezTo>
                  <a:cubicBezTo>
                    <a:pt x="393" y="731"/>
                    <a:pt x="393" y="731"/>
                    <a:pt x="393" y="731"/>
                  </a:cubicBezTo>
                  <a:cubicBezTo>
                    <a:pt x="397" y="735"/>
                    <a:pt x="397" y="735"/>
                    <a:pt x="397" y="735"/>
                  </a:cubicBezTo>
                  <a:cubicBezTo>
                    <a:pt x="397" y="740"/>
                    <a:pt x="397" y="740"/>
                    <a:pt x="397" y="740"/>
                  </a:cubicBezTo>
                  <a:cubicBezTo>
                    <a:pt x="401" y="740"/>
                    <a:pt x="401" y="740"/>
                    <a:pt x="401" y="740"/>
                  </a:cubicBezTo>
                  <a:cubicBezTo>
                    <a:pt x="409" y="743"/>
                    <a:pt x="409" y="743"/>
                    <a:pt x="409" y="743"/>
                  </a:cubicBezTo>
                  <a:cubicBezTo>
                    <a:pt x="413" y="748"/>
                    <a:pt x="413" y="748"/>
                    <a:pt x="413" y="748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2" y="758"/>
                    <a:pt x="422" y="758"/>
                    <a:pt x="422" y="758"/>
                  </a:cubicBezTo>
                  <a:cubicBezTo>
                    <a:pt x="421" y="764"/>
                    <a:pt x="421" y="764"/>
                    <a:pt x="421" y="764"/>
                  </a:cubicBezTo>
                  <a:cubicBezTo>
                    <a:pt x="417" y="769"/>
                    <a:pt x="417" y="769"/>
                    <a:pt x="417" y="769"/>
                  </a:cubicBezTo>
                  <a:cubicBezTo>
                    <a:pt x="419" y="774"/>
                    <a:pt x="419" y="774"/>
                    <a:pt x="419" y="774"/>
                  </a:cubicBezTo>
                  <a:cubicBezTo>
                    <a:pt x="420" y="776"/>
                    <a:pt x="420" y="776"/>
                    <a:pt x="420" y="776"/>
                  </a:cubicBezTo>
                  <a:cubicBezTo>
                    <a:pt x="420" y="777"/>
                    <a:pt x="420" y="777"/>
                    <a:pt x="420" y="777"/>
                  </a:cubicBezTo>
                  <a:cubicBezTo>
                    <a:pt x="423" y="780"/>
                    <a:pt x="423" y="780"/>
                    <a:pt x="423" y="780"/>
                  </a:cubicBezTo>
                  <a:cubicBezTo>
                    <a:pt x="424" y="781"/>
                    <a:pt x="424" y="781"/>
                    <a:pt x="424" y="781"/>
                  </a:cubicBezTo>
                  <a:cubicBezTo>
                    <a:pt x="431" y="775"/>
                    <a:pt x="431" y="775"/>
                    <a:pt x="431" y="775"/>
                  </a:cubicBezTo>
                  <a:cubicBezTo>
                    <a:pt x="433" y="769"/>
                    <a:pt x="433" y="769"/>
                    <a:pt x="433" y="769"/>
                  </a:cubicBezTo>
                  <a:cubicBezTo>
                    <a:pt x="437" y="756"/>
                    <a:pt x="437" y="756"/>
                    <a:pt x="437" y="756"/>
                  </a:cubicBezTo>
                  <a:cubicBezTo>
                    <a:pt x="439" y="747"/>
                    <a:pt x="439" y="747"/>
                    <a:pt x="439" y="747"/>
                  </a:cubicBezTo>
                  <a:cubicBezTo>
                    <a:pt x="441" y="745"/>
                    <a:pt x="441" y="745"/>
                    <a:pt x="441" y="745"/>
                  </a:cubicBezTo>
                  <a:cubicBezTo>
                    <a:pt x="439" y="743"/>
                    <a:pt x="439" y="743"/>
                    <a:pt x="439" y="743"/>
                  </a:cubicBezTo>
                  <a:cubicBezTo>
                    <a:pt x="436" y="738"/>
                    <a:pt x="436" y="738"/>
                    <a:pt x="436" y="738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440" y="733"/>
                    <a:pt x="440" y="733"/>
                    <a:pt x="440" y="733"/>
                  </a:cubicBezTo>
                  <a:cubicBezTo>
                    <a:pt x="440" y="731"/>
                    <a:pt x="440" y="731"/>
                    <a:pt x="440" y="731"/>
                  </a:cubicBezTo>
                  <a:cubicBezTo>
                    <a:pt x="444" y="727"/>
                    <a:pt x="444" y="727"/>
                    <a:pt x="444" y="727"/>
                  </a:cubicBezTo>
                  <a:cubicBezTo>
                    <a:pt x="444" y="724"/>
                    <a:pt x="444" y="724"/>
                    <a:pt x="444" y="724"/>
                  </a:cubicBezTo>
                  <a:cubicBezTo>
                    <a:pt x="446" y="726"/>
                    <a:pt x="446" y="726"/>
                    <a:pt x="446" y="726"/>
                  </a:cubicBezTo>
                  <a:cubicBezTo>
                    <a:pt x="448" y="726"/>
                    <a:pt x="448" y="726"/>
                    <a:pt x="448" y="726"/>
                  </a:cubicBezTo>
                  <a:cubicBezTo>
                    <a:pt x="451" y="722"/>
                    <a:pt x="451" y="722"/>
                    <a:pt x="451" y="722"/>
                  </a:cubicBezTo>
                  <a:cubicBezTo>
                    <a:pt x="452" y="719"/>
                    <a:pt x="452" y="719"/>
                    <a:pt x="452" y="719"/>
                  </a:cubicBezTo>
                  <a:cubicBezTo>
                    <a:pt x="453" y="717"/>
                    <a:pt x="453" y="717"/>
                    <a:pt x="453" y="717"/>
                  </a:cubicBezTo>
                  <a:cubicBezTo>
                    <a:pt x="453" y="713"/>
                    <a:pt x="453" y="713"/>
                    <a:pt x="453" y="713"/>
                  </a:cubicBezTo>
                  <a:cubicBezTo>
                    <a:pt x="455" y="711"/>
                    <a:pt x="455" y="711"/>
                    <a:pt x="455" y="711"/>
                  </a:cubicBezTo>
                  <a:cubicBezTo>
                    <a:pt x="457" y="711"/>
                    <a:pt x="457" y="711"/>
                    <a:pt x="457" y="711"/>
                  </a:cubicBezTo>
                  <a:cubicBezTo>
                    <a:pt x="458" y="708"/>
                    <a:pt x="458" y="708"/>
                    <a:pt x="458" y="708"/>
                  </a:cubicBezTo>
                  <a:cubicBezTo>
                    <a:pt x="457" y="705"/>
                    <a:pt x="457" y="705"/>
                    <a:pt x="457" y="705"/>
                  </a:cubicBezTo>
                  <a:cubicBezTo>
                    <a:pt x="455" y="703"/>
                    <a:pt x="455" y="703"/>
                    <a:pt x="455" y="703"/>
                  </a:cubicBezTo>
                  <a:cubicBezTo>
                    <a:pt x="455" y="697"/>
                    <a:pt x="455" y="697"/>
                    <a:pt x="455" y="697"/>
                  </a:cubicBezTo>
                  <a:cubicBezTo>
                    <a:pt x="453" y="695"/>
                    <a:pt x="453" y="695"/>
                    <a:pt x="453" y="695"/>
                  </a:cubicBezTo>
                  <a:cubicBezTo>
                    <a:pt x="455" y="696"/>
                    <a:pt x="455" y="696"/>
                    <a:pt x="455" y="696"/>
                  </a:cubicBezTo>
                  <a:cubicBezTo>
                    <a:pt x="458" y="700"/>
                    <a:pt x="458" y="700"/>
                    <a:pt x="458" y="700"/>
                  </a:cubicBezTo>
                  <a:cubicBezTo>
                    <a:pt x="462" y="705"/>
                    <a:pt x="462" y="705"/>
                    <a:pt x="462" y="705"/>
                  </a:cubicBezTo>
                  <a:cubicBezTo>
                    <a:pt x="464" y="705"/>
                    <a:pt x="464" y="705"/>
                    <a:pt x="464" y="705"/>
                  </a:cubicBezTo>
                  <a:cubicBezTo>
                    <a:pt x="466" y="704"/>
                    <a:pt x="466" y="704"/>
                    <a:pt x="466" y="704"/>
                  </a:cubicBezTo>
                  <a:cubicBezTo>
                    <a:pt x="467" y="706"/>
                    <a:pt x="467" y="706"/>
                    <a:pt x="467" y="706"/>
                  </a:cubicBezTo>
                  <a:cubicBezTo>
                    <a:pt x="467" y="709"/>
                    <a:pt x="467" y="709"/>
                    <a:pt x="467" y="709"/>
                  </a:cubicBezTo>
                  <a:cubicBezTo>
                    <a:pt x="466" y="709"/>
                    <a:pt x="466" y="709"/>
                    <a:pt x="466" y="709"/>
                  </a:cubicBezTo>
                  <a:cubicBezTo>
                    <a:pt x="464" y="716"/>
                    <a:pt x="464" y="716"/>
                    <a:pt x="464" y="716"/>
                  </a:cubicBezTo>
                  <a:cubicBezTo>
                    <a:pt x="460" y="723"/>
                    <a:pt x="460" y="723"/>
                    <a:pt x="460" y="723"/>
                  </a:cubicBezTo>
                  <a:cubicBezTo>
                    <a:pt x="456" y="723"/>
                    <a:pt x="456" y="723"/>
                    <a:pt x="456" y="723"/>
                  </a:cubicBezTo>
                  <a:cubicBezTo>
                    <a:pt x="455" y="728"/>
                    <a:pt x="455" y="728"/>
                    <a:pt x="455" y="728"/>
                  </a:cubicBezTo>
                  <a:cubicBezTo>
                    <a:pt x="454" y="731"/>
                    <a:pt x="454" y="731"/>
                    <a:pt x="454" y="731"/>
                  </a:cubicBezTo>
                  <a:cubicBezTo>
                    <a:pt x="453" y="730"/>
                    <a:pt x="453" y="730"/>
                    <a:pt x="453" y="730"/>
                  </a:cubicBezTo>
                  <a:cubicBezTo>
                    <a:pt x="449" y="733"/>
                    <a:pt x="449" y="733"/>
                    <a:pt x="449" y="733"/>
                  </a:cubicBezTo>
                  <a:cubicBezTo>
                    <a:pt x="446" y="735"/>
                    <a:pt x="446" y="735"/>
                    <a:pt x="446" y="735"/>
                  </a:cubicBezTo>
                  <a:cubicBezTo>
                    <a:pt x="446" y="737"/>
                    <a:pt x="446" y="737"/>
                    <a:pt x="446" y="737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41" y="739"/>
                    <a:pt x="441" y="739"/>
                    <a:pt x="441" y="739"/>
                  </a:cubicBezTo>
                  <a:cubicBezTo>
                    <a:pt x="441" y="741"/>
                    <a:pt x="441" y="741"/>
                    <a:pt x="441" y="741"/>
                  </a:cubicBezTo>
                  <a:cubicBezTo>
                    <a:pt x="445" y="742"/>
                    <a:pt x="445" y="742"/>
                    <a:pt x="445" y="742"/>
                  </a:cubicBezTo>
                  <a:cubicBezTo>
                    <a:pt x="457" y="733"/>
                    <a:pt x="457" y="733"/>
                    <a:pt x="457" y="733"/>
                  </a:cubicBezTo>
                  <a:cubicBezTo>
                    <a:pt x="463" y="726"/>
                    <a:pt x="463" y="726"/>
                    <a:pt x="463" y="726"/>
                  </a:cubicBezTo>
                  <a:cubicBezTo>
                    <a:pt x="472" y="711"/>
                    <a:pt x="472" y="711"/>
                    <a:pt x="472" y="711"/>
                  </a:cubicBezTo>
                  <a:cubicBezTo>
                    <a:pt x="475" y="703"/>
                    <a:pt x="475" y="703"/>
                    <a:pt x="475" y="703"/>
                  </a:cubicBezTo>
                  <a:cubicBezTo>
                    <a:pt x="479" y="693"/>
                    <a:pt x="479" y="693"/>
                    <a:pt x="479" y="693"/>
                  </a:cubicBezTo>
                  <a:cubicBezTo>
                    <a:pt x="487" y="677"/>
                    <a:pt x="487" y="677"/>
                    <a:pt x="487" y="677"/>
                  </a:cubicBezTo>
                  <a:cubicBezTo>
                    <a:pt x="496" y="667"/>
                    <a:pt x="496" y="667"/>
                    <a:pt x="496" y="667"/>
                  </a:cubicBezTo>
                  <a:cubicBezTo>
                    <a:pt x="497" y="664"/>
                    <a:pt x="497" y="664"/>
                    <a:pt x="497" y="664"/>
                  </a:cubicBezTo>
                  <a:cubicBezTo>
                    <a:pt x="496" y="663"/>
                    <a:pt x="496" y="663"/>
                    <a:pt x="496" y="663"/>
                  </a:cubicBezTo>
                  <a:cubicBezTo>
                    <a:pt x="497" y="660"/>
                    <a:pt x="497" y="660"/>
                    <a:pt x="497" y="660"/>
                  </a:cubicBezTo>
                  <a:cubicBezTo>
                    <a:pt x="499" y="659"/>
                    <a:pt x="499" y="659"/>
                    <a:pt x="499" y="659"/>
                  </a:cubicBezTo>
                  <a:cubicBezTo>
                    <a:pt x="500" y="655"/>
                    <a:pt x="500" y="655"/>
                    <a:pt x="500" y="655"/>
                  </a:cubicBezTo>
                  <a:cubicBezTo>
                    <a:pt x="502" y="654"/>
                    <a:pt x="502" y="654"/>
                    <a:pt x="502" y="654"/>
                  </a:cubicBezTo>
                  <a:cubicBezTo>
                    <a:pt x="502" y="650"/>
                    <a:pt x="502" y="650"/>
                    <a:pt x="502" y="650"/>
                  </a:cubicBezTo>
                  <a:cubicBezTo>
                    <a:pt x="502" y="648"/>
                    <a:pt x="502" y="648"/>
                    <a:pt x="502" y="648"/>
                  </a:cubicBezTo>
                  <a:cubicBezTo>
                    <a:pt x="502" y="647"/>
                    <a:pt x="502" y="647"/>
                    <a:pt x="502" y="647"/>
                  </a:cubicBezTo>
                  <a:cubicBezTo>
                    <a:pt x="500" y="645"/>
                    <a:pt x="500" y="645"/>
                    <a:pt x="500" y="645"/>
                  </a:cubicBezTo>
                  <a:cubicBezTo>
                    <a:pt x="500" y="642"/>
                    <a:pt x="500" y="642"/>
                    <a:pt x="500" y="642"/>
                  </a:cubicBezTo>
                  <a:cubicBezTo>
                    <a:pt x="497" y="636"/>
                    <a:pt x="497" y="636"/>
                    <a:pt x="497" y="636"/>
                  </a:cubicBezTo>
                  <a:cubicBezTo>
                    <a:pt x="497" y="634"/>
                    <a:pt x="497" y="634"/>
                    <a:pt x="497" y="634"/>
                  </a:cubicBezTo>
                  <a:cubicBezTo>
                    <a:pt x="497" y="632"/>
                    <a:pt x="497" y="632"/>
                    <a:pt x="497" y="632"/>
                  </a:cubicBezTo>
                  <a:cubicBezTo>
                    <a:pt x="497" y="629"/>
                    <a:pt x="497" y="629"/>
                    <a:pt x="497" y="629"/>
                  </a:cubicBezTo>
                  <a:cubicBezTo>
                    <a:pt x="495" y="624"/>
                    <a:pt x="495" y="624"/>
                    <a:pt x="495" y="624"/>
                  </a:cubicBezTo>
                  <a:cubicBezTo>
                    <a:pt x="493" y="618"/>
                    <a:pt x="493" y="618"/>
                    <a:pt x="493" y="618"/>
                  </a:cubicBezTo>
                  <a:cubicBezTo>
                    <a:pt x="495" y="617"/>
                    <a:pt x="495" y="617"/>
                    <a:pt x="495" y="617"/>
                  </a:cubicBezTo>
                  <a:cubicBezTo>
                    <a:pt x="500" y="616"/>
                    <a:pt x="500" y="616"/>
                    <a:pt x="500" y="616"/>
                  </a:cubicBezTo>
                  <a:cubicBezTo>
                    <a:pt x="499" y="613"/>
                    <a:pt x="499" y="613"/>
                    <a:pt x="499" y="613"/>
                  </a:cubicBezTo>
                  <a:cubicBezTo>
                    <a:pt x="496" y="611"/>
                    <a:pt x="496" y="611"/>
                    <a:pt x="496" y="611"/>
                  </a:cubicBezTo>
                  <a:cubicBezTo>
                    <a:pt x="501" y="610"/>
                    <a:pt x="501" y="610"/>
                    <a:pt x="501" y="610"/>
                  </a:cubicBezTo>
                  <a:cubicBezTo>
                    <a:pt x="501" y="606"/>
                    <a:pt x="501" y="606"/>
                    <a:pt x="501" y="606"/>
                  </a:cubicBezTo>
                  <a:cubicBezTo>
                    <a:pt x="496" y="604"/>
                    <a:pt x="496" y="604"/>
                    <a:pt x="496" y="604"/>
                  </a:cubicBezTo>
                  <a:cubicBezTo>
                    <a:pt x="500" y="603"/>
                    <a:pt x="500" y="603"/>
                    <a:pt x="500" y="603"/>
                  </a:cubicBezTo>
                  <a:cubicBezTo>
                    <a:pt x="502" y="600"/>
                    <a:pt x="502" y="600"/>
                    <a:pt x="502" y="600"/>
                  </a:cubicBezTo>
                  <a:cubicBezTo>
                    <a:pt x="504" y="601"/>
                    <a:pt x="504" y="601"/>
                    <a:pt x="504" y="601"/>
                  </a:cubicBezTo>
                  <a:cubicBezTo>
                    <a:pt x="510" y="596"/>
                    <a:pt x="510" y="596"/>
                    <a:pt x="510" y="596"/>
                  </a:cubicBezTo>
                  <a:cubicBezTo>
                    <a:pt x="514" y="593"/>
                    <a:pt x="514" y="593"/>
                    <a:pt x="514" y="593"/>
                  </a:cubicBezTo>
                  <a:cubicBezTo>
                    <a:pt x="514" y="591"/>
                    <a:pt x="514" y="591"/>
                    <a:pt x="514" y="591"/>
                  </a:cubicBezTo>
                  <a:cubicBezTo>
                    <a:pt x="519" y="587"/>
                    <a:pt x="519" y="587"/>
                    <a:pt x="519" y="587"/>
                  </a:cubicBezTo>
                  <a:cubicBezTo>
                    <a:pt x="525" y="583"/>
                    <a:pt x="525" y="583"/>
                    <a:pt x="525" y="583"/>
                  </a:cubicBezTo>
                  <a:cubicBezTo>
                    <a:pt x="533" y="574"/>
                    <a:pt x="533" y="574"/>
                    <a:pt x="533" y="574"/>
                  </a:cubicBezTo>
                  <a:cubicBezTo>
                    <a:pt x="539" y="573"/>
                    <a:pt x="539" y="573"/>
                    <a:pt x="539" y="573"/>
                  </a:cubicBezTo>
                  <a:cubicBezTo>
                    <a:pt x="543" y="570"/>
                    <a:pt x="543" y="570"/>
                    <a:pt x="543" y="570"/>
                  </a:cubicBezTo>
                  <a:cubicBezTo>
                    <a:pt x="547" y="567"/>
                    <a:pt x="547" y="567"/>
                    <a:pt x="547" y="567"/>
                  </a:cubicBezTo>
                  <a:cubicBezTo>
                    <a:pt x="551" y="567"/>
                    <a:pt x="551" y="567"/>
                    <a:pt x="551" y="567"/>
                  </a:cubicBezTo>
                  <a:cubicBezTo>
                    <a:pt x="554" y="569"/>
                    <a:pt x="554" y="569"/>
                    <a:pt x="554" y="569"/>
                  </a:cubicBezTo>
                  <a:cubicBezTo>
                    <a:pt x="556" y="569"/>
                    <a:pt x="556" y="569"/>
                    <a:pt x="556" y="569"/>
                  </a:cubicBezTo>
                  <a:cubicBezTo>
                    <a:pt x="557" y="567"/>
                    <a:pt x="557" y="567"/>
                    <a:pt x="557" y="567"/>
                  </a:cubicBezTo>
                  <a:cubicBezTo>
                    <a:pt x="559" y="562"/>
                    <a:pt x="559" y="562"/>
                    <a:pt x="559" y="562"/>
                  </a:cubicBezTo>
                  <a:cubicBezTo>
                    <a:pt x="567" y="556"/>
                    <a:pt x="567" y="556"/>
                    <a:pt x="567" y="556"/>
                  </a:cubicBezTo>
                  <a:cubicBezTo>
                    <a:pt x="571" y="556"/>
                    <a:pt x="571" y="556"/>
                    <a:pt x="571" y="556"/>
                  </a:cubicBezTo>
                  <a:cubicBezTo>
                    <a:pt x="571" y="554"/>
                    <a:pt x="571" y="554"/>
                    <a:pt x="571" y="554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6" y="552"/>
                    <a:pt x="566" y="552"/>
                    <a:pt x="566" y="552"/>
                  </a:cubicBezTo>
                  <a:cubicBezTo>
                    <a:pt x="565" y="550"/>
                    <a:pt x="565" y="550"/>
                    <a:pt x="565" y="550"/>
                  </a:cubicBezTo>
                  <a:cubicBezTo>
                    <a:pt x="568" y="549"/>
                    <a:pt x="568" y="549"/>
                    <a:pt x="568" y="549"/>
                  </a:cubicBezTo>
                  <a:cubicBezTo>
                    <a:pt x="573" y="546"/>
                    <a:pt x="573" y="546"/>
                    <a:pt x="573" y="546"/>
                  </a:cubicBezTo>
                  <a:cubicBezTo>
                    <a:pt x="576" y="547"/>
                    <a:pt x="576" y="547"/>
                    <a:pt x="576" y="547"/>
                  </a:cubicBezTo>
                  <a:cubicBezTo>
                    <a:pt x="579" y="547"/>
                    <a:pt x="579" y="547"/>
                    <a:pt x="579" y="547"/>
                  </a:cubicBezTo>
                  <a:cubicBezTo>
                    <a:pt x="581" y="545"/>
                    <a:pt x="581" y="545"/>
                    <a:pt x="581" y="545"/>
                  </a:cubicBezTo>
                  <a:cubicBezTo>
                    <a:pt x="584" y="545"/>
                    <a:pt x="584" y="545"/>
                    <a:pt x="584" y="545"/>
                  </a:cubicBezTo>
                  <a:cubicBezTo>
                    <a:pt x="584" y="547"/>
                    <a:pt x="584" y="547"/>
                    <a:pt x="584" y="547"/>
                  </a:cubicBezTo>
                  <a:cubicBezTo>
                    <a:pt x="580" y="549"/>
                    <a:pt x="580" y="549"/>
                    <a:pt x="580" y="549"/>
                  </a:cubicBezTo>
                  <a:cubicBezTo>
                    <a:pt x="575" y="550"/>
                    <a:pt x="575" y="550"/>
                    <a:pt x="575" y="550"/>
                  </a:cubicBezTo>
                  <a:cubicBezTo>
                    <a:pt x="574" y="551"/>
                    <a:pt x="574" y="551"/>
                    <a:pt x="574" y="551"/>
                  </a:cubicBezTo>
                  <a:cubicBezTo>
                    <a:pt x="575" y="553"/>
                    <a:pt x="575" y="553"/>
                    <a:pt x="575" y="553"/>
                  </a:cubicBezTo>
                  <a:cubicBezTo>
                    <a:pt x="583" y="550"/>
                    <a:pt x="583" y="550"/>
                    <a:pt x="583" y="550"/>
                  </a:cubicBezTo>
                  <a:cubicBezTo>
                    <a:pt x="592" y="546"/>
                    <a:pt x="592" y="546"/>
                    <a:pt x="592" y="546"/>
                  </a:cubicBezTo>
                  <a:cubicBezTo>
                    <a:pt x="591" y="545"/>
                    <a:pt x="591" y="545"/>
                    <a:pt x="591" y="545"/>
                  </a:cubicBezTo>
                  <a:cubicBezTo>
                    <a:pt x="593" y="543"/>
                    <a:pt x="593" y="543"/>
                    <a:pt x="593" y="543"/>
                  </a:cubicBezTo>
                  <a:cubicBezTo>
                    <a:pt x="595" y="543"/>
                    <a:pt x="595" y="543"/>
                    <a:pt x="595" y="543"/>
                  </a:cubicBezTo>
                  <a:cubicBezTo>
                    <a:pt x="595" y="545"/>
                    <a:pt x="595" y="545"/>
                    <a:pt x="595" y="545"/>
                  </a:cubicBezTo>
                  <a:cubicBezTo>
                    <a:pt x="595" y="545"/>
                    <a:pt x="595" y="548"/>
                    <a:pt x="595" y="549"/>
                  </a:cubicBezTo>
                  <a:cubicBezTo>
                    <a:pt x="595" y="549"/>
                    <a:pt x="601" y="549"/>
                    <a:pt x="601" y="549"/>
                  </a:cubicBezTo>
                  <a:cubicBezTo>
                    <a:pt x="604" y="548"/>
                    <a:pt x="604" y="548"/>
                    <a:pt x="604" y="548"/>
                  </a:cubicBezTo>
                  <a:cubicBezTo>
                    <a:pt x="609" y="548"/>
                    <a:pt x="609" y="548"/>
                    <a:pt x="609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9" y="546"/>
                    <a:pt x="619" y="546"/>
                    <a:pt x="619" y="546"/>
                  </a:cubicBezTo>
                  <a:cubicBezTo>
                    <a:pt x="619" y="544"/>
                    <a:pt x="619" y="544"/>
                    <a:pt x="619" y="544"/>
                  </a:cubicBezTo>
                  <a:cubicBezTo>
                    <a:pt x="618" y="543"/>
                    <a:pt x="618" y="543"/>
                    <a:pt x="618" y="543"/>
                  </a:cubicBezTo>
                  <a:cubicBezTo>
                    <a:pt x="619" y="541"/>
                    <a:pt x="619" y="541"/>
                    <a:pt x="619" y="541"/>
                  </a:cubicBezTo>
                  <a:cubicBezTo>
                    <a:pt x="627" y="535"/>
                    <a:pt x="627" y="535"/>
                    <a:pt x="627" y="535"/>
                  </a:cubicBezTo>
                  <a:cubicBezTo>
                    <a:pt x="635" y="533"/>
                    <a:pt x="635" y="533"/>
                    <a:pt x="635" y="533"/>
                  </a:cubicBezTo>
                  <a:cubicBezTo>
                    <a:pt x="638" y="530"/>
                    <a:pt x="638" y="530"/>
                    <a:pt x="638" y="530"/>
                  </a:cubicBezTo>
                  <a:cubicBezTo>
                    <a:pt x="639" y="528"/>
                    <a:pt x="639" y="528"/>
                    <a:pt x="639" y="528"/>
                  </a:cubicBezTo>
                  <a:cubicBezTo>
                    <a:pt x="638" y="527"/>
                    <a:pt x="638" y="527"/>
                    <a:pt x="638" y="527"/>
                  </a:cubicBezTo>
                  <a:cubicBezTo>
                    <a:pt x="635" y="519"/>
                    <a:pt x="635" y="519"/>
                    <a:pt x="635" y="519"/>
                  </a:cubicBezTo>
                  <a:cubicBezTo>
                    <a:pt x="637" y="514"/>
                    <a:pt x="637" y="514"/>
                    <a:pt x="637" y="514"/>
                  </a:cubicBezTo>
                  <a:cubicBezTo>
                    <a:pt x="640" y="511"/>
                    <a:pt x="640" y="511"/>
                    <a:pt x="640" y="511"/>
                  </a:cubicBezTo>
                  <a:cubicBezTo>
                    <a:pt x="640" y="507"/>
                    <a:pt x="640" y="507"/>
                    <a:pt x="640" y="507"/>
                  </a:cubicBezTo>
                  <a:cubicBezTo>
                    <a:pt x="642" y="506"/>
                    <a:pt x="642" y="506"/>
                    <a:pt x="642" y="506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6" y="500"/>
                    <a:pt x="646" y="500"/>
                    <a:pt x="646" y="500"/>
                  </a:cubicBezTo>
                  <a:cubicBezTo>
                    <a:pt x="645" y="499"/>
                    <a:pt x="645" y="499"/>
                    <a:pt x="645" y="499"/>
                  </a:cubicBezTo>
                  <a:cubicBezTo>
                    <a:pt x="650" y="491"/>
                    <a:pt x="650" y="491"/>
                    <a:pt x="650" y="491"/>
                  </a:cubicBezTo>
                  <a:cubicBezTo>
                    <a:pt x="658" y="482"/>
                    <a:pt x="658" y="482"/>
                    <a:pt x="658" y="482"/>
                  </a:cubicBezTo>
                  <a:cubicBezTo>
                    <a:pt x="658" y="478"/>
                    <a:pt x="658" y="478"/>
                    <a:pt x="658" y="478"/>
                  </a:cubicBezTo>
                  <a:cubicBezTo>
                    <a:pt x="656" y="466"/>
                    <a:pt x="656" y="466"/>
                    <a:pt x="656" y="466"/>
                  </a:cubicBezTo>
                  <a:cubicBezTo>
                    <a:pt x="655" y="464"/>
                    <a:pt x="655" y="464"/>
                    <a:pt x="655" y="464"/>
                  </a:cubicBezTo>
                  <a:cubicBezTo>
                    <a:pt x="657" y="457"/>
                    <a:pt x="657" y="457"/>
                    <a:pt x="657" y="457"/>
                  </a:cubicBezTo>
                  <a:cubicBezTo>
                    <a:pt x="659" y="454"/>
                    <a:pt x="659" y="454"/>
                    <a:pt x="659" y="454"/>
                  </a:cubicBezTo>
                  <a:cubicBezTo>
                    <a:pt x="660" y="452"/>
                    <a:pt x="660" y="452"/>
                    <a:pt x="660" y="452"/>
                  </a:cubicBezTo>
                  <a:cubicBezTo>
                    <a:pt x="665" y="447"/>
                    <a:pt x="665" y="447"/>
                    <a:pt x="665" y="447"/>
                  </a:cubicBezTo>
                  <a:cubicBezTo>
                    <a:pt x="666" y="445"/>
                    <a:pt x="666" y="445"/>
                    <a:pt x="666" y="445"/>
                  </a:cubicBezTo>
                  <a:cubicBezTo>
                    <a:pt x="665" y="438"/>
                    <a:pt x="665" y="438"/>
                    <a:pt x="665" y="438"/>
                  </a:cubicBezTo>
                  <a:cubicBezTo>
                    <a:pt x="668" y="429"/>
                    <a:pt x="668" y="429"/>
                    <a:pt x="668" y="429"/>
                  </a:cubicBezTo>
                  <a:cubicBezTo>
                    <a:pt x="667" y="423"/>
                    <a:pt x="667" y="423"/>
                    <a:pt x="667" y="423"/>
                  </a:cubicBezTo>
                  <a:cubicBezTo>
                    <a:pt x="668" y="418"/>
                    <a:pt x="668" y="418"/>
                    <a:pt x="668" y="418"/>
                  </a:cubicBezTo>
                  <a:cubicBezTo>
                    <a:pt x="668" y="415"/>
                    <a:pt x="668" y="415"/>
                    <a:pt x="668" y="415"/>
                  </a:cubicBezTo>
                  <a:cubicBezTo>
                    <a:pt x="669" y="408"/>
                    <a:pt x="669" y="408"/>
                    <a:pt x="669" y="408"/>
                  </a:cubicBezTo>
                  <a:cubicBezTo>
                    <a:pt x="667" y="382"/>
                    <a:pt x="667" y="382"/>
                    <a:pt x="667" y="382"/>
                  </a:cubicBezTo>
                  <a:cubicBezTo>
                    <a:pt x="667" y="377"/>
                    <a:pt x="667" y="377"/>
                    <a:pt x="667" y="377"/>
                  </a:cubicBezTo>
                  <a:cubicBezTo>
                    <a:pt x="669" y="374"/>
                    <a:pt x="669" y="374"/>
                    <a:pt x="669" y="374"/>
                  </a:cubicBezTo>
                  <a:cubicBezTo>
                    <a:pt x="669" y="370"/>
                    <a:pt x="669" y="370"/>
                    <a:pt x="669" y="370"/>
                  </a:cubicBezTo>
                  <a:cubicBezTo>
                    <a:pt x="667" y="372"/>
                    <a:pt x="667" y="372"/>
                    <a:pt x="667" y="372"/>
                  </a:cubicBezTo>
                  <a:cubicBezTo>
                    <a:pt x="664" y="370"/>
                    <a:pt x="664" y="370"/>
                    <a:pt x="664" y="370"/>
                  </a:cubicBezTo>
                  <a:cubicBezTo>
                    <a:pt x="664" y="368"/>
                    <a:pt x="664" y="368"/>
                    <a:pt x="664" y="368"/>
                  </a:cubicBezTo>
                  <a:cubicBezTo>
                    <a:pt x="667" y="364"/>
                    <a:pt x="667" y="364"/>
                    <a:pt x="667" y="364"/>
                  </a:cubicBezTo>
                  <a:cubicBezTo>
                    <a:pt x="666" y="359"/>
                    <a:pt x="666" y="359"/>
                    <a:pt x="666" y="359"/>
                  </a:cubicBezTo>
                  <a:cubicBezTo>
                    <a:pt x="667" y="356"/>
                    <a:pt x="667" y="356"/>
                    <a:pt x="667" y="356"/>
                  </a:cubicBezTo>
                  <a:cubicBezTo>
                    <a:pt x="669" y="356"/>
                    <a:pt x="669" y="356"/>
                    <a:pt x="669" y="356"/>
                  </a:cubicBezTo>
                  <a:cubicBezTo>
                    <a:pt x="670" y="351"/>
                    <a:pt x="670" y="351"/>
                    <a:pt x="670" y="351"/>
                  </a:cubicBezTo>
                  <a:cubicBezTo>
                    <a:pt x="667" y="347"/>
                    <a:pt x="667" y="347"/>
                    <a:pt x="667" y="347"/>
                  </a:cubicBezTo>
                  <a:cubicBezTo>
                    <a:pt x="662" y="345"/>
                    <a:pt x="662" y="345"/>
                    <a:pt x="662" y="345"/>
                  </a:cubicBezTo>
                  <a:cubicBezTo>
                    <a:pt x="664" y="344"/>
                    <a:pt x="664" y="344"/>
                    <a:pt x="664" y="344"/>
                  </a:cubicBezTo>
                  <a:cubicBezTo>
                    <a:pt x="664" y="342"/>
                    <a:pt x="664" y="342"/>
                    <a:pt x="664" y="342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68" y="346"/>
                    <a:pt x="668" y="346"/>
                    <a:pt x="668" y="346"/>
                  </a:cubicBezTo>
                  <a:cubicBezTo>
                    <a:pt x="671" y="347"/>
                    <a:pt x="671" y="347"/>
                    <a:pt x="671" y="347"/>
                  </a:cubicBezTo>
                  <a:cubicBezTo>
                    <a:pt x="672" y="343"/>
                    <a:pt x="672" y="343"/>
                    <a:pt x="672" y="343"/>
                  </a:cubicBezTo>
                  <a:cubicBezTo>
                    <a:pt x="675" y="343"/>
                    <a:pt x="675" y="343"/>
                    <a:pt x="675" y="343"/>
                  </a:cubicBezTo>
                  <a:cubicBezTo>
                    <a:pt x="676" y="346"/>
                    <a:pt x="676" y="346"/>
                    <a:pt x="676" y="346"/>
                  </a:cubicBezTo>
                  <a:cubicBezTo>
                    <a:pt x="678" y="347"/>
                    <a:pt x="678" y="347"/>
                    <a:pt x="678" y="347"/>
                  </a:cubicBezTo>
                  <a:cubicBezTo>
                    <a:pt x="676" y="349"/>
                    <a:pt x="676" y="349"/>
                    <a:pt x="676" y="349"/>
                  </a:cubicBezTo>
                  <a:cubicBezTo>
                    <a:pt x="673" y="351"/>
                    <a:pt x="673" y="351"/>
                    <a:pt x="673" y="351"/>
                  </a:cubicBezTo>
                  <a:cubicBezTo>
                    <a:pt x="672" y="354"/>
                    <a:pt x="672" y="354"/>
                    <a:pt x="672" y="354"/>
                  </a:cubicBezTo>
                  <a:cubicBezTo>
                    <a:pt x="674" y="354"/>
                    <a:pt x="674" y="354"/>
                    <a:pt x="674" y="354"/>
                  </a:cubicBezTo>
                  <a:cubicBezTo>
                    <a:pt x="678" y="351"/>
                    <a:pt x="678" y="351"/>
                    <a:pt x="678" y="351"/>
                  </a:cubicBezTo>
                  <a:cubicBezTo>
                    <a:pt x="683" y="348"/>
                    <a:pt x="683" y="348"/>
                    <a:pt x="683" y="348"/>
                  </a:cubicBezTo>
                  <a:cubicBezTo>
                    <a:pt x="689" y="338"/>
                    <a:pt x="689" y="338"/>
                    <a:pt x="689" y="338"/>
                  </a:cubicBezTo>
                  <a:cubicBezTo>
                    <a:pt x="692" y="331"/>
                    <a:pt x="692" y="331"/>
                    <a:pt x="692" y="331"/>
                  </a:cubicBezTo>
                  <a:cubicBezTo>
                    <a:pt x="693" y="326"/>
                    <a:pt x="693" y="326"/>
                    <a:pt x="693" y="326"/>
                  </a:cubicBezTo>
                  <a:cubicBezTo>
                    <a:pt x="696" y="324"/>
                    <a:pt x="696" y="324"/>
                    <a:pt x="696" y="324"/>
                  </a:cubicBezTo>
                  <a:cubicBezTo>
                    <a:pt x="698" y="318"/>
                    <a:pt x="698" y="318"/>
                    <a:pt x="698" y="318"/>
                  </a:cubicBezTo>
                  <a:cubicBezTo>
                    <a:pt x="701" y="312"/>
                    <a:pt x="701" y="312"/>
                    <a:pt x="701" y="312"/>
                  </a:cubicBezTo>
                  <a:cubicBezTo>
                    <a:pt x="711" y="305"/>
                    <a:pt x="711" y="305"/>
                    <a:pt x="711" y="305"/>
                  </a:cubicBezTo>
                  <a:cubicBezTo>
                    <a:pt x="712" y="302"/>
                    <a:pt x="712" y="302"/>
                    <a:pt x="712" y="302"/>
                  </a:cubicBezTo>
                  <a:cubicBezTo>
                    <a:pt x="715" y="301"/>
                    <a:pt x="715" y="301"/>
                    <a:pt x="715" y="301"/>
                  </a:cubicBezTo>
                  <a:cubicBezTo>
                    <a:pt x="717" y="297"/>
                    <a:pt x="717" y="297"/>
                    <a:pt x="717" y="297"/>
                  </a:cubicBezTo>
                  <a:cubicBezTo>
                    <a:pt x="726" y="290"/>
                    <a:pt x="726" y="290"/>
                    <a:pt x="726" y="290"/>
                  </a:cubicBezTo>
                  <a:cubicBezTo>
                    <a:pt x="733" y="280"/>
                    <a:pt x="733" y="280"/>
                    <a:pt x="733" y="280"/>
                  </a:cubicBezTo>
                  <a:cubicBezTo>
                    <a:pt x="735" y="277"/>
                    <a:pt x="735" y="277"/>
                    <a:pt x="735" y="277"/>
                  </a:cubicBezTo>
                  <a:cubicBezTo>
                    <a:pt x="740" y="267"/>
                    <a:pt x="740" y="267"/>
                    <a:pt x="740" y="267"/>
                  </a:cubicBezTo>
                  <a:cubicBezTo>
                    <a:pt x="741" y="262"/>
                    <a:pt x="741" y="262"/>
                    <a:pt x="741" y="262"/>
                  </a:cubicBezTo>
                  <a:cubicBezTo>
                    <a:pt x="743" y="259"/>
                    <a:pt x="743" y="259"/>
                    <a:pt x="743" y="259"/>
                  </a:cubicBezTo>
                  <a:cubicBezTo>
                    <a:pt x="743" y="256"/>
                    <a:pt x="743" y="256"/>
                    <a:pt x="743" y="256"/>
                  </a:cubicBezTo>
                  <a:cubicBezTo>
                    <a:pt x="741" y="252"/>
                    <a:pt x="741" y="252"/>
                    <a:pt x="741" y="252"/>
                  </a:cubicBezTo>
                  <a:cubicBezTo>
                    <a:pt x="742" y="248"/>
                    <a:pt x="742" y="248"/>
                    <a:pt x="742" y="248"/>
                  </a:cubicBezTo>
                  <a:cubicBezTo>
                    <a:pt x="744" y="246"/>
                    <a:pt x="744" y="246"/>
                    <a:pt x="744" y="246"/>
                  </a:cubicBezTo>
                  <a:cubicBezTo>
                    <a:pt x="743" y="237"/>
                    <a:pt x="743" y="237"/>
                    <a:pt x="743" y="237"/>
                  </a:cubicBezTo>
                  <a:cubicBezTo>
                    <a:pt x="741" y="235"/>
                    <a:pt x="741" y="235"/>
                    <a:pt x="741" y="235"/>
                  </a:cubicBezTo>
                  <a:cubicBezTo>
                    <a:pt x="740" y="231"/>
                    <a:pt x="740" y="231"/>
                    <a:pt x="740" y="231"/>
                  </a:cubicBezTo>
                  <a:cubicBezTo>
                    <a:pt x="734" y="216"/>
                    <a:pt x="734" y="216"/>
                    <a:pt x="734" y="216"/>
                  </a:cubicBezTo>
                  <a:cubicBezTo>
                    <a:pt x="734" y="211"/>
                    <a:pt x="734" y="211"/>
                    <a:pt x="734" y="211"/>
                  </a:cubicBezTo>
                  <a:cubicBezTo>
                    <a:pt x="733" y="205"/>
                    <a:pt x="733" y="205"/>
                    <a:pt x="733" y="205"/>
                  </a:cubicBezTo>
                  <a:cubicBezTo>
                    <a:pt x="720" y="200"/>
                    <a:pt x="720" y="200"/>
                    <a:pt x="720" y="200"/>
                  </a:cubicBezTo>
                  <a:cubicBezTo>
                    <a:pt x="713" y="200"/>
                    <a:pt x="713" y="200"/>
                    <a:pt x="713" y="200"/>
                  </a:cubicBezTo>
                  <a:cubicBezTo>
                    <a:pt x="708" y="202"/>
                    <a:pt x="708" y="202"/>
                    <a:pt x="708" y="202"/>
                  </a:cubicBezTo>
                  <a:cubicBezTo>
                    <a:pt x="705" y="197"/>
                    <a:pt x="705" y="197"/>
                    <a:pt x="705" y="197"/>
                  </a:cubicBezTo>
                  <a:cubicBezTo>
                    <a:pt x="700" y="196"/>
                    <a:pt x="700" y="196"/>
                    <a:pt x="700" y="196"/>
                  </a:cubicBezTo>
                  <a:cubicBezTo>
                    <a:pt x="696" y="192"/>
                    <a:pt x="696" y="192"/>
                    <a:pt x="696" y="192"/>
                  </a:cubicBezTo>
                  <a:cubicBezTo>
                    <a:pt x="691" y="189"/>
                    <a:pt x="691" y="189"/>
                    <a:pt x="691" y="189"/>
                  </a:cubicBezTo>
                  <a:cubicBezTo>
                    <a:pt x="687" y="188"/>
                    <a:pt x="687" y="188"/>
                    <a:pt x="687" y="188"/>
                  </a:cubicBezTo>
                  <a:cubicBezTo>
                    <a:pt x="679" y="179"/>
                    <a:pt x="679" y="179"/>
                    <a:pt x="679" y="179"/>
                  </a:cubicBezTo>
                  <a:cubicBezTo>
                    <a:pt x="672" y="170"/>
                    <a:pt x="672" y="170"/>
                    <a:pt x="672" y="170"/>
                  </a:cubicBezTo>
                  <a:cubicBezTo>
                    <a:pt x="668" y="169"/>
                    <a:pt x="668" y="169"/>
                    <a:pt x="668" y="169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0" y="165"/>
                    <a:pt x="660" y="165"/>
                    <a:pt x="660" y="165"/>
                  </a:cubicBezTo>
                  <a:cubicBezTo>
                    <a:pt x="648" y="157"/>
                    <a:pt x="648" y="157"/>
                    <a:pt x="648" y="157"/>
                  </a:cubicBezTo>
                  <a:cubicBezTo>
                    <a:pt x="643" y="157"/>
                    <a:pt x="643" y="157"/>
                    <a:pt x="643" y="157"/>
                  </a:cubicBezTo>
                  <a:cubicBezTo>
                    <a:pt x="637" y="154"/>
                    <a:pt x="637" y="154"/>
                    <a:pt x="637" y="154"/>
                  </a:cubicBezTo>
                  <a:cubicBezTo>
                    <a:pt x="634" y="156"/>
                    <a:pt x="634" y="156"/>
                    <a:pt x="634" y="156"/>
                  </a:cubicBezTo>
                  <a:cubicBezTo>
                    <a:pt x="628" y="156"/>
                    <a:pt x="628" y="156"/>
                    <a:pt x="628" y="156"/>
                  </a:cubicBezTo>
                  <a:cubicBezTo>
                    <a:pt x="625" y="154"/>
                    <a:pt x="625" y="154"/>
                    <a:pt x="625" y="154"/>
                  </a:cubicBezTo>
                  <a:cubicBezTo>
                    <a:pt x="621" y="156"/>
                    <a:pt x="621" y="156"/>
                    <a:pt x="621" y="156"/>
                  </a:cubicBezTo>
                  <a:cubicBezTo>
                    <a:pt x="620" y="158"/>
                    <a:pt x="620" y="158"/>
                    <a:pt x="620" y="158"/>
                  </a:cubicBezTo>
                  <a:cubicBezTo>
                    <a:pt x="617" y="156"/>
                    <a:pt x="617" y="156"/>
                    <a:pt x="617" y="156"/>
                  </a:cubicBezTo>
                  <a:cubicBezTo>
                    <a:pt x="612" y="152"/>
                    <a:pt x="612" y="152"/>
                    <a:pt x="612" y="152"/>
                  </a:cubicBezTo>
                  <a:cubicBezTo>
                    <a:pt x="611" y="154"/>
                    <a:pt x="611" y="154"/>
                    <a:pt x="611" y="154"/>
                  </a:cubicBezTo>
                  <a:cubicBezTo>
                    <a:pt x="609" y="152"/>
                    <a:pt x="609" y="152"/>
                    <a:pt x="609" y="152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7"/>
                    <a:pt x="608" y="157"/>
                    <a:pt x="608" y="157"/>
                  </a:cubicBezTo>
                  <a:cubicBezTo>
                    <a:pt x="605" y="154"/>
                    <a:pt x="605" y="154"/>
                    <a:pt x="605" y="154"/>
                  </a:cubicBezTo>
                  <a:cubicBezTo>
                    <a:pt x="605" y="152"/>
                    <a:pt x="605" y="152"/>
                    <a:pt x="605" y="152"/>
                  </a:cubicBezTo>
                  <a:cubicBezTo>
                    <a:pt x="603" y="152"/>
                    <a:pt x="603" y="152"/>
                    <a:pt x="603" y="152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602" y="154"/>
                    <a:pt x="602" y="154"/>
                    <a:pt x="602" y="154"/>
                  </a:cubicBezTo>
                  <a:cubicBezTo>
                    <a:pt x="596" y="152"/>
                    <a:pt x="596" y="152"/>
                    <a:pt x="596" y="152"/>
                  </a:cubicBezTo>
                  <a:cubicBezTo>
                    <a:pt x="595" y="152"/>
                    <a:pt x="595" y="152"/>
                    <a:pt x="595" y="152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579" y="147"/>
                    <a:pt x="579" y="147"/>
                    <a:pt x="579" y="147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6" y="150"/>
                    <a:pt x="576" y="150"/>
                    <a:pt x="576" y="150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3" y="150"/>
                    <a:pt x="573" y="150"/>
                    <a:pt x="573" y="150"/>
                  </a:cubicBezTo>
                  <a:cubicBezTo>
                    <a:pt x="572" y="150"/>
                    <a:pt x="572" y="150"/>
                    <a:pt x="572" y="150"/>
                  </a:cubicBezTo>
                  <a:cubicBezTo>
                    <a:pt x="571" y="152"/>
                    <a:pt x="571" y="152"/>
                    <a:pt x="571" y="152"/>
                  </a:cubicBezTo>
                  <a:cubicBezTo>
                    <a:pt x="568" y="154"/>
                    <a:pt x="568" y="154"/>
                    <a:pt x="568" y="154"/>
                  </a:cubicBezTo>
                  <a:cubicBezTo>
                    <a:pt x="567" y="156"/>
                    <a:pt x="567" y="156"/>
                    <a:pt x="567" y="156"/>
                  </a:cubicBezTo>
                  <a:cubicBezTo>
                    <a:pt x="566" y="160"/>
                    <a:pt x="566" y="160"/>
                    <a:pt x="566" y="160"/>
                  </a:cubicBezTo>
                  <a:cubicBezTo>
                    <a:pt x="564" y="157"/>
                    <a:pt x="564" y="157"/>
                    <a:pt x="564" y="157"/>
                  </a:cubicBezTo>
                  <a:cubicBezTo>
                    <a:pt x="563" y="154"/>
                    <a:pt x="563" y="154"/>
                    <a:pt x="563" y="154"/>
                  </a:cubicBezTo>
                  <a:cubicBezTo>
                    <a:pt x="561" y="155"/>
                    <a:pt x="561" y="155"/>
                    <a:pt x="561" y="155"/>
                  </a:cubicBezTo>
                  <a:cubicBezTo>
                    <a:pt x="561" y="158"/>
                    <a:pt x="561" y="158"/>
                    <a:pt x="561" y="158"/>
                  </a:cubicBezTo>
                  <a:cubicBezTo>
                    <a:pt x="558" y="164"/>
                    <a:pt x="558" y="164"/>
                    <a:pt x="558" y="164"/>
                  </a:cubicBezTo>
                  <a:cubicBezTo>
                    <a:pt x="558" y="169"/>
                    <a:pt x="558" y="169"/>
                    <a:pt x="558" y="169"/>
                  </a:cubicBezTo>
                  <a:cubicBezTo>
                    <a:pt x="557" y="165"/>
                    <a:pt x="557" y="165"/>
                    <a:pt x="557" y="165"/>
                  </a:cubicBezTo>
                  <a:cubicBezTo>
                    <a:pt x="558" y="160"/>
                    <a:pt x="558" y="160"/>
                    <a:pt x="558" y="160"/>
                  </a:cubicBezTo>
                  <a:cubicBezTo>
                    <a:pt x="558" y="156"/>
                    <a:pt x="558" y="156"/>
                    <a:pt x="558" y="156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61" y="148"/>
                    <a:pt x="561" y="148"/>
                    <a:pt x="561" y="148"/>
                  </a:cubicBezTo>
                  <a:cubicBezTo>
                    <a:pt x="560" y="147"/>
                    <a:pt x="560" y="147"/>
                    <a:pt x="560" y="147"/>
                  </a:cubicBezTo>
                  <a:cubicBezTo>
                    <a:pt x="557" y="147"/>
                    <a:pt x="557" y="147"/>
                    <a:pt x="557" y="147"/>
                  </a:cubicBezTo>
                  <a:cubicBezTo>
                    <a:pt x="561" y="142"/>
                    <a:pt x="561" y="142"/>
                    <a:pt x="561" y="142"/>
                  </a:cubicBezTo>
                  <a:cubicBezTo>
                    <a:pt x="556" y="136"/>
                    <a:pt x="556" y="136"/>
                    <a:pt x="556" y="136"/>
                  </a:cubicBezTo>
                  <a:cubicBezTo>
                    <a:pt x="553" y="132"/>
                    <a:pt x="553" y="132"/>
                    <a:pt x="553" y="132"/>
                  </a:cubicBezTo>
                  <a:cubicBezTo>
                    <a:pt x="550" y="132"/>
                    <a:pt x="550" y="132"/>
                    <a:pt x="550" y="132"/>
                  </a:cubicBezTo>
                  <a:cubicBezTo>
                    <a:pt x="545" y="131"/>
                    <a:pt x="545" y="131"/>
                    <a:pt x="545" y="131"/>
                  </a:cubicBezTo>
                  <a:cubicBezTo>
                    <a:pt x="543" y="134"/>
                    <a:pt x="543" y="134"/>
                    <a:pt x="543" y="134"/>
                  </a:cubicBezTo>
                  <a:cubicBezTo>
                    <a:pt x="541" y="136"/>
                    <a:pt x="541" y="136"/>
                    <a:pt x="541" y="136"/>
                  </a:cubicBezTo>
                  <a:cubicBezTo>
                    <a:pt x="539" y="133"/>
                    <a:pt x="539" y="133"/>
                    <a:pt x="539" y="133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29"/>
                    <a:pt x="537" y="129"/>
                    <a:pt x="537" y="129"/>
                  </a:cubicBezTo>
                  <a:cubicBezTo>
                    <a:pt x="535" y="127"/>
                    <a:pt x="535" y="127"/>
                    <a:pt x="535" y="127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30" y="126"/>
                    <a:pt x="530" y="126"/>
                    <a:pt x="530" y="126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6" y="125"/>
                    <a:pt x="526" y="125"/>
                    <a:pt x="526" y="125"/>
                  </a:cubicBezTo>
                  <a:cubicBezTo>
                    <a:pt x="524" y="124"/>
                    <a:pt x="524" y="124"/>
                    <a:pt x="524" y="124"/>
                  </a:cubicBezTo>
                  <a:cubicBezTo>
                    <a:pt x="522" y="121"/>
                    <a:pt x="522" y="121"/>
                    <a:pt x="522" y="121"/>
                  </a:cubicBezTo>
                  <a:cubicBezTo>
                    <a:pt x="520" y="122"/>
                    <a:pt x="520" y="122"/>
                    <a:pt x="520" y="122"/>
                  </a:cubicBezTo>
                  <a:cubicBezTo>
                    <a:pt x="516" y="121"/>
                    <a:pt x="516" y="121"/>
                    <a:pt x="516" y="121"/>
                  </a:cubicBezTo>
                  <a:cubicBezTo>
                    <a:pt x="510" y="117"/>
                    <a:pt x="510" y="117"/>
                    <a:pt x="510" y="117"/>
                  </a:cubicBezTo>
                  <a:cubicBezTo>
                    <a:pt x="509" y="117"/>
                    <a:pt x="509" y="117"/>
                    <a:pt x="509" y="117"/>
                  </a:cubicBezTo>
                  <a:cubicBezTo>
                    <a:pt x="508" y="119"/>
                    <a:pt x="508" y="119"/>
                    <a:pt x="508" y="119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2" y="117"/>
                    <a:pt x="502" y="117"/>
                    <a:pt x="502" y="117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7"/>
                    <a:pt x="499" y="117"/>
                    <a:pt x="499" y="117"/>
                  </a:cubicBezTo>
                  <a:cubicBezTo>
                    <a:pt x="494" y="116"/>
                    <a:pt x="494" y="116"/>
                    <a:pt x="494" y="116"/>
                  </a:cubicBezTo>
                  <a:cubicBezTo>
                    <a:pt x="491" y="118"/>
                    <a:pt x="491" y="118"/>
                    <a:pt x="491" y="118"/>
                  </a:cubicBezTo>
                  <a:cubicBezTo>
                    <a:pt x="489" y="122"/>
                    <a:pt x="489" y="122"/>
                    <a:pt x="489" y="122"/>
                  </a:cubicBezTo>
                  <a:cubicBezTo>
                    <a:pt x="489" y="124"/>
                    <a:pt x="489" y="124"/>
                    <a:pt x="489" y="124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79" y="132"/>
                    <a:pt x="479" y="132"/>
                    <a:pt x="479" y="132"/>
                  </a:cubicBezTo>
                  <a:cubicBezTo>
                    <a:pt x="473" y="136"/>
                    <a:pt x="473" y="136"/>
                    <a:pt x="473" y="136"/>
                  </a:cubicBezTo>
                  <a:cubicBezTo>
                    <a:pt x="469" y="140"/>
                    <a:pt x="469" y="140"/>
                    <a:pt x="469" y="140"/>
                  </a:cubicBezTo>
                  <a:cubicBezTo>
                    <a:pt x="467" y="145"/>
                    <a:pt x="467" y="145"/>
                    <a:pt x="467" y="145"/>
                  </a:cubicBezTo>
                  <a:cubicBezTo>
                    <a:pt x="466" y="150"/>
                    <a:pt x="466" y="150"/>
                    <a:pt x="466" y="150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1" y="156"/>
                    <a:pt x="461" y="156"/>
                    <a:pt x="461" y="156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62" y="162"/>
                    <a:pt x="462" y="162"/>
                    <a:pt x="462" y="162"/>
                  </a:cubicBezTo>
                  <a:cubicBezTo>
                    <a:pt x="462" y="170"/>
                    <a:pt x="462" y="170"/>
                    <a:pt x="462" y="170"/>
                  </a:cubicBezTo>
                  <a:cubicBezTo>
                    <a:pt x="460" y="165"/>
                    <a:pt x="460" y="165"/>
                    <a:pt x="460" y="165"/>
                  </a:cubicBezTo>
                  <a:cubicBezTo>
                    <a:pt x="458" y="161"/>
                    <a:pt x="458" y="161"/>
                    <a:pt x="458" y="161"/>
                  </a:cubicBezTo>
                  <a:cubicBezTo>
                    <a:pt x="458" y="158"/>
                    <a:pt x="458" y="158"/>
                    <a:pt x="458" y="158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4" y="152"/>
                    <a:pt x="464" y="152"/>
                    <a:pt x="464" y="152"/>
                  </a:cubicBezTo>
                  <a:cubicBezTo>
                    <a:pt x="463" y="147"/>
                    <a:pt x="463" y="147"/>
                    <a:pt x="463" y="147"/>
                  </a:cubicBezTo>
                  <a:cubicBezTo>
                    <a:pt x="465" y="142"/>
                    <a:pt x="465" y="142"/>
                    <a:pt x="465" y="142"/>
                  </a:cubicBezTo>
                  <a:cubicBezTo>
                    <a:pt x="464" y="140"/>
                    <a:pt x="464" y="140"/>
                    <a:pt x="464" y="140"/>
                  </a:cubicBezTo>
                  <a:cubicBezTo>
                    <a:pt x="462" y="140"/>
                    <a:pt x="462" y="140"/>
                    <a:pt x="462" y="140"/>
                  </a:cubicBezTo>
                  <a:cubicBezTo>
                    <a:pt x="458" y="141"/>
                    <a:pt x="458" y="141"/>
                    <a:pt x="458" y="141"/>
                  </a:cubicBezTo>
                  <a:cubicBezTo>
                    <a:pt x="453" y="140"/>
                    <a:pt x="453" y="140"/>
                    <a:pt x="453" y="140"/>
                  </a:cubicBezTo>
                  <a:cubicBezTo>
                    <a:pt x="449" y="140"/>
                    <a:pt x="449" y="140"/>
                    <a:pt x="449" y="140"/>
                  </a:cubicBezTo>
                  <a:cubicBezTo>
                    <a:pt x="445" y="141"/>
                    <a:pt x="445" y="141"/>
                    <a:pt x="445" y="141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5" y="139"/>
                    <a:pt x="445" y="139"/>
                    <a:pt x="445" y="139"/>
                  </a:cubicBezTo>
                  <a:cubicBezTo>
                    <a:pt x="449" y="137"/>
                    <a:pt x="449" y="137"/>
                    <a:pt x="449" y="137"/>
                  </a:cubicBezTo>
                  <a:cubicBezTo>
                    <a:pt x="452" y="136"/>
                    <a:pt x="452" y="136"/>
                    <a:pt x="452" y="136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1" y="137"/>
                    <a:pt x="461" y="137"/>
                    <a:pt x="461" y="137"/>
                  </a:cubicBezTo>
                  <a:cubicBezTo>
                    <a:pt x="464" y="133"/>
                    <a:pt x="464" y="133"/>
                    <a:pt x="464" y="133"/>
                  </a:cubicBezTo>
                  <a:cubicBezTo>
                    <a:pt x="465" y="133"/>
                    <a:pt x="465" y="133"/>
                    <a:pt x="465" y="133"/>
                  </a:cubicBezTo>
                  <a:cubicBezTo>
                    <a:pt x="467" y="134"/>
                    <a:pt x="467" y="134"/>
                    <a:pt x="467" y="134"/>
                  </a:cubicBezTo>
                  <a:cubicBezTo>
                    <a:pt x="469" y="134"/>
                    <a:pt x="469" y="134"/>
                    <a:pt x="469" y="134"/>
                  </a:cubicBezTo>
                  <a:cubicBezTo>
                    <a:pt x="472" y="132"/>
                    <a:pt x="472" y="132"/>
                    <a:pt x="472" y="132"/>
                  </a:cubicBezTo>
                  <a:cubicBezTo>
                    <a:pt x="478" y="130"/>
                    <a:pt x="478" y="130"/>
                    <a:pt x="478" y="130"/>
                  </a:cubicBezTo>
                  <a:cubicBezTo>
                    <a:pt x="478" y="125"/>
                    <a:pt x="478" y="125"/>
                    <a:pt x="478" y="125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5" y="113"/>
                    <a:pt x="485" y="113"/>
                    <a:pt x="485" y="113"/>
                  </a:cubicBezTo>
                  <a:cubicBezTo>
                    <a:pt x="485" y="109"/>
                    <a:pt x="485" y="109"/>
                    <a:pt x="485" y="109"/>
                  </a:cubicBezTo>
                  <a:cubicBezTo>
                    <a:pt x="480" y="108"/>
                    <a:pt x="480" y="108"/>
                    <a:pt x="480" y="108"/>
                  </a:cubicBezTo>
                  <a:cubicBezTo>
                    <a:pt x="476" y="105"/>
                    <a:pt x="476" y="105"/>
                    <a:pt x="476" y="105"/>
                  </a:cubicBezTo>
                  <a:cubicBezTo>
                    <a:pt x="472" y="105"/>
                    <a:pt x="472" y="105"/>
                    <a:pt x="472" y="105"/>
                  </a:cubicBezTo>
                  <a:cubicBezTo>
                    <a:pt x="466" y="108"/>
                    <a:pt x="466" y="108"/>
                    <a:pt x="466" y="108"/>
                  </a:cubicBezTo>
                  <a:cubicBezTo>
                    <a:pt x="462" y="109"/>
                    <a:pt x="462" y="109"/>
                    <a:pt x="462" y="109"/>
                  </a:cubicBezTo>
                  <a:cubicBezTo>
                    <a:pt x="455" y="106"/>
                    <a:pt x="455" y="106"/>
                    <a:pt x="455" y="106"/>
                  </a:cubicBezTo>
                  <a:cubicBezTo>
                    <a:pt x="448" y="105"/>
                    <a:pt x="448" y="105"/>
                    <a:pt x="448" y="105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4"/>
                    <a:pt x="445" y="114"/>
                    <a:pt x="445" y="114"/>
                  </a:cubicBezTo>
                  <a:cubicBezTo>
                    <a:pt x="446" y="116"/>
                    <a:pt x="446" y="116"/>
                    <a:pt x="446" y="116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40" y="118"/>
                    <a:pt x="440" y="118"/>
                    <a:pt x="440" y="118"/>
                  </a:cubicBezTo>
                  <a:cubicBezTo>
                    <a:pt x="438" y="117"/>
                    <a:pt x="438" y="117"/>
                    <a:pt x="438" y="117"/>
                  </a:cubicBezTo>
                  <a:cubicBezTo>
                    <a:pt x="434" y="119"/>
                    <a:pt x="434" y="119"/>
                    <a:pt x="434" y="119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23" y="131"/>
                    <a:pt x="423" y="131"/>
                    <a:pt x="423" y="131"/>
                  </a:cubicBezTo>
                  <a:cubicBezTo>
                    <a:pt x="428" y="125"/>
                    <a:pt x="428" y="125"/>
                    <a:pt x="428" y="125"/>
                  </a:cubicBezTo>
                  <a:cubicBezTo>
                    <a:pt x="428" y="121"/>
                    <a:pt x="428" y="121"/>
                    <a:pt x="428" y="121"/>
                  </a:cubicBezTo>
                  <a:cubicBezTo>
                    <a:pt x="429" y="119"/>
                    <a:pt x="429" y="119"/>
                    <a:pt x="429" y="119"/>
                  </a:cubicBezTo>
                  <a:cubicBezTo>
                    <a:pt x="429" y="116"/>
                    <a:pt x="429" y="116"/>
                    <a:pt x="429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3" y="120"/>
                    <a:pt x="423" y="120"/>
                    <a:pt x="423" y="120"/>
                  </a:cubicBezTo>
                  <a:cubicBezTo>
                    <a:pt x="421" y="124"/>
                    <a:pt x="421" y="124"/>
                    <a:pt x="421" y="124"/>
                  </a:cubicBezTo>
                  <a:cubicBezTo>
                    <a:pt x="419" y="129"/>
                    <a:pt x="419" y="129"/>
                    <a:pt x="419" y="129"/>
                  </a:cubicBezTo>
                  <a:cubicBezTo>
                    <a:pt x="416" y="131"/>
                    <a:pt x="416" y="131"/>
                    <a:pt x="416" y="131"/>
                  </a:cubicBezTo>
                  <a:cubicBezTo>
                    <a:pt x="419" y="125"/>
                    <a:pt x="419" y="125"/>
                    <a:pt x="419" y="125"/>
                  </a:cubicBezTo>
                  <a:cubicBezTo>
                    <a:pt x="420" y="121"/>
                    <a:pt x="420" y="121"/>
                    <a:pt x="420" y="121"/>
                  </a:cubicBezTo>
                  <a:cubicBezTo>
                    <a:pt x="427" y="112"/>
                    <a:pt x="427" y="112"/>
                    <a:pt x="427" y="112"/>
                  </a:cubicBezTo>
                  <a:cubicBezTo>
                    <a:pt x="428" y="107"/>
                    <a:pt x="428" y="107"/>
                    <a:pt x="428" y="107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38" y="98"/>
                    <a:pt x="438" y="98"/>
                    <a:pt x="438" y="98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5" y="92"/>
                    <a:pt x="445" y="92"/>
                    <a:pt x="445" y="92"/>
                  </a:cubicBezTo>
                  <a:cubicBezTo>
                    <a:pt x="454" y="83"/>
                    <a:pt x="454" y="83"/>
                    <a:pt x="454" y="83"/>
                  </a:cubicBezTo>
                  <a:cubicBezTo>
                    <a:pt x="454" y="81"/>
                    <a:pt x="454" y="81"/>
                    <a:pt x="454" y="81"/>
                  </a:cubicBezTo>
                  <a:cubicBezTo>
                    <a:pt x="456" y="79"/>
                    <a:pt x="456" y="79"/>
                    <a:pt x="456" y="79"/>
                  </a:cubicBezTo>
                  <a:cubicBezTo>
                    <a:pt x="454" y="77"/>
                    <a:pt x="454" y="77"/>
                    <a:pt x="454" y="77"/>
                  </a:cubicBezTo>
                  <a:cubicBezTo>
                    <a:pt x="455" y="74"/>
                    <a:pt x="455" y="74"/>
                    <a:pt x="455" y="74"/>
                  </a:cubicBezTo>
                  <a:cubicBezTo>
                    <a:pt x="456" y="73"/>
                    <a:pt x="456" y="73"/>
                    <a:pt x="456" y="73"/>
                  </a:cubicBezTo>
                  <a:cubicBezTo>
                    <a:pt x="456" y="69"/>
                    <a:pt x="456" y="69"/>
                    <a:pt x="456" y="69"/>
                  </a:cubicBezTo>
                  <a:cubicBezTo>
                    <a:pt x="453" y="67"/>
                    <a:pt x="453" y="67"/>
                    <a:pt x="453" y="67"/>
                  </a:cubicBezTo>
                  <a:cubicBezTo>
                    <a:pt x="449" y="67"/>
                    <a:pt x="449" y="67"/>
                    <a:pt x="449" y="67"/>
                  </a:cubicBezTo>
                  <a:cubicBezTo>
                    <a:pt x="447" y="68"/>
                    <a:pt x="447" y="68"/>
                    <a:pt x="447" y="68"/>
                  </a:cubicBezTo>
                  <a:cubicBezTo>
                    <a:pt x="446" y="65"/>
                    <a:pt x="446" y="65"/>
                    <a:pt x="446" y="65"/>
                  </a:cubicBezTo>
                  <a:cubicBezTo>
                    <a:pt x="443" y="58"/>
                    <a:pt x="443" y="58"/>
                    <a:pt x="443" y="58"/>
                  </a:cubicBezTo>
                  <a:cubicBezTo>
                    <a:pt x="439" y="48"/>
                    <a:pt x="439" y="48"/>
                    <a:pt x="439" y="48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31"/>
                    <a:pt x="432" y="31"/>
                    <a:pt x="432" y="31"/>
                  </a:cubicBezTo>
                  <a:lnTo>
                    <a:pt x="431" y="27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2" name="Google Shape;435;p17">
              <a:extLst>
                <a:ext uri="{FF2B5EF4-FFF2-40B4-BE49-F238E27FC236}">
                  <a16:creationId xmlns:a16="http://schemas.microsoft.com/office/drawing/2014/main" id="{FA55B00D-97C5-E846-A384-3CC24F1C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560" y="1202056"/>
              <a:ext cx="260986" cy="375284"/>
            </a:xfrm>
            <a:custGeom>
              <a:avLst/>
              <a:gdLst>
                <a:gd name="T0" fmla="*/ 3810 w 137"/>
                <a:gd name="T1" fmla="*/ 297179 h 197"/>
                <a:gd name="T2" fmla="*/ 3810 w 137"/>
                <a:gd name="T3" fmla="*/ 306704 h 197"/>
                <a:gd name="T4" fmla="*/ 13335 w 137"/>
                <a:gd name="T5" fmla="*/ 321944 h 197"/>
                <a:gd name="T6" fmla="*/ 19050 w 137"/>
                <a:gd name="T7" fmla="*/ 325754 h 197"/>
                <a:gd name="T8" fmla="*/ 19050 w 137"/>
                <a:gd name="T9" fmla="*/ 335279 h 197"/>
                <a:gd name="T10" fmla="*/ 28575 w 137"/>
                <a:gd name="T11" fmla="*/ 350519 h 197"/>
                <a:gd name="T12" fmla="*/ 47625 w 137"/>
                <a:gd name="T13" fmla="*/ 350519 h 197"/>
                <a:gd name="T14" fmla="*/ 57150 w 137"/>
                <a:gd name="T15" fmla="*/ 340994 h 197"/>
                <a:gd name="T16" fmla="*/ 66675 w 137"/>
                <a:gd name="T17" fmla="*/ 335279 h 197"/>
                <a:gd name="T18" fmla="*/ 76200 w 137"/>
                <a:gd name="T19" fmla="*/ 335279 h 197"/>
                <a:gd name="T20" fmla="*/ 81915 w 137"/>
                <a:gd name="T21" fmla="*/ 344804 h 197"/>
                <a:gd name="T22" fmla="*/ 87630 w 137"/>
                <a:gd name="T23" fmla="*/ 344804 h 197"/>
                <a:gd name="T24" fmla="*/ 87630 w 137"/>
                <a:gd name="T25" fmla="*/ 369569 h 197"/>
                <a:gd name="T26" fmla="*/ 100965 w 137"/>
                <a:gd name="T27" fmla="*/ 375284 h 197"/>
                <a:gd name="T28" fmla="*/ 116205 w 137"/>
                <a:gd name="T29" fmla="*/ 365759 h 197"/>
                <a:gd name="T30" fmla="*/ 120015 w 137"/>
                <a:gd name="T31" fmla="*/ 344804 h 197"/>
                <a:gd name="T32" fmla="*/ 129540 w 137"/>
                <a:gd name="T33" fmla="*/ 340994 h 197"/>
                <a:gd name="T34" fmla="*/ 144781 w 137"/>
                <a:gd name="T35" fmla="*/ 340994 h 197"/>
                <a:gd name="T36" fmla="*/ 154306 w 137"/>
                <a:gd name="T37" fmla="*/ 316229 h 197"/>
                <a:gd name="T38" fmla="*/ 169546 w 137"/>
                <a:gd name="T39" fmla="*/ 291464 h 197"/>
                <a:gd name="T40" fmla="*/ 188596 w 137"/>
                <a:gd name="T41" fmla="*/ 253364 h 197"/>
                <a:gd name="T42" fmla="*/ 188596 w 137"/>
                <a:gd name="T43" fmla="*/ 238124 h 197"/>
                <a:gd name="T44" fmla="*/ 213361 w 137"/>
                <a:gd name="T45" fmla="*/ 203834 h 197"/>
                <a:gd name="T46" fmla="*/ 238126 w 137"/>
                <a:gd name="T47" fmla="*/ 175260 h 197"/>
                <a:gd name="T48" fmla="*/ 241936 w 137"/>
                <a:gd name="T49" fmla="*/ 165735 h 197"/>
                <a:gd name="T50" fmla="*/ 260986 w 137"/>
                <a:gd name="T51" fmla="*/ 146685 h 197"/>
                <a:gd name="T52" fmla="*/ 257176 w 137"/>
                <a:gd name="T53" fmla="*/ 121920 h 197"/>
                <a:gd name="T54" fmla="*/ 241936 w 137"/>
                <a:gd name="T55" fmla="*/ 102870 h 197"/>
                <a:gd name="T56" fmla="*/ 232411 w 137"/>
                <a:gd name="T57" fmla="*/ 112395 h 197"/>
                <a:gd name="T58" fmla="*/ 222886 w 137"/>
                <a:gd name="T59" fmla="*/ 102870 h 197"/>
                <a:gd name="T60" fmla="*/ 222886 w 137"/>
                <a:gd name="T61" fmla="*/ 87630 h 197"/>
                <a:gd name="T62" fmla="*/ 188596 w 137"/>
                <a:gd name="T63" fmla="*/ 53340 h 197"/>
                <a:gd name="T64" fmla="*/ 179071 w 137"/>
                <a:gd name="T65" fmla="*/ 47625 h 197"/>
                <a:gd name="T66" fmla="*/ 160021 w 137"/>
                <a:gd name="T67" fmla="*/ 28575 h 197"/>
                <a:gd name="T68" fmla="*/ 106680 w 137"/>
                <a:gd name="T69" fmla="*/ 15240 h 197"/>
                <a:gd name="T70" fmla="*/ 81915 w 137"/>
                <a:gd name="T71" fmla="*/ 0 h 197"/>
                <a:gd name="T72" fmla="*/ 57150 w 137"/>
                <a:gd name="T73" fmla="*/ 0 h 197"/>
                <a:gd name="T74" fmla="*/ 38100 w 137"/>
                <a:gd name="T75" fmla="*/ 9525 h 197"/>
                <a:gd name="T76" fmla="*/ 22860 w 137"/>
                <a:gd name="T77" fmla="*/ 19050 h 197"/>
                <a:gd name="T78" fmla="*/ 13335 w 137"/>
                <a:gd name="T79" fmla="*/ 28575 h 197"/>
                <a:gd name="T80" fmla="*/ 0 w 137"/>
                <a:gd name="T81" fmla="*/ 47625 h 197"/>
                <a:gd name="T82" fmla="*/ 3810 w 137"/>
                <a:gd name="T83" fmla="*/ 72390 h 197"/>
                <a:gd name="T84" fmla="*/ 9525 w 137"/>
                <a:gd name="T85" fmla="*/ 91440 h 197"/>
                <a:gd name="T86" fmla="*/ 9525 w 137"/>
                <a:gd name="T87" fmla="*/ 112395 h 197"/>
                <a:gd name="T88" fmla="*/ 9525 w 137"/>
                <a:gd name="T89" fmla="*/ 125730 h 197"/>
                <a:gd name="T90" fmla="*/ 22860 w 137"/>
                <a:gd name="T91" fmla="*/ 135255 h 197"/>
                <a:gd name="T92" fmla="*/ 28575 w 137"/>
                <a:gd name="T93" fmla="*/ 150495 h 197"/>
                <a:gd name="T94" fmla="*/ 43815 w 137"/>
                <a:gd name="T95" fmla="*/ 169545 h 197"/>
                <a:gd name="T96" fmla="*/ 43815 w 137"/>
                <a:gd name="T97" fmla="*/ 190499 h 197"/>
                <a:gd name="T98" fmla="*/ 47625 w 137"/>
                <a:gd name="T99" fmla="*/ 194309 h 197"/>
                <a:gd name="T100" fmla="*/ 43815 w 137"/>
                <a:gd name="T101" fmla="*/ 213359 h 197"/>
                <a:gd name="T102" fmla="*/ 28575 w 137"/>
                <a:gd name="T103" fmla="*/ 228599 h 197"/>
                <a:gd name="T104" fmla="*/ 32385 w 137"/>
                <a:gd name="T105" fmla="*/ 253364 h 197"/>
                <a:gd name="T106" fmla="*/ 38100 w 137"/>
                <a:gd name="T107" fmla="*/ 262889 h 197"/>
                <a:gd name="T108" fmla="*/ 28575 w 137"/>
                <a:gd name="T109" fmla="*/ 281939 h 197"/>
                <a:gd name="T110" fmla="*/ 9525 w 137"/>
                <a:gd name="T111" fmla="*/ 297179 h 197"/>
                <a:gd name="T112" fmla="*/ 3810 w 137"/>
                <a:gd name="T113" fmla="*/ 297179 h 1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7" h="197" extrusionOk="0">
                  <a:moveTo>
                    <a:pt x="2" y="156"/>
                  </a:moveTo>
                  <a:lnTo>
                    <a:pt x="2" y="161"/>
                  </a:lnTo>
                  <a:lnTo>
                    <a:pt x="7" y="169"/>
                  </a:lnTo>
                  <a:lnTo>
                    <a:pt x="10" y="171"/>
                  </a:lnTo>
                  <a:lnTo>
                    <a:pt x="10" y="176"/>
                  </a:lnTo>
                  <a:lnTo>
                    <a:pt x="15" y="184"/>
                  </a:lnTo>
                  <a:lnTo>
                    <a:pt x="25" y="184"/>
                  </a:lnTo>
                  <a:lnTo>
                    <a:pt x="30" y="179"/>
                  </a:lnTo>
                  <a:lnTo>
                    <a:pt x="35" y="176"/>
                  </a:lnTo>
                  <a:lnTo>
                    <a:pt x="40" y="176"/>
                  </a:lnTo>
                  <a:lnTo>
                    <a:pt x="43" y="181"/>
                  </a:lnTo>
                  <a:lnTo>
                    <a:pt x="46" y="181"/>
                  </a:lnTo>
                  <a:lnTo>
                    <a:pt x="46" y="194"/>
                  </a:lnTo>
                  <a:lnTo>
                    <a:pt x="53" y="197"/>
                  </a:lnTo>
                  <a:lnTo>
                    <a:pt x="61" y="192"/>
                  </a:lnTo>
                  <a:lnTo>
                    <a:pt x="63" y="181"/>
                  </a:lnTo>
                  <a:lnTo>
                    <a:pt x="68" y="179"/>
                  </a:lnTo>
                  <a:lnTo>
                    <a:pt x="76" y="179"/>
                  </a:lnTo>
                  <a:lnTo>
                    <a:pt x="81" y="166"/>
                  </a:lnTo>
                  <a:lnTo>
                    <a:pt x="89" y="153"/>
                  </a:lnTo>
                  <a:lnTo>
                    <a:pt x="99" y="133"/>
                  </a:lnTo>
                  <a:lnTo>
                    <a:pt x="99" y="125"/>
                  </a:lnTo>
                  <a:lnTo>
                    <a:pt x="112" y="107"/>
                  </a:lnTo>
                  <a:lnTo>
                    <a:pt x="125" y="92"/>
                  </a:lnTo>
                  <a:lnTo>
                    <a:pt x="127" y="87"/>
                  </a:lnTo>
                  <a:lnTo>
                    <a:pt x="137" y="77"/>
                  </a:lnTo>
                  <a:lnTo>
                    <a:pt x="135" y="64"/>
                  </a:lnTo>
                  <a:lnTo>
                    <a:pt x="127" y="54"/>
                  </a:lnTo>
                  <a:lnTo>
                    <a:pt x="122" y="59"/>
                  </a:lnTo>
                  <a:lnTo>
                    <a:pt x="117" y="54"/>
                  </a:lnTo>
                  <a:lnTo>
                    <a:pt x="117" y="46"/>
                  </a:lnTo>
                  <a:lnTo>
                    <a:pt x="99" y="28"/>
                  </a:lnTo>
                  <a:lnTo>
                    <a:pt x="94" y="25"/>
                  </a:lnTo>
                  <a:lnTo>
                    <a:pt x="84" y="15"/>
                  </a:lnTo>
                  <a:lnTo>
                    <a:pt x="56" y="8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0" y="25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59"/>
                  </a:lnTo>
                  <a:lnTo>
                    <a:pt x="5" y="66"/>
                  </a:lnTo>
                  <a:lnTo>
                    <a:pt x="12" y="71"/>
                  </a:lnTo>
                  <a:lnTo>
                    <a:pt x="15" y="79"/>
                  </a:lnTo>
                  <a:lnTo>
                    <a:pt x="23" y="89"/>
                  </a:lnTo>
                  <a:lnTo>
                    <a:pt x="23" y="100"/>
                  </a:lnTo>
                  <a:lnTo>
                    <a:pt x="25" y="102"/>
                  </a:lnTo>
                  <a:lnTo>
                    <a:pt x="23" y="112"/>
                  </a:lnTo>
                  <a:lnTo>
                    <a:pt x="15" y="120"/>
                  </a:lnTo>
                  <a:lnTo>
                    <a:pt x="17" y="133"/>
                  </a:lnTo>
                  <a:lnTo>
                    <a:pt x="20" y="138"/>
                  </a:lnTo>
                  <a:lnTo>
                    <a:pt x="15" y="148"/>
                  </a:lnTo>
                  <a:lnTo>
                    <a:pt x="5" y="156"/>
                  </a:lnTo>
                  <a:lnTo>
                    <a:pt x="2" y="156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3" name="Google Shape;436;p17">
              <a:extLst>
                <a:ext uri="{FF2B5EF4-FFF2-40B4-BE49-F238E27FC236}">
                  <a16:creationId xmlns:a16="http://schemas.microsoft.com/office/drawing/2014/main" id="{1339B2E5-D441-A241-9E5A-B711809C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00" y="1158240"/>
              <a:ext cx="375286" cy="409576"/>
            </a:xfrm>
            <a:custGeom>
              <a:avLst/>
              <a:gdLst>
                <a:gd name="T0" fmla="*/ 152400 w 197"/>
                <a:gd name="T1" fmla="*/ 398146 h 215"/>
                <a:gd name="T2" fmla="*/ 165735 w 197"/>
                <a:gd name="T3" fmla="*/ 403861 h 215"/>
                <a:gd name="T4" fmla="*/ 205741 w 197"/>
                <a:gd name="T5" fmla="*/ 409576 h 215"/>
                <a:gd name="T6" fmla="*/ 200026 w 197"/>
                <a:gd name="T7" fmla="*/ 379096 h 215"/>
                <a:gd name="T8" fmla="*/ 175260 w 197"/>
                <a:gd name="T9" fmla="*/ 354331 h 215"/>
                <a:gd name="T10" fmla="*/ 200026 w 197"/>
                <a:gd name="T11" fmla="*/ 325756 h 215"/>
                <a:gd name="T12" fmla="*/ 259081 w 197"/>
                <a:gd name="T13" fmla="*/ 325756 h 215"/>
                <a:gd name="T14" fmla="*/ 302896 w 197"/>
                <a:gd name="T15" fmla="*/ 321946 h 215"/>
                <a:gd name="T16" fmla="*/ 337186 w 197"/>
                <a:gd name="T17" fmla="*/ 340996 h 215"/>
                <a:gd name="T18" fmla="*/ 365761 w 197"/>
                <a:gd name="T19" fmla="*/ 306706 h 215"/>
                <a:gd name="T20" fmla="*/ 356236 w 197"/>
                <a:gd name="T21" fmla="*/ 272416 h 215"/>
                <a:gd name="T22" fmla="*/ 375286 w 197"/>
                <a:gd name="T23" fmla="*/ 238126 h 215"/>
                <a:gd name="T24" fmla="*/ 371476 w 197"/>
                <a:gd name="T25" fmla="*/ 213361 h 215"/>
                <a:gd name="T26" fmla="*/ 350521 w 197"/>
                <a:gd name="T27" fmla="*/ 179070 h 215"/>
                <a:gd name="T28" fmla="*/ 337186 w 197"/>
                <a:gd name="T29" fmla="*/ 156210 h 215"/>
                <a:gd name="T30" fmla="*/ 331471 w 197"/>
                <a:gd name="T31" fmla="*/ 116205 h 215"/>
                <a:gd name="T32" fmla="*/ 340996 w 197"/>
                <a:gd name="T33" fmla="*/ 72390 h 215"/>
                <a:gd name="T34" fmla="*/ 365761 w 197"/>
                <a:gd name="T35" fmla="*/ 43815 h 215"/>
                <a:gd name="T36" fmla="*/ 346711 w 197"/>
                <a:gd name="T37" fmla="*/ 19050 h 215"/>
                <a:gd name="T38" fmla="*/ 278131 w 197"/>
                <a:gd name="T39" fmla="*/ 0 h 215"/>
                <a:gd name="T40" fmla="*/ 249556 w 197"/>
                <a:gd name="T41" fmla="*/ 9525 h 215"/>
                <a:gd name="T42" fmla="*/ 184785 w 197"/>
                <a:gd name="T43" fmla="*/ 15240 h 215"/>
                <a:gd name="T44" fmla="*/ 112395 w 197"/>
                <a:gd name="T45" fmla="*/ 3810 h 215"/>
                <a:gd name="T46" fmla="*/ 87630 w 197"/>
                <a:gd name="T47" fmla="*/ 34290 h 215"/>
                <a:gd name="T48" fmla="*/ 83820 w 197"/>
                <a:gd name="T49" fmla="*/ 59055 h 215"/>
                <a:gd name="T50" fmla="*/ 68580 w 197"/>
                <a:gd name="T51" fmla="*/ 81915 h 215"/>
                <a:gd name="T52" fmla="*/ 30480 w 197"/>
                <a:gd name="T53" fmla="*/ 91440 h 215"/>
                <a:gd name="T54" fmla="*/ 20955 w 197"/>
                <a:gd name="T55" fmla="*/ 135255 h 215"/>
                <a:gd name="T56" fmla="*/ 5715 w 197"/>
                <a:gd name="T57" fmla="*/ 184785 h 215"/>
                <a:gd name="T58" fmla="*/ 34290 w 197"/>
                <a:gd name="T59" fmla="*/ 209551 h 215"/>
                <a:gd name="T60" fmla="*/ 43815 w 197"/>
                <a:gd name="T61" fmla="*/ 234316 h 215"/>
                <a:gd name="T62" fmla="*/ 59055 w 197"/>
                <a:gd name="T63" fmla="*/ 253366 h 215"/>
                <a:gd name="T64" fmla="*/ 78105 w 197"/>
                <a:gd name="T65" fmla="*/ 257176 h 215"/>
                <a:gd name="T66" fmla="*/ 87630 w 197"/>
                <a:gd name="T67" fmla="*/ 300991 h 215"/>
                <a:gd name="T68" fmla="*/ 97155 w 197"/>
                <a:gd name="T69" fmla="*/ 325756 h 215"/>
                <a:gd name="T70" fmla="*/ 112395 w 197"/>
                <a:gd name="T71" fmla="*/ 360046 h 215"/>
                <a:gd name="T72" fmla="*/ 131445 w 197"/>
                <a:gd name="T73" fmla="*/ 375286 h 215"/>
                <a:gd name="T74" fmla="*/ 152400 w 197"/>
                <a:gd name="T75" fmla="*/ 398146 h 2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7" h="215" extrusionOk="0">
                  <a:moveTo>
                    <a:pt x="80" y="209"/>
                  </a:moveTo>
                  <a:lnTo>
                    <a:pt x="80" y="209"/>
                  </a:lnTo>
                  <a:lnTo>
                    <a:pt x="85" y="209"/>
                  </a:lnTo>
                  <a:lnTo>
                    <a:pt x="87" y="212"/>
                  </a:lnTo>
                  <a:lnTo>
                    <a:pt x="100" y="215"/>
                  </a:lnTo>
                  <a:lnTo>
                    <a:pt x="108" y="215"/>
                  </a:lnTo>
                  <a:lnTo>
                    <a:pt x="110" y="209"/>
                  </a:lnTo>
                  <a:lnTo>
                    <a:pt x="105" y="199"/>
                  </a:lnTo>
                  <a:lnTo>
                    <a:pt x="103" y="194"/>
                  </a:lnTo>
                  <a:lnTo>
                    <a:pt x="92" y="186"/>
                  </a:lnTo>
                  <a:lnTo>
                    <a:pt x="95" y="176"/>
                  </a:lnTo>
                  <a:lnTo>
                    <a:pt x="105" y="171"/>
                  </a:lnTo>
                  <a:lnTo>
                    <a:pt x="115" y="174"/>
                  </a:lnTo>
                  <a:lnTo>
                    <a:pt x="136" y="171"/>
                  </a:lnTo>
                  <a:lnTo>
                    <a:pt x="146" y="169"/>
                  </a:lnTo>
                  <a:lnTo>
                    <a:pt x="159" y="169"/>
                  </a:lnTo>
                  <a:lnTo>
                    <a:pt x="166" y="179"/>
                  </a:lnTo>
                  <a:lnTo>
                    <a:pt x="177" y="179"/>
                  </a:lnTo>
                  <a:lnTo>
                    <a:pt x="187" y="171"/>
                  </a:lnTo>
                  <a:lnTo>
                    <a:pt x="192" y="161"/>
                  </a:lnTo>
                  <a:lnTo>
                    <a:pt x="189" y="156"/>
                  </a:lnTo>
                  <a:lnTo>
                    <a:pt x="187" y="143"/>
                  </a:lnTo>
                  <a:lnTo>
                    <a:pt x="195" y="135"/>
                  </a:lnTo>
                  <a:lnTo>
                    <a:pt x="197" y="125"/>
                  </a:lnTo>
                  <a:lnTo>
                    <a:pt x="195" y="123"/>
                  </a:lnTo>
                  <a:lnTo>
                    <a:pt x="195" y="112"/>
                  </a:lnTo>
                  <a:lnTo>
                    <a:pt x="187" y="102"/>
                  </a:lnTo>
                  <a:lnTo>
                    <a:pt x="184" y="94"/>
                  </a:lnTo>
                  <a:lnTo>
                    <a:pt x="177" y="89"/>
                  </a:lnTo>
                  <a:lnTo>
                    <a:pt x="177" y="82"/>
                  </a:lnTo>
                  <a:lnTo>
                    <a:pt x="177" y="71"/>
                  </a:lnTo>
                  <a:lnTo>
                    <a:pt x="174" y="61"/>
                  </a:lnTo>
                  <a:lnTo>
                    <a:pt x="172" y="48"/>
                  </a:lnTo>
                  <a:lnTo>
                    <a:pt x="179" y="38"/>
                  </a:lnTo>
                  <a:lnTo>
                    <a:pt x="184" y="33"/>
                  </a:lnTo>
                  <a:lnTo>
                    <a:pt x="192" y="23"/>
                  </a:lnTo>
                  <a:lnTo>
                    <a:pt x="192" y="15"/>
                  </a:lnTo>
                  <a:lnTo>
                    <a:pt x="182" y="10"/>
                  </a:lnTo>
                  <a:lnTo>
                    <a:pt x="166" y="8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1" y="5"/>
                  </a:lnTo>
                  <a:lnTo>
                    <a:pt x="115" y="2"/>
                  </a:lnTo>
                  <a:lnTo>
                    <a:pt x="97" y="8"/>
                  </a:lnTo>
                  <a:lnTo>
                    <a:pt x="82" y="2"/>
                  </a:lnTo>
                  <a:lnTo>
                    <a:pt x="59" y="2"/>
                  </a:lnTo>
                  <a:lnTo>
                    <a:pt x="49" y="8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4" y="31"/>
                  </a:lnTo>
                  <a:lnTo>
                    <a:pt x="44" y="36"/>
                  </a:lnTo>
                  <a:lnTo>
                    <a:pt x="36" y="43"/>
                  </a:lnTo>
                  <a:lnTo>
                    <a:pt x="28" y="48"/>
                  </a:lnTo>
                  <a:lnTo>
                    <a:pt x="16" y="48"/>
                  </a:lnTo>
                  <a:lnTo>
                    <a:pt x="11" y="61"/>
                  </a:lnTo>
                  <a:lnTo>
                    <a:pt x="11" y="71"/>
                  </a:lnTo>
                  <a:lnTo>
                    <a:pt x="0" y="92"/>
                  </a:lnTo>
                  <a:lnTo>
                    <a:pt x="3" y="97"/>
                  </a:lnTo>
                  <a:lnTo>
                    <a:pt x="11" y="102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23" y="123"/>
                  </a:lnTo>
                  <a:lnTo>
                    <a:pt x="23" y="128"/>
                  </a:lnTo>
                  <a:lnTo>
                    <a:pt x="31" y="133"/>
                  </a:lnTo>
                  <a:lnTo>
                    <a:pt x="36" y="133"/>
                  </a:lnTo>
                  <a:lnTo>
                    <a:pt x="41" y="135"/>
                  </a:lnTo>
                  <a:lnTo>
                    <a:pt x="41" y="143"/>
                  </a:lnTo>
                  <a:lnTo>
                    <a:pt x="46" y="158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9" y="181"/>
                  </a:lnTo>
                  <a:lnTo>
                    <a:pt x="59" y="189"/>
                  </a:lnTo>
                  <a:lnTo>
                    <a:pt x="69" y="194"/>
                  </a:lnTo>
                  <a:lnTo>
                    <a:pt x="69" y="197"/>
                  </a:lnTo>
                  <a:lnTo>
                    <a:pt x="72" y="204"/>
                  </a:lnTo>
                  <a:lnTo>
                    <a:pt x="80" y="2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4" name="Google Shape;437;p17">
              <a:extLst>
                <a:ext uri="{FF2B5EF4-FFF2-40B4-BE49-F238E27FC236}">
                  <a16:creationId xmlns:a16="http://schemas.microsoft.com/office/drawing/2014/main" id="{DF5C4167-261D-C443-992F-ED665E197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671" y="933451"/>
              <a:ext cx="468630" cy="697230"/>
            </a:xfrm>
            <a:custGeom>
              <a:avLst/>
              <a:gdLst>
                <a:gd name="T0" fmla="*/ 78105 w 246"/>
                <a:gd name="T1" fmla="*/ 306705 h 366"/>
                <a:gd name="T2" fmla="*/ 93345 w 246"/>
                <a:gd name="T3" fmla="*/ 306705 h 366"/>
                <a:gd name="T4" fmla="*/ 131445 w 246"/>
                <a:gd name="T5" fmla="*/ 331470 h 366"/>
                <a:gd name="T6" fmla="*/ 121920 w 246"/>
                <a:gd name="T7" fmla="*/ 371475 h 366"/>
                <a:gd name="T8" fmla="*/ 127635 w 246"/>
                <a:gd name="T9" fmla="*/ 390525 h 366"/>
                <a:gd name="T10" fmla="*/ 152400 w 246"/>
                <a:gd name="T11" fmla="*/ 403860 h 366"/>
                <a:gd name="T12" fmla="*/ 180975 w 246"/>
                <a:gd name="T13" fmla="*/ 415290 h 366"/>
                <a:gd name="T14" fmla="*/ 161925 w 246"/>
                <a:gd name="T15" fmla="*/ 443865 h 366"/>
                <a:gd name="T16" fmla="*/ 140970 w 246"/>
                <a:gd name="T17" fmla="*/ 502920 h 366"/>
                <a:gd name="T18" fmla="*/ 131445 w 246"/>
                <a:gd name="T19" fmla="*/ 535305 h 366"/>
                <a:gd name="T20" fmla="*/ 137160 w 246"/>
                <a:gd name="T21" fmla="*/ 560070 h 366"/>
                <a:gd name="T22" fmla="*/ 131445 w 246"/>
                <a:gd name="T23" fmla="*/ 594360 h 366"/>
                <a:gd name="T24" fmla="*/ 171450 w 246"/>
                <a:gd name="T25" fmla="*/ 628650 h 366"/>
                <a:gd name="T26" fmla="*/ 184785 w 246"/>
                <a:gd name="T27" fmla="*/ 662940 h 366"/>
                <a:gd name="T28" fmla="*/ 234315 w 246"/>
                <a:gd name="T29" fmla="*/ 697230 h 366"/>
                <a:gd name="T30" fmla="*/ 259080 w 246"/>
                <a:gd name="T31" fmla="*/ 681990 h 366"/>
                <a:gd name="T32" fmla="*/ 283845 w 246"/>
                <a:gd name="T33" fmla="*/ 681990 h 366"/>
                <a:gd name="T34" fmla="*/ 297180 w 246"/>
                <a:gd name="T35" fmla="*/ 657225 h 366"/>
                <a:gd name="T36" fmla="*/ 356235 w 246"/>
                <a:gd name="T37" fmla="*/ 653415 h 366"/>
                <a:gd name="T38" fmla="*/ 384810 w 246"/>
                <a:gd name="T39" fmla="*/ 619125 h 366"/>
                <a:gd name="T40" fmla="*/ 419100 w 246"/>
                <a:gd name="T41" fmla="*/ 622935 h 366"/>
                <a:gd name="T42" fmla="*/ 468630 w 246"/>
                <a:gd name="T43" fmla="*/ 622935 h 366"/>
                <a:gd name="T44" fmla="*/ 447675 w 246"/>
                <a:gd name="T45" fmla="*/ 600075 h 366"/>
                <a:gd name="T46" fmla="*/ 428625 w 246"/>
                <a:gd name="T47" fmla="*/ 584835 h 366"/>
                <a:gd name="T48" fmla="*/ 413385 w 246"/>
                <a:gd name="T49" fmla="*/ 550545 h 366"/>
                <a:gd name="T50" fmla="*/ 403860 w 246"/>
                <a:gd name="T51" fmla="*/ 525780 h 366"/>
                <a:gd name="T52" fmla="*/ 394335 w 246"/>
                <a:gd name="T53" fmla="*/ 481965 h 366"/>
                <a:gd name="T54" fmla="*/ 375285 w 246"/>
                <a:gd name="T55" fmla="*/ 478155 h 366"/>
                <a:gd name="T56" fmla="*/ 360045 w 246"/>
                <a:gd name="T57" fmla="*/ 459105 h 366"/>
                <a:gd name="T58" fmla="*/ 350520 w 246"/>
                <a:gd name="T59" fmla="*/ 434340 h 366"/>
                <a:gd name="T60" fmla="*/ 321945 w 246"/>
                <a:gd name="T61" fmla="*/ 409575 h 366"/>
                <a:gd name="T62" fmla="*/ 337185 w 246"/>
                <a:gd name="T63" fmla="*/ 360045 h 366"/>
                <a:gd name="T64" fmla="*/ 346710 w 246"/>
                <a:gd name="T65" fmla="*/ 316230 h 366"/>
                <a:gd name="T66" fmla="*/ 384810 w 246"/>
                <a:gd name="T67" fmla="*/ 306705 h 366"/>
                <a:gd name="T68" fmla="*/ 400050 w 246"/>
                <a:gd name="T69" fmla="*/ 283845 h 366"/>
                <a:gd name="T70" fmla="*/ 403860 w 246"/>
                <a:gd name="T71" fmla="*/ 259080 h 366"/>
                <a:gd name="T72" fmla="*/ 400050 w 246"/>
                <a:gd name="T73" fmla="*/ 219075 h 366"/>
                <a:gd name="T74" fmla="*/ 356235 w 246"/>
                <a:gd name="T75" fmla="*/ 196215 h 366"/>
                <a:gd name="T76" fmla="*/ 312420 w 246"/>
                <a:gd name="T77" fmla="*/ 152400 h 366"/>
                <a:gd name="T78" fmla="*/ 283845 w 246"/>
                <a:gd name="T79" fmla="*/ 165735 h 366"/>
                <a:gd name="T80" fmla="*/ 262890 w 246"/>
                <a:gd name="T81" fmla="*/ 196215 h 366"/>
                <a:gd name="T82" fmla="*/ 262890 w 246"/>
                <a:gd name="T83" fmla="*/ 146685 h 366"/>
                <a:gd name="T84" fmla="*/ 262890 w 246"/>
                <a:gd name="T85" fmla="*/ 97155 h 366"/>
                <a:gd name="T86" fmla="*/ 209550 w 246"/>
                <a:gd name="T87" fmla="*/ 64770 h 366"/>
                <a:gd name="T88" fmla="*/ 184785 w 246"/>
                <a:gd name="T89" fmla="*/ 20955 h 366"/>
                <a:gd name="T90" fmla="*/ 152400 w 246"/>
                <a:gd name="T91" fmla="*/ 0 h 366"/>
                <a:gd name="T92" fmla="*/ 140970 w 246"/>
                <a:gd name="T93" fmla="*/ 5715 h 366"/>
                <a:gd name="T94" fmla="*/ 93345 w 246"/>
                <a:gd name="T95" fmla="*/ 53340 h 366"/>
                <a:gd name="T96" fmla="*/ 53340 w 246"/>
                <a:gd name="T97" fmla="*/ 83820 h 366"/>
                <a:gd name="T98" fmla="*/ 68580 w 246"/>
                <a:gd name="T99" fmla="*/ 118110 h 366"/>
                <a:gd name="T100" fmla="*/ 108585 w 246"/>
                <a:gd name="T101" fmla="*/ 127635 h 366"/>
                <a:gd name="T102" fmla="*/ 78105 w 246"/>
                <a:gd name="T103" fmla="*/ 165735 h 366"/>
                <a:gd name="T104" fmla="*/ 49530 w 246"/>
                <a:gd name="T105" fmla="*/ 165735 h 366"/>
                <a:gd name="T106" fmla="*/ 24765 w 246"/>
                <a:gd name="T107" fmla="*/ 171450 h 366"/>
                <a:gd name="T108" fmla="*/ 0 w 246"/>
                <a:gd name="T109" fmla="*/ 219075 h 366"/>
                <a:gd name="T110" fmla="*/ 34290 w 246"/>
                <a:gd name="T111" fmla="*/ 272415 h 366"/>
                <a:gd name="T112" fmla="*/ 68580 w 246"/>
                <a:gd name="T113" fmla="*/ 306705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6" h="366" extrusionOk="0">
                  <a:moveTo>
                    <a:pt x="36" y="161"/>
                  </a:moveTo>
                  <a:lnTo>
                    <a:pt x="41" y="161"/>
                  </a:lnTo>
                  <a:lnTo>
                    <a:pt x="44" y="166"/>
                  </a:lnTo>
                  <a:lnTo>
                    <a:pt x="49" y="161"/>
                  </a:lnTo>
                  <a:lnTo>
                    <a:pt x="62" y="164"/>
                  </a:lnTo>
                  <a:lnTo>
                    <a:pt x="69" y="174"/>
                  </a:lnTo>
                  <a:lnTo>
                    <a:pt x="69" y="187"/>
                  </a:lnTo>
                  <a:lnTo>
                    <a:pt x="64" y="195"/>
                  </a:lnTo>
                  <a:lnTo>
                    <a:pt x="59" y="202"/>
                  </a:lnTo>
                  <a:lnTo>
                    <a:pt x="67" y="205"/>
                  </a:lnTo>
                  <a:lnTo>
                    <a:pt x="77" y="205"/>
                  </a:lnTo>
                  <a:lnTo>
                    <a:pt x="80" y="212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23"/>
                  </a:lnTo>
                  <a:lnTo>
                    <a:pt x="85" y="233"/>
                  </a:lnTo>
                  <a:lnTo>
                    <a:pt x="82" y="248"/>
                  </a:lnTo>
                  <a:lnTo>
                    <a:pt x="74" y="264"/>
                  </a:lnTo>
                  <a:lnTo>
                    <a:pt x="74" y="274"/>
                  </a:lnTo>
                  <a:lnTo>
                    <a:pt x="69" y="281"/>
                  </a:lnTo>
                  <a:lnTo>
                    <a:pt x="69" y="289"/>
                  </a:lnTo>
                  <a:lnTo>
                    <a:pt x="72" y="294"/>
                  </a:lnTo>
                  <a:lnTo>
                    <a:pt x="69" y="302"/>
                  </a:lnTo>
                  <a:lnTo>
                    <a:pt x="69" y="312"/>
                  </a:lnTo>
                  <a:lnTo>
                    <a:pt x="80" y="320"/>
                  </a:lnTo>
                  <a:lnTo>
                    <a:pt x="90" y="330"/>
                  </a:lnTo>
                  <a:lnTo>
                    <a:pt x="90" y="338"/>
                  </a:lnTo>
                  <a:lnTo>
                    <a:pt x="97" y="348"/>
                  </a:lnTo>
                  <a:lnTo>
                    <a:pt x="115" y="363"/>
                  </a:lnTo>
                  <a:lnTo>
                    <a:pt x="123" y="366"/>
                  </a:lnTo>
                  <a:lnTo>
                    <a:pt x="131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9" y="358"/>
                  </a:lnTo>
                  <a:lnTo>
                    <a:pt x="156" y="350"/>
                  </a:lnTo>
                  <a:lnTo>
                    <a:pt x="156" y="345"/>
                  </a:lnTo>
                  <a:lnTo>
                    <a:pt x="166" y="343"/>
                  </a:lnTo>
                  <a:lnTo>
                    <a:pt x="187" y="343"/>
                  </a:lnTo>
                  <a:lnTo>
                    <a:pt x="192" y="327"/>
                  </a:lnTo>
                  <a:lnTo>
                    <a:pt x="202" y="325"/>
                  </a:lnTo>
                  <a:lnTo>
                    <a:pt x="217" y="325"/>
                  </a:lnTo>
                  <a:lnTo>
                    <a:pt x="220" y="327"/>
                  </a:lnTo>
                  <a:lnTo>
                    <a:pt x="230" y="327"/>
                  </a:lnTo>
                  <a:lnTo>
                    <a:pt x="246" y="327"/>
                  </a:lnTo>
                  <a:lnTo>
                    <a:pt x="238" y="322"/>
                  </a:lnTo>
                  <a:lnTo>
                    <a:pt x="235" y="315"/>
                  </a:lnTo>
                  <a:lnTo>
                    <a:pt x="235" y="312"/>
                  </a:lnTo>
                  <a:lnTo>
                    <a:pt x="225" y="307"/>
                  </a:lnTo>
                  <a:lnTo>
                    <a:pt x="225" y="299"/>
                  </a:lnTo>
                  <a:lnTo>
                    <a:pt x="217" y="289"/>
                  </a:lnTo>
                  <a:lnTo>
                    <a:pt x="212" y="287"/>
                  </a:lnTo>
                  <a:lnTo>
                    <a:pt x="212" y="276"/>
                  </a:lnTo>
                  <a:lnTo>
                    <a:pt x="207" y="261"/>
                  </a:lnTo>
                  <a:lnTo>
                    <a:pt x="207" y="253"/>
                  </a:lnTo>
                  <a:lnTo>
                    <a:pt x="202" y="251"/>
                  </a:lnTo>
                  <a:lnTo>
                    <a:pt x="197" y="251"/>
                  </a:lnTo>
                  <a:lnTo>
                    <a:pt x="189" y="246"/>
                  </a:lnTo>
                  <a:lnTo>
                    <a:pt x="189" y="241"/>
                  </a:lnTo>
                  <a:lnTo>
                    <a:pt x="184" y="233"/>
                  </a:lnTo>
                  <a:lnTo>
                    <a:pt x="184" y="228"/>
                  </a:lnTo>
                  <a:lnTo>
                    <a:pt x="177" y="220"/>
                  </a:lnTo>
                  <a:lnTo>
                    <a:pt x="169" y="215"/>
                  </a:lnTo>
                  <a:lnTo>
                    <a:pt x="166" y="210"/>
                  </a:lnTo>
                  <a:lnTo>
                    <a:pt x="177" y="189"/>
                  </a:lnTo>
                  <a:lnTo>
                    <a:pt x="177" y="179"/>
                  </a:lnTo>
                  <a:lnTo>
                    <a:pt x="182" y="166"/>
                  </a:lnTo>
                  <a:lnTo>
                    <a:pt x="194" y="166"/>
                  </a:lnTo>
                  <a:lnTo>
                    <a:pt x="202" y="161"/>
                  </a:lnTo>
                  <a:lnTo>
                    <a:pt x="210" y="154"/>
                  </a:lnTo>
                  <a:lnTo>
                    <a:pt x="210" y="149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0" y="128"/>
                  </a:lnTo>
                  <a:lnTo>
                    <a:pt x="210" y="115"/>
                  </a:lnTo>
                  <a:lnTo>
                    <a:pt x="207" y="108"/>
                  </a:lnTo>
                  <a:lnTo>
                    <a:pt x="187" y="103"/>
                  </a:lnTo>
                  <a:lnTo>
                    <a:pt x="172" y="87"/>
                  </a:lnTo>
                  <a:lnTo>
                    <a:pt x="164" y="80"/>
                  </a:lnTo>
                  <a:lnTo>
                    <a:pt x="156" y="82"/>
                  </a:lnTo>
                  <a:lnTo>
                    <a:pt x="149" y="87"/>
                  </a:lnTo>
                  <a:lnTo>
                    <a:pt x="141" y="92"/>
                  </a:lnTo>
                  <a:lnTo>
                    <a:pt x="138" y="103"/>
                  </a:lnTo>
                  <a:lnTo>
                    <a:pt x="138" y="90"/>
                  </a:lnTo>
                  <a:lnTo>
                    <a:pt x="138" y="77"/>
                  </a:lnTo>
                  <a:lnTo>
                    <a:pt x="143" y="67"/>
                  </a:lnTo>
                  <a:lnTo>
                    <a:pt x="138" y="51"/>
                  </a:lnTo>
                  <a:lnTo>
                    <a:pt x="131" y="46"/>
                  </a:lnTo>
                  <a:lnTo>
                    <a:pt x="110" y="34"/>
                  </a:lnTo>
                  <a:lnTo>
                    <a:pt x="97" y="18"/>
                  </a:lnTo>
                  <a:lnTo>
                    <a:pt x="97" y="11"/>
                  </a:lnTo>
                  <a:lnTo>
                    <a:pt x="87" y="3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4" y="3"/>
                  </a:lnTo>
                  <a:lnTo>
                    <a:pt x="59" y="21"/>
                  </a:lnTo>
                  <a:lnTo>
                    <a:pt x="49" y="28"/>
                  </a:lnTo>
                  <a:lnTo>
                    <a:pt x="44" y="28"/>
                  </a:lnTo>
                  <a:lnTo>
                    <a:pt x="28" y="44"/>
                  </a:lnTo>
                  <a:lnTo>
                    <a:pt x="34" y="51"/>
                  </a:lnTo>
                  <a:lnTo>
                    <a:pt x="36" y="62"/>
                  </a:lnTo>
                  <a:lnTo>
                    <a:pt x="49" y="62"/>
                  </a:lnTo>
                  <a:lnTo>
                    <a:pt x="57" y="67"/>
                  </a:lnTo>
                  <a:lnTo>
                    <a:pt x="57" y="80"/>
                  </a:lnTo>
                  <a:lnTo>
                    <a:pt x="41" y="87"/>
                  </a:lnTo>
                  <a:lnTo>
                    <a:pt x="34" y="82"/>
                  </a:lnTo>
                  <a:lnTo>
                    <a:pt x="26" y="87"/>
                  </a:lnTo>
                  <a:lnTo>
                    <a:pt x="18" y="82"/>
                  </a:lnTo>
                  <a:lnTo>
                    <a:pt x="13" y="90"/>
                  </a:lnTo>
                  <a:lnTo>
                    <a:pt x="11" y="105"/>
                  </a:lnTo>
                  <a:lnTo>
                    <a:pt x="0" y="115"/>
                  </a:lnTo>
                  <a:lnTo>
                    <a:pt x="5" y="126"/>
                  </a:lnTo>
                  <a:lnTo>
                    <a:pt x="18" y="143"/>
                  </a:lnTo>
                  <a:lnTo>
                    <a:pt x="36" y="159"/>
                  </a:lnTo>
                  <a:lnTo>
                    <a:pt x="36" y="161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5" name="Google Shape;438;p17">
              <a:extLst>
                <a:ext uri="{FF2B5EF4-FFF2-40B4-BE49-F238E27FC236}">
                  <a16:creationId xmlns:a16="http://schemas.microsoft.com/office/drawing/2014/main" id="{FF30F59B-73B2-124C-A6FB-0EBA27080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010" y="539116"/>
              <a:ext cx="1236346" cy="1139190"/>
            </a:xfrm>
            <a:custGeom>
              <a:avLst/>
              <a:gdLst>
                <a:gd name="T0" fmla="*/ 700921 w 254"/>
                <a:gd name="T1" fmla="*/ 1139190 h 234"/>
                <a:gd name="T2" fmla="*/ 822608 w 254"/>
                <a:gd name="T3" fmla="*/ 1022350 h 234"/>
                <a:gd name="T4" fmla="*/ 871283 w 254"/>
                <a:gd name="T5" fmla="*/ 963930 h 234"/>
                <a:gd name="T6" fmla="*/ 822608 w 254"/>
                <a:gd name="T7" fmla="*/ 866563 h 234"/>
                <a:gd name="T8" fmla="*/ 793403 w 254"/>
                <a:gd name="T9" fmla="*/ 808143 h 234"/>
                <a:gd name="T10" fmla="*/ 929693 w 254"/>
                <a:gd name="T11" fmla="*/ 827617 h 234"/>
                <a:gd name="T12" fmla="*/ 1075718 w 254"/>
                <a:gd name="T13" fmla="*/ 778933 h 234"/>
                <a:gd name="T14" fmla="*/ 1124393 w 254"/>
                <a:gd name="T15" fmla="*/ 666962 h 234"/>
                <a:gd name="T16" fmla="*/ 1124393 w 254"/>
                <a:gd name="T17" fmla="*/ 550122 h 234"/>
                <a:gd name="T18" fmla="*/ 1197406 w 254"/>
                <a:gd name="T19" fmla="*/ 520912 h 234"/>
                <a:gd name="T20" fmla="*/ 1173068 w 254"/>
                <a:gd name="T21" fmla="*/ 447887 h 234"/>
                <a:gd name="T22" fmla="*/ 1231478 w 254"/>
                <a:gd name="T23" fmla="*/ 389467 h 234"/>
                <a:gd name="T24" fmla="*/ 1138996 w 254"/>
                <a:gd name="T25" fmla="*/ 374862 h 234"/>
                <a:gd name="T26" fmla="*/ 1080586 w 254"/>
                <a:gd name="T27" fmla="*/ 379730 h 234"/>
                <a:gd name="T28" fmla="*/ 1138996 w 254"/>
                <a:gd name="T29" fmla="*/ 331047 h 234"/>
                <a:gd name="T30" fmla="*/ 1065983 w 254"/>
                <a:gd name="T31" fmla="*/ 282363 h 234"/>
                <a:gd name="T32" fmla="*/ 1002706 w 254"/>
                <a:gd name="T33" fmla="*/ 248285 h 234"/>
                <a:gd name="T34" fmla="*/ 954031 w 254"/>
                <a:gd name="T35" fmla="*/ 219075 h 234"/>
                <a:gd name="T36" fmla="*/ 1041646 w 254"/>
                <a:gd name="T37" fmla="*/ 189865 h 234"/>
                <a:gd name="T38" fmla="*/ 929693 w 254"/>
                <a:gd name="T39" fmla="*/ 175260 h 234"/>
                <a:gd name="T40" fmla="*/ 808006 w 254"/>
                <a:gd name="T41" fmla="*/ 214207 h 234"/>
                <a:gd name="T42" fmla="*/ 730126 w 254"/>
                <a:gd name="T43" fmla="*/ 238548 h 234"/>
                <a:gd name="T44" fmla="*/ 535425 w 254"/>
                <a:gd name="T45" fmla="*/ 209338 h 234"/>
                <a:gd name="T46" fmla="*/ 477015 w 254"/>
                <a:gd name="T47" fmla="*/ 170392 h 234"/>
                <a:gd name="T48" fmla="*/ 379665 w 254"/>
                <a:gd name="T49" fmla="*/ 111972 h 234"/>
                <a:gd name="T50" fmla="*/ 330990 w 254"/>
                <a:gd name="T51" fmla="*/ 38947 h 234"/>
                <a:gd name="T52" fmla="*/ 282315 w 254"/>
                <a:gd name="T53" fmla="*/ 102235 h 234"/>
                <a:gd name="T54" fmla="*/ 311520 w 254"/>
                <a:gd name="T55" fmla="*/ 126577 h 234"/>
                <a:gd name="T56" fmla="*/ 257978 w 254"/>
                <a:gd name="T57" fmla="*/ 136313 h 234"/>
                <a:gd name="T58" fmla="*/ 175230 w 254"/>
                <a:gd name="T59" fmla="*/ 209338 h 234"/>
                <a:gd name="T60" fmla="*/ 141158 w 254"/>
                <a:gd name="T61" fmla="*/ 340783 h 234"/>
                <a:gd name="T62" fmla="*/ 121688 w 254"/>
                <a:gd name="T63" fmla="*/ 258022 h 234"/>
                <a:gd name="T64" fmla="*/ 146025 w 254"/>
                <a:gd name="T65" fmla="*/ 155787 h 234"/>
                <a:gd name="T66" fmla="*/ 150893 w 254"/>
                <a:gd name="T67" fmla="*/ 97367 h 234"/>
                <a:gd name="T68" fmla="*/ 131423 w 254"/>
                <a:gd name="T69" fmla="*/ 92498 h 234"/>
                <a:gd name="T70" fmla="*/ 48675 w 254"/>
                <a:gd name="T71" fmla="*/ 180128 h 234"/>
                <a:gd name="T72" fmla="*/ 4868 w 254"/>
                <a:gd name="T73" fmla="*/ 316442 h 234"/>
                <a:gd name="T74" fmla="*/ 82748 w 254"/>
                <a:gd name="T75" fmla="*/ 418677 h 234"/>
                <a:gd name="T76" fmla="*/ 73013 w 254"/>
                <a:gd name="T77" fmla="*/ 491702 h 234"/>
                <a:gd name="T78" fmla="*/ 170363 w 254"/>
                <a:gd name="T79" fmla="*/ 525780 h 234"/>
                <a:gd name="T80" fmla="*/ 277448 w 254"/>
                <a:gd name="T81" fmla="*/ 530648 h 234"/>
                <a:gd name="T82" fmla="*/ 404003 w 254"/>
                <a:gd name="T83" fmla="*/ 603673 h 234"/>
                <a:gd name="T84" fmla="*/ 496485 w 254"/>
                <a:gd name="T85" fmla="*/ 608542 h 234"/>
                <a:gd name="T86" fmla="*/ 530558 w 254"/>
                <a:gd name="T87" fmla="*/ 657225 h 234"/>
                <a:gd name="T88" fmla="*/ 496485 w 254"/>
                <a:gd name="T89" fmla="*/ 739987 h 234"/>
                <a:gd name="T90" fmla="*/ 506220 w 254"/>
                <a:gd name="T91" fmla="*/ 827617 h 234"/>
                <a:gd name="T92" fmla="*/ 515955 w 254"/>
                <a:gd name="T93" fmla="*/ 944457 h 234"/>
                <a:gd name="T94" fmla="*/ 535425 w 254"/>
                <a:gd name="T95" fmla="*/ 998008 h 234"/>
                <a:gd name="T96" fmla="*/ 442943 w 254"/>
                <a:gd name="T97" fmla="*/ 29210 h 234"/>
                <a:gd name="T98" fmla="*/ 452678 w 254"/>
                <a:gd name="T99" fmla="*/ 43815 h 234"/>
                <a:gd name="T100" fmla="*/ 408870 w 254"/>
                <a:gd name="T101" fmla="*/ 53552 h 234"/>
                <a:gd name="T102" fmla="*/ 306653 w 254"/>
                <a:gd name="T103" fmla="*/ 19473 h 234"/>
                <a:gd name="T104" fmla="*/ 837211 w 254"/>
                <a:gd name="T105" fmla="*/ 146050 h 234"/>
                <a:gd name="T106" fmla="*/ 846946 w 254"/>
                <a:gd name="T107" fmla="*/ 160655 h 2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234" extrusionOk="0">
                  <a:moveTo>
                    <a:pt x="117" y="223"/>
                  </a:moveTo>
                  <a:cubicBezTo>
                    <a:pt x="124" y="228"/>
                    <a:pt x="124" y="228"/>
                    <a:pt x="124" y="228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6" y="234"/>
                    <a:pt x="136" y="234"/>
                    <a:pt x="136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8" y="228"/>
                    <a:pt x="148" y="228"/>
                    <a:pt x="148" y="228"/>
                  </a:cubicBezTo>
                  <a:cubicBezTo>
                    <a:pt x="155" y="224"/>
                    <a:pt x="155" y="224"/>
                    <a:pt x="155" y="224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81" y="205"/>
                    <a:pt x="181" y="205"/>
                    <a:pt x="181" y="205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79" y="198"/>
                    <a:pt x="179" y="198"/>
                    <a:pt x="179" y="198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65" y="196"/>
                    <a:pt x="165" y="196"/>
                    <a:pt x="165" y="196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4" y="186"/>
                    <a:pt x="164" y="186"/>
                    <a:pt x="164" y="186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68" y="174"/>
                    <a:pt x="168" y="174"/>
                    <a:pt x="168" y="174"/>
                  </a:cubicBezTo>
                  <a:cubicBezTo>
                    <a:pt x="164" y="170"/>
                    <a:pt x="164" y="170"/>
                    <a:pt x="164" y="170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37" y="152"/>
                    <a:pt x="237" y="152"/>
                    <a:pt x="237" y="152"/>
                  </a:cubicBezTo>
                  <a:cubicBezTo>
                    <a:pt x="238" y="148"/>
                    <a:pt x="238" y="148"/>
                    <a:pt x="238" y="148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4" y="126"/>
                    <a:pt x="224" y="126"/>
                    <a:pt x="224" y="126"/>
                  </a:cubicBezTo>
                  <a:cubicBezTo>
                    <a:pt x="228" y="122"/>
                    <a:pt x="228" y="122"/>
                    <a:pt x="228" y="122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4" y="115"/>
                    <a:pt x="234" y="115"/>
                    <a:pt x="234" y="115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07"/>
                    <a:pt x="246" y="107"/>
                    <a:pt x="246" y="107"/>
                  </a:cubicBezTo>
                  <a:cubicBezTo>
                    <a:pt x="243" y="105"/>
                    <a:pt x="243" y="105"/>
                    <a:pt x="243" y="105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7" y="101"/>
                    <a:pt x="237" y="101"/>
                    <a:pt x="237" y="101"/>
                  </a:cubicBezTo>
                  <a:cubicBezTo>
                    <a:pt x="235" y="98"/>
                    <a:pt x="235" y="98"/>
                    <a:pt x="235" y="98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7" y="89"/>
                    <a:pt x="247" y="89"/>
                    <a:pt x="247" y="89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0"/>
                    <a:pt x="253" y="80"/>
                    <a:pt x="253" y="80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3" y="77"/>
                    <a:pt x="243" y="77"/>
                    <a:pt x="243" y="77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218" y="78"/>
                    <a:pt x="218" y="78"/>
                    <a:pt x="218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9" y="73"/>
                    <a:pt x="229" y="73"/>
                    <a:pt x="229" y="73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4" y="51"/>
                    <a:pt x="204" y="51"/>
                    <a:pt x="204" y="51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69" y="43"/>
                    <a:pt x="169" y="43"/>
                    <a:pt x="169" y="4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2" y="152"/>
                    <a:pt x="102" y="152"/>
                    <a:pt x="102" y="152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4" y="195"/>
                    <a:pt x="104" y="195"/>
                    <a:pt x="104" y="195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3" y="209"/>
                    <a:pt x="113" y="209"/>
                    <a:pt x="113" y="209"/>
                  </a:cubicBezTo>
                  <a:cubicBezTo>
                    <a:pt x="116" y="219"/>
                    <a:pt x="116" y="219"/>
                    <a:pt x="116" y="219"/>
                  </a:cubicBezTo>
                  <a:cubicBezTo>
                    <a:pt x="117" y="223"/>
                    <a:pt x="117" y="223"/>
                    <a:pt x="117" y="223"/>
                  </a:cubicBezTo>
                  <a:cubicBezTo>
                    <a:pt x="117" y="223"/>
                    <a:pt x="117" y="223"/>
                    <a:pt x="117" y="223"/>
                  </a:cubicBezTo>
                  <a:close/>
                  <a:moveTo>
                    <a:pt x="91" y="6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9" y="4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61" y="0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1" y="0"/>
                    <a:pt x="61" y="0"/>
                    <a:pt x="61" y="0"/>
                  </a:cubicBezTo>
                  <a:close/>
                  <a:moveTo>
                    <a:pt x="168" y="33"/>
                  </a:move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0" y="34"/>
                    <a:pt x="168" y="33"/>
                    <a:pt x="168" y="33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6" name="Google Shape;439;p17">
              <a:extLst>
                <a:ext uri="{FF2B5EF4-FFF2-40B4-BE49-F238E27FC236}">
                  <a16:creationId xmlns:a16="http://schemas.microsoft.com/office/drawing/2014/main" id="{1A7A1589-2EA6-E046-AF63-382DA4692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896" y="554356"/>
              <a:ext cx="1108710" cy="1583054"/>
            </a:xfrm>
            <a:custGeom>
              <a:avLst/>
              <a:gdLst>
                <a:gd name="T0" fmla="*/ 899160 w 582"/>
                <a:gd name="T1" fmla="*/ 1295399 h 831"/>
                <a:gd name="T2" fmla="*/ 885825 w 582"/>
                <a:gd name="T3" fmla="*/ 1133474 h 831"/>
                <a:gd name="T4" fmla="*/ 899160 w 582"/>
                <a:gd name="T5" fmla="*/ 1085849 h 831"/>
                <a:gd name="T6" fmla="*/ 977265 w 582"/>
                <a:gd name="T7" fmla="*/ 1013459 h 831"/>
                <a:gd name="T8" fmla="*/ 1061085 w 582"/>
                <a:gd name="T9" fmla="*/ 992504 h 831"/>
                <a:gd name="T10" fmla="*/ 1108710 w 582"/>
                <a:gd name="T11" fmla="*/ 1070609 h 831"/>
                <a:gd name="T12" fmla="*/ 1074420 w 582"/>
                <a:gd name="T13" fmla="*/ 954404 h 831"/>
                <a:gd name="T14" fmla="*/ 1036320 w 582"/>
                <a:gd name="T15" fmla="*/ 929639 h 831"/>
                <a:gd name="T16" fmla="*/ 1030605 w 582"/>
                <a:gd name="T17" fmla="*/ 788670 h 831"/>
                <a:gd name="T18" fmla="*/ 1040130 w 582"/>
                <a:gd name="T19" fmla="*/ 676275 h 831"/>
                <a:gd name="T20" fmla="*/ 1070610 w 582"/>
                <a:gd name="T21" fmla="*/ 594360 h 831"/>
                <a:gd name="T22" fmla="*/ 992505 w 582"/>
                <a:gd name="T23" fmla="*/ 588645 h 831"/>
                <a:gd name="T24" fmla="*/ 929640 w 582"/>
                <a:gd name="T25" fmla="*/ 584835 h 831"/>
                <a:gd name="T26" fmla="*/ 763905 w 582"/>
                <a:gd name="T27" fmla="*/ 510540 h 831"/>
                <a:gd name="T28" fmla="*/ 676275 w 582"/>
                <a:gd name="T29" fmla="*/ 510540 h 831"/>
                <a:gd name="T30" fmla="*/ 617220 w 582"/>
                <a:gd name="T31" fmla="*/ 453390 h 831"/>
                <a:gd name="T32" fmla="*/ 569595 w 582"/>
                <a:gd name="T33" fmla="*/ 310515 h 831"/>
                <a:gd name="T34" fmla="*/ 558165 w 582"/>
                <a:gd name="T35" fmla="*/ 243840 h 831"/>
                <a:gd name="T36" fmla="*/ 617220 w 582"/>
                <a:gd name="T37" fmla="*/ 131445 h 831"/>
                <a:gd name="T38" fmla="*/ 720090 w 582"/>
                <a:gd name="T39" fmla="*/ 53340 h 831"/>
                <a:gd name="T40" fmla="*/ 739140 w 582"/>
                <a:gd name="T41" fmla="*/ 19050 h 831"/>
                <a:gd name="T42" fmla="*/ 670560 w 582"/>
                <a:gd name="T43" fmla="*/ 19050 h 831"/>
                <a:gd name="T44" fmla="*/ 636270 w 582"/>
                <a:gd name="T45" fmla="*/ 43815 h 831"/>
                <a:gd name="T46" fmla="*/ 529590 w 582"/>
                <a:gd name="T47" fmla="*/ 106680 h 831"/>
                <a:gd name="T48" fmla="*/ 461010 w 582"/>
                <a:gd name="T49" fmla="*/ 140970 h 831"/>
                <a:gd name="T50" fmla="*/ 438150 w 582"/>
                <a:gd name="T51" fmla="*/ 146685 h 831"/>
                <a:gd name="T52" fmla="*/ 363855 w 582"/>
                <a:gd name="T53" fmla="*/ 146685 h 831"/>
                <a:gd name="T54" fmla="*/ 316230 w 582"/>
                <a:gd name="T55" fmla="*/ 238125 h 831"/>
                <a:gd name="T56" fmla="*/ 285750 w 582"/>
                <a:gd name="T57" fmla="*/ 287655 h 831"/>
                <a:gd name="T58" fmla="*/ 213360 w 582"/>
                <a:gd name="T59" fmla="*/ 350520 h 831"/>
                <a:gd name="T60" fmla="*/ 209550 w 582"/>
                <a:gd name="T61" fmla="*/ 428625 h 831"/>
                <a:gd name="T62" fmla="*/ 175260 w 582"/>
                <a:gd name="T63" fmla="*/ 394335 h 831"/>
                <a:gd name="T64" fmla="*/ 154305 w 582"/>
                <a:gd name="T65" fmla="*/ 409575 h 831"/>
                <a:gd name="T66" fmla="*/ 106680 w 582"/>
                <a:gd name="T67" fmla="*/ 491490 h 831"/>
                <a:gd name="T68" fmla="*/ 140970 w 582"/>
                <a:gd name="T69" fmla="*/ 560070 h 831"/>
                <a:gd name="T70" fmla="*/ 144780 w 582"/>
                <a:gd name="T71" fmla="*/ 603885 h 831"/>
                <a:gd name="T72" fmla="*/ 144780 w 582"/>
                <a:gd name="T73" fmla="*/ 666750 h 831"/>
                <a:gd name="T74" fmla="*/ 135255 w 582"/>
                <a:gd name="T75" fmla="*/ 788670 h 831"/>
                <a:gd name="T76" fmla="*/ 179070 w 582"/>
                <a:gd name="T77" fmla="*/ 817244 h 831"/>
                <a:gd name="T78" fmla="*/ 121920 w 582"/>
                <a:gd name="T79" fmla="*/ 914399 h 831"/>
                <a:gd name="T80" fmla="*/ 3810 w 582"/>
                <a:gd name="T81" fmla="*/ 1036319 h 831"/>
                <a:gd name="T82" fmla="*/ 110490 w 582"/>
                <a:gd name="T83" fmla="*/ 1110614 h 831"/>
                <a:gd name="T84" fmla="*/ 194310 w 582"/>
                <a:gd name="T85" fmla="*/ 1177289 h 831"/>
                <a:gd name="T86" fmla="*/ 262890 w 582"/>
                <a:gd name="T87" fmla="*/ 1154429 h 831"/>
                <a:gd name="T88" fmla="*/ 325755 w 582"/>
                <a:gd name="T89" fmla="*/ 1188719 h 831"/>
                <a:gd name="T90" fmla="*/ 398145 w 582"/>
                <a:gd name="T91" fmla="*/ 1211579 h 831"/>
                <a:gd name="T92" fmla="*/ 457200 w 582"/>
                <a:gd name="T93" fmla="*/ 1295399 h 831"/>
                <a:gd name="T94" fmla="*/ 539115 w 582"/>
                <a:gd name="T95" fmla="*/ 1367789 h 831"/>
                <a:gd name="T96" fmla="*/ 582930 w 582"/>
                <a:gd name="T97" fmla="*/ 1417319 h 831"/>
                <a:gd name="T98" fmla="*/ 685800 w 582"/>
                <a:gd name="T99" fmla="*/ 1402079 h 831"/>
                <a:gd name="T100" fmla="*/ 773430 w 582"/>
                <a:gd name="T101" fmla="*/ 1411604 h 831"/>
                <a:gd name="T102" fmla="*/ 763905 w 582"/>
                <a:gd name="T103" fmla="*/ 1543049 h 831"/>
                <a:gd name="T104" fmla="*/ 830580 w 582"/>
                <a:gd name="T105" fmla="*/ 1583054 h 8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2" h="831" extrusionOk="0">
                  <a:moveTo>
                    <a:pt x="436" y="831"/>
                  </a:moveTo>
                  <a:lnTo>
                    <a:pt x="444" y="805"/>
                  </a:lnTo>
                  <a:lnTo>
                    <a:pt x="470" y="703"/>
                  </a:lnTo>
                  <a:lnTo>
                    <a:pt x="472" y="695"/>
                  </a:lnTo>
                  <a:lnTo>
                    <a:pt x="472" y="680"/>
                  </a:lnTo>
                  <a:lnTo>
                    <a:pt x="459" y="659"/>
                  </a:lnTo>
                  <a:lnTo>
                    <a:pt x="442" y="644"/>
                  </a:lnTo>
                  <a:lnTo>
                    <a:pt x="434" y="634"/>
                  </a:lnTo>
                  <a:lnTo>
                    <a:pt x="431" y="608"/>
                  </a:lnTo>
                  <a:lnTo>
                    <a:pt x="465" y="595"/>
                  </a:lnTo>
                  <a:lnTo>
                    <a:pt x="477" y="603"/>
                  </a:lnTo>
                  <a:lnTo>
                    <a:pt x="480" y="595"/>
                  </a:lnTo>
                  <a:lnTo>
                    <a:pt x="472" y="590"/>
                  </a:lnTo>
                  <a:lnTo>
                    <a:pt x="477" y="583"/>
                  </a:lnTo>
                  <a:lnTo>
                    <a:pt x="472" y="570"/>
                  </a:lnTo>
                  <a:lnTo>
                    <a:pt x="452" y="567"/>
                  </a:lnTo>
                  <a:lnTo>
                    <a:pt x="449" y="555"/>
                  </a:lnTo>
                  <a:lnTo>
                    <a:pt x="452" y="539"/>
                  </a:lnTo>
                  <a:lnTo>
                    <a:pt x="505" y="539"/>
                  </a:lnTo>
                  <a:lnTo>
                    <a:pt x="513" y="532"/>
                  </a:lnTo>
                  <a:lnTo>
                    <a:pt x="521" y="532"/>
                  </a:lnTo>
                  <a:lnTo>
                    <a:pt x="526" y="537"/>
                  </a:lnTo>
                  <a:lnTo>
                    <a:pt x="534" y="537"/>
                  </a:lnTo>
                  <a:lnTo>
                    <a:pt x="544" y="524"/>
                  </a:lnTo>
                  <a:lnTo>
                    <a:pt x="557" y="521"/>
                  </a:lnTo>
                  <a:lnTo>
                    <a:pt x="559" y="529"/>
                  </a:lnTo>
                  <a:lnTo>
                    <a:pt x="567" y="539"/>
                  </a:lnTo>
                  <a:lnTo>
                    <a:pt x="569" y="549"/>
                  </a:lnTo>
                  <a:lnTo>
                    <a:pt x="569" y="562"/>
                  </a:lnTo>
                  <a:lnTo>
                    <a:pt x="582" y="562"/>
                  </a:lnTo>
                  <a:lnTo>
                    <a:pt x="580" y="552"/>
                  </a:lnTo>
                  <a:lnTo>
                    <a:pt x="572" y="526"/>
                  </a:lnTo>
                  <a:lnTo>
                    <a:pt x="564" y="516"/>
                  </a:lnTo>
                  <a:lnTo>
                    <a:pt x="569" y="509"/>
                  </a:lnTo>
                  <a:lnTo>
                    <a:pt x="564" y="501"/>
                  </a:lnTo>
                  <a:lnTo>
                    <a:pt x="559" y="498"/>
                  </a:lnTo>
                  <a:lnTo>
                    <a:pt x="557" y="491"/>
                  </a:lnTo>
                  <a:lnTo>
                    <a:pt x="554" y="488"/>
                  </a:lnTo>
                  <a:lnTo>
                    <a:pt x="549" y="491"/>
                  </a:lnTo>
                  <a:lnTo>
                    <a:pt x="544" y="488"/>
                  </a:lnTo>
                  <a:lnTo>
                    <a:pt x="544" y="483"/>
                  </a:lnTo>
                  <a:lnTo>
                    <a:pt x="559" y="452"/>
                  </a:lnTo>
                  <a:lnTo>
                    <a:pt x="549" y="427"/>
                  </a:lnTo>
                  <a:lnTo>
                    <a:pt x="546" y="422"/>
                  </a:lnTo>
                  <a:lnTo>
                    <a:pt x="541" y="414"/>
                  </a:lnTo>
                  <a:lnTo>
                    <a:pt x="541" y="399"/>
                  </a:lnTo>
                  <a:lnTo>
                    <a:pt x="546" y="386"/>
                  </a:lnTo>
                  <a:lnTo>
                    <a:pt x="544" y="381"/>
                  </a:lnTo>
                  <a:lnTo>
                    <a:pt x="541" y="363"/>
                  </a:lnTo>
                  <a:lnTo>
                    <a:pt x="546" y="355"/>
                  </a:lnTo>
                  <a:lnTo>
                    <a:pt x="559" y="353"/>
                  </a:lnTo>
                  <a:lnTo>
                    <a:pt x="562" y="348"/>
                  </a:lnTo>
                  <a:lnTo>
                    <a:pt x="562" y="337"/>
                  </a:lnTo>
                  <a:lnTo>
                    <a:pt x="567" y="330"/>
                  </a:lnTo>
                  <a:lnTo>
                    <a:pt x="562" y="312"/>
                  </a:lnTo>
                  <a:lnTo>
                    <a:pt x="554" y="307"/>
                  </a:lnTo>
                  <a:lnTo>
                    <a:pt x="546" y="309"/>
                  </a:lnTo>
                  <a:lnTo>
                    <a:pt x="544" y="312"/>
                  </a:lnTo>
                  <a:lnTo>
                    <a:pt x="531" y="309"/>
                  </a:lnTo>
                  <a:lnTo>
                    <a:pt x="521" y="309"/>
                  </a:lnTo>
                  <a:lnTo>
                    <a:pt x="513" y="314"/>
                  </a:lnTo>
                  <a:lnTo>
                    <a:pt x="505" y="312"/>
                  </a:lnTo>
                  <a:lnTo>
                    <a:pt x="495" y="309"/>
                  </a:lnTo>
                  <a:lnTo>
                    <a:pt x="493" y="309"/>
                  </a:lnTo>
                  <a:lnTo>
                    <a:pt x="488" y="307"/>
                  </a:lnTo>
                  <a:lnTo>
                    <a:pt x="475" y="309"/>
                  </a:lnTo>
                  <a:lnTo>
                    <a:pt x="439" y="273"/>
                  </a:lnTo>
                  <a:lnTo>
                    <a:pt x="429" y="271"/>
                  </a:lnTo>
                  <a:lnTo>
                    <a:pt x="414" y="266"/>
                  </a:lnTo>
                  <a:lnTo>
                    <a:pt x="401" y="268"/>
                  </a:lnTo>
                  <a:lnTo>
                    <a:pt x="398" y="271"/>
                  </a:lnTo>
                  <a:lnTo>
                    <a:pt x="385" y="268"/>
                  </a:lnTo>
                  <a:lnTo>
                    <a:pt x="373" y="268"/>
                  </a:lnTo>
                  <a:lnTo>
                    <a:pt x="365" y="273"/>
                  </a:lnTo>
                  <a:lnTo>
                    <a:pt x="355" y="268"/>
                  </a:lnTo>
                  <a:lnTo>
                    <a:pt x="347" y="266"/>
                  </a:lnTo>
                  <a:lnTo>
                    <a:pt x="332" y="261"/>
                  </a:lnTo>
                  <a:lnTo>
                    <a:pt x="322" y="250"/>
                  </a:lnTo>
                  <a:lnTo>
                    <a:pt x="322" y="245"/>
                  </a:lnTo>
                  <a:lnTo>
                    <a:pt x="324" y="238"/>
                  </a:lnTo>
                  <a:lnTo>
                    <a:pt x="324" y="233"/>
                  </a:lnTo>
                  <a:lnTo>
                    <a:pt x="329" y="222"/>
                  </a:lnTo>
                  <a:lnTo>
                    <a:pt x="327" y="212"/>
                  </a:lnTo>
                  <a:lnTo>
                    <a:pt x="316" y="199"/>
                  </a:lnTo>
                  <a:lnTo>
                    <a:pt x="299" y="163"/>
                  </a:lnTo>
                  <a:lnTo>
                    <a:pt x="291" y="163"/>
                  </a:lnTo>
                  <a:lnTo>
                    <a:pt x="283" y="163"/>
                  </a:lnTo>
                  <a:lnTo>
                    <a:pt x="286" y="158"/>
                  </a:lnTo>
                  <a:lnTo>
                    <a:pt x="291" y="143"/>
                  </a:lnTo>
                  <a:lnTo>
                    <a:pt x="293" y="128"/>
                  </a:lnTo>
                  <a:lnTo>
                    <a:pt x="291" y="120"/>
                  </a:lnTo>
                  <a:lnTo>
                    <a:pt x="293" y="110"/>
                  </a:lnTo>
                  <a:lnTo>
                    <a:pt x="309" y="87"/>
                  </a:lnTo>
                  <a:lnTo>
                    <a:pt x="316" y="82"/>
                  </a:lnTo>
                  <a:lnTo>
                    <a:pt x="324" y="69"/>
                  </a:lnTo>
                  <a:lnTo>
                    <a:pt x="332" y="66"/>
                  </a:lnTo>
                  <a:lnTo>
                    <a:pt x="337" y="61"/>
                  </a:lnTo>
                  <a:lnTo>
                    <a:pt x="352" y="41"/>
                  </a:lnTo>
                  <a:lnTo>
                    <a:pt x="375" y="31"/>
                  </a:lnTo>
                  <a:lnTo>
                    <a:pt x="378" y="28"/>
                  </a:lnTo>
                  <a:lnTo>
                    <a:pt x="383" y="28"/>
                  </a:lnTo>
                  <a:lnTo>
                    <a:pt x="385" y="25"/>
                  </a:lnTo>
                  <a:lnTo>
                    <a:pt x="391" y="23"/>
                  </a:lnTo>
                  <a:lnTo>
                    <a:pt x="393" y="18"/>
                  </a:lnTo>
                  <a:lnTo>
                    <a:pt x="388" y="10"/>
                  </a:lnTo>
                  <a:lnTo>
                    <a:pt x="370" y="0"/>
                  </a:lnTo>
                  <a:lnTo>
                    <a:pt x="362" y="0"/>
                  </a:lnTo>
                  <a:lnTo>
                    <a:pt x="360" y="5"/>
                  </a:lnTo>
                  <a:lnTo>
                    <a:pt x="360" y="8"/>
                  </a:lnTo>
                  <a:lnTo>
                    <a:pt x="352" y="10"/>
                  </a:lnTo>
                  <a:lnTo>
                    <a:pt x="350" y="13"/>
                  </a:lnTo>
                  <a:lnTo>
                    <a:pt x="339" y="13"/>
                  </a:lnTo>
                  <a:lnTo>
                    <a:pt x="334" y="15"/>
                  </a:lnTo>
                  <a:lnTo>
                    <a:pt x="329" y="18"/>
                  </a:lnTo>
                  <a:lnTo>
                    <a:pt x="334" y="23"/>
                  </a:lnTo>
                  <a:lnTo>
                    <a:pt x="332" y="28"/>
                  </a:lnTo>
                  <a:lnTo>
                    <a:pt x="319" y="36"/>
                  </a:lnTo>
                  <a:lnTo>
                    <a:pt x="301" y="46"/>
                  </a:lnTo>
                  <a:lnTo>
                    <a:pt x="291" y="54"/>
                  </a:lnTo>
                  <a:lnTo>
                    <a:pt x="278" y="56"/>
                  </a:lnTo>
                  <a:lnTo>
                    <a:pt x="263" y="56"/>
                  </a:lnTo>
                  <a:lnTo>
                    <a:pt x="247" y="56"/>
                  </a:lnTo>
                  <a:lnTo>
                    <a:pt x="237" y="61"/>
                  </a:lnTo>
                  <a:lnTo>
                    <a:pt x="237" y="66"/>
                  </a:lnTo>
                  <a:lnTo>
                    <a:pt x="242" y="74"/>
                  </a:lnTo>
                  <a:lnTo>
                    <a:pt x="240" y="82"/>
                  </a:lnTo>
                  <a:lnTo>
                    <a:pt x="232" y="89"/>
                  </a:lnTo>
                  <a:lnTo>
                    <a:pt x="227" y="87"/>
                  </a:lnTo>
                  <a:lnTo>
                    <a:pt x="230" y="79"/>
                  </a:lnTo>
                  <a:lnTo>
                    <a:pt x="230" y="77"/>
                  </a:lnTo>
                  <a:lnTo>
                    <a:pt x="235" y="74"/>
                  </a:lnTo>
                  <a:lnTo>
                    <a:pt x="224" y="71"/>
                  </a:lnTo>
                  <a:lnTo>
                    <a:pt x="214" y="66"/>
                  </a:lnTo>
                  <a:lnTo>
                    <a:pt x="207" y="66"/>
                  </a:lnTo>
                  <a:lnTo>
                    <a:pt x="191" y="77"/>
                  </a:lnTo>
                  <a:lnTo>
                    <a:pt x="186" y="84"/>
                  </a:lnTo>
                  <a:lnTo>
                    <a:pt x="176" y="97"/>
                  </a:lnTo>
                  <a:lnTo>
                    <a:pt x="163" y="120"/>
                  </a:lnTo>
                  <a:lnTo>
                    <a:pt x="161" y="128"/>
                  </a:lnTo>
                  <a:lnTo>
                    <a:pt x="166" y="125"/>
                  </a:lnTo>
                  <a:lnTo>
                    <a:pt x="168" y="130"/>
                  </a:lnTo>
                  <a:lnTo>
                    <a:pt x="171" y="138"/>
                  </a:lnTo>
                  <a:lnTo>
                    <a:pt x="168" y="148"/>
                  </a:lnTo>
                  <a:lnTo>
                    <a:pt x="161" y="151"/>
                  </a:lnTo>
                  <a:lnTo>
                    <a:pt x="150" y="151"/>
                  </a:lnTo>
                  <a:lnTo>
                    <a:pt x="145" y="156"/>
                  </a:lnTo>
                  <a:lnTo>
                    <a:pt x="133" y="166"/>
                  </a:lnTo>
                  <a:lnTo>
                    <a:pt x="127" y="171"/>
                  </a:lnTo>
                  <a:lnTo>
                    <a:pt x="117" y="184"/>
                  </a:lnTo>
                  <a:lnTo>
                    <a:pt x="112" y="184"/>
                  </a:lnTo>
                  <a:lnTo>
                    <a:pt x="104" y="184"/>
                  </a:lnTo>
                  <a:lnTo>
                    <a:pt x="107" y="194"/>
                  </a:lnTo>
                  <a:lnTo>
                    <a:pt x="115" y="204"/>
                  </a:lnTo>
                  <a:lnTo>
                    <a:pt x="115" y="215"/>
                  </a:lnTo>
                  <a:lnTo>
                    <a:pt x="110" y="225"/>
                  </a:lnTo>
                  <a:lnTo>
                    <a:pt x="104" y="225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9" y="210"/>
                  </a:lnTo>
                  <a:lnTo>
                    <a:pt x="92" y="207"/>
                  </a:lnTo>
                  <a:lnTo>
                    <a:pt x="89" y="197"/>
                  </a:lnTo>
                  <a:lnTo>
                    <a:pt x="79" y="187"/>
                  </a:lnTo>
                  <a:lnTo>
                    <a:pt x="76" y="197"/>
                  </a:lnTo>
                  <a:lnTo>
                    <a:pt x="79" y="202"/>
                  </a:lnTo>
                  <a:lnTo>
                    <a:pt x="81" y="215"/>
                  </a:lnTo>
                  <a:lnTo>
                    <a:pt x="76" y="227"/>
                  </a:lnTo>
                  <a:lnTo>
                    <a:pt x="71" y="238"/>
                  </a:lnTo>
                  <a:lnTo>
                    <a:pt x="66" y="243"/>
                  </a:lnTo>
                  <a:lnTo>
                    <a:pt x="61" y="243"/>
                  </a:lnTo>
                  <a:lnTo>
                    <a:pt x="56" y="258"/>
                  </a:lnTo>
                  <a:lnTo>
                    <a:pt x="58" y="261"/>
                  </a:lnTo>
                  <a:lnTo>
                    <a:pt x="58" y="271"/>
                  </a:lnTo>
                  <a:lnTo>
                    <a:pt x="61" y="284"/>
                  </a:lnTo>
                  <a:lnTo>
                    <a:pt x="69" y="294"/>
                  </a:lnTo>
                  <a:lnTo>
                    <a:pt x="74" y="294"/>
                  </a:lnTo>
                  <a:lnTo>
                    <a:pt x="79" y="291"/>
                  </a:lnTo>
                  <a:lnTo>
                    <a:pt x="81" y="296"/>
                  </a:lnTo>
                  <a:lnTo>
                    <a:pt x="81" y="307"/>
                  </a:lnTo>
                  <a:lnTo>
                    <a:pt x="76" y="314"/>
                  </a:lnTo>
                  <a:lnTo>
                    <a:pt x="76" y="317"/>
                  </a:lnTo>
                  <a:lnTo>
                    <a:pt x="81" y="325"/>
                  </a:lnTo>
                  <a:lnTo>
                    <a:pt x="81" y="337"/>
                  </a:lnTo>
                  <a:lnTo>
                    <a:pt x="76" y="342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79" y="360"/>
                  </a:lnTo>
                  <a:lnTo>
                    <a:pt x="79" y="376"/>
                  </a:lnTo>
                  <a:lnTo>
                    <a:pt x="79" y="399"/>
                  </a:lnTo>
                  <a:lnTo>
                    <a:pt x="71" y="406"/>
                  </a:lnTo>
                  <a:lnTo>
                    <a:pt x="71" y="414"/>
                  </a:lnTo>
                  <a:lnTo>
                    <a:pt x="76" y="422"/>
                  </a:lnTo>
                  <a:lnTo>
                    <a:pt x="87" y="417"/>
                  </a:lnTo>
                  <a:lnTo>
                    <a:pt x="84" y="424"/>
                  </a:lnTo>
                  <a:lnTo>
                    <a:pt x="89" y="429"/>
                  </a:lnTo>
                  <a:lnTo>
                    <a:pt x="94" y="429"/>
                  </a:lnTo>
                  <a:lnTo>
                    <a:pt x="94" y="434"/>
                  </a:lnTo>
                  <a:lnTo>
                    <a:pt x="89" y="440"/>
                  </a:lnTo>
                  <a:lnTo>
                    <a:pt x="87" y="452"/>
                  </a:lnTo>
                  <a:lnTo>
                    <a:pt x="66" y="470"/>
                  </a:lnTo>
                  <a:lnTo>
                    <a:pt x="64" y="480"/>
                  </a:lnTo>
                  <a:lnTo>
                    <a:pt x="48" y="493"/>
                  </a:lnTo>
                  <a:lnTo>
                    <a:pt x="30" y="496"/>
                  </a:lnTo>
                  <a:lnTo>
                    <a:pt x="18" y="509"/>
                  </a:lnTo>
                  <a:lnTo>
                    <a:pt x="2" y="529"/>
                  </a:lnTo>
                  <a:lnTo>
                    <a:pt x="2" y="544"/>
                  </a:lnTo>
                  <a:lnTo>
                    <a:pt x="0" y="552"/>
                  </a:lnTo>
                  <a:lnTo>
                    <a:pt x="12" y="557"/>
                  </a:lnTo>
                  <a:lnTo>
                    <a:pt x="30" y="570"/>
                  </a:lnTo>
                  <a:lnTo>
                    <a:pt x="51" y="583"/>
                  </a:lnTo>
                  <a:lnTo>
                    <a:pt x="58" y="583"/>
                  </a:lnTo>
                  <a:lnTo>
                    <a:pt x="71" y="595"/>
                  </a:lnTo>
                  <a:lnTo>
                    <a:pt x="69" y="603"/>
                  </a:lnTo>
                  <a:lnTo>
                    <a:pt x="71" y="608"/>
                  </a:lnTo>
                  <a:lnTo>
                    <a:pt x="87" y="611"/>
                  </a:lnTo>
                  <a:lnTo>
                    <a:pt x="102" y="618"/>
                  </a:lnTo>
                  <a:lnTo>
                    <a:pt x="110" y="624"/>
                  </a:lnTo>
                  <a:lnTo>
                    <a:pt x="125" y="626"/>
                  </a:lnTo>
                  <a:lnTo>
                    <a:pt x="130" y="621"/>
                  </a:lnTo>
                  <a:lnTo>
                    <a:pt x="130" y="611"/>
                  </a:lnTo>
                  <a:lnTo>
                    <a:pt x="138" y="606"/>
                  </a:lnTo>
                  <a:lnTo>
                    <a:pt x="140" y="606"/>
                  </a:lnTo>
                  <a:lnTo>
                    <a:pt x="156" y="611"/>
                  </a:lnTo>
                  <a:lnTo>
                    <a:pt x="163" y="613"/>
                  </a:lnTo>
                  <a:lnTo>
                    <a:pt x="163" y="621"/>
                  </a:lnTo>
                  <a:lnTo>
                    <a:pt x="171" y="624"/>
                  </a:lnTo>
                  <a:lnTo>
                    <a:pt x="171" y="626"/>
                  </a:lnTo>
                  <a:lnTo>
                    <a:pt x="176" y="624"/>
                  </a:lnTo>
                  <a:lnTo>
                    <a:pt x="181" y="631"/>
                  </a:lnTo>
                  <a:lnTo>
                    <a:pt x="199" y="634"/>
                  </a:lnTo>
                  <a:lnTo>
                    <a:pt x="209" y="636"/>
                  </a:lnTo>
                  <a:lnTo>
                    <a:pt x="212" y="641"/>
                  </a:lnTo>
                  <a:lnTo>
                    <a:pt x="224" y="657"/>
                  </a:lnTo>
                  <a:lnTo>
                    <a:pt x="224" y="664"/>
                  </a:lnTo>
                  <a:lnTo>
                    <a:pt x="232" y="680"/>
                  </a:lnTo>
                  <a:lnTo>
                    <a:pt x="240" y="680"/>
                  </a:lnTo>
                  <a:lnTo>
                    <a:pt x="263" y="687"/>
                  </a:lnTo>
                  <a:lnTo>
                    <a:pt x="273" y="703"/>
                  </a:lnTo>
                  <a:lnTo>
                    <a:pt x="270" y="713"/>
                  </a:lnTo>
                  <a:lnTo>
                    <a:pt x="276" y="716"/>
                  </a:lnTo>
                  <a:lnTo>
                    <a:pt x="283" y="718"/>
                  </a:lnTo>
                  <a:lnTo>
                    <a:pt x="288" y="731"/>
                  </a:lnTo>
                  <a:lnTo>
                    <a:pt x="283" y="736"/>
                  </a:lnTo>
                  <a:lnTo>
                    <a:pt x="288" y="744"/>
                  </a:lnTo>
                  <a:lnTo>
                    <a:pt x="296" y="746"/>
                  </a:lnTo>
                  <a:lnTo>
                    <a:pt x="306" y="744"/>
                  </a:lnTo>
                  <a:lnTo>
                    <a:pt x="314" y="746"/>
                  </a:lnTo>
                  <a:lnTo>
                    <a:pt x="327" y="746"/>
                  </a:lnTo>
                  <a:lnTo>
                    <a:pt x="332" y="741"/>
                  </a:lnTo>
                  <a:lnTo>
                    <a:pt x="347" y="733"/>
                  </a:lnTo>
                  <a:lnTo>
                    <a:pt x="360" y="736"/>
                  </a:lnTo>
                  <a:lnTo>
                    <a:pt x="373" y="744"/>
                  </a:lnTo>
                  <a:lnTo>
                    <a:pt x="388" y="736"/>
                  </a:lnTo>
                  <a:lnTo>
                    <a:pt x="398" y="736"/>
                  </a:lnTo>
                  <a:lnTo>
                    <a:pt x="401" y="741"/>
                  </a:lnTo>
                  <a:lnTo>
                    <a:pt x="406" y="741"/>
                  </a:lnTo>
                  <a:lnTo>
                    <a:pt x="419" y="746"/>
                  </a:lnTo>
                  <a:lnTo>
                    <a:pt x="421" y="751"/>
                  </a:lnTo>
                  <a:lnTo>
                    <a:pt x="431" y="749"/>
                  </a:lnTo>
                  <a:lnTo>
                    <a:pt x="431" y="756"/>
                  </a:lnTo>
                  <a:lnTo>
                    <a:pt x="401" y="810"/>
                  </a:lnTo>
                  <a:lnTo>
                    <a:pt x="403" y="815"/>
                  </a:lnTo>
                  <a:lnTo>
                    <a:pt x="414" y="815"/>
                  </a:lnTo>
                  <a:lnTo>
                    <a:pt x="426" y="813"/>
                  </a:lnTo>
                  <a:lnTo>
                    <a:pt x="434" y="820"/>
                  </a:lnTo>
                  <a:lnTo>
                    <a:pt x="436" y="831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7" name="Google Shape;440;p17">
              <a:extLst>
                <a:ext uri="{FF2B5EF4-FFF2-40B4-BE49-F238E27FC236}">
                  <a16:creationId xmlns:a16="http://schemas.microsoft.com/office/drawing/2014/main" id="{95750ED4-0F56-9140-9E53-E55D330E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0586" y="1605916"/>
              <a:ext cx="548640" cy="603884"/>
            </a:xfrm>
            <a:custGeom>
              <a:avLst/>
              <a:gdLst>
                <a:gd name="T0" fmla="*/ 520065 w 288"/>
                <a:gd name="T1" fmla="*/ 137160 h 317"/>
                <a:gd name="T2" fmla="*/ 504825 w 288"/>
                <a:gd name="T3" fmla="*/ 116205 h 317"/>
                <a:gd name="T4" fmla="*/ 461010 w 288"/>
                <a:gd name="T5" fmla="*/ 102870 h 317"/>
                <a:gd name="T6" fmla="*/ 441960 w 288"/>
                <a:gd name="T7" fmla="*/ 112395 h 317"/>
                <a:gd name="T8" fmla="*/ 432435 w 288"/>
                <a:gd name="T9" fmla="*/ 140970 h 317"/>
                <a:gd name="T10" fmla="*/ 388620 w 288"/>
                <a:gd name="T11" fmla="*/ 125730 h 317"/>
                <a:gd name="T12" fmla="*/ 329565 w 288"/>
                <a:gd name="T13" fmla="*/ 106680 h 317"/>
                <a:gd name="T14" fmla="*/ 329565 w 288"/>
                <a:gd name="T15" fmla="*/ 81915 h 317"/>
                <a:gd name="T16" fmla="*/ 291465 w 288"/>
                <a:gd name="T17" fmla="*/ 59055 h 317"/>
                <a:gd name="T18" fmla="*/ 217170 w 288"/>
                <a:gd name="T19" fmla="*/ 9525 h 317"/>
                <a:gd name="T20" fmla="*/ 188595 w 288"/>
                <a:gd name="T21" fmla="*/ 24765 h 317"/>
                <a:gd name="T22" fmla="*/ 116205 w 288"/>
                <a:gd name="T23" fmla="*/ 53340 h 317"/>
                <a:gd name="T24" fmla="*/ 72390 w 288"/>
                <a:gd name="T25" fmla="*/ 68580 h 317"/>
                <a:gd name="T26" fmla="*/ 81915 w 288"/>
                <a:gd name="T27" fmla="*/ 102870 h 317"/>
                <a:gd name="T28" fmla="*/ 87630 w 288"/>
                <a:gd name="T29" fmla="*/ 140970 h 317"/>
                <a:gd name="T30" fmla="*/ 47625 w 288"/>
                <a:gd name="T31" fmla="*/ 194310 h 317"/>
                <a:gd name="T32" fmla="*/ 38100 w 288"/>
                <a:gd name="T33" fmla="*/ 234315 h 317"/>
                <a:gd name="T34" fmla="*/ 3810 w 288"/>
                <a:gd name="T35" fmla="*/ 257175 h 317"/>
                <a:gd name="T36" fmla="*/ 19050 w 288"/>
                <a:gd name="T37" fmla="*/ 291465 h 317"/>
                <a:gd name="T38" fmla="*/ 19050 w 288"/>
                <a:gd name="T39" fmla="*/ 331469 h 317"/>
                <a:gd name="T40" fmla="*/ 0 w 288"/>
                <a:gd name="T41" fmla="*/ 360044 h 317"/>
                <a:gd name="T42" fmla="*/ 28575 w 288"/>
                <a:gd name="T43" fmla="*/ 379094 h 317"/>
                <a:gd name="T44" fmla="*/ 62865 w 288"/>
                <a:gd name="T45" fmla="*/ 409574 h 317"/>
                <a:gd name="T46" fmla="*/ 76200 w 288"/>
                <a:gd name="T47" fmla="*/ 384809 h 317"/>
                <a:gd name="T48" fmla="*/ 97155 w 288"/>
                <a:gd name="T49" fmla="*/ 360044 h 317"/>
                <a:gd name="T50" fmla="*/ 100965 w 288"/>
                <a:gd name="T51" fmla="*/ 388619 h 317"/>
                <a:gd name="T52" fmla="*/ 100965 w 288"/>
                <a:gd name="T53" fmla="*/ 365759 h 317"/>
                <a:gd name="T54" fmla="*/ 116205 w 288"/>
                <a:gd name="T55" fmla="*/ 388619 h 317"/>
                <a:gd name="T56" fmla="*/ 110490 w 288"/>
                <a:gd name="T57" fmla="*/ 428624 h 317"/>
                <a:gd name="T58" fmla="*/ 81915 w 288"/>
                <a:gd name="T59" fmla="*/ 472439 h 317"/>
                <a:gd name="T60" fmla="*/ 97155 w 288"/>
                <a:gd name="T61" fmla="*/ 501014 h 317"/>
                <a:gd name="T62" fmla="*/ 62865 w 288"/>
                <a:gd name="T63" fmla="*/ 531494 h 317"/>
                <a:gd name="T64" fmla="*/ 81915 w 288"/>
                <a:gd name="T65" fmla="*/ 550544 h 317"/>
                <a:gd name="T66" fmla="*/ 110490 w 288"/>
                <a:gd name="T67" fmla="*/ 554354 h 317"/>
                <a:gd name="T68" fmla="*/ 154305 w 288"/>
                <a:gd name="T69" fmla="*/ 563879 h 317"/>
                <a:gd name="T70" fmla="*/ 194310 w 288"/>
                <a:gd name="T71" fmla="*/ 603884 h 317"/>
                <a:gd name="T72" fmla="*/ 285750 w 288"/>
                <a:gd name="T73" fmla="*/ 438149 h 317"/>
                <a:gd name="T74" fmla="*/ 392430 w 288"/>
                <a:gd name="T75" fmla="*/ 394334 h 317"/>
                <a:gd name="T76" fmla="*/ 495300 w 288"/>
                <a:gd name="T77" fmla="*/ 306704 h 317"/>
                <a:gd name="T78" fmla="*/ 539115 w 288"/>
                <a:gd name="T79" fmla="*/ 247650 h 317"/>
                <a:gd name="T80" fmla="*/ 548640 w 288"/>
                <a:gd name="T81" fmla="*/ 213360 h 317"/>
                <a:gd name="T82" fmla="*/ 523875 w 288"/>
                <a:gd name="T83" fmla="*/ 160020 h 317"/>
                <a:gd name="T84" fmla="*/ 520065 w 288"/>
                <a:gd name="T85" fmla="*/ 140970 h 317"/>
                <a:gd name="T86" fmla="*/ 62865 w 288"/>
                <a:gd name="T87" fmla="*/ 432434 h 317"/>
                <a:gd name="T88" fmla="*/ 91440 w 288"/>
                <a:gd name="T89" fmla="*/ 400049 h 317"/>
                <a:gd name="T90" fmla="*/ 87630 w 288"/>
                <a:gd name="T91" fmla="*/ 419099 h 317"/>
                <a:gd name="T92" fmla="*/ 81915 w 288"/>
                <a:gd name="T93" fmla="*/ 443864 h 317"/>
                <a:gd name="T94" fmla="*/ 62865 w 288"/>
                <a:gd name="T95" fmla="*/ 438149 h 3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8" h="317" extrusionOk="0">
                  <a:moveTo>
                    <a:pt x="273" y="74"/>
                  </a:moveTo>
                  <a:lnTo>
                    <a:pt x="273" y="72"/>
                  </a:lnTo>
                  <a:lnTo>
                    <a:pt x="265" y="69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42" y="54"/>
                  </a:lnTo>
                  <a:lnTo>
                    <a:pt x="240" y="54"/>
                  </a:lnTo>
                  <a:lnTo>
                    <a:pt x="232" y="59"/>
                  </a:lnTo>
                  <a:lnTo>
                    <a:pt x="232" y="69"/>
                  </a:lnTo>
                  <a:lnTo>
                    <a:pt x="227" y="74"/>
                  </a:lnTo>
                  <a:lnTo>
                    <a:pt x="212" y="72"/>
                  </a:lnTo>
                  <a:lnTo>
                    <a:pt x="204" y="66"/>
                  </a:lnTo>
                  <a:lnTo>
                    <a:pt x="189" y="59"/>
                  </a:lnTo>
                  <a:lnTo>
                    <a:pt x="173" y="56"/>
                  </a:lnTo>
                  <a:lnTo>
                    <a:pt x="171" y="51"/>
                  </a:lnTo>
                  <a:lnTo>
                    <a:pt x="173" y="43"/>
                  </a:lnTo>
                  <a:lnTo>
                    <a:pt x="160" y="31"/>
                  </a:lnTo>
                  <a:lnTo>
                    <a:pt x="153" y="31"/>
                  </a:lnTo>
                  <a:lnTo>
                    <a:pt x="132" y="18"/>
                  </a:lnTo>
                  <a:lnTo>
                    <a:pt x="114" y="5"/>
                  </a:lnTo>
                  <a:lnTo>
                    <a:pt x="102" y="0"/>
                  </a:lnTo>
                  <a:lnTo>
                    <a:pt x="99" y="13"/>
                  </a:lnTo>
                  <a:lnTo>
                    <a:pt x="84" y="13"/>
                  </a:lnTo>
                  <a:lnTo>
                    <a:pt x="61" y="28"/>
                  </a:lnTo>
                  <a:lnTo>
                    <a:pt x="51" y="31"/>
                  </a:lnTo>
                  <a:lnTo>
                    <a:pt x="38" y="36"/>
                  </a:lnTo>
                  <a:lnTo>
                    <a:pt x="43" y="49"/>
                  </a:lnTo>
                  <a:lnTo>
                    <a:pt x="43" y="54"/>
                  </a:lnTo>
                  <a:lnTo>
                    <a:pt x="48" y="61"/>
                  </a:lnTo>
                  <a:lnTo>
                    <a:pt x="46" y="74"/>
                  </a:lnTo>
                  <a:lnTo>
                    <a:pt x="28" y="95"/>
                  </a:lnTo>
                  <a:lnTo>
                    <a:pt x="25" y="102"/>
                  </a:lnTo>
                  <a:lnTo>
                    <a:pt x="30" y="107"/>
                  </a:lnTo>
                  <a:lnTo>
                    <a:pt x="20" y="123"/>
                  </a:lnTo>
                  <a:lnTo>
                    <a:pt x="10" y="123"/>
                  </a:lnTo>
                  <a:lnTo>
                    <a:pt x="2" y="135"/>
                  </a:lnTo>
                  <a:lnTo>
                    <a:pt x="5" y="143"/>
                  </a:lnTo>
                  <a:lnTo>
                    <a:pt x="10" y="153"/>
                  </a:lnTo>
                  <a:lnTo>
                    <a:pt x="7" y="161"/>
                  </a:lnTo>
                  <a:lnTo>
                    <a:pt x="10" y="174"/>
                  </a:lnTo>
                  <a:lnTo>
                    <a:pt x="5" y="184"/>
                  </a:lnTo>
                  <a:lnTo>
                    <a:pt x="0" y="189"/>
                  </a:lnTo>
                  <a:lnTo>
                    <a:pt x="5" y="197"/>
                  </a:lnTo>
                  <a:lnTo>
                    <a:pt x="15" y="199"/>
                  </a:lnTo>
                  <a:lnTo>
                    <a:pt x="25" y="210"/>
                  </a:lnTo>
                  <a:lnTo>
                    <a:pt x="33" y="215"/>
                  </a:lnTo>
                  <a:lnTo>
                    <a:pt x="38" y="212"/>
                  </a:lnTo>
                  <a:lnTo>
                    <a:pt x="40" y="202"/>
                  </a:lnTo>
                  <a:lnTo>
                    <a:pt x="46" y="194"/>
                  </a:lnTo>
                  <a:lnTo>
                    <a:pt x="51" y="189"/>
                  </a:lnTo>
                  <a:lnTo>
                    <a:pt x="53" y="197"/>
                  </a:lnTo>
                  <a:lnTo>
                    <a:pt x="53" y="204"/>
                  </a:lnTo>
                  <a:lnTo>
                    <a:pt x="56" y="199"/>
                  </a:lnTo>
                  <a:lnTo>
                    <a:pt x="53" y="192"/>
                  </a:lnTo>
                  <a:lnTo>
                    <a:pt x="58" y="192"/>
                  </a:lnTo>
                  <a:lnTo>
                    <a:pt x="61" y="204"/>
                  </a:lnTo>
                  <a:lnTo>
                    <a:pt x="58" y="217"/>
                  </a:lnTo>
                  <a:lnTo>
                    <a:pt x="58" y="225"/>
                  </a:lnTo>
                  <a:lnTo>
                    <a:pt x="53" y="238"/>
                  </a:lnTo>
                  <a:lnTo>
                    <a:pt x="43" y="248"/>
                  </a:lnTo>
                  <a:lnTo>
                    <a:pt x="46" y="250"/>
                  </a:lnTo>
                  <a:lnTo>
                    <a:pt x="51" y="263"/>
                  </a:lnTo>
                  <a:lnTo>
                    <a:pt x="40" y="268"/>
                  </a:lnTo>
                  <a:lnTo>
                    <a:pt x="33" y="279"/>
                  </a:lnTo>
                  <a:lnTo>
                    <a:pt x="33" y="289"/>
                  </a:lnTo>
                  <a:lnTo>
                    <a:pt x="43" y="289"/>
                  </a:lnTo>
                  <a:lnTo>
                    <a:pt x="53" y="284"/>
                  </a:lnTo>
                  <a:lnTo>
                    <a:pt x="58" y="291"/>
                  </a:lnTo>
                  <a:lnTo>
                    <a:pt x="74" y="294"/>
                  </a:lnTo>
                  <a:lnTo>
                    <a:pt x="81" y="296"/>
                  </a:lnTo>
                  <a:lnTo>
                    <a:pt x="97" y="317"/>
                  </a:lnTo>
                  <a:lnTo>
                    <a:pt x="102" y="317"/>
                  </a:lnTo>
                  <a:lnTo>
                    <a:pt x="112" y="307"/>
                  </a:lnTo>
                  <a:lnTo>
                    <a:pt x="150" y="230"/>
                  </a:lnTo>
                  <a:lnTo>
                    <a:pt x="155" y="222"/>
                  </a:lnTo>
                  <a:lnTo>
                    <a:pt x="206" y="207"/>
                  </a:lnTo>
                  <a:lnTo>
                    <a:pt x="227" y="192"/>
                  </a:lnTo>
                  <a:lnTo>
                    <a:pt x="260" y="161"/>
                  </a:lnTo>
                  <a:lnTo>
                    <a:pt x="273" y="130"/>
                  </a:lnTo>
                  <a:lnTo>
                    <a:pt x="283" y="130"/>
                  </a:lnTo>
                  <a:lnTo>
                    <a:pt x="286" y="125"/>
                  </a:lnTo>
                  <a:lnTo>
                    <a:pt x="288" y="112"/>
                  </a:lnTo>
                  <a:lnTo>
                    <a:pt x="286" y="105"/>
                  </a:lnTo>
                  <a:lnTo>
                    <a:pt x="275" y="84"/>
                  </a:lnTo>
                  <a:lnTo>
                    <a:pt x="275" y="79"/>
                  </a:lnTo>
                  <a:lnTo>
                    <a:pt x="273" y="74"/>
                  </a:lnTo>
                  <a:close/>
                  <a:moveTo>
                    <a:pt x="33" y="230"/>
                  </a:moveTo>
                  <a:lnTo>
                    <a:pt x="33" y="227"/>
                  </a:lnTo>
                  <a:lnTo>
                    <a:pt x="38" y="217"/>
                  </a:lnTo>
                  <a:lnTo>
                    <a:pt x="48" y="210"/>
                  </a:lnTo>
                  <a:lnTo>
                    <a:pt x="48" y="212"/>
                  </a:lnTo>
                  <a:lnTo>
                    <a:pt x="46" y="220"/>
                  </a:lnTo>
                  <a:lnTo>
                    <a:pt x="46" y="225"/>
                  </a:lnTo>
                  <a:lnTo>
                    <a:pt x="43" y="233"/>
                  </a:lnTo>
                  <a:lnTo>
                    <a:pt x="35" y="233"/>
                  </a:lnTo>
                  <a:lnTo>
                    <a:pt x="33" y="23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8" name="Google Shape;441;p17">
              <a:extLst>
                <a:ext uri="{FF2B5EF4-FFF2-40B4-BE49-F238E27FC236}">
                  <a16:creationId xmlns:a16="http://schemas.microsoft.com/office/drawing/2014/main" id="{43C5FA3D-D6A4-0F41-93D3-098DC1C24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106" y="1743076"/>
              <a:ext cx="1198244" cy="1762124"/>
            </a:xfrm>
            <a:custGeom>
              <a:avLst/>
              <a:gdLst>
                <a:gd name="T0" fmla="*/ 1089659 w 629"/>
                <a:gd name="T1" fmla="*/ 1036319 h 925"/>
                <a:gd name="T2" fmla="*/ 1022984 w 629"/>
                <a:gd name="T3" fmla="*/ 1036319 h 925"/>
                <a:gd name="T4" fmla="*/ 1022984 w 629"/>
                <a:gd name="T5" fmla="*/ 920114 h 925"/>
                <a:gd name="T6" fmla="*/ 944879 w 629"/>
                <a:gd name="T7" fmla="*/ 942974 h 925"/>
                <a:gd name="T8" fmla="*/ 832484 w 629"/>
                <a:gd name="T9" fmla="*/ 885824 h 925"/>
                <a:gd name="T10" fmla="*/ 725804 w 629"/>
                <a:gd name="T11" fmla="*/ 782955 h 925"/>
                <a:gd name="T12" fmla="*/ 706754 w 629"/>
                <a:gd name="T13" fmla="*/ 710565 h 925"/>
                <a:gd name="T14" fmla="*/ 716279 w 629"/>
                <a:gd name="T15" fmla="*/ 645795 h 925"/>
                <a:gd name="T16" fmla="*/ 760094 w 629"/>
                <a:gd name="T17" fmla="*/ 601980 h 925"/>
                <a:gd name="T18" fmla="*/ 782954 w 629"/>
                <a:gd name="T19" fmla="*/ 514350 h 925"/>
                <a:gd name="T20" fmla="*/ 838199 w 629"/>
                <a:gd name="T21" fmla="*/ 451485 h 925"/>
                <a:gd name="T22" fmla="*/ 969644 w 629"/>
                <a:gd name="T23" fmla="*/ 407670 h 925"/>
                <a:gd name="T24" fmla="*/ 1013459 w 629"/>
                <a:gd name="T25" fmla="*/ 394335 h 925"/>
                <a:gd name="T26" fmla="*/ 1055369 w 629"/>
                <a:gd name="T27" fmla="*/ 403860 h 925"/>
                <a:gd name="T28" fmla="*/ 992504 w 629"/>
                <a:gd name="T29" fmla="*/ 363855 h 925"/>
                <a:gd name="T30" fmla="*/ 1026794 w 629"/>
                <a:gd name="T31" fmla="*/ 241935 h 925"/>
                <a:gd name="T32" fmla="*/ 982979 w 629"/>
                <a:gd name="T33" fmla="*/ 213360 h 925"/>
                <a:gd name="T34" fmla="*/ 885824 w 629"/>
                <a:gd name="T35" fmla="*/ 207645 h 925"/>
                <a:gd name="T36" fmla="*/ 807719 w 629"/>
                <a:gd name="T37" fmla="*/ 228600 h 925"/>
                <a:gd name="T38" fmla="*/ 773429 w 629"/>
                <a:gd name="T39" fmla="*/ 203835 h 925"/>
                <a:gd name="T40" fmla="*/ 744854 w 629"/>
                <a:gd name="T41" fmla="*/ 150495 h 925"/>
                <a:gd name="T42" fmla="*/ 651509 w 629"/>
                <a:gd name="T43" fmla="*/ 76200 h 925"/>
                <a:gd name="T44" fmla="*/ 603884 w 629"/>
                <a:gd name="T45" fmla="*/ 19050 h 925"/>
                <a:gd name="T46" fmla="*/ 554355 w 629"/>
                <a:gd name="T47" fmla="*/ 13335 h 925"/>
                <a:gd name="T48" fmla="*/ 575310 w 629"/>
                <a:gd name="T49" fmla="*/ 100965 h 925"/>
                <a:gd name="T50" fmla="*/ 462915 w 629"/>
                <a:gd name="T51" fmla="*/ 228600 h 925"/>
                <a:gd name="T52" fmla="*/ 243840 w 629"/>
                <a:gd name="T53" fmla="*/ 447675 h 925"/>
                <a:gd name="T54" fmla="*/ 171450 w 629"/>
                <a:gd name="T55" fmla="*/ 422910 h 925"/>
                <a:gd name="T56" fmla="*/ 93345 w 629"/>
                <a:gd name="T57" fmla="*/ 413385 h 925"/>
                <a:gd name="T58" fmla="*/ 118110 w 629"/>
                <a:gd name="T59" fmla="*/ 339090 h 925"/>
                <a:gd name="T60" fmla="*/ 49530 w 629"/>
                <a:gd name="T61" fmla="*/ 373380 h 925"/>
                <a:gd name="T62" fmla="*/ 5715 w 629"/>
                <a:gd name="T63" fmla="*/ 451485 h 925"/>
                <a:gd name="T64" fmla="*/ 9525 w 629"/>
                <a:gd name="T65" fmla="*/ 495300 h 925"/>
                <a:gd name="T66" fmla="*/ 24765 w 629"/>
                <a:gd name="T67" fmla="*/ 558165 h 925"/>
                <a:gd name="T68" fmla="*/ 40005 w 629"/>
                <a:gd name="T69" fmla="*/ 601980 h 925"/>
                <a:gd name="T70" fmla="*/ 146685 w 629"/>
                <a:gd name="T71" fmla="*/ 657225 h 925"/>
                <a:gd name="T72" fmla="*/ 184785 w 629"/>
                <a:gd name="T73" fmla="*/ 744855 h 925"/>
                <a:gd name="T74" fmla="*/ 259080 w 629"/>
                <a:gd name="T75" fmla="*/ 836295 h 925"/>
                <a:gd name="T76" fmla="*/ 302895 w 629"/>
                <a:gd name="T77" fmla="*/ 923924 h 925"/>
                <a:gd name="T78" fmla="*/ 346710 w 629"/>
                <a:gd name="T79" fmla="*/ 1026794 h 925"/>
                <a:gd name="T80" fmla="*/ 365760 w 629"/>
                <a:gd name="T81" fmla="*/ 1074419 h 925"/>
                <a:gd name="T82" fmla="*/ 419100 w 629"/>
                <a:gd name="T83" fmla="*/ 1158239 h 925"/>
                <a:gd name="T84" fmla="*/ 481965 w 629"/>
                <a:gd name="T85" fmla="*/ 1249679 h 925"/>
                <a:gd name="T86" fmla="*/ 497205 w 629"/>
                <a:gd name="T87" fmla="*/ 1308734 h 925"/>
                <a:gd name="T88" fmla="*/ 506730 w 629"/>
                <a:gd name="T89" fmla="*/ 1348739 h 925"/>
                <a:gd name="T90" fmla="*/ 550545 w 629"/>
                <a:gd name="T91" fmla="*/ 1396364 h 925"/>
                <a:gd name="T92" fmla="*/ 613409 w 629"/>
                <a:gd name="T93" fmla="*/ 1445894 h 925"/>
                <a:gd name="T94" fmla="*/ 666749 w 629"/>
                <a:gd name="T95" fmla="*/ 1474469 h 925"/>
                <a:gd name="T96" fmla="*/ 716279 w 629"/>
                <a:gd name="T97" fmla="*/ 1512569 h 925"/>
                <a:gd name="T98" fmla="*/ 763904 w 629"/>
                <a:gd name="T99" fmla="*/ 1556384 h 925"/>
                <a:gd name="T100" fmla="*/ 851534 w 629"/>
                <a:gd name="T101" fmla="*/ 1590674 h 925"/>
                <a:gd name="T102" fmla="*/ 904874 w 629"/>
                <a:gd name="T103" fmla="*/ 1624964 h 925"/>
                <a:gd name="T104" fmla="*/ 958214 w 629"/>
                <a:gd name="T105" fmla="*/ 1668779 h 925"/>
                <a:gd name="T106" fmla="*/ 998219 w 629"/>
                <a:gd name="T107" fmla="*/ 1703069 h 925"/>
                <a:gd name="T108" fmla="*/ 1066799 w 629"/>
                <a:gd name="T109" fmla="*/ 1762124 h 925"/>
                <a:gd name="T110" fmla="*/ 1139189 w 629"/>
                <a:gd name="T111" fmla="*/ 1727834 h 925"/>
                <a:gd name="T112" fmla="*/ 1142999 w 629"/>
                <a:gd name="T113" fmla="*/ 1664969 h 925"/>
                <a:gd name="T114" fmla="*/ 1139189 w 629"/>
                <a:gd name="T115" fmla="*/ 1644014 h 925"/>
                <a:gd name="T116" fmla="*/ 1192529 w 629"/>
                <a:gd name="T117" fmla="*/ 1556384 h 925"/>
                <a:gd name="T118" fmla="*/ 1167764 w 629"/>
                <a:gd name="T119" fmla="*/ 1445894 h 925"/>
                <a:gd name="T120" fmla="*/ 1177289 w 629"/>
                <a:gd name="T121" fmla="*/ 1323974 h 925"/>
                <a:gd name="T122" fmla="*/ 1198244 w 629"/>
                <a:gd name="T123" fmla="*/ 1177289 h 9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9" h="925" extrusionOk="0">
                  <a:moveTo>
                    <a:pt x="583" y="547"/>
                  </a:moveTo>
                  <a:lnTo>
                    <a:pt x="580" y="547"/>
                  </a:lnTo>
                  <a:lnTo>
                    <a:pt x="577" y="544"/>
                  </a:lnTo>
                  <a:lnTo>
                    <a:pt x="572" y="544"/>
                  </a:lnTo>
                  <a:lnTo>
                    <a:pt x="560" y="547"/>
                  </a:lnTo>
                  <a:lnTo>
                    <a:pt x="552" y="549"/>
                  </a:lnTo>
                  <a:lnTo>
                    <a:pt x="542" y="549"/>
                  </a:lnTo>
                  <a:lnTo>
                    <a:pt x="537" y="544"/>
                  </a:lnTo>
                  <a:lnTo>
                    <a:pt x="534" y="534"/>
                  </a:lnTo>
                  <a:lnTo>
                    <a:pt x="532" y="503"/>
                  </a:lnTo>
                  <a:lnTo>
                    <a:pt x="534" y="488"/>
                  </a:lnTo>
                  <a:lnTo>
                    <a:pt x="537" y="483"/>
                  </a:lnTo>
                  <a:lnTo>
                    <a:pt x="539" y="472"/>
                  </a:lnTo>
                  <a:lnTo>
                    <a:pt x="534" y="467"/>
                  </a:lnTo>
                  <a:lnTo>
                    <a:pt x="516" y="478"/>
                  </a:lnTo>
                  <a:lnTo>
                    <a:pt x="496" y="495"/>
                  </a:lnTo>
                  <a:lnTo>
                    <a:pt x="470" y="495"/>
                  </a:lnTo>
                  <a:lnTo>
                    <a:pt x="450" y="493"/>
                  </a:lnTo>
                  <a:lnTo>
                    <a:pt x="447" y="480"/>
                  </a:lnTo>
                  <a:lnTo>
                    <a:pt x="437" y="465"/>
                  </a:lnTo>
                  <a:lnTo>
                    <a:pt x="422" y="462"/>
                  </a:lnTo>
                  <a:lnTo>
                    <a:pt x="394" y="465"/>
                  </a:lnTo>
                  <a:lnTo>
                    <a:pt x="404" y="449"/>
                  </a:lnTo>
                  <a:lnTo>
                    <a:pt x="381" y="411"/>
                  </a:lnTo>
                  <a:lnTo>
                    <a:pt x="368" y="398"/>
                  </a:lnTo>
                  <a:lnTo>
                    <a:pt x="371" y="391"/>
                  </a:lnTo>
                  <a:lnTo>
                    <a:pt x="365" y="383"/>
                  </a:lnTo>
                  <a:lnTo>
                    <a:pt x="371" y="373"/>
                  </a:lnTo>
                  <a:lnTo>
                    <a:pt x="373" y="363"/>
                  </a:lnTo>
                  <a:lnTo>
                    <a:pt x="368" y="355"/>
                  </a:lnTo>
                  <a:lnTo>
                    <a:pt x="373" y="350"/>
                  </a:lnTo>
                  <a:lnTo>
                    <a:pt x="376" y="339"/>
                  </a:lnTo>
                  <a:lnTo>
                    <a:pt x="388" y="332"/>
                  </a:lnTo>
                  <a:lnTo>
                    <a:pt x="396" y="332"/>
                  </a:lnTo>
                  <a:lnTo>
                    <a:pt x="404" y="324"/>
                  </a:lnTo>
                  <a:lnTo>
                    <a:pt x="399" y="316"/>
                  </a:lnTo>
                  <a:lnTo>
                    <a:pt x="394" y="299"/>
                  </a:lnTo>
                  <a:lnTo>
                    <a:pt x="406" y="286"/>
                  </a:lnTo>
                  <a:lnTo>
                    <a:pt x="406" y="278"/>
                  </a:lnTo>
                  <a:lnTo>
                    <a:pt x="411" y="270"/>
                  </a:lnTo>
                  <a:lnTo>
                    <a:pt x="409" y="258"/>
                  </a:lnTo>
                  <a:lnTo>
                    <a:pt x="417" y="253"/>
                  </a:lnTo>
                  <a:lnTo>
                    <a:pt x="429" y="247"/>
                  </a:lnTo>
                  <a:lnTo>
                    <a:pt x="440" y="237"/>
                  </a:lnTo>
                  <a:lnTo>
                    <a:pt x="445" y="235"/>
                  </a:lnTo>
                  <a:lnTo>
                    <a:pt x="452" y="230"/>
                  </a:lnTo>
                  <a:lnTo>
                    <a:pt x="475" y="224"/>
                  </a:lnTo>
                  <a:lnTo>
                    <a:pt x="509" y="214"/>
                  </a:lnTo>
                  <a:lnTo>
                    <a:pt x="514" y="207"/>
                  </a:lnTo>
                  <a:lnTo>
                    <a:pt x="516" y="207"/>
                  </a:lnTo>
                  <a:lnTo>
                    <a:pt x="526" y="207"/>
                  </a:lnTo>
                  <a:lnTo>
                    <a:pt x="532" y="207"/>
                  </a:lnTo>
                  <a:lnTo>
                    <a:pt x="542" y="214"/>
                  </a:lnTo>
                  <a:lnTo>
                    <a:pt x="539" y="217"/>
                  </a:lnTo>
                  <a:lnTo>
                    <a:pt x="549" y="219"/>
                  </a:lnTo>
                  <a:lnTo>
                    <a:pt x="554" y="212"/>
                  </a:lnTo>
                  <a:lnTo>
                    <a:pt x="552" y="196"/>
                  </a:lnTo>
                  <a:lnTo>
                    <a:pt x="544" y="189"/>
                  </a:lnTo>
                  <a:lnTo>
                    <a:pt x="532" y="191"/>
                  </a:lnTo>
                  <a:lnTo>
                    <a:pt x="521" y="191"/>
                  </a:lnTo>
                  <a:lnTo>
                    <a:pt x="519" y="186"/>
                  </a:lnTo>
                  <a:lnTo>
                    <a:pt x="549" y="132"/>
                  </a:lnTo>
                  <a:lnTo>
                    <a:pt x="549" y="125"/>
                  </a:lnTo>
                  <a:lnTo>
                    <a:pt x="539" y="127"/>
                  </a:lnTo>
                  <a:lnTo>
                    <a:pt x="537" y="122"/>
                  </a:lnTo>
                  <a:lnTo>
                    <a:pt x="524" y="117"/>
                  </a:lnTo>
                  <a:lnTo>
                    <a:pt x="519" y="117"/>
                  </a:lnTo>
                  <a:lnTo>
                    <a:pt x="516" y="112"/>
                  </a:lnTo>
                  <a:lnTo>
                    <a:pt x="506" y="112"/>
                  </a:lnTo>
                  <a:lnTo>
                    <a:pt x="491" y="120"/>
                  </a:lnTo>
                  <a:lnTo>
                    <a:pt x="478" y="112"/>
                  </a:lnTo>
                  <a:lnTo>
                    <a:pt x="465" y="109"/>
                  </a:lnTo>
                  <a:lnTo>
                    <a:pt x="450" y="117"/>
                  </a:lnTo>
                  <a:lnTo>
                    <a:pt x="445" y="122"/>
                  </a:lnTo>
                  <a:lnTo>
                    <a:pt x="432" y="122"/>
                  </a:lnTo>
                  <a:lnTo>
                    <a:pt x="424" y="120"/>
                  </a:lnTo>
                  <a:lnTo>
                    <a:pt x="414" y="122"/>
                  </a:lnTo>
                  <a:lnTo>
                    <a:pt x="406" y="120"/>
                  </a:lnTo>
                  <a:lnTo>
                    <a:pt x="401" y="112"/>
                  </a:lnTo>
                  <a:lnTo>
                    <a:pt x="406" y="107"/>
                  </a:lnTo>
                  <a:lnTo>
                    <a:pt x="401" y="94"/>
                  </a:lnTo>
                  <a:lnTo>
                    <a:pt x="394" y="92"/>
                  </a:lnTo>
                  <a:lnTo>
                    <a:pt x="388" y="89"/>
                  </a:lnTo>
                  <a:lnTo>
                    <a:pt x="391" y="79"/>
                  </a:lnTo>
                  <a:lnTo>
                    <a:pt x="381" y="63"/>
                  </a:lnTo>
                  <a:lnTo>
                    <a:pt x="358" y="56"/>
                  </a:lnTo>
                  <a:lnTo>
                    <a:pt x="350" y="56"/>
                  </a:lnTo>
                  <a:lnTo>
                    <a:pt x="342" y="40"/>
                  </a:lnTo>
                  <a:lnTo>
                    <a:pt x="342" y="33"/>
                  </a:lnTo>
                  <a:lnTo>
                    <a:pt x="330" y="17"/>
                  </a:lnTo>
                  <a:lnTo>
                    <a:pt x="327" y="12"/>
                  </a:lnTo>
                  <a:lnTo>
                    <a:pt x="317" y="10"/>
                  </a:lnTo>
                  <a:lnTo>
                    <a:pt x="299" y="7"/>
                  </a:lnTo>
                  <a:lnTo>
                    <a:pt x="294" y="0"/>
                  </a:lnTo>
                  <a:lnTo>
                    <a:pt x="289" y="2"/>
                  </a:lnTo>
                  <a:lnTo>
                    <a:pt x="291" y="7"/>
                  </a:lnTo>
                  <a:lnTo>
                    <a:pt x="291" y="12"/>
                  </a:lnTo>
                  <a:lnTo>
                    <a:pt x="302" y="33"/>
                  </a:lnTo>
                  <a:lnTo>
                    <a:pt x="304" y="40"/>
                  </a:lnTo>
                  <a:lnTo>
                    <a:pt x="302" y="53"/>
                  </a:lnTo>
                  <a:lnTo>
                    <a:pt x="299" y="58"/>
                  </a:lnTo>
                  <a:lnTo>
                    <a:pt x="289" y="58"/>
                  </a:lnTo>
                  <a:lnTo>
                    <a:pt x="276" y="89"/>
                  </a:lnTo>
                  <a:lnTo>
                    <a:pt x="243" y="120"/>
                  </a:lnTo>
                  <a:lnTo>
                    <a:pt x="222" y="135"/>
                  </a:lnTo>
                  <a:lnTo>
                    <a:pt x="171" y="150"/>
                  </a:lnTo>
                  <a:lnTo>
                    <a:pt x="166" y="158"/>
                  </a:lnTo>
                  <a:lnTo>
                    <a:pt x="128" y="235"/>
                  </a:lnTo>
                  <a:lnTo>
                    <a:pt x="118" y="245"/>
                  </a:lnTo>
                  <a:lnTo>
                    <a:pt x="113" y="245"/>
                  </a:lnTo>
                  <a:lnTo>
                    <a:pt x="97" y="224"/>
                  </a:lnTo>
                  <a:lnTo>
                    <a:pt x="90" y="222"/>
                  </a:lnTo>
                  <a:lnTo>
                    <a:pt x="74" y="219"/>
                  </a:lnTo>
                  <a:lnTo>
                    <a:pt x="69" y="212"/>
                  </a:lnTo>
                  <a:lnTo>
                    <a:pt x="59" y="217"/>
                  </a:lnTo>
                  <a:lnTo>
                    <a:pt x="49" y="217"/>
                  </a:lnTo>
                  <a:lnTo>
                    <a:pt x="49" y="207"/>
                  </a:lnTo>
                  <a:lnTo>
                    <a:pt x="56" y="196"/>
                  </a:lnTo>
                  <a:lnTo>
                    <a:pt x="67" y="191"/>
                  </a:lnTo>
                  <a:lnTo>
                    <a:pt x="62" y="178"/>
                  </a:lnTo>
                  <a:lnTo>
                    <a:pt x="59" y="176"/>
                  </a:lnTo>
                  <a:lnTo>
                    <a:pt x="56" y="176"/>
                  </a:lnTo>
                  <a:lnTo>
                    <a:pt x="33" y="189"/>
                  </a:lnTo>
                  <a:lnTo>
                    <a:pt x="26" y="196"/>
                  </a:lnTo>
                  <a:lnTo>
                    <a:pt x="8" y="212"/>
                  </a:lnTo>
                  <a:lnTo>
                    <a:pt x="5" y="224"/>
                  </a:lnTo>
                  <a:lnTo>
                    <a:pt x="0" y="235"/>
                  </a:lnTo>
                  <a:lnTo>
                    <a:pt x="3" y="237"/>
                  </a:lnTo>
                  <a:lnTo>
                    <a:pt x="10" y="245"/>
                  </a:lnTo>
                  <a:lnTo>
                    <a:pt x="10" y="253"/>
                  </a:lnTo>
                  <a:lnTo>
                    <a:pt x="5" y="255"/>
                  </a:lnTo>
                  <a:lnTo>
                    <a:pt x="5" y="260"/>
                  </a:lnTo>
                  <a:lnTo>
                    <a:pt x="13" y="270"/>
                  </a:lnTo>
                  <a:lnTo>
                    <a:pt x="21" y="283"/>
                  </a:lnTo>
                  <a:lnTo>
                    <a:pt x="21" y="293"/>
                  </a:lnTo>
                  <a:lnTo>
                    <a:pt x="13" y="293"/>
                  </a:lnTo>
                  <a:lnTo>
                    <a:pt x="5" y="296"/>
                  </a:lnTo>
                  <a:lnTo>
                    <a:pt x="3" y="304"/>
                  </a:lnTo>
                  <a:lnTo>
                    <a:pt x="10" y="311"/>
                  </a:lnTo>
                  <a:lnTo>
                    <a:pt x="21" y="316"/>
                  </a:lnTo>
                  <a:lnTo>
                    <a:pt x="33" y="327"/>
                  </a:lnTo>
                  <a:lnTo>
                    <a:pt x="49" y="329"/>
                  </a:lnTo>
                  <a:lnTo>
                    <a:pt x="67" y="342"/>
                  </a:lnTo>
                  <a:lnTo>
                    <a:pt x="77" y="345"/>
                  </a:lnTo>
                  <a:lnTo>
                    <a:pt x="79" y="352"/>
                  </a:lnTo>
                  <a:lnTo>
                    <a:pt x="90" y="368"/>
                  </a:lnTo>
                  <a:lnTo>
                    <a:pt x="92" y="383"/>
                  </a:lnTo>
                  <a:lnTo>
                    <a:pt x="97" y="391"/>
                  </a:lnTo>
                  <a:lnTo>
                    <a:pt x="118" y="401"/>
                  </a:lnTo>
                  <a:lnTo>
                    <a:pt x="125" y="416"/>
                  </a:lnTo>
                  <a:lnTo>
                    <a:pt x="128" y="429"/>
                  </a:lnTo>
                  <a:lnTo>
                    <a:pt x="136" y="439"/>
                  </a:lnTo>
                  <a:lnTo>
                    <a:pt x="136" y="455"/>
                  </a:lnTo>
                  <a:lnTo>
                    <a:pt x="143" y="467"/>
                  </a:lnTo>
                  <a:lnTo>
                    <a:pt x="151" y="470"/>
                  </a:lnTo>
                  <a:lnTo>
                    <a:pt x="159" y="485"/>
                  </a:lnTo>
                  <a:lnTo>
                    <a:pt x="161" y="498"/>
                  </a:lnTo>
                  <a:lnTo>
                    <a:pt x="159" y="501"/>
                  </a:lnTo>
                  <a:lnTo>
                    <a:pt x="166" y="518"/>
                  </a:lnTo>
                  <a:lnTo>
                    <a:pt x="182" y="539"/>
                  </a:lnTo>
                  <a:lnTo>
                    <a:pt x="187" y="549"/>
                  </a:lnTo>
                  <a:lnTo>
                    <a:pt x="184" y="557"/>
                  </a:lnTo>
                  <a:lnTo>
                    <a:pt x="187" y="562"/>
                  </a:lnTo>
                  <a:lnTo>
                    <a:pt x="192" y="564"/>
                  </a:lnTo>
                  <a:lnTo>
                    <a:pt x="210" y="580"/>
                  </a:lnTo>
                  <a:lnTo>
                    <a:pt x="212" y="587"/>
                  </a:lnTo>
                  <a:lnTo>
                    <a:pt x="215" y="603"/>
                  </a:lnTo>
                  <a:lnTo>
                    <a:pt x="220" y="608"/>
                  </a:lnTo>
                  <a:lnTo>
                    <a:pt x="233" y="613"/>
                  </a:lnTo>
                  <a:lnTo>
                    <a:pt x="235" y="623"/>
                  </a:lnTo>
                  <a:lnTo>
                    <a:pt x="248" y="646"/>
                  </a:lnTo>
                  <a:lnTo>
                    <a:pt x="253" y="656"/>
                  </a:lnTo>
                  <a:lnTo>
                    <a:pt x="268" y="679"/>
                  </a:lnTo>
                  <a:lnTo>
                    <a:pt x="268" y="690"/>
                  </a:lnTo>
                  <a:lnTo>
                    <a:pt x="263" y="692"/>
                  </a:lnTo>
                  <a:lnTo>
                    <a:pt x="261" y="687"/>
                  </a:lnTo>
                  <a:lnTo>
                    <a:pt x="258" y="692"/>
                  </a:lnTo>
                  <a:lnTo>
                    <a:pt x="261" y="700"/>
                  </a:lnTo>
                  <a:lnTo>
                    <a:pt x="261" y="708"/>
                  </a:lnTo>
                  <a:lnTo>
                    <a:pt x="266" y="708"/>
                  </a:lnTo>
                  <a:lnTo>
                    <a:pt x="274" y="710"/>
                  </a:lnTo>
                  <a:lnTo>
                    <a:pt x="274" y="718"/>
                  </a:lnTo>
                  <a:lnTo>
                    <a:pt x="274" y="723"/>
                  </a:lnTo>
                  <a:lnTo>
                    <a:pt x="289" y="733"/>
                  </a:lnTo>
                  <a:lnTo>
                    <a:pt x="304" y="741"/>
                  </a:lnTo>
                  <a:lnTo>
                    <a:pt x="304" y="748"/>
                  </a:lnTo>
                  <a:lnTo>
                    <a:pt x="312" y="756"/>
                  </a:lnTo>
                  <a:lnTo>
                    <a:pt x="322" y="759"/>
                  </a:lnTo>
                  <a:lnTo>
                    <a:pt x="325" y="764"/>
                  </a:lnTo>
                  <a:lnTo>
                    <a:pt x="327" y="771"/>
                  </a:lnTo>
                  <a:lnTo>
                    <a:pt x="335" y="774"/>
                  </a:lnTo>
                  <a:lnTo>
                    <a:pt x="350" y="774"/>
                  </a:lnTo>
                  <a:lnTo>
                    <a:pt x="353" y="769"/>
                  </a:lnTo>
                  <a:lnTo>
                    <a:pt x="350" y="777"/>
                  </a:lnTo>
                  <a:lnTo>
                    <a:pt x="360" y="787"/>
                  </a:lnTo>
                  <a:lnTo>
                    <a:pt x="376" y="794"/>
                  </a:lnTo>
                  <a:lnTo>
                    <a:pt x="381" y="802"/>
                  </a:lnTo>
                  <a:lnTo>
                    <a:pt x="383" y="807"/>
                  </a:lnTo>
                  <a:lnTo>
                    <a:pt x="391" y="812"/>
                  </a:lnTo>
                  <a:lnTo>
                    <a:pt x="401" y="817"/>
                  </a:lnTo>
                  <a:lnTo>
                    <a:pt x="406" y="815"/>
                  </a:lnTo>
                  <a:lnTo>
                    <a:pt x="414" y="817"/>
                  </a:lnTo>
                  <a:lnTo>
                    <a:pt x="434" y="830"/>
                  </a:lnTo>
                  <a:lnTo>
                    <a:pt x="447" y="835"/>
                  </a:lnTo>
                  <a:lnTo>
                    <a:pt x="455" y="835"/>
                  </a:lnTo>
                  <a:lnTo>
                    <a:pt x="460" y="838"/>
                  </a:lnTo>
                  <a:lnTo>
                    <a:pt x="463" y="843"/>
                  </a:lnTo>
                  <a:lnTo>
                    <a:pt x="475" y="853"/>
                  </a:lnTo>
                  <a:lnTo>
                    <a:pt x="483" y="858"/>
                  </a:lnTo>
                  <a:lnTo>
                    <a:pt x="493" y="869"/>
                  </a:lnTo>
                  <a:lnTo>
                    <a:pt x="501" y="871"/>
                  </a:lnTo>
                  <a:lnTo>
                    <a:pt x="503" y="876"/>
                  </a:lnTo>
                  <a:lnTo>
                    <a:pt x="503" y="881"/>
                  </a:lnTo>
                  <a:lnTo>
                    <a:pt x="503" y="889"/>
                  </a:lnTo>
                  <a:lnTo>
                    <a:pt x="514" y="892"/>
                  </a:lnTo>
                  <a:lnTo>
                    <a:pt x="524" y="894"/>
                  </a:lnTo>
                  <a:lnTo>
                    <a:pt x="537" y="909"/>
                  </a:lnTo>
                  <a:lnTo>
                    <a:pt x="549" y="920"/>
                  </a:lnTo>
                  <a:lnTo>
                    <a:pt x="560" y="922"/>
                  </a:lnTo>
                  <a:lnTo>
                    <a:pt x="560" y="925"/>
                  </a:lnTo>
                  <a:lnTo>
                    <a:pt x="572" y="920"/>
                  </a:lnTo>
                  <a:lnTo>
                    <a:pt x="583" y="912"/>
                  </a:lnTo>
                  <a:lnTo>
                    <a:pt x="590" y="915"/>
                  </a:lnTo>
                  <a:lnTo>
                    <a:pt x="598" y="907"/>
                  </a:lnTo>
                  <a:lnTo>
                    <a:pt x="603" y="899"/>
                  </a:lnTo>
                  <a:lnTo>
                    <a:pt x="593" y="892"/>
                  </a:lnTo>
                  <a:lnTo>
                    <a:pt x="598" y="884"/>
                  </a:lnTo>
                  <a:lnTo>
                    <a:pt x="600" y="874"/>
                  </a:lnTo>
                  <a:lnTo>
                    <a:pt x="608" y="876"/>
                  </a:lnTo>
                  <a:lnTo>
                    <a:pt x="608" y="871"/>
                  </a:lnTo>
                  <a:lnTo>
                    <a:pt x="600" y="869"/>
                  </a:lnTo>
                  <a:lnTo>
                    <a:pt x="598" y="863"/>
                  </a:lnTo>
                  <a:lnTo>
                    <a:pt x="606" y="848"/>
                  </a:lnTo>
                  <a:lnTo>
                    <a:pt x="616" y="840"/>
                  </a:lnTo>
                  <a:lnTo>
                    <a:pt x="626" y="828"/>
                  </a:lnTo>
                  <a:lnTo>
                    <a:pt x="626" y="817"/>
                  </a:lnTo>
                  <a:lnTo>
                    <a:pt x="613" y="784"/>
                  </a:lnTo>
                  <a:lnTo>
                    <a:pt x="616" y="777"/>
                  </a:lnTo>
                  <a:lnTo>
                    <a:pt x="616" y="764"/>
                  </a:lnTo>
                  <a:lnTo>
                    <a:pt x="613" y="759"/>
                  </a:lnTo>
                  <a:lnTo>
                    <a:pt x="611" y="748"/>
                  </a:lnTo>
                  <a:lnTo>
                    <a:pt x="616" y="741"/>
                  </a:lnTo>
                  <a:lnTo>
                    <a:pt x="621" y="725"/>
                  </a:lnTo>
                  <a:lnTo>
                    <a:pt x="618" y="695"/>
                  </a:lnTo>
                  <a:lnTo>
                    <a:pt x="613" y="679"/>
                  </a:lnTo>
                  <a:lnTo>
                    <a:pt x="621" y="664"/>
                  </a:lnTo>
                  <a:lnTo>
                    <a:pt x="621" y="631"/>
                  </a:lnTo>
                  <a:lnTo>
                    <a:pt x="629" y="618"/>
                  </a:lnTo>
                  <a:lnTo>
                    <a:pt x="629" y="610"/>
                  </a:lnTo>
                  <a:lnTo>
                    <a:pt x="583" y="547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79" name="Google Shape;442;p17">
              <a:extLst>
                <a:ext uri="{FF2B5EF4-FFF2-40B4-BE49-F238E27FC236}">
                  <a16:creationId xmlns:a16="http://schemas.microsoft.com/office/drawing/2014/main" id="{40A2F813-6ED6-9C42-AA16-77F58248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0720" y="2657476"/>
              <a:ext cx="1152526" cy="1289684"/>
            </a:xfrm>
            <a:custGeom>
              <a:avLst/>
              <a:gdLst>
                <a:gd name="T0" fmla="*/ 1108711 w 605"/>
                <a:gd name="T1" fmla="*/ 944879 h 677"/>
                <a:gd name="T2" fmla="*/ 1099186 w 605"/>
                <a:gd name="T3" fmla="*/ 725804 h 677"/>
                <a:gd name="T4" fmla="*/ 1045846 w 605"/>
                <a:gd name="T5" fmla="*/ 619125 h 677"/>
                <a:gd name="T6" fmla="*/ 851536 w 605"/>
                <a:gd name="T7" fmla="*/ 510540 h 677"/>
                <a:gd name="T8" fmla="*/ 861061 w 605"/>
                <a:gd name="T9" fmla="*/ 413385 h 677"/>
                <a:gd name="T10" fmla="*/ 763906 w 605"/>
                <a:gd name="T11" fmla="*/ 379095 h 677"/>
                <a:gd name="T12" fmla="*/ 714376 w 605"/>
                <a:gd name="T13" fmla="*/ 335280 h 677"/>
                <a:gd name="T14" fmla="*/ 636271 w 605"/>
                <a:gd name="T15" fmla="*/ 316230 h 677"/>
                <a:gd name="T16" fmla="*/ 544830 w 605"/>
                <a:gd name="T17" fmla="*/ 253365 h 677"/>
                <a:gd name="T18" fmla="*/ 476250 w 605"/>
                <a:gd name="T19" fmla="*/ 253365 h 677"/>
                <a:gd name="T20" fmla="*/ 422910 w 605"/>
                <a:gd name="T21" fmla="*/ 194310 h 677"/>
                <a:gd name="T22" fmla="*/ 392430 w 605"/>
                <a:gd name="T23" fmla="*/ 131445 h 677"/>
                <a:gd name="T24" fmla="*/ 382905 w 605"/>
                <a:gd name="T25" fmla="*/ 28575 h 677"/>
                <a:gd name="T26" fmla="*/ 354330 w 605"/>
                <a:gd name="T27" fmla="*/ 15240 h 677"/>
                <a:gd name="T28" fmla="*/ 285750 w 605"/>
                <a:gd name="T29" fmla="*/ 15240 h 677"/>
                <a:gd name="T30" fmla="*/ 194310 w 605"/>
                <a:gd name="T31" fmla="*/ 87630 h 677"/>
                <a:gd name="T32" fmla="*/ 125730 w 605"/>
                <a:gd name="T33" fmla="*/ 112395 h 677"/>
                <a:gd name="T34" fmla="*/ 57150 w 605"/>
                <a:gd name="T35" fmla="*/ 127635 h 677"/>
                <a:gd name="T36" fmla="*/ 87630 w 605"/>
                <a:gd name="T37" fmla="*/ 262890 h 677"/>
                <a:gd name="T38" fmla="*/ 57150 w 605"/>
                <a:gd name="T39" fmla="*/ 379095 h 677"/>
                <a:gd name="T40" fmla="*/ 62865 w 605"/>
                <a:gd name="T41" fmla="*/ 497205 h 677"/>
                <a:gd name="T42" fmla="*/ 62865 w 605"/>
                <a:gd name="T43" fmla="*/ 541020 h 677"/>
                <a:gd name="T44" fmla="*/ 81915 w 605"/>
                <a:gd name="T45" fmla="*/ 641985 h 677"/>
                <a:gd name="T46" fmla="*/ 43815 w 605"/>
                <a:gd name="T47" fmla="*/ 701039 h 677"/>
                <a:gd name="T48" fmla="*/ 47625 w 605"/>
                <a:gd name="T49" fmla="*/ 744854 h 677"/>
                <a:gd name="T50" fmla="*/ 53340 w 605"/>
                <a:gd name="T51" fmla="*/ 779144 h 677"/>
                <a:gd name="T52" fmla="*/ 87630 w 605"/>
                <a:gd name="T53" fmla="*/ 822959 h 677"/>
                <a:gd name="T54" fmla="*/ 91440 w 605"/>
                <a:gd name="T55" fmla="*/ 882014 h 677"/>
                <a:gd name="T56" fmla="*/ 150495 w 605"/>
                <a:gd name="T57" fmla="*/ 948689 h 677"/>
                <a:gd name="T58" fmla="*/ 125730 w 605"/>
                <a:gd name="T59" fmla="*/ 1047749 h 677"/>
                <a:gd name="T60" fmla="*/ 251460 w 605"/>
                <a:gd name="T61" fmla="*/ 1289684 h 677"/>
                <a:gd name="T62" fmla="*/ 295275 w 605"/>
                <a:gd name="T63" fmla="*/ 1276349 h 677"/>
                <a:gd name="T64" fmla="*/ 360045 w 605"/>
                <a:gd name="T65" fmla="*/ 1188719 h 677"/>
                <a:gd name="T66" fmla="*/ 432435 w 605"/>
                <a:gd name="T67" fmla="*/ 1198244 h 677"/>
                <a:gd name="T68" fmla="*/ 504825 w 605"/>
                <a:gd name="T69" fmla="*/ 1192529 h 677"/>
                <a:gd name="T70" fmla="*/ 539115 w 605"/>
                <a:gd name="T71" fmla="*/ 1261109 h 677"/>
                <a:gd name="T72" fmla="*/ 554355 w 605"/>
                <a:gd name="T73" fmla="*/ 1242059 h 677"/>
                <a:gd name="T74" fmla="*/ 579121 w 605"/>
                <a:gd name="T75" fmla="*/ 1183004 h 677"/>
                <a:gd name="T76" fmla="*/ 695326 w 605"/>
                <a:gd name="T77" fmla="*/ 1202054 h 677"/>
                <a:gd name="T78" fmla="*/ 729616 w 605"/>
                <a:gd name="T79" fmla="*/ 1095374 h 677"/>
                <a:gd name="T80" fmla="*/ 742951 w 605"/>
                <a:gd name="T81" fmla="*/ 1013459 h 677"/>
                <a:gd name="T82" fmla="*/ 777241 w 605"/>
                <a:gd name="T83" fmla="*/ 948689 h 677"/>
                <a:gd name="T84" fmla="*/ 1070611 w 605"/>
                <a:gd name="T85" fmla="*/ 960119 h 6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5" h="677" extrusionOk="0">
                  <a:moveTo>
                    <a:pt x="577" y="511"/>
                  </a:moveTo>
                  <a:lnTo>
                    <a:pt x="582" y="504"/>
                  </a:lnTo>
                  <a:lnTo>
                    <a:pt x="582" y="496"/>
                  </a:lnTo>
                  <a:lnTo>
                    <a:pt x="605" y="450"/>
                  </a:lnTo>
                  <a:lnTo>
                    <a:pt x="602" y="424"/>
                  </a:lnTo>
                  <a:lnTo>
                    <a:pt x="577" y="381"/>
                  </a:lnTo>
                  <a:lnTo>
                    <a:pt x="554" y="373"/>
                  </a:lnTo>
                  <a:lnTo>
                    <a:pt x="554" y="355"/>
                  </a:lnTo>
                  <a:lnTo>
                    <a:pt x="549" y="325"/>
                  </a:lnTo>
                  <a:lnTo>
                    <a:pt x="464" y="322"/>
                  </a:lnTo>
                  <a:lnTo>
                    <a:pt x="467" y="299"/>
                  </a:lnTo>
                  <a:lnTo>
                    <a:pt x="447" y="268"/>
                  </a:lnTo>
                  <a:lnTo>
                    <a:pt x="454" y="258"/>
                  </a:lnTo>
                  <a:lnTo>
                    <a:pt x="449" y="240"/>
                  </a:lnTo>
                  <a:lnTo>
                    <a:pt x="452" y="217"/>
                  </a:lnTo>
                  <a:lnTo>
                    <a:pt x="447" y="210"/>
                  </a:lnTo>
                  <a:lnTo>
                    <a:pt x="429" y="197"/>
                  </a:lnTo>
                  <a:lnTo>
                    <a:pt x="401" y="199"/>
                  </a:lnTo>
                  <a:lnTo>
                    <a:pt x="388" y="194"/>
                  </a:lnTo>
                  <a:lnTo>
                    <a:pt x="378" y="192"/>
                  </a:lnTo>
                  <a:lnTo>
                    <a:pt x="375" y="176"/>
                  </a:lnTo>
                  <a:lnTo>
                    <a:pt x="362" y="171"/>
                  </a:lnTo>
                  <a:lnTo>
                    <a:pt x="342" y="164"/>
                  </a:lnTo>
                  <a:lnTo>
                    <a:pt x="334" y="166"/>
                  </a:lnTo>
                  <a:lnTo>
                    <a:pt x="316" y="146"/>
                  </a:lnTo>
                  <a:lnTo>
                    <a:pt x="304" y="151"/>
                  </a:lnTo>
                  <a:lnTo>
                    <a:pt x="286" y="133"/>
                  </a:lnTo>
                  <a:lnTo>
                    <a:pt x="265" y="138"/>
                  </a:lnTo>
                  <a:lnTo>
                    <a:pt x="263" y="143"/>
                  </a:lnTo>
                  <a:lnTo>
                    <a:pt x="250" y="133"/>
                  </a:lnTo>
                  <a:lnTo>
                    <a:pt x="235" y="123"/>
                  </a:lnTo>
                  <a:lnTo>
                    <a:pt x="224" y="118"/>
                  </a:lnTo>
                  <a:lnTo>
                    <a:pt x="222" y="102"/>
                  </a:lnTo>
                  <a:lnTo>
                    <a:pt x="209" y="97"/>
                  </a:lnTo>
                  <a:lnTo>
                    <a:pt x="201" y="79"/>
                  </a:lnTo>
                  <a:lnTo>
                    <a:pt x="206" y="69"/>
                  </a:lnTo>
                  <a:lnTo>
                    <a:pt x="199" y="49"/>
                  </a:lnTo>
                  <a:lnTo>
                    <a:pt x="206" y="33"/>
                  </a:lnTo>
                  <a:lnTo>
                    <a:pt x="201" y="15"/>
                  </a:lnTo>
                  <a:lnTo>
                    <a:pt x="204" y="5"/>
                  </a:lnTo>
                  <a:lnTo>
                    <a:pt x="196" y="0"/>
                  </a:lnTo>
                  <a:lnTo>
                    <a:pt x="186" y="8"/>
                  </a:lnTo>
                  <a:lnTo>
                    <a:pt x="176" y="0"/>
                  </a:lnTo>
                  <a:lnTo>
                    <a:pt x="166" y="0"/>
                  </a:lnTo>
                  <a:lnTo>
                    <a:pt x="150" y="8"/>
                  </a:lnTo>
                  <a:lnTo>
                    <a:pt x="135" y="10"/>
                  </a:lnTo>
                  <a:lnTo>
                    <a:pt x="112" y="26"/>
                  </a:lnTo>
                  <a:lnTo>
                    <a:pt x="102" y="46"/>
                  </a:lnTo>
                  <a:lnTo>
                    <a:pt x="89" y="51"/>
                  </a:lnTo>
                  <a:lnTo>
                    <a:pt x="76" y="51"/>
                  </a:lnTo>
                  <a:lnTo>
                    <a:pt x="66" y="59"/>
                  </a:lnTo>
                  <a:lnTo>
                    <a:pt x="58" y="59"/>
                  </a:lnTo>
                  <a:lnTo>
                    <a:pt x="46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46" y="130"/>
                  </a:lnTo>
                  <a:lnTo>
                    <a:pt x="46" y="138"/>
                  </a:lnTo>
                  <a:lnTo>
                    <a:pt x="38" y="151"/>
                  </a:lnTo>
                  <a:lnTo>
                    <a:pt x="38" y="184"/>
                  </a:lnTo>
                  <a:lnTo>
                    <a:pt x="30" y="199"/>
                  </a:lnTo>
                  <a:lnTo>
                    <a:pt x="35" y="215"/>
                  </a:lnTo>
                  <a:lnTo>
                    <a:pt x="38" y="245"/>
                  </a:lnTo>
                  <a:lnTo>
                    <a:pt x="33" y="261"/>
                  </a:lnTo>
                  <a:lnTo>
                    <a:pt x="28" y="268"/>
                  </a:lnTo>
                  <a:lnTo>
                    <a:pt x="30" y="279"/>
                  </a:lnTo>
                  <a:lnTo>
                    <a:pt x="33" y="284"/>
                  </a:lnTo>
                  <a:lnTo>
                    <a:pt x="33" y="297"/>
                  </a:lnTo>
                  <a:lnTo>
                    <a:pt x="30" y="304"/>
                  </a:lnTo>
                  <a:lnTo>
                    <a:pt x="43" y="337"/>
                  </a:lnTo>
                  <a:lnTo>
                    <a:pt x="43" y="348"/>
                  </a:lnTo>
                  <a:lnTo>
                    <a:pt x="33" y="360"/>
                  </a:lnTo>
                  <a:lnTo>
                    <a:pt x="23" y="368"/>
                  </a:lnTo>
                  <a:lnTo>
                    <a:pt x="15" y="383"/>
                  </a:lnTo>
                  <a:lnTo>
                    <a:pt x="17" y="389"/>
                  </a:lnTo>
                  <a:lnTo>
                    <a:pt x="25" y="391"/>
                  </a:lnTo>
                  <a:lnTo>
                    <a:pt x="25" y="396"/>
                  </a:lnTo>
                  <a:lnTo>
                    <a:pt x="28" y="396"/>
                  </a:lnTo>
                  <a:lnTo>
                    <a:pt x="28" y="409"/>
                  </a:lnTo>
                  <a:lnTo>
                    <a:pt x="38" y="417"/>
                  </a:lnTo>
                  <a:lnTo>
                    <a:pt x="43" y="422"/>
                  </a:lnTo>
                  <a:lnTo>
                    <a:pt x="46" y="432"/>
                  </a:lnTo>
                  <a:lnTo>
                    <a:pt x="43" y="442"/>
                  </a:lnTo>
                  <a:lnTo>
                    <a:pt x="46" y="447"/>
                  </a:lnTo>
                  <a:lnTo>
                    <a:pt x="48" y="463"/>
                  </a:lnTo>
                  <a:lnTo>
                    <a:pt x="56" y="473"/>
                  </a:lnTo>
                  <a:lnTo>
                    <a:pt x="76" y="491"/>
                  </a:lnTo>
                  <a:lnTo>
                    <a:pt x="79" y="498"/>
                  </a:lnTo>
                  <a:lnTo>
                    <a:pt x="74" y="514"/>
                  </a:lnTo>
                  <a:lnTo>
                    <a:pt x="76" y="524"/>
                  </a:lnTo>
                  <a:lnTo>
                    <a:pt x="66" y="550"/>
                  </a:lnTo>
                  <a:lnTo>
                    <a:pt x="71" y="560"/>
                  </a:lnTo>
                  <a:lnTo>
                    <a:pt x="97" y="580"/>
                  </a:lnTo>
                  <a:lnTo>
                    <a:pt x="132" y="677"/>
                  </a:lnTo>
                  <a:lnTo>
                    <a:pt x="145" y="677"/>
                  </a:lnTo>
                  <a:lnTo>
                    <a:pt x="148" y="670"/>
                  </a:lnTo>
                  <a:lnTo>
                    <a:pt x="155" y="670"/>
                  </a:lnTo>
                  <a:lnTo>
                    <a:pt x="163" y="662"/>
                  </a:lnTo>
                  <a:lnTo>
                    <a:pt x="171" y="644"/>
                  </a:lnTo>
                  <a:lnTo>
                    <a:pt x="189" y="624"/>
                  </a:lnTo>
                  <a:lnTo>
                    <a:pt x="201" y="621"/>
                  </a:lnTo>
                  <a:lnTo>
                    <a:pt x="214" y="631"/>
                  </a:lnTo>
                  <a:lnTo>
                    <a:pt x="227" y="629"/>
                  </a:lnTo>
                  <a:lnTo>
                    <a:pt x="237" y="626"/>
                  </a:lnTo>
                  <a:lnTo>
                    <a:pt x="247" y="631"/>
                  </a:lnTo>
                  <a:lnTo>
                    <a:pt x="265" y="626"/>
                  </a:lnTo>
                  <a:lnTo>
                    <a:pt x="273" y="629"/>
                  </a:lnTo>
                  <a:lnTo>
                    <a:pt x="275" y="642"/>
                  </a:lnTo>
                  <a:lnTo>
                    <a:pt x="283" y="662"/>
                  </a:lnTo>
                  <a:lnTo>
                    <a:pt x="286" y="667"/>
                  </a:lnTo>
                  <a:lnTo>
                    <a:pt x="291" y="662"/>
                  </a:lnTo>
                  <a:lnTo>
                    <a:pt x="291" y="652"/>
                  </a:lnTo>
                  <a:lnTo>
                    <a:pt x="296" y="642"/>
                  </a:lnTo>
                  <a:lnTo>
                    <a:pt x="296" y="634"/>
                  </a:lnTo>
                  <a:lnTo>
                    <a:pt x="304" y="621"/>
                  </a:lnTo>
                  <a:lnTo>
                    <a:pt x="332" y="621"/>
                  </a:lnTo>
                  <a:lnTo>
                    <a:pt x="355" y="624"/>
                  </a:lnTo>
                  <a:lnTo>
                    <a:pt x="365" y="631"/>
                  </a:lnTo>
                  <a:lnTo>
                    <a:pt x="367" y="616"/>
                  </a:lnTo>
                  <a:lnTo>
                    <a:pt x="380" y="588"/>
                  </a:lnTo>
                  <a:lnTo>
                    <a:pt x="383" y="575"/>
                  </a:lnTo>
                  <a:lnTo>
                    <a:pt x="380" y="562"/>
                  </a:lnTo>
                  <a:lnTo>
                    <a:pt x="375" y="555"/>
                  </a:lnTo>
                  <a:lnTo>
                    <a:pt x="390" y="532"/>
                  </a:lnTo>
                  <a:lnTo>
                    <a:pt x="398" y="514"/>
                  </a:lnTo>
                  <a:lnTo>
                    <a:pt x="398" y="506"/>
                  </a:lnTo>
                  <a:lnTo>
                    <a:pt x="408" y="498"/>
                  </a:lnTo>
                  <a:lnTo>
                    <a:pt x="475" y="481"/>
                  </a:lnTo>
                  <a:lnTo>
                    <a:pt x="531" y="481"/>
                  </a:lnTo>
                  <a:lnTo>
                    <a:pt x="562" y="504"/>
                  </a:lnTo>
                  <a:lnTo>
                    <a:pt x="569" y="506"/>
                  </a:lnTo>
                  <a:lnTo>
                    <a:pt x="577" y="51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0" name="Google Shape;443;p17">
              <a:extLst>
                <a:ext uri="{FF2B5EF4-FFF2-40B4-BE49-F238E27FC236}">
                  <a16:creationId xmlns:a16="http://schemas.microsoft.com/office/drawing/2014/main" id="{E6B611D2-5A75-8940-AB3F-3A1362C10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046" y="3573780"/>
              <a:ext cx="792480" cy="836296"/>
            </a:xfrm>
            <a:custGeom>
              <a:avLst/>
              <a:gdLst>
                <a:gd name="T0" fmla="*/ 3810 w 416"/>
                <a:gd name="T1" fmla="*/ 257175 h 439"/>
                <a:gd name="T2" fmla="*/ 34290 w 416"/>
                <a:gd name="T3" fmla="*/ 179070 h 439"/>
                <a:gd name="T4" fmla="*/ 19050 w 416"/>
                <a:gd name="T5" fmla="*/ 140970 h 439"/>
                <a:gd name="T6" fmla="*/ 62865 w 416"/>
                <a:gd name="T7" fmla="*/ 62865 h 439"/>
                <a:gd name="T8" fmla="*/ 81915 w 416"/>
                <a:gd name="T9" fmla="*/ 32385 h 439"/>
                <a:gd name="T10" fmla="*/ 316230 w 416"/>
                <a:gd name="T11" fmla="*/ 0 h 439"/>
                <a:gd name="T12" fmla="*/ 388620 w 416"/>
                <a:gd name="T13" fmla="*/ 47625 h 439"/>
                <a:gd name="T14" fmla="*/ 403860 w 416"/>
                <a:gd name="T15" fmla="*/ 87630 h 439"/>
                <a:gd name="T16" fmla="*/ 428625 w 416"/>
                <a:gd name="T17" fmla="*/ 135255 h 439"/>
                <a:gd name="T18" fmla="*/ 438150 w 416"/>
                <a:gd name="T19" fmla="*/ 219075 h 439"/>
                <a:gd name="T20" fmla="*/ 438150 w 416"/>
                <a:gd name="T21" fmla="*/ 262890 h 439"/>
                <a:gd name="T22" fmla="*/ 476250 w 416"/>
                <a:gd name="T23" fmla="*/ 276225 h 439"/>
                <a:gd name="T24" fmla="*/ 535305 w 416"/>
                <a:gd name="T25" fmla="*/ 281940 h 439"/>
                <a:gd name="T26" fmla="*/ 603885 w 416"/>
                <a:gd name="T27" fmla="*/ 276225 h 439"/>
                <a:gd name="T28" fmla="*/ 647700 w 416"/>
                <a:gd name="T29" fmla="*/ 295275 h 439"/>
                <a:gd name="T30" fmla="*/ 676275 w 416"/>
                <a:gd name="T31" fmla="*/ 417195 h 439"/>
                <a:gd name="T32" fmla="*/ 704850 w 416"/>
                <a:gd name="T33" fmla="*/ 457201 h 439"/>
                <a:gd name="T34" fmla="*/ 763905 w 416"/>
                <a:gd name="T35" fmla="*/ 447676 h 439"/>
                <a:gd name="T36" fmla="*/ 792480 w 416"/>
                <a:gd name="T37" fmla="*/ 461011 h 439"/>
                <a:gd name="T38" fmla="*/ 779145 w 416"/>
                <a:gd name="T39" fmla="*/ 563881 h 439"/>
                <a:gd name="T40" fmla="*/ 773430 w 416"/>
                <a:gd name="T41" fmla="*/ 579121 h 439"/>
                <a:gd name="T42" fmla="*/ 773430 w 416"/>
                <a:gd name="T43" fmla="*/ 598171 h 439"/>
                <a:gd name="T44" fmla="*/ 763905 w 416"/>
                <a:gd name="T45" fmla="*/ 613411 h 439"/>
                <a:gd name="T46" fmla="*/ 767715 w 416"/>
                <a:gd name="T47" fmla="*/ 647701 h 439"/>
                <a:gd name="T48" fmla="*/ 748665 w 416"/>
                <a:gd name="T49" fmla="*/ 695326 h 439"/>
                <a:gd name="T50" fmla="*/ 729615 w 416"/>
                <a:gd name="T51" fmla="*/ 739141 h 439"/>
                <a:gd name="T52" fmla="*/ 680085 w 416"/>
                <a:gd name="T53" fmla="*/ 792481 h 439"/>
                <a:gd name="T54" fmla="*/ 641985 w 416"/>
                <a:gd name="T55" fmla="*/ 807721 h 439"/>
                <a:gd name="T56" fmla="*/ 617220 w 416"/>
                <a:gd name="T57" fmla="*/ 836296 h 439"/>
                <a:gd name="T58" fmla="*/ 592455 w 416"/>
                <a:gd name="T59" fmla="*/ 826771 h 439"/>
                <a:gd name="T60" fmla="*/ 535305 w 416"/>
                <a:gd name="T61" fmla="*/ 811531 h 439"/>
                <a:gd name="T62" fmla="*/ 413385 w 416"/>
                <a:gd name="T63" fmla="*/ 802006 h 439"/>
                <a:gd name="T64" fmla="*/ 403860 w 416"/>
                <a:gd name="T65" fmla="*/ 782956 h 439"/>
                <a:gd name="T66" fmla="*/ 447675 w 416"/>
                <a:gd name="T67" fmla="*/ 720091 h 439"/>
                <a:gd name="T68" fmla="*/ 451485 w 416"/>
                <a:gd name="T69" fmla="*/ 685801 h 439"/>
                <a:gd name="T70" fmla="*/ 481965 w 416"/>
                <a:gd name="T71" fmla="*/ 651511 h 439"/>
                <a:gd name="T72" fmla="*/ 476250 w 416"/>
                <a:gd name="T73" fmla="*/ 607696 h 439"/>
                <a:gd name="T74" fmla="*/ 428625 w 416"/>
                <a:gd name="T75" fmla="*/ 560071 h 439"/>
                <a:gd name="T76" fmla="*/ 331470 w 416"/>
                <a:gd name="T77" fmla="*/ 535306 h 439"/>
                <a:gd name="T78" fmla="*/ 272415 w 416"/>
                <a:gd name="T79" fmla="*/ 495301 h 439"/>
                <a:gd name="T80" fmla="*/ 179070 w 416"/>
                <a:gd name="T81" fmla="*/ 461011 h 439"/>
                <a:gd name="T82" fmla="*/ 140970 w 416"/>
                <a:gd name="T83" fmla="*/ 417195 h 439"/>
                <a:gd name="T84" fmla="*/ 62865 w 416"/>
                <a:gd name="T85" fmla="*/ 360045 h 439"/>
                <a:gd name="T86" fmla="*/ 24765 w 416"/>
                <a:gd name="T87" fmla="*/ 310515 h 439"/>
                <a:gd name="T88" fmla="*/ 0 w 416"/>
                <a:gd name="T89" fmla="*/ 285750 h 4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6" h="439" extrusionOk="0">
                  <a:moveTo>
                    <a:pt x="0" y="150"/>
                  </a:moveTo>
                  <a:lnTo>
                    <a:pt x="2" y="135"/>
                  </a:lnTo>
                  <a:lnTo>
                    <a:pt x="15" y="107"/>
                  </a:lnTo>
                  <a:lnTo>
                    <a:pt x="18" y="94"/>
                  </a:lnTo>
                  <a:lnTo>
                    <a:pt x="15" y="81"/>
                  </a:lnTo>
                  <a:lnTo>
                    <a:pt x="10" y="74"/>
                  </a:lnTo>
                  <a:lnTo>
                    <a:pt x="25" y="51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43" y="17"/>
                  </a:lnTo>
                  <a:lnTo>
                    <a:pt x="110" y="0"/>
                  </a:lnTo>
                  <a:lnTo>
                    <a:pt x="166" y="0"/>
                  </a:lnTo>
                  <a:lnTo>
                    <a:pt x="197" y="23"/>
                  </a:lnTo>
                  <a:lnTo>
                    <a:pt x="204" y="25"/>
                  </a:lnTo>
                  <a:lnTo>
                    <a:pt x="214" y="35"/>
                  </a:lnTo>
                  <a:lnTo>
                    <a:pt x="212" y="46"/>
                  </a:lnTo>
                  <a:lnTo>
                    <a:pt x="225" y="56"/>
                  </a:lnTo>
                  <a:lnTo>
                    <a:pt x="225" y="71"/>
                  </a:lnTo>
                  <a:lnTo>
                    <a:pt x="235" y="86"/>
                  </a:lnTo>
                  <a:lnTo>
                    <a:pt x="230" y="115"/>
                  </a:lnTo>
                  <a:lnTo>
                    <a:pt x="232" y="127"/>
                  </a:lnTo>
                  <a:lnTo>
                    <a:pt x="230" y="138"/>
                  </a:lnTo>
                  <a:lnTo>
                    <a:pt x="232" y="148"/>
                  </a:lnTo>
                  <a:lnTo>
                    <a:pt x="250" y="145"/>
                  </a:lnTo>
                  <a:lnTo>
                    <a:pt x="258" y="150"/>
                  </a:lnTo>
                  <a:lnTo>
                    <a:pt x="281" y="148"/>
                  </a:lnTo>
                  <a:lnTo>
                    <a:pt x="296" y="153"/>
                  </a:lnTo>
                  <a:lnTo>
                    <a:pt x="317" y="145"/>
                  </a:lnTo>
                  <a:lnTo>
                    <a:pt x="329" y="153"/>
                  </a:lnTo>
                  <a:lnTo>
                    <a:pt x="340" y="155"/>
                  </a:lnTo>
                  <a:lnTo>
                    <a:pt x="342" y="166"/>
                  </a:lnTo>
                  <a:lnTo>
                    <a:pt x="355" y="219"/>
                  </a:lnTo>
                  <a:lnTo>
                    <a:pt x="363" y="237"/>
                  </a:lnTo>
                  <a:lnTo>
                    <a:pt x="370" y="240"/>
                  </a:lnTo>
                  <a:lnTo>
                    <a:pt x="391" y="230"/>
                  </a:lnTo>
                  <a:lnTo>
                    <a:pt x="401" y="235"/>
                  </a:lnTo>
                  <a:lnTo>
                    <a:pt x="409" y="240"/>
                  </a:lnTo>
                  <a:lnTo>
                    <a:pt x="416" y="242"/>
                  </a:lnTo>
                  <a:lnTo>
                    <a:pt x="411" y="250"/>
                  </a:lnTo>
                  <a:lnTo>
                    <a:pt x="409" y="296"/>
                  </a:lnTo>
                  <a:lnTo>
                    <a:pt x="409" y="301"/>
                  </a:lnTo>
                  <a:lnTo>
                    <a:pt x="406" y="304"/>
                  </a:lnTo>
                  <a:lnTo>
                    <a:pt x="406" y="309"/>
                  </a:lnTo>
                  <a:lnTo>
                    <a:pt x="406" y="314"/>
                  </a:lnTo>
                  <a:lnTo>
                    <a:pt x="406" y="319"/>
                  </a:lnTo>
                  <a:lnTo>
                    <a:pt x="401" y="322"/>
                  </a:lnTo>
                  <a:lnTo>
                    <a:pt x="401" y="334"/>
                  </a:lnTo>
                  <a:lnTo>
                    <a:pt x="403" y="340"/>
                  </a:lnTo>
                  <a:lnTo>
                    <a:pt x="401" y="357"/>
                  </a:lnTo>
                  <a:lnTo>
                    <a:pt x="393" y="365"/>
                  </a:lnTo>
                  <a:lnTo>
                    <a:pt x="386" y="378"/>
                  </a:lnTo>
                  <a:lnTo>
                    <a:pt x="383" y="388"/>
                  </a:lnTo>
                  <a:lnTo>
                    <a:pt x="360" y="403"/>
                  </a:lnTo>
                  <a:lnTo>
                    <a:pt x="357" y="416"/>
                  </a:lnTo>
                  <a:lnTo>
                    <a:pt x="347" y="426"/>
                  </a:lnTo>
                  <a:lnTo>
                    <a:pt x="337" y="424"/>
                  </a:lnTo>
                  <a:lnTo>
                    <a:pt x="334" y="426"/>
                  </a:lnTo>
                  <a:lnTo>
                    <a:pt x="324" y="439"/>
                  </a:lnTo>
                  <a:lnTo>
                    <a:pt x="319" y="434"/>
                  </a:lnTo>
                  <a:lnTo>
                    <a:pt x="311" y="434"/>
                  </a:lnTo>
                  <a:lnTo>
                    <a:pt x="301" y="439"/>
                  </a:lnTo>
                  <a:lnTo>
                    <a:pt x="281" y="426"/>
                  </a:lnTo>
                  <a:lnTo>
                    <a:pt x="253" y="416"/>
                  </a:lnTo>
                  <a:lnTo>
                    <a:pt x="217" y="421"/>
                  </a:lnTo>
                  <a:lnTo>
                    <a:pt x="209" y="424"/>
                  </a:lnTo>
                  <a:lnTo>
                    <a:pt x="212" y="411"/>
                  </a:lnTo>
                  <a:lnTo>
                    <a:pt x="227" y="396"/>
                  </a:lnTo>
                  <a:lnTo>
                    <a:pt x="235" y="378"/>
                  </a:lnTo>
                  <a:lnTo>
                    <a:pt x="232" y="368"/>
                  </a:lnTo>
                  <a:lnTo>
                    <a:pt x="237" y="360"/>
                  </a:lnTo>
                  <a:lnTo>
                    <a:pt x="245" y="352"/>
                  </a:lnTo>
                  <a:lnTo>
                    <a:pt x="253" y="342"/>
                  </a:lnTo>
                  <a:lnTo>
                    <a:pt x="255" y="332"/>
                  </a:lnTo>
                  <a:lnTo>
                    <a:pt x="250" y="319"/>
                  </a:lnTo>
                  <a:lnTo>
                    <a:pt x="235" y="306"/>
                  </a:lnTo>
                  <a:lnTo>
                    <a:pt x="225" y="294"/>
                  </a:lnTo>
                  <a:lnTo>
                    <a:pt x="194" y="291"/>
                  </a:lnTo>
                  <a:lnTo>
                    <a:pt x="174" y="281"/>
                  </a:lnTo>
                  <a:lnTo>
                    <a:pt x="151" y="260"/>
                  </a:lnTo>
                  <a:lnTo>
                    <a:pt x="143" y="260"/>
                  </a:lnTo>
                  <a:lnTo>
                    <a:pt x="125" y="250"/>
                  </a:lnTo>
                  <a:lnTo>
                    <a:pt x="94" y="242"/>
                  </a:lnTo>
                  <a:lnTo>
                    <a:pt x="87" y="230"/>
                  </a:lnTo>
                  <a:lnTo>
                    <a:pt x="74" y="219"/>
                  </a:lnTo>
                  <a:lnTo>
                    <a:pt x="64" y="217"/>
                  </a:lnTo>
                  <a:lnTo>
                    <a:pt x="33" y="189"/>
                  </a:lnTo>
                  <a:lnTo>
                    <a:pt x="20" y="166"/>
                  </a:lnTo>
                  <a:lnTo>
                    <a:pt x="13" y="163"/>
                  </a:lnTo>
                  <a:lnTo>
                    <a:pt x="0" y="15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1" name="Google Shape;444;p17">
              <a:extLst>
                <a:ext uri="{FF2B5EF4-FFF2-40B4-BE49-F238E27FC236}">
                  <a16:creationId xmlns:a16="http://schemas.microsoft.com/office/drawing/2014/main" id="{ECBA6A9D-3A69-DB44-82EF-55EF5901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010" y="4653916"/>
              <a:ext cx="470536" cy="535304"/>
            </a:xfrm>
            <a:custGeom>
              <a:avLst/>
              <a:gdLst>
                <a:gd name="T0" fmla="*/ 62865 w 247"/>
                <a:gd name="T1" fmla="*/ 9525 h 281"/>
                <a:gd name="T2" fmla="*/ 121920 w 247"/>
                <a:gd name="T3" fmla="*/ 0 h 281"/>
                <a:gd name="T4" fmla="*/ 160020 w 247"/>
                <a:gd name="T5" fmla="*/ 43815 h 281"/>
                <a:gd name="T6" fmla="*/ 188595 w 247"/>
                <a:gd name="T7" fmla="*/ 78105 h 281"/>
                <a:gd name="T8" fmla="*/ 222885 w 247"/>
                <a:gd name="T9" fmla="*/ 112395 h 281"/>
                <a:gd name="T10" fmla="*/ 253366 w 247"/>
                <a:gd name="T11" fmla="*/ 93345 h 281"/>
                <a:gd name="T12" fmla="*/ 297181 w 247"/>
                <a:gd name="T13" fmla="*/ 140970 h 281"/>
                <a:gd name="T14" fmla="*/ 339091 w 247"/>
                <a:gd name="T15" fmla="*/ 165735 h 281"/>
                <a:gd name="T16" fmla="*/ 360046 w 247"/>
                <a:gd name="T17" fmla="*/ 190500 h 281"/>
                <a:gd name="T18" fmla="*/ 417196 w 247"/>
                <a:gd name="T19" fmla="*/ 228600 h 281"/>
                <a:gd name="T20" fmla="*/ 461011 w 247"/>
                <a:gd name="T21" fmla="*/ 278129 h 281"/>
                <a:gd name="T22" fmla="*/ 438151 w 247"/>
                <a:gd name="T23" fmla="*/ 331469 h 281"/>
                <a:gd name="T24" fmla="*/ 451486 w 247"/>
                <a:gd name="T25" fmla="*/ 365759 h 281"/>
                <a:gd name="T26" fmla="*/ 466726 w 247"/>
                <a:gd name="T27" fmla="*/ 384809 h 281"/>
                <a:gd name="T28" fmla="*/ 461011 w 247"/>
                <a:gd name="T29" fmla="*/ 394334 h 281"/>
                <a:gd name="T30" fmla="*/ 447676 w 247"/>
                <a:gd name="T31" fmla="*/ 438149 h 281"/>
                <a:gd name="T32" fmla="*/ 422911 w 247"/>
                <a:gd name="T33" fmla="*/ 466724 h 281"/>
                <a:gd name="T34" fmla="*/ 417196 w 247"/>
                <a:gd name="T35" fmla="*/ 481964 h 281"/>
                <a:gd name="T36" fmla="*/ 360046 w 247"/>
                <a:gd name="T37" fmla="*/ 520064 h 281"/>
                <a:gd name="T38" fmla="*/ 350521 w 247"/>
                <a:gd name="T39" fmla="*/ 516254 h 281"/>
                <a:gd name="T40" fmla="*/ 339091 w 247"/>
                <a:gd name="T41" fmla="*/ 535304 h 281"/>
                <a:gd name="T42" fmla="*/ 310516 w 247"/>
                <a:gd name="T43" fmla="*/ 525779 h 281"/>
                <a:gd name="T44" fmla="*/ 291466 w 247"/>
                <a:gd name="T45" fmla="*/ 520064 h 281"/>
                <a:gd name="T46" fmla="*/ 241936 w 247"/>
                <a:gd name="T47" fmla="*/ 520064 h 281"/>
                <a:gd name="T48" fmla="*/ 203835 w 247"/>
                <a:gd name="T49" fmla="*/ 531494 h 281"/>
                <a:gd name="T50" fmla="*/ 209550 w 247"/>
                <a:gd name="T51" fmla="*/ 516254 h 281"/>
                <a:gd name="T52" fmla="*/ 188595 w 247"/>
                <a:gd name="T53" fmla="*/ 510539 h 281"/>
                <a:gd name="T54" fmla="*/ 154305 w 247"/>
                <a:gd name="T55" fmla="*/ 491489 h 281"/>
                <a:gd name="T56" fmla="*/ 87630 w 247"/>
                <a:gd name="T57" fmla="*/ 491489 h 281"/>
                <a:gd name="T58" fmla="*/ 47625 w 247"/>
                <a:gd name="T59" fmla="*/ 466724 h 281"/>
                <a:gd name="T60" fmla="*/ 13335 w 247"/>
                <a:gd name="T61" fmla="*/ 422909 h 281"/>
                <a:gd name="T62" fmla="*/ 0 w 247"/>
                <a:gd name="T63" fmla="*/ 350519 h 281"/>
                <a:gd name="T64" fmla="*/ 19050 w 247"/>
                <a:gd name="T65" fmla="*/ 331469 h 281"/>
                <a:gd name="T66" fmla="*/ 13335 w 247"/>
                <a:gd name="T67" fmla="*/ 287654 h 281"/>
                <a:gd name="T68" fmla="*/ 19050 w 247"/>
                <a:gd name="T69" fmla="*/ 234315 h 281"/>
                <a:gd name="T70" fmla="*/ 19050 w 247"/>
                <a:gd name="T71" fmla="*/ 184785 h 281"/>
                <a:gd name="T72" fmla="*/ 22860 w 247"/>
                <a:gd name="T73" fmla="*/ 156210 h 281"/>
                <a:gd name="T74" fmla="*/ 22860 w 247"/>
                <a:gd name="T75" fmla="*/ 102870 h 281"/>
                <a:gd name="T76" fmla="*/ 22860 w 247"/>
                <a:gd name="T77" fmla="*/ 59055 h 281"/>
                <a:gd name="T78" fmla="*/ 47625 w 247"/>
                <a:gd name="T79" fmla="*/ 15240 h 2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7" h="281" extrusionOk="0">
                  <a:moveTo>
                    <a:pt x="25" y="5"/>
                  </a:moveTo>
                  <a:lnTo>
                    <a:pt x="33" y="5"/>
                  </a:lnTo>
                  <a:lnTo>
                    <a:pt x="38" y="8"/>
                  </a:lnTo>
                  <a:lnTo>
                    <a:pt x="64" y="0"/>
                  </a:lnTo>
                  <a:lnTo>
                    <a:pt x="74" y="8"/>
                  </a:lnTo>
                  <a:lnTo>
                    <a:pt x="84" y="23"/>
                  </a:lnTo>
                  <a:lnTo>
                    <a:pt x="94" y="28"/>
                  </a:lnTo>
                  <a:lnTo>
                    <a:pt x="99" y="41"/>
                  </a:lnTo>
                  <a:lnTo>
                    <a:pt x="112" y="59"/>
                  </a:lnTo>
                  <a:lnTo>
                    <a:pt x="117" y="59"/>
                  </a:lnTo>
                  <a:lnTo>
                    <a:pt x="127" y="49"/>
                  </a:lnTo>
                  <a:lnTo>
                    <a:pt x="133" y="49"/>
                  </a:lnTo>
                  <a:lnTo>
                    <a:pt x="143" y="69"/>
                  </a:lnTo>
                  <a:lnTo>
                    <a:pt x="156" y="74"/>
                  </a:lnTo>
                  <a:lnTo>
                    <a:pt x="168" y="77"/>
                  </a:lnTo>
                  <a:lnTo>
                    <a:pt x="178" y="87"/>
                  </a:lnTo>
                  <a:lnTo>
                    <a:pt x="178" y="100"/>
                  </a:lnTo>
                  <a:lnTo>
                    <a:pt x="189" y="100"/>
                  </a:lnTo>
                  <a:lnTo>
                    <a:pt x="209" y="107"/>
                  </a:lnTo>
                  <a:lnTo>
                    <a:pt x="219" y="120"/>
                  </a:lnTo>
                  <a:lnTo>
                    <a:pt x="232" y="138"/>
                  </a:lnTo>
                  <a:lnTo>
                    <a:pt x="242" y="146"/>
                  </a:lnTo>
                  <a:lnTo>
                    <a:pt x="240" y="161"/>
                  </a:lnTo>
                  <a:lnTo>
                    <a:pt x="230" y="174"/>
                  </a:lnTo>
                  <a:lnTo>
                    <a:pt x="235" y="187"/>
                  </a:lnTo>
                  <a:lnTo>
                    <a:pt x="237" y="192"/>
                  </a:lnTo>
                  <a:lnTo>
                    <a:pt x="237" y="194"/>
                  </a:lnTo>
                  <a:lnTo>
                    <a:pt x="245" y="202"/>
                  </a:lnTo>
                  <a:lnTo>
                    <a:pt x="247" y="204"/>
                  </a:lnTo>
                  <a:lnTo>
                    <a:pt x="242" y="207"/>
                  </a:lnTo>
                  <a:lnTo>
                    <a:pt x="235" y="215"/>
                  </a:lnTo>
                  <a:lnTo>
                    <a:pt x="235" y="230"/>
                  </a:lnTo>
                  <a:lnTo>
                    <a:pt x="224" y="238"/>
                  </a:lnTo>
                  <a:lnTo>
                    <a:pt x="222" y="245"/>
                  </a:lnTo>
                  <a:lnTo>
                    <a:pt x="222" y="248"/>
                  </a:lnTo>
                  <a:lnTo>
                    <a:pt x="219" y="253"/>
                  </a:lnTo>
                  <a:lnTo>
                    <a:pt x="207" y="266"/>
                  </a:lnTo>
                  <a:lnTo>
                    <a:pt x="189" y="273"/>
                  </a:lnTo>
                  <a:lnTo>
                    <a:pt x="186" y="268"/>
                  </a:lnTo>
                  <a:lnTo>
                    <a:pt x="184" y="271"/>
                  </a:lnTo>
                  <a:lnTo>
                    <a:pt x="181" y="276"/>
                  </a:lnTo>
                  <a:lnTo>
                    <a:pt x="178" y="281"/>
                  </a:lnTo>
                  <a:lnTo>
                    <a:pt x="171" y="279"/>
                  </a:lnTo>
                  <a:lnTo>
                    <a:pt x="163" y="276"/>
                  </a:lnTo>
                  <a:lnTo>
                    <a:pt x="158" y="279"/>
                  </a:lnTo>
                  <a:lnTo>
                    <a:pt x="153" y="273"/>
                  </a:lnTo>
                  <a:lnTo>
                    <a:pt x="143" y="271"/>
                  </a:lnTo>
                  <a:lnTo>
                    <a:pt x="127" y="273"/>
                  </a:lnTo>
                  <a:lnTo>
                    <a:pt x="117" y="279"/>
                  </a:lnTo>
                  <a:lnTo>
                    <a:pt x="107" y="279"/>
                  </a:lnTo>
                  <a:lnTo>
                    <a:pt x="110" y="273"/>
                  </a:lnTo>
                  <a:lnTo>
                    <a:pt x="110" y="271"/>
                  </a:lnTo>
                  <a:lnTo>
                    <a:pt x="107" y="268"/>
                  </a:lnTo>
                  <a:lnTo>
                    <a:pt x="99" y="268"/>
                  </a:lnTo>
                  <a:lnTo>
                    <a:pt x="92" y="266"/>
                  </a:lnTo>
                  <a:lnTo>
                    <a:pt x="81" y="258"/>
                  </a:lnTo>
                  <a:lnTo>
                    <a:pt x="69" y="258"/>
                  </a:lnTo>
                  <a:lnTo>
                    <a:pt x="46" y="258"/>
                  </a:lnTo>
                  <a:lnTo>
                    <a:pt x="41" y="258"/>
                  </a:lnTo>
                  <a:lnTo>
                    <a:pt x="25" y="245"/>
                  </a:lnTo>
                  <a:lnTo>
                    <a:pt x="20" y="243"/>
                  </a:lnTo>
                  <a:lnTo>
                    <a:pt x="7" y="222"/>
                  </a:lnTo>
                  <a:lnTo>
                    <a:pt x="0" y="207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10" y="174"/>
                  </a:lnTo>
                  <a:lnTo>
                    <a:pt x="12" y="166"/>
                  </a:lnTo>
                  <a:lnTo>
                    <a:pt x="7" y="151"/>
                  </a:lnTo>
                  <a:lnTo>
                    <a:pt x="5" y="130"/>
                  </a:lnTo>
                  <a:lnTo>
                    <a:pt x="10" y="123"/>
                  </a:lnTo>
                  <a:lnTo>
                    <a:pt x="5" y="110"/>
                  </a:lnTo>
                  <a:lnTo>
                    <a:pt x="10" y="97"/>
                  </a:lnTo>
                  <a:lnTo>
                    <a:pt x="10" y="89"/>
                  </a:lnTo>
                  <a:lnTo>
                    <a:pt x="12" y="82"/>
                  </a:lnTo>
                  <a:lnTo>
                    <a:pt x="15" y="61"/>
                  </a:lnTo>
                  <a:lnTo>
                    <a:pt x="12" y="54"/>
                  </a:lnTo>
                  <a:lnTo>
                    <a:pt x="15" y="46"/>
                  </a:lnTo>
                  <a:lnTo>
                    <a:pt x="12" y="31"/>
                  </a:lnTo>
                  <a:lnTo>
                    <a:pt x="20" y="18"/>
                  </a:lnTo>
                  <a:lnTo>
                    <a:pt x="25" y="8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2" name="Google Shape;445;p17">
              <a:extLst>
                <a:ext uri="{FF2B5EF4-FFF2-40B4-BE49-F238E27FC236}">
                  <a16:creationId xmlns:a16="http://schemas.microsoft.com/office/drawing/2014/main" id="{A5F3ED22-9CF4-9449-98BF-07C7DADE8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396" y="3840480"/>
              <a:ext cx="1483994" cy="3832860"/>
            </a:xfrm>
            <a:custGeom>
              <a:avLst/>
              <a:gdLst>
                <a:gd name="T0" fmla="*/ 384810 w 779"/>
                <a:gd name="T1" fmla="*/ 9525 h 2012"/>
                <a:gd name="T2" fmla="*/ 487680 w 779"/>
                <a:gd name="T3" fmla="*/ 59055 h 2012"/>
                <a:gd name="T4" fmla="*/ 666750 w 779"/>
                <a:gd name="T5" fmla="*/ 49530 h 2012"/>
                <a:gd name="T6" fmla="*/ 916304 w 779"/>
                <a:gd name="T7" fmla="*/ 228600 h 2012"/>
                <a:gd name="T8" fmla="*/ 1095374 w 779"/>
                <a:gd name="T9" fmla="*/ 403860 h 2012"/>
                <a:gd name="T10" fmla="*/ 1110614 w 779"/>
                <a:gd name="T11" fmla="*/ 525780 h 2012"/>
                <a:gd name="T12" fmla="*/ 1289684 w 779"/>
                <a:gd name="T13" fmla="*/ 544830 h 2012"/>
                <a:gd name="T14" fmla="*/ 1392554 w 779"/>
                <a:gd name="T15" fmla="*/ 369570 h 2012"/>
                <a:gd name="T16" fmla="*/ 1483994 w 779"/>
                <a:gd name="T17" fmla="*/ 497205 h 2012"/>
                <a:gd name="T18" fmla="*/ 1367789 w 779"/>
                <a:gd name="T19" fmla="*/ 575310 h 2012"/>
                <a:gd name="T20" fmla="*/ 1245869 w 779"/>
                <a:gd name="T21" fmla="*/ 687705 h 2012"/>
                <a:gd name="T22" fmla="*/ 1163954 w 779"/>
                <a:gd name="T23" fmla="*/ 813435 h 2012"/>
                <a:gd name="T24" fmla="*/ 1129664 w 779"/>
                <a:gd name="T25" fmla="*/ 982980 h 2012"/>
                <a:gd name="T26" fmla="*/ 1114424 w 779"/>
                <a:gd name="T27" fmla="*/ 1158240 h 2012"/>
                <a:gd name="T28" fmla="*/ 1123949 w 779"/>
                <a:gd name="T29" fmla="*/ 1295400 h 2012"/>
                <a:gd name="T30" fmla="*/ 1251584 w 779"/>
                <a:gd name="T31" fmla="*/ 1495425 h 2012"/>
                <a:gd name="T32" fmla="*/ 1289684 w 779"/>
                <a:gd name="T33" fmla="*/ 1602105 h 2012"/>
                <a:gd name="T34" fmla="*/ 1207769 w 779"/>
                <a:gd name="T35" fmla="*/ 1739265 h 2012"/>
                <a:gd name="T36" fmla="*/ 939164 w 779"/>
                <a:gd name="T37" fmla="*/ 1796415 h 2012"/>
                <a:gd name="T38" fmla="*/ 851534 w 779"/>
                <a:gd name="T39" fmla="*/ 1792605 h 2012"/>
                <a:gd name="T40" fmla="*/ 872489 w 779"/>
                <a:gd name="T41" fmla="*/ 1884045 h 2012"/>
                <a:gd name="T42" fmla="*/ 866774 w 779"/>
                <a:gd name="T43" fmla="*/ 1992630 h 2012"/>
                <a:gd name="T44" fmla="*/ 706755 w 779"/>
                <a:gd name="T45" fmla="*/ 2030730 h 2012"/>
                <a:gd name="T46" fmla="*/ 638175 w 779"/>
                <a:gd name="T47" fmla="*/ 2080260 h 2012"/>
                <a:gd name="T48" fmla="*/ 685800 w 779"/>
                <a:gd name="T49" fmla="*/ 2200275 h 2012"/>
                <a:gd name="T50" fmla="*/ 754379 w 779"/>
                <a:gd name="T51" fmla="*/ 2156460 h 2012"/>
                <a:gd name="T52" fmla="*/ 750569 w 779"/>
                <a:gd name="T53" fmla="*/ 2274570 h 2012"/>
                <a:gd name="T54" fmla="*/ 666750 w 779"/>
                <a:gd name="T55" fmla="*/ 2255520 h 2012"/>
                <a:gd name="T56" fmla="*/ 666750 w 779"/>
                <a:gd name="T57" fmla="*/ 2331720 h 2012"/>
                <a:gd name="T58" fmla="*/ 676275 w 779"/>
                <a:gd name="T59" fmla="*/ 2453640 h 2012"/>
                <a:gd name="T60" fmla="*/ 666750 w 779"/>
                <a:gd name="T61" fmla="*/ 2537460 h 2012"/>
                <a:gd name="T62" fmla="*/ 521970 w 779"/>
                <a:gd name="T63" fmla="*/ 2606040 h 2012"/>
                <a:gd name="T64" fmla="*/ 556260 w 779"/>
                <a:gd name="T65" fmla="*/ 2737485 h 2012"/>
                <a:gd name="T66" fmla="*/ 685800 w 779"/>
                <a:gd name="T67" fmla="*/ 2809875 h 2012"/>
                <a:gd name="T68" fmla="*/ 697230 w 779"/>
                <a:gd name="T69" fmla="*/ 2907030 h 2012"/>
                <a:gd name="T70" fmla="*/ 619125 w 779"/>
                <a:gd name="T71" fmla="*/ 2994660 h 2012"/>
                <a:gd name="T72" fmla="*/ 594360 w 779"/>
                <a:gd name="T73" fmla="*/ 3107055 h 2012"/>
                <a:gd name="T74" fmla="*/ 521970 w 779"/>
                <a:gd name="T75" fmla="*/ 3160395 h 2012"/>
                <a:gd name="T76" fmla="*/ 521970 w 779"/>
                <a:gd name="T77" fmla="*/ 3345180 h 2012"/>
                <a:gd name="T78" fmla="*/ 550545 w 779"/>
                <a:gd name="T79" fmla="*/ 3423285 h 2012"/>
                <a:gd name="T80" fmla="*/ 521970 w 779"/>
                <a:gd name="T81" fmla="*/ 3429000 h 2012"/>
                <a:gd name="T82" fmla="*/ 224790 w 779"/>
                <a:gd name="T83" fmla="*/ 3286125 h 2012"/>
                <a:gd name="T84" fmla="*/ 108585 w 779"/>
                <a:gd name="T85" fmla="*/ 3101340 h 2012"/>
                <a:gd name="T86" fmla="*/ 156210 w 779"/>
                <a:gd name="T87" fmla="*/ 2800350 h 2012"/>
                <a:gd name="T88" fmla="*/ 171450 w 779"/>
                <a:gd name="T89" fmla="*/ 2585085 h 2012"/>
                <a:gd name="T90" fmla="*/ 152400 w 779"/>
                <a:gd name="T91" fmla="*/ 2484120 h 2012"/>
                <a:gd name="T92" fmla="*/ 83820 w 779"/>
                <a:gd name="T93" fmla="*/ 2327910 h 2012"/>
                <a:gd name="T94" fmla="*/ 30480 w 779"/>
                <a:gd name="T95" fmla="*/ 2112645 h 2012"/>
                <a:gd name="T96" fmla="*/ 87630 w 779"/>
                <a:gd name="T97" fmla="*/ 1796415 h 2012"/>
                <a:gd name="T98" fmla="*/ 59055 w 779"/>
                <a:gd name="T99" fmla="*/ 1436370 h 2012"/>
                <a:gd name="T100" fmla="*/ 78105 w 779"/>
                <a:gd name="T101" fmla="*/ 1183005 h 2012"/>
                <a:gd name="T102" fmla="*/ 30480 w 779"/>
                <a:gd name="T103" fmla="*/ 935355 h 2012"/>
                <a:gd name="T104" fmla="*/ 64770 w 779"/>
                <a:gd name="T105" fmla="*/ 638175 h 2012"/>
                <a:gd name="T106" fmla="*/ 118110 w 779"/>
                <a:gd name="T107" fmla="*/ 468630 h 2012"/>
                <a:gd name="T108" fmla="*/ 102870 w 779"/>
                <a:gd name="T109" fmla="*/ 302895 h 2012"/>
                <a:gd name="T110" fmla="*/ 1042034 w 779"/>
                <a:gd name="T111" fmla="*/ 3783330 h 2012"/>
                <a:gd name="T112" fmla="*/ 594360 w 779"/>
                <a:gd name="T113" fmla="*/ 3510915 h 2012"/>
                <a:gd name="T114" fmla="*/ 622935 w 779"/>
                <a:gd name="T115" fmla="*/ 3608070 h 2012"/>
                <a:gd name="T116" fmla="*/ 807719 w 779"/>
                <a:gd name="T117" fmla="*/ 3729990 h 2012"/>
                <a:gd name="T118" fmla="*/ 916304 w 779"/>
                <a:gd name="T119" fmla="*/ 3798570 h 2012"/>
                <a:gd name="T120" fmla="*/ 763904 w 779"/>
                <a:gd name="T121" fmla="*/ 3811905 h 2012"/>
                <a:gd name="T122" fmla="*/ 729615 w 779"/>
                <a:gd name="T123" fmla="*/ 3773805 h 2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79" h="2012" extrusionOk="0">
                  <a:moveTo>
                    <a:pt x="120" y="49"/>
                  </a:moveTo>
                  <a:lnTo>
                    <a:pt x="128" y="41"/>
                  </a:lnTo>
                  <a:lnTo>
                    <a:pt x="136" y="23"/>
                  </a:lnTo>
                  <a:lnTo>
                    <a:pt x="154" y="3"/>
                  </a:lnTo>
                  <a:lnTo>
                    <a:pt x="166" y="0"/>
                  </a:lnTo>
                  <a:lnTo>
                    <a:pt x="179" y="10"/>
                  </a:lnTo>
                  <a:lnTo>
                    <a:pt x="192" y="8"/>
                  </a:lnTo>
                  <a:lnTo>
                    <a:pt x="202" y="5"/>
                  </a:lnTo>
                  <a:lnTo>
                    <a:pt x="212" y="10"/>
                  </a:lnTo>
                  <a:lnTo>
                    <a:pt x="230" y="5"/>
                  </a:lnTo>
                  <a:lnTo>
                    <a:pt x="238" y="8"/>
                  </a:lnTo>
                  <a:lnTo>
                    <a:pt x="240" y="21"/>
                  </a:lnTo>
                  <a:lnTo>
                    <a:pt x="248" y="41"/>
                  </a:lnTo>
                  <a:lnTo>
                    <a:pt x="251" y="46"/>
                  </a:lnTo>
                  <a:lnTo>
                    <a:pt x="256" y="41"/>
                  </a:lnTo>
                  <a:lnTo>
                    <a:pt x="256" y="31"/>
                  </a:lnTo>
                  <a:lnTo>
                    <a:pt x="261" y="21"/>
                  </a:lnTo>
                  <a:lnTo>
                    <a:pt x="261" y="13"/>
                  </a:lnTo>
                  <a:lnTo>
                    <a:pt x="269" y="0"/>
                  </a:lnTo>
                  <a:lnTo>
                    <a:pt x="297" y="0"/>
                  </a:lnTo>
                  <a:lnTo>
                    <a:pt x="320" y="3"/>
                  </a:lnTo>
                  <a:lnTo>
                    <a:pt x="330" y="13"/>
                  </a:lnTo>
                  <a:lnTo>
                    <a:pt x="343" y="23"/>
                  </a:lnTo>
                  <a:lnTo>
                    <a:pt x="350" y="26"/>
                  </a:lnTo>
                  <a:lnTo>
                    <a:pt x="363" y="49"/>
                  </a:lnTo>
                  <a:lnTo>
                    <a:pt x="394" y="77"/>
                  </a:lnTo>
                  <a:lnTo>
                    <a:pt x="404" y="79"/>
                  </a:lnTo>
                  <a:lnTo>
                    <a:pt x="417" y="90"/>
                  </a:lnTo>
                  <a:lnTo>
                    <a:pt x="424" y="102"/>
                  </a:lnTo>
                  <a:lnTo>
                    <a:pt x="455" y="110"/>
                  </a:lnTo>
                  <a:lnTo>
                    <a:pt x="473" y="120"/>
                  </a:lnTo>
                  <a:lnTo>
                    <a:pt x="481" y="120"/>
                  </a:lnTo>
                  <a:lnTo>
                    <a:pt x="504" y="141"/>
                  </a:lnTo>
                  <a:lnTo>
                    <a:pt x="524" y="151"/>
                  </a:lnTo>
                  <a:lnTo>
                    <a:pt x="555" y="154"/>
                  </a:lnTo>
                  <a:lnTo>
                    <a:pt x="565" y="166"/>
                  </a:lnTo>
                  <a:lnTo>
                    <a:pt x="580" y="179"/>
                  </a:lnTo>
                  <a:lnTo>
                    <a:pt x="585" y="192"/>
                  </a:lnTo>
                  <a:lnTo>
                    <a:pt x="583" y="202"/>
                  </a:lnTo>
                  <a:lnTo>
                    <a:pt x="575" y="212"/>
                  </a:lnTo>
                  <a:lnTo>
                    <a:pt x="567" y="220"/>
                  </a:lnTo>
                  <a:lnTo>
                    <a:pt x="562" y="228"/>
                  </a:lnTo>
                  <a:lnTo>
                    <a:pt x="565" y="238"/>
                  </a:lnTo>
                  <a:lnTo>
                    <a:pt x="557" y="256"/>
                  </a:lnTo>
                  <a:lnTo>
                    <a:pt x="542" y="271"/>
                  </a:lnTo>
                  <a:lnTo>
                    <a:pt x="539" y="284"/>
                  </a:lnTo>
                  <a:lnTo>
                    <a:pt x="547" y="281"/>
                  </a:lnTo>
                  <a:lnTo>
                    <a:pt x="583" y="276"/>
                  </a:lnTo>
                  <a:lnTo>
                    <a:pt x="611" y="286"/>
                  </a:lnTo>
                  <a:lnTo>
                    <a:pt x="631" y="299"/>
                  </a:lnTo>
                  <a:lnTo>
                    <a:pt x="641" y="294"/>
                  </a:lnTo>
                  <a:lnTo>
                    <a:pt x="649" y="294"/>
                  </a:lnTo>
                  <a:lnTo>
                    <a:pt x="654" y="299"/>
                  </a:lnTo>
                  <a:lnTo>
                    <a:pt x="664" y="286"/>
                  </a:lnTo>
                  <a:lnTo>
                    <a:pt x="667" y="284"/>
                  </a:lnTo>
                  <a:lnTo>
                    <a:pt x="677" y="286"/>
                  </a:lnTo>
                  <a:lnTo>
                    <a:pt x="687" y="276"/>
                  </a:lnTo>
                  <a:lnTo>
                    <a:pt x="690" y="263"/>
                  </a:lnTo>
                  <a:lnTo>
                    <a:pt x="713" y="248"/>
                  </a:lnTo>
                  <a:lnTo>
                    <a:pt x="716" y="238"/>
                  </a:lnTo>
                  <a:lnTo>
                    <a:pt x="723" y="225"/>
                  </a:lnTo>
                  <a:lnTo>
                    <a:pt x="731" y="217"/>
                  </a:lnTo>
                  <a:lnTo>
                    <a:pt x="733" y="200"/>
                  </a:lnTo>
                  <a:lnTo>
                    <a:pt x="731" y="194"/>
                  </a:lnTo>
                  <a:lnTo>
                    <a:pt x="731" y="182"/>
                  </a:lnTo>
                  <a:lnTo>
                    <a:pt x="744" y="174"/>
                  </a:lnTo>
                  <a:lnTo>
                    <a:pt x="767" y="177"/>
                  </a:lnTo>
                  <a:lnTo>
                    <a:pt x="767" y="187"/>
                  </a:lnTo>
                  <a:lnTo>
                    <a:pt x="774" y="207"/>
                  </a:lnTo>
                  <a:lnTo>
                    <a:pt x="774" y="225"/>
                  </a:lnTo>
                  <a:lnTo>
                    <a:pt x="777" y="243"/>
                  </a:lnTo>
                  <a:lnTo>
                    <a:pt x="779" y="261"/>
                  </a:lnTo>
                  <a:lnTo>
                    <a:pt x="777" y="269"/>
                  </a:lnTo>
                  <a:lnTo>
                    <a:pt x="767" y="266"/>
                  </a:lnTo>
                  <a:lnTo>
                    <a:pt x="754" y="274"/>
                  </a:lnTo>
                  <a:lnTo>
                    <a:pt x="751" y="276"/>
                  </a:lnTo>
                  <a:lnTo>
                    <a:pt x="746" y="284"/>
                  </a:lnTo>
                  <a:lnTo>
                    <a:pt x="741" y="281"/>
                  </a:lnTo>
                  <a:lnTo>
                    <a:pt x="723" y="294"/>
                  </a:lnTo>
                  <a:lnTo>
                    <a:pt x="718" y="302"/>
                  </a:lnTo>
                  <a:lnTo>
                    <a:pt x="710" y="304"/>
                  </a:lnTo>
                  <a:lnTo>
                    <a:pt x="693" y="317"/>
                  </a:lnTo>
                  <a:lnTo>
                    <a:pt x="687" y="320"/>
                  </a:lnTo>
                  <a:lnTo>
                    <a:pt x="685" y="332"/>
                  </a:lnTo>
                  <a:lnTo>
                    <a:pt x="680" y="335"/>
                  </a:lnTo>
                  <a:lnTo>
                    <a:pt x="672" y="332"/>
                  </a:lnTo>
                  <a:lnTo>
                    <a:pt x="657" y="353"/>
                  </a:lnTo>
                  <a:lnTo>
                    <a:pt x="654" y="361"/>
                  </a:lnTo>
                  <a:lnTo>
                    <a:pt x="654" y="371"/>
                  </a:lnTo>
                  <a:lnTo>
                    <a:pt x="649" y="373"/>
                  </a:lnTo>
                  <a:lnTo>
                    <a:pt x="644" y="378"/>
                  </a:lnTo>
                  <a:lnTo>
                    <a:pt x="634" y="396"/>
                  </a:lnTo>
                  <a:lnTo>
                    <a:pt x="629" y="404"/>
                  </a:lnTo>
                  <a:lnTo>
                    <a:pt x="621" y="417"/>
                  </a:lnTo>
                  <a:lnTo>
                    <a:pt x="621" y="422"/>
                  </a:lnTo>
                  <a:lnTo>
                    <a:pt x="611" y="427"/>
                  </a:lnTo>
                  <a:lnTo>
                    <a:pt x="608" y="435"/>
                  </a:lnTo>
                  <a:lnTo>
                    <a:pt x="603" y="445"/>
                  </a:lnTo>
                  <a:lnTo>
                    <a:pt x="595" y="458"/>
                  </a:lnTo>
                  <a:lnTo>
                    <a:pt x="598" y="473"/>
                  </a:lnTo>
                  <a:lnTo>
                    <a:pt x="595" y="481"/>
                  </a:lnTo>
                  <a:lnTo>
                    <a:pt x="598" y="488"/>
                  </a:lnTo>
                  <a:lnTo>
                    <a:pt x="595" y="509"/>
                  </a:lnTo>
                  <a:lnTo>
                    <a:pt x="593" y="516"/>
                  </a:lnTo>
                  <a:lnTo>
                    <a:pt x="593" y="524"/>
                  </a:lnTo>
                  <a:lnTo>
                    <a:pt x="588" y="537"/>
                  </a:lnTo>
                  <a:lnTo>
                    <a:pt x="593" y="550"/>
                  </a:lnTo>
                  <a:lnTo>
                    <a:pt x="588" y="557"/>
                  </a:lnTo>
                  <a:lnTo>
                    <a:pt x="590" y="578"/>
                  </a:lnTo>
                  <a:lnTo>
                    <a:pt x="595" y="593"/>
                  </a:lnTo>
                  <a:lnTo>
                    <a:pt x="593" y="601"/>
                  </a:lnTo>
                  <a:lnTo>
                    <a:pt x="585" y="608"/>
                  </a:lnTo>
                  <a:lnTo>
                    <a:pt x="583" y="611"/>
                  </a:lnTo>
                  <a:lnTo>
                    <a:pt x="580" y="631"/>
                  </a:lnTo>
                  <a:lnTo>
                    <a:pt x="585" y="649"/>
                  </a:lnTo>
                  <a:lnTo>
                    <a:pt x="583" y="654"/>
                  </a:lnTo>
                  <a:lnTo>
                    <a:pt x="588" y="660"/>
                  </a:lnTo>
                  <a:lnTo>
                    <a:pt x="588" y="670"/>
                  </a:lnTo>
                  <a:lnTo>
                    <a:pt x="585" y="672"/>
                  </a:lnTo>
                  <a:lnTo>
                    <a:pt x="590" y="680"/>
                  </a:lnTo>
                  <a:lnTo>
                    <a:pt x="611" y="698"/>
                  </a:lnTo>
                  <a:lnTo>
                    <a:pt x="631" y="706"/>
                  </a:lnTo>
                  <a:lnTo>
                    <a:pt x="657" y="723"/>
                  </a:lnTo>
                  <a:lnTo>
                    <a:pt x="662" y="731"/>
                  </a:lnTo>
                  <a:lnTo>
                    <a:pt x="662" y="741"/>
                  </a:lnTo>
                  <a:lnTo>
                    <a:pt x="649" y="764"/>
                  </a:lnTo>
                  <a:lnTo>
                    <a:pt x="649" y="772"/>
                  </a:lnTo>
                  <a:lnTo>
                    <a:pt x="657" y="785"/>
                  </a:lnTo>
                  <a:lnTo>
                    <a:pt x="670" y="795"/>
                  </a:lnTo>
                  <a:lnTo>
                    <a:pt x="680" y="795"/>
                  </a:lnTo>
                  <a:lnTo>
                    <a:pt x="685" y="787"/>
                  </a:lnTo>
                  <a:lnTo>
                    <a:pt x="687" y="787"/>
                  </a:lnTo>
                  <a:lnTo>
                    <a:pt x="690" y="795"/>
                  </a:lnTo>
                  <a:lnTo>
                    <a:pt x="690" y="815"/>
                  </a:lnTo>
                  <a:lnTo>
                    <a:pt x="687" y="826"/>
                  </a:lnTo>
                  <a:lnTo>
                    <a:pt x="677" y="841"/>
                  </a:lnTo>
                  <a:lnTo>
                    <a:pt x="675" y="856"/>
                  </a:lnTo>
                  <a:lnTo>
                    <a:pt x="672" y="862"/>
                  </a:lnTo>
                  <a:lnTo>
                    <a:pt x="670" y="856"/>
                  </a:lnTo>
                  <a:lnTo>
                    <a:pt x="667" y="859"/>
                  </a:lnTo>
                  <a:lnTo>
                    <a:pt x="662" y="874"/>
                  </a:lnTo>
                  <a:lnTo>
                    <a:pt x="664" y="887"/>
                  </a:lnTo>
                  <a:lnTo>
                    <a:pt x="659" y="895"/>
                  </a:lnTo>
                  <a:lnTo>
                    <a:pt x="634" y="913"/>
                  </a:lnTo>
                  <a:lnTo>
                    <a:pt x="613" y="918"/>
                  </a:lnTo>
                  <a:lnTo>
                    <a:pt x="608" y="913"/>
                  </a:lnTo>
                  <a:lnTo>
                    <a:pt x="608" y="920"/>
                  </a:lnTo>
                  <a:lnTo>
                    <a:pt x="578" y="933"/>
                  </a:lnTo>
                  <a:lnTo>
                    <a:pt x="544" y="941"/>
                  </a:lnTo>
                  <a:lnTo>
                    <a:pt x="524" y="941"/>
                  </a:lnTo>
                  <a:lnTo>
                    <a:pt x="509" y="938"/>
                  </a:lnTo>
                  <a:lnTo>
                    <a:pt x="493" y="943"/>
                  </a:lnTo>
                  <a:lnTo>
                    <a:pt x="483" y="943"/>
                  </a:lnTo>
                  <a:lnTo>
                    <a:pt x="473" y="936"/>
                  </a:lnTo>
                  <a:lnTo>
                    <a:pt x="460" y="931"/>
                  </a:lnTo>
                  <a:lnTo>
                    <a:pt x="452" y="931"/>
                  </a:lnTo>
                  <a:lnTo>
                    <a:pt x="447" y="925"/>
                  </a:lnTo>
                  <a:lnTo>
                    <a:pt x="445" y="928"/>
                  </a:lnTo>
                  <a:lnTo>
                    <a:pt x="445" y="936"/>
                  </a:lnTo>
                  <a:lnTo>
                    <a:pt x="447" y="941"/>
                  </a:lnTo>
                  <a:lnTo>
                    <a:pt x="447" y="959"/>
                  </a:lnTo>
                  <a:lnTo>
                    <a:pt x="452" y="966"/>
                  </a:lnTo>
                  <a:lnTo>
                    <a:pt x="450" y="971"/>
                  </a:lnTo>
                  <a:lnTo>
                    <a:pt x="460" y="971"/>
                  </a:lnTo>
                  <a:lnTo>
                    <a:pt x="460" y="979"/>
                  </a:lnTo>
                  <a:lnTo>
                    <a:pt x="460" y="987"/>
                  </a:lnTo>
                  <a:lnTo>
                    <a:pt x="455" y="987"/>
                  </a:lnTo>
                  <a:lnTo>
                    <a:pt x="458" y="989"/>
                  </a:lnTo>
                  <a:lnTo>
                    <a:pt x="447" y="1000"/>
                  </a:lnTo>
                  <a:lnTo>
                    <a:pt x="450" y="1005"/>
                  </a:lnTo>
                  <a:lnTo>
                    <a:pt x="447" y="1010"/>
                  </a:lnTo>
                  <a:lnTo>
                    <a:pt x="447" y="1020"/>
                  </a:lnTo>
                  <a:lnTo>
                    <a:pt x="452" y="1030"/>
                  </a:lnTo>
                  <a:lnTo>
                    <a:pt x="460" y="1033"/>
                  </a:lnTo>
                  <a:lnTo>
                    <a:pt x="458" y="1040"/>
                  </a:lnTo>
                  <a:lnTo>
                    <a:pt x="455" y="1046"/>
                  </a:lnTo>
                  <a:lnTo>
                    <a:pt x="458" y="1053"/>
                  </a:lnTo>
                  <a:lnTo>
                    <a:pt x="455" y="1061"/>
                  </a:lnTo>
                  <a:lnTo>
                    <a:pt x="445" y="1069"/>
                  </a:lnTo>
                  <a:lnTo>
                    <a:pt x="445" y="1071"/>
                  </a:lnTo>
                  <a:lnTo>
                    <a:pt x="429" y="1084"/>
                  </a:lnTo>
                  <a:lnTo>
                    <a:pt x="401" y="1084"/>
                  </a:lnTo>
                  <a:lnTo>
                    <a:pt x="386" y="1081"/>
                  </a:lnTo>
                  <a:lnTo>
                    <a:pt x="371" y="1066"/>
                  </a:lnTo>
                  <a:lnTo>
                    <a:pt x="350" y="1061"/>
                  </a:lnTo>
                  <a:lnTo>
                    <a:pt x="340" y="1061"/>
                  </a:lnTo>
                  <a:lnTo>
                    <a:pt x="338" y="1058"/>
                  </a:lnTo>
                  <a:lnTo>
                    <a:pt x="340" y="1053"/>
                  </a:lnTo>
                  <a:lnTo>
                    <a:pt x="332" y="1053"/>
                  </a:lnTo>
                  <a:lnTo>
                    <a:pt x="325" y="1063"/>
                  </a:lnTo>
                  <a:lnTo>
                    <a:pt x="322" y="1081"/>
                  </a:lnTo>
                  <a:lnTo>
                    <a:pt x="335" y="1092"/>
                  </a:lnTo>
                  <a:lnTo>
                    <a:pt x="338" y="1107"/>
                  </a:lnTo>
                  <a:lnTo>
                    <a:pt x="338" y="1130"/>
                  </a:lnTo>
                  <a:lnTo>
                    <a:pt x="340" y="1140"/>
                  </a:lnTo>
                  <a:lnTo>
                    <a:pt x="353" y="1145"/>
                  </a:lnTo>
                  <a:lnTo>
                    <a:pt x="366" y="1145"/>
                  </a:lnTo>
                  <a:lnTo>
                    <a:pt x="371" y="1148"/>
                  </a:lnTo>
                  <a:lnTo>
                    <a:pt x="366" y="1150"/>
                  </a:lnTo>
                  <a:lnTo>
                    <a:pt x="360" y="1155"/>
                  </a:lnTo>
                  <a:lnTo>
                    <a:pt x="368" y="1158"/>
                  </a:lnTo>
                  <a:lnTo>
                    <a:pt x="386" y="1153"/>
                  </a:lnTo>
                  <a:lnTo>
                    <a:pt x="386" y="1148"/>
                  </a:lnTo>
                  <a:lnTo>
                    <a:pt x="378" y="1145"/>
                  </a:lnTo>
                  <a:lnTo>
                    <a:pt x="376" y="1145"/>
                  </a:lnTo>
                  <a:lnTo>
                    <a:pt x="381" y="1140"/>
                  </a:lnTo>
                  <a:lnTo>
                    <a:pt x="386" y="1140"/>
                  </a:lnTo>
                  <a:lnTo>
                    <a:pt x="396" y="1132"/>
                  </a:lnTo>
                  <a:lnTo>
                    <a:pt x="404" y="1135"/>
                  </a:lnTo>
                  <a:lnTo>
                    <a:pt x="412" y="1145"/>
                  </a:lnTo>
                  <a:lnTo>
                    <a:pt x="409" y="1155"/>
                  </a:lnTo>
                  <a:lnTo>
                    <a:pt x="404" y="1155"/>
                  </a:lnTo>
                  <a:lnTo>
                    <a:pt x="412" y="1163"/>
                  </a:lnTo>
                  <a:lnTo>
                    <a:pt x="414" y="1173"/>
                  </a:lnTo>
                  <a:lnTo>
                    <a:pt x="412" y="1184"/>
                  </a:lnTo>
                  <a:lnTo>
                    <a:pt x="394" y="1194"/>
                  </a:lnTo>
                  <a:lnTo>
                    <a:pt x="386" y="1191"/>
                  </a:lnTo>
                  <a:lnTo>
                    <a:pt x="383" y="1181"/>
                  </a:lnTo>
                  <a:lnTo>
                    <a:pt x="383" y="1178"/>
                  </a:lnTo>
                  <a:lnTo>
                    <a:pt x="383" y="1173"/>
                  </a:lnTo>
                  <a:lnTo>
                    <a:pt x="373" y="1166"/>
                  </a:lnTo>
                  <a:lnTo>
                    <a:pt x="360" y="1171"/>
                  </a:lnTo>
                  <a:lnTo>
                    <a:pt x="350" y="1178"/>
                  </a:lnTo>
                  <a:lnTo>
                    <a:pt x="350" y="1184"/>
                  </a:lnTo>
                  <a:lnTo>
                    <a:pt x="353" y="1189"/>
                  </a:lnTo>
                  <a:lnTo>
                    <a:pt x="363" y="1191"/>
                  </a:lnTo>
                  <a:lnTo>
                    <a:pt x="378" y="1194"/>
                  </a:lnTo>
                  <a:lnTo>
                    <a:pt x="378" y="1199"/>
                  </a:lnTo>
                  <a:lnTo>
                    <a:pt x="368" y="1209"/>
                  </a:lnTo>
                  <a:lnTo>
                    <a:pt x="353" y="1214"/>
                  </a:lnTo>
                  <a:lnTo>
                    <a:pt x="348" y="1222"/>
                  </a:lnTo>
                  <a:lnTo>
                    <a:pt x="350" y="1224"/>
                  </a:lnTo>
                  <a:lnTo>
                    <a:pt x="348" y="1235"/>
                  </a:lnTo>
                  <a:lnTo>
                    <a:pt x="340" y="1242"/>
                  </a:lnTo>
                  <a:lnTo>
                    <a:pt x="343" y="1255"/>
                  </a:lnTo>
                  <a:lnTo>
                    <a:pt x="345" y="1260"/>
                  </a:lnTo>
                  <a:lnTo>
                    <a:pt x="345" y="1265"/>
                  </a:lnTo>
                  <a:lnTo>
                    <a:pt x="343" y="1273"/>
                  </a:lnTo>
                  <a:lnTo>
                    <a:pt x="355" y="1286"/>
                  </a:lnTo>
                  <a:lnTo>
                    <a:pt x="355" y="1288"/>
                  </a:lnTo>
                  <a:lnTo>
                    <a:pt x="350" y="1296"/>
                  </a:lnTo>
                  <a:lnTo>
                    <a:pt x="353" y="1299"/>
                  </a:lnTo>
                  <a:lnTo>
                    <a:pt x="340" y="1309"/>
                  </a:lnTo>
                  <a:lnTo>
                    <a:pt x="338" y="1314"/>
                  </a:lnTo>
                  <a:lnTo>
                    <a:pt x="338" y="1319"/>
                  </a:lnTo>
                  <a:lnTo>
                    <a:pt x="345" y="1322"/>
                  </a:lnTo>
                  <a:lnTo>
                    <a:pt x="350" y="1327"/>
                  </a:lnTo>
                  <a:lnTo>
                    <a:pt x="350" y="1332"/>
                  </a:lnTo>
                  <a:lnTo>
                    <a:pt x="335" y="1334"/>
                  </a:lnTo>
                  <a:lnTo>
                    <a:pt x="325" y="1332"/>
                  </a:lnTo>
                  <a:lnTo>
                    <a:pt x="312" y="1334"/>
                  </a:lnTo>
                  <a:lnTo>
                    <a:pt x="302" y="1345"/>
                  </a:lnTo>
                  <a:lnTo>
                    <a:pt x="292" y="1347"/>
                  </a:lnTo>
                  <a:lnTo>
                    <a:pt x="284" y="1355"/>
                  </a:lnTo>
                  <a:lnTo>
                    <a:pt x="276" y="1357"/>
                  </a:lnTo>
                  <a:lnTo>
                    <a:pt x="274" y="1368"/>
                  </a:lnTo>
                  <a:lnTo>
                    <a:pt x="271" y="1378"/>
                  </a:lnTo>
                  <a:lnTo>
                    <a:pt x="258" y="1385"/>
                  </a:lnTo>
                  <a:lnTo>
                    <a:pt x="258" y="1391"/>
                  </a:lnTo>
                  <a:lnTo>
                    <a:pt x="263" y="1398"/>
                  </a:lnTo>
                  <a:lnTo>
                    <a:pt x="263" y="1408"/>
                  </a:lnTo>
                  <a:lnTo>
                    <a:pt x="274" y="1426"/>
                  </a:lnTo>
                  <a:lnTo>
                    <a:pt x="284" y="1434"/>
                  </a:lnTo>
                  <a:lnTo>
                    <a:pt x="292" y="1437"/>
                  </a:lnTo>
                  <a:lnTo>
                    <a:pt x="304" y="1447"/>
                  </a:lnTo>
                  <a:lnTo>
                    <a:pt x="322" y="1465"/>
                  </a:lnTo>
                  <a:lnTo>
                    <a:pt x="340" y="1465"/>
                  </a:lnTo>
                  <a:lnTo>
                    <a:pt x="348" y="1465"/>
                  </a:lnTo>
                  <a:lnTo>
                    <a:pt x="353" y="1462"/>
                  </a:lnTo>
                  <a:lnTo>
                    <a:pt x="360" y="1465"/>
                  </a:lnTo>
                  <a:lnTo>
                    <a:pt x="363" y="1470"/>
                  </a:lnTo>
                  <a:lnTo>
                    <a:pt x="360" y="1475"/>
                  </a:lnTo>
                  <a:lnTo>
                    <a:pt x="360" y="1480"/>
                  </a:lnTo>
                  <a:lnTo>
                    <a:pt x="366" y="1490"/>
                  </a:lnTo>
                  <a:lnTo>
                    <a:pt x="366" y="1498"/>
                  </a:lnTo>
                  <a:lnTo>
                    <a:pt x="358" y="1506"/>
                  </a:lnTo>
                  <a:lnTo>
                    <a:pt x="363" y="1506"/>
                  </a:lnTo>
                  <a:lnTo>
                    <a:pt x="371" y="1516"/>
                  </a:lnTo>
                  <a:lnTo>
                    <a:pt x="366" y="1518"/>
                  </a:lnTo>
                  <a:lnTo>
                    <a:pt x="366" y="1526"/>
                  </a:lnTo>
                  <a:lnTo>
                    <a:pt x="366" y="1529"/>
                  </a:lnTo>
                  <a:lnTo>
                    <a:pt x="358" y="1539"/>
                  </a:lnTo>
                  <a:lnTo>
                    <a:pt x="350" y="1541"/>
                  </a:lnTo>
                  <a:lnTo>
                    <a:pt x="348" y="1549"/>
                  </a:lnTo>
                  <a:lnTo>
                    <a:pt x="345" y="1552"/>
                  </a:lnTo>
                  <a:lnTo>
                    <a:pt x="338" y="1559"/>
                  </a:lnTo>
                  <a:lnTo>
                    <a:pt x="332" y="1572"/>
                  </a:lnTo>
                  <a:lnTo>
                    <a:pt x="325" y="1572"/>
                  </a:lnTo>
                  <a:lnTo>
                    <a:pt x="312" y="1582"/>
                  </a:lnTo>
                  <a:lnTo>
                    <a:pt x="312" y="1595"/>
                  </a:lnTo>
                  <a:lnTo>
                    <a:pt x="307" y="1605"/>
                  </a:lnTo>
                  <a:lnTo>
                    <a:pt x="299" y="1613"/>
                  </a:lnTo>
                  <a:lnTo>
                    <a:pt x="297" y="1618"/>
                  </a:lnTo>
                  <a:lnTo>
                    <a:pt x="302" y="1615"/>
                  </a:lnTo>
                  <a:lnTo>
                    <a:pt x="309" y="1618"/>
                  </a:lnTo>
                  <a:lnTo>
                    <a:pt x="312" y="1631"/>
                  </a:lnTo>
                  <a:lnTo>
                    <a:pt x="309" y="1639"/>
                  </a:lnTo>
                  <a:lnTo>
                    <a:pt x="299" y="1649"/>
                  </a:lnTo>
                  <a:lnTo>
                    <a:pt x="299" y="1656"/>
                  </a:lnTo>
                  <a:lnTo>
                    <a:pt x="289" y="1667"/>
                  </a:lnTo>
                  <a:lnTo>
                    <a:pt x="281" y="1664"/>
                  </a:lnTo>
                  <a:lnTo>
                    <a:pt x="276" y="1656"/>
                  </a:lnTo>
                  <a:lnTo>
                    <a:pt x="269" y="1654"/>
                  </a:lnTo>
                  <a:lnTo>
                    <a:pt x="274" y="1659"/>
                  </a:lnTo>
                  <a:lnTo>
                    <a:pt x="274" y="1667"/>
                  </a:lnTo>
                  <a:lnTo>
                    <a:pt x="276" y="1672"/>
                  </a:lnTo>
                  <a:lnTo>
                    <a:pt x="274" y="1679"/>
                  </a:lnTo>
                  <a:lnTo>
                    <a:pt x="261" y="1690"/>
                  </a:lnTo>
                  <a:lnTo>
                    <a:pt x="256" y="1705"/>
                  </a:lnTo>
                  <a:lnTo>
                    <a:pt x="256" y="1720"/>
                  </a:lnTo>
                  <a:lnTo>
                    <a:pt x="266" y="1733"/>
                  </a:lnTo>
                  <a:lnTo>
                    <a:pt x="274" y="1756"/>
                  </a:lnTo>
                  <a:lnTo>
                    <a:pt x="274" y="1764"/>
                  </a:lnTo>
                  <a:lnTo>
                    <a:pt x="276" y="1764"/>
                  </a:lnTo>
                  <a:lnTo>
                    <a:pt x="276" y="1771"/>
                  </a:lnTo>
                  <a:lnTo>
                    <a:pt x="269" y="1774"/>
                  </a:lnTo>
                  <a:lnTo>
                    <a:pt x="274" y="1779"/>
                  </a:lnTo>
                  <a:lnTo>
                    <a:pt x="279" y="1779"/>
                  </a:lnTo>
                  <a:lnTo>
                    <a:pt x="286" y="1787"/>
                  </a:lnTo>
                  <a:lnTo>
                    <a:pt x="289" y="1797"/>
                  </a:lnTo>
                  <a:lnTo>
                    <a:pt x="307" y="1807"/>
                  </a:lnTo>
                  <a:lnTo>
                    <a:pt x="315" y="1815"/>
                  </a:lnTo>
                  <a:lnTo>
                    <a:pt x="317" y="1823"/>
                  </a:lnTo>
                  <a:lnTo>
                    <a:pt x="312" y="1823"/>
                  </a:lnTo>
                  <a:lnTo>
                    <a:pt x="302" y="1817"/>
                  </a:lnTo>
                  <a:lnTo>
                    <a:pt x="286" y="1805"/>
                  </a:lnTo>
                  <a:lnTo>
                    <a:pt x="276" y="1805"/>
                  </a:lnTo>
                  <a:lnTo>
                    <a:pt x="274" y="1800"/>
                  </a:lnTo>
                  <a:lnTo>
                    <a:pt x="212" y="1800"/>
                  </a:lnTo>
                  <a:lnTo>
                    <a:pt x="177" y="1805"/>
                  </a:lnTo>
                  <a:lnTo>
                    <a:pt x="169" y="1802"/>
                  </a:lnTo>
                  <a:lnTo>
                    <a:pt x="146" y="1800"/>
                  </a:lnTo>
                  <a:lnTo>
                    <a:pt x="138" y="1779"/>
                  </a:lnTo>
                  <a:lnTo>
                    <a:pt x="133" y="1761"/>
                  </a:lnTo>
                  <a:lnTo>
                    <a:pt x="120" y="1754"/>
                  </a:lnTo>
                  <a:lnTo>
                    <a:pt x="118" y="1725"/>
                  </a:lnTo>
                  <a:lnTo>
                    <a:pt x="118" y="1713"/>
                  </a:lnTo>
                  <a:lnTo>
                    <a:pt x="108" y="1713"/>
                  </a:lnTo>
                  <a:lnTo>
                    <a:pt x="92" y="1720"/>
                  </a:lnTo>
                  <a:lnTo>
                    <a:pt x="85" y="1728"/>
                  </a:lnTo>
                  <a:lnTo>
                    <a:pt x="74" y="1728"/>
                  </a:lnTo>
                  <a:lnTo>
                    <a:pt x="54" y="1687"/>
                  </a:lnTo>
                  <a:lnTo>
                    <a:pt x="51" y="1672"/>
                  </a:lnTo>
                  <a:lnTo>
                    <a:pt x="57" y="1628"/>
                  </a:lnTo>
                  <a:lnTo>
                    <a:pt x="67" y="1613"/>
                  </a:lnTo>
                  <a:lnTo>
                    <a:pt x="85" y="1595"/>
                  </a:lnTo>
                  <a:lnTo>
                    <a:pt x="87" y="1569"/>
                  </a:lnTo>
                  <a:lnTo>
                    <a:pt x="85" y="1544"/>
                  </a:lnTo>
                  <a:lnTo>
                    <a:pt x="77" y="1526"/>
                  </a:lnTo>
                  <a:lnTo>
                    <a:pt x="82" y="1503"/>
                  </a:lnTo>
                  <a:lnTo>
                    <a:pt x="90" y="1493"/>
                  </a:lnTo>
                  <a:lnTo>
                    <a:pt x="82" y="1470"/>
                  </a:lnTo>
                  <a:lnTo>
                    <a:pt x="82" y="1460"/>
                  </a:lnTo>
                  <a:lnTo>
                    <a:pt x="92" y="1449"/>
                  </a:lnTo>
                  <a:lnTo>
                    <a:pt x="85" y="1429"/>
                  </a:lnTo>
                  <a:lnTo>
                    <a:pt x="82" y="1401"/>
                  </a:lnTo>
                  <a:lnTo>
                    <a:pt x="77" y="1388"/>
                  </a:lnTo>
                  <a:lnTo>
                    <a:pt x="77" y="1380"/>
                  </a:lnTo>
                  <a:lnTo>
                    <a:pt x="90" y="1368"/>
                  </a:lnTo>
                  <a:lnTo>
                    <a:pt x="90" y="1357"/>
                  </a:lnTo>
                  <a:lnTo>
                    <a:pt x="80" y="1339"/>
                  </a:lnTo>
                  <a:lnTo>
                    <a:pt x="62" y="1329"/>
                  </a:lnTo>
                  <a:lnTo>
                    <a:pt x="51" y="1329"/>
                  </a:lnTo>
                  <a:lnTo>
                    <a:pt x="49" y="1332"/>
                  </a:lnTo>
                  <a:lnTo>
                    <a:pt x="44" y="1327"/>
                  </a:lnTo>
                  <a:lnTo>
                    <a:pt x="46" y="1316"/>
                  </a:lnTo>
                  <a:lnTo>
                    <a:pt x="69" y="1316"/>
                  </a:lnTo>
                  <a:lnTo>
                    <a:pt x="80" y="1304"/>
                  </a:lnTo>
                  <a:lnTo>
                    <a:pt x="80" y="1293"/>
                  </a:lnTo>
                  <a:lnTo>
                    <a:pt x="72" y="1291"/>
                  </a:lnTo>
                  <a:lnTo>
                    <a:pt x="64" y="1296"/>
                  </a:lnTo>
                  <a:lnTo>
                    <a:pt x="57" y="1293"/>
                  </a:lnTo>
                  <a:lnTo>
                    <a:pt x="51" y="1270"/>
                  </a:lnTo>
                  <a:lnTo>
                    <a:pt x="41" y="1253"/>
                  </a:lnTo>
                  <a:lnTo>
                    <a:pt x="41" y="1237"/>
                  </a:lnTo>
                  <a:lnTo>
                    <a:pt x="44" y="1222"/>
                  </a:lnTo>
                  <a:lnTo>
                    <a:pt x="28" y="1217"/>
                  </a:lnTo>
                  <a:lnTo>
                    <a:pt x="23" y="1201"/>
                  </a:lnTo>
                  <a:lnTo>
                    <a:pt x="21" y="1166"/>
                  </a:lnTo>
                  <a:lnTo>
                    <a:pt x="31" y="1158"/>
                  </a:lnTo>
                  <a:lnTo>
                    <a:pt x="34" y="1145"/>
                  </a:lnTo>
                  <a:lnTo>
                    <a:pt x="28" y="1135"/>
                  </a:lnTo>
                  <a:lnTo>
                    <a:pt x="21" y="1130"/>
                  </a:lnTo>
                  <a:lnTo>
                    <a:pt x="16" y="1109"/>
                  </a:lnTo>
                  <a:lnTo>
                    <a:pt x="13" y="1076"/>
                  </a:lnTo>
                  <a:lnTo>
                    <a:pt x="18" y="1040"/>
                  </a:lnTo>
                  <a:lnTo>
                    <a:pt x="8" y="1025"/>
                  </a:lnTo>
                  <a:lnTo>
                    <a:pt x="5" y="1007"/>
                  </a:lnTo>
                  <a:lnTo>
                    <a:pt x="23" y="984"/>
                  </a:lnTo>
                  <a:lnTo>
                    <a:pt x="26" y="959"/>
                  </a:lnTo>
                  <a:lnTo>
                    <a:pt x="39" y="951"/>
                  </a:lnTo>
                  <a:lnTo>
                    <a:pt x="46" y="943"/>
                  </a:lnTo>
                  <a:lnTo>
                    <a:pt x="18" y="887"/>
                  </a:lnTo>
                  <a:lnTo>
                    <a:pt x="21" y="867"/>
                  </a:lnTo>
                  <a:lnTo>
                    <a:pt x="21" y="854"/>
                  </a:lnTo>
                  <a:lnTo>
                    <a:pt x="21" y="821"/>
                  </a:lnTo>
                  <a:lnTo>
                    <a:pt x="31" y="800"/>
                  </a:lnTo>
                  <a:lnTo>
                    <a:pt x="41" y="787"/>
                  </a:lnTo>
                  <a:lnTo>
                    <a:pt x="39" y="769"/>
                  </a:lnTo>
                  <a:lnTo>
                    <a:pt x="31" y="754"/>
                  </a:lnTo>
                  <a:lnTo>
                    <a:pt x="23" y="749"/>
                  </a:lnTo>
                  <a:lnTo>
                    <a:pt x="34" y="731"/>
                  </a:lnTo>
                  <a:lnTo>
                    <a:pt x="31" y="713"/>
                  </a:lnTo>
                  <a:lnTo>
                    <a:pt x="39" y="693"/>
                  </a:lnTo>
                  <a:lnTo>
                    <a:pt x="49" y="690"/>
                  </a:lnTo>
                  <a:lnTo>
                    <a:pt x="51" y="667"/>
                  </a:lnTo>
                  <a:lnTo>
                    <a:pt x="46" y="629"/>
                  </a:lnTo>
                  <a:lnTo>
                    <a:pt x="41" y="621"/>
                  </a:lnTo>
                  <a:lnTo>
                    <a:pt x="34" y="593"/>
                  </a:lnTo>
                  <a:lnTo>
                    <a:pt x="26" y="580"/>
                  </a:lnTo>
                  <a:lnTo>
                    <a:pt x="16" y="562"/>
                  </a:lnTo>
                  <a:lnTo>
                    <a:pt x="13" y="552"/>
                  </a:lnTo>
                  <a:lnTo>
                    <a:pt x="5" y="539"/>
                  </a:lnTo>
                  <a:lnTo>
                    <a:pt x="0" y="516"/>
                  </a:lnTo>
                  <a:lnTo>
                    <a:pt x="3" y="499"/>
                  </a:lnTo>
                  <a:lnTo>
                    <a:pt x="16" y="491"/>
                  </a:lnTo>
                  <a:lnTo>
                    <a:pt x="16" y="468"/>
                  </a:lnTo>
                  <a:lnTo>
                    <a:pt x="23" y="458"/>
                  </a:lnTo>
                  <a:lnTo>
                    <a:pt x="26" y="437"/>
                  </a:lnTo>
                  <a:lnTo>
                    <a:pt x="16" y="419"/>
                  </a:lnTo>
                  <a:lnTo>
                    <a:pt x="16" y="391"/>
                  </a:lnTo>
                  <a:lnTo>
                    <a:pt x="21" y="384"/>
                  </a:lnTo>
                  <a:lnTo>
                    <a:pt x="26" y="348"/>
                  </a:lnTo>
                  <a:lnTo>
                    <a:pt x="34" y="335"/>
                  </a:lnTo>
                  <a:lnTo>
                    <a:pt x="46" y="302"/>
                  </a:lnTo>
                  <a:lnTo>
                    <a:pt x="59" y="289"/>
                  </a:lnTo>
                  <a:lnTo>
                    <a:pt x="69" y="284"/>
                  </a:lnTo>
                  <a:lnTo>
                    <a:pt x="77" y="276"/>
                  </a:lnTo>
                  <a:lnTo>
                    <a:pt x="72" y="271"/>
                  </a:lnTo>
                  <a:lnTo>
                    <a:pt x="72" y="258"/>
                  </a:lnTo>
                  <a:lnTo>
                    <a:pt x="67" y="251"/>
                  </a:lnTo>
                  <a:lnTo>
                    <a:pt x="62" y="246"/>
                  </a:lnTo>
                  <a:lnTo>
                    <a:pt x="64" y="235"/>
                  </a:lnTo>
                  <a:lnTo>
                    <a:pt x="72" y="230"/>
                  </a:lnTo>
                  <a:lnTo>
                    <a:pt x="72" y="217"/>
                  </a:lnTo>
                  <a:lnTo>
                    <a:pt x="62" y="205"/>
                  </a:lnTo>
                  <a:lnTo>
                    <a:pt x="59" y="187"/>
                  </a:lnTo>
                  <a:lnTo>
                    <a:pt x="64" y="177"/>
                  </a:lnTo>
                  <a:lnTo>
                    <a:pt x="62" y="169"/>
                  </a:lnTo>
                  <a:lnTo>
                    <a:pt x="54" y="159"/>
                  </a:lnTo>
                  <a:lnTo>
                    <a:pt x="57" y="148"/>
                  </a:lnTo>
                  <a:lnTo>
                    <a:pt x="115" y="115"/>
                  </a:lnTo>
                  <a:lnTo>
                    <a:pt x="128" y="62"/>
                  </a:lnTo>
                  <a:lnTo>
                    <a:pt x="120" y="49"/>
                  </a:lnTo>
                  <a:close/>
                  <a:moveTo>
                    <a:pt x="519" y="1989"/>
                  </a:moveTo>
                  <a:lnTo>
                    <a:pt x="527" y="1994"/>
                  </a:lnTo>
                  <a:lnTo>
                    <a:pt x="537" y="1989"/>
                  </a:lnTo>
                  <a:lnTo>
                    <a:pt x="547" y="1986"/>
                  </a:lnTo>
                  <a:lnTo>
                    <a:pt x="557" y="1978"/>
                  </a:lnTo>
                  <a:lnTo>
                    <a:pt x="544" y="1976"/>
                  </a:lnTo>
                  <a:lnTo>
                    <a:pt x="539" y="1984"/>
                  </a:lnTo>
                  <a:lnTo>
                    <a:pt x="527" y="1984"/>
                  </a:lnTo>
                  <a:lnTo>
                    <a:pt x="519" y="1989"/>
                  </a:lnTo>
                  <a:close/>
                  <a:moveTo>
                    <a:pt x="302" y="1833"/>
                  </a:moveTo>
                  <a:lnTo>
                    <a:pt x="304" y="1833"/>
                  </a:lnTo>
                  <a:lnTo>
                    <a:pt x="312" y="1843"/>
                  </a:lnTo>
                  <a:lnTo>
                    <a:pt x="327" y="1858"/>
                  </a:lnTo>
                  <a:lnTo>
                    <a:pt x="332" y="1884"/>
                  </a:lnTo>
                  <a:lnTo>
                    <a:pt x="327" y="1879"/>
                  </a:lnTo>
                  <a:lnTo>
                    <a:pt x="320" y="1881"/>
                  </a:lnTo>
                  <a:lnTo>
                    <a:pt x="317" y="1889"/>
                  </a:lnTo>
                  <a:lnTo>
                    <a:pt x="302" y="1833"/>
                  </a:lnTo>
                  <a:close/>
                  <a:moveTo>
                    <a:pt x="317" y="1892"/>
                  </a:moveTo>
                  <a:lnTo>
                    <a:pt x="327" y="1894"/>
                  </a:lnTo>
                  <a:lnTo>
                    <a:pt x="340" y="1894"/>
                  </a:lnTo>
                  <a:lnTo>
                    <a:pt x="345" y="1902"/>
                  </a:lnTo>
                  <a:lnTo>
                    <a:pt x="350" y="1920"/>
                  </a:lnTo>
                  <a:lnTo>
                    <a:pt x="363" y="1920"/>
                  </a:lnTo>
                  <a:lnTo>
                    <a:pt x="373" y="1930"/>
                  </a:lnTo>
                  <a:lnTo>
                    <a:pt x="376" y="1943"/>
                  </a:lnTo>
                  <a:lnTo>
                    <a:pt x="386" y="1945"/>
                  </a:lnTo>
                  <a:lnTo>
                    <a:pt x="424" y="1958"/>
                  </a:lnTo>
                  <a:lnTo>
                    <a:pt x="427" y="1963"/>
                  </a:lnTo>
                  <a:lnTo>
                    <a:pt x="442" y="1966"/>
                  </a:lnTo>
                  <a:lnTo>
                    <a:pt x="455" y="1978"/>
                  </a:lnTo>
                  <a:lnTo>
                    <a:pt x="465" y="1978"/>
                  </a:lnTo>
                  <a:lnTo>
                    <a:pt x="481" y="1973"/>
                  </a:lnTo>
                  <a:lnTo>
                    <a:pt x="491" y="1978"/>
                  </a:lnTo>
                  <a:lnTo>
                    <a:pt x="491" y="1986"/>
                  </a:lnTo>
                  <a:lnTo>
                    <a:pt x="481" y="1994"/>
                  </a:lnTo>
                  <a:lnTo>
                    <a:pt x="475" y="1989"/>
                  </a:lnTo>
                  <a:lnTo>
                    <a:pt x="465" y="1991"/>
                  </a:lnTo>
                  <a:lnTo>
                    <a:pt x="463" y="2001"/>
                  </a:lnTo>
                  <a:lnTo>
                    <a:pt x="455" y="2009"/>
                  </a:lnTo>
                  <a:lnTo>
                    <a:pt x="442" y="2012"/>
                  </a:lnTo>
                  <a:lnTo>
                    <a:pt x="432" y="2009"/>
                  </a:lnTo>
                  <a:lnTo>
                    <a:pt x="422" y="2001"/>
                  </a:lnTo>
                  <a:lnTo>
                    <a:pt x="401" y="2001"/>
                  </a:lnTo>
                  <a:lnTo>
                    <a:pt x="386" y="2001"/>
                  </a:lnTo>
                  <a:lnTo>
                    <a:pt x="366" y="1999"/>
                  </a:lnTo>
                  <a:lnTo>
                    <a:pt x="350" y="2004"/>
                  </a:lnTo>
                  <a:lnTo>
                    <a:pt x="345" y="2004"/>
                  </a:lnTo>
                  <a:lnTo>
                    <a:pt x="340" y="1986"/>
                  </a:lnTo>
                  <a:lnTo>
                    <a:pt x="363" y="1986"/>
                  </a:lnTo>
                  <a:lnTo>
                    <a:pt x="376" y="1981"/>
                  </a:lnTo>
                  <a:lnTo>
                    <a:pt x="383" y="1981"/>
                  </a:lnTo>
                  <a:lnTo>
                    <a:pt x="386" y="1976"/>
                  </a:lnTo>
                  <a:lnTo>
                    <a:pt x="373" y="1978"/>
                  </a:lnTo>
                  <a:lnTo>
                    <a:pt x="360" y="1978"/>
                  </a:lnTo>
                  <a:lnTo>
                    <a:pt x="343" y="1984"/>
                  </a:lnTo>
                  <a:lnTo>
                    <a:pt x="340" y="1981"/>
                  </a:lnTo>
                  <a:lnTo>
                    <a:pt x="317" y="1892"/>
                  </a:lnTo>
                  <a:close/>
                </a:path>
              </a:pathLst>
            </a:custGeom>
            <a:solidFill>
              <a:srgbClr val="FC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15383" name="Google Shape;446;p17">
              <a:extLst>
                <a:ext uri="{FF2B5EF4-FFF2-40B4-BE49-F238E27FC236}">
                  <a16:creationId xmlns:a16="http://schemas.microsoft.com/office/drawing/2014/main" id="{35F2A742-48BE-6E47-BE38-5F0EA56F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560" y="3408046"/>
              <a:ext cx="1007746" cy="4391024"/>
            </a:xfrm>
            <a:custGeom>
              <a:avLst/>
              <a:gdLst>
                <a:gd name="T0" fmla="*/ 686436 w 207"/>
                <a:gd name="T1" fmla="*/ 4220641 h 902"/>
                <a:gd name="T2" fmla="*/ 676699 w 207"/>
                <a:gd name="T3" fmla="*/ 4264453 h 902"/>
                <a:gd name="T4" fmla="*/ 832486 w 207"/>
                <a:gd name="T5" fmla="*/ 4269322 h 902"/>
                <a:gd name="T6" fmla="*/ 681567 w 207"/>
                <a:gd name="T7" fmla="*/ 4084334 h 902"/>
                <a:gd name="T8" fmla="*/ 803276 w 207"/>
                <a:gd name="T9" fmla="*/ 4035653 h 902"/>
                <a:gd name="T10" fmla="*/ 301837 w 207"/>
                <a:gd name="T11" fmla="*/ 3616996 h 902"/>
                <a:gd name="T12" fmla="*/ 296969 w 207"/>
                <a:gd name="T13" fmla="*/ 2969540 h 902"/>
                <a:gd name="T14" fmla="*/ 228812 w 207"/>
                <a:gd name="T15" fmla="*/ 2482730 h 902"/>
                <a:gd name="T16" fmla="*/ 301837 w 207"/>
                <a:gd name="T17" fmla="*/ 1703834 h 902"/>
                <a:gd name="T18" fmla="*/ 335915 w 207"/>
                <a:gd name="T19" fmla="*/ 973620 h 902"/>
                <a:gd name="T20" fmla="*/ 321310 w 207"/>
                <a:gd name="T21" fmla="*/ 355371 h 902"/>
                <a:gd name="T22" fmla="*/ 150918 w 207"/>
                <a:gd name="T23" fmla="*/ 77890 h 902"/>
                <a:gd name="T24" fmla="*/ 102235 w 207"/>
                <a:gd name="T25" fmla="*/ 569567 h 902"/>
                <a:gd name="T26" fmla="*/ 97367 w 207"/>
                <a:gd name="T27" fmla="*/ 1085586 h 902"/>
                <a:gd name="T28" fmla="*/ 121708 w 207"/>
                <a:gd name="T29" fmla="*/ 1548055 h 902"/>
                <a:gd name="T30" fmla="*/ 77893 w 207"/>
                <a:gd name="T31" fmla="*/ 1888822 h 902"/>
                <a:gd name="T32" fmla="*/ 38947 w 207"/>
                <a:gd name="T33" fmla="*/ 2166303 h 902"/>
                <a:gd name="T34" fmla="*/ 48683 w 207"/>
                <a:gd name="T35" fmla="*/ 2521675 h 902"/>
                <a:gd name="T36" fmla="*/ 209339 w 207"/>
                <a:gd name="T37" fmla="*/ 2687190 h 902"/>
                <a:gd name="T38" fmla="*/ 175260 w 207"/>
                <a:gd name="T39" fmla="*/ 2881914 h 902"/>
                <a:gd name="T40" fmla="*/ 175260 w 207"/>
                <a:gd name="T41" fmla="*/ 3174000 h 902"/>
                <a:gd name="T42" fmla="*/ 48683 w 207"/>
                <a:gd name="T43" fmla="*/ 3110714 h 902"/>
                <a:gd name="T44" fmla="*/ 116840 w 207"/>
                <a:gd name="T45" fmla="*/ 3217812 h 902"/>
                <a:gd name="T46" fmla="*/ 204470 w 207"/>
                <a:gd name="T47" fmla="*/ 3329779 h 902"/>
                <a:gd name="T48" fmla="*/ 199602 w 207"/>
                <a:gd name="T49" fmla="*/ 3456349 h 902"/>
                <a:gd name="T50" fmla="*/ 223944 w 207"/>
                <a:gd name="T51" fmla="*/ 3616996 h 902"/>
                <a:gd name="T52" fmla="*/ 316442 w 207"/>
                <a:gd name="T53" fmla="*/ 3801984 h 902"/>
                <a:gd name="T54" fmla="*/ 404072 w 207"/>
                <a:gd name="T55" fmla="*/ 3855533 h 902"/>
                <a:gd name="T56" fmla="*/ 433282 w 207"/>
                <a:gd name="T57" fmla="*/ 3933423 h 902"/>
                <a:gd name="T58" fmla="*/ 379730 w 207"/>
                <a:gd name="T59" fmla="*/ 3977236 h 902"/>
                <a:gd name="T60" fmla="*/ 467360 w 207"/>
                <a:gd name="T61" fmla="*/ 3948027 h 902"/>
                <a:gd name="T62" fmla="*/ 443019 w 207"/>
                <a:gd name="T63" fmla="*/ 4045389 h 902"/>
                <a:gd name="T64" fmla="*/ 584201 w 207"/>
                <a:gd name="T65" fmla="*/ 4001576 h 902"/>
                <a:gd name="T66" fmla="*/ 598806 w 207"/>
                <a:gd name="T67" fmla="*/ 4137883 h 902"/>
                <a:gd name="T68" fmla="*/ 778934 w 207"/>
                <a:gd name="T69" fmla="*/ 3894478 h 902"/>
                <a:gd name="T70" fmla="*/ 58420 w 207"/>
                <a:gd name="T71" fmla="*/ 2711530 h 902"/>
                <a:gd name="T72" fmla="*/ 150918 w 207"/>
                <a:gd name="T73" fmla="*/ 2657981 h 902"/>
                <a:gd name="T74" fmla="*/ 131445 w 207"/>
                <a:gd name="T75" fmla="*/ 2852705 h 902"/>
                <a:gd name="T76" fmla="*/ 53552 w 207"/>
                <a:gd name="T77" fmla="*/ 2954935 h 902"/>
                <a:gd name="T78" fmla="*/ 87630 w 207"/>
                <a:gd name="T79" fmla="*/ 2945199 h 902"/>
                <a:gd name="T80" fmla="*/ 189865 w 207"/>
                <a:gd name="T81" fmla="*/ 2915990 h 902"/>
                <a:gd name="T82" fmla="*/ 107103 w 207"/>
                <a:gd name="T83" fmla="*/ 3008484 h 902"/>
                <a:gd name="T84" fmla="*/ 136313 w 207"/>
                <a:gd name="T85" fmla="*/ 3427141 h 902"/>
                <a:gd name="T86" fmla="*/ 116840 w 207"/>
                <a:gd name="T87" fmla="*/ 3417404 h 902"/>
                <a:gd name="T88" fmla="*/ 102235 w 207"/>
                <a:gd name="T89" fmla="*/ 3514766 h 902"/>
                <a:gd name="T90" fmla="*/ 121708 w 207"/>
                <a:gd name="T91" fmla="*/ 3543975 h 902"/>
                <a:gd name="T92" fmla="*/ 184997 w 207"/>
                <a:gd name="T93" fmla="*/ 3607260 h 902"/>
                <a:gd name="T94" fmla="*/ 194734 w 207"/>
                <a:gd name="T95" fmla="*/ 3728963 h 902"/>
                <a:gd name="T96" fmla="*/ 199602 w 207"/>
                <a:gd name="T97" fmla="*/ 3728963 h 902"/>
                <a:gd name="T98" fmla="*/ 223944 w 207"/>
                <a:gd name="T99" fmla="*/ 3855533 h 902"/>
                <a:gd name="T100" fmla="*/ 296969 w 207"/>
                <a:gd name="T101" fmla="*/ 3894478 h 902"/>
                <a:gd name="T102" fmla="*/ 306705 w 207"/>
                <a:gd name="T103" fmla="*/ 3899346 h 902"/>
                <a:gd name="T104" fmla="*/ 360257 w 207"/>
                <a:gd name="T105" fmla="*/ 3977236 h 902"/>
                <a:gd name="T106" fmla="*/ 438150 w 207"/>
                <a:gd name="T107" fmla="*/ 4079466 h 902"/>
                <a:gd name="T108" fmla="*/ 447887 w 207"/>
                <a:gd name="T109" fmla="*/ 4162223 h 902"/>
                <a:gd name="T110" fmla="*/ 525781 w 207"/>
                <a:gd name="T111" fmla="*/ 4162223 h 902"/>
                <a:gd name="T112" fmla="*/ 559859 w 207"/>
                <a:gd name="T113" fmla="*/ 4171960 h 902"/>
                <a:gd name="T114" fmla="*/ 647489 w 207"/>
                <a:gd name="T115" fmla="*/ 4133015 h 902"/>
                <a:gd name="T116" fmla="*/ 1002878 w 207"/>
                <a:gd name="T117" fmla="*/ 4347211 h 902"/>
                <a:gd name="T118" fmla="*/ 939589 w 207"/>
                <a:gd name="T119" fmla="*/ 4303398 h 902"/>
                <a:gd name="T120" fmla="*/ 851959 w 207"/>
                <a:gd name="T121" fmla="*/ 4318003 h 9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" h="902" extrusionOk="0">
                  <a:moveTo>
                    <a:pt x="177" y="873"/>
                  </a:moveTo>
                  <a:cubicBezTo>
                    <a:pt x="175" y="866"/>
                    <a:pt x="175" y="866"/>
                    <a:pt x="175" y="866"/>
                  </a:cubicBezTo>
                  <a:cubicBezTo>
                    <a:pt x="173" y="866"/>
                    <a:pt x="173" y="866"/>
                    <a:pt x="173" y="866"/>
                  </a:cubicBezTo>
                  <a:cubicBezTo>
                    <a:pt x="169" y="864"/>
                    <a:pt x="169" y="864"/>
                    <a:pt x="169" y="864"/>
                  </a:cubicBezTo>
                  <a:cubicBezTo>
                    <a:pt x="163" y="862"/>
                    <a:pt x="163" y="862"/>
                    <a:pt x="163" y="862"/>
                  </a:cubicBezTo>
                  <a:cubicBezTo>
                    <a:pt x="153" y="859"/>
                    <a:pt x="153" y="859"/>
                    <a:pt x="153" y="859"/>
                  </a:cubicBezTo>
                  <a:cubicBezTo>
                    <a:pt x="149" y="857"/>
                    <a:pt x="149" y="857"/>
                    <a:pt x="149" y="857"/>
                  </a:cubicBezTo>
                  <a:cubicBezTo>
                    <a:pt x="149" y="859"/>
                    <a:pt x="149" y="859"/>
                    <a:pt x="149" y="859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8" y="862"/>
                    <a:pt x="148" y="862"/>
                    <a:pt x="148" y="862"/>
                  </a:cubicBezTo>
                  <a:cubicBezTo>
                    <a:pt x="147" y="861"/>
                    <a:pt x="147" y="861"/>
                    <a:pt x="147" y="861"/>
                  </a:cubicBezTo>
                  <a:cubicBezTo>
                    <a:pt x="140" y="858"/>
                    <a:pt x="140" y="858"/>
                    <a:pt x="140" y="858"/>
                  </a:cubicBezTo>
                  <a:cubicBezTo>
                    <a:pt x="137" y="856"/>
                    <a:pt x="137" y="856"/>
                    <a:pt x="137" y="856"/>
                  </a:cubicBezTo>
                  <a:cubicBezTo>
                    <a:pt x="136" y="857"/>
                    <a:pt x="136" y="857"/>
                    <a:pt x="136" y="857"/>
                  </a:cubicBezTo>
                  <a:cubicBezTo>
                    <a:pt x="137" y="859"/>
                    <a:pt x="137" y="859"/>
                    <a:pt x="137" y="859"/>
                  </a:cubicBezTo>
                  <a:cubicBezTo>
                    <a:pt x="146" y="863"/>
                    <a:pt x="146" y="863"/>
                    <a:pt x="146" y="863"/>
                  </a:cubicBezTo>
                  <a:cubicBezTo>
                    <a:pt x="146" y="864"/>
                    <a:pt x="146" y="864"/>
                    <a:pt x="146" y="864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6"/>
                    <a:pt x="143" y="866"/>
                    <a:pt x="143" y="866"/>
                  </a:cubicBezTo>
                  <a:cubicBezTo>
                    <a:pt x="141" y="867"/>
                    <a:pt x="141" y="867"/>
                    <a:pt x="141" y="867"/>
                  </a:cubicBezTo>
                  <a:cubicBezTo>
                    <a:pt x="140" y="864"/>
                    <a:pt x="140" y="864"/>
                    <a:pt x="140" y="864"/>
                  </a:cubicBezTo>
                  <a:cubicBezTo>
                    <a:pt x="136" y="862"/>
                    <a:pt x="136" y="862"/>
                    <a:pt x="136" y="862"/>
                  </a:cubicBezTo>
                  <a:cubicBezTo>
                    <a:pt x="135" y="863"/>
                    <a:pt x="135" y="863"/>
                    <a:pt x="135" y="863"/>
                  </a:cubicBezTo>
                  <a:cubicBezTo>
                    <a:pt x="136" y="866"/>
                    <a:pt x="136" y="866"/>
                    <a:pt x="136" y="866"/>
                  </a:cubicBezTo>
                  <a:cubicBezTo>
                    <a:pt x="133" y="866"/>
                    <a:pt x="133" y="866"/>
                    <a:pt x="133" y="866"/>
                  </a:cubicBezTo>
                  <a:cubicBezTo>
                    <a:pt x="127" y="866"/>
                    <a:pt x="127" y="866"/>
                    <a:pt x="127" y="866"/>
                  </a:cubicBezTo>
                  <a:cubicBezTo>
                    <a:pt x="126" y="867"/>
                    <a:pt x="126" y="867"/>
                    <a:pt x="126" y="867"/>
                  </a:cubicBezTo>
                  <a:cubicBezTo>
                    <a:pt x="127" y="869"/>
                    <a:pt x="127" y="869"/>
                    <a:pt x="127" y="869"/>
                  </a:cubicBezTo>
                  <a:cubicBezTo>
                    <a:pt x="126" y="870"/>
                    <a:pt x="126" y="870"/>
                    <a:pt x="126" y="870"/>
                  </a:cubicBezTo>
                  <a:cubicBezTo>
                    <a:pt x="123" y="869"/>
                    <a:pt x="123" y="869"/>
                    <a:pt x="123" y="869"/>
                  </a:cubicBezTo>
                  <a:cubicBezTo>
                    <a:pt x="120" y="870"/>
                    <a:pt x="120" y="870"/>
                    <a:pt x="120" y="870"/>
                  </a:cubicBezTo>
                  <a:cubicBezTo>
                    <a:pt x="120" y="872"/>
                    <a:pt x="120" y="872"/>
                    <a:pt x="120" y="872"/>
                  </a:cubicBezTo>
                  <a:cubicBezTo>
                    <a:pt x="124" y="873"/>
                    <a:pt x="124" y="873"/>
                    <a:pt x="124" y="873"/>
                  </a:cubicBezTo>
                  <a:cubicBezTo>
                    <a:pt x="128" y="873"/>
                    <a:pt x="128" y="873"/>
                    <a:pt x="128" y="873"/>
                  </a:cubicBezTo>
                  <a:cubicBezTo>
                    <a:pt x="129" y="871"/>
                    <a:pt x="129" y="871"/>
                    <a:pt x="129" y="871"/>
                  </a:cubicBezTo>
                  <a:cubicBezTo>
                    <a:pt x="130" y="870"/>
                    <a:pt x="130" y="870"/>
                    <a:pt x="130" y="870"/>
                  </a:cubicBezTo>
                  <a:cubicBezTo>
                    <a:pt x="132" y="871"/>
                    <a:pt x="132" y="871"/>
                    <a:pt x="132" y="871"/>
                  </a:cubicBezTo>
                  <a:cubicBezTo>
                    <a:pt x="136" y="874"/>
                    <a:pt x="136" y="874"/>
                    <a:pt x="136" y="874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9" y="874"/>
                    <a:pt x="139" y="874"/>
                    <a:pt x="139" y="874"/>
                  </a:cubicBezTo>
                  <a:cubicBezTo>
                    <a:pt x="139" y="876"/>
                    <a:pt x="139" y="876"/>
                    <a:pt x="139" y="876"/>
                  </a:cubicBezTo>
                  <a:cubicBezTo>
                    <a:pt x="141" y="878"/>
                    <a:pt x="141" y="878"/>
                    <a:pt x="141" y="878"/>
                  </a:cubicBezTo>
                  <a:cubicBezTo>
                    <a:pt x="138" y="879"/>
                    <a:pt x="138" y="879"/>
                    <a:pt x="138" y="879"/>
                  </a:cubicBezTo>
                  <a:cubicBezTo>
                    <a:pt x="137" y="883"/>
                    <a:pt x="137" y="883"/>
                    <a:pt x="137" y="883"/>
                  </a:cubicBezTo>
                  <a:cubicBezTo>
                    <a:pt x="139" y="885"/>
                    <a:pt x="139" y="885"/>
                    <a:pt x="139" y="885"/>
                  </a:cubicBezTo>
                  <a:cubicBezTo>
                    <a:pt x="141" y="885"/>
                    <a:pt x="141" y="885"/>
                    <a:pt x="141" y="885"/>
                  </a:cubicBezTo>
                  <a:cubicBezTo>
                    <a:pt x="144" y="886"/>
                    <a:pt x="144" y="886"/>
                    <a:pt x="144" y="886"/>
                  </a:cubicBezTo>
                  <a:cubicBezTo>
                    <a:pt x="147" y="889"/>
                    <a:pt x="147" y="889"/>
                    <a:pt x="147" y="889"/>
                  </a:cubicBezTo>
                  <a:cubicBezTo>
                    <a:pt x="149" y="889"/>
                    <a:pt x="149" y="889"/>
                    <a:pt x="149" y="889"/>
                  </a:cubicBezTo>
                  <a:cubicBezTo>
                    <a:pt x="149" y="888"/>
                    <a:pt x="149" y="888"/>
                    <a:pt x="149" y="888"/>
                  </a:cubicBezTo>
                  <a:cubicBezTo>
                    <a:pt x="147" y="886"/>
                    <a:pt x="147" y="886"/>
                    <a:pt x="147" y="886"/>
                  </a:cubicBezTo>
                  <a:cubicBezTo>
                    <a:pt x="143" y="884"/>
                    <a:pt x="143" y="884"/>
                    <a:pt x="143" y="884"/>
                  </a:cubicBezTo>
                  <a:cubicBezTo>
                    <a:pt x="143" y="882"/>
                    <a:pt x="143" y="882"/>
                    <a:pt x="143" y="882"/>
                  </a:cubicBezTo>
                  <a:cubicBezTo>
                    <a:pt x="144" y="882"/>
                    <a:pt x="144" y="882"/>
                    <a:pt x="144" y="882"/>
                  </a:cubicBezTo>
                  <a:cubicBezTo>
                    <a:pt x="147" y="883"/>
                    <a:pt x="147" y="883"/>
                    <a:pt x="147" y="883"/>
                  </a:cubicBezTo>
                  <a:cubicBezTo>
                    <a:pt x="149" y="881"/>
                    <a:pt x="149" y="881"/>
                    <a:pt x="149" y="881"/>
                  </a:cubicBezTo>
                  <a:cubicBezTo>
                    <a:pt x="149" y="880"/>
                    <a:pt x="149" y="880"/>
                    <a:pt x="149" y="880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5" y="878"/>
                    <a:pt x="145" y="878"/>
                    <a:pt x="145" y="878"/>
                  </a:cubicBezTo>
                  <a:cubicBezTo>
                    <a:pt x="153" y="875"/>
                    <a:pt x="153" y="875"/>
                    <a:pt x="153" y="875"/>
                  </a:cubicBezTo>
                  <a:cubicBezTo>
                    <a:pt x="156" y="873"/>
                    <a:pt x="156" y="873"/>
                    <a:pt x="156" y="873"/>
                  </a:cubicBezTo>
                  <a:cubicBezTo>
                    <a:pt x="171" y="877"/>
                    <a:pt x="171" y="877"/>
                    <a:pt x="171" y="877"/>
                  </a:cubicBezTo>
                  <a:cubicBezTo>
                    <a:pt x="173" y="876"/>
                    <a:pt x="173" y="876"/>
                    <a:pt x="173" y="876"/>
                  </a:cubicBezTo>
                  <a:cubicBezTo>
                    <a:pt x="173" y="873"/>
                    <a:pt x="173" y="873"/>
                    <a:pt x="173" y="873"/>
                  </a:cubicBezTo>
                  <a:cubicBezTo>
                    <a:pt x="177" y="873"/>
                    <a:pt x="177" y="873"/>
                    <a:pt x="177" y="873"/>
                  </a:cubicBezTo>
                  <a:close/>
                  <a:moveTo>
                    <a:pt x="175" y="864"/>
                  </a:moveTo>
                  <a:cubicBezTo>
                    <a:pt x="170" y="863"/>
                    <a:pt x="170" y="863"/>
                    <a:pt x="170" y="863"/>
                  </a:cubicBezTo>
                  <a:cubicBezTo>
                    <a:pt x="161" y="857"/>
                    <a:pt x="161" y="857"/>
                    <a:pt x="161" y="857"/>
                  </a:cubicBezTo>
                  <a:cubicBezTo>
                    <a:pt x="155" y="855"/>
                    <a:pt x="155" y="855"/>
                    <a:pt x="155" y="855"/>
                  </a:cubicBezTo>
                  <a:cubicBezTo>
                    <a:pt x="152" y="855"/>
                    <a:pt x="152" y="855"/>
                    <a:pt x="152" y="855"/>
                  </a:cubicBezTo>
                  <a:cubicBezTo>
                    <a:pt x="148" y="853"/>
                    <a:pt x="148" y="853"/>
                    <a:pt x="148" y="853"/>
                  </a:cubicBezTo>
                  <a:cubicBezTo>
                    <a:pt x="144" y="849"/>
                    <a:pt x="144" y="849"/>
                    <a:pt x="144" y="849"/>
                  </a:cubicBezTo>
                  <a:cubicBezTo>
                    <a:pt x="144" y="847"/>
                    <a:pt x="144" y="847"/>
                    <a:pt x="144" y="847"/>
                  </a:cubicBezTo>
                  <a:cubicBezTo>
                    <a:pt x="144" y="846"/>
                    <a:pt x="144" y="846"/>
                    <a:pt x="144" y="846"/>
                  </a:cubicBezTo>
                  <a:cubicBezTo>
                    <a:pt x="149" y="843"/>
                    <a:pt x="149" y="843"/>
                    <a:pt x="149" y="843"/>
                  </a:cubicBezTo>
                  <a:cubicBezTo>
                    <a:pt x="150" y="841"/>
                    <a:pt x="150" y="841"/>
                    <a:pt x="150" y="841"/>
                  </a:cubicBezTo>
                  <a:cubicBezTo>
                    <a:pt x="154" y="840"/>
                    <a:pt x="154" y="840"/>
                    <a:pt x="154" y="840"/>
                  </a:cubicBezTo>
                  <a:cubicBezTo>
                    <a:pt x="156" y="836"/>
                    <a:pt x="156" y="836"/>
                    <a:pt x="156" y="836"/>
                  </a:cubicBezTo>
                  <a:cubicBezTo>
                    <a:pt x="155" y="832"/>
                    <a:pt x="155" y="832"/>
                    <a:pt x="155" y="832"/>
                  </a:cubicBezTo>
                  <a:cubicBezTo>
                    <a:pt x="151" y="832"/>
                    <a:pt x="151" y="832"/>
                    <a:pt x="151" y="832"/>
                  </a:cubicBezTo>
                  <a:cubicBezTo>
                    <a:pt x="146" y="835"/>
                    <a:pt x="146" y="835"/>
                    <a:pt x="146" y="835"/>
                  </a:cubicBezTo>
                  <a:cubicBezTo>
                    <a:pt x="143" y="838"/>
                    <a:pt x="143" y="838"/>
                    <a:pt x="143" y="838"/>
                  </a:cubicBezTo>
                  <a:cubicBezTo>
                    <a:pt x="140" y="839"/>
                    <a:pt x="140" y="839"/>
                    <a:pt x="140" y="839"/>
                  </a:cubicBezTo>
                  <a:cubicBezTo>
                    <a:pt x="137" y="834"/>
                    <a:pt x="137" y="834"/>
                    <a:pt x="137" y="834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5" y="827"/>
                    <a:pt x="135" y="827"/>
                    <a:pt x="135" y="827"/>
                  </a:cubicBezTo>
                  <a:cubicBezTo>
                    <a:pt x="138" y="824"/>
                    <a:pt x="138" y="824"/>
                    <a:pt x="138" y="824"/>
                  </a:cubicBezTo>
                  <a:cubicBezTo>
                    <a:pt x="139" y="821"/>
                    <a:pt x="139" y="821"/>
                    <a:pt x="139" y="821"/>
                  </a:cubicBezTo>
                  <a:cubicBezTo>
                    <a:pt x="136" y="822"/>
                    <a:pt x="136" y="822"/>
                    <a:pt x="136" y="822"/>
                  </a:cubicBezTo>
                  <a:cubicBezTo>
                    <a:pt x="134" y="820"/>
                    <a:pt x="134" y="820"/>
                    <a:pt x="134" y="820"/>
                  </a:cubicBezTo>
                  <a:cubicBezTo>
                    <a:pt x="136" y="817"/>
                    <a:pt x="136" y="817"/>
                    <a:pt x="136" y="817"/>
                  </a:cubicBezTo>
                  <a:cubicBezTo>
                    <a:pt x="138" y="817"/>
                    <a:pt x="138" y="817"/>
                    <a:pt x="138" y="817"/>
                  </a:cubicBezTo>
                  <a:cubicBezTo>
                    <a:pt x="142" y="820"/>
                    <a:pt x="142" y="820"/>
                    <a:pt x="142" y="820"/>
                  </a:cubicBezTo>
                  <a:cubicBezTo>
                    <a:pt x="143" y="818"/>
                    <a:pt x="143" y="818"/>
                    <a:pt x="143" y="818"/>
                  </a:cubicBezTo>
                  <a:cubicBezTo>
                    <a:pt x="146" y="815"/>
                    <a:pt x="146" y="815"/>
                    <a:pt x="146" y="815"/>
                  </a:cubicBezTo>
                  <a:cubicBezTo>
                    <a:pt x="147" y="812"/>
                    <a:pt x="147" y="812"/>
                    <a:pt x="147" y="812"/>
                  </a:cubicBezTo>
                  <a:cubicBezTo>
                    <a:pt x="146" y="809"/>
                    <a:pt x="146" y="809"/>
                    <a:pt x="146" y="809"/>
                  </a:cubicBezTo>
                  <a:cubicBezTo>
                    <a:pt x="148" y="806"/>
                    <a:pt x="148" y="806"/>
                    <a:pt x="148" y="806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53" y="810"/>
                    <a:pt x="153" y="810"/>
                    <a:pt x="153" y="810"/>
                  </a:cubicBezTo>
                  <a:cubicBezTo>
                    <a:pt x="155" y="808"/>
                    <a:pt x="155" y="808"/>
                    <a:pt x="155" y="808"/>
                  </a:cubicBezTo>
                  <a:cubicBezTo>
                    <a:pt x="160" y="806"/>
                    <a:pt x="160" y="806"/>
                    <a:pt x="160" y="806"/>
                  </a:cubicBezTo>
                  <a:cubicBezTo>
                    <a:pt x="166" y="828"/>
                    <a:pt x="166" y="828"/>
                    <a:pt x="166" y="828"/>
                  </a:cubicBezTo>
                  <a:cubicBezTo>
                    <a:pt x="165" y="829"/>
                    <a:pt x="165" y="829"/>
                    <a:pt x="165" y="829"/>
                  </a:cubicBezTo>
                  <a:cubicBezTo>
                    <a:pt x="166" y="829"/>
                    <a:pt x="166" y="829"/>
                    <a:pt x="166" y="829"/>
                  </a:cubicBezTo>
                  <a:cubicBezTo>
                    <a:pt x="175" y="864"/>
                    <a:pt x="175" y="864"/>
                    <a:pt x="175" y="864"/>
                  </a:cubicBezTo>
                  <a:close/>
                  <a:moveTo>
                    <a:pt x="160" y="800"/>
                  </a:moveTo>
                  <a:cubicBezTo>
                    <a:pt x="154" y="795"/>
                    <a:pt x="154" y="795"/>
                    <a:pt x="154" y="795"/>
                  </a:cubicBezTo>
                  <a:cubicBezTo>
                    <a:pt x="150" y="795"/>
                    <a:pt x="150" y="795"/>
                    <a:pt x="150" y="795"/>
                  </a:cubicBezTo>
                  <a:cubicBezTo>
                    <a:pt x="149" y="793"/>
                    <a:pt x="149" y="793"/>
                    <a:pt x="149" y="793"/>
                  </a:cubicBezTo>
                  <a:cubicBezTo>
                    <a:pt x="125" y="793"/>
                    <a:pt x="125" y="793"/>
                    <a:pt x="125" y="793"/>
                  </a:cubicBezTo>
                  <a:cubicBezTo>
                    <a:pt x="111" y="795"/>
                    <a:pt x="111" y="795"/>
                    <a:pt x="111" y="795"/>
                  </a:cubicBezTo>
                  <a:cubicBezTo>
                    <a:pt x="108" y="794"/>
                    <a:pt x="108" y="794"/>
                    <a:pt x="108" y="794"/>
                  </a:cubicBezTo>
                  <a:cubicBezTo>
                    <a:pt x="99" y="793"/>
                    <a:pt x="99" y="793"/>
                    <a:pt x="99" y="793"/>
                  </a:cubicBezTo>
                  <a:cubicBezTo>
                    <a:pt x="96" y="785"/>
                    <a:pt x="96" y="785"/>
                    <a:pt x="96" y="785"/>
                  </a:cubicBezTo>
                  <a:cubicBezTo>
                    <a:pt x="94" y="778"/>
                    <a:pt x="94" y="778"/>
                    <a:pt x="94" y="778"/>
                  </a:cubicBezTo>
                  <a:cubicBezTo>
                    <a:pt x="89" y="775"/>
                    <a:pt x="89" y="775"/>
                    <a:pt x="89" y="775"/>
                  </a:cubicBezTo>
                  <a:cubicBezTo>
                    <a:pt x="88" y="764"/>
                    <a:pt x="88" y="764"/>
                    <a:pt x="88" y="764"/>
                  </a:cubicBezTo>
                  <a:cubicBezTo>
                    <a:pt x="88" y="759"/>
                    <a:pt x="88" y="759"/>
                    <a:pt x="88" y="759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78" y="762"/>
                    <a:pt x="78" y="762"/>
                    <a:pt x="78" y="762"/>
                  </a:cubicBezTo>
                  <a:cubicBezTo>
                    <a:pt x="75" y="765"/>
                    <a:pt x="75" y="765"/>
                    <a:pt x="75" y="765"/>
                  </a:cubicBezTo>
                  <a:cubicBezTo>
                    <a:pt x="71" y="765"/>
                    <a:pt x="71" y="765"/>
                    <a:pt x="71" y="765"/>
                  </a:cubicBezTo>
                  <a:cubicBezTo>
                    <a:pt x="63" y="749"/>
                    <a:pt x="63" y="749"/>
                    <a:pt x="63" y="749"/>
                  </a:cubicBezTo>
                  <a:cubicBezTo>
                    <a:pt x="62" y="743"/>
                    <a:pt x="62" y="743"/>
                    <a:pt x="62" y="743"/>
                  </a:cubicBezTo>
                  <a:cubicBezTo>
                    <a:pt x="64" y="726"/>
                    <a:pt x="64" y="726"/>
                    <a:pt x="64" y="726"/>
                  </a:cubicBezTo>
                  <a:cubicBezTo>
                    <a:pt x="68" y="720"/>
                    <a:pt x="68" y="720"/>
                    <a:pt x="68" y="720"/>
                  </a:cubicBezTo>
                  <a:cubicBezTo>
                    <a:pt x="75" y="713"/>
                    <a:pt x="75" y="713"/>
                    <a:pt x="75" y="713"/>
                  </a:cubicBezTo>
                  <a:cubicBezTo>
                    <a:pt x="76" y="703"/>
                    <a:pt x="76" y="703"/>
                    <a:pt x="76" y="703"/>
                  </a:cubicBezTo>
                  <a:cubicBezTo>
                    <a:pt x="75" y="693"/>
                    <a:pt x="75" y="693"/>
                    <a:pt x="75" y="693"/>
                  </a:cubicBezTo>
                  <a:cubicBezTo>
                    <a:pt x="72" y="686"/>
                    <a:pt x="72" y="686"/>
                    <a:pt x="72" y="686"/>
                  </a:cubicBezTo>
                  <a:cubicBezTo>
                    <a:pt x="74" y="677"/>
                    <a:pt x="74" y="677"/>
                    <a:pt x="74" y="677"/>
                  </a:cubicBezTo>
                  <a:cubicBezTo>
                    <a:pt x="77" y="673"/>
                    <a:pt x="77" y="673"/>
                    <a:pt x="77" y="673"/>
                  </a:cubicBezTo>
                  <a:cubicBezTo>
                    <a:pt x="74" y="664"/>
                    <a:pt x="74" y="664"/>
                    <a:pt x="74" y="664"/>
                  </a:cubicBezTo>
                  <a:cubicBezTo>
                    <a:pt x="74" y="660"/>
                    <a:pt x="74" y="660"/>
                    <a:pt x="74" y="660"/>
                  </a:cubicBezTo>
                  <a:cubicBezTo>
                    <a:pt x="78" y="656"/>
                    <a:pt x="78" y="656"/>
                    <a:pt x="78" y="656"/>
                  </a:cubicBezTo>
                  <a:cubicBezTo>
                    <a:pt x="75" y="648"/>
                    <a:pt x="75" y="648"/>
                    <a:pt x="75" y="648"/>
                  </a:cubicBezTo>
                  <a:cubicBezTo>
                    <a:pt x="74" y="637"/>
                    <a:pt x="74" y="637"/>
                    <a:pt x="74" y="637"/>
                  </a:cubicBezTo>
                  <a:cubicBezTo>
                    <a:pt x="72" y="632"/>
                    <a:pt x="72" y="632"/>
                    <a:pt x="72" y="632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77" y="620"/>
                    <a:pt x="77" y="620"/>
                    <a:pt x="77" y="620"/>
                  </a:cubicBezTo>
                  <a:cubicBezTo>
                    <a:pt x="73" y="613"/>
                    <a:pt x="73" y="613"/>
                    <a:pt x="73" y="613"/>
                  </a:cubicBezTo>
                  <a:cubicBezTo>
                    <a:pt x="66" y="609"/>
                    <a:pt x="66" y="609"/>
                    <a:pt x="66" y="609"/>
                  </a:cubicBezTo>
                  <a:cubicBezTo>
                    <a:pt x="62" y="609"/>
                    <a:pt x="62" y="609"/>
                    <a:pt x="62" y="609"/>
                  </a:cubicBezTo>
                  <a:cubicBezTo>
                    <a:pt x="61" y="610"/>
                    <a:pt x="61" y="610"/>
                    <a:pt x="61" y="610"/>
                  </a:cubicBezTo>
                  <a:cubicBezTo>
                    <a:pt x="59" y="608"/>
                    <a:pt x="59" y="608"/>
                    <a:pt x="59" y="608"/>
                  </a:cubicBezTo>
                  <a:cubicBezTo>
                    <a:pt x="60" y="604"/>
                    <a:pt x="60" y="604"/>
                    <a:pt x="60" y="604"/>
                  </a:cubicBezTo>
                  <a:cubicBezTo>
                    <a:pt x="69" y="604"/>
                    <a:pt x="69" y="604"/>
                    <a:pt x="69" y="604"/>
                  </a:cubicBezTo>
                  <a:cubicBezTo>
                    <a:pt x="73" y="599"/>
                    <a:pt x="73" y="599"/>
                    <a:pt x="73" y="599"/>
                  </a:cubicBezTo>
                  <a:cubicBezTo>
                    <a:pt x="73" y="595"/>
                    <a:pt x="73" y="595"/>
                    <a:pt x="73" y="595"/>
                  </a:cubicBezTo>
                  <a:cubicBezTo>
                    <a:pt x="70" y="594"/>
                    <a:pt x="70" y="594"/>
                    <a:pt x="70" y="594"/>
                  </a:cubicBezTo>
                  <a:cubicBezTo>
                    <a:pt x="67" y="596"/>
                    <a:pt x="67" y="596"/>
                    <a:pt x="67" y="596"/>
                  </a:cubicBezTo>
                  <a:cubicBezTo>
                    <a:pt x="64" y="595"/>
                    <a:pt x="64" y="595"/>
                    <a:pt x="64" y="595"/>
                  </a:cubicBezTo>
                  <a:cubicBezTo>
                    <a:pt x="62" y="586"/>
                    <a:pt x="62" y="586"/>
                    <a:pt x="62" y="586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58" y="573"/>
                    <a:pt x="58" y="573"/>
                    <a:pt x="58" y="573"/>
                  </a:cubicBezTo>
                  <a:cubicBezTo>
                    <a:pt x="59" y="567"/>
                    <a:pt x="59" y="567"/>
                    <a:pt x="59" y="567"/>
                  </a:cubicBezTo>
                  <a:cubicBezTo>
                    <a:pt x="53" y="565"/>
                    <a:pt x="53" y="565"/>
                    <a:pt x="53" y="565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0" y="545"/>
                    <a:pt x="50" y="545"/>
                    <a:pt x="50" y="545"/>
                  </a:cubicBezTo>
                  <a:cubicBezTo>
                    <a:pt x="54" y="542"/>
                    <a:pt x="54" y="542"/>
                    <a:pt x="54" y="542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3" y="533"/>
                    <a:pt x="53" y="533"/>
                    <a:pt x="53" y="533"/>
                  </a:cubicBezTo>
                  <a:cubicBezTo>
                    <a:pt x="50" y="531"/>
                    <a:pt x="50" y="531"/>
                    <a:pt x="50" y="531"/>
                  </a:cubicBezTo>
                  <a:cubicBezTo>
                    <a:pt x="48" y="523"/>
                    <a:pt x="48" y="523"/>
                    <a:pt x="48" y="523"/>
                  </a:cubicBezTo>
                  <a:cubicBezTo>
                    <a:pt x="47" y="510"/>
                    <a:pt x="47" y="510"/>
                    <a:pt x="47" y="510"/>
                  </a:cubicBezTo>
                  <a:cubicBezTo>
                    <a:pt x="49" y="496"/>
                    <a:pt x="49" y="496"/>
                    <a:pt x="49" y="496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51" y="474"/>
                    <a:pt x="51" y="474"/>
                    <a:pt x="51" y="474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57" y="461"/>
                    <a:pt x="57" y="461"/>
                    <a:pt x="57" y="461"/>
                  </a:cubicBezTo>
                  <a:cubicBezTo>
                    <a:pt x="60" y="458"/>
                    <a:pt x="60" y="458"/>
                    <a:pt x="60" y="458"/>
                  </a:cubicBezTo>
                  <a:cubicBezTo>
                    <a:pt x="49" y="436"/>
                    <a:pt x="49" y="436"/>
                    <a:pt x="49" y="436"/>
                  </a:cubicBezTo>
                  <a:cubicBezTo>
                    <a:pt x="50" y="428"/>
                    <a:pt x="50" y="428"/>
                    <a:pt x="50" y="428"/>
                  </a:cubicBezTo>
                  <a:cubicBezTo>
                    <a:pt x="50" y="423"/>
                    <a:pt x="50" y="423"/>
                    <a:pt x="50" y="423"/>
                  </a:cubicBezTo>
                  <a:cubicBezTo>
                    <a:pt x="50" y="410"/>
                    <a:pt x="50" y="410"/>
                    <a:pt x="50" y="410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7" y="390"/>
                    <a:pt x="57" y="390"/>
                    <a:pt x="57" y="390"/>
                  </a:cubicBezTo>
                  <a:cubicBezTo>
                    <a:pt x="54" y="384"/>
                    <a:pt x="54" y="384"/>
                    <a:pt x="54" y="384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5" y="375"/>
                    <a:pt x="55" y="375"/>
                    <a:pt x="55" y="375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7" y="360"/>
                    <a:pt x="57" y="360"/>
                    <a:pt x="57" y="360"/>
                  </a:cubicBezTo>
                  <a:cubicBezTo>
                    <a:pt x="61" y="359"/>
                    <a:pt x="61" y="359"/>
                    <a:pt x="61" y="359"/>
                  </a:cubicBezTo>
                  <a:cubicBezTo>
                    <a:pt x="62" y="350"/>
                    <a:pt x="62" y="350"/>
                    <a:pt x="62" y="350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58" y="332"/>
                    <a:pt x="58" y="332"/>
                    <a:pt x="58" y="33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48" y="309"/>
                    <a:pt x="48" y="309"/>
                    <a:pt x="48" y="309"/>
                  </a:cubicBezTo>
                  <a:cubicBezTo>
                    <a:pt x="47" y="305"/>
                    <a:pt x="47" y="305"/>
                    <a:pt x="47" y="305"/>
                  </a:cubicBezTo>
                  <a:cubicBezTo>
                    <a:pt x="44" y="300"/>
                    <a:pt x="44" y="300"/>
                    <a:pt x="44" y="300"/>
                  </a:cubicBezTo>
                  <a:cubicBezTo>
                    <a:pt x="42" y="291"/>
                    <a:pt x="42" y="291"/>
                    <a:pt x="42" y="291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2" y="260"/>
                    <a:pt x="52" y="260"/>
                    <a:pt x="52" y="260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8" y="242"/>
                    <a:pt x="48" y="242"/>
                    <a:pt x="48" y="242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2" y="225"/>
                    <a:pt x="52" y="225"/>
                    <a:pt x="52" y="225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5" y="202"/>
                    <a:pt x="65" y="202"/>
                    <a:pt x="65" y="202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70" y="195"/>
                    <a:pt x="70" y="195"/>
                    <a:pt x="70" y="195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6" y="185"/>
                    <a:pt x="66" y="185"/>
                    <a:pt x="66" y="185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70" y="179"/>
                    <a:pt x="70" y="179"/>
                    <a:pt x="70" y="179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66" y="169"/>
                    <a:pt x="66" y="169"/>
                    <a:pt x="66" y="169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6" y="155"/>
                    <a:pt x="66" y="155"/>
                    <a:pt x="66" y="155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25" y="210"/>
                    <a:pt x="25" y="210"/>
                    <a:pt x="25" y="210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2" y="220"/>
                    <a:pt x="22" y="220"/>
                    <a:pt x="22" y="220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9"/>
                    <a:pt x="21" y="229"/>
                    <a:pt x="21" y="229"/>
                  </a:cubicBezTo>
                  <a:cubicBezTo>
                    <a:pt x="21" y="231"/>
                    <a:pt x="21" y="231"/>
                    <a:pt x="21" y="231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7" y="241"/>
                    <a:pt x="17" y="241"/>
                    <a:pt x="17" y="241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19" y="268"/>
                    <a:pt x="19" y="268"/>
                    <a:pt x="19" y="268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7" y="279"/>
                    <a:pt x="17" y="279"/>
                    <a:pt x="17" y="279"/>
                  </a:cubicBezTo>
                  <a:cubicBezTo>
                    <a:pt x="18" y="283"/>
                    <a:pt x="18" y="283"/>
                    <a:pt x="18" y="283"/>
                  </a:cubicBezTo>
                  <a:cubicBezTo>
                    <a:pt x="22" y="294"/>
                    <a:pt x="22" y="294"/>
                    <a:pt x="22" y="294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20" y="302"/>
                    <a:pt x="20" y="302"/>
                    <a:pt x="20" y="302"/>
                  </a:cubicBezTo>
                  <a:cubicBezTo>
                    <a:pt x="21" y="306"/>
                    <a:pt x="21" y="306"/>
                    <a:pt x="21" y="306"/>
                  </a:cubicBezTo>
                  <a:cubicBezTo>
                    <a:pt x="25" y="312"/>
                    <a:pt x="25" y="312"/>
                    <a:pt x="25" y="312"/>
                  </a:cubicBezTo>
                  <a:cubicBezTo>
                    <a:pt x="25" y="318"/>
                    <a:pt x="25" y="318"/>
                    <a:pt x="25" y="318"/>
                  </a:cubicBezTo>
                  <a:cubicBezTo>
                    <a:pt x="24" y="323"/>
                    <a:pt x="24" y="323"/>
                    <a:pt x="24" y="323"/>
                  </a:cubicBezTo>
                  <a:cubicBezTo>
                    <a:pt x="24" y="325"/>
                    <a:pt x="24" y="325"/>
                    <a:pt x="24" y="325"/>
                  </a:cubicBezTo>
                  <a:cubicBezTo>
                    <a:pt x="25" y="328"/>
                    <a:pt x="25" y="328"/>
                    <a:pt x="25" y="328"/>
                  </a:cubicBezTo>
                  <a:cubicBezTo>
                    <a:pt x="24" y="331"/>
                    <a:pt x="24" y="331"/>
                    <a:pt x="24" y="331"/>
                  </a:cubicBezTo>
                  <a:cubicBezTo>
                    <a:pt x="23" y="334"/>
                    <a:pt x="23" y="334"/>
                    <a:pt x="23" y="334"/>
                  </a:cubicBezTo>
                  <a:cubicBezTo>
                    <a:pt x="24" y="336"/>
                    <a:pt x="24" y="336"/>
                    <a:pt x="24" y="336"/>
                  </a:cubicBezTo>
                  <a:cubicBezTo>
                    <a:pt x="29" y="342"/>
                    <a:pt x="29" y="342"/>
                    <a:pt x="29" y="342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7" y="349"/>
                    <a:pt x="27" y="349"/>
                    <a:pt x="27" y="349"/>
                  </a:cubicBezTo>
                  <a:cubicBezTo>
                    <a:pt x="24" y="350"/>
                    <a:pt x="24" y="350"/>
                    <a:pt x="24" y="350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2" y="357"/>
                    <a:pt x="22" y="357"/>
                    <a:pt x="22" y="357"/>
                  </a:cubicBezTo>
                  <a:cubicBezTo>
                    <a:pt x="23" y="359"/>
                    <a:pt x="23" y="359"/>
                    <a:pt x="23" y="359"/>
                  </a:cubicBezTo>
                  <a:cubicBezTo>
                    <a:pt x="22" y="364"/>
                    <a:pt x="22" y="364"/>
                    <a:pt x="22" y="364"/>
                  </a:cubicBezTo>
                  <a:cubicBezTo>
                    <a:pt x="20" y="366"/>
                    <a:pt x="20" y="366"/>
                    <a:pt x="20" y="366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9" y="375"/>
                    <a:pt x="19" y="375"/>
                    <a:pt x="19" y="375"/>
                  </a:cubicBezTo>
                  <a:cubicBezTo>
                    <a:pt x="17" y="378"/>
                    <a:pt x="17" y="378"/>
                    <a:pt x="17" y="378"/>
                  </a:cubicBezTo>
                  <a:cubicBezTo>
                    <a:pt x="18" y="382"/>
                    <a:pt x="18" y="382"/>
                    <a:pt x="18" y="382"/>
                  </a:cubicBezTo>
                  <a:cubicBezTo>
                    <a:pt x="17" y="383"/>
                    <a:pt x="17" y="383"/>
                    <a:pt x="17" y="383"/>
                  </a:cubicBezTo>
                  <a:cubicBezTo>
                    <a:pt x="16" y="388"/>
                    <a:pt x="16" y="388"/>
                    <a:pt x="16" y="388"/>
                  </a:cubicBezTo>
                  <a:cubicBezTo>
                    <a:pt x="14" y="390"/>
                    <a:pt x="14" y="390"/>
                    <a:pt x="14" y="390"/>
                  </a:cubicBezTo>
                  <a:cubicBezTo>
                    <a:pt x="14" y="392"/>
                    <a:pt x="14" y="392"/>
                    <a:pt x="14" y="392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403"/>
                    <a:pt x="13" y="403"/>
                    <a:pt x="13" y="403"/>
                  </a:cubicBezTo>
                  <a:cubicBezTo>
                    <a:pt x="13" y="406"/>
                    <a:pt x="13" y="406"/>
                    <a:pt x="13" y="406"/>
                  </a:cubicBezTo>
                  <a:cubicBezTo>
                    <a:pt x="10" y="408"/>
                    <a:pt x="10" y="408"/>
                    <a:pt x="10" y="408"/>
                  </a:cubicBezTo>
                  <a:cubicBezTo>
                    <a:pt x="10" y="412"/>
                    <a:pt x="10" y="412"/>
                    <a:pt x="10" y="412"/>
                  </a:cubicBezTo>
                  <a:cubicBezTo>
                    <a:pt x="9" y="414"/>
                    <a:pt x="9" y="414"/>
                    <a:pt x="9" y="414"/>
                  </a:cubicBezTo>
                  <a:cubicBezTo>
                    <a:pt x="9" y="417"/>
                    <a:pt x="9" y="417"/>
                    <a:pt x="9" y="417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4"/>
                    <a:pt x="10" y="424"/>
                    <a:pt x="10" y="424"/>
                  </a:cubicBezTo>
                  <a:cubicBezTo>
                    <a:pt x="8" y="427"/>
                    <a:pt x="8" y="427"/>
                    <a:pt x="8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3" y="425"/>
                    <a:pt x="3" y="425"/>
                    <a:pt x="3" y="425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4" y="442"/>
                    <a:pt x="4" y="442"/>
                    <a:pt x="4" y="442"/>
                  </a:cubicBezTo>
                  <a:cubicBezTo>
                    <a:pt x="8" y="445"/>
                    <a:pt x="8" y="445"/>
                    <a:pt x="8" y="445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8" y="454"/>
                    <a:pt x="8" y="454"/>
                    <a:pt x="8" y="454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15" y="467"/>
                    <a:pt x="15" y="467"/>
                    <a:pt x="15" y="467"/>
                  </a:cubicBezTo>
                  <a:cubicBezTo>
                    <a:pt x="17" y="469"/>
                    <a:pt x="17" y="469"/>
                    <a:pt x="17" y="469"/>
                  </a:cubicBezTo>
                  <a:cubicBezTo>
                    <a:pt x="17" y="476"/>
                    <a:pt x="17" y="476"/>
                    <a:pt x="17" y="476"/>
                  </a:cubicBezTo>
                  <a:cubicBezTo>
                    <a:pt x="15" y="484"/>
                    <a:pt x="15" y="484"/>
                    <a:pt x="15" y="484"/>
                  </a:cubicBezTo>
                  <a:cubicBezTo>
                    <a:pt x="14" y="485"/>
                    <a:pt x="14" y="485"/>
                    <a:pt x="14" y="485"/>
                  </a:cubicBezTo>
                  <a:cubicBezTo>
                    <a:pt x="14" y="488"/>
                    <a:pt x="14" y="488"/>
                    <a:pt x="14" y="488"/>
                  </a:cubicBezTo>
                  <a:cubicBezTo>
                    <a:pt x="14" y="490"/>
                    <a:pt x="14" y="490"/>
                    <a:pt x="14" y="490"/>
                  </a:cubicBezTo>
                  <a:cubicBezTo>
                    <a:pt x="12" y="490"/>
                    <a:pt x="12" y="490"/>
                    <a:pt x="12" y="490"/>
                  </a:cubicBezTo>
                  <a:cubicBezTo>
                    <a:pt x="10" y="490"/>
                    <a:pt x="10" y="490"/>
                    <a:pt x="10" y="490"/>
                  </a:cubicBezTo>
                  <a:cubicBezTo>
                    <a:pt x="9" y="493"/>
                    <a:pt x="9" y="493"/>
                    <a:pt x="9" y="493"/>
                  </a:cubicBezTo>
                  <a:cubicBezTo>
                    <a:pt x="10" y="497"/>
                    <a:pt x="10" y="497"/>
                    <a:pt x="10" y="497"/>
                  </a:cubicBezTo>
                  <a:cubicBezTo>
                    <a:pt x="12" y="499"/>
                    <a:pt x="12" y="499"/>
                    <a:pt x="12" y="499"/>
                  </a:cubicBezTo>
                  <a:cubicBezTo>
                    <a:pt x="10" y="507"/>
                    <a:pt x="10" y="507"/>
                    <a:pt x="10" y="507"/>
                  </a:cubicBezTo>
                  <a:cubicBezTo>
                    <a:pt x="11" y="510"/>
                    <a:pt x="11" y="510"/>
                    <a:pt x="11" y="510"/>
                  </a:cubicBezTo>
                  <a:cubicBezTo>
                    <a:pt x="9" y="512"/>
                    <a:pt x="9" y="512"/>
                    <a:pt x="9" y="512"/>
                  </a:cubicBezTo>
                  <a:cubicBezTo>
                    <a:pt x="11" y="514"/>
                    <a:pt x="11" y="514"/>
                    <a:pt x="11" y="514"/>
                  </a:cubicBezTo>
                  <a:cubicBezTo>
                    <a:pt x="11" y="517"/>
                    <a:pt x="11" y="517"/>
                    <a:pt x="11" y="517"/>
                  </a:cubicBezTo>
                  <a:cubicBezTo>
                    <a:pt x="10" y="518"/>
                    <a:pt x="10" y="518"/>
                    <a:pt x="10" y="518"/>
                  </a:cubicBezTo>
                  <a:cubicBezTo>
                    <a:pt x="11" y="520"/>
                    <a:pt x="11" y="520"/>
                    <a:pt x="11" y="520"/>
                  </a:cubicBezTo>
                  <a:cubicBezTo>
                    <a:pt x="17" y="529"/>
                    <a:pt x="17" y="529"/>
                    <a:pt x="17" y="529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20" y="534"/>
                    <a:pt x="20" y="534"/>
                    <a:pt x="20" y="534"/>
                  </a:cubicBezTo>
                  <a:cubicBezTo>
                    <a:pt x="25" y="536"/>
                    <a:pt x="25" y="536"/>
                    <a:pt x="25" y="536"/>
                  </a:cubicBezTo>
                  <a:cubicBezTo>
                    <a:pt x="31" y="535"/>
                    <a:pt x="31" y="535"/>
                    <a:pt x="31" y="535"/>
                  </a:cubicBezTo>
                  <a:cubicBezTo>
                    <a:pt x="31" y="529"/>
                    <a:pt x="31" y="529"/>
                    <a:pt x="31" y="529"/>
                  </a:cubicBezTo>
                  <a:cubicBezTo>
                    <a:pt x="32" y="528"/>
                    <a:pt x="32" y="528"/>
                    <a:pt x="32" y="528"/>
                  </a:cubicBezTo>
                  <a:cubicBezTo>
                    <a:pt x="35" y="528"/>
                    <a:pt x="35" y="528"/>
                    <a:pt x="35" y="528"/>
                  </a:cubicBezTo>
                  <a:cubicBezTo>
                    <a:pt x="38" y="532"/>
                    <a:pt x="38" y="532"/>
                    <a:pt x="38" y="532"/>
                  </a:cubicBezTo>
                  <a:cubicBezTo>
                    <a:pt x="39" y="531"/>
                    <a:pt x="39" y="531"/>
                    <a:pt x="39" y="531"/>
                  </a:cubicBezTo>
                  <a:cubicBezTo>
                    <a:pt x="42" y="531"/>
                    <a:pt x="42" y="531"/>
                    <a:pt x="42" y="531"/>
                  </a:cubicBezTo>
                  <a:cubicBezTo>
                    <a:pt x="40" y="533"/>
                    <a:pt x="40" y="533"/>
                    <a:pt x="40" y="533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36" y="540"/>
                    <a:pt x="36" y="540"/>
                    <a:pt x="36" y="540"/>
                  </a:cubicBezTo>
                  <a:cubicBezTo>
                    <a:pt x="39" y="541"/>
                    <a:pt x="39" y="541"/>
                    <a:pt x="39" y="541"/>
                  </a:cubicBezTo>
                  <a:cubicBezTo>
                    <a:pt x="41" y="540"/>
                    <a:pt x="41" y="540"/>
                    <a:pt x="41" y="540"/>
                  </a:cubicBezTo>
                  <a:cubicBezTo>
                    <a:pt x="42" y="542"/>
                    <a:pt x="42" y="542"/>
                    <a:pt x="42" y="542"/>
                  </a:cubicBezTo>
                  <a:cubicBezTo>
                    <a:pt x="42" y="549"/>
                    <a:pt x="42" y="549"/>
                    <a:pt x="42" y="549"/>
                  </a:cubicBezTo>
                  <a:cubicBezTo>
                    <a:pt x="44" y="551"/>
                    <a:pt x="44" y="551"/>
                    <a:pt x="44" y="551"/>
                  </a:cubicBezTo>
                  <a:cubicBezTo>
                    <a:pt x="43" y="552"/>
                    <a:pt x="43" y="552"/>
                    <a:pt x="43" y="552"/>
                  </a:cubicBezTo>
                  <a:cubicBezTo>
                    <a:pt x="41" y="550"/>
                    <a:pt x="41" y="550"/>
                    <a:pt x="41" y="550"/>
                  </a:cubicBezTo>
                  <a:cubicBezTo>
                    <a:pt x="40" y="547"/>
                    <a:pt x="40" y="547"/>
                    <a:pt x="40" y="547"/>
                  </a:cubicBezTo>
                  <a:cubicBezTo>
                    <a:pt x="38" y="546"/>
                    <a:pt x="38" y="546"/>
                    <a:pt x="38" y="546"/>
                  </a:cubicBezTo>
                  <a:cubicBezTo>
                    <a:pt x="36" y="548"/>
                    <a:pt x="36" y="548"/>
                    <a:pt x="36" y="548"/>
                  </a:cubicBezTo>
                  <a:cubicBezTo>
                    <a:pt x="37" y="550"/>
                    <a:pt x="37" y="550"/>
                    <a:pt x="37" y="550"/>
                  </a:cubicBezTo>
                  <a:cubicBezTo>
                    <a:pt x="40" y="553"/>
                    <a:pt x="40" y="553"/>
                    <a:pt x="40" y="553"/>
                  </a:cubicBezTo>
                  <a:cubicBezTo>
                    <a:pt x="41" y="554"/>
                    <a:pt x="41" y="554"/>
                    <a:pt x="41" y="554"/>
                  </a:cubicBezTo>
                  <a:cubicBezTo>
                    <a:pt x="38" y="555"/>
                    <a:pt x="38" y="555"/>
                    <a:pt x="38" y="555"/>
                  </a:cubicBezTo>
                  <a:cubicBezTo>
                    <a:pt x="37" y="557"/>
                    <a:pt x="37" y="557"/>
                    <a:pt x="37" y="557"/>
                  </a:cubicBezTo>
                  <a:cubicBezTo>
                    <a:pt x="37" y="561"/>
                    <a:pt x="37" y="561"/>
                    <a:pt x="37" y="561"/>
                  </a:cubicBezTo>
                  <a:cubicBezTo>
                    <a:pt x="40" y="564"/>
                    <a:pt x="40" y="564"/>
                    <a:pt x="40" y="564"/>
                  </a:cubicBezTo>
                  <a:cubicBezTo>
                    <a:pt x="37" y="568"/>
                    <a:pt x="37" y="568"/>
                    <a:pt x="37" y="568"/>
                  </a:cubicBezTo>
                  <a:cubicBezTo>
                    <a:pt x="37" y="570"/>
                    <a:pt x="37" y="570"/>
                    <a:pt x="37" y="570"/>
                  </a:cubicBezTo>
                  <a:cubicBezTo>
                    <a:pt x="38" y="571"/>
                    <a:pt x="38" y="571"/>
                    <a:pt x="38" y="571"/>
                  </a:cubicBezTo>
                  <a:cubicBezTo>
                    <a:pt x="35" y="575"/>
                    <a:pt x="35" y="575"/>
                    <a:pt x="35" y="575"/>
                  </a:cubicBezTo>
                  <a:cubicBezTo>
                    <a:pt x="36" y="577"/>
                    <a:pt x="36" y="577"/>
                    <a:pt x="36" y="577"/>
                  </a:cubicBezTo>
                  <a:cubicBezTo>
                    <a:pt x="40" y="579"/>
                    <a:pt x="40" y="579"/>
                    <a:pt x="40" y="579"/>
                  </a:cubicBezTo>
                  <a:cubicBezTo>
                    <a:pt x="39" y="583"/>
                    <a:pt x="39" y="583"/>
                    <a:pt x="39" y="583"/>
                  </a:cubicBezTo>
                  <a:cubicBezTo>
                    <a:pt x="38" y="587"/>
                    <a:pt x="38" y="587"/>
                    <a:pt x="38" y="587"/>
                  </a:cubicBezTo>
                  <a:cubicBezTo>
                    <a:pt x="36" y="590"/>
                    <a:pt x="36" y="590"/>
                    <a:pt x="36" y="590"/>
                  </a:cubicBezTo>
                  <a:cubicBezTo>
                    <a:pt x="36" y="592"/>
                    <a:pt x="36" y="592"/>
                    <a:pt x="36" y="592"/>
                  </a:cubicBezTo>
                  <a:cubicBezTo>
                    <a:pt x="38" y="594"/>
                    <a:pt x="38" y="594"/>
                    <a:pt x="38" y="594"/>
                  </a:cubicBezTo>
                  <a:cubicBezTo>
                    <a:pt x="41" y="594"/>
                    <a:pt x="41" y="594"/>
                    <a:pt x="41" y="594"/>
                  </a:cubicBezTo>
                  <a:cubicBezTo>
                    <a:pt x="44" y="597"/>
                    <a:pt x="44" y="597"/>
                    <a:pt x="44" y="597"/>
                  </a:cubicBezTo>
                  <a:cubicBezTo>
                    <a:pt x="44" y="600"/>
                    <a:pt x="44" y="600"/>
                    <a:pt x="44" y="600"/>
                  </a:cubicBezTo>
                  <a:cubicBezTo>
                    <a:pt x="47" y="600"/>
                    <a:pt x="47" y="600"/>
                    <a:pt x="47" y="600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48" y="609"/>
                    <a:pt x="48" y="609"/>
                    <a:pt x="48" y="609"/>
                  </a:cubicBezTo>
                  <a:cubicBezTo>
                    <a:pt x="46" y="613"/>
                    <a:pt x="46" y="613"/>
                    <a:pt x="46" y="613"/>
                  </a:cubicBezTo>
                  <a:cubicBezTo>
                    <a:pt x="41" y="616"/>
                    <a:pt x="41" y="616"/>
                    <a:pt x="41" y="616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8" y="619"/>
                    <a:pt x="38" y="619"/>
                    <a:pt x="38" y="619"/>
                  </a:cubicBezTo>
                  <a:cubicBezTo>
                    <a:pt x="40" y="623"/>
                    <a:pt x="40" y="623"/>
                    <a:pt x="40" y="623"/>
                  </a:cubicBezTo>
                  <a:cubicBezTo>
                    <a:pt x="38" y="625"/>
                    <a:pt x="38" y="625"/>
                    <a:pt x="38" y="625"/>
                  </a:cubicBezTo>
                  <a:cubicBezTo>
                    <a:pt x="38" y="628"/>
                    <a:pt x="38" y="628"/>
                    <a:pt x="38" y="628"/>
                  </a:cubicBezTo>
                  <a:cubicBezTo>
                    <a:pt x="40" y="629"/>
                    <a:pt x="40" y="629"/>
                    <a:pt x="40" y="629"/>
                  </a:cubicBezTo>
                  <a:cubicBezTo>
                    <a:pt x="37" y="632"/>
                    <a:pt x="37" y="632"/>
                    <a:pt x="37" y="632"/>
                  </a:cubicBezTo>
                  <a:cubicBezTo>
                    <a:pt x="35" y="638"/>
                    <a:pt x="35" y="638"/>
                    <a:pt x="35" y="638"/>
                  </a:cubicBezTo>
                  <a:cubicBezTo>
                    <a:pt x="35" y="642"/>
                    <a:pt x="35" y="642"/>
                    <a:pt x="35" y="642"/>
                  </a:cubicBezTo>
                  <a:cubicBezTo>
                    <a:pt x="37" y="643"/>
                    <a:pt x="37" y="643"/>
                    <a:pt x="37" y="643"/>
                  </a:cubicBezTo>
                  <a:cubicBezTo>
                    <a:pt x="36" y="645"/>
                    <a:pt x="36" y="645"/>
                    <a:pt x="36" y="645"/>
                  </a:cubicBezTo>
                  <a:cubicBezTo>
                    <a:pt x="36" y="652"/>
                    <a:pt x="36" y="652"/>
                    <a:pt x="36" y="652"/>
                  </a:cubicBezTo>
                  <a:cubicBezTo>
                    <a:pt x="33" y="654"/>
                    <a:pt x="33" y="654"/>
                    <a:pt x="33" y="654"/>
                  </a:cubicBezTo>
                  <a:cubicBezTo>
                    <a:pt x="32" y="657"/>
                    <a:pt x="32" y="657"/>
                    <a:pt x="32" y="657"/>
                  </a:cubicBezTo>
                  <a:cubicBezTo>
                    <a:pt x="31" y="655"/>
                    <a:pt x="31" y="655"/>
                    <a:pt x="31" y="655"/>
                  </a:cubicBezTo>
                  <a:cubicBezTo>
                    <a:pt x="32" y="653"/>
                    <a:pt x="32" y="653"/>
                    <a:pt x="32" y="653"/>
                  </a:cubicBezTo>
                  <a:cubicBezTo>
                    <a:pt x="34" y="647"/>
                    <a:pt x="34" y="647"/>
                    <a:pt x="34" y="647"/>
                  </a:cubicBezTo>
                  <a:cubicBezTo>
                    <a:pt x="33" y="644"/>
                    <a:pt x="33" y="644"/>
                    <a:pt x="33" y="644"/>
                  </a:cubicBezTo>
                  <a:cubicBezTo>
                    <a:pt x="34" y="642"/>
                    <a:pt x="34" y="642"/>
                    <a:pt x="34" y="642"/>
                  </a:cubicBezTo>
                  <a:cubicBezTo>
                    <a:pt x="32" y="642"/>
                    <a:pt x="32" y="642"/>
                    <a:pt x="32" y="642"/>
                  </a:cubicBezTo>
                  <a:cubicBezTo>
                    <a:pt x="27" y="643"/>
                    <a:pt x="27" y="643"/>
                    <a:pt x="27" y="643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2" y="645"/>
                    <a:pt x="22" y="645"/>
                    <a:pt x="22" y="645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25" y="643"/>
                    <a:pt x="25" y="643"/>
                    <a:pt x="25" y="643"/>
                  </a:cubicBezTo>
                  <a:cubicBezTo>
                    <a:pt x="27" y="641"/>
                    <a:pt x="27" y="641"/>
                    <a:pt x="27" y="641"/>
                  </a:cubicBezTo>
                  <a:cubicBezTo>
                    <a:pt x="27" y="636"/>
                    <a:pt x="27" y="636"/>
                    <a:pt x="27" y="636"/>
                  </a:cubicBezTo>
                  <a:cubicBezTo>
                    <a:pt x="26" y="635"/>
                    <a:pt x="26" y="635"/>
                    <a:pt x="26" y="635"/>
                  </a:cubicBezTo>
                  <a:cubicBezTo>
                    <a:pt x="22" y="636"/>
                    <a:pt x="22" y="636"/>
                    <a:pt x="22" y="636"/>
                  </a:cubicBezTo>
                  <a:cubicBezTo>
                    <a:pt x="15" y="636"/>
                    <a:pt x="15" y="636"/>
                    <a:pt x="15" y="636"/>
                  </a:cubicBezTo>
                  <a:cubicBezTo>
                    <a:pt x="13" y="636"/>
                    <a:pt x="13" y="636"/>
                    <a:pt x="13" y="636"/>
                  </a:cubicBezTo>
                  <a:cubicBezTo>
                    <a:pt x="11" y="636"/>
                    <a:pt x="11" y="636"/>
                    <a:pt x="11" y="636"/>
                  </a:cubicBezTo>
                  <a:cubicBezTo>
                    <a:pt x="10" y="639"/>
                    <a:pt x="10" y="639"/>
                    <a:pt x="10" y="639"/>
                  </a:cubicBezTo>
                  <a:cubicBezTo>
                    <a:pt x="12" y="643"/>
                    <a:pt x="12" y="643"/>
                    <a:pt x="12" y="643"/>
                  </a:cubicBezTo>
                  <a:cubicBezTo>
                    <a:pt x="14" y="643"/>
                    <a:pt x="14" y="643"/>
                    <a:pt x="14" y="643"/>
                  </a:cubicBezTo>
                  <a:cubicBezTo>
                    <a:pt x="15" y="646"/>
                    <a:pt x="15" y="646"/>
                    <a:pt x="15" y="646"/>
                  </a:cubicBezTo>
                  <a:cubicBezTo>
                    <a:pt x="12" y="646"/>
                    <a:pt x="12" y="646"/>
                    <a:pt x="12" y="646"/>
                  </a:cubicBezTo>
                  <a:cubicBezTo>
                    <a:pt x="11" y="650"/>
                    <a:pt x="11" y="650"/>
                    <a:pt x="11" y="650"/>
                  </a:cubicBezTo>
                  <a:cubicBezTo>
                    <a:pt x="8" y="652"/>
                    <a:pt x="8" y="652"/>
                    <a:pt x="8" y="652"/>
                  </a:cubicBezTo>
                  <a:cubicBezTo>
                    <a:pt x="7" y="655"/>
                    <a:pt x="7" y="655"/>
                    <a:pt x="7" y="655"/>
                  </a:cubicBezTo>
                  <a:cubicBezTo>
                    <a:pt x="2" y="658"/>
                    <a:pt x="2" y="658"/>
                    <a:pt x="2" y="658"/>
                  </a:cubicBezTo>
                  <a:cubicBezTo>
                    <a:pt x="2" y="660"/>
                    <a:pt x="2" y="660"/>
                    <a:pt x="2" y="660"/>
                  </a:cubicBezTo>
                  <a:cubicBezTo>
                    <a:pt x="7" y="666"/>
                    <a:pt x="7" y="666"/>
                    <a:pt x="7" y="666"/>
                  </a:cubicBezTo>
                  <a:cubicBezTo>
                    <a:pt x="10" y="667"/>
                    <a:pt x="10" y="667"/>
                    <a:pt x="10" y="667"/>
                  </a:cubicBezTo>
                  <a:cubicBezTo>
                    <a:pt x="12" y="665"/>
                    <a:pt x="12" y="665"/>
                    <a:pt x="12" y="665"/>
                  </a:cubicBezTo>
                  <a:cubicBezTo>
                    <a:pt x="11" y="662"/>
                    <a:pt x="11" y="662"/>
                    <a:pt x="11" y="662"/>
                  </a:cubicBezTo>
                  <a:cubicBezTo>
                    <a:pt x="8" y="661"/>
                    <a:pt x="8" y="661"/>
                    <a:pt x="8" y="661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4" y="655"/>
                    <a:pt x="14" y="655"/>
                    <a:pt x="14" y="655"/>
                  </a:cubicBezTo>
                  <a:cubicBezTo>
                    <a:pt x="15" y="654"/>
                    <a:pt x="15" y="654"/>
                    <a:pt x="15" y="654"/>
                  </a:cubicBezTo>
                  <a:cubicBezTo>
                    <a:pt x="16" y="659"/>
                    <a:pt x="16" y="659"/>
                    <a:pt x="16" y="659"/>
                  </a:cubicBezTo>
                  <a:cubicBezTo>
                    <a:pt x="19" y="661"/>
                    <a:pt x="19" y="661"/>
                    <a:pt x="19" y="661"/>
                  </a:cubicBezTo>
                  <a:cubicBezTo>
                    <a:pt x="24" y="661"/>
                    <a:pt x="24" y="661"/>
                    <a:pt x="24" y="661"/>
                  </a:cubicBezTo>
                  <a:cubicBezTo>
                    <a:pt x="25" y="659"/>
                    <a:pt x="25" y="659"/>
                    <a:pt x="25" y="659"/>
                  </a:cubicBezTo>
                  <a:cubicBezTo>
                    <a:pt x="28" y="660"/>
                    <a:pt x="28" y="660"/>
                    <a:pt x="28" y="660"/>
                  </a:cubicBezTo>
                  <a:cubicBezTo>
                    <a:pt x="29" y="662"/>
                    <a:pt x="29" y="662"/>
                    <a:pt x="29" y="662"/>
                  </a:cubicBezTo>
                  <a:cubicBezTo>
                    <a:pt x="34" y="665"/>
                    <a:pt x="34" y="665"/>
                    <a:pt x="34" y="665"/>
                  </a:cubicBezTo>
                  <a:cubicBezTo>
                    <a:pt x="36" y="667"/>
                    <a:pt x="36" y="667"/>
                    <a:pt x="36" y="667"/>
                  </a:cubicBezTo>
                  <a:cubicBezTo>
                    <a:pt x="34" y="667"/>
                    <a:pt x="34" y="667"/>
                    <a:pt x="34" y="667"/>
                  </a:cubicBezTo>
                  <a:cubicBezTo>
                    <a:pt x="33" y="669"/>
                    <a:pt x="33" y="669"/>
                    <a:pt x="33" y="669"/>
                  </a:cubicBezTo>
                  <a:cubicBezTo>
                    <a:pt x="35" y="671"/>
                    <a:pt x="35" y="671"/>
                    <a:pt x="35" y="671"/>
                  </a:cubicBezTo>
                  <a:cubicBezTo>
                    <a:pt x="32" y="673"/>
                    <a:pt x="32" y="673"/>
                    <a:pt x="32" y="673"/>
                  </a:cubicBezTo>
                  <a:cubicBezTo>
                    <a:pt x="31" y="675"/>
                    <a:pt x="31" y="675"/>
                    <a:pt x="31" y="675"/>
                  </a:cubicBezTo>
                  <a:cubicBezTo>
                    <a:pt x="32" y="678"/>
                    <a:pt x="32" y="678"/>
                    <a:pt x="32" y="678"/>
                  </a:cubicBezTo>
                  <a:cubicBezTo>
                    <a:pt x="36" y="680"/>
                    <a:pt x="36" y="680"/>
                    <a:pt x="36" y="680"/>
                  </a:cubicBezTo>
                  <a:cubicBezTo>
                    <a:pt x="35" y="681"/>
                    <a:pt x="35" y="681"/>
                    <a:pt x="35" y="681"/>
                  </a:cubicBezTo>
                  <a:cubicBezTo>
                    <a:pt x="32" y="679"/>
                    <a:pt x="32" y="679"/>
                    <a:pt x="32" y="679"/>
                  </a:cubicBezTo>
                  <a:cubicBezTo>
                    <a:pt x="31" y="678"/>
                    <a:pt x="31" y="678"/>
                    <a:pt x="31" y="678"/>
                  </a:cubicBezTo>
                  <a:cubicBezTo>
                    <a:pt x="28" y="678"/>
                    <a:pt x="28" y="678"/>
                    <a:pt x="28" y="678"/>
                  </a:cubicBezTo>
                  <a:cubicBezTo>
                    <a:pt x="28" y="681"/>
                    <a:pt x="28" y="681"/>
                    <a:pt x="28" y="681"/>
                  </a:cubicBezTo>
                  <a:cubicBezTo>
                    <a:pt x="31" y="684"/>
                    <a:pt x="31" y="684"/>
                    <a:pt x="31" y="684"/>
                  </a:cubicBezTo>
                  <a:cubicBezTo>
                    <a:pt x="32" y="686"/>
                    <a:pt x="32" y="686"/>
                    <a:pt x="32" y="686"/>
                  </a:cubicBezTo>
                  <a:cubicBezTo>
                    <a:pt x="37" y="687"/>
                    <a:pt x="37" y="687"/>
                    <a:pt x="37" y="687"/>
                  </a:cubicBezTo>
                  <a:cubicBezTo>
                    <a:pt x="42" y="684"/>
                    <a:pt x="42" y="684"/>
                    <a:pt x="42" y="684"/>
                  </a:cubicBezTo>
                  <a:cubicBezTo>
                    <a:pt x="45" y="686"/>
                    <a:pt x="45" y="686"/>
                    <a:pt x="45" y="686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50" y="685"/>
                    <a:pt x="50" y="685"/>
                    <a:pt x="50" y="685"/>
                  </a:cubicBezTo>
                  <a:cubicBezTo>
                    <a:pt x="48" y="687"/>
                    <a:pt x="48" y="687"/>
                    <a:pt x="48" y="687"/>
                  </a:cubicBezTo>
                  <a:cubicBezTo>
                    <a:pt x="49" y="689"/>
                    <a:pt x="49" y="689"/>
                    <a:pt x="49" y="689"/>
                  </a:cubicBezTo>
                  <a:cubicBezTo>
                    <a:pt x="48" y="690"/>
                    <a:pt x="48" y="690"/>
                    <a:pt x="48" y="690"/>
                  </a:cubicBezTo>
                  <a:cubicBezTo>
                    <a:pt x="44" y="690"/>
                    <a:pt x="44" y="690"/>
                    <a:pt x="44" y="690"/>
                  </a:cubicBezTo>
                  <a:cubicBezTo>
                    <a:pt x="43" y="691"/>
                    <a:pt x="43" y="691"/>
                    <a:pt x="43" y="691"/>
                  </a:cubicBezTo>
                  <a:cubicBezTo>
                    <a:pt x="41" y="689"/>
                    <a:pt x="41" y="689"/>
                    <a:pt x="41" y="689"/>
                  </a:cubicBezTo>
                  <a:cubicBezTo>
                    <a:pt x="35" y="691"/>
                    <a:pt x="35" y="691"/>
                    <a:pt x="35" y="691"/>
                  </a:cubicBezTo>
                  <a:cubicBezTo>
                    <a:pt x="34" y="693"/>
                    <a:pt x="34" y="693"/>
                    <a:pt x="34" y="693"/>
                  </a:cubicBezTo>
                  <a:cubicBezTo>
                    <a:pt x="34" y="695"/>
                    <a:pt x="34" y="695"/>
                    <a:pt x="34" y="695"/>
                  </a:cubicBezTo>
                  <a:cubicBezTo>
                    <a:pt x="38" y="697"/>
                    <a:pt x="38" y="697"/>
                    <a:pt x="38" y="697"/>
                  </a:cubicBezTo>
                  <a:cubicBezTo>
                    <a:pt x="39" y="701"/>
                    <a:pt x="39" y="701"/>
                    <a:pt x="39" y="701"/>
                  </a:cubicBezTo>
                  <a:cubicBezTo>
                    <a:pt x="42" y="701"/>
                    <a:pt x="42" y="701"/>
                    <a:pt x="42" y="701"/>
                  </a:cubicBezTo>
                  <a:cubicBezTo>
                    <a:pt x="45" y="700"/>
                    <a:pt x="45" y="700"/>
                    <a:pt x="45" y="700"/>
                  </a:cubicBezTo>
                  <a:cubicBezTo>
                    <a:pt x="44" y="702"/>
                    <a:pt x="44" y="702"/>
                    <a:pt x="44" y="702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7"/>
                    <a:pt x="41" y="707"/>
                    <a:pt x="41" y="707"/>
                  </a:cubicBezTo>
                  <a:cubicBezTo>
                    <a:pt x="42" y="708"/>
                    <a:pt x="42" y="708"/>
                    <a:pt x="42" y="708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39" y="711"/>
                    <a:pt x="39" y="711"/>
                    <a:pt x="39" y="711"/>
                  </a:cubicBezTo>
                  <a:cubicBezTo>
                    <a:pt x="39" y="713"/>
                    <a:pt x="39" y="713"/>
                    <a:pt x="39" y="713"/>
                  </a:cubicBezTo>
                  <a:cubicBezTo>
                    <a:pt x="41" y="722"/>
                    <a:pt x="41" y="722"/>
                    <a:pt x="41" y="722"/>
                  </a:cubicBezTo>
                  <a:cubicBezTo>
                    <a:pt x="43" y="725"/>
                    <a:pt x="43" y="725"/>
                    <a:pt x="43" y="725"/>
                  </a:cubicBezTo>
                  <a:cubicBezTo>
                    <a:pt x="43" y="729"/>
                    <a:pt x="43" y="729"/>
                    <a:pt x="43" y="729"/>
                  </a:cubicBezTo>
                  <a:cubicBezTo>
                    <a:pt x="45" y="733"/>
                    <a:pt x="45" y="733"/>
                    <a:pt x="45" y="733"/>
                  </a:cubicBezTo>
                  <a:cubicBezTo>
                    <a:pt x="48" y="734"/>
                    <a:pt x="48" y="734"/>
                    <a:pt x="48" y="734"/>
                  </a:cubicBezTo>
                  <a:cubicBezTo>
                    <a:pt x="48" y="728"/>
                    <a:pt x="48" y="728"/>
                    <a:pt x="48" y="728"/>
                  </a:cubicBezTo>
                  <a:cubicBezTo>
                    <a:pt x="50" y="721"/>
                    <a:pt x="50" y="721"/>
                    <a:pt x="50" y="721"/>
                  </a:cubicBezTo>
                  <a:cubicBezTo>
                    <a:pt x="52" y="719"/>
                    <a:pt x="52" y="719"/>
                    <a:pt x="52" y="719"/>
                  </a:cubicBezTo>
                  <a:cubicBezTo>
                    <a:pt x="53" y="720"/>
                    <a:pt x="53" y="720"/>
                    <a:pt x="53" y="720"/>
                  </a:cubicBezTo>
                  <a:cubicBezTo>
                    <a:pt x="52" y="721"/>
                    <a:pt x="52" y="721"/>
                    <a:pt x="52" y="721"/>
                  </a:cubicBezTo>
                  <a:cubicBezTo>
                    <a:pt x="49" y="729"/>
                    <a:pt x="49" y="729"/>
                    <a:pt x="49" y="729"/>
                  </a:cubicBezTo>
                  <a:cubicBezTo>
                    <a:pt x="50" y="731"/>
                    <a:pt x="50" y="731"/>
                    <a:pt x="50" y="731"/>
                  </a:cubicBezTo>
                  <a:cubicBezTo>
                    <a:pt x="53" y="733"/>
                    <a:pt x="53" y="733"/>
                    <a:pt x="53" y="733"/>
                  </a:cubicBezTo>
                  <a:cubicBezTo>
                    <a:pt x="55" y="732"/>
                    <a:pt x="55" y="732"/>
                    <a:pt x="55" y="732"/>
                  </a:cubicBezTo>
                  <a:cubicBezTo>
                    <a:pt x="54" y="733"/>
                    <a:pt x="54" y="733"/>
                    <a:pt x="54" y="733"/>
                  </a:cubicBezTo>
                  <a:cubicBezTo>
                    <a:pt x="50" y="734"/>
                    <a:pt x="50" y="734"/>
                    <a:pt x="50" y="734"/>
                  </a:cubicBezTo>
                  <a:cubicBezTo>
                    <a:pt x="46" y="737"/>
                    <a:pt x="46" y="737"/>
                    <a:pt x="46" y="737"/>
                  </a:cubicBezTo>
                  <a:cubicBezTo>
                    <a:pt x="47" y="739"/>
                    <a:pt x="47" y="739"/>
                    <a:pt x="47" y="739"/>
                  </a:cubicBezTo>
                  <a:cubicBezTo>
                    <a:pt x="46" y="743"/>
                    <a:pt x="46" y="743"/>
                    <a:pt x="46" y="743"/>
                  </a:cubicBezTo>
                  <a:cubicBezTo>
                    <a:pt x="46" y="746"/>
                    <a:pt x="46" y="746"/>
                    <a:pt x="46" y="746"/>
                  </a:cubicBezTo>
                  <a:cubicBezTo>
                    <a:pt x="44" y="747"/>
                    <a:pt x="44" y="747"/>
                    <a:pt x="44" y="747"/>
                  </a:cubicBezTo>
                  <a:cubicBezTo>
                    <a:pt x="43" y="751"/>
                    <a:pt x="43" y="751"/>
                    <a:pt x="43" y="751"/>
                  </a:cubicBezTo>
                  <a:cubicBezTo>
                    <a:pt x="43" y="753"/>
                    <a:pt x="43" y="753"/>
                    <a:pt x="43" y="753"/>
                  </a:cubicBezTo>
                  <a:cubicBezTo>
                    <a:pt x="48" y="757"/>
                    <a:pt x="48" y="757"/>
                    <a:pt x="48" y="757"/>
                  </a:cubicBezTo>
                  <a:cubicBezTo>
                    <a:pt x="55" y="758"/>
                    <a:pt x="55" y="758"/>
                    <a:pt x="55" y="758"/>
                  </a:cubicBezTo>
                  <a:cubicBezTo>
                    <a:pt x="58" y="761"/>
                    <a:pt x="58" y="761"/>
                    <a:pt x="58" y="761"/>
                  </a:cubicBezTo>
                  <a:cubicBezTo>
                    <a:pt x="58" y="762"/>
                    <a:pt x="58" y="762"/>
                    <a:pt x="58" y="762"/>
                  </a:cubicBezTo>
                  <a:cubicBezTo>
                    <a:pt x="56" y="762"/>
                    <a:pt x="56" y="762"/>
                    <a:pt x="56" y="762"/>
                  </a:cubicBezTo>
                  <a:cubicBezTo>
                    <a:pt x="57" y="766"/>
                    <a:pt x="57" y="766"/>
                    <a:pt x="57" y="766"/>
                  </a:cubicBezTo>
                  <a:cubicBezTo>
                    <a:pt x="59" y="768"/>
                    <a:pt x="59" y="768"/>
                    <a:pt x="59" y="768"/>
                  </a:cubicBezTo>
                  <a:cubicBezTo>
                    <a:pt x="62" y="765"/>
                    <a:pt x="62" y="765"/>
                    <a:pt x="62" y="765"/>
                  </a:cubicBezTo>
                  <a:cubicBezTo>
                    <a:pt x="61" y="767"/>
                    <a:pt x="61" y="767"/>
                    <a:pt x="61" y="767"/>
                  </a:cubicBezTo>
                  <a:cubicBezTo>
                    <a:pt x="61" y="770"/>
                    <a:pt x="61" y="770"/>
                    <a:pt x="61" y="770"/>
                  </a:cubicBezTo>
                  <a:cubicBezTo>
                    <a:pt x="58" y="771"/>
                    <a:pt x="58" y="771"/>
                    <a:pt x="58" y="771"/>
                  </a:cubicBezTo>
                  <a:cubicBezTo>
                    <a:pt x="55" y="774"/>
                    <a:pt x="55" y="774"/>
                    <a:pt x="55" y="774"/>
                  </a:cubicBezTo>
                  <a:cubicBezTo>
                    <a:pt x="57" y="775"/>
                    <a:pt x="57" y="775"/>
                    <a:pt x="57" y="775"/>
                  </a:cubicBezTo>
                  <a:cubicBezTo>
                    <a:pt x="60" y="775"/>
                    <a:pt x="60" y="775"/>
                    <a:pt x="60" y="775"/>
                  </a:cubicBezTo>
                  <a:cubicBezTo>
                    <a:pt x="60" y="777"/>
                    <a:pt x="60" y="777"/>
                    <a:pt x="60" y="777"/>
                  </a:cubicBezTo>
                  <a:cubicBezTo>
                    <a:pt x="63" y="781"/>
                    <a:pt x="63" y="781"/>
                    <a:pt x="63" y="781"/>
                  </a:cubicBezTo>
                  <a:cubicBezTo>
                    <a:pt x="65" y="781"/>
                    <a:pt x="65" y="781"/>
                    <a:pt x="65" y="781"/>
                  </a:cubicBezTo>
                  <a:cubicBezTo>
                    <a:pt x="67" y="779"/>
                    <a:pt x="67" y="779"/>
                    <a:pt x="67" y="779"/>
                  </a:cubicBezTo>
                  <a:cubicBezTo>
                    <a:pt x="67" y="782"/>
                    <a:pt x="67" y="782"/>
                    <a:pt x="67" y="782"/>
                  </a:cubicBezTo>
                  <a:cubicBezTo>
                    <a:pt x="68" y="786"/>
                    <a:pt x="68" y="786"/>
                    <a:pt x="68" y="786"/>
                  </a:cubicBezTo>
                  <a:cubicBezTo>
                    <a:pt x="66" y="786"/>
                    <a:pt x="66" y="786"/>
                    <a:pt x="66" y="786"/>
                  </a:cubicBezTo>
                  <a:cubicBezTo>
                    <a:pt x="64" y="784"/>
                    <a:pt x="64" y="784"/>
                    <a:pt x="64" y="784"/>
                  </a:cubicBezTo>
                  <a:cubicBezTo>
                    <a:pt x="62" y="785"/>
                    <a:pt x="62" y="785"/>
                    <a:pt x="62" y="785"/>
                  </a:cubicBezTo>
                  <a:cubicBezTo>
                    <a:pt x="62" y="787"/>
                    <a:pt x="62" y="787"/>
                    <a:pt x="62" y="787"/>
                  </a:cubicBezTo>
                  <a:cubicBezTo>
                    <a:pt x="65" y="791"/>
                    <a:pt x="65" y="791"/>
                    <a:pt x="65" y="791"/>
                  </a:cubicBezTo>
                  <a:cubicBezTo>
                    <a:pt x="66" y="792"/>
                    <a:pt x="66" y="792"/>
                    <a:pt x="66" y="792"/>
                  </a:cubicBezTo>
                  <a:cubicBezTo>
                    <a:pt x="68" y="795"/>
                    <a:pt x="68" y="795"/>
                    <a:pt x="68" y="795"/>
                  </a:cubicBezTo>
                  <a:cubicBezTo>
                    <a:pt x="69" y="798"/>
                    <a:pt x="69" y="798"/>
                    <a:pt x="69" y="798"/>
                  </a:cubicBezTo>
                  <a:cubicBezTo>
                    <a:pt x="72" y="801"/>
                    <a:pt x="72" y="801"/>
                    <a:pt x="72" y="801"/>
                  </a:cubicBezTo>
                  <a:cubicBezTo>
                    <a:pt x="75" y="800"/>
                    <a:pt x="75" y="800"/>
                    <a:pt x="75" y="800"/>
                  </a:cubicBezTo>
                  <a:cubicBezTo>
                    <a:pt x="73" y="795"/>
                    <a:pt x="73" y="795"/>
                    <a:pt x="73" y="795"/>
                  </a:cubicBezTo>
                  <a:cubicBezTo>
                    <a:pt x="74" y="793"/>
                    <a:pt x="74" y="793"/>
                    <a:pt x="74" y="793"/>
                  </a:cubicBezTo>
                  <a:cubicBezTo>
                    <a:pt x="73" y="790"/>
                    <a:pt x="73" y="790"/>
                    <a:pt x="73" y="790"/>
                  </a:cubicBezTo>
                  <a:cubicBezTo>
                    <a:pt x="76" y="792"/>
                    <a:pt x="76" y="792"/>
                    <a:pt x="76" y="792"/>
                  </a:cubicBezTo>
                  <a:cubicBezTo>
                    <a:pt x="77" y="795"/>
                    <a:pt x="77" y="795"/>
                    <a:pt x="77" y="795"/>
                  </a:cubicBezTo>
                  <a:cubicBezTo>
                    <a:pt x="79" y="798"/>
                    <a:pt x="79" y="798"/>
                    <a:pt x="79" y="798"/>
                  </a:cubicBezTo>
                  <a:cubicBezTo>
                    <a:pt x="80" y="795"/>
                    <a:pt x="80" y="795"/>
                    <a:pt x="80" y="795"/>
                  </a:cubicBezTo>
                  <a:cubicBezTo>
                    <a:pt x="83" y="792"/>
                    <a:pt x="83" y="792"/>
                    <a:pt x="83" y="792"/>
                  </a:cubicBezTo>
                  <a:cubicBezTo>
                    <a:pt x="83" y="790"/>
                    <a:pt x="83" y="790"/>
                    <a:pt x="83" y="790"/>
                  </a:cubicBezTo>
                  <a:cubicBezTo>
                    <a:pt x="80" y="789"/>
                    <a:pt x="80" y="789"/>
                    <a:pt x="80" y="789"/>
                  </a:cubicBezTo>
                  <a:cubicBezTo>
                    <a:pt x="76" y="788"/>
                    <a:pt x="76" y="788"/>
                    <a:pt x="76" y="788"/>
                  </a:cubicBezTo>
                  <a:cubicBezTo>
                    <a:pt x="76" y="787"/>
                    <a:pt x="76" y="787"/>
                    <a:pt x="76" y="787"/>
                  </a:cubicBezTo>
                  <a:cubicBezTo>
                    <a:pt x="78" y="787"/>
                    <a:pt x="78" y="787"/>
                    <a:pt x="78" y="787"/>
                  </a:cubicBezTo>
                  <a:cubicBezTo>
                    <a:pt x="84" y="789"/>
                    <a:pt x="84" y="789"/>
                    <a:pt x="84" y="789"/>
                  </a:cubicBezTo>
                  <a:cubicBezTo>
                    <a:pt x="85" y="790"/>
                    <a:pt x="85" y="790"/>
                    <a:pt x="85" y="790"/>
                  </a:cubicBezTo>
                  <a:cubicBezTo>
                    <a:pt x="89" y="790"/>
                    <a:pt x="89" y="790"/>
                    <a:pt x="89" y="790"/>
                  </a:cubicBezTo>
                  <a:cubicBezTo>
                    <a:pt x="88" y="787"/>
                    <a:pt x="88" y="787"/>
                    <a:pt x="88" y="787"/>
                  </a:cubicBezTo>
                  <a:cubicBezTo>
                    <a:pt x="85" y="785"/>
                    <a:pt x="85" y="785"/>
                    <a:pt x="85" y="785"/>
                  </a:cubicBezTo>
                  <a:cubicBezTo>
                    <a:pt x="78" y="785"/>
                    <a:pt x="78" y="785"/>
                    <a:pt x="78" y="785"/>
                  </a:cubicBezTo>
                  <a:cubicBezTo>
                    <a:pt x="78" y="783"/>
                    <a:pt x="78" y="783"/>
                    <a:pt x="78" y="783"/>
                  </a:cubicBezTo>
                  <a:cubicBezTo>
                    <a:pt x="80" y="782"/>
                    <a:pt x="80" y="782"/>
                    <a:pt x="80" y="782"/>
                  </a:cubicBezTo>
                  <a:cubicBezTo>
                    <a:pt x="86" y="784"/>
                    <a:pt x="86" y="784"/>
                    <a:pt x="86" y="784"/>
                  </a:cubicBezTo>
                  <a:cubicBezTo>
                    <a:pt x="92" y="788"/>
                    <a:pt x="92" y="788"/>
                    <a:pt x="92" y="788"/>
                  </a:cubicBezTo>
                  <a:cubicBezTo>
                    <a:pt x="93" y="792"/>
                    <a:pt x="93" y="792"/>
                    <a:pt x="93" y="792"/>
                  </a:cubicBezTo>
                  <a:cubicBezTo>
                    <a:pt x="90" y="795"/>
                    <a:pt x="90" y="795"/>
                    <a:pt x="90" y="795"/>
                  </a:cubicBezTo>
                  <a:cubicBezTo>
                    <a:pt x="90" y="798"/>
                    <a:pt x="90" y="798"/>
                    <a:pt x="90" y="798"/>
                  </a:cubicBezTo>
                  <a:cubicBezTo>
                    <a:pt x="92" y="803"/>
                    <a:pt x="92" y="803"/>
                    <a:pt x="92" y="803"/>
                  </a:cubicBezTo>
                  <a:cubicBezTo>
                    <a:pt x="92" y="806"/>
                    <a:pt x="92" y="806"/>
                    <a:pt x="92" y="806"/>
                  </a:cubicBezTo>
                  <a:cubicBezTo>
                    <a:pt x="89" y="808"/>
                    <a:pt x="89" y="808"/>
                    <a:pt x="89" y="808"/>
                  </a:cubicBezTo>
                  <a:cubicBezTo>
                    <a:pt x="91" y="803"/>
                    <a:pt x="91" y="803"/>
                    <a:pt x="91" y="803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86" y="795"/>
                    <a:pt x="86" y="795"/>
                    <a:pt x="86" y="795"/>
                  </a:cubicBezTo>
                  <a:cubicBezTo>
                    <a:pt x="84" y="797"/>
                    <a:pt x="84" y="797"/>
                    <a:pt x="84" y="797"/>
                  </a:cubicBezTo>
                  <a:cubicBezTo>
                    <a:pt x="84" y="800"/>
                    <a:pt x="84" y="800"/>
                    <a:pt x="84" y="800"/>
                  </a:cubicBezTo>
                  <a:cubicBezTo>
                    <a:pt x="85" y="803"/>
                    <a:pt x="85" y="803"/>
                    <a:pt x="85" y="803"/>
                  </a:cubicBezTo>
                  <a:cubicBezTo>
                    <a:pt x="84" y="806"/>
                    <a:pt x="84" y="806"/>
                    <a:pt x="84" y="806"/>
                  </a:cubicBezTo>
                  <a:cubicBezTo>
                    <a:pt x="83" y="804"/>
                    <a:pt x="83" y="804"/>
                    <a:pt x="83" y="804"/>
                  </a:cubicBezTo>
                  <a:cubicBezTo>
                    <a:pt x="82" y="801"/>
                    <a:pt x="82" y="801"/>
                    <a:pt x="82" y="801"/>
                  </a:cubicBezTo>
                  <a:cubicBezTo>
                    <a:pt x="80" y="801"/>
                    <a:pt x="80" y="801"/>
                    <a:pt x="80" y="801"/>
                  </a:cubicBezTo>
                  <a:cubicBezTo>
                    <a:pt x="77" y="803"/>
                    <a:pt x="77" y="803"/>
                    <a:pt x="77" y="803"/>
                  </a:cubicBezTo>
                  <a:cubicBezTo>
                    <a:pt x="73" y="803"/>
                    <a:pt x="73" y="803"/>
                    <a:pt x="73" y="803"/>
                  </a:cubicBezTo>
                  <a:cubicBezTo>
                    <a:pt x="69" y="804"/>
                    <a:pt x="69" y="804"/>
                    <a:pt x="69" y="804"/>
                  </a:cubicBezTo>
                  <a:cubicBezTo>
                    <a:pt x="72" y="807"/>
                    <a:pt x="72" y="807"/>
                    <a:pt x="72" y="807"/>
                  </a:cubicBezTo>
                  <a:cubicBezTo>
                    <a:pt x="73" y="811"/>
                    <a:pt x="73" y="811"/>
                    <a:pt x="73" y="811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75" y="816"/>
                    <a:pt x="75" y="816"/>
                    <a:pt x="75" y="816"/>
                  </a:cubicBezTo>
                  <a:cubicBezTo>
                    <a:pt x="74" y="818"/>
                    <a:pt x="74" y="818"/>
                    <a:pt x="74" y="818"/>
                  </a:cubicBezTo>
                  <a:cubicBezTo>
                    <a:pt x="74" y="820"/>
                    <a:pt x="74" y="820"/>
                    <a:pt x="74" y="820"/>
                  </a:cubicBezTo>
                  <a:cubicBezTo>
                    <a:pt x="77" y="820"/>
                    <a:pt x="77" y="820"/>
                    <a:pt x="77" y="820"/>
                  </a:cubicBezTo>
                  <a:cubicBezTo>
                    <a:pt x="78" y="817"/>
                    <a:pt x="78" y="817"/>
                    <a:pt x="78" y="817"/>
                  </a:cubicBezTo>
                  <a:cubicBezTo>
                    <a:pt x="80" y="818"/>
                    <a:pt x="80" y="818"/>
                    <a:pt x="80" y="818"/>
                  </a:cubicBezTo>
                  <a:cubicBezTo>
                    <a:pt x="83" y="819"/>
                    <a:pt x="83" y="819"/>
                    <a:pt x="83" y="819"/>
                  </a:cubicBezTo>
                  <a:cubicBezTo>
                    <a:pt x="83" y="820"/>
                    <a:pt x="83" y="820"/>
                    <a:pt x="83" y="820"/>
                  </a:cubicBezTo>
                  <a:cubicBezTo>
                    <a:pt x="80" y="821"/>
                    <a:pt x="80" y="821"/>
                    <a:pt x="80" y="821"/>
                  </a:cubicBezTo>
                  <a:cubicBezTo>
                    <a:pt x="78" y="824"/>
                    <a:pt x="78" y="824"/>
                    <a:pt x="78" y="824"/>
                  </a:cubicBezTo>
                  <a:cubicBezTo>
                    <a:pt x="78" y="826"/>
                    <a:pt x="78" y="826"/>
                    <a:pt x="78" y="826"/>
                  </a:cubicBezTo>
                  <a:cubicBezTo>
                    <a:pt x="83" y="826"/>
                    <a:pt x="83" y="826"/>
                    <a:pt x="83" y="826"/>
                  </a:cubicBezTo>
                  <a:cubicBezTo>
                    <a:pt x="88" y="829"/>
                    <a:pt x="88" y="829"/>
                    <a:pt x="88" y="829"/>
                  </a:cubicBezTo>
                  <a:cubicBezTo>
                    <a:pt x="90" y="828"/>
                    <a:pt x="90" y="828"/>
                    <a:pt x="90" y="828"/>
                  </a:cubicBezTo>
                  <a:cubicBezTo>
                    <a:pt x="91" y="826"/>
                    <a:pt x="91" y="826"/>
                    <a:pt x="91" y="826"/>
                  </a:cubicBezTo>
                  <a:cubicBezTo>
                    <a:pt x="90" y="822"/>
                    <a:pt x="90" y="822"/>
                    <a:pt x="90" y="822"/>
                  </a:cubicBezTo>
                  <a:cubicBezTo>
                    <a:pt x="91" y="819"/>
                    <a:pt x="91" y="819"/>
                    <a:pt x="91" y="819"/>
                  </a:cubicBezTo>
                  <a:cubicBezTo>
                    <a:pt x="90" y="816"/>
                    <a:pt x="90" y="816"/>
                    <a:pt x="90" y="816"/>
                  </a:cubicBezTo>
                  <a:cubicBezTo>
                    <a:pt x="88" y="817"/>
                    <a:pt x="88" y="817"/>
                    <a:pt x="88" y="817"/>
                  </a:cubicBezTo>
                  <a:cubicBezTo>
                    <a:pt x="86" y="817"/>
                    <a:pt x="86" y="817"/>
                    <a:pt x="86" y="817"/>
                  </a:cubicBezTo>
                  <a:cubicBezTo>
                    <a:pt x="87" y="816"/>
                    <a:pt x="87" y="816"/>
                    <a:pt x="87" y="816"/>
                  </a:cubicBezTo>
                  <a:cubicBezTo>
                    <a:pt x="89" y="814"/>
                    <a:pt x="89" y="814"/>
                    <a:pt x="89" y="814"/>
                  </a:cubicBezTo>
                  <a:cubicBezTo>
                    <a:pt x="89" y="812"/>
                    <a:pt x="89" y="812"/>
                    <a:pt x="89" y="812"/>
                  </a:cubicBezTo>
                  <a:cubicBezTo>
                    <a:pt x="90" y="811"/>
                    <a:pt x="90" y="811"/>
                    <a:pt x="90" y="811"/>
                  </a:cubicBezTo>
                  <a:cubicBezTo>
                    <a:pt x="95" y="813"/>
                    <a:pt x="95" y="813"/>
                    <a:pt x="95" y="813"/>
                  </a:cubicBezTo>
                  <a:cubicBezTo>
                    <a:pt x="96" y="811"/>
                    <a:pt x="96" y="811"/>
                    <a:pt x="96" y="811"/>
                  </a:cubicBezTo>
                  <a:cubicBezTo>
                    <a:pt x="97" y="813"/>
                    <a:pt x="97" y="813"/>
                    <a:pt x="97" y="813"/>
                  </a:cubicBezTo>
                  <a:cubicBezTo>
                    <a:pt x="99" y="814"/>
                    <a:pt x="99" y="814"/>
                    <a:pt x="99" y="814"/>
                  </a:cubicBezTo>
                  <a:cubicBezTo>
                    <a:pt x="100" y="812"/>
                    <a:pt x="100" y="812"/>
                    <a:pt x="100" y="812"/>
                  </a:cubicBezTo>
                  <a:cubicBezTo>
                    <a:pt x="104" y="812"/>
                    <a:pt x="104" y="812"/>
                    <a:pt x="104" y="812"/>
                  </a:cubicBezTo>
                  <a:cubicBezTo>
                    <a:pt x="107" y="813"/>
                    <a:pt x="107" y="813"/>
                    <a:pt x="107" y="813"/>
                  </a:cubicBezTo>
                  <a:cubicBezTo>
                    <a:pt x="111" y="812"/>
                    <a:pt x="111" y="812"/>
                    <a:pt x="111" y="812"/>
                  </a:cubicBezTo>
                  <a:cubicBezTo>
                    <a:pt x="114" y="812"/>
                    <a:pt x="114" y="812"/>
                    <a:pt x="114" y="812"/>
                  </a:cubicBezTo>
                  <a:cubicBezTo>
                    <a:pt x="114" y="814"/>
                    <a:pt x="114" y="814"/>
                    <a:pt x="114" y="814"/>
                  </a:cubicBezTo>
                  <a:cubicBezTo>
                    <a:pt x="112" y="815"/>
                    <a:pt x="112" y="815"/>
                    <a:pt x="112" y="815"/>
                  </a:cubicBezTo>
                  <a:cubicBezTo>
                    <a:pt x="110" y="817"/>
                    <a:pt x="110" y="817"/>
                    <a:pt x="110" y="817"/>
                  </a:cubicBezTo>
                  <a:cubicBezTo>
                    <a:pt x="108" y="817"/>
                    <a:pt x="108" y="817"/>
                    <a:pt x="108" y="817"/>
                  </a:cubicBezTo>
                  <a:cubicBezTo>
                    <a:pt x="106" y="815"/>
                    <a:pt x="106" y="815"/>
                    <a:pt x="106" y="815"/>
                  </a:cubicBezTo>
                  <a:cubicBezTo>
                    <a:pt x="103" y="816"/>
                    <a:pt x="103" y="816"/>
                    <a:pt x="103" y="816"/>
                  </a:cubicBezTo>
                  <a:cubicBezTo>
                    <a:pt x="98" y="821"/>
                    <a:pt x="98" y="821"/>
                    <a:pt x="98" y="821"/>
                  </a:cubicBezTo>
                  <a:cubicBezTo>
                    <a:pt x="96" y="821"/>
                    <a:pt x="96" y="821"/>
                    <a:pt x="96" y="821"/>
                  </a:cubicBezTo>
                  <a:cubicBezTo>
                    <a:pt x="94" y="821"/>
                    <a:pt x="94" y="821"/>
                    <a:pt x="94" y="821"/>
                  </a:cubicBezTo>
                  <a:cubicBezTo>
                    <a:pt x="92" y="823"/>
                    <a:pt x="92" y="823"/>
                    <a:pt x="92" y="823"/>
                  </a:cubicBezTo>
                  <a:cubicBezTo>
                    <a:pt x="93" y="825"/>
                    <a:pt x="93" y="825"/>
                    <a:pt x="93" y="825"/>
                  </a:cubicBezTo>
                  <a:cubicBezTo>
                    <a:pt x="91" y="828"/>
                    <a:pt x="91" y="828"/>
                    <a:pt x="91" y="828"/>
                  </a:cubicBezTo>
                  <a:cubicBezTo>
                    <a:pt x="90" y="829"/>
                    <a:pt x="90" y="829"/>
                    <a:pt x="90" y="829"/>
                  </a:cubicBezTo>
                  <a:cubicBezTo>
                    <a:pt x="91" y="831"/>
                    <a:pt x="91" y="831"/>
                    <a:pt x="91" y="831"/>
                  </a:cubicBezTo>
                  <a:cubicBezTo>
                    <a:pt x="92" y="832"/>
                    <a:pt x="92" y="832"/>
                    <a:pt x="92" y="832"/>
                  </a:cubicBezTo>
                  <a:cubicBezTo>
                    <a:pt x="91" y="833"/>
                    <a:pt x="91" y="833"/>
                    <a:pt x="91" y="833"/>
                  </a:cubicBezTo>
                  <a:cubicBezTo>
                    <a:pt x="91" y="835"/>
                    <a:pt x="91" y="835"/>
                    <a:pt x="91" y="835"/>
                  </a:cubicBezTo>
                  <a:cubicBezTo>
                    <a:pt x="96" y="837"/>
                    <a:pt x="96" y="837"/>
                    <a:pt x="96" y="837"/>
                  </a:cubicBezTo>
                  <a:cubicBezTo>
                    <a:pt x="100" y="840"/>
                    <a:pt x="100" y="840"/>
                    <a:pt x="100" y="840"/>
                  </a:cubicBezTo>
                  <a:cubicBezTo>
                    <a:pt x="102" y="840"/>
                    <a:pt x="102" y="840"/>
                    <a:pt x="102" y="840"/>
                  </a:cubicBezTo>
                  <a:cubicBezTo>
                    <a:pt x="102" y="839"/>
                    <a:pt x="102" y="839"/>
                    <a:pt x="102" y="839"/>
                  </a:cubicBezTo>
                  <a:cubicBezTo>
                    <a:pt x="102" y="836"/>
                    <a:pt x="102" y="836"/>
                    <a:pt x="102" y="836"/>
                  </a:cubicBezTo>
                  <a:cubicBezTo>
                    <a:pt x="104" y="833"/>
                    <a:pt x="104" y="833"/>
                    <a:pt x="104" y="833"/>
                  </a:cubicBezTo>
                  <a:cubicBezTo>
                    <a:pt x="106" y="832"/>
                    <a:pt x="106" y="832"/>
                    <a:pt x="106" y="832"/>
                  </a:cubicBezTo>
                  <a:cubicBezTo>
                    <a:pt x="107" y="831"/>
                    <a:pt x="107" y="831"/>
                    <a:pt x="107" y="831"/>
                  </a:cubicBezTo>
                  <a:cubicBezTo>
                    <a:pt x="104" y="828"/>
                    <a:pt x="104" y="828"/>
                    <a:pt x="104" y="828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12" y="824"/>
                    <a:pt x="112" y="824"/>
                    <a:pt x="112" y="824"/>
                  </a:cubicBezTo>
                  <a:cubicBezTo>
                    <a:pt x="115" y="819"/>
                    <a:pt x="115" y="819"/>
                    <a:pt x="115" y="819"/>
                  </a:cubicBezTo>
                  <a:cubicBezTo>
                    <a:pt x="117" y="818"/>
                    <a:pt x="117" y="818"/>
                    <a:pt x="117" y="818"/>
                  </a:cubicBezTo>
                  <a:cubicBezTo>
                    <a:pt x="118" y="819"/>
                    <a:pt x="118" y="819"/>
                    <a:pt x="118" y="819"/>
                  </a:cubicBezTo>
                  <a:cubicBezTo>
                    <a:pt x="120" y="820"/>
                    <a:pt x="120" y="820"/>
                    <a:pt x="120" y="820"/>
                  </a:cubicBezTo>
                  <a:cubicBezTo>
                    <a:pt x="123" y="820"/>
                    <a:pt x="123" y="820"/>
                    <a:pt x="123" y="820"/>
                  </a:cubicBezTo>
                  <a:cubicBezTo>
                    <a:pt x="123" y="821"/>
                    <a:pt x="123" y="821"/>
                    <a:pt x="123" y="821"/>
                  </a:cubicBezTo>
                  <a:cubicBezTo>
                    <a:pt x="120" y="822"/>
                    <a:pt x="120" y="822"/>
                    <a:pt x="120" y="822"/>
                  </a:cubicBezTo>
                  <a:cubicBezTo>
                    <a:pt x="119" y="825"/>
                    <a:pt x="119" y="825"/>
                    <a:pt x="119" y="825"/>
                  </a:cubicBezTo>
                  <a:cubicBezTo>
                    <a:pt x="118" y="827"/>
                    <a:pt x="118" y="827"/>
                    <a:pt x="118" y="827"/>
                  </a:cubicBezTo>
                  <a:cubicBezTo>
                    <a:pt x="115" y="831"/>
                    <a:pt x="115" y="831"/>
                    <a:pt x="115" y="831"/>
                  </a:cubicBezTo>
                  <a:cubicBezTo>
                    <a:pt x="115" y="835"/>
                    <a:pt x="115" y="835"/>
                    <a:pt x="115" y="835"/>
                  </a:cubicBezTo>
                  <a:cubicBezTo>
                    <a:pt x="116" y="837"/>
                    <a:pt x="116" y="837"/>
                    <a:pt x="116" y="837"/>
                  </a:cubicBezTo>
                  <a:cubicBezTo>
                    <a:pt x="114" y="839"/>
                    <a:pt x="114" y="839"/>
                    <a:pt x="114" y="839"/>
                  </a:cubicBezTo>
                  <a:cubicBezTo>
                    <a:pt x="111" y="841"/>
                    <a:pt x="111" y="841"/>
                    <a:pt x="111" y="841"/>
                  </a:cubicBezTo>
                  <a:cubicBezTo>
                    <a:pt x="111" y="839"/>
                    <a:pt x="111" y="839"/>
                    <a:pt x="111" y="839"/>
                  </a:cubicBezTo>
                  <a:cubicBezTo>
                    <a:pt x="113" y="838"/>
                    <a:pt x="113" y="838"/>
                    <a:pt x="113" y="838"/>
                  </a:cubicBezTo>
                  <a:cubicBezTo>
                    <a:pt x="113" y="833"/>
                    <a:pt x="113" y="833"/>
                    <a:pt x="113" y="833"/>
                  </a:cubicBezTo>
                  <a:cubicBezTo>
                    <a:pt x="111" y="832"/>
                    <a:pt x="111" y="832"/>
                    <a:pt x="111" y="832"/>
                  </a:cubicBezTo>
                  <a:cubicBezTo>
                    <a:pt x="110" y="834"/>
                    <a:pt x="110" y="834"/>
                    <a:pt x="110" y="834"/>
                  </a:cubicBezTo>
                  <a:cubicBezTo>
                    <a:pt x="109" y="836"/>
                    <a:pt x="109" y="836"/>
                    <a:pt x="109" y="836"/>
                  </a:cubicBezTo>
                  <a:cubicBezTo>
                    <a:pt x="108" y="836"/>
                    <a:pt x="108" y="836"/>
                    <a:pt x="108" y="836"/>
                  </a:cubicBezTo>
                  <a:cubicBezTo>
                    <a:pt x="106" y="836"/>
                    <a:pt x="106" y="836"/>
                    <a:pt x="106" y="836"/>
                  </a:cubicBezTo>
                  <a:cubicBezTo>
                    <a:pt x="104" y="838"/>
                    <a:pt x="104" y="838"/>
                    <a:pt x="104" y="838"/>
                  </a:cubicBezTo>
                  <a:cubicBezTo>
                    <a:pt x="106" y="841"/>
                    <a:pt x="106" y="841"/>
                    <a:pt x="106" y="841"/>
                  </a:cubicBezTo>
                  <a:cubicBezTo>
                    <a:pt x="112" y="847"/>
                    <a:pt x="112" y="847"/>
                    <a:pt x="112" y="847"/>
                  </a:cubicBezTo>
                  <a:cubicBezTo>
                    <a:pt x="118" y="848"/>
                    <a:pt x="118" y="848"/>
                    <a:pt x="118" y="848"/>
                  </a:cubicBezTo>
                  <a:cubicBezTo>
                    <a:pt x="121" y="850"/>
                    <a:pt x="121" y="850"/>
                    <a:pt x="121" y="850"/>
                  </a:cubicBezTo>
                  <a:cubicBezTo>
                    <a:pt x="123" y="850"/>
                    <a:pt x="123" y="850"/>
                    <a:pt x="123" y="850"/>
                  </a:cubicBezTo>
                  <a:cubicBezTo>
                    <a:pt x="126" y="851"/>
                    <a:pt x="126" y="851"/>
                    <a:pt x="126" y="851"/>
                  </a:cubicBezTo>
                  <a:cubicBezTo>
                    <a:pt x="128" y="849"/>
                    <a:pt x="128" y="849"/>
                    <a:pt x="128" y="849"/>
                  </a:cubicBezTo>
                  <a:cubicBezTo>
                    <a:pt x="130" y="845"/>
                    <a:pt x="130" y="845"/>
                    <a:pt x="130" y="845"/>
                  </a:cubicBezTo>
                  <a:cubicBezTo>
                    <a:pt x="128" y="839"/>
                    <a:pt x="128" y="839"/>
                    <a:pt x="128" y="839"/>
                  </a:cubicBezTo>
                  <a:cubicBezTo>
                    <a:pt x="129" y="836"/>
                    <a:pt x="129" y="836"/>
                    <a:pt x="129" y="836"/>
                  </a:cubicBezTo>
                  <a:cubicBezTo>
                    <a:pt x="128" y="834"/>
                    <a:pt x="128" y="834"/>
                    <a:pt x="128" y="834"/>
                  </a:cubicBezTo>
                  <a:cubicBezTo>
                    <a:pt x="129" y="829"/>
                    <a:pt x="129" y="829"/>
                    <a:pt x="129" y="829"/>
                  </a:cubicBezTo>
                  <a:cubicBezTo>
                    <a:pt x="129" y="823"/>
                    <a:pt x="129" y="823"/>
                    <a:pt x="129" y="823"/>
                  </a:cubicBezTo>
                  <a:cubicBezTo>
                    <a:pt x="128" y="819"/>
                    <a:pt x="128" y="819"/>
                    <a:pt x="128" y="819"/>
                  </a:cubicBezTo>
                  <a:cubicBezTo>
                    <a:pt x="129" y="817"/>
                    <a:pt x="129" y="817"/>
                    <a:pt x="129" y="817"/>
                  </a:cubicBezTo>
                  <a:cubicBezTo>
                    <a:pt x="133" y="814"/>
                    <a:pt x="133" y="814"/>
                    <a:pt x="133" y="814"/>
                  </a:cubicBezTo>
                  <a:cubicBezTo>
                    <a:pt x="138" y="809"/>
                    <a:pt x="138" y="809"/>
                    <a:pt x="138" y="809"/>
                  </a:cubicBezTo>
                  <a:cubicBezTo>
                    <a:pt x="140" y="808"/>
                    <a:pt x="140" y="808"/>
                    <a:pt x="140" y="808"/>
                  </a:cubicBezTo>
                  <a:cubicBezTo>
                    <a:pt x="144" y="808"/>
                    <a:pt x="144" y="808"/>
                    <a:pt x="144" y="808"/>
                  </a:cubicBezTo>
                  <a:cubicBezTo>
                    <a:pt x="146" y="806"/>
                    <a:pt x="146" y="806"/>
                    <a:pt x="146" y="806"/>
                  </a:cubicBezTo>
                  <a:cubicBezTo>
                    <a:pt x="145" y="801"/>
                    <a:pt x="145" y="801"/>
                    <a:pt x="145" y="801"/>
                  </a:cubicBezTo>
                  <a:cubicBezTo>
                    <a:pt x="148" y="799"/>
                    <a:pt x="148" y="799"/>
                    <a:pt x="148" y="799"/>
                  </a:cubicBezTo>
                  <a:cubicBezTo>
                    <a:pt x="152" y="798"/>
                    <a:pt x="152" y="798"/>
                    <a:pt x="152" y="798"/>
                  </a:cubicBezTo>
                  <a:cubicBezTo>
                    <a:pt x="157" y="801"/>
                    <a:pt x="157" y="801"/>
                    <a:pt x="157" y="801"/>
                  </a:cubicBezTo>
                  <a:cubicBezTo>
                    <a:pt x="159" y="800"/>
                    <a:pt x="159" y="800"/>
                    <a:pt x="159" y="800"/>
                  </a:cubicBezTo>
                  <a:cubicBezTo>
                    <a:pt x="160" y="800"/>
                    <a:pt x="160" y="800"/>
                    <a:pt x="160" y="800"/>
                  </a:cubicBezTo>
                  <a:close/>
                  <a:moveTo>
                    <a:pt x="198" y="901"/>
                  </a:moveTo>
                  <a:cubicBezTo>
                    <a:pt x="199" y="902"/>
                    <a:pt x="199" y="902"/>
                    <a:pt x="199" y="902"/>
                  </a:cubicBezTo>
                  <a:cubicBezTo>
                    <a:pt x="202" y="900"/>
                    <a:pt x="202" y="900"/>
                    <a:pt x="202" y="900"/>
                  </a:cubicBezTo>
                  <a:cubicBezTo>
                    <a:pt x="200" y="900"/>
                    <a:pt x="200" y="900"/>
                    <a:pt x="200" y="900"/>
                  </a:cubicBezTo>
                  <a:cubicBezTo>
                    <a:pt x="200" y="900"/>
                    <a:pt x="198" y="901"/>
                    <a:pt x="198" y="901"/>
                  </a:cubicBezTo>
                  <a:close/>
                  <a:moveTo>
                    <a:pt x="26" y="556"/>
                  </a:moveTo>
                  <a:cubicBezTo>
                    <a:pt x="22" y="554"/>
                    <a:pt x="22" y="554"/>
                    <a:pt x="22" y="554"/>
                  </a:cubicBezTo>
                  <a:cubicBezTo>
                    <a:pt x="20" y="554"/>
                    <a:pt x="20" y="554"/>
                    <a:pt x="20" y="554"/>
                  </a:cubicBezTo>
                  <a:cubicBezTo>
                    <a:pt x="20" y="557"/>
                    <a:pt x="20" y="557"/>
                    <a:pt x="20" y="557"/>
                  </a:cubicBezTo>
                  <a:cubicBezTo>
                    <a:pt x="24" y="561"/>
                    <a:pt x="24" y="561"/>
                    <a:pt x="24" y="561"/>
                  </a:cubicBezTo>
                  <a:cubicBezTo>
                    <a:pt x="23" y="562"/>
                    <a:pt x="23" y="562"/>
                    <a:pt x="23" y="562"/>
                  </a:cubicBezTo>
                  <a:cubicBezTo>
                    <a:pt x="27" y="566"/>
                    <a:pt x="27" y="566"/>
                    <a:pt x="27" y="566"/>
                  </a:cubicBezTo>
                  <a:cubicBezTo>
                    <a:pt x="26" y="567"/>
                    <a:pt x="26" y="567"/>
                    <a:pt x="26" y="567"/>
                  </a:cubicBezTo>
                  <a:cubicBezTo>
                    <a:pt x="22" y="566"/>
                    <a:pt x="22" y="566"/>
                    <a:pt x="22" y="566"/>
                  </a:cubicBezTo>
                  <a:cubicBezTo>
                    <a:pt x="21" y="569"/>
                    <a:pt x="21" y="569"/>
                    <a:pt x="21" y="569"/>
                  </a:cubicBezTo>
                  <a:cubicBezTo>
                    <a:pt x="21" y="572"/>
                    <a:pt x="21" y="572"/>
                    <a:pt x="21" y="572"/>
                  </a:cubicBezTo>
                  <a:cubicBezTo>
                    <a:pt x="21" y="574"/>
                    <a:pt x="21" y="574"/>
                    <a:pt x="21" y="574"/>
                  </a:cubicBezTo>
                  <a:cubicBezTo>
                    <a:pt x="15" y="575"/>
                    <a:pt x="15" y="575"/>
                    <a:pt x="15" y="575"/>
                  </a:cubicBezTo>
                  <a:cubicBezTo>
                    <a:pt x="10" y="573"/>
                    <a:pt x="10" y="573"/>
                    <a:pt x="10" y="573"/>
                  </a:cubicBezTo>
                  <a:cubicBezTo>
                    <a:pt x="12" y="569"/>
                    <a:pt x="12" y="569"/>
                    <a:pt x="12" y="569"/>
                  </a:cubicBezTo>
                  <a:cubicBezTo>
                    <a:pt x="12" y="557"/>
                    <a:pt x="12" y="557"/>
                    <a:pt x="12" y="557"/>
                  </a:cubicBezTo>
                  <a:cubicBezTo>
                    <a:pt x="10" y="552"/>
                    <a:pt x="10" y="552"/>
                    <a:pt x="10" y="552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8" y="549"/>
                    <a:pt x="8" y="549"/>
                    <a:pt x="8" y="549"/>
                  </a:cubicBezTo>
                  <a:cubicBezTo>
                    <a:pt x="9" y="546"/>
                    <a:pt x="9" y="546"/>
                    <a:pt x="9" y="546"/>
                  </a:cubicBezTo>
                  <a:cubicBezTo>
                    <a:pt x="11" y="544"/>
                    <a:pt x="11" y="544"/>
                    <a:pt x="11" y="544"/>
                  </a:cubicBezTo>
                  <a:cubicBezTo>
                    <a:pt x="11" y="541"/>
                    <a:pt x="11" y="541"/>
                    <a:pt x="11" y="541"/>
                  </a:cubicBezTo>
                  <a:cubicBezTo>
                    <a:pt x="10" y="540"/>
                    <a:pt x="10" y="540"/>
                    <a:pt x="10" y="540"/>
                  </a:cubicBezTo>
                  <a:cubicBezTo>
                    <a:pt x="10" y="538"/>
                    <a:pt x="10" y="538"/>
                    <a:pt x="10" y="538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7" y="535"/>
                    <a:pt x="17" y="535"/>
                    <a:pt x="17" y="535"/>
                  </a:cubicBezTo>
                  <a:cubicBezTo>
                    <a:pt x="20" y="537"/>
                    <a:pt x="20" y="537"/>
                    <a:pt x="20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3" y="546"/>
                    <a:pt x="23" y="546"/>
                    <a:pt x="23" y="546"/>
                  </a:cubicBezTo>
                  <a:cubicBezTo>
                    <a:pt x="24" y="548"/>
                    <a:pt x="24" y="548"/>
                    <a:pt x="24" y="548"/>
                  </a:cubicBezTo>
                  <a:cubicBezTo>
                    <a:pt x="24" y="552"/>
                    <a:pt x="24" y="552"/>
                    <a:pt x="24" y="552"/>
                  </a:cubicBezTo>
                  <a:cubicBezTo>
                    <a:pt x="20" y="550"/>
                    <a:pt x="20" y="550"/>
                    <a:pt x="20" y="550"/>
                  </a:cubicBezTo>
                  <a:cubicBezTo>
                    <a:pt x="25" y="554"/>
                    <a:pt x="25" y="554"/>
                    <a:pt x="25" y="554"/>
                  </a:cubicBezTo>
                  <a:cubicBezTo>
                    <a:pt x="26" y="555"/>
                    <a:pt x="26" y="555"/>
                    <a:pt x="26" y="555"/>
                  </a:cubicBezTo>
                  <a:cubicBezTo>
                    <a:pt x="26" y="556"/>
                    <a:pt x="26" y="556"/>
                    <a:pt x="26" y="556"/>
                  </a:cubicBezTo>
                  <a:close/>
                  <a:moveTo>
                    <a:pt x="28" y="547"/>
                  </a:moveTo>
                  <a:cubicBezTo>
                    <a:pt x="31" y="546"/>
                    <a:pt x="31" y="546"/>
                    <a:pt x="31" y="546"/>
                  </a:cubicBezTo>
                  <a:cubicBezTo>
                    <a:pt x="33" y="548"/>
                    <a:pt x="33" y="548"/>
                    <a:pt x="33" y="548"/>
                  </a:cubicBezTo>
                  <a:cubicBezTo>
                    <a:pt x="32" y="550"/>
                    <a:pt x="32" y="550"/>
                    <a:pt x="32" y="550"/>
                  </a:cubicBezTo>
                  <a:cubicBezTo>
                    <a:pt x="28" y="547"/>
                    <a:pt x="28" y="547"/>
                    <a:pt x="28" y="547"/>
                  </a:cubicBezTo>
                  <a:close/>
                  <a:moveTo>
                    <a:pt x="6" y="583"/>
                  </a:moveTo>
                  <a:cubicBezTo>
                    <a:pt x="8" y="581"/>
                    <a:pt x="8" y="581"/>
                    <a:pt x="8" y="581"/>
                  </a:cubicBezTo>
                  <a:cubicBezTo>
                    <a:pt x="10" y="581"/>
                    <a:pt x="10" y="581"/>
                    <a:pt x="10" y="581"/>
                  </a:cubicBezTo>
                  <a:cubicBezTo>
                    <a:pt x="13" y="583"/>
                    <a:pt x="13" y="583"/>
                    <a:pt x="13" y="583"/>
                  </a:cubicBezTo>
                  <a:cubicBezTo>
                    <a:pt x="8" y="585"/>
                    <a:pt x="8" y="585"/>
                    <a:pt x="8" y="585"/>
                  </a:cubicBezTo>
                  <a:cubicBezTo>
                    <a:pt x="6" y="583"/>
                    <a:pt x="6" y="583"/>
                    <a:pt x="6" y="583"/>
                  </a:cubicBezTo>
                  <a:close/>
                  <a:moveTo>
                    <a:pt x="32" y="587"/>
                  </a:moveTo>
                  <a:cubicBezTo>
                    <a:pt x="36" y="584"/>
                    <a:pt x="36" y="584"/>
                    <a:pt x="36" y="584"/>
                  </a:cubicBezTo>
                  <a:cubicBezTo>
                    <a:pt x="36" y="587"/>
                    <a:pt x="36" y="587"/>
                    <a:pt x="36" y="587"/>
                  </a:cubicBezTo>
                  <a:cubicBezTo>
                    <a:pt x="34" y="589"/>
                    <a:pt x="34" y="589"/>
                    <a:pt x="34" y="589"/>
                  </a:cubicBezTo>
                  <a:cubicBezTo>
                    <a:pt x="32" y="587"/>
                    <a:pt x="32" y="587"/>
                    <a:pt x="32" y="587"/>
                  </a:cubicBezTo>
                  <a:close/>
                  <a:moveTo>
                    <a:pt x="27" y="586"/>
                  </a:moveTo>
                  <a:cubicBezTo>
                    <a:pt x="29" y="587"/>
                    <a:pt x="29" y="587"/>
                    <a:pt x="29" y="587"/>
                  </a:cubicBezTo>
                  <a:cubicBezTo>
                    <a:pt x="30" y="591"/>
                    <a:pt x="30" y="591"/>
                    <a:pt x="30" y="591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0"/>
                    <a:pt x="27" y="590"/>
                    <a:pt x="27" y="590"/>
                  </a:cubicBezTo>
                  <a:cubicBezTo>
                    <a:pt x="25" y="588"/>
                    <a:pt x="25" y="588"/>
                    <a:pt x="25" y="588"/>
                  </a:cubicBezTo>
                  <a:cubicBezTo>
                    <a:pt x="27" y="586"/>
                    <a:pt x="27" y="586"/>
                    <a:pt x="27" y="586"/>
                  </a:cubicBezTo>
                  <a:close/>
                  <a:moveTo>
                    <a:pt x="18" y="585"/>
                  </a:moveTo>
                  <a:cubicBezTo>
                    <a:pt x="19" y="584"/>
                    <a:pt x="19" y="584"/>
                    <a:pt x="19" y="584"/>
                  </a:cubicBezTo>
                  <a:cubicBezTo>
                    <a:pt x="24" y="585"/>
                    <a:pt x="24" y="585"/>
                    <a:pt x="24" y="585"/>
                  </a:cubicBezTo>
                  <a:cubicBezTo>
                    <a:pt x="20" y="587"/>
                    <a:pt x="20" y="587"/>
                    <a:pt x="20" y="587"/>
                  </a:cubicBezTo>
                  <a:cubicBezTo>
                    <a:pt x="18" y="585"/>
                    <a:pt x="18" y="585"/>
                    <a:pt x="18" y="585"/>
                  </a:cubicBezTo>
                  <a:close/>
                  <a:moveTo>
                    <a:pt x="19" y="592"/>
                  </a:moveTo>
                  <a:cubicBezTo>
                    <a:pt x="20" y="591"/>
                    <a:pt x="20" y="591"/>
                    <a:pt x="20" y="591"/>
                  </a:cubicBezTo>
                  <a:cubicBezTo>
                    <a:pt x="22" y="592"/>
                    <a:pt x="22" y="592"/>
                    <a:pt x="22" y="592"/>
                  </a:cubicBezTo>
                  <a:cubicBezTo>
                    <a:pt x="21" y="594"/>
                    <a:pt x="21" y="594"/>
                    <a:pt x="21" y="594"/>
                  </a:cubicBezTo>
                  <a:cubicBezTo>
                    <a:pt x="19" y="592"/>
                    <a:pt x="19" y="592"/>
                    <a:pt x="19" y="592"/>
                  </a:cubicBezTo>
                  <a:close/>
                  <a:moveTo>
                    <a:pt x="14" y="597"/>
                  </a:moveTo>
                  <a:cubicBezTo>
                    <a:pt x="16" y="594"/>
                    <a:pt x="16" y="594"/>
                    <a:pt x="16" y="594"/>
                  </a:cubicBezTo>
                  <a:cubicBezTo>
                    <a:pt x="19" y="595"/>
                    <a:pt x="19" y="595"/>
                    <a:pt x="19" y="595"/>
                  </a:cubicBezTo>
                  <a:cubicBezTo>
                    <a:pt x="20" y="597"/>
                    <a:pt x="20" y="597"/>
                    <a:pt x="20" y="597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17" y="599"/>
                    <a:pt x="17" y="599"/>
                    <a:pt x="17" y="599"/>
                  </a:cubicBezTo>
                  <a:cubicBezTo>
                    <a:pt x="15" y="599"/>
                    <a:pt x="15" y="599"/>
                    <a:pt x="15" y="599"/>
                  </a:cubicBezTo>
                  <a:cubicBezTo>
                    <a:pt x="14" y="597"/>
                    <a:pt x="14" y="597"/>
                    <a:pt x="14" y="597"/>
                  </a:cubicBezTo>
                  <a:close/>
                  <a:moveTo>
                    <a:pt x="11" y="603"/>
                  </a:moveTo>
                  <a:cubicBezTo>
                    <a:pt x="13" y="605"/>
                    <a:pt x="13" y="605"/>
                    <a:pt x="13" y="605"/>
                  </a:cubicBezTo>
                  <a:cubicBezTo>
                    <a:pt x="11" y="607"/>
                    <a:pt x="11" y="607"/>
                    <a:pt x="11" y="607"/>
                  </a:cubicBezTo>
                  <a:cubicBezTo>
                    <a:pt x="9" y="606"/>
                    <a:pt x="9" y="606"/>
                    <a:pt x="9" y="606"/>
                  </a:cubicBezTo>
                  <a:cubicBezTo>
                    <a:pt x="11" y="603"/>
                    <a:pt x="11" y="603"/>
                    <a:pt x="11" y="603"/>
                  </a:cubicBezTo>
                  <a:close/>
                  <a:moveTo>
                    <a:pt x="29" y="602"/>
                  </a:moveTo>
                  <a:cubicBezTo>
                    <a:pt x="31" y="606"/>
                    <a:pt x="31" y="606"/>
                    <a:pt x="31" y="60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29" y="602"/>
                    <a:pt x="29" y="602"/>
                    <a:pt x="29" y="602"/>
                  </a:cubicBezTo>
                  <a:close/>
                  <a:moveTo>
                    <a:pt x="23" y="601"/>
                  </a:moveTo>
                  <a:cubicBezTo>
                    <a:pt x="27" y="599"/>
                    <a:pt x="27" y="599"/>
                    <a:pt x="27" y="599"/>
                  </a:cubicBezTo>
                  <a:cubicBezTo>
                    <a:pt x="27" y="604"/>
                    <a:pt x="27" y="604"/>
                    <a:pt x="27" y="604"/>
                  </a:cubicBezTo>
                  <a:cubicBezTo>
                    <a:pt x="23" y="601"/>
                    <a:pt x="23" y="601"/>
                    <a:pt x="23" y="601"/>
                  </a:cubicBezTo>
                  <a:close/>
                  <a:moveTo>
                    <a:pt x="15" y="630"/>
                  </a:moveTo>
                  <a:cubicBezTo>
                    <a:pt x="17" y="630"/>
                    <a:pt x="17" y="630"/>
                    <a:pt x="17" y="630"/>
                  </a:cubicBezTo>
                  <a:cubicBezTo>
                    <a:pt x="17" y="634"/>
                    <a:pt x="17" y="634"/>
                    <a:pt x="17" y="634"/>
                  </a:cubicBezTo>
                  <a:cubicBezTo>
                    <a:pt x="15" y="633"/>
                    <a:pt x="15" y="633"/>
                    <a:pt x="15" y="633"/>
                  </a:cubicBezTo>
                  <a:cubicBezTo>
                    <a:pt x="15" y="630"/>
                    <a:pt x="15" y="630"/>
                    <a:pt x="15" y="630"/>
                  </a:cubicBezTo>
                  <a:close/>
                  <a:moveTo>
                    <a:pt x="15" y="606"/>
                  </a:moveTo>
                  <a:cubicBezTo>
                    <a:pt x="15" y="603"/>
                    <a:pt x="15" y="603"/>
                    <a:pt x="15" y="603"/>
                  </a:cubicBezTo>
                  <a:cubicBezTo>
                    <a:pt x="15" y="600"/>
                    <a:pt x="15" y="600"/>
                    <a:pt x="15" y="600"/>
                  </a:cubicBezTo>
                  <a:cubicBezTo>
                    <a:pt x="19" y="601"/>
                    <a:pt x="19" y="601"/>
                    <a:pt x="19" y="601"/>
                  </a:cubicBezTo>
                  <a:cubicBezTo>
                    <a:pt x="20" y="604"/>
                    <a:pt x="20" y="604"/>
                    <a:pt x="20" y="604"/>
                  </a:cubicBezTo>
                  <a:cubicBezTo>
                    <a:pt x="18" y="605"/>
                    <a:pt x="18" y="605"/>
                    <a:pt x="18" y="605"/>
                  </a:cubicBezTo>
                  <a:cubicBezTo>
                    <a:pt x="15" y="606"/>
                    <a:pt x="15" y="606"/>
                    <a:pt x="15" y="606"/>
                  </a:cubicBezTo>
                  <a:close/>
                  <a:moveTo>
                    <a:pt x="7" y="612"/>
                  </a:moveTo>
                  <a:cubicBezTo>
                    <a:pt x="3" y="610"/>
                    <a:pt x="3" y="610"/>
                    <a:pt x="3" y="610"/>
                  </a:cubicBezTo>
                  <a:cubicBezTo>
                    <a:pt x="3" y="608"/>
                    <a:pt x="3" y="608"/>
                    <a:pt x="3" y="608"/>
                  </a:cubicBezTo>
                  <a:cubicBezTo>
                    <a:pt x="7" y="608"/>
                    <a:pt x="7" y="608"/>
                    <a:pt x="7" y="608"/>
                  </a:cubicBezTo>
                  <a:cubicBezTo>
                    <a:pt x="9" y="610"/>
                    <a:pt x="9" y="610"/>
                    <a:pt x="9" y="610"/>
                  </a:cubicBezTo>
                  <a:cubicBezTo>
                    <a:pt x="7" y="612"/>
                    <a:pt x="7" y="612"/>
                    <a:pt x="7" y="612"/>
                  </a:cubicBezTo>
                  <a:close/>
                  <a:moveTo>
                    <a:pt x="21" y="625"/>
                  </a:moveTo>
                  <a:cubicBezTo>
                    <a:pt x="24" y="624"/>
                    <a:pt x="24" y="624"/>
                    <a:pt x="24" y="624"/>
                  </a:cubicBezTo>
                  <a:cubicBezTo>
                    <a:pt x="24" y="628"/>
                    <a:pt x="24" y="628"/>
                    <a:pt x="24" y="628"/>
                  </a:cubicBezTo>
                  <a:cubicBezTo>
                    <a:pt x="21" y="625"/>
                    <a:pt x="21" y="625"/>
                    <a:pt x="21" y="625"/>
                  </a:cubicBezTo>
                  <a:close/>
                  <a:moveTo>
                    <a:pt x="26" y="629"/>
                  </a:moveTo>
                  <a:cubicBezTo>
                    <a:pt x="30" y="629"/>
                    <a:pt x="30" y="629"/>
                    <a:pt x="30" y="629"/>
                  </a:cubicBezTo>
                  <a:cubicBezTo>
                    <a:pt x="28" y="632"/>
                    <a:pt x="28" y="632"/>
                    <a:pt x="28" y="632"/>
                  </a:cubicBezTo>
                  <a:cubicBezTo>
                    <a:pt x="26" y="629"/>
                    <a:pt x="26" y="629"/>
                    <a:pt x="26" y="629"/>
                  </a:cubicBezTo>
                  <a:close/>
                  <a:moveTo>
                    <a:pt x="33" y="596"/>
                  </a:moveTo>
                  <a:cubicBezTo>
                    <a:pt x="34" y="595"/>
                    <a:pt x="34" y="595"/>
                    <a:pt x="34" y="595"/>
                  </a:cubicBezTo>
                  <a:cubicBezTo>
                    <a:pt x="38" y="598"/>
                    <a:pt x="38" y="598"/>
                    <a:pt x="38" y="598"/>
                  </a:cubicBezTo>
                  <a:cubicBezTo>
                    <a:pt x="34" y="598"/>
                    <a:pt x="34" y="598"/>
                    <a:pt x="34" y="598"/>
                  </a:cubicBezTo>
                  <a:cubicBezTo>
                    <a:pt x="33" y="596"/>
                    <a:pt x="33" y="596"/>
                    <a:pt x="33" y="596"/>
                  </a:cubicBezTo>
                  <a:close/>
                  <a:moveTo>
                    <a:pt x="39" y="599"/>
                  </a:moveTo>
                  <a:cubicBezTo>
                    <a:pt x="42" y="600"/>
                    <a:pt x="42" y="600"/>
                    <a:pt x="42" y="600"/>
                  </a:cubicBezTo>
                  <a:cubicBezTo>
                    <a:pt x="43" y="602"/>
                    <a:pt x="43" y="602"/>
                    <a:pt x="43" y="602"/>
                  </a:cubicBezTo>
                  <a:cubicBezTo>
                    <a:pt x="46" y="606"/>
                    <a:pt x="46" y="606"/>
                    <a:pt x="46" y="606"/>
                  </a:cubicBezTo>
                  <a:cubicBezTo>
                    <a:pt x="44" y="609"/>
                    <a:pt x="44" y="609"/>
                    <a:pt x="44" y="609"/>
                  </a:cubicBezTo>
                  <a:cubicBezTo>
                    <a:pt x="43" y="611"/>
                    <a:pt x="43" y="611"/>
                    <a:pt x="43" y="611"/>
                  </a:cubicBezTo>
                  <a:cubicBezTo>
                    <a:pt x="41" y="612"/>
                    <a:pt x="41" y="612"/>
                    <a:pt x="41" y="612"/>
                  </a:cubicBezTo>
                  <a:cubicBezTo>
                    <a:pt x="39" y="611"/>
                    <a:pt x="39" y="611"/>
                    <a:pt x="39" y="611"/>
                  </a:cubicBezTo>
                  <a:cubicBezTo>
                    <a:pt x="37" y="610"/>
                    <a:pt x="37" y="610"/>
                    <a:pt x="37" y="610"/>
                  </a:cubicBezTo>
                  <a:cubicBezTo>
                    <a:pt x="34" y="613"/>
                    <a:pt x="34" y="613"/>
                    <a:pt x="34" y="613"/>
                  </a:cubicBezTo>
                  <a:cubicBezTo>
                    <a:pt x="34" y="609"/>
                    <a:pt x="34" y="609"/>
                    <a:pt x="34" y="609"/>
                  </a:cubicBezTo>
                  <a:cubicBezTo>
                    <a:pt x="33" y="606"/>
                    <a:pt x="33" y="606"/>
                    <a:pt x="33" y="606"/>
                  </a:cubicBezTo>
                  <a:cubicBezTo>
                    <a:pt x="35" y="600"/>
                    <a:pt x="35" y="600"/>
                    <a:pt x="35" y="600"/>
                  </a:cubicBezTo>
                  <a:cubicBezTo>
                    <a:pt x="39" y="599"/>
                    <a:pt x="39" y="599"/>
                    <a:pt x="39" y="599"/>
                  </a:cubicBezTo>
                  <a:close/>
                  <a:moveTo>
                    <a:pt x="18" y="610"/>
                  </a:moveTo>
                  <a:cubicBezTo>
                    <a:pt x="19" y="607"/>
                    <a:pt x="19" y="607"/>
                    <a:pt x="19" y="607"/>
                  </a:cubicBezTo>
                  <a:cubicBezTo>
                    <a:pt x="27" y="607"/>
                    <a:pt x="27" y="607"/>
                    <a:pt x="27" y="607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0" y="610"/>
                    <a:pt x="20" y="610"/>
                    <a:pt x="20" y="610"/>
                  </a:cubicBezTo>
                  <a:cubicBezTo>
                    <a:pt x="19" y="612"/>
                    <a:pt x="19" y="612"/>
                    <a:pt x="19" y="612"/>
                  </a:cubicBezTo>
                  <a:cubicBezTo>
                    <a:pt x="19" y="612"/>
                    <a:pt x="18" y="610"/>
                    <a:pt x="18" y="610"/>
                  </a:cubicBezTo>
                  <a:close/>
                  <a:moveTo>
                    <a:pt x="22" y="618"/>
                  </a:moveTo>
                  <a:cubicBezTo>
                    <a:pt x="20" y="616"/>
                    <a:pt x="20" y="616"/>
                    <a:pt x="20" y="616"/>
                  </a:cubicBezTo>
                  <a:cubicBezTo>
                    <a:pt x="25" y="615"/>
                    <a:pt x="25" y="615"/>
                    <a:pt x="25" y="615"/>
                  </a:cubicBezTo>
                  <a:cubicBezTo>
                    <a:pt x="27" y="614"/>
                    <a:pt x="27" y="614"/>
                    <a:pt x="27" y="614"/>
                  </a:cubicBezTo>
                  <a:cubicBezTo>
                    <a:pt x="27" y="617"/>
                    <a:pt x="27" y="617"/>
                    <a:pt x="27" y="617"/>
                  </a:cubicBezTo>
                  <a:cubicBezTo>
                    <a:pt x="22" y="618"/>
                    <a:pt x="22" y="618"/>
                    <a:pt x="22" y="618"/>
                  </a:cubicBezTo>
                  <a:close/>
                  <a:moveTo>
                    <a:pt x="24" y="620"/>
                  </a:moveTo>
                  <a:cubicBezTo>
                    <a:pt x="27" y="618"/>
                    <a:pt x="27" y="618"/>
                    <a:pt x="27" y="618"/>
                  </a:cubicBezTo>
                  <a:cubicBezTo>
                    <a:pt x="31" y="618"/>
                    <a:pt x="31" y="618"/>
                    <a:pt x="31" y="618"/>
                  </a:cubicBezTo>
                  <a:cubicBezTo>
                    <a:pt x="31" y="624"/>
                    <a:pt x="31" y="624"/>
                    <a:pt x="31" y="624"/>
                  </a:cubicBezTo>
                  <a:cubicBezTo>
                    <a:pt x="29" y="627"/>
                    <a:pt x="29" y="627"/>
                    <a:pt x="29" y="627"/>
                  </a:cubicBezTo>
                  <a:cubicBezTo>
                    <a:pt x="27" y="626"/>
                    <a:pt x="27" y="626"/>
                    <a:pt x="27" y="626"/>
                  </a:cubicBezTo>
                  <a:cubicBezTo>
                    <a:pt x="26" y="622"/>
                    <a:pt x="26" y="622"/>
                    <a:pt x="26" y="622"/>
                  </a:cubicBezTo>
                  <a:cubicBezTo>
                    <a:pt x="24" y="620"/>
                    <a:pt x="24" y="620"/>
                    <a:pt x="24" y="620"/>
                  </a:cubicBezTo>
                  <a:close/>
                  <a:moveTo>
                    <a:pt x="18" y="630"/>
                  </a:moveTo>
                  <a:cubicBezTo>
                    <a:pt x="20" y="628"/>
                    <a:pt x="20" y="628"/>
                    <a:pt x="20" y="628"/>
                  </a:cubicBezTo>
                  <a:cubicBezTo>
                    <a:pt x="21" y="630"/>
                    <a:pt x="21" y="630"/>
                    <a:pt x="21" y="630"/>
                  </a:cubicBezTo>
                  <a:cubicBezTo>
                    <a:pt x="24" y="630"/>
                    <a:pt x="24" y="630"/>
                    <a:pt x="24" y="630"/>
                  </a:cubicBezTo>
                  <a:cubicBezTo>
                    <a:pt x="26" y="633"/>
                    <a:pt x="26" y="633"/>
                    <a:pt x="26" y="633"/>
                  </a:cubicBezTo>
                  <a:cubicBezTo>
                    <a:pt x="22" y="634"/>
                    <a:pt x="22" y="634"/>
                    <a:pt x="22" y="634"/>
                  </a:cubicBezTo>
                  <a:cubicBezTo>
                    <a:pt x="18" y="630"/>
                    <a:pt x="18" y="630"/>
                    <a:pt x="18" y="630"/>
                  </a:cubicBezTo>
                  <a:close/>
                  <a:moveTo>
                    <a:pt x="28" y="704"/>
                  </a:moveTo>
                  <a:cubicBezTo>
                    <a:pt x="31" y="702"/>
                    <a:pt x="31" y="702"/>
                    <a:pt x="31" y="702"/>
                  </a:cubicBezTo>
                  <a:cubicBezTo>
                    <a:pt x="29" y="700"/>
                    <a:pt x="29" y="700"/>
                    <a:pt x="29" y="700"/>
                  </a:cubicBezTo>
                  <a:cubicBezTo>
                    <a:pt x="28" y="702"/>
                    <a:pt x="28" y="702"/>
                    <a:pt x="28" y="702"/>
                  </a:cubicBezTo>
                  <a:cubicBezTo>
                    <a:pt x="23" y="695"/>
                    <a:pt x="23" y="695"/>
                    <a:pt x="23" y="695"/>
                  </a:cubicBezTo>
                  <a:cubicBezTo>
                    <a:pt x="20" y="692"/>
                    <a:pt x="20" y="692"/>
                    <a:pt x="20" y="692"/>
                  </a:cubicBezTo>
                  <a:cubicBezTo>
                    <a:pt x="21" y="690"/>
                    <a:pt x="21" y="690"/>
                    <a:pt x="21" y="690"/>
                  </a:cubicBezTo>
                  <a:cubicBezTo>
                    <a:pt x="25" y="689"/>
                    <a:pt x="25" y="689"/>
                    <a:pt x="25" y="689"/>
                  </a:cubicBezTo>
                  <a:cubicBezTo>
                    <a:pt x="28" y="687"/>
                    <a:pt x="28" y="687"/>
                    <a:pt x="28" y="687"/>
                  </a:cubicBezTo>
                  <a:cubicBezTo>
                    <a:pt x="28" y="694"/>
                    <a:pt x="28" y="694"/>
                    <a:pt x="28" y="694"/>
                  </a:cubicBezTo>
                  <a:cubicBezTo>
                    <a:pt x="32" y="695"/>
                    <a:pt x="32" y="695"/>
                    <a:pt x="32" y="695"/>
                  </a:cubicBezTo>
                  <a:cubicBezTo>
                    <a:pt x="32" y="699"/>
                    <a:pt x="32" y="699"/>
                    <a:pt x="32" y="699"/>
                  </a:cubicBezTo>
                  <a:cubicBezTo>
                    <a:pt x="35" y="702"/>
                    <a:pt x="35" y="702"/>
                    <a:pt x="35" y="702"/>
                  </a:cubicBezTo>
                  <a:cubicBezTo>
                    <a:pt x="37" y="708"/>
                    <a:pt x="37" y="708"/>
                    <a:pt x="37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28" y="704"/>
                    <a:pt x="28" y="704"/>
                    <a:pt x="28" y="704"/>
                  </a:cubicBezTo>
                  <a:close/>
                  <a:moveTo>
                    <a:pt x="14" y="697"/>
                  </a:moveTo>
                  <a:cubicBezTo>
                    <a:pt x="14" y="694"/>
                    <a:pt x="14" y="694"/>
                    <a:pt x="14" y="694"/>
                  </a:cubicBezTo>
                  <a:cubicBezTo>
                    <a:pt x="16" y="693"/>
                    <a:pt x="16" y="693"/>
                    <a:pt x="16" y="693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27" y="711"/>
                    <a:pt x="27" y="711"/>
                    <a:pt x="27" y="711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2" y="711"/>
                    <a:pt x="22" y="711"/>
                    <a:pt x="22" y="711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1" y="704"/>
                    <a:pt x="21" y="704"/>
                    <a:pt x="21" y="704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5" y="701"/>
                    <a:pt x="15" y="701"/>
                    <a:pt x="15" y="701"/>
                  </a:cubicBezTo>
                  <a:cubicBezTo>
                    <a:pt x="14" y="697"/>
                    <a:pt x="14" y="697"/>
                    <a:pt x="14" y="697"/>
                  </a:cubicBezTo>
                  <a:close/>
                  <a:moveTo>
                    <a:pt x="15" y="703"/>
                  </a:moveTo>
                  <a:cubicBezTo>
                    <a:pt x="16" y="703"/>
                    <a:pt x="16" y="703"/>
                    <a:pt x="16" y="703"/>
                  </a:cubicBezTo>
                  <a:cubicBezTo>
                    <a:pt x="19" y="705"/>
                    <a:pt x="19" y="705"/>
                    <a:pt x="19" y="705"/>
                  </a:cubicBezTo>
                  <a:cubicBezTo>
                    <a:pt x="20" y="708"/>
                    <a:pt x="20" y="708"/>
                    <a:pt x="20" y="708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17" y="711"/>
                    <a:pt x="17" y="711"/>
                    <a:pt x="17" y="711"/>
                  </a:cubicBezTo>
                  <a:cubicBezTo>
                    <a:pt x="17" y="710"/>
                    <a:pt x="17" y="710"/>
                    <a:pt x="17" y="710"/>
                  </a:cubicBezTo>
                  <a:cubicBezTo>
                    <a:pt x="15" y="708"/>
                    <a:pt x="15" y="708"/>
                    <a:pt x="15" y="708"/>
                  </a:cubicBezTo>
                  <a:cubicBezTo>
                    <a:pt x="15" y="703"/>
                    <a:pt x="15" y="703"/>
                    <a:pt x="15" y="703"/>
                  </a:cubicBezTo>
                  <a:close/>
                  <a:moveTo>
                    <a:pt x="22" y="726"/>
                  </a:moveTo>
                  <a:cubicBezTo>
                    <a:pt x="21" y="725"/>
                    <a:pt x="21" y="725"/>
                    <a:pt x="21" y="725"/>
                  </a:cubicBezTo>
                  <a:cubicBezTo>
                    <a:pt x="21" y="722"/>
                    <a:pt x="21" y="722"/>
                    <a:pt x="21" y="722"/>
                  </a:cubicBezTo>
                  <a:cubicBezTo>
                    <a:pt x="19" y="715"/>
                    <a:pt x="19" y="715"/>
                    <a:pt x="19" y="715"/>
                  </a:cubicBezTo>
                  <a:cubicBezTo>
                    <a:pt x="21" y="713"/>
                    <a:pt x="21" y="713"/>
                    <a:pt x="21" y="713"/>
                  </a:cubicBezTo>
                  <a:cubicBezTo>
                    <a:pt x="22" y="715"/>
                    <a:pt x="22" y="715"/>
                    <a:pt x="22" y="715"/>
                  </a:cubicBezTo>
                  <a:cubicBezTo>
                    <a:pt x="26" y="716"/>
                    <a:pt x="26" y="716"/>
                    <a:pt x="26" y="716"/>
                  </a:cubicBezTo>
                  <a:cubicBezTo>
                    <a:pt x="27" y="720"/>
                    <a:pt x="27" y="720"/>
                    <a:pt x="27" y="720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2" y="726"/>
                    <a:pt x="22" y="726"/>
                    <a:pt x="22" y="726"/>
                  </a:cubicBezTo>
                  <a:close/>
                  <a:moveTo>
                    <a:pt x="27" y="740"/>
                  </a:moveTo>
                  <a:cubicBezTo>
                    <a:pt x="25" y="742"/>
                    <a:pt x="25" y="742"/>
                    <a:pt x="25" y="742"/>
                  </a:cubicBezTo>
                  <a:cubicBezTo>
                    <a:pt x="23" y="740"/>
                    <a:pt x="23" y="740"/>
                    <a:pt x="23" y="740"/>
                  </a:cubicBezTo>
                  <a:cubicBezTo>
                    <a:pt x="23" y="737"/>
                    <a:pt x="23" y="737"/>
                    <a:pt x="23" y="737"/>
                  </a:cubicBezTo>
                  <a:cubicBezTo>
                    <a:pt x="22" y="735"/>
                    <a:pt x="22" y="735"/>
                    <a:pt x="22" y="735"/>
                  </a:cubicBezTo>
                  <a:cubicBezTo>
                    <a:pt x="26" y="733"/>
                    <a:pt x="26" y="733"/>
                    <a:pt x="26" y="733"/>
                  </a:cubicBezTo>
                  <a:cubicBezTo>
                    <a:pt x="28" y="737"/>
                    <a:pt x="28" y="737"/>
                    <a:pt x="28" y="737"/>
                  </a:cubicBezTo>
                  <a:cubicBezTo>
                    <a:pt x="27" y="740"/>
                    <a:pt x="27" y="740"/>
                    <a:pt x="27" y="740"/>
                  </a:cubicBezTo>
                  <a:close/>
                  <a:moveTo>
                    <a:pt x="37" y="738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34" y="743"/>
                    <a:pt x="34" y="743"/>
                    <a:pt x="34" y="743"/>
                  </a:cubicBezTo>
                  <a:cubicBezTo>
                    <a:pt x="31" y="740"/>
                    <a:pt x="31" y="740"/>
                    <a:pt x="31" y="740"/>
                  </a:cubicBezTo>
                  <a:cubicBezTo>
                    <a:pt x="29" y="736"/>
                    <a:pt x="29" y="736"/>
                    <a:pt x="29" y="736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32" y="725"/>
                    <a:pt x="32" y="725"/>
                    <a:pt x="32" y="725"/>
                  </a:cubicBezTo>
                  <a:cubicBezTo>
                    <a:pt x="32" y="723"/>
                    <a:pt x="32" y="723"/>
                    <a:pt x="32" y="723"/>
                  </a:cubicBezTo>
                  <a:cubicBezTo>
                    <a:pt x="31" y="725"/>
                    <a:pt x="31" y="725"/>
                    <a:pt x="31" y="725"/>
                  </a:cubicBezTo>
                  <a:cubicBezTo>
                    <a:pt x="29" y="725"/>
                    <a:pt x="29" y="725"/>
                    <a:pt x="29" y="725"/>
                  </a:cubicBezTo>
                  <a:cubicBezTo>
                    <a:pt x="29" y="723"/>
                    <a:pt x="29" y="723"/>
                    <a:pt x="29" y="723"/>
                  </a:cubicBezTo>
                  <a:cubicBezTo>
                    <a:pt x="30" y="720"/>
                    <a:pt x="30" y="720"/>
                    <a:pt x="30" y="720"/>
                  </a:cubicBezTo>
                  <a:cubicBezTo>
                    <a:pt x="28" y="717"/>
                    <a:pt x="28" y="717"/>
                    <a:pt x="28" y="717"/>
                  </a:cubicBezTo>
                  <a:cubicBezTo>
                    <a:pt x="27" y="713"/>
                    <a:pt x="27" y="713"/>
                    <a:pt x="27" y="713"/>
                  </a:cubicBezTo>
                  <a:cubicBezTo>
                    <a:pt x="29" y="711"/>
                    <a:pt x="29" y="711"/>
                    <a:pt x="29" y="711"/>
                  </a:cubicBezTo>
                  <a:cubicBezTo>
                    <a:pt x="35" y="711"/>
                    <a:pt x="35" y="711"/>
                    <a:pt x="35" y="711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9" y="721"/>
                    <a:pt x="39" y="721"/>
                    <a:pt x="39" y="721"/>
                  </a:cubicBezTo>
                  <a:cubicBezTo>
                    <a:pt x="41" y="725"/>
                    <a:pt x="41" y="725"/>
                    <a:pt x="41" y="725"/>
                  </a:cubicBezTo>
                  <a:cubicBezTo>
                    <a:pt x="42" y="732"/>
                    <a:pt x="42" y="732"/>
                    <a:pt x="42" y="732"/>
                  </a:cubicBezTo>
                  <a:cubicBezTo>
                    <a:pt x="41" y="734"/>
                    <a:pt x="41" y="734"/>
                    <a:pt x="41" y="734"/>
                  </a:cubicBezTo>
                  <a:cubicBezTo>
                    <a:pt x="43" y="739"/>
                    <a:pt x="43" y="739"/>
                    <a:pt x="43" y="739"/>
                  </a:cubicBezTo>
                  <a:cubicBezTo>
                    <a:pt x="43" y="745"/>
                    <a:pt x="43" y="745"/>
                    <a:pt x="43" y="745"/>
                  </a:cubicBezTo>
                  <a:cubicBezTo>
                    <a:pt x="40" y="747"/>
                    <a:pt x="40" y="747"/>
                    <a:pt x="40" y="747"/>
                  </a:cubicBezTo>
                  <a:cubicBezTo>
                    <a:pt x="38" y="746"/>
                    <a:pt x="38" y="746"/>
                    <a:pt x="38" y="746"/>
                  </a:cubicBezTo>
                  <a:cubicBezTo>
                    <a:pt x="38" y="741"/>
                    <a:pt x="38" y="741"/>
                    <a:pt x="38" y="741"/>
                  </a:cubicBezTo>
                  <a:cubicBezTo>
                    <a:pt x="37" y="738"/>
                    <a:pt x="37" y="738"/>
                    <a:pt x="37" y="738"/>
                  </a:cubicBezTo>
                  <a:close/>
                  <a:moveTo>
                    <a:pt x="34" y="757"/>
                  </a:moveTo>
                  <a:cubicBezTo>
                    <a:pt x="33" y="755"/>
                    <a:pt x="33" y="755"/>
                    <a:pt x="33" y="755"/>
                  </a:cubicBezTo>
                  <a:cubicBezTo>
                    <a:pt x="30" y="753"/>
                    <a:pt x="30" y="753"/>
                    <a:pt x="30" y="753"/>
                  </a:cubicBezTo>
                  <a:cubicBezTo>
                    <a:pt x="32" y="751"/>
                    <a:pt x="32" y="751"/>
                    <a:pt x="32" y="751"/>
                  </a:cubicBezTo>
                  <a:cubicBezTo>
                    <a:pt x="32" y="749"/>
                    <a:pt x="32" y="749"/>
                    <a:pt x="32" y="749"/>
                  </a:cubicBezTo>
                  <a:cubicBezTo>
                    <a:pt x="33" y="748"/>
                    <a:pt x="33" y="748"/>
                    <a:pt x="33" y="748"/>
                  </a:cubicBezTo>
                  <a:cubicBezTo>
                    <a:pt x="35" y="749"/>
                    <a:pt x="35" y="749"/>
                    <a:pt x="35" y="749"/>
                  </a:cubicBezTo>
                  <a:cubicBezTo>
                    <a:pt x="39" y="749"/>
                    <a:pt x="39" y="749"/>
                    <a:pt x="39" y="749"/>
                  </a:cubicBezTo>
                  <a:cubicBezTo>
                    <a:pt x="37" y="753"/>
                    <a:pt x="37" y="753"/>
                    <a:pt x="37" y="753"/>
                  </a:cubicBezTo>
                  <a:cubicBezTo>
                    <a:pt x="37" y="756"/>
                    <a:pt x="37" y="756"/>
                    <a:pt x="37" y="756"/>
                  </a:cubicBezTo>
                  <a:cubicBezTo>
                    <a:pt x="35" y="758"/>
                    <a:pt x="35" y="758"/>
                    <a:pt x="35" y="758"/>
                  </a:cubicBezTo>
                  <a:cubicBezTo>
                    <a:pt x="34" y="757"/>
                    <a:pt x="34" y="757"/>
                    <a:pt x="34" y="757"/>
                  </a:cubicBezTo>
                  <a:close/>
                  <a:moveTo>
                    <a:pt x="31" y="763"/>
                  </a:moveTo>
                  <a:cubicBezTo>
                    <a:pt x="31" y="760"/>
                    <a:pt x="31" y="760"/>
                    <a:pt x="31" y="760"/>
                  </a:cubicBezTo>
                  <a:cubicBezTo>
                    <a:pt x="36" y="760"/>
                    <a:pt x="36" y="760"/>
                    <a:pt x="36" y="760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1" y="763"/>
                    <a:pt x="31" y="763"/>
                    <a:pt x="31" y="763"/>
                  </a:cubicBezTo>
                  <a:close/>
                  <a:moveTo>
                    <a:pt x="39" y="761"/>
                  </a:moveTo>
                  <a:cubicBezTo>
                    <a:pt x="40" y="763"/>
                    <a:pt x="40" y="763"/>
                    <a:pt x="40" y="763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39" y="768"/>
                    <a:pt x="39" y="768"/>
                    <a:pt x="39" y="768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9" y="761"/>
                    <a:pt x="39" y="761"/>
                    <a:pt x="39" y="761"/>
                  </a:cubicBezTo>
                  <a:close/>
                  <a:moveTo>
                    <a:pt x="42" y="759"/>
                  </a:moveTo>
                  <a:cubicBezTo>
                    <a:pt x="42" y="758"/>
                    <a:pt x="42" y="758"/>
                    <a:pt x="42" y="758"/>
                  </a:cubicBezTo>
                  <a:cubicBezTo>
                    <a:pt x="43" y="758"/>
                    <a:pt x="43" y="758"/>
                    <a:pt x="43" y="758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8" y="760"/>
                    <a:pt x="48" y="760"/>
                    <a:pt x="48" y="760"/>
                  </a:cubicBezTo>
                  <a:cubicBezTo>
                    <a:pt x="52" y="765"/>
                    <a:pt x="52" y="765"/>
                    <a:pt x="52" y="765"/>
                  </a:cubicBezTo>
                  <a:cubicBezTo>
                    <a:pt x="53" y="769"/>
                    <a:pt x="53" y="769"/>
                    <a:pt x="53" y="769"/>
                  </a:cubicBezTo>
                  <a:cubicBezTo>
                    <a:pt x="48" y="765"/>
                    <a:pt x="48" y="765"/>
                    <a:pt x="48" y="765"/>
                  </a:cubicBezTo>
                  <a:cubicBezTo>
                    <a:pt x="45" y="764"/>
                    <a:pt x="45" y="764"/>
                    <a:pt x="45" y="764"/>
                  </a:cubicBezTo>
                  <a:cubicBezTo>
                    <a:pt x="42" y="759"/>
                    <a:pt x="42" y="759"/>
                    <a:pt x="42" y="759"/>
                  </a:cubicBezTo>
                  <a:close/>
                  <a:moveTo>
                    <a:pt x="41" y="766"/>
                  </a:moveTo>
                  <a:cubicBezTo>
                    <a:pt x="43" y="765"/>
                    <a:pt x="43" y="765"/>
                    <a:pt x="43" y="765"/>
                  </a:cubicBezTo>
                  <a:cubicBezTo>
                    <a:pt x="47" y="767"/>
                    <a:pt x="47" y="767"/>
                    <a:pt x="47" y="767"/>
                  </a:cubicBezTo>
                  <a:cubicBezTo>
                    <a:pt x="51" y="773"/>
                    <a:pt x="51" y="773"/>
                    <a:pt x="51" y="773"/>
                  </a:cubicBezTo>
                  <a:cubicBezTo>
                    <a:pt x="50" y="775"/>
                    <a:pt x="50" y="775"/>
                    <a:pt x="50" y="775"/>
                  </a:cubicBezTo>
                  <a:cubicBezTo>
                    <a:pt x="46" y="775"/>
                    <a:pt x="46" y="775"/>
                    <a:pt x="46" y="775"/>
                  </a:cubicBezTo>
                  <a:cubicBezTo>
                    <a:pt x="42" y="770"/>
                    <a:pt x="42" y="770"/>
                    <a:pt x="42" y="770"/>
                  </a:cubicBezTo>
                  <a:cubicBezTo>
                    <a:pt x="41" y="766"/>
                    <a:pt x="41" y="766"/>
                    <a:pt x="41" y="766"/>
                  </a:cubicBezTo>
                  <a:close/>
                  <a:moveTo>
                    <a:pt x="45" y="784"/>
                  </a:moveTo>
                  <a:cubicBezTo>
                    <a:pt x="40" y="785"/>
                    <a:pt x="40" y="785"/>
                    <a:pt x="40" y="785"/>
                  </a:cubicBezTo>
                  <a:cubicBezTo>
                    <a:pt x="38" y="784"/>
                    <a:pt x="38" y="784"/>
                    <a:pt x="38" y="784"/>
                  </a:cubicBezTo>
                  <a:cubicBezTo>
                    <a:pt x="40" y="782"/>
                    <a:pt x="40" y="782"/>
                    <a:pt x="40" y="782"/>
                  </a:cubicBezTo>
                  <a:cubicBezTo>
                    <a:pt x="42" y="779"/>
                    <a:pt x="42" y="779"/>
                    <a:pt x="42" y="779"/>
                  </a:cubicBezTo>
                  <a:cubicBezTo>
                    <a:pt x="40" y="775"/>
                    <a:pt x="40" y="775"/>
                    <a:pt x="40" y="775"/>
                  </a:cubicBezTo>
                  <a:cubicBezTo>
                    <a:pt x="42" y="775"/>
                    <a:pt x="42" y="775"/>
                    <a:pt x="42" y="775"/>
                  </a:cubicBezTo>
                  <a:cubicBezTo>
                    <a:pt x="45" y="777"/>
                    <a:pt x="45" y="777"/>
                    <a:pt x="45" y="777"/>
                  </a:cubicBezTo>
                  <a:cubicBezTo>
                    <a:pt x="47" y="777"/>
                    <a:pt x="47" y="777"/>
                    <a:pt x="47" y="777"/>
                  </a:cubicBezTo>
                  <a:cubicBezTo>
                    <a:pt x="52" y="781"/>
                    <a:pt x="52" y="781"/>
                    <a:pt x="52" y="781"/>
                  </a:cubicBezTo>
                  <a:cubicBezTo>
                    <a:pt x="52" y="783"/>
                    <a:pt x="52" y="783"/>
                    <a:pt x="52" y="783"/>
                  </a:cubicBezTo>
                  <a:cubicBezTo>
                    <a:pt x="49" y="783"/>
                    <a:pt x="49" y="783"/>
                    <a:pt x="49" y="783"/>
                  </a:cubicBezTo>
                  <a:cubicBezTo>
                    <a:pt x="49" y="784"/>
                    <a:pt x="49" y="784"/>
                    <a:pt x="49" y="784"/>
                  </a:cubicBezTo>
                  <a:cubicBezTo>
                    <a:pt x="45" y="784"/>
                    <a:pt x="45" y="784"/>
                    <a:pt x="45" y="784"/>
                  </a:cubicBezTo>
                  <a:close/>
                  <a:moveTo>
                    <a:pt x="50" y="800"/>
                  </a:moveTo>
                  <a:cubicBezTo>
                    <a:pt x="47" y="800"/>
                    <a:pt x="47" y="800"/>
                    <a:pt x="47" y="800"/>
                  </a:cubicBezTo>
                  <a:cubicBezTo>
                    <a:pt x="46" y="798"/>
                    <a:pt x="46" y="798"/>
                    <a:pt x="46" y="798"/>
                  </a:cubicBezTo>
                  <a:cubicBezTo>
                    <a:pt x="45" y="796"/>
                    <a:pt x="45" y="796"/>
                    <a:pt x="45" y="796"/>
                  </a:cubicBezTo>
                  <a:cubicBezTo>
                    <a:pt x="46" y="794"/>
                    <a:pt x="46" y="794"/>
                    <a:pt x="46" y="794"/>
                  </a:cubicBezTo>
                  <a:cubicBezTo>
                    <a:pt x="47" y="792"/>
                    <a:pt x="47" y="792"/>
                    <a:pt x="47" y="792"/>
                  </a:cubicBezTo>
                  <a:cubicBezTo>
                    <a:pt x="46" y="792"/>
                    <a:pt x="46" y="792"/>
                    <a:pt x="46" y="792"/>
                  </a:cubicBezTo>
                  <a:cubicBezTo>
                    <a:pt x="45" y="790"/>
                    <a:pt x="45" y="790"/>
                    <a:pt x="45" y="790"/>
                  </a:cubicBezTo>
                  <a:cubicBezTo>
                    <a:pt x="49" y="790"/>
                    <a:pt x="49" y="790"/>
                    <a:pt x="49" y="790"/>
                  </a:cubicBezTo>
                  <a:cubicBezTo>
                    <a:pt x="50" y="792"/>
                    <a:pt x="50" y="792"/>
                    <a:pt x="50" y="792"/>
                  </a:cubicBezTo>
                  <a:cubicBezTo>
                    <a:pt x="50" y="796"/>
                    <a:pt x="50" y="796"/>
                    <a:pt x="50" y="796"/>
                  </a:cubicBezTo>
                  <a:cubicBezTo>
                    <a:pt x="48" y="797"/>
                    <a:pt x="48" y="797"/>
                    <a:pt x="48" y="797"/>
                  </a:cubicBezTo>
                  <a:cubicBezTo>
                    <a:pt x="50" y="800"/>
                    <a:pt x="50" y="800"/>
                    <a:pt x="50" y="800"/>
                  </a:cubicBezTo>
                  <a:close/>
                  <a:moveTo>
                    <a:pt x="50" y="794"/>
                  </a:moveTo>
                  <a:cubicBezTo>
                    <a:pt x="51" y="792"/>
                    <a:pt x="51" y="792"/>
                    <a:pt x="51" y="792"/>
                  </a:cubicBezTo>
                  <a:cubicBezTo>
                    <a:pt x="52" y="791"/>
                    <a:pt x="52" y="791"/>
                    <a:pt x="52" y="791"/>
                  </a:cubicBezTo>
                  <a:cubicBezTo>
                    <a:pt x="54" y="793"/>
                    <a:pt x="54" y="793"/>
                    <a:pt x="54" y="793"/>
                  </a:cubicBezTo>
                  <a:cubicBezTo>
                    <a:pt x="56" y="795"/>
                    <a:pt x="56" y="795"/>
                    <a:pt x="56" y="795"/>
                  </a:cubicBezTo>
                  <a:cubicBezTo>
                    <a:pt x="56" y="798"/>
                    <a:pt x="56" y="798"/>
                    <a:pt x="56" y="798"/>
                  </a:cubicBezTo>
                  <a:cubicBezTo>
                    <a:pt x="54" y="800"/>
                    <a:pt x="54" y="800"/>
                    <a:pt x="54" y="800"/>
                  </a:cubicBezTo>
                  <a:cubicBezTo>
                    <a:pt x="52" y="799"/>
                    <a:pt x="52" y="799"/>
                    <a:pt x="52" y="799"/>
                  </a:cubicBezTo>
                  <a:cubicBezTo>
                    <a:pt x="52" y="798"/>
                    <a:pt x="52" y="798"/>
                    <a:pt x="52" y="798"/>
                  </a:cubicBezTo>
                  <a:cubicBezTo>
                    <a:pt x="51" y="797"/>
                    <a:pt x="51" y="797"/>
                    <a:pt x="51" y="797"/>
                  </a:cubicBezTo>
                  <a:cubicBezTo>
                    <a:pt x="50" y="794"/>
                    <a:pt x="50" y="794"/>
                    <a:pt x="50" y="794"/>
                  </a:cubicBezTo>
                  <a:close/>
                  <a:moveTo>
                    <a:pt x="57" y="796"/>
                  </a:moveTo>
                  <a:cubicBezTo>
                    <a:pt x="61" y="798"/>
                    <a:pt x="61" y="798"/>
                    <a:pt x="61" y="798"/>
                  </a:cubicBezTo>
                  <a:cubicBezTo>
                    <a:pt x="62" y="800"/>
                    <a:pt x="62" y="800"/>
                    <a:pt x="62" y="800"/>
                  </a:cubicBezTo>
                  <a:cubicBezTo>
                    <a:pt x="61" y="800"/>
                    <a:pt x="61" y="800"/>
                    <a:pt x="61" y="800"/>
                  </a:cubicBezTo>
                  <a:cubicBezTo>
                    <a:pt x="58" y="798"/>
                    <a:pt x="58" y="798"/>
                    <a:pt x="58" y="798"/>
                  </a:cubicBezTo>
                  <a:cubicBezTo>
                    <a:pt x="57" y="796"/>
                    <a:pt x="57" y="796"/>
                    <a:pt x="57" y="796"/>
                  </a:cubicBezTo>
                  <a:close/>
                  <a:moveTo>
                    <a:pt x="55" y="808"/>
                  </a:moveTo>
                  <a:cubicBezTo>
                    <a:pt x="54" y="809"/>
                    <a:pt x="54" y="809"/>
                    <a:pt x="54" y="809"/>
                  </a:cubicBezTo>
                  <a:cubicBezTo>
                    <a:pt x="53" y="808"/>
                    <a:pt x="53" y="808"/>
                    <a:pt x="53" y="808"/>
                  </a:cubicBezTo>
                  <a:cubicBezTo>
                    <a:pt x="54" y="807"/>
                    <a:pt x="54" y="807"/>
                    <a:pt x="54" y="807"/>
                  </a:cubicBezTo>
                  <a:cubicBezTo>
                    <a:pt x="54" y="803"/>
                    <a:pt x="54" y="803"/>
                    <a:pt x="54" y="803"/>
                  </a:cubicBezTo>
                  <a:cubicBezTo>
                    <a:pt x="56" y="802"/>
                    <a:pt x="56" y="802"/>
                    <a:pt x="56" y="802"/>
                  </a:cubicBezTo>
                  <a:cubicBezTo>
                    <a:pt x="57" y="804"/>
                    <a:pt x="57" y="804"/>
                    <a:pt x="57" y="804"/>
                  </a:cubicBezTo>
                  <a:cubicBezTo>
                    <a:pt x="55" y="808"/>
                    <a:pt x="55" y="808"/>
                    <a:pt x="55" y="808"/>
                  </a:cubicBezTo>
                  <a:close/>
                  <a:moveTo>
                    <a:pt x="66" y="799"/>
                  </a:moveTo>
                  <a:cubicBezTo>
                    <a:pt x="62" y="796"/>
                    <a:pt x="62" y="796"/>
                    <a:pt x="62" y="796"/>
                  </a:cubicBezTo>
                  <a:cubicBezTo>
                    <a:pt x="60" y="794"/>
                    <a:pt x="60" y="794"/>
                    <a:pt x="60" y="794"/>
                  </a:cubicBezTo>
                  <a:cubicBezTo>
                    <a:pt x="59" y="788"/>
                    <a:pt x="59" y="788"/>
                    <a:pt x="59" y="788"/>
                  </a:cubicBezTo>
                  <a:cubicBezTo>
                    <a:pt x="61" y="788"/>
                    <a:pt x="61" y="788"/>
                    <a:pt x="61" y="788"/>
                  </a:cubicBezTo>
                  <a:cubicBezTo>
                    <a:pt x="63" y="793"/>
                    <a:pt x="63" y="793"/>
                    <a:pt x="63" y="793"/>
                  </a:cubicBezTo>
                  <a:cubicBezTo>
                    <a:pt x="66" y="796"/>
                    <a:pt x="66" y="796"/>
                    <a:pt x="66" y="796"/>
                  </a:cubicBezTo>
                  <a:cubicBezTo>
                    <a:pt x="67" y="798"/>
                    <a:pt x="67" y="798"/>
                    <a:pt x="67" y="798"/>
                  </a:cubicBezTo>
                  <a:cubicBezTo>
                    <a:pt x="66" y="799"/>
                    <a:pt x="66" y="799"/>
                    <a:pt x="66" y="799"/>
                  </a:cubicBezTo>
                  <a:close/>
                  <a:moveTo>
                    <a:pt x="66" y="804"/>
                  </a:moveTo>
                  <a:cubicBezTo>
                    <a:pt x="63" y="801"/>
                    <a:pt x="63" y="801"/>
                    <a:pt x="63" y="801"/>
                  </a:cubicBezTo>
                  <a:cubicBezTo>
                    <a:pt x="64" y="800"/>
                    <a:pt x="64" y="800"/>
                    <a:pt x="64" y="800"/>
                  </a:cubicBezTo>
                  <a:cubicBezTo>
                    <a:pt x="66" y="801"/>
                    <a:pt x="66" y="801"/>
                    <a:pt x="66" y="801"/>
                  </a:cubicBezTo>
                  <a:cubicBezTo>
                    <a:pt x="67" y="804"/>
                    <a:pt x="67" y="804"/>
                    <a:pt x="67" y="804"/>
                  </a:cubicBezTo>
                  <a:cubicBezTo>
                    <a:pt x="66" y="804"/>
                    <a:pt x="66" y="804"/>
                    <a:pt x="66" y="804"/>
                  </a:cubicBezTo>
                  <a:close/>
                  <a:moveTo>
                    <a:pt x="67" y="812"/>
                  </a:moveTo>
                  <a:cubicBezTo>
                    <a:pt x="63" y="807"/>
                    <a:pt x="63" y="807"/>
                    <a:pt x="63" y="807"/>
                  </a:cubicBezTo>
                  <a:cubicBezTo>
                    <a:pt x="62" y="805"/>
                    <a:pt x="62" y="805"/>
                    <a:pt x="62" y="805"/>
                  </a:cubicBezTo>
                  <a:cubicBezTo>
                    <a:pt x="63" y="803"/>
                    <a:pt x="63" y="803"/>
                    <a:pt x="63" y="803"/>
                  </a:cubicBezTo>
                  <a:cubicBezTo>
                    <a:pt x="69" y="808"/>
                    <a:pt x="69" y="808"/>
                    <a:pt x="69" y="808"/>
                  </a:cubicBezTo>
                  <a:cubicBezTo>
                    <a:pt x="69" y="811"/>
                    <a:pt x="69" y="811"/>
                    <a:pt x="69" y="811"/>
                  </a:cubicBezTo>
                  <a:cubicBezTo>
                    <a:pt x="67" y="812"/>
                    <a:pt x="67" y="812"/>
                    <a:pt x="67" y="812"/>
                  </a:cubicBezTo>
                  <a:close/>
                  <a:moveTo>
                    <a:pt x="72" y="820"/>
                  </a:moveTo>
                  <a:cubicBezTo>
                    <a:pt x="70" y="819"/>
                    <a:pt x="70" y="819"/>
                    <a:pt x="70" y="819"/>
                  </a:cubicBezTo>
                  <a:cubicBezTo>
                    <a:pt x="68" y="818"/>
                    <a:pt x="68" y="818"/>
                    <a:pt x="68" y="818"/>
                  </a:cubicBezTo>
                  <a:cubicBezTo>
                    <a:pt x="67" y="816"/>
                    <a:pt x="67" y="816"/>
                    <a:pt x="67" y="816"/>
                  </a:cubicBezTo>
                  <a:cubicBezTo>
                    <a:pt x="64" y="816"/>
                    <a:pt x="64" y="816"/>
                    <a:pt x="64" y="816"/>
                  </a:cubicBezTo>
                  <a:cubicBezTo>
                    <a:pt x="62" y="815"/>
                    <a:pt x="62" y="815"/>
                    <a:pt x="62" y="815"/>
                  </a:cubicBezTo>
                  <a:cubicBezTo>
                    <a:pt x="65" y="814"/>
                    <a:pt x="65" y="814"/>
                    <a:pt x="65" y="814"/>
                  </a:cubicBezTo>
                  <a:cubicBezTo>
                    <a:pt x="68" y="814"/>
                    <a:pt x="68" y="814"/>
                    <a:pt x="68" y="814"/>
                  </a:cubicBezTo>
                  <a:cubicBezTo>
                    <a:pt x="72" y="814"/>
                    <a:pt x="72" y="814"/>
                    <a:pt x="72" y="814"/>
                  </a:cubicBezTo>
                  <a:cubicBezTo>
                    <a:pt x="74" y="817"/>
                    <a:pt x="74" y="817"/>
                    <a:pt x="74" y="817"/>
                  </a:cubicBezTo>
                  <a:cubicBezTo>
                    <a:pt x="72" y="820"/>
                    <a:pt x="72" y="820"/>
                    <a:pt x="72" y="820"/>
                  </a:cubicBezTo>
                  <a:close/>
                  <a:moveTo>
                    <a:pt x="83" y="839"/>
                  </a:moveTo>
                  <a:cubicBezTo>
                    <a:pt x="78" y="837"/>
                    <a:pt x="78" y="837"/>
                    <a:pt x="78" y="837"/>
                  </a:cubicBezTo>
                  <a:cubicBezTo>
                    <a:pt x="76" y="838"/>
                    <a:pt x="76" y="838"/>
                    <a:pt x="76" y="838"/>
                  </a:cubicBezTo>
                  <a:cubicBezTo>
                    <a:pt x="74" y="838"/>
                    <a:pt x="74" y="838"/>
                    <a:pt x="74" y="838"/>
                  </a:cubicBezTo>
                  <a:cubicBezTo>
                    <a:pt x="72" y="836"/>
                    <a:pt x="72" y="836"/>
                    <a:pt x="72" y="836"/>
                  </a:cubicBezTo>
                  <a:cubicBezTo>
                    <a:pt x="66" y="833"/>
                    <a:pt x="66" y="833"/>
                    <a:pt x="66" y="833"/>
                  </a:cubicBezTo>
                  <a:cubicBezTo>
                    <a:pt x="62" y="833"/>
                    <a:pt x="62" y="833"/>
                    <a:pt x="62" y="833"/>
                  </a:cubicBezTo>
                  <a:cubicBezTo>
                    <a:pt x="60" y="828"/>
                    <a:pt x="60" y="828"/>
                    <a:pt x="60" y="828"/>
                  </a:cubicBezTo>
                  <a:cubicBezTo>
                    <a:pt x="59" y="825"/>
                    <a:pt x="59" y="825"/>
                    <a:pt x="59" y="825"/>
                  </a:cubicBezTo>
                  <a:cubicBezTo>
                    <a:pt x="60" y="823"/>
                    <a:pt x="60" y="823"/>
                    <a:pt x="60" y="823"/>
                  </a:cubicBezTo>
                  <a:cubicBezTo>
                    <a:pt x="62" y="824"/>
                    <a:pt x="62" y="824"/>
                    <a:pt x="62" y="824"/>
                  </a:cubicBezTo>
                  <a:cubicBezTo>
                    <a:pt x="66" y="829"/>
                    <a:pt x="66" y="829"/>
                    <a:pt x="66" y="829"/>
                  </a:cubicBezTo>
                  <a:cubicBezTo>
                    <a:pt x="69" y="830"/>
                    <a:pt x="69" y="830"/>
                    <a:pt x="69" y="830"/>
                  </a:cubicBezTo>
                  <a:cubicBezTo>
                    <a:pt x="72" y="831"/>
                    <a:pt x="72" y="831"/>
                    <a:pt x="72" y="831"/>
                  </a:cubicBezTo>
                  <a:cubicBezTo>
                    <a:pt x="75" y="832"/>
                    <a:pt x="75" y="832"/>
                    <a:pt x="75" y="832"/>
                  </a:cubicBezTo>
                  <a:cubicBezTo>
                    <a:pt x="78" y="833"/>
                    <a:pt x="78" y="833"/>
                    <a:pt x="78" y="833"/>
                  </a:cubicBezTo>
                  <a:cubicBezTo>
                    <a:pt x="83" y="833"/>
                    <a:pt x="83" y="833"/>
                    <a:pt x="83" y="833"/>
                  </a:cubicBezTo>
                  <a:cubicBezTo>
                    <a:pt x="84" y="835"/>
                    <a:pt x="84" y="835"/>
                    <a:pt x="84" y="835"/>
                  </a:cubicBezTo>
                  <a:cubicBezTo>
                    <a:pt x="88" y="838"/>
                    <a:pt x="88" y="838"/>
                    <a:pt x="88" y="838"/>
                  </a:cubicBezTo>
                  <a:cubicBezTo>
                    <a:pt x="90" y="838"/>
                    <a:pt x="90" y="838"/>
                    <a:pt x="90" y="838"/>
                  </a:cubicBezTo>
                  <a:cubicBezTo>
                    <a:pt x="91" y="840"/>
                    <a:pt x="91" y="840"/>
                    <a:pt x="91" y="840"/>
                  </a:cubicBezTo>
                  <a:cubicBezTo>
                    <a:pt x="90" y="841"/>
                    <a:pt x="90" y="841"/>
                    <a:pt x="90" y="841"/>
                  </a:cubicBezTo>
                  <a:cubicBezTo>
                    <a:pt x="86" y="841"/>
                    <a:pt x="86" y="841"/>
                    <a:pt x="86" y="841"/>
                  </a:cubicBezTo>
                  <a:cubicBezTo>
                    <a:pt x="83" y="839"/>
                    <a:pt x="83" y="839"/>
                    <a:pt x="83" y="839"/>
                  </a:cubicBezTo>
                  <a:close/>
                  <a:moveTo>
                    <a:pt x="71" y="841"/>
                  </a:moveTo>
                  <a:cubicBezTo>
                    <a:pt x="71" y="841"/>
                    <a:pt x="73" y="843"/>
                    <a:pt x="73" y="843"/>
                  </a:cubicBezTo>
                  <a:cubicBezTo>
                    <a:pt x="69" y="842"/>
                    <a:pt x="69" y="842"/>
                    <a:pt x="69" y="842"/>
                  </a:cubicBezTo>
                  <a:cubicBezTo>
                    <a:pt x="71" y="841"/>
                    <a:pt x="71" y="841"/>
                    <a:pt x="71" y="841"/>
                  </a:cubicBezTo>
                  <a:close/>
                  <a:moveTo>
                    <a:pt x="97" y="858"/>
                  </a:moveTo>
                  <a:cubicBezTo>
                    <a:pt x="98" y="859"/>
                    <a:pt x="98" y="859"/>
                    <a:pt x="98" y="859"/>
                  </a:cubicBezTo>
                  <a:cubicBezTo>
                    <a:pt x="100" y="858"/>
                    <a:pt x="100" y="858"/>
                    <a:pt x="100" y="858"/>
                  </a:cubicBezTo>
                  <a:cubicBezTo>
                    <a:pt x="98" y="856"/>
                    <a:pt x="98" y="856"/>
                    <a:pt x="98" y="856"/>
                  </a:cubicBezTo>
                  <a:cubicBezTo>
                    <a:pt x="96" y="857"/>
                    <a:pt x="96" y="857"/>
                    <a:pt x="96" y="857"/>
                  </a:cubicBezTo>
                  <a:cubicBezTo>
                    <a:pt x="97" y="858"/>
                    <a:pt x="97" y="858"/>
                    <a:pt x="97" y="858"/>
                  </a:cubicBezTo>
                  <a:close/>
                  <a:moveTo>
                    <a:pt x="107" y="860"/>
                  </a:moveTo>
                  <a:cubicBezTo>
                    <a:pt x="104" y="861"/>
                    <a:pt x="104" y="861"/>
                    <a:pt x="104" y="861"/>
                  </a:cubicBezTo>
                  <a:cubicBezTo>
                    <a:pt x="102" y="859"/>
                    <a:pt x="102" y="859"/>
                    <a:pt x="102" y="859"/>
                  </a:cubicBezTo>
                  <a:cubicBezTo>
                    <a:pt x="101" y="856"/>
                    <a:pt x="101" y="856"/>
                    <a:pt x="101" y="856"/>
                  </a:cubicBezTo>
                  <a:cubicBezTo>
                    <a:pt x="99" y="855"/>
                    <a:pt x="99" y="855"/>
                    <a:pt x="99" y="855"/>
                  </a:cubicBezTo>
                  <a:cubicBezTo>
                    <a:pt x="95" y="856"/>
                    <a:pt x="95" y="856"/>
                    <a:pt x="95" y="856"/>
                  </a:cubicBezTo>
                  <a:cubicBezTo>
                    <a:pt x="92" y="855"/>
                    <a:pt x="92" y="855"/>
                    <a:pt x="92" y="855"/>
                  </a:cubicBezTo>
                  <a:cubicBezTo>
                    <a:pt x="88" y="851"/>
                    <a:pt x="88" y="851"/>
                    <a:pt x="88" y="851"/>
                  </a:cubicBezTo>
                  <a:cubicBezTo>
                    <a:pt x="85" y="850"/>
                    <a:pt x="85" y="850"/>
                    <a:pt x="85" y="850"/>
                  </a:cubicBezTo>
                  <a:cubicBezTo>
                    <a:pt x="84" y="846"/>
                    <a:pt x="84" y="846"/>
                    <a:pt x="84" y="846"/>
                  </a:cubicBezTo>
                  <a:cubicBezTo>
                    <a:pt x="80" y="844"/>
                    <a:pt x="80" y="844"/>
                    <a:pt x="80" y="844"/>
                  </a:cubicBezTo>
                  <a:cubicBezTo>
                    <a:pt x="80" y="843"/>
                    <a:pt x="80" y="843"/>
                    <a:pt x="80" y="843"/>
                  </a:cubicBezTo>
                  <a:cubicBezTo>
                    <a:pt x="81" y="841"/>
                    <a:pt x="81" y="841"/>
                    <a:pt x="81" y="841"/>
                  </a:cubicBezTo>
                  <a:cubicBezTo>
                    <a:pt x="84" y="841"/>
                    <a:pt x="84" y="841"/>
                    <a:pt x="84" y="841"/>
                  </a:cubicBezTo>
                  <a:cubicBezTo>
                    <a:pt x="86" y="843"/>
                    <a:pt x="86" y="843"/>
                    <a:pt x="86" y="843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91" y="842"/>
                    <a:pt x="91" y="842"/>
                    <a:pt x="91" y="842"/>
                  </a:cubicBezTo>
                  <a:cubicBezTo>
                    <a:pt x="95" y="842"/>
                    <a:pt x="95" y="842"/>
                    <a:pt x="95" y="842"/>
                  </a:cubicBezTo>
                  <a:cubicBezTo>
                    <a:pt x="100" y="846"/>
                    <a:pt x="100" y="846"/>
                    <a:pt x="100" y="846"/>
                  </a:cubicBezTo>
                  <a:cubicBezTo>
                    <a:pt x="103" y="847"/>
                    <a:pt x="103" y="847"/>
                    <a:pt x="103" y="847"/>
                  </a:cubicBezTo>
                  <a:cubicBezTo>
                    <a:pt x="103" y="849"/>
                    <a:pt x="103" y="849"/>
                    <a:pt x="103" y="849"/>
                  </a:cubicBezTo>
                  <a:cubicBezTo>
                    <a:pt x="107" y="848"/>
                    <a:pt x="107" y="848"/>
                    <a:pt x="107" y="848"/>
                  </a:cubicBezTo>
                  <a:cubicBezTo>
                    <a:pt x="110" y="849"/>
                    <a:pt x="110" y="849"/>
                    <a:pt x="110" y="849"/>
                  </a:cubicBezTo>
                  <a:cubicBezTo>
                    <a:pt x="111" y="852"/>
                    <a:pt x="111" y="852"/>
                    <a:pt x="111" y="852"/>
                  </a:cubicBezTo>
                  <a:cubicBezTo>
                    <a:pt x="109" y="851"/>
                    <a:pt x="109" y="851"/>
                    <a:pt x="109" y="851"/>
                  </a:cubicBezTo>
                  <a:cubicBezTo>
                    <a:pt x="107" y="852"/>
                    <a:pt x="107" y="852"/>
                    <a:pt x="107" y="852"/>
                  </a:cubicBezTo>
                  <a:cubicBezTo>
                    <a:pt x="108" y="853"/>
                    <a:pt x="108" y="853"/>
                    <a:pt x="108" y="853"/>
                  </a:cubicBezTo>
                  <a:cubicBezTo>
                    <a:pt x="108" y="855"/>
                    <a:pt x="108" y="855"/>
                    <a:pt x="108" y="855"/>
                  </a:cubicBezTo>
                  <a:cubicBezTo>
                    <a:pt x="106" y="858"/>
                    <a:pt x="106" y="858"/>
                    <a:pt x="106" y="858"/>
                  </a:cubicBezTo>
                  <a:cubicBezTo>
                    <a:pt x="107" y="860"/>
                    <a:pt x="107" y="860"/>
                    <a:pt x="107" y="860"/>
                  </a:cubicBezTo>
                  <a:close/>
                  <a:moveTo>
                    <a:pt x="111" y="859"/>
                  </a:moveTo>
                  <a:cubicBezTo>
                    <a:pt x="109" y="861"/>
                    <a:pt x="109" y="861"/>
                    <a:pt x="109" y="861"/>
                  </a:cubicBezTo>
                  <a:cubicBezTo>
                    <a:pt x="109" y="864"/>
                    <a:pt x="109" y="864"/>
                    <a:pt x="109" y="864"/>
                  </a:cubicBezTo>
                  <a:cubicBezTo>
                    <a:pt x="111" y="863"/>
                    <a:pt x="111" y="863"/>
                    <a:pt x="111" y="863"/>
                  </a:cubicBezTo>
                  <a:cubicBezTo>
                    <a:pt x="113" y="860"/>
                    <a:pt x="113" y="860"/>
                    <a:pt x="113" y="860"/>
                  </a:cubicBezTo>
                  <a:cubicBezTo>
                    <a:pt x="114" y="859"/>
                    <a:pt x="114" y="859"/>
                    <a:pt x="114" y="859"/>
                  </a:cubicBezTo>
                  <a:cubicBezTo>
                    <a:pt x="112" y="858"/>
                    <a:pt x="112" y="858"/>
                    <a:pt x="112" y="858"/>
                  </a:cubicBezTo>
                  <a:cubicBezTo>
                    <a:pt x="111" y="859"/>
                    <a:pt x="111" y="859"/>
                    <a:pt x="111" y="859"/>
                  </a:cubicBezTo>
                  <a:close/>
                  <a:moveTo>
                    <a:pt x="132" y="855"/>
                  </a:moveTo>
                  <a:cubicBezTo>
                    <a:pt x="131" y="858"/>
                    <a:pt x="131" y="858"/>
                    <a:pt x="131" y="858"/>
                  </a:cubicBezTo>
                  <a:cubicBezTo>
                    <a:pt x="132" y="860"/>
                    <a:pt x="132" y="860"/>
                    <a:pt x="132" y="860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27" y="861"/>
                    <a:pt x="127" y="861"/>
                    <a:pt x="127" y="861"/>
                  </a:cubicBezTo>
                  <a:cubicBezTo>
                    <a:pt x="125" y="859"/>
                    <a:pt x="125" y="859"/>
                    <a:pt x="125" y="859"/>
                  </a:cubicBezTo>
                  <a:cubicBezTo>
                    <a:pt x="124" y="861"/>
                    <a:pt x="124" y="861"/>
                    <a:pt x="124" y="861"/>
                  </a:cubicBezTo>
                  <a:cubicBezTo>
                    <a:pt x="122" y="859"/>
                    <a:pt x="122" y="859"/>
                    <a:pt x="122" y="859"/>
                  </a:cubicBezTo>
                  <a:cubicBezTo>
                    <a:pt x="118" y="858"/>
                    <a:pt x="118" y="858"/>
                    <a:pt x="118" y="858"/>
                  </a:cubicBezTo>
                  <a:cubicBezTo>
                    <a:pt x="117" y="860"/>
                    <a:pt x="117" y="860"/>
                    <a:pt x="117" y="860"/>
                  </a:cubicBezTo>
                  <a:cubicBezTo>
                    <a:pt x="115" y="857"/>
                    <a:pt x="115" y="857"/>
                    <a:pt x="115" y="857"/>
                  </a:cubicBezTo>
                  <a:cubicBezTo>
                    <a:pt x="113" y="856"/>
                    <a:pt x="113" y="856"/>
                    <a:pt x="113" y="856"/>
                  </a:cubicBezTo>
                  <a:cubicBezTo>
                    <a:pt x="113" y="854"/>
                    <a:pt x="113" y="854"/>
                    <a:pt x="113" y="854"/>
                  </a:cubicBezTo>
                  <a:cubicBezTo>
                    <a:pt x="118" y="853"/>
                    <a:pt x="118" y="853"/>
                    <a:pt x="118" y="853"/>
                  </a:cubicBezTo>
                  <a:cubicBezTo>
                    <a:pt x="119" y="852"/>
                    <a:pt x="119" y="852"/>
                    <a:pt x="119" y="852"/>
                  </a:cubicBezTo>
                  <a:cubicBezTo>
                    <a:pt x="126" y="854"/>
                    <a:pt x="126" y="854"/>
                    <a:pt x="126" y="854"/>
                  </a:cubicBezTo>
                  <a:cubicBezTo>
                    <a:pt x="127" y="856"/>
                    <a:pt x="127" y="856"/>
                    <a:pt x="127" y="856"/>
                  </a:cubicBezTo>
                  <a:cubicBezTo>
                    <a:pt x="129" y="855"/>
                    <a:pt x="129" y="855"/>
                    <a:pt x="129" y="855"/>
                  </a:cubicBezTo>
                  <a:cubicBezTo>
                    <a:pt x="131" y="854"/>
                    <a:pt x="131" y="854"/>
                    <a:pt x="131" y="854"/>
                  </a:cubicBezTo>
                  <a:cubicBezTo>
                    <a:pt x="132" y="855"/>
                    <a:pt x="132" y="855"/>
                    <a:pt x="132" y="855"/>
                  </a:cubicBezTo>
                  <a:close/>
                  <a:moveTo>
                    <a:pt x="143" y="854"/>
                  </a:moveTo>
                  <a:cubicBezTo>
                    <a:pt x="139" y="851"/>
                    <a:pt x="139" y="851"/>
                    <a:pt x="139" y="851"/>
                  </a:cubicBezTo>
                  <a:cubicBezTo>
                    <a:pt x="141" y="849"/>
                    <a:pt x="141" y="849"/>
                    <a:pt x="141" y="849"/>
                  </a:cubicBezTo>
                  <a:cubicBezTo>
                    <a:pt x="140" y="846"/>
                    <a:pt x="140" y="846"/>
                    <a:pt x="140" y="846"/>
                  </a:cubicBezTo>
                  <a:cubicBezTo>
                    <a:pt x="140" y="845"/>
                    <a:pt x="140" y="845"/>
                    <a:pt x="140" y="845"/>
                  </a:cubicBezTo>
                  <a:cubicBezTo>
                    <a:pt x="138" y="841"/>
                    <a:pt x="138" y="841"/>
                    <a:pt x="138" y="841"/>
                  </a:cubicBezTo>
                  <a:cubicBezTo>
                    <a:pt x="137" y="837"/>
                    <a:pt x="137" y="837"/>
                    <a:pt x="137" y="837"/>
                  </a:cubicBezTo>
                  <a:cubicBezTo>
                    <a:pt x="135" y="836"/>
                    <a:pt x="135" y="836"/>
                    <a:pt x="135" y="836"/>
                  </a:cubicBezTo>
                  <a:cubicBezTo>
                    <a:pt x="134" y="840"/>
                    <a:pt x="134" y="840"/>
                    <a:pt x="134" y="840"/>
                  </a:cubicBezTo>
                  <a:cubicBezTo>
                    <a:pt x="133" y="843"/>
                    <a:pt x="133" y="843"/>
                    <a:pt x="133" y="843"/>
                  </a:cubicBezTo>
                  <a:cubicBezTo>
                    <a:pt x="135" y="847"/>
                    <a:pt x="135" y="847"/>
                    <a:pt x="135" y="847"/>
                  </a:cubicBezTo>
                  <a:cubicBezTo>
                    <a:pt x="133" y="849"/>
                    <a:pt x="133" y="849"/>
                    <a:pt x="133" y="849"/>
                  </a:cubicBezTo>
                  <a:cubicBezTo>
                    <a:pt x="133" y="852"/>
                    <a:pt x="133" y="852"/>
                    <a:pt x="133" y="852"/>
                  </a:cubicBezTo>
                  <a:cubicBezTo>
                    <a:pt x="137" y="854"/>
                    <a:pt x="137" y="854"/>
                    <a:pt x="137" y="854"/>
                  </a:cubicBezTo>
                  <a:cubicBezTo>
                    <a:pt x="140" y="855"/>
                    <a:pt x="140" y="855"/>
                    <a:pt x="140" y="855"/>
                  </a:cubicBezTo>
                  <a:cubicBezTo>
                    <a:pt x="142" y="856"/>
                    <a:pt x="142" y="856"/>
                    <a:pt x="142" y="856"/>
                  </a:cubicBezTo>
                  <a:cubicBezTo>
                    <a:pt x="143" y="854"/>
                    <a:pt x="143" y="854"/>
                    <a:pt x="143" y="854"/>
                  </a:cubicBezTo>
                  <a:close/>
                  <a:moveTo>
                    <a:pt x="129" y="882"/>
                  </a:moveTo>
                  <a:cubicBezTo>
                    <a:pt x="132" y="881"/>
                    <a:pt x="132" y="881"/>
                    <a:pt x="132" y="881"/>
                  </a:cubicBezTo>
                  <a:cubicBezTo>
                    <a:pt x="134" y="882"/>
                    <a:pt x="134" y="882"/>
                    <a:pt x="134" y="882"/>
                  </a:cubicBezTo>
                  <a:cubicBezTo>
                    <a:pt x="131" y="885"/>
                    <a:pt x="131" y="885"/>
                    <a:pt x="131" y="885"/>
                  </a:cubicBezTo>
                  <a:cubicBezTo>
                    <a:pt x="129" y="882"/>
                    <a:pt x="129" y="882"/>
                    <a:pt x="129" y="882"/>
                  </a:cubicBezTo>
                  <a:close/>
                  <a:moveTo>
                    <a:pt x="130" y="879"/>
                  </a:moveTo>
                  <a:cubicBezTo>
                    <a:pt x="129" y="878"/>
                    <a:pt x="129" y="878"/>
                    <a:pt x="129" y="878"/>
                  </a:cubicBezTo>
                  <a:cubicBezTo>
                    <a:pt x="130" y="875"/>
                    <a:pt x="130" y="875"/>
                    <a:pt x="130" y="875"/>
                  </a:cubicBezTo>
                  <a:cubicBezTo>
                    <a:pt x="132" y="877"/>
                    <a:pt x="132" y="877"/>
                    <a:pt x="132" y="877"/>
                  </a:cubicBezTo>
                  <a:cubicBezTo>
                    <a:pt x="132" y="879"/>
                    <a:pt x="132" y="879"/>
                    <a:pt x="132" y="879"/>
                  </a:cubicBezTo>
                  <a:cubicBezTo>
                    <a:pt x="130" y="879"/>
                    <a:pt x="130" y="879"/>
                    <a:pt x="130" y="879"/>
                  </a:cubicBezTo>
                  <a:close/>
                  <a:moveTo>
                    <a:pt x="204" y="899"/>
                  </a:moveTo>
                  <a:cubicBezTo>
                    <a:pt x="202" y="897"/>
                    <a:pt x="202" y="897"/>
                    <a:pt x="202" y="897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206" y="893"/>
                    <a:pt x="206" y="893"/>
                    <a:pt x="206" y="893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6" y="899"/>
                    <a:pt x="206" y="899"/>
                    <a:pt x="206" y="899"/>
                  </a:cubicBezTo>
                  <a:cubicBezTo>
                    <a:pt x="204" y="899"/>
                    <a:pt x="204" y="899"/>
                    <a:pt x="204" y="899"/>
                  </a:cubicBezTo>
                  <a:close/>
                  <a:moveTo>
                    <a:pt x="157" y="880"/>
                  </a:moveTo>
                  <a:cubicBezTo>
                    <a:pt x="160" y="879"/>
                    <a:pt x="160" y="879"/>
                    <a:pt x="160" y="879"/>
                  </a:cubicBezTo>
                  <a:cubicBezTo>
                    <a:pt x="163" y="879"/>
                    <a:pt x="163" y="879"/>
                    <a:pt x="163" y="879"/>
                  </a:cubicBezTo>
                  <a:cubicBezTo>
                    <a:pt x="165" y="878"/>
                    <a:pt x="165" y="878"/>
                    <a:pt x="165" y="878"/>
                  </a:cubicBezTo>
                  <a:cubicBezTo>
                    <a:pt x="169" y="879"/>
                    <a:pt x="169" y="879"/>
                    <a:pt x="169" y="879"/>
                  </a:cubicBezTo>
                  <a:cubicBezTo>
                    <a:pt x="178" y="877"/>
                    <a:pt x="178" y="877"/>
                    <a:pt x="178" y="877"/>
                  </a:cubicBezTo>
                  <a:cubicBezTo>
                    <a:pt x="183" y="875"/>
                    <a:pt x="183" y="875"/>
                    <a:pt x="183" y="875"/>
                  </a:cubicBezTo>
                  <a:cubicBezTo>
                    <a:pt x="189" y="875"/>
                    <a:pt x="189" y="875"/>
                    <a:pt x="189" y="875"/>
                  </a:cubicBezTo>
                  <a:cubicBezTo>
                    <a:pt x="194" y="875"/>
                    <a:pt x="194" y="875"/>
                    <a:pt x="194" y="875"/>
                  </a:cubicBezTo>
                  <a:cubicBezTo>
                    <a:pt x="199" y="875"/>
                    <a:pt x="199" y="875"/>
                    <a:pt x="199" y="875"/>
                  </a:cubicBezTo>
                  <a:cubicBezTo>
                    <a:pt x="203" y="876"/>
                    <a:pt x="203" y="876"/>
                    <a:pt x="203" y="876"/>
                  </a:cubicBezTo>
                  <a:cubicBezTo>
                    <a:pt x="204" y="879"/>
                    <a:pt x="204" y="879"/>
                    <a:pt x="204" y="879"/>
                  </a:cubicBezTo>
                  <a:cubicBezTo>
                    <a:pt x="206" y="881"/>
                    <a:pt x="206" y="881"/>
                    <a:pt x="206" y="881"/>
                  </a:cubicBezTo>
                  <a:cubicBezTo>
                    <a:pt x="204" y="883"/>
                    <a:pt x="204" y="883"/>
                    <a:pt x="204" y="883"/>
                  </a:cubicBezTo>
                  <a:cubicBezTo>
                    <a:pt x="201" y="885"/>
                    <a:pt x="201" y="885"/>
                    <a:pt x="201" y="885"/>
                  </a:cubicBezTo>
                  <a:cubicBezTo>
                    <a:pt x="199" y="882"/>
                    <a:pt x="199" y="882"/>
                    <a:pt x="199" y="882"/>
                  </a:cubicBezTo>
                  <a:cubicBezTo>
                    <a:pt x="197" y="881"/>
                    <a:pt x="197" y="881"/>
                    <a:pt x="197" y="881"/>
                  </a:cubicBezTo>
                  <a:cubicBezTo>
                    <a:pt x="193" y="884"/>
                    <a:pt x="193" y="884"/>
                    <a:pt x="193" y="884"/>
                  </a:cubicBezTo>
                  <a:cubicBezTo>
                    <a:pt x="189" y="884"/>
                    <a:pt x="189" y="884"/>
                    <a:pt x="189" y="884"/>
                  </a:cubicBezTo>
                  <a:cubicBezTo>
                    <a:pt x="187" y="882"/>
                    <a:pt x="187" y="882"/>
                    <a:pt x="187" y="882"/>
                  </a:cubicBezTo>
                  <a:cubicBezTo>
                    <a:pt x="186" y="878"/>
                    <a:pt x="186" y="878"/>
                    <a:pt x="186" y="878"/>
                  </a:cubicBezTo>
                  <a:cubicBezTo>
                    <a:pt x="183" y="878"/>
                    <a:pt x="183" y="878"/>
                    <a:pt x="183" y="878"/>
                  </a:cubicBezTo>
                  <a:cubicBezTo>
                    <a:pt x="180" y="881"/>
                    <a:pt x="180" y="881"/>
                    <a:pt x="180" y="881"/>
                  </a:cubicBezTo>
                  <a:cubicBezTo>
                    <a:pt x="178" y="881"/>
                    <a:pt x="178" y="881"/>
                    <a:pt x="178" y="881"/>
                  </a:cubicBezTo>
                  <a:cubicBezTo>
                    <a:pt x="173" y="882"/>
                    <a:pt x="173" y="882"/>
                    <a:pt x="173" y="882"/>
                  </a:cubicBezTo>
                  <a:cubicBezTo>
                    <a:pt x="177" y="884"/>
                    <a:pt x="177" y="884"/>
                    <a:pt x="177" y="884"/>
                  </a:cubicBezTo>
                  <a:cubicBezTo>
                    <a:pt x="178" y="884"/>
                    <a:pt x="178" y="884"/>
                    <a:pt x="178" y="884"/>
                  </a:cubicBezTo>
                  <a:cubicBezTo>
                    <a:pt x="182" y="885"/>
                    <a:pt x="182" y="885"/>
                    <a:pt x="182" y="885"/>
                  </a:cubicBezTo>
                  <a:cubicBezTo>
                    <a:pt x="184" y="886"/>
                    <a:pt x="184" y="886"/>
                    <a:pt x="184" y="886"/>
                  </a:cubicBezTo>
                  <a:cubicBezTo>
                    <a:pt x="183" y="888"/>
                    <a:pt x="183" y="888"/>
                    <a:pt x="183" y="888"/>
                  </a:cubicBezTo>
                  <a:cubicBezTo>
                    <a:pt x="186" y="889"/>
                    <a:pt x="186" y="889"/>
                    <a:pt x="186" y="889"/>
                  </a:cubicBezTo>
                  <a:cubicBezTo>
                    <a:pt x="190" y="892"/>
                    <a:pt x="190" y="892"/>
                    <a:pt x="190" y="892"/>
                  </a:cubicBezTo>
                  <a:cubicBezTo>
                    <a:pt x="190" y="896"/>
                    <a:pt x="190" y="896"/>
                    <a:pt x="190" y="896"/>
                  </a:cubicBezTo>
                  <a:cubicBezTo>
                    <a:pt x="188" y="896"/>
                    <a:pt x="188" y="896"/>
                    <a:pt x="188" y="896"/>
                  </a:cubicBezTo>
                  <a:cubicBezTo>
                    <a:pt x="184" y="892"/>
                    <a:pt x="184" y="892"/>
                    <a:pt x="184" y="892"/>
                  </a:cubicBezTo>
                  <a:cubicBezTo>
                    <a:pt x="181" y="891"/>
                    <a:pt x="181" y="891"/>
                    <a:pt x="181" y="891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6" y="891"/>
                    <a:pt x="176" y="891"/>
                    <a:pt x="176" y="891"/>
                  </a:cubicBezTo>
                  <a:cubicBezTo>
                    <a:pt x="175" y="887"/>
                    <a:pt x="175" y="887"/>
                    <a:pt x="175" y="887"/>
                  </a:cubicBezTo>
                  <a:cubicBezTo>
                    <a:pt x="171" y="888"/>
                    <a:pt x="171" y="888"/>
                    <a:pt x="171" y="888"/>
                  </a:cubicBezTo>
                  <a:cubicBezTo>
                    <a:pt x="170" y="889"/>
                    <a:pt x="170" y="889"/>
                    <a:pt x="170" y="889"/>
                  </a:cubicBezTo>
                  <a:cubicBezTo>
                    <a:pt x="173" y="891"/>
                    <a:pt x="173" y="891"/>
                    <a:pt x="173" y="891"/>
                  </a:cubicBezTo>
                  <a:cubicBezTo>
                    <a:pt x="173" y="894"/>
                    <a:pt x="173" y="894"/>
                    <a:pt x="173" y="894"/>
                  </a:cubicBezTo>
                  <a:cubicBezTo>
                    <a:pt x="171" y="894"/>
                    <a:pt x="171" y="894"/>
                    <a:pt x="171" y="894"/>
                  </a:cubicBezTo>
                  <a:cubicBezTo>
                    <a:pt x="167" y="892"/>
                    <a:pt x="167" y="892"/>
                    <a:pt x="167" y="892"/>
                  </a:cubicBezTo>
                  <a:cubicBezTo>
                    <a:pt x="164" y="893"/>
                    <a:pt x="164" y="893"/>
                    <a:pt x="164" y="893"/>
                  </a:cubicBezTo>
                  <a:cubicBezTo>
                    <a:pt x="163" y="891"/>
                    <a:pt x="163" y="891"/>
                    <a:pt x="163" y="891"/>
                  </a:cubicBezTo>
                  <a:cubicBezTo>
                    <a:pt x="161" y="890"/>
                    <a:pt x="161" y="890"/>
                    <a:pt x="161" y="890"/>
                  </a:cubicBezTo>
                  <a:cubicBezTo>
                    <a:pt x="162" y="887"/>
                    <a:pt x="162" y="887"/>
                    <a:pt x="162" y="887"/>
                  </a:cubicBezTo>
                  <a:cubicBezTo>
                    <a:pt x="159" y="890"/>
                    <a:pt x="159" y="890"/>
                    <a:pt x="159" y="890"/>
                  </a:cubicBezTo>
                  <a:cubicBezTo>
                    <a:pt x="156" y="887"/>
                    <a:pt x="156" y="887"/>
                    <a:pt x="156" y="887"/>
                  </a:cubicBezTo>
                  <a:cubicBezTo>
                    <a:pt x="156" y="886"/>
                    <a:pt x="156" y="886"/>
                    <a:pt x="156" y="886"/>
                  </a:cubicBezTo>
                  <a:cubicBezTo>
                    <a:pt x="159" y="884"/>
                    <a:pt x="159" y="884"/>
                    <a:pt x="159" y="884"/>
                  </a:cubicBezTo>
                  <a:cubicBezTo>
                    <a:pt x="165" y="882"/>
                    <a:pt x="165" y="882"/>
                    <a:pt x="165" y="882"/>
                  </a:cubicBezTo>
                  <a:cubicBezTo>
                    <a:pt x="162" y="881"/>
                    <a:pt x="162" y="881"/>
                    <a:pt x="162" y="881"/>
                  </a:cubicBezTo>
                  <a:cubicBezTo>
                    <a:pt x="159" y="882"/>
                    <a:pt x="159" y="882"/>
                    <a:pt x="159" y="882"/>
                  </a:cubicBezTo>
                  <a:lnTo>
                    <a:pt x="157" y="880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A" sz="1167"/>
            </a:p>
          </p:txBody>
        </p:sp>
        <p:sp>
          <p:nvSpPr>
            <p:cNvPr id="22544" name="Google Shape;447;p17">
              <a:extLst>
                <a:ext uri="{FF2B5EF4-FFF2-40B4-BE49-F238E27FC236}">
                  <a16:creationId xmlns:a16="http://schemas.microsoft.com/office/drawing/2014/main" id="{0D587F30-8E80-AF40-8B4F-2105E040A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0503" y="2298143"/>
              <a:ext cx="1859099" cy="57787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300"/>
                <a:buFont typeface="Open Sans SemiBold" panose="020B0706030804020204" pitchFamily="34" charset="0"/>
                <a:buNone/>
                <a:defRPr/>
              </a:pPr>
              <a:r>
                <a:rPr lang="en-US" altLang="en-US" sz="23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B R A Z I L</a:t>
              </a:r>
              <a:endParaRPr lang="en-US" altLang="en-US" dirty="0"/>
            </a:p>
          </p:txBody>
        </p:sp>
        <p:sp>
          <p:nvSpPr>
            <p:cNvPr id="22545" name="Google Shape;448;p17">
              <a:extLst>
                <a:ext uri="{FF2B5EF4-FFF2-40B4-BE49-F238E27FC236}">
                  <a16:creationId xmlns:a16="http://schemas.microsoft.com/office/drawing/2014/main" id="{CA08704D-5F1A-E246-A995-85DCD0484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2446" y="4966847"/>
              <a:ext cx="857313" cy="2222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900"/>
                <a:buFont typeface="Open Sans SemiBold" panose="020B0706030804020204" pitchFamily="34" charset="0"/>
                <a:buNone/>
                <a:defRPr/>
              </a:pPr>
              <a:r>
                <a:rPr lang="en-US" altLang="en-US" sz="900" b="1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ARGENTINA</a:t>
              </a:r>
              <a:endParaRPr lang="en-US" altLang="en-US"/>
            </a:p>
          </p:txBody>
        </p:sp>
        <p:sp>
          <p:nvSpPr>
            <p:cNvPr id="22546" name="Google Shape;449;p17">
              <a:extLst>
                <a:ext uri="{FF2B5EF4-FFF2-40B4-BE49-F238E27FC236}">
                  <a16:creationId xmlns:a16="http://schemas.microsoft.com/office/drawing/2014/main" id="{502C5D99-0FF4-464B-A4F5-C56B97BD4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723" y="2244165"/>
              <a:ext cx="525501" cy="27306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1000"/>
                <a:buFont typeface="Open Sans SemiBold" panose="020B0706030804020204" pitchFamily="34" charset="0"/>
                <a:buNone/>
                <a:defRPr/>
              </a:pPr>
              <a:r>
                <a:rPr lang="en-US" altLang="en-US" sz="1000" b="1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PERU</a:t>
              </a:r>
              <a:endParaRPr lang="en-US" altLang="en-US"/>
            </a:p>
          </p:txBody>
        </p:sp>
        <p:sp>
          <p:nvSpPr>
            <p:cNvPr id="22547" name="Google Shape;450;p17">
              <a:extLst>
                <a:ext uri="{FF2B5EF4-FFF2-40B4-BE49-F238E27FC236}">
                  <a16:creationId xmlns:a16="http://schemas.microsoft.com/office/drawing/2014/main" id="{B414CA56-6DC2-774C-94E9-E9E2AFBB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127" y="3271323"/>
              <a:ext cx="744592" cy="27147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000"/>
                <a:buFont typeface="Open Sans SemiBold" panose="020B0706030804020204" pitchFamily="34" charset="0"/>
                <a:buNone/>
                <a:defRPr/>
              </a:pPr>
              <a:r>
                <a:rPr lang="en-US" altLang="en-US" sz="10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BOLIVIA</a:t>
              </a:r>
              <a:endParaRPr lang="en-US" altLang="en-US"/>
            </a:p>
          </p:txBody>
        </p:sp>
        <p:sp>
          <p:nvSpPr>
            <p:cNvPr id="22548" name="Google Shape;451;p17">
              <a:extLst>
                <a:ext uri="{FF2B5EF4-FFF2-40B4-BE49-F238E27FC236}">
                  <a16:creationId xmlns:a16="http://schemas.microsoft.com/office/drawing/2014/main" id="{BF3B515C-082A-3C4C-A7DF-0D5369595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4153" y="3909526"/>
              <a:ext cx="550903" cy="15558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500"/>
                <a:buFont typeface="Open Sans SemiBold" panose="020B0706030804020204" pitchFamily="34" charset="0"/>
                <a:buNone/>
                <a:defRPr/>
              </a:pPr>
              <a:r>
                <a:rPr lang="en-US" altLang="en-US" sz="5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PARAGUAY</a:t>
              </a:r>
              <a:endParaRPr lang="en-US" altLang="en-US"/>
            </a:p>
          </p:txBody>
        </p:sp>
        <p:sp>
          <p:nvSpPr>
            <p:cNvPr id="22549" name="Google Shape;452;p17">
              <a:extLst>
                <a:ext uri="{FF2B5EF4-FFF2-40B4-BE49-F238E27FC236}">
                  <a16:creationId xmlns:a16="http://schemas.microsoft.com/office/drawing/2014/main" id="{3CB542D4-B5E8-5642-85C8-5EBF5D1D5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1841" y="4941446"/>
              <a:ext cx="506450" cy="15558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500"/>
                <a:buFont typeface="Open Sans SemiBold" panose="020B0706030804020204" pitchFamily="34" charset="0"/>
                <a:buNone/>
                <a:defRPr/>
              </a:pPr>
              <a:r>
                <a:rPr lang="en-US" altLang="en-US" sz="5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URUGUAY</a:t>
              </a:r>
              <a:endParaRPr lang="en-US" altLang="en-US"/>
            </a:p>
          </p:txBody>
        </p:sp>
        <p:sp>
          <p:nvSpPr>
            <p:cNvPr id="22550" name="Google Shape;453;p17">
              <a:extLst>
                <a:ext uri="{FF2B5EF4-FFF2-40B4-BE49-F238E27FC236}">
                  <a16:creationId xmlns:a16="http://schemas.microsoft.com/office/drawing/2014/main" id="{429744A1-379B-A14A-B4BD-36E99F322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3301" y="1815522"/>
              <a:ext cx="496925" cy="15558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500"/>
                <a:buFont typeface="Open Sans SemiBold" panose="020B0706030804020204" pitchFamily="34" charset="0"/>
                <a:buNone/>
                <a:defRPr/>
              </a:pPr>
              <a:r>
                <a:rPr lang="en-US" altLang="en-US" sz="5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ECUADOR</a:t>
              </a:r>
              <a:endParaRPr lang="en-US" altLang="en-US"/>
            </a:p>
          </p:txBody>
        </p:sp>
        <p:sp>
          <p:nvSpPr>
            <p:cNvPr id="22551" name="Google Shape;454;p17">
              <a:extLst>
                <a:ext uri="{FF2B5EF4-FFF2-40B4-BE49-F238E27FC236}">
                  <a16:creationId xmlns:a16="http://schemas.microsoft.com/office/drawing/2014/main" id="{923BBFA4-662E-DD44-9A47-3FF68B79C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504" y="1339251"/>
              <a:ext cx="714428" cy="2000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800"/>
                <a:buFont typeface="Open Sans SemiBold" panose="020B0706030804020204" pitchFamily="34" charset="0"/>
                <a:buNone/>
                <a:defRPr/>
              </a:pPr>
              <a:r>
                <a:rPr lang="en-US" altLang="en-US" sz="8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COLOMBIA</a:t>
              </a:r>
              <a:endParaRPr lang="en-US" altLang="en-US"/>
            </a:p>
          </p:txBody>
        </p:sp>
        <p:sp>
          <p:nvSpPr>
            <p:cNvPr id="22552" name="Google Shape;455;p17">
              <a:extLst>
                <a:ext uri="{FF2B5EF4-FFF2-40B4-BE49-F238E27FC236}">
                  <a16:creationId xmlns:a16="http://schemas.microsoft.com/office/drawing/2014/main" id="{401B855C-1731-C84B-9600-517CA1228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0634" y="875681"/>
              <a:ext cx="758881" cy="2000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800"/>
                <a:buFont typeface="Open Sans SemiBold" panose="020B0706030804020204" pitchFamily="34" charset="0"/>
                <a:buNone/>
                <a:defRPr/>
              </a:pPr>
              <a:r>
                <a:rPr lang="en-US" altLang="en-US" sz="800" b="1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VENEZUELA</a:t>
              </a:r>
              <a:endParaRPr lang="en-US" altLang="en-US"/>
            </a:p>
          </p:txBody>
        </p:sp>
        <p:sp>
          <p:nvSpPr>
            <p:cNvPr id="22553" name="Google Shape;456;p17">
              <a:extLst>
                <a:ext uri="{FF2B5EF4-FFF2-40B4-BE49-F238E27FC236}">
                  <a16:creationId xmlns:a16="http://schemas.microsoft.com/office/drawing/2014/main" id="{A5CDC50A-47DA-D643-8E77-EF0A3B270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0543" y="1285273"/>
              <a:ext cx="365152" cy="1079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400"/>
                <a:buFont typeface="Open Sans SemiBold" panose="020B0706030804020204" pitchFamily="34" charset="0"/>
                <a:buNone/>
                <a:defRPr/>
              </a:pPr>
              <a:r>
                <a:rPr lang="en-US" altLang="en-US" sz="4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SURINAME</a:t>
              </a:r>
              <a:endParaRPr lang="en-US" altLang="en-US"/>
            </a:p>
          </p:txBody>
        </p:sp>
        <p:sp>
          <p:nvSpPr>
            <p:cNvPr id="22554" name="Google Shape;457;p17">
              <a:extLst>
                <a:ext uri="{FF2B5EF4-FFF2-40B4-BE49-F238E27FC236}">
                  <a16:creationId xmlns:a16="http://schemas.microsoft.com/office/drawing/2014/main" id="{A614D15B-F555-8947-ACDB-451E89F04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1406" y="1290037"/>
              <a:ext cx="193689" cy="777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300"/>
                <a:buFont typeface="Open Sans SemiBold" panose="020B0706030804020204" pitchFamily="34" charset="0"/>
                <a:buNone/>
                <a:defRPr/>
              </a:pPr>
              <a:r>
                <a:rPr lang="en-US" altLang="en-US" sz="3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FRENCH</a:t>
              </a:r>
              <a:endParaRPr lang="en-US" altLang="en-US"/>
            </a:p>
          </p:txBody>
        </p:sp>
        <p:sp>
          <p:nvSpPr>
            <p:cNvPr id="22555" name="Google Shape;458;p17">
              <a:extLst>
                <a:ext uri="{FF2B5EF4-FFF2-40B4-BE49-F238E27FC236}">
                  <a16:creationId xmlns:a16="http://schemas.microsoft.com/office/drawing/2014/main" id="{4AE7BC13-4639-C649-A87E-71C0F222C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5055" y="1332901"/>
              <a:ext cx="209565" cy="7937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300"/>
                <a:buFont typeface="Open Sans SemiBold" panose="020B0706030804020204" pitchFamily="34" charset="0"/>
                <a:buNone/>
                <a:defRPr/>
              </a:pPr>
              <a:r>
                <a:rPr lang="en-US" altLang="en-US" sz="3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GUYANA</a:t>
              </a:r>
              <a:endParaRPr lang="en-US" altLang="en-US"/>
            </a:p>
          </p:txBody>
        </p:sp>
        <p:sp>
          <p:nvSpPr>
            <p:cNvPr id="22556" name="Google Shape;459;p17">
              <a:extLst>
                <a:ext uri="{FF2B5EF4-FFF2-40B4-BE49-F238E27FC236}">
                  <a16:creationId xmlns:a16="http://schemas.microsoft.com/office/drawing/2014/main" id="{708BF450-F478-7341-9731-7EA295DC7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345408" y="1209862"/>
              <a:ext cx="442932" cy="1555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500"/>
                <a:buFont typeface="Open Sans SemiBold" panose="020B0706030804020204" pitchFamily="34" charset="0"/>
                <a:buNone/>
                <a:defRPr/>
              </a:pPr>
              <a:r>
                <a:rPr lang="en-US" altLang="en-US" sz="5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GUYANA</a:t>
              </a:r>
              <a:endParaRPr lang="en-US" altLang="en-US"/>
            </a:p>
          </p:txBody>
        </p:sp>
        <p:sp>
          <p:nvSpPr>
            <p:cNvPr id="22557" name="Google Shape;460;p17">
              <a:extLst>
                <a:ext uri="{FF2B5EF4-FFF2-40B4-BE49-F238E27FC236}">
                  <a16:creationId xmlns:a16="http://schemas.microsoft.com/office/drawing/2014/main" id="{46525581-EED8-8D4E-868C-84457EF61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9388597" y="5325634"/>
              <a:ext cx="461983" cy="2238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900"/>
                <a:buFont typeface="Open Sans SemiBold" panose="020B0706030804020204" pitchFamily="34" charset="0"/>
                <a:buNone/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CHILE</a:t>
              </a:r>
              <a:endParaRPr lang="en-US" altLang="en-US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CA842AA-560F-F849-818E-C06D5764E10C}"/>
              </a:ext>
            </a:extLst>
          </p:cNvPr>
          <p:cNvGrpSpPr/>
          <p:nvPr/>
        </p:nvGrpSpPr>
        <p:grpSpPr>
          <a:xfrm>
            <a:off x="726283" y="2020096"/>
            <a:ext cx="6299729" cy="2825749"/>
            <a:chOff x="871539" y="2424115"/>
            <a:chExt cx="7559675" cy="3390899"/>
          </a:xfrm>
        </p:grpSpPr>
        <p:sp>
          <p:nvSpPr>
            <p:cNvPr id="22563" name="Google Shape;466;p17">
              <a:extLst>
                <a:ext uri="{FF2B5EF4-FFF2-40B4-BE49-F238E27FC236}">
                  <a16:creationId xmlns:a16="http://schemas.microsoft.com/office/drawing/2014/main" id="{514B1587-100D-7247-A532-8B4883C60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838" y="3975100"/>
              <a:ext cx="796925" cy="33178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B312"/>
                </a:buClr>
                <a:buSzPts val="1300"/>
                <a:buFont typeface="Open Sans SemiBold" panose="020B0706030804020204" pitchFamily="34" charset="0"/>
                <a:buNone/>
                <a:defRPr/>
              </a:pPr>
              <a:r>
                <a:rPr lang="en-US" altLang="en-US" sz="1300" b="1" dirty="0">
                  <a:solidFill>
                    <a:srgbClr val="FFB312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BRAZIL</a:t>
              </a:r>
              <a:endParaRPr lang="en-US" altLang="en-US" dirty="0"/>
            </a:p>
          </p:txBody>
        </p:sp>
        <p:sp>
          <p:nvSpPr>
            <p:cNvPr id="22564" name="Google Shape;467;p17">
              <a:extLst>
                <a:ext uri="{FF2B5EF4-FFF2-40B4-BE49-F238E27FC236}">
                  <a16:creationId xmlns:a16="http://schemas.microsoft.com/office/drawing/2014/main" id="{3C3D71D7-66D0-6642-98CB-FAC352C2D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838" y="5092701"/>
              <a:ext cx="1254125" cy="330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C7900"/>
                </a:buClr>
                <a:buSzPts val="1300"/>
                <a:buFont typeface="Open Sans SemiBold" panose="020B0706030804020204" pitchFamily="34" charset="0"/>
                <a:buNone/>
                <a:defRPr/>
              </a:pPr>
              <a:r>
                <a:rPr lang="en-US" altLang="en-US" sz="1300" b="1" dirty="0">
                  <a:solidFill>
                    <a:srgbClr val="FC790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ARGENTINA</a:t>
              </a:r>
              <a:endParaRPr lang="en-US" altLang="en-US" dirty="0"/>
            </a:p>
          </p:txBody>
        </p:sp>
        <p:sp>
          <p:nvSpPr>
            <p:cNvPr id="22566" name="Google Shape;469;p17">
              <a:extLst>
                <a:ext uri="{FF2B5EF4-FFF2-40B4-BE49-F238E27FC236}">
                  <a16:creationId xmlns:a16="http://schemas.microsoft.com/office/drawing/2014/main" id="{59CBACE0-FA0B-ED4D-9F84-32C74A0C7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239" y="4024314"/>
              <a:ext cx="631825" cy="330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65280"/>
                </a:buClr>
                <a:buSzPts val="1300"/>
                <a:buFont typeface="Open Sans SemiBold" panose="020B0706030804020204" pitchFamily="34" charset="0"/>
                <a:buNone/>
                <a:defRPr/>
              </a:pPr>
              <a:r>
                <a:rPr lang="en-US" altLang="en-US" sz="1300" b="1" dirty="0">
                  <a:solidFill>
                    <a:srgbClr val="065280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PERU</a:t>
              </a:r>
              <a:endParaRPr lang="en-US" altLang="en-US" dirty="0"/>
            </a:p>
          </p:txBody>
        </p:sp>
        <p:sp>
          <p:nvSpPr>
            <p:cNvPr id="22567" name="Google Shape;470;p17">
              <a:extLst>
                <a:ext uri="{FF2B5EF4-FFF2-40B4-BE49-F238E27FC236}">
                  <a16:creationId xmlns:a16="http://schemas.microsoft.com/office/drawing/2014/main" id="{06144EB9-9CEB-C94A-A597-40C624557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239" y="5029200"/>
              <a:ext cx="676276" cy="33178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64D1DA"/>
                </a:buClr>
                <a:buSzPts val="1300"/>
                <a:buFont typeface="Open Sans SemiBold" panose="020B0706030804020204" pitchFamily="34" charset="0"/>
                <a:buNone/>
                <a:defRPr/>
              </a:pPr>
              <a:r>
                <a:rPr lang="en-US" altLang="en-US" sz="1300" b="1" dirty="0">
                  <a:solidFill>
                    <a:srgbClr val="64D1DA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CHILE</a:t>
              </a:r>
              <a:endParaRPr lang="en-US" altLang="en-US" dirty="0"/>
            </a:p>
          </p:txBody>
        </p:sp>
        <p:sp>
          <p:nvSpPr>
            <p:cNvPr id="15366" name="Google Shape;476;p17">
              <a:extLst>
                <a:ext uri="{FF2B5EF4-FFF2-40B4-BE49-F238E27FC236}">
                  <a16:creationId xmlns:a16="http://schemas.microsoft.com/office/drawing/2014/main" id="{893A6DB9-31BF-344D-A62E-E3E240729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026" y="2424115"/>
              <a:ext cx="6935788" cy="9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33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4300"/>
                <a:buFont typeface="Montserrat" panose="02000505000000020004" pitchFamily="2" charset="77"/>
                <a:buNone/>
              </a:pPr>
              <a:r>
                <a:rPr lang="en-US" altLang="en-US" sz="4833" b="1" dirty="0">
                  <a:solidFill>
                    <a:srgbClr val="000000"/>
                  </a:solidFill>
                  <a:latin typeface="Arial" panose="020B0604020202020204" pitchFamily="34" charset="0"/>
                  <a:sym typeface="Montserrat" panose="02000505000000020004" pitchFamily="2" charset="77"/>
                </a:rPr>
                <a:t>SOUTH AMERICA</a:t>
              </a:r>
              <a:endParaRPr lang="en-US" altLang="en-US" sz="4833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7" name="Google Shape;615;p19">
              <a:extLst>
                <a:ext uri="{FF2B5EF4-FFF2-40B4-BE49-F238E27FC236}">
                  <a16:creationId xmlns:a16="http://schemas.microsoft.com/office/drawing/2014/main" id="{3DD29DB0-B177-2049-9F42-B51FC86D5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539" y="4244976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368" name="Google Shape;615;p19">
              <a:extLst>
                <a:ext uri="{FF2B5EF4-FFF2-40B4-BE49-F238E27FC236}">
                  <a16:creationId xmlns:a16="http://schemas.microsoft.com/office/drawing/2014/main" id="{BAE838A0-F581-3A49-860A-8BDE6E93A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539" y="5322889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369" name="Google Shape;615;p19">
              <a:extLst>
                <a:ext uri="{FF2B5EF4-FFF2-40B4-BE49-F238E27FC236}">
                  <a16:creationId xmlns:a16="http://schemas.microsoft.com/office/drawing/2014/main" id="{3E10FB75-B62F-3549-A1CB-02E315602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3939" y="42545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370" name="Google Shape;615;p19">
              <a:extLst>
                <a:ext uri="{FF2B5EF4-FFF2-40B4-BE49-F238E27FC236}">
                  <a16:creationId xmlns:a16="http://schemas.microsoft.com/office/drawing/2014/main" id="{346C01FC-5035-8140-9A4D-906ED6E0C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3939" y="52990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2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5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5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C3737E1-B667-B043-8BDE-9D8C2B930847}"/>
              </a:ext>
            </a:extLst>
          </p:cNvPr>
          <p:cNvGrpSpPr/>
          <p:nvPr/>
        </p:nvGrpSpPr>
        <p:grpSpPr>
          <a:xfrm>
            <a:off x="6229615" y="312209"/>
            <a:ext cx="4225396" cy="6220354"/>
            <a:chOff x="7475538" y="374650"/>
            <a:chExt cx="5070475" cy="7464425"/>
          </a:xfrm>
        </p:grpSpPr>
        <p:grpSp>
          <p:nvGrpSpPr>
            <p:cNvPr id="32769" name="Group 3">
              <a:extLst>
                <a:ext uri="{FF2B5EF4-FFF2-40B4-BE49-F238E27FC236}">
                  <a16:creationId xmlns:a16="http://schemas.microsoft.com/office/drawing/2014/main" id="{FDCFD496-4B04-1A4B-ABC2-ED63B08C7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5538" y="374650"/>
              <a:ext cx="5070475" cy="7464425"/>
              <a:chOff x="7475538" y="374650"/>
              <a:chExt cx="5070475" cy="7464425"/>
            </a:xfrm>
          </p:grpSpPr>
          <p:sp>
            <p:nvSpPr>
              <p:cNvPr id="32787" name="Freeform 2">
                <a:extLst>
                  <a:ext uri="{FF2B5EF4-FFF2-40B4-BE49-F238E27FC236}">
                    <a16:creationId xmlns:a16="http://schemas.microsoft.com/office/drawing/2014/main" id="{8751BED6-6DA0-2B40-967C-89B376DB1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9063" y="7197725"/>
                <a:ext cx="665162" cy="641350"/>
              </a:xfrm>
              <a:custGeom>
                <a:avLst/>
                <a:gdLst>
                  <a:gd name="T0" fmla="*/ 2147483646 w 3696"/>
                  <a:gd name="T1" fmla="*/ 2147483646 h 3563"/>
                  <a:gd name="T2" fmla="*/ 2147483646 w 3696"/>
                  <a:gd name="T3" fmla="*/ 2147483646 h 3563"/>
                  <a:gd name="T4" fmla="*/ 2147483646 w 3696"/>
                  <a:gd name="T5" fmla="*/ 2147483646 h 3563"/>
                  <a:gd name="T6" fmla="*/ 2147483646 w 3696"/>
                  <a:gd name="T7" fmla="*/ 2147483646 h 3563"/>
                  <a:gd name="T8" fmla="*/ 2147483646 w 3696"/>
                  <a:gd name="T9" fmla="*/ 2147483646 h 3563"/>
                  <a:gd name="T10" fmla="*/ 2147483646 w 3696"/>
                  <a:gd name="T11" fmla="*/ 2147483646 h 3563"/>
                  <a:gd name="T12" fmla="*/ 2147483646 w 3696"/>
                  <a:gd name="T13" fmla="*/ 2147483646 h 3563"/>
                  <a:gd name="T14" fmla="*/ 2147483646 w 3696"/>
                  <a:gd name="T15" fmla="*/ 2147483646 h 3563"/>
                  <a:gd name="T16" fmla="*/ 2147483646 w 3696"/>
                  <a:gd name="T17" fmla="*/ 2147483646 h 3563"/>
                  <a:gd name="T18" fmla="*/ 2147483646 w 3696"/>
                  <a:gd name="T19" fmla="*/ 2147483646 h 3563"/>
                  <a:gd name="T20" fmla="*/ 2147483646 w 3696"/>
                  <a:gd name="T21" fmla="*/ 2147483646 h 3563"/>
                  <a:gd name="T22" fmla="*/ 2147483646 w 3696"/>
                  <a:gd name="T23" fmla="*/ 2147483646 h 3563"/>
                  <a:gd name="T24" fmla="*/ 2147483646 w 3696"/>
                  <a:gd name="T25" fmla="*/ 2147483646 h 3563"/>
                  <a:gd name="T26" fmla="*/ 2147483646 w 3696"/>
                  <a:gd name="T27" fmla="*/ 2147483646 h 3563"/>
                  <a:gd name="T28" fmla="*/ 2147483646 w 3696"/>
                  <a:gd name="T29" fmla="*/ 2147483646 h 3563"/>
                  <a:gd name="T30" fmla="*/ 2147483646 w 3696"/>
                  <a:gd name="T31" fmla="*/ 2147483646 h 3563"/>
                  <a:gd name="T32" fmla="*/ 2147483646 w 3696"/>
                  <a:gd name="T33" fmla="*/ 2147483646 h 3563"/>
                  <a:gd name="T34" fmla="*/ 2147483646 w 3696"/>
                  <a:gd name="T35" fmla="*/ 2147483646 h 3563"/>
                  <a:gd name="T36" fmla="*/ 2147483646 w 3696"/>
                  <a:gd name="T37" fmla="*/ 2147483646 h 3563"/>
                  <a:gd name="T38" fmla="*/ 2147483646 w 3696"/>
                  <a:gd name="T39" fmla="*/ 2147483646 h 3563"/>
                  <a:gd name="T40" fmla="*/ 0 w 3696"/>
                  <a:gd name="T41" fmla="*/ 2147483646 h 3563"/>
                  <a:gd name="T42" fmla="*/ 2147483646 w 3696"/>
                  <a:gd name="T43" fmla="*/ 2147483646 h 3563"/>
                  <a:gd name="T44" fmla="*/ 2147483646 w 3696"/>
                  <a:gd name="T45" fmla="*/ 2147483646 h 3563"/>
                  <a:gd name="T46" fmla="*/ 2147483646 w 3696"/>
                  <a:gd name="T47" fmla="*/ 2147483646 h 3563"/>
                  <a:gd name="T48" fmla="*/ 2147483646 w 3696"/>
                  <a:gd name="T49" fmla="*/ 2147483646 h 3563"/>
                  <a:gd name="T50" fmla="*/ 2147483646 w 3696"/>
                  <a:gd name="T51" fmla="*/ 2147483646 h 3563"/>
                  <a:gd name="T52" fmla="*/ 2147483646 w 3696"/>
                  <a:gd name="T53" fmla="*/ 2147483646 h 3563"/>
                  <a:gd name="T54" fmla="*/ 2147483646 w 3696"/>
                  <a:gd name="T55" fmla="*/ 2147483646 h 3563"/>
                  <a:gd name="T56" fmla="*/ 2147483646 w 3696"/>
                  <a:gd name="T57" fmla="*/ 2147483646 h 3563"/>
                  <a:gd name="T58" fmla="*/ 2147483646 w 3696"/>
                  <a:gd name="T59" fmla="*/ 2147483646 h 3563"/>
                  <a:gd name="T60" fmla="*/ 2147483646 w 3696"/>
                  <a:gd name="T61" fmla="*/ 2147483646 h 3563"/>
                  <a:gd name="T62" fmla="*/ 2147483646 w 3696"/>
                  <a:gd name="T63" fmla="*/ 2147483646 h 3563"/>
                  <a:gd name="T64" fmla="*/ 2147483646 w 3696"/>
                  <a:gd name="T65" fmla="*/ 2147483646 h 3563"/>
                  <a:gd name="T66" fmla="*/ 2147483646 w 3696"/>
                  <a:gd name="T67" fmla="*/ 2147483646 h 3563"/>
                  <a:gd name="T68" fmla="*/ 2147483646 w 3696"/>
                  <a:gd name="T69" fmla="*/ 2147483646 h 3563"/>
                  <a:gd name="T70" fmla="*/ 2147483646 w 3696"/>
                  <a:gd name="T71" fmla="*/ 2147483646 h 3563"/>
                  <a:gd name="T72" fmla="*/ 2147483646 w 3696"/>
                  <a:gd name="T73" fmla="*/ 2147483646 h 3563"/>
                  <a:gd name="T74" fmla="*/ 2147483646 w 3696"/>
                  <a:gd name="T75" fmla="*/ 2147483646 h 3563"/>
                  <a:gd name="T76" fmla="*/ 2147483646 w 3696"/>
                  <a:gd name="T77" fmla="*/ 2147483646 h 3563"/>
                  <a:gd name="T78" fmla="*/ 2147483646 w 3696"/>
                  <a:gd name="T79" fmla="*/ 2147483646 h 3563"/>
                  <a:gd name="T80" fmla="*/ 2147483646 w 3696"/>
                  <a:gd name="T81" fmla="*/ 2147483646 h 3563"/>
                  <a:gd name="T82" fmla="*/ 2147483646 w 3696"/>
                  <a:gd name="T83" fmla="*/ 2147483646 h 3563"/>
                  <a:gd name="T84" fmla="*/ 2147483646 w 3696"/>
                  <a:gd name="T85" fmla="*/ 2147483646 h 3563"/>
                  <a:gd name="T86" fmla="*/ 2147483646 w 3696"/>
                  <a:gd name="T87" fmla="*/ 2147483646 h 3563"/>
                  <a:gd name="T88" fmla="*/ 2147483646 w 3696"/>
                  <a:gd name="T89" fmla="*/ 2147483646 h 3563"/>
                  <a:gd name="T90" fmla="*/ 2147483646 w 3696"/>
                  <a:gd name="T91" fmla="*/ 2147483646 h 3563"/>
                  <a:gd name="T92" fmla="*/ 2147483646 w 3696"/>
                  <a:gd name="T93" fmla="*/ 2147483646 h 3563"/>
                  <a:gd name="T94" fmla="*/ 2147483646 w 3696"/>
                  <a:gd name="T95" fmla="*/ 2147483646 h 3563"/>
                  <a:gd name="T96" fmla="*/ 2147483646 w 3696"/>
                  <a:gd name="T97" fmla="*/ 2147483646 h 3563"/>
                  <a:gd name="T98" fmla="*/ 2147483646 w 3696"/>
                  <a:gd name="T99" fmla="*/ 2147483646 h 3563"/>
                  <a:gd name="T100" fmla="*/ 2147483646 w 3696"/>
                  <a:gd name="T101" fmla="*/ 2147483646 h 3563"/>
                  <a:gd name="T102" fmla="*/ 2147483646 w 3696"/>
                  <a:gd name="T103" fmla="*/ 2147483646 h 3563"/>
                  <a:gd name="T104" fmla="*/ 2147483646 w 3696"/>
                  <a:gd name="T105" fmla="*/ 2147483646 h 3563"/>
                  <a:gd name="T106" fmla="*/ 2147483646 w 3696"/>
                  <a:gd name="T107" fmla="*/ 2147483646 h 3563"/>
                  <a:gd name="T108" fmla="*/ 2147483646 w 3696"/>
                  <a:gd name="T109" fmla="*/ 2147483646 h 3563"/>
                  <a:gd name="T110" fmla="*/ 2147483646 w 3696"/>
                  <a:gd name="T111" fmla="*/ 2147483646 h 3563"/>
                  <a:gd name="T112" fmla="*/ 2147483646 w 3696"/>
                  <a:gd name="T113" fmla="*/ 2147483646 h 3563"/>
                  <a:gd name="T114" fmla="*/ 2147483646 w 3696"/>
                  <a:gd name="T115" fmla="*/ 2147483646 h 35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96" h="3563">
                    <a:moveTo>
                      <a:pt x="3695" y="1619"/>
                    </a:moveTo>
                    <a:lnTo>
                      <a:pt x="3410" y="1886"/>
                    </a:lnTo>
                    <a:lnTo>
                      <a:pt x="3315" y="1962"/>
                    </a:lnTo>
                    <a:lnTo>
                      <a:pt x="3219" y="1981"/>
                    </a:lnTo>
                    <a:lnTo>
                      <a:pt x="3105" y="1962"/>
                    </a:lnTo>
                    <a:lnTo>
                      <a:pt x="3010" y="1962"/>
                    </a:lnTo>
                    <a:lnTo>
                      <a:pt x="2934" y="2038"/>
                    </a:lnTo>
                    <a:lnTo>
                      <a:pt x="2934" y="2133"/>
                    </a:lnTo>
                    <a:lnTo>
                      <a:pt x="2952" y="2229"/>
                    </a:lnTo>
                    <a:lnTo>
                      <a:pt x="2990" y="2305"/>
                    </a:lnTo>
                    <a:lnTo>
                      <a:pt x="3010" y="2400"/>
                    </a:lnTo>
                    <a:lnTo>
                      <a:pt x="3010" y="2457"/>
                    </a:lnTo>
                    <a:lnTo>
                      <a:pt x="3029" y="2496"/>
                    </a:lnTo>
                    <a:lnTo>
                      <a:pt x="3066" y="2591"/>
                    </a:lnTo>
                    <a:lnTo>
                      <a:pt x="3086" y="2628"/>
                    </a:lnTo>
                    <a:lnTo>
                      <a:pt x="3105" y="2667"/>
                    </a:lnTo>
                    <a:lnTo>
                      <a:pt x="3086" y="2724"/>
                    </a:lnTo>
                    <a:lnTo>
                      <a:pt x="2952" y="3029"/>
                    </a:lnTo>
                    <a:lnTo>
                      <a:pt x="2914" y="3105"/>
                    </a:lnTo>
                    <a:lnTo>
                      <a:pt x="2876" y="3143"/>
                    </a:lnTo>
                    <a:lnTo>
                      <a:pt x="2781" y="3219"/>
                    </a:lnTo>
                    <a:lnTo>
                      <a:pt x="2667" y="3353"/>
                    </a:lnTo>
                    <a:lnTo>
                      <a:pt x="2629" y="3390"/>
                    </a:lnTo>
                    <a:lnTo>
                      <a:pt x="2590" y="3410"/>
                    </a:lnTo>
                    <a:lnTo>
                      <a:pt x="2514" y="3410"/>
                    </a:lnTo>
                    <a:lnTo>
                      <a:pt x="2476" y="3429"/>
                    </a:lnTo>
                    <a:lnTo>
                      <a:pt x="2304" y="3505"/>
                    </a:lnTo>
                    <a:lnTo>
                      <a:pt x="2248" y="3524"/>
                    </a:lnTo>
                    <a:lnTo>
                      <a:pt x="2133" y="3543"/>
                    </a:lnTo>
                    <a:lnTo>
                      <a:pt x="1905" y="3524"/>
                    </a:lnTo>
                    <a:lnTo>
                      <a:pt x="1791" y="3524"/>
                    </a:lnTo>
                    <a:lnTo>
                      <a:pt x="1733" y="3562"/>
                    </a:lnTo>
                    <a:lnTo>
                      <a:pt x="1676" y="3505"/>
                    </a:lnTo>
                    <a:lnTo>
                      <a:pt x="1562" y="3429"/>
                    </a:lnTo>
                    <a:lnTo>
                      <a:pt x="1429" y="3334"/>
                    </a:lnTo>
                    <a:lnTo>
                      <a:pt x="1352" y="3295"/>
                    </a:lnTo>
                    <a:lnTo>
                      <a:pt x="1276" y="3238"/>
                    </a:lnTo>
                    <a:lnTo>
                      <a:pt x="1200" y="3200"/>
                    </a:lnTo>
                    <a:lnTo>
                      <a:pt x="1085" y="3143"/>
                    </a:lnTo>
                    <a:lnTo>
                      <a:pt x="971" y="3029"/>
                    </a:lnTo>
                    <a:lnTo>
                      <a:pt x="953" y="2990"/>
                    </a:lnTo>
                    <a:lnTo>
                      <a:pt x="933" y="2972"/>
                    </a:lnTo>
                    <a:lnTo>
                      <a:pt x="914" y="2972"/>
                    </a:lnTo>
                    <a:lnTo>
                      <a:pt x="895" y="2972"/>
                    </a:lnTo>
                    <a:lnTo>
                      <a:pt x="762" y="2857"/>
                    </a:lnTo>
                    <a:lnTo>
                      <a:pt x="724" y="2819"/>
                    </a:lnTo>
                    <a:lnTo>
                      <a:pt x="648" y="2800"/>
                    </a:lnTo>
                    <a:lnTo>
                      <a:pt x="628" y="2781"/>
                    </a:lnTo>
                    <a:lnTo>
                      <a:pt x="590" y="2686"/>
                    </a:lnTo>
                    <a:lnTo>
                      <a:pt x="572" y="2648"/>
                    </a:lnTo>
                    <a:lnTo>
                      <a:pt x="533" y="2610"/>
                    </a:lnTo>
                    <a:lnTo>
                      <a:pt x="514" y="2610"/>
                    </a:lnTo>
                    <a:lnTo>
                      <a:pt x="419" y="2533"/>
                    </a:lnTo>
                    <a:lnTo>
                      <a:pt x="362" y="2514"/>
                    </a:lnTo>
                    <a:lnTo>
                      <a:pt x="228" y="2457"/>
                    </a:lnTo>
                    <a:lnTo>
                      <a:pt x="191" y="2457"/>
                    </a:lnTo>
                    <a:lnTo>
                      <a:pt x="76" y="2343"/>
                    </a:lnTo>
                    <a:lnTo>
                      <a:pt x="19" y="2324"/>
                    </a:lnTo>
                    <a:lnTo>
                      <a:pt x="0" y="2286"/>
                    </a:lnTo>
                    <a:lnTo>
                      <a:pt x="19" y="2247"/>
                    </a:lnTo>
                    <a:lnTo>
                      <a:pt x="57" y="2171"/>
                    </a:lnTo>
                    <a:lnTo>
                      <a:pt x="57" y="2152"/>
                    </a:lnTo>
                    <a:lnTo>
                      <a:pt x="76" y="2133"/>
                    </a:lnTo>
                    <a:lnTo>
                      <a:pt x="95" y="2115"/>
                    </a:lnTo>
                    <a:lnTo>
                      <a:pt x="191" y="2038"/>
                    </a:lnTo>
                    <a:lnTo>
                      <a:pt x="267" y="2000"/>
                    </a:lnTo>
                    <a:lnTo>
                      <a:pt x="476" y="1905"/>
                    </a:lnTo>
                    <a:lnTo>
                      <a:pt x="495" y="1905"/>
                    </a:lnTo>
                    <a:lnTo>
                      <a:pt x="533" y="1886"/>
                    </a:lnTo>
                    <a:lnTo>
                      <a:pt x="552" y="1866"/>
                    </a:lnTo>
                    <a:lnTo>
                      <a:pt x="572" y="1848"/>
                    </a:lnTo>
                    <a:lnTo>
                      <a:pt x="609" y="1734"/>
                    </a:lnTo>
                    <a:lnTo>
                      <a:pt x="628" y="1695"/>
                    </a:lnTo>
                    <a:lnTo>
                      <a:pt x="648" y="1676"/>
                    </a:lnTo>
                    <a:lnTo>
                      <a:pt x="743" y="1581"/>
                    </a:lnTo>
                    <a:lnTo>
                      <a:pt x="762" y="1543"/>
                    </a:lnTo>
                    <a:lnTo>
                      <a:pt x="800" y="1505"/>
                    </a:lnTo>
                    <a:lnTo>
                      <a:pt x="819" y="1467"/>
                    </a:lnTo>
                    <a:lnTo>
                      <a:pt x="819" y="1429"/>
                    </a:lnTo>
                    <a:lnTo>
                      <a:pt x="838" y="1333"/>
                    </a:lnTo>
                    <a:lnTo>
                      <a:pt x="857" y="1295"/>
                    </a:lnTo>
                    <a:lnTo>
                      <a:pt x="953" y="1181"/>
                    </a:lnTo>
                    <a:lnTo>
                      <a:pt x="990" y="1124"/>
                    </a:lnTo>
                    <a:lnTo>
                      <a:pt x="1009" y="1067"/>
                    </a:lnTo>
                    <a:lnTo>
                      <a:pt x="1029" y="1028"/>
                    </a:lnTo>
                    <a:lnTo>
                      <a:pt x="1048" y="1009"/>
                    </a:lnTo>
                    <a:lnTo>
                      <a:pt x="1085" y="991"/>
                    </a:lnTo>
                    <a:lnTo>
                      <a:pt x="1124" y="972"/>
                    </a:lnTo>
                    <a:lnTo>
                      <a:pt x="1162" y="952"/>
                    </a:lnTo>
                    <a:lnTo>
                      <a:pt x="1276" y="895"/>
                    </a:lnTo>
                    <a:lnTo>
                      <a:pt x="1466" y="705"/>
                    </a:lnTo>
                    <a:lnTo>
                      <a:pt x="1524" y="610"/>
                    </a:lnTo>
                    <a:lnTo>
                      <a:pt x="1543" y="571"/>
                    </a:lnTo>
                    <a:lnTo>
                      <a:pt x="1543" y="533"/>
                    </a:lnTo>
                    <a:lnTo>
                      <a:pt x="1543" y="515"/>
                    </a:lnTo>
                    <a:lnTo>
                      <a:pt x="1543" y="476"/>
                    </a:lnTo>
                    <a:lnTo>
                      <a:pt x="1524" y="438"/>
                    </a:lnTo>
                    <a:lnTo>
                      <a:pt x="1524" y="419"/>
                    </a:lnTo>
                    <a:lnTo>
                      <a:pt x="1505" y="362"/>
                    </a:lnTo>
                    <a:lnTo>
                      <a:pt x="1524" y="324"/>
                    </a:lnTo>
                    <a:lnTo>
                      <a:pt x="1524" y="286"/>
                    </a:lnTo>
                    <a:lnTo>
                      <a:pt x="1562" y="210"/>
                    </a:lnTo>
                    <a:lnTo>
                      <a:pt x="1562" y="190"/>
                    </a:lnTo>
                    <a:lnTo>
                      <a:pt x="1562" y="152"/>
                    </a:lnTo>
                    <a:lnTo>
                      <a:pt x="1581" y="134"/>
                    </a:lnTo>
                    <a:lnTo>
                      <a:pt x="1600" y="114"/>
                    </a:lnTo>
                    <a:lnTo>
                      <a:pt x="1638" y="38"/>
                    </a:lnTo>
                    <a:lnTo>
                      <a:pt x="1695" y="19"/>
                    </a:lnTo>
                    <a:lnTo>
                      <a:pt x="1733" y="0"/>
                    </a:lnTo>
                    <a:lnTo>
                      <a:pt x="1771" y="0"/>
                    </a:lnTo>
                    <a:lnTo>
                      <a:pt x="1810" y="19"/>
                    </a:lnTo>
                    <a:lnTo>
                      <a:pt x="1867" y="38"/>
                    </a:lnTo>
                    <a:lnTo>
                      <a:pt x="1886" y="57"/>
                    </a:lnTo>
                    <a:lnTo>
                      <a:pt x="1905" y="76"/>
                    </a:lnTo>
                    <a:lnTo>
                      <a:pt x="1962" y="210"/>
                    </a:lnTo>
                    <a:lnTo>
                      <a:pt x="1981" y="248"/>
                    </a:lnTo>
                    <a:lnTo>
                      <a:pt x="2000" y="266"/>
                    </a:lnTo>
                    <a:lnTo>
                      <a:pt x="2038" y="286"/>
                    </a:lnTo>
                    <a:lnTo>
                      <a:pt x="2076" y="286"/>
                    </a:lnTo>
                    <a:lnTo>
                      <a:pt x="2114" y="286"/>
                    </a:lnTo>
                    <a:lnTo>
                      <a:pt x="2172" y="248"/>
                    </a:lnTo>
                    <a:lnTo>
                      <a:pt x="2209" y="134"/>
                    </a:lnTo>
                    <a:lnTo>
                      <a:pt x="2248" y="229"/>
                    </a:lnTo>
                    <a:lnTo>
                      <a:pt x="2400" y="457"/>
                    </a:lnTo>
                    <a:lnTo>
                      <a:pt x="2514" y="686"/>
                    </a:lnTo>
                    <a:lnTo>
                      <a:pt x="2571" y="743"/>
                    </a:lnTo>
                    <a:lnTo>
                      <a:pt x="2590" y="762"/>
                    </a:lnTo>
                    <a:lnTo>
                      <a:pt x="2609" y="762"/>
                    </a:lnTo>
                    <a:lnTo>
                      <a:pt x="2629" y="762"/>
                    </a:lnTo>
                    <a:lnTo>
                      <a:pt x="2629" y="781"/>
                    </a:lnTo>
                    <a:lnTo>
                      <a:pt x="2685" y="819"/>
                    </a:lnTo>
                    <a:lnTo>
                      <a:pt x="2762" y="876"/>
                    </a:lnTo>
                    <a:lnTo>
                      <a:pt x="2800" y="914"/>
                    </a:lnTo>
                    <a:lnTo>
                      <a:pt x="2819" y="914"/>
                    </a:lnTo>
                    <a:lnTo>
                      <a:pt x="2838" y="933"/>
                    </a:lnTo>
                    <a:lnTo>
                      <a:pt x="2857" y="933"/>
                    </a:lnTo>
                    <a:lnTo>
                      <a:pt x="2895" y="952"/>
                    </a:lnTo>
                    <a:lnTo>
                      <a:pt x="2952" y="991"/>
                    </a:lnTo>
                    <a:lnTo>
                      <a:pt x="2971" y="1009"/>
                    </a:lnTo>
                    <a:lnTo>
                      <a:pt x="2990" y="1009"/>
                    </a:lnTo>
                    <a:lnTo>
                      <a:pt x="3029" y="991"/>
                    </a:lnTo>
                    <a:lnTo>
                      <a:pt x="3048" y="991"/>
                    </a:lnTo>
                    <a:lnTo>
                      <a:pt x="3066" y="991"/>
                    </a:lnTo>
                    <a:lnTo>
                      <a:pt x="3105" y="991"/>
                    </a:lnTo>
                    <a:lnTo>
                      <a:pt x="3124" y="1009"/>
                    </a:lnTo>
                    <a:lnTo>
                      <a:pt x="3143" y="1048"/>
                    </a:lnTo>
                    <a:lnTo>
                      <a:pt x="3143" y="1067"/>
                    </a:lnTo>
                    <a:lnTo>
                      <a:pt x="3181" y="1105"/>
                    </a:lnTo>
                    <a:lnTo>
                      <a:pt x="3200" y="1124"/>
                    </a:lnTo>
                    <a:lnTo>
                      <a:pt x="3219" y="1124"/>
                    </a:lnTo>
                    <a:lnTo>
                      <a:pt x="3238" y="1124"/>
                    </a:lnTo>
                    <a:lnTo>
                      <a:pt x="3315" y="1105"/>
                    </a:lnTo>
                    <a:lnTo>
                      <a:pt x="3352" y="1105"/>
                    </a:lnTo>
                    <a:lnTo>
                      <a:pt x="3467" y="1124"/>
                    </a:lnTo>
                    <a:lnTo>
                      <a:pt x="3505" y="1124"/>
                    </a:lnTo>
                    <a:lnTo>
                      <a:pt x="3600" y="1200"/>
                    </a:lnTo>
                    <a:lnTo>
                      <a:pt x="3638" y="1257"/>
                    </a:lnTo>
                    <a:lnTo>
                      <a:pt x="3676" y="1295"/>
                    </a:lnTo>
                    <a:lnTo>
                      <a:pt x="3695" y="1353"/>
                    </a:lnTo>
                    <a:lnTo>
                      <a:pt x="3695" y="1448"/>
                    </a:lnTo>
                    <a:lnTo>
                      <a:pt x="3695" y="1600"/>
                    </a:lnTo>
                    <a:lnTo>
                      <a:pt x="3695" y="161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88" name="Freeform 3">
                <a:extLst>
                  <a:ext uri="{FF2B5EF4-FFF2-40B4-BE49-F238E27FC236}">
                    <a16:creationId xmlns:a16="http://schemas.microsoft.com/office/drawing/2014/main" id="{3695763F-2EF5-6846-A2AF-D7E0FC35A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1700" y="4371975"/>
                <a:ext cx="1484313" cy="1385888"/>
              </a:xfrm>
              <a:custGeom>
                <a:avLst/>
                <a:gdLst>
                  <a:gd name="T0" fmla="*/ 2147483646 w 8249"/>
                  <a:gd name="T1" fmla="*/ 2147483646 h 7697"/>
                  <a:gd name="T2" fmla="*/ 2147483646 w 8249"/>
                  <a:gd name="T3" fmla="*/ 2147483646 h 7697"/>
                  <a:gd name="T4" fmla="*/ 2147483646 w 8249"/>
                  <a:gd name="T5" fmla="*/ 2147483646 h 7697"/>
                  <a:gd name="T6" fmla="*/ 2147483646 w 8249"/>
                  <a:gd name="T7" fmla="*/ 2147483646 h 7697"/>
                  <a:gd name="T8" fmla="*/ 2147483646 w 8249"/>
                  <a:gd name="T9" fmla="*/ 2147483646 h 7697"/>
                  <a:gd name="T10" fmla="*/ 2147483646 w 8249"/>
                  <a:gd name="T11" fmla="*/ 2147483646 h 7697"/>
                  <a:gd name="T12" fmla="*/ 2147483646 w 8249"/>
                  <a:gd name="T13" fmla="*/ 2147483646 h 7697"/>
                  <a:gd name="T14" fmla="*/ 2147483646 w 8249"/>
                  <a:gd name="T15" fmla="*/ 2147483646 h 7697"/>
                  <a:gd name="T16" fmla="*/ 2147483646 w 8249"/>
                  <a:gd name="T17" fmla="*/ 2147483646 h 7697"/>
                  <a:gd name="T18" fmla="*/ 2147483646 w 8249"/>
                  <a:gd name="T19" fmla="*/ 2147483646 h 7697"/>
                  <a:gd name="T20" fmla="*/ 2147483646 w 8249"/>
                  <a:gd name="T21" fmla="*/ 2147483646 h 7697"/>
                  <a:gd name="T22" fmla="*/ 2147483646 w 8249"/>
                  <a:gd name="T23" fmla="*/ 2147483646 h 7697"/>
                  <a:gd name="T24" fmla="*/ 2147483646 w 8249"/>
                  <a:gd name="T25" fmla="*/ 2147483646 h 7697"/>
                  <a:gd name="T26" fmla="*/ 2147483646 w 8249"/>
                  <a:gd name="T27" fmla="*/ 2147483646 h 7697"/>
                  <a:gd name="T28" fmla="*/ 2147483646 w 8249"/>
                  <a:gd name="T29" fmla="*/ 2147483646 h 7697"/>
                  <a:gd name="T30" fmla="*/ 2147483646 w 8249"/>
                  <a:gd name="T31" fmla="*/ 2147483646 h 7697"/>
                  <a:gd name="T32" fmla="*/ 2147483646 w 8249"/>
                  <a:gd name="T33" fmla="*/ 2147483646 h 7697"/>
                  <a:gd name="T34" fmla="*/ 2147483646 w 8249"/>
                  <a:gd name="T35" fmla="*/ 2147483646 h 7697"/>
                  <a:gd name="T36" fmla="*/ 2147483646 w 8249"/>
                  <a:gd name="T37" fmla="*/ 2147483646 h 7697"/>
                  <a:gd name="T38" fmla="*/ 2147483646 w 8249"/>
                  <a:gd name="T39" fmla="*/ 2147483646 h 7697"/>
                  <a:gd name="T40" fmla="*/ 2147483646 w 8249"/>
                  <a:gd name="T41" fmla="*/ 2147483646 h 7697"/>
                  <a:gd name="T42" fmla="*/ 2147483646 w 8249"/>
                  <a:gd name="T43" fmla="*/ 2147483646 h 7697"/>
                  <a:gd name="T44" fmla="*/ 2147483646 w 8249"/>
                  <a:gd name="T45" fmla="*/ 2147483646 h 7697"/>
                  <a:gd name="T46" fmla="*/ 2147483646 w 8249"/>
                  <a:gd name="T47" fmla="*/ 2147483646 h 7697"/>
                  <a:gd name="T48" fmla="*/ 2147483646 w 8249"/>
                  <a:gd name="T49" fmla="*/ 2147483646 h 7697"/>
                  <a:gd name="T50" fmla="*/ 2147483646 w 8249"/>
                  <a:gd name="T51" fmla="*/ 2147483646 h 7697"/>
                  <a:gd name="T52" fmla="*/ 2147483646 w 8249"/>
                  <a:gd name="T53" fmla="*/ 2147483646 h 7697"/>
                  <a:gd name="T54" fmla="*/ 2147483646 w 8249"/>
                  <a:gd name="T55" fmla="*/ 2147483646 h 7697"/>
                  <a:gd name="T56" fmla="*/ 2147483646 w 8249"/>
                  <a:gd name="T57" fmla="*/ 2147483646 h 7697"/>
                  <a:gd name="T58" fmla="*/ 2147483646 w 8249"/>
                  <a:gd name="T59" fmla="*/ 2147483646 h 7697"/>
                  <a:gd name="T60" fmla="*/ 2147483646 w 8249"/>
                  <a:gd name="T61" fmla="*/ 2147483646 h 7697"/>
                  <a:gd name="T62" fmla="*/ 2147483646 w 8249"/>
                  <a:gd name="T63" fmla="*/ 2147483646 h 7697"/>
                  <a:gd name="T64" fmla="*/ 2147483646 w 8249"/>
                  <a:gd name="T65" fmla="*/ 2147483646 h 7697"/>
                  <a:gd name="T66" fmla="*/ 2147483646 w 8249"/>
                  <a:gd name="T67" fmla="*/ 2147483646 h 7697"/>
                  <a:gd name="T68" fmla="*/ 2147483646 w 8249"/>
                  <a:gd name="T69" fmla="*/ 2147483646 h 7697"/>
                  <a:gd name="T70" fmla="*/ 2147483646 w 8249"/>
                  <a:gd name="T71" fmla="*/ 2147483646 h 7697"/>
                  <a:gd name="T72" fmla="*/ 2147483646 w 8249"/>
                  <a:gd name="T73" fmla="*/ 2147483646 h 7697"/>
                  <a:gd name="T74" fmla="*/ 2147483646 w 8249"/>
                  <a:gd name="T75" fmla="*/ 2147483646 h 7697"/>
                  <a:gd name="T76" fmla="*/ 2147483646 w 8249"/>
                  <a:gd name="T77" fmla="*/ 2147483646 h 7697"/>
                  <a:gd name="T78" fmla="*/ 2147483646 w 8249"/>
                  <a:gd name="T79" fmla="*/ 2147483646 h 7697"/>
                  <a:gd name="T80" fmla="*/ 2147483646 w 8249"/>
                  <a:gd name="T81" fmla="*/ 2147483646 h 7697"/>
                  <a:gd name="T82" fmla="*/ 2147483646 w 8249"/>
                  <a:gd name="T83" fmla="*/ 2147483646 h 7697"/>
                  <a:gd name="T84" fmla="*/ 2147483646 w 8249"/>
                  <a:gd name="T85" fmla="*/ 2147483646 h 7697"/>
                  <a:gd name="T86" fmla="*/ 2147483646 w 8249"/>
                  <a:gd name="T87" fmla="*/ 2147483646 h 7697"/>
                  <a:gd name="T88" fmla="*/ 2147483646 w 8249"/>
                  <a:gd name="T89" fmla="*/ 2147483646 h 7697"/>
                  <a:gd name="T90" fmla="*/ 2147483646 w 8249"/>
                  <a:gd name="T91" fmla="*/ 2147483646 h 7697"/>
                  <a:gd name="T92" fmla="*/ 2147483646 w 8249"/>
                  <a:gd name="T93" fmla="*/ 2147483646 h 7697"/>
                  <a:gd name="T94" fmla="*/ 2147483646 w 8249"/>
                  <a:gd name="T95" fmla="*/ 2147483646 h 7697"/>
                  <a:gd name="T96" fmla="*/ 2147483646 w 8249"/>
                  <a:gd name="T97" fmla="*/ 2147483646 h 7697"/>
                  <a:gd name="T98" fmla="*/ 2147483646 w 8249"/>
                  <a:gd name="T99" fmla="*/ 2147483646 h 7697"/>
                  <a:gd name="T100" fmla="*/ 2147483646 w 8249"/>
                  <a:gd name="T101" fmla="*/ 2147483646 h 76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249" h="7697">
                    <a:moveTo>
                      <a:pt x="6248" y="2248"/>
                    </a:moveTo>
                    <a:lnTo>
                      <a:pt x="6267" y="2267"/>
                    </a:lnTo>
                    <a:lnTo>
                      <a:pt x="6267" y="2286"/>
                    </a:lnTo>
                    <a:lnTo>
                      <a:pt x="6286" y="2286"/>
                    </a:lnTo>
                    <a:lnTo>
                      <a:pt x="6286" y="2305"/>
                    </a:lnTo>
                    <a:lnTo>
                      <a:pt x="6286" y="2324"/>
                    </a:lnTo>
                    <a:lnTo>
                      <a:pt x="6305" y="2344"/>
                    </a:lnTo>
                    <a:lnTo>
                      <a:pt x="6324" y="2362"/>
                    </a:lnTo>
                    <a:lnTo>
                      <a:pt x="6553" y="2781"/>
                    </a:lnTo>
                    <a:lnTo>
                      <a:pt x="6781" y="3182"/>
                    </a:lnTo>
                    <a:lnTo>
                      <a:pt x="7010" y="3600"/>
                    </a:lnTo>
                    <a:lnTo>
                      <a:pt x="7239" y="4000"/>
                    </a:lnTo>
                    <a:lnTo>
                      <a:pt x="7486" y="4420"/>
                    </a:lnTo>
                    <a:lnTo>
                      <a:pt x="7715" y="4838"/>
                    </a:lnTo>
                    <a:lnTo>
                      <a:pt x="7943" y="5239"/>
                    </a:lnTo>
                    <a:lnTo>
                      <a:pt x="8172" y="5658"/>
                    </a:lnTo>
                    <a:lnTo>
                      <a:pt x="8229" y="5753"/>
                    </a:lnTo>
                    <a:lnTo>
                      <a:pt x="8248" y="5772"/>
                    </a:lnTo>
                    <a:lnTo>
                      <a:pt x="8210" y="5791"/>
                    </a:lnTo>
                    <a:lnTo>
                      <a:pt x="8210" y="5810"/>
                    </a:lnTo>
                    <a:lnTo>
                      <a:pt x="8191" y="5848"/>
                    </a:lnTo>
                    <a:lnTo>
                      <a:pt x="8172" y="5886"/>
                    </a:lnTo>
                    <a:lnTo>
                      <a:pt x="8153" y="5925"/>
                    </a:lnTo>
                    <a:lnTo>
                      <a:pt x="8115" y="5943"/>
                    </a:lnTo>
                    <a:lnTo>
                      <a:pt x="8057" y="5981"/>
                    </a:lnTo>
                    <a:lnTo>
                      <a:pt x="8019" y="6001"/>
                    </a:lnTo>
                    <a:lnTo>
                      <a:pt x="8001" y="6039"/>
                    </a:lnTo>
                    <a:lnTo>
                      <a:pt x="8001" y="6077"/>
                    </a:lnTo>
                    <a:lnTo>
                      <a:pt x="8019" y="6096"/>
                    </a:lnTo>
                    <a:lnTo>
                      <a:pt x="8096" y="6115"/>
                    </a:lnTo>
                    <a:lnTo>
                      <a:pt x="8115" y="6153"/>
                    </a:lnTo>
                    <a:lnTo>
                      <a:pt x="8057" y="6248"/>
                    </a:lnTo>
                    <a:lnTo>
                      <a:pt x="8038" y="6267"/>
                    </a:lnTo>
                    <a:lnTo>
                      <a:pt x="7867" y="6324"/>
                    </a:lnTo>
                    <a:lnTo>
                      <a:pt x="7810" y="6343"/>
                    </a:lnTo>
                    <a:lnTo>
                      <a:pt x="7772" y="6401"/>
                    </a:lnTo>
                    <a:lnTo>
                      <a:pt x="7752" y="6458"/>
                    </a:lnTo>
                    <a:lnTo>
                      <a:pt x="7696" y="6458"/>
                    </a:lnTo>
                    <a:lnTo>
                      <a:pt x="7676" y="6496"/>
                    </a:lnTo>
                    <a:lnTo>
                      <a:pt x="7657" y="6553"/>
                    </a:lnTo>
                    <a:lnTo>
                      <a:pt x="7581" y="6610"/>
                    </a:lnTo>
                    <a:lnTo>
                      <a:pt x="7562" y="6667"/>
                    </a:lnTo>
                    <a:lnTo>
                      <a:pt x="7562" y="6763"/>
                    </a:lnTo>
                    <a:lnTo>
                      <a:pt x="7600" y="6972"/>
                    </a:lnTo>
                    <a:lnTo>
                      <a:pt x="6191" y="7696"/>
                    </a:lnTo>
                    <a:lnTo>
                      <a:pt x="6152" y="7696"/>
                    </a:lnTo>
                    <a:lnTo>
                      <a:pt x="6096" y="7696"/>
                    </a:lnTo>
                    <a:lnTo>
                      <a:pt x="4591" y="6934"/>
                    </a:lnTo>
                    <a:lnTo>
                      <a:pt x="4572" y="6934"/>
                    </a:lnTo>
                    <a:lnTo>
                      <a:pt x="4515" y="6972"/>
                    </a:lnTo>
                    <a:lnTo>
                      <a:pt x="4457" y="6953"/>
                    </a:lnTo>
                    <a:lnTo>
                      <a:pt x="4381" y="6934"/>
                    </a:lnTo>
                    <a:lnTo>
                      <a:pt x="4267" y="6953"/>
                    </a:lnTo>
                    <a:lnTo>
                      <a:pt x="4152" y="6934"/>
                    </a:lnTo>
                    <a:lnTo>
                      <a:pt x="4076" y="6934"/>
                    </a:lnTo>
                    <a:lnTo>
                      <a:pt x="4057" y="6934"/>
                    </a:lnTo>
                    <a:lnTo>
                      <a:pt x="4038" y="6934"/>
                    </a:lnTo>
                    <a:lnTo>
                      <a:pt x="4019" y="6972"/>
                    </a:lnTo>
                    <a:lnTo>
                      <a:pt x="4038" y="7010"/>
                    </a:lnTo>
                    <a:lnTo>
                      <a:pt x="4057" y="7029"/>
                    </a:lnTo>
                    <a:lnTo>
                      <a:pt x="4076" y="7048"/>
                    </a:lnTo>
                    <a:lnTo>
                      <a:pt x="4134" y="7086"/>
                    </a:lnTo>
                    <a:lnTo>
                      <a:pt x="4152" y="7105"/>
                    </a:lnTo>
                    <a:lnTo>
                      <a:pt x="4152" y="7144"/>
                    </a:lnTo>
                    <a:lnTo>
                      <a:pt x="4134" y="7163"/>
                    </a:lnTo>
                    <a:lnTo>
                      <a:pt x="4076" y="7181"/>
                    </a:lnTo>
                    <a:lnTo>
                      <a:pt x="3810" y="7200"/>
                    </a:lnTo>
                    <a:lnTo>
                      <a:pt x="3181" y="7086"/>
                    </a:lnTo>
                    <a:lnTo>
                      <a:pt x="3124" y="7086"/>
                    </a:lnTo>
                    <a:lnTo>
                      <a:pt x="3048" y="7086"/>
                    </a:lnTo>
                    <a:lnTo>
                      <a:pt x="3010" y="7067"/>
                    </a:lnTo>
                    <a:lnTo>
                      <a:pt x="2743" y="6877"/>
                    </a:lnTo>
                    <a:lnTo>
                      <a:pt x="2705" y="6877"/>
                    </a:lnTo>
                    <a:lnTo>
                      <a:pt x="2362" y="6782"/>
                    </a:lnTo>
                    <a:lnTo>
                      <a:pt x="2134" y="6686"/>
                    </a:lnTo>
                    <a:lnTo>
                      <a:pt x="2076" y="6667"/>
                    </a:lnTo>
                    <a:lnTo>
                      <a:pt x="2038" y="6629"/>
                    </a:lnTo>
                    <a:lnTo>
                      <a:pt x="2000" y="6610"/>
                    </a:lnTo>
                    <a:lnTo>
                      <a:pt x="1981" y="6610"/>
                    </a:lnTo>
                    <a:lnTo>
                      <a:pt x="1924" y="6610"/>
                    </a:lnTo>
                    <a:lnTo>
                      <a:pt x="1809" y="6610"/>
                    </a:lnTo>
                    <a:lnTo>
                      <a:pt x="1772" y="6610"/>
                    </a:lnTo>
                    <a:lnTo>
                      <a:pt x="1733" y="6610"/>
                    </a:lnTo>
                    <a:lnTo>
                      <a:pt x="1314" y="6477"/>
                    </a:lnTo>
                    <a:lnTo>
                      <a:pt x="1257" y="6438"/>
                    </a:lnTo>
                    <a:lnTo>
                      <a:pt x="1181" y="6401"/>
                    </a:lnTo>
                    <a:lnTo>
                      <a:pt x="1143" y="6343"/>
                    </a:lnTo>
                    <a:lnTo>
                      <a:pt x="1086" y="6229"/>
                    </a:lnTo>
                    <a:lnTo>
                      <a:pt x="1067" y="6191"/>
                    </a:lnTo>
                    <a:lnTo>
                      <a:pt x="1047" y="6153"/>
                    </a:lnTo>
                    <a:lnTo>
                      <a:pt x="1047" y="6096"/>
                    </a:lnTo>
                    <a:lnTo>
                      <a:pt x="1067" y="6057"/>
                    </a:lnTo>
                    <a:lnTo>
                      <a:pt x="1105" y="5943"/>
                    </a:lnTo>
                    <a:lnTo>
                      <a:pt x="1105" y="5905"/>
                    </a:lnTo>
                    <a:lnTo>
                      <a:pt x="1086" y="5829"/>
                    </a:lnTo>
                    <a:lnTo>
                      <a:pt x="1067" y="5715"/>
                    </a:lnTo>
                    <a:lnTo>
                      <a:pt x="991" y="5544"/>
                    </a:lnTo>
                    <a:lnTo>
                      <a:pt x="933" y="5448"/>
                    </a:lnTo>
                    <a:lnTo>
                      <a:pt x="915" y="5410"/>
                    </a:lnTo>
                    <a:lnTo>
                      <a:pt x="895" y="5372"/>
                    </a:lnTo>
                    <a:lnTo>
                      <a:pt x="876" y="5372"/>
                    </a:lnTo>
                    <a:lnTo>
                      <a:pt x="838" y="5353"/>
                    </a:lnTo>
                    <a:lnTo>
                      <a:pt x="819" y="5353"/>
                    </a:lnTo>
                    <a:lnTo>
                      <a:pt x="781" y="5353"/>
                    </a:lnTo>
                    <a:lnTo>
                      <a:pt x="724" y="5334"/>
                    </a:lnTo>
                    <a:lnTo>
                      <a:pt x="648" y="5315"/>
                    </a:lnTo>
                    <a:lnTo>
                      <a:pt x="629" y="5277"/>
                    </a:lnTo>
                    <a:lnTo>
                      <a:pt x="610" y="5258"/>
                    </a:lnTo>
                    <a:lnTo>
                      <a:pt x="590" y="5219"/>
                    </a:lnTo>
                    <a:lnTo>
                      <a:pt x="514" y="4991"/>
                    </a:lnTo>
                    <a:lnTo>
                      <a:pt x="495" y="4934"/>
                    </a:lnTo>
                    <a:lnTo>
                      <a:pt x="476" y="4896"/>
                    </a:lnTo>
                    <a:lnTo>
                      <a:pt x="457" y="4877"/>
                    </a:lnTo>
                    <a:lnTo>
                      <a:pt x="285" y="4801"/>
                    </a:lnTo>
                    <a:lnTo>
                      <a:pt x="114" y="4686"/>
                    </a:lnTo>
                    <a:lnTo>
                      <a:pt x="76" y="4648"/>
                    </a:lnTo>
                    <a:lnTo>
                      <a:pt x="57" y="4629"/>
                    </a:lnTo>
                    <a:lnTo>
                      <a:pt x="57" y="4610"/>
                    </a:lnTo>
                    <a:lnTo>
                      <a:pt x="38" y="4591"/>
                    </a:lnTo>
                    <a:lnTo>
                      <a:pt x="0" y="4401"/>
                    </a:lnTo>
                    <a:lnTo>
                      <a:pt x="0" y="4381"/>
                    </a:lnTo>
                    <a:lnTo>
                      <a:pt x="19" y="4286"/>
                    </a:lnTo>
                    <a:lnTo>
                      <a:pt x="38" y="4229"/>
                    </a:lnTo>
                    <a:lnTo>
                      <a:pt x="76" y="4076"/>
                    </a:lnTo>
                    <a:lnTo>
                      <a:pt x="76" y="4000"/>
                    </a:lnTo>
                    <a:lnTo>
                      <a:pt x="133" y="3867"/>
                    </a:lnTo>
                    <a:lnTo>
                      <a:pt x="419" y="3334"/>
                    </a:lnTo>
                    <a:lnTo>
                      <a:pt x="457" y="3201"/>
                    </a:lnTo>
                    <a:lnTo>
                      <a:pt x="457" y="3067"/>
                    </a:lnTo>
                    <a:lnTo>
                      <a:pt x="457" y="3010"/>
                    </a:lnTo>
                    <a:lnTo>
                      <a:pt x="476" y="2953"/>
                    </a:lnTo>
                    <a:lnTo>
                      <a:pt x="476" y="2896"/>
                    </a:lnTo>
                    <a:lnTo>
                      <a:pt x="514" y="2838"/>
                    </a:lnTo>
                    <a:lnTo>
                      <a:pt x="666" y="2553"/>
                    </a:lnTo>
                    <a:lnTo>
                      <a:pt x="686" y="2515"/>
                    </a:lnTo>
                    <a:lnTo>
                      <a:pt x="686" y="2476"/>
                    </a:lnTo>
                    <a:lnTo>
                      <a:pt x="666" y="2439"/>
                    </a:lnTo>
                    <a:lnTo>
                      <a:pt x="534" y="2286"/>
                    </a:lnTo>
                    <a:lnTo>
                      <a:pt x="534" y="2267"/>
                    </a:lnTo>
                    <a:lnTo>
                      <a:pt x="534" y="2248"/>
                    </a:lnTo>
                    <a:lnTo>
                      <a:pt x="552" y="2229"/>
                    </a:lnTo>
                    <a:lnTo>
                      <a:pt x="610" y="2210"/>
                    </a:lnTo>
                    <a:lnTo>
                      <a:pt x="686" y="2210"/>
                    </a:lnTo>
                    <a:lnTo>
                      <a:pt x="724" y="2229"/>
                    </a:lnTo>
                    <a:lnTo>
                      <a:pt x="762" y="2248"/>
                    </a:lnTo>
                    <a:lnTo>
                      <a:pt x="857" y="2305"/>
                    </a:lnTo>
                    <a:lnTo>
                      <a:pt x="876" y="2324"/>
                    </a:lnTo>
                    <a:lnTo>
                      <a:pt x="933" y="2344"/>
                    </a:lnTo>
                    <a:lnTo>
                      <a:pt x="1238" y="2324"/>
                    </a:lnTo>
                    <a:lnTo>
                      <a:pt x="1296" y="2305"/>
                    </a:lnTo>
                    <a:lnTo>
                      <a:pt x="1314" y="2305"/>
                    </a:lnTo>
                    <a:lnTo>
                      <a:pt x="2305" y="1791"/>
                    </a:lnTo>
                    <a:lnTo>
                      <a:pt x="2495" y="1734"/>
                    </a:lnTo>
                    <a:lnTo>
                      <a:pt x="2534" y="1714"/>
                    </a:lnTo>
                    <a:lnTo>
                      <a:pt x="2629" y="1658"/>
                    </a:lnTo>
                    <a:lnTo>
                      <a:pt x="2762" y="1543"/>
                    </a:lnTo>
                    <a:lnTo>
                      <a:pt x="2876" y="1486"/>
                    </a:lnTo>
                    <a:lnTo>
                      <a:pt x="3010" y="1372"/>
                    </a:lnTo>
                    <a:lnTo>
                      <a:pt x="3048" y="1353"/>
                    </a:lnTo>
                    <a:lnTo>
                      <a:pt x="3105" y="1296"/>
                    </a:lnTo>
                    <a:lnTo>
                      <a:pt x="3314" y="1048"/>
                    </a:lnTo>
                    <a:lnTo>
                      <a:pt x="3391" y="934"/>
                    </a:lnTo>
                    <a:lnTo>
                      <a:pt x="3409" y="857"/>
                    </a:lnTo>
                    <a:lnTo>
                      <a:pt x="3429" y="781"/>
                    </a:lnTo>
                    <a:lnTo>
                      <a:pt x="3448" y="477"/>
                    </a:lnTo>
                    <a:lnTo>
                      <a:pt x="3467" y="419"/>
                    </a:lnTo>
                    <a:lnTo>
                      <a:pt x="3486" y="324"/>
                    </a:lnTo>
                    <a:lnTo>
                      <a:pt x="3524" y="286"/>
                    </a:lnTo>
                    <a:lnTo>
                      <a:pt x="3600" y="210"/>
                    </a:lnTo>
                    <a:lnTo>
                      <a:pt x="3886" y="0"/>
                    </a:lnTo>
                    <a:lnTo>
                      <a:pt x="3886" y="191"/>
                    </a:lnTo>
                    <a:lnTo>
                      <a:pt x="3886" y="477"/>
                    </a:lnTo>
                    <a:lnTo>
                      <a:pt x="3886" y="762"/>
                    </a:lnTo>
                    <a:lnTo>
                      <a:pt x="3886" y="1048"/>
                    </a:lnTo>
                    <a:lnTo>
                      <a:pt x="3886" y="1334"/>
                    </a:lnTo>
                    <a:lnTo>
                      <a:pt x="3886" y="1619"/>
                    </a:lnTo>
                    <a:lnTo>
                      <a:pt x="3886" y="1905"/>
                    </a:lnTo>
                    <a:lnTo>
                      <a:pt x="3886" y="2191"/>
                    </a:lnTo>
                    <a:lnTo>
                      <a:pt x="3886" y="2381"/>
                    </a:lnTo>
                    <a:lnTo>
                      <a:pt x="4076" y="2229"/>
                    </a:lnTo>
                    <a:lnTo>
                      <a:pt x="4134" y="2210"/>
                    </a:lnTo>
                    <a:lnTo>
                      <a:pt x="4191" y="2267"/>
                    </a:lnTo>
                    <a:lnTo>
                      <a:pt x="4286" y="2381"/>
                    </a:lnTo>
                    <a:lnTo>
                      <a:pt x="4343" y="2439"/>
                    </a:lnTo>
                    <a:lnTo>
                      <a:pt x="4438" y="2496"/>
                    </a:lnTo>
                    <a:lnTo>
                      <a:pt x="4552" y="2515"/>
                    </a:lnTo>
                    <a:lnTo>
                      <a:pt x="4667" y="2496"/>
                    </a:lnTo>
                    <a:lnTo>
                      <a:pt x="4781" y="2476"/>
                    </a:lnTo>
                    <a:lnTo>
                      <a:pt x="4877" y="2458"/>
                    </a:lnTo>
                    <a:lnTo>
                      <a:pt x="5410" y="2172"/>
                    </a:lnTo>
                    <a:lnTo>
                      <a:pt x="5505" y="2172"/>
                    </a:lnTo>
                    <a:lnTo>
                      <a:pt x="5543" y="2191"/>
                    </a:lnTo>
                    <a:lnTo>
                      <a:pt x="5581" y="2191"/>
                    </a:lnTo>
                    <a:lnTo>
                      <a:pt x="5676" y="2191"/>
                    </a:lnTo>
                    <a:lnTo>
                      <a:pt x="5734" y="2191"/>
                    </a:lnTo>
                    <a:lnTo>
                      <a:pt x="5771" y="2210"/>
                    </a:lnTo>
                    <a:lnTo>
                      <a:pt x="5867" y="2267"/>
                    </a:lnTo>
                    <a:lnTo>
                      <a:pt x="5943" y="2286"/>
                    </a:lnTo>
                    <a:lnTo>
                      <a:pt x="6210" y="2248"/>
                    </a:lnTo>
                    <a:lnTo>
                      <a:pt x="6248" y="224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89" name="Freeform 4">
                <a:extLst>
                  <a:ext uri="{FF2B5EF4-FFF2-40B4-BE49-F238E27FC236}">
                    <a16:creationId xmlns:a16="http://schemas.microsoft.com/office/drawing/2014/main" id="{7AB6C214-C830-4643-8576-8B4BD13B3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6825" y="374650"/>
                <a:ext cx="3144838" cy="3465513"/>
              </a:xfrm>
              <a:custGeom>
                <a:avLst/>
                <a:gdLst>
                  <a:gd name="T0" fmla="*/ 2147483646 w 17468"/>
                  <a:gd name="T1" fmla="*/ 2147483646 h 19259"/>
                  <a:gd name="T2" fmla="*/ 2147483646 w 17468"/>
                  <a:gd name="T3" fmla="*/ 2147483646 h 19259"/>
                  <a:gd name="T4" fmla="*/ 2147483646 w 17468"/>
                  <a:gd name="T5" fmla="*/ 2147483646 h 19259"/>
                  <a:gd name="T6" fmla="*/ 2147483646 w 17468"/>
                  <a:gd name="T7" fmla="*/ 2147483646 h 19259"/>
                  <a:gd name="T8" fmla="*/ 2147483646 w 17468"/>
                  <a:gd name="T9" fmla="*/ 2147483646 h 19259"/>
                  <a:gd name="T10" fmla="*/ 2147483646 w 17468"/>
                  <a:gd name="T11" fmla="*/ 2147483646 h 19259"/>
                  <a:gd name="T12" fmla="*/ 2147483646 w 17468"/>
                  <a:gd name="T13" fmla="*/ 2147483646 h 19259"/>
                  <a:gd name="T14" fmla="*/ 2147483646 w 17468"/>
                  <a:gd name="T15" fmla="*/ 2147483646 h 19259"/>
                  <a:gd name="T16" fmla="*/ 2147483646 w 17468"/>
                  <a:gd name="T17" fmla="*/ 2147483646 h 19259"/>
                  <a:gd name="T18" fmla="*/ 2147483646 w 17468"/>
                  <a:gd name="T19" fmla="*/ 2147483646 h 19259"/>
                  <a:gd name="T20" fmla="*/ 2147483646 w 17468"/>
                  <a:gd name="T21" fmla="*/ 2147483646 h 19259"/>
                  <a:gd name="T22" fmla="*/ 2147483646 w 17468"/>
                  <a:gd name="T23" fmla="*/ 2147483646 h 19259"/>
                  <a:gd name="T24" fmla="*/ 2147483646 w 17468"/>
                  <a:gd name="T25" fmla="*/ 2147483646 h 19259"/>
                  <a:gd name="T26" fmla="*/ 2147483646 w 17468"/>
                  <a:gd name="T27" fmla="*/ 2147483646 h 19259"/>
                  <a:gd name="T28" fmla="*/ 2147483646 w 17468"/>
                  <a:gd name="T29" fmla="*/ 2147483646 h 19259"/>
                  <a:gd name="T30" fmla="*/ 2147483646 w 17468"/>
                  <a:gd name="T31" fmla="*/ 2147483646 h 19259"/>
                  <a:gd name="T32" fmla="*/ 2147483646 w 17468"/>
                  <a:gd name="T33" fmla="*/ 2147483646 h 19259"/>
                  <a:gd name="T34" fmla="*/ 2147483646 w 17468"/>
                  <a:gd name="T35" fmla="*/ 2147483646 h 19259"/>
                  <a:gd name="T36" fmla="*/ 2147483646 w 17468"/>
                  <a:gd name="T37" fmla="*/ 2147483646 h 19259"/>
                  <a:gd name="T38" fmla="*/ 2147483646 w 17468"/>
                  <a:gd name="T39" fmla="*/ 2147483646 h 19259"/>
                  <a:gd name="T40" fmla="*/ 2147483646 w 17468"/>
                  <a:gd name="T41" fmla="*/ 2147483646 h 19259"/>
                  <a:gd name="T42" fmla="*/ 2147483646 w 17468"/>
                  <a:gd name="T43" fmla="*/ 2147483646 h 19259"/>
                  <a:gd name="T44" fmla="*/ 2147483646 w 17468"/>
                  <a:gd name="T45" fmla="*/ 2147483646 h 19259"/>
                  <a:gd name="T46" fmla="*/ 2147483646 w 17468"/>
                  <a:gd name="T47" fmla="*/ 2147483646 h 19259"/>
                  <a:gd name="T48" fmla="*/ 2147483646 w 17468"/>
                  <a:gd name="T49" fmla="*/ 2147483646 h 19259"/>
                  <a:gd name="T50" fmla="*/ 2147483646 w 17468"/>
                  <a:gd name="T51" fmla="*/ 2147483646 h 19259"/>
                  <a:gd name="T52" fmla="*/ 2147483646 w 17468"/>
                  <a:gd name="T53" fmla="*/ 2147483646 h 19259"/>
                  <a:gd name="T54" fmla="*/ 2147483646 w 17468"/>
                  <a:gd name="T55" fmla="*/ 2147483646 h 19259"/>
                  <a:gd name="T56" fmla="*/ 2147483646 w 17468"/>
                  <a:gd name="T57" fmla="*/ 2147483646 h 19259"/>
                  <a:gd name="T58" fmla="*/ 2147483646 w 17468"/>
                  <a:gd name="T59" fmla="*/ 2147483646 h 19259"/>
                  <a:gd name="T60" fmla="*/ 2147483646 w 17468"/>
                  <a:gd name="T61" fmla="*/ 2147483646 h 19259"/>
                  <a:gd name="T62" fmla="*/ 2147483646 w 17468"/>
                  <a:gd name="T63" fmla="*/ 2147483646 h 19259"/>
                  <a:gd name="T64" fmla="*/ 2147483646 w 17468"/>
                  <a:gd name="T65" fmla="*/ 2147483646 h 19259"/>
                  <a:gd name="T66" fmla="*/ 2147483646 w 17468"/>
                  <a:gd name="T67" fmla="*/ 2147483646 h 19259"/>
                  <a:gd name="T68" fmla="*/ 2147483646 w 17468"/>
                  <a:gd name="T69" fmla="*/ 2147483646 h 19259"/>
                  <a:gd name="T70" fmla="*/ 2147483646 w 17468"/>
                  <a:gd name="T71" fmla="*/ 2147483646 h 19259"/>
                  <a:gd name="T72" fmla="*/ 2147483646 w 17468"/>
                  <a:gd name="T73" fmla="*/ 2147483646 h 19259"/>
                  <a:gd name="T74" fmla="*/ 2147483646 w 17468"/>
                  <a:gd name="T75" fmla="*/ 2147483646 h 19259"/>
                  <a:gd name="T76" fmla="*/ 2147483646 w 17468"/>
                  <a:gd name="T77" fmla="*/ 2147483646 h 19259"/>
                  <a:gd name="T78" fmla="*/ 2147483646 w 17468"/>
                  <a:gd name="T79" fmla="*/ 2147483646 h 19259"/>
                  <a:gd name="T80" fmla="*/ 2147483646 w 17468"/>
                  <a:gd name="T81" fmla="*/ 2147483646 h 19259"/>
                  <a:gd name="T82" fmla="*/ 2147483646 w 17468"/>
                  <a:gd name="T83" fmla="*/ 2147483646 h 19259"/>
                  <a:gd name="T84" fmla="*/ 2147483646 w 17468"/>
                  <a:gd name="T85" fmla="*/ 2147483646 h 19259"/>
                  <a:gd name="T86" fmla="*/ 2147483646 w 17468"/>
                  <a:gd name="T87" fmla="*/ 2147483646 h 19259"/>
                  <a:gd name="T88" fmla="*/ 2147483646 w 17468"/>
                  <a:gd name="T89" fmla="*/ 2147483646 h 19259"/>
                  <a:gd name="T90" fmla="*/ 2147483646 w 17468"/>
                  <a:gd name="T91" fmla="*/ 2147483646 h 19259"/>
                  <a:gd name="T92" fmla="*/ 2147483646 w 17468"/>
                  <a:gd name="T93" fmla="*/ 2147483646 h 19259"/>
                  <a:gd name="T94" fmla="*/ 2147483646 w 17468"/>
                  <a:gd name="T95" fmla="*/ 2147483646 h 19259"/>
                  <a:gd name="T96" fmla="*/ 2147483646 w 17468"/>
                  <a:gd name="T97" fmla="*/ 2147483646 h 19259"/>
                  <a:gd name="T98" fmla="*/ 2147483646 w 17468"/>
                  <a:gd name="T99" fmla="*/ 2147483646 h 19259"/>
                  <a:gd name="T100" fmla="*/ 2147483646 w 17468"/>
                  <a:gd name="T101" fmla="*/ 2147483646 h 19259"/>
                  <a:gd name="T102" fmla="*/ 2147483646 w 17468"/>
                  <a:gd name="T103" fmla="*/ 2147483646 h 19259"/>
                  <a:gd name="T104" fmla="*/ 2147483646 w 17468"/>
                  <a:gd name="T105" fmla="*/ 2147483646 h 19259"/>
                  <a:gd name="T106" fmla="*/ 2147483646 w 17468"/>
                  <a:gd name="T107" fmla="*/ 2147483646 h 19259"/>
                  <a:gd name="T108" fmla="*/ 2147483646 w 17468"/>
                  <a:gd name="T109" fmla="*/ 2147483646 h 19259"/>
                  <a:gd name="T110" fmla="*/ 2147483646 w 17468"/>
                  <a:gd name="T111" fmla="*/ 2147483646 h 19259"/>
                  <a:gd name="T112" fmla="*/ 2147483646 w 17468"/>
                  <a:gd name="T113" fmla="*/ 2147483646 h 19259"/>
                  <a:gd name="T114" fmla="*/ 2147483646 w 17468"/>
                  <a:gd name="T115" fmla="*/ 2147483646 h 19259"/>
                  <a:gd name="T116" fmla="*/ 2147483646 w 17468"/>
                  <a:gd name="T117" fmla="*/ 2147483646 h 19259"/>
                  <a:gd name="T118" fmla="*/ 2147483646 w 17468"/>
                  <a:gd name="T119" fmla="*/ 2147483646 h 19259"/>
                  <a:gd name="T120" fmla="*/ 2147483646 w 17468"/>
                  <a:gd name="T121" fmla="*/ 2147483646 h 192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468" h="19259">
                    <a:moveTo>
                      <a:pt x="5639" y="172"/>
                    </a:moveTo>
                    <a:lnTo>
                      <a:pt x="5657" y="172"/>
                    </a:lnTo>
                    <a:lnTo>
                      <a:pt x="5696" y="134"/>
                    </a:lnTo>
                    <a:lnTo>
                      <a:pt x="5734" y="96"/>
                    </a:lnTo>
                    <a:lnTo>
                      <a:pt x="5734" y="76"/>
                    </a:lnTo>
                    <a:lnTo>
                      <a:pt x="5753" y="38"/>
                    </a:lnTo>
                    <a:lnTo>
                      <a:pt x="5772" y="0"/>
                    </a:lnTo>
                    <a:lnTo>
                      <a:pt x="5810" y="0"/>
                    </a:lnTo>
                    <a:lnTo>
                      <a:pt x="5848" y="0"/>
                    </a:lnTo>
                    <a:lnTo>
                      <a:pt x="5943" y="38"/>
                    </a:lnTo>
                    <a:lnTo>
                      <a:pt x="6001" y="57"/>
                    </a:lnTo>
                    <a:lnTo>
                      <a:pt x="6038" y="96"/>
                    </a:lnTo>
                    <a:lnTo>
                      <a:pt x="6134" y="210"/>
                    </a:lnTo>
                    <a:lnTo>
                      <a:pt x="6153" y="229"/>
                    </a:lnTo>
                    <a:lnTo>
                      <a:pt x="6172" y="248"/>
                    </a:lnTo>
                    <a:lnTo>
                      <a:pt x="6210" y="248"/>
                    </a:lnTo>
                    <a:lnTo>
                      <a:pt x="6229" y="248"/>
                    </a:lnTo>
                    <a:lnTo>
                      <a:pt x="6248" y="267"/>
                    </a:lnTo>
                    <a:lnTo>
                      <a:pt x="6343" y="362"/>
                    </a:lnTo>
                    <a:lnTo>
                      <a:pt x="6363" y="381"/>
                    </a:lnTo>
                    <a:lnTo>
                      <a:pt x="6419" y="401"/>
                    </a:lnTo>
                    <a:lnTo>
                      <a:pt x="6496" y="419"/>
                    </a:lnTo>
                    <a:lnTo>
                      <a:pt x="6534" y="438"/>
                    </a:lnTo>
                    <a:lnTo>
                      <a:pt x="6553" y="438"/>
                    </a:lnTo>
                    <a:lnTo>
                      <a:pt x="6572" y="419"/>
                    </a:lnTo>
                    <a:lnTo>
                      <a:pt x="6629" y="324"/>
                    </a:lnTo>
                    <a:lnTo>
                      <a:pt x="6648" y="324"/>
                    </a:lnTo>
                    <a:lnTo>
                      <a:pt x="6705" y="362"/>
                    </a:lnTo>
                    <a:lnTo>
                      <a:pt x="6724" y="401"/>
                    </a:lnTo>
                    <a:lnTo>
                      <a:pt x="6800" y="553"/>
                    </a:lnTo>
                    <a:lnTo>
                      <a:pt x="6744" y="610"/>
                    </a:lnTo>
                    <a:lnTo>
                      <a:pt x="6724" y="629"/>
                    </a:lnTo>
                    <a:lnTo>
                      <a:pt x="6763" y="648"/>
                    </a:lnTo>
                    <a:lnTo>
                      <a:pt x="6800" y="648"/>
                    </a:lnTo>
                    <a:lnTo>
                      <a:pt x="6839" y="667"/>
                    </a:lnTo>
                    <a:lnTo>
                      <a:pt x="6896" y="667"/>
                    </a:lnTo>
                    <a:lnTo>
                      <a:pt x="6915" y="686"/>
                    </a:lnTo>
                    <a:lnTo>
                      <a:pt x="6934" y="686"/>
                    </a:lnTo>
                    <a:lnTo>
                      <a:pt x="6934" y="705"/>
                    </a:lnTo>
                    <a:lnTo>
                      <a:pt x="6953" y="724"/>
                    </a:lnTo>
                    <a:lnTo>
                      <a:pt x="6991" y="724"/>
                    </a:lnTo>
                    <a:lnTo>
                      <a:pt x="7010" y="724"/>
                    </a:lnTo>
                    <a:lnTo>
                      <a:pt x="7010" y="705"/>
                    </a:lnTo>
                    <a:lnTo>
                      <a:pt x="7029" y="705"/>
                    </a:lnTo>
                    <a:lnTo>
                      <a:pt x="7067" y="686"/>
                    </a:lnTo>
                    <a:lnTo>
                      <a:pt x="7086" y="705"/>
                    </a:lnTo>
                    <a:lnTo>
                      <a:pt x="7144" y="819"/>
                    </a:lnTo>
                    <a:lnTo>
                      <a:pt x="7239" y="914"/>
                    </a:lnTo>
                    <a:lnTo>
                      <a:pt x="7296" y="953"/>
                    </a:lnTo>
                    <a:lnTo>
                      <a:pt x="7429" y="1048"/>
                    </a:lnTo>
                    <a:lnTo>
                      <a:pt x="7448" y="1067"/>
                    </a:lnTo>
                    <a:lnTo>
                      <a:pt x="7486" y="1105"/>
                    </a:lnTo>
                    <a:lnTo>
                      <a:pt x="7506" y="1124"/>
                    </a:lnTo>
                    <a:lnTo>
                      <a:pt x="7525" y="1124"/>
                    </a:lnTo>
                    <a:lnTo>
                      <a:pt x="7543" y="1143"/>
                    </a:lnTo>
                    <a:lnTo>
                      <a:pt x="7562" y="1143"/>
                    </a:lnTo>
                    <a:lnTo>
                      <a:pt x="7562" y="1162"/>
                    </a:lnTo>
                    <a:lnTo>
                      <a:pt x="7562" y="1200"/>
                    </a:lnTo>
                    <a:lnTo>
                      <a:pt x="7562" y="1219"/>
                    </a:lnTo>
                    <a:lnTo>
                      <a:pt x="7677" y="1448"/>
                    </a:lnTo>
                    <a:lnTo>
                      <a:pt x="7639" y="1486"/>
                    </a:lnTo>
                    <a:lnTo>
                      <a:pt x="7639" y="1505"/>
                    </a:lnTo>
                    <a:lnTo>
                      <a:pt x="7639" y="1543"/>
                    </a:lnTo>
                    <a:lnTo>
                      <a:pt x="7639" y="1581"/>
                    </a:lnTo>
                    <a:lnTo>
                      <a:pt x="7715" y="1657"/>
                    </a:lnTo>
                    <a:lnTo>
                      <a:pt x="7734" y="1676"/>
                    </a:lnTo>
                    <a:lnTo>
                      <a:pt x="7753" y="1676"/>
                    </a:lnTo>
                    <a:lnTo>
                      <a:pt x="7791" y="1676"/>
                    </a:lnTo>
                    <a:lnTo>
                      <a:pt x="7810" y="1676"/>
                    </a:lnTo>
                    <a:lnTo>
                      <a:pt x="7791" y="1715"/>
                    </a:lnTo>
                    <a:lnTo>
                      <a:pt x="7810" y="1753"/>
                    </a:lnTo>
                    <a:lnTo>
                      <a:pt x="7829" y="1772"/>
                    </a:lnTo>
                    <a:lnTo>
                      <a:pt x="7848" y="1791"/>
                    </a:lnTo>
                    <a:lnTo>
                      <a:pt x="7829" y="1829"/>
                    </a:lnTo>
                    <a:lnTo>
                      <a:pt x="7810" y="1829"/>
                    </a:lnTo>
                    <a:lnTo>
                      <a:pt x="7772" y="1810"/>
                    </a:lnTo>
                    <a:lnTo>
                      <a:pt x="7734" y="1829"/>
                    </a:lnTo>
                    <a:lnTo>
                      <a:pt x="7715" y="1848"/>
                    </a:lnTo>
                    <a:lnTo>
                      <a:pt x="7734" y="1867"/>
                    </a:lnTo>
                    <a:lnTo>
                      <a:pt x="7791" y="1905"/>
                    </a:lnTo>
                    <a:lnTo>
                      <a:pt x="7810" y="1943"/>
                    </a:lnTo>
                    <a:lnTo>
                      <a:pt x="7848" y="2038"/>
                    </a:lnTo>
                    <a:lnTo>
                      <a:pt x="7887" y="2096"/>
                    </a:lnTo>
                    <a:lnTo>
                      <a:pt x="7963" y="2133"/>
                    </a:lnTo>
                    <a:lnTo>
                      <a:pt x="8096" y="2153"/>
                    </a:lnTo>
                    <a:lnTo>
                      <a:pt x="8229" y="2210"/>
                    </a:lnTo>
                    <a:lnTo>
                      <a:pt x="8286" y="2210"/>
                    </a:lnTo>
                    <a:lnTo>
                      <a:pt x="8324" y="2133"/>
                    </a:lnTo>
                    <a:lnTo>
                      <a:pt x="8344" y="2172"/>
                    </a:lnTo>
                    <a:lnTo>
                      <a:pt x="8400" y="2324"/>
                    </a:lnTo>
                    <a:lnTo>
                      <a:pt x="8400" y="2343"/>
                    </a:lnTo>
                    <a:lnTo>
                      <a:pt x="8420" y="2362"/>
                    </a:lnTo>
                    <a:lnTo>
                      <a:pt x="8458" y="2362"/>
                    </a:lnTo>
                    <a:lnTo>
                      <a:pt x="8477" y="2343"/>
                    </a:lnTo>
                    <a:lnTo>
                      <a:pt x="8496" y="2343"/>
                    </a:lnTo>
                    <a:lnTo>
                      <a:pt x="8515" y="2324"/>
                    </a:lnTo>
                    <a:lnTo>
                      <a:pt x="8534" y="2305"/>
                    </a:lnTo>
                    <a:lnTo>
                      <a:pt x="8553" y="2324"/>
                    </a:lnTo>
                    <a:lnTo>
                      <a:pt x="8553" y="2343"/>
                    </a:lnTo>
                    <a:lnTo>
                      <a:pt x="8534" y="2382"/>
                    </a:lnTo>
                    <a:lnTo>
                      <a:pt x="8534" y="2400"/>
                    </a:lnTo>
                    <a:lnTo>
                      <a:pt x="8553" y="2419"/>
                    </a:lnTo>
                    <a:lnTo>
                      <a:pt x="8629" y="2400"/>
                    </a:lnTo>
                    <a:lnTo>
                      <a:pt x="8667" y="2419"/>
                    </a:lnTo>
                    <a:lnTo>
                      <a:pt x="8686" y="2438"/>
                    </a:lnTo>
                    <a:lnTo>
                      <a:pt x="8705" y="2534"/>
                    </a:lnTo>
                    <a:lnTo>
                      <a:pt x="8763" y="2591"/>
                    </a:lnTo>
                    <a:lnTo>
                      <a:pt x="8781" y="2610"/>
                    </a:lnTo>
                    <a:lnTo>
                      <a:pt x="8801" y="2629"/>
                    </a:lnTo>
                    <a:lnTo>
                      <a:pt x="8858" y="2648"/>
                    </a:lnTo>
                    <a:lnTo>
                      <a:pt x="8896" y="2667"/>
                    </a:lnTo>
                    <a:lnTo>
                      <a:pt x="8934" y="2667"/>
                    </a:lnTo>
                    <a:lnTo>
                      <a:pt x="8972" y="2648"/>
                    </a:lnTo>
                    <a:lnTo>
                      <a:pt x="9010" y="2591"/>
                    </a:lnTo>
                    <a:lnTo>
                      <a:pt x="9029" y="2572"/>
                    </a:lnTo>
                    <a:lnTo>
                      <a:pt x="9048" y="2610"/>
                    </a:lnTo>
                    <a:lnTo>
                      <a:pt x="9086" y="2648"/>
                    </a:lnTo>
                    <a:lnTo>
                      <a:pt x="9125" y="2667"/>
                    </a:lnTo>
                    <a:lnTo>
                      <a:pt x="9182" y="2686"/>
                    </a:lnTo>
                    <a:lnTo>
                      <a:pt x="9201" y="2686"/>
                    </a:lnTo>
                    <a:lnTo>
                      <a:pt x="9239" y="2724"/>
                    </a:lnTo>
                    <a:lnTo>
                      <a:pt x="9296" y="2724"/>
                    </a:lnTo>
                    <a:lnTo>
                      <a:pt x="9315" y="2743"/>
                    </a:lnTo>
                    <a:lnTo>
                      <a:pt x="9315" y="2781"/>
                    </a:lnTo>
                    <a:lnTo>
                      <a:pt x="9334" y="2800"/>
                    </a:lnTo>
                    <a:lnTo>
                      <a:pt x="9334" y="2839"/>
                    </a:lnTo>
                    <a:lnTo>
                      <a:pt x="9353" y="2839"/>
                    </a:lnTo>
                    <a:lnTo>
                      <a:pt x="9372" y="2839"/>
                    </a:lnTo>
                    <a:lnTo>
                      <a:pt x="9391" y="2839"/>
                    </a:lnTo>
                    <a:lnTo>
                      <a:pt x="9391" y="2858"/>
                    </a:lnTo>
                    <a:lnTo>
                      <a:pt x="9391" y="2877"/>
                    </a:lnTo>
                    <a:lnTo>
                      <a:pt x="9391" y="2934"/>
                    </a:lnTo>
                    <a:lnTo>
                      <a:pt x="9410" y="2934"/>
                    </a:lnTo>
                    <a:lnTo>
                      <a:pt x="9410" y="2953"/>
                    </a:lnTo>
                    <a:lnTo>
                      <a:pt x="9429" y="2972"/>
                    </a:lnTo>
                    <a:lnTo>
                      <a:pt x="9467" y="2991"/>
                    </a:lnTo>
                    <a:lnTo>
                      <a:pt x="9448" y="3010"/>
                    </a:lnTo>
                    <a:lnTo>
                      <a:pt x="9410" y="3048"/>
                    </a:lnTo>
                    <a:lnTo>
                      <a:pt x="9429" y="3086"/>
                    </a:lnTo>
                    <a:lnTo>
                      <a:pt x="9524" y="3124"/>
                    </a:lnTo>
                    <a:lnTo>
                      <a:pt x="9543" y="3162"/>
                    </a:lnTo>
                    <a:lnTo>
                      <a:pt x="9582" y="3200"/>
                    </a:lnTo>
                    <a:lnTo>
                      <a:pt x="9601" y="3220"/>
                    </a:lnTo>
                    <a:lnTo>
                      <a:pt x="9620" y="3257"/>
                    </a:lnTo>
                    <a:lnTo>
                      <a:pt x="9620" y="3276"/>
                    </a:lnTo>
                    <a:lnTo>
                      <a:pt x="9620" y="3296"/>
                    </a:lnTo>
                    <a:lnTo>
                      <a:pt x="9639" y="3391"/>
                    </a:lnTo>
                    <a:lnTo>
                      <a:pt x="9639" y="3429"/>
                    </a:lnTo>
                    <a:lnTo>
                      <a:pt x="9582" y="3467"/>
                    </a:lnTo>
                    <a:lnTo>
                      <a:pt x="9563" y="3505"/>
                    </a:lnTo>
                    <a:lnTo>
                      <a:pt x="9543" y="3581"/>
                    </a:lnTo>
                    <a:lnTo>
                      <a:pt x="9524" y="3657"/>
                    </a:lnTo>
                    <a:lnTo>
                      <a:pt x="9582" y="3715"/>
                    </a:lnTo>
                    <a:lnTo>
                      <a:pt x="9715" y="3810"/>
                    </a:lnTo>
                    <a:lnTo>
                      <a:pt x="9734" y="3848"/>
                    </a:lnTo>
                    <a:lnTo>
                      <a:pt x="9753" y="3848"/>
                    </a:lnTo>
                    <a:lnTo>
                      <a:pt x="9772" y="3848"/>
                    </a:lnTo>
                    <a:lnTo>
                      <a:pt x="9810" y="3848"/>
                    </a:lnTo>
                    <a:lnTo>
                      <a:pt x="9829" y="3848"/>
                    </a:lnTo>
                    <a:lnTo>
                      <a:pt x="9848" y="3848"/>
                    </a:lnTo>
                    <a:lnTo>
                      <a:pt x="9887" y="3867"/>
                    </a:lnTo>
                    <a:lnTo>
                      <a:pt x="9944" y="3924"/>
                    </a:lnTo>
                    <a:lnTo>
                      <a:pt x="9963" y="3924"/>
                    </a:lnTo>
                    <a:lnTo>
                      <a:pt x="9982" y="3905"/>
                    </a:lnTo>
                    <a:lnTo>
                      <a:pt x="10001" y="3867"/>
                    </a:lnTo>
                    <a:lnTo>
                      <a:pt x="10039" y="3867"/>
                    </a:lnTo>
                    <a:lnTo>
                      <a:pt x="10115" y="3886"/>
                    </a:lnTo>
                    <a:lnTo>
                      <a:pt x="10134" y="3867"/>
                    </a:lnTo>
                    <a:lnTo>
                      <a:pt x="10134" y="3810"/>
                    </a:lnTo>
                    <a:lnTo>
                      <a:pt x="10172" y="3810"/>
                    </a:lnTo>
                    <a:lnTo>
                      <a:pt x="10229" y="3886"/>
                    </a:lnTo>
                    <a:lnTo>
                      <a:pt x="10249" y="3905"/>
                    </a:lnTo>
                    <a:lnTo>
                      <a:pt x="10267" y="3905"/>
                    </a:lnTo>
                    <a:lnTo>
                      <a:pt x="10286" y="3924"/>
                    </a:lnTo>
                    <a:lnTo>
                      <a:pt x="10305" y="3943"/>
                    </a:lnTo>
                    <a:lnTo>
                      <a:pt x="10286" y="4019"/>
                    </a:lnTo>
                    <a:lnTo>
                      <a:pt x="10286" y="4058"/>
                    </a:lnTo>
                    <a:lnTo>
                      <a:pt x="10344" y="4114"/>
                    </a:lnTo>
                    <a:lnTo>
                      <a:pt x="10363" y="4153"/>
                    </a:lnTo>
                    <a:lnTo>
                      <a:pt x="10363" y="4172"/>
                    </a:lnTo>
                    <a:lnTo>
                      <a:pt x="10325" y="4229"/>
                    </a:lnTo>
                    <a:lnTo>
                      <a:pt x="10325" y="4267"/>
                    </a:lnTo>
                    <a:lnTo>
                      <a:pt x="10344" y="4305"/>
                    </a:lnTo>
                    <a:lnTo>
                      <a:pt x="10363" y="4324"/>
                    </a:lnTo>
                    <a:lnTo>
                      <a:pt x="10401" y="4381"/>
                    </a:lnTo>
                    <a:lnTo>
                      <a:pt x="10401" y="4419"/>
                    </a:lnTo>
                    <a:lnTo>
                      <a:pt x="10420" y="4477"/>
                    </a:lnTo>
                    <a:lnTo>
                      <a:pt x="10439" y="4515"/>
                    </a:lnTo>
                    <a:lnTo>
                      <a:pt x="10458" y="4553"/>
                    </a:lnTo>
                    <a:lnTo>
                      <a:pt x="10401" y="4667"/>
                    </a:lnTo>
                    <a:lnTo>
                      <a:pt x="10381" y="4705"/>
                    </a:lnTo>
                    <a:lnTo>
                      <a:pt x="10305" y="4781"/>
                    </a:lnTo>
                    <a:lnTo>
                      <a:pt x="10286" y="4800"/>
                    </a:lnTo>
                    <a:lnTo>
                      <a:pt x="10267" y="4820"/>
                    </a:lnTo>
                    <a:lnTo>
                      <a:pt x="10267" y="4839"/>
                    </a:lnTo>
                    <a:lnTo>
                      <a:pt x="10267" y="4858"/>
                    </a:lnTo>
                    <a:lnTo>
                      <a:pt x="10286" y="4896"/>
                    </a:lnTo>
                    <a:lnTo>
                      <a:pt x="10305" y="4915"/>
                    </a:lnTo>
                    <a:lnTo>
                      <a:pt x="10344" y="4953"/>
                    </a:lnTo>
                    <a:lnTo>
                      <a:pt x="10363" y="5029"/>
                    </a:lnTo>
                    <a:lnTo>
                      <a:pt x="10363" y="5048"/>
                    </a:lnTo>
                    <a:lnTo>
                      <a:pt x="10401" y="5067"/>
                    </a:lnTo>
                    <a:lnTo>
                      <a:pt x="10496" y="5086"/>
                    </a:lnTo>
                    <a:lnTo>
                      <a:pt x="10515" y="5105"/>
                    </a:lnTo>
                    <a:lnTo>
                      <a:pt x="10534" y="5162"/>
                    </a:lnTo>
                    <a:lnTo>
                      <a:pt x="10553" y="5124"/>
                    </a:lnTo>
                    <a:lnTo>
                      <a:pt x="10591" y="5086"/>
                    </a:lnTo>
                    <a:lnTo>
                      <a:pt x="10591" y="5048"/>
                    </a:lnTo>
                    <a:lnTo>
                      <a:pt x="10744" y="5143"/>
                    </a:lnTo>
                    <a:lnTo>
                      <a:pt x="10744" y="5162"/>
                    </a:lnTo>
                    <a:lnTo>
                      <a:pt x="10782" y="5181"/>
                    </a:lnTo>
                    <a:lnTo>
                      <a:pt x="10820" y="5277"/>
                    </a:lnTo>
                    <a:lnTo>
                      <a:pt x="10839" y="5315"/>
                    </a:lnTo>
                    <a:lnTo>
                      <a:pt x="10858" y="5334"/>
                    </a:lnTo>
                    <a:lnTo>
                      <a:pt x="10877" y="5334"/>
                    </a:lnTo>
                    <a:lnTo>
                      <a:pt x="10972" y="5315"/>
                    </a:lnTo>
                    <a:lnTo>
                      <a:pt x="11011" y="5315"/>
                    </a:lnTo>
                    <a:lnTo>
                      <a:pt x="11029" y="5277"/>
                    </a:lnTo>
                    <a:lnTo>
                      <a:pt x="11087" y="5257"/>
                    </a:lnTo>
                    <a:lnTo>
                      <a:pt x="11143" y="5238"/>
                    </a:lnTo>
                    <a:lnTo>
                      <a:pt x="11182" y="5238"/>
                    </a:lnTo>
                    <a:lnTo>
                      <a:pt x="11239" y="5277"/>
                    </a:lnTo>
                    <a:lnTo>
                      <a:pt x="11258" y="5257"/>
                    </a:lnTo>
                    <a:lnTo>
                      <a:pt x="11258" y="5238"/>
                    </a:lnTo>
                    <a:lnTo>
                      <a:pt x="11277" y="5220"/>
                    </a:lnTo>
                    <a:lnTo>
                      <a:pt x="11315" y="5201"/>
                    </a:lnTo>
                    <a:lnTo>
                      <a:pt x="11315" y="5220"/>
                    </a:lnTo>
                    <a:lnTo>
                      <a:pt x="11334" y="5238"/>
                    </a:lnTo>
                    <a:lnTo>
                      <a:pt x="11334" y="5257"/>
                    </a:lnTo>
                    <a:lnTo>
                      <a:pt x="11334" y="5315"/>
                    </a:lnTo>
                    <a:lnTo>
                      <a:pt x="11353" y="5334"/>
                    </a:lnTo>
                    <a:lnTo>
                      <a:pt x="11391" y="5315"/>
                    </a:lnTo>
                    <a:lnTo>
                      <a:pt x="11410" y="5296"/>
                    </a:lnTo>
                    <a:lnTo>
                      <a:pt x="11487" y="5162"/>
                    </a:lnTo>
                    <a:lnTo>
                      <a:pt x="11505" y="5124"/>
                    </a:lnTo>
                    <a:lnTo>
                      <a:pt x="11544" y="5143"/>
                    </a:lnTo>
                    <a:lnTo>
                      <a:pt x="11582" y="5162"/>
                    </a:lnTo>
                    <a:lnTo>
                      <a:pt x="11696" y="5238"/>
                    </a:lnTo>
                    <a:lnTo>
                      <a:pt x="11734" y="5257"/>
                    </a:lnTo>
                    <a:lnTo>
                      <a:pt x="11963" y="5296"/>
                    </a:lnTo>
                    <a:lnTo>
                      <a:pt x="11982" y="5315"/>
                    </a:lnTo>
                    <a:lnTo>
                      <a:pt x="11982" y="5334"/>
                    </a:lnTo>
                    <a:lnTo>
                      <a:pt x="12020" y="5353"/>
                    </a:lnTo>
                    <a:lnTo>
                      <a:pt x="12058" y="5391"/>
                    </a:lnTo>
                    <a:lnTo>
                      <a:pt x="12096" y="5391"/>
                    </a:lnTo>
                    <a:lnTo>
                      <a:pt x="12153" y="5391"/>
                    </a:lnTo>
                    <a:lnTo>
                      <a:pt x="12230" y="5372"/>
                    </a:lnTo>
                    <a:lnTo>
                      <a:pt x="12286" y="5353"/>
                    </a:lnTo>
                    <a:lnTo>
                      <a:pt x="12306" y="5353"/>
                    </a:lnTo>
                    <a:lnTo>
                      <a:pt x="12306" y="5334"/>
                    </a:lnTo>
                    <a:lnTo>
                      <a:pt x="12306" y="5296"/>
                    </a:lnTo>
                    <a:lnTo>
                      <a:pt x="12325" y="5277"/>
                    </a:lnTo>
                    <a:lnTo>
                      <a:pt x="12382" y="5277"/>
                    </a:lnTo>
                    <a:lnTo>
                      <a:pt x="12401" y="5277"/>
                    </a:lnTo>
                    <a:lnTo>
                      <a:pt x="12553" y="5296"/>
                    </a:lnTo>
                    <a:lnTo>
                      <a:pt x="12572" y="5296"/>
                    </a:lnTo>
                    <a:lnTo>
                      <a:pt x="12687" y="5181"/>
                    </a:lnTo>
                    <a:lnTo>
                      <a:pt x="12743" y="5124"/>
                    </a:lnTo>
                    <a:lnTo>
                      <a:pt x="12801" y="5105"/>
                    </a:lnTo>
                    <a:lnTo>
                      <a:pt x="12877" y="5105"/>
                    </a:lnTo>
                    <a:lnTo>
                      <a:pt x="13010" y="5124"/>
                    </a:lnTo>
                    <a:lnTo>
                      <a:pt x="13048" y="5105"/>
                    </a:lnTo>
                    <a:lnTo>
                      <a:pt x="13087" y="5086"/>
                    </a:lnTo>
                    <a:lnTo>
                      <a:pt x="13087" y="5029"/>
                    </a:lnTo>
                    <a:lnTo>
                      <a:pt x="13106" y="5010"/>
                    </a:lnTo>
                    <a:lnTo>
                      <a:pt x="13220" y="4934"/>
                    </a:lnTo>
                    <a:lnTo>
                      <a:pt x="13296" y="4820"/>
                    </a:lnTo>
                    <a:lnTo>
                      <a:pt x="13296" y="4781"/>
                    </a:lnTo>
                    <a:lnTo>
                      <a:pt x="13334" y="4781"/>
                    </a:lnTo>
                    <a:lnTo>
                      <a:pt x="13449" y="4705"/>
                    </a:lnTo>
                    <a:lnTo>
                      <a:pt x="13505" y="4686"/>
                    </a:lnTo>
                    <a:lnTo>
                      <a:pt x="13525" y="4686"/>
                    </a:lnTo>
                    <a:lnTo>
                      <a:pt x="13525" y="4781"/>
                    </a:lnTo>
                    <a:lnTo>
                      <a:pt x="13544" y="4820"/>
                    </a:lnTo>
                    <a:lnTo>
                      <a:pt x="13582" y="4800"/>
                    </a:lnTo>
                    <a:lnTo>
                      <a:pt x="13658" y="4762"/>
                    </a:lnTo>
                    <a:lnTo>
                      <a:pt x="13715" y="4781"/>
                    </a:lnTo>
                    <a:lnTo>
                      <a:pt x="13753" y="4800"/>
                    </a:lnTo>
                    <a:lnTo>
                      <a:pt x="13791" y="4839"/>
                    </a:lnTo>
                    <a:lnTo>
                      <a:pt x="13830" y="4858"/>
                    </a:lnTo>
                    <a:lnTo>
                      <a:pt x="13963" y="4876"/>
                    </a:lnTo>
                    <a:lnTo>
                      <a:pt x="14001" y="4896"/>
                    </a:lnTo>
                    <a:lnTo>
                      <a:pt x="14001" y="4953"/>
                    </a:lnTo>
                    <a:lnTo>
                      <a:pt x="14001" y="5048"/>
                    </a:lnTo>
                    <a:lnTo>
                      <a:pt x="14020" y="5067"/>
                    </a:lnTo>
                    <a:lnTo>
                      <a:pt x="14058" y="5086"/>
                    </a:lnTo>
                    <a:lnTo>
                      <a:pt x="14077" y="5067"/>
                    </a:lnTo>
                    <a:lnTo>
                      <a:pt x="14096" y="4972"/>
                    </a:lnTo>
                    <a:lnTo>
                      <a:pt x="14134" y="4953"/>
                    </a:lnTo>
                    <a:lnTo>
                      <a:pt x="14153" y="4953"/>
                    </a:lnTo>
                    <a:lnTo>
                      <a:pt x="14191" y="5029"/>
                    </a:lnTo>
                    <a:lnTo>
                      <a:pt x="14248" y="5086"/>
                    </a:lnTo>
                    <a:lnTo>
                      <a:pt x="14248" y="5124"/>
                    </a:lnTo>
                    <a:lnTo>
                      <a:pt x="14248" y="5143"/>
                    </a:lnTo>
                    <a:lnTo>
                      <a:pt x="14211" y="5162"/>
                    </a:lnTo>
                    <a:lnTo>
                      <a:pt x="14211" y="5181"/>
                    </a:lnTo>
                    <a:lnTo>
                      <a:pt x="14230" y="5220"/>
                    </a:lnTo>
                    <a:lnTo>
                      <a:pt x="14306" y="5220"/>
                    </a:lnTo>
                    <a:lnTo>
                      <a:pt x="14458" y="5124"/>
                    </a:lnTo>
                    <a:lnTo>
                      <a:pt x="14477" y="5162"/>
                    </a:lnTo>
                    <a:lnTo>
                      <a:pt x="14515" y="5162"/>
                    </a:lnTo>
                    <a:lnTo>
                      <a:pt x="14572" y="5124"/>
                    </a:lnTo>
                    <a:lnTo>
                      <a:pt x="14611" y="5124"/>
                    </a:lnTo>
                    <a:lnTo>
                      <a:pt x="14629" y="5124"/>
                    </a:lnTo>
                    <a:lnTo>
                      <a:pt x="14648" y="5143"/>
                    </a:lnTo>
                    <a:lnTo>
                      <a:pt x="14668" y="5143"/>
                    </a:lnTo>
                    <a:lnTo>
                      <a:pt x="14706" y="5143"/>
                    </a:lnTo>
                    <a:lnTo>
                      <a:pt x="14744" y="5105"/>
                    </a:lnTo>
                    <a:lnTo>
                      <a:pt x="14801" y="5086"/>
                    </a:lnTo>
                    <a:lnTo>
                      <a:pt x="14839" y="4972"/>
                    </a:lnTo>
                    <a:lnTo>
                      <a:pt x="14896" y="4953"/>
                    </a:lnTo>
                    <a:lnTo>
                      <a:pt x="14953" y="4934"/>
                    </a:lnTo>
                    <a:lnTo>
                      <a:pt x="14991" y="4934"/>
                    </a:lnTo>
                    <a:lnTo>
                      <a:pt x="15049" y="4972"/>
                    </a:lnTo>
                    <a:lnTo>
                      <a:pt x="15068" y="4972"/>
                    </a:lnTo>
                    <a:lnTo>
                      <a:pt x="15105" y="4972"/>
                    </a:lnTo>
                    <a:lnTo>
                      <a:pt x="15125" y="4972"/>
                    </a:lnTo>
                    <a:lnTo>
                      <a:pt x="15105" y="4915"/>
                    </a:lnTo>
                    <a:lnTo>
                      <a:pt x="15087" y="4858"/>
                    </a:lnTo>
                    <a:lnTo>
                      <a:pt x="15125" y="4820"/>
                    </a:lnTo>
                    <a:lnTo>
                      <a:pt x="15182" y="4820"/>
                    </a:lnTo>
                    <a:lnTo>
                      <a:pt x="15277" y="4876"/>
                    </a:lnTo>
                    <a:lnTo>
                      <a:pt x="15334" y="4876"/>
                    </a:lnTo>
                    <a:lnTo>
                      <a:pt x="15372" y="4858"/>
                    </a:lnTo>
                    <a:lnTo>
                      <a:pt x="15449" y="4896"/>
                    </a:lnTo>
                    <a:lnTo>
                      <a:pt x="15563" y="5029"/>
                    </a:lnTo>
                    <a:lnTo>
                      <a:pt x="15639" y="5067"/>
                    </a:lnTo>
                    <a:lnTo>
                      <a:pt x="15715" y="5105"/>
                    </a:lnTo>
                    <a:lnTo>
                      <a:pt x="15753" y="5105"/>
                    </a:lnTo>
                    <a:lnTo>
                      <a:pt x="15811" y="5124"/>
                    </a:lnTo>
                    <a:lnTo>
                      <a:pt x="15830" y="5124"/>
                    </a:lnTo>
                    <a:lnTo>
                      <a:pt x="15830" y="5143"/>
                    </a:lnTo>
                    <a:lnTo>
                      <a:pt x="15830" y="5220"/>
                    </a:lnTo>
                    <a:lnTo>
                      <a:pt x="15848" y="5220"/>
                    </a:lnTo>
                    <a:lnTo>
                      <a:pt x="15906" y="5277"/>
                    </a:lnTo>
                    <a:lnTo>
                      <a:pt x="15925" y="5296"/>
                    </a:lnTo>
                    <a:lnTo>
                      <a:pt x="15925" y="5315"/>
                    </a:lnTo>
                    <a:lnTo>
                      <a:pt x="15925" y="5353"/>
                    </a:lnTo>
                    <a:lnTo>
                      <a:pt x="15925" y="5372"/>
                    </a:lnTo>
                    <a:lnTo>
                      <a:pt x="15944" y="5391"/>
                    </a:lnTo>
                    <a:lnTo>
                      <a:pt x="16039" y="5391"/>
                    </a:lnTo>
                    <a:lnTo>
                      <a:pt x="16058" y="5391"/>
                    </a:lnTo>
                    <a:lnTo>
                      <a:pt x="16058" y="5353"/>
                    </a:lnTo>
                    <a:lnTo>
                      <a:pt x="16058" y="5334"/>
                    </a:lnTo>
                    <a:lnTo>
                      <a:pt x="16058" y="5315"/>
                    </a:lnTo>
                    <a:lnTo>
                      <a:pt x="16096" y="5296"/>
                    </a:lnTo>
                    <a:lnTo>
                      <a:pt x="16134" y="5315"/>
                    </a:lnTo>
                    <a:lnTo>
                      <a:pt x="16153" y="5334"/>
                    </a:lnTo>
                    <a:lnTo>
                      <a:pt x="16192" y="5353"/>
                    </a:lnTo>
                    <a:lnTo>
                      <a:pt x="16229" y="5372"/>
                    </a:lnTo>
                    <a:lnTo>
                      <a:pt x="16268" y="5372"/>
                    </a:lnTo>
                    <a:lnTo>
                      <a:pt x="16306" y="5391"/>
                    </a:lnTo>
                    <a:lnTo>
                      <a:pt x="16344" y="5429"/>
                    </a:lnTo>
                    <a:lnTo>
                      <a:pt x="16344" y="5448"/>
                    </a:lnTo>
                    <a:lnTo>
                      <a:pt x="16363" y="5467"/>
                    </a:lnTo>
                    <a:lnTo>
                      <a:pt x="16382" y="5486"/>
                    </a:lnTo>
                    <a:lnTo>
                      <a:pt x="16401" y="5505"/>
                    </a:lnTo>
                    <a:lnTo>
                      <a:pt x="16420" y="5505"/>
                    </a:lnTo>
                    <a:lnTo>
                      <a:pt x="16477" y="5467"/>
                    </a:lnTo>
                    <a:lnTo>
                      <a:pt x="16496" y="5467"/>
                    </a:lnTo>
                    <a:lnTo>
                      <a:pt x="16553" y="5467"/>
                    </a:lnTo>
                    <a:lnTo>
                      <a:pt x="16592" y="5467"/>
                    </a:lnTo>
                    <a:lnTo>
                      <a:pt x="16629" y="5486"/>
                    </a:lnTo>
                    <a:lnTo>
                      <a:pt x="16610" y="5543"/>
                    </a:lnTo>
                    <a:lnTo>
                      <a:pt x="16573" y="5562"/>
                    </a:lnTo>
                    <a:lnTo>
                      <a:pt x="16553" y="5582"/>
                    </a:lnTo>
                    <a:lnTo>
                      <a:pt x="16553" y="5601"/>
                    </a:lnTo>
                    <a:lnTo>
                      <a:pt x="16573" y="5619"/>
                    </a:lnTo>
                    <a:lnTo>
                      <a:pt x="16573" y="5638"/>
                    </a:lnTo>
                    <a:lnTo>
                      <a:pt x="16592" y="5638"/>
                    </a:lnTo>
                    <a:lnTo>
                      <a:pt x="16649" y="5619"/>
                    </a:lnTo>
                    <a:lnTo>
                      <a:pt x="16687" y="5601"/>
                    </a:lnTo>
                    <a:lnTo>
                      <a:pt x="16725" y="5582"/>
                    </a:lnTo>
                    <a:lnTo>
                      <a:pt x="16782" y="5601"/>
                    </a:lnTo>
                    <a:lnTo>
                      <a:pt x="16801" y="5638"/>
                    </a:lnTo>
                    <a:lnTo>
                      <a:pt x="16839" y="5734"/>
                    </a:lnTo>
                    <a:lnTo>
                      <a:pt x="16858" y="5772"/>
                    </a:lnTo>
                    <a:lnTo>
                      <a:pt x="16915" y="5791"/>
                    </a:lnTo>
                    <a:lnTo>
                      <a:pt x="16934" y="5772"/>
                    </a:lnTo>
                    <a:lnTo>
                      <a:pt x="16972" y="5772"/>
                    </a:lnTo>
                    <a:lnTo>
                      <a:pt x="17030" y="5810"/>
                    </a:lnTo>
                    <a:lnTo>
                      <a:pt x="17030" y="5829"/>
                    </a:lnTo>
                    <a:lnTo>
                      <a:pt x="17030" y="5848"/>
                    </a:lnTo>
                    <a:lnTo>
                      <a:pt x="17030" y="5867"/>
                    </a:lnTo>
                    <a:lnTo>
                      <a:pt x="17049" y="5886"/>
                    </a:lnTo>
                    <a:lnTo>
                      <a:pt x="17068" y="5867"/>
                    </a:lnTo>
                    <a:lnTo>
                      <a:pt x="17086" y="5848"/>
                    </a:lnTo>
                    <a:lnTo>
                      <a:pt x="17106" y="5829"/>
                    </a:lnTo>
                    <a:lnTo>
                      <a:pt x="17106" y="5810"/>
                    </a:lnTo>
                    <a:lnTo>
                      <a:pt x="17163" y="5772"/>
                    </a:lnTo>
                    <a:lnTo>
                      <a:pt x="17182" y="5791"/>
                    </a:lnTo>
                    <a:lnTo>
                      <a:pt x="17201" y="5886"/>
                    </a:lnTo>
                    <a:lnTo>
                      <a:pt x="17220" y="5924"/>
                    </a:lnTo>
                    <a:lnTo>
                      <a:pt x="17239" y="5963"/>
                    </a:lnTo>
                    <a:lnTo>
                      <a:pt x="17258" y="5981"/>
                    </a:lnTo>
                    <a:lnTo>
                      <a:pt x="17277" y="5981"/>
                    </a:lnTo>
                    <a:lnTo>
                      <a:pt x="17220" y="6058"/>
                    </a:lnTo>
                    <a:lnTo>
                      <a:pt x="17049" y="6324"/>
                    </a:lnTo>
                    <a:lnTo>
                      <a:pt x="16877" y="6610"/>
                    </a:lnTo>
                    <a:lnTo>
                      <a:pt x="16706" y="6877"/>
                    </a:lnTo>
                    <a:lnTo>
                      <a:pt x="16534" y="7143"/>
                    </a:lnTo>
                    <a:lnTo>
                      <a:pt x="16363" y="7429"/>
                    </a:lnTo>
                    <a:lnTo>
                      <a:pt x="16172" y="7696"/>
                    </a:lnTo>
                    <a:lnTo>
                      <a:pt x="16001" y="7962"/>
                    </a:lnTo>
                    <a:lnTo>
                      <a:pt x="15830" y="8248"/>
                    </a:lnTo>
                    <a:lnTo>
                      <a:pt x="15753" y="8362"/>
                    </a:lnTo>
                    <a:lnTo>
                      <a:pt x="15848" y="8362"/>
                    </a:lnTo>
                    <a:lnTo>
                      <a:pt x="16153" y="8534"/>
                    </a:lnTo>
                    <a:lnTo>
                      <a:pt x="16172" y="8553"/>
                    </a:lnTo>
                    <a:lnTo>
                      <a:pt x="16306" y="8572"/>
                    </a:lnTo>
                    <a:lnTo>
                      <a:pt x="16363" y="8572"/>
                    </a:lnTo>
                    <a:lnTo>
                      <a:pt x="16420" y="8553"/>
                    </a:lnTo>
                    <a:lnTo>
                      <a:pt x="16496" y="8477"/>
                    </a:lnTo>
                    <a:lnTo>
                      <a:pt x="16553" y="8439"/>
                    </a:lnTo>
                    <a:lnTo>
                      <a:pt x="16610" y="8439"/>
                    </a:lnTo>
                    <a:lnTo>
                      <a:pt x="16706" y="8457"/>
                    </a:lnTo>
                    <a:lnTo>
                      <a:pt x="16782" y="8534"/>
                    </a:lnTo>
                    <a:lnTo>
                      <a:pt x="16858" y="8610"/>
                    </a:lnTo>
                    <a:lnTo>
                      <a:pt x="16915" y="8686"/>
                    </a:lnTo>
                    <a:lnTo>
                      <a:pt x="16934" y="8762"/>
                    </a:lnTo>
                    <a:lnTo>
                      <a:pt x="16954" y="8838"/>
                    </a:lnTo>
                    <a:lnTo>
                      <a:pt x="16972" y="8915"/>
                    </a:lnTo>
                    <a:lnTo>
                      <a:pt x="17030" y="8972"/>
                    </a:lnTo>
                    <a:lnTo>
                      <a:pt x="17258" y="9086"/>
                    </a:lnTo>
                    <a:lnTo>
                      <a:pt x="17315" y="9143"/>
                    </a:lnTo>
                    <a:lnTo>
                      <a:pt x="17372" y="9200"/>
                    </a:lnTo>
                    <a:lnTo>
                      <a:pt x="17411" y="9258"/>
                    </a:lnTo>
                    <a:lnTo>
                      <a:pt x="17467" y="9372"/>
                    </a:lnTo>
                    <a:lnTo>
                      <a:pt x="17467" y="9429"/>
                    </a:lnTo>
                    <a:lnTo>
                      <a:pt x="17449" y="9486"/>
                    </a:lnTo>
                    <a:lnTo>
                      <a:pt x="17411" y="9544"/>
                    </a:lnTo>
                    <a:lnTo>
                      <a:pt x="17335" y="9600"/>
                    </a:lnTo>
                    <a:lnTo>
                      <a:pt x="17315" y="9600"/>
                    </a:lnTo>
                    <a:lnTo>
                      <a:pt x="17277" y="9600"/>
                    </a:lnTo>
                    <a:lnTo>
                      <a:pt x="17258" y="9581"/>
                    </a:lnTo>
                    <a:lnTo>
                      <a:pt x="17220" y="9544"/>
                    </a:lnTo>
                    <a:lnTo>
                      <a:pt x="17201" y="9544"/>
                    </a:lnTo>
                    <a:lnTo>
                      <a:pt x="17201" y="9486"/>
                    </a:lnTo>
                    <a:lnTo>
                      <a:pt x="17182" y="9429"/>
                    </a:lnTo>
                    <a:lnTo>
                      <a:pt x="17125" y="9429"/>
                    </a:lnTo>
                    <a:lnTo>
                      <a:pt x="17086" y="9429"/>
                    </a:lnTo>
                    <a:lnTo>
                      <a:pt x="17049" y="9448"/>
                    </a:lnTo>
                    <a:lnTo>
                      <a:pt x="17010" y="9486"/>
                    </a:lnTo>
                    <a:lnTo>
                      <a:pt x="16972" y="9581"/>
                    </a:lnTo>
                    <a:lnTo>
                      <a:pt x="16934" y="9620"/>
                    </a:lnTo>
                    <a:lnTo>
                      <a:pt x="16915" y="9581"/>
                    </a:lnTo>
                    <a:lnTo>
                      <a:pt x="16896" y="9544"/>
                    </a:lnTo>
                    <a:lnTo>
                      <a:pt x="16877" y="9524"/>
                    </a:lnTo>
                    <a:lnTo>
                      <a:pt x="16858" y="9524"/>
                    </a:lnTo>
                    <a:lnTo>
                      <a:pt x="16839" y="9524"/>
                    </a:lnTo>
                    <a:lnTo>
                      <a:pt x="16820" y="9505"/>
                    </a:lnTo>
                    <a:lnTo>
                      <a:pt x="16706" y="9429"/>
                    </a:lnTo>
                    <a:lnTo>
                      <a:pt x="16687" y="9391"/>
                    </a:lnTo>
                    <a:lnTo>
                      <a:pt x="16687" y="9353"/>
                    </a:lnTo>
                    <a:lnTo>
                      <a:pt x="16706" y="9277"/>
                    </a:lnTo>
                    <a:lnTo>
                      <a:pt x="16706" y="9219"/>
                    </a:lnTo>
                    <a:lnTo>
                      <a:pt x="16687" y="9200"/>
                    </a:lnTo>
                    <a:lnTo>
                      <a:pt x="16649" y="9163"/>
                    </a:lnTo>
                    <a:lnTo>
                      <a:pt x="16629" y="9163"/>
                    </a:lnTo>
                    <a:lnTo>
                      <a:pt x="16592" y="9219"/>
                    </a:lnTo>
                    <a:lnTo>
                      <a:pt x="16553" y="9219"/>
                    </a:lnTo>
                    <a:lnTo>
                      <a:pt x="16496" y="9163"/>
                    </a:lnTo>
                    <a:lnTo>
                      <a:pt x="16458" y="9143"/>
                    </a:lnTo>
                    <a:lnTo>
                      <a:pt x="16439" y="9143"/>
                    </a:lnTo>
                    <a:lnTo>
                      <a:pt x="16401" y="9143"/>
                    </a:lnTo>
                    <a:lnTo>
                      <a:pt x="16363" y="9163"/>
                    </a:lnTo>
                    <a:lnTo>
                      <a:pt x="16268" y="9239"/>
                    </a:lnTo>
                    <a:lnTo>
                      <a:pt x="16248" y="9258"/>
                    </a:lnTo>
                    <a:lnTo>
                      <a:pt x="16211" y="9239"/>
                    </a:lnTo>
                    <a:lnTo>
                      <a:pt x="16211" y="9200"/>
                    </a:lnTo>
                    <a:lnTo>
                      <a:pt x="16211" y="9182"/>
                    </a:lnTo>
                    <a:lnTo>
                      <a:pt x="16172" y="9163"/>
                    </a:lnTo>
                    <a:lnTo>
                      <a:pt x="16134" y="9182"/>
                    </a:lnTo>
                    <a:lnTo>
                      <a:pt x="16115" y="9219"/>
                    </a:lnTo>
                    <a:lnTo>
                      <a:pt x="16115" y="9258"/>
                    </a:lnTo>
                    <a:lnTo>
                      <a:pt x="16096" y="9277"/>
                    </a:lnTo>
                    <a:lnTo>
                      <a:pt x="15982" y="9219"/>
                    </a:lnTo>
                    <a:lnTo>
                      <a:pt x="15982" y="9182"/>
                    </a:lnTo>
                    <a:lnTo>
                      <a:pt x="15982" y="9143"/>
                    </a:lnTo>
                    <a:lnTo>
                      <a:pt x="15982" y="9105"/>
                    </a:lnTo>
                    <a:lnTo>
                      <a:pt x="15944" y="9105"/>
                    </a:lnTo>
                    <a:lnTo>
                      <a:pt x="15925" y="9124"/>
                    </a:lnTo>
                    <a:lnTo>
                      <a:pt x="15887" y="9143"/>
                    </a:lnTo>
                    <a:lnTo>
                      <a:pt x="15867" y="9219"/>
                    </a:lnTo>
                    <a:lnTo>
                      <a:pt x="15848" y="9239"/>
                    </a:lnTo>
                    <a:lnTo>
                      <a:pt x="15811" y="9219"/>
                    </a:lnTo>
                    <a:lnTo>
                      <a:pt x="15658" y="9200"/>
                    </a:lnTo>
                    <a:lnTo>
                      <a:pt x="15639" y="9200"/>
                    </a:lnTo>
                    <a:lnTo>
                      <a:pt x="15544" y="9239"/>
                    </a:lnTo>
                    <a:lnTo>
                      <a:pt x="15506" y="9277"/>
                    </a:lnTo>
                    <a:lnTo>
                      <a:pt x="15506" y="9296"/>
                    </a:lnTo>
                    <a:lnTo>
                      <a:pt x="15525" y="9353"/>
                    </a:lnTo>
                    <a:lnTo>
                      <a:pt x="15506" y="9372"/>
                    </a:lnTo>
                    <a:lnTo>
                      <a:pt x="15486" y="9391"/>
                    </a:lnTo>
                    <a:lnTo>
                      <a:pt x="15449" y="9410"/>
                    </a:lnTo>
                    <a:lnTo>
                      <a:pt x="15430" y="9429"/>
                    </a:lnTo>
                    <a:lnTo>
                      <a:pt x="15410" y="9486"/>
                    </a:lnTo>
                    <a:lnTo>
                      <a:pt x="15391" y="9505"/>
                    </a:lnTo>
                    <a:lnTo>
                      <a:pt x="15334" y="9581"/>
                    </a:lnTo>
                    <a:lnTo>
                      <a:pt x="15296" y="9620"/>
                    </a:lnTo>
                    <a:lnTo>
                      <a:pt x="15277" y="9658"/>
                    </a:lnTo>
                    <a:lnTo>
                      <a:pt x="15239" y="9715"/>
                    </a:lnTo>
                    <a:lnTo>
                      <a:pt x="15182" y="9658"/>
                    </a:lnTo>
                    <a:lnTo>
                      <a:pt x="15144" y="9620"/>
                    </a:lnTo>
                    <a:lnTo>
                      <a:pt x="15144" y="9677"/>
                    </a:lnTo>
                    <a:lnTo>
                      <a:pt x="15105" y="9715"/>
                    </a:lnTo>
                    <a:lnTo>
                      <a:pt x="14991" y="9658"/>
                    </a:lnTo>
                    <a:lnTo>
                      <a:pt x="14934" y="9677"/>
                    </a:lnTo>
                    <a:lnTo>
                      <a:pt x="14896" y="9734"/>
                    </a:lnTo>
                    <a:lnTo>
                      <a:pt x="14877" y="9734"/>
                    </a:lnTo>
                    <a:lnTo>
                      <a:pt x="14839" y="9734"/>
                    </a:lnTo>
                    <a:lnTo>
                      <a:pt x="14820" y="9715"/>
                    </a:lnTo>
                    <a:lnTo>
                      <a:pt x="14801" y="9677"/>
                    </a:lnTo>
                    <a:lnTo>
                      <a:pt x="14782" y="9658"/>
                    </a:lnTo>
                    <a:lnTo>
                      <a:pt x="14744" y="9677"/>
                    </a:lnTo>
                    <a:lnTo>
                      <a:pt x="14724" y="9734"/>
                    </a:lnTo>
                    <a:lnTo>
                      <a:pt x="14687" y="9753"/>
                    </a:lnTo>
                    <a:lnTo>
                      <a:pt x="14629" y="9696"/>
                    </a:lnTo>
                    <a:lnTo>
                      <a:pt x="14572" y="9677"/>
                    </a:lnTo>
                    <a:lnTo>
                      <a:pt x="14515" y="9696"/>
                    </a:lnTo>
                    <a:lnTo>
                      <a:pt x="14496" y="9734"/>
                    </a:lnTo>
                    <a:lnTo>
                      <a:pt x="14477" y="9753"/>
                    </a:lnTo>
                    <a:lnTo>
                      <a:pt x="14477" y="9772"/>
                    </a:lnTo>
                    <a:lnTo>
                      <a:pt x="14477" y="9791"/>
                    </a:lnTo>
                    <a:lnTo>
                      <a:pt x="14458" y="9829"/>
                    </a:lnTo>
                    <a:lnTo>
                      <a:pt x="14439" y="9829"/>
                    </a:lnTo>
                    <a:lnTo>
                      <a:pt x="14420" y="9810"/>
                    </a:lnTo>
                    <a:lnTo>
                      <a:pt x="14420" y="9829"/>
                    </a:lnTo>
                    <a:lnTo>
                      <a:pt x="14401" y="9848"/>
                    </a:lnTo>
                    <a:lnTo>
                      <a:pt x="14382" y="9848"/>
                    </a:lnTo>
                    <a:lnTo>
                      <a:pt x="14363" y="9867"/>
                    </a:lnTo>
                    <a:lnTo>
                      <a:pt x="14344" y="9848"/>
                    </a:lnTo>
                    <a:lnTo>
                      <a:pt x="14325" y="9829"/>
                    </a:lnTo>
                    <a:lnTo>
                      <a:pt x="14306" y="9810"/>
                    </a:lnTo>
                    <a:lnTo>
                      <a:pt x="14267" y="9810"/>
                    </a:lnTo>
                    <a:lnTo>
                      <a:pt x="14172" y="9829"/>
                    </a:lnTo>
                    <a:lnTo>
                      <a:pt x="14096" y="9829"/>
                    </a:lnTo>
                    <a:lnTo>
                      <a:pt x="14077" y="9829"/>
                    </a:lnTo>
                    <a:lnTo>
                      <a:pt x="14039" y="9848"/>
                    </a:lnTo>
                    <a:lnTo>
                      <a:pt x="14020" y="9867"/>
                    </a:lnTo>
                    <a:lnTo>
                      <a:pt x="14001" y="9905"/>
                    </a:lnTo>
                    <a:lnTo>
                      <a:pt x="14001" y="9925"/>
                    </a:lnTo>
                    <a:lnTo>
                      <a:pt x="13982" y="9925"/>
                    </a:lnTo>
                    <a:lnTo>
                      <a:pt x="13925" y="9925"/>
                    </a:lnTo>
                    <a:lnTo>
                      <a:pt x="13886" y="9925"/>
                    </a:lnTo>
                    <a:lnTo>
                      <a:pt x="13791" y="9962"/>
                    </a:lnTo>
                    <a:lnTo>
                      <a:pt x="13791" y="9925"/>
                    </a:lnTo>
                    <a:lnTo>
                      <a:pt x="13772" y="9925"/>
                    </a:lnTo>
                    <a:lnTo>
                      <a:pt x="13734" y="9962"/>
                    </a:lnTo>
                    <a:lnTo>
                      <a:pt x="13696" y="9981"/>
                    </a:lnTo>
                    <a:lnTo>
                      <a:pt x="13677" y="9981"/>
                    </a:lnTo>
                    <a:lnTo>
                      <a:pt x="13658" y="9962"/>
                    </a:lnTo>
                    <a:lnTo>
                      <a:pt x="13639" y="9943"/>
                    </a:lnTo>
                    <a:lnTo>
                      <a:pt x="13601" y="9925"/>
                    </a:lnTo>
                    <a:lnTo>
                      <a:pt x="13582" y="9925"/>
                    </a:lnTo>
                    <a:lnTo>
                      <a:pt x="13563" y="9943"/>
                    </a:lnTo>
                    <a:lnTo>
                      <a:pt x="13525" y="9943"/>
                    </a:lnTo>
                    <a:lnTo>
                      <a:pt x="13486" y="9943"/>
                    </a:lnTo>
                    <a:lnTo>
                      <a:pt x="13449" y="9925"/>
                    </a:lnTo>
                    <a:lnTo>
                      <a:pt x="13410" y="9925"/>
                    </a:lnTo>
                    <a:lnTo>
                      <a:pt x="13391" y="9925"/>
                    </a:lnTo>
                    <a:lnTo>
                      <a:pt x="13391" y="9943"/>
                    </a:lnTo>
                    <a:lnTo>
                      <a:pt x="13391" y="9962"/>
                    </a:lnTo>
                    <a:lnTo>
                      <a:pt x="13373" y="9962"/>
                    </a:lnTo>
                    <a:lnTo>
                      <a:pt x="13182" y="10001"/>
                    </a:lnTo>
                    <a:lnTo>
                      <a:pt x="13144" y="10001"/>
                    </a:lnTo>
                    <a:lnTo>
                      <a:pt x="13087" y="10039"/>
                    </a:lnTo>
                    <a:lnTo>
                      <a:pt x="12992" y="10153"/>
                    </a:lnTo>
                    <a:lnTo>
                      <a:pt x="12915" y="10172"/>
                    </a:lnTo>
                    <a:lnTo>
                      <a:pt x="12877" y="10191"/>
                    </a:lnTo>
                    <a:lnTo>
                      <a:pt x="12858" y="10210"/>
                    </a:lnTo>
                    <a:lnTo>
                      <a:pt x="12839" y="10210"/>
                    </a:lnTo>
                    <a:lnTo>
                      <a:pt x="12820" y="10210"/>
                    </a:lnTo>
                    <a:lnTo>
                      <a:pt x="12801" y="10191"/>
                    </a:lnTo>
                    <a:lnTo>
                      <a:pt x="12782" y="10191"/>
                    </a:lnTo>
                    <a:lnTo>
                      <a:pt x="12763" y="10210"/>
                    </a:lnTo>
                    <a:lnTo>
                      <a:pt x="12725" y="10286"/>
                    </a:lnTo>
                    <a:lnTo>
                      <a:pt x="12706" y="10324"/>
                    </a:lnTo>
                    <a:lnTo>
                      <a:pt x="12648" y="10362"/>
                    </a:lnTo>
                    <a:lnTo>
                      <a:pt x="12534" y="10438"/>
                    </a:lnTo>
                    <a:lnTo>
                      <a:pt x="12420" y="10515"/>
                    </a:lnTo>
                    <a:lnTo>
                      <a:pt x="12382" y="10534"/>
                    </a:lnTo>
                    <a:lnTo>
                      <a:pt x="12344" y="10553"/>
                    </a:lnTo>
                    <a:lnTo>
                      <a:pt x="12306" y="10553"/>
                    </a:lnTo>
                    <a:lnTo>
                      <a:pt x="12230" y="10534"/>
                    </a:lnTo>
                    <a:lnTo>
                      <a:pt x="12210" y="10553"/>
                    </a:lnTo>
                    <a:lnTo>
                      <a:pt x="12191" y="10572"/>
                    </a:lnTo>
                    <a:lnTo>
                      <a:pt x="12172" y="10591"/>
                    </a:lnTo>
                    <a:lnTo>
                      <a:pt x="12077" y="10610"/>
                    </a:lnTo>
                    <a:lnTo>
                      <a:pt x="12058" y="10648"/>
                    </a:lnTo>
                    <a:lnTo>
                      <a:pt x="12039" y="10763"/>
                    </a:lnTo>
                    <a:lnTo>
                      <a:pt x="12020" y="10801"/>
                    </a:lnTo>
                    <a:lnTo>
                      <a:pt x="11982" y="10819"/>
                    </a:lnTo>
                    <a:lnTo>
                      <a:pt x="11925" y="10858"/>
                    </a:lnTo>
                    <a:lnTo>
                      <a:pt x="11886" y="10858"/>
                    </a:lnTo>
                    <a:lnTo>
                      <a:pt x="11868" y="10877"/>
                    </a:lnTo>
                    <a:lnTo>
                      <a:pt x="11868" y="10896"/>
                    </a:lnTo>
                    <a:lnTo>
                      <a:pt x="11868" y="10915"/>
                    </a:lnTo>
                    <a:lnTo>
                      <a:pt x="11868" y="10934"/>
                    </a:lnTo>
                    <a:lnTo>
                      <a:pt x="11849" y="10953"/>
                    </a:lnTo>
                    <a:lnTo>
                      <a:pt x="11829" y="10953"/>
                    </a:lnTo>
                    <a:lnTo>
                      <a:pt x="11810" y="10953"/>
                    </a:lnTo>
                    <a:lnTo>
                      <a:pt x="11772" y="10972"/>
                    </a:lnTo>
                    <a:lnTo>
                      <a:pt x="11715" y="10991"/>
                    </a:lnTo>
                    <a:lnTo>
                      <a:pt x="11696" y="11010"/>
                    </a:lnTo>
                    <a:lnTo>
                      <a:pt x="11639" y="11067"/>
                    </a:lnTo>
                    <a:lnTo>
                      <a:pt x="11582" y="11105"/>
                    </a:lnTo>
                    <a:lnTo>
                      <a:pt x="11544" y="11124"/>
                    </a:lnTo>
                    <a:lnTo>
                      <a:pt x="11524" y="11144"/>
                    </a:lnTo>
                    <a:lnTo>
                      <a:pt x="11524" y="11181"/>
                    </a:lnTo>
                    <a:lnTo>
                      <a:pt x="11524" y="11200"/>
                    </a:lnTo>
                    <a:lnTo>
                      <a:pt x="11505" y="11220"/>
                    </a:lnTo>
                    <a:lnTo>
                      <a:pt x="11487" y="11220"/>
                    </a:lnTo>
                    <a:lnTo>
                      <a:pt x="11372" y="11220"/>
                    </a:lnTo>
                    <a:lnTo>
                      <a:pt x="11315" y="11200"/>
                    </a:lnTo>
                    <a:lnTo>
                      <a:pt x="11277" y="11200"/>
                    </a:lnTo>
                    <a:lnTo>
                      <a:pt x="11239" y="11220"/>
                    </a:lnTo>
                    <a:lnTo>
                      <a:pt x="11220" y="11258"/>
                    </a:lnTo>
                    <a:lnTo>
                      <a:pt x="11182" y="11277"/>
                    </a:lnTo>
                    <a:lnTo>
                      <a:pt x="11087" y="11296"/>
                    </a:lnTo>
                    <a:lnTo>
                      <a:pt x="11048" y="11277"/>
                    </a:lnTo>
                    <a:lnTo>
                      <a:pt x="11029" y="11296"/>
                    </a:lnTo>
                    <a:lnTo>
                      <a:pt x="11029" y="11334"/>
                    </a:lnTo>
                    <a:lnTo>
                      <a:pt x="10991" y="11353"/>
                    </a:lnTo>
                    <a:lnTo>
                      <a:pt x="10972" y="11353"/>
                    </a:lnTo>
                    <a:lnTo>
                      <a:pt x="10953" y="11353"/>
                    </a:lnTo>
                    <a:lnTo>
                      <a:pt x="10896" y="11372"/>
                    </a:lnTo>
                    <a:lnTo>
                      <a:pt x="10896" y="11410"/>
                    </a:lnTo>
                    <a:lnTo>
                      <a:pt x="10896" y="11448"/>
                    </a:lnTo>
                    <a:lnTo>
                      <a:pt x="10915" y="11486"/>
                    </a:lnTo>
                    <a:lnTo>
                      <a:pt x="10934" y="11505"/>
                    </a:lnTo>
                    <a:lnTo>
                      <a:pt x="10953" y="11658"/>
                    </a:lnTo>
                    <a:lnTo>
                      <a:pt x="10953" y="11677"/>
                    </a:lnTo>
                    <a:lnTo>
                      <a:pt x="10934" y="11715"/>
                    </a:lnTo>
                    <a:lnTo>
                      <a:pt x="10896" y="11753"/>
                    </a:lnTo>
                    <a:lnTo>
                      <a:pt x="10877" y="11772"/>
                    </a:lnTo>
                    <a:lnTo>
                      <a:pt x="10877" y="11867"/>
                    </a:lnTo>
                    <a:lnTo>
                      <a:pt x="10858" y="11906"/>
                    </a:lnTo>
                    <a:lnTo>
                      <a:pt x="10801" y="12038"/>
                    </a:lnTo>
                    <a:lnTo>
                      <a:pt x="10782" y="12115"/>
                    </a:lnTo>
                    <a:lnTo>
                      <a:pt x="10782" y="12191"/>
                    </a:lnTo>
                    <a:lnTo>
                      <a:pt x="10801" y="12267"/>
                    </a:lnTo>
                    <a:lnTo>
                      <a:pt x="10801" y="12324"/>
                    </a:lnTo>
                    <a:lnTo>
                      <a:pt x="10762" y="12534"/>
                    </a:lnTo>
                    <a:lnTo>
                      <a:pt x="10744" y="12591"/>
                    </a:lnTo>
                    <a:lnTo>
                      <a:pt x="10706" y="12668"/>
                    </a:lnTo>
                    <a:lnTo>
                      <a:pt x="10477" y="12972"/>
                    </a:lnTo>
                    <a:lnTo>
                      <a:pt x="10401" y="13048"/>
                    </a:lnTo>
                    <a:lnTo>
                      <a:pt x="10267" y="13334"/>
                    </a:lnTo>
                    <a:lnTo>
                      <a:pt x="10229" y="13410"/>
                    </a:lnTo>
                    <a:lnTo>
                      <a:pt x="10191" y="13486"/>
                    </a:lnTo>
                    <a:lnTo>
                      <a:pt x="10191" y="13582"/>
                    </a:lnTo>
                    <a:lnTo>
                      <a:pt x="10210" y="13639"/>
                    </a:lnTo>
                    <a:lnTo>
                      <a:pt x="10325" y="13772"/>
                    </a:lnTo>
                    <a:lnTo>
                      <a:pt x="10325" y="13810"/>
                    </a:lnTo>
                    <a:lnTo>
                      <a:pt x="10363" y="13982"/>
                    </a:lnTo>
                    <a:lnTo>
                      <a:pt x="10363" y="14039"/>
                    </a:lnTo>
                    <a:lnTo>
                      <a:pt x="10420" y="14134"/>
                    </a:lnTo>
                    <a:lnTo>
                      <a:pt x="10439" y="14191"/>
                    </a:lnTo>
                    <a:lnTo>
                      <a:pt x="10439" y="14229"/>
                    </a:lnTo>
                    <a:lnTo>
                      <a:pt x="10420" y="14286"/>
                    </a:lnTo>
                    <a:lnTo>
                      <a:pt x="10381" y="14382"/>
                    </a:lnTo>
                    <a:lnTo>
                      <a:pt x="10325" y="14477"/>
                    </a:lnTo>
                    <a:lnTo>
                      <a:pt x="10267" y="14534"/>
                    </a:lnTo>
                    <a:lnTo>
                      <a:pt x="10191" y="14572"/>
                    </a:lnTo>
                    <a:lnTo>
                      <a:pt x="10096" y="14610"/>
                    </a:lnTo>
                    <a:lnTo>
                      <a:pt x="9944" y="14610"/>
                    </a:lnTo>
                    <a:lnTo>
                      <a:pt x="9887" y="14629"/>
                    </a:lnTo>
                    <a:lnTo>
                      <a:pt x="9810" y="14686"/>
                    </a:lnTo>
                    <a:lnTo>
                      <a:pt x="9715" y="14744"/>
                    </a:lnTo>
                    <a:lnTo>
                      <a:pt x="9563" y="14877"/>
                    </a:lnTo>
                    <a:lnTo>
                      <a:pt x="9391" y="14972"/>
                    </a:lnTo>
                    <a:lnTo>
                      <a:pt x="9277" y="15067"/>
                    </a:lnTo>
                    <a:lnTo>
                      <a:pt x="9220" y="15106"/>
                    </a:lnTo>
                    <a:lnTo>
                      <a:pt x="9182" y="15125"/>
                    </a:lnTo>
                    <a:lnTo>
                      <a:pt x="9162" y="15182"/>
                    </a:lnTo>
                    <a:lnTo>
                      <a:pt x="9143" y="15220"/>
                    </a:lnTo>
                    <a:lnTo>
                      <a:pt x="9048" y="15277"/>
                    </a:lnTo>
                    <a:lnTo>
                      <a:pt x="9029" y="15296"/>
                    </a:lnTo>
                    <a:lnTo>
                      <a:pt x="9010" y="15334"/>
                    </a:lnTo>
                    <a:lnTo>
                      <a:pt x="9010" y="15467"/>
                    </a:lnTo>
                    <a:lnTo>
                      <a:pt x="8953" y="15658"/>
                    </a:lnTo>
                    <a:lnTo>
                      <a:pt x="8915" y="15734"/>
                    </a:lnTo>
                    <a:lnTo>
                      <a:pt x="8915" y="15791"/>
                    </a:lnTo>
                    <a:lnTo>
                      <a:pt x="8915" y="15810"/>
                    </a:lnTo>
                    <a:lnTo>
                      <a:pt x="8934" y="15829"/>
                    </a:lnTo>
                    <a:lnTo>
                      <a:pt x="9086" y="16058"/>
                    </a:lnTo>
                    <a:lnTo>
                      <a:pt x="9106" y="16153"/>
                    </a:lnTo>
                    <a:lnTo>
                      <a:pt x="9125" y="16191"/>
                    </a:lnTo>
                    <a:lnTo>
                      <a:pt x="9125" y="16229"/>
                    </a:lnTo>
                    <a:lnTo>
                      <a:pt x="9106" y="16286"/>
                    </a:lnTo>
                    <a:lnTo>
                      <a:pt x="9067" y="16305"/>
                    </a:lnTo>
                    <a:lnTo>
                      <a:pt x="9029" y="16305"/>
                    </a:lnTo>
                    <a:lnTo>
                      <a:pt x="8934" y="16305"/>
                    </a:lnTo>
                    <a:lnTo>
                      <a:pt x="8877" y="16305"/>
                    </a:lnTo>
                    <a:lnTo>
                      <a:pt x="8839" y="16325"/>
                    </a:lnTo>
                    <a:lnTo>
                      <a:pt x="8763" y="16363"/>
                    </a:lnTo>
                    <a:lnTo>
                      <a:pt x="8705" y="16381"/>
                    </a:lnTo>
                    <a:lnTo>
                      <a:pt x="8667" y="16381"/>
                    </a:lnTo>
                    <a:lnTo>
                      <a:pt x="8572" y="16344"/>
                    </a:lnTo>
                    <a:lnTo>
                      <a:pt x="8534" y="16344"/>
                    </a:lnTo>
                    <a:lnTo>
                      <a:pt x="8534" y="16401"/>
                    </a:lnTo>
                    <a:lnTo>
                      <a:pt x="8591" y="16496"/>
                    </a:lnTo>
                    <a:lnTo>
                      <a:pt x="8610" y="16553"/>
                    </a:lnTo>
                    <a:lnTo>
                      <a:pt x="8591" y="16591"/>
                    </a:lnTo>
                    <a:lnTo>
                      <a:pt x="8591" y="16630"/>
                    </a:lnTo>
                    <a:lnTo>
                      <a:pt x="8572" y="16686"/>
                    </a:lnTo>
                    <a:lnTo>
                      <a:pt x="8553" y="16725"/>
                    </a:lnTo>
                    <a:lnTo>
                      <a:pt x="8515" y="16744"/>
                    </a:lnTo>
                    <a:lnTo>
                      <a:pt x="8496" y="16725"/>
                    </a:lnTo>
                    <a:lnTo>
                      <a:pt x="8477" y="16686"/>
                    </a:lnTo>
                    <a:lnTo>
                      <a:pt x="8439" y="16667"/>
                    </a:lnTo>
                    <a:lnTo>
                      <a:pt x="8344" y="16630"/>
                    </a:lnTo>
                    <a:lnTo>
                      <a:pt x="7982" y="16496"/>
                    </a:lnTo>
                    <a:lnTo>
                      <a:pt x="7867" y="16458"/>
                    </a:lnTo>
                    <a:lnTo>
                      <a:pt x="7810" y="16458"/>
                    </a:lnTo>
                    <a:lnTo>
                      <a:pt x="7658" y="16458"/>
                    </a:lnTo>
                    <a:lnTo>
                      <a:pt x="7543" y="16420"/>
                    </a:lnTo>
                    <a:lnTo>
                      <a:pt x="7334" y="16286"/>
                    </a:lnTo>
                    <a:lnTo>
                      <a:pt x="7239" y="16267"/>
                    </a:lnTo>
                    <a:lnTo>
                      <a:pt x="7220" y="16267"/>
                    </a:lnTo>
                    <a:lnTo>
                      <a:pt x="7181" y="16286"/>
                    </a:lnTo>
                    <a:lnTo>
                      <a:pt x="7162" y="16325"/>
                    </a:lnTo>
                    <a:lnTo>
                      <a:pt x="7144" y="16363"/>
                    </a:lnTo>
                    <a:lnTo>
                      <a:pt x="7144" y="16401"/>
                    </a:lnTo>
                    <a:lnTo>
                      <a:pt x="7144" y="16439"/>
                    </a:lnTo>
                    <a:lnTo>
                      <a:pt x="7162" y="16477"/>
                    </a:lnTo>
                    <a:lnTo>
                      <a:pt x="7181" y="16534"/>
                    </a:lnTo>
                    <a:lnTo>
                      <a:pt x="7239" y="16839"/>
                    </a:lnTo>
                    <a:lnTo>
                      <a:pt x="7239" y="16915"/>
                    </a:lnTo>
                    <a:lnTo>
                      <a:pt x="7239" y="17067"/>
                    </a:lnTo>
                    <a:lnTo>
                      <a:pt x="7258" y="17258"/>
                    </a:lnTo>
                    <a:lnTo>
                      <a:pt x="7258" y="17468"/>
                    </a:lnTo>
                    <a:lnTo>
                      <a:pt x="7258" y="17505"/>
                    </a:lnTo>
                    <a:lnTo>
                      <a:pt x="7239" y="17524"/>
                    </a:lnTo>
                    <a:lnTo>
                      <a:pt x="7220" y="17563"/>
                    </a:lnTo>
                    <a:lnTo>
                      <a:pt x="7181" y="17601"/>
                    </a:lnTo>
                    <a:lnTo>
                      <a:pt x="7144" y="17620"/>
                    </a:lnTo>
                    <a:lnTo>
                      <a:pt x="7010" y="17696"/>
                    </a:lnTo>
                    <a:lnTo>
                      <a:pt x="6953" y="17715"/>
                    </a:lnTo>
                    <a:lnTo>
                      <a:pt x="6439" y="17810"/>
                    </a:lnTo>
                    <a:lnTo>
                      <a:pt x="6267" y="17867"/>
                    </a:lnTo>
                    <a:lnTo>
                      <a:pt x="6191" y="17905"/>
                    </a:lnTo>
                    <a:lnTo>
                      <a:pt x="6058" y="17981"/>
                    </a:lnTo>
                    <a:lnTo>
                      <a:pt x="6020" y="18020"/>
                    </a:lnTo>
                    <a:lnTo>
                      <a:pt x="5962" y="18039"/>
                    </a:lnTo>
                    <a:lnTo>
                      <a:pt x="5848" y="18058"/>
                    </a:lnTo>
                    <a:lnTo>
                      <a:pt x="5581" y="18058"/>
                    </a:lnTo>
                    <a:lnTo>
                      <a:pt x="5543" y="18039"/>
                    </a:lnTo>
                    <a:lnTo>
                      <a:pt x="5505" y="18039"/>
                    </a:lnTo>
                    <a:lnTo>
                      <a:pt x="5486" y="18039"/>
                    </a:lnTo>
                    <a:lnTo>
                      <a:pt x="5467" y="18058"/>
                    </a:lnTo>
                    <a:lnTo>
                      <a:pt x="5429" y="18096"/>
                    </a:lnTo>
                    <a:lnTo>
                      <a:pt x="5429" y="18134"/>
                    </a:lnTo>
                    <a:lnTo>
                      <a:pt x="5429" y="18172"/>
                    </a:lnTo>
                    <a:lnTo>
                      <a:pt x="5410" y="18210"/>
                    </a:lnTo>
                    <a:lnTo>
                      <a:pt x="5391" y="18230"/>
                    </a:lnTo>
                    <a:lnTo>
                      <a:pt x="5372" y="18248"/>
                    </a:lnTo>
                    <a:lnTo>
                      <a:pt x="5315" y="18248"/>
                    </a:lnTo>
                    <a:lnTo>
                      <a:pt x="5296" y="18248"/>
                    </a:lnTo>
                    <a:lnTo>
                      <a:pt x="5258" y="18248"/>
                    </a:lnTo>
                    <a:lnTo>
                      <a:pt x="5239" y="18267"/>
                    </a:lnTo>
                    <a:lnTo>
                      <a:pt x="5181" y="18306"/>
                    </a:lnTo>
                    <a:lnTo>
                      <a:pt x="5163" y="18325"/>
                    </a:lnTo>
                    <a:lnTo>
                      <a:pt x="5144" y="18362"/>
                    </a:lnTo>
                    <a:lnTo>
                      <a:pt x="5124" y="18401"/>
                    </a:lnTo>
                    <a:lnTo>
                      <a:pt x="5124" y="18458"/>
                    </a:lnTo>
                    <a:lnTo>
                      <a:pt x="5163" y="18534"/>
                    </a:lnTo>
                    <a:lnTo>
                      <a:pt x="5163" y="18572"/>
                    </a:lnTo>
                    <a:lnTo>
                      <a:pt x="5200" y="18629"/>
                    </a:lnTo>
                    <a:lnTo>
                      <a:pt x="5315" y="18763"/>
                    </a:lnTo>
                    <a:lnTo>
                      <a:pt x="5334" y="18801"/>
                    </a:lnTo>
                    <a:lnTo>
                      <a:pt x="5353" y="18820"/>
                    </a:lnTo>
                    <a:lnTo>
                      <a:pt x="5334" y="18858"/>
                    </a:lnTo>
                    <a:lnTo>
                      <a:pt x="5315" y="18877"/>
                    </a:lnTo>
                    <a:lnTo>
                      <a:pt x="5258" y="18877"/>
                    </a:lnTo>
                    <a:lnTo>
                      <a:pt x="5220" y="18858"/>
                    </a:lnTo>
                    <a:lnTo>
                      <a:pt x="5181" y="18839"/>
                    </a:lnTo>
                    <a:lnTo>
                      <a:pt x="5010" y="18706"/>
                    </a:lnTo>
                    <a:lnTo>
                      <a:pt x="4991" y="18687"/>
                    </a:lnTo>
                    <a:lnTo>
                      <a:pt x="4953" y="18667"/>
                    </a:lnTo>
                    <a:lnTo>
                      <a:pt x="4915" y="18667"/>
                    </a:lnTo>
                    <a:lnTo>
                      <a:pt x="4877" y="18667"/>
                    </a:lnTo>
                    <a:lnTo>
                      <a:pt x="4839" y="18687"/>
                    </a:lnTo>
                    <a:lnTo>
                      <a:pt x="4800" y="18706"/>
                    </a:lnTo>
                    <a:lnTo>
                      <a:pt x="4782" y="18743"/>
                    </a:lnTo>
                    <a:lnTo>
                      <a:pt x="4743" y="18782"/>
                    </a:lnTo>
                    <a:lnTo>
                      <a:pt x="4705" y="18820"/>
                    </a:lnTo>
                    <a:lnTo>
                      <a:pt x="4553" y="18934"/>
                    </a:lnTo>
                    <a:lnTo>
                      <a:pt x="4477" y="18991"/>
                    </a:lnTo>
                    <a:lnTo>
                      <a:pt x="4419" y="19068"/>
                    </a:lnTo>
                    <a:lnTo>
                      <a:pt x="4324" y="19144"/>
                    </a:lnTo>
                    <a:lnTo>
                      <a:pt x="4096" y="19258"/>
                    </a:lnTo>
                    <a:lnTo>
                      <a:pt x="4134" y="19068"/>
                    </a:lnTo>
                    <a:lnTo>
                      <a:pt x="4210" y="18858"/>
                    </a:lnTo>
                    <a:lnTo>
                      <a:pt x="4229" y="18743"/>
                    </a:lnTo>
                    <a:lnTo>
                      <a:pt x="4248" y="18629"/>
                    </a:lnTo>
                    <a:lnTo>
                      <a:pt x="4267" y="18591"/>
                    </a:lnTo>
                    <a:lnTo>
                      <a:pt x="4267" y="18553"/>
                    </a:lnTo>
                    <a:lnTo>
                      <a:pt x="4477" y="18286"/>
                    </a:lnTo>
                    <a:lnTo>
                      <a:pt x="4515" y="18267"/>
                    </a:lnTo>
                    <a:lnTo>
                      <a:pt x="4515" y="18230"/>
                    </a:lnTo>
                    <a:lnTo>
                      <a:pt x="4534" y="18191"/>
                    </a:lnTo>
                    <a:lnTo>
                      <a:pt x="4534" y="18134"/>
                    </a:lnTo>
                    <a:lnTo>
                      <a:pt x="4515" y="18058"/>
                    </a:lnTo>
                    <a:lnTo>
                      <a:pt x="4458" y="17829"/>
                    </a:lnTo>
                    <a:lnTo>
                      <a:pt x="3905" y="16686"/>
                    </a:lnTo>
                    <a:lnTo>
                      <a:pt x="3867" y="16534"/>
                    </a:lnTo>
                    <a:lnTo>
                      <a:pt x="3829" y="16420"/>
                    </a:lnTo>
                    <a:lnTo>
                      <a:pt x="3810" y="16286"/>
                    </a:lnTo>
                    <a:lnTo>
                      <a:pt x="3848" y="15791"/>
                    </a:lnTo>
                    <a:lnTo>
                      <a:pt x="3848" y="15715"/>
                    </a:lnTo>
                    <a:lnTo>
                      <a:pt x="3829" y="15677"/>
                    </a:lnTo>
                    <a:lnTo>
                      <a:pt x="3810" y="15639"/>
                    </a:lnTo>
                    <a:lnTo>
                      <a:pt x="3791" y="15582"/>
                    </a:lnTo>
                    <a:lnTo>
                      <a:pt x="3791" y="15563"/>
                    </a:lnTo>
                    <a:lnTo>
                      <a:pt x="3791" y="15543"/>
                    </a:lnTo>
                    <a:lnTo>
                      <a:pt x="3829" y="15410"/>
                    </a:lnTo>
                    <a:lnTo>
                      <a:pt x="3943" y="15182"/>
                    </a:lnTo>
                    <a:lnTo>
                      <a:pt x="4020" y="15067"/>
                    </a:lnTo>
                    <a:lnTo>
                      <a:pt x="4057" y="15029"/>
                    </a:lnTo>
                    <a:lnTo>
                      <a:pt x="4096" y="15029"/>
                    </a:lnTo>
                    <a:lnTo>
                      <a:pt x="4134" y="15010"/>
                    </a:lnTo>
                    <a:lnTo>
                      <a:pt x="4191" y="14991"/>
                    </a:lnTo>
                    <a:lnTo>
                      <a:pt x="4248" y="14991"/>
                    </a:lnTo>
                    <a:lnTo>
                      <a:pt x="4306" y="15010"/>
                    </a:lnTo>
                    <a:lnTo>
                      <a:pt x="4382" y="15029"/>
                    </a:lnTo>
                    <a:lnTo>
                      <a:pt x="4419" y="15048"/>
                    </a:lnTo>
                    <a:lnTo>
                      <a:pt x="4496" y="15086"/>
                    </a:lnTo>
                    <a:lnTo>
                      <a:pt x="4553" y="15143"/>
                    </a:lnTo>
                    <a:lnTo>
                      <a:pt x="4743" y="15391"/>
                    </a:lnTo>
                    <a:lnTo>
                      <a:pt x="4763" y="15410"/>
                    </a:lnTo>
                    <a:lnTo>
                      <a:pt x="4800" y="15429"/>
                    </a:lnTo>
                    <a:lnTo>
                      <a:pt x="4839" y="15429"/>
                    </a:lnTo>
                    <a:lnTo>
                      <a:pt x="4858" y="15429"/>
                    </a:lnTo>
                    <a:lnTo>
                      <a:pt x="4896" y="15410"/>
                    </a:lnTo>
                    <a:lnTo>
                      <a:pt x="4915" y="15391"/>
                    </a:lnTo>
                    <a:lnTo>
                      <a:pt x="4934" y="15353"/>
                    </a:lnTo>
                    <a:lnTo>
                      <a:pt x="4972" y="15277"/>
                    </a:lnTo>
                    <a:lnTo>
                      <a:pt x="5105" y="15106"/>
                    </a:lnTo>
                    <a:lnTo>
                      <a:pt x="5105" y="15067"/>
                    </a:lnTo>
                    <a:lnTo>
                      <a:pt x="5124" y="15048"/>
                    </a:lnTo>
                    <a:lnTo>
                      <a:pt x="5163" y="14858"/>
                    </a:lnTo>
                    <a:lnTo>
                      <a:pt x="5163" y="14839"/>
                    </a:lnTo>
                    <a:lnTo>
                      <a:pt x="5163" y="14763"/>
                    </a:lnTo>
                    <a:lnTo>
                      <a:pt x="5220" y="14115"/>
                    </a:lnTo>
                    <a:lnTo>
                      <a:pt x="5220" y="14077"/>
                    </a:lnTo>
                    <a:lnTo>
                      <a:pt x="5220" y="14058"/>
                    </a:lnTo>
                    <a:lnTo>
                      <a:pt x="5220" y="14019"/>
                    </a:lnTo>
                    <a:lnTo>
                      <a:pt x="5200" y="14001"/>
                    </a:lnTo>
                    <a:lnTo>
                      <a:pt x="5163" y="13924"/>
                    </a:lnTo>
                    <a:lnTo>
                      <a:pt x="5144" y="13887"/>
                    </a:lnTo>
                    <a:lnTo>
                      <a:pt x="4991" y="13734"/>
                    </a:lnTo>
                    <a:lnTo>
                      <a:pt x="4915" y="13696"/>
                    </a:lnTo>
                    <a:lnTo>
                      <a:pt x="4782" y="13639"/>
                    </a:lnTo>
                    <a:lnTo>
                      <a:pt x="4648" y="13620"/>
                    </a:lnTo>
                    <a:lnTo>
                      <a:pt x="4382" y="13562"/>
                    </a:lnTo>
                    <a:lnTo>
                      <a:pt x="4229" y="13543"/>
                    </a:lnTo>
                    <a:lnTo>
                      <a:pt x="4039" y="13562"/>
                    </a:lnTo>
                    <a:lnTo>
                      <a:pt x="3943" y="13582"/>
                    </a:lnTo>
                    <a:lnTo>
                      <a:pt x="3905" y="13582"/>
                    </a:lnTo>
                    <a:lnTo>
                      <a:pt x="3848" y="13582"/>
                    </a:lnTo>
                    <a:lnTo>
                      <a:pt x="3772" y="13543"/>
                    </a:lnTo>
                    <a:lnTo>
                      <a:pt x="3715" y="13525"/>
                    </a:lnTo>
                    <a:lnTo>
                      <a:pt x="3676" y="13506"/>
                    </a:lnTo>
                    <a:lnTo>
                      <a:pt x="3505" y="13315"/>
                    </a:lnTo>
                    <a:lnTo>
                      <a:pt x="3448" y="13239"/>
                    </a:lnTo>
                    <a:lnTo>
                      <a:pt x="3410" y="13181"/>
                    </a:lnTo>
                    <a:lnTo>
                      <a:pt x="3372" y="13162"/>
                    </a:lnTo>
                    <a:lnTo>
                      <a:pt x="3334" y="13144"/>
                    </a:lnTo>
                    <a:lnTo>
                      <a:pt x="3295" y="13125"/>
                    </a:lnTo>
                    <a:lnTo>
                      <a:pt x="3258" y="13125"/>
                    </a:lnTo>
                    <a:lnTo>
                      <a:pt x="3182" y="13144"/>
                    </a:lnTo>
                    <a:lnTo>
                      <a:pt x="2858" y="13372"/>
                    </a:lnTo>
                    <a:lnTo>
                      <a:pt x="2801" y="13410"/>
                    </a:lnTo>
                    <a:lnTo>
                      <a:pt x="2724" y="13429"/>
                    </a:lnTo>
                    <a:lnTo>
                      <a:pt x="2686" y="13429"/>
                    </a:lnTo>
                    <a:lnTo>
                      <a:pt x="2648" y="13410"/>
                    </a:lnTo>
                    <a:lnTo>
                      <a:pt x="2572" y="13391"/>
                    </a:lnTo>
                    <a:lnTo>
                      <a:pt x="2534" y="13372"/>
                    </a:lnTo>
                    <a:lnTo>
                      <a:pt x="2477" y="13334"/>
                    </a:lnTo>
                    <a:lnTo>
                      <a:pt x="2401" y="13258"/>
                    </a:lnTo>
                    <a:lnTo>
                      <a:pt x="2343" y="13162"/>
                    </a:lnTo>
                    <a:lnTo>
                      <a:pt x="2286" y="12934"/>
                    </a:lnTo>
                    <a:lnTo>
                      <a:pt x="2248" y="12858"/>
                    </a:lnTo>
                    <a:lnTo>
                      <a:pt x="2191" y="12782"/>
                    </a:lnTo>
                    <a:lnTo>
                      <a:pt x="2076" y="12705"/>
                    </a:lnTo>
                    <a:lnTo>
                      <a:pt x="2020" y="12668"/>
                    </a:lnTo>
                    <a:lnTo>
                      <a:pt x="1962" y="12648"/>
                    </a:lnTo>
                    <a:lnTo>
                      <a:pt x="1886" y="12629"/>
                    </a:lnTo>
                    <a:lnTo>
                      <a:pt x="1429" y="12591"/>
                    </a:lnTo>
                    <a:lnTo>
                      <a:pt x="1353" y="12591"/>
                    </a:lnTo>
                    <a:lnTo>
                      <a:pt x="1277" y="12534"/>
                    </a:lnTo>
                    <a:lnTo>
                      <a:pt x="1162" y="12439"/>
                    </a:lnTo>
                    <a:lnTo>
                      <a:pt x="1105" y="12382"/>
                    </a:lnTo>
                    <a:lnTo>
                      <a:pt x="1086" y="12343"/>
                    </a:lnTo>
                    <a:lnTo>
                      <a:pt x="991" y="12287"/>
                    </a:lnTo>
                    <a:lnTo>
                      <a:pt x="857" y="12210"/>
                    </a:lnTo>
                    <a:lnTo>
                      <a:pt x="591" y="12096"/>
                    </a:lnTo>
                    <a:lnTo>
                      <a:pt x="534" y="12058"/>
                    </a:lnTo>
                    <a:lnTo>
                      <a:pt x="439" y="12001"/>
                    </a:lnTo>
                    <a:lnTo>
                      <a:pt x="381" y="11943"/>
                    </a:lnTo>
                    <a:lnTo>
                      <a:pt x="229" y="11581"/>
                    </a:lnTo>
                    <a:lnTo>
                      <a:pt x="172" y="11372"/>
                    </a:lnTo>
                    <a:lnTo>
                      <a:pt x="153" y="11048"/>
                    </a:lnTo>
                    <a:lnTo>
                      <a:pt x="115" y="10953"/>
                    </a:lnTo>
                    <a:lnTo>
                      <a:pt x="95" y="10877"/>
                    </a:lnTo>
                    <a:lnTo>
                      <a:pt x="95" y="10839"/>
                    </a:lnTo>
                    <a:lnTo>
                      <a:pt x="76" y="10801"/>
                    </a:lnTo>
                    <a:lnTo>
                      <a:pt x="76" y="10743"/>
                    </a:lnTo>
                    <a:lnTo>
                      <a:pt x="95" y="10629"/>
                    </a:lnTo>
                    <a:lnTo>
                      <a:pt x="115" y="10553"/>
                    </a:lnTo>
                    <a:lnTo>
                      <a:pt x="172" y="10420"/>
                    </a:lnTo>
                    <a:lnTo>
                      <a:pt x="210" y="10362"/>
                    </a:lnTo>
                    <a:lnTo>
                      <a:pt x="248" y="10306"/>
                    </a:lnTo>
                    <a:lnTo>
                      <a:pt x="286" y="10248"/>
                    </a:lnTo>
                    <a:lnTo>
                      <a:pt x="324" y="10229"/>
                    </a:lnTo>
                    <a:lnTo>
                      <a:pt x="324" y="10210"/>
                    </a:lnTo>
                    <a:lnTo>
                      <a:pt x="381" y="10115"/>
                    </a:lnTo>
                    <a:lnTo>
                      <a:pt x="457" y="9962"/>
                    </a:lnTo>
                    <a:lnTo>
                      <a:pt x="515" y="9867"/>
                    </a:lnTo>
                    <a:lnTo>
                      <a:pt x="534" y="9829"/>
                    </a:lnTo>
                    <a:lnTo>
                      <a:pt x="534" y="9753"/>
                    </a:lnTo>
                    <a:lnTo>
                      <a:pt x="553" y="9600"/>
                    </a:lnTo>
                    <a:lnTo>
                      <a:pt x="553" y="9448"/>
                    </a:lnTo>
                    <a:lnTo>
                      <a:pt x="572" y="9067"/>
                    </a:lnTo>
                    <a:lnTo>
                      <a:pt x="591" y="8991"/>
                    </a:lnTo>
                    <a:lnTo>
                      <a:pt x="629" y="8915"/>
                    </a:lnTo>
                    <a:lnTo>
                      <a:pt x="629" y="8896"/>
                    </a:lnTo>
                    <a:lnTo>
                      <a:pt x="610" y="8858"/>
                    </a:lnTo>
                    <a:lnTo>
                      <a:pt x="610" y="8838"/>
                    </a:lnTo>
                    <a:lnTo>
                      <a:pt x="591" y="8762"/>
                    </a:lnTo>
                    <a:lnTo>
                      <a:pt x="572" y="8629"/>
                    </a:lnTo>
                    <a:lnTo>
                      <a:pt x="553" y="8591"/>
                    </a:lnTo>
                    <a:lnTo>
                      <a:pt x="534" y="8534"/>
                    </a:lnTo>
                    <a:lnTo>
                      <a:pt x="515" y="8515"/>
                    </a:lnTo>
                    <a:lnTo>
                      <a:pt x="420" y="8381"/>
                    </a:lnTo>
                    <a:lnTo>
                      <a:pt x="420" y="8343"/>
                    </a:lnTo>
                    <a:lnTo>
                      <a:pt x="400" y="8325"/>
                    </a:lnTo>
                    <a:lnTo>
                      <a:pt x="400" y="8267"/>
                    </a:lnTo>
                    <a:lnTo>
                      <a:pt x="381" y="8210"/>
                    </a:lnTo>
                    <a:lnTo>
                      <a:pt x="381" y="8134"/>
                    </a:lnTo>
                    <a:lnTo>
                      <a:pt x="400" y="8076"/>
                    </a:lnTo>
                    <a:lnTo>
                      <a:pt x="400" y="8058"/>
                    </a:lnTo>
                    <a:lnTo>
                      <a:pt x="400" y="8020"/>
                    </a:lnTo>
                    <a:lnTo>
                      <a:pt x="343" y="7886"/>
                    </a:lnTo>
                    <a:lnTo>
                      <a:pt x="324" y="7677"/>
                    </a:lnTo>
                    <a:lnTo>
                      <a:pt x="305" y="7600"/>
                    </a:lnTo>
                    <a:lnTo>
                      <a:pt x="229" y="7448"/>
                    </a:lnTo>
                    <a:lnTo>
                      <a:pt x="115" y="7258"/>
                    </a:lnTo>
                    <a:lnTo>
                      <a:pt x="115" y="7219"/>
                    </a:lnTo>
                    <a:lnTo>
                      <a:pt x="115" y="7182"/>
                    </a:lnTo>
                    <a:lnTo>
                      <a:pt x="95" y="7010"/>
                    </a:lnTo>
                    <a:lnTo>
                      <a:pt x="95" y="6953"/>
                    </a:lnTo>
                    <a:lnTo>
                      <a:pt x="39" y="6781"/>
                    </a:lnTo>
                    <a:lnTo>
                      <a:pt x="0" y="6553"/>
                    </a:lnTo>
                    <a:lnTo>
                      <a:pt x="0" y="6534"/>
                    </a:lnTo>
                    <a:lnTo>
                      <a:pt x="76" y="6515"/>
                    </a:lnTo>
                    <a:lnTo>
                      <a:pt x="343" y="6420"/>
                    </a:lnTo>
                    <a:lnTo>
                      <a:pt x="629" y="6324"/>
                    </a:lnTo>
                    <a:lnTo>
                      <a:pt x="915" y="6229"/>
                    </a:lnTo>
                    <a:lnTo>
                      <a:pt x="1182" y="6134"/>
                    </a:lnTo>
                    <a:lnTo>
                      <a:pt x="1467" y="6039"/>
                    </a:lnTo>
                    <a:lnTo>
                      <a:pt x="1753" y="5924"/>
                    </a:lnTo>
                    <a:lnTo>
                      <a:pt x="2039" y="5829"/>
                    </a:lnTo>
                    <a:lnTo>
                      <a:pt x="2305" y="5734"/>
                    </a:lnTo>
                    <a:lnTo>
                      <a:pt x="2515" y="5658"/>
                    </a:lnTo>
                    <a:lnTo>
                      <a:pt x="2553" y="5638"/>
                    </a:lnTo>
                    <a:lnTo>
                      <a:pt x="2648" y="5582"/>
                    </a:lnTo>
                    <a:lnTo>
                      <a:pt x="2782" y="5486"/>
                    </a:lnTo>
                    <a:lnTo>
                      <a:pt x="2915" y="5391"/>
                    </a:lnTo>
                    <a:lnTo>
                      <a:pt x="3029" y="5277"/>
                    </a:lnTo>
                    <a:lnTo>
                      <a:pt x="3163" y="5181"/>
                    </a:lnTo>
                    <a:lnTo>
                      <a:pt x="3295" y="5086"/>
                    </a:lnTo>
                    <a:lnTo>
                      <a:pt x="3429" y="4972"/>
                    </a:lnTo>
                    <a:lnTo>
                      <a:pt x="3562" y="4876"/>
                    </a:lnTo>
                    <a:lnTo>
                      <a:pt x="3696" y="4781"/>
                    </a:lnTo>
                    <a:lnTo>
                      <a:pt x="3829" y="4667"/>
                    </a:lnTo>
                    <a:lnTo>
                      <a:pt x="3943" y="4553"/>
                    </a:lnTo>
                    <a:lnTo>
                      <a:pt x="4057" y="4419"/>
                    </a:lnTo>
                    <a:lnTo>
                      <a:pt x="4172" y="4286"/>
                    </a:lnTo>
                    <a:lnTo>
                      <a:pt x="4286" y="4153"/>
                    </a:lnTo>
                    <a:lnTo>
                      <a:pt x="4382" y="4019"/>
                    </a:lnTo>
                    <a:lnTo>
                      <a:pt x="4496" y="3905"/>
                    </a:lnTo>
                    <a:lnTo>
                      <a:pt x="4610" y="3772"/>
                    </a:lnTo>
                    <a:lnTo>
                      <a:pt x="4724" y="3638"/>
                    </a:lnTo>
                    <a:lnTo>
                      <a:pt x="4819" y="3543"/>
                    </a:lnTo>
                    <a:lnTo>
                      <a:pt x="4934" y="3429"/>
                    </a:lnTo>
                    <a:lnTo>
                      <a:pt x="4972" y="3372"/>
                    </a:lnTo>
                    <a:lnTo>
                      <a:pt x="4991" y="3353"/>
                    </a:lnTo>
                    <a:lnTo>
                      <a:pt x="5010" y="3276"/>
                    </a:lnTo>
                    <a:lnTo>
                      <a:pt x="5048" y="3143"/>
                    </a:lnTo>
                    <a:lnTo>
                      <a:pt x="5124" y="2895"/>
                    </a:lnTo>
                    <a:lnTo>
                      <a:pt x="5181" y="2629"/>
                    </a:lnTo>
                    <a:lnTo>
                      <a:pt x="5258" y="2362"/>
                    </a:lnTo>
                    <a:lnTo>
                      <a:pt x="5315" y="2096"/>
                    </a:lnTo>
                    <a:lnTo>
                      <a:pt x="5353" y="2001"/>
                    </a:lnTo>
                    <a:lnTo>
                      <a:pt x="5353" y="1981"/>
                    </a:lnTo>
                    <a:lnTo>
                      <a:pt x="5429" y="2038"/>
                    </a:lnTo>
                    <a:lnTo>
                      <a:pt x="5448" y="2057"/>
                    </a:lnTo>
                    <a:lnTo>
                      <a:pt x="5467" y="2096"/>
                    </a:lnTo>
                    <a:lnTo>
                      <a:pt x="5486" y="2115"/>
                    </a:lnTo>
                    <a:lnTo>
                      <a:pt x="5543" y="2115"/>
                    </a:lnTo>
                    <a:lnTo>
                      <a:pt x="5639" y="2096"/>
                    </a:lnTo>
                    <a:lnTo>
                      <a:pt x="5734" y="2096"/>
                    </a:lnTo>
                    <a:lnTo>
                      <a:pt x="5753" y="2096"/>
                    </a:lnTo>
                    <a:lnTo>
                      <a:pt x="5753" y="2077"/>
                    </a:lnTo>
                    <a:lnTo>
                      <a:pt x="5734" y="2057"/>
                    </a:lnTo>
                    <a:lnTo>
                      <a:pt x="5715" y="2038"/>
                    </a:lnTo>
                    <a:lnTo>
                      <a:pt x="5696" y="2019"/>
                    </a:lnTo>
                    <a:lnTo>
                      <a:pt x="5696" y="2001"/>
                    </a:lnTo>
                    <a:lnTo>
                      <a:pt x="5696" y="1962"/>
                    </a:lnTo>
                    <a:lnTo>
                      <a:pt x="5696" y="1943"/>
                    </a:lnTo>
                    <a:lnTo>
                      <a:pt x="5601" y="1600"/>
                    </a:lnTo>
                    <a:lnTo>
                      <a:pt x="5601" y="1562"/>
                    </a:lnTo>
                    <a:lnTo>
                      <a:pt x="5620" y="1524"/>
                    </a:lnTo>
                    <a:lnTo>
                      <a:pt x="5620" y="1505"/>
                    </a:lnTo>
                    <a:lnTo>
                      <a:pt x="5620" y="1486"/>
                    </a:lnTo>
                    <a:lnTo>
                      <a:pt x="5620" y="1448"/>
                    </a:lnTo>
                    <a:lnTo>
                      <a:pt x="5601" y="1429"/>
                    </a:lnTo>
                    <a:lnTo>
                      <a:pt x="5620" y="1391"/>
                    </a:lnTo>
                    <a:lnTo>
                      <a:pt x="5639" y="1372"/>
                    </a:lnTo>
                    <a:lnTo>
                      <a:pt x="5677" y="1372"/>
                    </a:lnTo>
                    <a:lnTo>
                      <a:pt x="5696" y="1353"/>
                    </a:lnTo>
                    <a:lnTo>
                      <a:pt x="5696" y="1334"/>
                    </a:lnTo>
                    <a:lnTo>
                      <a:pt x="5696" y="1314"/>
                    </a:lnTo>
                    <a:lnTo>
                      <a:pt x="5696" y="1295"/>
                    </a:lnTo>
                    <a:lnTo>
                      <a:pt x="5677" y="1276"/>
                    </a:lnTo>
                    <a:lnTo>
                      <a:pt x="5696" y="1181"/>
                    </a:lnTo>
                    <a:lnTo>
                      <a:pt x="5677" y="1143"/>
                    </a:lnTo>
                    <a:lnTo>
                      <a:pt x="5657" y="1105"/>
                    </a:lnTo>
                    <a:lnTo>
                      <a:pt x="5639" y="1105"/>
                    </a:lnTo>
                    <a:lnTo>
                      <a:pt x="5620" y="1105"/>
                    </a:lnTo>
                    <a:lnTo>
                      <a:pt x="5601" y="1105"/>
                    </a:lnTo>
                    <a:lnTo>
                      <a:pt x="5601" y="1067"/>
                    </a:lnTo>
                    <a:lnTo>
                      <a:pt x="5581" y="1067"/>
                    </a:lnTo>
                    <a:lnTo>
                      <a:pt x="5505" y="991"/>
                    </a:lnTo>
                    <a:lnTo>
                      <a:pt x="5486" y="991"/>
                    </a:lnTo>
                    <a:lnTo>
                      <a:pt x="5486" y="972"/>
                    </a:lnTo>
                    <a:lnTo>
                      <a:pt x="5448" y="972"/>
                    </a:lnTo>
                    <a:lnTo>
                      <a:pt x="5429" y="972"/>
                    </a:lnTo>
                    <a:lnTo>
                      <a:pt x="5410" y="953"/>
                    </a:lnTo>
                    <a:lnTo>
                      <a:pt x="5353" y="914"/>
                    </a:lnTo>
                    <a:lnTo>
                      <a:pt x="5296" y="838"/>
                    </a:lnTo>
                    <a:lnTo>
                      <a:pt x="5258" y="743"/>
                    </a:lnTo>
                    <a:lnTo>
                      <a:pt x="5181" y="496"/>
                    </a:lnTo>
                    <a:lnTo>
                      <a:pt x="5163" y="457"/>
                    </a:lnTo>
                    <a:lnTo>
                      <a:pt x="5124" y="438"/>
                    </a:lnTo>
                    <a:lnTo>
                      <a:pt x="5067" y="419"/>
                    </a:lnTo>
                    <a:lnTo>
                      <a:pt x="5048" y="401"/>
                    </a:lnTo>
                    <a:lnTo>
                      <a:pt x="5010" y="362"/>
                    </a:lnTo>
                    <a:lnTo>
                      <a:pt x="4972" y="343"/>
                    </a:lnTo>
                    <a:lnTo>
                      <a:pt x="4953" y="343"/>
                    </a:lnTo>
                    <a:lnTo>
                      <a:pt x="4915" y="343"/>
                    </a:lnTo>
                    <a:lnTo>
                      <a:pt x="4877" y="343"/>
                    </a:lnTo>
                    <a:lnTo>
                      <a:pt x="4858" y="324"/>
                    </a:lnTo>
                    <a:lnTo>
                      <a:pt x="4839" y="267"/>
                    </a:lnTo>
                    <a:lnTo>
                      <a:pt x="4839" y="229"/>
                    </a:lnTo>
                    <a:lnTo>
                      <a:pt x="4839" y="191"/>
                    </a:lnTo>
                    <a:lnTo>
                      <a:pt x="4877" y="172"/>
                    </a:lnTo>
                    <a:lnTo>
                      <a:pt x="4915" y="191"/>
                    </a:lnTo>
                    <a:lnTo>
                      <a:pt x="4953" y="210"/>
                    </a:lnTo>
                    <a:lnTo>
                      <a:pt x="4991" y="210"/>
                    </a:lnTo>
                    <a:lnTo>
                      <a:pt x="5029" y="210"/>
                    </a:lnTo>
                    <a:lnTo>
                      <a:pt x="5067" y="210"/>
                    </a:lnTo>
                    <a:lnTo>
                      <a:pt x="5086" y="210"/>
                    </a:lnTo>
                    <a:lnTo>
                      <a:pt x="5258" y="286"/>
                    </a:lnTo>
                    <a:lnTo>
                      <a:pt x="5315" y="305"/>
                    </a:lnTo>
                    <a:lnTo>
                      <a:pt x="5372" y="267"/>
                    </a:lnTo>
                    <a:lnTo>
                      <a:pt x="5391" y="267"/>
                    </a:lnTo>
                    <a:lnTo>
                      <a:pt x="5467" y="267"/>
                    </a:lnTo>
                    <a:lnTo>
                      <a:pt x="5505" y="267"/>
                    </a:lnTo>
                    <a:lnTo>
                      <a:pt x="5525" y="267"/>
                    </a:lnTo>
                    <a:lnTo>
                      <a:pt x="5562" y="248"/>
                    </a:lnTo>
                    <a:lnTo>
                      <a:pt x="5601" y="210"/>
                    </a:lnTo>
                    <a:lnTo>
                      <a:pt x="5639" y="17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0" name="Freeform 5">
                <a:extLst>
                  <a:ext uri="{FF2B5EF4-FFF2-40B4-BE49-F238E27FC236}">
                    <a16:creationId xmlns:a16="http://schemas.microsoft.com/office/drawing/2014/main" id="{FC15C73C-AD5D-974E-9DDC-5A53BE58D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4238" y="1550988"/>
                <a:ext cx="644525" cy="1628775"/>
              </a:xfrm>
              <a:custGeom>
                <a:avLst/>
                <a:gdLst>
                  <a:gd name="T0" fmla="*/ 2147483646 w 3582"/>
                  <a:gd name="T1" fmla="*/ 2147483646 h 9049"/>
                  <a:gd name="T2" fmla="*/ 2147483646 w 3582"/>
                  <a:gd name="T3" fmla="*/ 2147483646 h 9049"/>
                  <a:gd name="T4" fmla="*/ 2147483646 w 3582"/>
                  <a:gd name="T5" fmla="*/ 2147483646 h 9049"/>
                  <a:gd name="T6" fmla="*/ 2147483646 w 3582"/>
                  <a:gd name="T7" fmla="*/ 2147483646 h 9049"/>
                  <a:gd name="T8" fmla="*/ 2147483646 w 3582"/>
                  <a:gd name="T9" fmla="*/ 2147483646 h 9049"/>
                  <a:gd name="T10" fmla="*/ 2147483646 w 3582"/>
                  <a:gd name="T11" fmla="*/ 2147483646 h 9049"/>
                  <a:gd name="T12" fmla="*/ 2147483646 w 3582"/>
                  <a:gd name="T13" fmla="*/ 2147483646 h 9049"/>
                  <a:gd name="T14" fmla="*/ 2147483646 w 3582"/>
                  <a:gd name="T15" fmla="*/ 2147483646 h 9049"/>
                  <a:gd name="T16" fmla="*/ 2147483646 w 3582"/>
                  <a:gd name="T17" fmla="*/ 2147483646 h 9049"/>
                  <a:gd name="T18" fmla="*/ 2147483646 w 3582"/>
                  <a:gd name="T19" fmla="*/ 2147483646 h 9049"/>
                  <a:gd name="T20" fmla="*/ 2147483646 w 3582"/>
                  <a:gd name="T21" fmla="*/ 2147483646 h 9049"/>
                  <a:gd name="T22" fmla="*/ 2147483646 w 3582"/>
                  <a:gd name="T23" fmla="*/ 2147483646 h 9049"/>
                  <a:gd name="T24" fmla="*/ 2147483646 w 3582"/>
                  <a:gd name="T25" fmla="*/ 2147483646 h 9049"/>
                  <a:gd name="T26" fmla="*/ 2147483646 w 3582"/>
                  <a:gd name="T27" fmla="*/ 2147483646 h 9049"/>
                  <a:gd name="T28" fmla="*/ 2147483646 w 3582"/>
                  <a:gd name="T29" fmla="*/ 2147483646 h 9049"/>
                  <a:gd name="T30" fmla="*/ 2147483646 w 3582"/>
                  <a:gd name="T31" fmla="*/ 2147483646 h 9049"/>
                  <a:gd name="T32" fmla="*/ 2147483646 w 3582"/>
                  <a:gd name="T33" fmla="*/ 2147483646 h 9049"/>
                  <a:gd name="T34" fmla="*/ 2147483646 w 3582"/>
                  <a:gd name="T35" fmla="*/ 2147483646 h 9049"/>
                  <a:gd name="T36" fmla="*/ 2147483646 w 3582"/>
                  <a:gd name="T37" fmla="*/ 2147483646 h 9049"/>
                  <a:gd name="T38" fmla="*/ 2147483646 w 3582"/>
                  <a:gd name="T39" fmla="*/ 2147483646 h 9049"/>
                  <a:gd name="T40" fmla="*/ 2147483646 w 3582"/>
                  <a:gd name="T41" fmla="*/ 2147483646 h 9049"/>
                  <a:gd name="T42" fmla="*/ 2147483646 w 3582"/>
                  <a:gd name="T43" fmla="*/ 2147483646 h 9049"/>
                  <a:gd name="T44" fmla="*/ 2147483646 w 3582"/>
                  <a:gd name="T45" fmla="*/ 2147483646 h 9049"/>
                  <a:gd name="T46" fmla="*/ 2147483646 w 3582"/>
                  <a:gd name="T47" fmla="*/ 2147483646 h 9049"/>
                  <a:gd name="T48" fmla="*/ 2147483646 w 3582"/>
                  <a:gd name="T49" fmla="*/ 2147483646 h 9049"/>
                  <a:gd name="T50" fmla="*/ 2147483646 w 3582"/>
                  <a:gd name="T51" fmla="*/ 2147483646 h 9049"/>
                  <a:gd name="T52" fmla="*/ 2147483646 w 3582"/>
                  <a:gd name="T53" fmla="*/ 2147483646 h 9049"/>
                  <a:gd name="T54" fmla="*/ 2147483646 w 3582"/>
                  <a:gd name="T55" fmla="*/ 2147483646 h 9049"/>
                  <a:gd name="T56" fmla="*/ 2147483646 w 3582"/>
                  <a:gd name="T57" fmla="*/ 2147483646 h 9049"/>
                  <a:gd name="T58" fmla="*/ 2147483646 w 3582"/>
                  <a:gd name="T59" fmla="*/ 2147483646 h 9049"/>
                  <a:gd name="T60" fmla="*/ 2147483646 w 3582"/>
                  <a:gd name="T61" fmla="*/ 2147483646 h 9049"/>
                  <a:gd name="T62" fmla="*/ 2147483646 w 3582"/>
                  <a:gd name="T63" fmla="*/ 2147483646 h 9049"/>
                  <a:gd name="T64" fmla="*/ 2147483646 w 3582"/>
                  <a:gd name="T65" fmla="*/ 2147483646 h 9049"/>
                  <a:gd name="T66" fmla="*/ 2147483646 w 3582"/>
                  <a:gd name="T67" fmla="*/ 2147483646 h 9049"/>
                  <a:gd name="T68" fmla="*/ 2147483646 w 3582"/>
                  <a:gd name="T69" fmla="*/ 2147483646 h 9049"/>
                  <a:gd name="T70" fmla="*/ 0 w 3582"/>
                  <a:gd name="T71" fmla="*/ 2147483646 h 9049"/>
                  <a:gd name="T72" fmla="*/ 2147483646 w 3582"/>
                  <a:gd name="T73" fmla="*/ 2147483646 h 9049"/>
                  <a:gd name="T74" fmla="*/ 2147483646 w 3582"/>
                  <a:gd name="T75" fmla="*/ 2147483646 h 9049"/>
                  <a:gd name="T76" fmla="*/ 2147483646 w 3582"/>
                  <a:gd name="T77" fmla="*/ 2147483646 h 9049"/>
                  <a:gd name="T78" fmla="*/ 2147483646 w 3582"/>
                  <a:gd name="T79" fmla="*/ 2147483646 h 9049"/>
                  <a:gd name="T80" fmla="*/ 2147483646 w 3582"/>
                  <a:gd name="T81" fmla="*/ 2147483646 h 9049"/>
                  <a:gd name="T82" fmla="*/ 2147483646 w 3582"/>
                  <a:gd name="T83" fmla="*/ 2147483646 h 9049"/>
                  <a:gd name="T84" fmla="*/ 2147483646 w 3582"/>
                  <a:gd name="T85" fmla="*/ 2147483646 h 9049"/>
                  <a:gd name="T86" fmla="*/ 2147483646 w 3582"/>
                  <a:gd name="T87" fmla="*/ 2147483646 h 9049"/>
                  <a:gd name="T88" fmla="*/ 2147483646 w 3582"/>
                  <a:gd name="T89" fmla="*/ 2147483646 h 9049"/>
                  <a:gd name="T90" fmla="*/ 2147483646 w 3582"/>
                  <a:gd name="T91" fmla="*/ 2147483646 h 9049"/>
                  <a:gd name="T92" fmla="*/ 2147483646 w 3582"/>
                  <a:gd name="T93" fmla="*/ 2147483646 h 9049"/>
                  <a:gd name="T94" fmla="*/ 2147483646 w 3582"/>
                  <a:gd name="T95" fmla="*/ 2147483646 h 9049"/>
                  <a:gd name="T96" fmla="*/ 2147483646 w 3582"/>
                  <a:gd name="T97" fmla="*/ 2147483646 h 9049"/>
                  <a:gd name="T98" fmla="*/ 2147483646 w 3582"/>
                  <a:gd name="T99" fmla="*/ 2147483646 h 9049"/>
                  <a:gd name="T100" fmla="*/ 2147483646 w 3582"/>
                  <a:gd name="T101" fmla="*/ 2147483646 h 9049"/>
                  <a:gd name="T102" fmla="*/ 2147483646 w 3582"/>
                  <a:gd name="T103" fmla="*/ 2147483646 h 9049"/>
                  <a:gd name="T104" fmla="*/ 2147483646 w 3582"/>
                  <a:gd name="T105" fmla="*/ 2147483646 h 90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82" h="9049">
                    <a:moveTo>
                      <a:pt x="876" y="1257"/>
                    </a:moveTo>
                    <a:lnTo>
                      <a:pt x="914" y="1181"/>
                    </a:lnTo>
                    <a:lnTo>
                      <a:pt x="933" y="1066"/>
                    </a:lnTo>
                    <a:lnTo>
                      <a:pt x="933" y="1048"/>
                    </a:lnTo>
                    <a:lnTo>
                      <a:pt x="914" y="1009"/>
                    </a:lnTo>
                    <a:lnTo>
                      <a:pt x="914" y="990"/>
                    </a:lnTo>
                    <a:lnTo>
                      <a:pt x="933" y="952"/>
                    </a:lnTo>
                    <a:lnTo>
                      <a:pt x="971" y="933"/>
                    </a:lnTo>
                    <a:lnTo>
                      <a:pt x="1029" y="952"/>
                    </a:lnTo>
                    <a:lnTo>
                      <a:pt x="1124" y="971"/>
                    </a:lnTo>
                    <a:lnTo>
                      <a:pt x="1143" y="990"/>
                    </a:lnTo>
                    <a:lnTo>
                      <a:pt x="1162" y="1029"/>
                    </a:lnTo>
                    <a:lnTo>
                      <a:pt x="1200" y="1181"/>
                    </a:lnTo>
                    <a:lnTo>
                      <a:pt x="1219" y="1219"/>
                    </a:lnTo>
                    <a:lnTo>
                      <a:pt x="1238" y="1200"/>
                    </a:lnTo>
                    <a:lnTo>
                      <a:pt x="1276" y="1162"/>
                    </a:lnTo>
                    <a:lnTo>
                      <a:pt x="1314" y="1162"/>
                    </a:lnTo>
                    <a:lnTo>
                      <a:pt x="1352" y="1143"/>
                    </a:lnTo>
                    <a:lnTo>
                      <a:pt x="1371" y="1105"/>
                    </a:lnTo>
                    <a:lnTo>
                      <a:pt x="1371" y="1048"/>
                    </a:lnTo>
                    <a:lnTo>
                      <a:pt x="1352" y="1009"/>
                    </a:lnTo>
                    <a:lnTo>
                      <a:pt x="1314" y="990"/>
                    </a:lnTo>
                    <a:lnTo>
                      <a:pt x="1276" y="933"/>
                    </a:lnTo>
                    <a:lnTo>
                      <a:pt x="1276" y="895"/>
                    </a:lnTo>
                    <a:lnTo>
                      <a:pt x="1314" y="857"/>
                    </a:lnTo>
                    <a:lnTo>
                      <a:pt x="1390" y="800"/>
                    </a:lnTo>
                    <a:lnTo>
                      <a:pt x="1410" y="762"/>
                    </a:lnTo>
                    <a:lnTo>
                      <a:pt x="1486" y="628"/>
                    </a:lnTo>
                    <a:lnTo>
                      <a:pt x="1524" y="590"/>
                    </a:lnTo>
                    <a:lnTo>
                      <a:pt x="1619" y="514"/>
                    </a:lnTo>
                    <a:lnTo>
                      <a:pt x="1847" y="209"/>
                    </a:lnTo>
                    <a:lnTo>
                      <a:pt x="2019" y="57"/>
                    </a:lnTo>
                    <a:lnTo>
                      <a:pt x="2057" y="38"/>
                    </a:lnTo>
                    <a:lnTo>
                      <a:pt x="2133" y="0"/>
                    </a:lnTo>
                    <a:lnTo>
                      <a:pt x="2133" y="19"/>
                    </a:lnTo>
                    <a:lnTo>
                      <a:pt x="2172" y="247"/>
                    </a:lnTo>
                    <a:lnTo>
                      <a:pt x="2228" y="419"/>
                    </a:lnTo>
                    <a:lnTo>
                      <a:pt x="2228" y="476"/>
                    </a:lnTo>
                    <a:lnTo>
                      <a:pt x="2248" y="648"/>
                    </a:lnTo>
                    <a:lnTo>
                      <a:pt x="2248" y="685"/>
                    </a:lnTo>
                    <a:lnTo>
                      <a:pt x="2248" y="724"/>
                    </a:lnTo>
                    <a:lnTo>
                      <a:pt x="2362" y="914"/>
                    </a:lnTo>
                    <a:lnTo>
                      <a:pt x="2438" y="1066"/>
                    </a:lnTo>
                    <a:lnTo>
                      <a:pt x="2457" y="1143"/>
                    </a:lnTo>
                    <a:lnTo>
                      <a:pt x="2476" y="1352"/>
                    </a:lnTo>
                    <a:lnTo>
                      <a:pt x="2533" y="1486"/>
                    </a:lnTo>
                    <a:lnTo>
                      <a:pt x="2533" y="1524"/>
                    </a:lnTo>
                    <a:lnTo>
                      <a:pt x="2533" y="1542"/>
                    </a:lnTo>
                    <a:lnTo>
                      <a:pt x="2514" y="1600"/>
                    </a:lnTo>
                    <a:lnTo>
                      <a:pt x="2514" y="1676"/>
                    </a:lnTo>
                    <a:lnTo>
                      <a:pt x="2533" y="1733"/>
                    </a:lnTo>
                    <a:lnTo>
                      <a:pt x="2533" y="1791"/>
                    </a:lnTo>
                    <a:lnTo>
                      <a:pt x="2553" y="1809"/>
                    </a:lnTo>
                    <a:lnTo>
                      <a:pt x="2553" y="1847"/>
                    </a:lnTo>
                    <a:lnTo>
                      <a:pt x="2648" y="1981"/>
                    </a:lnTo>
                    <a:lnTo>
                      <a:pt x="2667" y="2000"/>
                    </a:lnTo>
                    <a:lnTo>
                      <a:pt x="2686" y="2057"/>
                    </a:lnTo>
                    <a:lnTo>
                      <a:pt x="2705" y="2095"/>
                    </a:lnTo>
                    <a:lnTo>
                      <a:pt x="2724" y="2228"/>
                    </a:lnTo>
                    <a:lnTo>
                      <a:pt x="2743" y="2304"/>
                    </a:lnTo>
                    <a:lnTo>
                      <a:pt x="2743" y="2324"/>
                    </a:lnTo>
                    <a:lnTo>
                      <a:pt x="2762" y="2362"/>
                    </a:lnTo>
                    <a:lnTo>
                      <a:pt x="2762" y="2381"/>
                    </a:lnTo>
                    <a:lnTo>
                      <a:pt x="2724" y="2457"/>
                    </a:lnTo>
                    <a:lnTo>
                      <a:pt x="2705" y="2533"/>
                    </a:lnTo>
                    <a:lnTo>
                      <a:pt x="2686" y="2914"/>
                    </a:lnTo>
                    <a:lnTo>
                      <a:pt x="2686" y="3066"/>
                    </a:lnTo>
                    <a:lnTo>
                      <a:pt x="2667" y="3219"/>
                    </a:lnTo>
                    <a:lnTo>
                      <a:pt x="2667" y="3295"/>
                    </a:lnTo>
                    <a:lnTo>
                      <a:pt x="2648" y="3333"/>
                    </a:lnTo>
                    <a:lnTo>
                      <a:pt x="2590" y="3428"/>
                    </a:lnTo>
                    <a:lnTo>
                      <a:pt x="2514" y="3581"/>
                    </a:lnTo>
                    <a:lnTo>
                      <a:pt x="2457" y="3676"/>
                    </a:lnTo>
                    <a:lnTo>
                      <a:pt x="2457" y="3695"/>
                    </a:lnTo>
                    <a:lnTo>
                      <a:pt x="2419" y="3714"/>
                    </a:lnTo>
                    <a:lnTo>
                      <a:pt x="2381" y="3772"/>
                    </a:lnTo>
                    <a:lnTo>
                      <a:pt x="2343" y="3828"/>
                    </a:lnTo>
                    <a:lnTo>
                      <a:pt x="2305" y="3886"/>
                    </a:lnTo>
                    <a:lnTo>
                      <a:pt x="2248" y="4019"/>
                    </a:lnTo>
                    <a:lnTo>
                      <a:pt x="2228" y="4095"/>
                    </a:lnTo>
                    <a:lnTo>
                      <a:pt x="2209" y="4209"/>
                    </a:lnTo>
                    <a:lnTo>
                      <a:pt x="2209" y="4267"/>
                    </a:lnTo>
                    <a:lnTo>
                      <a:pt x="2228" y="4305"/>
                    </a:lnTo>
                    <a:lnTo>
                      <a:pt x="2228" y="4343"/>
                    </a:lnTo>
                    <a:lnTo>
                      <a:pt x="2248" y="4419"/>
                    </a:lnTo>
                    <a:lnTo>
                      <a:pt x="2286" y="4514"/>
                    </a:lnTo>
                    <a:lnTo>
                      <a:pt x="2305" y="4838"/>
                    </a:lnTo>
                    <a:lnTo>
                      <a:pt x="2362" y="5047"/>
                    </a:lnTo>
                    <a:lnTo>
                      <a:pt x="2514" y="5409"/>
                    </a:lnTo>
                    <a:lnTo>
                      <a:pt x="2438" y="5467"/>
                    </a:lnTo>
                    <a:lnTo>
                      <a:pt x="2381" y="5562"/>
                    </a:lnTo>
                    <a:lnTo>
                      <a:pt x="2362" y="5600"/>
                    </a:lnTo>
                    <a:lnTo>
                      <a:pt x="2343" y="5638"/>
                    </a:lnTo>
                    <a:lnTo>
                      <a:pt x="2343" y="5657"/>
                    </a:lnTo>
                    <a:lnTo>
                      <a:pt x="2381" y="5885"/>
                    </a:lnTo>
                    <a:lnTo>
                      <a:pt x="2381" y="5924"/>
                    </a:lnTo>
                    <a:lnTo>
                      <a:pt x="2381" y="5962"/>
                    </a:lnTo>
                    <a:lnTo>
                      <a:pt x="2381" y="6000"/>
                    </a:lnTo>
                    <a:lnTo>
                      <a:pt x="2324" y="6057"/>
                    </a:lnTo>
                    <a:lnTo>
                      <a:pt x="2362" y="6152"/>
                    </a:lnTo>
                    <a:lnTo>
                      <a:pt x="2572" y="6552"/>
                    </a:lnTo>
                    <a:lnTo>
                      <a:pt x="2629" y="6686"/>
                    </a:lnTo>
                    <a:lnTo>
                      <a:pt x="2686" y="6762"/>
                    </a:lnTo>
                    <a:lnTo>
                      <a:pt x="2705" y="6800"/>
                    </a:lnTo>
                    <a:lnTo>
                      <a:pt x="2781" y="6838"/>
                    </a:lnTo>
                    <a:lnTo>
                      <a:pt x="2857" y="6857"/>
                    </a:lnTo>
                    <a:lnTo>
                      <a:pt x="3143" y="6933"/>
                    </a:lnTo>
                    <a:lnTo>
                      <a:pt x="3257" y="6991"/>
                    </a:lnTo>
                    <a:lnTo>
                      <a:pt x="3333" y="7028"/>
                    </a:lnTo>
                    <a:lnTo>
                      <a:pt x="3371" y="7048"/>
                    </a:lnTo>
                    <a:lnTo>
                      <a:pt x="3429" y="7105"/>
                    </a:lnTo>
                    <a:lnTo>
                      <a:pt x="3486" y="7200"/>
                    </a:lnTo>
                    <a:lnTo>
                      <a:pt x="3505" y="7257"/>
                    </a:lnTo>
                    <a:lnTo>
                      <a:pt x="3524" y="7295"/>
                    </a:lnTo>
                    <a:lnTo>
                      <a:pt x="3581" y="7467"/>
                    </a:lnTo>
                    <a:lnTo>
                      <a:pt x="3581" y="7543"/>
                    </a:lnTo>
                    <a:lnTo>
                      <a:pt x="3524" y="7619"/>
                    </a:lnTo>
                    <a:lnTo>
                      <a:pt x="3333" y="7771"/>
                    </a:lnTo>
                    <a:lnTo>
                      <a:pt x="3276" y="7829"/>
                    </a:lnTo>
                    <a:lnTo>
                      <a:pt x="3257" y="7866"/>
                    </a:lnTo>
                    <a:lnTo>
                      <a:pt x="3238" y="7905"/>
                    </a:lnTo>
                    <a:lnTo>
                      <a:pt x="3219" y="7962"/>
                    </a:lnTo>
                    <a:lnTo>
                      <a:pt x="3200" y="8000"/>
                    </a:lnTo>
                    <a:lnTo>
                      <a:pt x="3181" y="8057"/>
                    </a:lnTo>
                    <a:lnTo>
                      <a:pt x="3143" y="8095"/>
                    </a:lnTo>
                    <a:lnTo>
                      <a:pt x="3105" y="8115"/>
                    </a:lnTo>
                    <a:lnTo>
                      <a:pt x="2953" y="8152"/>
                    </a:lnTo>
                    <a:lnTo>
                      <a:pt x="2914" y="8171"/>
                    </a:lnTo>
                    <a:lnTo>
                      <a:pt x="2857" y="8152"/>
                    </a:lnTo>
                    <a:lnTo>
                      <a:pt x="2800" y="8152"/>
                    </a:lnTo>
                    <a:lnTo>
                      <a:pt x="2686" y="8171"/>
                    </a:lnTo>
                    <a:lnTo>
                      <a:pt x="2648" y="8152"/>
                    </a:lnTo>
                    <a:lnTo>
                      <a:pt x="2609" y="8152"/>
                    </a:lnTo>
                    <a:lnTo>
                      <a:pt x="2572" y="8133"/>
                    </a:lnTo>
                    <a:lnTo>
                      <a:pt x="2514" y="8095"/>
                    </a:lnTo>
                    <a:lnTo>
                      <a:pt x="2457" y="8057"/>
                    </a:lnTo>
                    <a:lnTo>
                      <a:pt x="2400" y="8057"/>
                    </a:lnTo>
                    <a:lnTo>
                      <a:pt x="2343" y="8095"/>
                    </a:lnTo>
                    <a:lnTo>
                      <a:pt x="2343" y="8115"/>
                    </a:lnTo>
                    <a:lnTo>
                      <a:pt x="2324" y="8152"/>
                    </a:lnTo>
                    <a:lnTo>
                      <a:pt x="2305" y="8229"/>
                    </a:lnTo>
                    <a:lnTo>
                      <a:pt x="2305" y="8362"/>
                    </a:lnTo>
                    <a:lnTo>
                      <a:pt x="2286" y="8572"/>
                    </a:lnTo>
                    <a:lnTo>
                      <a:pt x="2209" y="8781"/>
                    </a:lnTo>
                    <a:lnTo>
                      <a:pt x="2209" y="8838"/>
                    </a:lnTo>
                    <a:lnTo>
                      <a:pt x="2209" y="8895"/>
                    </a:lnTo>
                    <a:lnTo>
                      <a:pt x="2228" y="8933"/>
                    </a:lnTo>
                    <a:lnTo>
                      <a:pt x="2248" y="8953"/>
                    </a:lnTo>
                    <a:lnTo>
                      <a:pt x="2248" y="8972"/>
                    </a:lnTo>
                    <a:lnTo>
                      <a:pt x="2286" y="9009"/>
                    </a:lnTo>
                    <a:lnTo>
                      <a:pt x="2172" y="9029"/>
                    </a:lnTo>
                    <a:lnTo>
                      <a:pt x="2114" y="9029"/>
                    </a:lnTo>
                    <a:lnTo>
                      <a:pt x="2057" y="8990"/>
                    </a:lnTo>
                    <a:lnTo>
                      <a:pt x="2000" y="8990"/>
                    </a:lnTo>
                    <a:lnTo>
                      <a:pt x="1962" y="8990"/>
                    </a:lnTo>
                    <a:lnTo>
                      <a:pt x="1924" y="8990"/>
                    </a:lnTo>
                    <a:lnTo>
                      <a:pt x="1886" y="9009"/>
                    </a:lnTo>
                    <a:lnTo>
                      <a:pt x="1791" y="9029"/>
                    </a:lnTo>
                    <a:lnTo>
                      <a:pt x="1733" y="9048"/>
                    </a:lnTo>
                    <a:lnTo>
                      <a:pt x="1715" y="9029"/>
                    </a:lnTo>
                    <a:lnTo>
                      <a:pt x="1695" y="8990"/>
                    </a:lnTo>
                    <a:lnTo>
                      <a:pt x="1695" y="8933"/>
                    </a:lnTo>
                    <a:lnTo>
                      <a:pt x="1676" y="8876"/>
                    </a:lnTo>
                    <a:lnTo>
                      <a:pt x="1676" y="8838"/>
                    </a:lnTo>
                    <a:lnTo>
                      <a:pt x="1695" y="8781"/>
                    </a:lnTo>
                    <a:lnTo>
                      <a:pt x="1695" y="8743"/>
                    </a:lnTo>
                    <a:lnTo>
                      <a:pt x="1695" y="8724"/>
                    </a:lnTo>
                    <a:lnTo>
                      <a:pt x="1657" y="8686"/>
                    </a:lnTo>
                    <a:lnTo>
                      <a:pt x="1657" y="8667"/>
                    </a:lnTo>
                    <a:lnTo>
                      <a:pt x="1676" y="8648"/>
                    </a:lnTo>
                    <a:lnTo>
                      <a:pt x="1695" y="8648"/>
                    </a:lnTo>
                    <a:lnTo>
                      <a:pt x="1695" y="8628"/>
                    </a:lnTo>
                    <a:lnTo>
                      <a:pt x="1695" y="8533"/>
                    </a:lnTo>
                    <a:lnTo>
                      <a:pt x="1676" y="8476"/>
                    </a:lnTo>
                    <a:lnTo>
                      <a:pt x="1657" y="8438"/>
                    </a:lnTo>
                    <a:lnTo>
                      <a:pt x="1543" y="8229"/>
                    </a:lnTo>
                    <a:lnTo>
                      <a:pt x="1448" y="8000"/>
                    </a:lnTo>
                    <a:lnTo>
                      <a:pt x="1429" y="7962"/>
                    </a:lnTo>
                    <a:lnTo>
                      <a:pt x="1371" y="7905"/>
                    </a:lnTo>
                    <a:lnTo>
                      <a:pt x="1371" y="7886"/>
                    </a:lnTo>
                    <a:lnTo>
                      <a:pt x="1334" y="7829"/>
                    </a:lnTo>
                    <a:lnTo>
                      <a:pt x="1334" y="7810"/>
                    </a:lnTo>
                    <a:lnTo>
                      <a:pt x="1295" y="7790"/>
                    </a:lnTo>
                    <a:lnTo>
                      <a:pt x="1200" y="7752"/>
                    </a:lnTo>
                    <a:lnTo>
                      <a:pt x="1124" y="7695"/>
                    </a:lnTo>
                    <a:lnTo>
                      <a:pt x="990" y="7619"/>
                    </a:lnTo>
                    <a:lnTo>
                      <a:pt x="953" y="7562"/>
                    </a:lnTo>
                    <a:lnTo>
                      <a:pt x="857" y="7371"/>
                    </a:lnTo>
                    <a:lnTo>
                      <a:pt x="781" y="7238"/>
                    </a:lnTo>
                    <a:lnTo>
                      <a:pt x="743" y="7162"/>
                    </a:lnTo>
                    <a:lnTo>
                      <a:pt x="724" y="7124"/>
                    </a:lnTo>
                    <a:lnTo>
                      <a:pt x="667" y="7067"/>
                    </a:lnTo>
                    <a:lnTo>
                      <a:pt x="552" y="7009"/>
                    </a:lnTo>
                    <a:lnTo>
                      <a:pt x="514" y="6972"/>
                    </a:lnTo>
                    <a:lnTo>
                      <a:pt x="476" y="6952"/>
                    </a:lnTo>
                    <a:lnTo>
                      <a:pt x="438" y="6952"/>
                    </a:lnTo>
                    <a:lnTo>
                      <a:pt x="419" y="6952"/>
                    </a:lnTo>
                    <a:lnTo>
                      <a:pt x="381" y="6933"/>
                    </a:lnTo>
                    <a:lnTo>
                      <a:pt x="362" y="6933"/>
                    </a:lnTo>
                    <a:lnTo>
                      <a:pt x="343" y="6914"/>
                    </a:lnTo>
                    <a:lnTo>
                      <a:pt x="324" y="6895"/>
                    </a:lnTo>
                    <a:lnTo>
                      <a:pt x="324" y="6857"/>
                    </a:lnTo>
                    <a:lnTo>
                      <a:pt x="324" y="6838"/>
                    </a:lnTo>
                    <a:lnTo>
                      <a:pt x="305" y="6819"/>
                    </a:lnTo>
                    <a:lnTo>
                      <a:pt x="152" y="6667"/>
                    </a:lnTo>
                    <a:lnTo>
                      <a:pt x="133" y="6647"/>
                    </a:lnTo>
                    <a:lnTo>
                      <a:pt x="95" y="6571"/>
                    </a:lnTo>
                    <a:lnTo>
                      <a:pt x="95" y="6552"/>
                    </a:lnTo>
                    <a:lnTo>
                      <a:pt x="76" y="6514"/>
                    </a:lnTo>
                    <a:lnTo>
                      <a:pt x="57" y="6495"/>
                    </a:lnTo>
                    <a:lnTo>
                      <a:pt x="19" y="6438"/>
                    </a:lnTo>
                    <a:lnTo>
                      <a:pt x="0" y="6400"/>
                    </a:lnTo>
                    <a:lnTo>
                      <a:pt x="0" y="6343"/>
                    </a:lnTo>
                    <a:lnTo>
                      <a:pt x="0" y="6305"/>
                    </a:lnTo>
                    <a:lnTo>
                      <a:pt x="19" y="6266"/>
                    </a:lnTo>
                    <a:lnTo>
                      <a:pt x="19" y="6248"/>
                    </a:lnTo>
                    <a:lnTo>
                      <a:pt x="38" y="6229"/>
                    </a:lnTo>
                    <a:lnTo>
                      <a:pt x="57" y="6210"/>
                    </a:lnTo>
                    <a:lnTo>
                      <a:pt x="76" y="6210"/>
                    </a:lnTo>
                    <a:lnTo>
                      <a:pt x="95" y="6171"/>
                    </a:lnTo>
                    <a:lnTo>
                      <a:pt x="114" y="6152"/>
                    </a:lnTo>
                    <a:lnTo>
                      <a:pt x="95" y="6134"/>
                    </a:lnTo>
                    <a:lnTo>
                      <a:pt x="57" y="6134"/>
                    </a:lnTo>
                    <a:lnTo>
                      <a:pt x="57" y="6114"/>
                    </a:lnTo>
                    <a:lnTo>
                      <a:pt x="57" y="6095"/>
                    </a:lnTo>
                    <a:lnTo>
                      <a:pt x="57" y="6076"/>
                    </a:lnTo>
                    <a:lnTo>
                      <a:pt x="76" y="6076"/>
                    </a:lnTo>
                    <a:lnTo>
                      <a:pt x="95" y="6057"/>
                    </a:lnTo>
                    <a:lnTo>
                      <a:pt x="114" y="6038"/>
                    </a:lnTo>
                    <a:lnTo>
                      <a:pt x="171" y="5962"/>
                    </a:lnTo>
                    <a:lnTo>
                      <a:pt x="286" y="5790"/>
                    </a:lnTo>
                    <a:lnTo>
                      <a:pt x="286" y="5771"/>
                    </a:lnTo>
                    <a:lnTo>
                      <a:pt x="305" y="5771"/>
                    </a:lnTo>
                    <a:lnTo>
                      <a:pt x="343" y="5733"/>
                    </a:lnTo>
                    <a:lnTo>
                      <a:pt x="362" y="5676"/>
                    </a:lnTo>
                    <a:lnTo>
                      <a:pt x="362" y="5657"/>
                    </a:lnTo>
                    <a:lnTo>
                      <a:pt x="362" y="5638"/>
                    </a:lnTo>
                    <a:lnTo>
                      <a:pt x="362" y="5619"/>
                    </a:lnTo>
                    <a:lnTo>
                      <a:pt x="362" y="5581"/>
                    </a:lnTo>
                    <a:lnTo>
                      <a:pt x="362" y="5372"/>
                    </a:lnTo>
                    <a:lnTo>
                      <a:pt x="343" y="5143"/>
                    </a:lnTo>
                    <a:lnTo>
                      <a:pt x="324" y="5067"/>
                    </a:lnTo>
                    <a:lnTo>
                      <a:pt x="286" y="4952"/>
                    </a:lnTo>
                    <a:lnTo>
                      <a:pt x="286" y="4914"/>
                    </a:lnTo>
                    <a:lnTo>
                      <a:pt x="267" y="4876"/>
                    </a:lnTo>
                    <a:lnTo>
                      <a:pt x="286" y="4838"/>
                    </a:lnTo>
                    <a:lnTo>
                      <a:pt x="286" y="4781"/>
                    </a:lnTo>
                    <a:lnTo>
                      <a:pt x="343" y="4610"/>
                    </a:lnTo>
                    <a:lnTo>
                      <a:pt x="362" y="4590"/>
                    </a:lnTo>
                    <a:lnTo>
                      <a:pt x="400" y="4571"/>
                    </a:lnTo>
                    <a:lnTo>
                      <a:pt x="419" y="4533"/>
                    </a:lnTo>
                    <a:lnTo>
                      <a:pt x="438" y="4495"/>
                    </a:lnTo>
                    <a:lnTo>
                      <a:pt x="438" y="4457"/>
                    </a:lnTo>
                    <a:lnTo>
                      <a:pt x="438" y="4438"/>
                    </a:lnTo>
                    <a:lnTo>
                      <a:pt x="419" y="4305"/>
                    </a:lnTo>
                    <a:lnTo>
                      <a:pt x="419" y="4285"/>
                    </a:lnTo>
                    <a:lnTo>
                      <a:pt x="381" y="4209"/>
                    </a:lnTo>
                    <a:lnTo>
                      <a:pt x="324" y="4153"/>
                    </a:lnTo>
                    <a:lnTo>
                      <a:pt x="305" y="4057"/>
                    </a:lnTo>
                    <a:lnTo>
                      <a:pt x="267" y="3867"/>
                    </a:lnTo>
                    <a:lnTo>
                      <a:pt x="171" y="3695"/>
                    </a:lnTo>
                    <a:lnTo>
                      <a:pt x="133" y="3619"/>
                    </a:lnTo>
                    <a:lnTo>
                      <a:pt x="210" y="3581"/>
                    </a:lnTo>
                    <a:lnTo>
                      <a:pt x="228" y="3543"/>
                    </a:lnTo>
                    <a:lnTo>
                      <a:pt x="228" y="3505"/>
                    </a:lnTo>
                    <a:lnTo>
                      <a:pt x="228" y="3447"/>
                    </a:lnTo>
                    <a:lnTo>
                      <a:pt x="228" y="3409"/>
                    </a:lnTo>
                    <a:lnTo>
                      <a:pt x="267" y="3352"/>
                    </a:lnTo>
                    <a:lnTo>
                      <a:pt x="305" y="3314"/>
                    </a:lnTo>
                    <a:lnTo>
                      <a:pt x="305" y="3276"/>
                    </a:lnTo>
                    <a:lnTo>
                      <a:pt x="247" y="3257"/>
                    </a:lnTo>
                    <a:lnTo>
                      <a:pt x="228" y="3200"/>
                    </a:lnTo>
                    <a:lnTo>
                      <a:pt x="210" y="3124"/>
                    </a:lnTo>
                    <a:lnTo>
                      <a:pt x="210" y="3047"/>
                    </a:lnTo>
                    <a:lnTo>
                      <a:pt x="228" y="2990"/>
                    </a:lnTo>
                    <a:lnTo>
                      <a:pt x="267" y="2952"/>
                    </a:lnTo>
                    <a:lnTo>
                      <a:pt x="286" y="2914"/>
                    </a:lnTo>
                    <a:lnTo>
                      <a:pt x="305" y="2819"/>
                    </a:lnTo>
                    <a:lnTo>
                      <a:pt x="438" y="2533"/>
                    </a:lnTo>
                    <a:lnTo>
                      <a:pt x="457" y="2438"/>
                    </a:lnTo>
                    <a:lnTo>
                      <a:pt x="457" y="2304"/>
                    </a:lnTo>
                    <a:lnTo>
                      <a:pt x="476" y="2267"/>
                    </a:lnTo>
                    <a:lnTo>
                      <a:pt x="495" y="2248"/>
                    </a:lnTo>
                    <a:lnTo>
                      <a:pt x="514" y="2228"/>
                    </a:lnTo>
                    <a:lnTo>
                      <a:pt x="552" y="2228"/>
                    </a:lnTo>
                    <a:lnTo>
                      <a:pt x="572" y="2228"/>
                    </a:lnTo>
                    <a:lnTo>
                      <a:pt x="609" y="2209"/>
                    </a:lnTo>
                    <a:lnTo>
                      <a:pt x="609" y="2190"/>
                    </a:lnTo>
                    <a:lnTo>
                      <a:pt x="628" y="2019"/>
                    </a:lnTo>
                    <a:lnTo>
                      <a:pt x="648" y="1981"/>
                    </a:lnTo>
                    <a:lnTo>
                      <a:pt x="667" y="1923"/>
                    </a:lnTo>
                    <a:lnTo>
                      <a:pt x="686" y="1923"/>
                    </a:lnTo>
                    <a:lnTo>
                      <a:pt x="724" y="1905"/>
                    </a:lnTo>
                    <a:lnTo>
                      <a:pt x="781" y="1847"/>
                    </a:lnTo>
                    <a:lnTo>
                      <a:pt x="800" y="1809"/>
                    </a:lnTo>
                    <a:lnTo>
                      <a:pt x="762" y="1657"/>
                    </a:lnTo>
                    <a:lnTo>
                      <a:pt x="762" y="1638"/>
                    </a:lnTo>
                    <a:lnTo>
                      <a:pt x="781" y="1619"/>
                    </a:lnTo>
                    <a:lnTo>
                      <a:pt x="819" y="1619"/>
                    </a:lnTo>
                    <a:lnTo>
                      <a:pt x="819" y="1600"/>
                    </a:lnTo>
                    <a:lnTo>
                      <a:pt x="838" y="1581"/>
                    </a:lnTo>
                    <a:lnTo>
                      <a:pt x="819" y="1524"/>
                    </a:lnTo>
                    <a:lnTo>
                      <a:pt x="819" y="1447"/>
                    </a:lnTo>
                    <a:lnTo>
                      <a:pt x="819" y="1410"/>
                    </a:lnTo>
                    <a:lnTo>
                      <a:pt x="838" y="1352"/>
                    </a:lnTo>
                    <a:lnTo>
                      <a:pt x="876" y="1276"/>
                    </a:lnTo>
                    <a:lnTo>
                      <a:pt x="876" y="125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1" name="Freeform 6">
                <a:extLst>
                  <a:ext uri="{FF2B5EF4-FFF2-40B4-BE49-F238E27FC236}">
                    <a16:creationId xmlns:a16="http://schemas.microsoft.com/office/drawing/2014/main" id="{567853AA-6B64-B04A-B3CD-260F8B03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6425" y="2201863"/>
                <a:ext cx="685800" cy="1282700"/>
              </a:xfrm>
              <a:custGeom>
                <a:avLst/>
                <a:gdLst>
                  <a:gd name="T0" fmla="*/ 2147483646 w 3811"/>
                  <a:gd name="T1" fmla="*/ 2147483646 h 7125"/>
                  <a:gd name="T2" fmla="*/ 2147483646 w 3811"/>
                  <a:gd name="T3" fmla="*/ 2147483646 h 7125"/>
                  <a:gd name="T4" fmla="*/ 2147483646 w 3811"/>
                  <a:gd name="T5" fmla="*/ 2147483646 h 7125"/>
                  <a:gd name="T6" fmla="*/ 2147483646 w 3811"/>
                  <a:gd name="T7" fmla="*/ 2147483646 h 7125"/>
                  <a:gd name="T8" fmla="*/ 2147483646 w 3811"/>
                  <a:gd name="T9" fmla="*/ 2147483646 h 7125"/>
                  <a:gd name="T10" fmla="*/ 2147483646 w 3811"/>
                  <a:gd name="T11" fmla="*/ 2147483646 h 7125"/>
                  <a:gd name="T12" fmla="*/ 2147483646 w 3811"/>
                  <a:gd name="T13" fmla="*/ 2147483646 h 7125"/>
                  <a:gd name="T14" fmla="*/ 2147483646 w 3811"/>
                  <a:gd name="T15" fmla="*/ 2147483646 h 7125"/>
                  <a:gd name="T16" fmla="*/ 2147483646 w 3811"/>
                  <a:gd name="T17" fmla="*/ 2147483646 h 7125"/>
                  <a:gd name="T18" fmla="*/ 2147483646 w 3811"/>
                  <a:gd name="T19" fmla="*/ 2147483646 h 7125"/>
                  <a:gd name="T20" fmla="*/ 2147483646 w 3811"/>
                  <a:gd name="T21" fmla="*/ 2147483646 h 7125"/>
                  <a:gd name="T22" fmla="*/ 2147483646 w 3811"/>
                  <a:gd name="T23" fmla="*/ 2147483646 h 7125"/>
                  <a:gd name="T24" fmla="*/ 2147483646 w 3811"/>
                  <a:gd name="T25" fmla="*/ 2147483646 h 7125"/>
                  <a:gd name="T26" fmla="*/ 2147483646 w 3811"/>
                  <a:gd name="T27" fmla="*/ 2147483646 h 7125"/>
                  <a:gd name="T28" fmla="*/ 2147483646 w 3811"/>
                  <a:gd name="T29" fmla="*/ 2147483646 h 7125"/>
                  <a:gd name="T30" fmla="*/ 2147483646 w 3811"/>
                  <a:gd name="T31" fmla="*/ 2147483646 h 7125"/>
                  <a:gd name="T32" fmla="*/ 2147483646 w 3811"/>
                  <a:gd name="T33" fmla="*/ 2147483646 h 7125"/>
                  <a:gd name="T34" fmla="*/ 2147483646 w 3811"/>
                  <a:gd name="T35" fmla="*/ 2147483646 h 7125"/>
                  <a:gd name="T36" fmla="*/ 2147483646 w 3811"/>
                  <a:gd name="T37" fmla="*/ 2147483646 h 7125"/>
                  <a:gd name="T38" fmla="*/ 2147483646 w 3811"/>
                  <a:gd name="T39" fmla="*/ 2147483646 h 7125"/>
                  <a:gd name="T40" fmla="*/ 2147483646 w 3811"/>
                  <a:gd name="T41" fmla="*/ 2147483646 h 7125"/>
                  <a:gd name="T42" fmla="*/ 2147483646 w 3811"/>
                  <a:gd name="T43" fmla="*/ 2147483646 h 7125"/>
                  <a:gd name="T44" fmla="*/ 2147483646 w 3811"/>
                  <a:gd name="T45" fmla="*/ 2147483646 h 7125"/>
                  <a:gd name="T46" fmla="*/ 2147483646 w 3811"/>
                  <a:gd name="T47" fmla="*/ 2147483646 h 7125"/>
                  <a:gd name="T48" fmla="*/ 2147483646 w 3811"/>
                  <a:gd name="T49" fmla="*/ 2147483646 h 7125"/>
                  <a:gd name="T50" fmla="*/ 2147483646 w 3811"/>
                  <a:gd name="T51" fmla="*/ 2147483646 h 7125"/>
                  <a:gd name="T52" fmla="*/ 2147483646 w 3811"/>
                  <a:gd name="T53" fmla="*/ 2147483646 h 7125"/>
                  <a:gd name="T54" fmla="*/ 2147483646 w 3811"/>
                  <a:gd name="T55" fmla="*/ 2147483646 h 7125"/>
                  <a:gd name="T56" fmla="*/ 2147483646 w 3811"/>
                  <a:gd name="T57" fmla="*/ 2147483646 h 7125"/>
                  <a:gd name="T58" fmla="*/ 2147483646 w 3811"/>
                  <a:gd name="T59" fmla="*/ 2147483646 h 7125"/>
                  <a:gd name="T60" fmla="*/ 2147483646 w 3811"/>
                  <a:gd name="T61" fmla="*/ 2147483646 h 7125"/>
                  <a:gd name="T62" fmla="*/ 2147483646 w 3811"/>
                  <a:gd name="T63" fmla="*/ 2147483646 h 7125"/>
                  <a:gd name="T64" fmla="*/ 2147483646 w 3811"/>
                  <a:gd name="T65" fmla="*/ 2147483646 h 7125"/>
                  <a:gd name="T66" fmla="*/ 2147483646 w 3811"/>
                  <a:gd name="T67" fmla="*/ 2147483646 h 7125"/>
                  <a:gd name="T68" fmla="*/ 2147483646 w 3811"/>
                  <a:gd name="T69" fmla="*/ 2147483646 h 7125"/>
                  <a:gd name="T70" fmla="*/ 2147483646 w 3811"/>
                  <a:gd name="T71" fmla="*/ 2147483646 h 7125"/>
                  <a:gd name="T72" fmla="*/ 2147483646 w 3811"/>
                  <a:gd name="T73" fmla="*/ 2147483646 h 7125"/>
                  <a:gd name="T74" fmla="*/ 2147483646 w 3811"/>
                  <a:gd name="T75" fmla="*/ 2147483646 h 7125"/>
                  <a:gd name="T76" fmla="*/ 2147483646 w 3811"/>
                  <a:gd name="T77" fmla="*/ 2147483646 h 7125"/>
                  <a:gd name="T78" fmla="*/ 2147483646 w 3811"/>
                  <a:gd name="T79" fmla="*/ 2147483646 h 7125"/>
                  <a:gd name="T80" fmla="*/ 2147483646 w 3811"/>
                  <a:gd name="T81" fmla="*/ 2147483646 h 7125"/>
                  <a:gd name="T82" fmla="*/ 2147483646 w 3811"/>
                  <a:gd name="T83" fmla="*/ 2147483646 h 7125"/>
                  <a:gd name="T84" fmla="*/ 2147483646 w 3811"/>
                  <a:gd name="T85" fmla="*/ 2147483646 h 7125"/>
                  <a:gd name="T86" fmla="*/ 2147483646 w 3811"/>
                  <a:gd name="T87" fmla="*/ 2147483646 h 7125"/>
                  <a:gd name="T88" fmla="*/ 2147483646 w 3811"/>
                  <a:gd name="T89" fmla="*/ 2147483646 h 7125"/>
                  <a:gd name="T90" fmla="*/ 2147483646 w 3811"/>
                  <a:gd name="T91" fmla="*/ 2147483646 h 7125"/>
                  <a:gd name="T92" fmla="*/ 2147483646 w 3811"/>
                  <a:gd name="T93" fmla="*/ 2147483646 h 7125"/>
                  <a:gd name="T94" fmla="*/ 0 w 3811"/>
                  <a:gd name="T95" fmla="*/ 2147483646 h 7125"/>
                  <a:gd name="T96" fmla="*/ 2147483646 w 3811"/>
                  <a:gd name="T97" fmla="*/ 2147483646 h 7125"/>
                  <a:gd name="T98" fmla="*/ 2147483646 w 3811"/>
                  <a:gd name="T99" fmla="*/ 2147483646 h 7125"/>
                  <a:gd name="T100" fmla="*/ 2147483646 w 3811"/>
                  <a:gd name="T101" fmla="*/ 2147483646 h 7125"/>
                  <a:gd name="T102" fmla="*/ 2147483646 w 3811"/>
                  <a:gd name="T103" fmla="*/ 2147483646 h 7125"/>
                  <a:gd name="T104" fmla="*/ 2147483646 w 3811"/>
                  <a:gd name="T105" fmla="*/ 2147483646 h 7125"/>
                  <a:gd name="T106" fmla="*/ 2147483646 w 3811"/>
                  <a:gd name="T107" fmla="*/ 2147483646 h 7125"/>
                  <a:gd name="T108" fmla="*/ 2147483646 w 3811"/>
                  <a:gd name="T109" fmla="*/ 2147483646 h 7125"/>
                  <a:gd name="T110" fmla="*/ 2147483646 w 3811"/>
                  <a:gd name="T111" fmla="*/ 2147483646 h 7125"/>
                  <a:gd name="T112" fmla="*/ 2147483646 w 3811"/>
                  <a:gd name="T113" fmla="*/ 2147483646 h 7125"/>
                  <a:gd name="T114" fmla="*/ 2147483646 w 3811"/>
                  <a:gd name="T115" fmla="*/ 2147483646 h 7125"/>
                  <a:gd name="T116" fmla="*/ 2147483646 w 3811"/>
                  <a:gd name="T117" fmla="*/ 2147483646 h 7125"/>
                  <a:gd name="T118" fmla="*/ 2147483646 w 3811"/>
                  <a:gd name="T119" fmla="*/ 2147483646 h 7125"/>
                  <a:gd name="T120" fmla="*/ 2147483646 w 3811"/>
                  <a:gd name="T121" fmla="*/ 2147483646 h 7125"/>
                  <a:gd name="T122" fmla="*/ 2147483646 w 3811"/>
                  <a:gd name="T123" fmla="*/ 2147483646 h 7125"/>
                  <a:gd name="T124" fmla="*/ 2147483646 w 3811"/>
                  <a:gd name="T125" fmla="*/ 2147483646 h 7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811" h="7125">
                    <a:moveTo>
                      <a:pt x="515" y="857"/>
                    </a:moveTo>
                    <a:lnTo>
                      <a:pt x="571" y="838"/>
                    </a:lnTo>
                    <a:lnTo>
                      <a:pt x="610" y="857"/>
                    </a:lnTo>
                    <a:lnTo>
                      <a:pt x="686" y="876"/>
                    </a:lnTo>
                    <a:lnTo>
                      <a:pt x="724" y="895"/>
                    </a:lnTo>
                    <a:lnTo>
                      <a:pt x="743" y="895"/>
                    </a:lnTo>
                    <a:lnTo>
                      <a:pt x="781" y="876"/>
                    </a:lnTo>
                    <a:lnTo>
                      <a:pt x="800" y="876"/>
                    </a:lnTo>
                    <a:lnTo>
                      <a:pt x="838" y="895"/>
                    </a:lnTo>
                    <a:lnTo>
                      <a:pt x="857" y="914"/>
                    </a:lnTo>
                    <a:lnTo>
                      <a:pt x="896" y="952"/>
                    </a:lnTo>
                    <a:lnTo>
                      <a:pt x="952" y="895"/>
                    </a:lnTo>
                    <a:lnTo>
                      <a:pt x="1010" y="838"/>
                    </a:lnTo>
                    <a:lnTo>
                      <a:pt x="1028" y="781"/>
                    </a:lnTo>
                    <a:lnTo>
                      <a:pt x="1067" y="686"/>
                    </a:lnTo>
                    <a:lnTo>
                      <a:pt x="1086" y="648"/>
                    </a:lnTo>
                    <a:lnTo>
                      <a:pt x="1124" y="629"/>
                    </a:lnTo>
                    <a:lnTo>
                      <a:pt x="1181" y="629"/>
                    </a:lnTo>
                    <a:lnTo>
                      <a:pt x="1238" y="629"/>
                    </a:lnTo>
                    <a:lnTo>
                      <a:pt x="1257" y="571"/>
                    </a:lnTo>
                    <a:lnTo>
                      <a:pt x="1257" y="514"/>
                    </a:lnTo>
                    <a:lnTo>
                      <a:pt x="1200" y="419"/>
                    </a:lnTo>
                    <a:lnTo>
                      <a:pt x="1200" y="362"/>
                    </a:lnTo>
                    <a:lnTo>
                      <a:pt x="1219" y="305"/>
                    </a:lnTo>
                    <a:lnTo>
                      <a:pt x="1257" y="248"/>
                    </a:lnTo>
                    <a:lnTo>
                      <a:pt x="1372" y="153"/>
                    </a:lnTo>
                    <a:lnTo>
                      <a:pt x="1467" y="95"/>
                    </a:lnTo>
                    <a:lnTo>
                      <a:pt x="1657" y="19"/>
                    </a:lnTo>
                    <a:lnTo>
                      <a:pt x="1676" y="0"/>
                    </a:lnTo>
                    <a:lnTo>
                      <a:pt x="1714" y="76"/>
                    </a:lnTo>
                    <a:lnTo>
                      <a:pt x="1810" y="248"/>
                    </a:lnTo>
                    <a:lnTo>
                      <a:pt x="1848" y="438"/>
                    </a:lnTo>
                    <a:lnTo>
                      <a:pt x="1867" y="534"/>
                    </a:lnTo>
                    <a:lnTo>
                      <a:pt x="1924" y="590"/>
                    </a:lnTo>
                    <a:lnTo>
                      <a:pt x="1962" y="666"/>
                    </a:lnTo>
                    <a:lnTo>
                      <a:pt x="1962" y="686"/>
                    </a:lnTo>
                    <a:lnTo>
                      <a:pt x="1981" y="819"/>
                    </a:lnTo>
                    <a:lnTo>
                      <a:pt x="1981" y="838"/>
                    </a:lnTo>
                    <a:lnTo>
                      <a:pt x="1981" y="876"/>
                    </a:lnTo>
                    <a:lnTo>
                      <a:pt x="1962" y="914"/>
                    </a:lnTo>
                    <a:lnTo>
                      <a:pt x="1943" y="952"/>
                    </a:lnTo>
                    <a:lnTo>
                      <a:pt x="1905" y="971"/>
                    </a:lnTo>
                    <a:lnTo>
                      <a:pt x="1886" y="991"/>
                    </a:lnTo>
                    <a:lnTo>
                      <a:pt x="1829" y="1162"/>
                    </a:lnTo>
                    <a:lnTo>
                      <a:pt x="1829" y="1219"/>
                    </a:lnTo>
                    <a:lnTo>
                      <a:pt x="1810" y="1257"/>
                    </a:lnTo>
                    <a:lnTo>
                      <a:pt x="1829" y="1295"/>
                    </a:lnTo>
                    <a:lnTo>
                      <a:pt x="1829" y="1333"/>
                    </a:lnTo>
                    <a:lnTo>
                      <a:pt x="1867" y="1448"/>
                    </a:lnTo>
                    <a:lnTo>
                      <a:pt x="1886" y="1524"/>
                    </a:lnTo>
                    <a:lnTo>
                      <a:pt x="1905" y="1753"/>
                    </a:lnTo>
                    <a:lnTo>
                      <a:pt x="1905" y="1962"/>
                    </a:lnTo>
                    <a:lnTo>
                      <a:pt x="1905" y="2000"/>
                    </a:lnTo>
                    <a:lnTo>
                      <a:pt x="1905" y="2019"/>
                    </a:lnTo>
                    <a:lnTo>
                      <a:pt x="1905" y="2038"/>
                    </a:lnTo>
                    <a:lnTo>
                      <a:pt x="1905" y="2057"/>
                    </a:lnTo>
                    <a:lnTo>
                      <a:pt x="1886" y="2114"/>
                    </a:lnTo>
                    <a:lnTo>
                      <a:pt x="1848" y="2152"/>
                    </a:lnTo>
                    <a:lnTo>
                      <a:pt x="1829" y="2152"/>
                    </a:lnTo>
                    <a:lnTo>
                      <a:pt x="1829" y="2171"/>
                    </a:lnTo>
                    <a:lnTo>
                      <a:pt x="1714" y="2343"/>
                    </a:lnTo>
                    <a:lnTo>
                      <a:pt x="1657" y="2419"/>
                    </a:lnTo>
                    <a:lnTo>
                      <a:pt x="1638" y="2438"/>
                    </a:lnTo>
                    <a:lnTo>
                      <a:pt x="1619" y="2457"/>
                    </a:lnTo>
                    <a:lnTo>
                      <a:pt x="1600" y="2457"/>
                    </a:lnTo>
                    <a:lnTo>
                      <a:pt x="1600" y="2476"/>
                    </a:lnTo>
                    <a:lnTo>
                      <a:pt x="1600" y="2495"/>
                    </a:lnTo>
                    <a:lnTo>
                      <a:pt x="1600" y="2515"/>
                    </a:lnTo>
                    <a:lnTo>
                      <a:pt x="1638" y="2515"/>
                    </a:lnTo>
                    <a:lnTo>
                      <a:pt x="1657" y="2533"/>
                    </a:lnTo>
                    <a:lnTo>
                      <a:pt x="1638" y="2552"/>
                    </a:lnTo>
                    <a:lnTo>
                      <a:pt x="1619" y="2591"/>
                    </a:lnTo>
                    <a:lnTo>
                      <a:pt x="1600" y="2591"/>
                    </a:lnTo>
                    <a:lnTo>
                      <a:pt x="1581" y="2610"/>
                    </a:lnTo>
                    <a:lnTo>
                      <a:pt x="1562" y="2629"/>
                    </a:lnTo>
                    <a:lnTo>
                      <a:pt x="1562" y="2647"/>
                    </a:lnTo>
                    <a:lnTo>
                      <a:pt x="1543" y="2686"/>
                    </a:lnTo>
                    <a:lnTo>
                      <a:pt x="1543" y="2724"/>
                    </a:lnTo>
                    <a:lnTo>
                      <a:pt x="1543" y="2781"/>
                    </a:lnTo>
                    <a:lnTo>
                      <a:pt x="1562" y="2819"/>
                    </a:lnTo>
                    <a:lnTo>
                      <a:pt x="1600" y="2876"/>
                    </a:lnTo>
                    <a:lnTo>
                      <a:pt x="1619" y="2895"/>
                    </a:lnTo>
                    <a:lnTo>
                      <a:pt x="1638" y="2933"/>
                    </a:lnTo>
                    <a:lnTo>
                      <a:pt x="1638" y="2952"/>
                    </a:lnTo>
                    <a:lnTo>
                      <a:pt x="1676" y="3028"/>
                    </a:lnTo>
                    <a:lnTo>
                      <a:pt x="1695" y="3048"/>
                    </a:lnTo>
                    <a:lnTo>
                      <a:pt x="1848" y="3200"/>
                    </a:lnTo>
                    <a:lnTo>
                      <a:pt x="1867" y="3219"/>
                    </a:lnTo>
                    <a:lnTo>
                      <a:pt x="1867" y="3238"/>
                    </a:lnTo>
                    <a:lnTo>
                      <a:pt x="1867" y="3276"/>
                    </a:lnTo>
                    <a:lnTo>
                      <a:pt x="1886" y="3295"/>
                    </a:lnTo>
                    <a:lnTo>
                      <a:pt x="1905" y="3314"/>
                    </a:lnTo>
                    <a:lnTo>
                      <a:pt x="1924" y="3314"/>
                    </a:lnTo>
                    <a:lnTo>
                      <a:pt x="1962" y="3333"/>
                    </a:lnTo>
                    <a:lnTo>
                      <a:pt x="1981" y="3333"/>
                    </a:lnTo>
                    <a:lnTo>
                      <a:pt x="2019" y="3333"/>
                    </a:lnTo>
                    <a:lnTo>
                      <a:pt x="2057" y="3353"/>
                    </a:lnTo>
                    <a:lnTo>
                      <a:pt x="2095" y="3390"/>
                    </a:lnTo>
                    <a:lnTo>
                      <a:pt x="2210" y="3448"/>
                    </a:lnTo>
                    <a:lnTo>
                      <a:pt x="2267" y="3505"/>
                    </a:lnTo>
                    <a:lnTo>
                      <a:pt x="2286" y="3543"/>
                    </a:lnTo>
                    <a:lnTo>
                      <a:pt x="2324" y="3619"/>
                    </a:lnTo>
                    <a:lnTo>
                      <a:pt x="2400" y="3752"/>
                    </a:lnTo>
                    <a:lnTo>
                      <a:pt x="2496" y="3943"/>
                    </a:lnTo>
                    <a:lnTo>
                      <a:pt x="2533" y="4000"/>
                    </a:lnTo>
                    <a:lnTo>
                      <a:pt x="2667" y="4076"/>
                    </a:lnTo>
                    <a:lnTo>
                      <a:pt x="2743" y="4133"/>
                    </a:lnTo>
                    <a:lnTo>
                      <a:pt x="2838" y="4171"/>
                    </a:lnTo>
                    <a:lnTo>
                      <a:pt x="2877" y="4191"/>
                    </a:lnTo>
                    <a:lnTo>
                      <a:pt x="2877" y="4210"/>
                    </a:lnTo>
                    <a:lnTo>
                      <a:pt x="2914" y="4267"/>
                    </a:lnTo>
                    <a:lnTo>
                      <a:pt x="2914" y="4286"/>
                    </a:lnTo>
                    <a:lnTo>
                      <a:pt x="2972" y="4343"/>
                    </a:lnTo>
                    <a:lnTo>
                      <a:pt x="2991" y="4381"/>
                    </a:lnTo>
                    <a:lnTo>
                      <a:pt x="3086" y="4610"/>
                    </a:lnTo>
                    <a:lnTo>
                      <a:pt x="3200" y="4819"/>
                    </a:lnTo>
                    <a:lnTo>
                      <a:pt x="3219" y="4857"/>
                    </a:lnTo>
                    <a:lnTo>
                      <a:pt x="3238" y="4914"/>
                    </a:lnTo>
                    <a:lnTo>
                      <a:pt x="3238" y="5009"/>
                    </a:lnTo>
                    <a:lnTo>
                      <a:pt x="3238" y="5029"/>
                    </a:lnTo>
                    <a:lnTo>
                      <a:pt x="3219" y="5029"/>
                    </a:lnTo>
                    <a:lnTo>
                      <a:pt x="3200" y="5048"/>
                    </a:lnTo>
                    <a:lnTo>
                      <a:pt x="3200" y="5067"/>
                    </a:lnTo>
                    <a:lnTo>
                      <a:pt x="3238" y="5105"/>
                    </a:lnTo>
                    <a:lnTo>
                      <a:pt x="3238" y="5124"/>
                    </a:lnTo>
                    <a:lnTo>
                      <a:pt x="3238" y="5162"/>
                    </a:lnTo>
                    <a:lnTo>
                      <a:pt x="3219" y="5219"/>
                    </a:lnTo>
                    <a:lnTo>
                      <a:pt x="3219" y="5257"/>
                    </a:lnTo>
                    <a:lnTo>
                      <a:pt x="3238" y="5314"/>
                    </a:lnTo>
                    <a:lnTo>
                      <a:pt x="3238" y="5371"/>
                    </a:lnTo>
                    <a:lnTo>
                      <a:pt x="3258" y="5410"/>
                    </a:lnTo>
                    <a:lnTo>
                      <a:pt x="3276" y="5429"/>
                    </a:lnTo>
                    <a:lnTo>
                      <a:pt x="3314" y="5467"/>
                    </a:lnTo>
                    <a:lnTo>
                      <a:pt x="3334" y="5505"/>
                    </a:lnTo>
                    <a:lnTo>
                      <a:pt x="3372" y="5562"/>
                    </a:lnTo>
                    <a:lnTo>
                      <a:pt x="3390" y="5715"/>
                    </a:lnTo>
                    <a:lnTo>
                      <a:pt x="3410" y="5752"/>
                    </a:lnTo>
                    <a:lnTo>
                      <a:pt x="3429" y="5771"/>
                    </a:lnTo>
                    <a:lnTo>
                      <a:pt x="3448" y="5791"/>
                    </a:lnTo>
                    <a:lnTo>
                      <a:pt x="3467" y="5829"/>
                    </a:lnTo>
                    <a:lnTo>
                      <a:pt x="3486" y="5847"/>
                    </a:lnTo>
                    <a:lnTo>
                      <a:pt x="3486" y="5867"/>
                    </a:lnTo>
                    <a:lnTo>
                      <a:pt x="3505" y="5886"/>
                    </a:lnTo>
                    <a:lnTo>
                      <a:pt x="3524" y="5886"/>
                    </a:lnTo>
                    <a:lnTo>
                      <a:pt x="3543" y="5905"/>
                    </a:lnTo>
                    <a:lnTo>
                      <a:pt x="3543" y="5924"/>
                    </a:lnTo>
                    <a:lnTo>
                      <a:pt x="3543" y="5943"/>
                    </a:lnTo>
                    <a:lnTo>
                      <a:pt x="3543" y="5962"/>
                    </a:lnTo>
                    <a:lnTo>
                      <a:pt x="3543" y="6019"/>
                    </a:lnTo>
                    <a:lnTo>
                      <a:pt x="3543" y="6038"/>
                    </a:lnTo>
                    <a:lnTo>
                      <a:pt x="3562" y="6057"/>
                    </a:lnTo>
                    <a:lnTo>
                      <a:pt x="3581" y="6057"/>
                    </a:lnTo>
                    <a:lnTo>
                      <a:pt x="3600" y="6057"/>
                    </a:lnTo>
                    <a:lnTo>
                      <a:pt x="3600" y="6096"/>
                    </a:lnTo>
                    <a:lnTo>
                      <a:pt x="3600" y="6172"/>
                    </a:lnTo>
                    <a:lnTo>
                      <a:pt x="3619" y="6248"/>
                    </a:lnTo>
                    <a:lnTo>
                      <a:pt x="3657" y="6286"/>
                    </a:lnTo>
                    <a:lnTo>
                      <a:pt x="3715" y="6324"/>
                    </a:lnTo>
                    <a:lnTo>
                      <a:pt x="3771" y="6381"/>
                    </a:lnTo>
                    <a:lnTo>
                      <a:pt x="3791" y="6400"/>
                    </a:lnTo>
                    <a:lnTo>
                      <a:pt x="3810" y="6457"/>
                    </a:lnTo>
                    <a:lnTo>
                      <a:pt x="3752" y="6438"/>
                    </a:lnTo>
                    <a:lnTo>
                      <a:pt x="3715" y="6438"/>
                    </a:lnTo>
                    <a:lnTo>
                      <a:pt x="3657" y="6457"/>
                    </a:lnTo>
                    <a:lnTo>
                      <a:pt x="3619" y="6457"/>
                    </a:lnTo>
                    <a:lnTo>
                      <a:pt x="3600" y="6457"/>
                    </a:lnTo>
                    <a:lnTo>
                      <a:pt x="3562" y="6457"/>
                    </a:lnTo>
                    <a:lnTo>
                      <a:pt x="3448" y="6533"/>
                    </a:lnTo>
                    <a:lnTo>
                      <a:pt x="3429" y="6572"/>
                    </a:lnTo>
                    <a:lnTo>
                      <a:pt x="3429" y="6591"/>
                    </a:lnTo>
                    <a:lnTo>
                      <a:pt x="3448" y="6648"/>
                    </a:lnTo>
                    <a:lnTo>
                      <a:pt x="3448" y="6686"/>
                    </a:lnTo>
                    <a:lnTo>
                      <a:pt x="3448" y="6743"/>
                    </a:lnTo>
                    <a:lnTo>
                      <a:pt x="3429" y="6819"/>
                    </a:lnTo>
                    <a:lnTo>
                      <a:pt x="3410" y="6895"/>
                    </a:lnTo>
                    <a:lnTo>
                      <a:pt x="3390" y="6895"/>
                    </a:lnTo>
                    <a:lnTo>
                      <a:pt x="3372" y="6914"/>
                    </a:lnTo>
                    <a:lnTo>
                      <a:pt x="3276" y="6914"/>
                    </a:lnTo>
                    <a:lnTo>
                      <a:pt x="3258" y="6914"/>
                    </a:lnTo>
                    <a:lnTo>
                      <a:pt x="3124" y="6953"/>
                    </a:lnTo>
                    <a:lnTo>
                      <a:pt x="3105" y="6971"/>
                    </a:lnTo>
                    <a:lnTo>
                      <a:pt x="3067" y="6953"/>
                    </a:lnTo>
                    <a:lnTo>
                      <a:pt x="3048" y="6953"/>
                    </a:lnTo>
                    <a:lnTo>
                      <a:pt x="3029" y="6914"/>
                    </a:lnTo>
                    <a:lnTo>
                      <a:pt x="3009" y="6895"/>
                    </a:lnTo>
                    <a:lnTo>
                      <a:pt x="2972" y="6895"/>
                    </a:lnTo>
                    <a:lnTo>
                      <a:pt x="2953" y="6914"/>
                    </a:lnTo>
                    <a:lnTo>
                      <a:pt x="2857" y="7010"/>
                    </a:lnTo>
                    <a:lnTo>
                      <a:pt x="2762" y="7086"/>
                    </a:lnTo>
                    <a:lnTo>
                      <a:pt x="2724" y="7105"/>
                    </a:lnTo>
                    <a:lnTo>
                      <a:pt x="2667" y="7105"/>
                    </a:lnTo>
                    <a:lnTo>
                      <a:pt x="2648" y="7124"/>
                    </a:lnTo>
                    <a:lnTo>
                      <a:pt x="2610" y="7124"/>
                    </a:lnTo>
                    <a:lnTo>
                      <a:pt x="2591" y="7086"/>
                    </a:lnTo>
                    <a:lnTo>
                      <a:pt x="2591" y="7010"/>
                    </a:lnTo>
                    <a:lnTo>
                      <a:pt x="2591" y="6990"/>
                    </a:lnTo>
                    <a:lnTo>
                      <a:pt x="2572" y="6971"/>
                    </a:lnTo>
                    <a:lnTo>
                      <a:pt x="2552" y="6971"/>
                    </a:lnTo>
                    <a:lnTo>
                      <a:pt x="2514" y="6953"/>
                    </a:lnTo>
                    <a:lnTo>
                      <a:pt x="2476" y="6934"/>
                    </a:lnTo>
                    <a:lnTo>
                      <a:pt x="2438" y="6914"/>
                    </a:lnTo>
                    <a:lnTo>
                      <a:pt x="2419" y="6895"/>
                    </a:lnTo>
                    <a:lnTo>
                      <a:pt x="2400" y="6857"/>
                    </a:lnTo>
                    <a:lnTo>
                      <a:pt x="2381" y="6857"/>
                    </a:lnTo>
                    <a:lnTo>
                      <a:pt x="2362" y="6838"/>
                    </a:lnTo>
                    <a:lnTo>
                      <a:pt x="2267" y="6857"/>
                    </a:lnTo>
                    <a:lnTo>
                      <a:pt x="2171" y="6838"/>
                    </a:lnTo>
                    <a:lnTo>
                      <a:pt x="2115" y="6800"/>
                    </a:lnTo>
                    <a:lnTo>
                      <a:pt x="2057" y="6743"/>
                    </a:lnTo>
                    <a:lnTo>
                      <a:pt x="1962" y="6686"/>
                    </a:lnTo>
                    <a:lnTo>
                      <a:pt x="1924" y="6686"/>
                    </a:lnTo>
                    <a:lnTo>
                      <a:pt x="1886" y="6667"/>
                    </a:lnTo>
                    <a:lnTo>
                      <a:pt x="1810" y="6667"/>
                    </a:lnTo>
                    <a:lnTo>
                      <a:pt x="1790" y="6686"/>
                    </a:lnTo>
                    <a:lnTo>
                      <a:pt x="1753" y="6686"/>
                    </a:lnTo>
                    <a:lnTo>
                      <a:pt x="1714" y="6705"/>
                    </a:lnTo>
                    <a:lnTo>
                      <a:pt x="1695" y="6705"/>
                    </a:lnTo>
                    <a:lnTo>
                      <a:pt x="1676" y="6705"/>
                    </a:lnTo>
                    <a:lnTo>
                      <a:pt x="1638" y="6667"/>
                    </a:lnTo>
                    <a:lnTo>
                      <a:pt x="1543" y="6648"/>
                    </a:lnTo>
                    <a:lnTo>
                      <a:pt x="1524" y="6648"/>
                    </a:lnTo>
                    <a:lnTo>
                      <a:pt x="1505" y="6648"/>
                    </a:lnTo>
                    <a:lnTo>
                      <a:pt x="1448" y="6686"/>
                    </a:lnTo>
                    <a:lnTo>
                      <a:pt x="1372" y="6724"/>
                    </a:lnTo>
                    <a:lnTo>
                      <a:pt x="1333" y="6724"/>
                    </a:lnTo>
                    <a:lnTo>
                      <a:pt x="1276" y="6724"/>
                    </a:lnTo>
                    <a:lnTo>
                      <a:pt x="1257" y="6724"/>
                    </a:lnTo>
                    <a:lnTo>
                      <a:pt x="1200" y="6743"/>
                    </a:lnTo>
                    <a:lnTo>
                      <a:pt x="1162" y="6762"/>
                    </a:lnTo>
                    <a:lnTo>
                      <a:pt x="1162" y="6781"/>
                    </a:lnTo>
                    <a:lnTo>
                      <a:pt x="1143" y="6800"/>
                    </a:lnTo>
                    <a:lnTo>
                      <a:pt x="1124" y="6819"/>
                    </a:lnTo>
                    <a:lnTo>
                      <a:pt x="1124" y="6838"/>
                    </a:lnTo>
                    <a:lnTo>
                      <a:pt x="1105" y="6876"/>
                    </a:lnTo>
                    <a:lnTo>
                      <a:pt x="1105" y="6895"/>
                    </a:lnTo>
                    <a:lnTo>
                      <a:pt x="1086" y="6914"/>
                    </a:lnTo>
                    <a:lnTo>
                      <a:pt x="1067" y="6934"/>
                    </a:lnTo>
                    <a:lnTo>
                      <a:pt x="1048" y="6971"/>
                    </a:lnTo>
                    <a:lnTo>
                      <a:pt x="1028" y="6971"/>
                    </a:lnTo>
                    <a:lnTo>
                      <a:pt x="1010" y="6971"/>
                    </a:lnTo>
                    <a:lnTo>
                      <a:pt x="896" y="6876"/>
                    </a:lnTo>
                    <a:lnTo>
                      <a:pt x="896" y="6857"/>
                    </a:lnTo>
                    <a:lnTo>
                      <a:pt x="876" y="6819"/>
                    </a:lnTo>
                    <a:lnTo>
                      <a:pt x="896" y="6800"/>
                    </a:lnTo>
                    <a:lnTo>
                      <a:pt x="914" y="6743"/>
                    </a:lnTo>
                    <a:lnTo>
                      <a:pt x="914" y="6724"/>
                    </a:lnTo>
                    <a:lnTo>
                      <a:pt x="914" y="6705"/>
                    </a:lnTo>
                    <a:lnTo>
                      <a:pt x="914" y="6667"/>
                    </a:lnTo>
                    <a:lnTo>
                      <a:pt x="896" y="6648"/>
                    </a:lnTo>
                    <a:lnTo>
                      <a:pt x="838" y="6533"/>
                    </a:lnTo>
                    <a:lnTo>
                      <a:pt x="819" y="6514"/>
                    </a:lnTo>
                    <a:lnTo>
                      <a:pt x="800" y="6477"/>
                    </a:lnTo>
                    <a:lnTo>
                      <a:pt x="762" y="6438"/>
                    </a:lnTo>
                    <a:lnTo>
                      <a:pt x="647" y="6343"/>
                    </a:lnTo>
                    <a:lnTo>
                      <a:pt x="591" y="6305"/>
                    </a:lnTo>
                    <a:lnTo>
                      <a:pt x="533" y="6286"/>
                    </a:lnTo>
                    <a:lnTo>
                      <a:pt x="495" y="6286"/>
                    </a:lnTo>
                    <a:lnTo>
                      <a:pt x="343" y="6228"/>
                    </a:lnTo>
                    <a:lnTo>
                      <a:pt x="248" y="6210"/>
                    </a:lnTo>
                    <a:lnTo>
                      <a:pt x="210" y="6191"/>
                    </a:lnTo>
                    <a:lnTo>
                      <a:pt x="190" y="6172"/>
                    </a:lnTo>
                    <a:lnTo>
                      <a:pt x="190" y="6152"/>
                    </a:lnTo>
                    <a:lnTo>
                      <a:pt x="171" y="6133"/>
                    </a:lnTo>
                    <a:lnTo>
                      <a:pt x="190" y="6076"/>
                    </a:lnTo>
                    <a:lnTo>
                      <a:pt x="210" y="6057"/>
                    </a:lnTo>
                    <a:lnTo>
                      <a:pt x="229" y="6019"/>
                    </a:lnTo>
                    <a:lnTo>
                      <a:pt x="266" y="5981"/>
                    </a:lnTo>
                    <a:lnTo>
                      <a:pt x="266" y="5924"/>
                    </a:lnTo>
                    <a:lnTo>
                      <a:pt x="286" y="5905"/>
                    </a:lnTo>
                    <a:lnTo>
                      <a:pt x="286" y="5886"/>
                    </a:lnTo>
                    <a:lnTo>
                      <a:pt x="286" y="5847"/>
                    </a:lnTo>
                    <a:lnTo>
                      <a:pt x="266" y="5829"/>
                    </a:lnTo>
                    <a:lnTo>
                      <a:pt x="229" y="5771"/>
                    </a:lnTo>
                    <a:lnTo>
                      <a:pt x="266" y="5429"/>
                    </a:lnTo>
                    <a:lnTo>
                      <a:pt x="286" y="5429"/>
                    </a:lnTo>
                    <a:lnTo>
                      <a:pt x="305" y="5410"/>
                    </a:lnTo>
                    <a:lnTo>
                      <a:pt x="324" y="5410"/>
                    </a:lnTo>
                    <a:lnTo>
                      <a:pt x="324" y="5390"/>
                    </a:lnTo>
                    <a:lnTo>
                      <a:pt x="324" y="5353"/>
                    </a:lnTo>
                    <a:lnTo>
                      <a:pt x="324" y="5162"/>
                    </a:lnTo>
                    <a:lnTo>
                      <a:pt x="343" y="5143"/>
                    </a:lnTo>
                    <a:lnTo>
                      <a:pt x="362" y="5124"/>
                    </a:lnTo>
                    <a:lnTo>
                      <a:pt x="400" y="5105"/>
                    </a:lnTo>
                    <a:lnTo>
                      <a:pt x="457" y="5086"/>
                    </a:lnTo>
                    <a:lnTo>
                      <a:pt x="495" y="5048"/>
                    </a:lnTo>
                    <a:lnTo>
                      <a:pt x="571" y="4953"/>
                    </a:lnTo>
                    <a:lnTo>
                      <a:pt x="591" y="4933"/>
                    </a:lnTo>
                    <a:lnTo>
                      <a:pt x="647" y="4914"/>
                    </a:lnTo>
                    <a:lnTo>
                      <a:pt x="647" y="4895"/>
                    </a:lnTo>
                    <a:lnTo>
                      <a:pt x="667" y="4876"/>
                    </a:lnTo>
                    <a:lnTo>
                      <a:pt x="667" y="4857"/>
                    </a:lnTo>
                    <a:lnTo>
                      <a:pt x="686" y="4819"/>
                    </a:lnTo>
                    <a:lnTo>
                      <a:pt x="667" y="4800"/>
                    </a:lnTo>
                    <a:lnTo>
                      <a:pt x="667" y="4762"/>
                    </a:lnTo>
                    <a:lnTo>
                      <a:pt x="647" y="4743"/>
                    </a:lnTo>
                    <a:lnTo>
                      <a:pt x="629" y="4743"/>
                    </a:lnTo>
                    <a:lnTo>
                      <a:pt x="515" y="4705"/>
                    </a:lnTo>
                    <a:lnTo>
                      <a:pt x="457" y="4686"/>
                    </a:lnTo>
                    <a:lnTo>
                      <a:pt x="400" y="4686"/>
                    </a:lnTo>
                    <a:lnTo>
                      <a:pt x="362" y="4686"/>
                    </a:lnTo>
                    <a:lnTo>
                      <a:pt x="324" y="4667"/>
                    </a:lnTo>
                    <a:lnTo>
                      <a:pt x="286" y="4628"/>
                    </a:lnTo>
                    <a:lnTo>
                      <a:pt x="248" y="4533"/>
                    </a:lnTo>
                    <a:lnTo>
                      <a:pt x="210" y="4419"/>
                    </a:lnTo>
                    <a:lnTo>
                      <a:pt x="190" y="4400"/>
                    </a:lnTo>
                    <a:lnTo>
                      <a:pt x="171" y="4381"/>
                    </a:lnTo>
                    <a:lnTo>
                      <a:pt x="152" y="4362"/>
                    </a:lnTo>
                    <a:lnTo>
                      <a:pt x="114" y="4362"/>
                    </a:lnTo>
                    <a:lnTo>
                      <a:pt x="95" y="4362"/>
                    </a:lnTo>
                    <a:lnTo>
                      <a:pt x="76" y="4362"/>
                    </a:lnTo>
                    <a:lnTo>
                      <a:pt x="57" y="4343"/>
                    </a:lnTo>
                    <a:lnTo>
                      <a:pt x="38" y="4324"/>
                    </a:lnTo>
                    <a:lnTo>
                      <a:pt x="38" y="4229"/>
                    </a:lnTo>
                    <a:lnTo>
                      <a:pt x="57" y="4171"/>
                    </a:lnTo>
                    <a:lnTo>
                      <a:pt x="57" y="4133"/>
                    </a:lnTo>
                    <a:lnTo>
                      <a:pt x="57" y="4115"/>
                    </a:lnTo>
                    <a:lnTo>
                      <a:pt x="57" y="4095"/>
                    </a:lnTo>
                    <a:lnTo>
                      <a:pt x="19" y="4038"/>
                    </a:lnTo>
                    <a:lnTo>
                      <a:pt x="0" y="4019"/>
                    </a:lnTo>
                    <a:lnTo>
                      <a:pt x="0" y="4000"/>
                    </a:lnTo>
                    <a:lnTo>
                      <a:pt x="19" y="3962"/>
                    </a:lnTo>
                    <a:lnTo>
                      <a:pt x="38" y="3943"/>
                    </a:lnTo>
                    <a:lnTo>
                      <a:pt x="57" y="3905"/>
                    </a:lnTo>
                    <a:lnTo>
                      <a:pt x="95" y="3866"/>
                    </a:lnTo>
                    <a:lnTo>
                      <a:pt x="114" y="3848"/>
                    </a:lnTo>
                    <a:lnTo>
                      <a:pt x="152" y="3829"/>
                    </a:lnTo>
                    <a:lnTo>
                      <a:pt x="210" y="3810"/>
                    </a:lnTo>
                    <a:lnTo>
                      <a:pt x="381" y="3790"/>
                    </a:lnTo>
                    <a:lnTo>
                      <a:pt x="457" y="3695"/>
                    </a:lnTo>
                    <a:lnTo>
                      <a:pt x="476" y="3638"/>
                    </a:lnTo>
                    <a:lnTo>
                      <a:pt x="476" y="3619"/>
                    </a:lnTo>
                    <a:lnTo>
                      <a:pt x="476" y="3600"/>
                    </a:lnTo>
                    <a:lnTo>
                      <a:pt x="438" y="3581"/>
                    </a:lnTo>
                    <a:lnTo>
                      <a:pt x="400" y="3562"/>
                    </a:lnTo>
                    <a:lnTo>
                      <a:pt x="381" y="3543"/>
                    </a:lnTo>
                    <a:lnTo>
                      <a:pt x="381" y="3524"/>
                    </a:lnTo>
                    <a:lnTo>
                      <a:pt x="381" y="3486"/>
                    </a:lnTo>
                    <a:lnTo>
                      <a:pt x="381" y="3467"/>
                    </a:lnTo>
                    <a:lnTo>
                      <a:pt x="400" y="3448"/>
                    </a:lnTo>
                    <a:lnTo>
                      <a:pt x="533" y="3333"/>
                    </a:lnTo>
                    <a:lnTo>
                      <a:pt x="533" y="3314"/>
                    </a:lnTo>
                    <a:lnTo>
                      <a:pt x="552" y="3295"/>
                    </a:lnTo>
                    <a:lnTo>
                      <a:pt x="552" y="3276"/>
                    </a:lnTo>
                    <a:lnTo>
                      <a:pt x="552" y="3238"/>
                    </a:lnTo>
                    <a:lnTo>
                      <a:pt x="552" y="3219"/>
                    </a:lnTo>
                    <a:lnTo>
                      <a:pt x="533" y="3200"/>
                    </a:lnTo>
                    <a:lnTo>
                      <a:pt x="495" y="3200"/>
                    </a:lnTo>
                    <a:lnTo>
                      <a:pt x="438" y="3181"/>
                    </a:lnTo>
                    <a:lnTo>
                      <a:pt x="400" y="3162"/>
                    </a:lnTo>
                    <a:lnTo>
                      <a:pt x="381" y="3143"/>
                    </a:lnTo>
                    <a:lnTo>
                      <a:pt x="362" y="3124"/>
                    </a:lnTo>
                    <a:lnTo>
                      <a:pt x="343" y="3124"/>
                    </a:lnTo>
                    <a:lnTo>
                      <a:pt x="324" y="3124"/>
                    </a:lnTo>
                    <a:lnTo>
                      <a:pt x="305" y="3124"/>
                    </a:lnTo>
                    <a:lnTo>
                      <a:pt x="266" y="3162"/>
                    </a:lnTo>
                    <a:lnTo>
                      <a:pt x="229" y="3200"/>
                    </a:lnTo>
                    <a:lnTo>
                      <a:pt x="210" y="3181"/>
                    </a:lnTo>
                    <a:lnTo>
                      <a:pt x="210" y="3162"/>
                    </a:lnTo>
                    <a:lnTo>
                      <a:pt x="210" y="3143"/>
                    </a:lnTo>
                    <a:lnTo>
                      <a:pt x="190" y="3143"/>
                    </a:lnTo>
                    <a:lnTo>
                      <a:pt x="171" y="3124"/>
                    </a:lnTo>
                    <a:lnTo>
                      <a:pt x="134" y="3143"/>
                    </a:lnTo>
                    <a:lnTo>
                      <a:pt x="114" y="3143"/>
                    </a:lnTo>
                    <a:lnTo>
                      <a:pt x="95" y="3162"/>
                    </a:lnTo>
                    <a:lnTo>
                      <a:pt x="57" y="3162"/>
                    </a:lnTo>
                    <a:lnTo>
                      <a:pt x="38" y="3143"/>
                    </a:lnTo>
                    <a:lnTo>
                      <a:pt x="76" y="3105"/>
                    </a:lnTo>
                    <a:lnTo>
                      <a:pt x="152" y="3028"/>
                    </a:lnTo>
                    <a:lnTo>
                      <a:pt x="171" y="3009"/>
                    </a:lnTo>
                    <a:lnTo>
                      <a:pt x="210" y="2991"/>
                    </a:lnTo>
                    <a:lnTo>
                      <a:pt x="229" y="2991"/>
                    </a:lnTo>
                    <a:lnTo>
                      <a:pt x="248" y="2952"/>
                    </a:lnTo>
                    <a:lnTo>
                      <a:pt x="229" y="2857"/>
                    </a:lnTo>
                    <a:lnTo>
                      <a:pt x="190" y="2838"/>
                    </a:lnTo>
                    <a:lnTo>
                      <a:pt x="171" y="2800"/>
                    </a:lnTo>
                    <a:lnTo>
                      <a:pt x="152" y="2781"/>
                    </a:lnTo>
                    <a:lnTo>
                      <a:pt x="152" y="2762"/>
                    </a:lnTo>
                    <a:lnTo>
                      <a:pt x="152" y="2705"/>
                    </a:lnTo>
                    <a:lnTo>
                      <a:pt x="134" y="2686"/>
                    </a:lnTo>
                    <a:lnTo>
                      <a:pt x="114" y="2610"/>
                    </a:lnTo>
                    <a:lnTo>
                      <a:pt x="114" y="2591"/>
                    </a:lnTo>
                    <a:lnTo>
                      <a:pt x="95" y="2552"/>
                    </a:lnTo>
                    <a:lnTo>
                      <a:pt x="134" y="2400"/>
                    </a:lnTo>
                    <a:lnTo>
                      <a:pt x="152" y="2286"/>
                    </a:lnTo>
                    <a:lnTo>
                      <a:pt x="152" y="2229"/>
                    </a:lnTo>
                    <a:lnTo>
                      <a:pt x="152" y="2210"/>
                    </a:lnTo>
                    <a:lnTo>
                      <a:pt x="134" y="2171"/>
                    </a:lnTo>
                    <a:lnTo>
                      <a:pt x="134" y="2152"/>
                    </a:lnTo>
                    <a:lnTo>
                      <a:pt x="134" y="2134"/>
                    </a:lnTo>
                    <a:lnTo>
                      <a:pt x="134" y="2114"/>
                    </a:lnTo>
                    <a:lnTo>
                      <a:pt x="171" y="2038"/>
                    </a:lnTo>
                    <a:lnTo>
                      <a:pt x="190" y="2019"/>
                    </a:lnTo>
                    <a:lnTo>
                      <a:pt x="229" y="2038"/>
                    </a:lnTo>
                    <a:lnTo>
                      <a:pt x="266" y="2038"/>
                    </a:lnTo>
                    <a:lnTo>
                      <a:pt x="286" y="2038"/>
                    </a:lnTo>
                    <a:lnTo>
                      <a:pt x="324" y="2038"/>
                    </a:lnTo>
                    <a:lnTo>
                      <a:pt x="324" y="2000"/>
                    </a:lnTo>
                    <a:lnTo>
                      <a:pt x="305" y="1695"/>
                    </a:lnTo>
                    <a:lnTo>
                      <a:pt x="286" y="1676"/>
                    </a:lnTo>
                    <a:lnTo>
                      <a:pt x="266" y="1657"/>
                    </a:lnTo>
                    <a:lnTo>
                      <a:pt x="248" y="1638"/>
                    </a:lnTo>
                    <a:lnTo>
                      <a:pt x="229" y="1619"/>
                    </a:lnTo>
                    <a:lnTo>
                      <a:pt x="229" y="1600"/>
                    </a:lnTo>
                    <a:lnTo>
                      <a:pt x="229" y="1543"/>
                    </a:lnTo>
                    <a:lnTo>
                      <a:pt x="229" y="1505"/>
                    </a:lnTo>
                    <a:lnTo>
                      <a:pt x="229" y="1467"/>
                    </a:lnTo>
                    <a:lnTo>
                      <a:pt x="171" y="1333"/>
                    </a:lnTo>
                    <a:lnTo>
                      <a:pt x="171" y="1314"/>
                    </a:lnTo>
                    <a:lnTo>
                      <a:pt x="190" y="1276"/>
                    </a:lnTo>
                    <a:lnTo>
                      <a:pt x="248" y="1200"/>
                    </a:lnTo>
                    <a:lnTo>
                      <a:pt x="286" y="1181"/>
                    </a:lnTo>
                    <a:lnTo>
                      <a:pt x="305" y="1143"/>
                    </a:lnTo>
                    <a:lnTo>
                      <a:pt x="343" y="1047"/>
                    </a:lnTo>
                    <a:lnTo>
                      <a:pt x="381" y="1028"/>
                    </a:lnTo>
                    <a:lnTo>
                      <a:pt x="400" y="1028"/>
                    </a:lnTo>
                    <a:lnTo>
                      <a:pt x="419" y="1028"/>
                    </a:lnTo>
                    <a:lnTo>
                      <a:pt x="438" y="991"/>
                    </a:lnTo>
                    <a:lnTo>
                      <a:pt x="438" y="933"/>
                    </a:lnTo>
                    <a:lnTo>
                      <a:pt x="457" y="914"/>
                    </a:lnTo>
                    <a:lnTo>
                      <a:pt x="515" y="857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2" name="Freeform 7">
                <a:extLst>
                  <a:ext uri="{FF2B5EF4-FFF2-40B4-BE49-F238E27FC236}">
                    <a16:creationId xmlns:a16="http://schemas.microsoft.com/office/drawing/2014/main" id="{A27C6CA4-0DE2-D344-BB6A-FC3E54E8A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8250" y="1722438"/>
                <a:ext cx="355600" cy="328612"/>
              </a:xfrm>
              <a:custGeom>
                <a:avLst/>
                <a:gdLst>
                  <a:gd name="T0" fmla="*/ 2147483646 w 1982"/>
                  <a:gd name="T1" fmla="*/ 2147483646 h 1830"/>
                  <a:gd name="T2" fmla="*/ 2147483646 w 1982"/>
                  <a:gd name="T3" fmla="*/ 2147483646 h 1830"/>
                  <a:gd name="T4" fmla="*/ 2147483646 w 1982"/>
                  <a:gd name="T5" fmla="*/ 2147483646 h 1830"/>
                  <a:gd name="T6" fmla="*/ 2147483646 w 1982"/>
                  <a:gd name="T7" fmla="*/ 2147483646 h 1830"/>
                  <a:gd name="T8" fmla="*/ 2147483646 w 1982"/>
                  <a:gd name="T9" fmla="*/ 2147483646 h 1830"/>
                  <a:gd name="T10" fmla="*/ 2147483646 w 1982"/>
                  <a:gd name="T11" fmla="*/ 2147483646 h 1830"/>
                  <a:gd name="T12" fmla="*/ 2147483646 w 1982"/>
                  <a:gd name="T13" fmla="*/ 2147483646 h 1830"/>
                  <a:gd name="T14" fmla="*/ 2147483646 w 1982"/>
                  <a:gd name="T15" fmla="*/ 2147483646 h 1830"/>
                  <a:gd name="T16" fmla="*/ 2147483646 w 1982"/>
                  <a:gd name="T17" fmla="*/ 2147483646 h 1830"/>
                  <a:gd name="T18" fmla="*/ 2147483646 w 1982"/>
                  <a:gd name="T19" fmla="*/ 2147483646 h 1830"/>
                  <a:gd name="T20" fmla="*/ 2147483646 w 1982"/>
                  <a:gd name="T21" fmla="*/ 2147483646 h 1830"/>
                  <a:gd name="T22" fmla="*/ 2147483646 w 1982"/>
                  <a:gd name="T23" fmla="*/ 2147483646 h 1830"/>
                  <a:gd name="T24" fmla="*/ 2147483646 w 1982"/>
                  <a:gd name="T25" fmla="*/ 2147483646 h 1830"/>
                  <a:gd name="T26" fmla="*/ 2147483646 w 1982"/>
                  <a:gd name="T27" fmla="*/ 2147483646 h 1830"/>
                  <a:gd name="T28" fmla="*/ 2147483646 w 1982"/>
                  <a:gd name="T29" fmla="*/ 2147483646 h 1830"/>
                  <a:gd name="T30" fmla="*/ 2147483646 w 1982"/>
                  <a:gd name="T31" fmla="*/ 2147483646 h 1830"/>
                  <a:gd name="T32" fmla="*/ 0 w 1982"/>
                  <a:gd name="T33" fmla="*/ 2147483646 h 1830"/>
                  <a:gd name="T34" fmla="*/ 2147483646 w 1982"/>
                  <a:gd name="T35" fmla="*/ 2147483646 h 1830"/>
                  <a:gd name="T36" fmla="*/ 2147483646 w 1982"/>
                  <a:gd name="T37" fmla="*/ 2147483646 h 1830"/>
                  <a:gd name="T38" fmla="*/ 2147483646 w 1982"/>
                  <a:gd name="T39" fmla="*/ 2147483646 h 1830"/>
                  <a:gd name="T40" fmla="*/ 2147483646 w 1982"/>
                  <a:gd name="T41" fmla="*/ 2147483646 h 1830"/>
                  <a:gd name="T42" fmla="*/ 2147483646 w 1982"/>
                  <a:gd name="T43" fmla="*/ 2147483646 h 1830"/>
                  <a:gd name="T44" fmla="*/ 2147483646 w 1982"/>
                  <a:gd name="T45" fmla="*/ 2147483646 h 1830"/>
                  <a:gd name="T46" fmla="*/ 2147483646 w 1982"/>
                  <a:gd name="T47" fmla="*/ 2147483646 h 1830"/>
                  <a:gd name="T48" fmla="*/ 2147483646 w 1982"/>
                  <a:gd name="T49" fmla="*/ 2147483646 h 1830"/>
                  <a:gd name="T50" fmla="*/ 2147483646 w 1982"/>
                  <a:gd name="T51" fmla="*/ 2147483646 h 1830"/>
                  <a:gd name="T52" fmla="*/ 2147483646 w 1982"/>
                  <a:gd name="T53" fmla="*/ 2147483646 h 1830"/>
                  <a:gd name="T54" fmla="*/ 2147483646 w 1982"/>
                  <a:gd name="T55" fmla="*/ 2147483646 h 1830"/>
                  <a:gd name="T56" fmla="*/ 2147483646 w 1982"/>
                  <a:gd name="T57" fmla="*/ 2147483646 h 1830"/>
                  <a:gd name="T58" fmla="*/ 2147483646 w 1982"/>
                  <a:gd name="T59" fmla="*/ 2147483646 h 1830"/>
                  <a:gd name="T60" fmla="*/ 2147483646 w 1982"/>
                  <a:gd name="T61" fmla="*/ 2147483646 h 1830"/>
                  <a:gd name="T62" fmla="*/ 2147483646 w 1982"/>
                  <a:gd name="T63" fmla="*/ 0 h 1830"/>
                  <a:gd name="T64" fmla="*/ 2147483646 w 1982"/>
                  <a:gd name="T65" fmla="*/ 2147483646 h 1830"/>
                  <a:gd name="T66" fmla="*/ 2147483646 w 1982"/>
                  <a:gd name="T67" fmla="*/ 2147483646 h 1830"/>
                  <a:gd name="T68" fmla="*/ 2147483646 w 1982"/>
                  <a:gd name="T69" fmla="*/ 2147483646 h 1830"/>
                  <a:gd name="T70" fmla="*/ 2147483646 w 1982"/>
                  <a:gd name="T71" fmla="*/ 2147483646 h 1830"/>
                  <a:gd name="T72" fmla="*/ 2147483646 w 1982"/>
                  <a:gd name="T73" fmla="*/ 2147483646 h 1830"/>
                  <a:gd name="T74" fmla="*/ 2147483646 w 1982"/>
                  <a:gd name="T75" fmla="*/ 2147483646 h 1830"/>
                  <a:gd name="T76" fmla="*/ 2147483646 w 1982"/>
                  <a:gd name="T77" fmla="*/ 2147483646 h 1830"/>
                  <a:gd name="T78" fmla="*/ 2147483646 w 1982"/>
                  <a:gd name="T79" fmla="*/ 2147483646 h 1830"/>
                  <a:gd name="T80" fmla="*/ 2147483646 w 1982"/>
                  <a:gd name="T81" fmla="*/ 2147483646 h 1830"/>
                  <a:gd name="T82" fmla="*/ 2147483646 w 1982"/>
                  <a:gd name="T83" fmla="*/ 2147483646 h 1830"/>
                  <a:gd name="T84" fmla="*/ 2147483646 w 1982"/>
                  <a:gd name="T85" fmla="*/ 2147483646 h 1830"/>
                  <a:gd name="T86" fmla="*/ 2147483646 w 1982"/>
                  <a:gd name="T87" fmla="*/ 2147483646 h 1830"/>
                  <a:gd name="T88" fmla="*/ 2147483646 w 1982"/>
                  <a:gd name="T89" fmla="*/ 2147483646 h 1830"/>
                  <a:gd name="T90" fmla="*/ 2147483646 w 1982"/>
                  <a:gd name="T91" fmla="*/ 2147483646 h 1830"/>
                  <a:gd name="T92" fmla="*/ 2147483646 w 1982"/>
                  <a:gd name="T93" fmla="*/ 2147483646 h 1830"/>
                  <a:gd name="T94" fmla="*/ 2147483646 w 1982"/>
                  <a:gd name="T95" fmla="*/ 2147483646 h 1830"/>
                  <a:gd name="T96" fmla="*/ 2147483646 w 1982"/>
                  <a:gd name="T97" fmla="*/ 2147483646 h 1830"/>
                  <a:gd name="T98" fmla="*/ 2147483646 w 1982"/>
                  <a:gd name="T99" fmla="*/ 2147483646 h 1830"/>
                  <a:gd name="T100" fmla="*/ 2147483646 w 1982"/>
                  <a:gd name="T101" fmla="*/ 2147483646 h 1830"/>
                  <a:gd name="T102" fmla="*/ 2147483646 w 1982"/>
                  <a:gd name="T103" fmla="*/ 2147483646 h 18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82" h="1830">
                    <a:moveTo>
                      <a:pt x="1981" y="1086"/>
                    </a:moveTo>
                    <a:lnTo>
                      <a:pt x="1981" y="1105"/>
                    </a:lnTo>
                    <a:lnTo>
                      <a:pt x="1943" y="1162"/>
                    </a:lnTo>
                    <a:lnTo>
                      <a:pt x="1772" y="1238"/>
                    </a:lnTo>
                    <a:lnTo>
                      <a:pt x="1752" y="1276"/>
                    </a:lnTo>
                    <a:lnTo>
                      <a:pt x="1714" y="1334"/>
                    </a:lnTo>
                    <a:lnTo>
                      <a:pt x="1676" y="1372"/>
                    </a:lnTo>
                    <a:lnTo>
                      <a:pt x="1638" y="1391"/>
                    </a:lnTo>
                    <a:lnTo>
                      <a:pt x="1581" y="1391"/>
                    </a:lnTo>
                    <a:lnTo>
                      <a:pt x="1486" y="1334"/>
                    </a:lnTo>
                    <a:lnTo>
                      <a:pt x="1447" y="1315"/>
                    </a:lnTo>
                    <a:lnTo>
                      <a:pt x="1410" y="1315"/>
                    </a:lnTo>
                    <a:lnTo>
                      <a:pt x="1352" y="1315"/>
                    </a:lnTo>
                    <a:lnTo>
                      <a:pt x="1315" y="1334"/>
                    </a:lnTo>
                    <a:lnTo>
                      <a:pt x="1276" y="1352"/>
                    </a:lnTo>
                    <a:lnTo>
                      <a:pt x="1257" y="1391"/>
                    </a:lnTo>
                    <a:lnTo>
                      <a:pt x="1238" y="1448"/>
                    </a:lnTo>
                    <a:lnTo>
                      <a:pt x="1219" y="1505"/>
                    </a:lnTo>
                    <a:lnTo>
                      <a:pt x="934" y="1753"/>
                    </a:lnTo>
                    <a:lnTo>
                      <a:pt x="895" y="1810"/>
                    </a:lnTo>
                    <a:lnTo>
                      <a:pt x="876" y="1829"/>
                    </a:lnTo>
                    <a:lnTo>
                      <a:pt x="857" y="1829"/>
                    </a:lnTo>
                    <a:lnTo>
                      <a:pt x="819" y="1829"/>
                    </a:lnTo>
                    <a:lnTo>
                      <a:pt x="609" y="1753"/>
                    </a:lnTo>
                    <a:lnTo>
                      <a:pt x="533" y="1733"/>
                    </a:lnTo>
                    <a:lnTo>
                      <a:pt x="476" y="1733"/>
                    </a:lnTo>
                    <a:lnTo>
                      <a:pt x="286" y="1733"/>
                    </a:lnTo>
                    <a:lnTo>
                      <a:pt x="191" y="1714"/>
                    </a:lnTo>
                    <a:lnTo>
                      <a:pt x="133" y="1677"/>
                    </a:lnTo>
                    <a:lnTo>
                      <a:pt x="0" y="1543"/>
                    </a:lnTo>
                    <a:lnTo>
                      <a:pt x="19" y="1486"/>
                    </a:lnTo>
                    <a:lnTo>
                      <a:pt x="152" y="1296"/>
                    </a:lnTo>
                    <a:lnTo>
                      <a:pt x="209" y="1220"/>
                    </a:lnTo>
                    <a:lnTo>
                      <a:pt x="305" y="1162"/>
                    </a:lnTo>
                    <a:lnTo>
                      <a:pt x="381" y="1105"/>
                    </a:lnTo>
                    <a:lnTo>
                      <a:pt x="419" y="1067"/>
                    </a:lnTo>
                    <a:lnTo>
                      <a:pt x="438" y="1029"/>
                    </a:lnTo>
                    <a:lnTo>
                      <a:pt x="438" y="971"/>
                    </a:lnTo>
                    <a:lnTo>
                      <a:pt x="457" y="934"/>
                    </a:lnTo>
                    <a:lnTo>
                      <a:pt x="495" y="857"/>
                    </a:lnTo>
                    <a:lnTo>
                      <a:pt x="553" y="781"/>
                    </a:lnTo>
                    <a:lnTo>
                      <a:pt x="629" y="705"/>
                    </a:lnTo>
                    <a:lnTo>
                      <a:pt x="990" y="495"/>
                    </a:lnTo>
                    <a:lnTo>
                      <a:pt x="1048" y="438"/>
                    </a:lnTo>
                    <a:lnTo>
                      <a:pt x="1143" y="305"/>
                    </a:lnTo>
                    <a:lnTo>
                      <a:pt x="1162" y="248"/>
                    </a:lnTo>
                    <a:lnTo>
                      <a:pt x="1181" y="248"/>
                    </a:lnTo>
                    <a:lnTo>
                      <a:pt x="1200" y="248"/>
                    </a:lnTo>
                    <a:lnTo>
                      <a:pt x="1219" y="229"/>
                    </a:lnTo>
                    <a:lnTo>
                      <a:pt x="1257" y="229"/>
                    </a:lnTo>
                    <a:lnTo>
                      <a:pt x="1410" y="229"/>
                    </a:lnTo>
                    <a:lnTo>
                      <a:pt x="1447" y="210"/>
                    </a:lnTo>
                    <a:lnTo>
                      <a:pt x="1505" y="191"/>
                    </a:lnTo>
                    <a:lnTo>
                      <a:pt x="1543" y="172"/>
                    </a:lnTo>
                    <a:lnTo>
                      <a:pt x="1543" y="133"/>
                    </a:lnTo>
                    <a:lnTo>
                      <a:pt x="1562" y="96"/>
                    </a:lnTo>
                    <a:lnTo>
                      <a:pt x="1581" y="57"/>
                    </a:lnTo>
                    <a:lnTo>
                      <a:pt x="1600" y="19"/>
                    </a:lnTo>
                    <a:lnTo>
                      <a:pt x="1600" y="0"/>
                    </a:lnTo>
                    <a:lnTo>
                      <a:pt x="1619" y="19"/>
                    </a:lnTo>
                    <a:lnTo>
                      <a:pt x="1657" y="38"/>
                    </a:lnTo>
                    <a:lnTo>
                      <a:pt x="1733" y="57"/>
                    </a:lnTo>
                    <a:lnTo>
                      <a:pt x="1772" y="77"/>
                    </a:lnTo>
                    <a:lnTo>
                      <a:pt x="1752" y="114"/>
                    </a:lnTo>
                    <a:lnTo>
                      <a:pt x="1752" y="172"/>
                    </a:lnTo>
                    <a:lnTo>
                      <a:pt x="1752" y="210"/>
                    </a:lnTo>
                    <a:lnTo>
                      <a:pt x="1772" y="229"/>
                    </a:lnTo>
                    <a:lnTo>
                      <a:pt x="1810" y="248"/>
                    </a:lnTo>
                    <a:lnTo>
                      <a:pt x="1828" y="267"/>
                    </a:lnTo>
                    <a:lnTo>
                      <a:pt x="1828" y="305"/>
                    </a:lnTo>
                    <a:lnTo>
                      <a:pt x="1810" y="343"/>
                    </a:lnTo>
                    <a:lnTo>
                      <a:pt x="1791" y="400"/>
                    </a:lnTo>
                    <a:lnTo>
                      <a:pt x="1791" y="419"/>
                    </a:lnTo>
                    <a:lnTo>
                      <a:pt x="1810" y="438"/>
                    </a:lnTo>
                    <a:lnTo>
                      <a:pt x="1828" y="438"/>
                    </a:lnTo>
                    <a:lnTo>
                      <a:pt x="1848" y="458"/>
                    </a:lnTo>
                    <a:lnTo>
                      <a:pt x="1867" y="476"/>
                    </a:lnTo>
                    <a:lnTo>
                      <a:pt x="1867" y="495"/>
                    </a:lnTo>
                    <a:lnTo>
                      <a:pt x="1867" y="534"/>
                    </a:lnTo>
                    <a:lnTo>
                      <a:pt x="1886" y="572"/>
                    </a:lnTo>
                    <a:lnTo>
                      <a:pt x="1867" y="590"/>
                    </a:lnTo>
                    <a:lnTo>
                      <a:pt x="1867" y="629"/>
                    </a:lnTo>
                    <a:lnTo>
                      <a:pt x="1848" y="648"/>
                    </a:lnTo>
                    <a:lnTo>
                      <a:pt x="1848" y="667"/>
                    </a:lnTo>
                    <a:lnTo>
                      <a:pt x="1848" y="686"/>
                    </a:lnTo>
                    <a:lnTo>
                      <a:pt x="1867" y="724"/>
                    </a:lnTo>
                    <a:lnTo>
                      <a:pt x="1867" y="743"/>
                    </a:lnTo>
                    <a:lnTo>
                      <a:pt x="1867" y="762"/>
                    </a:lnTo>
                    <a:lnTo>
                      <a:pt x="1848" y="781"/>
                    </a:lnTo>
                    <a:lnTo>
                      <a:pt x="1848" y="800"/>
                    </a:lnTo>
                    <a:lnTo>
                      <a:pt x="1867" y="839"/>
                    </a:lnTo>
                    <a:lnTo>
                      <a:pt x="1905" y="915"/>
                    </a:lnTo>
                    <a:lnTo>
                      <a:pt x="1924" y="953"/>
                    </a:lnTo>
                    <a:lnTo>
                      <a:pt x="1924" y="991"/>
                    </a:lnTo>
                    <a:lnTo>
                      <a:pt x="1924" y="1029"/>
                    </a:lnTo>
                    <a:lnTo>
                      <a:pt x="1943" y="1048"/>
                    </a:lnTo>
                    <a:lnTo>
                      <a:pt x="1962" y="1067"/>
                    </a:lnTo>
                    <a:lnTo>
                      <a:pt x="1981" y="108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3" name="Freeform 8">
                <a:extLst>
                  <a:ext uri="{FF2B5EF4-FFF2-40B4-BE49-F238E27FC236}">
                    <a16:creationId xmlns:a16="http://schemas.microsoft.com/office/drawing/2014/main" id="{3F32E18D-BD2D-DC4F-8B75-AA6D309EF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538" y="1992313"/>
                <a:ext cx="842962" cy="971550"/>
              </a:xfrm>
              <a:custGeom>
                <a:avLst/>
                <a:gdLst>
                  <a:gd name="T0" fmla="*/ 2147483646 w 4688"/>
                  <a:gd name="T1" fmla="*/ 2147483646 h 5392"/>
                  <a:gd name="T2" fmla="*/ 2147483646 w 4688"/>
                  <a:gd name="T3" fmla="*/ 2147483646 h 5392"/>
                  <a:gd name="T4" fmla="*/ 2147483646 w 4688"/>
                  <a:gd name="T5" fmla="*/ 2147483646 h 5392"/>
                  <a:gd name="T6" fmla="*/ 2147483646 w 4688"/>
                  <a:gd name="T7" fmla="*/ 2147483646 h 5392"/>
                  <a:gd name="T8" fmla="*/ 2147483646 w 4688"/>
                  <a:gd name="T9" fmla="*/ 2147483646 h 5392"/>
                  <a:gd name="T10" fmla="*/ 2147483646 w 4688"/>
                  <a:gd name="T11" fmla="*/ 2147483646 h 5392"/>
                  <a:gd name="T12" fmla="*/ 2147483646 w 4688"/>
                  <a:gd name="T13" fmla="*/ 2147483646 h 5392"/>
                  <a:gd name="T14" fmla="*/ 2147483646 w 4688"/>
                  <a:gd name="T15" fmla="*/ 2147483646 h 5392"/>
                  <a:gd name="T16" fmla="*/ 2147483646 w 4688"/>
                  <a:gd name="T17" fmla="*/ 2147483646 h 5392"/>
                  <a:gd name="T18" fmla="*/ 2147483646 w 4688"/>
                  <a:gd name="T19" fmla="*/ 2147483646 h 5392"/>
                  <a:gd name="T20" fmla="*/ 2147483646 w 4688"/>
                  <a:gd name="T21" fmla="*/ 2147483646 h 5392"/>
                  <a:gd name="T22" fmla="*/ 2147483646 w 4688"/>
                  <a:gd name="T23" fmla="*/ 2147483646 h 5392"/>
                  <a:gd name="T24" fmla="*/ 2147483646 w 4688"/>
                  <a:gd name="T25" fmla="*/ 2147483646 h 5392"/>
                  <a:gd name="T26" fmla="*/ 2147483646 w 4688"/>
                  <a:gd name="T27" fmla="*/ 2147483646 h 5392"/>
                  <a:gd name="T28" fmla="*/ 2147483646 w 4688"/>
                  <a:gd name="T29" fmla="*/ 2147483646 h 5392"/>
                  <a:gd name="T30" fmla="*/ 2147483646 w 4688"/>
                  <a:gd name="T31" fmla="*/ 2147483646 h 5392"/>
                  <a:gd name="T32" fmla="*/ 2147483646 w 4688"/>
                  <a:gd name="T33" fmla="*/ 2147483646 h 5392"/>
                  <a:gd name="T34" fmla="*/ 2147483646 w 4688"/>
                  <a:gd name="T35" fmla="*/ 2147483646 h 5392"/>
                  <a:gd name="T36" fmla="*/ 2147483646 w 4688"/>
                  <a:gd name="T37" fmla="*/ 2147483646 h 5392"/>
                  <a:gd name="T38" fmla="*/ 2147483646 w 4688"/>
                  <a:gd name="T39" fmla="*/ 2147483646 h 5392"/>
                  <a:gd name="T40" fmla="*/ 2147483646 w 4688"/>
                  <a:gd name="T41" fmla="*/ 2147483646 h 5392"/>
                  <a:gd name="T42" fmla="*/ 2147483646 w 4688"/>
                  <a:gd name="T43" fmla="*/ 2147483646 h 5392"/>
                  <a:gd name="T44" fmla="*/ 2147483646 w 4688"/>
                  <a:gd name="T45" fmla="*/ 2147483646 h 5392"/>
                  <a:gd name="T46" fmla="*/ 2147483646 w 4688"/>
                  <a:gd name="T47" fmla="*/ 2147483646 h 5392"/>
                  <a:gd name="T48" fmla="*/ 2147483646 w 4688"/>
                  <a:gd name="T49" fmla="*/ 2147483646 h 5392"/>
                  <a:gd name="T50" fmla="*/ 2147483646 w 4688"/>
                  <a:gd name="T51" fmla="*/ 2147483646 h 5392"/>
                  <a:gd name="T52" fmla="*/ 2147483646 w 4688"/>
                  <a:gd name="T53" fmla="*/ 2147483646 h 5392"/>
                  <a:gd name="T54" fmla="*/ 2147483646 w 4688"/>
                  <a:gd name="T55" fmla="*/ 2147483646 h 5392"/>
                  <a:gd name="T56" fmla="*/ 2147483646 w 4688"/>
                  <a:gd name="T57" fmla="*/ 2147483646 h 5392"/>
                  <a:gd name="T58" fmla="*/ 2147483646 w 4688"/>
                  <a:gd name="T59" fmla="*/ 2147483646 h 5392"/>
                  <a:gd name="T60" fmla="*/ 2147483646 w 4688"/>
                  <a:gd name="T61" fmla="*/ 2147483646 h 5392"/>
                  <a:gd name="T62" fmla="*/ 2147483646 w 4688"/>
                  <a:gd name="T63" fmla="*/ 2147483646 h 5392"/>
                  <a:gd name="T64" fmla="*/ 2147483646 w 4688"/>
                  <a:gd name="T65" fmla="*/ 2147483646 h 5392"/>
                  <a:gd name="T66" fmla="*/ 2147483646 w 4688"/>
                  <a:gd name="T67" fmla="*/ 2147483646 h 5392"/>
                  <a:gd name="T68" fmla="*/ 2147483646 w 4688"/>
                  <a:gd name="T69" fmla="*/ 2147483646 h 5392"/>
                  <a:gd name="T70" fmla="*/ 2147483646 w 4688"/>
                  <a:gd name="T71" fmla="*/ 2147483646 h 5392"/>
                  <a:gd name="T72" fmla="*/ 2147483646 w 4688"/>
                  <a:gd name="T73" fmla="*/ 2147483646 h 5392"/>
                  <a:gd name="T74" fmla="*/ 2147483646 w 4688"/>
                  <a:gd name="T75" fmla="*/ 2147483646 h 5392"/>
                  <a:gd name="T76" fmla="*/ 2147483646 w 4688"/>
                  <a:gd name="T77" fmla="*/ 2147483646 h 5392"/>
                  <a:gd name="T78" fmla="*/ 2147483646 w 4688"/>
                  <a:gd name="T79" fmla="*/ 2147483646 h 5392"/>
                  <a:gd name="T80" fmla="*/ 2147483646 w 4688"/>
                  <a:gd name="T81" fmla="*/ 2147483646 h 5392"/>
                  <a:gd name="T82" fmla="*/ 2147483646 w 4688"/>
                  <a:gd name="T83" fmla="*/ 2147483646 h 5392"/>
                  <a:gd name="T84" fmla="*/ 2147483646 w 4688"/>
                  <a:gd name="T85" fmla="*/ 2147483646 h 5392"/>
                  <a:gd name="T86" fmla="*/ 2147483646 w 4688"/>
                  <a:gd name="T87" fmla="*/ 2147483646 h 5392"/>
                  <a:gd name="T88" fmla="*/ 2147483646 w 4688"/>
                  <a:gd name="T89" fmla="*/ 2147483646 h 5392"/>
                  <a:gd name="T90" fmla="*/ 2147483646 w 4688"/>
                  <a:gd name="T91" fmla="*/ 2147483646 h 5392"/>
                  <a:gd name="T92" fmla="*/ 2147483646 w 4688"/>
                  <a:gd name="T93" fmla="*/ 2147483646 h 5392"/>
                  <a:gd name="T94" fmla="*/ 2147483646 w 4688"/>
                  <a:gd name="T95" fmla="*/ 2147483646 h 5392"/>
                  <a:gd name="T96" fmla="*/ 2147483646 w 4688"/>
                  <a:gd name="T97" fmla="*/ 2147483646 h 5392"/>
                  <a:gd name="T98" fmla="*/ 2147483646 w 4688"/>
                  <a:gd name="T99" fmla="*/ 2147483646 h 5392"/>
                  <a:gd name="T100" fmla="*/ 0 w 4688"/>
                  <a:gd name="T101" fmla="*/ 2147483646 h 5392"/>
                  <a:gd name="T102" fmla="*/ 2147483646 w 4688"/>
                  <a:gd name="T103" fmla="*/ 2147483646 h 5392"/>
                  <a:gd name="T104" fmla="*/ 2147483646 w 4688"/>
                  <a:gd name="T105" fmla="*/ 2147483646 h 5392"/>
                  <a:gd name="T106" fmla="*/ 2147483646 w 4688"/>
                  <a:gd name="T107" fmla="*/ 2147483646 h 5392"/>
                  <a:gd name="T108" fmla="*/ 2147483646 w 4688"/>
                  <a:gd name="T109" fmla="*/ 2147483646 h 5392"/>
                  <a:gd name="T110" fmla="*/ 2147483646 w 4688"/>
                  <a:gd name="T111" fmla="*/ 2147483646 h 5392"/>
                  <a:gd name="T112" fmla="*/ 2147483646 w 4688"/>
                  <a:gd name="T113" fmla="*/ 2147483646 h 5392"/>
                  <a:gd name="T114" fmla="*/ 2147483646 w 4688"/>
                  <a:gd name="T115" fmla="*/ 2147483646 h 5392"/>
                  <a:gd name="T116" fmla="*/ 2147483646 w 4688"/>
                  <a:gd name="T117" fmla="*/ 2147483646 h 5392"/>
                  <a:gd name="T118" fmla="*/ 2147483646 w 4688"/>
                  <a:gd name="T119" fmla="*/ 2147483646 h 5392"/>
                  <a:gd name="T120" fmla="*/ 2147483646 w 4688"/>
                  <a:gd name="T121" fmla="*/ 2147483646 h 5392"/>
                  <a:gd name="T122" fmla="*/ 2147483646 w 4688"/>
                  <a:gd name="T123" fmla="*/ 2147483646 h 53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88" h="5392">
                    <a:moveTo>
                      <a:pt x="1848" y="0"/>
                    </a:moveTo>
                    <a:lnTo>
                      <a:pt x="1848" y="38"/>
                    </a:lnTo>
                    <a:lnTo>
                      <a:pt x="1848" y="76"/>
                    </a:lnTo>
                    <a:lnTo>
                      <a:pt x="1886" y="114"/>
                    </a:lnTo>
                    <a:lnTo>
                      <a:pt x="1905" y="152"/>
                    </a:lnTo>
                    <a:lnTo>
                      <a:pt x="1905" y="172"/>
                    </a:lnTo>
                    <a:lnTo>
                      <a:pt x="1886" y="209"/>
                    </a:lnTo>
                    <a:lnTo>
                      <a:pt x="1886" y="228"/>
                    </a:lnTo>
                    <a:lnTo>
                      <a:pt x="1944" y="324"/>
                    </a:lnTo>
                    <a:lnTo>
                      <a:pt x="2020" y="343"/>
                    </a:lnTo>
                    <a:lnTo>
                      <a:pt x="2115" y="305"/>
                    </a:lnTo>
                    <a:lnTo>
                      <a:pt x="2210" y="305"/>
                    </a:lnTo>
                    <a:lnTo>
                      <a:pt x="2191" y="343"/>
                    </a:lnTo>
                    <a:lnTo>
                      <a:pt x="1905" y="743"/>
                    </a:lnTo>
                    <a:lnTo>
                      <a:pt x="1886" y="781"/>
                    </a:lnTo>
                    <a:lnTo>
                      <a:pt x="1905" y="819"/>
                    </a:lnTo>
                    <a:lnTo>
                      <a:pt x="1944" y="857"/>
                    </a:lnTo>
                    <a:lnTo>
                      <a:pt x="2039" y="914"/>
                    </a:lnTo>
                    <a:lnTo>
                      <a:pt x="2076" y="914"/>
                    </a:lnTo>
                    <a:lnTo>
                      <a:pt x="2115" y="914"/>
                    </a:lnTo>
                    <a:lnTo>
                      <a:pt x="2134" y="914"/>
                    </a:lnTo>
                    <a:lnTo>
                      <a:pt x="2153" y="895"/>
                    </a:lnTo>
                    <a:lnTo>
                      <a:pt x="2248" y="857"/>
                    </a:lnTo>
                    <a:lnTo>
                      <a:pt x="2420" y="724"/>
                    </a:lnTo>
                    <a:lnTo>
                      <a:pt x="2457" y="686"/>
                    </a:lnTo>
                    <a:lnTo>
                      <a:pt x="2477" y="648"/>
                    </a:lnTo>
                    <a:lnTo>
                      <a:pt x="2496" y="572"/>
                    </a:lnTo>
                    <a:lnTo>
                      <a:pt x="2515" y="533"/>
                    </a:lnTo>
                    <a:lnTo>
                      <a:pt x="2534" y="514"/>
                    </a:lnTo>
                    <a:lnTo>
                      <a:pt x="2553" y="514"/>
                    </a:lnTo>
                    <a:lnTo>
                      <a:pt x="2572" y="495"/>
                    </a:lnTo>
                    <a:lnTo>
                      <a:pt x="2667" y="495"/>
                    </a:lnTo>
                    <a:lnTo>
                      <a:pt x="2686" y="514"/>
                    </a:lnTo>
                    <a:lnTo>
                      <a:pt x="2724" y="514"/>
                    </a:lnTo>
                    <a:lnTo>
                      <a:pt x="2762" y="533"/>
                    </a:lnTo>
                    <a:lnTo>
                      <a:pt x="2801" y="553"/>
                    </a:lnTo>
                    <a:lnTo>
                      <a:pt x="2838" y="572"/>
                    </a:lnTo>
                    <a:lnTo>
                      <a:pt x="2915" y="648"/>
                    </a:lnTo>
                    <a:lnTo>
                      <a:pt x="2972" y="686"/>
                    </a:lnTo>
                    <a:lnTo>
                      <a:pt x="3029" y="724"/>
                    </a:lnTo>
                    <a:lnTo>
                      <a:pt x="3087" y="724"/>
                    </a:lnTo>
                    <a:lnTo>
                      <a:pt x="3143" y="724"/>
                    </a:lnTo>
                    <a:lnTo>
                      <a:pt x="3200" y="743"/>
                    </a:lnTo>
                    <a:lnTo>
                      <a:pt x="3258" y="800"/>
                    </a:lnTo>
                    <a:lnTo>
                      <a:pt x="3296" y="857"/>
                    </a:lnTo>
                    <a:lnTo>
                      <a:pt x="3353" y="914"/>
                    </a:lnTo>
                    <a:lnTo>
                      <a:pt x="3448" y="934"/>
                    </a:lnTo>
                    <a:lnTo>
                      <a:pt x="3581" y="895"/>
                    </a:lnTo>
                    <a:lnTo>
                      <a:pt x="3658" y="838"/>
                    </a:lnTo>
                    <a:lnTo>
                      <a:pt x="3753" y="838"/>
                    </a:lnTo>
                    <a:lnTo>
                      <a:pt x="3810" y="857"/>
                    </a:lnTo>
                    <a:lnTo>
                      <a:pt x="3925" y="971"/>
                    </a:lnTo>
                    <a:lnTo>
                      <a:pt x="3944" y="990"/>
                    </a:lnTo>
                    <a:lnTo>
                      <a:pt x="3962" y="1010"/>
                    </a:lnTo>
                    <a:lnTo>
                      <a:pt x="3981" y="1010"/>
                    </a:lnTo>
                    <a:lnTo>
                      <a:pt x="4039" y="1010"/>
                    </a:lnTo>
                    <a:lnTo>
                      <a:pt x="4077" y="1048"/>
                    </a:lnTo>
                    <a:lnTo>
                      <a:pt x="4096" y="1066"/>
                    </a:lnTo>
                    <a:lnTo>
                      <a:pt x="4096" y="1086"/>
                    </a:lnTo>
                    <a:lnTo>
                      <a:pt x="4039" y="1181"/>
                    </a:lnTo>
                    <a:lnTo>
                      <a:pt x="4039" y="1238"/>
                    </a:lnTo>
                    <a:lnTo>
                      <a:pt x="4096" y="1333"/>
                    </a:lnTo>
                    <a:lnTo>
                      <a:pt x="4134" y="1467"/>
                    </a:lnTo>
                    <a:lnTo>
                      <a:pt x="4191" y="1562"/>
                    </a:lnTo>
                    <a:lnTo>
                      <a:pt x="4191" y="1581"/>
                    </a:lnTo>
                    <a:lnTo>
                      <a:pt x="4191" y="1619"/>
                    </a:lnTo>
                    <a:lnTo>
                      <a:pt x="4210" y="1657"/>
                    </a:lnTo>
                    <a:lnTo>
                      <a:pt x="4248" y="1696"/>
                    </a:lnTo>
                    <a:lnTo>
                      <a:pt x="4286" y="1714"/>
                    </a:lnTo>
                    <a:lnTo>
                      <a:pt x="4324" y="1752"/>
                    </a:lnTo>
                    <a:lnTo>
                      <a:pt x="4343" y="1772"/>
                    </a:lnTo>
                    <a:lnTo>
                      <a:pt x="4362" y="1810"/>
                    </a:lnTo>
                    <a:lnTo>
                      <a:pt x="4362" y="1828"/>
                    </a:lnTo>
                    <a:lnTo>
                      <a:pt x="4382" y="1848"/>
                    </a:lnTo>
                    <a:lnTo>
                      <a:pt x="4438" y="1867"/>
                    </a:lnTo>
                    <a:lnTo>
                      <a:pt x="4458" y="1867"/>
                    </a:lnTo>
                    <a:lnTo>
                      <a:pt x="4477" y="1924"/>
                    </a:lnTo>
                    <a:lnTo>
                      <a:pt x="4496" y="1962"/>
                    </a:lnTo>
                    <a:lnTo>
                      <a:pt x="4534" y="2000"/>
                    </a:lnTo>
                    <a:lnTo>
                      <a:pt x="4591" y="2019"/>
                    </a:lnTo>
                    <a:lnTo>
                      <a:pt x="4687" y="2019"/>
                    </a:lnTo>
                    <a:lnTo>
                      <a:pt x="4629" y="2076"/>
                    </a:lnTo>
                    <a:lnTo>
                      <a:pt x="4610" y="2095"/>
                    </a:lnTo>
                    <a:lnTo>
                      <a:pt x="4610" y="2153"/>
                    </a:lnTo>
                    <a:lnTo>
                      <a:pt x="4591" y="2190"/>
                    </a:lnTo>
                    <a:lnTo>
                      <a:pt x="4572" y="2190"/>
                    </a:lnTo>
                    <a:lnTo>
                      <a:pt x="4553" y="2190"/>
                    </a:lnTo>
                    <a:lnTo>
                      <a:pt x="4515" y="2209"/>
                    </a:lnTo>
                    <a:lnTo>
                      <a:pt x="4477" y="2305"/>
                    </a:lnTo>
                    <a:lnTo>
                      <a:pt x="4458" y="2343"/>
                    </a:lnTo>
                    <a:lnTo>
                      <a:pt x="4420" y="2362"/>
                    </a:lnTo>
                    <a:lnTo>
                      <a:pt x="4362" y="2438"/>
                    </a:lnTo>
                    <a:lnTo>
                      <a:pt x="4343" y="2476"/>
                    </a:lnTo>
                    <a:lnTo>
                      <a:pt x="4343" y="2495"/>
                    </a:lnTo>
                    <a:lnTo>
                      <a:pt x="4401" y="2629"/>
                    </a:lnTo>
                    <a:lnTo>
                      <a:pt x="4401" y="2667"/>
                    </a:lnTo>
                    <a:lnTo>
                      <a:pt x="4401" y="2705"/>
                    </a:lnTo>
                    <a:lnTo>
                      <a:pt x="4401" y="2762"/>
                    </a:lnTo>
                    <a:lnTo>
                      <a:pt x="4401" y="2781"/>
                    </a:lnTo>
                    <a:lnTo>
                      <a:pt x="4420" y="2800"/>
                    </a:lnTo>
                    <a:lnTo>
                      <a:pt x="4438" y="2819"/>
                    </a:lnTo>
                    <a:lnTo>
                      <a:pt x="4458" y="2838"/>
                    </a:lnTo>
                    <a:lnTo>
                      <a:pt x="4477" y="2857"/>
                    </a:lnTo>
                    <a:lnTo>
                      <a:pt x="4496" y="3162"/>
                    </a:lnTo>
                    <a:lnTo>
                      <a:pt x="4496" y="3200"/>
                    </a:lnTo>
                    <a:lnTo>
                      <a:pt x="4458" y="3200"/>
                    </a:lnTo>
                    <a:lnTo>
                      <a:pt x="4438" y="3200"/>
                    </a:lnTo>
                    <a:lnTo>
                      <a:pt x="4401" y="3200"/>
                    </a:lnTo>
                    <a:lnTo>
                      <a:pt x="4362" y="3181"/>
                    </a:lnTo>
                    <a:lnTo>
                      <a:pt x="4343" y="3200"/>
                    </a:lnTo>
                    <a:lnTo>
                      <a:pt x="4306" y="3276"/>
                    </a:lnTo>
                    <a:lnTo>
                      <a:pt x="4306" y="3296"/>
                    </a:lnTo>
                    <a:lnTo>
                      <a:pt x="4306" y="3314"/>
                    </a:lnTo>
                    <a:lnTo>
                      <a:pt x="4306" y="3333"/>
                    </a:lnTo>
                    <a:lnTo>
                      <a:pt x="4324" y="3372"/>
                    </a:lnTo>
                    <a:lnTo>
                      <a:pt x="4324" y="3391"/>
                    </a:lnTo>
                    <a:lnTo>
                      <a:pt x="4324" y="3448"/>
                    </a:lnTo>
                    <a:lnTo>
                      <a:pt x="4306" y="3562"/>
                    </a:lnTo>
                    <a:lnTo>
                      <a:pt x="4267" y="3714"/>
                    </a:lnTo>
                    <a:lnTo>
                      <a:pt x="4286" y="3753"/>
                    </a:lnTo>
                    <a:lnTo>
                      <a:pt x="4286" y="3772"/>
                    </a:lnTo>
                    <a:lnTo>
                      <a:pt x="4306" y="3848"/>
                    </a:lnTo>
                    <a:lnTo>
                      <a:pt x="4324" y="3867"/>
                    </a:lnTo>
                    <a:lnTo>
                      <a:pt x="4324" y="3924"/>
                    </a:lnTo>
                    <a:lnTo>
                      <a:pt x="4324" y="3943"/>
                    </a:lnTo>
                    <a:lnTo>
                      <a:pt x="4343" y="3962"/>
                    </a:lnTo>
                    <a:lnTo>
                      <a:pt x="4362" y="4000"/>
                    </a:lnTo>
                    <a:lnTo>
                      <a:pt x="4401" y="4019"/>
                    </a:lnTo>
                    <a:lnTo>
                      <a:pt x="4420" y="4114"/>
                    </a:lnTo>
                    <a:lnTo>
                      <a:pt x="4401" y="4153"/>
                    </a:lnTo>
                    <a:lnTo>
                      <a:pt x="4382" y="4153"/>
                    </a:lnTo>
                    <a:lnTo>
                      <a:pt x="4343" y="4171"/>
                    </a:lnTo>
                    <a:lnTo>
                      <a:pt x="4324" y="4190"/>
                    </a:lnTo>
                    <a:lnTo>
                      <a:pt x="4248" y="4267"/>
                    </a:lnTo>
                    <a:lnTo>
                      <a:pt x="4210" y="4305"/>
                    </a:lnTo>
                    <a:lnTo>
                      <a:pt x="4172" y="4229"/>
                    </a:lnTo>
                    <a:lnTo>
                      <a:pt x="4153" y="4210"/>
                    </a:lnTo>
                    <a:lnTo>
                      <a:pt x="4115" y="4210"/>
                    </a:lnTo>
                    <a:lnTo>
                      <a:pt x="4039" y="4171"/>
                    </a:lnTo>
                    <a:lnTo>
                      <a:pt x="4001" y="4171"/>
                    </a:lnTo>
                    <a:lnTo>
                      <a:pt x="3981" y="4171"/>
                    </a:lnTo>
                    <a:lnTo>
                      <a:pt x="3925" y="4190"/>
                    </a:lnTo>
                    <a:lnTo>
                      <a:pt x="3886" y="4190"/>
                    </a:lnTo>
                    <a:lnTo>
                      <a:pt x="3867" y="4190"/>
                    </a:lnTo>
                    <a:lnTo>
                      <a:pt x="3810" y="4190"/>
                    </a:lnTo>
                    <a:lnTo>
                      <a:pt x="3791" y="4171"/>
                    </a:lnTo>
                    <a:lnTo>
                      <a:pt x="3772" y="4153"/>
                    </a:lnTo>
                    <a:lnTo>
                      <a:pt x="3734" y="4095"/>
                    </a:lnTo>
                    <a:lnTo>
                      <a:pt x="3734" y="4076"/>
                    </a:lnTo>
                    <a:lnTo>
                      <a:pt x="3715" y="4057"/>
                    </a:lnTo>
                    <a:lnTo>
                      <a:pt x="3677" y="4019"/>
                    </a:lnTo>
                    <a:lnTo>
                      <a:pt x="3658" y="4000"/>
                    </a:lnTo>
                    <a:lnTo>
                      <a:pt x="3620" y="4000"/>
                    </a:lnTo>
                    <a:lnTo>
                      <a:pt x="3563" y="4000"/>
                    </a:lnTo>
                    <a:lnTo>
                      <a:pt x="3524" y="3981"/>
                    </a:lnTo>
                    <a:lnTo>
                      <a:pt x="3505" y="3962"/>
                    </a:lnTo>
                    <a:lnTo>
                      <a:pt x="3505" y="3943"/>
                    </a:lnTo>
                    <a:lnTo>
                      <a:pt x="3486" y="3924"/>
                    </a:lnTo>
                    <a:lnTo>
                      <a:pt x="3486" y="3905"/>
                    </a:lnTo>
                    <a:lnTo>
                      <a:pt x="3505" y="3886"/>
                    </a:lnTo>
                    <a:lnTo>
                      <a:pt x="3524" y="3829"/>
                    </a:lnTo>
                    <a:lnTo>
                      <a:pt x="3544" y="3809"/>
                    </a:lnTo>
                    <a:lnTo>
                      <a:pt x="3544" y="3772"/>
                    </a:lnTo>
                    <a:lnTo>
                      <a:pt x="3544" y="3753"/>
                    </a:lnTo>
                    <a:lnTo>
                      <a:pt x="3524" y="3733"/>
                    </a:lnTo>
                    <a:lnTo>
                      <a:pt x="3486" y="3695"/>
                    </a:lnTo>
                    <a:lnTo>
                      <a:pt x="3486" y="3677"/>
                    </a:lnTo>
                    <a:lnTo>
                      <a:pt x="3467" y="3657"/>
                    </a:lnTo>
                    <a:lnTo>
                      <a:pt x="3448" y="3619"/>
                    </a:lnTo>
                    <a:lnTo>
                      <a:pt x="3429" y="3562"/>
                    </a:lnTo>
                    <a:lnTo>
                      <a:pt x="3391" y="3543"/>
                    </a:lnTo>
                    <a:lnTo>
                      <a:pt x="3258" y="3448"/>
                    </a:lnTo>
                    <a:lnTo>
                      <a:pt x="3163" y="3352"/>
                    </a:lnTo>
                    <a:lnTo>
                      <a:pt x="3105" y="3314"/>
                    </a:lnTo>
                    <a:lnTo>
                      <a:pt x="3087" y="3314"/>
                    </a:lnTo>
                    <a:lnTo>
                      <a:pt x="3067" y="3372"/>
                    </a:lnTo>
                    <a:lnTo>
                      <a:pt x="3105" y="3581"/>
                    </a:lnTo>
                    <a:lnTo>
                      <a:pt x="3124" y="3829"/>
                    </a:lnTo>
                    <a:lnTo>
                      <a:pt x="3105" y="3886"/>
                    </a:lnTo>
                    <a:lnTo>
                      <a:pt x="3087" y="3924"/>
                    </a:lnTo>
                    <a:lnTo>
                      <a:pt x="3067" y="3943"/>
                    </a:lnTo>
                    <a:lnTo>
                      <a:pt x="2991" y="4000"/>
                    </a:lnTo>
                    <a:lnTo>
                      <a:pt x="2305" y="4190"/>
                    </a:lnTo>
                    <a:lnTo>
                      <a:pt x="2286" y="4210"/>
                    </a:lnTo>
                    <a:lnTo>
                      <a:pt x="2248" y="4229"/>
                    </a:lnTo>
                    <a:lnTo>
                      <a:pt x="1981" y="4552"/>
                    </a:lnTo>
                    <a:lnTo>
                      <a:pt x="1944" y="4610"/>
                    </a:lnTo>
                    <a:lnTo>
                      <a:pt x="1944" y="4629"/>
                    </a:lnTo>
                    <a:lnTo>
                      <a:pt x="1905" y="4724"/>
                    </a:lnTo>
                    <a:lnTo>
                      <a:pt x="1886" y="4743"/>
                    </a:lnTo>
                    <a:lnTo>
                      <a:pt x="1715" y="5028"/>
                    </a:lnTo>
                    <a:lnTo>
                      <a:pt x="1639" y="5124"/>
                    </a:lnTo>
                    <a:lnTo>
                      <a:pt x="1582" y="5162"/>
                    </a:lnTo>
                    <a:lnTo>
                      <a:pt x="1372" y="5067"/>
                    </a:lnTo>
                    <a:lnTo>
                      <a:pt x="1219" y="4991"/>
                    </a:lnTo>
                    <a:lnTo>
                      <a:pt x="1086" y="4857"/>
                    </a:lnTo>
                    <a:lnTo>
                      <a:pt x="915" y="4743"/>
                    </a:lnTo>
                    <a:lnTo>
                      <a:pt x="725" y="4629"/>
                    </a:lnTo>
                    <a:lnTo>
                      <a:pt x="534" y="4476"/>
                    </a:lnTo>
                    <a:lnTo>
                      <a:pt x="476" y="4400"/>
                    </a:lnTo>
                    <a:lnTo>
                      <a:pt x="420" y="4267"/>
                    </a:lnTo>
                    <a:lnTo>
                      <a:pt x="420" y="4171"/>
                    </a:lnTo>
                    <a:lnTo>
                      <a:pt x="420" y="4076"/>
                    </a:lnTo>
                    <a:lnTo>
                      <a:pt x="420" y="4057"/>
                    </a:lnTo>
                    <a:lnTo>
                      <a:pt x="476" y="4019"/>
                    </a:lnTo>
                    <a:lnTo>
                      <a:pt x="476" y="3981"/>
                    </a:lnTo>
                    <a:lnTo>
                      <a:pt x="496" y="3962"/>
                    </a:lnTo>
                    <a:lnTo>
                      <a:pt x="553" y="3962"/>
                    </a:lnTo>
                    <a:lnTo>
                      <a:pt x="572" y="3905"/>
                    </a:lnTo>
                    <a:lnTo>
                      <a:pt x="572" y="3867"/>
                    </a:lnTo>
                    <a:lnTo>
                      <a:pt x="591" y="3848"/>
                    </a:lnTo>
                    <a:lnTo>
                      <a:pt x="629" y="3848"/>
                    </a:lnTo>
                    <a:lnTo>
                      <a:pt x="667" y="3924"/>
                    </a:lnTo>
                    <a:lnTo>
                      <a:pt x="743" y="3943"/>
                    </a:lnTo>
                    <a:lnTo>
                      <a:pt x="820" y="3981"/>
                    </a:lnTo>
                    <a:lnTo>
                      <a:pt x="896" y="3981"/>
                    </a:lnTo>
                    <a:lnTo>
                      <a:pt x="972" y="3905"/>
                    </a:lnTo>
                    <a:lnTo>
                      <a:pt x="1067" y="3753"/>
                    </a:lnTo>
                    <a:lnTo>
                      <a:pt x="1086" y="3543"/>
                    </a:lnTo>
                    <a:lnTo>
                      <a:pt x="1029" y="3372"/>
                    </a:lnTo>
                    <a:lnTo>
                      <a:pt x="915" y="3124"/>
                    </a:lnTo>
                    <a:lnTo>
                      <a:pt x="838" y="3047"/>
                    </a:lnTo>
                    <a:lnTo>
                      <a:pt x="629" y="2838"/>
                    </a:lnTo>
                    <a:lnTo>
                      <a:pt x="591" y="2800"/>
                    </a:lnTo>
                    <a:lnTo>
                      <a:pt x="553" y="2781"/>
                    </a:lnTo>
                    <a:lnTo>
                      <a:pt x="515" y="2800"/>
                    </a:lnTo>
                    <a:lnTo>
                      <a:pt x="458" y="2762"/>
                    </a:lnTo>
                    <a:lnTo>
                      <a:pt x="420" y="2686"/>
                    </a:lnTo>
                    <a:lnTo>
                      <a:pt x="362" y="2629"/>
                    </a:lnTo>
                    <a:lnTo>
                      <a:pt x="324" y="2553"/>
                    </a:lnTo>
                    <a:lnTo>
                      <a:pt x="324" y="2534"/>
                    </a:lnTo>
                    <a:lnTo>
                      <a:pt x="344" y="2514"/>
                    </a:lnTo>
                    <a:lnTo>
                      <a:pt x="381" y="2495"/>
                    </a:lnTo>
                    <a:lnTo>
                      <a:pt x="381" y="2457"/>
                    </a:lnTo>
                    <a:lnTo>
                      <a:pt x="381" y="2438"/>
                    </a:lnTo>
                    <a:lnTo>
                      <a:pt x="362" y="2400"/>
                    </a:lnTo>
                    <a:lnTo>
                      <a:pt x="362" y="2381"/>
                    </a:lnTo>
                    <a:lnTo>
                      <a:pt x="400" y="2362"/>
                    </a:lnTo>
                    <a:lnTo>
                      <a:pt x="381" y="2324"/>
                    </a:lnTo>
                    <a:lnTo>
                      <a:pt x="381" y="2286"/>
                    </a:lnTo>
                    <a:lnTo>
                      <a:pt x="400" y="2248"/>
                    </a:lnTo>
                    <a:lnTo>
                      <a:pt x="439" y="2248"/>
                    </a:lnTo>
                    <a:lnTo>
                      <a:pt x="476" y="2229"/>
                    </a:lnTo>
                    <a:lnTo>
                      <a:pt x="515" y="2267"/>
                    </a:lnTo>
                    <a:lnTo>
                      <a:pt x="572" y="2267"/>
                    </a:lnTo>
                    <a:lnTo>
                      <a:pt x="610" y="2209"/>
                    </a:lnTo>
                    <a:lnTo>
                      <a:pt x="610" y="2133"/>
                    </a:lnTo>
                    <a:lnTo>
                      <a:pt x="572" y="2038"/>
                    </a:lnTo>
                    <a:lnTo>
                      <a:pt x="496" y="1962"/>
                    </a:lnTo>
                    <a:lnTo>
                      <a:pt x="420" y="1905"/>
                    </a:lnTo>
                    <a:lnTo>
                      <a:pt x="381" y="1828"/>
                    </a:lnTo>
                    <a:lnTo>
                      <a:pt x="344" y="1752"/>
                    </a:lnTo>
                    <a:lnTo>
                      <a:pt x="267" y="1657"/>
                    </a:lnTo>
                    <a:lnTo>
                      <a:pt x="77" y="1467"/>
                    </a:lnTo>
                    <a:lnTo>
                      <a:pt x="0" y="1371"/>
                    </a:lnTo>
                    <a:lnTo>
                      <a:pt x="19" y="1333"/>
                    </a:lnTo>
                    <a:lnTo>
                      <a:pt x="39" y="1315"/>
                    </a:lnTo>
                    <a:lnTo>
                      <a:pt x="77" y="1295"/>
                    </a:lnTo>
                    <a:lnTo>
                      <a:pt x="77" y="1238"/>
                    </a:lnTo>
                    <a:lnTo>
                      <a:pt x="58" y="1200"/>
                    </a:lnTo>
                    <a:lnTo>
                      <a:pt x="77" y="1086"/>
                    </a:lnTo>
                    <a:lnTo>
                      <a:pt x="77" y="1048"/>
                    </a:lnTo>
                    <a:lnTo>
                      <a:pt x="58" y="1010"/>
                    </a:lnTo>
                    <a:lnTo>
                      <a:pt x="39" y="952"/>
                    </a:lnTo>
                    <a:lnTo>
                      <a:pt x="19" y="914"/>
                    </a:lnTo>
                    <a:lnTo>
                      <a:pt x="39" y="876"/>
                    </a:lnTo>
                    <a:lnTo>
                      <a:pt x="58" y="857"/>
                    </a:lnTo>
                    <a:lnTo>
                      <a:pt x="77" y="857"/>
                    </a:lnTo>
                    <a:lnTo>
                      <a:pt x="95" y="838"/>
                    </a:lnTo>
                    <a:lnTo>
                      <a:pt x="95" y="819"/>
                    </a:lnTo>
                    <a:lnTo>
                      <a:pt x="134" y="743"/>
                    </a:lnTo>
                    <a:lnTo>
                      <a:pt x="134" y="686"/>
                    </a:lnTo>
                    <a:lnTo>
                      <a:pt x="95" y="572"/>
                    </a:lnTo>
                    <a:lnTo>
                      <a:pt x="115" y="514"/>
                    </a:lnTo>
                    <a:lnTo>
                      <a:pt x="134" y="457"/>
                    </a:lnTo>
                    <a:lnTo>
                      <a:pt x="172" y="419"/>
                    </a:lnTo>
                    <a:lnTo>
                      <a:pt x="191" y="381"/>
                    </a:lnTo>
                    <a:lnTo>
                      <a:pt x="381" y="248"/>
                    </a:lnTo>
                    <a:lnTo>
                      <a:pt x="439" y="209"/>
                    </a:lnTo>
                    <a:lnTo>
                      <a:pt x="476" y="133"/>
                    </a:lnTo>
                    <a:lnTo>
                      <a:pt x="515" y="95"/>
                    </a:lnTo>
                    <a:lnTo>
                      <a:pt x="553" y="76"/>
                    </a:lnTo>
                    <a:lnTo>
                      <a:pt x="591" y="76"/>
                    </a:lnTo>
                    <a:lnTo>
                      <a:pt x="629" y="38"/>
                    </a:lnTo>
                    <a:lnTo>
                      <a:pt x="762" y="172"/>
                    </a:lnTo>
                    <a:lnTo>
                      <a:pt x="820" y="209"/>
                    </a:lnTo>
                    <a:lnTo>
                      <a:pt x="915" y="228"/>
                    </a:lnTo>
                    <a:lnTo>
                      <a:pt x="1105" y="228"/>
                    </a:lnTo>
                    <a:lnTo>
                      <a:pt x="1162" y="228"/>
                    </a:lnTo>
                    <a:lnTo>
                      <a:pt x="1238" y="248"/>
                    </a:lnTo>
                    <a:lnTo>
                      <a:pt x="1448" y="324"/>
                    </a:lnTo>
                    <a:lnTo>
                      <a:pt x="1486" y="324"/>
                    </a:lnTo>
                    <a:lnTo>
                      <a:pt x="1505" y="324"/>
                    </a:lnTo>
                    <a:lnTo>
                      <a:pt x="1524" y="305"/>
                    </a:lnTo>
                    <a:lnTo>
                      <a:pt x="1563" y="248"/>
                    </a:lnTo>
                    <a:lnTo>
                      <a:pt x="1848" y="0"/>
                    </a:lnTo>
                    <a:close/>
                    <a:moveTo>
                      <a:pt x="1105" y="5181"/>
                    </a:moveTo>
                    <a:lnTo>
                      <a:pt x="1086" y="5200"/>
                    </a:lnTo>
                    <a:lnTo>
                      <a:pt x="1086" y="5238"/>
                    </a:lnTo>
                    <a:lnTo>
                      <a:pt x="1086" y="5257"/>
                    </a:lnTo>
                    <a:lnTo>
                      <a:pt x="1105" y="5277"/>
                    </a:lnTo>
                    <a:lnTo>
                      <a:pt x="1105" y="5314"/>
                    </a:lnTo>
                    <a:lnTo>
                      <a:pt x="1105" y="5353"/>
                    </a:lnTo>
                    <a:lnTo>
                      <a:pt x="1124" y="5391"/>
                    </a:lnTo>
                    <a:lnTo>
                      <a:pt x="1086" y="5391"/>
                    </a:lnTo>
                    <a:lnTo>
                      <a:pt x="1067" y="5391"/>
                    </a:lnTo>
                    <a:lnTo>
                      <a:pt x="1048" y="5372"/>
                    </a:lnTo>
                    <a:lnTo>
                      <a:pt x="1067" y="5353"/>
                    </a:lnTo>
                    <a:lnTo>
                      <a:pt x="1048" y="5314"/>
                    </a:lnTo>
                    <a:lnTo>
                      <a:pt x="1029" y="5295"/>
                    </a:lnTo>
                    <a:lnTo>
                      <a:pt x="1048" y="5277"/>
                    </a:lnTo>
                    <a:lnTo>
                      <a:pt x="1067" y="5238"/>
                    </a:lnTo>
                    <a:lnTo>
                      <a:pt x="1086" y="5162"/>
                    </a:lnTo>
                    <a:lnTo>
                      <a:pt x="1105" y="518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4" name="Freeform 9">
                <a:extLst>
                  <a:ext uri="{FF2B5EF4-FFF2-40B4-BE49-F238E27FC236}">
                    <a16:creationId xmlns:a16="http://schemas.microsoft.com/office/drawing/2014/main" id="{BCB446A0-48BF-F043-9C4F-C2ED32E4F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5013" y="3302000"/>
                <a:ext cx="2184400" cy="1670050"/>
              </a:xfrm>
              <a:custGeom>
                <a:avLst/>
                <a:gdLst>
                  <a:gd name="T0" fmla="*/ 2147483646 w 12134"/>
                  <a:gd name="T1" fmla="*/ 2147483646 h 9278"/>
                  <a:gd name="T2" fmla="*/ 2147483646 w 12134"/>
                  <a:gd name="T3" fmla="*/ 2147483646 h 9278"/>
                  <a:gd name="T4" fmla="*/ 2147483646 w 12134"/>
                  <a:gd name="T5" fmla="*/ 2147483646 h 9278"/>
                  <a:gd name="T6" fmla="*/ 2147483646 w 12134"/>
                  <a:gd name="T7" fmla="*/ 2147483646 h 9278"/>
                  <a:gd name="T8" fmla="*/ 2147483646 w 12134"/>
                  <a:gd name="T9" fmla="*/ 2147483646 h 9278"/>
                  <a:gd name="T10" fmla="*/ 2147483646 w 12134"/>
                  <a:gd name="T11" fmla="*/ 2147483646 h 9278"/>
                  <a:gd name="T12" fmla="*/ 2147483646 w 12134"/>
                  <a:gd name="T13" fmla="*/ 2147483646 h 9278"/>
                  <a:gd name="T14" fmla="*/ 2147483646 w 12134"/>
                  <a:gd name="T15" fmla="*/ 2147483646 h 9278"/>
                  <a:gd name="T16" fmla="*/ 2147483646 w 12134"/>
                  <a:gd name="T17" fmla="*/ 2147483646 h 9278"/>
                  <a:gd name="T18" fmla="*/ 2147483646 w 12134"/>
                  <a:gd name="T19" fmla="*/ 2147483646 h 9278"/>
                  <a:gd name="T20" fmla="*/ 2147483646 w 12134"/>
                  <a:gd name="T21" fmla="*/ 2147483646 h 9278"/>
                  <a:gd name="T22" fmla="*/ 2147483646 w 12134"/>
                  <a:gd name="T23" fmla="*/ 2147483646 h 9278"/>
                  <a:gd name="T24" fmla="*/ 2147483646 w 12134"/>
                  <a:gd name="T25" fmla="*/ 2147483646 h 9278"/>
                  <a:gd name="T26" fmla="*/ 2147483646 w 12134"/>
                  <a:gd name="T27" fmla="*/ 2147483646 h 9278"/>
                  <a:gd name="T28" fmla="*/ 2147483646 w 12134"/>
                  <a:gd name="T29" fmla="*/ 2147483646 h 9278"/>
                  <a:gd name="T30" fmla="*/ 2147483646 w 12134"/>
                  <a:gd name="T31" fmla="*/ 2147483646 h 9278"/>
                  <a:gd name="T32" fmla="*/ 2147483646 w 12134"/>
                  <a:gd name="T33" fmla="*/ 2147483646 h 9278"/>
                  <a:gd name="T34" fmla="*/ 2147483646 w 12134"/>
                  <a:gd name="T35" fmla="*/ 2147483646 h 9278"/>
                  <a:gd name="T36" fmla="*/ 2147483646 w 12134"/>
                  <a:gd name="T37" fmla="*/ 2147483646 h 9278"/>
                  <a:gd name="T38" fmla="*/ 2147483646 w 12134"/>
                  <a:gd name="T39" fmla="*/ 2147483646 h 9278"/>
                  <a:gd name="T40" fmla="*/ 2147483646 w 12134"/>
                  <a:gd name="T41" fmla="*/ 2147483646 h 9278"/>
                  <a:gd name="T42" fmla="*/ 2147483646 w 12134"/>
                  <a:gd name="T43" fmla="*/ 2147483646 h 9278"/>
                  <a:gd name="T44" fmla="*/ 2147483646 w 12134"/>
                  <a:gd name="T45" fmla="*/ 2147483646 h 9278"/>
                  <a:gd name="T46" fmla="*/ 2147483646 w 12134"/>
                  <a:gd name="T47" fmla="*/ 2147483646 h 9278"/>
                  <a:gd name="T48" fmla="*/ 2147483646 w 12134"/>
                  <a:gd name="T49" fmla="*/ 2147483646 h 9278"/>
                  <a:gd name="T50" fmla="*/ 2147483646 w 12134"/>
                  <a:gd name="T51" fmla="*/ 2147483646 h 9278"/>
                  <a:gd name="T52" fmla="*/ 2147483646 w 12134"/>
                  <a:gd name="T53" fmla="*/ 2147483646 h 9278"/>
                  <a:gd name="T54" fmla="*/ 2147483646 w 12134"/>
                  <a:gd name="T55" fmla="*/ 2147483646 h 9278"/>
                  <a:gd name="T56" fmla="*/ 2147483646 w 12134"/>
                  <a:gd name="T57" fmla="*/ 2147483646 h 9278"/>
                  <a:gd name="T58" fmla="*/ 2147483646 w 12134"/>
                  <a:gd name="T59" fmla="*/ 2147483646 h 9278"/>
                  <a:gd name="T60" fmla="*/ 2147483646 w 12134"/>
                  <a:gd name="T61" fmla="*/ 2147483646 h 9278"/>
                  <a:gd name="T62" fmla="*/ 2147483646 w 12134"/>
                  <a:gd name="T63" fmla="*/ 2147483646 h 9278"/>
                  <a:gd name="T64" fmla="*/ 2147483646 w 12134"/>
                  <a:gd name="T65" fmla="*/ 2147483646 h 9278"/>
                  <a:gd name="T66" fmla="*/ 2147483646 w 12134"/>
                  <a:gd name="T67" fmla="*/ 2147483646 h 9278"/>
                  <a:gd name="T68" fmla="*/ 2147483646 w 12134"/>
                  <a:gd name="T69" fmla="*/ 2147483646 h 9278"/>
                  <a:gd name="T70" fmla="*/ 2147483646 w 12134"/>
                  <a:gd name="T71" fmla="*/ 2147483646 h 9278"/>
                  <a:gd name="T72" fmla="*/ 2147483646 w 12134"/>
                  <a:gd name="T73" fmla="*/ 2147483646 h 9278"/>
                  <a:gd name="T74" fmla="*/ 2147483646 w 12134"/>
                  <a:gd name="T75" fmla="*/ 2147483646 h 9278"/>
                  <a:gd name="T76" fmla="*/ 2147483646 w 12134"/>
                  <a:gd name="T77" fmla="*/ 2147483646 h 9278"/>
                  <a:gd name="T78" fmla="*/ 2147483646 w 12134"/>
                  <a:gd name="T79" fmla="*/ 2147483646 h 9278"/>
                  <a:gd name="T80" fmla="*/ 2147483646 w 12134"/>
                  <a:gd name="T81" fmla="*/ 2147483646 h 9278"/>
                  <a:gd name="T82" fmla="*/ 2147483646 w 12134"/>
                  <a:gd name="T83" fmla="*/ 2147483646 h 9278"/>
                  <a:gd name="T84" fmla="*/ 2147483646 w 12134"/>
                  <a:gd name="T85" fmla="*/ 2147483646 h 9278"/>
                  <a:gd name="T86" fmla="*/ 2147483646 w 12134"/>
                  <a:gd name="T87" fmla="*/ 2147483646 h 9278"/>
                  <a:gd name="T88" fmla="*/ 2147483646 w 12134"/>
                  <a:gd name="T89" fmla="*/ 2147483646 h 9278"/>
                  <a:gd name="T90" fmla="*/ 2147483646 w 12134"/>
                  <a:gd name="T91" fmla="*/ 2147483646 h 9278"/>
                  <a:gd name="T92" fmla="*/ 2147483646 w 12134"/>
                  <a:gd name="T93" fmla="*/ 2147483646 h 9278"/>
                  <a:gd name="T94" fmla="*/ 2147483646 w 12134"/>
                  <a:gd name="T95" fmla="*/ 2147483646 h 9278"/>
                  <a:gd name="T96" fmla="*/ 2147483646 w 12134"/>
                  <a:gd name="T97" fmla="*/ 2147483646 h 9278"/>
                  <a:gd name="T98" fmla="*/ 2147483646 w 12134"/>
                  <a:gd name="T99" fmla="*/ 2147483646 h 9278"/>
                  <a:gd name="T100" fmla="*/ 2147483646 w 12134"/>
                  <a:gd name="T101" fmla="*/ 2147483646 h 9278"/>
                  <a:gd name="T102" fmla="*/ 2147483646 w 12134"/>
                  <a:gd name="T103" fmla="*/ 2147483646 h 9278"/>
                  <a:gd name="T104" fmla="*/ 2147483646 w 12134"/>
                  <a:gd name="T105" fmla="*/ 2147483646 h 9278"/>
                  <a:gd name="T106" fmla="*/ 2147483646 w 12134"/>
                  <a:gd name="T107" fmla="*/ 2147483646 h 9278"/>
                  <a:gd name="T108" fmla="*/ 2147483646 w 12134"/>
                  <a:gd name="T109" fmla="*/ 2147483646 h 9278"/>
                  <a:gd name="T110" fmla="*/ 2147483646 w 12134"/>
                  <a:gd name="T111" fmla="*/ 2147483646 h 9278"/>
                  <a:gd name="T112" fmla="*/ 2147483646 w 12134"/>
                  <a:gd name="T113" fmla="*/ 2147483646 h 9278"/>
                  <a:gd name="T114" fmla="*/ 2147483646 w 12134"/>
                  <a:gd name="T115" fmla="*/ 0 h 9278"/>
                  <a:gd name="T116" fmla="*/ 2147483646 w 12134"/>
                  <a:gd name="T117" fmla="*/ 2147483646 h 9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134" h="9278">
                    <a:moveTo>
                      <a:pt x="4419" y="477"/>
                    </a:moveTo>
                    <a:lnTo>
                      <a:pt x="4343" y="515"/>
                    </a:lnTo>
                    <a:lnTo>
                      <a:pt x="4362" y="553"/>
                    </a:lnTo>
                    <a:lnTo>
                      <a:pt x="4457" y="591"/>
                    </a:lnTo>
                    <a:lnTo>
                      <a:pt x="4743" y="896"/>
                    </a:lnTo>
                    <a:lnTo>
                      <a:pt x="4819" y="953"/>
                    </a:lnTo>
                    <a:lnTo>
                      <a:pt x="4876" y="972"/>
                    </a:lnTo>
                    <a:lnTo>
                      <a:pt x="4971" y="1010"/>
                    </a:lnTo>
                    <a:lnTo>
                      <a:pt x="5029" y="1048"/>
                    </a:lnTo>
                    <a:lnTo>
                      <a:pt x="5047" y="1143"/>
                    </a:lnTo>
                    <a:lnTo>
                      <a:pt x="5029" y="1238"/>
                    </a:lnTo>
                    <a:lnTo>
                      <a:pt x="4952" y="1277"/>
                    </a:lnTo>
                    <a:lnTo>
                      <a:pt x="4876" y="1257"/>
                    </a:lnTo>
                    <a:lnTo>
                      <a:pt x="4857" y="1257"/>
                    </a:lnTo>
                    <a:lnTo>
                      <a:pt x="4838" y="1296"/>
                    </a:lnTo>
                    <a:lnTo>
                      <a:pt x="4876" y="1391"/>
                    </a:lnTo>
                    <a:lnTo>
                      <a:pt x="4876" y="1429"/>
                    </a:lnTo>
                    <a:lnTo>
                      <a:pt x="4952" y="1486"/>
                    </a:lnTo>
                    <a:lnTo>
                      <a:pt x="5047" y="1524"/>
                    </a:lnTo>
                    <a:lnTo>
                      <a:pt x="5124" y="1562"/>
                    </a:lnTo>
                    <a:lnTo>
                      <a:pt x="5162" y="1638"/>
                    </a:lnTo>
                    <a:lnTo>
                      <a:pt x="5181" y="1677"/>
                    </a:lnTo>
                    <a:lnTo>
                      <a:pt x="5257" y="1791"/>
                    </a:lnTo>
                    <a:lnTo>
                      <a:pt x="5276" y="1829"/>
                    </a:lnTo>
                    <a:lnTo>
                      <a:pt x="5276" y="1886"/>
                    </a:lnTo>
                    <a:lnTo>
                      <a:pt x="5276" y="1963"/>
                    </a:lnTo>
                    <a:lnTo>
                      <a:pt x="5276" y="2000"/>
                    </a:lnTo>
                    <a:lnTo>
                      <a:pt x="5295" y="2058"/>
                    </a:lnTo>
                    <a:lnTo>
                      <a:pt x="5371" y="2153"/>
                    </a:lnTo>
                    <a:lnTo>
                      <a:pt x="5391" y="2210"/>
                    </a:lnTo>
                    <a:lnTo>
                      <a:pt x="5391" y="2305"/>
                    </a:lnTo>
                    <a:lnTo>
                      <a:pt x="5410" y="2344"/>
                    </a:lnTo>
                    <a:lnTo>
                      <a:pt x="5447" y="2362"/>
                    </a:lnTo>
                    <a:lnTo>
                      <a:pt x="5619" y="2458"/>
                    </a:lnTo>
                    <a:lnTo>
                      <a:pt x="5638" y="2496"/>
                    </a:lnTo>
                    <a:lnTo>
                      <a:pt x="5676" y="2534"/>
                    </a:lnTo>
                    <a:lnTo>
                      <a:pt x="5714" y="2553"/>
                    </a:lnTo>
                    <a:lnTo>
                      <a:pt x="5733" y="2572"/>
                    </a:lnTo>
                    <a:lnTo>
                      <a:pt x="5772" y="2572"/>
                    </a:lnTo>
                    <a:lnTo>
                      <a:pt x="5791" y="2572"/>
                    </a:lnTo>
                    <a:lnTo>
                      <a:pt x="5828" y="2610"/>
                    </a:lnTo>
                    <a:lnTo>
                      <a:pt x="5848" y="2648"/>
                    </a:lnTo>
                    <a:lnTo>
                      <a:pt x="5848" y="2705"/>
                    </a:lnTo>
                    <a:lnTo>
                      <a:pt x="5828" y="2801"/>
                    </a:lnTo>
                    <a:lnTo>
                      <a:pt x="5828" y="2838"/>
                    </a:lnTo>
                    <a:lnTo>
                      <a:pt x="5828" y="2877"/>
                    </a:lnTo>
                    <a:lnTo>
                      <a:pt x="5924" y="2991"/>
                    </a:lnTo>
                    <a:lnTo>
                      <a:pt x="5981" y="3048"/>
                    </a:lnTo>
                    <a:lnTo>
                      <a:pt x="6019" y="3067"/>
                    </a:lnTo>
                    <a:lnTo>
                      <a:pt x="6153" y="3086"/>
                    </a:lnTo>
                    <a:lnTo>
                      <a:pt x="6190" y="3105"/>
                    </a:lnTo>
                    <a:lnTo>
                      <a:pt x="6229" y="3143"/>
                    </a:lnTo>
                    <a:lnTo>
                      <a:pt x="6248" y="3201"/>
                    </a:lnTo>
                    <a:lnTo>
                      <a:pt x="6285" y="3296"/>
                    </a:lnTo>
                    <a:lnTo>
                      <a:pt x="6457" y="3543"/>
                    </a:lnTo>
                    <a:lnTo>
                      <a:pt x="6495" y="3563"/>
                    </a:lnTo>
                    <a:lnTo>
                      <a:pt x="6590" y="3619"/>
                    </a:lnTo>
                    <a:lnTo>
                      <a:pt x="6610" y="3658"/>
                    </a:lnTo>
                    <a:lnTo>
                      <a:pt x="6666" y="3753"/>
                    </a:lnTo>
                    <a:lnTo>
                      <a:pt x="6686" y="3791"/>
                    </a:lnTo>
                    <a:lnTo>
                      <a:pt x="6705" y="3981"/>
                    </a:lnTo>
                    <a:lnTo>
                      <a:pt x="6705" y="4039"/>
                    </a:lnTo>
                    <a:lnTo>
                      <a:pt x="6686" y="4076"/>
                    </a:lnTo>
                    <a:lnTo>
                      <a:pt x="6666" y="4115"/>
                    </a:lnTo>
                    <a:lnTo>
                      <a:pt x="6552" y="4191"/>
                    </a:lnTo>
                    <a:lnTo>
                      <a:pt x="6552" y="4248"/>
                    </a:lnTo>
                    <a:lnTo>
                      <a:pt x="6534" y="4286"/>
                    </a:lnTo>
                    <a:lnTo>
                      <a:pt x="6514" y="4305"/>
                    </a:lnTo>
                    <a:lnTo>
                      <a:pt x="6476" y="4305"/>
                    </a:lnTo>
                    <a:lnTo>
                      <a:pt x="6438" y="4325"/>
                    </a:lnTo>
                    <a:lnTo>
                      <a:pt x="6419" y="4325"/>
                    </a:lnTo>
                    <a:lnTo>
                      <a:pt x="6400" y="4362"/>
                    </a:lnTo>
                    <a:lnTo>
                      <a:pt x="6362" y="4439"/>
                    </a:lnTo>
                    <a:lnTo>
                      <a:pt x="6305" y="4515"/>
                    </a:lnTo>
                    <a:lnTo>
                      <a:pt x="6190" y="4629"/>
                    </a:lnTo>
                    <a:lnTo>
                      <a:pt x="6133" y="4705"/>
                    </a:lnTo>
                    <a:lnTo>
                      <a:pt x="7029" y="4705"/>
                    </a:lnTo>
                    <a:lnTo>
                      <a:pt x="7295" y="4762"/>
                    </a:lnTo>
                    <a:lnTo>
                      <a:pt x="7314" y="4762"/>
                    </a:lnTo>
                    <a:lnTo>
                      <a:pt x="7333" y="4782"/>
                    </a:lnTo>
                    <a:lnTo>
                      <a:pt x="7352" y="4782"/>
                    </a:lnTo>
                    <a:lnTo>
                      <a:pt x="7372" y="4782"/>
                    </a:lnTo>
                    <a:lnTo>
                      <a:pt x="7391" y="4762"/>
                    </a:lnTo>
                    <a:lnTo>
                      <a:pt x="7428" y="4782"/>
                    </a:lnTo>
                    <a:lnTo>
                      <a:pt x="7524" y="4801"/>
                    </a:lnTo>
                    <a:lnTo>
                      <a:pt x="7619" y="4858"/>
                    </a:lnTo>
                    <a:lnTo>
                      <a:pt x="7657" y="4858"/>
                    </a:lnTo>
                    <a:lnTo>
                      <a:pt x="7753" y="4877"/>
                    </a:lnTo>
                    <a:lnTo>
                      <a:pt x="7886" y="4877"/>
                    </a:lnTo>
                    <a:lnTo>
                      <a:pt x="7924" y="4877"/>
                    </a:lnTo>
                    <a:lnTo>
                      <a:pt x="7981" y="4896"/>
                    </a:lnTo>
                    <a:lnTo>
                      <a:pt x="8038" y="4953"/>
                    </a:lnTo>
                    <a:lnTo>
                      <a:pt x="8076" y="4991"/>
                    </a:lnTo>
                    <a:lnTo>
                      <a:pt x="8095" y="4991"/>
                    </a:lnTo>
                    <a:lnTo>
                      <a:pt x="8134" y="4972"/>
                    </a:lnTo>
                    <a:lnTo>
                      <a:pt x="8153" y="4991"/>
                    </a:lnTo>
                    <a:lnTo>
                      <a:pt x="8153" y="5010"/>
                    </a:lnTo>
                    <a:lnTo>
                      <a:pt x="8171" y="5029"/>
                    </a:lnTo>
                    <a:lnTo>
                      <a:pt x="8153" y="5086"/>
                    </a:lnTo>
                    <a:lnTo>
                      <a:pt x="8171" y="5143"/>
                    </a:lnTo>
                    <a:lnTo>
                      <a:pt x="8190" y="5182"/>
                    </a:lnTo>
                    <a:lnTo>
                      <a:pt x="8248" y="5239"/>
                    </a:lnTo>
                    <a:lnTo>
                      <a:pt x="8266" y="5296"/>
                    </a:lnTo>
                    <a:lnTo>
                      <a:pt x="8248" y="5334"/>
                    </a:lnTo>
                    <a:lnTo>
                      <a:pt x="8229" y="5410"/>
                    </a:lnTo>
                    <a:lnTo>
                      <a:pt x="8248" y="5505"/>
                    </a:lnTo>
                    <a:lnTo>
                      <a:pt x="8419" y="5600"/>
                    </a:lnTo>
                    <a:lnTo>
                      <a:pt x="8457" y="5696"/>
                    </a:lnTo>
                    <a:lnTo>
                      <a:pt x="8457" y="5715"/>
                    </a:lnTo>
                    <a:lnTo>
                      <a:pt x="8476" y="5753"/>
                    </a:lnTo>
                    <a:lnTo>
                      <a:pt x="8495" y="5791"/>
                    </a:lnTo>
                    <a:lnTo>
                      <a:pt x="8476" y="5810"/>
                    </a:lnTo>
                    <a:lnTo>
                      <a:pt x="8438" y="5848"/>
                    </a:lnTo>
                    <a:lnTo>
                      <a:pt x="8438" y="5886"/>
                    </a:lnTo>
                    <a:lnTo>
                      <a:pt x="8438" y="5925"/>
                    </a:lnTo>
                    <a:lnTo>
                      <a:pt x="8438" y="5962"/>
                    </a:lnTo>
                    <a:lnTo>
                      <a:pt x="8438" y="6001"/>
                    </a:lnTo>
                    <a:lnTo>
                      <a:pt x="8400" y="6057"/>
                    </a:lnTo>
                    <a:lnTo>
                      <a:pt x="8533" y="6057"/>
                    </a:lnTo>
                    <a:lnTo>
                      <a:pt x="8933" y="6057"/>
                    </a:lnTo>
                    <a:lnTo>
                      <a:pt x="9314" y="6057"/>
                    </a:lnTo>
                    <a:lnTo>
                      <a:pt x="9714" y="6057"/>
                    </a:lnTo>
                    <a:lnTo>
                      <a:pt x="10115" y="6057"/>
                    </a:lnTo>
                    <a:lnTo>
                      <a:pt x="10191" y="6057"/>
                    </a:lnTo>
                    <a:lnTo>
                      <a:pt x="10229" y="6039"/>
                    </a:lnTo>
                    <a:lnTo>
                      <a:pt x="10267" y="6020"/>
                    </a:lnTo>
                    <a:lnTo>
                      <a:pt x="10267" y="6001"/>
                    </a:lnTo>
                    <a:lnTo>
                      <a:pt x="10286" y="6001"/>
                    </a:lnTo>
                    <a:lnTo>
                      <a:pt x="10305" y="6001"/>
                    </a:lnTo>
                    <a:lnTo>
                      <a:pt x="10343" y="6001"/>
                    </a:lnTo>
                    <a:lnTo>
                      <a:pt x="10362" y="6020"/>
                    </a:lnTo>
                    <a:lnTo>
                      <a:pt x="10400" y="6020"/>
                    </a:lnTo>
                    <a:lnTo>
                      <a:pt x="10438" y="6001"/>
                    </a:lnTo>
                    <a:lnTo>
                      <a:pt x="10515" y="5943"/>
                    </a:lnTo>
                    <a:lnTo>
                      <a:pt x="10628" y="5905"/>
                    </a:lnTo>
                    <a:lnTo>
                      <a:pt x="10667" y="5867"/>
                    </a:lnTo>
                    <a:lnTo>
                      <a:pt x="10686" y="5810"/>
                    </a:lnTo>
                    <a:lnTo>
                      <a:pt x="10705" y="5753"/>
                    </a:lnTo>
                    <a:lnTo>
                      <a:pt x="10743" y="5734"/>
                    </a:lnTo>
                    <a:lnTo>
                      <a:pt x="10895" y="5658"/>
                    </a:lnTo>
                    <a:lnTo>
                      <a:pt x="11029" y="5620"/>
                    </a:lnTo>
                    <a:lnTo>
                      <a:pt x="11067" y="5600"/>
                    </a:lnTo>
                    <a:lnTo>
                      <a:pt x="11086" y="5562"/>
                    </a:lnTo>
                    <a:lnTo>
                      <a:pt x="11124" y="5505"/>
                    </a:lnTo>
                    <a:lnTo>
                      <a:pt x="11143" y="5486"/>
                    </a:lnTo>
                    <a:lnTo>
                      <a:pt x="11162" y="5467"/>
                    </a:lnTo>
                    <a:lnTo>
                      <a:pt x="11219" y="5429"/>
                    </a:lnTo>
                    <a:lnTo>
                      <a:pt x="11238" y="5410"/>
                    </a:lnTo>
                    <a:lnTo>
                      <a:pt x="11314" y="5315"/>
                    </a:lnTo>
                    <a:lnTo>
                      <a:pt x="11353" y="5277"/>
                    </a:lnTo>
                    <a:lnTo>
                      <a:pt x="11467" y="5219"/>
                    </a:lnTo>
                    <a:lnTo>
                      <a:pt x="11505" y="5182"/>
                    </a:lnTo>
                    <a:lnTo>
                      <a:pt x="11581" y="5086"/>
                    </a:lnTo>
                    <a:lnTo>
                      <a:pt x="11639" y="5048"/>
                    </a:lnTo>
                    <a:lnTo>
                      <a:pt x="11771" y="4972"/>
                    </a:lnTo>
                    <a:lnTo>
                      <a:pt x="11829" y="4934"/>
                    </a:lnTo>
                    <a:lnTo>
                      <a:pt x="11905" y="4838"/>
                    </a:lnTo>
                    <a:lnTo>
                      <a:pt x="11943" y="4801"/>
                    </a:lnTo>
                    <a:lnTo>
                      <a:pt x="11981" y="4782"/>
                    </a:lnTo>
                    <a:lnTo>
                      <a:pt x="12038" y="4762"/>
                    </a:lnTo>
                    <a:lnTo>
                      <a:pt x="12133" y="4743"/>
                    </a:lnTo>
                    <a:lnTo>
                      <a:pt x="12133" y="4782"/>
                    </a:lnTo>
                    <a:lnTo>
                      <a:pt x="12096" y="4819"/>
                    </a:lnTo>
                    <a:lnTo>
                      <a:pt x="12096" y="4858"/>
                    </a:lnTo>
                    <a:lnTo>
                      <a:pt x="12076" y="4896"/>
                    </a:lnTo>
                    <a:lnTo>
                      <a:pt x="12038" y="4915"/>
                    </a:lnTo>
                    <a:lnTo>
                      <a:pt x="12057" y="4915"/>
                    </a:lnTo>
                    <a:lnTo>
                      <a:pt x="12057" y="4934"/>
                    </a:lnTo>
                    <a:lnTo>
                      <a:pt x="12057" y="4953"/>
                    </a:lnTo>
                    <a:lnTo>
                      <a:pt x="12038" y="4953"/>
                    </a:lnTo>
                    <a:lnTo>
                      <a:pt x="12019" y="4972"/>
                    </a:lnTo>
                    <a:lnTo>
                      <a:pt x="12000" y="5010"/>
                    </a:lnTo>
                    <a:lnTo>
                      <a:pt x="12038" y="5048"/>
                    </a:lnTo>
                    <a:lnTo>
                      <a:pt x="12019" y="5067"/>
                    </a:lnTo>
                    <a:lnTo>
                      <a:pt x="11981" y="5048"/>
                    </a:lnTo>
                    <a:lnTo>
                      <a:pt x="11924" y="5048"/>
                    </a:lnTo>
                    <a:lnTo>
                      <a:pt x="11905" y="5048"/>
                    </a:lnTo>
                    <a:lnTo>
                      <a:pt x="11924" y="5105"/>
                    </a:lnTo>
                    <a:lnTo>
                      <a:pt x="11943" y="5182"/>
                    </a:lnTo>
                    <a:lnTo>
                      <a:pt x="11962" y="5219"/>
                    </a:lnTo>
                    <a:lnTo>
                      <a:pt x="11981" y="5239"/>
                    </a:lnTo>
                    <a:lnTo>
                      <a:pt x="12038" y="5296"/>
                    </a:lnTo>
                    <a:lnTo>
                      <a:pt x="12076" y="5334"/>
                    </a:lnTo>
                    <a:lnTo>
                      <a:pt x="12096" y="5372"/>
                    </a:lnTo>
                    <a:lnTo>
                      <a:pt x="12076" y="5429"/>
                    </a:lnTo>
                    <a:lnTo>
                      <a:pt x="12076" y="5467"/>
                    </a:lnTo>
                    <a:lnTo>
                      <a:pt x="12038" y="5505"/>
                    </a:lnTo>
                    <a:lnTo>
                      <a:pt x="12019" y="5544"/>
                    </a:lnTo>
                    <a:lnTo>
                      <a:pt x="12000" y="5562"/>
                    </a:lnTo>
                    <a:lnTo>
                      <a:pt x="11981" y="5544"/>
                    </a:lnTo>
                    <a:lnTo>
                      <a:pt x="11962" y="5544"/>
                    </a:lnTo>
                    <a:lnTo>
                      <a:pt x="11943" y="5544"/>
                    </a:lnTo>
                    <a:lnTo>
                      <a:pt x="11924" y="5562"/>
                    </a:lnTo>
                    <a:lnTo>
                      <a:pt x="11905" y="5581"/>
                    </a:lnTo>
                    <a:lnTo>
                      <a:pt x="11886" y="5620"/>
                    </a:lnTo>
                    <a:lnTo>
                      <a:pt x="11867" y="5696"/>
                    </a:lnTo>
                    <a:lnTo>
                      <a:pt x="11867" y="5829"/>
                    </a:lnTo>
                    <a:lnTo>
                      <a:pt x="11867" y="5943"/>
                    </a:lnTo>
                    <a:lnTo>
                      <a:pt x="11581" y="6153"/>
                    </a:lnTo>
                    <a:lnTo>
                      <a:pt x="11505" y="6229"/>
                    </a:lnTo>
                    <a:lnTo>
                      <a:pt x="11467" y="6267"/>
                    </a:lnTo>
                    <a:lnTo>
                      <a:pt x="11448" y="6362"/>
                    </a:lnTo>
                    <a:lnTo>
                      <a:pt x="11429" y="6420"/>
                    </a:lnTo>
                    <a:lnTo>
                      <a:pt x="11410" y="6724"/>
                    </a:lnTo>
                    <a:lnTo>
                      <a:pt x="11390" y="6800"/>
                    </a:lnTo>
                    <a:lnTo>
                      <a:pt x="11372" y="6877"/>
                    </a:lnTo>
                    <a:lnTo>
                      <a:pt x="11295" y="6991"/>
                    </a:lnTo>
                    <a:lnTo>
                      <a:pt x="11086" y="7239"/>
                    </a:lnTo>
                    <a:lnTo>
                      <a:pt x="11029" y="7296"/>
                    </a:lnTo>
                    <a:lnTo>
                      <a:pt x="10991" y="7315"/>
                    </a:lnTo>
                    <a:lnTo>
                      <a:pt x="10857" y="7429"/>
                    </a:lnTo>
                    <a:lnTo>
                      <a:pt x="10743" y="7486"/>
                    </a:lnTo>
                    <a:lnTo>
                      <a:pt x="10610" y="7601"/>
                    </a:lnTo>
                    <a:lnTo>
                      <a:pt x="10515" y="7657"/>
                    </a:lnTo>
                    <a:lnTo>
                      <a:pt x="10476" y="7677"/>
                    </a:lnTo>
                    <a:lnTo>
                      <a:pt x="10286" y="7734"/>
                    </a:lnTo>
                    <a:lnTo>
                      <a:pt x="9295" y="8248"/>
                    </a:lnTo>
                    <a:lnTo>
                      <a:pt x="9277" y="8248"/>
                    </a:lnTo>
                    <a:lnTo>
                      <a:pt x="9219" y="8267"/>
                    </a:lnTo>
                    <a:lnTo>
                      <a:pt x="8914" y="8287"/>
                    </a:lnTo>
                    <a:lnTo>
                      <a:pt x="8857" y="8267"/>
                    </a:lnTo>
                    <a:lnTo>
                      <a:pt x="8838" y="8248"/>
                    </a:lnTo>
                    <a:lnTo>
                      <a:pt x="8743" y="8191"/>
                    </a:lnTo>
                    <a:lnTo>
                      <a:pt x="8705" y="8172"/>
                    </a:lnTo>
                    <a:lnTo>
                      <a:pt x="8667" y="8153"/>
                    </a:lnTo>
                    <a:lnTo>
                      <a:pt x="8591" y="8153"/>
                    </a:lnTo>
                    <a:lnTo>
                      <a:pt x="8533" y="8172"/>
                    </a:lnTo>
                    <a:lnTo>
                      <a:pt x="8515" y="8191"/>
                    </a:lnTo>
                    <a:lnTo>
                      <a:pt x="8515" y="8210"/>
                    </a:lnTo>
                    <a:lnTo>
                      <a:pt x="8515" y="8229"/>
                    </a:lnTo>
                    <a:lnTo>
                      <a:pt x="8647" y="8382"/>
                    </a:lnTo>
                    <a:lnTo>
                      <a:pt x="8667" y="8419"/>
                    </a:lnTo>
                    <a:lnTo>
                      <a:pt x="8667" y="8458"/>
                    </a:lnTo>
                    <a:lnTo>
                      <a:pt x="8647" y="8496"/>
                    </a:lnTo>
                    <a:lnTo>
                      <a:pt x="8495" y="8781"/>
                    </a:lnTo>
                    <a:lnTo>
                      <a:pt x="8457" y="8839"/>
                    </a:lnTo>
                    <a:lnTo>
                      <a:pt x="8457" y="8896"/>
                    </a:lnTo>
                    <a:lnTo>
                      <a:pt x="8438" y="8953"/>
                    </a:lnTo>
                    <a:lnTo>
                      <a:pt x="8438" y="9010"/>
                    </a:lnTo>
                    <a:lnTo>
                      <a:pt x="8400" y="8991"/>
                    </a:lnTo>
                    <a:lnTo>
                      <a:pt x="8381" y="8991"/>
                    </a:lnTo>
                    <a:lnTo>
                      <a:pt x="8362" y="8991"/>
                    </a:lnTo>
                    <a:lnTo>
                      <a:pt x="8305" y="9010"/>
                    </a:lnTo>
                    <a:lnTo>
                      <a:pt x="8266" y="9010"/>
                    </a:lnTo>
                    <a:lnTo>
                      <a:pt x="8248" y="8991"/>
                    </a:lnTo>
                    <a:lnTo>
                      <a:pt x="8210" y="8972"/>
                    </a:lnTo>
                    <a:lnTo>
                      <a:pt x="8190" y="8972"/>
                    </a:lnTo>
                    <a:lnTo>
                      <a:pt x="8171" y="8972"/>
                    </a:lnTo>
                    <a:lnTo>
                      <a:pt x="8019" y="9010"/>
                    </a:lnTo>
                    <a:lnTo>
                      <a:pt x="7924" y="9048"/>
                    </a:lnTo>
                    <a:lnTo>
                      <a:pt x="7886" y="9086"/>
                    </a:lnTo>
                    <a:lnTo>
                      <a:pt x="7809" y="9162"/>
                    </a:lnTo>
                    <a:lnTo>
                      <a:pt x="7790" y="9162"/>
                    </a:lnTo>
                    <a:lnTo>
                      <a:pt x="7733" y="9201"/>
                    </a:lnTo>
                    <a:lnTo>
                      <a:pt x="7714" y="9201"/>
                    </a:lnTo>
                    <a:lnTo>
                      <a:pt x="7695" y="9220"/>
                    </a:lnTo>
                    <a:lnTo>
                      <a:pt x="7676" y="9239"/>
                    </a:lnTo>
                    <a:lnTo>
                      <a:pt x="7657" y="9258"/>
                    </a:lnTo>
                    <a:lnTo>
                      <a:pt x="7638" y="9258"/>
                    </a:lnTo>
                    <a:lnTo>
                      <a:pt x="7562" y="9277"/>
                    </a:lnTo>
                    <a:lnTo>
                      <a:pt x="7467" y="9258"/>
                    </a:lnTo>
                    <a:lnTo>
                      <a:pt x="7428" y="9239"/>
                    </a:lnTo>
                    <a:lnTo>
                      <a:pt x="7409" y="9239"/>
                    </a:lnTo>
                    <a:lnTo>
                      <a:pt x="7352" y="9201"/>
                    </a:lnTo>
                    <a:lnTo>
                      <a:pt x="7333" y="9181"/>
                    </a:lnTo>
                    <a:lnTo>
                      <a:pt x="7314" y="9181"/>
                    </a:lnTo>
                    <a:lnTo>
                      <a:pt x="7295" y="9181"/>
                    </a:lnTo>
                    <a:lnTo>
                      <a:pt x="7276" y="9162"/>
                    </a:lnTo>
                    <a:lnTo>
                      <a:pt x="7276" y="9125"/>
                    </a:lnTo>
                    <a:lnTo>
                      <a:pt x="7257" y="9105"/>
                    </a:lnTo>
                    <a:lnTo>
                      <a:pt x="7238" y="9105"/>
                    </a:lnTo>
                    <a:lnTo>
                      <a:pt x="7200" y="9105"/>
                    </a:lnTo>
                    <a:lnTo>
                      <a:pt x="7181" y="9105"/>
                    </a:lnTo>
                    <a:lnTo>
                      <a:pt x="7162" y="9125"/>
                    </a:lnTo>
                    <a:lnTo>
                      <a:pt x="7143" y="9144"/>
                    </a:lnTo>
                    <a:lnTo>
                      <a:pt x="7105" y="9144"/>
                    </a:lnTo>
                    <a:lnTo>
                      <a:pt x="7086" y="9144"/>
                    </a:lnTo>
                    <a:lnTo>
                      <a:pt x="7010" y="9144"/>
                    </a:lnTo>
                    <a:lnTo>
                      <a:pt x="6991" y="9125"/>
                    </a:lnTo>
                    <a:lnTo>
                      <a:pt x="6933" y="9086"/>
                    </a:lnTo>
                    <a:lnTo>
                      <a:pt x="6915" y="9067"/>
                    </a:lnTo>
                    <a:lnTo>
                      <a:pt x="6819" y="9048"/>
                    </a:lnTo>
                    <a:lnTo>
                      <a:pt x="6762" y="9010"/>
                    </a:lnTo>
                    <a:lnTo>
                      <a:pt x="6762" y="8972"/>
                    </a:lnTo>
                    <a:lnTo>
                      <a:pt x="6743" y="8934"/>
                    </a:lnTo>
                    <a:lnTo>
                      <a:pt x="6743" y="8915"/>
                    </a:lnTo>
                    <a:lnTo>
                      <a:pt x="6705" y="8877"/>
                    </a:lnTo>
                    <a:lnTo>
                      <a:pt x="6686" y="8858"/>
                    </a:lnTo>
                    <a:lnTo>
                      <a:pt x="6686" y="8839"/>
                    </a:lnTo>
                    <a:lnTo>
                      <a:pt x="6686" y="8820"/>
                    </a:lnTo>
                    <a:lnTo>
                      <a:pt x="6666" y="8781"/>
                    </a:lnTo>
                    <a:lnTo>
                      <a:pt x="6666" y="8763"/>
                    </a:lnTo>
                    <a:lnTo>
                      <a:pt x="6629" y="8763"/>
                    </a:lnTo>
                    <a:lnTo>
                      <a:pt x="6610" y="8763"/>
                    </a:lnTo>
                    <a:lnTo>
                      <a:pt x="6590" y="8781"/>
                    </a:lnTo>
                    <a:lnTo>
                      <a:pt x="6514" y="8896"/>
                    </a:lnTo>
                    <a:lnTo>
                      <a:pt x="6495" y="8915"/>
                    </a:lnTo>
                    <a:lnTo>
                      <a:pt x="6476" y="8915"/>
                    </a:lnTo>
                    <a:lnTo>
                      <a:pt x="6400" y="8953"/>
                    </a:lnTo>
                    <a:lnTo>
                      <a:pt x="6324" y="8972"/>
                    </a:lnTo>
                    <a:lnTo>
                      <a:pt x="6038" y="9010"/>
                    </a:lnTo>
                    <a:lnTo>
                      <a:pt x="5867" y="9010"/>
                    </a:lnTo>
                    <a:lnTo>
                      <a:pt x="5809" y="9010"/>
                    </a:lnTo>
                    <a:lnTo>
                      <a:pt x="5714" y="9048"/>
                    </a:lnTo>
                    <a:lnTo>
                      <a:pt x="5657" y="9029"/>
                    </a:lnTo>
                    <a:lnTo>
                      <a:pt x="5600" y="9010"/>
                    </a:lnTo>
                    <a:lnTo>
                      <a:pt x="5562" y="8953"/>
                    </a:lnTo>
                    <a:lnTo>
                      <a:pt x="5524" y="8877"/>
                    </a:lnTo>
                    <a:lnTo>
                      <a:pt x="5467" y="8744"/>
                    </a:lnTo>
                    <a:lnTo>
                      <a:pt x="5467" y="8724"/>
                    </a:lnTo>
                    <a:lnTo>
                      <a:pt x="5467" y="8686"/>
                    </a:lnTo>
                    <a:lnTo>
                      <a:pt x="5524" y="8401"/>
                    </a:lnTo>
                    <a:lnTo>
                      <a:pt x="5524" y="8305"/>
                    </a:lnTo>
                    <a:lnTo>
                      <a:pt x="5505" y="8305"/>
                    </a:lnTo>
                    <a:lnTo>
                      <a:pt x="5447" y="8134"/>
                    </a:lnTo>
                    <a:lnTo>
                      <a:pt x="5352" y="8001"/>
                    </a:lnTo>
                    <a:lnTo>
                      <a:pt x="5276" y="7886"/>
                    </a:lnTo>
                    <a:lnTo>
                      <a:pt x="5238" y="7867"/>
                    </a:lnTo>
                    <a:lnTo>
                      <a:pt x="5200" y="7829"/>
                    </a:lnTo>
                    <a:lnTo>
                      <a:pt x="5181" y="7829"/>
                    </a:lnTo>
                    <a:lnTo>
                      <a:pt x="5162" y="7810"/>
                    </a:lnTo>
                    <a:lnTo>
                      <a:pt x="5066" y="7791"/>
                    </a:lnTo>
                    <a:lnTo>
                      <a:pt x="5010" y="7772"/>
                    </a:lnTo>
                    <a:lnTo>
                      <a:pt x="4952" y="7753"/>
                    </a:lnTo>
                    <a:lnTo>
                      <a:pt x="4933" y="7753"/>
                    </a:lnTo>
                    <a:lnTo>
                      <a:pt x="4895" y="7772"/>
                    </a:lnTo>
                    <a:lnTo>
                      <a:pt x="4819" y="7924"/>
                    </a:lnTo>
                    <a:lnTo>
                      <a:pt x="4648" y="8172"/>
                    </a:lnTo>
                    <a:lnTo>
                      <a:pt x="4609" y="8191"/>
                    </a:lnTo>
                    <a:lnTo>
                      <a:pt x="4590" y="8210"/>
                    </a:lnTo>
                    <a:lnTo>
                      <a:pt x="4553" y="8229"/>
                    </a:lnTo>
                    <a:lnTo>
                      <a:pt x="4514" y="8248"/>
                    </a:lnTo>
                    <a:lnTo>
                      <a:pt x="4457" y="8248"/>
                    </a:lnTo>
                    <a:lnTo>
                      <a:pt x="4362" y="8229"/>
                    </a:lnTo>
                    <a:lnTo>
                      <a:pt x="4324" y="8229"/>
                    </a:lnTo>
                    <a:lnTo>
                      <a:pt x="4286" y="8248"/>
                    </a:lnTo>
                    <a:lnTo>
                      <a:pt x="4209" y="8248"/>
                    </a:lnTo>
                    <a:lnTo>
                      <a:pt x="4190" y="8248"/>
                    </a:lnTo>
                    <a:lnTo>
                      <a:pt x="4152" y="8267"/>
                    </a:lnTo>
                    <a:lnTo>
                      <a:pt x="4038" y="8287"/>
                    </a:lnTo>
                    <a:lnTo>
                      <a:pt x="3981" y="8324"/>
                    </a:lnTo>
                    <a:lnTo>
                      <a:pt x="3962" y="8324"/>
                    </a:lnTo>
                    <a:lnTo>
                      <a:pt x="3905" y="8324"/>
                    </a:lnTo>
                    <a:lnTo>
                      <a:pt x="3771" y="8324"/>
                    </a:lnTo>
                    <a:lnTo>
                      <a:pt x="3733" y="8324"/>
                    </a:lnTo>
                    <a:lnTo>
                      <a:pt x="3695" y="8343"/>
                    </a:lnTo>
                    <a:lnTo>
                      <a:pt x="3676" y="8363"/>
                    </a:lnTo>
                    <a:lnTo>
                      <a:pt x="3619" y="8401"/>
                    </a:lnTo>
                    <a:lnTo>
                      <a:pt x="3543" y="8419"/>
                    </a:lnTo>
                    <a:lnTo>
                      <a:pt x="3466" y="8401"/>
                    </a:lnTo>
                    <a:lnTo>
                      <a:pt x="3429" y="8401"/>
                    </a:lnTo>
                    <a:lnTo>
                      <a:pt x="3390" y="8382"/>
                    </a:lnTo>
                    <a:lnTo>
                      <a:pt x="3333" y="8287"/>
                    </a:lnTo>
                    <a:lnTo>
                      <a:pt x="3333" y="8248"/>
                    </a:lnTo>
                    <a:lnTo>
                      <a:pt x="3295" y="8172"/>
                    </a:lnTo>
                    <a:lnTo>
                      <a:pt x="3257" y="7962"/>
                    </a:lnTo>
                    <a:lnTo>
                      <a:pt x="3352" y="7906"/>
                    </a:lnTo>
                    <a:lnTo>
                      <a:pt x="3466" y="7810"/>
                    </a:lnTo>
                    <a:lnTo>
                      <a:pt x="3600" y="7677"/>
                    </a:lnTo>
                    <a:lnTo>
                      <a:pt x="3657" y="7639"/>
                    </a:lnTo>
                    <a:lnTo>
                      <a:pt x="3752" y="7525"/>
                    </a:lnTo>
                    <a:lnTo>
                      <a:pt x="3771" y="7505"/>
                    </a:lnTo>
                    <a:lnTo>
                      <a:pt x="3886" y="7448"/>
                    </a:lnTo>
                    <a:lnTo>
                      <a:pt x="3981" y="7410"/>
                    </a:lnTo>
                    <a:lnTo>
                      <a:pt x="4000" y="7410"/>
                    </a:lnTo>
                    <a:lnTo>
                      <a:pt x="4019" y="7372"/>
                    </a:lnTo>
                    <a:lnTo>
                      <a:pt x="4019" y="7353"/>
                    </a:lnTo>
                    <a:lnTo>
                      <a:pt x="4000" y="7315"/>
                    </a:lnTo>
                    <a:lnTo>
                      <a:pt x="3981" y="7296"/>
                    </a:lnTo>
                    <a:lnTo>
                      <a:pt x="3962" y="7277"/>
                    </a:lnTo>
                    <a:lnTo>
                      <a:pt x="3923" y="7258"/>
                    </a:lnTo>
                    <a:lnTo>
                      <a:pt x="3771" y="7200"/>
                    </a:lnTo>
                    <a:lnTo>
                      <a:pt x="3752" y="7181"/>
                    </a:lnTo>
                    <a:lnTo>
                      <a:pt x="3733" y="7163"/>
                    </a:lnTo>
                    <a:lnTo>
                      <a:pt x="3695" y="7048"/>
                    </a:lnTo>
                    <a:lnTo>
                      <a:pt x="3657" y="6953"/>
                    </a:lnTo>
                    <a:lnTo>
                      <a:pt x="3638" y="6934"/>
                    </a:lnTo>
                    <a:lnTo>
                      <a:pt x="3562" y="6743"/>
                    </a:lnTo>
                    <a:lnTo>
                      <a:pt x="3562" y="6724"/>
                    </a:lnTo>
                    <a:lnTo>
                      <a:pt x="3562" y="6686"/>
                    </a:lnTo>
                    <a:lnTo>
                      <a:pt x="3600" y="6343"/>
                    </a:lnTo>
                    <a:lnTo>
                      <a:pt x="3581" y="6286"/>
                    </a:lnTo>
                    <a:lnTo>
                      <a:pt x="3562" y="6229"/>
                    </a:lnTo>
                    <a:lnTo>
                      <a:pt x="3447" y="6039"/>
                    </a:lnTo>
                    <a:lnTo>
                      <a:pt x="3410" y="5943"/>
                    </a:lnTo>
                    <a:lnTo>
                      <a:pt x="3410" y="5848"/>
                    </a:lnTo>
                    <a:lnTo>
                      <a:pt x="3429" y="5772"/>
                    </a:lnTo>
                    <a:lnTo>
                      <a:pt x="3410" y="5696"/>
                    </a:lnTo>
                    <a:lnTo>
                      <a:pt x="3333" y="5448"/>
                    </a:lnTo>
                    <a:lnTo>
                      <a:pt x="3276" y="5353"/>
                    </a:lnTo>
                    <a:lnTo>
                      <a:pt x="3257" y="5315"/>
                    </a:lnTo>
                    <a:lnTo>
                      <a:pt x="3200" y="5239"/>
                    </a:lnTo>
                    <a:lnTo>
                      <a:pt x="2895" y="4819"/>
                    </a:lnTo>
                    <a:lnTo>
                      <a:pt x="2857" y="4762"/>
                    </a:lnTo>
                    <a:lnTo>
                      <a:pt x="2838" y="4724"/>
                    </a:lnTo>
                    <a:lnTo>
                      <a:pt x="2800" y="4629"/>
                    </a:lnTo>
                    <a:lnTo>
                      <a:pt x="2800" y="4610"/>
                    </a:lnTo>
                    <a:lnTo>
                      <a:pt x="2800" y="4591"/>
                    </a:lnTo>
                    <a:lnTo>
                      <a:pt x="2800" y="4572"/>
                    </a:lnTo>
                    <a:lnTo>
                      <a:pt x="2819" y="4457"/>
                    </a:lnTo>
                    <a:lnTo>
                      <a:pt x="2876" y="4267"/>
                    </a:lnTo>
                    <a:lnTo>
                      <a:pt x="2895" y="4172"/>
                    </a:lnTo>
                    <a:lnTo>
                      <a:pt x="2914" y="4115"/>
                    </a:lnTo>
                    <a:lnTo>
                      <a:pt x="2895" y="4096"/>
                    </a:lnTo>
                    <a:lnTo>
                      <a:pt x="2876" y="3981"/>
                    </a:lnTo>
                    <a:lnTo>
                      <a:pt x="2876" y="3962"/>
                    </a:lnTo>
                    <a:lnTo>
                      <a:pt x="2876" y="3944"/>
                    </a:lnTo>
                    <a:lnTo>
                      <a:pt x="2895" y="3905"/>
                    </a:lnTo>
                    <a:lnTo>
                      <a:pt x="2895" y="3886"/>
                    </a:lnTo>
                    <a:lnTo>
                      <a:pt x="2933" y="3829"/>
                    </a:lnTo>
                    <a:lnTo>
                      <a:pt x="2990" y="3695"/>
                    </a:lnTo>
                    <a:lnTo>
                      <a:pt x="3009" y="3639"/>
                    </a:lnTo>
                    <a:lnTo>
                      <a:pt x="3029" y="3410"/>
                    </a:lnTo>
                    <a:lnTo>
                      <a:pt x="3029" y="3391"/>
                    </a:lnTo>
                    <a:lnTo>
                      <a:pt x="3029" y="3353"/>
                    </a:lnTo>
                    <a:lnTo>
                      <a:pt x="3048" y="3353"/>
                    </a:lnTo>
                    <a:lnTo>
                      <a:pt x="3066" y="3334"/>
                    </a:lnTo>
                    <a:lnTo>
                      <a:pt x="3200" y="3258"/>
                    </a:lnTo>
                    <a:lnTo>
                      <a:pt x="3238" y="3238"/>
                    </a:lnTo>
                    <a:lnTo>
                      <a:pt x="3257" y="3219"/>
                    </a:lnTo>
                    <a:lnTo>
                      <a:pt x="3257" y="3182"/>
                    </a:lnTo>
                    <a:lnTo>
                      <a:pt x="3257" y="3162"/>
                    </a:lnTo>
                    <a:lnTo>
                      <a:pt x="3257" y="3143"/>
                    </a:lnTo>
                    <a:lnTo>
                      <a:pt x="3238" y="3086"/>
                    </a:lnTo>
                    <a:lnTo>
                      <a:pt x="3238" y="3048"/>
                    </a:lnTo>
                    <a:lnTo>
                      <a:pt x="3219" y="3029"/>
                    </a:lnTo>
                    <a:lnTo>
                      <a:pt x="3200" y="3010"/>
                    </a:lnTo>
                    <a:lnTo>
                      <a:pt x="3200" y="2991"/>
                    </a:lnTo>
                    <a:lnTo>
                      <a:pt x="3181" y="2972"/>
                    </a:lnTo>
                    <a:lnTo>
                      <a:pt x="3143" y="2953"/>
                    </a:lnTo>
                    <a:lnTo>
                      <a:pt x="3105" y="2953"/>
                    </a:lnTo>
                    <a:lnTo>
                      <a:pt x="3085" y="2934"/>
                    </a:lnTo>
                    <a:lnTo>
                      <a:pt x="2876" y="2915"/>
                    </a:lnTo>
                    <a:lnTo>
                      <a:pt x="2838" y="2934"/>
                    </a:lnTo>
                    <a:lnTo>
                      <a:pt x="2762" y="2953"/>
                    </a:lnTo>
                    <a:lnTo>
                      <a:pt x="2609" y="3010"/>
                    </a:lnTo>
                    <a:lnTo>
                      <a:pt x="2572" y="3029"/>
                    </a:lnTo>
                    <a:lnTo>
                      <a:pt x="2381" y="3201"/>
                    </a:lnTo>
                    <a:lnTo>
                      <a:pt x="2362" y="3219"/>
                    </a:lnTo>
                    <a:lnTo>
                      <a:pt x="2247" y="3277"/>
                    </a:lnTo>
                    <a:lnTo>
                      <a:pt x="2191" y="3315"/>
                    </a:lnTo>
                    <a:lnTo>
                      <a:pt x="2076" y="3410"/>
                    </a:lnTo>
                    <a:lnTo>
                      <a:pt x="2000" y="3505"/>
                    </a:lnTo>
                    <a:lnTo>
                      <a:pt x="1866" y="3715"/>
                    </a:lnTo>
                    <a:lnTo>
                      <a:pt x="1810" y="3791"/>
                    </a:lnTo>
                    <a:lnTo>
                      <a:pt x="1790" y="3810"/>
                    </a:lnTo>
                    <a:lnTo>
                      <a:pt x="1790" y="3848"/>
                    </a:lnTo>
                    <a:lnTo>
                      <a:pt x="1752" y="3905"/>
                    </a:lnTo>
                    <a:lnTo>
                      <a:pt x="1752" y="3924"/>
                    </a:lnTo>
                    <a:lnTo>
                      <a:pt x="1695" y="4000"/>
                    </a:lnTo>
                    <a:lnTo>
                      <a:pt x="1676" y="4039"/>
                    </a:lnTo>
                    <a:lnTo>
                      <a:pt x="1638" y="4134"/>
                    </a:lnTo>
                    <a:lnTo>
                      <a:pt x="1619" y="4153"/>
                    </a:lnTo>
                    <a:lnTo>
                      <a:pt x="1561" y="4229"/>
                    </a:lnTo>
                    <a:lnTo>
                      <a:pt x="1505" y="4305"/>
                    </a:lnTo>
                    <a:lnTo>
                      <a:pt x="1485" y="4325"/>
                    </a:lnTo>
                    <a:lnTo>
                      <a:pt x="1429" y="4343"/>
                    </a:lnTo>
                    <a:lnTo>
                      <a:pt x="1333" y="4381"/>
                    </a:lnTo>
                    <a:lnTo>
                      <a:pt x="1276" y="4401"/>
                    </a:lnTo>
                    <a:lnTo>
                      <a:pt x="1219" y="4420"/>
                    </a:lnTo>
                    <a:lnTo>
                      <a:pt x="1200" y="4420"/>
                    </a:lnTo>
                    <a:lnTo>
                      <a:pt x="933" y="4648"/>
                    </a:lnTo>
                    <a:lnTo>
                      <a:pt x="914" y="4667"/>
                    </a:lnTo>
                    <a:lnTo>
                      <a:pt x="857" y="4686"/>
                    </a:lnTo>
                    <a:lnTo>
                      <a:pt x="800" y="4705"/>
                    </a:lnTo>
                    <a:lnTo>
                      <a:pt x="723" y="4686"/>
                    </a:lnTo>
                    <a:lnTo>
                      <a:pt x="686" y="4667"/>
                    </a:lnTo>
                    <a:lnTo>
                      <a:pt x="667" y="4648"/>
                    </a:lnTo>
                    <a:lnTo>
                      <a:pt x="571" y="4439"/>
                    </a:lnTo>
                    <a:lnTo>
                      <a:pt x="552" y="4420"/>
                    </a:lnTo>
                    <a:lnTo>
                      <a:pt x="514" y="4381"/>
                    </a:lnTo>
                    <a:lnTo>
                      <a:pt x="457" y="4343"/>
                    </a:lnTo>
                    <a:lnTo>
                      <a:pt x="438" y="4343"/>
                    </a:lnTo>
                    <a:lnTo>
                      <a:pt x="419" y="4305"/>
                    </a:lnTo>
                    <a:lnTo>
                      <a:pt x="419" y="4267"/>
                    </a:lnTo>
                    <a:lnTo>
                      <a:pt x="400" y="4191"/>
                    </a:lnTo>
                    <a:lnTo>
                      <a:pt x="400" y="4153"/>
                    </a:lnTo>
                    <a:lnTo>
                      <a:pt x="400" y="4115"/>
                    </a:lnTo>
                    <a:lnTo>
                      <a:pt x="400" y="4096"/>
                    </a:lnTo>
                    <a:lnTo>
                      <a:pt x="400" y="4058"/>
                    </a:lnTo>
                    <a:lnTo>
                      <a:pt x="400" y="4039"/>
                    </a:lnTo>
                    <a:lnTo>
                      <a:pt x="381" y="3981"/>
                    </a:lnTo>
                    <a:lnTo>
                      <a:pt x="381" y="3962"/>
                    </a:lnTo>
                    <a:lnTo>
                      <a:pt x="342" y="3886"/>
                    </a:lnTo>
                    <a:lnTo>
                      <a:pt x="323" y="3848"/>
                    </a:lnTo>
                    <a:lnTo>
                      <a:pt x="286" y="3829"/>
                    </a:lnTo>
                    <a:lnTo>
                      <a:pt x="266" y="3829"/>
                    </a:lnTo>
                    <a:lnTo>
                      <a:pt x="247" y="3810"/>
                    </a:lnTo>
                    <a:lnTo>
                      <a:pt x="228" y="3810"/>
                    </a:lnTo>
                    <a:lnTo>
                      <a:pt x="228" y="3791"/>
                    </a:lnTo>
                    <a:lnTo>
                      <a:pt x="210" y="3791"/>
                    </a:lnTo>
                    <a:lnTo>
                      <a:pt x="210" y="3772"/>
                    </a:lnTo>
                    <a:lnTo>
                      <a:pt x="190" y="3753"/>
                    </a:lnTo>
                    <a:lnTo>
                      <a:pt x="171" y="3353"/>
                    </a:lnTo>
                    <a:lnTo>
                      <a:pt x="152" y="3334"/>
                    </a:lnTo>
                    <a:lnTo>
                      <a:pt x="133" y="3277"/>
                    </a:lnTo>
                    <a:lnTo>
                      <a:pt x="38" y="3143"/>
                    </a:lnTo>
                    <a:lnTo>
                      <a:pt x="19" y="3067"/>
                    </a:lnTo>
                    <a:lnTo>
                      <a:pt x="0" y="2991"/>
                    </a:lnTo>
                    <a:lnTo>
                      <a:pt x="228" y="2877"/>
                    </a:lnTo>
                    <a:lnTo>
                      <a:pt x="323" y="2801"/>
                    </a:lnTo>
                    <a:lnTo>
                      <a:pt x="381" y="2724"/>
                    </a:lnTo>
                    <a:lnTo>
                      <a:pt x="457" y="2667"/>
                    </a:lnTo>
                    <a:lnTo>
                      <a:pt x="609" y="2553"/>
                    </a:lnTo>
                    <a:lnTo>
                      <a:pt x="647" y="2515"/>
                    </a:lnTo>
                    <a:lnTo>
                      <a:pt x="686" y="2476"/>
                    </a:lnTo>
                    <a:lnTo>
                      <a:pt x="704" y="2439"/>
                    </a:lnTo>
                    <a:lnTo>
                      <a:pt x="743" y="2420"/>
                    </a:lnTo>
                    <a:lnTo>
                      <a:pt x="781" y="2400"/>
                    </a:lnTo>
                    <a:lnTo>
                      <a:pt x="819" y="2400"/>
                    </a:lnTo>
                    <a:lnTo>
                      <a:pt x="857" y="2400"/>
                    </a:lnTo>
                    <a:lnTo>
                      <a:pt x="895" y="2420"/>
                    </a:lnTo>
                    <a:lnTo>
                      <a:pt x="914" y="2439"/>
                    </a:lnTo>
                    <a:lnTo>
                      <a:pt x="1085" y="2572"/>
                    </a:lnTo>
                    <a:lnTo>
                      <a:pt x="1124" y="2591"/>
                    </a:lnTo>
                    <a:lnTo>
                      <a:pt x="1162" y="2610"/>
                    </a:lnTo>
                    <a:lnTo>
                      <a:pt x="1219" y="2610"/>
                    </a:lnTo>
                    <a:lnTo>
                      <a:pt x="1238" y="2591"/>
                    </a:lnTo>
                    <a:lnTo>
                      <a:pt x="1257" y="2553"/>
                    </a:lnTo>
                    <a:lnTo>
                      <a:pt x="1238" y="2534"/>
                    </a:lnTo>
                    <a:lnTo>
                      <a:pt x="1219" y="2496"/>
                    </a:lnTo>
                    <a:lnTo>
                      <a:pt x="1104" y="2362"/>
                    </a:lnTo>
                    <a:lnTo>
                      <a:pt x="1067" y="2305"/>
                    </a:lnTo>
                    <a:lnTo>
                      <a:pt x="1067" y="2267"/>
                    </a:lnTo>
                    <a:lnTo>
                      <a:pt x="1028" y="2191"/>
                    </a:lnTo>
                    <a:lnTo>
                      <a:pt x="1028" y="2134"/>
                    </a:lnTo>
                    <a:lnTo>
                      <a:pt x="1048" y="2095"/>
                    </a:lnTo>
                    <a:lnTo>
                      <a:pt x="1067" y="2058"/>
                    </a:lnTo>
                    <a:lnTo>
                      <a:pt x="1085" y="2039"/>
                    </a:lnTo>
                    <a:lnTo>
                      <a:pt x="1143" y="2000"/>
                    </a:lnTo>
                    <a:lnTo>
                      <a:pt x="1162" y="1981"/>
                    </a:lnTo>
                    <a:lnTo>
                      <a:pt x="1200" y="1981"/>
                    </a:lnTo>
                    <a:lnTo>
                      <a:pt x="1219" y="1981"/>
                    </a:lnTo>
                    <a:lnTo>
                      <a:pt x="1276" y="1981"/>
                    </a:lnTo>
                    <a:lnTo>
                      <a:pt x="1295" y="1963"/>
                    </a:lnTo>
                    <a:lnTo>
                      <a:pt x="1314" y="1943"/>
                    </a:lnTo>
                    <a:lnTo>
                      <a:pt x="1333" y="1905"/>
                    </a:lnTo>
                    <a:lnTo>
                      <a:pt x="1333" y="1867"/>
                    </a:lnTo>
                    <a:lnTo>
                      <a:pt x="1333" y="1829"/>
                    </a:lnTo>
                    <a:lnTo>
                      <a:pt x="1371" y="1791"/>
                    </a:lnTo>
                    <a:lnTo>
                      <a:pt x="1390" y="1772"/>
                    </a:lnTo>
                    <a:lnTo>
                      <a:pt x="1409" y="1772"/>
                    </a:lnTo>
                    <a:lnTo>
                      <a:pt x="1447" y="1772"/>
                    </a:lnTo>
                    <a:lnTo>
                      <a:pt x="1485" y="1791"/>
                    </a:lnTo>
                    <a:lnTo>
                      <a:pt x="1752" y="1791"/>
                    </a:lnTo>
                    <a:lnTo>
                      <a:pt x="1866" y="1772"/>
                    </a:lnTo>
                    <a:lnTo>
                      <a:pt x="1924" y="1753"/>
                    </a:lnTo>
                    <a:lnTo>
                      <a:pt x="1962" y="1714"/>
                    </a:lnTo>
                    <a:lnTo>
                      <a:pt x="2095" y="1638"/>
                    </a:lnTo>
                    <a:lnTo>
                      <a:pt x="2171" y="1600"/>
                    </a:lnTo>
                    <a:lnTo>
                      <a:pt x="2343" y="1543"/>
                    </a:lnTo>
                    <a:lnTo>
                      <a:pt x="2857" y="1448"/>
                    </a:lnTo>
                    <a:lnTo>
                      <a:pt x="2914" y="1429"/>
                    </a:lnTo>
                    <a:lnTo>
                      <a:pt x="3048" y="1353"/>
                    </a:lnTo>
                    <a:lnTo>
                      <a:pt x="3085" y="1334"/>
                    </a:lnTo>
                    <a:lnTo>
                      <a:pt x="3124" y="1296"/>
                    </a:lnTo>
                    <a:lnTo>
                      <a:pt x="3143" y="1257"/>
                    </a:lnTo>
                    <a:lnTo>
                      <a:pt x="3162" y="1238"/>
                    </a:lnTo>
                    <a:lnTo>
                      <a:pt x="3162" y="1201"/>
                    </a:lnTo>
                    <a:lnTo>
                      <a:pt x="3162" y="991"/>
                    </a:lnTo>
                    <a:lnTo>
                      <a:pt x="3143" y="800"/>
                    </a:lnTo>
                    <a:lnTo>
                      <a:pt x="3143" y="648"/>
                    </a:lnTo>
                    <a:lnTo>
                      <a:pt x="3143" y="572"/>
                    </a:lnTo>
                    <a:lnTo>
                      <a:pt x="3085" y="267"/>
                    </a:lnTo>
                    <a:lnTo>
                      <a:pt x="3066" y="210"/>
                    </a:lnTo>
                    <a:lnTo>
                      <a:pt x="3048" y="172"/>
                    </a:lnTo>
                    <a:lnTo>
                      <a:pt x="3048" y="134"/>
                    </a:lnTo>
                    <a:lnTo>
                      <a:pt x="3048" y="96"/>
                    </a:lnTo>
                    <a:lnTo>
                      <a:pt x="3066" y="58"/>
                    </a:lnTo>
                    <a:lnTo>
                      <a:pt x="3085" y="19"/>
                    </a:lnTo>
                    <a:lnTo>
                      <a:pt x="3124" y="0"/>
                    </a:lnTo>
                    <a:lnTo>
                      <a:pt x="3143" y="0"/>
                    </a:lnTo>
                    <a:lnTo>
                      <a:pt x="3238" y="19"/>
                    </a:lnTo>
                    <a:lnTo>
                      <a:pt x="3447" y="153"/>
                    </a:lnTo>
                    <a:lnTo>
                      <a:pt x="3562" y="191"/>
                    </a:lnTo>
                    <a:lnTo>
                      <a:pt x="3714" y="191"/>
                    </a:lnTo>
                    <a:lnTo>
                      <a:pt x="3771" y="191"/>
                    </a:lnTo>
                    <a:lnTo>
                      <a:pt x="3886" y="229"/>
                    </a:lnTo>
                    <a:lnTo>
                      <a:pt x="4248" y="363"/>
                    </a:lnTo>
                    <a:lnTo>
                      <a:pt x="4343" y="400"/>
                    </a:lnTo>
                    <a:lnTo>
                      <a:pt x="4381" y="419"/>
                    </a:lnTo>
                    <a:lnTo>
                      <a:pt x="4400" y="458"/>
                    </a:lnTo>
                    <a:lnTo>
                      <a:pt x="4419" y="477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5" name="Freeform 10">
                <a:extLst>
                  <a:ext uri="{FF2B5EF4-FFF2-40B4-BE49-F238E27FC236}">
                    <a16:creationId xmlns:a16="http://schemas.microsoft.com/office/drawing/2014/main" id="{7ADAF1C3-42AA-1B4E-8E8B-28E4E2F3C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4938" y="5619750"/>
                <a:ext cx="919162" cy="1779588"/>
              </a:xfrm>
              <a:custGeom>
                <a:avLst/>
                <a:gdLst>
                  <a:gd name="T0" fmla="*/ 2147483646 w 5106"/>
                  <a:gd name="T1" fmla="*/ 2147483646 h 9887"/>
                  <a:gd name="T2" fmla="*/ 2147483646 w 5106"/>
                  <a:gd name="T3" fmla="*/ 2147483646 h 9887"/>
                  <a:gd name="T4" fmla="*/ 2147483646 w 5106"/>
                  <a:gd name="T5" fmla="*/ 2147483646 h 9887"/>
                  <a:gd name="T6" fmla="*/ 2147483646 w 5106"/>
                  <a:gd name="T7" fmla="*/ 2147483646 h 9887"/>
                  <a:gd name="T8" fmla="*/ 2147483646 w 5106"/>
                  <a:gd name="T9" fmla="*/ 2147483646 h 9887"/>
                  <a:gd name="T10" fmla="*/ 2147483646 w 5106"/>
                  <a:gd name="T11" fmla="*/ 2147483646 h 9887"/>
                  <a:gd name="T12" fmla="*/ 2147483646 w 5106"/>
                  <a:gd name="T13" fmla="*/ 2147483646 h 9887"/>
                  <a:gd name="T14" fmla="*/ 2147483646 w 5106"/>
                  <a:gd name="T15" fmla="*/ 2147483646 h 9887"/>
                  <a:gd name="T16" fmla="*/ 2147483646 w 5106"/>
                  <a:gd name="T17" fmla="*/ 2147483646 h 9887"/>
                  <a:gd name="T18" fmla="*/ 2147483646 w 5106"/>
                  <a:gd name="T19" fmla="*/ 2147483646 h 9887"/>
                  <a:gd name="T20" fmla="*/ 2147483646 w 5106"/>
                  <a:gd name="T21" fmla="*/ 2147483646 h 9887"/>
                  <a:gd name="T22" fmla="*/ 2147483646 w 5106"/>
                  <a:gd name="T23" fmla="*/ 2147483646 h 9887"/>
                  <a:gd name="T24" fmla="*/ 2147483646 w 5106"/>
                  <a:gd name="T25" fmla="*/ 2147483646 h 9887"/>
                  <a:gd name="T26" fmla="*/ 2147483646 w 5106"/>
                  <a:gd name="T27" fmla="*/ 2147483646 h 9887"/>
                  <a:gd name="T28" fmla="*/ 2147483646 w 5106"/>
                  <a:gd name="T29" fmla="*/ 2147483646 h 9887"/>
                  <a:gd name="T30" fmla="*/ 2147483646 w 5106"/>
                  <a:gd name="T31" fmla="*/ 2147483646 h 9887"/>
                  <a:gd name="T32" fmla="*/ 2147483646 w 5106"/>
                  <a:gd name="T33" fmla="*/ 2147483646 h 9887"/>
                  <a:gd name="T34" fmla="*/ 2147483646 w 5106"/>
                  <a:gd name="T35" fmla="*/ 2147483646 h 9887"/>
                  <a:gd name="T36" fmla="*/ 2147483646 w 5106"/>
                  <a:gd name="T37" fmla="*/ 2147483646 h 9887"/>
                  <a:gd name="T38" fmla="*/ 2147483646 w 5106"/>
                  <a:gd name="T39" fmla="*/ 2147483646 h 9887"/>
                  <a:gd name="T40" fmla="*/ 2147483646 w 5106"/>
                  <a:gd name="T41" fmla="*/ 2147483646 h 9887"/>
                  <a:gd name="T42" fmla="*/ 2147483646 w 5106"/>
                  <a:gd name="T43" fmla="*/ 2147483646 h 9887"/>
                  <a:gd name="T44" fmla="*/ 2147483646 w 5106"/>
                  <a:gd name="T45" fmla="*/ 2147483646 h 9887"/>
                  <a:gd name="T46" fmla="*/ 2147483646 w 5106"/>
                  <a:gd name="T47" fmla="*/ 2147483646 h 9887"/>
                  <a:gd name="T48" fmla="*/ 2147483646 w 5106"/>
                  <a:gd name="T49" fmla="*/ 2147483646 h 9887"/>
                  <a:gd name="T50" fmla="*/ 2147483646 w 5106"/>
                  <a:gd name="T51" fmla="*/ 2147483646 h 9887"/>
                  <a:gd name="T52" fmla="*/ 2147483646 w 5106"/>
                  <a:gd name="T53" fmla="*/ 2147483646 h 9887"/>
                  <a:gd name="T54" fmla="*/ 2147483646 w 5106"/>
                  <a:gd name="T55" fmla="*/ 2147483646 h 9887"/>
                  <a:gd name="T56" fmla="*/ 2147483646 w 5106"/>
                  <a:gd name="T57" fmla="*/ 2147483646 h 9887"/>
                  <a:gd name="T58" fmla="*/ 2147483646 w 5106"/>
                  <a:gd name="T59" fmla="*/ 2147483646 h 9887"/>
                  <a:gd name="T60" fmla="*/ 2147483646 w 5106"/>
                  <a:gd name="T61" fmla="*/ 2147483646 h 9887"/>
                  <a:gd name="T62" fmla="*/ 2147483646 w 5106"/>
                  <a:gd name="T63" fmla="*/ 2147483646 h 9887"/>
                  <a:gd name="T64" fmla="*/ 2147483646 w 5106"/>
                  <a:gd name="T65" fmla="*/ 2147483646 h 9887"/>
                  <a:gd name="T66" fmla="*/ 2147483646 w 5106"/>
                  <a:gd name="T67" fmla="*/ 2147483646 h 9887"/>
                  <a:gd name="T68" fmla="*/ 2147483646 w 5106"/>
                  <a:gd name="T69" fmla="*/ 2147483646 h 9887"/>
                  <a:gd name="T70" fmla="*/ 2147483646 w 5106"/>
                  <a:gd name="T71" fmla="*/ 2147483646 h 9887"/>
                  <a:gd name="T72" fmla="*/ 2147483646 w 5106"/>
                  <a:gd name="T73" fmla="*/ 2147483646 h 9887"/>
                  <a:gd name="T74" fmla="*/ 2147483646 w 5106"/>
                  <a:gd name="T75" fmla="*/ 2147483646 h 9887"/>
                  <a:gd name="T76" fmla="*/ 2147483646 w 5106"/>
                  <a:gd name="T77" fmla="*/ 2147483646 h 9887"/>
                  <a:gd name="T78" fmla="*/ 2147483646 w 5106"/>
                  <a:gd name="T79" fmla="*/ 2147483646 h 9887"/>
                  <a:gd name="T80" fmla="*/ 2147483646 w 5106"/>
                  <a:gd name="T81" fmla="*/ 2147483646 h 9887"/>
                  <a:gd name="T82" fmla="*/ 2147483646 w 5106"/>
                  <a:gd name="T83" fmla="*/ 2147483646 h 9887"/>
                  <a:gd name="T84" fmla="*/ 2147483646 w 5106"/>
                  <a:gd name="T85" fmla="*/ 2147483646 h 9887"/>
                  <a:gd name="T86" fmla="*/ 2147483646 w 5106"/>
                  <a:gd name="T87" fmla="*/ 2147483646 h 9887"/>
                  <a:gd name="T88" fmla="*/ 2147483646 w 5106"/>
                  <a:gd name="T89" fmla="*/ 2147483646 h 9887"/>
                  <a:gd name="T90" fmla="*/ 2147483646 w 5106"/>
                  <a:gd name="T91" fmla="*/ 2147483646 h 9887"/>
                  <a:gd name="T92" fmla="*/ 2147483646 w 5106"/>
                  <a:gd name="T93" fmla="*/ 2147483646 h 9887"/>
                  <a:gd name="T94" fmla="*/ 2147483646 w 5106"/>
                  <a:gd name="T95" fmla="*/ 2147483646 h 9887"/>
                  <a:gd name="T96" fmla="*/ 2147483646 w 5106"/>
                  <a:gd name="T97" fmla="*/ 2147483646 h 9887"/>
                  <a:gd name="T98" fmla="*/ 2147483646 w 5106"/>
                  <a:gd name="T99" fmla="*/ 2147483646 h 9887"/>
                  <a:gd name="T100" fmla="*/ 2147483646 w 5106"/>
                  <a:gd name="T101" fmla="*/ 2147483646 h 9887"/>
                  <a:gd name="T102" fmla="*/ 2147483646 w 5106"/>
                  <a:gd name="T103" fmla="*/ 2147483646 h 9887"/>
                  <a:gd name="T104" fmla="*/ 2147483646 w 5106"/>
                  <a:gd name="T105" fmla="*/ 2147483646 h 9887"/>
                  <a:gd name="T106" fmla="*/ 2147483646 w 5106"/>
                  <a:gd name="T107" fmla="*/ 2147483646 h 9887"/>
                  <a:gd name="T108" fmla="*/ 2147483646 w 5106"/>
                  <a:gd name="T109" fmla="*/ 2147483646 h 9887"/>
                  <a:gd name="T110" fmla="*/ 2147483646 w 5106"/>
                  <a:gd name="T111" fmla="*/ 2147483646 h 9887"/>
                  <a:gd name="T112" fmla="*/ 2147483646 w 5106"/>
                  <a:gd name="T113" fmla="*/ 2147483646 h 98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06" h="9887">
                    <a:moveTo>
                      <a:pt x="4800" y="38"/>
                    </a:moveTo>
                    <a:lnTo>
                      <a:pt x="4800" y="76"/>
                    </a:lnTo>
                    <a:lnTo>
                      <a:pt x="4781" y="343"/>
                    </a:lnTo>
                    <a:lnTo>
                      <a:pt x="4781" y="438"/>
                    </a:lnTo>
                    <a:lnTo>
                      <a:pt x="4820" y="628"/>
                    </a:lnTo>
                    <a:lnTo>
                      <a:pt x="4800" y="1067"/>
                    </a:lnTo>
                    <a:lnTo>
                      <a:pt x="4800" y="1124"/>
                    </a:lnTo>
                    <a:lnTo>
                      <a:pt x="4781" y="1181"/>
                    </a:lnTo>
                    <a:lnTo>
                      <a:pt x="4762" y="1238"/>
                    </a:lnTo>
                    <a:lnTo>
                      <a:pt x="4743" y="1257"/>
                    </a:lnTo>
                    <a:lnTo>
                      <a:pt x="4705" y="1314"/>
                    </a:lnTo>
                    <a:lnTo>
                      <a:pt x="4686" y="1333"/>
                    </a:lnTo>
                    <a:lnTo>
                      <a:pt x="4686" y="1371"/>
                    </a:lnTo>
                    <a:lnTo>
                      <a:pt x="4686" y="1390"/>
                    </a:lnTo>
                    <a:lnTo>
                      <a:pt x="4686" y="1429"/>
                    </a:lnTo>
                    <a:lnTo>
                      <a:pt x="4667" y="1448"/>
                    </a:lnTo>
                    <a:lnTo>
                      <a:pt x="4648" y="1448"/>
                    </a:lnTo>
                    <a:lnTo>
                      <a:pt x="4571" y="1448"/>
                    </a:lnTo>
                    <a:lnTo>
                      <a:pt x="4553" y="1448"/>
                    </a:lnTo>
                    <a:lnTo>
                      <a:pt x="4515" y="1505"/>
                    </a:lnTo>
                    <a:lnTo>
                      <a:pt x="4553" y="1562"/>
                    </a:lnTo>
                    <a:lnTo>
                      <a:pt x="4686" y="1657"/>
                    </a:lnTo>
                    <a:lnTo>
                      <a:pt x="4705" y="1695"/>
                    </a:lnTo>
                    <a:lnTo>
                      <a:pt x="4705" y="1714"/>
                    </a:lnTo>
                    <a:lnTo>
                      <a:pt x="4686" y="1752"/>
                    </a:lnTo>
                    <a:lnTo>
                      <a:pt x="4686" y="1790"/>
                    </a:lnTo>
                    <a:lnTo>
                      <a:pt x="4686" y="1810"/>
                    </a:lnTo>
                    <a:lnTo>
                      <a:pt x="4724" y="1905"/>
                    </a:lnTo>
                    <a:lnTo>
                      <a:pt x="4762" y="1962"/>
                    </a:lnTo>
                    <a:lnTo>
                      <a:pt x="4762" y="2038"/>
                    </a:lnTo>
                    <a:lnTo>
                      <a:pt x="4762" y="2133"/>
                    </a:lnTo>
                    <a:lnTo>
                      <a:pt x="4781" y="2191"/>
                    </a:lnTo>
                    <a:lnTo>
                      <a:pt x="4800" y="2247"/>
                    </a:lnTo>
                    <a:lnTo>
                      <a:pt x="4934" y="2324"/>
                    </a:lnTo>
                    <a:lnTo>
                      <a:pt x="4952" y="2362"/>
                    </a:lnTo>
                    <a:lnTo>
                      <a:pt x="4952" y="2381"/>
                    </a:lnTo>
                    <a:lnTo>
                      <a:pt x="4972" y="2476"/>
                    </a:lnTo>
                    <a:lnTo>
                      <a:pt x="5029" y="2628"/>
                    </a:lnTo>
                    <a:lnTo>
                      <a:pt x="5048" y="2704"/>
                    </a:lnTo>
                    <a:lnTo>
                      <a:pt x="4991" y="2743"/>
                    </a:lnTo>
                    <a:lnTo>
                      <a:pt x="4838" y="2762"/>
                    </a:lnTo>
                    <a:lnTo>
                      <a:pt x="4781" y="2781"/>
                    </a:lnTo>
                    <a:lnTo>
                      <a:pt x="4724" y="2819"/>
                    </a:lnTo>
                    <a:lnTo>
                      <a:pt x="4705" y="2876"/>
                    </a:lnTo>
                    <a:lnTo>
                      <a:pt x="4705" y="2914"/>
                    </a:lnTo>
                    <a:lnTo>
                      <a:pt x="4705" y="3009"/>
                    </a:lnTo>
                    <a:lnTo>
                      <a:pt x="4724" y="3048"/>
                    </a:lnTo>
                    <a:lnTo>
                      <a:pt x="4743" y="3085"/>
                    </a:lnTo>
                    <a:lnTo>
                      <a:pt x="4762" y="3124"/>
                    </a:lnTo>
                    <a:lnTo>
                      <a:pt x="4724" y="3181"/>
                    </a:lnTo>
                    <a:lnTo>
                      <a:pt x="4571" y="3257"/>
                    </a:lnTo>
                    <a:lnTo>
                      <a:pt x="4534" y="3295"/>
                    </a:lnTo>
                    <a:lnTo>
                      <a:pt x="4439" y="3390"/>
                    </a:lnTo>
                    <a:lnTo>
                      <a:pt x="4419" y="3390"/>
                    </a:lnTo>
                    <a:lnTo>
                      <a:pt x="4381" y="3410"/>
                    </a:lnTo>
                    <a:lnTo>
                      <a:pt x="4362" y="3466"/>
                    </a:lnTo>
                    <a:lnTo>
                      <a:pt x="4381" y="3562"/>
                    </a:lnTo>
                    <a:lnTo>
                      <a:pt x="4362" y="3581"/>
                    </a:lnTo>
                    <a:lnTo>
                      <a:pt x="4305" y="3581"/>
                    </a:lnTo>
                    <a:lnTo>
                      <a:pt x="4267" y="3581"/>
                    </a:lnTo>
                    <a:lnTo>
                      <a:pt x="4210" y="3581"/>
                    </a:lnTo>
                    <a:lnTo>
                      <a:pt x="4191" y="3619"/>
                    </a:lnTo>
                    <a:lnTo>
                      <a:pt x="4172" y="3924"/>
                    </a:lnTo>
                    <a:lnTo>
                      <a:pt x="4153" y="3981"/>
                    </a:lnTo>
                    <a:lnTo>
                      <a:pt x="4114" y="4000"/>
                    </a:lnTo>
                    <a:lnTo>
                      <a:pt x="3981" y="4038"/>
                    </a:lnTo>
                    <a:lnTo>
                      <a:pt x="3943" y="4076"/>
                    </a:lnTo>
                    <a:lnTo>
                      <a:pt x="3905" y="4095"/>
                    </a:lnTo>
                    <a:lnTo>
                      <a:pt x="3905" y="4152"/>
                    </a:lnTo>
                    <a:lnTo>
                      <a:pt x="3924" y="4324"/>
                    </a:lnTo>
                    <a:lnTo>
                      <a:pt x="3924" y="4343"/>
                    </a:lnTo>
                    <a:lnTo>
                      <a:pt x="3886" y="4438"/>
                    </a:lnTo>
                    <a:lnTo>
                      <a:pt x="3867" y="4476"/>
                    </a:lnTo>
                    <a:lnTo>
                      <a:pt x="3886" y="4514"/>
                    </a:lnTo>
                    <a:lnTo>
                      <a:pt x="3924" y="4571"/>
                    </a:lnTo>
                    <a:lnTo>
                      <a:pt x="3962" y="4590"/>
                    </a:lnTo>
                    <a:lnTo>
                      <a:pt x="4095" y="4800"/>
                    </a:lnTo>
                    <a:lnTo>
                      <a:pt x="4134" y="4838"/>
                    </a:lnTo>
                    <a:lnTo>
                      <a:pt x="4267" y="4934"/>
                    </a:lnTo>
                    <a:lnTo>
                      <a:pt x="4305" y="4971"/>
                    </a:lnTo>
                    <a:lnTo>
                      <a:pt x="4362" y="5048"/>
                    </a:lnTo>
                    <a:lnTo>
                      <a:pt x="4400" y="5105"/>
                    </a:lnTo>
                    <a:lnTo>
                      <a:pt x="4400" y="5143"/>
                    </a:lnTo>
                    <a:lnTo>
                      <a:pt x="4362" y="5162"/>
                    </a:lnTo>
                    <a:lnTo>
                      <a:pt x="4324" y="5162"/>
                    </a:lnTo>
                    <a:lnTo>
                      <a:pt x="4267" y="5162"/>
                    </a:lnTo>
                    <a:lnTo>
                      <a:pt x="4248" y="5257"/>
                    </a:lnTo>
                    <a:lnTo>
                      <a:pt x="4172" y="5276"/>
                    </a:lnTo>
                    <a:lnTo>
                      <a:pt x="4134" y="5315"/>
                    </a:lnTo>
                    <a:lnTo>
                      <a:pt x="4095" y="5371"/>
                    </a:lnTo>
                    <a:lnTo>
                      <a:pt x="4077" y="5410"/>
                    </a:lnTo>
                    <a:lnTo>
                      <a:pt x="4095" y="5486"/>
                    </a:lnTo>
                    <a:lnTo>
                      <a:pt x="4095" y="5505"/>
                    </a:lnTo>
                    <a:lnTo>
                      <a:pt x="4019" y="5524"/>
                    </a:lnTo>
                    <a:lnTo>
                      <a:pt x="4000" y="5543"/>
                    </a:lnTo>
                    <a:lnTo>
                      <a:pt x="3981" y="5581"/>
                    </a:lnTo>
                    <a:lnTo>
                      <a:pt x="3962" y="5619"/>
                    </a:lnTo>
                    <a:lnTo>
                      <a:pt x="3962" y="5676"/>
                    </a:lnTo>
                    <a:lnTo>
                      <a:pt x="3943" y="5714"/>
                    </a:lnTo>
                    <a:lnTo>
                      <a:pt x="3810" y="5943"/>
                    </a:lnTo>
                    <a:lnTo>
                      <a:pt x="3791" y="6000"/>
                    </a:lnTo>
                    <a:lnTo>
                      <a:pt x="3791" y="6076"/>
                    </a:lnTo>
                    <a:lnTo>
                      <a:pt x="3829" y="6153"/>
                    </a:lnTo>
                    <a:lnTo>
                      <a:pt x="3924" y="6381"/>
                    </a:lnTo>
                    <a:lnTo>
                      <a:pt x="4019" y="6629"/>
                    </a:lnTo>
                    <a:lnTo>
                      <a:pt x="4114" y="6857"/>
                    </a:lnTo>
                    <a:lnTo>
                      <a:pt x="4191" y="7105"/>
                    </a:lnTo>
                    <a:lnTo>
                      <a:pt x="4248" y="7219"/>
                    </a:lnTo>
                    <a:lnTo>
                      <a:pt x="4324" y="7314"/>
                    </a:lnTo>
                    <a:lnTo>
                      <a:pt x="4362" y="7352"/>
                    </a:lnTo>
                    <a:lnTo>
                      <a:pt x="4419" y="7391"/>
                    </a:lnTo>
                    <a:lnTo>
                      <a:pt x="4476" y="7410"/>
                    </a:lnTo>
                    <a:lnTo>
                      <a:pt x="4534" y="7410"/>
                    </a:lnTo>
                    <a:lnTo>
                      <a:pt x="4553" y="7391"/>
                    </a:lnTo>
                    <a:lnTo>
                      <a:pt x="4591" y="7372"/>
                    </a:lnTo>
                    <a:lnTo>
                      <a:pt x="4629" y="7352"/>
                    </a:lnTo>
                    <a:lnTo>
                      <a:pt x="4648" y="7352"/>
                    </a:lnTo>
                    <a:lnTo>
                      <a:pt x="4724" y="7372"/>
                    </a:lnTo>
                    <a:lnTo>
                      <a:pt x="4781" y="7352"/>
                    </a:lnTo>
                    <a:lnTo>
                      <a:pt x="4838" y="7391"/>
                    </a:lnTo>
                    <a:lnTo>
                      <a:pt x="4915" y="7486"/>
                    </a:lnTo>
                    <a:lnTo>
                      <a:pt x="5029" y="7543"/>
                    </a:lnTo>
                    <a:lnTo>
                      <a:pt x="5086" y="7562"/>
                    </a:lnTo>
                    <a:lnTo>
                      <a:pt x="5105" y="7638"/>
                    </a:lnTo>
                    <a:lnTo>
                      <a:pt x="5067" y="7714"/>
                    </a:lnTo>
                    <a:lnTo>
                      <a:pt x="4800" y="7809"/>
                    </a:lnTo>
                    <a:lnTo>
                      <a:pt x="4743" y="7848"/>
                    </a:lnTo>
                    <a:lnTo>
                      <a:pt x="4686" y="7924"/>
                    </a:lnTo>
                    <a:lnTo>
                      <a:pt x="4648" y="7962"/>
                    </a:lnTo>
                    <a:lnTo>
                      <a:pt x="4648" y="8019"/>
                    </a:lnTo>
                    <a:lnTo>
                      <a:pt x="4648" y="8153"/>
                    </a:lnTo>
                    <a:lnTo>
                      <a:pt x="4648" y="8210"/>
                    </a:lnTo>
                    <a:lnTo>
                      <a:pt x="4667" y="8267"/>
                    </a:lnTo>
                    <a:lnTo>
                      <a:pt x="4724" y="8343"/>
                    </a:lnTo>
                    <a:lnTo>
                      <a:pt x="4686" y="8381"/>
                    </a:lnTo>
                    <a:lnTo>
                      <a:pt x="4648" y="8419"/>
                    </a:lnTo>
                    <a:lnTo>
                      <a:pt x="4610" y="8457"/>
                    </a:lnTo>
                    <a:lnTo>
                      <a:pt x="4495" y="8515"/>
                    </a:lnTo>
                    <a:lnTo>
                      <a:pt x="4457" y="8533"/>
                    </a:lnTo>
                    <a:lnTo>
                      <a:pt x="4362" y="8533"/>
                    </a:lnTo>
                    <a:lnTo>
                      <a:pt x="4324" y="8552"/>
                    </a:lnTo>
                    <a:lnTo>
                      <a:pt x="4305" y="8591"/>
                    </a:lnTo>
                    <a:lnTo>
                      <a:pt x="4267" y="8724"/>
                    </a:lnTo>
                    <a:lnTo>
                      <a:pt x="4248" y="8762"/>
                    </a:lnTo>
                    <a:lnTo>
                      <a:pt x="4019" y="9010"/>
                    </a:lnTo>
                    <a:lnTo>
                      <a:pt x="3962" y="9143"/>
                    </a:lnTo>
                    <a:lnTo>
                      <a:pt x="3924" y="9162"/>
                    </a:lnTo>
                    <a:lnTo>
                      <a:pt x="3829" y="9219"/>
                    </a:lnTo>
                    <a:lnTo>
                      <a:pt x="3810" y="9238"/>
                    </a:lnTo>
                    <a:lnTo>
                      <a:pt x="3810" y="9257"/>
                    </a:lnTo>
                    <a:lnTo>
                      <a:pt x="3810" y="9277"/>
                    </a:lnTo>
                    <a:lnTo>
                      <a:pt x="3829" y="9295"/>
                    </a:lnTo>
                    <a:lnTo>
                      <a:pt x="3848" y="9295"/>
                    </a:lnTo>
                    <a:lnTo>
                      <a:pt x="3829" y="9333"/>
                    </a:lnTo>
                    <a:lnTo>
                      <a:pt x="3791" y="9391"/>
                    </a:lnTo>
                    <a:lnTo>
                      <a:pt x="3733" y="9409"/>
                    </a:lnTo>
                    <a:lnTo>
                      <a:pt x="3657" y="9429"/>
                    </a:lnTo>
                    <a:lnTo>
                      <a:pt x="3600" y="9448"/>
                    </a:lnTo>
                    <a:lnTo>
                      <a:pt x="3543" y="9505"/>
                    </a:lnTo>
                    <a:lnTo>
                      <a:pt x="3410" y="9619"/>
                    </a:lnTo>
                    <a:lnTo>
                      <a:pt x="3372" y="9619"/>
                    </a:lnTo>
                    <a:lnTo>
                      <a:pt x="3352" y="9619"/>
                    </a:lnTo>
                    <a:lnTo>
                      <a:pt x="3333" y="9676"/>
                    </a:lnTo>
                    <a:lnTo>
                      <a:pt x="3296" y="9810"/>
                    </a:lnTo>
                    <a:lnTo>
                      <a:pt x="3257" y="9867"/>
                    </a:lnTo>
                    <a:lnTo>
                      <a:pt x="3220" y="9867"/>
                    </a:lnTo>
                    <a:lnTo>
                      <a:pt x="3143" y="9886"/>
                    </a:lnTo>
                    <a:lnTo>
                      <a:pt x="3124" y="9886"/>
                    </a:lnTo>
                    <a:lnTo>
                      <a:pt x="3105" y="9886"/>
                    </a:lnTo>
                    <a:lnTo>
                      <a:pt x="3086" y="9867"/>
                    </a:lnTo>
                    <a:lnTo>
                      <a:pt x="3048" y="9829"/>
                    </a:lnTo>
                    <a:lnTo>
                      <a:pt x="3048" y="9810"/>
                    </a:lnTo>
                    <a:lnTo>
                      <a:pt x="3029" y="9771"/>
                    </a:lnTo>
                    <a:lnTo>
                      <a:pt x="3010" y="9753"/>
                    </a:lnTo>
                    <a:lnTo>
                      <a:pt x="2971" y="9753"/>
                    </a:lnTo>
                    <a:lnTo>
                      <a:pt x="2953" y="9753"/>
                    </a:lnTo>
                    <a:lnTo>
                      <a:pt x="2934" y="9753"/>
                    </a:lnTo>
                    <a:lnTo>
                      <a:pt x="2895" y="9771"/>
                    </a:lnTo>
                    <a:lnTo>
                      <a:pt x="2876" y="9771"/>
                    </a:lnTo>
                    <a:lnTo>
                      <a:pt x="2857" y="9753"/>
                    </a:lnTo>
                    <a:lnTo>
                      <a:pt x="2800" y="9714"/>
                    </a:lnTo>
                    <a:lnTo>
                      <a:pt x="2762" y="9695"/>
                    </a:lnTo>
                    <a:lnTo>
                      <a:pt x="2743" y="9695"/>
                    </a:lnTo>
                    <a:lnTo>
                      <a:pt x="2724" y="9676"/>
                    </a:lnTo>
                    <a:lnTo>
                      <a:pt x="2705" y="9676"/>
                    </a:lnTo>
                    <a:lnTo>
                      <a:pt x="2667" y="9638"/>
                    </a:lnTo>
                    <a:lnTo>
                      <a:pt x="2590" y="9581"/>
                    </a:lnTo>
                    <a:lnTo>
                      <a:pt x="2534" y="9543"/>
                    </a:lnTo>
                    <a:lnTo>
                      <a:pt x="2534" y="9524"/>
                    </a:lnTo>
                    <a:lnTo>
                      <a:pt x="2514" y="9524"/>
                    </a:lnTo>
                    <a:lnTo>
                      <a:pt x="2495" y="9524"/>
                    </a:lnTo>
                    <a:lnTo>
                      <a:pt x="2476" y="9505"/>
                    </a:lnTo>
                    <a:lnTo>
                      <a:pt x="2419" y="9448"/>
                    </a:lnTo>
                    <a:lnTo>
                      <a:pt x="2305" y="9219"/>
                    </a:lnTo>
                    <a:lnTo>
                      <a:pt x="2153" y="8991"/>
                    </a:lnTo>
                    <a:lnTo>
                      <a:pt x="2114" y="8896"/>
                    </a:lnTo>
                    <a:lnTo>
                      <a:pt x="2114" y="8857"/>
                    </a:lnTo>
                    <a:lnTo>
                      <a:pt x="2114" y="8819"/>
                    </a:lnTo>
                    <a:lnTo>
                      <a:pt x="2114" y="8800"/>
                    </a:lnTo>
                    <a:lnTo>
                      <a:pt x="2114" y="8743"/>
                    </a:lnTo>
                    <a:lnTo>
                      <a:pt x="2114" y="8724"/>
                    </a:lnTo>
                    <a:lnTo>
                      <a:pt x="2133" y="8705"/>
                    </a:lnTo>
                    <a:lnTo>
                      <a:pt x="2172" y="8686"/>
                    </a:lnTo>
                    <a:lnTo>
                      <a:pt x="2191" y="8686"/>
                    </a:lnTo>
                    <a:lnTo>
                      <a:pt x="2248" y="8667"/>
                    </a:lnTo>
                    <a:lnTo>
                      <a:pt x="2286" y="8667"/>
                    </a:lnTo>
                    <a:lnTo>
                      <a:pt x="2305" y="8647"/>
                    </a:lnTo>
                    <a:lnTo>
                      <a:pt x="2362" y="8591"/>
                    </a:lnTo>
                    <a:lnTo>
                      <a:pt x="2458" y="8515"/>
                    </a:lnTo>
                    <a:lnTo>
                      <a:pt x="2476" y="8476"/>
                    </a:lnTo>
                    <a:lnTo>
                      <a:pt x="2419" y="8400"/>
                    </a:lnTo>
                    <a:lnTo>
                      <a:pt x="2267" y="8362"/>
                    </a:lnTo>
                    <a:lnTo>
                      <a:pt x="2248" y="8362"/>
                    </a:lnTo>
                    <a:lnTo>
                      <a:pt x="2229" y="8343"/>
                    </a:lnTo>
                    <a:lnTo>
                      <a:pt x="2191" y="8305"/>
                    </a:lnTo>
                    <a:lnTo>
                      <a:pt x="2077" y="8190"/>
                    </a:lnTo>
                    <a:lnTo>
                      <a:pt x="2038" y="8133"/>
                    </a:lnTo>
                    <a:lnTo>
                      <a:pt x="2000" y="8076"/>
                    </a:lnTo>
                    <a:lnTo>
                      <a:pt x="1981" y="8057"/>
                    </a:lnTo>
                    <a:lnTo>
                      <a:pt x="1962" y="8038"/>
                    </a:lnTo>
                    <a:lnTo>
                      <a:pt x="1867" y="7981"/>
                    </a:lnTo>
                    <a:lnTo>
                      <a:pt x="1829" y="7943"/>
                    </a:lnTo>
                    <a:lnTo>
                      <a:pt x="1810" y="7867"/>
                    </a:lnTo>
                    <a:lnTo>
                      <a:pt x="1772" y="7733"/>
                    </a:lnTo>
                    <a:lnTo>
                      <a:pt x="1733" y="7638"/>
                    </a:lnTo>
                    <a:lnTo>
                      <a:pt x="1733" y="7619"/>
                    </a:lnTo>
                    <a:lnTo>
                      <a:pt x="1733" y="7581"/>
                    </a:lnTo>
                    <a:lnTo>
                      <a:pt x="1752" y="7524"/>
                    </a:lnTo>
                    <a:lnTo>
                      <a:pt x="1772" y="7448"/>
                    </a:lnTo>
                    <a:lnTo>
                      <a:pt x="1772" y="7428"/>
                    </a:lnTo>
                    <a:lnTo>
                      <a:pt x="1772" y="7391"/>
                    </a:lnTo>
                    <a:lnTo>
                      <a:pt x="1752" y="7372"/>
                    </a:lnTo>
                    <a:lnTo>
                      <a:pt x="1657" y="7314"/>
                    </a:lnTo>
                    <a:lnTo>
                      <a:pt x="1638" y="7276"/>
                    </a:lnTo>
                    <a:lnTo>
                      <a:pt x="1619" y="7238"/>
                    </a:lnTo>
                    <a:lnTo>
                      <a:pt x="1638" y="7162"/>
                    </a:lnTo>
                    <a:lnTo>
                      <a:pt x="1638" y="7086"/>
                    </a:lnTo>
                    <a:lnTo>
                      <a:pt x="1619" y="7067"/>
                    </a:lnTo>
                    <a:lnTo>
                      <a:pt x="1619" y="7029"/>
                    </a:lnTo>
                    <a:lnTo>
                      <a:pt x="1581" y="6991"/>
                    </a:lnTo>
                    <a:lnTo>
                      <a:pt x="1562" y="6991"/>
                    </a:lnTo>
                    <a:lnTo>
                      <a:pt x="1505" y="6991"/>
                    </a:lnTo>
                    <a:lnTo>
                      <a:pt x="1467" y="6991"/>
                    </a:lnTo>
                    <a:lnTo>
                      <a:pt x="1391" y="6991"/>
                    </a:lnTo>
                    <a:lnTo>
                      <a:pt x="1257" y="6895"/>
                    </a:lnTo>
                    <a:lnTo>
                      <a:pt x="1181" y="6915"/>
                    </a:lnTo>
                    <a:lnTo>
                      <a:pt x="1162" y="6933"/>
                    </a:lnTo>
                    <a:lnTo>
                      <a:pt x="1124" y="6952"/>
                    </a:lnTo>
                    <a:lnTo>
                      <a:pt x="1086" y="6971"/>
                    </a:lnTo>
                    <a:lnTo>
                      <a:pt x="1029" y="7010"/>
                    </a:lnTo>
                    <a:lnTo>
                      <a:pt x="990" y="7010"/>
                    </a:lnTo>
                    <a:lnTo>
                      <a:pt x="934" y="6991"/>
                    </a:lnTo>
                    <a:lnTo>
                      <a:pt x="876" y="6971"/>
                    </a:lnTo>
                    <a:lnTo>
                      <a:pt x="743" y="6876"/>
                    </a:lnTo>
                    <a:lnTo>
                      <a:pt x="724" y="6857"/>
                    </a:lnTo>
                    <a:lnTo>
                      <a:pt x="667" y="6838"/>
                    </a:lnTo>
                    <a:lnTo>
                      <a:pt x="629" y="6838"/>
                    </a:lnTo>
                    <a:lnTo>
                      <a:pt x="648" y="6762"/>
                    </a:lnTo>
                    <a:lnTo>
                      <a:pt x="648" y="6724"/>
                    </a:lnTo>
                    <a:lnTo>
                      <a:pt x="648" y="6666"/>
                    </a:lnTo>
                    <a:lnTo>
                      <a:pt x="553" y="6590"/>
                    </a:lnTo>
                    <a:lnTo>
                      <a:pt x="514" y="6552"/>
                    </a:lnTo>
                    <a:lnTo>
                      <a:pt x="495" y="6457"/>
                    </a:lnTo>
                    <a:lnTo>
                      <a:pt x="477" y="6438"/>
                    </a:lnTo>
                    <a:lnTo>
                      <a:pt x="457" y="6419"/>
                    </a:lnTo>
                    <a:lnTo>
                      <a:pt x="438" y="6400"/>
                    </a:lnTo>
                    <a:lnTo>
                      <a:pt x="419" y="6381"/>
                    </a:lnTo>
                    <a:lnTo>
                      <a:pt x="419" y="6343"/>
                    </a:lnTo>
                    <a:lnTo>
                      <a:pt x="438" y="6324"/>
                    </a:lnTo>
                    <a:lnTo>
                      <a:pt x="438" y="6305"/>
                    </a:lnTo>
                    <a:lnTo>
                      <a:pt x="495" y="6209"/>
                    </a:lnTo>
                    <a:lnTo>
                      <a:pt x="495" y="6190"/>
                    </a:lnTo>
                    <a:lnTo>
                      <a:pt x="514" y="6172"/>
                    </a:lnTo>
                    <a:lnTo>
                      <a:pt x="495" y="6133"/>
                    </a:lnTo>
                    <a:lnTo>
                      <a:pt x="477" y="6095"/>
                    </a:lnTo>
                    <a:lnTo>
                      <a:pt x="457" y="6076"/>
                    </a:lnTo>
                    <a:lnTo>
                      <a:pt x="362" y="6000"/>
                    </a:lnTo>
                    <a:lnTo>
                      <a:pt x="343" y="5962"/>
                    </a:lnTo>
                    <a:lnTo>
                      <a:pt x="267" y="5867"/>
                    </a:lnTo>
                    <a:lnTo>
                      <a:pt x="248" y="5848"/>
                    </a:lnTo>
                    <a:lnTo>
                      <a:pt x="248" y="5809"/>
                    </a:lnTo>
                    <a:lnTo>
                      <a:pt x="267" y="5733"/>
                    </a:lnTo>
                    <a:lnTo>
                      <a:pt x="267" y="5714"/>
                    </a:lnTo>
                    <a:lnTo>
                      <a:pt x="267" y="5695"/>
                    </a:lnTo>
                    <a:lnTo>
                      <a:pt x="267" y="5676"/>
                    </a:lnTo>
                    <a:lnTo>
                      <a:pt x="248" y="5638"/>
                    </a:lnTo>
                    <a:lnTo>
                      <a:pt x="228" y="5619"/>
                    </a:lnTo>
                    <a:lnTo>
                      <a:pt x="228" y="5600"/>
                    </a:lnTo>
                    <a:lnTo>
                      <a:pt x="210" y="5562"/>
                    </a:lnTo>
                    <a:lnTo>
                      <a:pt x="228" y="5410"/>
                    </a:lnTo>
                    <a:lnTo>
                      <a:pt x="228" y="5333"/>
                    </a:lnTo>
                    <a:lnTo>
                      <a:pt x="248" y="5315"/>
                    </a:lnTo>
                    <a:lnTo>
                      <a:pt x="267" y="5295"/>
                    </a:lnTo>
                    <a:lnTo>
                      <a:pt x="305" y="5295"/>
                    </a:lnTo>
                    <a:lnTo>
                      <a:pt x="324" y="5276"/>
                    </a:lnTo>
                    <a:lnTo>
                      <a:pt x="324" y="5257"/>
                    </a:lnTo>
                    <a:lnTo>
                      <a:pt x="343" y="5219"/>
                    </a:lnTo>
                    <a:lnTo>
                      <a:pt x="343" y="5048"/>
                    </a:lnTo>
                    <a:lnTo>
                      <a:pt x="324" y="4971"/>
                    </a:lnTo>
                    <a:lnTo>
                      <a:pt x="305" y="4914"/>
                    </a:lnTo>
                    <a:lnTo>
                      <a:pt x="286" y="4876"/>
                    </a:lnTo>
                    <a:lnTo>
                      <a:pt x="267" y="4857"/>
                    </a:lnTo>
                    <a:lnTo>
                      <a:pt x="267" y="4819"/>
                    </a:lnTo>
                    <a:lnTo>
                      <a:pt x="267" y="4800"/>
                    </a:lnTo>
                    <a:lnTo>
                      <a:pt x="267" y="4743"/>
                    </a:lnTo>
                    <a:lnTo>
                      <a:pt x="267" y="4705"/>
                    </a:lnTo>
                    <a:lnTo>
                      <a:pt x="286" y="4667"/>
                    </a:lnTo>
                    <a:lnTo>
                      <a:pt x="286" y="4648"/>
                    </a:lnTo>
                    <a:lnTo>
                      <a:pt x="248" y="4609"/>
                    </a:lnTo>
                    <a:lnTo>
                      <a:pt x="248" y="4533"/>
                    </a:lnTo>
                    <a:lnTo>
                      <a:pt x="267" y="4495"/>
                    </a:lnTo>
                    <a:lnTo>
                      <a:pt x="324" y="4419"/>
                    </a:lnTo>
                    <a:lnTo>
                      <a:pt x="324" y="4381"/>
                    </a:lnTo>
                    <a:lnTo>
                      <a:pt x="324" y="4343"/>
                    </a:lnTo>
                    <a:lnTo>
                      <a:pt x="286" y="4267"/>
                    </a:lnTo>
                    <a:lnTo>
                      <a:pt x="286" y="4228"/>
                    </a:lnTo>
                    <a:lnTo>
                      <a:pt x="286" y="4191"/>
                    </a:lnTo>
                    <a:lnTo>
                      <a:pt x="305" y="4076"/>
                    </a:lnTo>
                    <a:lnTo>
                      <a:pt x="305" y="4057"/>
                    </a:lnTo>
                    <a:lnTo>
                      <a:pt x="286" y="4019"/>
                    </a:lnTo>
                    <a:lnTo>
                      <a:pt x="248" y="4000"/>
                    </a:lnTo>
                    <a:lnTo>
                      <a:pt x="210" y="4000"/>
                    </a:lnTo>
                    <a:lnTo>
                      <a:pt x="191" y="4000"/>
                    </a:lnTo>
                    <a:lnTo>
                      <a:pt x="152" y="4000"/>
                    </a:lnTo>
                    <a:lnTo>
                      <a:pt x="133" y="3981"/>
                    </a:lnTo>
                    <a:lnTo>
                      <a:pt x="114" y="3981"/>
                    </a:lnTo>
                    <a:lnTo>
                      <a:pt x="76" y="3924"/>
                    </a:lnTo>
                    <a:lnTo>
                      <a:pt x="19" y="3847"/>
                    </a:lnTo>
                    <a:lnTo>
                      <a:pt x="19" y="3828"/>
                    </a:lnTo>
                    <a:lnTo>
                      <a:pt x="0" y="3810"/>
                    </a:lnTo>
                    <a:lnTo>
                      <a:pt x="0" y="3791"/>
                    </a:lnTo>
                    <a:lnTo>
                      <a:pt x="19" y="3752"/>
                    </a:lnTo>
                    <a:lnTo>
                      <a:pt x="57" y="3752"/>
                    </a:lnTo>
                    <a:lnTo>
                      <a:pt x="133" y="3733"/>
                    </a:lnTo>
                    <a:lnTo>
                      <a:pt x="152" y="3733"/>
                    </a:lnTo>
                    <a:lnTo>
                      <a:pt x="172" y="3714"/>
                    </a:lnTo>
                    <a:lnTo>
                      <a:pt x="191" y="3695"/>
                    </a:lnTo>
                    <a:lnTo>
                      <a:pt x="210" y="3657"/>
                    </a:lnTo>
                    <a:lnTo>
                      <a:pt x="267" y="3619"/>
                    </a:lnTo>
                    <a:lnTo>
                      <a:pt x="305" y="3600"/>
                    </a:lnTo>
                    <a:lnTo>
                      <a:pt x="305" y="3581"/>
                    </a:lnTo>
                    <a:lnTo>
                      <a:pt x="324" y="3562"/>
                    </a:lnTo>
                    <a:lnTo>
                      <a:pt x="305" y="3543"/>
                    </a:lnTo>
                    <a:lnTo>
                      <a:pt x="286" y="3486"/>
                    </a:lnTo>
                    <a:lnTo>
                      <a:pt x="286" y="3448"/>
                    </a:lnTo>
                    <a:lnTo>
                      <a:pt x="286" y="3390"/>
                    </a:lnTo>
                    <a:lnTo>
                      <a:pt x="343" y="3276"/>
                    </a:lnTo>
                    <a:lnTo>
                      <a:pt x="362" y="3257"/>
                    </a:lnTo>
                    <a:lnTo>
                      <a:pt x="381" y="3257"/>
                    </a:lnTo>
                    <a:lnTo>
                      <a:pt x="495" y="3257"/>
                    </a:lnTo>
                    <a:lnTo>
                      <a:pt x="514" y="3238"/>
                    </a:lnTo>
                    <a:lnTo>
                      <a:pt x="514" y="3219"/>
                    </a:lnTo>
                    <a:lnTo>
                      <a:pt x="533" y="3200"/>
                    </a:lnTo>
                    <a:lnTo>
                      <a:pt x="609" y="2914"/>
                    </a:lnTo>
                    <a:lnTo>
                      <a:pt x="648" y="2838"/>
                    </a:lnTo>
                    <a:lnTo>
                      <a:pt x="667" y="2781"/>
                    </a:lnTo>
                    <a:lnTo>
                      <a:pt x="705" y="2476"/>
                    </a:lnTo>
                    <a:lnTo>
                      <a:pt x="705" y="2438"/>
                    </a:lnTo>
                    <a:lnTo>
                      <a:pt x="686" y="2381"/>
                    </a:lnTo>
                    <a:lnTo>
                      <a:pt x="667" y="2343"/>
                    </a:lnTo>
                    <a:lnTo>
                      <a:pt x="629" y="2324"/>
                    </a:lnTo>
                    <a:lnTo>
                      <a:pt x="629" y="2286"/>
                    </a:lnTo>
                    <a:lnTo>
                      <a:pt x="667" y="2095"/>
                    </a:lnTo>
                    <a:lnTo>
                      <a:pt x="667" y="1981"/>
                    </a:lnTo>
                    <a:lnTo>
                      <a:pt x="686" y="1866"/>
                    </a:lnTo>
                    <a:lnTo>
                      <a:pt x="724" y="1847"/>
                    </a:lnTo>
                    <a:lnTo>
                      <a:pt x="914" y="1810"/>
                    </a:lnTo>
                    <a:lnTo>
                      <a:pt x="971" y="1790"/>
                    </a:lnTo>
                    <a:lnTo>
                      <a:pt x="990" y="1771"/>
                    </a:lnTo>
                    <a:lnTo>
                      <a:pt x="1029" y="1714"/>
                    </a:lnTo>
                    <a:lnTo>
                      <a:pt x="1238" y="1200"/>
                    </a:lnTo>
                    <a:lnTo>
                      <a:pt x="1315" y="1086"/>
                    </a:lnTo>
                    <a:lnTo>
                      <a:pt x="1352" y="1048"/>
                    </a:lnTo>
                    <a:lnTo>
                      <a:pt x="1391" y="990"/>
                    </a:lnTo>
                    <a:lnTo>
                      <a:pt x="1448" y="933"/>
                    </a:lnTo>
                    <a:lnTo>
                      <a:pt x="1581" y="800"/>
                    </a:lnTo>
                    <a:lnTo>
                      <a:pt x="1619" y="743"/>
                    </a:lnTo>
                    <a:lnTo>
                      <a:pt x="1676" y="609"/>
                    </a:lnTo>
                    <a:lnTo>
                      <a:pt x="1696" y="552"/>
                    </a:lnTo>
                    <a:lnTo>
                      <a:pt x="1696" y="533"/>
                    </a:lnTo>
                    <a:lnTo>
                      <a:pt x="1696" y="495"/>
                    </a:lnTo>
                    <a:lnTo>
                      <a:pt x="1657" y="362"/>
                    </a:lnTo>
                    <a:lnTo>
                      <a:pt x="1657" y="286"/>
                    </a:lnTo>
                    <a:lnTo>
                      <a:pt x="1715" y="38"/>
                    </a:lnTo>
                    <a:lnTo>
                      <a:pt x="1772" y="0"/>
                    </a:lnTo>
                    <a:lnTo>
                      <a:pt x="1791" y="0"/>
                    </a:lnTo>
                    <a:lnTo>
                      <a:pt x="3296" y="762"/>
                    </a:lnTo>
                    <a:lnTo>
                      <a:pt x="3352" y="762"/>
                    </a:lnTo>
                    <a:lnTo>
                      <a:pt x="3391" y="762"/>
                    </a:lnTo>
                    <a:lnTo>
                      <a:pt x="4800" y="38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6" name="Freeform 11">
                <a:extLst>
                  <a:ext uri="{FF2B5EF4-FFF2-40B4-BE49-F238E27FC236}">
                    <a16:creationId xmlns:a16="http://schemas.microsoft.com/office/drawing/2014/main" id="{5CCF88BC-DB58-1645-ACDE-89662C574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2063" y="6851650"/>
                <a:ext cx="588962" cy="757238"/>
              </a:xfrm>
              <a:custGeom>
                <a:avLst/>
                <a:gdLst>
                  <a:gd name="T0" fmla="*/ 2147483646 w 3277"/>
                  <a:gd name="T1" fmla="*/ 2147483646 h 4211"/>
                  <a:gd name="T2" fmla="*/ 2147483646 w 3277"/>
                  <a:gd name="T3" fmla="*/ 2147483646 h 4211"/>
                  <a:gd name="T4" fmla="*/ 2147483646 w 3277"/>
                  <a:gd name="T5" fmla="*/ 2147483646 h 4211"/>
                  <a:gd name="T6" fmla="*/ 2147483646 w 3277"/>
                  <a:gd name="T7" fmla="*/ 2147483646 h 4211"/>
                  <a:gd name="T8" fmla="*/ 2147483646 w 3277"/>
                  <a:gd name="T9" fmla="*/ 2147483646 h 4211"/>
                  <a:gd name="T10" fmla="*/ 2147483646 w 3277"/>
                  <a:gd name="T11" fmla="*/ 2147483646 h 4211"/>
                  <a:gd name="T12" fmla="*/ 2147483646 w 3277"/>
                  <a:gd name="T13" fmla="*/ 2147483646 h 4211"/>
                  <a:gd name="T14" fmla="*/ 2147483646 w 3277"/>
                  <a:gd name="T15" fmla="*/ 2147483646 h 4211"/>
                  <a:gd name="T16" fmla="*/ 2147483646 w 3277"/>
                  <a:gd name="T17" fmla="*/ 2147483646 h 4211"/>
                  <a:gd name="T18" fmla="*/ 2147483646 w 3277"/>
                  <a:gd name="T19" fmla="*/ 2147483646 h 4211"/>
                  <a:gd name="T20" fmla="*/ 2147483646 w 3277"/>
                  <a:gd name="T21" fmla="*/ 2147483646 h 4211"/>
                  <a:gd name="T22" fmla="*/ 2147483646 w 3277"/>
                  <a:gd name="T23" fmla="*/ 2147483646 h 4211"/>
                  <a:gd name="T24" fmla="*/ 2147483646 w 3277"/>
                  <a:gd name="T25" fmla="*/ 2147483646 h 4211"/>
                  <a:gd name="T26" fmla="*/ 2147483646 w 3277"/>
                  <a:gd name="T27" fmla="*/ 2147483646 h 4211"/>
                  <a:gd name="T28" fmla="*/ 2147483646 w 3277"/>
                  <a:gd name="T29" fmla="*/ 2147483646 h 4211"/>
                  <a:gd name="T30" fmla="*/ 2147483646 w 3277"/>
                  <a:gd name="T31" fmla="*/ 2147483646 h 4211"/>
                  <a:gd name="T32" fmla="*/ 2147483646 w 3277"/>
                  <a:gd name="T33" fmla="*/ 2147483646 h 4211"/>
                  <a:gd name="T34" fmla="*/ 2147483646 w 3277"/>
                  <a:gd name="T35" fmla="*/ 2147483646 h 4211"/>
                  <a:gd name="T36" fmla="*/ 2147483646 w 3277"/>
                  <a:gd name="T37" fmla="*/ 2147483646 h 4211"/>
                  <a:gd name="T38" fmla="*/ 2147483646 w 3277"/>
                  <a:gd name="T39" fmla="*/ 2147483646 h 4211"/>
                  <a:gd name="T40" fmla="*/ 2147483646 w 3277"/>
                  <a:gd name="T41" fmla="*/ 2147483646 h 4211"/>
                  <a:gd name="T42" fmla="*/ 2147483646 w 3277"/>
                  <a:gd name="T43" fmla="*/ 2147483646 h 4211"/>
                  <a:gd name="T44" fmla="*/ 2147483646 w 3277"/>
                  <a:gd name="T45" fmla="*/ 0 h 4211"/>
                  <a:gd name="T46" fmla="*/ 2147483646 w 3277"/>
                  <a:gd name="T47" fmla="*/ 2147483646 h 4211"/>
                  <a:gd name="T48" fmla="*/ 2147483646 w 3277"/>
                  <a:gd name="T49" fmla="*/ 2147483646 h 4211"/>
                  <a:gd name="T50" fmla="*/ 2147483646 w 3277"/>
                  <a:gd name="T51" fmla="*/ 2147483646 h 4211"/>
                  <a:gd name="T52" fmla="*/ 2147483646 w 3277"/>
                  <a:gd name="T53" fmla="*/ 2147483646 h 4211"/>
                  <a:gd name="T54" fmla="*/ 2147483646 w 3277"/>
                  <a:gd name="T55" fmla="*/ 2147483646 h 4211"/>
                  <a:gd name="T56" fmla="*/ 2147483646 w 3277"/>
                  <a:gd name="T57" fmla="*/ 2147483646 h 4211"/>
                  <a:gd name="T58" fmla="*/ 2147483646 w 3277"/>
                  <a:gd name="T59" fmla="*/ 2147483646 h 4211"/>
                  <a:gd name="T60" fmla="*/ 2147483646 w 3277"/>
                  <a:gd name="T61" fmla="*/ 2147483646 h 4211"/>
                  <a:gd name="T62" fmla="*/ 2147483646 w 3277"/>
                  <a:gd name="T63" fmla="*/ 2147483646 h 4211"/>
                  <a:gd name="T64" fmla="*/ 2147483646 w 3277"/>
                  <a:gd name="T65" fmla="*/ 2147483646 h 4211"/>
                  <a:gd name="T66" fmla="*/ 2147483646 w 3277"/>
                  <a:gd name="T67" fmla="*/ 2147483646 h 4211"/>
                  <a:gd name="T68" fmla="*/ 2147483646 w 3277"/>
                  <a:gd name="T69" fmla="*/ 2147483646 h 4211"/>
                  <a:gd name="T70" fmla="*/ 2147483646 w 3277"/>
                  <a:gd name="T71" fmla="*/ 2147483646 h 4211"/>
                  <a:gd name="T72" fmla="*/ 2147483646 w 3277"/>
                  <a:gd name="T73" fmla="*/ 2147483646 h 4211"/>
                  <a:gd name="T74" fmla="*/ 2147483646 w 3277"/>
                  <a:gd name="T75" fmla="*/ 2147483646 h 4211"/>
                  <a:gd name="T76" fmla="*/ 2147483646 w 3277"/>
                  <a:gd name="T77" fmla="*/ 2147483646 h 4211"/>
                  <a:gd name="T78" fmla="*/ 2147483646 w 3277"/>
                  <a:gd name="T79" fmla="*/ 2147483646 h 4211"/>
                  <a:gd name="T80" fmla="*/ 2147483646 w 3277"/>
                  <a:gd name="T81" fmla="*/ 2147483646 h 4211"/>
                  <a:gd name="T82" fmla="*/ 2147483646 w 3277"/>
                  <a:gd name="T83" fmla="*/ 2147483646 h 4211"/>
                  <a:gd name="T84" fmla="*/ 2147483646 w 3277"/>
                  <a:gd name="T85" fmla="*/ 2147483646 h 4211"/>
                  <a:gd name="T86" fmla="*/ 2147483646 w 3277"/>
                  <a:gd name="T87" fmla="*/ 2147483646 h 4211"/>
                  <a:gd name="T88" fmla="*/ 2147483646 w 3277"/>
                  <a:gd name="T89" fmla="*/ 2147483646 h 4211"/>
                  <a:gd name="T90" fmla="*/ 2147483646 w 3277"/>
                  <a:gd name="T91" fmla="*/ 2147483646 h 4211"/>
                  <a:gd name="T92" fmla="*/ 2147483646 w 3277"/>
                  <a:gd name="T93" fmla="*/ 2147483646 h 4211"/>
                  <a:gd name="T94" fmla="*/ 2147483646 w 3277"/>
                  <a:gd name="T95" fmla="*/ 2147483646 h 4211"/>
                  <a:gd name="T96" fmla="*/ 2147483646 w 3277"/>
                  <a:gd name="T97" fmla="*/ 2147483646 h 4211"/>
                  <a:gd name="T98" fmla="*/ 2147483646 w 3277"/>
                  <a:gd name="T99" fmla="*/ 2147483646 h 4211"/>
                  <a:gd name="T100" fmla="*/ 2147483646 w 3277"/>
                  <a:gd name="T101" fmla="*/ 2147483646 h 4211"/>
                  <a:gd name="T102" fmla="*/ 2147483646 w 3277"/>
                  <a:gd name="T103" fmla="*/ 2147483646 h 4211"/>
                  <a:gd name="T104" fmla="*/ 2147483646 w 3277"/>
                  <a:gd name="T105" fmla="*/ 2147483646 h 4211"/>
                  <a:gd name="T106" fmla="*/ 2147483646 w 3277"/>
                  <a:gd name="T107" fmla="*/ 2147483646 h 42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77" h="4211">
                    <a:moveTo>
                      <a:pt x="705" y="4210"/>
                    </a:moveTo>
                    <a:lnTo>
                      <a:pt x="629" y="4134"/>
                    </a:lnTo>
                    <a:lnTo>
                      <a:pt x="610" y="4115"/>
                    </a:lnTo>
                    <a:lnTo>
                      <a:pt x="495" y="4057"/>
                    </a:lnTo>
                    <a:lnTo>
                      <a:pt x="419" y="4000"/>
                    </a:lnTo>
                    <a:lnTo>
                      <a:pt x="362" y="3981"/>
                    </a:lnTo>
                    <a:lnTo>
                      <a:pt x="324" y="3962"/>
                    </a:lnTo>
                    <a:lnTo>
                      <a:pt x="248" y="3981"/>
                    </a:lnTo>
                    <a:lnTo>
                      <a:pt x="229" y="3981"/>
                    </a:lnTo>
                    <a:lnTo>
                      <a:pt x="229" y="3962"/>
                    </a:lnTo>
                    <a:lnTo>
                      <a:pt x="248" y="3924"/>
                    </a:lnTo>
                    <a:lnTo>
                      <a:pt x="286" y="3886"/>
                    </a:lnTo>
                    <a:lnTo>
                      <a:pt x="286" y="3829"/>
                    </a:lnTo>
                    <a:lnTo>
                      <a:pt x="286" y="3790"/>
                    </a:lnTo>
                    <a:lnTo>
                      <a:pt x="267" y="3734"/>
                    </a:lnTo>
                    <a:lnTo>
                      <a:pt x="248" y="3505"/>
                    </a:lnTo>
                    <a:lnTo>
                      <a:pt x="229" y="3467"/>
                    </a:lnTo>
                    <a:lnTo>
                      <a:pt x="210" y="3372"/>
                    </a:lnTo>
                    <a:lnTo>
                      <a:pt x="190" y="3296"/>
                    </a:lnTo>
                    <a:lnTo>
                      <a:pt x="190" y="3277"/>
                    </a:lnTo>
                    <a:lnTo>
                      <a:pt x="171" y="3277"/>
                    </a:lnTo>
                    <a:lnTo>
                      <a:pt x="153" y="3257"/>
                    </a:lnTo>
                    <a:lnTo>
                      <a:pt x="95" y="3181"/>
                    </a:lnTo>
                    <a:lnTo>
                      <a:pt x="19" y="3124"/>
                    </a:lnTo>
                    <a:lnTo>
                      <a:pt x="0" y="3086"/>
                    </a:lnTo>
                    <a:lnTo>
                      <a:pt x="76" y="3029"/>
                    </a:lnTo>
                    <a:lnTo>
                      <a:pt x="114" y="2991"/>
                    </a:lnTo>
                    <a:lnTo>
                      <a:pt x="153" y="2952"/>
                    </a:lnTo>
                    <a:lnTo>
                      <a:pt x="171" y="2876"/>
                    </a:lnTo>
                    <a:lnTo>
                      <a:pt x="190" y="2838"/>
                    </a:lnTo>
                    <a:lnTo>
                      <a:pt x="248" y="2762"/>
                    </a:lnTo>
                    <a:lnTo>
                      <a:pt x="267" y="2743"/>
                    </a:lnTo>
                    <a:lnTo>
                      <a:pt x="267" y="2724"/>
                    </a:lnTo>
                    <a:lnTo>
                      <a:pt x="324" y="2515"/>
                    </a:lnTo>
                    <a:lnTo>
                      <a:pt x="324" y="2495"/>
                    </a:lnTo>
                    <a:lnTo>
                      <a:pt x="343" y="2476"/>
                    </a:lnTo>
                    <a:lnTo>
                      <a:pt x="343" y="2457"/>
                    </a:lnTo>
                    <a:lnTo>
                      <a:pt x="343" y="2439"/>
                    </a:lnTo>
                    <a:lnTo>
                      <a:pt x="324" y="2419"/>
                    </a:lnTo>
                    <a:lnTo>
                      <a:pt x="171" y="2305"/>
                    </a:lnTo>
                    <a:lnTo>
                      <a:pt x="153" y="2229"/>
                    </a:lnTo>
                    <a:lnTo>
                      <a:pt x="114" y="2153"/>
                    </a:lnTo>
                    <a:lnTo>
                      <a:pt x="95" y="2095"/>
                    </a:lnTo>
                    <a:lnTo>
                      <a:pt x="76" y="2038"/>
                    </a:lnTo>
                    <a:lnTo>
                      <a:pt x="95" y="2019"/>
                    </a:lnTo>
                    <a:lnTo>
                      <a:pt x="95" y="2000"/>
                    </a:lnTo>
                    <a:lnTo>
                      <a:pt x="114" y="1943"/>
                    </a:lnTo>
                    <a:lnTo>
                      <a:pt x="134" y="1924"/>
                    </a:lnTo>
                    <a:lnTo>
                      <a:pt x="248" y="1829"/>
                    </a:lnTo>
                    <a:lnTo>
                      <a:pt x="305" y="1791"/>
                    </a:lnTo>
                    <a:lnTo>
                      <a:pt x="381" y="1772"/>
                    </a:lnTo>
                    <a:lnTo>
                      <a:pt x="400" y="1753"/>
                    </a:lnTo>
                    <a:lnTo>
                      <a:pt x="400" y="1733"/>
                    </a:lnTo>
                    <a:lnTo>
                      <a:pt x="419" y="1714"/>
                    </a:lnTo>
                    <a:lnTo>
                      <a:pt x="419" y="1638"/>
                    </a:lnTo>
                    <a:lnTo>
                      <a:pt x="419" y="1619"/>
                    </a:lnTo>
                    <a:lnTo>
                      <a:pt x="400" y="1505"/>
                    </a:lnTo>
                    <a:lnTo>
                      <a:pt x="400" y="1486"/>
                    </a:lnTo>
                    <a:lnTo>
                      <a:pt x="419" y="1448"/>
                    </a:lnTo>
                    <a:lnTo>
                      <a:pt x="495" y="1391"/>
                    </a:lnTo>
                    <a:lnTo>
                      <a:pt x="591" y="1219"/>
                    </a:lnTo>
                    <a:lnTo>
                      <a:pt x="629" y="1181"/>
                    </a:lnTo>
                    <a:lnTo>
                      <a:pt x="667" y="1181"/>
                    </a:lnTo>
                    <a:lnTo>
                      <a:pt x="762" y="1124"/>
                    </a:lnTo>
                    <a:lnTo>
                      <a:pt x="800" y="1124"/>
                    </a:lnTo>
                    <a:lnTo>
                      <a:pt x="876" y="1124"/>
                    </a:lnTo>
                    <a:lnTo>
                      <a:pt x="896" y="1105"/>
                    </a:lnTo>
                    <a:lnTo>
                      <a:pt x="933" y="1105"/>
                    </a:lnTo>
                    <a:lnTo>
                      <a:pt x="972" y="1086"/>
                    </a:lnTo>
                    <a:lnTo>
                      <a:pt x="991" y="1105"/>
                    </a:lnTo>
                    <a:lnTo>
                      <a:pt x="1010" y="1105"/>
                    </a:lnTo>
                    <a:lnTo>
                      <a:pt x="1028" y="1143"/>
                    </a:lnTo>
                    <a:lnTo>
                      <a:pt x="1048" y="1162"/>
                    </a:lnTo>
                    <a:lnTo>
                      <a:pt x="1067" y="1162"/>
                    </a:lnTo>
                    <a:lnTo>
                      <a:pt x="1086" y="1162"/>
                    </a:lnTo>
                    <a:lnTo>
                      <a:pt x="1162" y="1124"/>
                    </a:lnTo>
                    <a:lnTo>
                      <a:pt x="1181" y="1105"/>
                    </a:lnTo>
                    <a:lnTo>
                      <a:pt x="1200" y="1086"/>
                    </a:lnTo>
                    <a:lnTo>
                      <a:pt x="1200" y="1029"/>
                    </a:lnTo>
                    <a:lnTo>
                      <a:pt x="1181" y="1010"/>
                    </a:lnTo>
                    <a:lnTo>
                      <a:pt x="1162" y="934"/>
                    </a:lnTo>
                    <a:lnTo>
                      <a:pt x="1162" y="915"/>
                    </a:lnTo>
                    <a:lnTo>
                      <a:pt x="1162" y="895"/>
                    </a:lnTo>
                    <a:lnTo>
                      <a:pt x="1181" y="857"/>
                    </a:lnTo>
                    <a:lnTo>
                      <a:pt x="1200" y="838"/>
                    </a:lnTo>
                    <a:lnTo>
                      <a:pt x="1219" y="819"/>
                    </a:lnTo>
                    <a:lnTo>
                      <a:pt x="1314" y="724"/>
                    </a:lnTo>
                    <a:lnTo>
                      <a:pt x="1372" y="648"/>
                    </a:lnTo>
                    <a:lnTo>
                      <a:pt x="1391" y="514"/>
                    </a:lnTo>
                    <a:lnTo>
                      <a:pt x="1429" y="0"/>
                    </a:lnTo>
                    <a:lnTo>
                      <a:pt x="1467" y="0"/>
                    </a:lnTo>
                    <a:lnTo>
                      <a:pt x="1524" y="19"/>
                    </a:lnTo>
                    <a:lnTo>
                      <a:pt x="1543" y="38"/>
                    </a:lnTo>
                    <a:lnTo>
                      <a:pt x="1676" y="133"/>
                    </a:lnTo>
                    <a:lnTo>
                      <a:pt x="1734" y="153"/>
                    </a:lnTo>
                    <a:lnTo>
                      <a:pt x="1790" y="172"/>
                    </a:lnTo>
                    <a:lnTo>
                      <a:pt x="1829" y="172"/>
                    </a:lnTo>
                    <a:lnTo>
                      <a:pt x="1886" y="133"/>
                    </a:lnTo>
                    <a:lnTo>
                      <a:pt x="1924" y="114"/>
                    </a:lnTo>
                    <a:lnTo>
                      <a:pt x="1962" y="95"/>
                    </a:lnTo>
                    <a:lnTo>
                      <a:pt x="1981" y="77"/>
                    </a:lnTo>
                    <a:lnTo>
                      <a:pt x="2057" y="57"/>
                    </a:lnTo>
                    <a:lnTo>
                      <a:pt x="2191" y="153"/>
                    </a:lnTo>
                    <a:lnTo>
                      <a:pt x="2267" y="153"/>
                    </a:lnTo>
                    <a:lnTo>
                      <a:pt x="2305" y="153"/>
                    </a:lnTo>
                    <a:lnTo>
                      <a:pt x="2362" y="153"/>
                    </a:lnTo>
                    <a:lnTo>
                      <a:pt x="2381" y="153"/>
                    </a:lnTo>
                    <a:lnTo>
                      <a:pt x="2419" y="191"/>
                    </a:lnTo>
                    <a:lnTo>
                      <a:pt x="2419" y="229"/>
                    </a:lnTo>
                    <a:lnTo>
                      <a:pt x="2438" y="248"/>
                    </a:lnTo>
                    <a:lnTo>
                      <a:pt x="2438" y="324"/>
                    </a:lnTo>
                    <a:lnTo>
                      <a:pt x="2419" y="400"/>
                    </a:lnTo>
                    <a:lnTo>
                      <a:pt x="2438" y="438"/>
                    </a:lnTo>
                    <a:lnTo>
                      <a:pt x="2457" y="476"/>
                    </a:lnTo>
                    <a:lnTo>
                      <a:pt x="2552" y="534"/>
                    </a:lnTo>
                    <a:lnTo>
                      <a:pt x="2572" y="553"/>
                    </a:lnTo>
                    <a:lnTo>
                      <a:pt x="2572" y="590"/>
                    </a:lnTo>
                    <a:lnTo>
                      <a:pt x="2572" y="610"/>
                    </a:lnTo>
                    <a:lnTo>
                      <a:pt x="2552" y="686"/>
                    </a:lnTo>
                    <a:lnTo>
                      <a:pt x="2533" y="743"/>
                    </a:lnTo>
                    <a:lnTo>
                      <a:pt x="2533" y="781"/>
                    </a:lnTo>
                    <a:lnTo>
                      <a:pt x="2533" y="800"/>
                    </a:lnTo>
                    <a:lnTo>
                      <a:pt x="2572" y="895"/>
                    </a:lnTo>
                    <a:lnTo>
                      <a:pt x="2610" y="1029"/>
                    </a:lnTo>
                    <a:lnTo>
                      <a:pt x="2629" y="1105"/>
                    </a:lnTo>
                    <a:lnTo>
                      <a:pt x="2667" y="1143"/>
                    </a:lnTo>
                    <a:lnTo>
                      <a:pt x="2762" y="1200"/>
                    </a:lnTo>
                    <a:lnTo>
                      <a:pt x="2781" y="1219"/>
                    </a:lnTo>
                    <a:lnTo>
                      <a:pt x="2800" y="1238"/>
                    </a:lnTo>
                    <a:lnTo>
                      <a:pt x="2838" y="1295"/>
                    </a:lnTo>
                    <a:lnTo>
                      <a:pt x="2877" y="1352"/>
                    </a:lnTo>
                    <a:lnTo>
                      <a:pt x="2991" y="1467"/>
                    </a:lnTo>
                    <a:lnTo>
                      <a:pt x="3029" y="1505"/>
                    </a:lnTo>
                    <a:lnTo>
                      <a:pt x="3048" y="1524"/>
                    </a:lnTo>
                    <a:lnTo>
                      <a:pt x="3067" y="1524"/>
                    </a:lnTo>
                    <a:lnTo>
                      <a:pt x="3219" y="1562"/>
                    </a:lnTo>
                    <a:lnTo>
                      <a:pt x="3276" y="1638"/>
                    </a:lnTo>
                    <a:lnTo>
                      <a:pt x="3258" y="1677"/>
                    </a:lnTo>
                    <a:lnTo>
                      <a:pt x="3162" y="1753"/>
                    </a:lnTo>
                    <a:lnTo>
                      <a:pt x="3105" y="1809"/>
                    </a:lnTo>
                    <a:lnTo>
                      <a:pt x="3086" y="1829"/>
                    </a:lnTo>
                    <a:lnTo>
                      <a:pt x="3048" y="1829"/>
                    </a:lnTo>
                    <a:lnTo>
                      <a:pt x="2991" y="1848"/>
                    </a:lnTo>
                    <a:lnTo>
                      <a:pt x="2972" y="1848"/>
                    </a:lnTo>
                    <a:lnTo>
                      <a:pt x="2933" y="1867"/>
                    </a:lnTo>
                    <a:lnTo>
                      <a:pt x="2914" y="1886"/>
                    </a:lnTo>
                    <a:lnTo>
                      <a:pt x="2914" y="1905"/>
                    </a:lnTo>
                    <a:lnTo>
                      <a:pt x="2914" y="1962"/>
                    </a:lnTo>
                    <a:lnTo>
                      <a:pt x="2914" y="1981"/>
                    </a:lnTo>
                    <a:lnTo>
                      <a:pt x="2914" y="2019"/>
                    </a:lnTo>
                    <a:lnTo>
                      <a:pt x="2914" y="2058"/>
                    </a:lnTo>
                    <a:lnTo>
                      <a:pt x="2877" y="2172"/>
                    </a:lnTo>
                    <a:lnTo>
                      <a:pt x="2819" y="2210"/>
                    </a:lnTo>
                    <a:lnTo>
                      <a:pt x="2781" y="2210"/>
                    </a:lnTo>
                    <a:lnTo>
                      <a:pt x="2743" y="2210"/>
                    </a:lnTo>
                    <a:lnTo>
                      <a:pt x="2705" y="2190"/>
                    </a:lnTo>
                    <a:lnTo>
                      <a:pt x="2686" y="2172"/>
                    </a:lnTo>
                    <a:lnTo>
                      <a:pt x="2667" y="2134"/>
                    </a:lnTo>
                    <a:lnTo>
                      <a:pt x="2610" y="2000"/>
                    </a:lnTo>
                    <a:lnTo>
                      <a:pt x="2591" y="1981"/>
                    </a:lnTo>
                    <a:lnTo>
                      <a:pt x="2572" y="1962"/>
                    </a:lnTo>
                    <a:lnTo>
                      <a:pt x="2515" y="1943"/>
                    </a:lnTo>
                    <a:lnTo>
                      <a:pt x="2476" y="1924"/>
                    </a:lnTo>
                    <a:lnTo>
                      <a:pt x="2438" y="1924"/>
                    </a:lnTo>
                    <a:lnTo>
                      <a:pt x="2400" y="1943"/>
                    </a:lnTo>
                    <a:lnTo>
                      <a:pt x="2343" y="1962"/>
                    </a:lnTo>
                    <a:lnTo>
                      <a:pt x="2305" y="2038"/>
                    </a:lnTo>
                    <a:lnTo>
                      <a:pt x="2286" y="2058"/>
                    </a:lnTo>
                    <a:lnTo>
                      <a:pt x="2267" y="2076"/>
                    </a:lnTo>
                    <a:lnTo>
                      <a:pt x="2267" y="2114"/>
                    </a:lnTo>
                    <a:lnTo>
                      <a:pt x="2267" y="2134"/>
                    </a:lnTo>
                    <a:lnTo>
                      <a:pt x="2229" y="2210"/>
                    </a:lnTo>
                    <a:lnTo>
                      <a:pt x="2229" y="2248"/>
                    </a:lnTo>
                    <a:lnTo>
                      <a:pt x="2210" y="2286"/>
                    </a:lnTo>
                    <a:lnTo>
                      <a:pt x="2229" y="2343"/>
                    </a:lnTo>
                    <a:lnTo>
                      <a:pt x="2229" y="2362"/>
                    </a:lnTo>
                    <a:lnTo>
                      <a:pt x="2248" y="2400"/>
                    </a:lnTo>
                    <a:lnTo>
                      <a:pt x="2248" y="2439"/>
                    </a:lnTo>
                    <a:lnTo>
                      <a:pt x="2248" y="2457"/>
                    </a:lnTo>
                    <a:lnTo>
                      <a:pt x="2248" y="2495"/>
                    </a:lnTo>
                    <a:lnTo>
                      <a:pt x="2229" y="2534"/>
                    </a:lnTo>
                    <a:lnTo>
                      <a:pt x="2171" y="2629"/>
                    </a:lnTo>
                    <a:lnTo>
                      <a:pt x="1981" y="2819"/>
                    </a:lnTo>
                    <a:lnTo>
                      <a:pt x="1867" y="2876"/>
                    </a:lnTo>
                    <a:lnTo>
                      <a:pt x="1829" y="2896"/>
                    </a:lnTo>
                    <a:lnTo>
                      <a:pt x="1790" y="2915"/>
                    </a:lnTo>
                    <a:lnTo>
                      <a:pt x="1753" y="2933"/>
                    </a:lnTo>
                    <a:lnTo>
                      <a:pt x="1734" y="2952"/>
                    </a:lnTo>
                    <a:lnTo>
                      <a:pt x="1714" y="2991"/>
                    </a:lnTo>
                    <a:lnTo>
                      <a:pt x="1695" y="3048"/>
                    </a:lnTo>
                    <a:lnTo>
                      <a:pt x="1658" y="3105"/>
                    </a:lnTo>
                    <a:lnTo>
                      <a:pt x="1562" y="3219"/>
                    </a:lnTo>
                    <a:lnTo>
                      <a:pt x="1543" y="3257"/>
                    </a:lnTo>
                    <a:lnTo>
                      <a:pt x="1524" y="3353"/>
                    </a:lnTo>
                    <a:lnTo>
                      <a:pt x="1524" y="3391"/>
                    </a:lnTo>
                    <a:lnTo>
                      <a:pt x="1505" y="3429"/>
                    </a:lnTo>
                    <a:lnTo>
                      <a:pt x="1467" y="3467"/>
                    </a:lnTo>
                    <a:lnTo>
                      <a:pt x="1448" y="3505"/>
                    </a:lnTo>
                    <a:lnTo>
                      <a:pt x="1353" y="3600"/>
                    </a:lnTo>
                    <a:lnTo>
                      <a:pt x="1333" y="3619"/>
                    </a:lnTo>
                    <a:lnTo>
                      <a:pt x="1314" y="3658"/>
                    </a:lnTo>
                    <a:lnTo>
                      <a:pt x="1277" y="3772"/>
                    </a:lnTo>
                    <a:lnTo>
                      <a:pt x="1257" y="3790"/>
                    </a:lnTo>
                    <a:lnTo>
                      <a:pt x="1238" y="3810"/>
                    </a:lnTo>
                    <a:lnTo>
                      <a:pt x="1200" y="3829"/>
                    </a:lnTo>
                    <a:lnTo>
                      <a:pt x="1181" y="3829"/>
                    </a:lnTo>
                    <a:lnTo>
                      <a:pt x="972" y="3924"/>
                    </a:lnTo>
                    <a:lnTo>
                      <a:pt x="896" y="3962"/>
                    </a:lnTo>
                    <a:lnTo>
                      <a:pt x="800" y="4039"/>
                    </a:lnTo>
                    <a:lnTo>
                      <a:pt x="781" y="4057"/>
                    </a:lnTo>
                    <a:lnTo>
                      <a:pt x="762" y="4076"/>
                    </a:lnTo>
                    <a:lnTo>
                      <a:pt x="762" y="4095"/>
                    </a:lnTo>
                    <a:lnTo>
                      <a:pt x="724" y="4171"/>
                    </a:lnTo>
                    <a:lnTo>
                      <a:pt x="705" y="421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7" name="Freeform 12">
                <a:extLst>
                  <a:ext uri="{FF2B5EF4-FFF2-40B4-BE49-F238E27FC236}">
                    <a16:creationId xmlns:a16="http://schemas.microsoft.com/office/drawing/2014/main" id="{9CE4C9D7-6CEB-E54F-9949-CA29D56EA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5375" y="6299200"/>
                <a:ext cx="1697038" cy="1108075"/>
              </a:xfrm>
              <a:custGeom>
                <a:avLst/>
                <a:gdLst>
                  <a:gd name="T0" fmla="*/ 2147483646 w 9430"/>
                  <a:gd name="T1" fmla="*/ 2147483646 h 6154"/>
                  <a:gd name="T2" fmla="*/ 2147483646 w 9430"/>
                  <a:gd name="T3" fmla="*/ 2147483646 h 6154"/>
                  <a:gd name="T4" fmla="*/ 2147483646 w 9430"/>
                  <a:gd name="T5" fmla="*/ 2147483646 h 6154"/>
                  <a:gd name="T6" fmla="*/ 2147483646 w 9430"/>
                  <a:gd name="T7" fmla="*/ 2147483646 h 6154"/>
                  <a:gd name="T8" fmla="*/ 2147483646 w 9430"/>
                  <a:gd name="T9" fmla="*/ 2147483646 h 6154"/>
                  <a:gd name="T10" fmla="*/ 2147483646 w 9430"/>
                  <a:gd name="T11" fmla="*/ 2147483646 h 6154"/>
                  <a:gd name="T12" fmla="*/ 2147483646 w 9430"/>
                  <a:gd name="T13" fmla="*/ 2147483646 h 6154"/>
                  <a:gd name="T14" fmla="*/ 2147483646 w 9430"/>
                  <a:gd name="T15" fmla="*/ 2147483646 h 6154"/>
                  <a:gd name="T16" fmla="*/ 2147483646 w 9430"/>
                  <a:gd name="T17" fmla="*/ 2147483646 h 6154"/>
                  <a:gd name="T18" fmla="*/ 2147483646 w 9430"/>
                  <a:gd name="T19" fmla="*/ 2147483646 h 6154"/>
                  <a:gd name="T20" fmla="*/ 2147483646 w 9430"/>
                  <a:gd name="T21" fmla="*/ 2147483646 h 6154"/>
                  <a:gd name="T22" fmla="*/ 2147483646 w 9430"/>
                  <a:gd name="T23" fmla="*/ 2147483646 h 6154"/>
                  <a:gd name="T24" fmla="*/ 2147483646 w 9430"/>
                  <a:gd name="T25" fmla="*/ 2147483646 h 6154"/>
                  <a:gd name="T26" fmla="*/ 2147483646 w 9430"/>
                  <a:gd name="T27" fmla="*/ 2147483646 h 6154"/>
                  <a:gd name="T28" fmla="*/ 2147483646 w 9430"/>
                  <a:gd name="T29" fmla="*/ 2147483646 h 6154"/>
                  <a:gd name="T30" fmla="*/ 2147483646 w 9430"/>
                  <a:gd name="T31" fmla="*/ 2147483646 h 6154"/>
                  <a:gd name="T32" fmla="*/ 2147483646 w 9430"/>
                  <a:gd name="T33" fmla="*/ 2147483646 h 6154"/>
                  <a:gd name="T34" fmla="*/ 2147483646 w 9430"/>
                  <a:gd name="T35" fmla="*/ 2147483646 h 6154"/>
                  <a:gd name="T36" fmla="*/ 2147483646 w 9430"/>
                  <a:gd name="T37" fmla="*/ 2147483646 h 6154"/>
                  <a:gd name="T38" fmla="*/ 2147483646 w 9430"/>
                  <a:gd name="T39" fmla="*/ 2147483646 h 6154"/>
                  <a:gd name="T40" fmla="*/ 2147483646 w 9430"/>
                  <a:gd name="T41" fmla="*/ 2147483646 h 6154"/>
                  <a:gd name="T42" fmla="*/ 2147483646 w 9430"/>
                  <a:gd name="T43" fmla="*/ 2147483646 h 6154"/>
                  <a:gd name="T44" fmla="*/ 2147483646 w 9430"/>
                  <a:gd name="T45" fmla="*/ 2147483646 h 6154"/>
                  <a:gd name="T46" fmla="*/ 2147483646 w 9430"/>
                  <a:gd name="T47" fmla="*/ 2147483646 h 6154"/>
                  <a:gd name="T48" fmla="*/ 2147483646 w 9430"/>
                  <a:gd name="T49" fmla="*/ 2147483646 h 6154"/>
                  <a:gd name="T50" fmla="*/ 2147483646 w 9430"/>
                  <a:gd name="T51" fmla="*/ 2147483646 h 6154"/>
                  <a:gd name="T52" fmla="*/ 2147483646 w 9430"/>
                  <a:gd name="T53" fmla="*/ 2147483646 h 6154"/>
                  <a:gd name="T54" fmla="*/ 2147483646 w 9430"/>
                  <a:gd name="T55" fmla="*/ 2147483646 h 6154"/>
                  <a:gd name="T56" fmla="*/ 2147483646 w 9430"/>
                  <a:gd name="T57" fmla="*/ 2147483646 h 6154"/>
                  <a:gd name="T58" fmla="*/ 2147483646 w 9430"/>
                  <a:gd name="T59" fmla="*/ 2147483646 h 6154"/>
                  <a:gd name="T60" fmla="*/ 2147483646 w 9430"/>
                  <a:gd name="T61" fmla="*/ 2147483646 h 6154"/>
                  <a:gd name="T62" fmla="*/ 2147483646 w 9430"/>
                  <a:gd name="T63" fmla="*/ 2147483646 h 6154"/>
                  <a:gd name="T64" fmla="*/ 2147483646 w 9430"/>
                  <a:gd name="T65" fmla="*/ 2147483646 h 6154"/>
                  <a:gd name="T66" fmla="*/ 2147483646 w 9430"/>
                  <a:gd name="T67" fmla="*/ 2147483646 h 6154"/>
                  <a:gd name="T68" fmla="*/ 2147483646 w 9430"/>
                  <a:gd name="T69" fmla="*/ 2147483646 h 6154"/>
                  <a:gd name="T70" fmla="*/ 2147483646 w 9430"/>
                  <a:gd name="T71" fmla="*/ 2147483646 h 6154"/>
                  <a:gd name="T72" fmla="*/ 2147483646 w 9430"/>
                  <a:gd name="T73" fmla="*/ 2147483646 h 6154"/>
                  <a:gd name="T74" fmla="*/ 2147483646 w 9430"/>
                  <a:gd name="T75" fmla="*/ 2147483646 h 6154"/>
                  <a:gd name="T76" fmla="*/ 2147483646 w 9430"/>
                  <a:gd name="T77" fmla="*/ 2147483646 h 6154"/>
                  <a:gd name="T78" fmla="*/ 2147483646 w 9430"/>
                  <a:gd name="T79" fmla="*/ 2147483646 h 6154"/>
                  <a:gd name="T80" fmla="*/ 2147483646 w 9430"/>
                  <a:gd name="T81" fmla="*/ 2147483646 h 6154"/>
                  <a:gd name="T82" fmla="*/ 2147483646 w 9430"/>
                  <a:gd name="T83" fmla="*/ 2147483646 h 6154"/>
                  <a:gd name="T84" fmla="*/ 2147483646 w 9430"/>
                  <a:gd name="T85" fmla="*/ 2147483646 h 6154"/>
                  <a:gd name="T86" fmla="*/ 2147483646 w 9430"/>
                  <a:gd name="T87" fmla="*/ 2147483646 h 6154"/>
                  <a:gd name="T88" fmla="*/ 2147483646 w 9430"/>
                  <a:gd name="T89" fmla="*/ 2147483646 h 6154"/>
                  <a:gd name="T90" fmla="*/ 2147483646 w 9430"/>
                  <a:gd name="T91" fmla="*/ 2147483646 h 6154"/>
                  <a:gd name="T92" fmla="*/ 2147483646 w 9430"/>
                  <a:gd name="T93" fmla="*/ 2147483646 h 6154"/>
                  <a:gd name="T94" fmla="*/ 2147483646 w 9430"/>
                  <a:gd name="T95" fmla="*/ 2147483646 h 6154"/>
                  <a:gd name="T96" fmla="*/ 2147483646 w 9430"/>
                  <a:gd name="T97" fmla="*/ 2147483646 h 6154"/>
                  <a:gd name="T98" fmla="*/ 2147483646 w 9430"/>
                  <a:gd name="T99" fmla="*/ 2147483646 h 6154"/>
                  <a:gd name="T100" fmla="*/ 2147483646 w 9430"/>
                  <a:gd name="T101" fmla="*/ 2147483646 h 6154"/>
                  <a:gd name="T102" fmla="*/ 2147483646 w 9430"/>
                  <a:gd name="T103" fmla="*/ 2147483646 h 6154"/>
                  <a:gd name="T104" fmla="*/ 2147483646 w 9430"/>
                  <a:gd name="T105" fmla="*/ 2147483646 h 6154"/>
                  <a:gd name="T106" fmla="*/ 2147483646 w 9430"/>
                  <a:gd name="T107" fmla="*/ 2147483646 h 6154"/>
                  <a:gd name="T108" fmla="*/ 2147483646 w 9430"/>
                  <a:gd name="T109" fmla="*/ 2147483646 h 6154"/>
                  <a:gd name="T110" fmla="*/ 2147483646 w 9430"/>
                  <a:gd name="T111" fmla="*/ 2147483646 h 6154"/>
                  <a:gd name="T112" fmla="*/ 2147483646 w 9430"/>
                  <a:gd name="T113" fmla="*/ 2147483646 h 6154"/>
                  <a:gd name="T114" fmla="*/ 2147483646 w 9430"/>
                  <a:gd name="T115" fmla="*/ 2147483646 h 6154"/>
                  <a:gd name="T116" fmla="*/ 2147483646 w 9430"/>
                  <a:gd name="T117" fmla="*/ 2147483646 h 6154"/>
                  <a:gd name="T118" fmla="*/ 2147483646 w 9430"/>
                  <a:gd name="T119" fmla="*/ 2147483646 h 6154"/>
                  <a:gd name="T120" fmla="*/ 2147483646 w 9430"/>
                  <a:gd name="T121" fmla="*/ 2147483646 h 61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430" h="6154">
                    <a:moveTo>
                      <a:pt x="7981" y="6153"/>
                    </a:moveTo>
                    <a:lnTo>
                      <a:pt x="7962" y="6115"/>
                    </a:lnTo>
                    <a:lnTo>
                      <a:pt x="7924" y="6077"/>
                    </a:lnTo>
                    <a:lnTo>
                      <a:pt x="7886" y="6077"/>
                    </a:lnTo>
                    <a:lnTo>
                      <a:pt x="7810" y="6058"/>
                    </a:lnTo>
                    <a:lnTo>
                      <a:pt x="7753" y="6039"/>
                    </a:lnTo>
                    <a:lnTo>
                      <a:pt x="7734" y="6019"/>
                    </a:lnTo>
                    <a:lnTo>
                      <a:pt x="7695" y="5982"/>
                    </a:lnTo>
                    <a:lnTo>
                      <a:pt x="7657" y="5963"/>
                    </a:lnTo>
                    <a:lnTo>
                      <a:pt x="7638" y="5963"/>
                    </a:lnTo>
                    <a:lnTo>
                      <a:pt x="7277" y="5867"/>
                    </a:lnTo>
                    <a:lnTo>
                      <a:pt x="7181" y="5829"/>
                    </a:lnTo>
                    <a:lnTo>
                      <a:pt x="7124" y="5772"/>
                    </a:lnTo>
                    <a:lnTo>
                      <a:pt x="7010" y="5638"/>
                    </a:lnTo>
                    <a:lnTo>
                      <a:pt x="6952" y="5601"/>
                    </a:lnTo>
                    <a:lnTo>
                      <a:pt x="6838" y="5524"/>
                    </a:lnTo>
                    <a:lnTo>
                      <a:pt x="6781" y="5506"/>
                    </a:lnTo>
                    <a:lnTo>
                      <a:pt x="6743" y="5486"/>
                    </a:lnTo>
                    <a:lnTo>
                      <a:pt x="6591" y="5467"/>
                    </a:lnTo>
                    <a:lnTo>
                      <a:pt x="6571" y="5467"/>
                    </a:lnTo>
                    <a:lnTo>
                      <a:pt x="6571" y="5448"/>
                    </a:lnTo>
                    <a:lnTo>
                      <a:pt x="6571" y="5391"/>
                    </a:lnTo>
                    <a:lnTo>
                      <a:pt x="6571" y="5372"/>
                    </a:lnTo>
                    <a:lnTo>
                      <a:pt x="6533" y="5334"/>
                    </a:lnTo>
                    <a:lnTo>
                      <a:pt x="6438" y="5296"/>
                    </a:lnTo>
                    <a:lnTo>
                      <a:pt x="6419" y="5257"/>
                    </a:lnTo>
                    <a:lnTo>
                      <a:pt x="6400" y="5220"/>
                    </a:lnTo>
                    <a:lnTo>
                      <a:pt x="6343" y="5201"/>
                    </a:lnTo>
                    <a:lnTo>
                      <a:pt x="6248" y="5181"/>
                    </a:lnTo>
                    <a:lnTo>
                      <a:pt x="6190" y="5143"/>
                    </a:lnTo>
                    <a:lnTo>
                      <a:pt x="6171" y="5105"/>
                    </a:lnTo>
                    <a:lnTo>
                      <a:pt x="6190" y="5048"/>
                    </a:lnTo>
                    <a:lnTo>
                      <a:pt x="6153" y="5010"/>
                    </a:lnTo>
                    <a:lnTo>
                      <a:pt x="6038" y="4858"/>
                    </a:lnTo>
                    <a:lnTo>
                      <a:pt x="5981" y="4839"/>
                    </a:lnTo>
                    <a:lnTo>
                      <a:pt x="5962" y="4820"/>
                    </a:lnTo>
                    <a:lnTo>
                      <a:pt x="5943" y="4820"/>
                    </a:lnTo>
                    <a:lnTo>
                      <a:pt x="5924" y="4820"/>
                    </a:lnTo>
                    <a:lnTo>
                      <a:pt x="5905" y="4800"/>
                    </a:lnTo>
                    <a:lnTo>
                      <a:pt x="5886" y="4762"/>
                    </a:lnTo>
                    <a:lnTo>
                      <a:pt x="5867" y="4762"/>
                    </a:lnTo>
                    <a:lnTo>
                      <a:pt x="5848" y="4744"/>
                    </a:lnTo>
                    <a:lnTo>
                      <a:pt x="5829" y="4744"/>
                    </a:lnTo>
                    <a:lnTo>
                      <a:pt x="5772" y="4705"/>
                    </a:lnTo>
                    <a:lnTo>
                      <a:pt x="5753" y="4705"/>
                    </a:lnTo>
                    <a:lnTo>
                      <a:pt x="5657" y="4686"/>
                    </a:lnTo>
                    <a:lnTo>
                      <a:pt x="5543" y="4629"/>
                    </a:lnTo>
                    <a:lnTo>
                      <a:pt x="5295" y="4629"/>
                    </a:lnTo>
                    <a:lnTo>
                      <a:pt x="5105" y="4553"/>
                    </a:lnTo>
                    <a:lnTo>
                      <a:pt x="4876" y="4382"/>
                    </a:lnTo>
                    <a:lnTo>
                      <a:pt x="4476" y="4248"/>
                    </a:lnTo>
                    <a:lnTo>
                      <a:pt x="4400" y="4172"/>
                    </a:lnTo>
                    <a:lnTo>
                      <a:pt x="4305" y="4115"/>
                    </a:lnTo>
                    <a:lnTo>
                      <a:pt x="4229" y="4058"/>
                    </a:lnTo>
                    <a:lnTo>
                      <a:pt x="4190" y="4038"/>
                    </a:lnTo>
                    <a:lnTo>
                      <a:pt x="4095" y="4038"/>
                    </a:lnTo>
                    <a:lnTo>
                      <a:pt x="4057" y="4038"/>
                    </a:lnTo>
                    <a:lnTo>
                      <a:pt x="4019" y="4019"/>
                    </a:lnTo>
                    <a:lnTo>
                      <a:pt x="4000" y="4001"/>
                    </a:lnTo>
                    <a:lnTo>
                      <a:pt x="3962" y="4019"/>
                    </a:lnTo>
                    <a:lnTo>
                      <a:pt x="3943" y="3982"/>
                    </a:lnTo>
                    <a:lnTo>
                      <a:pt x="3905" y="3886"/>
                    </a:lnTo>
                    <a:lnTo>
                      <a:pt x="3886" y="3867"/>
                    </a:lnTo>
                    <a:lnTo>
                      <a:pt x="3867" y="3848"/>
                    </a:lnTo>
                    <a:lnTo>
                      <a:pt x="3809" y="3848"/>
                    </a:lnTo>
                    <a:lnTo>
                      <a:pt x="3676" y="3772"/>
                    </a:lnTo>
                    <a:lnTo>
                      <a:pt x="3543" y="3753"/>
                    </a:lnTo>
                    <a:lnTo>
                      <a:pt x="3276" y="3657"/>
                    </a:lnTo>
                    <a:lnTo>
                      <a:pt x="3105" y="3620"/>
                    </a:lnTo>
                    <a:lnTo>
                      <a:pt x="3066" y="3657"/>
                    </a:lnTo>
                    <a:lnTo>
                      <a:pt x="3066" y="3620"/>
                    </a:lnTo>
                    <a:lnTo>
                      <a:pt x="3029" y="3581"/>
                    </a:lnTo>
                    <a:lnTo>
                      <a:pt x="2990" y="3562"/>
                    </a:lnTo>
                    <a:lnTo>
                      <a:pt x="2990" y="3543"/>
                    </a:lnTo>
                    <a:lnTo>
                      <a:pt x="2895" y="3505"/>
                    </a:lnTo>
                    <a:lnTo>
                      <a:pt x="2743" y="3448"/>
                    </a:lnTo>
                    <a:lnTo>
                      <a:pt x="2685" y="3391"/>
                    </a:lnTo>
                    <a:lnTo>
                      <a:pt x="2533" y="3296"/>
                    </a:lnTo>
                    <a:lnTo>
                      <a:pt x="2381" y="3181"/>
                    </a:lnTo>
                    <a:lnTo>
                      <a:pt x="2324" y="3124"/>
                    </a:lnTo>
                    <a:lnTo>
                      <a:pt x="2324" y="3105"/>
                    </a:lnTo>
                    <a:lnTo>
                      <a:pt x="2324" y="3067"/>
                    </a:lnTo>
                    <a:lnTo>
                      <a:pt x="2304" y="3029"/>
                    </a:lnTo>
                    <a:lnTo>
                      <a:pt x="2286" y="3010"/>
                    </a:lnTo>
                    <a:lnTo>
                      <a:pt x="2228" y="2972"/>
                    </a:lnTo>
                    <a:lnTo>
                      <a:pt x="2038" y="2877"/>
                    </a:lnTo>
                    <a:lnTo>
                      <a:pt x="2000" y="2858"/>
                    </a:lnTo>
                    <a:lnTo>
                      <a:pt x="1905" y="2858"/>
                    </a:lnTo>
                    <a:lnTo>
                      <a:pt x="1867" y="2819"/>
                    </a:lnTo>
                    <a:lnTo>
                      <a:pt x="1828" y="2781"/>
                    </a:lnTo>
                    <a:lnTo>
                      <a:pt x="1828" y="2763"/>
                    </a:lnTo>
                    <a:lnTo>
                      <a:pt x="1809" y="2743"/>
                    </a:lnTo>
                    <a:lnTo>
                      <a:pt x="1752" y="2724"/>
                    </a:lnTo>
                    <a:lnTo>
                      <a:pt x="1657" y="2743"/>
                    </a:lnTo>
                    <a:lnTo>
                      <a:pt x="1581" y="2724"/>
                    </a:lnTo>
                    <a:lnTo>
                      <a:pt x="1505" y="2705"/>
                    </a:lnTo>
                    <a:lnTo>
                      <a:pt x="1410" y="2629"/>
                    </a:lnTo>
                    <a:lnTo>
                      <a:pt x="1390" y="2610"/>
                    </a:lnTo>
                    <a:lnTo>
                      <a:pt x="1390" y="2572"/>
                    </a:lnTo>
                    <a:lnTo>
                      <a:pt x="1390" y="2553"/>
                    </a:lnTo>
                    <a:lnTo>
                      <a:pt x="1371" y="2534"/>
                    </a:lnTo>
                    <a:lnTo>
                      <a:pt x="1371" y="2496"/>
                    </a:lnTo>
                    <a:lnTo>
                      <a:pt x="1371" y="2477"/>
                    </a:lnTo>
                    <a:lnTo>
                      <a:pt x="1314" y="2438"/>
                    </a:lnTo>
                    <a:lnTo>
                      <a:pt x="1200" y="2419"/>
                    </a:lnTo>
                    <a:lnTo>
                      <a:pt x="876" y="2267"/>
                    </a:lnTo>
                    <a:lnTo>
                      <a:pt x="724" y="2191"/>
                    </a:lnTo>
                    <a:lnTo>
                      <a:pt x="514" y="2096"/>
                    </a:lnTo>
                    <a:lnTo>
                      <a:pt x="457" y="2038"/>
                    </a:lnTo>
                    <a:lnTo>
                      <a:pt x="209" y="1905"/>
                    </a:lnTo>
                    <a:lnTo>
                      <a:pt x="152" y="1848"/>
                    </a:lnTo>
                    <a:lnTo>
                      <a:pt x="114" y="1848"/>
                    </a:lnTo>
                    <a:lnTo>
                      <a:pt x="95" y="1848"/>
                    </a:lnTo>
                    <a:lnTo>
                      <a:pt x="76" y="1848"/>
                    </a:lnTo>
                    <a:lnTo>
                      <a:pt x="57" y="1848"/>
                    </a:lnTo>
                    <a:lnTo>
                      <a:pt x="19" y="1829"/>
                    </a:lnTo>
                    <a:lnTo>
                      <a:pt x="0" y="1791"/>
                    </a:lnTo>
                    <a:lnTo>
                      <a:pt x="133" y="1600"/>
                    </a:lnTo>
                    <a:lnTo>
                      <a:pt x="133" y="1562"/>
                    </a:lnTo>
                    <a:lnTo>
                      <a:pt x="152" y="1524"/>
                    </a:lnTo>
                    <a:lnTo>
                      <a:pt x="171" y="1486"/>
                    </a:lnTo>
                    <a:lnTo>
                      <a:pt x="247" y="1334"/>
                    </a:lnTo>
                    <a:lnTo>
                      <a:pt x="305" y="1295"/>
                    </a:lnTo>
                    <a:lnTo>
                      <a:pt x="781" y="991"/>
                    </a:lnTo>
                    <a:lnTo>
                      <a:pt x="781" y="1029"/>
                    </a:lnTo>
                    <a:lnTo>
                      <a:pt x="781" y="1048"/>
                    </a:lnTo>
                    <a:lnTo>
                      <a:pt x="800" y="1067"/>
                    </a:lnTo>
                    <a:lnTo>
                      <a:pt x="800" y="1086"/>
                    </a:lnTo>
                    <a:lnTo>
                      <a:pt x="838" y="1105"/>
                    </a:lnTo>
                    <a:lnTo>
                      <a:pt x="895" y="1124"/>
                    </a:lnTo>
                    <a:lnTo>
                      <a:pt x="1066" y="1143"/>
                    </a:lnTo>
                    <a:lnTo>
                      <a:pt x="1238" y="1200"/>
                    </a:lnTo>
                    <a:lnTo>
                      <a:pt x="1314" y="1219"/>
                    </a:lnTo>
                    <a:lnTo>
                      <a:pt x="1333" y="1219"/>
                    </a:lnTo>
                    <a:lnTo>
                      <a:pt x="1352" y="1239"/>
                    </a:lnTo>
                    <a:lnTo>
                      <a:pt x="1352" y="1258"/>
                    </a:lnTo>
                    <a:lnTo>
                      <a:pt x="1352" y="1277"/>
                    </a:lnTo>
                    <a:lnTo>
                      <a:pt x="1352" y="1315"/>
                    </a:lnTo>
                    <a:lnTo>
                      <a:pt x="1352" y="1334"/>
                    </a:lnTo>
                    <a:lnTo>
                      <a:pt x="1371" y="1391"/>
                    </a:lnTo>
                    <a:lnTo>
                      <a:pt x="1410" y="1467"/>
                    </a:lnTo>
                    <a:lnTo>
                      <a:pt x="1447" y="1505"/>
                    </a:lnTo>
                    <a:lnTo>
                      <a:pt x="1447" y="1544"/>
                    </a:lnTo>
                    <a:lnTo>
                      <a:pt x="1466" y="1581"/>
                    </a:lnTo>
                    <a:lnTo>
                      <a:pt x="1466" y="1600"/>
                    </a:lnTo>
                    <a:lnTo>
                      <a:pt x="1505" y="1620"/>
                    </a:lnTo>
                    <a:lnTo>
                      <a:pt x="1581" y="1658"/>
                    </a:lnTo>
                    <a:lnTo>
                      <a:pt x="1619" y="1676"/>
                    </a:lnTo>
                    <a:lnTo>
                      <a:pt x="1638" y="1734"/>
                    </a:lnTo>
                    <a:lnTo>
                      <a:pt x="1638" y="1753"/>
                    </a:lnTo>
                    <a:lnTo>
                      <a:pt x="1638" y="1772"/>
                    </a:lnTo>
                    <a:lnTo>
                      <a:pt x="1657" y="1791"/>
                    </a:lnTo>
                    <a:lnTo>
                      <a:pt x="1733" y="1867"/>
                    </a:lnTo>
                    <a:lnTo>
                      <a:pt x="1752" y="1886"/>
                    </a:lnTo>
                    <a:lnTo>
                      <a:pt x="1771" y="1905"/>
                    </a:lnTo>
                    <a:lnTo>
                      <a:pt x="1791" y="1905"/>
                    </a:lnTo>
                    <a:lnTo>
                      <a:pt x="1847" y="1924"/>
                    </a:lnTo>
                    <a:lnTo>
                      <a:pt x="1886" y="1924"/>
                    </a:lnTo>
                    <a:lnTo>
                      <a:pt x="1905" y="1924"/>
                    </a:lnTo>
                    <a:lnTo>
                      <a:pt x="1943" y="1924"/>
                    </a:lnTo>
                    <a:lnTo>
                      <a:pt x="1981" y="1905"/>
                    </a:lnTo>
                    <a:lnTo>
                      <a:pt x="2038" y="1867"/>
                    </a:lnTo>
                    <a:lnTo>
                      <a:pt x="2095" y="1829"/>
                    </a:lnTo>
                    <a:lnTo>
                      <a:pt x="2114" y="1829"/>
                    </a:lnTo>
                    <a:lnTo>
                      <a:pt x="2133" y="1829"/>
                    </a:lnTo>
                    <a:lnTo>
                      <a:pt x="2152" y="1848"/>
                    </a:lnTo>
                    <a:lnTo>
                      <a:pt x="2172" y="1867"/>
                    </a:lnTo>
                    <a:lnTo>
                      <a:pt x="2172" y="1924"/>
                    </a:lnTo>
                    <a:lnTo>
                      <a:pt x="2172" y="1943"/>
                    </a:lnTo>
                    <a:lnTo>
                      <a:pt x="2190" y="1962"/>
                    </a:lnTo>
                    <a:lnTo>
                      <a:pt x="2190" y="1981"/>
                    </a:lnTo>
                    <a:lnTo>
                      <a:pt x="2209" y="2001"/>
                    </a:lnTo>
                    <a:lnTo>
                      <a:pt x="2209" y="2020"/>
                    </a:lnTo>
                    <a:lnTo>
                      <a:pt x="2190" y="2115"/>
                    </a:lnTo>
                    <a:lnTo>
                      <a:pt x="2190" y="2134"/>
                    </a:lnTo>
                    <a:lnTo>
                      <a:pt x="2190" y="2172"/>
                    </a:lnTo>
                    <a:lnTo>
                      <a:pt x="2209" y="2191"/>
                    </a:lnTo>
                    <a:lnTo>
                      <a:pt x="2228" y="2191"/>
                    </a:lnTo>
                    <a:lnTo>
                      <a:pt x="2267" y="2191"/>
                    </a:lnTo>
                    <a:lnTo>
                      <a:pt x="2438" y="2096"/>
                    </a:lnTo>
                    <a:lnTo>
                      <a:pt x="2457" y="2077"/>
                    </a:lnTo>
                    <a:lnTo>
                      <a:pt x="2476" y="2057"/>
                    </a:lnTo>
                    <a:lnTo>
                      <a:pt x="2495" y="1981"/>
                    </a:lnTo>
                    <a:lnTo>
                      <a:pt x="2590" y="1848"/>
                    </a:lnTo>
                    <a:lnTo>
                      <a:pt x="2609" y="1829"/>
                    </a:lnTo>
                    <a:lnTo>
                      <a:pt x="2629" y="1829"/>
                    </a:lnTo>
                    <a:lnTo>
                      <a:pt x="2685" y="1810"/>
                    </a:lnTo>
                    <a:lnTo>
                      <a:pt x="2914" y="1810"/>
                    </a:lnTo>
                    <a:lnTo>
                      <a:pt x="3143" y="1772"/>
                    </a:lnTo>
                    <a:lnTo>
                      <a:pt x="3238" y="1772"/>
                    </a:lnTo>
                    <a:lnTo>
                      <a:pt x="3333" y="1753"/>
                    </a:lnTo>
                    <a:lnTo>
                      <a:pt x="3600" y="1639"/>
                    </a:lnTo>
                    <a:lnTo>
                      <a:pt x="3676" y="1658"/>
                    </a:lnTo>
                    <a:lnTo>
                      <a:pt x="3695" y="1676"/>
                    </a:lnTo>
                    <a:lnTo>
                      <a:pt x="3733" y="1676"/>
                    </a:lnTo>
                    <a:lnTo>
                      <a:pt x="3905" y="1696"/>
                    </a:lnTo>
                    <a:lnTo>
                      <a:pt x="3981" y="1696"/>
                    </a:lnTo>
                    <a:lnTo>
                      <a:pt x="3981" y="1676"/>
                    </a:lnTo>
                    <a:lnTo>
                      <a:pt x="3981" y="1639"/>
                    </a:lnTo>
                    <a:lnTo>
                      <a:pt x="3962" y="1544"/>
                    </a:lnTo>
                    <a:lnTo>
                      <a:pt x="3981" y="1467"/>
                    </a:lnTo>
                    <a:lnTo>
                      <a:pt x="4000" y="1448"/>
                    </a:lnTo>
                    <a:lnTo>
                      <a:pt x="4019" y="1448"/>
                    </a:lnTo>
                    <a:lnTo>
                      <a:pt x="4038" y="1448"/>
                    </a:lnTo>
                    <a:lnTo>
                      <a:pt x="4095" y="1448"/>
                    </a:lnTo>
                    <a:lnTo>
                      <a:pt x="4133" y="1448"/>
                    </a:lnTo>
                    <a:lnTo>
                      <a:pt x="4209" y="1486"/>
                    </a:lnTo>
                    <a:lnTo>
                      <a:pt x="4229" y="1486"/>
                    </a:lnTo>
                    <a:lnTo>
                      <a:pt x="4248" y="1486"/>
                    </a:lnTo>
                    <a:lnTo>
                      <a:pt x="4248" y="1467"/>
                    </a:lnTo>
                    <a:lnTo>
                      <a:pt x="4267" y="1448"/>
                    </a:lnTo>
                    <a:lnTo>
                      <a:pt x="4305" y="1410"/>
                    </a:lnTo>
                    <a:lnTo>
                      <a:pt x="4362" y="1277"/>
                    </a:lnTo>
                    <a:lnTo>
                      <a:pt x="4381" y="1258"/>
                    </a:lnTo>
                    <a:lnTo>
                      <a:pt x="4514" y="1124"/>
                    </a:lnTo>
                    <a:lnTo>
                      <a:pt x="4552" y="1086"/>
                    </a:lnTo>
                    <a:lnTo>
                      <a:pt x="4571" y="991"/>
                    </a:lnTo>
                    <a:lnTo>
                      <a:pt x="4571" y="877"/>
                    </a:lnTo>
                    <a:lnTo>
                      <a:pt x="4590" y="800"/>
                    </a:lnTo>
                    <a:lnTo>
                      <a:pt x="4610" y="762"/>
                    </a:lnTo>
                    <a:lnTo>
                      <a:pt x="4610" y="724"/>
                    </a:lnTo>
                    <a:lnTo>
                      <a:pt x="4610" y="705"/>
                    </a:lnTo>
                    <a:lnTo>
                      <a:pt x="4590" y="667"/>
                    </a:lnTo>
                    <a:lnTo>
                      <a:pt x="4552" y="629"/>
                    </a:lnTo>
                    <a:lnTo>
                      <a:pt x="4534" y="591"/>
                    </a:lnTo>
                    <a:lnTo>
                      <a:pt x="4552" y="477"/>
                    </a:lnTo>
                    <a:lnTo>
                      <a:pt x="4571" y="457"/>
                    </a:lnTo>
                    <a:lnTo>
                      <a:pt x="4590" y="420"/>
                    </a:lnTo>
                    <a:lnTo>
                      <a:pt x="4610" y="401"/>
                    </a:lnTo>
                    <a:lnTo>
                      <a:pt x="4629" y="381"/>
                    </a:lnTo>
                    <a:lnTo>
                      <a:pt x="4648" y="381"/>
                    </a:lnTo>
                    <a:lnTo>
                      <a:pt x="4686" y="362"/>
                    </a:lnTo>
                    <a:lnTo>
                      <a:pt x="4705" y="343"/>
                    </a:lnTo>
                    <a:lnTo>
                      <a:pt x="4743" y="343"/>
                    </a:lnTo>
                    <a:lnTo>
                      <a:pt x="4838" y="362"/>
                    </a:lnTo>
                    <a:lnTo>
                      <a:pt x="4876" y="362"/>
                    </a:lnTo>
                    <a:lnTo>
                      <a:pt x="4895" y="362"/>
                    </a:lnTo>
                    <a:lnTo>
                      <a:pt x="4952" y="343"/>
                    </a:lnTo>
                    <a:lnTo>
                      <a:pt x="4971" y="343"/>
                    </a:lnTo>
                    <a:lnTo>
                      <a:pt x="4971" y="324"/>
                    </a:lnTo>
                    <a:lnTo>
                      <a:pt x="4991" y="305"/>
                    </a:lnTo>
                    <a:lnTo>
                      <a:pt x="4971" y="248"/>
                    </a:lnTo>
                    <a:lnTo>
                      <a:pt x="4952" y="172"/>
                    </a:lnTo>
                    <a:lnTo>
                      <a:pt x="5010" y="96"/>
                    </a:lnTo>
                    <a:lnTo>
                      <a:pt x="5067" y="39"/>
                    </a:lnTo>
                    <a:lnTo>
                      <a:pt x="5105" y="20"/>
                    </a:lnTo>
                    <a:lnTo>
                      <a:pt x="5143" y="0"/>
                    </a:lnTo>
                    <a:lnTo>
                      <a:pt x="5200" y="20"/>
                    </a:lnTo>
                    <a:lnTo>
                      <a:pt x="5219" y="39"/>
                    </a:lnTo>
                    <a:lnTo>
                      <a:pt x="5238" y="39"/>
                    </a:lnTo>
                    <a:lnTo>
                      <a:pt x="5257" y="57"/>
                    </a:lnTo>
                    <a:lnTo>
                      <a:pt x="5295" y="57"/>
                    </a:lnTo>
                    <a:lnTo>
                      <a:pt x="5372" y="57"/>
                    </a:lnTo>
                    <a:lnTo>
                      <a:pt x="5409" y="57"/>
                    </a:lnTo>
                    <a:lnTo>
                      <a:pt x="5448" y="76"/>
                    </a:lnTo>
                    <a:lnTo>
                      <a:pt x="5467" y="76"/>
                    </a:lnTo>
                    <a:lnTo>
                      <a:pt x="5486" y="96"/>
                    </a:lnTo>
                    <a:lnTo>
                      <a:pt x="5524" y="96"/>
                    </a:lnTo>
                    <a:lnTo>
                      <a:pt x="5581" y="96"/>
                    </a:lnTo>
                    <a:lnTo>
                      <a:pt x="5772" y="39"/>
                    </a:lnTo>
                    <a:lnTo>
                      <a:pt x="5753" y="76"/>
                    </a:lnTo>
                    <a:lnTo>
                      <a:pt x="5753" y="115"/>
                    </a:lnTo>
                    <a:lnTo>
                      <a:pt x="5753" y="153"/>
                    </a:lnTo>
                    <a:lnTo>
                      <a:pt x="5753" y="172"/>
                    </a:lnTo>
                    <a:lnTo>
                      <a:pt x="5772" y="191"/>
                    </a:lnTo>
                    <a:lnTo>
                      <a:pt x="5905" y="362"/>
                    </a:lnTo>
                    <a:lnTo>
                      <a:pt x="5962" y="401"/>
                    </a:lnTo>
                    <a:lnTo>
                      <a:pt x="6095" y="438"/>
                    </a:lnTo>
                    <a:lnTo>
                      <a:pt x="6248" y="401"/>
                    </a:lnTo>
                    <a:lnTo>
                      <a:pt x="6305" y="381"/>
                    </a:lnTo>
                    <a:lnTo>
                      <a:pt x="6362" y="381"/>
                    </a:lnTo>
                    <a:lnTo>
                      <a:pt x="6419" y="362"/>
                    </a:lnTo>
                    <a:lnTo>
                      <a:pt x="6457" y="324"/>
                    </a:lnTo>
                    <a:lnTo>
                      <a:pt x="6495" y="324"/>
                    </a:lnTo>
                    <a:lnTo>
                      <a:pt x="6515" y="324"/>
                    </a:lnTo>
                    <a:lnTo>
                      <a:pt x="6533" y="343"/>
                    </a:lnTo>
                    <a:lnTo>
                      <a:pt x="6552" y="362"/>
                    </a:lnTo>
                    <a:lnTo>
                      <a:pt x="6571" y="381"/>
                    </a:lnTo>
                    <a:lnTo>
                      <a:pt x="6591" y="438"/>
                    </a:lnTo>
                    <a:lnTo>
                      <a:pt x="6610" y="477"/>
                    </a:lnTo>
                    <a:lnTo>
                      <a:pt x="6610" y="496"/>
                    </a:lnTo>
                    <a:lnTo>
                      <a:pt x="6629" y="515"/>
                    </a:lnTo>
                    <a:lnTo>
                      <a:pt x="6647" y="515"/>
                    </a:lnTo>
                    <a:lnTo>
                      <a:pt x="6667" y="515"/>
                    </a:lnTo>
                    <a:lnTo>
                      <a:pt x="6686" y="515"/>
                    </a:lnTo>
                    <a:lnTo>
                      <a:pt x="6743" y="420"/>
                    </a:lnTo>
                    <a:lnTo>
                      <a:pt x="6743" y="401"/>
                    </a:lnTo>
                    <a:lnTo>
                      <a:pt x="6762" y="381"/>
                    </a:lnTo>
                    <a:lnTo>
                      <a:pt x="6762" y="362"/>
                    </a:lnTo>
                    <a:lnTo>
                      <a:pt x="6781" y="305"/>
                    </a:lnTo>
                    <a:lnTo>
                      <a:pt x="6800" y="286"/>
                    </a:lnTo>
                    <a:lnTo>
                      <a:pt x="6800" y="248"/>
                    </a:lnTo>
                    <a:lnTo>
                      <a:pt x="6781" y="229"/>
                    </a:lnTo>
                    <a:lnTo>
                      <a:pt x="6781" y="191"/>
                    </a:lnTo>
                    <a:lnTo>
                      <a:pt x="6781" y="172"/>
                    </a:lnTo>
                    <a:lnTo>
                      <a:pt x="6743" y="134"/>
                    </a:lnTo>
                    <a:lnTo>
                      <a:pt x="6743" y="115"/>
                    </a:lnTo>
                    <a:lnTo>
                      <a:pt x="6743" y="96"/>
                    </a:lnTo>
                    <a:lnTo>
                      <a:pt x="6743" y="76"/>
                    </a:lnTo>
                    <a:lnTo>
                      <a:pt x="6762" y="57"/>
                    </a:lnTo>
                    <a:lnTo>
                      <a:pt x="6781" y="39"/>
                    </a:lnTo>
                    <a:lnTo>
                      <a:pt x="6800" y="20"/>
                    </a:lnTo>
                    <a:lnTo>
                      <a:pt x="6819" y="39"/>
                    </a:lnTo>
                    <a:lnTo>
                      <a:pt x="6838" y="39"/>
                    </a:lnTo>
                    <a:lnTo>
                      <a:pt x="6857" y="39"/>
                    </a:lnTo>
                    <a:lnTo>
                      <a:pt x="6857" y="57"/>
                    </a:lnTo>
                    <a:lnTo>
                      <a:pt x="6914" y="96"/>
                    </a:lnTo>
                    <a:lnTo>
                      <a:pt x="7010" y="248"/>
                    </a:lnTo>
                    <a:lnTo>
                      <a:pt x="7067" y="324"/>
                    </a:lnTo>
                    <a:lnTo>
                      <a:pt x="7086" y="381"/>
                    </a:lnTo>
                    <a:lnTo>
                      <a:pt x="7105" y="401"/>
                    </a:lnTo>
                    <a:lnTo>
                      <a:pt x="7124" y="420"/>
                    </a:lnTo>
                    <a:lnTo>
                      <a:pt x="7143" y="438"/>
                    </a:lnTo>
                    <a:lnTo>
                      <a:pt x="7162" y="457"/>
                    </a:lnTo>
                    <a:lnTo>
                      <a:pt x="7219" y="477"/>
                    </a:lnTo>
                    <a:lnTo>
                      <a:pt x="7238" y="477"/>
                    </a:lnTo>
                    <a:lnTo>
                      <a:pt x="7277" y="477"/>
                    </a:lnTo>
                    <a:lnTo>
                      <a:pt x="7277" y="496"/>
                    </a:lnTo>
                    <a:lnTo>
                      <a:pt x="7277" y="515"/>
                    </a:lnTo>
                    <a:lnTo>
                      <a:pt x="7257" y="534"/>
                    </a:lnTo>
                    <a:lnTo>
                      <a:pt x="7257" y="553"/>
                    </a:lnTo>
                    <a:lnTo>
                      <a:pt x="7238" y="572"/>
                    </a:lnTo>
                    <a:lnTo>
                      <a:pt x="7200" y="591"/>
                    </a:lnTo>
                    <a:lnTo>
                      <a:pt x="7181" y="610"/>
                    </a:lnTo>
                    <a:lnTo>
                      <a:pt x="7162" y="629"/>
                    </a:lnTo>
                    <a:lnTo>
                      <a:pt x="7162" y="648"/>
                    </a:lnTo>
                    <a:lnTo>
                      <a:pt x="7181" y="762"/>
                    </a:lnTo>
                    <a:lnTo>
                      <a:pt x="7181" y="800"/>
                    </a:lnTo>
                    <a:lnTo>
                      <a:pt x="7181" y="819"/>
                    </a:lnTo>
                    <a:lnTo>
                      <a:pt x="7162" y="877"/>
                    </a:lnTo>
                    <a:lnTo>
                      <a:pt x="7143" y="896"/>
                    </a:lnTo>
                    <a:lnTo>
                      <a:pt x="7181" y="914"/>
                    </a:lnTo>
                    <a:lnTo>
                      <a:pt x="7238" y="953"/>
                    </a:lnTo>
                    <a:lnTo>
                      <a:pt x="7505" y="1010"/>
                    </a:lnTo>
                    <a:lnTo>
                      <a:pt x="7543" y="1029"/>
                    </a:lnTo>
                    <a:lnTo>
                      <a:pt x="7562" y="1048"/>
                    </a:lnTo>
                    <a:lnTo>
                      <a:pt x="7581" y="1048"/>
                    </a:lnTo>
                    <a:lnTo>
                      <a:pt x="7600" y="1048"/>
                    </a:lnTo>
                    <a:lnTo>
                      <a:pt x="7657" y="991"/>
                    </a:lnTo>
                    <a:lnTo>
                      <a:pt x="7695" y="991"/>
                    </a:lnTo>
                    <a:lnTo>
                      <a:pt x="7714" y="972"/>
                    </a:lnTo>
                    <a:lnTo>
                      <a:pt x="7771" y="972"/>
                    </a:lnTo>
                    <a:lnTo>
                      <a:pt x="7790" y="972"/>
                    </a:lnTo>
                    <a:lnTo>
                      <a:pt x="7848" y="972"/>
                    </a:lnTo>
                    <a:lnTo>
                      <a:pt x="7886" y="972"/>
                    </a:lnTo>
                    <a:lnTo>
                      <a:pt x="7905" y="972"/>
                    </a:lnTo>
                    <a:lnTo>
                      <a:pt x="7924" y="953"/>
                    </a:lnTo>
                    <a:lnTo>
                      <a:pt x="7943" y="934"/>
                    </a:lnTo>
                    <a:lnTo>
                      <a:pt x="7943" y="914"/>
                    </a:lnTo>
                    <a:lnTo>
                      <a:pt x="7943" y="896"/>
                    </a:lnTo>
                    <a:lnTo>
                      <a:pt x="7943" y="877"/>
                    </a:lnTo>
                    <a:lnTo>
                      <a:pt x="7924" y="857"/>
                    </a:lnTo>
                    <a:lnTo>
                      <a:pt x="7924" y="838"/>
                    </a:lnTo>
                    <a:lnTo>
                      <a:pt x="7943" y="838"/>
                    </a:lnTo>
                    <a:lnTo>
                      <a:pt x="7981" y="838"/>
                    </a:lnTo>
                    <a:lnTo>
                      <a:pt x="8038" y="896"/>
                    </a:lnTo>
                    <a:lnTo>
                      <a:pt x="8076" y="896"/>
                    </a:lnTo>
                    <a:lnTo>
                      <a:pt x="8134" y="896"/>
                    </a:lnTo>
                    <a:lnTo>
                      <a:pt x="8152" y="896"/>
                    </a:lnTo>
                    <a:lnTo>
                      <a:pt x="8191" y="914"/>
                    </a:lnTo>
                    <a:lnTo>
                      <a:pt x="8324" y="1048"/>
                    </a:lnTo>
                    <a:lnTo>
                      <a:pt x="8343" y="1048"/>
                    </a:lnTo>
                    <a:lnTo>
                      <a:pt x="8381" y="1067"/>
                    </a:lnTo>
                    <a:lnTo>
                      <a:pt x="8400" y="1067"/>
                    </a:lnTo>
                    <a:lnTo>
                      <a:pt x="8419" y="1048"/>
                    </a:lnTo>
                    <a:lnTo>
                      <a:pt x="8476" y="991"/>
                    </a:lnTo>
                    <a:lnTo>
                      <a:pt x="8496" y="972"/>
                    </a:lnTo>
                    <a:lnTo>
                      <a:pt x="8515" y="953"/>
                    </a:lnTo>
                    <a:lnTo>
                      <a:pt x="8552" y="953"/>
                    </a:lnTo>
                    <a:lnTo>
                      <a:pt x="8572" y="953"/>
                    </a:lnTo>
                    <a:lnTo>
                      <a:pt x="8591" y="953"/>
                    </a:lnTo>
                    <a:lnTo>
                      <a:pt x="8610" y="972"/>
                    </a:lnTo>
                    <a:lnTo>
                      <a:pt x="8628" y="991"/>
                    </a:lnTo>
                    <a:lnTo>
                      <a:pt x="8648" y="1010"/>
                    </a:lnTo>
                    <a:lnTo>
                      <a:pt x="8667" y="1029"/>
                    </a:lnTo>
                    <a:lnTo>
                      <a:pt x="8686" y="1067"/>
                    </a:lnTo>
                    <a:lnTo>
                      <a:pt x="8686" y="1086"/>
                    </a:lnTo>
                    <a:lnTo>
                      <a:pt x="8686" y="1124"/>
                    </a:lnTo>
                    <a:lnTo>
                      <a:pt x="8667" y="1181"/>
                    </a:lnTo>
                    <a:lnTo>
                      <a:pt x="8667" y="1277"/>
                    </a:lnTo>
                    <a:lnTo>
                      <a:pt x="8667" y="1295"/>
                    </a:lnTo>
                    <a:lnTo>
                      <a:pt x="8686" y="1315"/>
                    </a:lnTo>
                    <a:lnTo>
                      <a:pt x="8724" y="1334"/>
                    </a:lnTo>
                    <a:lnTo>
                      <a:pt x="8781" y="1353"/>
                    </a:lnTo>
                    <a:lnTo>
                      <a:pt x="8819" y="1372"/>
                    </a:lnTo>
                    <a:lnTo>
                      <a:pt x="8877" y="1429"/>
                    </a:lnTo>
                    <a:lnTo>
                      <a:pt x="8914" y="1448"/>
                    </a:lnTo>
                    <a:lnTo>
                      <a:pt x="8972" y="1524"/>
                    </a:lnTo>
                    <a:lnTo>
                      <a:pt x="9009" y="1562"/>
                    </a:lnTo>
                    <a:lnTo>
                      <a:pt x="9009" y="1639"/>
                    </a:lnTo>
                    <a:lnTo>
                      <a:pt x="8991" y="1791"/>
                    </a:lnTo>
                    <a:lnTo>
                      <a:pt x="9009" y="1829"/>
                    </a:lnTo>
                    <a:lnTo>
                      <a:pt x="9009" y="1848"/>
                    </a:lnTo>
                    <a:lnTo>
                      <a:pt x="9029" y="1867"/>
                    </a:lnTo>
                    <a:lnTo>
                      <a:pt x="9048" y="1905"/>
                    </a:lnTo>
                    <a:lnTo>
                      <a:pt x="9048" y="1924"/>
                    </a:lnTo>
                    <a:lnTo>
                      <a:pt x="9048" y="1943"/>
                    </a:lnTo>
                    <a:lnTo>
                      <a:pt x="9048" y="1962"/>
                    </a:lnTo>
                    <a:lnTo>
                      <a:pt x="9029" y="2038"/>
                    </a:lnTo>
                    <a:lnTo>
                      <a:pt x="9029" y="2077"/>
                    </a:lnTo>
                    <a:lnTo>
                      <a:pt x="9048" y="2096"/>
                    </a:lnTo>
                    <a:lnTo>
                      <a:pt x="9124" y="2191"/>
                    </a:lnTo>
                    <a:lnTo>
                      <a:pt x="9143" y="2229"/>
                    </a:lnTo>
                    <a:lnTo>
                      <a:pt x="9238" y="2305"/>
                    </a:lnTo>
                    <a:lnTo>
                      <a:pt x="9258" y="2324"/>
                    </a:lnTo>
                    <a:lnTo>
                      <a:pt x="9276" y="2362"/>
                    </a:lnTo>
                    <a:lnTo>
                      <a:pt x="9295" y="2401"/>
                    </a:lnTo>
                    <a:lnTo>
                      <a:pt x="9276" y="2419"/>
                    </a:lnTo>
                    <a:lnTo>
                      <a:pt x="9276" y="2438"/>
                    </a:lnTo>
                    <a:lnTo>
                      <a:pt x="9219" y="2534"/>
                    </a:lnTo>
                    <a:lnTo>
                      <a:pt x="9219" y="2553"/>
                    </a:lnTo>
                    <a:lnTo>
                      <a:pt x="9200" y="2572"/>
                    </a:lnTo>
                    <a:lnTo>
                      <a:pt x="9200" y="2610"/>
                    </a:lnTo>
                    <a:lnTo>
                      <a:pt x="9219" y="2629"/>
                    </a:lnTo>
                    <a:lnTo>
                      <a:pt x="9238" y="2648"/>
                    </a:lnTo>
                    <a:lnTo>
                      <a:pt x="9258" y="2667"/>
                    </a:lnTo>
                    <a:lnTo>
                      <a:pt x="9276" y="2686"/>
                    </a:lnTo>
                    <a:lnTo>
                      <a:pt x="9295" y="2781"/>
                    </a:lnTo>
                    <a:lnTo>
                      <a:pt x="9334" y="2819"/>
                    </a:lnTo>
                    <a:lnTo>
                      <a:pt x="9429" y="2895"/>
                    </a:lnTo>
                    <a:lnTo>
                      <a:pt x="9429" y="2953"/>
                    </a:lnTo>
                    <a:lnTo>
                      <a:pt x="9429" y="2991"/>
                    </a:lnTo>
                    <a:lnTo>
                      <a:pt x="9410" y="3067"/>
                    </a:lnTo>
                    <a:lnTo>
                      <a:pt x="9372" y="3581"/>
                    </a:lnTo>
                    <a:lnTo>
                      <a:pt x="9353" y="3715"/>
                    </a:lnTo>
                    <a:lnTo>
                      <a:pt x="9295" y="3791"/>
                    </a:lnTo>
                    <a:lnTo>
                      <a:pt x="9200" y="3886"/>
                    </a:lnTo>
                    <a:lnTo>
                      <a:pt x="9181" y="3905"/>
                    </a:lnTo>
                    <a:lnTo>
                      <a:pt x="9162" y="3924"/>
                    </a:lnTo>
                    <a:lnTo>
                      <a:pt x="9143" y="3962"/>
                    </a:lnTo>
                    <a:lnTo>
                      <a:pt x="9143" y="3982"/>
                    </a:lnTo>
                    <a:lnTo>
                      <a:pt x="9143" y="4001"/>
                    </a:lnTo>
                    <a:lnTo>
                      <a:pt x="9162" y="4077"/>
                    </a:lnTo>
                    <a:lnTo>
                      <a:pt x="9181" y="4096"/>
                    </a:lnTo>
                    <a:lnTo>
                      <a:pt x="9181" y="4153"/>
                    </a:lnTo>
                    <a:lnTo>
                      <a:pt x="9162" y="4172"/>
                    </a:lnTo>
                    <a:lnTo>
                      <a:pt x="9143" y="4191"/>
                    </a:lnTo>
                    <a:lnTo>
                      <a:pt x="9067" y="4229"/>
                    </a:lnTo>
                    <a:lnTo>
                      <a:pt x="9048" y="4229"/>
                    </a:lnTo>
                    <a:lnTo>
                      <a:pt x="9029" y="4229"/>
                    </a:lnTo>
                    <a:lnTo>
                      <a:pt x="9009" y="4210"/>
                    </a:lnTo>
                    <a:lnTo>
                      <a:pt x="8991" y="4172"/>
                    </a:lnTo>
                    <a:lnTo>
                      <a:pt x="8972" y="4172"/>
                    </a:lnTo>
                    <a:lnTo>
                      <a:pt x="8953" y="4153"/>
                    </a:lnTo>
                    <a:lnTo>
                      <a:pt x="8914" y="4172"/>
                    </a:lnTo>
                    <a:lnTo>
                      <a:pt x="8877" y="4172"/>
                    </a:lnTo>
                    <a:lnTo>
                      <a:pt x="8857" y="4191"/>
                    </a:lnTo>
                    <a:lnTo>
                      <a:pt x="8781" y="4191"/>
                    </a:lnTo>
                    <a:lnTo>
                      <a:pt x="8743" y="4191"/>
                    </a:lnTo>
                    <a:lnTo>
                      <a:pt x="8648" y="4248"/>
                    </a:lnTo>
                    <a:lnTo>
                      <a:pt x="8610" y="4248"/>
                    </a:lnTo>
                    <a:lnTo>
                      <a:pt x="8572" y="4286"/>
                    </a:lnTo>
                    <a:lnTo>
                      <a:pt x="8476" y="4458"/>
                    </a:lnTo>
                    <a:lnTo>
                      <a:pt x="8400" y="4515"/>
                    </a:lnTo>
                    <a:lnTo>
                      <a:pt x="8381" y="4553"/>
                    </a:lnTo>
                    <a:lnTo>
                      <a:pt x="8381" y="4572"/>
                    </a:lnTo>
                    <a:lnTo>
                      <a:pt x="8400" y="4686"/>
                    </a:lnTo>
                    <a:lnTo>
                      <a:pt x="8400" y="4705"/>
                    </a:lnTo>
                    <a:lnTo>
                      <a:pt x="8400" y="4781"/>
                    </a:lnTo>
                    <a:lnTo>
                      <a:pt x="8381" y="4800"/>
                    </a:lnTo>
                    <a:lnTo>
                      <a:pt x="8381" y="4820"/>
                    </a:lnTo>
                    <a:lnTo>
                      <a:pt x="8362" y="4839"/>
                    </a:lnTo>
                    <a:lnTo>
                      <a:pt x="8286" y="4858"/>
                    </a:lnTo>
                    <a:lnTo>
                      <a:pt x="8229" y="4896"/>
                    </a:lnTo>
                    <a:lnTo>
                      <a:pt x="8115" y="4991"/>
                    </a:lnTo>
                    <a:lnTo>
                      <a:pt x="8095" y="5010"/>
                    </a:lnTo>
                    <a:lnTo>
                      <a:pt x="8076" y="5067"/>
                    </a:lnTo>
                    <a:lnTo>
                      <a:pt x="8076" y="5086"/>
                    </a:lnTo>
                    <a:lnTo>
                      <a:pt x="8057" y="5105"/>
                    </a:lnTo>
                    <a:lnTo>
                      <a:pt x="8076" y="5162"/>
                    </a:lnTo>
                    <a:lnTo>
                      <a:pt x="8095" y="5220"/>
                    </a:lnTo>
                    <a:lnTo>
                      <a:pt x="8134" y="5296"/>
                    </a:lnTo>
                    <a:lnTo>
                      <a:pt x="8152" y="5372"/>
                    </a:lnTo>
                    <a:lnTo>
                      <a:pt x="8305" y="5486"/>
                    </a:lnTo>
                    <a:lnTo>
                      <a:pt x="8324" y="5506"/>
                    </a:lnTo>
                    <a:lnTo>
                      <a:pt x="8324" y="5524"/>
                    </a:lnTo>
                    <a:lnTo>
                      <a:pt x="8324" y="5543"/>
                    </a:lnTo>
                    <a:lnTo>
                      <a:pt x="8305" y="5562"/>
                    </a:lnTo>
                    <a:lnTo>
                      <a:pt x="8305" y="5582"/>
                    </a:lnTo>
                    <a:lnTo>
                      <a:pt x="8248" y="5791"/>
                    </a:lnTo>
                    <a:lnTo>
                      <a:pt x="8248" y="5810"/>
                    </a:lnTo>
                    <a:lnTo>
                      <a:pt x="8229" y="5829"/>
                    </a:lnTo>
                    <a:lnTo>
                      <a:pt x="8171" y="5905"/>
                    </a:lnTo>
                    <a:lnTo>
                      <a:pt x="8152" y="5943"/>
                    </a:lnTo>
                    <a:lnTo>
                      <a:pt x="8134" y="6019"/>
                    </a:lnTo>
                    <a:lnTo>
                      <a:pt x="8095" y="6058"/>
                    </a:lnTo>
                    <a:lnTo>
                      <a:pt x="8057" y="6096"/>
                    </a:lnTo>
                    <a:lnTo>
                      <a:pt x="7981" y="6153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8" name="Freeform 13">
                <a:extLst>
                  <a:ext uri="{FF2B5EF4-FFF2-40B4-BE49-F238E27FC236}">
                    <a16:creationId xmlns:a16="http://schemas.microsoft.com/office/drawing/2014/main" id="{58EBC8A6-0EA8-1D45-96B4-E9FC80FDA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6575" y="5610225"/>
                <a:ext cx="712788" cy="1011238"/>
              </a:xfrm>
              <a:custGeom>
                <a:avLst/>
                <a:gdLst>
                  <a:gd name="T0" fmla="*/ 2147483646 w 3963"/>
                  <a:gd name="T1" fmla="*/ 2147483646 h 5620"/>
                  <a:gd name="T2" fmla="*/ 2147483646 w 3963"/>
                  <a:gd name="T3" fmla="*/ 2147483646 h 5620"/>
                  <a:gd name="T4" fmla="*/ 2147483646 w 3963"/>
                  <a:gd name="T5" fmla="*/ 2147483646 h 5620"/>
                  <a:gd name="T6" fmla="*/ 2147483646 w 3963"/>
                  <a:gd name="T7" fmla="*/ 2147483646 h 5620"/>
                  <a:gd name="T8" fmla="*/ 2147483646 w 3963"/>
                  <a:gd name="T9" fmla="*/ 2147483646 h 5620"/>
                  <a:gd name="T10" fmla="*/ 2147483646 w 3963"/>
                  <a:gd name="T11" fmla="*/ 2147483646 h 5620"/>
                  <a:gd name="T12" fmla="*/ 2147483646 w 3963"/>
                  <a:gd name="T13" fmla="*/ 2147483646 h 5620"/>
                  <a:gd name="T14" fmla="*/ 2147483646 w 3963"/>
                  <a:gd name="T15" fmla="*/ 2147483646 h 5620"/>
                  <a:gd name="T16" fmla="*/ 2147483646 w 3963"/>
                  <a:gd name="T17" fmla="*/ 2147483646 h 5620"/>
                  <a:gd name="T18" fmla="*/ 2147483646 w 3963"/>
                  <a:gd name="T19" fmla="*/ 2147483646 h 5620"/>
                  <a:gd name="T20" fmla="*/ 2147483646 w 3963"/>
                  <a:gd name="T21" fmla="*/ 2147483646 h 5620"/>
                  <a:gd name="T22" fmla="*/ 2147483646 w 3963"/>
                  <a:gd name="T23" fmla="*/ 2147483646 h 5620"/>
                  <a:gd name="T24" fmla="*/ 2147483646 w 3963"/>
                  <a:gd name="T25" fmla="*/ 2147483646 h 5620"/>
                  <a:gd name="T26" fmla="*/ 2147483646 w 3963"/>
                  <a:gd name="T27" fmla="*/ 2147483646 h 5620"/>
                  <a:gd name="T28" fmla="*/ 2147483646 w 3963"/>
                  <a:gd name="T29" fmla="*/ 2147483646 h 5620"/>
                  <a:gd name="T30" fmla="*/ 2147483646 w 3963"/>
                  <a:gd name="T31" fmla="*/ 2147483646 h 5620"/>
                  <a:gd name="T32" fmla="*/ 2147483646 w 3963"/>
                  <a:gd name="T33" fmla="*/ 2147483646 h 5620"/>
                  <a:gd name="T34" fmla="*/ 2147483646 w 3963"/>
                  <a:gd name="T35" fmla="*/ 2147483646 h 5620"/>
                  <a:gd name="T36" fmla="*/ 2147483646 w 3963"/>
                  <a:gd name="T37" fmla="*/ 2147483646 h 5620"/>
                  <a:gd name="T38" fmla="*/ 2147483646 w 3963"/>
                  <a:gd name="T39" fmla="*/ 2147483646 h 5620"/>
                  <a:gd name="T40" fmla="*/ 2147483646 w 3963"/>
                  <a:gd name="T41" fmla="*/ 2147483646 h 5620"/>
                  <a:gd name="T42" fmla="*/ 2147483646 w 3963"/>
                  <a:gd name="T43" fmla="*/ 2147483646 h 5620"/>
                  <a:gd name="T44" fmla="*/ 2147483646 w 3963"/>
                  <a:gd name="T45" fmla="*/ 2147483646 h 5620"/>
                  <a:gd name="T46" fmla="*/ 2147483646 w 3963"/>
                  <a:gd name="T47" fmla="*/ 2147483646 h 5620"/>
                  <a:gd name="T48" fmla="*/ 2147483646 w 3963"/>
                  <a:gd name="T49" fmla="*/ 2147483646 h 5620"/>
                  <a:gd name="T50" fmla="*/ 2147483646 w 3963"/>
                  <a:gd name="T51" fmla="*/ 2147483646 h 5620"/>
                  <a:gd name="T52" fmla="*/ 2147483646 w 3963"/>
                  <a:gd name="T53" fmla="*/ 2147483646 h 5620"/>
                  <a:gd name="T54" fmla="*/ 2147483646 w 3963"/>
                  <a:gd name="T55" fmla="*/ 2147483646 h 5620"/>
                  <a:gd name="T56" fmla="*/ 2147483646 w 3963"/>
                  <a:gd name="T57" fmla="*/ 2147483646 h 5620"/>
                  <a:gd name="T58" fmla="*/ 2147483646 w 3963"/>
                  <a:gd name="T59" fmla="*/ 2147483646 h 5620"/>
                  <a:gd name="T60" fmla="*/ 2147483646 w 3963"/>
                  <a:gd name="T61" fmla="*/ 2147483646 h 5620"/>
                  <a:gd name="T62" fmla="*/ 2147483646 w 3963"/>
                  <a:gd name="T63" fmla="*/ 2147483646 h 5620"/>
                  <a:gd name="T64" fmla="*/ 2147483646 w 3963"/>
                  <a:gd name="T65" fmla="*/ 2147483646 h 5620"/>
                  <a:gd name="T66" fmla="*/ 2147483646 w 3963"/>
                  <a:gd name="T67" fmla="*/ 2147483646 h 5620"/>
                  <a:gd name="T68" fmla="*/ 2147483646 w 3963"/>
                  <a:gd name="T69" fmla="*/ 2147483646 h 5620"/>
                  <a:gd name="T70" fmla="*/ 2147483646 w 3963"/>
                  <a:gd name="T71" fmla="*/ 2147483646 h 5620"/>
                  <a:gd name="T72" fmla="*/ 2147483646 w 3963"/>
                  <a:gd name="T73" fmla="*/ 2147483646 h 5620"/>
                  <a:gd name="T74" fmla="*/ 2147483646 w 3963"/>
                  <a:gd name="T75" fmla="*/ 2147483646 h 5620"/>
                  <a:gd name="T76" fmla="*/ 2147483646 w 3963"/>
                  <a:gd name="T77" fmla="*/ 2147483646 h 5620"/>
                  <a:gd name="T78" fmla="*/ 2147483646 w 3963"/>
                  <a:gd name="T79" fmla="*/ 2147483646 h 5620"/>
                  <a:gd name="T80" fmla="*/ 2147483646 w 3963"/>
                  <a:gd name="T81" fmla="*/ 2147483646 h 5620"/>
                  <a:gd name="T82" fmla="*/ 2147483646 w 3963"/>
                  <a:gd name="T83" fmla="*/ 2147483646 h 5620"/>
                  <a:gd name="T84" fmla="*/ 2147483646 w 3963"/>
                  <a:gd name="T85" fmla="*/ 2147483646 h 5620"/>
                  <a:gd name="T86" fmla="*/ 2147483646 w 3963"/>
                  <a:gd name="T87" fmla="*/ 2147483646 h 5620"/>
                  <a:gd name="T88" fmla="*/ 2147483646 w 3963"/>
                  <a:gd name="T89" fmla="*/ 2147483646 h 5620"/>
                  <a:gd name="T90" fmla="*/ 2147483646 w 3963"/>
                  <a:gd name="T91" fmla="*/ 2147483646 h 5620"/>
                  <a:gd name="T92" fmla="*/ 2147483646 w 3963"/>
                  <a:gd name="T93" fmla="*/ 2147483646 h 5620"/>
                  <a:gd name="T94" fmla="*/ 2147483646 w 3963"/>
                  <a:gd name="T95" fmla="*/ 2147483646 h 5620"/>
                  <a:gd name="T96" fmla="*/ 2147483646 w 3963"/>
                  <a:gd name="T97" fmla="*/ 2147483646 h 5620"/>
                  <a:gd name="T98" fmla="*/ 2147483646 w 3963"/>
                  <a:gd name="T99" fmla="*/ 2147483646 h 5620"/>
                  <a:gd name="T100" fmla="*/ 2147483646 w 3963"/>
                  <a:gd name="T101" fmla="*/ 2147483646 h 5620"/>
                  <a:gd name="T102" fmla="*/ 2147483646 w 3963"/>
                  <a:gd name="T103" fmla="*/ 2147483646 h 5620"/>
                  <a:gd name="T104" fmla="*/ 2147483646 w 3963"/>
                  <a:gd name="T105" fmla="*/ 2147483646 h 5620"/>
                  <a:gd name="T106" fmla="*/ 2147483646 w 3963"/>
                  <a:gd name="T107" fmla="*/ 2147483646 h 5620"/>
                  <a:gd name="T108" fmla="*/ 2147483646 w 3963"/>
                  <a:gd name="T109" fmla="*/ 2147483646 h 5620"/>
                  <a:gd name="T110" fmla="*/ 2147483646 w 3963"/>
                  <a:gd name="T111" fmla="*/ 2147483646 h 56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963" h="5620">
                    <a:moveTo>
                      <a:pt x="3105" y="5619"/>
                    </a:moveTo>
                    <a:lnTo>
                      <a:pt x="3067" y="5581"/>
                    </a:lnTo>
                    <a:lnTo>
                      <a:pt x="3029" y="5562"/>
                    </a:lnTo>
                    <a:lnTo>
                      <a:pt x="2991" y="5543"/>
                    </a:lnTo>
                    <a:lnTo>
                      <a:pt x="2952" y="5543"/>
                    </a:lnTo>
                    <a:lnTo>
                      <a:pt x="2915" y="5524"/>
                    </a:lnTo>
                    <a:lnTo>
                      <a:pt x="2895" y="5486"/>
                    </a:lnTo>
                    <a:lnTo>
                      <a:pt x="2857" y="5467"/>
                    </a:lnTo>
                    <a:lnTo>
                      <a:pt x="2838" y="5448"/>
                    </a:lnTo>
                    <a:lnTo>
                      <a:pt x="2857" y="5448"/>
                    </a:lnTo>
                    <a:lnTo>
                      <a:pt x="2876" y="5428"/>
                    </a:lnTo>
                    <a:lnTo>
                      <a:pt x="2933" y="5409"/>
                    </a:lnTo>
                    <a:lnTo>
                      <a:pt x="2933" y="5390"/>
                    </a:lnTo>
                    <a:lnTo>
                      <a:pt x="2895" y="5333"/>
                    </a:lnTo>
                    <a:lnTo>
                      <a:pt x="2838" y="5295"/>
                    </a:lnTo>
                    <a:lnTo>
                      <a:pt x="2743" y="5257"/>
                    </a:lnTo>
                    <a:lnTo>
                      <a:pt x="2686" y="5200"/>
                    </a:lnTo>
                    <a:lnTo>
                      <a:pt x="2724" y="5200"/>
                    </a:lnTo>
                    <a:lnTo>
                      <a:pt x="2762" y="5181"/>
                    </a:lnTo>
                    <a:lnTo>
                      <a:pt x="2762" y="5162"/>
                    </a:lnTo>
                    <a:lnTo>
                      <a:pt x="2762" y="5143"/>
                    </a:lnTo>
                    <a:lnTo>
                      <a:pt x="2743" y="5105"/>
                    </a:lnTo>
                    <a:lnTo>
                      <a:pt x="2743" y="5086"/>
                    </a:lnTo>
                    <a:lnTo>
                      <a:pt x="2629" y="4991"/>
                    </a:lnTo>
                    <a:lnTo>
                      <a:pt x="2590" y="4971"/>
                    </a:lnTo>
                    <a:lnTo>
                      <a:pt x="2476" y="4952"/>
                    </a:lnTo>
                    <a:lnTo>
                      <a:pt x="2438" y="4933"/>
                    </a:lnTo>
                    <a:lnTo>
                      <a:pt x="2419" y="4895"/>
                    </a:lnTo>
                    <a:lnTo>
                      <a:pt x="2400" y="4838"/>
                    </a:lnTo>
                    <a:lnTo>
                      <a:pt x="2286" y="4685"/>
                    </a:lnTo>
                    <a:lnTo>
                      <a:pt x="2267" y="4628"/>
                    </a:lnTo>
                    <a:lnTo>
                      <a:pt x="2267" y="4610"/>
                    </a:lnTo>
                    <a:lnTo>
                      <a:pt x="2172" y="4552"/>
                    </a:lnTo>
                    <a:lnTo>
                      <a:pt x="2153" y="4533"/>
                    </a:lnTo>
                    <a:lnTo>
                      <a:pt x="2153" y="4514"/>
                    </a:lnTo>
                    <a:lnTo>
                      <a:pt x="2153" y="4438"/>
                    </a:lnTo>
                    <a:lnTo>
                      <a:pt x="2038" y="4362"/>
                    </a:lnTo>
                    <a:lnTo>
                      <a:pt x="1867" y="4266"/>
                    </a:lnTo>
                    <a:lnTo>
                      <a:pt x="1809" y="4229"/>
                    </a:lnTo>
                    <a:lnTo>
                      <a:pt x="1752" y="4209"/>
                    </a:lnTo>
                    <a:lnTo>
                      <a:pt x="1695" y="4171"/>
                    </a:lnTo>
                    <a:lnTo>
                      <a:pt x="1600" y="4095"/>
                    </a:lnTo>
                    <a:lnTo>
                      <a:pt x="1505" y="4038"/>
                    </a:lnTo>
                    <a:lnTo>
                      <a:pt x="1486" y="4019"/>
                    </a:lnTo>
                    <a:lnTo>
                      <a:pt x="1467" y="4019"/>
                    </a:lnTo>
                    <a:lnTo>
                      <a:pt x="1447" y="4000"/>
                    </a:lnTo>
                    <a:lnTo>
                      <a:pt x="1428" y="4000"/>
                    </a:lnTo>
                    <a:lnTo>
                      <a:pt x="1410" y="3981"/>
                    </a:lnTo>
                    <a:lnTo>
                      <a:pt x="1391" y="3962"/>
                    </a:lnTo>
                    <a:lnTo>
                      <a:pt x="1371" y="3943"/>
                    </a:lnTo>
                    <a:lnTo>
                      <a:pt x="1352" y="3924"/>
                    </a:lnTo>
                    <a:lnTo>
                      <a:pt x="1352" y="3904"/>
                    </a:lnTo>
                    <a:lnTo>
                      <a:pt x="1333" y="3885"/>
                    </a:lnTo>
                    <a:lnTo>
                      <a:pt x="1238" y="3848"/>
                    </a:lnTo>
                    <a:lnTo>
                      <a:pt x="1200" y="3809"/>
                    </a:lnTo>
                    <a:lnTo>
                      <a:pt x="1200" y="3752"/>
                    </a:lnTo>
                    <a:lnTo>
                      <a:pt x="1200" y="3714"/>
                    </a:lnTo>
                    <a:lnTo>
                      <a:pt x="1200" y="3657"/>
                    </a:lnTo>
                    <a:lnTo>
                      <a:pt x="1162" y="3600"/>
                    </a:lnTo>
                    <a:lnTo>
                      <a:pt x="1124" y="3543"/>
                    </a:lnTo>
                    <a:lnTo>
                      <a:pt x="1105" y="3543"/>
                    </a:lnTo>
                    <a:lnTo>
                      <a:pt x="1105" y="3505"/>
                    </a:lnTo>
                    <a:lnTo>
                      <a:pt x="1105" y="3486"/>
                    </a:lnTo>
                    <a:lnTo>
                      <a:pt x="1124" y="3447"/>
                    </a:lnTo>
                    <a:lnTo>
                      <a:pt x="1124" y="3428"/>
                    </a:lnTo>
                    <a:lnTo>
                      <a:pt x="1086" y="3371"/>
                    </a:lnTo>
                    <a:lnTo>
                      <a:pt x="1048" y="3352"/>
                    </a:lnTo>
                    <a:lnTo>
                      <a:pt x="971" y="3314"/>
                    </a:lnTo>
                    <a:lnTo>
                      <a:pt x="934" y="3276"/>
                    </a:lnTo>
                    <a:lnTo>
                      <a:pt x="895" y="3219"/>
                    </a:lnTo>
                    <a:lnTo>
                      <a:pt x="857" y="3181"/>
                    </a:lnTo>
                    <a:lnTo>
                      <a:pt x="838" y="3181"/>
                    </a:lnTo>
                    <a:lnTo>
                      <a:pt x="781" y="3162"/>
                    </a:lnTo>
                    <a:lnTo>
                      <a:pt x="762" y="3162"/>
                    </a:lnTo>
                    <a:lnTo>
                      <a:pt x="743" y="3142"/>
                    </a:lnTo>
                    <a:lnTo>
                      <a:pt x="724" y="3066"/>
                    </a:lnTo>
                    <a:lnTo>
                      <a:pt x="781" y="3066"/>
                    </a:lnTo>
                    <a:lnTo>
                      <a:pt x="800" y="3047"/>
                    </a:lnTo>
                    <a:lnTo>
                      <a:pt x="819" y="3028"/>
                    </a:lnTo>
                    <a:lnTo>
                      <a:pt x="800" y="2990"/>
                    </a:lnTo>
                    <a:lnTo>
                      <a:pt x="781" y="2952"/>
                    </a:lnTo>
                    <a:lnTo>
                      <a:pt x="762" y="2933"/>
                    </a:lnTo>
                    <a:lnTo>
                      <a:pt x="743" y="2876"/>
                    </a:lnTo>
                    <a:lnTo>
                      <a:pt x="724" y="2838"/>
                    </a:lnTo>
                    <a:lnTo>
                      <a:pt x="685" y="2819"/>
                    </a:lnTo>
                    <a:lnTo>
                      <a:pt x="648" y="2800"/>
                    </a:lnTo>
                    <a:lnTo>
                      <a:pt x="629" y="2781"/>
                    </a:lnTo>
                    <a:lnTo>
                      <a:pt x="609" y="2743"/>
                    </a:lnTo>
                    <a:lnTo>
                      <a:pt x="590" y="2705"/>
                    </a:lnTo>
                    <a:lnTo>
                      <a:pt x="571" y="2685"/>
                    </a:lnTo>
                    <a:lnTo>
                      <a:pt x="495" y="2666"/>
                    </a:lnTo>
                    <a:lnTo>
                      <a:pt x="495" y="2705"/>
                    </a:lnTo>
                    <a:lnTo>
                      <a:pt x="438" y="2781"/>
                    </a:lnTo>
                    <a:lnTo>
                      <a:pt x="400" y="2705"/>
                    </a:lnTo>
                    <a:lnTo>
                      <a:pt x="419" y="2647"/>
                    </a:lnTo>
                    <a:lnTo>
                      <a:pt x="419" y="2552"/>
                    </a:lnTo>
                    <a:lnTo>
                      <a:pt x="400" y="2514"/>
                    </a:lnTo>
                    <a:lnTo>
                      <a:pt x="419" y="2495"/>
                    </a:lnTo>
                    <a:lnTo>
                      <a:pt x="419" y="2457"/>
                    </a:lnTo>
                    <a:lnTo>
                      <a:pt x="457" y="2438"/>
                    </a:lnTo>
                    <a:lnTo>
                      <a:pt x="438" y="2419"/>
                    </a:lnTo>
                    <a:lnTo>
                      <a:pt x="438" y="2400"/>
                    </a:lnTo>
                    <a:lnTo>
                      <a:pt x="438" y="2362"/>
                    </a:lnTo>
                    <a:lnTo>
                      <a:pt x="419" y="2343"/>
                    </a:lnTo>
                    <a:lnTo>
                      <a:pt x="419" y="2304"/>
                    </a:lnTo>
                    <a:lnTo>
                      <a:pt x="438" y="2285"/>
                    </a:lnTo>
                    <a:lnTo>
                      <a:pt x="438" y="2228"/>
                    </a:lnTo>
                    <a:lnTo>
                      <a:pt x="438" y="2190"/>
                    </a:lnTo>
                    <a:lnTo>
                      <a:pt x="381" y="2171"/>
                    </a:lnTo>
                    <a:lnTo>
                      <a:pt x="381" y="2133"/>
                    </a:lnTo>
                    <a:lnTo>
                      <a:pt x="400" y="2114"/>
                    </a:lnTo>
                    <a:lnTo>
                      <a:pt x="400" y="2095"/>
                    </a:lnTo>
                    <a:lnTo>
                      <a:pt x="381" y="2076"/>
                    </a:lnTo>
                    <a:lnTo>
                      <a:pt x="362" y="2076"/>
                    </a:lnTo>
                    <a:lnTo>
                      <a:pt x="343" y="2076"/>
                    </a:lnTo>
                    <a:lnTo>
                      <a:pt x="343" y="2114"/>
                    </a:lnTo>
                    <a:lnTo>
                      <a:pt x="324" y="2133"/>
                    </a:lnTo>
                    <a:lnTo>
                      <a:pt x="304" y="2133"/>
                    </a:lnTo>
                    <a:lnTo>
                      <a:pt x="267" y="2133"/>
                    </a:lnTo>
                    <a:lnTo>
                      <a:pt x="209" y="2114"/>
                    </a:lnTo>
                    <a:lnTo>
                      <a:pt x="172" y="2114"/>
                    </a:lnTo>
                    <a:lnTo>
                      <a:pt x="172" y="2057"/>
                    </a:lnTo>
                    <a:lnTo>
                      <a:pt x="172" y="2019"/>
                    </a:lnTo>
                    <a:lnTo>
                      <a:pt x="209" y="1943"/>
                    </a:lnTo>
                    <a:lnTo>
                      <a:pt x="228" y="1904"/>
                    </a:lnTo>
                    <a:lnTo>
                      <a:pt x="228" y="1886"/>
                    </a:lnTo>
                    <a:lnTo>
                      <a:pt x="248" y="1867"/>
                    </a:lnTo>
                    <a:lnTo>
                      <a:pt x="286" y="1867"/>
                    </a:lnTo>
                    <a:lnTo>
                      <a:pt x="324" y="1847"/>
                    </a:lnTo>
                    <a:lnTo>
                      <a:pt x="362" y="1847"/>
                    </a:lnTo>
                    <a:lnTo>
                      <a:pt x="381" y="1847"/>
                    </a:lnTo>
                    <a:lnTo>
                      <a:pt x="400" y="1867"/>
                    </a:lnTo>
                    <a:lnTo>
                      <a:pt x="381" y="1904"/>
                    </a:lnTo>
                    <a:lnTo>
                      <a:pt x="381" y="1943"/>
                    </a:lnTo>
                    <a:lnTo>
                      <a:pt x="400" y="1962"/>
                    </a:lnTo>
                    <a:lnTo>
                      <a:pt x="419" y="1962"/>
                    </a:lnTo>
                    <a:lnTo>
                      <a:pt x="457" y="2000"/>
                    </a:lnTo>
                    <a:lnTo>
                      <a:pt x="476" y="1981"/>
                    </a:lnTo>
                    <a:lnTo>
                      <a:pt x="476" y="1923"/>
                    </a:lnTo>
                    <a:lnTo>
                      <a:pt x="495" y="1886"/>
                    </a:lnTo>
                    <a:lnTo>
                      <a:pt x="533" y="1771"/>
                    </a:lnTo>
                    <a:lnTo>
                      <a:pt x="553" y="1714"/>
                    </a:lnTo>
                    <a:lnTo>
                      <a:pt x="553" y="1657"/>
                    </a:lnTo>
                    <a:lnTo>
                      <a:pt x="553" y="1600"/>
                    </a:lnTo>
                    <a:lnTo>
                      <a:pt x="571" y="1524"/>
                    </a:lnTo>
                    <a:lnTo>
                      <a:pt x="609" y="1447"/>
                    </a:lnTo>
                    <a:lnTo>
                      <a:pt x="648" y="1257"/>
                    </a:lnTo>
                    <a:lnTo>
                      <a:pt x="629" y="1085"/>
                    </a:lnTo>
                    <a:lnTo>
                      <a:pt x="609" y="1009"/>
                    </a:lnTo>
                    <a:lnTo>
                      <a:pt x="553" y="857"/>
                    </a:lnTo>
                    <a:lnTo>
                      <a:pt x="495" y="762"/>
                    </a:lnTo>
                    <a:lnTo>
                      <a:pt x="590" y="685"/>
                    </a:lnTo>
                    <a:lnTo>
                      <a:pt x="629" y="628"/>
                    </a:lnTo>
                    <a:lnTo>
                      <a:pt x="724" y="476"/>
                    </a:lnTo>
                    <a:lnTo>
                      <a:pt x="743" y="457"/>
                    </a:lnTo>
                    <a:lnTo>
                      <a:pt x="1048" y="190"/>
                    </a:lnTo>
                    <a:lnTo>
                      <a:pt x="1066" y="171"/>
                    </a:lnTo>
                    <a:lnTo>
                      <a:pt x="1086" y="152"/>
                    </a:lnTo>
                    <a:lnTo>
                      <a:pt x="1124" y="76"/>
                    </a:lnTo>
                    <a:lnTo>
                      <a:pt x="1143" y="38"/>
                    </a:lnTo>
                    <a:lnTo>
                      <a:pt x="1162" y="38"/>
                    </a:lnTo>
                    <a:lnTo>
                      <a:pt x="1181" y="38"/>
                    </a:lnTo>
                    <a:lnTo>
                      <a:pt x="1295" y="95"/>
                    </a:lnTo>
                    <a:lnTo>
                      <a:pt x="1352" y="95"/>
                    </a:lnTo>
                    <a:lnTo>
                      <a:pt x="1505" y="95"/>
                    </a:lnTo>
                    <a:lnTo>
                      <a:pt x="1714" y="76"/>
                    </a:lnTo>
                    <a:lnTo>
                      <a:pt x="1733" y="57"/>
                    </a:lnTo>
                    <a:lnTo>
                      <a:pt x="1809" y="19"/>
                    </a:lnTo>
                    <a:lnTo>
                      <a:pt x="1867" y="0"/>
                    </a:lnTo>
                    <a:lnTo>
                      <a:pt x="1867" y="19"/>
                    </a:lnTo>
                    <a:lnTo>
                      <a:pt x="1886" y="19"/>
                    </a:lnTo>
                    <a:lnTo>
                      <a:pt x="1886" y="38"/>
                    </a:lnTo>
                    <a:lnTo>
                      <a:pt x="1886" y="57"/>
                    </a:lnTo>
                    <a:lnTo>
                      <a:pt x="1867" y="76"/>
                    </a:lnTo>
                    <a:lnTo>
                      <a:pt x="1848" y="133"/>
                    </a:lnTo>
                    <a:lnTo>
                      <a:pt x="1828" y="152"/>
                    </a:lnTo>
                    <a:lnTo>
                      <a:pt x="1809" y="171"/>
                    </a:lnTo>
                    <a:lnTo>
                      <a:pt x="1714" y="209"/>
                    </a:lnTo>
                    <a:lnTo>
                      <a:pt x="1695" y="228"/>
                    </a:lnTo>
                    <a:lnTo>
                      <a:pt x="1695" y="247"/>
                    </a:lnTo>
                    <a:lnTo>
                      <a:pt x="1676" y="286"/>
                    </a:lnTo>
                    <a:lnTo>
                      <a:pt x="1714" y="400"/>
                    </a:lnTo>
                    <a:lnTo>
                      <a:pt x="1714" y="438"/>
                    </a:lnTo>
                    <a:lnTo>
                      <a:pt x="1714" y="476"/>
                    </a:lnTo>
                    <a:lnTo>
                      <a:pt x="1695" y="533"/>
                    </a:lnTo>
                    <a:lnTo>
                      <a:pt x="1695" y="552"/>
                    </a:lnTo>
                    <a:lnTo>
                      <a:pt x="1676" y="571"/>
                    </a:lnTo>
                    <a:lnTo>
                      <a:pt x="1619" y="590"/>
                    </a:lnTo>
                    <a:lnTo>
                      <a:pt x="1600" y="609"/>
                    </a:lnTo>
                    <a:lnTo>
                      <a:pt x="1600" y="628"/>
                    </a:lnTo>
                    <a:lnTo>
                      <a:pt x="1581" y="648"/>
                    </a:lnTo>
                    <a:lnTo>
                      <a:pt x="1581" y="704"/>
                    </a:lnTo>
                    <a:lnTo>
                      <a:pt x="1581" y="724"/>
                    </a:lnTo>
                    <a:lnTo>
                      <a:pt x="1562" y="743"/>
                    </a:lnTo>
                    <a:lnTo>
                      <a:pt x="1524" y="800"/>
                    </a:lnTo>
                    <a:lnTo>
                      <a:pt x="1505" y="838"/>
                    </a:lnTo>
                    <a:lnTo>
                      <a:pt x="1486" y="876"/>
                    </a:lnTo>
                    <a:lnTo>
                      <a:pt x="1486" y="895"/>
                    </a:lnTo>
                    <a:lnTo>
                      <a:pt x="1486" y="914"/>
                    </a:lnTo>
                    <a:lnTo>
                      <a:pt x="1505" y="933"/>
                    </a:lnTo>
                    <a:lnTo>
                      <a:pt x="1524" y="952"/>
                    </a:lnTo>
                    <a:lnTo>
                      <a:pt x="1581" y="971"/>
                    </a:lnTo>
                    <a:lnTo>
                      <a:pt x="1733" y="971"/>
                    </a:lnTo>
                    <a:lnTo>
                      <a:pt x="1772" y="952"/>
                    </a:lnTo>
                    <a:lnTo>
                      <a:pt x="1828" y="971"/>
                    </a:lnTo>
                    <a:lnTo>
                      <a:pt x="1905" y="990"/>
                    </a:lnTo>
                    <a:lnTo>
                      <a:pt x="2000" y="1029"/>
                    </a:lnTo>
                    <a:lnTo>
                      <a:pt x="2057" y="1047"/>
                    </a:lnTo>
                    <a:lnTo>
                      <a:pt x="2133" y="1047"/>
                    </a:lnTo>
                    <a:lnTo>
                      <a:pt x="2172" y="1066"/>
                    </a:lnTo>
                    <a:lnTo>
                      <a:pt x="2190" y="1066"/>
                    </a:lnTo>
                    <a:lnTo>
                      <a:pt x="2190" y="1105"/>
                    </a:lnTo>
                    <a:lnTo>
                      <a:pt x="2133" y="1257"/>
                    </a:lnTo>
                    <a:lnTo>
                      <a:pt x="2114" y="1295"/>
                    </a:lnTo>
                    <a:lnTo>
                      <a:pt x="2076" y="1333"/>
                    </a:lnTo>
                    <a:lnTo>
                      <a:pt x="2057" y="1371"/>
                    </a:lnTo>
                    <a:lnTo>
                      <a:pt x="2095" y="1466"/>
                    </a:lnTo>
                    <a:lnTo>
                      <a:pt x="2114" y="1524"/>
                    </a:lnTo>
                    <a:lnTo>
                      <a:pt x="2133" y="1542"/>
                    </a:lnTo>
                    <a:lnTo>
                      <a:pt x="2133" y="1562"/>
                    </a:lnTo>
                    <a:lnTo>
                      <a:pt x="2057" y="1714"/>
                    </a:lnTo>
                    <a:lnTo>
                      <a:pt x="2019" y="1752"/>
                    </a:lnTo>
                    <a:lnTo>
                      <a:pt x="2019" y="1771"/>
                    </a:lnTo>
                    <a:lnTo>
                      <a:pt x="2019" y="1790"/>
                    </a:lnTo>
                    <a:lnTo>
                      <a:pt x="2038" y="1809"/>
                    </a:lnTo>
                    <a:lnTo>
                      <a:pt x="2057" y="1867"/>
                    </a:lnTo>
                    <a:lnTo>
                      <a:pt x="2076" y="1904"/>
                    </a:lnTo>
                    <a:lnTo>
                      <a:pt x="2057" y="1923"/>
                    </a:lnTo>
                    <a:lnTo>
                      <a:pt x="2038" y="1962"/>
                    </a:lnTo>
                    <a:lnTo>
                      <a:pt x="2038" y="1981"/>
                    </a:lnTo>
                    <a:lnTo>
                      <a:pt x="2038" y="2000"/>
                    </a:lnTo>
                    <a:lnTo>
                      <a:pt x="2057" y="2038"/>
                    </a:lnTo>
                    <a:lnTo>
                      <a:pt x="2076" y="2057"/>
                    </a:lnTo>
                    <a:lnTo>
                      <a:pt x="2114" y="2095"/>
                    </a:lnTo>
                    <a:lnTo>
                      <a:pt x="2248" y="2133"/>
                    </a:lnTo>
                    <a:lnTo>
                      <a:pt x="2267" y="2152"/>
                    </a:lnTo>
                    <a:lnTo>
                      <a:pt x="2305" y="2190"/>
                    </a:lnTo>
                    <a:lnTo>
                      <a:pt x="2343" y="2209"/>
                    </a:lnTo>
                    <a:lnTo>
                      <a:pt x="2381" y="2228"/>
                    </a:lnTo>
                    <a:lnTo>
                      <a:pt x="2419" y="2228"/>
                    </a:lnTo>
                    <a:lnTo>
                      <a:pt x="2495" y="2228"/>
                    </a:lnTo>
                    <a:lnTo>
                      <a:pt x="2514" y="2248"/>
                    </a:lnTo>
                    <a:lnTo>
                      <a:pt x="2552" y="2267"/>
                    </a:lnTo>
                    <a:lnTo>
                      <a:pt x="2590" y="2304"/>
                    </a:lnTo>
                    <a:lnTo>
                      <a:pt x="2705" y="2381"/>
                    </a:lnTo>
                    <a:lnTo>
                      <a:pt x="2800" y="2495"/>
                    </a:lnTo>
                    <a:lnTo>
                      <a:pt x="2876" y="2514"/>
                    </a:lnTo>
                    <a:lnTo>
                      <a:pt x="2933" y="2514"/>
                    </a:lnTo>
                    <a:lnTo>
                      <a:pt x="2971" y="2514"/>
                    </a:lnTo>
                    <a:lnTo>
                      <a:pt x="2991" y="2533"/>
                    </a:lnTo>
                    <a:lnTo>
                      <a:pt x="3029" y="2552"/>
                    </a:lnTo>
                    <a:lnTo>
                      <a:pt x="3086" y="2590"/>
                    </a:lnTo>
                    <a:lnTo>
                      <a:pt x="3124" y="2647"/>
                    </a:lnTo>
                    <a:lnTo>
                      <a:pt x="3105" y="2685"/>
                    </a:lnTo>
                    <a:lnTo>
                      <a:pt x="3086" y="2705"/>
                    </a:lnTo>
                    <a:lnTo>
                      <a:pt x="3086" y="2743"/>
                    </a:lnTo>
                    <a:lnTo>
                      <a:pt x="3086" y="2781"/>
                    </a:lnTo>
                    <a:lnTo>
                      <a:pt x="3124" y="2876"/>
                    </a:lnTo>
                    <a:lnTo>
                      <a:pt x="3143" y="2914"/>
                    </a:lnTo>
                    <a:lnTo>
                      <a:pt x="3124" y="2952"/>
                    </a:lnTo>
                    <a:lnTo>
                      <a:pt x="3047" y="3124"/>
                    </a:lnTo>
                    <a:lnTo>
                      <a:pt x="3010" y="3162"/>
                    </a:lnTo>
                    <a:lnTo>
                      <a:pt x="2991" y="3200"/>
                    </a:lnTo>
                    <a:lnTo>
                      <a:pt x="2971" y="3238"/>
                    </a:lnTo>
                    <a:lnTo>
                      <a:pt x="2991" y="3257"/>
                    </a:lnTo>
                    <a:lnTo>
                      <a:pt x="3010" y="3276"/>
                    </a:lnTo>
                    <a:lnTo>
                      <a:pt x="3105" y="3333"/>
                    </a:lnTo>
                    <a:lnTo>
                      <a:pt x="3124" y="3352"/>
                    </a:lnTo>
                    <a:lnTo>
                      <a:pt x="3143" y="3371"/>
                    </a:lnTo>
                    <a:lnTo>
                      <a:pt x="3162" y="3409"/>
                    </a:lnTo>
                    <a:lnTo>
                      <a:pt x="3162" y="3447"/>
                    </a:lnTo>
                    <a:lnTo>
                      <a:pt x="3162" y="3467"/>
                    </a:lnTo>
                    <a:lnTo>
                      <a:pt x="3124" y="3562"/>
                    </a:lnTo>
                    <a:lnTo>
                      <a:pt x="3143" y="3657"/>
                    </a:lnTo>
                    <a:lnTo>
                      <a:pt x="3162" y="3714"/>
                    </a:lnTo>
                    <a:lnTo>
                      <a:pt x="3162" y="3733"/>
                    </a:lnTo>
                    <a:lnTo>
                      <a:pt x="3181" y="3733"/>
                    </a:lnTo>
                    <a:lnTo>
                      <a:pt x="3296" y="3714"/>
                    </a:lnTo>
                    <a:lnTo>
                      <a:pt x="3314" y="3714"/>
                    </a:lnTo>
                    <a:lnTo>
                      <a:pt x="3333" y="3695"/>
                    </a:lnTo>
                    <a:lnTo>
                      <a:pt x="3352" y="3676"/>
                    </a:lnTo>
                    <a:lnTo>
                      <a:pt x="3410" y="3600"/>
                    </a:lnTo>
                    <a:lnTo>
                      <a:pt x="3428" y="3600"/>
                    </a:lnTo>
                    <a:lnTo>
                      <a:pt x="3448" y="3581"/>
                    </a:lnTo>
                    <a:lnTo>
                      <a:pt x="3467" y="3581"/>
                    </a:lnTo>
                    <a:lnTo>
                      <a:pt x="3486" y="3600"/>
                    </a:lnTo>
                    <a:lnTo>
                      <a:pt x="3524" y="3619"/>
                    </a:lnTo>
                    <a:lnTo>
                      <a:pt x="3543" y="3638"/>
                    </a:lnTo>
                    <a:lnTo>
                      <a:pt x="3562" y="3676"/>
                    </a:lnTo>
                    <a:lnTo>
                      <a:pt x="3581" y="3695"/>
                    </a:lnTo>
                    <a:lnTo>
                      <a:pt x="3600" y="3714"/>
                    </a:lnTo>
                    <a:lnTo>
                      <a:pt x="3619" y="3733"/>
                    </a:lnTo>
                    <a:lnTo>
                      <a:pt x="3619" y="3752"/>
                    </a:lnTo>
                    <a:lnTo>
                      <a:pt x="3619" y="3809"/>
                    </a:lnTo>
                    <a:lnTo>
                      <a:pt x="3619" y="3848"/>
                    </a:lnTo>
                    <a:lnTo>
                      <a:pt x="3638" y="3867"/>
                    </a:lnTo>
                    <a:lnTo>
                      <a:pt x="3657" y="3904"/>
                    </a:lnTo>
                    <a:lnTo>
                      <a:pt x="3753" y="3962"/>
                    </a:lnTo>
                    <a:lnTo>
                      <a:pt x="3772" y="3981"/>
                    </a:lnTo>
                    <a:lnTo>
                      <a:pt x="3772" y="4000"/>
                    </a:lnTo>
                    <a:lnTo>
                      <a:pt x="3790" y="4019"/>
                    </a:lnTo>
                    <a:lnTo>
                      <a:pt x="3790" y="4076"/>
                    </a:lnTo>
                    <a:lnTo>
                      <a:pt x="3809" y="4133"/>
                    </a:lnTo>
                    <a:lnTo>
                      <a:pt x="3829" y="4209"/>
                    </a:lnTo>
                    <a:lnTo>
                      <a:pt x="3867" y="4248"/>
                    </a:lnTo>
                    <a:lnTo>
                      <a:pt x="3905" y="4324"/>
                    </a:lnTo>
                    <a:lnTo>
                      <a:pt x="3943" y="4381"/>
                    </a:lnTo>
                    <a:lnTo>
                      <a:pt x="3943" y="4400"/>
                    </a:lnTo>
                    <a:lnTo>
                      <a:pt x="3962" y="4419"/>
                    </a:lnTo>
                    <a:lnTo>
                      <a:pt x="3962" y="4514"/>
                    </a:lnTo>
                    <a:lnTo>
                      <a:pt x="3962" y="4590"/>
                    </a:lnTo>
                    <a:lnTo>
                      <a:pt x="3962" y="4628"/>
                    </a:lnTo>
                    <a:lnTo>
                      <a:pt x="3886" y="4819"/>
                    </a:lnTo>
                    <a:lnTo>
                      <a:pt x="3410" y="5123"/>
                    </a:lnTo>
                    <a:lnTo>
                      <a:pt x="3352" y="5162"/>
                    </a:lnTo>
                    <a:lnTo>
                      <a:pt x="3276" y="5314"/>
                    </a:lnTo>
                    <a:lnTo>
                      <a:pt x="3257" y="5352"/>
                    </a:lnTo>
                    <a:lnTo>
                      <a:pt x="3238" y="5390"/>
                    </a:lnTo>
                    <a:lnTo>
                      <a:pt x="3238" y="5428"/>
                    </a:lnTo>
                    <a:lnTo>
                      <a:pt x="3105" y="5619"/>
                    </a:lnTo>
                    <a:close/>
                    <a:moveTo>
                      <a:pt x="609" y="2933"/>
                    </a:moveTo>
                    <a:lnTo>
                      <a:pt x="629" y="2952"/>
                    </a:lnTo>
                    <a:lnTo>
                      <a:pt x="629" y="2971"/>
                    </a:lnTo>
                    <a:lnTo>
                      <a:pt x="648" y="2990"/>
                    </a:lnTo>
                    <a:lnTo>
                      <a:pt x="629" y="2990"/>
                    </a:lnTo>
                    <a:lnTo>
                      <a:pt x="590" y="2971"/>
                    </a:lnTo>
                    <a:lnTo>
                      <a:pt x="553" y="2952"/>
                    </a:lnTo>
                    <a:lnTo>
                      <a:pt x="553" y="2933"/>
                    </a:lnTo>
                    <a:lnTo>
                      <a:pt x="571" y="2914"/>
                    </a:lnTo>
                    <a:lnTo>
                      <a:pt x="609" y="2933"/>
                    </a:lnTo>
                    <a:close/>
                    <a:moveTo>
                      <a:pt x="57" y="1923"/>
                    </a:moveTo>
                    <a:lnTo>
                      <a:pt x="76" y="1943"/>
                    </a:lnTo>
                    <a:lnTo>
                      <a:pt x="76" y="1962"/>
                    </a:lnTo>
                    <a:lnTo>
                      <a:pt x="57" y="1981"/>
                    </a:lnTo>
                    <a:lnTo>
                      <a:pt x="38" y="1981"/>
                    </a:lnTo>
                    <a:lnTo>
                      <a:pt x="19" y="1981"/>
                    </a:lnTo>
                    <a:lnTo>
                      <a:pt x="0" y="1981"/>
                    </a:lnTo>
                    <a:lnTo>
                      <a:pt x="0" y="1962"/>
                    </a:lnTo>
                    <a:lnTo>
                      <a:pt x="19" y="1943"/>
                    </a:lnTo>
                    <a:lnTo>
                      <a:pt x="38" y="1904"/>
                    </a:lnTo>
                    <a:lnTo>
                      <a:pt x="57" y="1923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99" name="Freeform 14">
                <a:extLst>
                  <a:ext uri="{FF2B5EF4-FFF2-40B4-BE49-F238E27FC236}">
                    <a16:creationId xmlns:a16="http://schemas.microsoft.com/office/drawing/2014/main" id="{E2E5C66C-F11B-1044-B578-348FE98D9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6663" y="4505325"/>
                <a:ext cx="971550" cy="1241425"/>
              </a:xfrm>
              <a:custGeom>
                <a:avLst/>
                <a:gdLst>
                  <a:gd name="T0" fmla="*/ 2147483646 w 5392"/>
                  <a:gd name="T1" fmla="*/ 2147483646 h 6897"/>
                  <a:gd name="T2" fmla="*/ 2147483646 w 5392"/>
                  <a:gd name="T3" fmla="*/ 2147483646 h 6897"/>
                  <a:gd name="T4" fmla="*/ 2147483646 w 5392"/>
                  <a:gd name="T5" fmla="*/ 2147483646 h 6897"/>
                  <a:gd name="T6" fmla="*/ 2147483646 w 5392"/>
                  <a:gd name="T7" fmla="*/ 2147483646 h 6897"/>
                  <a:gd name="T8" fmla="*/ 2147483646 w 5392"/>
                  <a:gd name="T9" fmla="*/ 2147483646 h 6897"/>
                  <a:gd name="T10" fmla="*/ 2147483646 w 5392"/>
                  <a:gd name="T11" fmla="*/ 2147483646 h 6897"/>
                  <a:gd name="T12" fmla="*/ 2147483646 w 5392"/>
                  <a:gd name="T13" fmla="*/ 2147483646 h 6897"/>
                  <a:gd name="T14" fmla="*/ 2147483646 w 5392"/>
                  <a:gd name="T15" fmla="*/ 2147483646 h 6897"/>
                  <a:gd name="T16" fmla="*/ 2147483646 w 5392"/>
                  <a:gd name="T17" fmla="*/ 2147483646 h 6897"/>
                  <a:gd name="T18" fmla="*/ 2147483646 w 5392"/>
                  <a:gd name="T19" fmla="*/ 2147483646 h 6897"/>
                  <a:gd name="T20" fmla="*/ 2147483646 w 5392"/>
                  <a:gd name="T21" fmla="*/ 2147483646 h 6897"/>
                  <a:gd name="T22" fmla="*/ 2147483646 w 5392"/>
                  <a:gd name="T23" fmla="*/ 2147483646 h 6897"/>
                  <a:gd name="T24" fmla="*/ 2147483646 w 5392"/>
                  <a:gd name="T25" fmla="*/ 2147483646 h 6897"/>
                  <a:gd name="T26" fmla="*/ 2147483646 w 5392"/>
                  <a:gd name="T27" fmla="*/ 2147483646 h 6897"/>
                  <a:gd name="T28" fmla="*/ 2147483646 w 5392"/>
                  <a:gd name="T29" fmla="*/ 2147483646 h 6897"/>
                  <a:gd name="T30" fmla="*/ 2147483646 w 5392"/>
                  <a:gd name="T31" fmla="*/ 2147483646 h 6897"/>
                  <a:gd name="T32" fmla="*/ 2147483646 w 5392"/>
                  <a:gd name="T33" fmla="*/ 2147483646 h 6897"/>
                  <a:gd name="T34" fmla="*/ 2147483646 w 5392"/>
                  <a:gd name="T35" fmla="*/ 2147483646 h 6897"/>
                  <a:gd name="T36" fmla="*/ 2147483646 w 5392"/>
                  <a:gd name="T37" fmla="*/ 2147483646 h 6897"/>
                  <a:gd name="T38" fmla="*/ 2147483646 w 5392"/>
                  <a:gd name="T39" fmla="*/ 2147483646 h 6897"/>
                  <a:gd name="T40" fmla="*/ 2147483646 w 5392"/>
                  <a:gd name="T41" fmla="*/ 2147483646 h 6897"/>
                  <a:gd name="T42" fmla="*/ 2147483646 w 5392"/>
                  <a:gd name="T43" fmla="*/ 2147483646 h 6897"/>
                  <a:gd name="T44" fmla="*/ 2147483646 w 5392"/>
                  <a:gd name="T45" fmla="*/ 2147483646 h 6897"/>
                  <a:gd name="T46" fmla="*/ 2147483646 w 5392"/>
                  <a:gd name="T47" fmla="*/ 2147483646 h 6897"/>
                  <a:gd name="T48" fmla="*/ 2147483646 w 5392"/>
                  <a:gd name="T49" fmla="*/ 2147483646 h 6897"/>
                  <a:gd name="T50" fmla="*/ 2147483646 w 5392"/>
                  <a:gd name="T51" fmla="*/ 2147483646 h 6897"/>
                  <a:gd name="T52" fmla="*/ 2147483646 w 5392"/>
                  <a:gd name="T53" fmla="*/ 2147483646 h 6897"/>
                  <a:gd name="T54" fmla="*/ 2147483646 w 5392"/>
                  <a:gd name="T55" fmla="*/ 2147483646 h 6897"/>
                  <a:gd name="T56" fmla="*/ 2147483646 w 5392"/>
                  <a:gd name="T57" fmla="*/ 2147483646 h 6897"/>
                  <a:gd name="T58" fmla="*/ 2147483646 w 5392"/>
                  <a:gd name="T59" fmla="*/ 2147483646 h 6897"/>
                  <a:gd name="T60" fmla="*/ 2147483646 w 5392"/>
                  <a:gd name="T61" fmla="*/ 2147483646 h 6897"/>
                  <a:gd name="T62" fmla="*/ 2147483646 w 5392"/>
                  <a:gd name="T63" fmla="*/ 2147483646 h 6897"/>
                  <a:gd name="T64" fmla="*/ 2147483646 w 5392"/>
                  <a:gd name="T65" fmla="*/ 2147483646 h 6897"/>
                  <a:gd name="T66" fmla="*/ 2147483646 w 5392"/>
                  <a:gd name="T67" fmla="*/ 2147483646 h 6897"/>
                  <a:gd name="T68" fmla="*/ 2147483646 w 5392"/>
                  <a:gd name="T69" fmla="*/ 2147483646 h 6897"/>
                  <a:gd name="T70" fmla="*/ 2147483646 w 5392"/>
                  <a:gd name="T71" fmla="*/ 2147483646 h 6897"/>
                  <a:gd name="T72" fmla="*/ 2147483646 w 5392"/>
                  <a:gd name="T73" fmla="*/ 2147483646 h 6897"/>
                  <a:gd name="T74" fmla="*/ 2147483646 w 5392"/>
                  <a:gd name="T75" fmla="*/ 2147483646 h 6897"/>
                  <a:gd name="T76" fmla="*/ 2147483646 w 5392"/>
                  <a:gd name="T77" fmla="*/ 2147483646 h 6897"/>
                  <a:gd name="T78" fmla="*/ 2147483646 w 5392"/>
                  <a:gd name="T79" fmla="*/ 2147483646 h 6897"/>
                  <a:gd name="T80" fmla="*/ 2147483646 w 5392"/>
                  <a:gd name="T81" fmla="*/ 0 h 6897"/>
                  <a:gd name="T82" fmla="*/ 2147483646 w 5392"/>
                  <a:gd name="T83" fmla="*/ 2147483646 h 6897"/>
                  <a:gd name="T84" fmla="*/ 2147483646 w 5392"/>
                  <a:gd name="T85" fmla="*/ 2147483646 h 6897"/>
                  <a:gd name="T86" fmla="*/ 2147483646 w 5392"/>
                  <a:gd name="T87" fmla="*/ 2147483646 h 6897"/>
                  <a:gd name="T88" fmla="*/ 2147483646 w 5392"/>
                  <a:gd name="T89" fmla="*/ 2147483646 h 6897"/>
                  <a:gd name="T90" fmla="*/ 2147483646 w 5392"/>
                  <a:gd name="T91" fmla="*/ 2147483646 h 6897"/>
                  <a:gd name="T92" fmla="*/ 2147483646 w 5392"/>
                  <a:gd name="T93" fmla="*/ 2147483646 h 6897"/>
                  <a:gd name="T94" fmla="*/ 2147483646 w 5392"/>
                  <a:gd name="T95" fmla="*/ 2147483646 h 6897"/>
                  <a:gd name="T96" fmla="*/ 2147483646 w 5392"/>
                  <a:gd name="T97" fmla="*/ 2147483646 h 6897"/>
                  <a:gd name="T98" fmla="*/ 2147483646 w 5392"/>
                  <a:gd name="T99" fmla="*/ 2147483646 h 6897"/>
                  <a:gd name="T100" fmla="*/ 2147483646 w 5392"/>
                  <a:gd name="T101" fmla="*/ 2147483646 h 6897"/>
                  <a:gd name="T102" fmla="*/ 2147483646 w 5392"/>
                  <a:gd name="T103" fmla="*/ 2147483646 h 6897"/>
                  <a:gd name="T104" fmla="*/ 2147483646 w 5392"/>
                  <a:gd name="T105" fmla="*/ 2147483646 h 6897"/>
                  <a:gd name="T106" fmla="*/ 2147483646 w 5392"/>
                  <a:gd name="T107" fmla="*/ 2147483646 h 6897"/>
                  <a:gd name="T108" fmla="*/ 2147483646 w 5392"/>
                  <a:gd name="T109" fmla="*/ 2147483646 h 6897"/>
                  <a:gd name="T110" fmla="*/ 2147483646 w 5392"/>
                  <a:gd name="T111" fmla="*/ 2147483646 h 6897"/>
                  <a:gd name="T112" fmla="*/ 2147483646 w 5392"/>
                  <a:gd name="T113" fmla="*/ 2147483646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92" h="6897">
                    <a:moveTo>
                      <a:pt x="3657" y="6896"/>
                    </a:moveTo>
                    <a:lnTo>
                      <a:pt x="3600" y="6819"/>
                    </a:lnTo>
                    <a:lnTo>
                      <a:pt x="3524" y="6743"/>
                    </a:lnTo>
                    <a:lnTo>
                      <a:pt x="3390" y="6553"/>
                    </a:lnTo>
                    <a:lnTo>
                      <a:pt x="3200" y="6324"/>
                    </a:lnTo>
                    <a:lnTo>
                      <a:pt x="3124" y="6248"/>
                    </a:lnTo>
                    <a:lnTo>
                      <a:pt x="3124" y="6191"/>
                    </a:lnTo>
                    <a:lnTo>
                      <a:pt x="3086" y="6134"/>
                    </a:lnTo>
                    <a:lnTo>
                      <a:pt x="3067" y="6039"/>
                    </a:lnTo>
                    <a:lnTo>
                      <a:pt x="3067" y="5962"/>
                    </a:lnTo>
                    <a:lnTo>
                      <a:pt x="3067" y="5867"/>
                    </a:lnTo>
                    <a:lnTo>
                      <a:pt x="3029" y="5810"/>
                    </a:lnTo>
                    <a:lnTo>
                      <a:pt x="3009" y="5791"/>
                    </a:lnTo>
                    <a:lnTo>
                      <a:pt x="2857" y="5658"/>
                    </a:lnTo>
                    <a:lnTo>
                      <a:pt x="2800" y="5600"/>
                    </a:lnTo>
                    <a:lnTo>
                      <a:pt x="2705" y="5410"/>
                    </a:lnTo>
                    <a:lnTo>
                      <a:pt x="2686" y="5372"/>
                    </a:lnTo>
                    <a:lnTo>
                      <a:pt x="2686" y="5314"/>
                    </a:lnTo>
                    <a:lnTo>
                      <a:pt x="2686" y="5296"/>
                    </a:lnTo>
                    <a:lnTo>
                      <a:pt x="2667" y="5277"/>
                    </a:lnTo>
                    <a:lnTo>
                      <a:pt x="2648" y="5238"/>
                    </a:lnTo>
                    <a:lnTo>
                      <a:pt x="2572" y="5143"/>
                    </a:lnTo>
                    <a:lnTo>
                      <a:pt x="2476" y="5086"/>
                    </a:lnTo>
                    <a:lnTo>
                      <a:pt x="2438" y="5048"/>
                    </a:lnTo>
                    <a:lnTo>
                      <a:pt x="2438" y="5029"/>
                    </a:lnTo>
                    <a:lnTo>
                      <a:pt x="2457" y="5029"/>
                    </a:lnTo>
                    <a:lnTo>
                      <a:pt x="2476" y="5010"/>
                    </a:lnTo>
                    <a:lnTo>
                      <a:pt x="2514" y="4991"/>
                    </a:lnTo>
                    <a:lnTo>
                      <a:pt x="2514" y="4972"/>
                    </a:lnTo>
                    <a:lnTo>
                      <a:pt x="2514" y="4933"/>
                    </a:lnTo>
                    <a:lnTo>
                      <a:pt x="2514" y="4915"/>
                    </a:lnTo>
                    <a:lnTo>
                      <a:pt x="2514" y="4896"/>
                    </a:lnTo>
                    <a:lnTo>
                      <a:pt x="2533" y="4819"/>
                    </a:lnTo>
                    <a:lnTo>
                      <a:pt x="2667" y="4781"/>
                    </a:lnTo>
                    <a:lnTo>
                      <a:pt x="2686" y="4762"/>
                    </a:lnTo>
                    <a:lnTo>
                      <a:pt x="2686" y="4743"/>
                    </a:lnTo>
                    <a:lnTo>
                      <a:pt x="2705" y="4743"/>
                    </a:lnTo>
                    <a:lnTo>
                      <a:pt x="2686" y="4724"/>
                    </a:lnTo>
                    <a:lnTo>
                      <a:pt x="2686" y="4705"/>
                    </a:lnTo>
                    <a:lnTo>
                      <a:pt x="2667" y="4705"/>
                    </a:lnTo>
                    <a:lnTo>
                      <a:pt x="2667" y="4667"/>
                    </a:lnTo>
                    <a:lnTo>
                      <a:pt x="2686" y="4648"/>
                    </a:lnTo>
                    <a:lnTo>
                      <a:pt x="2686" y="4629"/>
                    </a:lnTo>
                    <a:lnTo>
                      <a:pt x="2705" y="4610"/>
                    </a:lnTo>
                    <a:lnTo>
                      <a:pt x="2724" y="4591"/>
                    </a:lnTo>
                    <a:lnTo>
                      <a:pt x="2724" y="4553"/>
                    </a:lnTo>
                    <a:lnTo>
                      <a:pt x="2743" y="4534"/>
                    </a:lnTo>
                    <a:lnTo>
                      <a:pt x="2762" y="4476"/>
                    </a:lnTo>
                    <a:lnTo>
                      <a:pt x="2762" y="4457"/>
                    </a:lnTo>
                    <a:lnTo>
                      <a:pt x="2781" y="4439"/>
                    </a:lnTo>
                    <a:lnTo>
                      <a:pt x="2762" y="4420"/>
                    </a:lnTo>
                    <a:lnTo>
                      <a:pt x="2762" y="4400"/>
                    </a:lnTo>
                    <a:lnTo>
                      <a:pt x="2743" y="4381"/>
                    </a:lnTo>
                    <a:lnTo>
                      <a:pt x="2724" y="4362"/>
                    </a:lnTo>
                    <a:lnTo>
                      <a:pt x="2686" y="4286"/>
                    </a:lnTo>
                    <a:lnTo>
                      <a:pt x="2667" y="4267"/>
                    </a:lnTo>
                    <a:lnTo>
                      <a:pt x="2648" y="4248"/>
                    </a:lnTo>
                    <a:lnTo>
                      <a:pt x="2628" y="4210"/>
                    </a:lnTo>
                    <a:lnTo>
                      <a:pt x="2628" y="4191"/>
                    </a:lnTo>
                    <a:lnTo>
                      <a:pt x="2609" y="4172"/>
                    </a:lnTo>
                    <a:lnTo>
                      <a:pt x="2591" y="4134"/>
                    </a:lnTo>
                    <a:lnTo>
                      <a:pt x="2572" y="4115"/>
                    </a:lnTo>
                    <a:lnTo>
                      <a:pt x="2591" y="4095"/>
                    </a:lnTo>
                    <a:lnTo>
                      <a:pt x="2609" y="4076"/>
                    </a:lnTo>
                    <a:lnTo>
                      <a:pt x="2628" y="4058"/>
                    </a:lnTo>
                    <a:lnTo>
                      <a:pt x="2705" y="4095"/>
                    </a:lnTo>
                    <a:lnTo>
                      <a:pt x="2705" y="4076"/>
                    </a:lnTo>
                    <a:lnTo>
                      <a:pt x="2667" y="4039"/>
                    </a:lnTo>
                    <a:lnTo>
                      <a:pt x="2628" y="4000"/>
                    </a:lnTo>
                    <a:lnTo>
                      <a:pt x="2591" y="3962"/>
                    </a:lnTo>
                    <a:lnTo>
                      <a:pt x="2572" y="3962"/>
                    </a:lnTo>
                    <a:lnTo>
                      <a:pt x="2552" y="3962"/>
                    </a:lnTo>
                    <a:lnTo>
                      <a:pt x="2533" y="3943"/>
                    </a:lnTo>
                    <a:lnTo>
                      <a:pt x="2533" y="3867"/>
                    </a:lnTo>
                    <a:lnTo>
                      <a:pt x="2533" y="3848"/>
                    </a:lnTo>
                    <a:lnTo>
                      <a:pt x="2572" y="3829"/>
                    </a:lnTo>
                    <a:lnTo>
                      <a:pt x="2591" y="3829"/>
                    </a:lnTo>
                    <a:lnTo>
                      <a:pt x="2628" y="3810"/>
                    </a:lnTo>
                    <a:lnTo>
                      <a:pt x="2667" y="3772"/>
                    </a:lnTo>
                    <a:lnTo>
                      <a:pt x="2648" y="3753"/>
                    </a:lnTo>
                    <a:lnTo>
                      <a:pt x="2648" y="3734"/>
                    </a:lnTo>
                    <a:lnTo>
                      <a:pt x="2609" y="3677"/>
                    </a:lnTo>
                    <a:lnTo>
                      <a:pt x="2609" y="3658"/>
                    </a:lnTo>
                    <a:lnTo>
                      <a:pt x="2552" y="3600"/>
                    </a:lnTo>
                    <a:lnTo>
                      <a:pt x="2533" y="3582"/>
                    </a:lnTo>
                    <a:lnTo>
                      <a:pt x="2495" y="3562"/>
                    </a:lnTo>
                    <a:lnTo>
                      <a:pt x="2457" y="3600"/>
                    </a:lnTo>
                    <a:lnTo>
                      <a:pt x="2381" y="3696"/>
                    </a:lnTo>
                    <a:lnTo>
                      <a:pt x="2362" y="3696"/>
                    </a:lnTo>
                    <a:lnTo>
                      <a:pt x="2343" y="3714"/>
                    </a:lnTo>
                    <a:lnTo>
                      <a:pt x="2324" y="3714"/>
                    </a:lnTo>
                    <a:lnTo>
                      <a:pt x="2305" y="3734"/>
                    </a:lnTo>
                    <a:lnTo>
                      <a:pt x="2286" y="3753"/>
                    </a:lnTo>
                    <a:lnTo>
                      <a:pt x="2247" y="3753"/>
                    </a:lnTo>
                    <a:lnTo>
                      <a:pt x="2191" y="3791"/>
                    </a:lnTo>
                    <a:lnTo>
                      <a:pt x="2171" y="3791"/>
                    </a:lnTo>
                    <a:lnTo>
                      <a:pt x="2152" y="3791"/>
                    </a:lnTo>
                    <a:lnTo>
                      <a:pt x="2133" y="3791"/>
                    </a:lnTo>
                    <a:lnTo>
                      <a:pt x="2133" y="3772"/>
                    </a:lnTo>
                    <a:lnTo>
                      <a:pt x="2115" y="3753"/>
                    </a:lnTo>
                    <a:lnTo>
                      <a:pt x="2133" y="3734"/>
                    </a:lnTo>
                    <a:lnTo>
                      <a:pt x="2133" y="3714"/>
                    </a:lnTo>
                    <a:lnTo>
                      <a:pt x="2133" y="3696"/>
                    </a:lnTo>
                    <a:lnTo>
                      <a:pt x="2133" y="3677"/>
                    </a:lnTo>
                    <a:lnTo>
                      <a:pt x="2133" y="3638"/>
                    </a:lnTo>
                    <a:lnTo>
                      <a:pt x="2133" y="3619"/>
                    </a:lnTo>
                    <a:lnTo>
                      <a:pt x="2152" y="3619"/>
                    </a:lnTo>
                    <a:lnTo>
                      <a:pt x="2152" y="3600"/>
                    </a:lnTo>
                    <a:lnTo>
                      <a:pt x="2152" y="3582"/>
                    </a:lnTo>
                    <a:lnTo>
                      <a:pt x="2115" y="3582"/>
                    </a:lnTo>
                    <a:lnTo>
                      <a:pt x="2095" y="3582"/>
                    </a:lnTo>
                    <a:lnTo>
                      <a:pt x="2095" y="3562"/>
                    </a:lnTo>
                    <a:lnTo>
                      <a:pt x="2076" y="3543"/>
                    </a:lnTo>
                    <a:lnTo>
                      <a:pt x="2076" y="3524"/>
                    </a:lnTo>
                    <a:lnTo>
                      <a:pt x="2076" y="3505"/>
                    </a:lnTo>
                    <a:lnTo>
                      <a:pt x="2095" y="3486"/>
                    </a:lnTo>
                    <a:lnTo>
                      <a:pt x="2115" y="3467"/>
                    </a:lnTo>
                    <a:lnTo>
                      <a:pt x="2133" y="3448"/>
                    </a:lnTo>
                    <a:lnTo>
                      <a:pt x="2133" y="3410"/>
                    </a:lnTo>
                    <a:lnTo>
                      <a:pt x="2152" y="3391"/>
                    </a:lnTo>
                    <a:lnTo>
                      <a:pt x="2171" y="3391"/>
                    </a:lnTo>
                    <a:lnTo>
                      <a:pt x="2191" y="3391"/>
                    </a:lnTo>
                    <a:lnTo>
                      <a:pt x="2210" y="3391"/>
                    </a:lnTo>
                    <a:lnTo>
                      <a:pt x="2228" y="3372"/>
                    </a:lnTo>
                    <a:lnTo>
                      <a:pt x="2286" y="3296"/>
                    </a:lnTo>
                    <a:lnTo>
                      <a:pt x="2305" y="3277"/>
                    </a:lnTo>
                    <a:lnTo>
                      <a:pt x="2267" y="3257"/>
                    </a:lnTo>
                    <a:lnTo>
                      <a:pt x="2210" y="3257"/>
                    </a:lnTo>
                    <a:lnTo>
                      <a:pt x="2171" y="3238"/>
                    </a:lnTo>
                    <a:lnTo>
                      <a:pt x="2133" y="3238"/>
                    </a:lnTo>
                    <a:lnTo>
                      <a:pt x="2115" y="3238"/>
                    </a:lnTo>
                    <a:lnTo>
                      <a:pt x="2095" y="3257"/>
                    </a:lnTo>
                    <a:lnTo>
                      <a:pt x="2076" y="3277"/>
                    </a:lnTo>
                    <a:lnTo>
                      <a:pt x="2057" y="3277"/>
                    </a:lnTo>
                    <a:lnTo>
                      <a:pt x="2038" y="3277"/>
                    </a:lnTo>
                    <a:lnTo>
                      <a:pt x="2019" y="3257"/>
                    </a:lnTo>
                    <a:lnTo>
                      <a:pt x="2000" y="3238"/>
                    </a:lnTo>
                    <a:lnTo>
                      <a:pt x="1981" y="3219"/>
                    </a:lnTo>
                    <a:lnTo>
                      <a:pt x="1962" y="3162"/>
                    </a:lnTo>
                    <a:lnTo>
                      <a:pt x="1962" y="3143"/>
                    </a:lnTo>
                    <a:lnTo>
                      <a:pt x="1962" y="3124"/>
                    </a:lnTo>
                    <a:lnTo>
                      <a:pt x="1943" y="3124"/>
                    </a:lnTo>
                    <a:lnTo>
                      <a:pt x="1924" y="3124"/>
                    </a:lnTo>
                    <a:lnTo>
                      <a:pt x="1886" y="3124"/>
                    </a:lnTo>
                    <a:lnTo>
                      <a:pt x="1866" y="3105"/>
                    </a:lnTo>
                    <a:lnTo>
                      <a:pt x="1866" y="3048"/>
                    </a:lnTo>
                    <a:lnTo>
                      <a:pt x="1886" y="3010"/>
                    </a:lnTo>
                    <a:lnTo>
                      <a:pt x="1886" y="2991"/>
                    </a:lnTo>
                    <a:lnTo>
                      <a:pt x="1905" y="2972"/>
                    </a:lnTo>
                    <a:lnTo>
                      <a:pt x="1886" y="2952"/>
                    </a:lnTo>
                    <a:lnTo>
                      <a:pt x="1886" y="2934"/>
                    </a:lnTo>
                    <a:lnTo>
                      <a:pt x="1848" y="2915"/>
                    </a:lnTo>
                    <a:lnTo>
                      <a:pt x="1829" y="2896"/>
                    </a:lnTo>
                    <a:lnTo>
                      <a:pt x="1829" y="2876"/>
                    </a:lnTo>
                    <a:lnTo>
                      <a:pt x="1810" y="2876"/>
                    </a:lnTo>
                    <a:lnTo>
                      <a:pt x="1771" y="2876"/>
                    </a:lnTo>
                    <a:lnTo>
                      <a:pt x="1752" y="2876"/>
                    </a:lnTo>
                    <a:lnTo>
                      <a:pt x="1734" y="2952"/>
                    </a:lnTo>
                    <a:lnTo>
                      <a:pt x="1714" y="2991"/>
                    </a:lnTo>
                    <a:lnTo>
                      <a:pt x="1695" y="3010"/>
                    </a:lnTo>
                    <a:lnTo>
                      <a:pt x="1676" y="3029"/>
                    </a:lnTo>
                    <a:lnTo>
                      <a:pt x="1676" y="3048"/>
                    </a:lnTo>
                    <a:lnTo>
                      <a:pt x="1676" y="3067"/>
                    </a:lnTo>
                    <a:lnTo>
                      <a:pt x="1676" y="3086"/>
                    </a:lnTo>
                    <a:lnTo>
                      <a:pt x="1676" y="3105"/>
                    </a:lnTo>
                    <a:lnTo>
                      <a:pt x="1600" y="3124"/>
                    </a:lnTo>
                    <a:lnTo>
                      <a:pt x="1543" y="3162"/>
                    </a:lnTo>
                    <a:lnTo>
                      <a:pt x="1543" y="3143"/>
                    </a:lnTo>
                    <a:lnTo>
                      <a:pt x="1505" y="3086"/>
                    </a:lnTo>
                    <a:lnTo>
                      <a:pt x="1485" y="3029"/>
                    </a:lnTo>
                    <a:lnTo>
                      <a:pt x="1448" y="3029"/>
                    </a:lnTo>
                    <a:lnTo>
                      <a:pt x="1429" y="3010"/>
                    </a:lnTo>
                    <a:lnTo>
                      <a:pt x="1390" y="2991"/>
                    </a:lnTo>
                    <a:lnTo>
                      <a:pt x="1353" y="2934"/>
                    </a:lnTo>
                    <a:lnTo>
                      <a:pt x="1353" y="2915"/>
                    </a:lnTo>
                    <a:lnTo>
                      <a:pt x="1371" y="2896"/>
                    </a:lnTo>
                    <a:lnTo>
                      <a:pt x="1371" y="2876"/>
                    </a:lnTo>
                    <a:lnTo>
                      <a:pt x="1353" y="2857"/>
                    </a:lnTo>
                    <a:lnTo>
                      <a:pt x="1314" y="2820"/>
                    </a:lnTo>
                    <a:lnTo>
                      <a:pt x="1295" y="2762"/>
                    </a:lnTo>
                    <a:lnTo>
                      <a:pt x="1276" y="2743"/>
                    </a:lnTo>
                    <a:lnTo>
                      <a:pt x="1257" y="2724"/>
                    </a:lnTo>
                    <a:lnTo>
                      <a:pt x="1219" y="2724"/>
                    </a:lnTo>
                    <a:lnTo>
                      <a:pt x="1200" y="2705"/>
                    </a:lnTo>
                    <a:lnTo>
                      <a:pt x="1181" y="2667"/>
                    </a:lnTo>
                    <a:lnTo>
                      <a:pt x="1143" y="2629"/>
                    </a:lnTo>
                    <a:lnTo>
                      <a:pt x="1048" y="2591"/>
                    </a:lnTo>
                    <a:lnTo>
                      <a:pt x="972" y="2534"/>
                    </a:lnTo>
                    <a:lnTo>
                      <a:pt x="628" y="2343"/>
                    </a:lnTo>
                    <a:lnTo>
                      <a:pt x="571" y="2305"/>
                    </a:lnTo>
                    <a:lnTo>
                      <a:pt x="552" y="2286"/>
                    </a:lnTo>
                    <a:lnTo>
                      <a:pt x="552" y="2248"/>
                    </a:lnTo>
                    <a:lnTo>
                      <a:pt x="552" y="2191"/>
                    </a:lnTo>
                    <a:lnTo>
                      <a:pt x="533" y="2153"/>
                    </a:lnTo>
                    <a:lnTo>
                      <a:pt x="552" y="2134"/>
                    </a:lnTo>
                    <a:lnTo>
                      <a:pt x="533" y="2114"/>
                    </a:lnTo>
                    <a:lnTo>
                      <a:pt x="552" y="2095"/>
                    </a:lnTo>
                    <a:lnTo>
                      <a:pt x="571" y="2095"/>
                    </a:lnTo>
                    <a:lnTo>
                      <a:pt x="610" y="2114"/>
                    </a:lnTo>
                    <a:lnTo>
                      <a:pt x="628" y="2095"/>
                    </a:lnTo>
                    <a:lnTo>
                      <a:pt x="647" y="2077"/>
                    </a:lnTo>
                    <a:lnTo>
                      <a:pt x="667" y="2058"/>
                    </a:lnTo>
                    <a:lnTo>
                      <a:pt x="667" y="1981"/>
                    </a:lnTo>
                    <a:lnTo>
                      <a:pt x="628" y="1943"/>
                    </a:lnTo>
                    <a:lnTo>
                      <a:pt x="610" y="1905"/>
                    </a:lnTo>
                    <a:lnTo>
                      <a:pt x="628" y="1867"/>
                    </a:lnTo>
                    <a:lnTo>
                      <a:pt x="571" y="1829"/>
                    </a:lnTo>
                    <a:lnTo>
                      <a:pt x="591" y="1810"/>
                    </a:lnTo>
                    <a:lnTo>
                      <a:pt x="552" y="1753"/>
                    </a:lnTo>
                    <a:lnTo>
                      <a:pt x="571" y="1733"/>
                    </a:lnTo>
                    <a:lnTo>
                      <a:pt x="552" y="1696"/>
                    </a:lnTo>
                    <a:lnTo>
                      <a:pt x="514" y="1638"/>
                    </a:lnTo>
                    <a:lnTo>
                      <a:pt x="514" y="1619"/>
                    </a:lnTo>
                    <a:lnTo>
                      <a:pt x="552" y="1601"/>
                    </a:lnTo>
                    <a:lnTo>
                      <a:pt x="533" y="1562"/>
                    </a:lnTo>
                    <a:lnTo>
                      <a:pt x="514" y="1524"/>
                    </a:lnTo>
                    <a:lnTo>
                      <a:pt x="514" y="1486"/>
                    </a:lnTo>
                    <a:lnTo>
                      <a:pt x="495" y="1448"/>
                    </a:lnTo>
                    <a:lnTo>
                      <a:pt x="476" y="1410"/>
                    </a:lnTo>
                    <a:lnTo>
                      <a:pt x="438" y="1372"/>
                    </a:lnTo>
                    <a:lnTo>
                      <a:pt x="400" y="1315"/>
                    </a:lnTo>
                    <a:lnTo>
                      <a:pt x="400" y="1276"/>
                    </a:lnTo>
                    <a:lnTo>
                      <a:pt x="343" y="1238"/>
                    </a:lnTo>
                    <a:lnTo>
                      <a:pt x="305" y="1200"/>
                    </a:lnTo>
                    <a:lnTo>
                      <a:pt x="305" y="1162"/>
                    </a:lnTo>
                    <a:lnTo>
                      <a:pt x="324" y="1143"/>
                    </a:lnTo>
                    <a:lnTo>
                      <a:pt x="286" y="1086"/>
                    </a:lnTo>
                    <a:lnTo>
                      <a:pt x="286" y="1067"/>
                    </a:lnTo>
                    <a:lnTo>
                      <a:pt x="229" y="1010"/>
                    </a:lnTo>
                    <a:lnTo>
                      <a:pt x="190" y="991"/>
                    </a:lnTo>
                    <a:lnTo>
                      <a:pt x="171" y="971"/>
                    </a:lnTo>
                    <a:lnTo>
                      <a:pt x="152" y="934"/>
                    </a:lnTo>
                    <a:lnTo>
                      <a:pt x="152" y="915"/>
                    </a:lnTo>
                    <a:lnTo>
                      <a:pt x="95" y="876"/>
                    </a:lnTo>
                    <a:lnTo>
                      <a:pt x="0" y="705"/>
                    </a:lnTo>
                    <a:lnTo>
                      <a:pt x="57" y="667"/>
                    </a:lnTo>
                    <a:lnTo>
                      <a:pt x="76" y="667"/>
                    </a:lnTo>
                    <a:lnTo>
                      <a:pt x="114" y="648"/>
                    </a:lnTo>
                    <a:lnTo>
                      <a:pt x="133" y="629"/>
                    </a:lnTo>
                    <a:lnTo>
                      <a:pt x="152" y="610"/>
                    </a:lnTo>
                    <a:lnTo>
                      <a:pt x="171" y="591"/>
                    </a:lnTo>
                    <a:lnTo>
                      <a:pt x="190" y="553"/>
                    </a:lnTo>
                    <a:lnTo>
                      <a:pt x="190" y="514"/>
                    </a:lnTo>
                    <a:lnTo>
                      <a:pt x="210" y="495"/>
                    </a:lnTo>
                    <a:lnTo>
                      <a:pt x="190" y="458"/>
                    </a:lnTo>
                    <a:lnTo>
                      <a:pt x="190" y="419"/>
                    </a:lnTo>
                    <a:lnTo>
                      <a:pt x="190" y="400"/>
                    </a:lnTo>
                    <a:lnTo>
                      <a:pt x="229" y="305"/>
                    </a:lnTo>
                    <a:lnTo>
                      <a:pt x="229" y="286"/>
                    </a:lnTo>
                    <a:lnTo>
                      <a:pt x="229" y="191"/>
                    </a:lnTo>
                    <a:lnTo>
                      <a:pt x="247" y="191"/>
                    </a:lnTo>
                    <a:lnTo>
                      <a:pt x="266" y="172"/>
                    </a:lnTo>
                    <a:lnTo>
                      <a:pt x="305" y="172"/>
                    </a:lnTo>
                    <a:lnTo>
                      <a:pt x="419" y="172"/>
                    </a:lnTo>
                    <a:lnTo>
                      <a:pt x="457" y="210"/>
                    </a:lnTo>
                    <a:lnTo>
                      <a:pt x="476" y="229"/>
                    </a:lnTo>
                    <a:lnTo>
                      <a:pt x="495" y="267"/>
                    </a:lnTo>
                    <a:lnTo>
                      <a:pt x="476" y="305"/>
                    </a:lnTo>
                    <a:lnTo>
                      <a:pt x="457" y="362"/>
                    </a:lnTo>
                    <a:lnTo>
                      <a:pt x="438" y="381"/>
                    </a:lnTo>
                    <a:lnTo>
                      <a:pt x="438" y="400"/>
                    </a:lnTo>
                    <a:lnTo>
                      <a:pt x="400" y="419"/>
                    </a:lnTo>
                    <a:lnTo>
                      <a:pt x="343" y="458"/>
                    </a:lnTo>
                    <a:lnTo>
                      <a:pt x="305" y="477"/>
                    </a:lnTo>
                    <a:lnTo>
                      <a:pt x="305" y="495"/>
                    </a:lnTo>
                    <a:lnTo>
                      <a:pt x="305" y="514"/>
                    </a:lnTo>
                    <a:lnTo>
                      <a:pt x="305" y="534"/>
                    </a:lnTo>
                    <a:lnTo>
                      <a:pt x="324" y="553"/>
                    </a:lnTo>
                    <a:lnTo>
                      <a:pt x="362" y="553"/>
                    </a:lnTo>
                    <a:lnTo>
                      <a:pt x="400" y="553"/>
                    </a:lnTo>
                    <a:lnTo>
                      <a:pt x="438" y="553"/>
                    </a:lnTo>
                    <a:lnTo>
                      <a:pt x="476" y="553"/>
                    </a:lnTo>
                    <a:lnTo>
                      <a:pt x="495" y="572"/>
                    </a:lnTo>
                    <a:lnTo>
                      <a:pt x="533" y="610"/>
                    </a:lnTo>
                    <a:lnTo>
                      <a:pt x="552" y="629"/>
                    </a:lnTo>
                    <a:lnTo>
                      <a:pt x="628" y="648"/>
                    </a:lnTo>
                    <a:lnTo>
                      <a:pt x="647" y="667"/>
                    </a:lnTo>
                    <a:lnTo>
                      <a:pt x="667" y="686"/>
                    </a:lnTo>
                    <a:lnTo>
                      <a:pt x="667" y="724"/>
                    </a:lnTo>
                    <a:lnTo>
                      <a:pt x="647" y="743"/>
                    </a:lnTo>
                    <a:lnTo>
                      <a:pt x="647" y="781"/>
                    </a:lnTo>
                    <a:lnTo>
                      <a:pt x="628" y="819"/>
                    </a:lnTo>
                    <a:lnTo>
                      <a:pt x="628" y="839"/>
                    </a:lnTo>
                    <a:lnTo>
                      <a:pt x="628" y="857"/>
                    </a:lnTo>
                    <a:lnTo>
                      <a:pt x="647" y="876"/>
                    </a:lnTo>
                    <a:lnTo>
                      <a:pt x="667" y="915"/>
                    </a:lnTo>
                    <a:lnTo>
                      <a:pt x="667" y="953"/>
                    </a:lnTo>
                    <a:lnTo>
                      <a:pt x="667" y="971"/>
                    </a:lnTo>
                    <a:lnTo>
                      <a:pt x="667" y="991"/>
                    </a:lnTo>
                    <a:lnTo>
                      <a:pt x="667" y="1010"/>
                    </a:lnTo>
                    <a:lnTo>
                      <a:pt x="667" y="1029"/>
                    </a:lnTo>
                    <a:lnTo>
                      <a:pt x="724" y="1048"/>
                    </a:lnTo>
                    <a:lnTo>
                      <a:pt x="857" y="1048"/>
                    </a:lnTo>
                    <a:lnTo>
                      <a:pt x="876" y="1029"/>
                    </a:lnTo>
                    <a:lnTo>
                      <a:pt x="991" y="991"/>
                    </a:lnTo>
                    <a:lnTo>
                      <a:pt x="1067" y="953"/>
                    </a:lnTo>
                    <a:lnTo>
                      <a:pt x="1143" y="800"/>
                    </a:lnTo>
                    <a:lnTo>
                      <a:pt x="1371" y="667"/>
                    </a:lnTo>
                    <a:lnTo>
                      <a:pt x="1429" y="629"/>
                    </a:lnTo>
                    <a:lnTo>
                      <a:pt x="1543" y="514"/>
                    </a:lnTo>
                    <a:lnTo>
                      <a:pt x="1600" y="458"/>
                    </a:lnTo>
                    <a:lnTo>
                      <a:pt x="1619" y="400"/>
                    </a:lnTo>
                    <a:lnTo>
                      <a:pt x="1619" y="381"/>
                    </a:lnTo>
                    <a:lnTo>
                      <a:pt x="1638" y="267"/>
                    </a:lnTo>
                    <a:lnTo>
                      <a:pt x="1638" y="248"/>
                    </a:lnTo>
                    <a:lnTo>
                      <a:pt x="1657" y="229"/>
                    </a:lnTo>
                    <a:lnTo>
                      <a:pt x="1752" y="153"/>
                    </a:lnTo>
                    <a:lnTo>
                      <a:pt x="2133" y="0"/>
                    </a:lnTo>
                    <a:lnTo>
                      <a:pt x="2152" y="77"/>
                    </a:lnTo>
                    <a:lnTo>
                      <a:pt x="2152" y="96"/>
                    </a:lnTo>
                    <a:lnTo>
                      <a:pt x="2191" y="114"/>
                    </a:lnTo>
                    <a:lnTo>
                      <a:pt x="2210" y="133"/>
                    </a:lnTo>
                    <a:lnTo>
                      <a:pt x="2228" y="133"/>
                    </a:lnTo>
                    <a:lnTo>
                      <a:pt x="2267" y="133"/>
                    </a:lnTo>
                    <a:lnTo>
                      <a:pt x="2286" y="133"/>
                    </a:lnTo>
                    <a:lnTo>
                      <a:pt x="2343" y="153"/>
                    </a:lnTo>
                    <a:lnTo>
                      <a:pt x="2362" y="172"/>
                    </a:lnTo>
                    <a:lnTo>
                      <a:pt x="2381" y="191"/>
                    </a:lnTo>
                    <a:lnTo>
                      <a:pt x="2381" y="248"/>
                    </a:lnTo>
                    <a:lnTo>
                      <a:pt x="2400" y="286"/>
                    </a:lnTo>
                    <a:lnTo>
                      <a:pt x="2476" y="343"/>
                    </a:lnTo>
                    <a:lnTo>
                      <a:pt x="2495" y="343"/>
                    </a:lnTo>
                    <a:lnTo>
                      <a:pt x="2533" y="362"/>
                    </a:lnTo>
                    <a:lnTo>
                      <a:pt x="2591" y="438"/>
                    </a:lnTo>
                    <a:lnTo>
                      <a:pt x="2609" y="495"/>
                    </a:lnTo>
                    <a:lnTo>
                      <a:pt x="2648" y="667"/>
                    </a:lnTo>
                    <a:lnTo>
                      <a:pt x="2667" y="705"/>
                    </a:lnTo>
                    <a:lnTo>
                      <a:pt x="2743" y="819"/>
                    </a:lnTo>
                    <a:lnTo>
                      <a:pt x="2743" y="857"/>
                    </a:lnTo>
                    <a:lnTo>
                      <a:pt x="2762" y="895"/>
                    </a:lnTo>
                    <a:lnTo>
                      <a:pt x="2781" y="1029"/>
                    </a:lnTo>
                    <a:lnTo>
                      <a:pt x="2838" y="1105"/>
                    </a:lnTo>
                    <a:lnTo>
                      <a:pt x="2895" y="1181"/>
                    </a:lnTo>
                    <a:lnTo>
                      <a:pt x="2933" y="1220"/>
                    </a:lnTo>
                    <a:lnTo>
                      <a:pt x="2953" y="1429"/>
                    </a:lnTo>
                    <a:lnTo>
                      <a:pt x="2933" y="1543"/>
                    </a:lnTo>
                    <a:lnTo>
                      <a:pt x="2953" y="1581"/>
                    </a:lnTo>
                    <a:lnTo>
                      <a:pt x="2953" y="1601"/>
                    </a:lnTo>
                    <a:lnTo>
                      <a:pt x="2972" y="1619"/>
                    </a:lnTo>
                    <a:lnTo>
                      <a:pt x="3067" y="1677"/>
                    </a:lnTo>
                    <a:lnTo>
                      <a:pt x="3105" y="1715"/>
                    </a:lnTo>
                    <a:lnTo>
                      <a:pt x="3124" y="1772"/>
                    </a:lnTo>
                    <a:lnTo>
                      <a:pt x="3124" y="1810"/>
                    </a:lnTo>
                    <a:lnTo>
                      <a:pt x="3124" y="1829"/>
                    </a:lnTo>
                    <a:lnTo>
                      <a:pt x="3105" y="2000"/>
                    </a:lnTo>
                    <a:lnTo>
                      <a:pt x="3124" y="2229"/>
                    </a:lnTo>
                    <a:lnTo>
                      <a:pt x="3143" y="2324"/>
                    </a:lnTo>
                    <a:lnTo>
                      <a:pt x="3257" y="2439"/>
                    </a:lnTo>
                    <a:lnTo>
                      <a:pt x="3295" y="2476"/>
                    </a:lnTo>
                    <a:lnTo>
                      <a:pt x="3295" y="2534"/>
                    </a:lnTo>
                    <a:lnTo>
                      <a:pt x="3371" y="2762"/>
                    </a:lnTo>
                    <a:lnTo>
                      <a:pt x="3410" y="2800"/>
                    </a:lnTo>
                    <a:lnTo>
                      <a:pt x="3429" y="2838"/>
                    </a:lnTo>
                    <a:lnTo>
                      <a:pt x="3448" y="2857"/>
                    </a:lnTo>
                    <a:lnTo>
                      <a:pt x="3505" y="2896"/>
                    </a:lnTo>
                    <a:lnTo>
                      <a:pt x="3524" y="2915"/>
                    </a:lnTo>
                    <a:lnTo>
                      <a:pt x="3543" y="2934"/>
                    </a:lnTo>
                    <a:lnTo>
                      <a:pt x="3562" y="2934"/>
                    </a:lnTo>
                    <a:lnTo>
                      <a:pt x="3600" y="2915"/>
                    </a:lnTo>
                    <a:lnTo>
                      <a:pt x="3638" y="2915"/>
                    </a:lnTo>
                    <a:lnTo>
                      <a:pt x="3676" y="2934"/>
                    </a:lnTo>
                    <a:lnTo>
                      <a:pt x="3695" y="2952"/>
                    </a:lnTo>
                    <a:lnTo>
                      <a:pt x="3715" y="2972"/>
                    </a:lnTo>
                    <a:lnTo>
                      <a:pt x="3715" y="2991"/>
                    </a:lnTo>
                    <a:lnTo>
                      <a:pt x="3715" y="3086"/>
                    </a:lnTo>
                    <a:lnTo>
                      <a:pt x="3733" y="3201"/>
                    </a:lnTo>
                    <a:lnTo>
                      <a:pt x="3733" y="3296"/>
                    </a:lnTo>
                    <a:lnTo>
                      <a:pt x="3752" y="3315"/>
                    </a:lnTo>
                    <a:lnTo>
                      <a:pt x="3771" y="3333"/>
                    </a:lnTo>
                    <a:lnTo>
                      <a:pt x="3867" y="3448"/>
                    </a:lnTo>
                    <a:lnTo>
                      <a:pt x="3886" y="3467"/>
                    </a:lnTo>
                    <a:lnTo>
                      <a:pt x="3905" y="3543"/>
                    </a:lnTo>
                    <a:lnTo>
                      <a:pt x="3905" y="3562"/>
                    </a:lnTo>
                    <a:lnTo>
                      <a:pt x="3924" y="3582"/>
                    </a:lnTo>
                    <a:lnTo>
                      <a:pt x="3962" y="3600"/>
                    </a:lnTo>
                    <a:lnTo>
                      <a:pt x="4038" y="3658"/>
                    </a:lnTo>
                    <a:lnTo>
                      <a:pt x="4133" y="3867"/>
                    </a:lnTo>
                    <a:lnTo>
                      <a:pt x="4152" y="3886"/>
                    </a:lnTo>
                    <a:lnTo>
                      <a:pt x="4191" y="3924"/>
                    </a:lnTo>
                    <a:lnTo>
                      <a:pt x="4210" y="3924"/>
                    </a:lnTo>
                    <a:lnTo>
                      <a:pt x="4248" y="3905"/>
                    </a:lnTo>
                    <a:lnTo>
                      <a:pt x="4343" y="3867"/>
                    </a:lnTo>
                    <a:lnTo>
                      <a:pt x="4381" y="3848"/>
                    </a:lnTo>
                    <a:lnTo>
                      <a:pt x="4419" y="3848"/>
                    </a:lnTo>
                    <a:lnTo>
                      <a:pt x="4457" y="3867"/>
                    </a:lnTo>
                    <a:lnTo>
                      <a:pt x="4629" y="3943"/>
                    </a:lnTo>
                    <a:lnTo>
                      <a:pt x="4648" y="3943"/>
                    </a:lnTo>
                    <a:lnTo>
                      <a:pt x="4667" y="3962"/>
                    </a:lnTo>
                    <a:lnTo>
                      <a:pt x="4724" y="4000"/>
                    </a:lnTo>
                    <a:lnTo>
                      <a:pt x="4895" y="4058"/>
                    </a:lnTo>
                    <a:lnTo>
                      <a:pt x="5010" y="4153"/>
                    </a:lnTo>
                    <a:lnTo>
                      <a:pt x="5029" y="4172"/>
                    </a:lnTo>
                    <a:lnTo>
                      <a:pt x="5029" y="4210"/>
                    </a:lnTo>
                    <a:lnTo>
                      <a:pt x="4990" y="4286"/>
                    </a:lnTo>
                    <a:lnTo>
                      <a:pt x="4990" y="4343"/>
                    </a:lnTo>
                    <a:lnTo>
                      <a:pt x="5029" y="4381"/>
                    </a:lnTo>
                    <a:lnTo>
                      <a:pt x="5181" y="4724"/>
                    </a:lnTo>
                    <a:lnTo>
                      <a:pt x="5219" y="4743"/>
                    </a:lnTo>
                    <a:lnTo>
                      <a:pt x="5238" y="4838"/>
                    </a:lnTo>
                    <a:lnTo>
                      <a:pt x="5219" y="5029"/>
                    </a:lnTo>
                    <a:lnTo>
                      <a:pt x="5200" y="5086"/>
                    </a:lnTo>
                    <a:lnTo>
                      <a:pt x="5181" y="5162"/>
                    </a:lnTo>
                    <a:lnTo>
                      <a:pt x="5162" y="5238"/>
                    </a:lnTo>
                    <a:lnTo>
                      <a:pt x="5162" y="5277"/>
                    </a:lnTo>
                    <a:lnTo>
                      <a:pt x="5162" y="5296"/>
                    </a:lnTo>
                    <a:lnTo>
                      <a:pt x="5181" y="5314"/>
                    </a:lnTo>
                    <a:lnTo>
                      <a:pt x="5276" y="5353"/>
                    </a:lnTo>
                    <a:lnTo>
                      <a:pt x="5391" y="5448"/>
                    </a:lnTo>
                    <a:lnTo>
                      <a:pt x="5391" y="5524"/>
                    </a:lnTo>
                    <a:lnTo>
                      <a:pt x="5352" y="5619"/>
                    </a:lnTo>
                    <a:lnTo>
                      <a:pt x="5276" y="5695"/>
                    </a:lnTo>
                    <a:lnTo>
                      <a:pt x="5181" y="5791"/>
                    </a:lnTo>
                    <a:lnTo>
                      <a:pt x="5105" y="5829"/>
                    </a:lnTo>
                    <a:lnTo>
                      <a:pt x="5086" y="5867"/>
                    </a:lnTo>
                    <a:lnTo>
                      <a:pt x="5086" y="5905"/>
                    </a:lnTo>
                    <a:lnTo>
                      <a:pt x="5048" y="6039"/>
                    </a:lnTo>
                    <a:lnTo>
                      <a:pt x="5029" y="6134"/>
                    </a:lnTo>
                    <a:lnTo>
                      <a:pt x="4971" y="6153"/>
                    </a:lnTo>
                    <a:lnTo>
                      <a:pt x="4895" y="6191"/>
                    </a:lnTo>
                    <a:lnTo>
                      <a:pt x="4876" y="6210"/>
                    </a:lnTo>
                    <a:lnTo>
                      <a:pt x="4667" y="6229"/>
                    </a:lnTo>
                    <a:lnTo>
                      <a:pt x="4514" y="6229"/>
                    </a:lnTo>
                    <a:lnTo>
                      <a:pt x="4457" y="6229"/>
                    </a:lnTo>
                    <a:lnTo>
                      <a:pt x="4343" y="6172"/>
                    </a:lnTo>
                    <a:lnTo>
                      <a:pt x="4324" y="6172"/>
                    </a:lnTo>
                    <a:lnTo>
                      <a:pt x="4305" y="6172"/>
                    </a:lnTo>
                    <a:lnTo>
                      <a:pt x="4286" y="6210"/>
                    </a:lnTo>
                    <a:lnTo>
                      <a:pt x="4248" y="6286"/>
                    </a:lnTo>
                    <a:lnTo>
                      <a:pt x="4228" y="6305"/>
                    </a:lnTo>
                    <a:lnTo>
                      <a:pt x="4210" y="6324"/>
                    </a:lnTo>
                    <a:lnTo>
                      <a:pt x="3905" y="6591"/>
                    </a:lnTo>
                    <a:lnTo>
                      <a:pt x="3886" y="6610"/>
                    </a:lnTo>
                    <a:lnTo>
                      <a:pt x="3791" y="6762"/>
                    </a:lnTo>
                    <a:lnTo>
                      <a:pt x="3752" y="6819"/>
                    </a:lnTo>
                    <a:lnTo>
                      <a:pt x="3657" y="689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0" name="Freeform 15">
                <a:extLst>
                  <a:ext uri="{FF2B5EF4-FFF2-40B4-BE49-F238E27FC236}">
                    <a16:creationId xmlns:a16="http://schemas.microsoft.com/office/drawing/2014/main" id="{DF995385-5357-E044-B7C8-1173748AD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4475" y="5024438"/>
                <a:ext cx="223838" cy="390525"/>
              </a:xfrm>
              <a:custGeom>
                <a:avLst/>
                <a:gdLst>
                  <a:gd name="T0" fmla="*/ 2147483646 w 1239"/>
                  <a:gd name="T1" fmla="*/ 2147483646 h 2173"/>
                  <a:gd name="T2" fmla="*/ 2147483646 w 1239"/>
                  <a:gd name="T3" fmla="*/ 2147483646 h 2173"/>
                  <a:gd name="T4" fmla="*/ 2147483646 w 1239"/>
                  <a:gd name="T5" fmla="*/ 2147483646 h 2173"/>
                  <a:gd name="T6" fmla="*/ 2147483646 w 1239"/>
                  <a:gd name="T7" fmla="*/ 2147483646 h 2173"/>
                  <a:gd name="T8" fmla="*/ 2147483646 w 1239"/>
                  <a:gd name="T9" fmla="*/ 2147483646 h 2173"/>
                  <a:gd name="T10" fmla="*/ 2147483646 w 1239"/>
                  <a:gd name="T11" fmla="*/ 2147483646 h 2173"/>
                  <a:gd name="T12" fmla="*/ 2147483646 w 1239"/>
                  <a:gd name="T13" fmla="*/ 2147483646 h 2173"/>
                  <a:gd name="T14" fmla="*/ 2147483646 w 1239"/>
                  <a:gd name="T15" fmla="*/ 2147483646 h 2173"/>
                  <a:gd name="T16" fmla="*/ 2147483646 w 1239"/>
                  <a:gd name="T17" fmla="*/ 2147483646 h 2173"/>
                  <a:gd name="T18" fmla="*/ 0 w 1239"/>
                  <a:gd name="T19" fmla="*/ 2147483646 h 2173"/>
                  <a:gd name="T20" fmla="*/ 2147483646 w 1239"/>
                  <a:gd name="T21" fmla="*/ 2147483646 h 2173"/>
                  <a:gd name="T22" fmla="*/ 2147483646 w 1239"/>
                  <a:gd name="T23" fmla="*/ 2147483646 h 2173"/>
                  <a:gd name="T24" fmla="*/ 2147483646 w 1239"/>
                  <a:gd name="T25" fmla="*/ 0 h 2173"/>
                  <a:gd name="T26" fmla="*/ 2147483646 w 1239"/>
                  <a:gd name="T27" fmla="*/ 0 h 2173"/>
                  <a:gd name="T28" fmla="*/ 2147483646 w 1239"/>
                  <a:gd name="T29" fmla="*/ 2147483646 h 2173"/>
                  <a:gd name="T30" fmla="*/ 2147483646 w 1239"/>
                  <a:gd name="T31" fmla="*/ 2147483646 h 2173"/>
                  <a:gd name="T32" fmla="*/ 2147483646 w 1239"/>
                  <a:gd name="T33" fmla="*/ 2147483646 h 2173"/>
                  <a:gd name="T34" fmla="*/ 2147483646 w 1239"/>
                  <a:gd name="T35" fmla="*/ 2147483646 h 2173"/>
                  <a:gd name="T36" fmla="*/ 2147483646 w 1239"/>
                  <a:gd name="T37" fmla="*/ 2147483646 h 2173"/>
                  <a:gd name="T38" fmla="*/ 2147483646 w 1239"/>
                  <a:gd name="T39" fmla="*/ 2147483646 h 2173"/>
                  <a:gd name="T40" fmla="*/ 2147483646 w 1239"/>
                  <a:gd name="T41" fmla="*/ 2147483646 h 2173"/>
                  <a:gd name="T42" fmla="*/ 2147483646 w 1239"/>
                  <a:gd name="T43" fmla="*/ 2147483646 h 2173"/>
                  <a:gd name="T44" fmla="*/ 2147483646 w 1239"/>
                  <a:gd name="T45" fmla="*/ 2147483646 h 2173"/>
                  <a:gd name="T46" fmla="*/ 2147483646 w 1239"/>
                  <a:gd name="T47" fmla="*/ 2147483646 h 2173"/>
                  <a:gd name="T48" fmla="*/ 2147483646 w 1239"/>
                  <a:gd name="T49" fmla="*/ 2147483646 h 2173"/>
                  <a:gd name="T50" fmla="*/ 2147483646 w 1239"/>
                  <a:gd name="T51" fmla="*/ 2147483646 h 2173"/>
                  <a:gd name="T52" fmla="*/ 2147483646 w 1239"/>
                  <a:gd name="T53" fmla="*/ 2147483646 h 2173"/>
                  <a:gd name="T54" fmla="*/ 2147483646 w 1239"/>
                  <a:gd name="T55" fmla="*/ 2147483646 h 2173"/>
                  <a:gd name="T56" fmla="*/ 2147483646 w 1239"/>
                  <a:gd name="T57" fmla="*/ 2147483646 h 2173"/>
                  <a:gd name="T58" fmla="*/ 2147483646 w 1239"/>
                  <a:gd name="T59" fmla="*/ 2147483646 h 2173"/>
                  <a:gd name="T60" fmla="*/ 2147483646 w 1239"/>
                  <a:gd name="T61" fmla="*/ 2147483646 h 2173"/>
                  <a:gd name="T62" fmla="*/ 2147483646 w 1239"/>
                  <a:gd name="T63" fmla="*/ 2147483646 h 2173"/>
                  <a:gd name="T64" fmla="*/ 2147483646 w 1239"/>
                  <a:gd name="T65" fmla="*/ 2147483646 h 2173"/>
                  <a:gd name="T66" fmla="*/ 2147483646 w 1239"/>
                  <a:gd name="T67" fmla="*/ 2147483646 h 2173"/>
                  <a:gd name="T68" fmla="*/ 2147483646 w 1239"/>
                  <a:gd name="T69" fmla="*/ 2147483646 h 2173"/>
                  <a:gd name="T70" fmla="*/ 2147483646 w 1239"/>
                  <a:gd name="T71" fmla="*/ 2147483646 h 2173"/>
                  <a:gd name="T72" fmla="*/ 2147483646 w 1239"/>
                  <a:gd name="T73" fmla="*/ 2147483646 h 2173"/>
                  <a:gd name="T74" fmla="*/ 2147483646 w 1239"/>
                  <a:gd name="T75" fmla="*/ 2147483646 h 2173"/>
                  <a:gd name="T76" fmla="*/ 2147483646 w 1239"/>
                  <a:gd name="T77" fmla="*/ 2147483646 h 2173"/>
                  <a:gd name="T78" fmla="*/ 2147483646 w 1239"/>
                  <a:gd name="T79" fmla="*/ 2147483646 h 2173"/>
                  <a:gd name="T80" fmla="*/ 2147483646 w 1239"/>
                  <a:gd name="T81" fmla="*/ 2147483646 h 2173"/>
                  <a:gd name="T82" fmla="*/ 2147483646 w 1239"/>
                  <a:gd name="T83" fmla="*/ 2147483646 h 2173"/>
                  <a:gd name="T84" fmla="*/ 2147483646 w 1239"/>
                  <a:gd name="T85" fmla="*/ 2147483646 h 2173"/>
                  <a:gd name="T86" fmla="*/ 2147483646 w 1239"/>
                  <a:gd name="T87" fmla="*/ 2147483646 h 2173"/>
                  <a:gd name="T88" fmla="*/ 2147483646 w 1239"/>
                  <a:gd name="T89" fmla="*/ 2147483646 h 2173"/>
                  <a:gd name="T90" fmla="*/ 2147483646 w 1239"/>
                  <a:gd name="T91" fmla="*/ 2147483646 h 2173"/>
                  <a:gd name="T92" fmla="*/ 2147483646 w 1239"/>
                  <a:gd name="T93" fmla="*/ 2147483646 h 2173"/>
                  <a:gd name="T94" fmla="*/ 2147483646 w 1239"/>
                  <a:gd name="T95" fmla="*/ 2147483646 h 2173"/>
                  <a:gd name="T96" fmla="*/ 2147483646 w 1239"/>
                  <a:gd name="T97" fmla="*/ 2147483646 h 2173"/>
                  <a:gd name="T98" fmla="*/ 2147483646 w 1239"/>
                  <a:gd name="T99" fmla="*/ 2147483646 h 217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39" h="2173">
                    <a:moveTo>
                      <a:pt x="895" y="2172"/>
                    </a:moveTo>
                    <a:lnTo>
                      <a:pt x="857" y="2115"/>
                    </a:lnTo>
                    <a:lnTo>
                      <a:pt x="914" y="2057"/>
                    </a:lnTo>
                    <a:lnTo>
                      <a:pt x="933" y="1962"/>
                    </a:lnTo>
                    <a:lnTo>
                      <a:pt x="914" y="1886"/>
                    </a:lnTo>
                    <a:lnTo>
                      <a:pt x="838" y="1810"/>
                    </a:lnTo>
                    <a:lnTo>
                      <a:pt x="762" y="1696"/>
                    </a:lnTo>
                    <a:lnTo>
                      <a:pt x="552" y="1581"/>
                    </a:lnTo>
                    <a:lnTo>
                      <a:pt x="419" y="1524"/>
                    </a:lnTo>
                    <a:lnTo>
                      <a:pt x="400" y="1524"/>
                    </a:lnTo>
                    <a:lnTo>
                      <a:pt x="400" y="1505"/>
                    </a:lnTo>
                    <a:lnTo>
                      <a:pt x="362" y="1467"/>
                    </a:lnTo>
                    <a:lnTo>
                      <a:pt x="343" y="1448"/>
                    </a:lnTo>
                    <a:lnTo>
                      <a:pt x="343" y="1429"/>
                    </a:lnTo>
                    <a:lnTo>
                      <a:pt x="343" y="1410"/>
                    </a:lnTo>
                    <a:lnTo>
                      <a:pt x="343" y="1391"/>
                    </a:lnTo>
                    <a:lnTo>
                      <a:pt x="362" y="1353"/>
                    </a:lnTo>
                    <a:lnTo>
                      <a:pt x="323" y="1277"/>
                    </a:lnTo>
                    <a:lnTo>
                      <a:pt x="247" y="1219"/>
                    </a:lnTo>
                    <a:lnTo>
                      <a:pt x="191" y="1200"/>
                    </a:lnTo>
                    <a:lnTo>
                      <a:pt x="191" y="1163"/>
                    </a:lnTo>
                    <a:lnTo>
                      <a:pt x="209" y="1105"/>
                    </a:lnTo>
                    <a:lnTo>
                      <a:pt x="191" y="1048"/>
                    </a:lnTo>
                    <a:lnTo>
                      <a:pt x="133" y="1010"/>
                    </a:lnTo>
                    <a:lnTo>
                      <a:pt x="114" y="858"/>
                    </a:lnTo>
                    <a:lnTo>
                      <a:pt x="95" y="801"/>
                    </a:lnTo>
                    <a:lnTo>
                      <a:pt x="76" y="743"/>
                    </a:lnTo>
                    <a:lnTo>
                      <a:pt x="76" y="706"/>
                    </a:lnTo>
                    <a:lnTo>
                      <a:pt x="38" y="667"/>
                    </a:lnTo>
                    <a:lnTo>
                      <a:pt x="19" y="610"/>
                    </a:lnTo>
                    <a:lnTo>
                      <a:pt x="38" y="553"/>
                    </a:lnTo>
                    <a:lnTo>
                      <a:pt x="0" y="496"/>
                    </a:lnTo>
                    <a:lnTo>
                      <a:pt x="0" y="477"/>
                    </a:lnTo>
                    <a:lnTo>
                      <a:pt x="38" y="496"/>
                    </a:lnTo>
                    <a:lnTo>
                      <a:pt x="76" y="457"/>
                    </a:lnTo>
                    <a:lnTo>
                      <a:pt x="57" y="401"/>
                    </a:lnTo>
                    <a:lnTo>
                      <a:pt x="0" y="305"/>
                    </a:lnTo>
                    <a:lnTo>
                      <a:pt x="0" y="286"/>
                    </a:lnTo>
                    <a:lnTo>
                      <a:pt x="57" y="248"/>
                    </a:lnTo>
                    <a:lnTo>
                      <a:pt x="133" y="229"/>
                    </a:lnTo>
                    <a:lnTo>
                      <a:pt x="133" y="210"/>
                    </a:lnTo>
                    <a:lnTo>
                      <a:pt x="133" y="191"/>
                    </a:lnTo>
                    <a:lnTo>
                      <a:pt x="133" y="172"/>
                    </a:lnTo>
                    <a:lnTo>
                      <a:pt x="133" y="153"/>
                    </a:lnTo>
                    <a:lnTo>
                      <a:pt x="152" y="134"/>
                    </a:lnTo>
                    <a:lnTo>
                      <a:pt x="171" y="115"/>
                    </a:lnTo>
                    <a:lnTo>
                      <a:pt x="191" y="76"/>
                    </a:lnTo>
                    <a:lnTo>
                      <a:pt x="209" y="0"/>
                    </a:lnTo>
                    <a:lnTo>
                      <a:pt x="228" y="0"/>
                    </a:lnTo>
                    <a:lnTo>
                      <a:pt x="267" y="0"/>
                    </a:lnTo>
                    <a:lnTo>
                      <a:pt x="286" y="0"/>
                    </a:lnTo>
                    <a:lnTo>
                      <a:pt x="286" y="20"/>
                    </a:lnTo>
                    <a:lnTo>
                      <a:pt x="305" y="39"/>
                    </a:lnTo>
                    <a:lnTo>
                      <a:pt x="343" y="58"/>
                    </a:lnTo>
                    <a:lnTo>
                      <a:pt x="343" y="76"/>
                    </a:lnTo>
                    <a:lnTo>
                      <a:pt x="362" y="96"/>
                    </a:lnTo>
                    <a:lnTo>
                      <a:pt x="343" y="115"/>
                    </a:lnTo>
                    <a:lnTo>
                      <a:pt x="343" y="134"/>
                    </a:lnTo>
                    <a:lnTo>
                      <a:pt x="323" y="172"/>
                    </a:lnTo>
                    <a:lnTo>
                      <a:pt x="323" y="229"/>
                    </a:lnTo>
                    <a:lnTo>
                      <a:pt x="343" y="248"/>
                    </a:lnTo>
                    <a:lnTo>
                      <a:pt x="381" y="248"/>
                    </a:lnTo>
                    <a:lnTo>
                      <a:pt x="400" y="248"/>
                    </a:lnTo>
                    <a:lnTo>
                      <a:pt x="419" y="248"/>
                    </a:lnTo>
                    <a:lnTo>
                      <a:pt x="419" y="267"/>
                    </a:lnTo>
                    <a:lnTo>
                      <a:pt x="419" y="286"/>
                    </a:lnTo>
                    <a:lnTo>
                      <a:pt x="438" y="343"/>
                    </a:lnTo>
                    <a:lnTo>
                      <a:pt x="457" y="362"/>
                    </a:lnTo>
                    <a:lnTo>
                      <a:pt x="476" y="381"/>
                    </a:lnTo>
                    <a:lnTo>
                      <a:pt x="495" y="401"/>
                    </a:lnTo>
                    <a:lnTo>
                      <a:pt x="514" y="401"/>
                    </a:lnTo>
                    <a:lnTo>
                      <a:pt x="533" y="401"/>
                    </a:lnTo>
                    <a:lnTo>
                      <a:pt x="552" y="381"/>
                    </a:lnTo>
                    <a:lnTo>
                      <a:pt x="572" y="362"/>
                    </a:lnTo>
                    <a:lnTo>
                      <a:pt x="590" y="362"/>
                    </a:lnTo>
                    <a:lnTo>
                      <a:pt x="628" y="362"/>
                    </a:lnTo>
                    <a:lnTo>
                      <a:pt x="667" y="381"/>
                    </a:lnTo>
                    <a:lnTo>
                      <a:pt x="724" y="381"/>
                    </a:lnTo>
                    <a:lnTo>
                      <a:pt x="762" y="401"/>
                    </a:lnTo>
                    <a:lnTo>
                      <a:pt x="743" y="420"/>
                    </a:lnTo>
                    <a:lnTo>
                      <a:pt x="685" y="496"/>
                    </a:lnTo>
                    <a:lnTo>
                      <a:pt x="667" y="515"/>
                    </a:lnTo>
                    <a:lnTo>
                      <a:pt x="648" y="515"/>
                    </a:lnTo>
                    <a:lnTo>
                      <a:pt x="628" y="515"/>
                    </a:lnTo>
                    <a:lnTo>
                      <a:pt x="609" y="515"/>
                    </a:lnTo>
                    <a:lnTo>
                      <a:pt x="590" y="534"/>
                    </a:lnTo>
                    <a:lnTo>
                      <a:pt x="590" y="572"/>
                    </a:lnTo>
                    <a:lnTo>
                      <a:pt x="572" y="591"/>
                    </a:lnTo>
                    <a:lnTo>
                      <a:pt x="552" y="610"/>
                    </a:lnTo>
                    <a:lnTo>
                      <a:pt x="533" y="629"/>
                    </a:lnTo>
                    <a:lnTo>
                      <a:pt x="533" y="648"/>
                    </a:lnTo>
                    <a:lnTo>
                      <a:pt x="533" y="667"/>
                    </a:lnTo>
                    <a:lnTo>
                      <a:pt x="552" y="686"/>
                    </a:lnTo>
                    <a:lnTo>
                      <a:pt x="552" y="706"/>
                    </a:lnTo>
                    <a:lnTo>
                      <a:pt x="572" y="706"/>
                    </a:lnTo>
                    <a:lnTo>
                      <a:pt x="609" y="706"/>
                    </a:lnTo>
                    <a:lnTo>
                      <a:pt x="609" y="724"/>
                    </a:lnTo>
                    <a:lnTo>
                      <a:pt x="609" y="743"/>
                    </a:lnTo>
                    <a:lnTo>
                      <a:pt x="590" y="743"/>
                    </a:lnTo>
                    <a:lnTo>
                      <a:pt x="590" y="762"/>
                    </a:lnTo>
                    <a:lnTo>
                      <a:pt x="590" y="801"/>
                    </a:lnTo>
                    <a:lnTo>
                      <a:pt x="590" y="820"/>
                    </a:lnTo>
                    <a:lnTo>
                      <a:pt x="590" y="838"/>
                    </a:lnTo>
                    <a:lnTo>
                      <a:pt x="590" y="858"/>
                    </a:lnTo>
                    <a:lnTo>
                      <a:pt x="572" y="877"/>
                    </a:lnTo>
                    <a:lnTo>
                      <a:pt x="590" y="896"/>
                    </a:lnTo>
                    <a:lnTo>
                      <a:pt x="590" y="915"/>
                    </a:lnTo>
                    <a:lnTo>
                      <a:pt x="609" y="915"/>
                    </a:lnTo>
                    <a:lnTo>
                      <a:pt x="628" y="915"/>
                    </a:lnTo>
                    <a:lnTo>
                      <a:pt x="648" y="915"/>
                    </a:lnTo>
                    <a:lnTo>
                      <a:pt x="704" y="877"/>
                    </a:lnTo>
                    <a:lnTo>
                      <a:pt x="743" y="877"/>
                    </a:lnTo>
                    <a:lnTo>
                      <a:pt x="762" y="858"/>
                    </a:lnTo>
                    <a:lnTo>
                      <a:pt x="781" y="838"/>
                    </a:lnTo>
                    <a:lnTo>
                      <a:pt x="800" y="838"/>
                    </a:lnTo>
                    <a:lnTo>
                      <a:pt x="819" y="820"/>
                    </a:lnTo>
                    <a:lnTo>
                      <a:pt x="838" y="820"/>
                    </a:lnTo>
                    <a:lnTo>
                      <a:pt x="914" y="724"/>
                    </a:lnTo>
                    <a:lnTo>
                      <a:pt x="952" y="686"/>
                    </a:lnTo>
                    <a:lnTo>
                      <a:pt x="990" y="706"/>
                    </a:lnTo>
                    <a:lnTo>
                      <a:pt x="1009" y="724"/>
                    </a:lnTo>
                    <a:lnTo>
                      <a:pt x="1066" y="782"/>
                    </a:lnTo>
                    <a:lnTo>
                      <a:pt x="1066" y="801"/>
                    </a:lnTo>
                    <a:lnTo>
                      <a:pt x="1105" y="858"/>
                    </a:lnTo>
                    <a:lnTo>
                      <a:pt x="1105" y="877"/>
                    </a:lnTo>
                    <a:lnTo>
                      <a:pt x="1124" y="896"/>
                    </a:lnTo>
                    <a:lnTo>
                      <a:pt x="1085" y="934"/>
                    </a:lnTo>
                    <a:lnTo>
                      <a:pt x="1048" y="953"/>
                    </a:lnTo>
                    <a:lnTo>
                      <a:pt x="1029" y="953"/>
                    </a:lnTo>
                    <a:lnTo>
                      <a:pt x="990" y="972"/>
                    </a:lnTo>
                    <a:lnTo>
                      <a:pt x="990" y="991"/>
                    </a:lnTo>
                    <a:lnTo>
                      <a:pt x="990" y="1067"/>
                    </a:lnTo>
                    <a:lnTo>
                      <a:pt x="1009" y="1086"/>
                    </a:lnTo>
                    <a:lnTo>
                      <a:pt x="1029" y="1086"/>
                    </a:lnTo>
                    <a:lnTo>
                      <a:pt x="1048" y="1086"/>
                    </a:lnTo>
                    <a:lnTo>
                      <a:pt x="1085" y="1124"/>
                    </a:lnTo>
                    <a:lnTo>
                      <a:pt x="1124" y="1163"/>
                    </a:lnTo>
                    <a:lnTo>
                      <a:pt x="1162" y="1200"/>
                    </a:lnTo>
                    <a:lnTo>
                      <a:pt x="1162" y="1219"/>
                    </a:lnTo>
                    <a:lnTo>
                      <a:pt x="1085" y="1182"/>
                    </a:lnTo>
                    <a:lnTo>
                      <a:pt x="1066" y="1200"/>
                    </a:lnTo>
                    <a:lnTo>
                      <a:pt x="1048" y="1219"/>
                    </a:lnTo>
                    <a:lnTo>
                      <a:pt x="1029" y="1239"/>
                    </a:lnTo>
                    <a:lnTo>
                      <a:pt x="1048" y="1258"/>
                    </a:lnTo>
                    <a:lnTo>
                      <a:pt x="1066" y="1296"/>
                    </a:lnTo>
                    <a:lnTo>
                      <a:pt x="1085" y="1315"/>
                    </a:lnTo>
                    <a:lnTo>
                      <a:pt x="1085" y="1334"/>
                    </a:lnTo>
                    <a:lnTo>
                      <a:pt x="1105" y="1372"/>
                    </a:lnTo>
                    <a:lnTo>
                      <a:pt x="1124" y="1391"/>
                    </a:lnTo>
                    <a:lnTo>
                      <a:pt x="1143" y="1410"/>
                    </a:lnTo>
                    <a:lnTo>
                      <a:pt x="1181" y="1486"/>
                    </a:lnTo>
                    <a:lnTo>
                      <a:pt x="1200" y="1505"/>
                    </a:lnTo>
                    <a:lnTo>
                      <a:pt x="1219" y="1524"/>
                    </a:lnTo>
                    <a:lnTo>
                      <a:pt x="1219" y="1544"/>
                    </a:lnTo>
                    <a:lnTo>
                      <a:pt x="1238" y="1563"/>
                    </a:lnTo>
                    <a:lnTo>
                      <a:pt x="1219" y="1581"/>
                    </a:lnTo>
                    <a:lnTo>
                      <a:pt x="1219" y="1600"/>
                    </a:lnTo>
                    <a:lnTo>
                      <a:pt x="1200" y="1658"/>
                    </a:lnTo>
                    <a:lnTo>
                      <a:pt x="1181" y="1677"/>
                    </a:lnTo>
                    <a:lnTo>
                      <a:pt x="1181" y="1715"/>
                    </a:lnTo>
                    <a:lnTo>
                      <a:pt x="1162" y="1734"/>
                    </a:lnTo>
                    <a:lnTo>
                      <a:pt x="1143" y="1753"/>
                    </a:lnTo>
                    <a:lnTo>
                      <a:pt x="1143" y="1772"/>
                    </a:lnTo>
                    <a:lnTo>
                      <a:pt x="1124" y="1791"/>
                    </a:lnTo>
                    <a:lnTo>
                      <a:pt x="1124" y="1829"/>
                    </a:lnTo>
                    <a:lnTo>
                      <a:pt x="1143" y="1829"/>
                    </a:lnTo>
                    <a:lnTo>
                      <a:pt x="1143" y="1848"/>
                    </a:lnTo>
                    <a:lnTo>
                      <a:pt x="1162" y="1867"/>
                    </a:lnTo>
                    <a:lnTo>
                      <a:pt x="1143" y="1867"/>
                    </a:lnTo>
                    <a:lnTo>
                      <a:pt x="1143" y="1886"/>
                    </a:lnTo>
                    <a:lnTo>
                      <a:pt x="1124" y="1905"/>
                    </a:lnTo>
                    <a:lnTo>
                      <a:pt x="990" y="1943"/>
                    </a:lnTo>
                    <a:lnTo>
                      <a:pt x="971" y="2020"/>
                    </a:lnTo>
                    <a:lnTo>
                      <a:pt x="971" y="2039"/>
                    </a:lnTo>
                    <a:lnTo>
                      <a:pt x="971" y="2057"/>
                    </a:lnTo>
                    <a:lnTo>
                      <a:pt x="971" y="2096"/>
                    </a:lnTo>
                    <a:lnTo>
                      <a:pt x="971" y="2115"/>
                    </a:lnTo>
                    <a:lnTo>
                      <a:pt x="933" y="2134"/>
                    </a:lnTo>
                    <a:lnTo>
                      <a:pt x="914" y="2153"/>
                    </a:lnTo>
                    <a:lnTo>
                      <a:pt x="895" y="2153"/>
                    </a:lnTo>
                    <a:lnTo>
                      <a:pt x="895" y="217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1" name="Freeform 16">
                <a:extLst>
                  <a:ext uri="{FF2B5EF4-FFF2-40B4-BE49-F238E27FC236}">
                    <a16:creationId xmlns:a16="http://schemas.microsoft.com/office/drawing/2014/main" id="{7F6027D9-1C7D-AE44-BAC9-51D0219AC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3838" y="5205413"/>
                <a:ext cx="58737" cy="49212"/>
              </a:xfrm>
              <a:custGeom>
                <a:avLst/>
                <a:gdLst>
                  <a:gd name="T0" fmla="*/ 2147483646 w 324"/>
                  <a:gd name="T1" fmla="*/ 2147483646 h 268"/>
                  <a:gd name="T2" fmla="*/ 2147483646 w 324"/>
                  <a:gd name="T3" fmla="*/ 2147483646 h 268"/>
                  <a:gd name="T4" fmla="*/ 2147483646 w 324"/>
                  <a:gd name="T5" fmla="*/ 2147483646 h 268"/>
                  <a:gd name="T6" fmla="*/ 2147483646 w 324"/>
                  <a:gd name="T7" fmla="*/ 2147483646 h 268"/>
                  <a:gd name="T8" fmla="*/ 2147483646 w 324"/>
                  <a:gd name="T9" fmla="*/ 2147483646 h 268"/>
                  <a:gd name="T10" fmla="*/ 2147483646 w 324"/>
                  <a:gd name="T11" fmla="*/ 2147483646 h 268"/>
                  <a:gd name="T12" fmla="*/ 2147483646 w 324"/>
                  <a:gd name="T13" fmla="*/ 0 h 268"/>
                  <a:gd name="T14" fmla="*/ 2147483646 w 324"/>
                  <a:gd name="T15" fmla="*/ 2147483646 h 268"/>
                  <a:gd name="T16" fmla="*/ 2147483646 w 324"/>
                  <a:gd name="T17" fmla="*/ 2147483646 h 268"/>
                  <a:gd name="T18" fmla="*/ 2147483646 w 324"/>
                  <a:gd name="T19" fmla="*/ 2147483646 h 268"/>
                  <a:gd name="T20" fmla="*/ 2147483646 w 324"/>
                  <a:gd name="T21" fmla="*/ 2147483646 h 268"/>
                  <a:gd name="T22" fmla="*/ 2147483646 w 324"/>
                  <a:gd name="T23" fmla="*/ 2147483646 h 268"/>
                  <a:gd name="T24" fmla="*/ 2147483646 w 324"/>
                  <a:gd name="T25" fmla="*/ 2147483646 h 268"/>
                  <a:gd name="T26" fmla="*/ 2147483646 w 324"/>
                  <a:gd name="T27" fmla="*/ 2147483646 h 268"/>
                  <a:gd name="T28" fmla="*/ 2147483646 w 324"/>
                  <a:gd name="T29" fmla="*/ 2147483646 h 268"/>
                  <a:gd name="T30" fmla="*/ 2147483646 w 324"/>
                  <a:gd name="T31" fmla="*/ 2147483646 h 268"/>
                  <a:gd name="T32" fmla="*/ 2147483646 w 324"/>
                  <a:gd name="T33" fmla="*/ 2147483646 h 268"/>
                  <a:gd name="T34" fmla="*/ 2147483646 w 324"/>
                  <a:gd name="T35" fmla="*/ 2147483646 h 268"/>
                  <a:gd name="T36" fmla="*/ 2147483646 w 324"/>
                  <a:gd name="T37" fmla="*/ 2147483646 h 268"/>
                  <a:gd name="T38" fmla="*/ 0 w 324"/>
                  <a:gd name="T39" fmla="*/ 2147483646 h 268"/>
                  <a:gd name="T40" fmla="*/ 0 w 324"/>
                  <a:gd name="T41" fmla="*/ 2147483646 h 268"/>
                  <a:gd name="T42" fmla="*/ 2147483646 w 324"/>
                  <a:gd name="T43" fmla="*/ 2147483646 h 268"/>
                  <a:gd name="T44" fmla="*/ 2147483646 w 324"/>
                  <a:gd name="T45" fmla="*/ 2147483646 h 2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4" h="268">
                    <a:moveTo>
                      <a:pt x="305" y="190"/>
                    </a:moveTo>
                    <a:lnTo>
                      <a:pt x="266" y="172"/>
                    </a:lnTo>
                    <a:lnTo>
                      <a:pt x="171" y="172"/>
                    </a:lnTo>
                    <a:lnTo>
                      <a:pt x="190" y="114"/>
                    </a:lnTo>
                    <a:lnTo>
                      <a:pt x="209" y="95"/>
                    </a:lnTo>
                    <a:lnTo>
                      <a:pt x="228" y="57"/>
                    </a:lnTo>
                    <a:lnTo>
                      <a:pt x="247" y="0"/>
                    </a:lnTo>
                    <a:lnTo>
                      <a:pt x="305" y="38"/>
                    </a:lnTo>
                    <a:lnTo>
                      <a:pt x="323" y="95"/>
                    </a:lnTo>
                    <a:lnTo>
                      <a:pt x="305" y="153"/>
                    </a:lnTo>
                    <a:lnTo>
                      <a:pt x="305" y="190"/>
                    </a:lnTo>
                    <a:close/>
                    <a:moveTo>
                      <a:pt x="38" y="153"/>
                    </a:moveTo>
                    <a:lnTo>
                      <a:pt x="114" y="229"/>
                    </a:lnTo>
                    <a:lnTo>
                      <a:pt x="133" y="248"/>
                    </a:lnTo>
                    <a:lnTo>
                      <a:pt x="152" y="267"/>
                    </a:lnTo>
                    <a:lnTo>
                      <a:pt x="133" y="248"/>
                    </a:lnTo>
                    <a:lnTo>
                      <a:pt x="95" y="267"/>
                    </a:lnTo>
                    <a:lnTo>
                      <a:pt x="76" y="248"/>
                    </a:lnTo>
                    <a:lnTo>
                      <a:pt x="19" y="209"/>
                    </a:lnTo>
                    <a:lnTo>
                      <a:pt x="0" y="172"/>
                    </a:lnTo>
                    <a:lnTo>
                      <a:pt x="0" y="153"/>
                    </a:lnTo>
                    <a:lnTo>
                      <a:pt x="19" y="133"/>
                    </a:lnTo>
                    <a:lnTo>
                      <a:pt x="38" y="15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2" name="Freeform 17">
                <a:extLst>
                  <a:ext uri="{FF2B5EF4-FFF2-40B4-BE49-F238E27FC236}">
                    <a16:creationId xmlns:a16="http://schemas.microsoft.com/office/drawing/2014/main" id="{608EA327-145C-234D-8831-13C5A7BB7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8688" y="3584575"/>
                <a:ext cx="771525" cy="1111250"/>
              </a:xfrm>
              <a:custGeom>
                <a:avLst/>
                <a:gdLst>
                  <a:gd name="T0" fmla="*/ 2147483646 w 4288"/>
                  <a:gd name="T1" fmla="*/ 2147483646 h 6173"/>
                  <a:gd name="T2" fmla="*/ 2147483646 w 4288"/>
                  <a:gd name="T3" fmla="*/ 2147483646 h 6173"/>
                  <a:gd name="T4" fmla="*/ 2147483646 w 4288"/>
                  <a:gd name="T5" fmla="*/ 2147483646 h 6173"/>
                  <a:gd name="T6" fmla="*/ 2147483646 w 4288"/>
                  <a:gd name="T7" fmla="*/ 2147483646 h 6173"/>
                  <a:gd name="T8" fmla="*/ 2147483646 w 4288"/>
                  <a:gd name="T9" fmla="*/ 2147483646 h 6173"/>
                  <a:gd name="T10" fmla="*/ 2147483646 w 4288"/>
                  <a:gd name="T11" fmla="*/ 2147483646 h 6173"/>
                  <a:gd name="T12" fmla="*/ 2147483646 w 4288"/>
                  <a:gd name="T13" fmla="*/ 2147483646 h 6173"/>
                  <a:gd name="T14" fmla="*/ 2147483646 w 4288"/>
                  <a:gd name="T15" fmla="*/ 2147483646 h 6173"/>
                  <a:gd name="T16" fmla="*/ 2147483646 w 4288"/>
                  <a:gd name="T17" fmla="*/ 2147483646 h 6173"/>
                  <a:gd name="T18" fmla="*/ 2147483646 w 4288"/>
                  <a:gd name="T19" fmla="*/ 2147483646 h 6173"/>
                  <a:gd name="T20" fmla="*/ 2147483646 w 4288"/>
                  <a:gd name="T21" fmla="*/ 2147483646 h 6173"/>
                  <a:gd name="T22" fmla="*/ 2147483646 w 4288"/>
                  <a:gd name="T23" fmla="*/ 2147483646 h 6173"/>
                  <a:gd name="T24" fmla="*/ 2147483646 w 4288"/>
                  <a:gd name="T25" fmla="*/ 2147483646 h 6173"/>
                  <a:gd name="T26" fmla="*/ 2147483646 w 4288"/>
                  <a:gd name="T27" fmla="*/ 2147483646 h 6173"/>
                  <a:gd name="T28" fmla="*/ 2147483646 w 4288"/>
                  <a:gd name="T29" fmla="*/ 2147483646 h 6173"/>
                  <a:gd name="T30" fmla="*/ 2147483646 w 4288"/>
                  <a:gd name="T31" fmla="*/ 2147483646 h 6173"/>
                  <a:gd name="T32" fmla="*/ 2147483646 w 4288"/>
                  <a:gd name="T33" fmla="*/ 2147483646 h 6173"/>
                  <a:gd name="T34" fmla="*/ 2147483646 w 4288"/>
                  <a:gd name="T35" fmla="*/ 2147483646 h 6173"/>
                  <a:gd name="T36" fmla="*/ 2147483646 w 4288"/>
                  <a:gd name="T37" fmla="*/ 2147483646 h 6173"/>
                  <a:gd name="T38" fmla="*/ 2147483646 w 4288"/>
                  <a:gd name="T39" fmla="*/ 2147483646 h 6173"/>
                  <a:gd name="T40" fmla="*/ 2147483646 w 4288"/>
                  <a:gd name="T41" fmla="*/ 2147483646 h 6173"/>
                  <a:gd name="T42" fmla="*/ 0 w 4288"/>
                  <a:gd name="T43" fmla="*/ 2147483646 h 6173"/>
                  <a:gd name="T44" fmla="*/ 2147483646 w 4288"/>
                  <a:gd name="T45" fmla="*/ 2147483646 h 6173"/>
                  <a:gd name="T46" fmla="*/ 2147483646 w 4288"/>
                  <a:gd name="T47" fmla="*/ 2147483646 h 6173"/>
                  <a:gd name="T48" fmla="*/ 2147483646 w 4288"/>
                  <a:gd name="T49" fmla="*/ 2147483646 h 6173"/>
                  <a:gd name="T50" fmla="*/ 2147483646 w 4288"/>
                  <a:gd name="T51" fmla="*/ 2147483646 h 6173"/>
                  <a:gd name="T52" fmla="*/ 2147483646 w 4288"/>
                  <a:gd name="T53" fmla="*/ 2147483646 h 6173"/>
                  <a:gd name="T54" fmla="*/ 2147483646 w 4288"/>
                  <a:gd name="T55" fmla="*/ 2147483646 h 6173"/>
                  <a:gd name="T56" fmla="*/ 2147483646 w 4288"/>
                  <a:gd name="T57" fmla="*/ 2147483646 h 6173"/>
                  <a:gd name="T58" fmla="*/ 2147483646 w 4288"/>
                  <a:gd name="T59" fmla="*/ 2147483646 h 6173"/>
                  <a:gd name="T60" fmla="*/ 2147483646 w 4288"/>
                  <a:gd name="T61" fmla="*/ 2147483646 h 6173"/>
                  <a:gd name="T62" fmla="*/ 2147483646 w 4288"/>
                  <a:gd name="T63" fmla="*/ 2147483646 h 6173"/>
                  <a:gd name="T64" fmla="*/ 2147483646 w 4288"/>
                  <a:gd name="T65" fmla="*/ 2147483646 h 6173"/>
                  <a:gd name="T66" fmla="*/ 2147483646 w 4288"/>
                  <a:gd name="T67" fmla="*/ 2147483646 h 6173"/>
                  <a:gd name="T68" fmla="*/ 2147483646 w 4288"/>
                  <a:gd name="T69" fmla="*/ 2147483646 h 6173"/>
                  <a:gd name="T70" fmla="*/ 2147483646 w 4288"/>
                  <a:gd name="T71" fmla="*/ 2147483646 h 6173"/>
                  <a:gd name="T72" fmla="*/ 2147483646 w 4288"/>
                  <a:gd name="T73" fmla="*/ 2147483646 h 6173"/>
                  <a:gd name="T74" fmla="*/ 2147483646 w 4288"/>
                  <a:gd name="T75" fmla="*/ 2147483646 h 6173"/>
                  <a:gd name="T76" fmla="*/ 2147483646 w 4288"/>
                  <a:gd name="T77" fmla="*/ 2147483646 h 6173"/>
                  <a:gd name="T78" fmla="*/ 2147483646 w 4288"/>
                  <a:gd name="T79" fmla="*/ 2147483646 h 6173"/>
                  <a:gd name="T80" fmla="*/ 2147483646 w 4288"/>
                  <a:gd name="T81" fmla="*/ 2147483646 h 6173"/>
                  <a:gd name="T82" fmla="*/ 2147483646 w 4288"/>
                  <a:gd name="T83" fmla="*/ 2147483646 h 6173"/>
                  <a:gd name="T84" fmla="*/ 2147483646 w 4288"/>
                  <a:gd name="T85" fmla="*/ 2147483646 h 6173"/>
                  <a:gd name="T86" fmla="*/ 2147483646 w 4288"/>
                  <a:gd name="T87" fmla="*/ 2147483646 h 6173"/>
                  <a:gd name="T88" fmla="*/ 2147483646 w 4288"/>
                  <a:gd name="T89" fmla="*/ 2147483646 h 6173"/>
                  <a:gd name="T90" fmla="*/ 2147483646 w 4288"/>
                  <a:gd name="T91" fmla="*/ 2147483646 h 6173"/>
                  <a:gd name="T92" fmla="*/ 2147483646 w 4288"/>
                  <a:gd name="T93" fmla="*/ 2147483646 h 6173"/>
                  <a:gd name="T94" fmla="*/ 2147483646 w 4288"/>
                  <a:gd name="T95" fmla="*/ 2147483646 h 6173"/>
                  <a:gd name="T96" fmla="*/ 2147483646 w 4288"/>
                  <a:gd name="T97" fmla="*/ 2147483646 h 6173"/>
                  <a:gd name="T98" fmla="*/ 2147483646 w 4288"/>
                  <a:gd name="T99" fmla="*/ 2147483646 h 6173"/>
                  <a:gd name="T100" fmla="*/ 2147483646 w 4288"/>
                  <a:gd name="T101" fmla="*/ 2147483646 h 6173"/>
                  <a:gd name="T102" fmla="*/ 2147483646 w 4288"/>
                  <a:gd name="T103" fmla="*/ 2147483646 h 6173"/>
                  <a:gd name="T104" fmla="*/ 2147483646 w 4288"/>
                  <a:gd name="T105" fmla="*/ 2147483646 h 6173"/>
                  <a:gd name="T106" fmla="*/ 2147483646 w 4288"/>
                  <a:gd name="T107" fmla="*/ 2147483646 h 6173"/>
                  <a:gd name="T108" fmla="*/ 2147483646 w 4288"/>
                  <a:gd name="T109" fmla="*/ 2147483646 h 6173"/>
                  <a:gd name="T110" fmla="*/ 2147483646 w 4288"/>
                  <a:gd name="T111" fmla="*/ 2147483646 h 6173"/>
                  <a:gd name="T112" fmla="*/ 2147483646 w 4288"/>
                  <a:gd name="T113" fmla="*/ 2147483646 h 6173"/>
                  <a:gd name="T114" fmla="*/ 2147483646 w 4288"/>
                  <a:gd name="T115" fmla="*/ 2147483646 h 61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288" h="6173">
                    <a:moveTo>
                      <a:pt x="1715" y="5829"/>
                    </a:moveTo>
                    <a:lnTo>
                      <a:pt x="1677" y="5753"/>
                    </a:lnTo>
                    <a:lnTo>
                      <a:pt x="1677" y="5734"/>
                    </a:lnTo>
                    <a:lnTo>
                      <a:pt x="1639" y="5677"/>
                    </a:lnTo>
                    <a:lnTo>
                      <a:pt x="1600" y="5638"/>
                    </a:lnTo>
                    <a:lnTo>
                      <a:pt x="1544" y="5601"/>
                    </a:lnTo>
                    <a:lnTo>
                      <a:pt x="1544" y="5562"/>
                    </a:lnTo>
                    <a:lnTo>
                      <a:pt x="1524" y="5505"/>
                    </a:lnTo>
                    <a:lnTo>
                      <a:pt x="1486" y="5448"/>
                    </a:lnTo>
                    <a:lnTo>
                      <a:pt x="1448" y="5410"/>
                    </a:lnTo>
                    <a:lnTo>
                      <a:pt x="1448" y="5391"/>
                    </a:lnTo>
                    <a:lnTo>
                      <a:pt x="1468" y="5372"/>
                    </a:lnTo>
                    <a:lnTo>
                      <a:pt x="1468" y="5334"/>
                    </a:lnTo>
                    <a:lnTo>
                      <a:pt x="1429" y="5315"/>
                    </a:lnTo>
                    <a:lnTo>
                      <a:pt x="1353" y="5257"/>
                    </a:lnTo>
                    <a:lnTo>
                      <a:pt x="1353" y="5220"/>
                    </a:lnTo>
                    <a:lnTo>
                      <a:pt x="1353" y="5162"/>
                    </a:lnTo>
                    <a:lnTo>
                      <a:pt x="1296" y="5124"/>
                    </a:lnTo>
                    <a:lnTo>
                      <a:pt x="1277" y="5105"/>
                    </a:lnTo>
                    <a:lnTo>
                      <a:pt x="1277" y="5067"/>
                    </a:lnTo>
                    <a:lnTo>
                      <a:pt x="1258" y="5029"/>
                    </a:lnTo>
                    <a:lnTo>
                      <a:pt x="1277" y="4991"/>
                    </a:lnTo>
                    <a:lnTo>
                      <a:pt x="1258" y="4953"/>
                    </a:lnTo>
                    <a:lnTo>
                      <a:pt x="1239" y="4934"/>
                    </a:lnTo>
                    <a:lnTo>
                      <a:pt x="1201" y="4876"/>
                    </a:lnTo>
                    <a:lnTo>
                      <a:pt x="1105" y="4800"/>
                    </a:lnTo>
                    <a:lnTo>
                      <a:pt x="1087" y="4744"/>
                    </a:lnTo>
                    <a:lnTo>
                      <a:pt x="1067" y="4724"/>
                    </a:lnTo>
                    <a:lnTo>
                      <a:pt x="1067" y="4705"/>
                    </a:lnTo>
                    <a:lnTo>
                      <a:pt x="1087" y="4705"/>
                    </a:lnTo>
                    <a:lnTo>
                      <a:pt x="1105" y="4686"/>
                    </a:lnTo>
                    <a:lnTo>
                      <a:pt x="1087" y="4667"/>
                    </a:lnTo>
                    <a:lnTo>
                      <a:pt x="1067" y="4629"/>
                    </a:lnTo>
                    <a:lnTo>
                      <a:pt x="1087" y="4610"/>
                    </a:lnTo>
                    <a:lnTo>
                      <a:pt x="1087" y="4591"/>
                    </a:lnTo>
                    <a:lnTo>
                      <a:pt x="1087" y="4572"/>
                    </a:lnTo>
                    <a:lnTo>
                      <a:pt x="1048" y="4515"/>
                    </a:lnTo>
                    <a:lnTo>
                      <a:pt x="1029" y="4477"/>
                    </a:lnTo>
                    <a:lnTo>
                      <a:pt x="1029" y="4439"/>
                    </a:lnTo>
                    <a:lnTo>
                      <a:pt x="1010" y="4419"/>
                    </a:lnTo>
                    <a:lnTo>
                      <a:pt x="991" y="4400"/>
                    </a:lnTo>
                    <a:lnTo>
                      <a:pt x="972" y="4381"/>
                    </a:lnTo>
                    <a:lnTo>
                      <a:pt x="953" y="4363"/>
                    </a:lnTo>
                    <a:lnTo>
                      <a:pt x="953" y="4343"/>
                    </a:lnTo>
                    <a:lnTo>
                      <a:pt x="972" y="4324"/>
                    </a:lnTo>
                    <a:lnTo>
                      <a:pt x="953" y="4305"/>
                    </a:lnTo>
                    <a:lnTo>
                      <a:pt x="972" y="4286"/>
                    </a:lnTo>
                    <a:lnTo>
                      <a:pt x="953" y="4248"/>
                    </a:lnTo>
                    <a:lnTo>
                      <a:pt x="953" y="4210"/>
                    </a:lnTo>
                    <a:lnTo>
                      <a:pt x="934" y="4191"/>
                    </a:lnTo>
                    <a:lnTo>
                      <a:pt x="934" y="4153"/>
                    </a:lnTo>
                    <a:lnTo>
                      <a:pt x="934" y="4114"/>
                    </a:lnTo>
                    <a:lnTo>
                      <a:pt x="953" y="4077"/>
                    </a:lnTo>
                    <a:lnTo>
                      <a:pt x="972" y="4000"/>
                    </a:lnTo>
                    <a:lnTo>
                      <a:pt x="877" y="3924"/>
                    </a:lnTo>
                    <a:lnTo>
                      <a:pt x="801" y="3848"/>
                    </a:lnTo>
                    <a:lnTo>
                      <a:pt x="782" y="3791"/>
                    </a:lnTo>
                    <a:lnTo>
                      <a:pt x="743" y="3753"/>
                    </a:lnTo>
                    <a:lnTo>
                      <a:pt x="724" y="3715"/>
                    </a:lnTo>
                    <a:lnTo>
                      <a:pt x="706" y="3696"/>
                    </a:lnTo>
                    <a:lnTo>
                      <a:pt x="686" y="3638"/>
                    </a:lnTo>
                    <a:lnTo>
                      <a:pt x="648" y="3601"/>
                    </a:lnTo>
                    <a:lnTo>
                      <a:pt x="648" y="3543"/>
                    </a:lnTo>
                    <a:lnTo>
                      <a:pt x="648" y="3467"/>
                    </a:lnTo>
                    <a:lnTo>
                      <a:pt x="610" y="3448"/>
                    </a:lnTo>
                    <a:lnTo>
                      <a:pt x="610" y="3410"/>
                    </a:lnTo>
                    <a:lnTo>
                      <a:pt x="610" y="3391"/>
                    </a:lnTo>
                    <a:lnTo>
                      <a:pt x="591" y="3353"/>
                    </a:lnTo>
                    <a:lnTo>
                      <a:pt x="572" y="3296"/>
                    </a:lnTo>
                    <a:lnTo>
                      <a:pt x="591" y="3257"/>
                    </a:lnTo>
                    <a:lnTo>
                      <a:pt x="610" y="3239"/>
                    </a:lnTo>
                    <a:lnTo>
                      <a:pt x="591" y="3200"/>
                    </a:lnTo>
                    <a:lnTo>
                      <a:pt x="572" y="3200"/>
                    </a:lnTo>
                    <a:lnTo>
                      <a:pt x="515" y="3162"/>
                    </a:lnTo>
                    <a:lnTo>
                      <a:pt x="515" y="3105"/>
                    </a:lnTo>
                    <a:lnTo>
                      <a:pt x="515" y="3067"/>
                    </a:lnTo>
                    <a:lnTo>
                      <a:pt x="534" y="3048"/>
                    </a:lnTo>
                    <a:lnTo>
                      <a:pt x="553" y="3029"/>
                    </a:lnTo>
                    <a:lnTo>
                      <a:pt x="534" y="3029"/>
                    </a:lnTo>
                    <a:lnTo>
                      <a:pt x="515" y="2991"/>
                    </a:lnTo>
                    <a:lnTo>
                      <a:pt x="496" y="2991"/>
                    </a:lnTo>
                    <a:lnTo>
                      <a:pt x="477" y="2953"/>
                    </a:lnTo>
                    <a:lnTo>
                      <a:pt x="439" y="2953"/>
                    </a:lnTo>
                    <a:lnTo>
                      <a:pt x="420" y="2953"/>
                    </a:lnTo>
                    <a:lnTo>
                      <a:pt x="401" y="2972"/>
                    </a:lnTo>
                    <a:lnTo>
                      <a:pt x="344" y="2915"/>
                    </a:lnTo>
                    <a:lnTo>
                      <a:pt x="344" y="2877"/>
                    </a:lnTo>
                    <a:lnTo>
                      <a:pt x="344" y="2858"/>
                    </a:lnTo>
                    <a:lnTo>
                      <a:pt x="325" y="2839"/>
                    </a:lnTo>
                    <a:lnTo>
                      <a:pt x="305" y="2819"/>
                    </a:lnTo>
                    <a:lnTo>
                      <a:pt x="325" y="2819"/>
                    </a:lnTo>
                    <a:lnTo>
                      <a:pt x="344" y="2800"/>
                    </a:lnTo>
                    <a:lnTo>
                      <a:pt x="362" y="2781"/>
                    </a:lnTo>
                    <a:lnTo>
                      <a:pt x="381" y="2743"/>
                    </a:lnTo>
                    <a:lnTo>
                      <a:pt x="381" y="2705"/>
                    </a:lnTo>
                    <a:lnTo>
                      <a:pt x="362" y="2648"/>
                    </a:lnTo>
                    <a:lnTo>
                      <a:pt x="325" y="2629"/>
                    </a:lnTo>
                    <a:lnTo>
                      <a:pt x="286" y="2610"/>
                    </a:lnTo>
                    <a:lnTo>
                      <a:pt x="248" y="2629"/>
                    </a:lnTo>
                    <a:lnTo>
                      <a:pt x="229" y="2629"/>
                    </a:lnTo>
                    <a:lnTo>
                      <a:pt x="229" y="2648"/>
                    </a:lnTo>
                    <a:lnTo>
                      <a:pt x="229" y="2667"/>
                    </a:lnTo>
                    <a:lnTo>
                      <a:pt x="229" y="2705"/>
                    </a:lnTo>
                    <a:lnTo>
                      <a:pt x="248" y="2743"/>
                    </a:lnTo>
                    <a:lnTo>
                      <a:pt x="248" y="2763"/>
                    </a:lnTo>
                    <a:lnTo>
                      <a:pt x="210" y="2763"/>
                    </a:lnTo>
                    <a:lnTo>
                      <a:pt x="191" y="2705"/>
                    </a:lnTo>
                    <a:lnTo>
                      <a:pt x="153" y="2648"/>
                    </a:lnTo>
                    <a:lnTo>
                      <a:pt x="115" y="2610"/>
                    </a:lnTo>
                    <a:lnTo>
                      <a:pt x="115" y="2591"/>
                    </a:lnTo>
                    <a:lnTo>
                      <a:pt x="115" y="2572"/>
                    </a:lnTo>
                    <a:lnTo>
                      <a:pt x="153" y="2591"/>
                    </a:lnTo>
                    <a:lnTo>
                      <a:pt x="210" y="2591"/>
                    </a:lnTo>
                    <a:lnTo>
                      <a:pt x="210" y="2572"/>
                    </a:lnTo>
                    <a:lnTo>
                      <a:pt x="229" y="2553"/>
                    </a:lnTo>
                    <a:lnTo>
                      <a:pt x="229" y="2514"/>
                    </a:lnTo>
                    <a:lnTo>
                      <a:pt x="210" y="2458"/>
                    </a:lnTo>
                    <a:lnTo>
                      <a:pt x="191" y="2419"/>
                    </a:lnTo>
                    <a:lnTo>
                      <a:pt x="153" y="2400"/>
                    </a:lnTo>
                    <a:lnTo>
                      <a:pt x="134" y="2400"/>
                    </a:lnTo>
                    <a:lnTo>
                      <a:pt x="77" y="2400"/>
                    </a:lnTo>
                    <a:lnTo>
                      <a:pt x="58" y="2382"/>
                    </a:lnTo>
                    <a:lnTo>
                      <a:pt x="39" y="2343"/>
                    </a:lnTo>
                    <a:lnTo>
                      <a:pt x="58" y="2305"/>
                    </a:lnTo>
                    <a:lnTo>
                      <a:pt x="58" y="2267"/>
                    </a:lnTo>
                    <a:lnTo>
                      <a:pt x="77" y="2248"/>
                    </a:lnTo>
                    <a:lnTo>
                      <a:pt x="58" y="2229"/>
                    </a:lnTo>
                    <a:lnTo>
                      <a:pt x="0" y="2210"/>
                    </a:lnTo>
                    <a:lnTo>
                      <a:pt x="0" y="2191"/>
                    </a:lnTo>
                    <a:lnTo>
                      <a:pt x="20" y="2191"/>
                    </a:lnTo>
                    <a:lnTo>
                      <a:pt x="20" y="2172"/>
                    </a:lnTo>
                    <a:lnTo>
                      <a:pt x="20" y="2133"/>
                    </a:lnTo>
                    <a:lnTo>
                      <a:pt x="77" y="2133"/>
                    </a:lnTo>
                    <a:lnTo>
                      <a:pt x="96" y="2115"/>
                    </a:lnTo>
                    <a:lnTo>
                      <a:pt x="96" y="2096"/>
                    </a:lnTo>
                    <a:lnTo>
                      <a:pt x="115" y="2019"/>
                    </a:lnTo>
                    <a:lnTo>
                      <a:pt x="153" y="1829"/>
                    </a:lnTo>
                    <a:lnTo>
                      <a:pt x="191" y="1734"/>
                    </a:lnTo>
                    <a:lnTo>
                      <a:pt x="286" y="1676"/>
                    </a:lnTo>
                    <a:lnTo>
                      <a:pt x="591" y="1562"/>
                    </a:lnTo>
                    <a:lnTo>
                      <a:pt x="706" y="1486"/>
                    </a:lnTo>
                    <a:lnTo>
                      <a:pt x="762" y="1467"/>
                    </a:lnTo>
                    <a:lnTo>
                      <a:pt x="820" y="1448"/>
                    </a:lnTo>
                    <a:lnTo>
                      <a:pt x="877" y="1448"/>
                    </a:lnTo>
                    <a:lnTo>
                      <a:pt x="896" y="1448"/>
                    </a:lnTo>
                    <a:lnTo>
                      <a:pt x="915" y="1448"/>
                    </a:lnTo>
                    <a:lnTo>
                      <a:pt x="972" y="1315"/>
                    </a:lnTo>
                    <a:lnTo>
                      <a:pt x="972" y="1276"/>
                    </a:lnTo>
                    <a:lnTo>
                      <a:pt x="953" y="1239"/>
                    </a:lnTo>
                    <a:lnTo>
                      <a:pt x="953" y="1219"/>
                    </a:lnTo>
                    <a:lnTo>
                      <a:pt x="953" y="1181"/>
                    </a:lnTo>
                    <a:lnTo>
                      <a:pt x="972" y="1162"/>
                    </a:lnTo>
                    <a:lnTo>
                      <a:pt x="1029" y="1067"/>
                    </a:lnTo>
                    <a:lnTo>
                      <a:pt x="1105" y="934"/>
                    </a:lnTo>
                    <a:lnTo>
                      <a:pt x="1124" y="914"/>
                    </a:lnTo>
                    <a:lnTo>
                      <a:pt x="1124" y="896"/>
                    </a:lnTo>
                    <a:lnTo>
                      <a:pt x="1124" y="877"/>
                    </a:lnTo>
                    <a:lnTo>
                      <a:pt x="1124" y="858"/>
                    </a:lnTo>
                    <a:lnTo>
                      <a:pt x="1143" y="819"/>
                    </a:lnTo>
                    <a:lnTo>
                      <a:pt x="1182" y="762"/>
                    </a:lnTo>
                    <a:lnTo>
                      <a:pt x="1182" y="743"/>
                    </a:lnTo>
                    <a:lnTo>
                      <a:pt x="1201" y="705"/>
                    </a:lnTo>
                    <a:lnTo>
                      <a:pt x="1201" y="667"/>
                    </a:lnTo>
                    <a:lnTo>
                      <a:pt x="1219" y="648"/>
                    </a:lnTo>
                    <a:lnTo>
                      <a:pt x="1563" y="362"/>
                    </a:lnTo>
                    <a:lnTo>
                      <a:pt x="1600" y="305"/>
                    </a:lnTo>
                    <a:lnTo>
                      <a:pt x="1639" y="267"/>
                    </a:lnTo>
                    <a:lnTo>
                      <a:pt x="1658" y="152"/>
                    </a:lnTo>
                    <a:lnTo>
                      <a:pt x="1677" y="134"/>
                    </a:lnTo>
                    <a:lnTo>
                      <a:pt x="1696" y="115"/>
                    </a:lnTo>
                    <a:lnTo>
                      <a:pt x="1734" y="115"/>
                    </a:lnTo>
                    <a:lnTo>
                      <a:pt x="1772" y="115"/>
                    </a:lnTo>
                    <a:lnTo>
                      <a:pt x="1791" y="134"/>
                    </a:lnTo>
                    <a:lnTo>
                      <a:pt x="1848" y="134"/>
                    </a:lnTo>
                    <a:lnTo>
                      <a:pt x="1905" y="134"/>
                    </a:lnTo>
                    <a:lnTo>
                      <a:pt x="1925" y="134"/>
                    </a:lnTo>
                    <a:lnTo>
                      <a:pt x="1981" y="115"/>
                    </a:lnTo>
                    <a:lnTo>
                      <a:pt x="2039" y="96"/>
                    </a:lnTo>
                    <a:lnTo>
                      <a:pt x="2096" y="76"/>
                    </a:lnTo>
                    <a:lnTo>
                      <a:pt x="2172" y="38"/>
                    </a:lnTo>
                    <a:lnTo>
                      <a:pt x="2210" y="20"/>
                    </a:lnTo>
                    <a:lnTo>
                      <a:pt x="2267" y="0"/>
                    </a:lnTo>
                    <a:lnTo>
                      <a:pt x="2248" y="38"/>
                    </a:lnTo>
                    <a:lnTo>
                      <a:pt x="2248" y="76"/>
                    </a:lnTo>
                    <a:lnTo>
                      <a:pt x="2286" y="115"/>
                    </a:lnTo>
                    <a:lnTo>
                      <a:pt x="2325" y="152"/>
                    </a:lnTo>
                    <a:lnTo>
                      <a:pt x="2306" y="172"/>
                    </a:lnTo>
                    <a:lnTo>
                      <a:pt x="2306" y="210"/>
                    </a:lnTo>
                    <a:lnTo>
                      <a:pt x="2306" y="229"/>
                    </a:lnTo>
                    <a:lnTo>
                      <a:pt x="2325" y="267"/>
                    </a:lnTo>
                    <a:lnTo>
                      <a:pt x="2343" y="305"/>
                    </a:lnTo>
                    <a:lnTo>
                      <a:pt x="2515" y="457"/>
                    </a:lnTo>
                    <a:lnTo>
                      <a:pt x="2553" y="477"/>
                    </a:lnTo>
                    <a:lnTo>
                      <a:pt x="2572" y="496"/>
                    </a:lnTo>
                    <a:lnTo>
                      <a:pt x="2591" y="496"/>
                    </a:lnTo>
                    <a:lnTo>
                      <a:pt x="2629" y="533"/>
                    </a:lnTo>
                    <a:lnTo>
                      <a:pt x="2763" y="743"/>
                    </a:lnTo>
                    <a:lnTo>
                      <a:pt x="2915" y="953"/>
                    </a:lnTo>
                    <a:lnTo>
                      <a:pt x="2953" y="1029"/>
                    </a:lnTo>
                    <a:lnTo>
                      <a:pt x="2991" y="1086"/>
                    </a:lnTo>
                    <a:lnTo>
                      <a:pt x="2972" y="1162"/>
                    </a:lnTo>
                    <a:lnTo>
                      <a:pt x="2991" y="1200"/>
                    </a:lnTo>
                    <a:lnTo>
                      <a:pt x="2991" y="1219"/>
                    </a:lnTo>
                    <a:lnTo>
                      <a:pt x="3010" y="1295"/>
                    </a:lnTo>
                    <a:lnTo>
                      <a:pt x="3029" y="1353"/>
                    </a:lnTo>
                    <a:lnTo>
                      <a:pt x="3029" y="1372"/>
                    </a:lnTo>
                    <a:lnTo>
                      <a:pt x="3048" y="1486"/>
                    </a:lnTo>
                    <a:lnTo>
                      <a:pt x="3048" y="1505"/>
                    </a:lnTo>
                    <a:lnTo>
                      <a:pt x="3068" y="1524"/>
                    </a:lnTo>
                    <a:lnTo>
                      <a:pt x="3124" y="1562"/>
                    </a:lnTo>
                    <a:lnTo>
                      <a:pt x="3163" y="1581"/>
                    </a:lnTo>
                    <a:lnTo>
                      <a:pt x="3220" y="1676"/>
                    </a:lnTo>
                    <a:lnTo>
                      <a:pt x="3239" y="1696"/>
                    </a:lnTo>
                    <a:lnTo>
                      <a:pt x="3239" y="1734"/>
                    </a:lnTo>
                    <a:lnTo>
                      <a:pt x="3220" y="1753"/>
                    </a:lnTo>
                    <a:lnTo>
                      <a:pt x="3220" y="1791"/>
                    </a:lnTo>
                    <a:lnTo>
                      <a:pt x="3239" y="1829"/>
                    </a:lnTo>
                    <a:lnTo>
                      <a:pt x="3277" y="1867"/>
                    </a:lnTo>
                    <a:lnTo>
                      <a:pt x="3391" y="2001"/>
                    </a:lnTo>
                    <a:lnTo>
                      <a:pt x="3429" y="2001"/>
                    </a:lnTo>
                    <a:lnTo>
                      <a:pt x="3525" y="2038"/>
                    </a:lnTo>
                    <a:lnTo>
                      <a:pt x="3544" y="2077"/>
                    </a:lnTo>
                    <a:lnTo>
                      <a:pt x="3639" y="2133"/>
                    </a:lnTo>
                    <a:lnTo>
                      <a:pt x="3696" y="2248"/>
                    </a:lnTo>
                    <a:lnTo>
                      <a:pt x="3734" y="2267"/>
                    </a:lnTo>
                    <a:lnTo>
                      <a:pt x="3753" y="2286"/>
                    </a:lnTo>
                    <a:lnTo>
                      <a:pt x="3867" y="2324"/>
                    </a:lnTo>
                    <a:lnTo>
                      <a:pt x="3886" y="2324"/>
                    </a:lnTo>
                    <a:lnTo>
                      <a:pt x="3906" y="2343"/>
                    </a:lnTo>
                    <a:lnTo>
                      <a:pt x="3906" y="2362"/>
                    </a:lnTo>
                    <a:lnTo>
                      <a:pt x="3925" y="2382"/>
                    </a:lnTo>
                    <a:lnTo>
                      <a:pt x="3962" y="2419"/>
                    </a:lnTo>
                    <a:lnTo>
                      <a:pt x="4001" y="2458"/>
                    </a:lnTo>
                    <a:lnTo>
                      <a:pt x="4115" y="2496"/>
                    </a:lnTo>
                    <a:lnTo>
                      <a:pt x="4191" y="2534"/>
                    </a:lnTo>
                    <a:lnTo>
                      <a:pt x="4248" y="2572"/>
                    </a:lnTo>
                    <a:lnTo>
                      <a:pt x="4287" y="2610"/>
                    </a:lnTo>
                    <a:lnTo>
                      <a:pt x="4267" y="2686"/>
                    </a:lnTo>
                    <a:lnTo>
                      <a:pt x="4267" y="2705"/>
                    </a:lnTo>
                    <a:lnTo>
                      <a:pt x="4248" y="2724"/>
                    </a:lnTo>
                    <a:lnTo>
                      <a:pt x="4210" y="2743"/>
                    </a:lnTo>
                    <a:lnTo>
                      <a:pt x="4039" y="2915"/>
                    </a:lnTo>
                    <a:lnTo>
                      <a:pt x="4020" y="2953"/>
                    </a:lnTo>
                    <a:lnTo>
                      <a:pt x="3791" y="3467"/>
                    </a:lnTo>
                    <a:lnTo>
                      <a:pt x="3791" y="3601"/>
                    </a:lnTo>
                    <a:lnTo>
                      <a:pt x="3753" y="3657"/>
                    </a:lnTo>
                    <a:lnTo>
                      <a:pt x="3581" y="3867"/>
                    </a:lnTo>
                    <a:lnTo>
                      <a:pt x="3563" y="3924"/>
                    </a:lnTo>
                    <a:lnTo>
                      <a:pt x="3544" y="3962"/>
                    </a:lnTo>
                    <a:lnTo>
                      <a:pt x="3544" y="3982"/>
                    </a:lnTo>
                    <a:lnTo>
                      <a:pt x="3544" y="4000"/>
                    </a:lnTo>
                    <a:lnTo>
                      <a:pt x="3544" y="4019"/>
                    </a:lnTo>
                    <a:lnTo>
                      <a:pt x="3601" y="4096"/>
                    </a:lnTo>
                    <a:lnTo>
                      <a:pt x="3677" y="4267"/>
                    </a:lnTo>
                    <a:lnTo>
                      <a:pt x="3696" y="4363"/>
                    </a:lnTo>
                    <a:lnTo>
                      <a:pt x="3696" y="4495"/>
                    </a:lnTo>
                    <a:lnTo>
                      <a:pt x="3715" y="4572"/>
                    </a:lnTo>
                    <a:lnTo>
                      <a:pt x="3734" y="4610"/>
                    </a:lnTo>
                    <a:lnTo>
                      <a:pt x="3734" y="4629"/>
                    </a:lnTo>
                    <a:lnTo>
                      <a:pt x="3772" y="4667"/>
                    </a:lnTo>
                    <a:lnTo>
                      <a:pt x="3791" y="4667"/>
                    </a:lnTo>
                    <a:lnTo>
                      <a:pt x="3810" y="4686"/>
                    </a:lnTo>
                    <a:lnTo>
                      <a:pt x="3848" y="4686"/>
                    </a:lnTo>
                    <a:lnTo>
                      <a:pt x="3867" y="4705"/>
                    </a:lnTo>
                    <a:lnTo>
                      <a:pt x="3906" y="4724"/>
                    </a:lnTo>
                    <a:lnTo>
                      <a:pt x="3906" y="4744"/>
                    </a:lnTo>
                    <a:lnTo>
                      <a:pt x="3906" y="4762"/>
                    </a:lnTo>
                    <a:lnTo>
                      <a:pt x="3906" y="4781"/>
                    </a:lnTo>
                    <a:lnTo>
                      <a:pt x="3867" y="4858"/>
                    </a:lnTo>
                    <a:lnTo>
                      <a:pt x="3848" y="4896"/>
                    </a:lnTo>
                    <a:lnTo>
                      <a:pt x="3848" y="5010"/>
                    </a:lnTo>
                    <a:lnTo>
                      <a:pt x="3848" y="5124"/>
                    </a:lnTo>
                    <a:lnTo>
                      <a:pt x="3467" y="5277"/>
                    </a:lnTo>
                    <a:lnTo>
                      <a:pt x="3372" y="5353"/>
                    </a:lnTo>
                    <a:lnTo>
                      <a:pt x="3353" y="5372"/>
                    </a:lnTo>
                    <a:lnTo>
                      <a:pt x="3353" y="5391"/>
                    </a:lnTo>
                    <a:lnTo>
                      <a:pt x="3334" y="5505"/>
                    </a:lnTo>
                    <a:lnTo>
                      <a:pt x="3334" y="5524"/>
                    </a:lnTo>
                    <a:lnTo>
                      <a:pt x="3315" y="5582"/>
                    </a:lnTo>
                    <a:lnTo>
                      <a:pt x="3258" y="5638"/>
                    </a:lnTo>
                    <a:lnTo>
                      <a:pt x="3144" y="5753"/>
                    </a:lnTo>
                    <a:lnTo>
                      <a:pt x="3086" y="5791"/>
                    </a:lnTo>
                    <a:lnTo>
                      <a:pt x="2858" y="5924"/>
                    </a:lnTo>
                    <a:lnTo>
                      <a:pt x="2782" y="6077"/>
                    </a:lnTo>
                    <a:lnTo>
                      <a:pt x="2706" y="6115"/>
                    </a:lnTo>
                    <a:lnTo>
                      <a:pt x="2591" y="6153"/>
                    </a:lnTo>
                    <a:lnTo>
                      <a:pt x="2572" y="6172"/>
                    </a:lnTo>
                    <a:lnTo>
                      <a:pt x="2439" y="6172"/>
                    </a:lnTo>
                    <a:lnTo>
                      <a:pt x="2382" y="6153"/>
                    </a:lnTo>
                    <a:lnTo>
                      <a:pt x="2382" y="6134"/>
                    </a:lnTo>
                    <a:lnTo>
                      <a:pt x="2382" y="6115"/>
                    </a:lnTo>
                    <a:lnTo>
                      <a:pt x="2382" y="6095"/>
                    </a:lnTo>
                    <a:lnTo>
                      <a:pt x="2382" y="6077"/>
                    </a:lnTo>
                    <a:lnTo>
                      <a:pt x="2382" y="6039"/>
                    </a:lnTo>
                    <a:lnTo>
                      <a:pt x="2362" y="6000"/>
                    </a:lnTo>
                    <a:lnTo>
                      <a:pt x="2343" y="5981"/>
                    </a:lnTo>
                    <a:lnTo>
                      <a:pt x="2343" y="5963"/>
                    </a:lnTo>
                    <a:lnTo>
                      <a:pt x="2343" y="5943"/>
                    </a:lnTo>
                    <a:lnTo>
                      <a:pt x="2362" y="5905"/>
                    </a:lnTo>
                    <a:lnTo>
                      <a:pt x="2362" y="5867"/>
                    </a:lnTo>
                    <a:lnTo>
                      <a:pt x="2382" y="5848"/>
                    </a:lnTo>
                    <a:lnTo>
                      <a:pt x="2382" y="5810"/>
                    </a:lnTo>
                    <a:lnTo>
                      <a:pt x="2362" y="5791"/>
                    </a:lnTo>
                    <a:lnTo>
                      <a:pt x="2343" y="5772"/>
                    </a:lnTo>
                    <a:lnTo>
                      <a:pt x="2267" y="5753"/>
                    </a:lnTo>
                    <a:lnTo>
                      <a:pt x="2248" y="5734"/>
                    </a:lnTo>
                    <a:lnTo>
                      <a:pt x="2210" y="5696"/>
                    </a:lnTo>
                    <a:lnTo>
                      <a:pt x="2191" y="5677"/>
                    </a:lnTo>
                    <a:lnTo>
                      <a:pt x="2153" y="5677"/>
                    </a:lnTo>
                    <a:lnTo>
                      <a:pt x="2115" y="5677"/>
                    </a:lnTo>
                    <a:lnTo>
                      <a:pt x="2077" y="5677"/>
                    </a:lnTo>
                    <a:lnTo>
                      <a:pt x="2039" y="5677"/>
                    </a:lnTo>
                    <a:lnTo>
                      <a:pt x="2020" y="5658"/>
                    </a:lnTo>
                    <a:lnTo>
                      <a:pt x="2020" y="5638"/>
                    </a:lnTo>
                    <a:lnTo>
                      <a:pt x="2020" y="5619"/>
                    </a:lnTo>
                    <a:lnTo>
                      <a:pt x="2020" y="5601"/>
                    </a:lnTo>
                    <a:lnTo>
                      <a:pt x="2058" y="5582"/>
                    </a:lnTo>
                    <a:lnTo>
                      <a:pt x="2115" y="5543"/>
                    </a:lnTo>
                    <a:lnTo>
                      <a:pt x="2153" y="5524"/>
                    </a:lnTo>
                    <a:lnTo>
                      <a:pt x="2153" y="5505"/>
                    </a:lnTo>
                    <a:lnTo>
                      <a:pt x="2172" y="5486"/>
                    </a:lnTo>
                    <a:lnTo>
                      <a:pt x="2191" y="5429"/>
                    </a:lnTo>
                    <a:lnTo>
                      <a:pt x="2210" y="5391"/>
                    </a:lnTo>
                    <a:lnTo>
                      <a:pt x="2191" y="5353"/>
                    </a:lnTo>
                    <a:lnTo>
                      <a:pt x="2172" y="5334"/>
                    </a:lnTo>
                    <a:lnTo>
                      <a:pt x="2134" y="5296"/>
                    </a:lnTo>
                    <a:lnTo>
                      <a:pt x="2020" y="5296"/>
                    </a:lnTo>
                    <a:lnTo>
                      <a:pt x="1981" y="5296"/>
                    </a:lnTo>
                    <a:lnTo>
                      <a:pt x="1962" y="5315"/>
                    </a:lnTo>
                    <a:lnTo>
                      <a:pt x="1944" y="5315"/>
                    </a:lnTo>
                    <a:lnTo>
                      <a:pt x="1944" y="5410"/>
                    </a:lnTo>
                    <a:lnTo>
                      <a:pt x="1944" y="5429"/>
                    </a:lnTo>
                    <a:lnTo>
                      <a:pt x="1905" y="5524"/>
                    </a:lnTo>
                    <a:lnTo>
                      <a:pt x="1905" y="5543"/>
                    </a:lnTo>
                    <a:lnTo>
                      <a:pt x="1905" y="5582"/>
                    </a:lnTo>
                    <a:lnTo>
                      <a:pt x="1925" y="5619"/>
                    </a:lnTo>
                    <a:lnTo>
                      <a:pt x="1905" y="5638"/>
                    </a:lnTo>
                    <a:lnTo>
                      <a:pt x="1905" y="5677"/>
                    </a:lnTo>
                    <a:lnTo>
                      <a:pt x="1886" y="5715"/>
                    </a:lnTo>
                    <a:lnTo>
                      <a:pt x="1867" y="5734"/>
                    </a:lnTo>
                    <a:lnTo>
                      <a:pt x="1848" y="5753"/>
                    </a:lnTo>
                    <a:lnTo>
                      <a:pt x="1829" y="5772"/>
                    </a:lnTo>
                    <a:lnTo>
                      <a:pt x="1791" y="5791"/>
                    </a:lnTo>
                    <a:lnTo>
                      <a:pt x="1772" y="5791"/>
                    </a:lnTo>
                    <a:lnTo>
                      <a:pt x="1715" y="582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3" name="Freeform 18">
                <a:extLst>
                  <a:ext uri="{FF2B5EF4-FFF2-40B4-BE49-F238E27FC236}">
                    <a16:creationId xmlns:a16="http://schemas.microsoft.com/office/drawing/2014/main" id="{B5B7ADD3-9428-104F-A8A7-DF31A590B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2763" y="3159125"/>
                <a:ext cx="1138237" cy="809625"/>
              </a:xfrm>
              <a:custGeom>
                <a:avLst/>
                <a:gdLst>
                  <a:gd name="T0" fmla="*/ 2147483646 w 6325"/>
                  <a:gd name="T1" fmla="*/ 2147483646 h 4496"/>
                  <a:gd name="T2" fmla="*/ 2147483646 w 6325"/>
                  <a:gd name="T3" fmla="*/ 2147483646 h 4496"/>
                  <a:gd name="T4" fmla="*/ 2147483646 w 6325"/>
                  <a:gd name="T5" fmla="*/ 2147483646 h 4496"/>
                  <a:gd name="T6" fmla="*/ 2147483646 w 6325"/>
                  <a:gd name="T7" fmla="*/ 2147483646 h 4496"/>
                  <a:gd name="T8" fmla="*/ 2147483646 w 6325"/>
                  <a:gd name="T9" fmla="*/ 2147483646 h 4496"/>
                  <a:gd name="T10" fmla="*/ 2147483646 w 6325"/>
                  <a:gd name="T11" fmla="*/ 2147483646 h 4496"/>
                  <a:gd name="T12" fmla="*/ 2147483646 w 6325"/>
                  <a:gd name="T13" fmla="*/ 2147483646 h 4496"/>
                  <a:gd name="T14" fmla="*/ 2147483646 w 6325"/>
                  <a:gd name="T15" fmla="*/ 2147483646 h 4496"/>
                  <a:gd name="T16" fmla="*/ 2147483646 w 6325"/>
                  <a:gd name="T17" fmla="*/ 2147483646 h 4496"/>
                  <a:gd name="T18" fmla="*/ 2147483646 w 6325"/>
                  <a:gd name="T19" fmla="*/ 0 h 4496"/>
                  <a:gd name="T20" fmla="*/ 2147483646 w 6325"/>
                  <a:gd name="T21" fmla="*/ 2147483646 h 4496"/>
                  <a:gd name="T22" fmla="*/ 2147483646 w 6325"/>
                  <a:gd name="T23" fmla="*/ 2147483646 h 4496"/>
                  <a:gd name="T24" fmla="*/ 2147483646 w 6325"/>
                  <a:gd name="T25" fmla="*/ 2147483646 h 4496"/>
                  <a:gd name="T26" fmla="*/ 2147483646 w 6325"/>
                  <a:gd name="T27" fmla="*/ 2147483646 h 4496"/>
                  <a:gd name="T28" fmla="*/ 2147483646 w 6325"/>
                  <a:gd name="T29" fmla="*/ 2147483646 h 4496"/>
                  <a:gd name="T30" fmla="*/ 2147483646 w 6325"/>
                  <a:gd name="T31" fmla="*/ 2147483646 h 4496"/>
                  <a:gd name="T32" fmla="*/ 2147483646 w 6325"/>
                  <a:gd name="T33" fmla="*/ 2147483646 h 4496"/>
                  <a:gd name="T34" fmla="*/ 2147483646 w 6325"/>
                  <a:gd name="T35" fmla="*/ 2147483646 h 4496"/>
                  <a:gd name="T36" fmla="*/ 2147483646 w 6325"/>
                  <a:gd name="T37" fmla="*/ 2147483646 h 4496"/>
                  <a:gd name="T38" fmla="*/ 2147483646 w 6325"/>
                  <a:gd name="T39" fmla="*/ 2147483646 h 4496"/>
                  <a:gd name="T40" fmla="*/ 2147483646 w 6325"/>
                  <a:gd name="T41" fmla="*/ 2147483646 h 4496"/>
                  <a:gd name="T42" fmla="*/ 2147483646 w 6325"/>
                  <a:gd name="T43" fmla="*/ 2147483646 h 4496"/>
                  <a:gd name="T44" fmla="*/ 2147483646 w 6325"/>
                  <a:gd name="T45" fmla="*/ 2147483646 h 4496"/>
                  <a:gd name="T46" fmla="*/ 2147483646 w 6325"/>
                  <a:gd name="T47" fmla="*/ 2147483646 h 4496"/>
                  <a:gd name="T48" fmla="*/ 2147483646 w 6325"/>
                  <a:gd name="T49" fmla="*/ 2147483646 h 4496"/>
                  <a:gd name="T50" fmla="*/ 2147483646 w 6325"/>
                  <a:gd name="T51" fmla="*/ 2147483646 h 4496"/>
                  <a:gd name="T52" fmla="*/ 2147483646 w 6325"/>
                  <a:gd name="T53" fmla="*/ 2147483646 h 4496"/>
                  <a:gd name="T54" fmla="*/ 2147483646 w 6325"/>
                  <a:gd name="T55" fmla="*/ 2147483646 h 4496"/>
                  <a:gd name="T56" fmla="*/ 2147483646 w 6325"/>
                  <a:gd name="T57" fmla="*/ 2147483646 h 4496"/>
                  <a:gd name="T58" fmla="*/ 2147483646 w 6325"/>
                  <a:gd name="T59" fmla="*/ 2147483646 h 4496"/>
                  <a:gd name="T60" fmla="*/ 2147483646 w 6325"/>
                  <a:gd name="T61" fmla="*/ 2147483646 h 4496"/>
                  <a:gd name="T62" fmla="*/ 2147483646 w 6325"/>
                  <a:gd name="T63" fmla="*/ 2147483646 h 4496"/>
                  <a:gd name="T64" fmla="*/ 2147483646 w 6325"/>
                  <a:gd name="T65" fmla="*/ 2147483646 h 4496"/>
                  <a:gd name="T66" fmla="*/ 2147483646 w 6325"/>
                  <a:gd name="T67" fmla="*/ 2147483646 h 4496"/>
                  <a:gd name="T68" fmla="*/ 2147483646 w 6325"/>
                  <a:gd name="T69" fmla="*/ 2147483646 h 4496"/>
                  <a:gd name="T70" fmla="*/ 2147483646 w 6325"/>
                  <a:gd name="T71" fmla="*/ 2147483646 h 4496"/>
                  <a:gd name="T72" fmla="*/ 2147483646 w 6325"/>
                  <a:gd name="T73" fmla="*/ 2147483646 h 4496"/>
                  <a:gd name="T74" fmla="*/ 2147483646 w 6325"/>
                  <a:gd name="T75" fmla="*/ 2147483646 h 4496"/>
                  <a:gd name="T76" fmla="*/ 2147483646 w 6325"/>
                  <a:gd name="T77" fmla="*/ 2147483646 h 4496"/>
                  <a:gd name="T78" fmla="*/ 2147483646 w 6325"/>
                  <a:gd name="T79" fmla="*/ 2147483646 h 4496"/>
                  <a:gd name="T80" fmla="*/ 2147483646 w 6325"/>
                  <a:gd name="T81" fmla="*/ 2147483646 h 4496"/>
                  <a:gd name="T82" fmla="*/ 2147483646 w 6325"/>
                  <a:gd name="T83" fmla="*/ 2147483646 h 4496"/>
                  <a:gd name="T84" fmla="*/ 2147483646 w 6325"/>
                  <a:gd name="T85" fmla="*/ 2147483646 h 4496"/>
                  <a:gd name="T86" fmla="*/ 2147483646 w 6325"/>
                  <a:gd name="T87" fmla="*/ 2147483646 h 4496"/>
                  <a:gd name="T88" fmla="*/ 2147483646 w 6325"/>
                  <a:gd name="T89" fmla="*/ 2147483646 h 4496"/>
                  <a:gd name="T90" fmla="*/ 2147483646 w 6325"/>
                  <a:gd name="T91" fmla="*/ 2147483646 h 4496"/>
                  <a:gd name="T92" fmla="*/ 2147483646 w 6325"/>
                  <a:gd name="T93" fmla="*/ 2147483646 h 4496"/>
                  <a:gd name="T94" fmla="*/ 2147483646 w 6325"/>
                  <a:gd name="T95" fmla="*/ 2147483646 h 4496"/>
                  <a:gd name="T96" fmla="*/ 2147483646 w 6325"/>
                  <a:gd name="T97" fmla="*/ 2147483646 h 4496"/>
                  <a:gd name="T98" fmla="*/ 2147483646 w 6325"/>
                  <a:gd name="T99" fmla="*/ 2147483646 h 4496"/>
                  <a:gd name="T100" fmla="*/ 2147483646 w 6325"/>
                  <a:gd name="T101" fmla="*/ 2147483646 h 4496"/>
                  <a:gd name="T102" fmla="*/ 2147483646 w 6325"/>
                  <a:gd name="T103" fmla="*/ 2147483646 h 4496"/>
                  <a:gd name="T104" fmla="*/ 2147483646 w 6325"/>
                  <a:gd name="T105" fmla="*/ 2147483646 h 4496"/>
                  <a:gd name="T106" fmla="*/ 2147483646 w 6325"/>
                  <a:gd name="T107" fmla="*/ 2147483646 h 4496"/>
                  <a:gd name="T108" fmla="*/ 2147483646 w 6325"/>
                  <a:gd name="T109" fmla="*/ 2147483646 h 44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325" h="4496">
                    <a:moveTo>
                      <a:pt x="2324" y="4495"/>
                    </a:moveTo>
                    <a:lnTo>
                      <a:pt x="2324" y="4495"/>
                    </a:lnTo>
                    <a:lnTo>
                      <a:pt x="2324" y="4439"/>
                    </a:lnTo>
                    <a:lnTo>
                      <a:pt x="2304" y="4400"/>
                    </a:lnTo>
                    <a:lnTo>
                      <a:pt x="2285" y="4343"/>
                    </a:lnTo>
                    <a:lnTo>
                      <a:pt x="2267" y="4324"/>
                    </a:lnTo>
                    <a:lnTo>
                      <a:pt x="2228" y="4286"/>
                    </a:lnTo>
                    <a:lnTo>
                      <a:pt x="2190" y="4210"/>
                    </a:lnTo>
                    <a:lnTo>
                      <a:pt x="2076" y="4077"/>
                    </a:lnTo>
                    <a:lnTo>
                      <a:pt x="2076" y="4058"/>
                    </a:lnTo>
                    <a:lnTo>
                      <a:pt x="2076" y="4038"/>
                    </a:lnTo>
                    <a:lnTo>
                      <a:pt x="2095" y="4019"/>
                    </a:lnTo>
                    <a:lnTo>
                      <a:pt x="2114" y="4001"/>
                    </a:lnTo>
                    <a:lnTo>
                      <a:pt x="2133" y="3924"/>
                    </a:lnTo>
                    <a:lnTo>
                      <a:pt x="2114" y="3886"/>
                    </a:lnTo>
                    <a:lnTo>
                      <a:pt x="2114" y="3848"/>
                    </a:lnTo>
                    <a:lnTo>
                      <a:pt x="2114" y="3791"/>
                    </a:lnTo>
                    <a:lnTo>
                      <a:pt x="2095" y="3696"/>
                    </a:lnTo>
                    <a:lnTo>
                      <a:pt x="2019" y="3601"/>
                    </a:lnTo>
                    <a:lnTo>
                      <a:pt x="1962" y="3524"/>
                    </a:lnTo>
                    <a:lnTo>
                      <a:pt x="1867" y="3429"/>
                    </a:lnTo>
                    <a:lnTo>
                      <a:pt x="1809" y="3391"/>
                    </a:lnTo>
                    <a:lnTo>
                      <a:pt x="1752" y="3372"/>
                    </a:lnTo>
                    <a:lnTo>
                      <a:pt x="1714" y="3353"/>
                    </a:lnTo>
                    <a:lnTo>
                      <a:pt x="1676" y="3315"/>
                    </a:lnTo>
                    <a:lnTo>
                      <a:pt x="1695" y="3276"/>
                    </a:lnTo>
                    <a:lnTo>
                      <a:pt x="1714" y="3276"/>
                    </a:lnTo>
                    <a:lnTo>
                      <a:pt x="1733" y="3296"/>
                    </a:lnTo>
                    <a:lnTo>
                      <a:pt x="1752" y="3276"/>
                    </a:lnTo>
                    <a:lnTo>
                      <a:pt x="1771" y="3220"/>
                    </a:lnTo>
                    <a:lnTo>
                      <a:pt x="1771" y="3181"/>
                    </a:lnTo>
                    <a:lnTo>
                      <a:pt x="1638" y="2972"/>
                    </a:lnTo>
                    <a:lnTo>
                      <a:pt x="1638" y="2934"/>
                    </a:lnTo>
                    <a:lnTo>
                      <a:pt x="1581" y="2858"/>
                    </a:lnTo>
                    <a:lnTo>
                      <a:pt x="1581" y="2819"/>
                    </a:lnTo>
                    <a:lnTo>
                      <a:pt x="1505" y="2743"/>
                    </a:lnTo>
                    <a:lnTo>
                      <a:pt x="1276" y="2534"/>
                    </a:lnTo>
                    <a:lnTo>
                      <a:pt x="1276" y="2477"/>
                    </a:lnTo>
                    <a:lnTo>
                      <a:pt x="1143" y="2382"/>
                    </a:lnTo>
                    <a:lnTo>
                      <a:pt x="876" y="2191"/>
                    </a:lnTo>
                    <a:lnTo>
                      <a:pt x="762" y="2057"/>
                    </a:lnTo>
                    <a:lnTo>
                      <a:pt x="704" y="1962"/>
                    </a:lnTo>
                    <a:lnTo>
                      <a:pt x="666" y="1867"/>
                    </a:lnTo>
                    <a:lnTo>
                      <a:pt x="571" y="1734"/>
                    </a:lnTo>
                    <a:lnTo>
                      <a:pt x="533" y="1715"/>
                    </a:lnTo>
                    <a:lnTo>
                      <a:pt x="514" y="1696"/>
                    </a:lnTo>
                    <a:lnTo>
                      <a:pt x="533" y="1676"/>
                    </a:lnTo>
                    <a:lnTo>
                      <a:pt x="552" y="1676"/>
                    </a:lnTo>
                    <a:lnTo>
                      <a:pt x="571" y="1639"/>
                    </a:lnTo>
                    <a:lnTo>
                      <a:pt x="590" y="1600"/>
                    </a:lnTo>
                    <a:lnTo>
                      <a:pt x="552" y="1543"/>
                    </a:lnTo>
                    <a:lnTo>
                      <a:pt x="476" y="1410"/>
                    </a:lnTo>
                    <a:lnTo>
                      <a:pt x="323" y="1200"/>
                    </a:lnTo>
                    <a:lnTo>
                      <a:pt x="247" y="1124"/>
                    </a:lnTo>
                    <a:lnTo>
                      <a:pt x="247" y="1067"/>
                    </a:lnTo>
                    <a:lnTo>
                      <a:pt x="247" y="1029"/>
                    </a:lnTo>
                    <a:lnTo>
                      <a:pt x="247" y="1010"/>
                    </a:lnTo>
                    <a:lnTo>
                      <a:pt x="267" y="991"/>
                    </a:lnTo>
                    <a:lnTo>
                      <a:pt x="267" y="953"/>
                    </a:lnTo>
                    <a:lnTo>
                      <a:pt x="247" y="896"/>
                    </a:lnTo>
                    <a:lnTo>
                      <a:pt x="228" y="838"/>
                    </a:lnTo>
                    <a:lnTo>
                      <a:pt x="228" y="782"/>
                    </a:lnTo>
                    <a:lnTo>
                      <a:pt x="190" y="686"/>
                    </a:lnTo>
                    <a:lnTo>
                      <a:pt x="114" y="610"/>
                    </a:lnTo>
                    <a:lnTo>
                      <a:pt x="38" y="515"/>
                    </a:lnTo>
                    <a:lnTo>
                      <a:pt x="0" y="477"/>
                    </a:lnTo>
                    <a:lnTo>
                      <a:pt x="19" y="457"/>
                    </a:lnTo>
                    <a:lnTo>
                      <a:pt x="76" y="381"/>
                    </a:lnTo>
                    <a:lnTo>
                      <a:pt x="438" y="20"/>
                    </a:lnTo>
                    <a:lnTo>
                      <a:pt x="457" y="0"/>
                    </a:lnTo>
                    <a:lnTo>
                      <a:pt x="476" y="0"/>
                    </a:lnTo>
                    <a:lnTo>
                      <a:pt x="514" y="0"/>
                    </a:lnTo>
                    <a:lnTo>
                      <a:pt x="724" y="57"/>
                    </a:lnTo>
                    <a:lnTo>
                      <a:pt x="780" y="115"/>
                    </a:lnTo>
                    <a:lnTo>
                      <a:pt x="743" y="457"/>
                    </a:lnTo>
                    <a:lnTo>
                      <a:pt x="780" y="515"/>
                    </a:lnTo>
                    <a:lnTo>
                      <a:pt x="800" y="533"/>
                    </a:lnTo>
                    <a:lnTo>
                      <a:pt x="800" y="572"/>
                    </a:lnTo>
                    <a:lnTo>
                      <a:pt x="800" y="591"/>
                    </a:lnTo>
                    <a:lnTo>
                      <a:pt x="780" y="610"/>
                    </a:lnTo>
                    <a:lnTo>
                      <a:pt x="780" y="667"/>
                    </a:lnTo>
                    <a:lnTo>
                      <a:pt x="743" y="705"/>
                    </a:lnTo>
                    <a:lnTo>
                      <a:pt x="724" y="743"/>
                    </a:lnTo>
                    <a:lnTo>
                      <a:pt x="704" y="762"/>
                    </a:lnTo>
                    <a:lnTo>
                      <a:pt x="685" y="819"/>
                    </a:lnTo>
                    <a:lnTo>
                      <a:pt x="704" y="838"/>
                    </a:lnTo>
                    <a:lnTo>
                      <a:pt x="704" y="858"/>
                    </a:lnTo>
                    <a:lnTo>
                      <a:pt x="724" y="877"/>
                    </a:lnTo>
                    <a:lnTo>
                      <a:pt x="762" y="896"/>
                    </a:lnTo>
                    <a:lnTo>
                      <a:pt x="857" y="914"/>
                    </a:lnTo>
                    <a:lnTo>
                      <a:pt x="1009" y="972"/>
                    </a:lnTo>
                    <a:lnTo>
                      <a:pt x="1047" y="972"/>
                    </a:lnTo>
                    <a:lnTo>
                      <a:pt x="1105" y="991"/>
                    </a:lnTo>
                    <a:lnTo>
                      <a:pt x="1161" y="1029"/>
                    </a:lnTo>
                    <a:lnTo>
                      <a:pt x="1276" y="1124"/>
                    </a:lnTo>
                    <a:lnTo>
                      <a:pt x="1314" y="1163"/>
                    </a:lnTo>
                    <a:lnTo>
                      <a:pt x="1333" y="1200"/>
                    </a:lnTo>
                    <a:lnTo>
                      <a:pt x="1352" y="1219"/>
                    </a:lnTo>
                    <a:lnTo>
                      <a:pt x="1410" y="1334"/>
                    </a:lnTo>
                    <a:lnTo>
                      <a:pt x="1428" y="1353"/>
                    </a:lnTo>
                    <a:lnTo>
                      <a:pt x="1428" y="1391"/>
                    </a:lnTo>
                    <a:lnTo>
                      <a:pt x="1428" y="1410"/>
                    </a:lnTo>
                    <a:lnTo>
                      <a:pt x="1428" y="1429"/>
                    </a:lnTo>
                    <a:lnTo>
                      <a:pt x="1410" y="1486"/>
                    </a:lnTo>
                    <a:lnTo>
                      <a:pt x="1390" y="1505"/>
                    </a:lnTo>
                    <a:lnTo>
                      <a:pt x="1410" y="1543"/>
                    </a:lnTo>
                    <a:lnTo>
                      <a:pt x="1410" y="1562"/>
                    </a:lnTo>
                    <a:lnTo>
                      <a:pt x="1524" y="1657"/>
                    </a:lnTo>
                    <a:lnTo>
                      <a:pt x="1542" y="1657"/>
                    </a:lnTo>
                    <a:lnTo>
                      <a:pt x="1562" y="1657"/>
                    </a:lnTo>
                    <a:lnTo>
                      <a:pt x="1581" y="1620"/>
                    </a:lnTo>
                    <a:lnTo>
                      <a:pt x="1600" y="1600"/>
                    </a:lnTo>
                    <a:lnTo>
                      <a:pt x="1619" y="1581"/>
                    </a:lnTo>
                    <a:lnTo>
                      <a:pt x="1619" y="1562"/>
                    </a:lnTo>
                    <a:lnTo>
                      <a:pt x="1638" y="1524"/>
                    </a:lnTo>
                    <a:lnTo>
                      <a:pt x="1638" y="1505"/>
                    </a:lnTo>
                    <a:lnTo>
                      <a:pt x="1657" y="1486"/>
                    </a:lnTo>
                    <a:lnTo>
                      <a:pt x="1676" y="1467"/>
                    </a:lnTo>
                    <a:lnTo>
                      <a:pt x="1676" y="1448"/>
                    </a:lnTo>
                    <a:lnTo>
                      <a:pt x="1714" y="1429"/>
                    </a:lnTo>
                    <a:lnTo>
                      <a:pt x="1771" y="1410"/>
                    </a:lnTo>
                    <a:lnTo>
                      <a:pt x="1790" y="1410"/>
                    </a:lnTo>
                    <a:lnTo>
                      <a:pt x="1847" y="1410"/>
                    </a:lnTo>
                    <a:lnTo>
                      <a:pt x="1886" y="1410"/>
                    </a:lnTo>
                    <a:lnTo>
                      <a:pt x="1962" y="1372"/>
                    </a:lnTo>
                    <a:lnTo>
                      <a:pt x="2019" y="1334"/>
                    </a:lnTo>
                    <a:lnTo>
                      <a:pt x="2038" y="1334"/>
                    </a:lnTo>
                    <a:lnTo>
                      <a:pt x="2057" y="1334"/>
                    </a:lnTo>
                    <a:lnTo>
                      <a:pt x="2152" y="1353"/>
                    </a:lnTo>
                    <a:lnTo>
                      <a:pt x="2190" y="1391"/>
                    </a:lnTo>
                    <a:lnTo>
                      <a:pt x="2209" y="1391"/>
                    </a:lnTo>
                    <a:lnTo>
                      <a:pt x="2228" y="1391"/>
                    </a:lnTo>
                    <a:lnTo>
                      <a:pt x="2267" y="1372"/>
                    </a:lnTo>
                    <a:lnTo>
                      <a:pt x="2304" y="1372"/>
                    </a:lnTo>
                    <a:lnTo>
                      <a:pt x="2324" y="1353"/>
                    </a:lnTo>
                    <a:lnTo>
                      <a:pt x="2400" y="1353"/>
                    </a:lnTo>
                    <a:lnTo>
                      <a:pt x="2438" y="1372"/>
                    </a:lnTo>
                    <a:lnTo>
                      <a:pt x="2476" y="1372"/>
                    </a:lnTo>
                    <a:lnTo>
                      <a:pt x="2571" y="1429"/>
                    </a:lnTo>
                    <a:lnTo>
                      <a:pt x="2629" y="1486"/>
                    </a:lnTo>
                    <a:lnTo>
                      <a:pt x="2685" y="1524"/>
                    </a:lnTo>
                    <a:lnTo>
                      <a:pt x="2781" y="1543"/>
                    </a:lnTo>
                    <a:lnTo>
                      <a:pt x="2876" y="1524"/>
                    </a:lnTo>
                    <a:lnTo>
                      <a:pt x="2895" y="1543"/>
                    </a:lnTo>
                    <a:lnTo>
                      <a:pt x="2914" y="1543"/>
                    </a:lnTo>
                    <a:lnTo>
                      <a:pt x="2933" y="1581"/>
                    </a:lnTo>
                    <a:lnTo>
                      <a:pt x="2952" y="1600"/>
                    </a:lnTo>
                    <a:lnTo>
                      <a:pt x="2990" y="1620"/>
                    </a:lnTo>
                    <a:lnTo>
                      <a:pt x="3028" y="1639"/>
                    </a:lnTo>
                    <a:lnTo>
                      <a:pt x="3066" y="1657"/>
                    </a:lnTo>
                    <a:lnTo>
                      <a:pt x="3086" y="1657"/>
                    </a:lnTo>
                    <a:lnTo>
                      <a:pt x="3105" y="1676"/>
                    </a:lnTo>
                    <a:lnTo>
                      <a:pt x="3105" y="1696"/>
                    </a:lnTo>
                    <a:lnTo>
                      <a:pt x="3105" y="1772"/>
                    </a:lnTo>
                    <a:lnTo>
                      <a:pt x="3124" y="1810"/>
                    </a:lnTo>
                    <a:lnTo>
                      <a:pt x="3162" y="1810"/>
                    </a:lnTo>
                    <a:lnTo>
                      <a:pt x="3181" y="1791"/>
                    </a:lnTo>
                    <a:lnTo>
                      <a:pt x="3238" y="1791"/>
                    </a:lnTo>
                    <a:lnTo>
                      <a:pt x="3276" y="1772"/>
                    </a:lnTo>
                    <a:lnTo>
                      <a:pt x="3371" y="1696"/>
                    </a:lnTo>
                    <a:lnTo>
                      <a:pt x="3467" y="1600"/>
                    </a:lnTo>
                    <a:lnTo>
                      <a:pt x="3486" y="1581"/>
                    </a:lnTo>
                    <a:lnTo>
                      <a:pt x="3523" y="1581"/>
                    </a:lnTo>
                    <a:lnTo>
                      <a:pt x="3543" y="1600"/>
                    </a:lnTo>
                    <a:lnTo>
                      <a:pt x="3562" y="1639"/>
                    </a:lnTo>
                    <a:lnTo>
                      <a:pt x="3581" y="1639"/>
                    </a:lnTo>
                    <a:lnTo>
                      <a:pt x="3619" y="1657"/>
                    </a:lnTo>
                    <a:lnTo>
                      <a:pt x="3638" y="1639"/>
                    </a:lnTo>
                    <a:lnTo>
                      <a:pt x="3772" y="1600"/>
                    </a:lnTo>
                    <a:lnTo>
                      <a:pt x="3790" y="1600"/>
                    </a:lnTo>
                    <a:lnTo>
                      <a:pt x="3886" y="1600"/>
                    </a:lnTo>
                    <a:lnTo>
                      <a:pt x="3904" y="1581"/>
                    </a:lnTo>
                    <a:lnTo>
                      <a:pt x="3924" y="1581"/>
                    </a:lnTo>
                    <a:lnTo>
                      <a:pt x="3943" y="1505"/>
                    </a:lnTo>
                    <a:lnTo>
                      <a:pt x="3962" y="1429"/>
                    </a:lnTo>
                    <a:lnTo>
                      <a:pt x="3962" y="1372"/>
                    </a:lnTo>
                    <a:lnTo>
                      <a:pt x="3962" y="1334"/>
                    </a:lnTo>
                    <a:lnTo>
                      <a:pt x="3943" y="1277"/>
                    </a:lnTo>
                    <a:lnTo>
                      <a:pt x="3943" y="1258"/>
                    </a:lnTo>
                    <a:lnTo>
                      <a:pt x="3962" y="1219"/>
                    </a:lnTo>
                    <a:lnTo>
                      <a:pt x="4076" y="1143"/>
                    </a:lnTo>
                    <a:lnTo>
                      <a:pt x="4114" y="1143"/>
                    </a:lnTo>
                    <a:lnTo>
                      <a:pt x="4133" y="1143"/>
                    </a:lnTo>
                    <a:lnTo>
                      <a:pt x="4171" y="1143"/>
                    </a:lnTo>
                    <a:lnTo>
                      <a:pt x="4229" y="1124"/>
                    </a:lnTo>
                    <a:lnTo>
                      <a:pt x="4266" y="1124"/>
                    </a:lnTo>
                    <a:lnTo>
                      <a:pt x="4324" y="1143"/>
                    </a:lnTo>
                    <a:lnTo>
                      <a:pt x="4305" y="1086"/>
                    </a:lnTo>
                    <a:lnTo>
                      <a:pt x="4285" y="1067"/>
                    </a:lnTo>
                    <a:lnTo>
                      <a:pt x="4229" y="1010"/>
                    </a:lnTo>
                    <a:lnTo>
                      <a:pt x="4171" y="972"/>
                    </a:lnTo>
                    <a:lnTo>
                      <a:pt x="4133" y="934"/>
                    </a:lnTo>
                    <a:lnTo>
                      <a:pt x="4114" y="858"/>
                    </a:lnTo>
                    <a:lnTo>
                      <a:pt x="4114" y="782"/>
                    </a:lnTo>
                    <a:lnTo>
                      <a:pt x="4114" y="743"/>
                    </a:lnTo>
                    <a:lnTo>
                      <a:pt x="4095" y="743"/>
                    </a:lnTo>
                    <a:lnTo>
                      <a:pt x="4076" y="743"/>
                    </a:lnTo>
                    <a:lnTo>
                      <a:pt x="4057" y="724"/>
                    </a:lnTo>
                    <a:lnTo>
                      <a:pt x="4057" y="705"/>
                    </a:lnTo>
                    <a:lnTo>
                      <a:pt x="4057" y="648"/>
                    </a:lnTo>
                    <a:lnTo>
                      <a:pt x="4057" y="629"/>
                    </a:lnTo>
                    <a:lnTo>
                      <a:pt x="4057" y="610"/>
                    </a:lnTo>
                    <a:lnTo>
                      <a:pt x="4057" y="591"/>
                    </a:lnTo>
                    <a:lnTo>
                      <a:pt x="4038" y="572"/>
                    </a:lnTo>
                    <a:lnTo>
                      <a:pt x="4019" y="572"/>
                    </a:lnTo>
                    <a:lnTo>
                      <a:pt x="4000" y="553"/>
                    </a:lnTo>
                    <a:lnTo>
                      <a:pt x="4000" y="533"/>
                    </a:lnTo>
                    <a:lnTo>
                      <a:pt x="3981" y="515"/>
                    </a:lnTo>
                    <a:lnTo>
                      <a:pt x="3962" y="477"/>
                    </a:lnTo>
                    <a:lnTo>
                      <a:pt x="3943" y="457"/>
                    </a:lnTo>
                    <a:lnTo>
                      <a:pt x="3924" y="438"/>
                    </a:lnTo>
                    <a:lnTo>
                      <a:pt x="3904" y="401"/>
                    </a:lnTo>
                    <a:lnTo>
                      <a:pt x="3886" y="248"/>
                    </a:lnTo>
                    <a:lnTo>
                      <a:pt x="3848" y="191"/>
                    </a:lnTo>
                    <a:lnTo>
                      <a:pt x="3828" y="153"/>
                    </a:lnTo>
                    <a:lnTo>
                      <a:pt x="3790" y="115"/>
                    </a:lnTo>
                    <a:lnTo>
                      <a:pt x="3848" y="96"/>
                    </a:lnTo>
                    <a:lnTo>
                      <a:pt x="3943" y="76"/>
                    </a:lnTo>
                    <a:lnTo>
                      <a:pt x="3981" y="57"/>
                    </a:lnTo>
                    <a:lnTo>
                      <a:pt x="4019" y="57"/>
                    </a:lnTo>
                    <a:lnTo>
                      <a:pt x="4057" y="57"/>
                    </a:lnTo>
                    <a:lnTo>
                      <a:pt x="4114" y="57"/>
                    </a:lnTo>
                    <a:lnTo>
                      <a:pt x="4171" y="96"/>
                    </a:lnTo>
                    <a:lnTo>
                      <a:pt x="4229" y="96"/>
                    </a:lnTo>
                    <a:lnTo>
                      <a:pt x="4343" y="76"/>
                    </a:lnTo>
                    <a:lnTo>
                      <a:pt x="4381" y="96"/>
                    </a:lnTo>
                    <a:lnTo>
                      <a:pt x="4400" y="134"/>
                    </a:lnTo>
                    <a:lnTo>
                      <a:pt x="4438" y="191"/>
                    </a:lnTo>
                    <a:lnTo>
                      <a:pt x="4476" y="362"/>
                    </a:lnTo>
                    <a:lnTo>
                      <a:pt x="4514" y="381"/>
                    </a:lnTo>
                    <a:lnTo>
                      <a:pt x="4629" y="457"/>
                    </a:lnTo>
                    <a:lnTo>
                      <a:pt x="4647" y="496"/>
                    </a:lnTo>
                    <a:lnTo>
                      <a:pt x="4666" y="515"/>
                    </a:lnTo>
                    <a:lnTo>
                      <a:pt x="4666" y="572"/>
                    </a:lnTo>
                    <a:lnTo>
                      <a:pt x="4666" y="591"/>
                    </a:lnTo>
                    <a:lnTo>
                      <a:pt x="4610" y="724"/>
                    </a:lnTo>
                    <a:lnTo>
                      <a:pt x="4610" y="782"/>
                    </a:lnTo>
                    <a:lnTo>
                      <a:pt x="4629" y="838"/>
                    </a:lnTo>
                    <a:lnTo>
                      <a:pt x="4686" y="991"/>
                    </a:lnTo>
                    <a:lnTo>
                      <a:pt x="4743" y="1067"/>
                    </a:lnTo>
                    <a:lnTo>
                      <a:pt x="4781" y="1105"/>
                    </a:lnTo>
                    <a:lnTo>
                      <a:pt x="4838" y="1143"/>
                    </a:lnTo>
                    <a:lnTo>
                      <a:pt x="4857" y="1181"/>
                    </a:lnTo>
                    <a:lnTo>
                      <a:pt x="4914" y="1277"/>
                    </a:lnTo>
                    <a:lnTo>
                      <a:pt x="4971" y="1334"/>
                    </a:lnTo>
                    <a:lnTo>
                      <a:pt x="5010" y="1372"/>
                    </a:lnTo>
                    <a:lnTo>
                      <a:pt x="5010" y="1410"/>
                    </a:lnTo>
                    <a:lnTo>
                      <a:pt x="5010" y="1448"/>
                    </a:lnTo>
                    <a:lnTo>
                      <a:pt x="4952" y="1581"/>
                    </a:lnTo>
                    <a:lnTo>
                      <a:pt x="4933" y="1639"/>
                    </a:lnTo>
                    <a:lnTo>
                      <a:pt x="4933" y="1696"/>
                    </a:lnTo>
                    <a:lnTo>
                      <a:pt x="4952" y="1791"/>
                    </a:lnTo>
                    <a:lnTo>
                      <a:pt x="4971" y="1848"/>
                    </a:lnTo>
                    <a:lnTo>
                      <a:pt x="4991" y="1886"/>
                    </a:lnTo>
                    <a:lnTo>
                      <a:pt x="5028" y="1981"/>
                    </a:lnTo>
                    <a:lnTo>
                      <a:pt x="5105" y="2096"/>
                    </a:lnTo>
                    <a:lnTo>
                      <a:pt x="5123" y="2134"/>
                    </a:lnTo>
                    <a:lnTo>
                      <a:pt x="5143" y="2172"/>
                    </a:lnTo>
                    <a:lnTo>
                      <a:pt x="5143" y="2248"/>
                    </a:lnTo>
                    <a:lnTo>
                      <a:pt x="5143" y="2267"/>
                    </a:lnTo>
                    <a:lnTo>
                      <a:pt x="5123" y="2267"/>
                    </a:lnTo>
                    <a:lnTo>
                      <a:pt x="5105" y="2305"/>
                    </a:lnTo>
                    <a:lnTo>
                      <a:pt x="5105" y="2324"/>
                    </a:lnTo>
                    <a:lnTo>
                      <a:pt x="5105" y="2343"/>
                    </a:lnTo>
                    <a:lnTo>
                      <a:pt x="5105" y="2362"/>
                    </a:lnTo>
                    <a:lnTo>
                      <a:pt x="5123" y="2382"/>
                    </a:lnTo>
                    <a:lnTo>
                      <a:pt x="5162" y="2419"/>
                    </a:lnTo>
                    <a:lnTo>
                      <a:pt x="5181" y="2438"/>
                    </a:lnTo>
                    <a:lnTo>
                      <a:pt x="5181" y="2458"/>
                    </a:lnTo>
                    <a:lnTo>
                      <a:pt x="5200" y="2477"/>
                    </a:lnTo>
                    <a:lnTo>
                      <a:pt x="5238" y="2496"/>
                    </a:lnTo>
                    <a:lnTo>
                      <a:pt x="5295" y="2514"/>
                    </a:lnTo>
                    <a:lnTo>
                      <a:pt x="5333" y="2514"/>
                    </a:lnTo>
                    <a:lnTo>
                      <a:pt x="5372" y="2514"/>
                    </a:lnTo>
                    <a:lnTo>
                      <a:pt x="5409" y="2477"/>
                    </a:lnTo>
                    <a:lnTo>
                      <a:pt x="5448" y="2477"/>
                    </a:lnTo>
                    <a:lnTo>
                      <a:pt x="5486" y="2496"/>
                    </a:lnTo>
                    <a:lnTo>
                      <a:pt x="5733" y="2553"/>
                    </a:lnTo>
                    <a:lnTo>
                      <a:pt x="5809" y="2591"/>
                    </a:lnTo>
                    <a:lnTo>
                      <a:pt x="5905" y="2629"/>
                    </a:lnTo>
                    <a:lnTo>
                      <a:pt x="5943" y="2648"/>
                    </a:lnTo>
                    <a:lnTo>
                      <a:pt x="6038" y="2705"/>
                    </a:lnTo>
                    <a:lnTo>
                      <a:pt x="6057" y="2705"/>
                    </a:lnTo>
                    <a:lnTo>
                      <a:pt x="6210" y="2895"/>
                    </a:lnTo>
                    <a:lnTo>
                      <a:pt x="6210" y="2915"/>
                    </a:lnTo>
                    <a:lnTo>
                      <a:pt x="6229" y="2972"/>
                    </a:lnTo>
                    <a:lnTo>
                      <a:pt x="6266" y="3486"/>
                    </a:lnTo>
                    <a:lnTo>
                      <a:pt x="6286" y="3524"/>
                    </a:lnTo>
                    <a:lnTo>
                      <a:pt x="6286" y="3543"/>
                    </a:lnTo>
                    <a:lnTo>
                      <a:pt x="6324" y="3581"/>
                    </a:lnTo>
                    <a:lnTo>
                      <a:pt x="6305" y="3638"/>
                    </a:lnTo>
                    <a:lnTo>
                      <a:pt x="6266" y="3696"/>
                    </a:lnTo>
                    <a:lnTo>
                      <a:pt x="6229" y="3696"/>
                    </a:lnTo>
                    <a:lnTo>
                      <a:pt x="6210" y="3715"/>
                    </a:lnTo>
                    <a:lnTo>
                      <a:pt x="6114" y="3677"/>
                    </a:lnTo>
                    <a:lnTo>
                      <a:pt x="6076" y="3677"/>
                    </a:lnTo>
                    <a:lnTo>
                      <a:pt x="6038" y="3696"/>
                    </a:lnTo>
                    <a:lnTo>
                      <a:pt x="6019" y="3677"/>
                    </a:lnTo>
                    <a:lnTo>
                      <a:pt x="6000" y="3657"/>
                    </a:lnTo>
                    <a:lnTo>
                      <a:pt x="5981" y="3638"/>
                    </a:lnTo>
                    <a:lnTo>
                      <a:pt x="5962" y="3543"/>
                    </a:lnTo>
                    <a:lnTo>
                      <a:pt x="5943" y="3486"/>
                    </a:lnTo>
                    <a:lnTo>
                      <a:pt x="5924" y="3467"/>
                    </a:lnTo>
                    <a:lnTo>
                      <a:pt x="5924" y="3448"/>
                    </a:lnTo>
                    <a:lnTo>
                      <a:pt x="5905" y="3448"/>
                    </a:lnTo>
                    <a:lnTo>
                      <a:pt x="5867" y="3448"/>
                    </a:lnTo>
                    <a:lnTo>
                      <a:pt x="5753" y="3486"/>
                    </a:lnTo>
                    <a:lnTo>
                      <a:pt x="5714" y="3505"/>
                    </a:lnTo>
                    <a:lnTo>
                      <a:pt x="5676" y="3524"/>
                    </a:lnTo>
                    <a:lnTo>
                      <a:pt x="5638" y="3524"/>
                    </a:lnTo>
                    <a:lnTo>
                      <a:pt x="5428" y="3524"/>
                    </a:lnTo>
                    <a:lnTo>
                      <a:pt x="5276" y="3524"/>
                    </a:lnTo>
                    <a:lnTo>
                      <a:pt x="5295" y="3448"/>
                    </a:lnTo>
                    <a:lnTo>
                      <a:pt x="5257" y="3391"/>
                    </a:lnTo>
                    <a:lnTo>
                      <a:pt x="5219" y="3315"/>
                    </a:lnTo>
                    <a:lnTo>
                      <a:pt x="5067" y="3105"/>
                    </a:lnTo>
                    <a:lnTo>
                      <a:pt x="4933" y="2895"/>
                    </a:lnTo>
                    <a:lnTo>
                      <a:pt x="4895" y="2858"/>
                    </a:lnTo>
                    <a:lnTo>
                      <a:pt x="4876" y="2858"/>
                    </a:lnTo>
                    <a:lnTo>
                      <a:pt x="4857" y="2839"/>
                    </a:lnTo>
                    <a:lnTo>
                      <a:pt x="4819" y="2819"/>
                    </a:lnTo>
                    <a:lnTo>
                      <a:pt x="4647" y="2667"/>
                    </a:lnTo>
                    <a:lnTo>
                      <a:pt x="4629" y="2629"/>
                    </a:lnTo>
                    <a:lnTo>
                      <a:pt x="4610" y="2591"/>
                    </a:lnTo>
                    <a:lnTo>
                      <a:pt x="4610" y="2572"/>
                    </a:lnTo>
                    <a:lnTo>
                      <a:pt x="4610" y="2534"/>
                    </a:lnTo>
                    <a:lnTo>
                      <a:pt x="4629" y="2514"/>
                    </a:lnTo>
                    <a:lnTo>
                      <a:pt x="4590" y="2477"/>
                    </a:lnTo>
                    <a:lnTo>
                      <a:pt x="4552" y="2438"/>
                    </a:lnTo>
                    <a:lnTo>
                      <a:pt x="4552" y="2400"/>
                    </a:lnTo>
                    <a:lnTo>
                      <a:pt x="4571" y="2362"/>
                    </a:lnTo>
                    <a:lnTo>
                      <a:pt x="4514" y="2382"/>
                    </a:lnTo>
                    <a:lnTo>
                      <a:pt x="4476" y="2400"/>
                    </a:lnTo>
                    <a:lnTo>
                      <a:pt x="4400" y="2438"/>
                    </a:lnTo>
                    <a:lnTo>
                      <a:pt x="4343" y="2458"/>
                    </a:lnTo>
                    <a:lnTo>
                      <a:pt x="4285" y="2477"/>
                    </a:lnTo>
                    <a:lnTo>
                      <a:pt x="4229" y="2496"/>
                    </a:lnTo>
                    <a:lnTo>
                      <a:pt x="4209" y="2496"/>
                    </a:lnTo>
                    <a:lnTo>
                      <a:pt x="4152" y="2496"/>
                    </a:lnTo>
                    <a:lnTo>
                      <a:pt x="4095" y="2496"/>
                    </a:lnTo>
                    <a:lnTo>
                      <a:pt x="4076" y="2477"/>
                    </a:lnTo>
                    <a:lnTo>
                      <a:pt x="4038" y="2477"/>
                    </a:lnTo>
                    <a:lnTo>
                      <a:pt x="4000" y="2477"/>
                    </a:lnTo>
                    <a:lnTo>
                      <a:pt x="3981" y="2496"/>
                    </a:lnTo>
                    <a:lnTo>
                      <a:pt x="3962" y="2514"/>
                    </a:lnTo>
                    <a:lnTo>
                      <a:pt x="3943" y="2629"/>
                    </a:lnTo>
                    <a:lnTo>
                      <a:pt x="3904" y="2667"/>
                    </a:lnTo>
                    <a:lnTo>
                      <a:pt x="3867" y="2724"/>
                    </a:lnTo>
                    <a:lnTo>
                      <a:pt x="3523" y="3010"/>
                    </a:lnTo>
                    <a:lnTo>
                      <a:pt x="3505" y="3029"/>
                    </a:lnTo>
                    <a:lnTo>
                      <a:pt x="3505" y="3067"/>
                    </a:lnTo>
                    <a:lnTo>
                      <a:pt x="3486" y="3105"/>
                    </a:lnTo>
                    <a:lnTo>
                      <a:pt x="3486" y="3124"/>
                    </a:lnTo>
                    <a:lnTo>
                      <a:pt x="3447" y="3181"/>
                    </a:lnTo>
                    <a:lnTo>
                      <a:pt x="3428" y="3220"/>
                    </a:lnTo>
                    <a:lnTo>
                      <a:pt x="3428" y="3239"/>
                    </a:lnTo>
                    <a:lnTo>
                      <a:pt x="3428" y="3258"/>
                    </a:lnTo>
                    <a:lnTo>
                      <a:pt x="3428" y="3276"/>
                    </a:lnTo>
                    <a:lnTo>
                      <a:pt x="3409" y="3296"/>
                    </a:lnTo>
                    <a:lnTo>
                      <a:pt x="3333" y="3429"/>
                    </a:lnTo>
                    <a:lnTo>
                      <a:pt x="3276" y="3524"/>
                    </a:lnTo>
                    <a:lnTo>
                      <a:pt x="3257" y="3543"/>
                    </a:lnTo>
                    <a:lnTo>
                      <a:pt x="3257" y="3581"/>
                    </a:lnTo>
                    <a:lnTo>
                      <a:pt x="3257" y="3601"/>
                    </a:lnTo>
                    <a:lnTo>
                      <a:pt x="3276" y="3638"/>
                    </a:lnTo>
                    <a:lnTo>
                      <a:pt x="3276" y="3677"/>
                    </a:lnTo>
                    <a:lnTo>
                      <a:pt x="3219" y="3810"/>
                    </a:lnTo>
                    <a:lnTo>
                      <a:pt x="3200" y="3810"/>
                    </a:lnTo>
                    <a:lnTo>
                      <a:pt x="3181" y="3810"/>
                    </a:lnTo>
                    <a:lnTo>
                      <a:pt x="3124" y="3810"/>
                    </a:lnTo>
                    <a:lnTo>
                      <a:pt x="3066" y="3829"/>
                    </a:lnTo>
                    <a:lnTo>
                      <a:pt x="3010" y="3848"/>
                    </a:lnTo>
                    <a:lnTo>
                      <a:pt x="2895" y="3924"/>
                    </a:lnTo>
                    <a:lnTo>
                      <a:pt x="2590" y="4038"/>
                    </a:lnTo>
                    <a:lnTo>
                      <a:pt x="2495" y="4096"/>
                    </a:lnTo>
                    <a:lnTo>
                      <a:pt x="2457" y="4191"/>
                    </a:lnTo>
                    <a:lnTo>
                      <a:pt x="2419" y="4381"/>
                    </a:lnTo>
                    <a:lnTo>
                      <a:pt x="2400" y="4458"/>
                    </a:lnTo>
                    <a:lnTo>
                      <a:pt x="2400" y="4477"/>
                    </a:lnTo>
                    <a:lnTo>
                      <a:pt x="2381" y="4495"/>
                    </a:lnTo>
                    <a:lnTo>
                      <a:pt x="2324" y="4495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4" name="Freeform 19">
                <a:extLst>
                  <a:ext uri="{FF2B5EF4-FFF2-40B4-BE49-F238E27FC236}">
                    <a16:creationId xmlns:a16="http://schemas.microsoft.com/office/drawing/2014/main" id="{9A13F815-E3E6-F849-9E36-93ACD897C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9700" y="2589213"/>
                <a:ext cx="588963" cy="652462"/>
              </a:xfrm>
              <a:custGeom>
                <a:avLst/>
                <a:gdLst>
                  <a:gd name="T0" fmla="*/ 2147483646 w 3277"/>
                  <a:gd name="T1" fmla="*/ 2147483646 h 3620"/>
                  <a:gd name="T2" fmla="*/ 2147483646 w 3277"/>
                  <a:gd name="T3" fmla="*/ 2147483646 h 3620"/>
                  <a:gd name="T4" fmla="*/ 2147483646 w 3277"/>
                  <a:gd name="T5" fmla="*/ 2147483646 h 3620"/>
                  <a:gd name="T6" fmla="*/ 2147483646 w 3277"/>
                  <a:gd name="T7" fmla="*/ 2147483646 h 3620"/>
                  <a:gd name="T8" fmla="*/ 2147483646 w 3277"/>
                  <a:gd name="T9" fmla="*/ 2147483646 h 3620"/>
                  <a:gd name="T10" fmla="*/ 0 w 3277"/>
                  <a:gd name="T11" fmla="*/ 2147483646 h 3620"/>
                  <a:gd name="T12" fmla="*/ 2147483646 w 3277"/>
                  <a:gd name="T13" fmla="*/ 2147483646 h 3620"/>
                  <a:gd name="T14" fmla="*/ 2147483646 w 3277"/>
                  <a:gd name="T15" fmla="*/ 2147483646 h 3620"/>
                  <a:gd name="T16" fmla="*/ 2147483646 w 3277"/>
                  <a:gd name="T17" fmla="*/ 2147483646 h 3620"/>
                  <a:gd name="T18" fmla="*/ 2147483646 w 3277"/>
                  <a:gd name="T19" fmla="*/ 2147483646 h 3620"/>
                  <a:gd name="T20" fmla="*/ 2147483646 w 3277"/>
                  <a:gd name="T21" fmla="*/ 2147483646 h 3620"/>
                  <a:gd name="T22" fmla="*/ 2147483646 w 3277"/>
                  <a:gd name="T23" fmla="*/ 0 h 3620"/>
                  <a:gd name="T24" fmla="*/ 2147483646 w 3277"/>
                  <a:gd name="T25" fmla="*/ 2147483646 h 3620"/>
                  <a:gd name="T26" fmla="*/ 2147483646 w 3277"/>
                  <a:gd name="T27" fmla="*/ 2147483646 h 3620"/>
                  <a:gd name="T28" fmla="*/ 2147483646 w 3277"/>
                  <a:gd name="T29" fmla="*/ 2147483646 h 3620"/>
                  <a:gd name="T30" fmla="*/ 2147483646 w 3277"/>
                  <a:gd name="T31" fmla="*/ 2147483646 h 3620"/>
                  <a:gd name="T32" fmla="*/ 2147483646 w 3277"/>
                  <a:gd name="T33" fmla="*/ 2147483646 h 3620"/>
                  <a:gd name="T34" fmla="*/ 2147483646 w 3277"/>
                  <a:gd name="T35" fmla="*/ 2147483646 h 3620"/>
                  <a:gd name="T36" fmla="*/ 2147483646 w 3277"/>
                  <a:gd name="T37" fmla="*/ 2147483646 h 3620"/>
                  <a:gd name="T38" fmla="*/ 2147483646 w 3277"/>
                  <a:gd name="T39" fmla="*/ 2147483646 h 3620"/>
                  <a:gd name="T40" fmla="*/ 2147483646 w 3277"/>
                  <a:gd name="T41" fmla="*/ 2147483646 h 3620"/>
                  <a:gd name="T42" fmla="*/ 2147483646 w 3277"/>
                  <a:gd name="T43" fmla="*/ 2147483646 h 3620"/>
                  <a:gd name="T44" fmla="*/ 2147483646 w 3277"/>
                  <a:gd name="T45" fmla="*/ 2147483646 h 3620"/>
                  <a:gd name="T46" fmla="*/ 2147483646 w 3277"/>
                  <a:gd name="T47" fmla="*/ 2147483646 h 3620"/>
                  <a:gd name="T48" fmla="*/ 2147483646 w 3277"/>
                  <a:gd name="T49" fmla="*/ 2147483646 h 3620"/>
                  <a:gd name="T50" fmla="*/ 2147483646 w 3277"/>
                  <a:gd name="T51" fmla="*/ 2147483646 h 3620"/>
                  <a:gd name="T52" fmla="*/ 2147483646 w 3277"/>
                  <a:gd name="T53" fmla="*/ 2147483646 h 3620"/>
                  <a:gd name="T54" fmla="*/ 2147483646 w 3277"/>
                  <a:gd name="T55" fmla="*/ 2147483646 h 3620"/>
                  <a:gd name="T56" fmla="*/ 2147483646 w 3277"/>
                  <a:gd name="T57" fmla="*/ 2147483646 h 3620"/>
                  <a:gd name="T58" fmla="*/ 2147483646 w 3277"/>
                  <a:gd name="T59" fmla="*/ 2147483646 h 3620"/>
                  <a:gd name="T60" fmla="*/ 2147483646 w 3277"/>
                  <a:gd name="T61" fmla="*/ 2147483646 h 3620"/>
                  <a:gd name="T62" fmla="*/ 2147483646 w 3277"/>
                  <a:gd name="T63" fmla="*/ 2147483646 h 3620"/>
                  <a:gd name="T64" fmla="*/ 2147483646 w 3277"/>
                  <a:gd name="T65" fmla="*/ 2147483646 h 3620"/>
                  <a:gd name="T66" fmla="*/ 2147483646 w 3277"/>
                  <a:gd name="T67" fmla="*/ 2147483646 h 3620"/>
                  <a:gd name="T68" fmla="*/ 2147483646 w 3277"/>
                  <a:gd name="T69" fmla="*/ 2147483646 h 3620"/>
                  <a:gd name="T70" fmla="*/ 2147483646 w 3277"/>
                  <a:gd name="T71" fmla="*/ 2147483646 h 3620"/>
                  <a:gd name="T72" fmla="*/ 2147483646 w 3277"/>
                  <a:gd name="T73" fmla="*/ 2147483646 h 3620"/>
                  <a:gd name="T74" fmla="*/ 2147483646 w 3277"/>
                  <a:gd name="T75" fmla="*/ 2147483646 h 3620"/>
                  <a:gd name="T76" fmla="*/ 2147483646 w 3277"/>
                  <a:gd name="T77" fmla="*/ 2147483646 h 3620"/>
                  <a:gd name="T78" fmla="*/ 2147483646 w 3277"/>
                  <a:gd name="T79" fmla="*/ 2147483646 h 3620"/>
                  <a:gd name="T80" fmla="*/ 2147483646 w 3277"/>
                  <a:gd name="T81" fmla="*/ 2147483646 h 3620"/>
                  <a:gd name="T82" fmla="*/ 2147483646 w 3277"/>
                  <a:gd name="T83" fmla="*/ 2147483646 h 3620"/>
                  <a:gd name="T84" fmla="*/ 2147483646 w 3277"/>
                  <a:gd name="T85" fmla="*/ 2147483646 h 3620"/>
                  <a:gd name="T86" fmla="*/ 2147483646 w 3277"/>
                  <a:gd name="T87" fmla="*/ 2147483646 h 3620"/>
                  <a:gd name="T88" fmla="*/ 2147483646 w 3277"/>
                  <a:gd name="T89" fmla="*/ 2147483646 h 3620"/>
                  <a:gd name="T90" fmla="*/ 2147483646 w 3277"/>
                  <a:gd name="T91" fmla="*/ 2147483646 h 3620"/>
                  <a:gd name="T92" fmla="*/ 2147483646 w 3277"/>
                  <a:gd name="T93" fmla="*/ 2147483646 h 3620"/>
                  <a:gd name="T94" fmla="*/ 2147483646 w 3277"/>
                  <a:gd name="T95" fmla="*/ 2147483646 h 3620"/>
                  <a:gd name="T96" fmla="*/ 2147483646 w 3277"/>
                  <a:gd name="T97" fmla="*/ 2147483646 h 3620"/>
                  <a:gd name="T98" fmla="*/ 2147483646 w 3277"/>
                  <a:gd name="T99" fmla="*/ 2147483646 h 3620"/>
                  <a:gd name="T100" fmla="*/ 2147483646 w 3277"/>
                  <a:gd name="T101" fmla="*/ 2147483646 h 3620"/>
                  <a:gd name="T102" fmla="*/ 2147483646 w 3277"/>
                  <a:gd name="T103" fmla="*/ 2147483646 h 3620"/>
                  <a:gd name="T104" fmla="*/ 2147483646 w 3277"/>
                  <a:gd name="T105" fmla="*/ 2147483646 h 3620"/>
                  <a:gd name="T106" fmla="*/ 2147483646 w 3277"/>
                  <a:gd name="T107" fmla="*/ 2147483646 h 3620"/>
                  <a:gd name="T108" fmla="*/ 2147483646 w 3277"/>
                  <a:gd name="T109" fmla="*/ 2147483646 h 3620"/>
                  <a:gd name="T110" fmla="*/ 2147483646 w 3277"/>
                  <a:gd name="T111" fmla="*/ 2147483646 h 3620"/>
                  <a:gd name="T112" fmla="*/ 2147483646 w 3277"/>
                  <a:gd name="T113" fmla="*/ 2147483646 h 3620"/>
                  <a:gd name="T114" fmla="*/ 2147483646 w 3277"/>
                  <a:gd name="T115" fmla="*/ 2147483646 h 3620"/>
                  <a:gd name="T116" fmla="*/ 2147483646 w 3277"/>
                  <a:gd name="T117" fmla="*/ 2147483646 h 36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77" h="3620">
                    <a:moveTo>
                      <a:pt x="2095" y="3619"/>
                    </a:moveTo>
                    <a:lnTo>
                      <a:pt x="2095" y="3600"/>
                    </a:lnTo>
                    <a:lnTo>
                      <a:pt x="2095" y="3543"/>
                    </a:lnTo>
                    <a:lnTo>
                      <a:pt x="2057" y="3486"/>
                    </a:lnTo>
                    <a:lnTo>
                      <a:pt x="1809" y="3258"/>
                    </a:lnTo>
                    <a:lnTo>
                      <a:pt x="1695" y="3143"/>
                    </a:lnTo>
                    <a:lnTo>
                      <a:pt x="1676" y="3086"/>
                    </a:lnTo>
                    <a:lnTo>
                      <a:pt x="1561" y="2991"/>
                    </a:lnTo>
                    <a:lnTo>
                      <a:pt x="1523" y="2915"/>
                    </a:lnTo>
                    <a:lnTo>
                      <a:pt x="1523" y="2838"/>
                    </a:lnTo>
                    <a:lnTo>
                      <a:pt x="1485" y="2762"/>
                    </a:lnTo>
                    <a:lnTo>
                      <a:pt x="1428" y="2705"/>
                    </a:lnTo>
                    <a:lnTo>
                      <a:pt x="1390" y="2667"/>
                    </a:lnTo>
                    <a:lnTo>
                      <a:pt x="1142" y="2458"/>
                    </a:lnTo>
                    <a:lnTo>
                      <a:pt x="1028" y="2400"/>
                    </a:lnTo>
                    <a:lnTo>
                      <a:pt x="743" y="2229"/>
                    </a:lnTo>
                    <a:lnTo>
                      <a:pt x="380" y="2039"/>
                    </a:lnTo>
                    <a:lnTo>
                      <a:pt x="0" y="1848"/>
                    </a:lnTo>
                    <a:lnTo>
                      <a:pt x="57" y="1810"/>
                    </a:lnTo>
                    <a:lnTo>
                      <a:pt x="133" y="1714"/>
                    </a:lnTo>
                    <a:lnTo>
                      <a:pt x="304" y="1429"/>
                    </a:lnTo>
                    <a:lnTo>
                      <a:pt x="323" y="1410"/>
                    </a:lnTo>
                    <a:lnTo>
                      <a:pt x="362" y="1315"/>
                    </a:lnTo>
                    <a:lnTo>
                      <a:pt x="362" y="1296"/>
                    </a:lnTo>
                    <a:lnTo>
                      <a:pt x="399" y="1238"/>
                    </a:lnTo>
                    <a:lnTo>
                      <a:pt x="666" y="915"/>
                    </a:lnTo>
                    <a:lnTo>
                      <a:pt x="704" y="896"/>
                    </a:lnTo>
                    <a:lnTo>
                      <a:pt x="723" y="876"/>
                    </a:lnTo>
                    <a:lnTo>
                      <a:pt x="1409" y="686"/>
                    </a:lnTo>
                    <a:lnTo>
                      <a:pt x="1485" y="629"/>
                    </a:lnTo>
                    <a:lnTo>
                      <a:pt x="1505" y="610"/>
                    </a:lnTo>
                    <a:lnTo>
                      <a:pt x="1523" y="572"/>
                    </a:lnTo>
                    <a:lnTo>
                      <a:pt x="1542" y="515"/>
                    </a:lnTo>
                    <a:lnTo>
                      <a:pt x="1523" y="267"/>
                    </a:lnTo>
                    <a:lnTo>
                      <a:pt x="1485" y="58"/>
                    </a:lnTo>
                    <a:lnTo>
                      <a:pt x="1505" y="0"/>
                    </a:lnTo>
                    <a:lnTo>
                      <a:pt x="1523" y="0"/>
                    </a:lnTo>
                    <a:lnTo>
                      <a:pt x="1581" y="38"/>
                    </a:lnTo>
                    <a:lnTo>
                      <a:pt x="1676" y="134"/>
                    </a:lnTo>
                    <a:lnTo>
                      <a:pt x="1809" y="229"/>
                    </a:lnTo>
                    <a:lnTo>
                      <a:pt x="1847" y="248"/>
                    </a:lnTo>
                    <a:lnTo>
                      <a:pt x="1866" y="305"/>
                    </a:lnTo>
                    <a:lnTo>
                      <a:pt x="1885" y="343"/>
                    </a:lnTo>
                    <a:lnTo>
                      <a:pt x="1904" y="363"/>
                    </a:lnTo>
                    <a:lnTo>
                      <a:pt x="1904" y="381"/>
                    </a:lnTo>
                    <a:lnTo>
                      <a:pt x="1942" y="419"/>
                    </a:lnTo>
                    <a:lnTo>
                      <a:pt x="1962" y="439"/>
                    </a:lnTo>
                    <a:lnTo>
                      <a:pt x="1962" y="458"/>
                    </a:lnTo>
                    <a:lnTo>
                      <a:pt x="1962" y="495"/>
                    </a:lnTo>
                    <a:lnTo>
                      <a:pt x="1942" y="515"/>
                    </a:lnTo>
                    <a:lnTo>
                      <a:pt x="1923" y="572"/>
                    </a:lnTo>
                    <a:lnTo>
                      <a:pt x="1904" y="591"/>
                    </a:lnTo>
                    <a:lnTo>
                      <a:pt x="1904" y="610"/>
                    </a:lnTo>
                    <a:lnTo>
                      <a:pt x="1923" y="629"/>
                    </a:lnTo>
                    <a:lnTo>
                      <a:pt x="1923" y="648"/>
                    </a:lnTo>
                    <a:lnTo>
                      <a:pt x="1942" y="667"/>
                    </a:lnTo>
                    <a:lnTo>
                      <a:pt x="1981" y="686"/>
                    </a:lnTo>
                    <a:lnTo>
                      <a:pt x="2038" y="686"/>
                    </a:lnTo>
                    <a:lnTo>
                      <a:pt x="2076" y="686"/>
                    </a:lnTo>
                    <a:lnTo>
                      <a:pt x="2095" y="705"/>
                    </a:lnTo>
                    <a:lnTo>
                      <a:pt x="2133" y="743"/>
                    </a:lnTo>
                    <a:lnTo>
                      <a:pt x="2152" y="762"/>
                    </a:lnTo>
                    <a:lnTo>
                      <a:pt x="2152" y="781"/>
                    </a:lnTo>
                    <a:lnTo>
                      <a:pt x="2190" y="839"/>
                    </a:lnTo>
                    <a:lnTo>
                      <a:pt x="2209" y="857"/>
                    </a:lnTo>
                    <a:lnTo>
                      <a:pt x="2228" y="876"/>
                    </a:lnTo>
                    <a:lnTo>
                      <a:pt x="2285" y="876"/>
                    </a:lnTo>
                    <a:lnTo>
                      <a:pt x="2304" y="876"/>
                    </a:lnTo>
                    <a:lnTo>
                      <a:pt x="2343" y="876"/>
                    </a:lnTo>
                    <a:lnTo>
                      <a:pt x="2399" y="857"/>
                    </a:lnTo>
                    <a:lnTo>
                      <a:pt x="2419" y="857"/>
                    </a:lnTo>
                    <a:lnTo>
                      <a:pt x="2457" y="857"/>
                    </a:lnTo>
                    <a:lnTo>
                      <a:pt x="2533" y="896"/>
                    </a:lnTo>
                    <a:lnTo>
                      <a:pt x="2571" y="896"/>
                    </a:lnTo>
                    <a:lnTo>
                      <a:pt x="2590" y="915"/>
                    </a:lnTo>
                    <a:lnTo>
                      <a:pt x="2628" y="991"/>
                    </a:lnTo>
                    <a:lnTo>
                      <a:pt x="2647" y="1010"/>
                    </a:lnTo>
                    <a:lnTo>
                      <a:pt x="2685" y="1010"/>
                    </a:lnTo>
                    <a:lnTo>
                      <a:pt x="2704" y="991"/>
                    </a:lnTo>
                    <a:lnTo>
                      <a:pt x="2724" y="991"/>
                    </a:lnTo>
                    <a:lnTo>
                      <a:pt x="2761" y="972"/>
                    </a:lnTo>
                    <a:lnTo>
                      <a:pt x="2780" y="991"/>
                    </a:lnTo>
                    <a:lnTo>
                      <a:pt x="2800" y="991"/>
                    </a:lnTo>
                    <a:lnTo>
                      <a:pt x="2800" y="1010"/>
                    </a:lnTo>
                    <a:lnTo>
                      <a:pt x="2800" y="1029"/>
                    </a:lnTo>
                    <a:lnTo>
                      <a:pt x="2819" y="1048"/>
                    </a:lnTo>
                    <a:lnTo>
                      <a:pt x="2856" y="1010"/>
                    </a:lnTo>
                    <a:lnTo>
                      <a:pt x="2895" y="972"/>
                    </a:lnTo>
                    <a:lnTo>
                      <a:pt x="2914" y="972"/>
                    </a:lnTo>
                    <a:lnTo>
                      <a:pt x="2933" y="972"/>
                    </a:lnTo>
                    <a:lnTo>
                      <a:pt x="2952" y="972"/>
                    </a:lnTo>
                    <a:lnTo>
                      <a:pt x="2971" y="991"/>
                    </a:lnTo>
                    <a:lnTo>
                      <a:pt x="2990" y="1010"/>
                    </a:lnTo>
                    <a:lnTo>
                      <a:pt x="3028" y="1029"/>
                    </a:lnTo>
                    <a:lnTo>
                      <a:pt x="3085" y="1048"/>
                    </a:lnTo>
                    <a:lnTo>
                      <a:pt x="3123" y="1048"/>
                    </a:lnTo>
                    <a:lnTo>
                      <a:pt x="3142" y="1067"/>
                    </a:lnTo>
                    <a:lnTo>
                      <a:pt x="3142" y="1086"/>
                    </a:lnTo>
                    <a:lnTo>
                      <a:pt x="3142" y="1124"/>
                    </a:lnTo>
                    <a:lnTo>
                      <a:pt x="3142" y="1143"/>
                    </a:lnTo>
                    <a:lnTo>
                      <a:pt x="3123" y="1162"/>
                    </a:lnTo>
                    <a:lnTo>
                      <a:pt x="3123" y="1181"/>
                    </a:lnTo>
                    <a:lnTo>
                      <a:pt x="2990" y="1296"/>
                    </a:lnTo>
                    <a:lnTo>
                      <a:pt x="2971" y="1315"/>
                    </a:lnTo>
                    <a:lnTo>
                      <a:pt x="2971" y="1334"/>
                    </a:lnTo>
                    <a:lnTo>
                      <a:pt x="2971" y="1372"/>
                    </a:lnTo>
                    <a:lnTo>
                      <a:pt x="2971" y="1391"/>
                    </a:lnTo>
                    <a:lnTo>
                      <a:pt x="2990" y="1410"/>
                    </a:lnTo>
                    <a:lnTo>
                      <a:pt x="3028" y="1429"/>
                    </a:lnTo>
                    <a:lnTo>
                      <a:pt x="3066" y="1448"/>
                    </a:lnTo>
                    <a:lnTo>
                      <a:pt x="3066" y="1467"/>
                    </a:lnTo>
                    <a:lnTo>
                      <a:pt x="3066" y="1486"/>
                    </a:lnTo>
                    <a:lnTo>
                      <a:pt x="3047" y="1543"/>
                    </a:lnTo>
                    <a:lnTo>
                      <a:pt x="2971" y="1638"/>
                    </a:lnTo>
                    <a:lnTo>
                      <a:pt x="2800" y="1658"/>
                    </a:lnTo>
                    <a:lnTo>
                      <a:pt x="2742" y="1677"/>
                    </a:lnTo>
                    <a:lnTo>
                      <a:pt x="2704" y="1696"/>
                    </a:lnTo>
                    <a:lnTo>
                      <a:pt x="2685" y="1714"/>
                    </a:lnTo>
                    <a:lnTo>
                      <a:pt x="2647" y="1753"/>
                    </a:lnTo>
                    <a:lnTo>
                      <a:pt x="2628" y="1791"/>
                    </a:lnTo>
                    <a:lnTo>
                      <a:pt x="2609" y="1810"/>
                    </a:lnTo>
                    <a:lnTo>
                      <a:pt x="2590" y="1848"/>
                    </a:lnTo>
                    <a:lnTo>
                      <a:pt x="2590" y="1867"/>
                    </a:lnTo>
                    <a:lnTo>
                      <a:pt x="2609" y="1886"/>
                    </a:lnTo>
                    <a:lnTo>
                      <a:pt x="2647" y="1943"/>
                    </a:lnTo>
                    <a:lnTo>
                      <a:pt x="2647" y="1963"/>
                    </a:lnTo>
                    <a:lnTo>
                      <a:pt x="2647" y="1981"/>
                    </a:lnTo>
                    <a:lnTo>
                      <a:pt x="2647" y="2019"/>
                    </a:lnTo>
                    <a:lnTo>
                      <a:pt x="2628" y="2077"/>
                    </a:lnTo>
                    <a:lnTo>
                      <a:pt x="2628" y="2172"/>
                    </a:lnTo>
                    <a:lnTo>
                      <a:pt x="2647" y="2191"/>
                    </a:lnTo>
                    <a:lnTo>
                      <a:pt x="2666" y="2210"/>
                    </a:lnTo>
                    <a:lnTo>
                      <a:pt x="2685" y="2210"/>
                    </a:lnTo>
                    <a:lnTo>
                      <a:pt x="2704" y="2210"/>
                    </a:lnTo>
                    <a:lnTo>
                      <a:pt x="2742" y="2210"/>
                    </a:lnTo>
                    <a:lnTo>
                      <a:pt x="2761" y="2229"/>
                    </a:lnTo>
                    <a:lnTo>
                      <a:pt x="2780" y="2248"/>
                    </a:lnTo>
                    <a:lnTo>
                      <a:pt x="2800" y="2267"/>
                    </a:lnTo>
                    <a:lnTo>
                      <a:pt x="2838" y="2381"/>
                    </a:lnTo>
                    <a:lnTo>
                      <a:pt x="2876" y="2476"/>
                    </a:lnTo>
                    <a:lnTo>
                      <a:pt x="2914" y="2515"/>
                    </a:lnTo>
                    <a:lnTo>
                      <a:pt x="2952" y="2534"/>
                    </a:lnTo>
                    <a:lnTo>
                      <a:pt x="2990" y="2534"/>
                    </a:lnTo>
                    <a:lnTo>
                      <a:pt x="3047" y="2534"/>
                    </a:lnTo>
                    <a:lnTo>
                      <a:pt x="3105" y="2553"/>
                    </a:lnTo>
                    <a:lnTo>
                      <a:pt x="3219" y="2591"/>
                    </a:lnTo>
                    <a:lnTo>
                      <a:pt x="3237" y="2591"/>
                    </a:lnTo>
                    <a:lnTo>
                      <a:pt x="3257" y="2610"/>
                    </a:lnTo>
                    <a:lnTo>
                      <a:pt x="3257" y="2648"/>
                    </a:lnTo>
                    <a:lnTo>
                      <a:pt x="3276" y="2667"/>
                    </a:lnTo>
                    <a:lnTo>
                      <a:pt x="3257" y="2705"/>
                    </a:lnTo>
                    <a:lnTo>
                      <a:pt x="3257" y="2724"/>
                    </a:lnTo>
                    <a:lnTo>
                      <a:pt x="3237" y="2743"/>
                    </a:lnTo>
                    <a:lnTo>
                      <a:pt x="3237" y="2762"/>
                    </a:lnTo>
                    <a:lnTo>
                      <a:pt x="3181" y="2781"/>
                    </a:lnTo>
                    <a:lnTo>
                      <a:pt x="3161" y="2801"/>
                    </a:lnTo>
                    <a:lnTo>
                      <a:pt x="3085" y="2896"/>
                    </a:lnTo>
                    <a:lnTo>
                      <a:pt x="3047" y="2934"/>
                    </a:lnTo>
                    <a:lnTo>
                      <a:pt x="2990" y="2953"/>
                    </a:lnTo>
                    <a:lnTo>
                      <a:pt x="2952" y="2972"/>
                    </a:lnTo>
                    <a:lnTo>
                      <a:pt x="2933" y="2991"/>
                    </a:lnTo>
                    <a:lnTo>
                      <a:pt x="2914" y="3010"/>
                    </a:lnTo>
                    <a:lnTo>
                      <a:pt x="2914" y="3201"/>
                    </a:lnTo>
                    <a:lnTo>
                      <a:pt x="2914" y="3238"/>
                    </a:lnTo>
                    <a:lnTo>
                      <a:pt x="2914" y="3258"/>
                    </a:lnTo>
                    <a:lnTo>
                      <a:pt x="2895" y="3258"/>
                    </a:lnTo>
                    <a:lnTo>
                      <a:pt x="2876" y="3277"/>
                    </a:lnTo>
                    <a:lnTo>
                      <a:pt x="2856" y="3277"/>
                    </a:lnTo>
                    <a:lnTo>
                      <a:pt x="2800" y="3219"/>
                    </a:lnTo>
                    <a:lnTo>
                      <a:pt x="2590" y="3162"/>
                    </a:lnTo>
                    <a:lnTo>
                      <a:pt x="2552" y="3162"/>
                    </a:lnTo>
                    <a:lnTo>
                      <a:pt x="2533" y="3162"/>
                    </a:lnTo>
                    <a:lnTo>
                      <a:pt x="2514" y="3182"/>
                    </a:lnTo>
                    <a:lnTo>
                      <a:pt x="2152" y="3543"/>
                    </a:lnTo>
                    <a:lnTo>
                      <a:pt x="2095" y="3619"/>
                    </a:lnTo>
                  </a:path>
                </a:pathLst>
              </a:custGeom>
              <a:solidFill>
                <a:srgbClr val="91919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5" name="Freeform 20">
                <a:extLst>
                  <a:ext uri="{FF2B5EF4-FFF2-40B4-BE49-F238E27FC236}">
                    <a16:creationId xmlns:a16="http://schemas.microsoft.com/office/drawing/2014/main" id="{BC851071-3276-464A-816F-20C8C89E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875" y="4879975"/>
                <a:ext cx="1444625" cy="1700213"/>
              </a:xfrm>
              <a:custGeom>
                <a:avLst/>
                <a:gdLst>
                  <a:gd name="T0" fmla="*/ 2147483646 w 8021"/>
                  <a:gd name="T1" fmla="*/ 2147483646 h 9448"/>
                  <a:gd name="T2" fmla="*/ 2147483646 w 8021"/>
                  <a:gd name="T3" fmla="*/ 2147483646 h 9448"/>
                  <a:gd name="T4" fmla="*/ 2147483646 w 8021"/>
                  <a:gd name="T5" fmla="*/ 2147483646 h 9448"/>
                  <a:gd name="T6" fmla="*/ 2147483646 w 8021"/>
                  <a:gd name="T7" fmla="*/ 2147483646 h 9448"/>
                  <a:gd name="T8" fmla="*/ 2147483646 w 8021"/>
                  <a:gd name="T9" fmla="*/ 2147483646 h 9448"/>
                  <a:gd name="T10" fmla="*/ 2147483646 w 8021"/>
                  <a:gd name="T11" fmla="*/ 0 h 9448"/>
                  <a:gd name="T12" fmla="*/ 2147483646 w 8021"/>
                  <a:gd name="T13" fmla="*/ 2147483646 h 9448"/>
                  <a:gd name="T14" fmla="*/ 2147483646 w 8021"/>
                  <a:gd name="T15" fmla="*/ 2147483646 h 9448"/>
                  <a:gd name="T16" fmla="*/ 2147483646 w 8021"/>
                  <a:gd name="T17" fmla="*/ 2147483646 h 9448"/>
                  <a:gd name="T18" fmla="*/ 2147483646 w 8021"/>
                  <a:gd name="T19" fmla="*/ 2147483646 h 9448"/>
                  <a:gd name="T20" fmla="*/ 2147483646 w 8021"/>
                  <a:gd name="T21" fmla="*/ 2147483646 h 9448"/>
                  <a:gd name="T22" fmla="*/ 2147483646 w 8021"/>
                  <a:gd name="T23" fmla="*/ 2147483646 h 9448"/>
                  <a:gd name="T24" fmla="*/ 2147483646 w 8021"/>
                  <a:gd name="T25" fmla="*/ 2147483646 h 9448"/>
                  <a:gd name="T26" fmla="*/ 2147483646 w 8021"/>
                  <a:gd name="T27" fmla="*/ 2147483646 h 9448"/>
                  <a:gd name="T28" fmla="*/ 2147483646 w 8021"/>
                  <a:gd name="T29" fmla="*/ 2147483646 h 9448"/>
                  <a:gd name="T30" fmla="*/ 2147483646 w 8021"/>
                  <a:gd name="T31" fmla="*/ 2147483646 h 9448"/>
                  <a:gd name="T32" fmla="*/ 2147483646 w 8021"/>
                  <a:gd name="T33" fmla="*/ 2147483646 h 9448"/>
                  <a:gd name="T34" fmla="*/ 2147483646 w 8021"/>
                  <a:gd name="T35" fmla="*/ 2147483646 h 9448"/>
                  <a:gd name="T36" fmla="*/ 2147483646 w 8021"/>
                  <a:gd name="T37" fmla="*/ 2147483646 h 9448"/>
                  <a:gd name="T38" fmla="*/ 2147483646 w 8021"/>
                  <a:gd name="T39" fmla="*/ 2147483646 h 9448"/>
                  <a:gd name="T40" fmla="*/ 2147483646 w 8021"/>
                  <a:gd name="T41" fmla="*/ 2147483646 h 9448"/>
                  <a:gd name="T42" fmla="*/ 2147483646 w 8021"/>
                  <a:gd name="T43" fmla="*/ 2147483646 h 9448"/>
                  <a:gd name="T44" fmla="*/ 2147483646 w 8021"/>
                  <a:gd name="T45" fmla="*/ 2147483646 h 9448"/>
                  <a:gd name="T46" fmla="*/ 2147483646 w 8021"/>
                  <a:gd name="T47" fmla="*/ 2147483646 h 9448"/>
                  <a:gd name="T48" fmla="*/ 2147483646 w 8021"/>
                  <a:gd name="T49" fmla="*/ 2147483646 h 9448"/>
                  <a:gd name="T50" fmla="*/ 2147483646 w 8021"/>
                  <a:gd name="T51" fmla="*/ 2147483646 h 9448"/>
                  <a:gd name="T52" fmla="*/ 2147483646 w 8021"/>
                  <a:gd name="T53" fmla="*/ 2147483646 h 9448"/>
                  <a:gd name="T54" fmla="*/ 2147483646 w 8021"/>
                  <a:gd name="T55" fmla="*/ 2147483646 h 9448"/>
                  <a:gd name="T56" fmla="*/ 2147483646 w 8021"/>
                  <a:gd name="T57" fmla="*/ 2147483646 h 9448"/>
                  <a:gd name="T58" fmla="*/ 2147483646 w 8021"/>
                  <a:gd name="T59" fmla="*/ 2147483646 h 9448"/>
                  <a:gd name="T60" fmla="*/ 2147483646 w 8021"/>
                  <a:gd name="T61" fmla="*/ 2147483646 h 9448"/>
                  <a:gd name="T62" fmla="*/ 2147483646 w 8021"/>
                  <a:gd name="T63" fmla="*/ 2147483646 h 9448"/>
                  <a:gd name="T64" fmla="*/ 2147483646 w 8021"/>
                  <a:gd name="T65" fmla="*/ 2147483646 h 9448"/>
                  <a:gd name="T66" fmla="*/ 2147483646 w 8021"/>
                  <a:gd name="T67" fmla="*/ 2147483646 h 9448"/>
                  <a:gd name="T68" fmla="*/ 2147483646 w 8021"/>
                  <a:gd name="T69" fmla="*/ 2147483646 h 9448"/>
                  <a:gd name="T70" fmla="*/ 2147483646 w 8021"/>
                  <a:gd name="T71" fmla="*/ 2147483646 h 9448"/>
                  <a:gd name="T72" fmla="*/ 2147483646 w 8021"/>
                  <a:gd name="T73" fmla="*/ 2147483646 h 9448"/>
                  <a:gd name="T74" fmla="*/ 2147483646 w 8021"/>
                  <a:gd name="T75" fmla="*/ 2147483646 h 9448"/>
                  <a:gd name="T76" fmla="*/ 2147483646 w 8021"/>
                  <a:gd name="T77" fmla="*/ 2147483646 h 9448"/>
                  <a:gd name="T78" fmla="*/ 2147483646 w 8021"/>
                  <a:gd name="T79" fmla="*/ 2147483646 h 9448"/>
                  <a:gd name="T80" fmla="*/ 2147483646 w 8021"/>
                  <a:gd name="T81" fmla="*/ 2147483646 h 9448"/>
                  <a:gd name="T82" fmla="*/ 2147483646 w 8021"/>
                  <a:gd name="T83" fmla="*/ 2147483646 h 9448"/>
                  <a:gd name="T84" fmla="*/ 2147483646 w 8021"/>
                  <a:gd name="T85" fmla="*/ 2147483646 h 9448"/>
                  <a:gd name="T86" fmla="*/ 2147483646 w 8021"/>
                  <a:gd name="T87" fmla="*/ 2147483646 h 9448"/>
                  <a:gd name="T88" fmla="*/ 2147483646 w 8021"/>
                  <a:gd name="T89" fmla="*/ 2147483646 h 9448"/>
                  <a:gd name="T90" fmla="*/ 2147483646 w 8021"/>
                  <a:gd name="T91" fmla="*/ 2147483646 h 9448"/>
                  <a:gd name="T92" fmla="*/ 2147483646 w 8021"/>
                  <a:gd name="T93" fmla="*/ 2147483646 h 9448"/>
                  <a:gd name="T94" fmla="*/ 2147483646 w 8021"/>
                  <a:gd name="T95" fmla="*/ 2147483646 h 9448"/>
                  <a:gd name="T96" fmla="*/ 2147483646 w 8021"/>
                  <a:gd name="T97" fmla="*/ 2147483646 h 9448"/>
                  <a:gd name="T98" fmla="*/ 2147483646 w 8021"/>
                  <a:gd name="T99" fmla="*/ 2147483646 h 9448"/>
                  <a:gd name="T100" fmla="*/ 2147483646 w 8021"/>
                  <a:gd name="T101" fmla="*/ 2147483646 h 9448"/>
                  <a:gd name="T102" fmla="*/ 2147483646 w 8021"/>
                  <a:gd name="T103" fmla="*/ 2147483646 h 9448"/>
                  <a:gd name="T104" fmla="*/ 2147483646 w 8021"/>
                  <a:gd name="T105" fmla="*/ 2147483646 h 9448"/>
                  <a:gd name="T106" fmla="*/ 2147483646 w 8021"/>
                  <a:gd name="T107" fmla="*/ 2147483646 h 9448"/>
                  <a:gd name="T108" fmla="*/ 2147483646 w 8021"/>
                  <a:gd name="T109" fmla="*/ 2147483646 h 9448"/>
                  <a:gd name="T110" fmla="*/ 2147483646 w 8021"/>
                  <a:gd name="T111" fmla="*/ 2147483646 h 9448"/>
                  <a:gd name="T112" fmla="*/ 2147483646 w 8021"/>
                  <a:gd name="T113" fmla="*/ 2147483646 h 9448"/>
                  <a:gd name="T114" fmla="*/ 2147483646 w 8021"/>
                  <a:gd name="T115" fmla="*/ 2147483646 h 9448"/>
                  <a:gd name="T116" fmla="*/ 2147483646 w 8021"/>
                  <a:gd name="T117" fmla="*/ 2147483646 h 9448"/>
                  <a:gd name="T118" fmla="*/ 2147483646 w 8021"/>
                  <a:gd name="T119" fmla="*/ 2147483646 h 9448"/>
                  <a:gd name="T120" fmla="*/ 2147483646 w 8021"/>
                  <a:gd name="T121" fmla="*/ 2147483646 h 9448"/>
                  <a:gd name="T122" fmla="*/ 2147483646 w 8021"/>
                  <a:gd name="T123" fmla="*/ 2147483646 h 9448"/>
                  <a:gd name="T124" fmla="*/ 2147483646 w 8021"/>
                  <a:gd name="T125" fmla="*/ 2147483646 h 94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021" h="9448">
                    <a:moveTo>
                      <a:pt x="0" y="2438"/>
                    </a:moveTo>
                    <a:lnTo>
                      <a:pt x="229" y="2438"/>
                    </a:lnTo>
                    <a:lnTo>
                      <a:pt x="305" y="2419"/>
                    </a:lnTo>
                    <a:lnTo>
                      <a:pt x="571" y="2362"/>
                    </a:lnTo>
                    <a:lnTo>
                      <a:pt x="648" y="2323"/>
                    </a:lnTo>
                    <a:lnTo>
                      <a:pt x="667" y="2304"/>
                    </a:lnTo>
                    <a:lnTo>
                      <a:pt x="686" y="2304"/>
                    </a:lnTo>
                    <a:lnTo>
                      <a:pt x="705" y="2266"/>
                    </a:lnTo>
                    <a:lnTo>
                      <a:pt x="724" y="2247"/>
                    </a:lnTo>
                    <a:lnTo>
                      <a:pt x="762" y="2171"/>
                    </a:lnTo>
                    <a:lnTo>
                      <a:pt x="781" y="2114"/>
                    </a:lnTo>
                    <a:lnTo>
                      <a:pt x="781" y="2076"/>
                    </a:lnTo>
                    <a:lnTo>
                      <a:pt x="800" y="2018"/>
                    </a:lnTo>
                    <a:lnTo>
                      <a:pt x="781" y="1923"/>
                    </a:lnTo>
                    <a:lnTo>
                      <a:pt x="781" y="1904"/>
                    </a:lnTo>
                    <a:lnTo>
                      <a:pt x="800" y="1847"/>
                    </a:lnTo>
                    <a:lnTo>
                      <a:pt x="800" y="1828"/>
                    </a:lnTo>
                    <a:lnTo>
                      <a:pt x="1010" y="1505"/>
                    </a:lnTo>
                    <a:lnTo>
                      <a:pt x="1029" y="1485"/>
                    </a:lnTo>
                    <a:lnTo>
                      <a:pt x="1067" y="1295"/>
                    </a:lnTo>
                    <a:lnTo>
                      <a:pt x="1067" y="1256"/>
                    </a:lnTo>
                    <a:lnTo>
                      <a:pt x="1048" y="1238"/>
                    </a:lnTo>
                    <a:lnTo>
                      <a:pt x="1048" y="1219"/>
                    </a:lnTo>
                    <a:lnTo>
                      <a:pt x="1048" y="1200"/>
                    </a:lnTo>
                    <a:lnTo>
                      <a:pt x="1029" y="1180"/>
                    </a:lnTo>
                    <a:lnTo>
                      <a:pt x="971" y="1142"/>
                    </a:lnTo>
                    <a:lnTo>
                      <a:pt x="934" y="1104"/>
                    </a:lnTo>
                    <a:lnTo>
                      <a:pt x="915" y="1104"/>
                    </a:lnTo>
                    <a:lnTo>
                      <a:pt x="838" y="1085"/>
                    </a:lnTo>
                    <a:lnTo>
                      <a:pt x="762" y="1047"/>
                    </a:lnTo>
                    <a:lnTo>
                      <a:pt x="743" y="1028"/>
                    </a:lnTo>
                    <a:lnTo>
                      <a:pt x="705" y="1028"/>
                    </a:lnTo>
                    <a:lnTo>
                      <a:pt x="667" y="1028"/>
                    </a:lnTo>
                    <a:lnTo>
                      <a:pt x="629" y="1028"/>
                    </a:lnTo>
                    <a:lnTo>
                      <a:pt x="610" y="990"/>
                    </a:lnTo>
                    <a:lnTo>
                      <a:pt x="629" y="971"/>
                    </a:lnTo>
                    <a:lnTo>
                      <a:pt x="648" y="971"/>
                    </a:lnTo>
                    <a:lnTo>
                      <a:pt x="724" y="914"/>
                    </a:lnTo>
                    <a:lnTo>
                      <a:pt x="934" y="743"/>
                    </a:lnTo>
                    <a:lnTo>
                      <a:pt x="1048" y="552"/>
                    </a:lnTo>
                    <a:lnTo>
                      <a:pt x="1162" y="342"/>
                    </a:lnTo>
                    <a:lnTo>
                      <a:pt x="1181" y="266"/>
                    </a:lnTo>
                    <a:lnTo>
                      <a:pt x="1238" y="285"/>
                    </a:lnTo>
                    <a:lnTo>
                      <a:pt x="1333" y="247"/>
                    </a:lnTo>
                    <a:lnTo>
                      <a:pt x="1391" y="247"/>
                    </a:lnTo>
                    <a:lnTo>
                      <a:pt x="1562" y="247"/>
                    </a:lnTo>
                    <a:lnTo>
                      <a:pt x="1848" y="209"/>
                    </a:lnTo>
                    <a:lnTo>
                      <a:pt x="1924" y="190"/>
                    </a:lnTo>
                    <a:lnTo>
                      <a:pt x="2000" y="152"/>
                    </a:lnTo>
                    <a:lnTo>
                      <a:pt x="2019" y="152"/>
                    </a:lnTo>
                    <a:lnTo>
                      <a:pt x="2038" y="133"/>
                    </a:lnTo>
                    <a:lnTo>
                      <a:pt x="2114" y="18"/>
                    </a:lnTo>
                    <a:lnTo>
                      <a:pt x="2134" y="0"/>
                    </a:lnTo>
                    <a:lnTo>
                      <a:pt x="2153" y="0"/>
                    </a:lnTo>
                    <a:lnTo>
                      <a:pt x="2190" y="0"/>
                    </a:lnTo>
                    <a:lnTo>
                      <a:pt x="2190" y="18"/>
                    </a:lnTo>
                    <a:lnTo>
                      <a:pt x="2210" y="57"/>
                    </a:lnTo>
                    <a:lnTo>
                      <a:pt x="2210" y="76"/>
                    </a:lnTo>
                    <a:lnTo>
                      <a:pt x="2210" y="95"/>
                    </a:lnTo>
                    <a:lnTo>
                      <a:pt x="2229" y="114"/>
                    </a:lnTo>
                    <a:lnTo>
                      <a:pt x="2267" y="152"/>
                    </a:lnTo>
                    <a:lnTo>
                      <a:pt x="2267" y="171"/>
                    </a:lnTo>
                    <a:lnTo>
                      <a:pt x="2286" y="209"/>
                    </a:lnTo>
                    <a:lnTo>
                      <a:pt x="2286" y="247"/>
                    </a:lnTo>
                    <a:lnTo>
                      <a:pt x="2343" y="285"/>
                    </a:lnTo>
                    <a:lnTo>
                      <a:pt x="2439" y="304"/>
                    </a:lnTo>
                    <a:lnTo>
                      <a:pt x="2457" y="323"/>
                    </a:lnTo>
                    <a:lnTo>
                      <a:pt x="2515" y="362"/>
                    </a:lnTo>
                    <a:lnTo>
                      <a:pt x="2534" y="381"/>
                    </a:lnTo>
                    <a:lnTo>
                      <a:pt x="2610" y="381"/>
                    </a:lnTo>
                    <a:lnTo>
                      <a:pt x="2629" y="381"/>
                    </a:lnTo>
                    <a:lnTo>
                      <a:pt x="2667" y="381"/>
                    </a:lnTo>
                    <a:lnTo>
                      <a:pt x="2686" y="362"/>
                    </a:lnTo>
                    <a:lnTo>
                      <a:pt x="2705" y="342"/>
                    </a:lnTo>
                    <a:lnTo>
                      <a:pt x="2724" y="342"/>
                    </a:lnTo>
                    <a:lnTo>
                      <a:pt x="2762" y="342"/>
                    </a:lnTo>
                    <a:lnTo>
                      <a:pt x="2781" y="342"/>
                    </a:lnTo>
                    <a:lnTo>
                      <a:pt x="2800" y="362"/>
                    </a:lnTo>
                    <a:lnTo>
                      <a:pt x="2800" y="399"/>
                    </a:lnTo>
                    <a:lnTo>
                      <a:pt x="2819" y="418"/>
                    </a:lnTo>
                    <a:lnTo>
                      <a:pt x="2838" y="418"/>
                    </a:lnTo>
                    <a:lnTo>
                      <a:pt x="2857" y="418"/>
                    </a:lnTo>
                    <a:lnTo>
                      <a:pt x="2876" y="438"/>
                    </a:lnTo>
                    <a:lnTo>
                      <a:pt x="2933" y="476"/>
                    </a:lnTo>
                    <a:lnTo>
                      <a:pt x="2952" y="476"/>
                    </a:lnTo>
                    <a:lnTo>
                      <a:pt x="2991" y="495"/>
                    </a:lnTo>
                    <a:lnTo>
                      <a:pt x="3086" y="514"/>
                    </a:lnTo>
                    <a:lnTo>
                      <a:pt x="3162" y="495"/>
                    </a:lnTo>
                    <a:lnTo>
                      <a:pt x="3181" y="495"/>
                    </a:lnTo>
                    <a:lnTo>
                      <a:pt x="3200" y="476"/>
                    </a:lnTo>
                    <a:lnTo>
                      <a:pt x="3219" y="457"/>
                    </a:lnTo>
                    <a:lnTo>
                      <a:pt x="3238" y="438"/>
                    </a:lnTo>
                    <a:lnTo>
                      <a:pt x="3257" y="438"/>
                    </a:lnTo>
                    <a:lnTo>
                      <a:pt x="3314" y="399"/>
                    </a:lnTo>
                    <a:lnTo>
                      <a:pt x="3333" y="399"/>
                    </a:lnTo>
                    <a:lnTo>
                      <a:pt x="3410" y="323"/>
                    </a:lnTo>
                    <a:lnTo>
                      <a:pt x="3448" y="285"/>
                    </a:lnTo>
                    <a:lnTo>
                      <a:pt x="3543" y="247"/>
                    </a:lnTo>
                    <a:lnTo>
                      <a:pt x="3695" y="209"/>
                    </a:lnTo>
                    <a:lnTo>
                      <a:pt x="3714" y="209"/>
                    </a:lnTo>
                    <a:lnTo>
                      <a:pt x="3734" y="209"/>
                    </a:lnTo>
                    <a:lnTo>
                      <a:pt x="3772" y="228"/>
                    </a:lnTo>
                    <a:lnTo>
                      <a:pt x="3790" y="247"/>
                    </a:lnTo>
                    <a:lnTo>
                      <a:pt x="3829" y="247"/>
                    </a:lnTo>
                    <a:lnTo>
                      <a:pt x="3886" y="228"/>
                    </a:lnTo>
                    <a:lnTo>
                      <a:pt x="3905" y="228"/>
                    </a:lnTo>
                    <a:lnTo>
                      <a:pt x="3924" y="228"/>
                    </a:lnTo>
                    <a:lnTo>
                      <a:pt x="3962" y="247"/>
                    </a:lnTo>
                    <a:lnTo>
                      <a:pt x="3962" y="381"/>
                    </a:lnTo>
                    <a:lnTo>
                      <a:pt x="3924" y="514"/>
                    </a:lnTo>
                    <a:lnTo>
                      <a:pt x="3638" y="1047"/>
                    </a:lnTo>
                    <a:lnTo>
                      <a:pt x="3581" y="1180"/>
                    </a:lnTo>
                    <a:lnTo>
                      <a:pt x="3581" y="1256"/>
                    </a:lnTo>
                    <a:lnTo>
                      <a:pt x="3543" y="1409"/>
                    </a:lnTo>
                    <a:lnTo>
                      <a:pt x="3524" y="1466"/>
                    </a:lnTo>
                    <a:lnTo>
                      <a:pt x="3505" y="1561"/>
                    </a:lnTo>
                    <a:lnTo>
                      <a:pt x="3505" y="1581"/>
                    </a:lnTo>
                    <a:lnTo>
                      <a:pt x="3543" y="1771"/>
                    </a:lnTo>
                    <a:lnTo>
                      <a:pt x="3562" y="1790"/>
                    </a:lnTo>
                    <a:lnTo>
                      <a:pt x="3562" y="1809"/>
                    </a:lnTo>
                    <a:lnTo>
                      <a:pt x="3581" y="1828"/>
                    </a:lnTo>
                    <a:lnTo>
                      <a:pt x="3619" y="1866"/>
                    </a:lnTo>
                    <a:lnTo>
                      <a:pt x="3790" y="1981"/>
                    </a:lnTo>
                    <a:lnTo>
                      <a:pt x="3962" y="2057"/>
                    </a:lnTo>
                    <a:lnTo>
                      <a:pt x="3981" y="2076"/>
                    </a:lnTo>
                    <a:lnTo>
                      <a:pt x="4000" y="2114"/>
                    </a:lnTo>
                    <a:lnTo>
                      <a:pt x="4019" y="2171"/>
                    </a:lnTo>
                    <a:lnTo>
                      <a:pt x="4095" y="2399"/>
                    </a:lnTo>
                    <a:lnTo>
                      <a:pt x="4115" y="2438"/>
                    </a:lnTo>
                    <a:lnTo>
                      <a:pt x="4134" y="2457"/>
                    </a:lnTo>
                    <a:lnTo>
                      <a:pt x="4153" y="2495"/>
                    </a:lnTo>
                    <a:lnTo>
                      <a:pt x="4229" y="2514"/>
                    </a:lnTo>
                    <a:lnTo>
                      <a:pt x="4286" y="2533"/>
                    </a:lnTo>
                    <a:lnTo>
                      <a:pt x="4324" y="2533"/>
                    </a:lnTo>
                    <a:lnTo>
                      <a:pt x="4343" y="2533"/>
                    </a:lnTo>
                    <a:lnTo>
                      <a:pt x="4381" y="2552"/>
                    </a:lnTo>
                    <a:lnTo>
                      <a:pt x="4400" y="2552"/>
                    </a:lnTo>
                    <a:lnTo>
                      <a:pt x="4420" y="2590"/>
                    </a:lnTo>
                    <a:lnTo>
                      <a:pt x="4438" y="2628"/>
                    </a:lnTo>
                    <a:lnTo>
                      <a:pt x="4496" y="2724"/>
                    </a:lnTo>
                    <a:lnTo>
                      <a:pt x="4572" y="2895"/>
                    </a:lnTo>
                    <a:lnTo>
                      <a:pt x="4591" y="3009"/>
                    </a:lnTo>
                    <a:lnTo>
                      <a:pt x="4610" y="3085"/>
                    </a:lnTo>
                    <a:lnTo>
                      <a:pt x="4610" y="3123"/>
                    </a:lnTo>
                    <a:lnTo>
                      <a:pt x="4572" y="3237"/>
                    </a:lnTo>
                    <a:lnTo>
                      <a:pt x="4552" y="3276"/>
                    </a:lnTo>
                    <a:lnTo>
                      <a:pt x="4552" y="3333"/>
                    </a:lnTo>
                    <a:lnTo>
                      <a:pt x="4572" y="3371"/>
                    </a:lnTo>
                    <a:lnTo>
                      <a:pt x="4591" y="3409"/>
                    </a:lnTo>
                    <a:lnTo>
                      <a:pt x="4648" y="3523"/>
                    </a:lnTo>
                    <a:lnTo>
                      <a:pt x="4686" y="3581"/>
                    </a:lnTo>
                    <a:lnTo>
                      <a:pt x="4762" y="3618"/>
                    </a:lnTo>
                    <a:lnTo>
                      <a:pt x="4819" y="3657"/>
                    </a:lnTo>
                    <a:lnTo>
                      <a:pt x="5238" y="3790"/>
                    </a:lnTo>
                    <a:lnTo>
                      <a:pt x="5277" y="3790"/>
                    </a:lnTo>
                    <a:lnTo>
                      <a:pt x="5314" y="3790"/>
                    </a:lnTo>
                    <a:lnTo>
                      <a:pt x="5429" y="3790"/>
                    </a:lnTo>
                    <a:lnTo>
                      <a:pt x="5486" y="3790"/>
                    </a:lnTo>
                    <a:lnTo>
                      <a:pt x="5505" y="3790"/>
                    </a:lnTo>
                    <a:lnTo>
                      <a:pt x="5543" y="3809"/>
                    </a:lnTo>
                    <a:lnTo>
                      <a:pt x="5581" y="3847"/>
                    </a:lnTo>
                    <a:lnTo>
                      <a:pt x="5639" y="3866"/>
                    </a:lnTo>
                    <a:lnTo>
                      <a:pt x="5867" y="3962"/>
                    </a:lnTo>
                    <a:lnTo>
                      <a:pt x="6210" y="4057"/>
                    </a:lnTo>
                    <a:lnTo>
                      <a:pt x="6248" y="4057"/>
                    </a:lnTo>
                    <a:lnTo>
                      <a:pt x="6515" y="4247"/>
                    </a:lnTo>
                    <a:lnTo>
                      <a:pt x="6553" y="4266"/>
                    </a:lnTo>
                    <a:lnTo>
                      <a:pt x="6629" y="4266"/>
                    </a:lnTo>
                    <a:lnTo>
                      <a:pt x="6686" y="4266"/>
                    </a:lnTo>
                    <a:lnTo>
                      <a:pt x="7315" y="4380"/>
                    </a:lnTo>
                    <a:lnTo>
                      <a:pt x="7581" y="4361"/>
                    </a:lnTo>
                    <a:lnTo>
                      <a:pt x="7639" y="4343"/>
                    </a:lnTo>
                    <a:lnTo>
                      <a:pt x="7657" y="4324"/>
                    </a:lnTo>
                    <a:lnTo>
                      <a:pt x="7657" y="4285"/>
                    </a:lnTo>
                    <a:lnTo>
                      <a:pt x="7639" y="4266"/>
                    </a:lnTo>
                    <a:lnTo>
                      <a:pt x="7581" y="4228"/>
                    </a:lnTo>
                    <a:lnTo>
                      <a:pt x="7562" y="4209"/>
                    </a:lnTo>
                    <a:lnTo>
                      <a:pt x="7543" y="4190"/>
                    </a:lnTo>
                    <a:lnTo>
                      <a:pt x="7524" y="4152"/>
                    </a:lnTo>
                    <a:lnTo>
                      <a:pt x="7543" y="4114"/>
                    </a:lnTo>
                    <a:lnTo>
                      <a:pt x="7562" y="4114"/>
                    </a:lnTo>
                    <a:lnTo>
                      <a:pt x="7581" y="4114"/>
                    </a:lnTo>
                    <a:lnTo>
                      <a:pt x="7657" y="4114"/>
                    </a:lnTo>
                    <a:lnTo>
                      <a:pt x="7772" y="4133"/>
                    </a:lnTo>
                    <a:lnTo>
                      <a:pt x="7886" y="4114"/>
                    </a:lnTo>
                    <a:lnTo>
                      <a:pt x="7962" y="4133"/>
                    </a:lnTo>
                    <a:lnTo>
                      <a:pt x="8020" y="4152"/>
                    </a:lnTo>
                    <a:lnTo>
                      <a:pt x="7962" y="4400"/>
                    </a:lnTo>
                    <a:lnTo>
                      <a:pt x="7962" y="4476"/>
                    </a:lnTo>
                    <a:lnTo>
                      <a:pt x="8001" y="4609"/>
                    </a:lnTo>
                    <a:lnTo>
                      <a:pt x="8001" y="4647"/>
                    </a:lnTo>
                    <a:lnTo>
                      <a:pt x="8001" y="4666"/>
                    </a:lnTo>
                    <a:lnTo>
                      <a:pt x="7981" y="4723"/>
                    </a:lnTo>
                    <a:lnTo>
                      <a:pt x="7924" y="4857"/>
                    </a:lnTo>
                    <a:lnTo>
                      <a:pt x="7886" y="4914"/>
                    </a:lnTo>
                    <a:lnTo>
                      <a:pt x="7753" y="5047"/>
                    </a:lnTo>
                    <a:lnTo>
                      <a:pt x="7696" y="5104"/>
                    </a:lnTo>
                    <a:lnTo>
                      <a:pt x="7657" y="5162"/>
                    </a:lnTo>
                    <a:lnTo>
                      <a:pt x="7620" y="5200"/>
                    </a:lnTo>
                    <a:lnTo>
                      <a:pt x="7543" y="5314"/>
                    </a:lnTo>
                    <a:lnTo>
                      <a:pt x="7334" y="5828"/>
                    </a:lnTo>
                    <a:lnTo>
                      <a:pt x="7295" y="5885"/>
                    </a:lnTo>
                    <a:lnTo>
                      <a:pt x="7276" y="5904"/>
                    </a:lnTo>
                    <a:lnTo>
                      <a:pt x="7219" y="5924"/>
                    </a:lnTo>
                    <a:lnTo>
                      <a:pt x="7029" y="5961"/>
                    </a:lnTo>
                    <a:lnTo>
                      <a:pt x="6991" y="5980"/>
                    </a:lnTo>
                    <a:lnTo>
                      <a:pt x="6972" y="6095"/>
                    </a:lnTo>
                    <a:lnTo>
                      <a:pt x="6972" y="6209"/>
                    </a:lnTo>
                    <a:lnTo>
                      <a:pt x="6934" y="6400"/>
                    </a:lnTo>
                    <a:lnTo>
                      <a:pt x="6934" y="6438"/>
                    </a:lnTo>
                    <a:lnTo>
                      <a:pt x="6972" y="6457"/>
                    </a:lnTo>
                    <a:lnTo>
                      <a:pt x="6991" y="6495"/>
                    </a:lnTo>
                    <a:lnTo>
                      <a:pt x="7010" y="6552"/>
                    </a:lnTo>
                    <a:lnTo>
                      <a:pt x="7010" y="6590"/>
                    </a:lnTo>
                    <a:lnTo>
                      <a:pt x="6972" y="6895"/>
                    </a:lnTo>
                    <a:lnTo>
                      <a:pt x="6953" y="6952"/>
                    </a:lnTo>
                    <a:lnTo>
                      <a:pt x="6914" y="7028"/>
                    </a:lnTo>
                    <a:lnTo>
                      <a:pt x="6838" y="7314"/>
                    </a:lnTo>
                    <a:lnTo>
                      <a:pt x="6819" y="7333"/>
                    </a:lnTo>
                    <a:lnTo>
                      <a:pt x="6819" y="7352"/>
                    </a:lnTo>
                    <a:lnTo>
                      <a:pt x="6800" y="7371"/>
                    </a:lnTo>
                    <a:lnTo>
                      <a:pt x="6686" y="7371"/>
                    </a:lnTo>
                    <a:lnTo>
                      <a:pt x="6667" y="7371"/>
                    </a:lnTo>
                    <a:lnTo>
                      <a:pt x="6648" y="7390"/>
                    </a:lnTo>
                    <a:lnTo>
                      <a:pt x="6591" y="7504"/>
                    </a:lnTo>
                    <a:lnTo>
                      <a:pt x="6591" y="7562"/>
                    </a:lnTo>
                    <a:lnTo>
                      <a:pt x="6591" y="7600"/>
                    </a:lnTo>
                    <a:lnTo>
                      <a:pt x="6610" y="7657"/>
                    </a:lnTo>
                    <a:lnTo>
                      <a:pt x="6629" y="7676"/>
                    </a:lnTo>
                    <a:lnTo>
                      <a:pt x="6610" y="7695"/>
                    </a:lnTo>
                    <a:lnTo>
                      <a:pt x="6610" y="7714"/>
                    </a:lnTo>
                    <a:lnTo>
                      <a:pt x="6572" y="7733"/>
                    </a:lnTo>
                    <a:lnTo>
                      <a:pt x="6515" y="7771"/>
                    </a:lnTo>
                    <a:lnTo>
                      <a:pt x="6496" y="7809"/>
                    </a:lnTo>
                    <a:lnTo>
                      <a:pt x="6477" y="7828"/>
                    </a:lnTo>
                    <a:lnTo>
                      <a:pt x="6457" y="7847"/>
                    </a:lnTo>
                    <a:lnTo>
                      <a:pt x="6438" y="7847"/>
                    </a:lnTo>
                    <a:lnTo>
                      <a:pt x="6362" y="7866"/>
                    </a:lnTo>
                    <a:lnTo>
                      <a:pt x="6324" y="7866"/>
                    </a:lnTo>
                    <a:lnTo>
                      <a:pt x="6305" y="7905"/>
                    </a:lnTo>
                    <a:lnTo>
                      <a:pt x="6305" y="7924"/>
                    </a:lnTo>
                    <a:lnTo>
                      <a:pt x="6324" y="7942"/>
                    </a:lnTo>
                    <a:lnTo>
                      <a:pt x="6324" y="7961"/>
                    </a:lnTo>
                    <a:lnTo>
                      <a:pt x="6381" y="8038"/>
                    </a:lnTo>
                    <a:lnTo>
                      <a:pt x="6419" y="8095"/>
                    </a:lnTo>
                    <a:lnTo>
                      <a:pt x="6438" y="8095"/>
                    </a:lnTo>
                    <a:lnTo>
                      <a:pt x="6457" y="8114"/>
                    </a:lnTo>
                    <a:lnTo>
                      <a:pt x="6496" y="8114"/>
                    </a:lnTo>
                    <a:lnTo>
                      <a:pt x="6515" y="8114"/>
                    </a:lnTo>
                    <a:lnTo>
                      <a:pt x="6553" y="8114"/>
                    </a:lnTo>
                    <a:lnTo>
                      <a:pt x="6591" y="8133"/>
                    </a:lnTo>
                    <a:lnTo>
                      <a:pt x="6610" y="8171"/>
                    </a:lnTo>
                    <a:lnTo>
                      <a:pt x="6610" y="8190"/>
                    </a:lnTo>
                    <a:lnTo>
                      <a:pt x="6591" y="8305"/>
                    </a:lnTo>
                    <a:lnTo>
                      <a:pt x="6591" y="8342"/>
                    </a:lnTo>
                    <a:lnTo>
                      <a:pt x="6591" y="8381"/>
                    </a:lnTo>
                    <a:lnTo>
                      <a:pt x="6629" y="8457"/>
                    </a:lnTo>
                    <a:lnTo>
                      <a:pt x="6629" y="8495"/>
                    </a:lnTo>
                    <a:lnTo>
                      <a:pt x="6629" y="8533"/>
                    </a:lnTo>
                    <a:lnTo>
                      <a:pt x="6572" y="8609"/>
                    </a:lnTo>
                    <a:lnTo>
                      <a:pt x="6553" y="8647"/>
                    </a:lnTo>
                    <a:lnTo>
                      <a:pt x="6553" y="8723"/>
                    </a:lnTo>
                    <a:lnTo>
                      <a:pt x="6591" y="8762"/>
                    </a:lnTo>
                    <a:lnTo>
                      <a:pt x="6591" y="8781"/>
                    </a:lnTo>
                    <a:lnTo>
                      <a:pt x="6572" y="8819"/>
                    </a:lnTo>
                    <a:lnTo>
                      <a:pt x="6572" y="8857"/>
                    </a:lnTo>
                    <a:lnTo>
                      <a:pt x="6572" y="8914"/>
                    </a:lnTo>
                    <a:lnTo>
                      <a:pt x="6572" y="8933"/>
                    </a:lnTo>
                    <a:lnTo>
                      <a:pt x="6572" y="8971"/>
                    </a:lnTo>
                    <a:lnTo>
                      <a:pt x="6591" y="8990"/>
                    </a:lnTo>
                    <a:lnTo>
                      <a:pt x="6610" y="9028"/>
                    </a:lnTo>
                    <a:lnTo>
                      <a:pt x="6629" y="9085"/>
                    </a:lnTo>
                    <a:lnTo>
                      <a:pt x="6648" y="9162"/>
                    </a:lnTo>
                    <a:lnTo>
                      <a:pt x="6648" y="9333"/>
                    </a:lnTo>
                    <a:lnTo>
                      <a:pt x="6629" y="9371"/>
                    </a:lnTo>
                    <a:lnTo>
                      <a:pt x="6629" y="9390"/>
                    </a:lnTo>
                    <a:lnTo>
                      <a:pt x="6610" y="9409"/>
                    </a:lnTo>
                    <a:lnTo>
                      <a:pt x="6572" y="9409"/>
                    </a:lnTo>
                    <a:lnTo>
                      <a:pt x="6553" y="9429"/>
                    </a:lnTo>
                    <a:lnTo>
                      <a:pt x="6533" y="9447"/>
                    </a:lnTo>
                    <a:lnTo>
                      <a:pt x="6496" y="9409"/>
                    </a:lnTo>
                    <a:lnTo>
                      <a:pt x="6438" y="9333"/>
                    </a:lnTo>
                    <a:lnTo>
                      <a:pt x="6401" y="9314"/>
                    </a:lnTo>
                    <a:lnTo>
                      <a:pt x="6343" y="9257"/>
                    </a:lnTo>
                    <a:lnTo>
                      <a:pt x="6305" y="9238"/>
                    </a:lnTo>
                    <a:lnTo>
                      <a:pt x="6248" y="9219"/>
                    </a:lnTo>
                    <a:lnTo>
                      <a:pt x="6210" y="9200"/>
                    </a:lnTo>
                    <a:lnTo>
                      <a:pt x="6191" y="9180"/>
                    </a:lnTo>
                    <a:lnTo>
                      <a:pt x="6191" y="9162"/>
                    </a:lnTo>
                    <a:lnTo>
                      <a:pt x="6191" y="9066"/>
                    </a:lnTo>
                    <a:lnTo>
                      <a:pt x="6210" y="9009"/>
                    </a:lnTo>
                    <a:lnTo>
                      <a:pt x="6210" y="8971"/>
                    </a:lnTo>
                    <a:lnTo>
                      <a:pt x="6210" y="8952"/>
                    </a:lnTo>
                    <a:lnTo>
                      <a:pt x="6191" y="8914"/>
                    </a:lnTo>
                    <a:lnTo>
                      <a:pt x="6172" y="8895"/>
                    </a:lnTo>
                    <a:lnTo>
                      <a:pt x="6152" y="8876"/>
                    </a:lnTo>
                    <a:lnTo>
                      <a:pt x="6134" y="8857"/>
                    </a:lnTo>
                    <a:lnTo>
                      <a:pt x="6115" y="8838"/>
                    </a:lnTo>
                    <a:lnTo>
                      <a:pt x="6096" y="8838"/>
                    </a:lnTo>
                    <a:lnTo>
                      <a:pt x="6076" y="8838"/>
                    </a:lnTo>
                    <a:lnTo>
                      <a:pt x="6039" y="8838"/>
                    </a:lnTo>
                    <a:lnTo>
                      <a:pt x="6020" y="8857"/>
                    </a:lnTo>
                    <a:lnTo>
                      <a:pt x="6000" y="8876"/>
                    </a:lnTo>
                    <a:lnTo>
                      <a:pt x="5943" y="8933"/>
                    </a:lnTo>
                    <a:lnTo>
                      <a:pt x="5924" y="8952"/>
                    </a:lnTo>
                    <a:lnTo>
                      <a:pt x="5905" y="8952"/>
                    </a:lnTo>
                    <a:lnTo>
                      <a:pt x="5867" y="8933"/>
                    </a:lnTo>
                    <a:lnTo>
                      <a:pt x="5848" y="8933"/>
                    </a:lnTo>
                    <a:lnTo>
                      <a:pt x="5715" y="8799"/>
                    </a:lnTo>
                    <a:lnTo>
                      <a:pt x="5676" y="8781"/>
                    </a:lnTo>
                    <a:lnTo>
                      <a:pt x="5658" y="8781"/>
                    </a:lnTo>
                    <a:lnTo>
                      <a:pt x="5600" y="8781"/>
                    </a:lnTo>
                    <a:lnTo>
                      <a:pt x="5562" y="8781"/>
                    </a:lnTo>
                    <a:lnTo>
                      <a:pt x="5505" y="8723"/>
                    </a:lnTo>
                    <a:lnTo>
                      <a:pt x="5467" y="8723"/>
                    </a:lnTo>
                    <a:lnTo>
                      <a:pt x="5448" y="8723"/>
                    </a:lnTo>
                    <a:lnTo>
                      <a:pt x="5448" y="8742"/>
                    </a:lnTo>
                    <a:lnTo>
                      <a:pt x="5467" y="8762"/>
                    </a:lnTo>
                    <a:lnTo>
                      <a:pt x="5467" y="8781"/>
                    </a:lnTo>
                    <a:lnTo>
                      <a:pt x="5467" y="8799"/>
                    </a:lnTo>
                    <a:lnTo>
                      <a:pt x="5467" y="8819"/>
                    </a:lnTo>
                    <a:lnTo>
                      <a:pt x="5448" y="8838"/>
                    </a:lnTo>
                    <a:lnTo>
                      <a:pt x="5429" y="8857"/>
                    </a:lnTo>
                    <a:lnTo>
                      <a:pt x="5410" y="8857"/>
                    </a:lnTo>
                    <a:lnTo>
                      <a:pt x="5372" y="8857"/>
                    </a:lnTo>
                    <a:lnTo>
                      <a:pt x="5314" y="8857"/>
                    </a:lnTo>
                    <a:lnTo>
                      <a:pt x="5295" y="8857"/>
                    </a:lnTo>
                    <a:lnTo>
                      <a:pt x="5238" y="8857"/>
                    </a:lnTo>
                    <a:lnTo>
                      <a:pt x="5219" y="8876"/>
                    </a:lnTo>
                    <a:lnTo>
                      <a:pt x="5181" y="8876"/>
                    </a:lnTo>
                    <a:lnTo>
                      <a:pt x="5124" y="8933"/>
                    </a:lnTo>
                    <a:lnTo>
                      <a:pt x="5105" y="8933"/>
                    </a:lnTo>
                    <a:lnTo>
                      <a:pt x="5086" y="8933"/>
                    </a:lnTo>
                    <a:lnTo>
                      <a:pt x="5067" y="8914"/>
                    </a:lnTo>
                    <a:lnTo>
                      <a:pt x="5029" y="8895"/>
                    </a:lnTo>
                    <a:lnTo>
                      <a:pt x="4762" y="8838"/>
                    </a:lnTo>
                    <a:lnTo>
                      <a:pt x="4705" y="8799"/>
                    </a:lnTo>
                    <a:lnTo>
                      <a:pt x="4667" y="8781"/>
                    </a:lnTo>
                    <a:lnTo>
                      <a:pt x="4686" y="8762"/>
                    </a:lnTo>
                    <a:lnTo>
                      <a:pt x="4705" y="8704"/>
                    </a:lnTo>
                    <a:lnTo>
                      <a:pt x="4705" y="8685"/>
                    </a:lnTo>
                    <a:lnTo>
                      <a:pt x="4705" y="8647"/>
                    </a:lnTo>
                    <a:lnTo>
                      <a:pt x="4686" y="8533"/>
                    </a:lnTo>
                    <a:lnTo>
                      <a:pt x="4686" y="8514"/>
                    </a:lnTo>
                    <a:lnTo>
                      <a:pt x="4705" y="8495"/>
                    </a:lnTo>
                    <a:lnTo>
                      <a:pt x="4724" y="8476"/>
                    </a:lnTo>
                    <a:lnTo>
                      <a:pt x="4762" y="8457"/>
                    </a:lnTo>
                    <a:lnTo>
                      <a:pt x="4781" y="8438"/>
                    </a:lnTo>
                    <a:lnTo>
                      <a:pt x="4781" y="8419"/>
                    </a:lnTo>
                    <a:lnTo>
                      <a:pt x="4801" y="8400"/>
                    </a:lnTo>
                    <a:lnTo>
                      <a:pt x="4801" y="8381"/>
                    </a:lnTo>
                    <a:lnTo>
                      <a:pt x="4801" y="8362"/>
                    </a:lnTo>
                    <a:lnTo>
                      <a:pt x="4762" y="8362"/>
                    </a:lnTo>
                    <a:lnTo>
                      <a:pt x="4743" y="8362"/>
                    </a:lnTo>
                    <a:lnTo>
                      <a:pt x="4686" y="8342"/>
                    </a:lnTo>
                    <a:lnTo>
                      <a:pt x="4667" y="8323"/>
                    </a:lnTo>
                    <a:lnTo>
                      <a:pt x="4648" y="8305"/>
                    </a:lnTo>
                    <a:lnTo>
                      <a:pt x="4629" y="8286"/>
                    </a:lnTo>
                    <a:lnTo>
                      <a:pt x="4610" y="8266"/>
                    </a:lnTo>
                    <a:lnTo>
                      <a:pt x="4591" y="8209"/>
                    </a:lnTo>
                    <a:lnTo>
                      <a:pt x="4534" y="8133"/>
                    </a:lnTo>
                    <a:lnTo>
                      <a:pt x="4438" y="7981"/>
                    </a:lnTo>
                    <a:lnTo>
                      <a:pt x="4381" y="7942"/>
                    </a:lnTo>
                    <a:lnTo>
                      <a:pt x="4381" y="7924"/>
                    </a:lnTo>
                    <a:lnTo>
                      <a:pt x="4362" y="7924"/>
                    </a:lnTo>
                    <a:lnTo>
                      <a:pt x="4343" y="7924"/>
                    </a:lnTo>
                    <a:lnTo>
                      <a:pt x="4324" y="7905"/>
                    </a:lnTo>
                    <a:lnTo>
                      <a:pt x="4305" y="7924"/>
                    </a:lnTo>
                    <a:lnTo>
                      <a:pt x="4286" y="7942"/>
                    </a:lnTo>
                    <a:lnTo>
                      <a:pt x="4267" y="7961"/>
                    </a:lnTo>
                    <a:lnTo>
                      <a:pt x="4267" y="7981"/>
                    </a:lnTo>
                    <a:lnTo>
                      <a:pt x="4267" y="8000"/>
                    </a:lnTo>
                    <a:lnTo>
                      <a:pt x="4267" y="8019"/>
                    </a:lnTo>
                    <a:lnTo>
                      <a:pt x="4305" y="8057"/>
                    </a:lnTo>
                    <a:lnTo>
                      <a:pt x="4305" y="8076"/>
                    </a:lnTo>
                    <a:lnTo>
                      <a:pt x="4305" y="8114"/>
                    </a:lnTo>
                    <a:lnTo>
                      <a:pt x="4324" y="8133"/>
                    </a:lnTo>
                    <a:lnTo>
                      <a:pt x="4324" y="8171"/>
                    </a:lnTo>
                    <a:lnTo>
                      <a:pt x="4305" y="8190"/>
                    </a:lnTo>
                    <a:lnTo>
                      <a:pt x="4286" y="8247"/>
                    </a:lnTo>
                    <a:lnTo>
                      <a:pt x="4286" y="8266"/>
                    </a:lnTo>
                    <a:lnTo>
                      <a:pt x="4267" y="8286"/>
                    </a:lnTo>
                    <a:lnTo>
                      <a:pt x="4267" y="8305"/>
                    </a:lnTo>
                    <a:lnTo>
                      <a:pt x="4210" y="8400"/>
                    </a:lnTo>
                    <a:lnTo>
                      <a:pt x="4191" y="8400"/>
                    </a:lnTo>
                    <a:lnTo>
                      <a:pt x="4171" y="8400"/>
                    </a:lnTo>
                    <a:lnTo>
                      <a:pt x="4153" y="8400"/>
                    </a:lnTo>
                    <a:lnTo>
                      <a:pt x="4134" y="8381"/>
                    </a:lnTo>
                    <a:lnTo>
                      <a:pt x="4134" y="8362"/>
                    </a:lnTo>
                    <a:lnTo>
                      <a:pt x="4115" y="8323"/>
                    </a:lnTo>
                    <a:lnTo>
                      <a:pt x="4095" y="8266"/>
                    </a:lnTo>
                    <a:lnTo>
                      <a:pt x="4076" y="8247"/>
                    </a:lnTo>
                    <a:lnTo>
                      <a:pt x="4057" y="8228"/>
                    </a:lnTo>
                    <a:lnTo>
                      <a:pt x="4039" y="8209"/>
                    </a:lnTo>
                    <a:lnTo>
                      <a:pt x="4019" y="8209"/>
                    </a:lnTo>
                    <a:lnTo>
                      <a:pt x="3981" y="8209"/>
                    </a:lnTo>
                    <a:lnTo>
                      <a:pt x="3943" y="8247"/>
                    </a:lnTo>
                    <a:lnTo>
                      <a:pt x="3886" y="8266"/>
                    </a:lnTo>
                    <a:lnTo>
                      <a:pt x="3829" y="8266"/>
                    </a:lnTo>
                    <a:lnTo>
                      <a:pt x="3772" y="8286"/>
                    </a:lnTo>
                    <a:lnTo>
                      <a:pt x="3619" y="8323"/>
                    </a:lnTo>
                    <a:lnTo>
                      <a:pt x="3486" y="8286"/>
                    </a:lnTo>
                    <a:lnTo>
                      <a:pt x="3429" y="8247"/>
                    </a:lnTo>
                    <a:lnTo>
                      <a:pt x="3296" y="8076"/>
                    </a:lnTo>
                    <a:lnTo>
                      <a:pt x="3277" y="8057"/>
                    </a:lnTo>
                    <a:lnTo>
                      <a:pt x="3277" y="8038"/>
                    </a:lnTo>
                    <a:lnTo>
                      <a:pt x="3277" y="8000"/>
                    </a:lnTo>
                    <a:lnTo>
                      <a:pt x="3277" y="7961"/>
                    </a:lnTo>
                    <a:lnTo>
                      <a:pt x="3296" y="7924"/>
                    </a:lnTo>
                    <a:lnTo>
                      <a:pt x="3296" y="7866"/>
                    </a:lnTo>
                    <a:lnTo>
                      <a:pt x="3296" y="7809"/>
                    </a:lnTo>
                    <a:lnTo>
                      <a:pt x="3296" y="7790"/>
                    </a:lnTo>
                    <a:lnTo>
                      <a:pt x="3296" y="7771"/>
                    </a:lnTo>
                    <a:lnTo>
                      <a:pt x="3257" y="7695"/>
                    </a:lnTo>
                    <a:lnTo>
                      <a:pt x="3238" y="7676"/>
                    </a:lnTo>
                    <a:lnTo>
                      <a:pt x="3238" y="7657"/>
                    </a:lnTo>
                    <a:lnTo>
                      <a:pt x="3257" y="7638"/>
                    </a:lnTo>
                    <a:lnTo>
                      <a:pt x="3257" y="7619"/>
                    </a:lnTo>
                    <a:lnTo>
                      <a:pt x="3277" y="7580"/>
                    </a:lnTo>
                    <a:lnTo>
                      <a:pt x="3296" y="7562"/>
                    </a:lnTo>
                    <a:lnTo>
                      <a:pt x="3333" y="7543"/>
                    </a:lnTo>
                    <a:lnTo>
                      <a:pt x="3353" y="7524"/>
                    </a:lnTo>
                    <a:lnTo>
                      <a:pt x="3410" y="7524"/>
                    </a:lnTo>
                    <a:lnTo>
                      <a:pt x="3448" y="7504"/>
                    </a:lnTo>
                    <a:lnTo>
                      <a:pt x="3486" y="7466"/>
                    </a:lnTo>
                    <a:lnTo>
                      <a:pt x="3505" y="7448"/>
                    </a:lnTo>
                    <a:lnTo>
                      <a:pt x="3505" y="7428"/>
                    </a:lnTo>
                    <a:lnTo>
                      <a:pt x="3524" y="7409"/>
                    </a:lnTo>
                    <a:lnTo>
                      <a:pt x="3562" y="7390"/>
                    </a:lnTo>
                    <a:lnTo>
                      <a:pt x="3600" y="7390"/>
                    </a:lnTo>
                    <a:lnTo>
                      <a:pt x="3638" y="7371"/>
                    </a:lnTo>
                    <a:lnTo>
                      <a:pt x="3677" y="7352"/>
                    </a:lnTo>
                    <a:lnTo>
                      <a:pt x="3753" y="7333"/>
                    </a:lnTo>
                    <a:lnTo>
                      <a:pt x="3772" y="7314"/>
                    </a:lnTo>
                    <a:lnTo>
                      <a:pt x="3829" y="7199"/>
                    </a:lnTo>
                    <a:lnTo>
                      <a:pt x="3848" y="7162"/>
                    </a:lnTo>
                    <a:lnTo>
                      <a:pt x="3905" y="7104"/>
                    </a:lnTo>
                    <a:lnTo>
                      <a:pt x="3962" y="7028"/>
                    </a:lnTo>
                    <a:lnTo>
                      <a:pt x="3981" y="7028"/>
                    </a:lnTo>
                    <a:lnTo>
                      <a:pt x="3981" y="7009"/>
                    </a:lnTo>
                    <a:lnTo>
                      <a:pt x="4057" y="6952"/>
                    </a:lnTo>
                    <a:lnTo>
                      <a:pt x="4076" y="6933"/>
                    </a:lnTo>
                    <a:lnTo>
                      <a:pt x="4095" y="6914"/>
                    </a:lnTo>
                    <a:lnTo>
                      <a:pt x="4115" y="6876"/>
                    </a:lnTo>
                    <a:lnTo>
                      <a:pt x="4191" y="6628"/>
                    </a:lnTo>
                    <a:lnTo>
                      <a:pt x="4191" y="6228"/>
                    </a:lnTo>
                    <a:lnTo>
                      <a:pt x="4153" y="6171"/>
                    </a:lnTo>
                    <a:lnTo>
                      <a:pt x="4115" y="6095"/>
                    </a:lnTo>
                    <a:lnTo>
                      <a:pt x="4115" y="6076"/>
                    </a:lnTo>
                    <a:lnTo>
                      <a:pt x="4057" y="5980"/>
                    </a:lnTo>
                    <a:lnTo>
                      <a:pt x="4039" y="5924"/>
                    </a:lnTo>
                    <a:lnTo>
                      <a:pt x="4000" y="5885"/>
                    </a:lnTo>
                    <a:lnTo>
                      <a:pt x="3886" y="5771"/>
                    </a:lnTo>
                    <a:lnTo>
                      <a:pt x="3867" y="5752"/>
                    </a:lnTo>
                    <a:lnTo>
                      <a:pt x="3848" y="5752"/>
                    </a:lnTo>
                    <a:lnTo>
                      <a:pt x="3772" y="5695"/>
                    </a:lnTo>
                    <a:lnTo>
                      <a:pt x="3772" y="5676"/>
                    </a:lnTo>
                    <a:lnTo>
                      <a:pt x="3658" y="5695"/>
                    </a:lnTo>
                    <a:lnTo>
                      <a:pt x="3619" y="5676"/>
                    </a:lnTo>
                    <a:lnTo>
                      <a:pt x="3524" y="5638"/>
                    </a:lnTo>
                    <a:lnTo>
                      <a:pt x="3486" y="5599"/>
                    </a:lnTo>
                    <a:lnTo>
                      <a:pt x="3467" y="5562"/>
                    </a:lnTo>
                    <a:lnTo>
                      <a:pt x="3486" y="5562"/>
                    </a:lnTo>
                    <a:lnTo>
                      <a:pt x="3429" y="5485"/>
                    </a:lnTo>
                    <a:lnTo>
                      <a:pt x="3410" y="5447"/>
                    </a:lnTo>
                    <a:lnTo>
                      <a:pt x="3372" y="5447"/>
                    </a:lnTo>
                    <a:lnTo>
                      <a:pt x="3296" y="5447"/>
                    </a:lnTo>
                    <a:lnTo>
                      <a:pt x="3257" y="5447"/>
                    </a:lnTo>
                    <a:lnTo>
                      <a:pt x="3238" y="5428"/>
                    </a:lnTo>
                    <a:lnTo>
                      <a:pt x="3219" y="5409"/>
                    </a:lnTo>
                    <a:lnTo>
                      <a:pt x="3143" y="5390"/>
                    </a:lnTo>
                    <a:lnTo>
                      <a:pt x="3048" y="5371"/>
                    </a:lnTo>
                    <a:lnTo>
                      <a:pt x="3029" y="5371"/>
                    </a:lnTo>
                    <a:lnTo>
                      <a:pt x="3010" y="5333"/>
                    </a:lnTo>
                    <a:lnTo>
                      <a:pt x="2991" y="5333"/>
                    </a:lnTo>
                    <a:lnTo>
                      <a:pt x="2952" y="5333"/>
                    </a:lnTo>
                    <a:lnTo>
                      <a:pt x="2800" y="5238"/>
                    </a:lnTo>
                    <a:lnTo>
                      <a:pt x="2648" y="5123"/>
                    </a:lnTo>
                    <a:lnTo>
                      <a:pt x="2571" y="5086"/>
                    </a:lnTo>
                    <a:lnTo>
                      <a:pt x="2495" y="5066"/>
                    </a:lnTo>
                    <a:lnTo>
                      <a:pt x="2400" y="5066"/>
                    </a:lnTo>
                    <a:lnTo>
                      <a:pt x="2381" y="5047"/>
                    </a:lnTo>
                    <a:lnTo>
                      <a:pt x="2362" y="5009"/>
                    </a:lnTo>
                    <a:lnTo>
                      <a:pt x="2362" y="4990"/>
                    </a:lnTo>
                    <a:lnTo>
                      <a:pt x="2305" y="4990"/>
                    </a:lnTo>
                    <a:lnTo>
                      <a:pt x="2229" y="4990"/>
                    </a:lnTo>
                    <a:lnTo>
                      <a:pt x="2190" y="5009"/>
                    </a:lnTo>
                    <a:lnTo>
                      <a:pt x="2114" y="5066"/>
                    </a:lnTo>
                    <a:lnTo>
                      <a:pt x="2095" y="5066"/>
                    </a:lnTo>
                    <a:lnTo>
                      <a:pt x="2076" y="5047"/>
                    </a:lnTo>
                    <a:lnTo>
                      <a:pt x="2058" y="5047"/>
                    </a:lnTo>
                    <a:lnTo>
                      <a:pt x="2038" y="5066"/>
                    </a:lnTo>
                    <a:lnTo>
                      <a:pt x="2019" y="5066"/>
                    </a:lnTo>
                    <a:lnTo>
                      <a:pt x="1981" y="5104"/>
                    </a:lnTo>
                    <a:lnTo>
                      <a:pt x="1924" y="5142"/>
                    </a:lnTo>
                    <a:lnTo>
                      <a:pt x="1886" y="5123"/>
                    </a:lnTo>
                    <a:lnTo>
                      <a:pt x="1848" y="5086"/>
                    </a:lnTo>
                    <a:lnTo>
                      <a:pt x="1809" y="5066"/>
                    </a:lnTo>
                    <a:lnTo>
                      <a:pt x="1791" y="5066"/>
                    </a:lnTo>
                    <a:lnTo>
                      <a:pt x="1772" y="5086"/>
                    </a:lnTo>
                    <a:lnTo>
                      <a:pt x="1772" y="5104"/>
                    </a:lnTo>
                    <a:lnTo>
                      <a:pt x="1753" y="5086"/>
                    </a:lnTo>
                    <a:lnTo>
                      <a:pt x="1733" y="5086"/>
                    </a:lnTo>
                    <a:lnTo>
                      <a:pt x="1657" y="5047"/>
                    </a:lnTo>
                    <a:lnTo>
                      <a:pt x="1638" y="5028"/>
                    </a:lnTo>
                    <a:lnTo>
                      <a:pt x="1581" y="4971"/>
                    </a:lnTo>
                    <a:lnTo>
                      <a:pt x="1467" y="4914"/>
                    </a:lnTo>
                    <a:lnTo>
                      <a:pt x="1448" y="4895"/>
                    </a:lnTo>
                    <a:lnTo>
                      <a:pt x="1448" y="4857"/>
                    </a:lnTo>
                    <a:lnTo>
                      <a:pt x="1410" y="4819"/>
                    </a:lnTo>
                    <a:lnTo>
                      <a:pt x="1333" y="4705"/>
                    </a:lnTo>
                    <a:lnTo>
                      <a:pt x="1219" y="4571"/>
                    </a:lnTo>
                    <a:lnTo>
                      <a:pt x="1162" y="4514"/>
                    </a:lnTo>
                    <a:lnTo>
                      <a:pt x="1086" y="4495"/>
                    </a:lnTo>
                    <a:lnTo>
                      <a:pt x="1086" y="4476"/>
                    </a:lnTo>
                    <a:lnTo>
                      <a:pt x="1029" y="4380"/>
                    </a:lnTo>
                    <a:lnTo>
                      <a:pt x="1010" y="4361"/>
                    </a:lnTo>
                    <a:lnTo>
                      <a:pt x="934" y="4324"/>
                    </a:lnTo>
                    <a:lnTo>
                      <a:pt x="895" y="4304"/>
                    </a:lnTo>
                    <a:lnTo>
                      <a:pt x="895" y="4285"/>
                    </a:lnTo>
                    <a:lnTo>
                      <a:pt x="915" y="4228"/>
                    </a:lnTo>
                    <a:lnTo>
                      <a:pt x="876" y="4057"/>
                    </a:lnTo>
                    <a:lnTo>
                      <a:pt x="895" y="4019"/>
                    </a:lnTo>
                    <a:lnTo>
                      <a:pt x="915" y="4019"/>
                    </a:lnTo>
                    <a:lnTo>
                      <a:pt x="895" y="3999"/>
                    </a:lnTo>
                    <a:lnTo>
                      <a:pt x="876" y="3980"/>
                    </a:lnTo>
                    <a:lnTo>
                      <a:pt x="857" y="3980"/>
                    </a:lnTo>
                    <a:lnTo>
                      <a:pt x="838" y="3962"/>
                    </a:lnTo>
                    <a:lnTo>
                      <a:pt x="838" y="3943"/>
                    </a:lnTo>
                    <a:lnTo>
                      <a:pt x="800" y="3828"/>
                    </a:lnTo>
                    <a:lnTo>
                      <a:pt x="781" y="3790"/>
                    </a:lnTo>
                    <a:lnTo>
                      <a:pt x="781" y="3771"/>
                    </a:lnTo>
                    <a:lnTo>
                      <a:pt x="762" y="3752"/>
                    </a:lnTo>
                    <a:lnTo>
                      <a:pt x="743" y="3676"/>
                    </a:lnTo>
                    <a:lnTo>
                      <a:pt x="724" y="3581"/>
                    </a:lnTo>
                    <a:lnTo>
                      <a:pt x="724" y="3562"/>
                    </a:lnTo>
                    <a:lnTo>
                      <a:pt x="686" y="3504"/>
                    </a:lnTo>
                    <a:lnTo>
                      <a:pt x="667" y="3466"/>
                    </a:lnTo>
                    <a:lnTo>
                      <a:pt x="648" y="3390"/>
                    </a:lnTo>
                    <a:lnTo>
                      <a:pt x="629" y="3352"/>
                    </a:lnTo>
                    <a:lnTo>
                      <a:pt x="534" y="3237"/>
                    </a:lnTo>
                    <a:lnTo>
                      <a:pt x="495" y="3219"/>
                    </a:lnTo>
                    <a:lnTo>
                      <a:pt x="495" y="3237"/>
                    </a:lnTo>
                    <a:lnTo>
                      <a:pt x="476" y="3257"/>
                    </a:lnTo>
                    <a:lnTo>
                      <a:pt x="438" y="3237"/>
                    </a:lnTo>
                    <a:lnTo>
                      <a:pt x="324" y="3085"/>
                    </a:lnTo>
                    <a:lnTo>
                      <a:pt x="305" y="3009"/>
                    </a:lnTo>
                    <a:lnTo>
                      <a:pt x="286" y="2990"/>
                    </a:lnTo>
                    <a:lnTo>
                      <a:pt x="267" y="2971"/>
                    </a:lnTo>
                    <a:lnTo>
                      <a:pt x="229" y="2952"/>
                    </a:lnTo>
                    <a:lnTo>
                      <a:pt x="229" y="2933"/>
                    </a:lnTo>
                    <a:lnTo>
                      <a:pt x="229" y="2876"/>
                    </a:lnTo>
                    <a:lnTo>
                      <a:pt x="229" y="2838"/>
                    </a:lnTo>
                    <a:lnTo>
                      <a:pt x="229" y="2819"/>
                    </a:lnTo>
                    <a:lnTo>
                      <a:pt x="209" y="2800"/>
                    </a:lnTo>
                    <a:lnTo>
                      <a:pt x="191" y="2761"/>
                    </a:lnTo>
                    <a:lnTo>
                      <a:pt x="172" y="2742"/>
                    </a:lnTo>
                    <a:lnTo>
                      <a:pt x="172" y="2685"/>
                    </a:lnTo>
                    <a:lnTo>
                      <a:pt x="153" y="2647"/>
                    </a:lnTo>
                    <a:lnTo>
                      <a:pt x="57" y="2552"/>
                    </a:lnTo>
                    <a:lnTo>
                      <a:pt x="0" y="243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6" name="Freeform 21">
                <a:extLst>
                  <a:ext uri="{FF2B5EF4-FFF2-40B4-BE49-F238E27FC236}">
                    <a16:creationId xmlns:a16="http://schemas.microsoft.com/office/drawing/2014/main" id="{C9D2F4F7-CF58-AE4C-9768-196CD200B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9975" y="5267325"/>
                <a:ext cx="922338" cy="1425575"/>
              </a:xfrm>
              <a:custGeom>
                <a:avLst/>
                <a:gdLst>
                  <a:gd name="T0" fmla="*/ 2147483646 w 5126"/>
                  <a:gd name="T1" fmla="*/ 2147483646 h 7925"/>
                  <a:gd name="T2" fmla="*/ 2147483646 w 5126"/>
                  <a:gd name="T3" fmla="*/ 2147483646 h 7925"/>
                  <a:gd name="T4" fmla="*/ 2147483646 w 5126"/>
                  <a:gd name="T5" fmla="*/ 2147483646 h 7925"/>
                  <a:gd name="T6" fmla="*/ 2147483646 w 5126"/>
                  <a:gd name="T7" fmla="*/ 2147483646 h 7925"/>
                  <a:gd name="T8" fmla="*/ 2147483646 w 5126"/>
                  <a:gd name="T9" fmla="*/ 2147483646 h 7925"/>
                  <a:gd name="T10" fmla="*/ 2147483646 w 5126"/>
                  <a:gd name="T11" fmla="*/ 2147483646 h 7925"/>
                  <a:gd name="T12" fmla="*/ 2147483646 w 5126"/>
                  <a:gd name="T13" fmla="*/ 2147483646 h 7925"/>
                  <a:gd name="T14" fmla="*/ 2147483646 w 5126"/>
                  <a:gd name="T15" fmla="*/ 2147483646 h 7925"/>
                  <a:gd name="T16" fmla="*/ 2147483646 w 5126"/>
                  <a:gd name="T17" fmla="*/ 2147483646 h 7925"/>
                  <a:gd name="T18" fmla="*/ 2147483646 w 5126"/>
                  <a:gd name="T19" fmla="*/ 2147483646 h 7925"/>
                  <a:gd name="T20" fmla="*/ 2147483646 w 5126"/>
                  <a:gd name="T21" fmla="*/ 2147483646 h 7925"/>
                  <a:gd name="T22" fmla="*/ 2147483646 w 5126"/>
                  <a:gd name="T23" fmla="*/ 2147483646 h 7925"/>
                  <a:gd name="T24" fmla="*/ 2147483646 w 5126"/>
                  <a:gd name="T25" fmla="*/ 2147483646 h 7925"/>
                  <a:gd name="T26" fmla="*/ 2147483646 w 5126"/>
                  <a:gd name="T27" fmla="*/ 2147483646 h 7925"/>
                  <a:gd name="T28" fmla="*/ 2147483646 w 5126"/>
                  <a:gd name="T29" fmla="*/ 2147483646 h 7925"/>
                  <a:gd name="T30" fmla="*/ 2147483646 w 5126"/>
                  <a:gd name="T31" fmla="*/ 2147483646 h 7925"/>
                  <a:gd name="T32" fmla="*/ 2147483646 w 5126"/>
                  <a:gd name="T33" fmla="*/ 2147483646 h 7925"/>
                  <a:gd name="T34" fmla="*/ 2147483646 w 5126"/>
                  <a:gd name="T35" fmla="*/ 2147483646 h 7925"/>
                  <a:gd name="T36" fmla="*/ 2147483646 w 5126"/>
                  <a:gd name="T37" fmla="*/ 2147483646 h 7925"/>
                  <a:gd name="T38" fmla="*/ 2147483646 w 5126"/>
                  <a:gd name="T39" fmla="*/ 2147483646 h 7925"/>
                  <a:gd name="T40" fmla="*/ 2147483646 w 5126"/>
                  <a:gd name="T41" fmla="*/ 2147483646 h 7925"/>
                  <a:gd name="T42" fmla="*/ 2147483646 w 5126"/>
                  <a:gd name="T43" fmla="*/ 2147483646 h 7925"/>
                  <a:gd name="T44" fmla="*/ 2147483646 w 5126"/>
                  <a:gd name="T45" fmla="*/ 2147483646 h 7925"/>
                  <a:gd name="T46" fmla="*/ 2147483646 w 5126"/>
                  <a:gd name="T47" fmla="*/ 2147483646 h 7925"/>
                  <a:gd name="T48" fmla="*/ 2147483646 w 5126"/>
                  <a:gd name="T49" fmla="*/ 2147483646 h 7925"/>
                  <a:gd name="T50" fmla="*/ 2147483646 w 5126"/>
                  <a:gd name="T51" fmla="*/ 2147483646 h 7925"/>
                  <a:gd name="T52" fmla="*/ 2147483646 w 5126"/>
                  <a:gd name="T53" fmla="*/ 2147483646 h 7925"/>
                  <a:gd name="T54" fmla="*/ 2147483646 w 5126"/>
                  <a:gd name="T55" fmla="*/ 2147483646 h 7925"/>
                  <a:gd name="T56" fmla="*/ 2147483646 w 5126"/>
                  <a:gd name="T57" fmla="*/ 2147483646 h 7925"/>
                  <a:gd name="T58" fmla="*/ 2147483646 w 5126"/>
                  <a:gd name="T59" fmla="*/ 2147483646 h 7925"/>
                  <a:gd name="T60" fmla="*/ 2147483646 w 5126"/>
                  <a:gd name="T61" fmla="*/ 2147483646 h 7925"/>
                  <a:gd name="T62" fmla="*/ 2147483646 w 5126"/>
                  <a:gd name="T63" fmla="*/ 2147483646 h 7925"/>
                  <a:gd name="T64" fmla="*/ 2147483646 w 5126"/>
                  <a:gd name="T65" fmla="*/ 2147483646 h 7925"/>
                  <a:gd name="T66" fmla="*/ 2147483646 w 5126"/>
                  <a:gd name="T67" fmla="*/ 2147483646 h 7925"/>
                  <a:gd name="T68" fmla="*/ 2147483646 w 5126"/>
                  <a:gd name="T69" fmla="*/ 2147483646 h 7925"/>
                  <a:gd name="T70" fmla="*/ 2147483646 w 5126"/>
                  <a:gd name="T71" fmla="*/ 2147483646 h 7925"/>
                  <a:gd name="T72" fmla="*/ 2147483646 w 5126"/>
                  <a:gd name="T73" fmla="*/ 2147483646 h 7925"/>
                  <a:gd name="T74" fmla="*/ 2147483646 w 5126"/>
                  <a:gd name="T75" fmla="*/ 2147483646 h 7925"/>
                  <a:gd name="T76" fmla="*/ 0 w 5126"/>
                  <a:gd name="T77" fmla="*/ 2147483646 h 7925"/>
                  <a:gd name="T78" fmla="*/ 2147483646 w 5126"/>
                  <a:gd name="T79" fmla="*/ 2147483646 h 7925"/>
                  <a:gd name="T80" fmla="*/ 2147483646 w 5126"/>
                  <a:gd name="T81" fmla="*/ 2147483646 h 7925"/>
                  <a:gd name="T82" fmla="*/ 2147483646 w 5126"/>
                  <a:gd name="T83" fmla="*/ 2147483646 h 7925"/>
                  <a:gd name="T84" fmla="*/ 2147483646 w 5126"/>
                  <a:gd name="T85" fmla="*/ 2147483646 h 7925"/>
                  <a:gd name="T86" fmla="*/ 2147483646 w 5126"/>
                  <a:gd name="T87" fmla="*/ 2147483646 h 7925"/>
                  <a:gd name="T88" fmla="*/ 2147483646 w 5126"/>
                  <a:gd name="T89" fmla="*/ 2147483646 h 7925"/>
                  <a:gd name="T90" fmla="*/ 2147483646 w 5126"/>
                  <a:gd name="T91" fmla="*/ 2147483646 h 7925"/>
                  <a:gd name="T92" fmla="*/ 2147483646 w 5126"/>
                  <a:gd name="T93" fmla="*/ 2147483646 h 7925"/>
                  <a:gd name="T94" fmla="*/ 2147483646 w 5126"/>
                  <a:gd name="T95" fmla="*/ 2147483646 h 7925"/>
                  <a:gd name="T96" fmla="*/ 2147483646 w 5126"/>
                  <a:gd name="T97" fmla="*/ 2147483646 h 7925"/>
                  <a:gd name="T98" fmla="*/ 2147483646 w 5126"/>
                  <a:gd name="T99" fmla="*/ 2147483646 h 7925"/>
                  <a:gd name="T100" fmla="*/ 2147483646 w 5126"/>
                  <a:gd name="T101" fmla="*/ 2147483646 h 7925"/>
                  <a:gd name="T102" fmla="*/ 2147483646 w 5126"/>
                  <a:gd name="T103" fmla="*/ 2147483646 h 7925"/>
                  <a:gd name="T104" fmla="*/ 2147483646 w 5126"/>
                  <a:gd name="T105" fmla="*/ 2147483646 h 7925"/>
                  <a:gd name="T106" fmla="*/ 2147483646 w 5126"/>
                  <a:gd name="T107" fmla="*/ 2147483646 h 7925"/>
                  <a:gd name="T108" fmla="*/ 2147483646 w 5126"/>
                  <a:gd name="T109" fmla="*/ 2147483646 h 7925"/>
                  <a:gd name="T110" fmla="*/ 2147483646 w 5126"/>
                  <a:gd name="T111" fmla="*/ 2147483646 h 7925"/>
                  <a:gd name="T112" fmla="*/ 2147483646 w 5126"/>
                  <a:gd name="T113" fmla="*/ 2147483646 h 7925"/>
                  <a:gd name="T114" fmla="*/ 2147483646 w 5126"/>
                  <a:gd name="T115" fmla="*/ 2147483646 h 7925"/>
                  <a:gd name="T116" fmla="*/ 2147483646 w 5126"/>
                  <a:gd name="T117" fmla="*/ 2147483646 h 7925"/>
                  <a:gd name="T118" fmla="*/ 2147483646 w 5126"/>
                  <a:gd name="T119" fmla="*/ 2147483646 h 79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126" h="7925">
                    <a:moveTo>
                      <a:pt x="2610" y="286"/>
                    </a:moveTo>
                    <a:lnTo>
                      <a:pt x="2667" y="400"/>
                    </a:lnTo>
                    <a:lnTo>
                      <a:pt x="2763" y="495"/>
                    </a:lnTo>
                    <a:lnTo>
                      <a:pt x="2782" y="533"/>
                    </a:lnTo>
                    <a:lnTo>
                      <a:pt x="2782" y="590"/>
                    </a:lnTo>
                    <a:lnTo>
                      <a:pt x="2801" y="609"/>
                    </a:lnTo>
                    <a:lnTo>
                      <a:pt x="2819" y="648"/>
                    </a:lnTo>
                    <a:lnTo>
                      <a:pt x="2839" y="667"/>
                    </a:lnTo>
                    <a:lnTo>
                      <a:pt x="2839" y="686"/>
                    </a:lnTo>
                    <a:lnTo>
                      <a:pt x="2839" y="724"/>
                    </a:lnTo>
                    <a:lnTo>
                      <a:pt x="2839" y="781"/>
                    </a:lnTo>
                    <a:lnTo>
                      <a:pt x="2839" y="800"/>
                    </a:lnTo>
                    <a:lnTo>
                      <a:pt x="2877" y="819"/>
                    </a:lnTo>
                    <a:lnTo>
                      <a:pt x="2896" y="838"/>
                    </a:lnTo>
                    <a:lnTo>
                      <a:pt x="2915" y="857"/>
                    </a:lnTo>
                    <a:lnTo>
                      <a:pt x="2934" y="933"/>
                    </a:lnTo>
                    <a:lnTo>
                      <a:pt x="3048" y="1085"/>
                    </a:lnTo>
                    <a:lnTo>
                      <a:pt x="3086" y="1105"/>
                    </a:lnTo>
                    <a:lnTo>
                      <a:pt x="3105" y="1085"/>
                    </a:lnTo>
                    <a:lnTo>
                      <a:pt x="3105" y="1067"/>
                    </a:lnTo>
                    <a:lnTo>
                      <a:pt x="3144" y="1085"/>
                    </a:lnTo>
                    <a:lnTo>
                      <a:pt x="3239" y="1200"/>
                    </a:lnTo>
                    <a:lnTo>
                      <a:pt x="3258" y="1238"/>
                    </a:lnTo>
                    <a:lnTo>
                      <a:pt x="3277" y="1314"/>
                    </a:lnTo>
                    <a:lnTo>
                      <a:pt x="3296" y="1352"/>
                    </a:lnTo>
                    <a:lnTo>
                      <a:pt x="3334" y="1410"/>
                    </a:lnTo>
                    <a:lnTo>
                      <a:pt x="3334" y="1429"/>
                    </a:lnTo>
                    <a:lnTo>
                      <a:pt x="3353" y="1524"/>
                    </a:lnTo>
                    <a:lnTo>
                      <a:pt x="3372" y="1600"/>
                    </a:lnTo>
                    <a:lnTo>
                      <a:pt x="3391" y="1619"/>
                    </a:lnTo>
                    <a:lnTo>
                      <a:pt x="3391" y="1638"/>
                    </a:lnTo>
                    <a:lnTo>
                      <a:pt x="3410" y="1676"/>
                    </a:lnTo>
                    <a:lnTo>
                      <a:pt x="3448" y="1791"/>
                    </a:lnTo>
                    <a:lnTo>
                      <a:pt x="3448" y="1810"/>
                    </a:lnTo>
                    <a:lnTo>
                      <a:pt x="3467" y="1828"/>
                    </a:lnTo>
                    <a:lnTo>
                      <a:pt x="3486" y="1828"/>
                    </a:lnTo>
                    <a:lnTo>
                      <a:pt x="3505" y="1847"/>
                    </a:lnTo>
                    <a:lnTo>
                      <a:pt x="3525" y="1867"/>
                    </a:lnTo>
                    <a:lnTo>
                      <a:pt x="3505" y="1867"/>
                    </a:lnTo>
                    <a:lnTo>
                      <a:pt x="3486" y="1905"/>
                    </a:lnTo>
                    <a:lnTo>
                      <a:pt x="3525" y="2076"/>
                    </a:lnTo>
                    <a:lnTo>
                      <a:pt x="3505" y="2133"/>
                    </a:lnTo>
                    <a:lnTo>
                      <a:pt x="3505" y="2152"/>
                    </a:lnTo>
                    <a:lnTo>
                      <a:pt x="3544" y="2172"/>
                    </a:lnTo>
                    <a:lnTo>
                      <a:pt x="3620" y="2209"/>
                    </a:lnTo>
                    <a:lnTo>
                      <a:pt x="3639" y="2228"/>
                    </a:lnTo>
                    <a:lnTo>
                      <a:pt x="3696" y="2324"/>
                    </a:lnTo>
                    <a:lnTo>
                      <a:pt x="3696" y="2343"/>
                    </a:lnTo>
                    <a:lnTo>
                      <a:pt x="3772" y="2362"/>
                    </a:lnTo>
                    <a:lnTo>
                      <a:pt x="3829" y="2419"/>
                    </a:lnTo>
                    <a:lnTo>
                      <a:pt x="3943" y="2553"/>
                    </a:lnTo>
                    <a:lnTo>
                      <a:pt x="4020" y="2667"/>
                    </a:lnTo>
                    <a:lnTo>
                      <a:pt x="4058" y="2705"/>
                    </a:lnTo>
                    <a:lnTo>
                      <a:pt x="4058" y="2743"/>
                    </a:lnTo>
                    <a:lnTo>
                      <a:pt x="4077" y="2762"/>
                    </a:lnTo>
                    <a:lnTo>
                      <a:pt x="4191" y="2819"/>
                    </a:lnTo>
                    <a:lnTo>
                      <a:pt x="4248" y="2876"/>
                    </a:lnTo>
                    <a:lnTo>
                      <a:pt x="4267" y="2895"/>
                    </a:lnTo>
                    <a:lnTo>
                      <a:pt x="4248" y="2914"/>
                    </a:lnTo>
                    <a:lnTo>
                      <a:pt x="4229" y="2990"/>
                    </a:lnTo>
                    <a:lnTo>
                      <a:pt x="4210" y="3010"/>
                    </a:lnTo>
                    <a:lnTo>
                      <a:pt x="4191" y="3029"/>
                    </a:lnTo>
                    <a:lnTo>
                      <a:pt x="4172" y="3029"/>
                    </a:lnTo>
                    <a:lnTo>
                      <a:pt x="4096" y="3010"/>
                    </a:lnTo>
                    <a:lnTo>
                      <a:pt x="4058" y="3010"/>
                    </a:lnTo>
                    <a:lnTo>
                      <a:pt x="4020" y="3010"/>
                    </a:lnTo>
                    <a:lnTo>
                      <a:pt x="4001" y="3010"/>
                    </a:lnTo>
                    <a:lnTo>
                      <a:pt x="3962" y="2990"/>
                    </a:lnTo>
                    <a:lnTo>
                      <a:pt x="3925" y="2971"/>
                    </a:lnTo>
                    <a:lnTo>
                      <a:pt x="3715" y="2952"/>
                    </a:lnTo>
                    <a:lnTo>
                      <a:pt x="3658" y="2914"/>
                    </a:lnTo>
                    <a:lnTo>
                      <a:pt x="3562" y="2819"/>
                    </a:lnTo>
                    <a:lnTo>
                      <a:pt x="3525" y="2800"/>
                    </a:lnTo>
                    <a:lnTo>
                      <a:pt x="3144" y="2553"/>
                    </a:lnTo>
                    <a:lnTo>
                      <a:pt x="3105" y="2514"/>
                    </a:lnTo>
                    <a:lnTo>
                      <a:pt x="3067" y="2457"/>
                    </a:lnTo>
                    <a:lnTo>
                      <a:pt x="3048" y="2419"/>
                    </a:lnTo>
                    <a:lnTo>
                      <a:pt x="3010" y="2419"/>
                    </a:lnTo>
                    <a:lnTo>
                      <a:pt x="2991" y="2400"/>
                    </a:lnTo>
                    <a:lnTo>
                      <a:pt x="2972" y="2419"/>
                    </a:lnTo>
                    <a:lnTo>
                      <a:pt x="2953" y="2438"/>
                    </a:lnTo>
                    <a:lnTo>
                      <a:pt x="2953" y="2457"/>
                    </a:lnTo>
                    <a:lnTo>
                      <a:pt x="2934" y="2495"/>
                    </a:lnTo>
                    <a:lnTo>
                      <a:pt x="2915" y="2533"/>
                    </a:lnTo>
                    <a:lnTo>
                      <a:pt x="2896" y="2553"/>
                    </a:lnTo>
                    <a:lnTo>
                      <a:pt x="2915" y="2590"/>
                    </a:lnTo>
                    <a:lnTo>
                      <a:pt x="2934" y="2629"/>
                    </a:lnTo>
                    <a:lnTo>
                      <a:pt x="2915" y="2667"/>
                    </a:lnTo>
                    <a:lnTo>
                      <a:pt x="2877" y="2743"/>
                    </a:lnTo>
                    <a:lnTo>
                      <a:pt x="2858" y="2762"/>
                    </a:lnTo>
                    <a:lnTo>
                      <a:pt x="2858" y="2800"/>
                    </a:lnTo>
                    <a:lnTo>
                      <a:pt x="2877" y="2876"/>
                    </a:lnTo>
                    <a:lnTo>
                      <a:pt x="2877" y="2895"/>
                    </a:lnTo>
                    <a:lnTo>
                      <a:pt x="2896" y="2952"/>
                    </a:lnTo>
                    <a:lnTo>
                      <a:pt x="2896" y="3029"/>
                    </a:lnTo>
                    <a:lnTo>
                      <a:pt x="2915" y="3105"/>
                    </a:lnTo>
                    <a:lnTo>
                      <a:pt x="2934" y="3276"/>
                    </a:lnTo>
                    <a:lnTo>
                      <a:pt x="2934" y="3315"/>
                    </a:lnTo>
                    <a:lnTo>
                      <a:pt x="2972" y="3371"/>
                    </a:lnTo>
                    <a:lnTo>
                      <a:pt x="2991" y="3410"/>
                    </a:lnTo>
                    <a:lnTo>
                      <a:pt x="3010" y="3410"/>
                    </a:lnTo>
                    <a:lnTo>
                      <a:pt x="3048" y="3429"/>
                    </a:lnTo>
                    <a:lnTo>
                      <a:pt x="3067" y="3429"/>
                    </a:lnTo>
                    <a:lnTo>
                      <a:pt x="3086" y="3447"/>
                    </a:lnTo>
                    <a:lnTo>
                      <a:pt x="3105" y="3447"/>
                    </a:lnTo>
                    <a:lnTo>
                      <a:pt x="3124" y="3467"/>
                    </a:lnTo>
                    <a:lnTo>
                      <a:pt x="3163" y="3562"/>
                    </a:lnTo>
                    <a:lnTo>
                      <a:pt x="3220" y="3619"/>
                    </a:lnTo>
                    <a:lnTo>
                      <a:pt x="3220" y="3638"/>
                    </a:lnTo>
                    <a:lnTo>
                      <a:pt x="3200" y="3657"/>
                    </a:lnTo>
                    <a:lnTo>
                      <a:pt x="3181" y="3676"/>
                    </a:lnTo>
                    <a:lnTo>
                      <a:pt x="3086" y="3695"/>
                    </a:lnTo>
                    <a:lnTo>
                      <a:pt x="3086" y="3752"/>
                    </a:lnTo>
                    <a:lnTo>
                      <a:pt x="3353" y="4229"/>
                    </a:lnTo>
                    <a:lnTo>
                      <a:pt x="3372" y="4381"/>
                    </a:lnTo>
                    <a:lnTo>
                      <a:pt x="3391" y="4476"/>
                    </a:lnTo>
                    <a:lnTo>
                      <a:pt x="3410" y="4514"/>
                    </a:lnTo>
                    <a:lnTo>
                      <a:pt x="3429" y="4552"/>
                    </a:lnTo>
                    <a:lnTo>
                      <a:pt x="3486" y="4629"/>
                    </a:lnTo>
                    <a:lnTo>
                      <a:pt x="3544" y="4743"/>
                    </a:lnTo>
                    <a:lnTo>
                      <a:pt x="3562" y="4781"/>
                    </a:lnTo>
                    <a:lnTo>
                      <a:pt x="3562" y="4819"/>
                    </a:lnTo>
                    <a:lnTo>
                      <a:pt x="3562" y="4857"/>
                    </a:lnTo>
                    <a:lnTo>
                      <a:pt x="3581" y="4952"/>
                    </a:lnTo>
                    <a:lnTo>
                      <a:pt x="3581" y="5029"/>
                    </a:lnTo>
                    <a:lnTo>
                      <a:pt x="3562" y="5200"/>
                    </a:lnTo>
                    <a:lnTo>
                      <a:pt x="3544" y="5333"/>
                    </a:lnTo>
                    <a:lnTo>
                      <a:pt x="3544" y="5372"/>
                    </a:lnTo>
                    <a:lnTo>
                      <a:pt x="3601" y="5467"/>
                    </a:lnTo>
                    <a:lnTo>
                      <a:pt x="3639" y="5543"/>
                    </a:lnTo>
                    <a:lnTo>
                      <a:pt x="3639" y="5600"/>
                    </a:lnTo>
                    <a:lnTo>
                      <a:pt x="3581" y="5790"/>
                    </a:lnTo>
                    <a:lnTo>
                      <a:pt x="3581" y="5809"/>
                    </a:lnTo>
                    <a:lnTo>
                      <a:pt x="3544" y="5809"/>
                    </a:lnTo>
                    <a:lnTo>
                      <a:pt x="3505" y="5809"/>
                    </a:lnTo>
                    <a:lnTo>
                      <a:pt x="3467" y="5809"/>
                    </a:lnTo>
                    <a:lnTo>
                      <a:pt x="3486" y="5829"/>
                    </a:lnTo>
                    <a:lnTo>
                      <a:pt x="3562" y="6076"/>
                    </a:lnTo>
                    <a:lnTo>
                      <a:pt x="3601" y="6114"/>
                    </a:lnTo>
                    <a:lnTo>
                      <a:pt x="3639" y="6095"/>
                    </a:lnTo>
                    <a:lnTo>
                      <a:pt x="3696" y="6076"/>
                    </a:lnTo>
                    <a:lnTo>
                      <a:pt x="3772" y="6076"/>
                    </a:lnTo>
                    <a:lnTo>
                      <a:pt x="3791" y="6076"/>
                    </a:lnTo>
                    <a:lnTo>
                      <a:pt x="3810" y="6057"/>
                    </a:lnTo>
                    <a:lnTo>
                      <a:pt x="3829" y="6038"/>
                    </a:lnTo>
                    <a:lnTo>
                      <a:pt x="3848" y="6000"/>
                    </a:lnTo>
                    <a:lnTo>
                      <a:pt x="3848" y="5981"/>
                    </a:lnTo>
                    <a:lnTo>
                      <a:pt x="3906" y="5924"/>
                    </a:lnTo>
                    <a:lnTo>
                      <a:pt x="3925" y="5905"/>
                    </a:lnTo>
                    <a:lnTo>
                      <a:pt x="3925" y="5886"/>
                    </a:lnTo>
                    <a:lnTo>
                      <a:pt x="3925" y="5867"/>
                    </a:lnTo>
                    <a:lnTo>
                      <a:pt x="3943" y="5848"/>
                    </a:lnTo>
                    <a:lnTo>
                      <a:pt x="3962" y="5829"/>
                    </a:lnTo>
                    <a:lnTo>
                      <a:pt x="3982" y="5829"/>
                    </a:lnTo>
                    <a:lnTo>
                      <a:pt x="4001" y="5829"/>
                    </a:lnTo>
                    <a:lnTo>
                      <a:pt x="4058" y="5867"/>
                    </a:lnTo>
                    <a:lnTo>
                      <a:pt x="4096" y="5867"/>
                    </a:lnTo>
                    <a:lnTo>
                      <a:pt x="4115" y="5867"/>
                    </a:lnTo>
                    <a:lnTo>
                      <a:pt x="4134" y="5867"/>
                    </a:lnTo>
                    <a:lnTo>
                      <a:pt x="4191" y="5867"/>
                    </a:lnTo>
                    <a:lnTo>
                      <a:pt x="4248" y="5867"/>
                    </a:lnTo>
                    <a:lnTo>
                      <a:pt x="4343" y="5829"/>
                    </a:lnTo>
                    <a:lnTo>
                      <a:pt x="4382" y="5809"/>
                    </a:lnTo>
                    <a:lnTo>
                      <a:pt x="4419" y="5809"/>
                    </a:lnTo>
                    <a:lnTo>
                      <a:pt x="4439" y="5809"/>
                    </a:lnTo>
                    <a:lnTo>
                      <a:pt x="4458" y="5790"/>
                    </a:lnTo>
                    <a:lnTo>
                      <a:pt x="4496" y="5753"/>
                    </a:lnTo>
                    <a:lnTo>
                      <a:pt x="4515" y="5753"/>
                    </a:lnTo>
                    <a:lnTo>
                      <a:pt x="4534" y="5753"/>
                    </a:lnTo>
                    <a:lnTo>
                      <a:pt x="4572" y="5753"/>
                    </a:lnTo>
                    <a:lnTo>
                      <a:pt x="4610" y="5753"/>
                    </a:lnTo>
                    <a:lnTo>
                      <a:pt x="4629" y="5733"/>
                    </a:lnTo>
                    <a:lnTo>
                      <a:pt x="4648" y="5733"/>
                    </a:lnTo>
                    <a:lnTo>
                      <a:pt x="4668" y="5695"/>
                    </a:lnTo>
                    <a:lnTo>
                      <a:pt x="4686" y="5657"/>
                    </a:lnTo>
                    <a:lnTo>
                      <a:pt x="4744" y="5695"/>
                    </a:lnTo>
                    <a:lnTo>
                      <a:pt x="4800" y="5733"/>
                    </a:lnTo>
                    <a:lnTo>
                      <a:pt x="4839" y="5772"/>
                    </a:lnTo>
                    <a:lnTo>
                      <a:pt x="4915" y="5829"/>
                    </a:lnTo>
                    <a:lnTo>
                      <a:pt x="4953" y="5829"/>
                    </a:lnTo>
                    <a:lnTo>
                      <a:pt x="5086" y="5905"/>
                    </a:lnTo>
                    <a:lnTo>
                      <a:pt x="5105" y="5981"/>
                    </a:lnTo>
                    <a:lnTo>
                      <a:pt x="5125" y="6038"/>
                    </a:lnTo>
                    <a:lnTo>
                      <a:pt x="5105" y="6057"/>
                    </a:lnTo>
                    <a:lnTo>
                      <a:pt x="5105" y="6076"/>
                    </a:lnTo>
                    <a:lnTo>
                      <a:pt x="5086" y="6076"/>
                    </a:lnTo>
                    <a:lnTo>
                      <a:pt x="5029" y="6095"/>
                    </a:lnTo>
                    <a:lnTo>
                      <a:pt x="5010" y="6095"/>
                    </a:lnTo>
                    <a:lnTo>
                      <a:pt x="4972" y="6095"/>
                    </a:lnTo>
                    <a:lnTo>
                      <a:pt x="4877" y="6076"/>
                    </a:lnTo>
                    <a:lnTo>
                      <a:pt x="4839" y="6076"/>
                    </a:lnTo>
                    <a:lnTo>
                      <a:pt x="4820" y="6095"/>
                    </a:lnTo>
                    <a:lnTo>
                      <a:pt x="4782" y="6114"/>
                    </a:lnTo>
                    <a:lnTo>
                      <a:pt x="4763" y="6114"/>
                    </a:lnTo>
                    <a:lnTo>
                      <a:pt x="4744" y="6134"/>
                    </a:lnTo>
                    <a:lnTo>
                      <a:pt x="4724" y="6153"/>
                    </a:lnTo>
                    <a:lnTo>
                      <a:pt x="4705" y="6190"/>
                    </a:lnTo>
                    <a:lnTo>
                      <a:pt x="4686" y="6210"/>
                    </a:lnTo>
                    <a:lnTo>
                      <a:pt x="4668" y="6324"/>
                    </a:lnTo>
                    <a:lnTo>
                      <a:pt x="4686" y="6362"/>
                    </a:lnTo>
                    <a:lnTo>
                      <a:pt x="4724" y="6400"/>
                    </a:lnTo>
                    <a:lnTo>
                      <a:pt x="4744" y="6438"/>
                    </a:lnTo>
                    <a:lnTo>
                      <a:pt x="4744" y="6457"/>
                    </a:lnTo>
                    <a:lnTo>
                      <a:pt x="4744" y="6495"/>
                    </a:lnTo>
                    <a:lnTo>
                      <a:pt x="4724" y="6533"/>
                    </a:lnTo>
                    <a:lnTo>
                      <a:pt x="4705" y="6610"/>
                    </a:lnTo>
                    <a:lnTo>
                      <a:pt x="4705" y="6724"/>
                    </a:lnTo>
                    <a:lnTo>
                      <a:pt x="4686" y="6819"/>
                    </a:lnTo>
                    <a:lnTo>
                      <a:pt x="4648" y="6857"/>
                    </a:lnTo>
                    <a:lnTo>
                      <a:pt x="4515" y="6991"/>
                    </a:lnTo>
                    <a:lnTo>
                      <a:pt x="4496" y="7010"/>
                    </a:lnTo>
                    <a:lnTo>
                      <a:pt x="4439" y="7143"/>
                    </a:lnTo>
                    <a:lnTo>
                      <a:pt x="4401" y="7181"/>
                    </a:lnTo>
                    <a:lnTo>
                      <a:pt x="4382" y="7200"/>
                    </a:lnTo>
                    <a:lnTo>
                      <a:pt x="4382" y="7219"/>
                    </a:lnTo>
                    <a:lnTo>
                      <a:pt x="4363" y="7219"/>
                    </a:lnTo>
                    <a:lnTo>
                      <a:pt x="4343" y="7219"/>
                    </a:lnTo>
                    <a:lnTo>
                      <a:pt x="4267" y="7181"/>
                    </a:lnTo>
                    <a:lnTo>
                      <a:pt x="4229" y="7181"/>
                    </a:lnTo>
                    <a:lnTo>
                      <a:pt x="4172" y="7181"/>
                    </a:lnTo>
                    <a:lnTo>
                      <a:pt x="4153" y="7181"/>
                    </a:lnTo>
                    <a:lnTo>
                      <a:pt x="4134" y="7181"/>
                    </a:lnTo>
                    <a:lnTo>
                      <a:pt x="4115" y="7200"/>
                    </a:lnTo>
                    <a:lnTo>
                      <a:pt x="4096" y="7277"/>
                    </a:lnTo>
                    <a:lnTo>
                      <a:pt x="4115" y="7372"/>
                    </a:lnTo>
                    <a:lnTo>
                      <a:pt x="4115" y="7409"/>
                    </a:lnTo>
                    <a:lnTo>
                      <a:pt x="4115" y="7429"/>
                    </a:lnTo>
                    <a:lnTo>
                      <a:pt x="4039" y="7429"/>
                    </a:lnTo>
                    <a:lnTo>
                      <a:pt x="3867" y="7409"/>
                    </a:lnTo>
                    <a:lnTo>
                      <a:pt x="3829" y="7409"/>
                    </a:lnTo>
                    <a:lnTo>
                      <a:pt x="3810" y="7391"/>
                    </a:lnTo>
                    <a:lnTo>
                      <a:pt x="3734" y="7372"/>
                    </a:lnTo>
                    <a:lnTo>
                      <a:pt x="3467" y="7486"/>
                    </a:lnTo>
                    <a:lnTo>
                      <a:pt x="3372" y="7505"/>
                    </a:lnTo>
                    <a:lnTo>
                      <a:pt x="3277" y="7505"/>
                    </a:lnTo>
                    <a:lnTo>
                      <a:pt x="3048" y="7543"/>
                    </a:lnTo>
                    <a:lnTo>
                      <a:pt x="2819" y="7543"/>
                    </a:lnTo>
                    <a:lnTo>
                      <a:pt x="2763" y="7562"/>
                    </a:lnTo>
                    <a:lnTo>
                      <a:pt x="2743" y="7562"/>
                    </a:lnTo>
                    <a:lnTo>
                      <a:pt x="2724" y="7581"/>
                    </a:lnTo>
                    <a:lnTo>
                      <a:pt x="2629" y="7714"/>
                    </a:lnTo>
                    <a:lnTo>
                      <a:pt x="2610" y="7790"/>
                    </a:lnTo>
                    <a:lnTo>
                      <a:pt x="2591" y="7810"/>
                    </a:lnTo>
                    <a:lnTo>
                      <a:pt x="2572" y="7829"/>
                    </a:lnTo>
                    <a:lnTo>
                      <a:pt x="2401" y="7924"/>
                    </a:lnTo>
                    <a:lnTo>
                      <a:pt x="2362" y="7924"/>
                    </a:lnTo>
                    <a:lnTo>
                      <a:pt x="2343" y="7924"/>
                    </a:lnTo>
                    <a:lnTo>
                      <a:pt x="2324" y="7905"/>
                    </a:lnTo>
                    <a:lnTo>
                      <a:pt x="2324" y="7867"/>
                    </a:lnTo>
                    <a:lnTo>
                      <a:pt x="2324" y="7848"/>
                    </a:lnTo>
                    <a:lnTo>
                      <a:pt x="2343" y="7753"/>
                    </a:lnTo>
                    <a:lnTo>
                      <a:pt x="2343" y="7734"/>
                    </a:lnTo>
                    <a:lnTo>
                      <a:pt x="2324" y="7714"/>
                    </a:lnTo>
                    <a:lnTo>
                      <a:pt x="2324" y="7695"/>
                    </a:lnTo>
                    <a:lnTo>
                      <a:pt x="2306" y="7676"/>
                    </a:lnTo>
                    <a:lnTo>
                      <a:pt x="2306" y="7657"/>
                    </a:lnTo>
                    <a:lnTo>
                      <a:pt x="2306" y="7600"/>
                    </a:lnTo>
                    <a:lnTo>
                      <a:pt x="2286" y="7581"/>
                    </a:lnTo>
                    <a:lnTo>
                      <a:pt x="2267" y="7562"/>
                    </a:lnTo>
                    <a:lnTo>
                      <a:pt x="2248" y="7562"/>
                    </a:lnTo>
                    <a:lnTo>
                      <a:pt x="2229" y="7562"/>
                    </a:lnTo>
                    <a:lnTo>
                      <a:pt x="2172" y="7600"/>
                    </a:lnTo>
                    <a:lnTo>
                      <a:pt x="2115" y="7638"/>
                    </a:lnTo>
                    <a:lnTo>
                      <a:pt x="2077" y="7657"/>
                    </a:lnTo>
                    <a:lnTo>
                      <a:pt x="2039" y="7657"/>
                    </a:lnTo>
                    <a:lnTo>
                      <a:pt x="2020" y="7657"/>
                    </a:lnTo>
                    <a:lnTo>
                      <a:pt x="1981" y="7657"/>
                    </a:lnTo>
                    <a:lnTo>
                      <a:pt x="1925" y="7638"/>
                    </a:lnTo>
                    <a:lnTo>
                      <a:pt x="1905" y="7638"/>
                    </a:lnTo>
                    <a:lnTo>
                      <a:pt x="1886" y="7619"/>
                    </a:lnTo>
                    <a:lnTo>
                      <a:pt x="1867" y="7600"/>
                    </a:lnTo>
                    <a:lnTo>
                      <a:pt x="1791" y="7524"/>
                    </a:lnTo>
                    <a:lnTo>
                      <a:pt x="1772" y="7505"/>
                    </a:lnTo>
                    <a:lnTo>
                      <a:pt x="1772" y="7486"/>
                    </a:lnTo>
                    <a:lnTo>
                      <a:pt x="1772" y="7467"/>
                    </a:lnTo>
                    <a:lnTo>
                      <a:pt x="1753" y="7409"/>
                    </a:lnTo>
                    <a:lnTo>
                      <a:pt x="1715" y="7391"/>
                    </a:lnTo>
                    <a:lnTo>
                      <a:pt x="1639" y="7353"/>
                    </a:lnTo>
                    <a:lnTo>
                      <a:pt x="1600" y="7333"/>
                    </a:lnTo>
                    <a:lnTo>
                      <a:pt x="1600" y="7314"/>
                    </a:lnTo>
                    <a:lnTo>
                      <a:pt x="1581" y="7277"/>
                    </a:lnTo>
                    <a:lnTo>
                      <a:pt x="1581" y="7238"/>
                    </a:lnTo>
                    <a:lnTo>
                      <a:pt x="1544" y="7200"/>
                    </a:lnTo>
                    <a:lnTo>
                      <a:pt x="1505" y="7124"/>
                    </a:lnTo>
                    <a:lnTo>
                      <a:pt x="1486" y="7067"/>
                    </a:lnTo>
                    <a:lnTo>
                      <a:pt x="1486" y="7048"/>
                    </a:lnTo>
                    <a:lnTo>
                      <a:pt x="1486" y="7010"/>
                    </a:lnTo>
                    <a:lnTo>
                      <a:pt x="1486" y="6991"/>
                    </a:lnTo>
                    <a:lnTo>
                      <a:pt x="1486" y="6972"/>
                    </a:lnTo>
                    <a:lnTo>
                      <a:pt x="1467" y="6952"/>
                    </a:lnTo>
                    <a:lnTo>
                      <a:pt x="1448" y="6952"/>
                    </a:lnTo>
                    <a:lnTo>
                      <a:pt x="1372" y="6933"/>
                    </a:lnTo>
                    <a:lnTo>
                      <a:pt x="1200" y="6876"/>
                    </a:lnTo>
                    <a:lnTo>
                      <a:pt x="1029" y="6857"/>
                    </a:lnTo>
                    <a:lnTo>
                      <a:pt x="972" y="6838"/>
                    </a:lnTo>
                    <a:lnTo>
                      <a:pt x="934" y="6819"/>
                    </a:lnTo>
                    <a:lnTo>
                      <a:pt x="934" y="6800"/>
                    </a:lnTo>
                    <a:lnTo>
                      <a:pt x="915" y="6781"/>
                    </a:lnTo>
                    <a:lnTo>
                      <a:pt x="915" y="6762"/>
                    </a:lnTo>
                    <a:lnTo>
                      <a:pt x="915" y="6724"/>
                    </a:lnTo>
                    <a:lnTo>
                      <a:pt x="991" y="6533"/>
                    </a:lnTo>
                    <a:lnTo>
                      <a:pt x="991" y="6495"/>
                    </a:lnTo>
                    <a:lnTo>
                      <a:pt x="991" y="6419"/>
                    </a:lnTo>
                    <a:lnTo>
                      <a:pt x="991" y="6324"/>
                    </a:lnTo>
                    <a:lnTo>
                      <a:pt x="972" y="6305"/>
                    </a:lnTo>
                    <a:lnTo>
                      <a:pt x="972" y="6286"/>
                    </a:lnTo>
                    <a:lnTo>
                      <a:pt x="934" y="6229"/>
                    </a:lnTo>
                    <a:lnTo>
                      <a:pt x="896" y="6153"/>
                    </a:lnTo>
                    <a:lnTo>
                      <a:pt x="858" y="6114"/>
                    </a:lnTo>
                    <a:lnTo>
                      <a:pt x="838" y="6038"/>
                    </a:lnTo>
                    <a:lnTo>
                      <a:pt x="819" y="5981"/>
                    </a:lnTo>
                    <a:lnTo>
                      <a:pt x="819" y="5924"/>
                    </a:lnTo>
                    <a:lnTo>
                      <a:pt x="801" y="5905"/>
                    </a:lnTo>
                    <a:lnTo>
                      <a:pt x="801" y="5886"/>
                    </a:lnTo>
                    <a:lnTo>
                      <a:pt x="782" y="5867"/>
                    </a:lnTo>
                    <a:lnTo>
                      <a:pt x="686" y="5809"/>
                    </a:lnTo>
                    <a:lnTo>
                      <a:pt x="667" y="5772"/>
                    </a:lnTo>
                    <a:lnTo>
                      <a:pt x="648" y="5753"/>
                    </a:lnTo>
                    <a:lnTo>
                      <a:pt x="648" y="5714"/>
                    </a:lnTo>
                    <a:lnTo>
                      <a:pt x="648" y="5657"/>
                    </a:lnTo>
                    <a:lnTo>
                      <a:pt x="648" y="5638"/>
                    </a:lnTo>
                    <a:lnTo>
                      <a:pt x="629" y="5619"/>
                    </a:lnTo>
                    <a:lnTo>
                      <a:pt x="610" y="5600"/>
                    </a:lnTo>
                    <a:lnTo>
                      <a:pt x="591" y="5581"/>
                    </a:lnTo>
                    <a:lnTo>
                      <a:pt x="572" y="5543"/>
                    </a:lnTo>
                    <a:lnTo>
                      <a:pt x="553" y="5524"/>
                    </a:lnTo>
                    <a:lnTo>
                      <a:pt x="515" y="5505"/>
                    </a:lnTo>
                    <a:lnTo>
                      <a:pt x="496" y="5486"/>
                    </a:lnTo>
                    <a:lnTo>
                      <a:pt x="477" y="5486"/>
                    </a:lnTo>
                    <a:lnTo>
                      <a:pt x="457" y="5505"/>
                    </a:lnTo>
                    <a:lnTo>
                      <a:pt x="439" y="5505"/>
                    </a:lnTo>
                    <a:lnTo>
                      <a:pt x="381" y="5581"/>
                    </a:lnTo>
                    <a:lnTo>
                      <a:pt x="362" y="5600"/>
                    </a:lnTo>
                    <a:lnTo>
                      <a:pt x="343" y="5619"/>
                    </a:lnTo>
                    <a:lnTo>
                      <a:pt x="325" y="5619"/>
                    </a:lnTo>
                    <a:lnTo>
                      <a:pt x="210" y="5638"/>
                    </a:lnTo>
                    <a:lnTo>
                      <a:pt x="191" y="5638"/>
                    </a:lnTo>
                    <a:lnTo>
                      <a:pt x="191" y="5619"/>
                    </a:lnTo>
                    <a:lnTo>
                      <a:pt x="172" y="5562"/>
                    </a:lnTo>
                    <a:lnTo>
                      <a:pt x="153" y="5467"/>
                    </a:lnTo>
                    <a:lnTo>
                      <a:pt x="191" y="5372"/>
                    </a:lnTo>
                    <a:lnTo>
                      <a:pt x="191" y="5352"/>
                    </a:lnTo>
                    <a:lnTo>
                      <a:pt x="191" y="5314"/>
                    </a:lnTo>
                    <a:lnTo>
                      <a:pt x="172" y="5276"/>
                    </a:lnTo>
                    <a:lnTo>
                      <a:pt x="153" y="5257"/>
                    </a:lnTo>
                    <a:lnTo>
                      <a:pt x="134" y="5238"/>
                    </a:lnTo>
                    <a:lnTo>
                      <a:pt x="39" y="5181"/>
                    </a:lnTo>
                    <a:lnTo>
                      <a:pt x="20" y="5162"/>
                    </a:lnTo>
                    <a:lnTo>
                      <a:pt x="0" y="5143"/>
                    </a:lnTo>
                    <a:lnTo>
                      <a:pt x="20" y="5105"/>
                    </a:lnTo>
                    <a:lnTo>
                      <a:pt x="39" y="5067"/>
                    </a:lnTo>
                    <a:lnTo>
                      <a:pt x="76" y="5029"/>
                    </a:lnTo>
                    <a:lnTo>
                      <a:pt x="153" y="4857"/>
                    </a:lnTo>
                    <a:lnTo>
                      <a:pt x="172" y="4819"/>
                    </a:lnTo>
                    <a:lnTo>
                      <a:pt x="153" y="4781"/>
                    </a:lnTo>
                    <a:lnTo>
                      <a:pt x="115" y="4686"/>
                    </a:lnTo>
                    <a:lnTo>
                      <a:pt x="115" y="4648"/>
                    </a:lnTo>
                    <a:lnTo>
                      <a:pt x="115" y="4610"/>
                    </a:lnTo>
                    <a:lnTo>
                      <a:pt x="134" y="4590"/>
                    </a:lnTo>
                    <a:lnTo>
                      <a:pt x="153" y="4552"/>
                    </a:lnTo>
                    <a:lnTo>
                      <a:pt x="172" y="4514"/>
                    </a:lnTo>
                    <a:lnTo>
                      <a:pt x="229" y="4476"/>
                    </a:lnTo>
                    <a:lnTo>
                      <a:pt x="325" y="4438"/>
                    </a:lnTo>
                    <a:lnTo>
                      <a:pt x="686" y="4362"/>
                    </a:lnTo>
                    <a:lnTo>
                      <a:pt x="819" y="4362"/>
                    </a:lnTo>
                    <a:lnTo>
                      <a:pt x="838" y="4362"/>
                    </a:lnTo>
                    <a:lnTo>
                      <a:pt x="858" y="4343"/>
                    </a:lnTo>
                    <a:lnTo>
                      <a:pt x="877" y="4305"/>
                    </a:lnTo>
                    <a:lnTo>
                      <a:pt x="896" y="4267"/>
                    </a:lnTo>
                    <a:lnTo>
                      <a:pt x="915" y="4000"/>
                    </a:lnTo>
                    <a:lnTo>
                      <a:pt x="896" y="3886"/>
                    </a:lnTo>
                    <a:lnTo>
                      <a:pt x="838" y="3733"/>
                    </a:lnTo>
                    <a:lnTo>
                      <a:pt x="762" y="3543"/>
                    </a:lnTo>
                    <a:lnTo>
                      <a:pt x="762" y="3467"/>
                    </a:lnTo>
                    <a:lnTo>
                      <a:pt x="762" y="3295"/>
                    </a:lnTo>
                    <a:lnTo>
                      <a:pt x="743" y="3257"/>
                    </a:lnTo>
                    <a:lnTo>
                      <a:pt x="724" y="3238"/>
                    </a:lnTo>
                    <a:lnTo>
                      <a:pt x="724" y="3219"/>
                    </a:lnTo>
                    <a:lnTo>
                      <a:pt x="706" y="3200"/>
                    </a:lnTo>
                    <a:lnTo>
                      <a:pt x="686" y="3181"/>
                    </a:lnTo>
                    <a:lnTo>
                      <a:pt x="648" y="3162"/>
                    </a:lnTo>
                    <a:lnTo>
                      <a:pt x="648" y="3143"/>
                    </a:lnTo>
                    <a:lnTo>
                      <a:pt x="629" y="3124"/>
                    </a:lnTo>
                    <a:lnTo>
                      <a:pt x="629" y="3105"/>
                    </a:lnTo>
                    <a:lnTo>
                      <a:pt x="610" y="3086"/>
                    </a:lnTo>
                    <a:lnTo>
                      <a:pt x="610" y="3066"/>
                    </a:lnTo>
                    <a:lnTo>
                      <a:pt x="591" y="3066"/>
                    </a:lnTo>
                    <a:lnTo>
                      <a:pt x="572" y="3029"/>
                    </a:lnTo>
                    <a:lnTo>
                      <a:pt x="496" y="3010"/>
                    </a:lnTo>
                    <a:lnTo>
                      <a:pt x="477" y="2990"/>
                    </a:lnTo>
                    <a:lnTo>
                      <a:pt x="477" y="2971"/>
                    </a:lnTo>
                    <a:lnTo>
                      <a:pt x="457" y="2952"/>
                    </a:lnTo>
                    <a:lnTo>
                      <a:pt x="534" y="2743"/>
                    </a:lnTo>
                    <a:lnTo>
                      <a:pt x="534" y="2724"/>
                    </a:lnTo>
                    <a:lnTo>
                      <a:pt x="553" y="2724"/>
                    </a:lnTo>
                    <a:lnTo>
                      <a:pt x="667" y="2685"/>
                    </a:lnTo>
                    <a:lnTo>
                      <a:pt x="743" y="2648"/>
                    </a:lnTo>
                    <a:lnTo>
                      <a:pt x="762" y="2648"/>
                    </a:lnTo>
                    <a:lnTo>
                      <a:pt x="782" y="2648"/>
                    </a:lnTo>
                    <a:lnTo>
                      <a:pt x="801" y="2667"/>
                    </a:lnTo>
                    <a:lnTo>
                      <a:pt x="819" y="2685"/>
                    </a:lnTo>
                    <a:lnTo>
                      <a:pt x="858" y="2762"/>
                    </a:lnTo>
                    <a:lnTo>
                      <a:pt x="877" y="2762"/>
                    </a:lnTo>
                    <a:lnTo>
                      <a:pt x="896" y="2781"/>
                    </a:lnTo>
                    <a:lnTo>
                      <a:pt x="934" y="2800"/>
                    </a:lnTo>
                    <a:lnTo>
                      <a:pt x="991" y="2800"/>
                    </a:lnTo>
                    <a:lnTo>
                      <a:pt x="1029" y="2800"/>
                    </a:lnTo>
                    <a:lnTo>
                      <a:pt x="1048" y="2819"/>
                    </a:lnTo>
                    <a:lnTo>
                      <a:pt x="1086" y="2819"/>
                    </a:lnTo>
                    <a:lnTo>
                      <a:pt x="1182" y="2743"/>
                    </a:lnTo>
                    <a:lnTo>
                      <a:pt x="1182" y="2724"/>
                    </a:lnTo>
                    <a:lnTo>
                      <a:pt x="1182" y="2705"/>
                    </a:lnTo>
                    <a:lnTo>
                      <a:pt x="1143" y="2705"/>
                    </a:lnTo>
                    <a:lnTo>
                      <a:pt x="1124" y="2705"/>
                    </a:lnTo>
                    <a:lnTo>
                      <a:pt x="1086" y="2685"/>
                    </a:lnTo>
                    <a:lnTo>
                      <a:pt x="1067" y="2685"/>
                    </a:lnTo>
                    <a:lnTo>
                      <a:pt x="1010" y="2609"/>
                    </a:lnTo>
                    <a:lnTo>
                      <a:pt x="1010" y="2590"/>
                    </a:lnTo>
                    <a:lnTo>
                      <a:pt x="1010" y="2571"/>
                    </a:lnTo>
                    <a:lnTo>
                      <a:pt x="1048" y="2553"/>
                    </a:lnTo>
                    <a:lnTo>
                      <a:pt x="1143" y="2495"/>
                    </a:lnTo>
                    <a:lnTo>
                      <a:pt x="1182" y="2457"/>
                    </a:lnTo>
                    <a:lnTo>
                      <a:pt x="1219" y="2400"/>
                    </a:lnTo>
                    <a:lnTo>
                      <a:pt x="1219" y="2381"/>
                    </a:lnTo>
                    <a:lnTo>
                      <a:pt x="1239" y="2362"/>
                    </a:lnTo>
                    <a:lnTo>
                      <a:pt x="1258" y="2381"/>
                    </a:lnTo>
                    <a:lnTo>
                      <a:pt x="1296" y="2400"/>
                    </a:lnTo>
                    <a:lnTo>
                      <a:pt x="1315" y="2400"/>
                    </a:lnTo>
                    <a:lnTo>
                      <a:pt x="1353" y="2400"/>
                    </a:lnTo>
                    <a:lnTo>
                      <a:pt x="1391" y="2381"/>
                    </a:lnTo>
                    <a:lnTo>
                      <a:pt x="1410" y="2381"/>
                    </a:lnTo>
                    <a:lnTo>
                      <a:pt x="1467" y="2381"/>
                    </a:lnTo>
                    <a:lnTo>
                      <a:pt x="1544" y="2362"/>
                    </a:lnTo>
                    <a:lnTo>
                      <a:pt x="1581" y="2343"/>
                    </a:lnTo>
                    <a:lnTo>
                      <a:pt x="1620" y="2324"/>
                    </a:lnTo>
                    <a:lnTo>
                      <a:pt x="1639" y="2305"/>
                    </a:lnTo>
                    <a:lnTo>
                      <a:pt x="1639" y="2267"/>
                    </a:lnTo>
                    <a:lnTo>
                      <a:pt x="1639" y="2248"/>
                    </a:lnTo>
                    <a:lnTo>
                      <a:pt x="1620" y="2228"/>
                    </a:lnTo>
                    <a:lnTo>
                      <a:pt x="1600" y="2191"/>
                    </a:lnTo>
                    <a:lnTo>
                      <a:pt x="1600" y="2133"/>
                    </a:lnTo>
                    <a:lnTo>
                      <a:pt x="1600" y="2114"/>
                    </a:lnTo>
                    <a:lnTo>
                      <a:pt x="1600" y="2076"/>
                    </a:lnTo>
                    <a:lnTo>
                      <a:pt x="1600" y="2057"/>
                    </a:lnTo>
                    <a:lnTo>
                      <a:pt x="1600" y="2038"/>
                    </a:lnTo>
                    <a:lnTo>
                      <a:pt x="1620" y="2000"/>
                    </a:lnTo>
                    <a:lnTo>
                      <a:pt x="1639" y="2000"/>
                    </a:lnTo>
                    <a:lnTo>
                      <a:pt x="1658" y="1981"/>
                    </a:lnTo>
                    <a:lnTo>
                      <a:pt x="1677" y="1962"/>
                    </a:lnTo>
                    <a:lnTo>
                      <a:pt x="1696" y="1962"/>
                    </a:lnTo>
                    <a:lnTo>
                      <a:pt x="1734" y="1962"/>
                    </a:lnTo>
                    <a:lnTo>
                      <a:pt x="1791" y="2000"/>
                    </a:lnTo>
                    <a:lnTo>
                      <a:pt x="1848" y="2038"/>
                    </a:lnTo>
                    <a:lnTo>
                      <a:pt x="1867" y="2057"/>
                    </a:lnTo>
                    <a:lnTo>
                      <a:pt x="1886" y="2057"/>
                    </a:lnTo>
                    <a:lnTo>
                      <a:pt x="1905" y="2038"/>
                    </a:lnTo>
                    <a:lnTo>
                      <a:pt x="1905" y="1981"/>
                    </a:lnTo>
                    <a:lnTo>
                      <a:pt x="1886" y="1943"/>
                    </a:lnTo>
                    <a:lnTo>
                      <a:pt x="1829" y="1791"/>
                    </a:lnTo>
                    <a:lnTo>
                      <a:pt x="1772" y="1733"/>
                    </a:lnTo>
                    <a:lnTo>
                      <a:pt x="1791" y="1657"/>
                    </a:lnTo>
                    <a:lnTo>
                      <a:pt x="1791" y="1638"/>
                    </a:lnTo>
                    <a:lnTo>
                      <a:pt x="1772" y="1562"/>
                    </a:lnTo>
                    <a:lnTo>
                      <a:pt x="1791" y="1543"/>
                    </a:lnTo>
                    <a:lnTo>
                      <a:pt x="1810" y="1543"/>
                    </a:lnTo>
                    <a:lnTo>
                      <a:pt x="1829" y="1543"/>
                    </a:lnTo>
                    <a:lnTo>
                      <a:pt x="1848" y="1543"/>
                    </a:lnTo>
                    <a:lnTo>
                      <a:pt x="1848" y="1524"/>
                    </a:lnTo>
                    <a:lnTo>
                      <a:pt x="1848" y="1505"/>
                    </a:lnTo>
                    <a:lnTo>
                      <a:pt x="1848" y="1486"/>
                    </a:lnTo>
                    <a:lnTo>
                      <a:pt x="1867" y="1466"/>
                    </a:lnTo>
                    <a:lnTo>
                      <a:pt x="1867" y="1448"/>
                    </a:lnTo>
                    <a:lnTo>
                      <a:pt x="1867" y="1410"/>
                    </a:lnTo>
                    <a:lnTo>
                      <a:pt x="1867" y="1390"/>
                    </a:lnTo>
                    <a:lnTo>
                      <a:pt x="1848" y="1371"/>
                    </a:lnTo>
                    <a:lnTo>
                      <a:pt x="1810" y="1257"/>
                    </a:lnTo>
                    <a:lnTo>
                      <a:pt x="1791" y="1238"/>
                    </a:lnTo>
                    <a:lnTo>
                      <a:pt x="1791" y="1219"/>
                    </a:lnTo>
                    <a:lnTo>
                      <a:pt x="1791" y="1181"/>
                    </a:lnTo>
                    <a:lnTo>
                      <a:pt x="1791" y="1162"/>
                    </a:lnTo>
                    <a:lnTo>
                      <a:pt x="1810" y="1105"/>
                    </a:lnTo>
                    <a:lnTo>
                      <a:pt x="1791" y="1085"/>
                    </a:lnTo>
                    <a:lnTo>
                      <a:pt x="1791" y="1048"/>
                    </a:lnTo>
                    <a:lnTo>
                      <a:pt x="1753" y="1009"/>
                    </a:lnTo>
                    <a:lnTo>
                      <a:pt x="1658" y="876"/>
                    </a:lnTo>
                    <a:lnTo>
                      <a:pt x="1600" y="819"/>
                    </a:lnTo>
                    <a:lnTo>
                      <a:pt x="1600" y="781"/>
                    </a:lnTo>
                    <a:lnTo>
                      <a:pt x="1563" y="724"/>
                    </a:lnTo>
                    <a:lnTo>
                      <a:pt x="1563" y="704"/>
                    </a:lnTo>
                    <a:lnTo>
                      <a:pt x="1544" y="704"/>
                    </a:lnTo>
                    <a:lnTo>
                      <a:pt x="1544" y="686"/>
                    </a:lnTo>
                    <a:lnTo>
                      <a:pt x="1505" y="686"/>
                    </a:lnTo>
                    <a:lnTo>
                      <a:pt x="1486" y="686"/>
                    </a:lnTo>
                    <a:lnTo>
                      <a:pt x="1467" y="686"/>
                    </a:lnTo>
                    <a:lnTo>
                      <a:pt x="1448" y="704"/>
                    </a:lnTo>
                    <a:lnTo>
                      <a:pt x="1429" y="704"/>
                    </a:lnTo>
                    <a:lnTo>
                      <a:pt x="1410" y="704"/>
                    </a:lnTo>
                    <a:lnTo>
                      <a:pt x="1391" y="686"/>
                    </a:lnTo>
                    <a:lnTo>
                      <a:pt x="1372" y="667"/>
                    </a:lnTo>
                    <a:lnTo>
                      <a:pt x="1296" y="552"/>
                    </a:lnTo>
                    <a:lnTo>
                      <a:pt x="1353" y="419"/>
                    </a:lnTo>
                    <a:lnTo>
                      <a:pt x="1410" y="228"/>
                    </a:lnTo>
                    <a:lnTo>
                      <a:pt x="1429" y="210"/>
                    </a:lnTo>
                    <a:lnTo>
                      <a:pt x="1448" y="171"/>
                    </a:lnTo>
                    <a:lnTo>
                      <a:pt x="1524" y="95"/>
                    </a:lnTo>
                    <a:lnTo>
                      <a:pt x="1658" y="0"/>
                    </a:lnTo>
                    <a:lnTo>
                      <a:pt x="1715" y="38"/>
                    </a:lnTo>
                    <a:lnTo>
                      <a:pt x="1715" y="57"/>
                    </a:lnTo>
                    <a:lnTo>
                      <a:pt x="1734" y="76"/>
                    </a:lnTo>
                    <a:lnTo>
                      <a:pt x="1734" y="133"/>
                    </a:lnTo>
                    <a:lnTo>
                      <a:pt x="1753" y="133"/>
                    </a:lnTo>
                    <a:lnTo>
                      <a:pt x="1753" y="152"/>
                    </a:lnTo>
                    <a:lnTo>
                      <a:pt x="1772" y="152"/>
                    </a:lnTo>
                    <a:lnTo>
                      <a:pt x="1848" y="191"/>
                    </a:lnTo>
                    <a:lnTo>
                      <a:pt x="1867" y="191"/>
                    </a:lnTo>
                    <a:lnTo>
                      <a:pt x="1886" y="210"/>
                    </a:lnTo>
                    <a:lnTo>
                      <a:pt x="1925" y="267"/>
                    </a:lnTo>
                    <a:lnTo>
                      <a:pt x="1962" y="286"/>
                    </a:lnTo>
                    <a:lnTo>
                      <a:pt x="2001" y="324"/>
                    </a:lnTo>
                    <a:lnTo>
                      <a:pt x="2020" y="324"/>
                    </a:lnTo>
                    <a:lnTo>
                      <a:pt x="2039" y="343"/>
                    </a:lnTo>
                    <a:lnTo>
                      <a:pt x="2134" y="362"/>
                    </a:lnTo>
                    <a:lnTo>
                      <a:pt x="2153" y="381"/>
                    </a:lnTo>
                    <a:lnTo>
                      <a:pt x="2172" y="362"/>
                    </a:lnTo>
                    <a:lnTo>
                      <a:pt x="2210" y="362"/>
                    </a:lnTo>
                    <a:lnTo>
                      <a:pt x="2248" y="343"/>
                    </a:lnTo>
                    <a:lnTo>
                      <a:pt x="2306" y="286"/>
                    </a:lnTo>
                    <a:lnTo>
                      <a:pt x="2324" y="267"/>
                    </a:lnTo>
                    <a:lnTo>
                      <a:pt x="2362" y="247"/>
                    </a:lnTo>
                    <a:lnTo>
                      <a:pt x="2382" y="247"/>
                    </a:lnTo>
                    <a:lnTo>
                      <a:pt x="2420" y="267"/>
                    </a:lnTo>
                    <a:lnTo>
                      <a:pt x="2458" y="286"/>
                    </a:lnTo>
                    <a:lnTo>
                      <a:pt x="2477" y="286"/>
                    </a:lnTo>
                    <a:lnTo>
                      <a:pt x="2496" y="305"/>
                    </a:lnTo>
                    <a:lnTo>
                      <a:pt x="2515" y="305"/>
                    </a:lnTo>
                    <a:lnTo>
                      <a:pt x="2610" y="28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7" name="Freeform 22">
                <a:extLst>
                  <a:ext uri="{FF2B5EF4-FFF2-40B4-BE49-F238E27FC236}">
                    <a16:creationId xmlns:a16="http://schemas.microsoft.com/office/drawing/2014/main" id="{A8713EB8-D548-8040-98A7-20CD1AB1B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913" y="5699125"/>
                <a:ext cx="709612" cy="668338"/>
              </a:xfrm>
              <a:custGeom>
                <a:avLst/>
                <a:gdLst>
                  <a:gd name="T0" fmla="*/ 2147483646 w 3944"/>
                  <a:gd name="T1" fmla="*/ 2147483646 h 3715"/>
                  <a:gd name="T2" fmla="*/ 2147483646 w 3944"/>
                  <a:gd name="T3" fmla="*/ 2147483646 h 3715"/>
                  <a:gd name="T4" fmla="*/ 2147483646 w 3944"/>
                  <a:gd name="T5" fmla="*/ 2147483646 h 3715"/>
                  <a:gd name="T6" fmla="*/ 2147483646 w 3944"/>
                  <a:gd name="T7" fmla="*/ 2147483646 h 3715"/>
                  <a:gd name="T8" fmla="*/ 2147483646 w 3944"/>
                  <a:gd name="T9" fmla="*/ 2147483646 h 3715"/>
                  <a:gd name="T10" fmla="*/ 2147483646 w 3944"/>
                  <a:gd name="T11" fmla="*/ 2147483646 h 3715"/>
                  <a:gd name="T12" fmla="*/ 2147483646 w 3944"/>
                  <a:gd name="T13" fmla="*/ 2147483646 h 3715"/>
                  <a:gd name="T14" fmla="*/ 2147483646 w 3944"/>
                  <a:gd name="T15" fmla="*/ 2147483646 h 3715"/>
                  <a:gd name="T16" fmla="*/ 2147483646 w 3944"/>
                  <a:gd name="T17" fmla="*/ 2147483646 h 3715"/>
                  <a:gd name="T18" fmla="*/ 2147483646 w 3944"/>
                  <a:gd name="T19" fmla="*/ 2147483646 h 3715"/>
                  <a:gd name="T20" fmla="*/ 2147483646 w 3944"/>
                  <a:gd name="T21" fmla="*/ 2147483646 h 3715"/>
                  <a:gd name="T22" fmla="*/ 2147483646 w 3944"/>
                  <a:gd name="T23" fmla="*/ 2147483646 h 3715"/>
                  <a:gd name="T24" fmla="*/ 2147483646 w 3944"/>
                  <a:gd name="T25" fmla="*/ 2147483646 h 3715"/>
                  <a:gd name="T26" fmla="*/ 2147483646 w 3944"/>
                  <a:gd name="T27" fmla="*/ 2147483646 h 3715"/>
                  <a:gd name="T28" fmla="*/ 2147483646 w 3944"/>
                  <a:gd name="T29" fmla="*/ 2147483646 h 3715"/>
                  <a:gd name="T30" fmla="*/ 2147483646 w 3944"/>
                  <a:gd name="T31" fmla="*/ 2147483646 h 3715"/>
                  <a:gd name="T32" fmla="*/ 2147483646 w 3944"/>
                  <a:gd name="T33" fmla="*/ 2147483646 h 3715"/>
                  <a:gd name="T34" fmla="*/ 2147483646 w 3944"/>
                  <a:gd name="T35" fmla="*/ 2147483646 h 3715"/>
                  <a:gd name="T36" fmla="*/ 2147483646 w 3944"/>
                  <a:gd name="T37" fmla="*/ 2147483646 h 3715"/>
                  <a:gd name="T38" fmla="*/ 2147483646 w 3944"/>
                  <a:gd name="T39" fmla="*/ 2147483646 h 3715"/>
                  <a:gd name="T40" fmla="*/ 2147483646 w 3944"/>
                  <a:gd name="T41" fmla="*/ 2147483646 h 3715"/>
                  <a:gd name="T42" fmla="*/ 2147483646 w 3944"/>
                  <a:gd name="T43" fmla="*/ 2147483646 h 3715"/>
                  <a:gd name="T44" fmla="*/ 2147483646 w 3944"/>
                  <a:gd name="T45" fmla="*/ 2147483646 h 3715"/>
                  <a:gd name="T46" fmla="*/ 2147483646 w 3944"/>
                  <a:gd name="T47" fmla="*/ 2147483646 h 3715"/>
                  <a:gd name="T48" fmla="*/ 2147483646 w 3944"/>
                  <a:gd name="T49" fmla="*/ 2147483646 h 3715"/>
                  <a:gd name="T50" fmla="*/ 2147483646 w 3944"/>
                  <a:gd name="T51" fmla="*/ 2147483646 h 3715"/>
                  <a:gd name="T52" fmla="*/ 2147483646 w 3944"/>
                  <a:gd name="T53" fmla="*/ 2147483646 h 3715"/>
                  <a:gd name="T54" fmla="*/ 2147483646 w 3944"/>
                  <a:gd name="T55" fmla="*/ 2147483646 h 3715"/>
                  <a:gd name="T56" fmla="*/ 2147483646 w 3944"/>
                  <a:gd name="T57" fmla="*/ 2147483646 h 3715"/>
                  <a:gd name="T58" fmla="*/ 2147483646 w 3944"/>
                  <a:gd name="T59" fmla="*/ 2147483646 h 3715"/>
                  <a:gd name="T60" fmla="*/ 2147483646 w 3944"/>
                  <a:gd name="T61" fmla="*/ 2147483646 h 3715"/>
                  <a:gd name="T62" fmla="*/ 2147483646 w 3944"/>
                  <a:gd name="T63" fmla="*/ 2147483646 h 3715"/>
                  <a:gd name="T64" fmla="*/ 2147483646 w 3944"/>
                  <a:gd name="T65" fmla="*/ 2147483646 h 3715"/>
                  <a:gd name="T66" fmla="*/ 2147483646 w 3944"/>
                  <a:gd name="T67" fmla="*/ 2147483646 h 3715"/>
                  <a:gd name="T68" fmla="*/ 2147483646 w 3944"/>
                  <a:gd name="T69" fmla="*/ 2147483646 h 3715"/>
                  <a:gd name="T70" fmla="*/ 2147483646 w 3944"/>
                  <a:gd name="T71" fmla="*/ 2147483646 h 3715"/>
                  <a:gd name="T72" fmla="*/ 2147483646 w 3944"/>
                  <a:gd name="T73" fmla="*/ 2147483646 h 3715"/>
                  <a:gd name="T74" fmla="*/ 2147483646 w 3944"/>
                  <a:gd name="T75" fmla="*/ 2147483646 h 3715"/>
                  <a:gd name="T76" fmla="*/ 2147483646 w 3944"/>
                  <a:gd name="T77" fmla="*/ 2147483646 h 3715"/>
                  <a:gd name="T78" fmla="*/ 2147483646 w 3944"/>
                  <a:gd name="T79" fmla="*/ 2147483646 h 3715"/>
                  <a:gd name="T80" fmla="*/ 2147483646 w 3944"/>
                  <a:gd name="T81" fmla="*/ 2147483646 h 3715"/>
                  <a:gd name="T82" fmla="*/ 2147483646 w 3944"/>
                  <a:gd name="T83" fmla="*/ 2147483646 h 3715"/>
                  <a:gd name="T84" fmla="*/ 2147483646 w 3944"/>
                  <a:gd name="T85" fmla="*/ 2147483646 h 3715"/>
                  <a:gd name="T86" fmla="*/ 2147483646 w 3944"/>
                  <a:gd name="T87" fmla="*/ 2147483646 h 3715"/>
                  <a:gd name="T88" fmla="*/ 2147483646 w 3944"/>
                  <a:gd name="T89" fmla="*/ 2147483646 h 3715"/>
                  <a:gd name="T90" fmla="*/ 2147483646 w 3944"/>
                  <a:gd name="T91" fmla="*/ 2147483646 h 3715"/>
                  <a:gd name="T92" fmla="*/ 2147483646 w 3944"/>
                  <a:gd name="T93" fmla="*/ 2147483646 h 3715"/>
                  <a:gd name="T94" fmla="*/ 2147483646 w 3944"/>
                  <a:gd name="T95" fmla="*/ 2147483646 h 3715"/>
                  <a:gd name="T96" fmla="*/ 2147483646 w 3944"/>
                  <a:gd name="T97" fmla="*/ 2147483646 h 3715"/>
                  <a:gd name="T98" fmla="*/ 2147483646 w 3944"/>
                  <a:gd name="T99" fmla="*/ 2147483646 h 3715"/>
                  <a:gd name="T100" fmla="*/ 2147483646 w 3944"/>
                  <a:gd name="T101" fmla="*/ 2147483646 h 3715"/>
                  <a:gd name="T102" fmla="*/ 0 w 3944"/>
                  <a:gd name="T103" fmla="*/ 2147483646 h 3715"/>
                  <a:gd name="T104" fmla="*/ 2147483646 w 3944"/>
                  <a:gd name="T105" fmla="*/ 2147483646 h 3715"/>
                  <a:gd name="T106" fmla="*/ 2147483646 w 3944"/>
                  <a:gd name="T107" fmla="*/ 2147483646 h 3715"/>
                  <a:gd name="T108" fmla="*/ 2147483646 w 3944"/>
                  <a:gd name="T109" fmla="*/ 0 h 3715"/>
                  <a:gd name="T110" fmla="*/ 2147483646 w 3944"/>
                  <a:gd name="T111" fmla="*/ 2147483646 h 3715"/>
                  <a:gd name="T112" fmla="*/ 2147483646 w 3944"/>
                  <a:gd name="T113" fmla="*/ 2147483646 h 3715"/>
                  <a:gd name="T114" fmla="*/ 2147483646 w 3944"/>
                  <a:gd name="T115" fmla="*/ 2147483646 h 3715"/>
                  <a:gd name="T116" fmla="*/ 2147483646 w 3944"/>
                  <a:gd name="T117" fmla="*/ 2147483646 h 3715"/>
                  <a:gd name="T118" fmla="*/ 2147483646 w 3944"/>
                  <a:gd name="T119" fmla="*/ 2147483646 h 37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44" h="3715">
                    <a:moveTo>
                      <a:pt x="1409" y="495"/>
                    </a:moveTo>
                    <a:lnTo>
                      <a:pt x="1485" y="534"/>
                    </a:lnTo>
                    <a:lnTo>
                      <a:pt x="1505" y="534"/>
                    </a:lnTo>
                    <a:lnTo>
                      <a:pt x="1524" y="552"/>
                    </a:lnTo>
                    <a:lnTo>
                      <a:pt x="1524" y="534"/>
                    </a:lnTo>
                    <a:lnTo>
                      <a:pt x="1543" y="514"/>
                    </a:lnTo>
                    <a:lnTo>
                      <a:pt x="1561" y="514"/>
                    </a:lnTo>
                    <a:lnTo>
                      <a:pt x="1600" y="534"/>
                    </a:lnTo>
                    <a:lnTo>
                      <a:pt x="1638" y="571"/>
                    </a:lnTo>
                    <a:lnTo>
                      <a:pt x="1676" y="590"/>
                    </a:lnTo>
                    <a:lnTo>
                      <a:pt x="1733" y="552"/>
                    </a:lnTo>
                    <a:lnTo>
                      <a:pt x="1771" y="514"/>
                    </a:lnTo>
                    <a:lnTo>
                      <a:pt x="1790" y="514"/>
                    </a:lnTo>
                    <a:lnTo>
                      <a:pt x="1810" y="495"/>
                    </a:lnTo>
                    <a:lnTo>
                      <a:pt x="1828" y="495"/>
                    </a:lnTo>
                    <a:lnTo>
                      <a:pt x="1847" y="514"/>
                    </a:lnTo>
                    <a:lnTo>
                      <a:pt x="1866" y="514"/>
                    </a:lnTo>
                    <a:lnTo>
                      <a:pt x="1942" y="457"/>
                    </a:lnTo>
                    <a:lnTo>
                      <a:pt x="1981" y="438"/>
                    </a:lnTo>
                    <a:lnTo>
                      <a:pt x="2057" y="438"/>
                    </a:lnTo>
                    <a:lnTo>
                      <a:pt x="2114" y="438"/>
                    </a:lnTo>
                    <a:lnTo>
                      <a:pt x="2114" y="457"/>
                    </a:lnTo>
                    <a:lnTo>
                      <a:pt x="2133" y="495"/>
                    </a:lnTo>
                    <a:lnTo>
                      <a:pt x="2152" y="514"/>
                    </a:lnTo>
                    <a:lnTo>
                      <a:pt x="2247" y="514"/>
                    </a:lnTo>
                    <a:lnTo>
                      <a:pt x="2323" y="534"/>
                    </a:lnTo>
                    <a:lnTo>
                      <a:pt x="2400" y="571"/>
                    </a:lnTo>
                    <a:lnTo>
                      <a:pt x="2552" y="686"/>
                    </a:lnTo>
                    <a:lnTo>
                      <a:pt x="2704" y="781"/>
                    </a:lnTo>
                    <a:lnTo>
                      <a:pt x="2743" y="781"/>
                    </a:lnTo>
                    <a:lnTo>
                      <a:pt x="2762" y="781"/>
                    </a:lnTo>
                    <a:lnTo>
                      <a:pt x="2781" y="819"/>
                    </a:lnTo>
                    <a:lnTo>
                      <a:pt x="2800" y="819"/>
                    </a:lnTo>
                    <a:lnTo>
                      <a:pt x="2895" y="838"/>
                    </a:lnTo>
                    <a:lnTo>
                      <a:pt x="2971" y="857"/>
                    </a:lnTo>
                    <a:lnTo>
                      <a:pt x="2990" y="876"/>
                    </a:lnTo>
                    <a:lnTo>
                      <a:pt x="3009" y="895"/>
                    </a:lnTo>
                    <a:lnTo>
                      <a:pt x="3048" y="895"/>
                    </a:lnTo>
                    <a:lnTo>
                      <a:pt x="3124" y="895"/>
                    </a:lnTo>
                    <a:lnTo>
                      <a:pt x="3162" y="895"/>
                    </a:lnTo>
                    <a:lnTo>
                      <a:pt x="3181" y="933"/>
                    </a:lnTo>
                    <a:lnTo>
                      <a:pt x="3238" y="1010"/>
                    </a:lnTo>
                    <a:lnTo>
                      <a:pt x="3219" y="1010"/>
                    </a:lnTo>
                    <a:lnTo>
                      <a:pt x="3238" y="1047"/>
                    </a:lnTo>
                    <a:lnTo>
                      <a:pt x="3276" y="1086"/>
                    </a:lnTo>
                    <a:lnTo>
                      <a:pt x="3371" y="1124"/>
                    </a:lnTo>
                    <a:lnTo>
                      <a:pt x="3410" y="1143"/>
                    </a:lnTo>
                    <a:lnTo>
                      <a:pt x="3524" y="1124"/>
                    </a:lnTo>
                    <a:lnTo>
                      <a:pt x="3524" y="1143"/>
                    </a:lnTo>
                    <a:lnTo>
                      <a:pt x="3600" y="1200"/>
                    </a:lnTo>
                    <a:lnTo>
                      <a:pt x="3619" y="1200"/>
                    </a:lnTo>
                    <a:lnTo>
                      <a:pt x="3638" y="1219"/>
                    </a:lnTo>
                    <a:lnTo>
                      <a:pt x="3752" y="1333"/>
                    </a:lnTo>
                    <a:lnTo>
                      <a:pt x="3791" y="1372"/>
                    </a:lnTo>
                    <a:lnTo>
                      <a:pt x="3809" y="1428"/>
                    </a:lnTo>
                    <a:lnTo>
                      <a:pt x="3867" y="1524"/>
                    </a:lnTo>
                    <a:lnTo>
                      <a:pt x="3867" y="1543"/>
                    </a:lnTo>
                    <a:lnTo>
                      <a:pt x="3905" y="1619"/>
                    </a:lnTo>
                    <a:lnTo>
                      <a:pt x="3943" y="1676"/>
                    </a:lnTo>
                    <a:lnTo>
                      <a:pt x="3943" y="2076"/>
                    </a:lnTo>
                    <a:lnTo>
                      <a:pt x="3867" y="2324"/>
                    </a:lnTo>
                    <a:lnTo>
                      <a:pt x="3847" y="2362"/>
                    </a:lnTo>
                    <a:lnTo>
                      <a:pt x="3828" y="2381"/>
                    </a:lnTo>
                    <a:lnTo>
                      <a:pt x="3809" y="2400"/>
                    </a:lnTo>
                    <a:lnTo>
                      <a:pt x="3733" y="2457"/>
                    </a:lnTo>
                    <a:lnTo>
                      <a:pt x="3733" y="2476"/>
                    </a:lnTo>
                    <a:lnTo>
                      <a:pt x="3714" y="2476"/>
                    </a:lnTo>
                    <a:lnTo>
                      <a:pt x="3657" y="2552"/>
                    </a:lnTo>
                    <a:lnTo>
                      <a:pt x="3600" y="2610"/>
                    </a:lnTo>
                    <a:lnTo>
                      <a:pt x="3581" y="2647"/>
                    </a:lnTo>
                    <a:lnTo>
                      <a:pt x="3524" y="2762"/>
                    </a:lnTo>
                    <a:lnTo>
                      <a:pt x="3505" y="2781"/>
                    </a:lnTo>
                    <a:lnTo>
                      <a:pt x="3429" y="2800"/>
                    </a:lnTo>
                    <a:lnTo>
                      <a:pt x="3390" y="2819"/>
                    </a:lnTo>
                    <a:lnTo>
                      <a:pt x="3352" y="2838"/>
                    </a:lnTo>
                    <a:lnTo>
                      <a:pt x="3314" y="2838"/>
                    </a:lnTo>
                    <a:lnTo>
                      <a:pt x="3276" y="2857"/>
                    </a:lnTo>
                    <a:lnTo>
                      <a:pt x="3257" y="2876"/>
                    </a:lnTo>
                    <a:lnTo>
                      <a:pt x="3257" y="2896"/>
                    </a:lnTo>
                    <a:lnTo>
                      <a:pt x="3238" y="2914"/>
                    </a:lnTo>
                    <a:lnTo>
                      <a:pt x="3200" y="2952"/>
                    </a:lnTo>
                    <a:lnTo>
                      <a:pt x="3162" y="2972"/>
                    </a:lnTo>
                    <a:lnTo>
                      <a:pt x="3105" y="2972"/>
                    </a:lnTo>
                    <a:lnTo>
                      <a:pt x="3085" y="2991"/>
                    </a:lnTo>
                    <a:lnTo>
                      <a:pt x="3048" y="3010"/>
                    </a:lnTo>
                    <a:lnTo>
                      <a:pt x="3029" y="3028"/>
                    </a:lnTo>
                    <a:lnTo>
                      <a:pt x="3009" y="3067"/>
                    </a:lnTo>
                    <a:lnTo>
                      <a:pt x="3009" y="3086"/>
                    </a:lnTo>
                    <a:lnTo>
                      <a:pt x="2990" y="3105"/>
                    </a:lnTo>
                    <a:lnTo>
                      <a:pt x="2990" y="3124"/>
                    </a:lnTo>
                    <a:lnTo>
                      <a:pt x="3009" y="3143"/>
                    </a:lnTo>
                    <a:lnTo>
                      <a:pt x="3048" y="3219"/>
                    </a:lnTo>
                    <a:lnTo>
                      <a:pt x="3048" y="3238"/>
                    </a:lnTo>
                    <a:lnTo>
                      <a:pt x="3048" y="3257"/>
                    </a:lnTo>
                    <a:lnTo>
                      <a:pt x="3048" y="3314"/>
                    </a:lnTo>
                    <a:lnTo>
                      <a:pt x="3048" y="3372"/>
                    </a:lnTo>
                    <a:lnTo>
                      <a:pt x="2857" y="3429"/>
                    </a:lnTo>
                    <a:lnTo>
                      <a:pt x="2800" y="3429"/>
                    </a:lnTo>
                    <a:lnTo>
                      <a:pt x="2762" y="3429"/>
                    </a:lnTo>
                    <a:lnTo>
                      <a:pt x="2743" y="3409"/>
                    </a:lnTo>
                    <a:lnTo>
                      <a:pt x="2724" y="3409"/>
                    </a:lnTo>
                    <a:lnTo>
                      <a:pt x="2685" y="3390"/>
                    </a:lnTo>
                    <a:lnTo>
                      <a:pt x="2648" y="3390"/>
                    </a:lnTo>
                    <a:lnTo>
                      <a:pt x="2571" y="3390"/>
                    </a:lnTo>
                    <a:lnTo>
                      <a:pt x="2533" y="3390"/>
                    </a:lnTo>
                    <a:lnTo>
                      <a:pt x="2514" y="3372"/>
                    </a:lnTo>
                    <a:lnTo>
                      <a:pt x="2495" y="3372"/>
                    </a:lnTo>
                    <a:lnTo>
                      <a:pt x="2476" y="3353"/>
                    </a:lnTo>
                    <a:lnTo>
                      <a:pt x="2419" y="3333"/>
                    </a:lnTo>
                    <a:lnTo>
                      <a:pt x="2381" y="3353"/>
                    </a:lnTo>
                    <a:lnTo>
                      <a:pt x="2343" y="3372"/>
                    </a:lnTo>
                    <a:lnTo>
                      <a:pt x="2286" y="3429"/>
                    </a:lnTo>
                    <a:lnTo>
                      <a:pt x="2228" y="3505"/>
                    </a:lnTo>
                    <a:lnTo>
                      <a:pt x="2095" y="3429"/>
                    </a:lnTo>
                    <a:lnTo>
                      <a:pt x="2057" y="3429"/>
                    </a:lnTo>
                    <a:lnTo>
                      <a:pt x="1981" y="3372"/>
                    </a:lnTo>
                    <a:lnTo>
                      <a:pt x="1942" y="3333"/>
                    </a:lnTo>
                    <a:lnTo>
                      <a:pt x="1886" y="3295"/>
                    </a:lnTo>
                    <a:lnTo>
                      <a:pt x="1828" y="3257"/>
                    </a:lnTo>
                    <a:lnTo>
                      <a:pt x="1810" y="3295"/>
                    </a:lnTo>
                    <a:lnTo>
                      <a:pt x="1790" y="3333"/>
                    </a:lnTo>
                    <a:lnTo>
                      <a:pt x="1771" y="3333"/>
                    </a:lnTo>
                    <a:lnTo>
                      <a:pt x="1752" y="3353"/>
                    </a:lnTo>
                    <a:lnTo>
                      <a:pt x="1714" y="3353"/>
                    </a:lnTo>
                    <a:lnTo>
                      <a:pt x="1676" y="3353"/>
                    </a:lnTo>
                    <a:lnTo>
                      <a:pt x="1657" y="3353"/>
                    </a:lnTo>
                    <a:lnTo>
                      <a:pt x="1638" y="3353"/>
                    </a:lnTo>
                    <a:lnTo>
                      <a:pt x="1600" y="3390"/>
                    </a:lnTo>
                    <a:lnTo>
                      <a:pt x="1581" y="3409"/>
                    </a:lnTo>
                    <a:lnTo>
                      <a:pt x="1561" y="3409"/>
                    </a:lnTo>
                    <a:lnTo>
                      <a:pt x="1524" y="3409"/>
                    </a:lnTo>
                    <a:lnTo>
                      <a:pt x="1485" y="3429"/>
                    </a:lnTo>
                    <a:lnTo>
                      <a:pt x="1390" y="3467"/>
                    </a:lnTo>
                    <a:lnTo>
                      <a:pt x="1333" y="3467"/>
                    </a:lnTo>
                    <a:lnTo>
                      <a:pt x="1276" y="3467"/>
                    </a:lnTo>
                    <a:lnTo>
                      <a:pt x="1257" y="3467"/>
                    </a:lnTo>
                    <a:lnTo>
                      <a:pt x="1238" y="3467"/>
                    </a:lnTo>
                    <a:lnTo>
                      <a:pt x="1200" y="3467"/>
                    </a:lnTo>
                    <a:lnTo>
                      <a:pt x="1143" y="3429"/>
                    </a:lnTo>
                    <a:lnTo>
                      <a:pt x="1124" y="3429"/>
                    </a:lnTo>
                    <a:lnTo>
                      <a:pt x="1104" y="3429"/>
                    </a:lnTo>
                    <a:lnTo>
                      <a:pt x="1085" y="3448"/>
                    </a:lnTo>
                    <a:lnTo>
                      <a:pt x="1067" y="3467"/>
                    </a:lnTo>
                    <a:lnTo>
                      <a:pt x="1067" y="3486"/>
                    </a:lnTo>
                    <a:lnTo>
                      <a:pt x="1067" y="3505"/>
                    </a:lnTo>
                    <a:lnTo>
                      <a:pt x="1048" y="3524"/>
                    </a:lnTo>
                    <a:lnTo>
                      <a:pt x="990" y="3581"/>
                    </a:lnTo>
                    <a:lnTo>
                      <a:pt x="990" y="3600"/>
                    </a:lnTo>
                    <a:lnTo>
                      <a:pt x="971" y="3638"/>
                    </a:lnTo>
                    <a:lnTo>
                      <a:pt x="952" y="3657"/>
                    </a:lnTo>
                    <a:lnTo>
                      <a:pt x="933" y="3676"/>
                    </a:lnTo>
                    <a:lnTo>
                      <a:pt x="914" y="3676"/>
                    </a:lnTo>
                    <a:lnTo>
                      <a:pt x="838" y="3676"/>
                    </a:lnTo>
                    <a:lnTo>
                      <a:pt x="781" y="3695"/>
                    </a:lnTo>
                    <a:lnTo>
                      <a:pt x="743" y="3714"/>
                    </a:lnTo>
                    <a:lnTo>
                      <a:pt x="704" y="3676"/>
                    </a:lnTo>
                    <a:lnTo>
                      <a:pt x="628" y="3429"/>
                    </a:lnTo>
                    <a:lnTo>
                      <a:pt x="609" y="3409"/>
                    </a:lnTo>
                    <a:lnTo>
                      <a:pt x="647" y="3409"/>
                    </a:lnTo>
                    <a:lnTo>
                      <a:pt x="686" y="3409"/>
                    </a:lnTo>
                    <a:lnTo>
                      <a:pt x="723" y="3409"/>
                    </a:lnTo>
                    <a:lnTo>
                      <a:pt x="723" y="3390"/>
                    </a:lnTo>
                    <a:lnTo>
                      <a:pt x="781" y="3200"/>
                    </a:lnTo>
                    <a:lnTo>
                      <a:pt x="781" y="3143"/>
                    </a:lnTo>
                    <a:lnTo>
                      <a:pt x="743" y="3067"/>
                    </a:lnTo>
                    <a:lnTo>
                      <a:pt x="686" y="2972"/>
                    </a:lnTo>
                    <a:lnTo>
                      <a:pt x="686" y="2933"/>
                    </a:lnTo>
                    <a:lnTo>
                      <a:pt x="704" y="2800"/>
                    </a:lnTo>
                    <a:lnTo>
                      <a:pt x="723" y="2629"/>
                    </a:lnTo>
                    <a:lnTo>
                      <a:pt x="723" y="2552"/>
                    </a:lnTo>
                    <a:lnTo>
                      <a:pt x="704" y="2457"/>
                    </a:lnTo>
                    <a:lnTo>
                      <a:pt x="704" y="2419"/>
                    </a:lnTo>
                    <a:lnTo>
                      <a:pt x="704" y="2381"/>
                    </a:lnTo>
                    <a:lnTo>
                      <a:pt x="686" y="2343"/>
                    </a:lnTo>
                    <a:lnTo>
                      <a:pt x="628" y="2229"/>
                    </a:lnTo>
                    <a:lnTo>
                      <a:pt x="571" y="2152"/>
                    </a:lnTo>
                    <a:lnTo>
                      <a:pt x="552" y="2114"/>
                    </a:lnTo>
                    <a:lnTo>
                      <a:pt x="533" y="2076"/>
                    </a:lnTo>
                    <a:lnTo>
                      <a:pt x="514" y="1981"/>
                    </a:lnTo>
                    <a:lnTo>
                      <a:pt x="495" y="1829"/>
                    </a:lnTo>
                    <a:lnTo>
                      <a:pt x="228" y="1352"/>
                    </a:lnTo>
                    <a:lnTo>
                      <a:pt x="228" y="1295"/>
                    </a:lnTo>
                    <a:lnTo>
                      <a:pt x="323" y="1276"/>
                    </a:lnTo>
                    <a:lnTo>
                      <a:pt x="342" y="1257"/>
                    </a:lnTo>
                    <a:lnTo>
                      <a:pt x="362" y="1238"/>
                    </a:lnTo>
                    <a:lnTo>
                      <a:pt x="362" y="1219"/>
                    </a:lnTo>
                    <a:lnTo>
                      <a:pt x="305" y="1162"/>
                    </a:lnTo>
                    <a:lnTo>
                      <a:pt x="266" y="1067"/>
                    </a:lnTo>
                    <a:lnTo>
                      <a:pt x="247" y="1047"/>
                    </a:lnTo>
                    <a:lnTo>
                      <a:pt x="228" y="1047"/>
                    </a:lnTo>
                    <a:lnTo>
                      <a:pt x="209" y="1029"/>
                    </a:lnTo>
                    <a:lnTo>
                      <a:pt x="190" y="1029"/>
                    </a:lnTo>
                    <a:lnTo>
                      <a:pt x="152" y="1010"/>
                    </a:lnTo>
                    <a:lnTo>
                      <a:pt x="133" y="1010"/>
                    </a:lnTo>
                    <a:lnTo>
                      <a:pt x="114" y="971"/>
                    </a:lnTo>
                    <a:lnTo>
                      <a:pt x="76" y="915"/>
                    </a:lnTo>
                    <a:lnTo>
                      <a:pt x="76" y="876"/>
                    </a:lnTo>
                    <a:lnTo>
                      <a:pt x="57" y="705"/>
                    </a:lnTo>
                    <a:lnTo>
                      <a:pt x="38" y="629"/>
                    </a:lnTo>
                    <a:lnTo>
                      <a:pt x="38" y="552"/>
                    </a:lnTo>
                    <a:lnTo>
                      <a:pt x="19" y="495"/>
                    </a:lnTo>
                    <a:lnTo>
                      <a:pt x="19" y="476"/>
                    </a:lnTo>
                    <a:lnTo>
                      <a:pt x="0" y="400"/>
                    </a:lnTo>
                    <a:lnTo>
                      <a:pt x="0" y="362"/>
                    </a:lnTo>
                    <a:lnTo>
                      <a:pt x="19" y="343"/>
                    </a:lnTo>
                    <a:lnTo>
                      <a:pt x="57" y="267"/>
                    </a:lnTo>
                    <a:lnTo>
                      <a:pt x="76" y="229"/>
                    </a:lnTo>
                    <a:lnTo>
                      <a:pt x="57" y="190"/>
                    </a:lnTo>
                    <a:lnTo>
                      <a:pt x="38" y="153"/>
                    </a:lnTo>
                    <a:lnTo>
                      <a:pt x="57" y="133"/>
                    </a:lnTo>
                    <a:lnTo>
                      <a:pt x="76" y="95"/>
                    </a:lnTo>
                    <a:lnTo>
                      <a:pt x="95" y="57"/>
                    </a:lnTo>
                    <a:lnTo>
                      <a:pt x="95" y="38"/>
                    </a:lnTo>
                    <a:lnTo>
                      <a:pt x="114" y="19"/>
                    </a:lnTo>
                    <a:lnTo>
                      <a:pt x="133" y="0"/>
                    </a:lnTo>
                    <a:lnTo>
                      <a:pt x="152" y="19"/>
                    </a:lnTo>
                    <a:lnTo>
                      <a:pt x="190" y="19"/>
                    </a:lnTo>
                    <a:lnTo>
                      <a:pt x="209" y="57"/>
                    </a:lnTo>
                    <a:lnTo>
                      <a:pt x="247" y="114"/>
                    </a:lnTo>
                    <a:lnTo>
                      <a:pt x="286" y="153"/>
                    </a:lnTo>
                    <a:lnTo>
                      <a:pt x="667" y="400"/>
                    </a:lnTo>
                    <a:lnTo>
                      <a:pt x="704" y="419"/>
                    </a:lnTo>
                    <a:lnTo>
                      <a:pt x="800" y="514"/>
                    </a:lnTo>
                    <a:lnTo>
                      <a:pt x="857" y="552"/>
                    </a:lnTo>
                    <a:lnTo>
                      <a:pt x="1067" y="571"/>
                    </a:lnTo>
                    <a:lnTo>
                      <a:pt x="1104" y="590"/>
                    </a:lnTo>
                    <a:lnTo>
                      <a:pt x="1143" y="610"/>
                    </a:lnTo>
                    <a:lnTo>
                      <a:pt x="1162" y="610"/>
                    </a:lnTo>
                    <a:lnTo>
                      <a:pt x="1200" y="610"/>
                    </a:lnTo>
                    <a:lnTo>
                      <a:pt x="1238" y="610"/>
                    </a:lnTo>
                    <a:lnTo>
                      <a:pt x="1314" y="629"/>
                    </a:lnTo>
                    <a:lnTo>
                      <a:pt x="1333" y="629"/>
                    </a:lnTo>
                    <a:lnTo>
                      <a:pt x="1352" y="610"/>
                    </a:lnTo>
                    <a:lnTo>
                      <a:pt x="1371" y="590"/>
                    </a:lnTo>
                    <a:lnTo>
                      <a:pt x="1390" y="514"/>
                    </a:lnTo>
                    <a:lnTo>
                      <a:pt x="1409" y="495"/>
                    </a:lnTo>
                  </a:path>
                </a:pathLst>
              </a:custGeom>
              <a:solidFill>
                <a:srgbClr val="91919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8" name="Freeform 23">
                <a:extLst>
                  <a:ext uri="{FF2B5EF4-FFF2-40B4-BE49-F238E27FC236}">
                    <a16:creationId xmlns:a16="http://schemas.microsoft.com/office/drawing/2014/main" id="{CADA8AA7-52E4-4B4B-9DB7-E710C895C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3275" y="5195888"/>
                <a:ext cx="611188" cy="890587"/>
              </a:xfrm>
              <a:custGeom>
                <a:avLst/>
                <a:gdLst>
                  <a:gd name="T0" fmla="*/ 2147483646 w 3391"/>
                  <a:gd name="T1" fmla="*/ 2147483646 h 4953"/>
                  <a:gd name="T2" fmla="*/ 2147483646 w 3391"/>
                  <a:gd name="T3" fmla="*/ 2147483646 h 4953"/>
                  <a:gd name="T4" fmla="*/ 2147483646 w 3391"/>
                  <a:gd name="T5" fmla="*/ 2147483646 h 4953"/>
                  <a:gd name="T6" fmla="*/ 2147483646 w 3391"/>
                  <a:gd name="T7" fmla="*/ 2147483646 h 4953"/>
                  <a:gd name="T8" fmla="*/ 2147483646 w 3391"/>
                  <a:gd name="T9" fmla="*/ 2147483646 h 4953"/>
                  <a:gd name="T10" fmla="*/ 2147483646 w 3391"/>
                  <a:gd name="T11" fmla="*/ 2147483646 h 4953"/>
                  <a:gd name="T12" fmla="*/ 2147483646 w 3391"/>
                  <a:gd name="T13" fmla="*/ 2147483646 h 4953"/>
                  <a:gd name="T14" fmla="*/ 2147483646 w 3391"/>
                  <a:gd name="T15" fmla="*/ 2147483646 h 4953"/>
                  <a:gd name="T16" fmla="*/ 2147483646 w 3391"/>
                  <a:gd name="T17" fmla="*/ 2147483646 h 4953"/>
                  <a:gd name="T18" fmla="*/ 2147483646 w 3391"/>
                  <a:gd name="T19" fmla="*/ 2147483646 h 4953"/>
                  <a:gd name="T20" fmla="*/ 2147483646 w 3391"/>
                  <a:gd name="T21" fmla="*/ 2147483646 h 4953"/>
                  <a:gd name="T22" fmla="*/ 2147483646 w 3391"/>
                  <a:gd name="T23" fmla="*/ 2147483646 h 4953"/>
                  <a:gd name="T24" fmla="*/ 2147483646 w 3391"/>
                  <a:gd name="T25" fmla="*/ 2147483646 h 4953"/>
                  <a:gd name="T26" fmla="*/ 2147483646 w 3391"/>
                  <a:gd name="T27" fmla="*/ 2147483646 h 4953"/>
                  <a:gd name="T28" fmla="*/ 2147483646 w 3391"/>
                  <a:gd name="T29" fmla="*/ 2147483646 h 4953"/>
                  <a:gd name="T30" fmla="*/ 2147483646 w 3391"/>
                  <a:gd name="T31" fmla="*/ 2147483646 h 4953"/>
                  <a:gd name="T32" fmla="*/ 2147483646 w 3391"/>
                  <a:gd name="T33" fmla="*/ 2147483646 h 4953"/>
                  <a:gd name="T34" fmla="*/ 2147483646 w 3391"/>
                  <a:gd name="T35" fmla="*/ 2147483646 h 4953"/>
                  <a:gd name="T36" fmla="*/ 2147483646 w 3391"/>
                  <a:gd name="T37" fmla="*/ 2147483646 h 4953"/>
                  <a:gd name="T38" fmla="*/ 2147483646 w 3391"/>
                  <a:gd name="T39" fmla="*/ 2147483646 h 4953"/>
                  <a:gd name="T40" fmla="*/ 2147483646 w 3391"/>
                  <a:gd name="T41" fmla="*/ 2147483646 h 4953"/>
                  <a:gd name="T42" fmla="*/ 2147483646 w 3391"/>
                  <a:gd name="T43" fmla="*/ 2147483646 h 4953"/>
                  <a:gd name="T44" fmla="*/ 2147483646 w 3391"/>
                  <a:gd name="T45" fmla="*/ 2147483646 h 4953"/>
                  <a:gd name="T46" fmla="*/ 2147483646 w 3391"/>
                  <a:gd name="T47" fmla="*/ 2147483646 h 4953"/>
                  <a:gd name="T48" fmla="*/ 2147483646 w 3391"/>
                  <a:gd name="T49" fmla="*/ 2147483646 h 4953"/>
                  <a:gd name="T50" fmla="*/ 2147483646 w 3391"/>
                  <a:gd name="T51" fmla="*/ 2147483646 h 4953"/>
                  <a:gd name="T52" fmla="*/ 2147483646 w 3391"/>
                  <a:gd name="T53" fmla="*/ 2147483646 h 4953"/>
                  <a:gd name="T54" fmla="*/ 2147483646 w 3391"/>
                  <a:gd name="T55" fmla="*/ 2147483646 h 4953"/>
                  <a:gd name="T56" fmla="*/ 2147483646 w 3391"/>
                  <a:gd name="T57" fmla="*/ 2147483646 h 4953"/>
                  <a:gd name="T58" fmla="*/ 2147483646 w 3391"/>
                  <a:gd name="T59" fmla="*/ 2147483646 h 4953"/>
                  <a:gd name="T60" fmla="*/ 2147483646 w 3391"/>
                  <a:gd name="T61" fmla="*/ 2147483646 h 4953"/>
                  <a:gd name="T62" fmla="*/ 2147483646 w 3391"/>
                  <a:gd name="T63" fmla="*/ 2147483646 h 4953"/>
                  <a:gd name="T64" fmla="*/ 2147483646 w 3391"/>
                  <a:gd name="T65" fmla="*/ 2147483646 h 4953"/>
                  <a:gd name="T66" fmla="*/ 2147483646 w 3391"/>
                  <a:gd name="T67" fmla="*/ 2147483646 h 4953"/>
                  <a:gd name="T68" fmla="*/ 2147483646 w 3391"/>
                  <a:gd name="T69" fmla="*/ 2147483646 h 4953"/>
                  <a:gd name="T70" fmla="*/ 2147483646 w 3391"/>
                  <a:gd name="T71" fmla="*/ 2147483646 h 4953"/>
                  <a:gd name="T72" fmla="*/ 2147483646 w 3391"/>
                  <a:gd name="T73" fmla="*/ 2147483646 h 4953"/>
                  <a:gd name="T74" fmla="*/ 2147483646 w 3391"/>
                  <a:gd name="T75" fmla="*/ 2147483646 h 4953"/>
                  <a:gd name="T76" fmla="*/ 2147483646 w 3391"/>
                  <a:gd name="T77" fmla="*/ 2147483646 h 4953"/>
                  <a:gd name="T78" fmla="*/ 2147483646 w 3391"/>
                  <a:gd name="T79" fmla="*/ 2147483646 h 4953"/>
                  <a:gd name="T80" fmla="*/ 2147483646 w 3391"/>
                  <a:gd name="T81" fmla="*/ 2147483646 h 4953"/>
                  <a:gd name="T82" fmla="*/ 2147483646 w 3391"/>
                  <a:gd name="T83" fmla="*/ 2147483646 h 4953"/>
                  <a:gd name="T84" fmla="*/ 2147483646 w 3391"/>
                  <a:gd name="T85" fmla="*/ 2147483646 h 4953"/>
                  <a:gd name="T86" fmla="*/ 2147483646 w 3391"/>
                  <a:gd name="T87" fmla="*/ 2147483646 h 4953"/>
                  <a:gd name="T88" fmla="*/ 2147483646 w 3391"/>
                  <a:gd name="T89" fmla="*/ 2147483646 h 4953"/>
                  <a:gd name="T90" fmla="*/ 2147483646 w 3391"/>
                  <a:gd name="T91" fmla="*/ 2147483646 h 4953"/>
                  <a:gd name="T92" fmla="*/ 2147483646 w 3391"/>
                  <a:gd name="T93" fmla="*/ 2147483646 h 4953"/>
                  <a:gd name="T94" fmla="*/ 2147483646 w 3391"/>
                  <a:gd name="T95" fmla="*/ 2147483646 h 4953"/>
                  <a:gd name="T96" fmla="*/ 2147483646 w 3391"/>
                  <a:gd name="T97" fmla="*/ 2147483646 h 4953"/>
                  <a:gd name="T98" fmla="*/ 2147483646 w 3391"/>
                  <a:gd name="T99" fmla="*/ 2147483646 h 4953"/>
                  <a:gd name="T100" fmla="*/ 2147483646 w 3391"/>
                  <a:gd name="T101" fmla="*/ 2147483646 h 4953"/>
                  <a:gd name="T102" fmla="*/ 2147483646 w 3391"/>
                  <a:gd name="T103" fmla="*/ 2147483646 h 4953"/>
                  <a:gd name="T104" fmla="*/ 2147483646 w 3391"/>
                  <a:gd name="T105" fmla="*/ 2147483646 h 4953"/>
                  <a:gd name="T106" fmla="*/ 2147483646 w 3391"/>
                  <a:gd name="T107" fmla="*/ 2147483646 h 4953"/>
                  <a:gd name="T108" fmla="*/ 2147483646 w 3391"/>
                  <a:gd name="T109" fmla="*/ 2147483646 h 4953"/>
                  <a:gd name="T110" fmla="*/ 2147483646 w 3391"/>
                  <a:gd name="T111" fmla="*/ 2147483646 h 49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91" h="4953">
                    <a:moveTo>
                      <a:pt x="3143" y="400"/>
                    </a:moveTo>
                    <a:lnTo>
                      <a:pt x="3009" y="495"/>
                    </a:lnTo>
                    <a:lnTo>
                      <a:pt x="2933" y="571"/>
                    </a:lnTo>
                    <a:lnTo>
                      <a:pt x="2914" y="610"/>
                    </a:lnTo>
                    <a:lnTo>
                      <a:pt x="2895" y="628"/>
                    </a:lnTo>
                    <a:lnTo>
                      <a:pt x="2838" y="819"/>
                    </a:lnTo>
                    <a:lnTo>
                      <a:pt x="2781" y="952"/>
                    </a:lnTo>
                    <a:lnTo>
                      <a:pt x="2857" y="1067"/>
                    </a:lnTo>
                    <a:lnTo>
                      <a:pt x="2876" y="1086"/>
                    </a:lnTo>
                    <a:lnTo>
                      <a:pt x="2895" y="1104"/>
                    </a:lnTo>
                    <a:lnTo>
                      <a:pt x="2914" y="1104"/>
                    </a:lnTo>
                    <a:lnTo>
                      <a:pt x="2933" y="1104"/>
                    </a:lnTo>
                    <a:lnTo>
                      <a:pt x="2952" y="1086"/>
                    </a:lnTo>
                    <a:lnTo>
                      <a:pt x="2971" y="1086"/>
                    </a:lnTo>
                    <a:lnTo>
                      <a:pt x="2990" y="1086"/>
                    </a:lnTo>
                    <a:lnTo>
                      <a:pt x="3029" y="1086"/>
                    </a:lnTo>
                    <a:lnTo>
                      <a:pt x="3029" y="1104"/>
                    </a:lnTo>
                    <a:lnTo>
                      <a:pt x="3048" y="1104"/>
                    </a:lnTo>
                    <a:lnTo>
                      <a:pt x="3048" y="1124"/>
                    </a:lnTo>
                    <a:lnTo>
                      <a:pt x="3085" y="1181"/>
                    </a:lnTo>
                    <a:lnTo>
                      <a:pt x="3085" y="1219"/>
                    </a:lnTo>
                    <a:lnTo>
                      <a:pt x="3143" y="1276"/>
                    </a:lnTo>
                    <a:lnTo>
                      <a:pt x="3238" y="1409"/>
                    </a:lnTo>
                    <a:lnTo>
                      <a:pt x="3276" y="1448"/>
                    </a:lnTo>
                    <a:lnTo>
                      <a:pt x="3276" y="1485"/>
                    </a:lnTo>
                    <a:lnTo>
                      <a:pt x="3295" y="1505"/>
                    </a:lnTo>
                    <a:lnTo>
                      <a:pt x="3276" y="1562"/>
                    </a:lnTo>
                    <a:lnTo>
                      <a:pt x="3276" y="1581"/>
                    </a:lnTo>
                    <a:lnTo>
                      <a:pt x="3276" y="1619"/>
                    </a:lnTo>
                    <a:lnTo>
                      <a:pt x="3276" y="1638"/>
                    </a:lnTo>
                    <a:lnTo>
                      <a:pt x="3295" y="1657"/>
                    </a:lnTo>
                    <a:lnTo>
                      <a:pt x="3333" y="1771"/>
                    </a:lnTo>
                    <a:lnTo>
                      <a:pt x="3352" y="1790"/>
                    </a:lnTo>
                    <a:lnTo>
                      <a:pt x="3352" y="1810"/>
                    </a:lnTo>
                    <a:lnTo>
                      <a:pt x="3352" y="1848"/>
                    </a:lnTo>
                    <a:lnTo>
                      <a:pt x="3352" y="1866"/>
                    </a:lnTo>
                    <a:lnTo>
                      <a:pt x="3333" y="1886"/>
                    </a:lnTo>
                    <a:lnTo>
                      <a:pt x="3333" y="1905"/>
                    </a:lnTo>
                    <a:lnTo>
                      <a:pt x="3333" y="1924"/>
                    </a:lnTo>
                    <a:lnTo>
                      <a:pt x="3333" y="1943"/>
                    </a:lnTo>
                    <a:lnTo>
                      <a:pt x="3314" y="1943"/>
                    </a:lnTo>
                    <a:lnTo>
                      <a:pt x="3295" y="1943"/>
                    </a:lnTo>
                    <a:lnTo>
                      <a:pt x="3276" y="1943"/>
                    </a:lnTo>
                    <a:lnTo>
                      <a:pt x="3257" y="1962"/>
                    </a:lnTo>
                    <a:lnTo>
                      <a:pt x="3276" y="2038"/>
                    </a:lnTo>
                    <a:lnTo>
                      <a:pt x="3276" y="2057"/>
                    </a:lnTo>
                    <a:lnTo>
                      <a:pt x="3257" y="2133"/>
                    </a:lnTo>
                    <a:lnTo>
                      <a:pt x="3314" y="2191"/>
                    </a:lnTo>
                    <a:lnTo>
                      <a:pt x="3371" y="2343"/>
                    </a:lnTo>
                    <a:lnTo>
                      <a:pt x="3390" y="2381"/>
                    </a:lnTo>
                    <a:lnTo>
                      <a:pt x="3390" y="2438"/>
                    </a:lnTo>
                    <a:lnTo>
                      <a:pt x="3371" y="2457"/>
                    </a:lnTo>
                    <a:lnTo>
                      <a:pt x="3352" y="2457"/>
                    </a:lnTo>
                    <a:lnTo>
                      <a:pt x="3333" y="2438"/>
                    </a:lnTo>
                    <a:lnTo>
                      <a:pt x="3276" y="2400"/>
                    </a:lnTo>
                    <a:lnTo>
                      <a:pt x="3219" y="2362"/>
                    </a:lnTo>
                    <a:lnTo>
                      <a:pt x="3181" y="2362"/>
                    </a:lnTo>
                    <a:lnTo>
                      <a:pt x="3162" y="2362"/>
                    </a:lnTo>
                    <a:lnTo>
                      <a:pt x="3143" y="2381"/>
                    </a:lnTo>
                    <a:lnTo>
                      <a:pt x="3124" y="2400"/>
                    </a:lnTo>
                    <a:lnTo>
                      <a:pt x="3105" y="2400"/>
                    </a:lnTo>
                    <a:lnTo>
                      <a:pt x="3085" y="2438"/>
                    </a:lnTo>
                    <a:lnTo>
                      <a:pt x="3085" y="2457"/>
                    </a:lnTo>
                    <a:lnTo>
                      <a:pt x="3085" y="2476"/>
                    </a:lnTo>
                    <a:lnTo>
                      <a:pt x="3085" y="2514"/>
                    </a:lnTo>
                    <a:lnTo>
                      <a:pt x="3085" y="2533"/>
                    </a:lnTo>
                    <a:lnTo>
                      <a:pt x="3085" y="2591"/>
                    </a:lnTo>
                    <a:lnTo>
                      <a:pt x="3105" y="2628"/>
                    </a:lnTo>
                    <a:lnTo>
                      <a:pt x="3124" y="2648"/>
                    </a:lnTo>
                    <a:lnTo>
                      <a:pt x="3124" y="2667"/>
                    </a:lnTo>
                    <a:lnTo>
                      <a:pt x="3124" y="2705"/>
                    </a:lnTo>
                    <a:lnTo>
                      <a:pt x="3105" y="2724"/>
                    </a:lnTo>
                    <a:lnTo>
                      <a:pt x="3066" y="2743"/>
                    </a:lnTo>
                    <a:lnTo>
                      <a:pt x="3029" y="2762"/>
                    </a:lnTo>
                    <a:lnTo>
                      <a:pt x="2952" y="2781"/>
                    </a:lnTo>
                    <a:lnTo>
                      <a:pt x="2895" y="2781"/>
                    </a:lnTo>
                    <a:lnTo>
                      <a:pt x="2876" y="2781"/>
                    </a:lnTo>
                    <a:lnTo>
                      <a:pt x="2838" y="2800"/>
                    </a:lnTo>
                    <a:lnTo>
                      <a:pt x="2800" y="2800"/>
                    </a:lnTo>
                    <a:lnTo>
                      <a:pt x="2781" y="2800"/>
                    </a:lnTo>
                    <a:lnTo>
                      <a:pt x="2743" y="2781"/>
                    </a:lnTo>
                    <a:lnTo>
                      <a:pt x="2724" y="2762"/>
                    </a:lnTo>
                    <a:lnTo>
                      <a:pt x="2704" y="2781"/>
                    </a:lnTo>
                    <a:lnTo>
                      <a:pt x="2704" y="2800"/>
                    </a:lnTo>
                    <a:lnTo>
                      <a:pt x="2667" y="2857"/>
                    </a:lnTo>
                    <a:lnTo>
                      <a:pt x="2628" y="2895"/>
                    </a:lnTo>
                    <a:lnTo>
                      <a:pt x="2533" y="2953"/>
                    </a:lnTo>
                    <a:lnTo>
                      <a:pt x="2495" y="2971"/>
                    </a:lnTo>
                    <a:lnTo>
                      <a:pt x="2495" y="2990"/>
                    </a:lnTo>
                    <a:lnTo>
                      <a:pt x="2495" y="3009"/>
                    </a:lnTo>
                    <a:lnTo>
                      <a:pt x="2552" y="3085"/>
                    </a:lnTo>
                    <a:lnTo>
                      <a:pt x="2571" y="3085"/>
                    </a:lnTo>
                    <a:lnTo>
                      <a:pt x="2609" y="3105"/>
                    </a:lnTo>
                    <a:lnTo>
                      <a:pt x="2628" y="3105"/>
                    </a:lnTo>
                    <a:lnTo>
                      <a:pt x="2667" y="3105"/>
                    </a:lnTo>
                    <a:lnTo>
                      <a:pt x="2667" y="3124"/>
                    </a:lnTo>
                    <a:lnTo>
                      <a:pt x="2667" y="3143"/>
                    </a:lnTo>
                    <a:lnTo>
                      <a:pt x="2571" y="3219"/>
                    </a:lnTo>
                    <a:lnTo>
                      <a:pt x="2533" y="3219"/>
                    </a:lnTo>
                    <a:lnTo>
                      <a:pt x="2514" y="3200"/>
                    </a:lnTo>
                    <a:lnTo>
                      <a:pt x="2476" y="3200"/>
                    </a:lnTo>
                    <a:lnTo>
                      <a:pt x="2419" y="3200"/>
                    </a:lnTo>
                    <a:lnTo>
                      <a:pt x="2381" y="3181"/>
                    </a:lnTo>
                    <a:lnTo>
                      <a:pt x="2362" y="3162"/>
                    </a:lnTo>
                    <a:lnTo>
                      <a:pt x="2343" y="3162"/>
                    </a:lnTo>
                    <a:lnTo>
                      <a:pt x="2304" y="3085"/>
                    </a:lnTo>
                    <a:lnTo>
                      <a:pt x="2286" y="3067"/>
                    </a:lnTo>
                    <a:lnTo>
                      <a:pt x="2267" y="3048"/>
                    </a:lnTo>
                    <a:lnTo>
                      <a:pt x="2247" y="3048"/>
                    </a:lnTo>
                    <a:lnTo>
                      <a:pt x="2228" y="3048"/>
                    </a:lnTo>
                    <a:lnTo>
                      <a:pt x="2152" y="3085"/>
                    </a:lnTo>
                    <a:lnTo>
                      <a:pt x="2038" y="3124"/>
                    </a:lnTo>
                    <a:lnTo>
                      <a:pt x="2019" y="3124"/>
                    </a:lnTo>
                    <a:lnTo>
                      <a:pt x="2019" y="3143"/>
                    </a:lnTo>
                    <a:lnTo>
                      <a:pt x="1942" y="3352"/>
                    </a:lnTo>
                    <a:lnTo>
                      <a:pt x="1962" y="3371"/>
                    </a:lnTo>
                    <a:lnTo>
                      <a:pt x="1962" y="3390"/>
                    </a:lnTo>
                    <a:lnTo>
                      <a:pt x="1981" y="3410"/>
                    </a:lnTo>
                    <a:lnTo>
                      <a:pt x="2057" y="3429"/>
                    </a:lnTo>
                    <a:lnTo>
                      <a:pt x="2076" y="3466"/>
                    </a:lnTo>
                    <a:lnTo>
                      <a:pt x="2095" y="3466"/>
                    </a:lnTo>
                    <a:lnTo>
                      <a:pt x="2095" y="3486"/>
                    </a:lnTo>
                    <a:lnTo>
                      <a:pt x="2114" y="3505"/>
                    </a:lnTo>
                    <a:lnTo>
                      <a:pt x="2114" y="3524"/>
                    </a:lnTo>
                    <a:lnTo>
                      <a:pt x="2133" y="3543"/>
                    </a:lnTo>
                    <a:lnTo>
                      <a:pt x="2133" y="3562"/>
                    </a:lnTo>
                    <a:lnTo>
                      <a:pt x="2171" y="3581"/>
                    </a:lnTo>
                    <a:lnTo>
                      <a:pt x="2191" y="3600"/>
                    </a:lnTo>
                    <a:lnTo>
                      <a:pt x="2209" y="3619"/>
                    </a:lnTo>
                    <a:lnTo>
                      <a:pt x="2209" y="3638"/>
                    </a:lnTo>
                    <a:lnTo>
                      <a:pt x="2228" y="3657"/>
                    </a:lnTo>
                    <a:lnTo>
                      <a:pt x="2247" y="3695"/>
                    </a:lnTo>
                    <a:lnTo>
                      <a:pt x="2247" y="3867"/>
                    </a:lnTo>
                    <a:lnTo>
                      <a:pt x="2247" y="3943"/>
                    </a:lnTo>
                    <a:lnTo>
                      <a:pt x="2323" y="4133"/>
                    </a:lnTo>
                    <a:lnTo>
                      <a:pt x="2381" y="4286"/>
                    </a:lnTo>
                    <a:lnTo>
                      <a:pt x="2400" y="4400"/>
                    </a:lnTo>
                    <a:lnTo>
                      <a:pt x="2381" y="4667"/>
                    </a:lnTo>
                    <a:lnTo>
                      <a:pt x="2362" y="4705"/>
                    </a:lnTo>
                    <a:lnTo>
                      <a:pt x="2343" y="4743"/>
                    </a:lnTo>
                    <a:lnTo>
                      <a:pt x="2323" y="4762"/>
                    </a:lnTo>
                    <a:lnTo>
                      <a:pt x="2304" y="4762"/>
                    </a:lnTo>
                    <a:lnTo>
                      <a:pt x="2171" y="4762"/>
                    </a:lnTo>
                    <a:lnTo>
                      <a:pt x="1810" y="4838"/>
                    </a:lnTo>
                    <a:lnTo>
                      <a:pt x="1714" y="4876"/>
                    </a:lnTo>
                    <a:lnTo>
                      <a:pt x="1657" y="4914"/>
                    </a:lnTo>
                    <a:lnTo>
                      <a:pt x="1638" y="4952"/>
                    </a:lnTo>
                    <a:lnTo>
                      <a:pt x="1600" y="4895"/>
                    </a:lnTo>
                    <a:lnTo>
                      <a:pt x="1543" y="4857"/>
                    </a:lnTo>
                    <a:lnTo>
                      <a:pt x="1505" y="4838"/>
                    </a:lnTo>
                    <a:lnTo>
                      <a:pt x="1485" y="4819"/>
                    </a:lnTo>
                    <a:lnTo>
                      <a:pt x="1447" y="4819"/>
                    </a:lnTo>
                    <a:lnTo>
                      <a:pt x="1390" y="4819"/>
                    </a:lnTo>
                    <a:lnTo>
                      <a:pt x="1314" y="4800"/>
                    </a:lnTo>
                    <a:lnTo>
                      <a:pt x="1219" y="4686"/>
                    </a:lnTo>
                    <a:lnTo>
                      <a:pt x="1104" y="4609"/>
                    </a:lnTo>
                    <a:lnTo>
                      <a:pt x="1066" y="4572"/>
                    </a:lnTo>
                    <a:lnTo>
                      <a:pt x="1028" y="4553"/>
                    </a:lnTo>
                    <a:lnTo>
                      <a:pt x="1009" y="4533"/>
                    </a:lnTo>
                    <a:lnTo>
                      <a:pt x="933" y="4533"/>
                    </a:lnTo>
                    <a:lnTo>
                      <a:pt x="895" y="4533"/>
                    </a:lnTo>
                    <a:lnTo>
                      <a:pt x="857" y="4514"/>
                    </a:lnTo>
                    <a:lnTo>
                      <a:pt x="819" y="4495"/>
                    </a:lnTo>
                    <a:lnTo>
                      <a:pt x="781" y="4457"/>
                    </a:lnTo>
                    <a:lnTo>
                      <a:pt x="762" y="4438"/>
                    </a:lnTo>
                    <a:lnTo>
                      <a:pt x="628" y="4400"/>
                    </a:lnTo>
                    <a:lnTo>
                      <a:pt x="590" y="4362"/>
                    </a:lnTo>
                    <a:lnTo>
                      <a:pt x="571" y="4343"/>
                    </a:lnTo>
                    <a:lnTo>
                      <a:pt x="552" y="4305"/>
                    </a:lnTo>
                    <a:lnTo>
                      <a:pt x="552" y="4286"/>
                    </a:lnTo>
                    <a:lnTo>
                      <a:pt x="552" y="4267"/>
                    </a:lnTo>
                    <a:lnTo>
                      <a:pt x="571" y="4228"/>
                    </a:lnTo>
                    <a:lnTo>
                      <a:pt x="590" y="4209"/>
                    </a:lnTo>
                    <a:lnTo>
                      <a:pt x="571" y="4172"/>
                    </a:lnTo>
                    <a:lnTo>
                      <a:pt x="552" y="4114"/>
                    </a:lnTo>
                    <a:lnTo>
                      <a:pt x="533" y="4095"/>
                    </a:lnTo>
                    <a:lnTo>
                      <a:pt x="533" y="4076"/>
                    </a:lnTo>
                    <a:lnTo>
                      <a:pt x="533" y="4057"/>
                    </a:lnTo>
                    <a:lnTo>
                      <a:pt x="571" y="4019"/>
                    </a:lnTo>
                    <a:lnTo>
                      <a:pt x="647" y="3867"/>
                    </a:lnTo>
                    <a:lnTo>
                      <a:pt x="647" y="3847"/>
                    </a:lnTo>
                    <a:lnTo>
                      <a:pt x="628" y="3829"/>
                    </a:lnTo>
                    <a:lnTo>
                      <a:pt x="609" y="3771"/>
                    </a:lnTo>
                    <a:lnTo>
                      <a:pt x="571" y="3676"/>
                    </a:lnTo>
                    <a:lnTo>
                      <a:pt x="590" y="3638"/>
                    </a:lnTo>
                    <a:lnTo>
                      <a:pt x="628" y="3600"/>
                    </a:lnTo>
                    <a:lnTo>
                      <a:pt x="647" y="3562"/>
                    </a:lnTo>
                    <a:lnTo>
                      <a:pt x="704" y="3410"/>
                    </a:lnTo>
                    <a:lnTo>
                      <a:pt x="704" y="3371"/>
                    </a:lnTo>
                    <a:lnTo>
                      <a:pt x="686" y="3371"/>
                    </a:lnTo>
                    <a:lnTo>
                      <a:pt x="647" y="3352"/>
                    </a:lnTo>
                    <a:lnTo>
                      <a:pt x="571" y="3352"/>
                    </a:lnTo>
                    <a:lnTo>
                      <a:pt x="514" y="3334"/>
                    </a:lnTo>
                    <a:lnTo>
                      <a:pt x="419" y="3295"/>
                    </a:lnTo>
                    <a:lnTo>
                      <a:pt x="342" y="3276"/>
                    </a:lnTo>
                    <a:lnTo>
                      <a:pt x="286" y="3257"/>
                    </a:lnTo>
                    <a:lnTo>
                      <a:pt x="247" y="3276"/>
                    </a:lnTo>
                    <a:lnTo>
                      <a:pt x="95" y="3276"/>
                    </a:lnTo>
                    <a:lnTo>
                      <a:pt x="38" y="3257"/>
                    </a:lnTo>
                    <a:lnTo>
                      <a:pt x="19" y="3238"/>
                    </a:lnTo>
                    <a:lnTo>
                      <a:pt x="0" y="3219"/>
                    </a:lnTo>
                    <a:lnTo>
                      <a:pt x="0" y="3200"/>
                    </a:lnTo>
                    <a:lnTo>
                      <a:pt x="0" y="3181"/>
                    </a:lnTo>
                    <a:lnTo>
                      <a:pt x="19" y="3143"/>
                    </a:lnTo>
                    <a:lnTo>
                      <a:pt x="38" y="3105"/>
                    </a:lnTo>
                    <a:lnTo>
                      <a:pt x="76" y="3048"/>
                    </a:lnTo>
                    <a:lnTo>
                      <a:pt x="95" y="3029"/>
                    </a:lnTo>
                    <a:lnTo>
                      <a:pt x="95" y="3009"/>
                    </a:lnTo>
                    <a:lnTo>
                      <a:pt x="95" y="2953"/>
                    </a:lnTo>
                    <a:lnTo>
                      <a:pt x="114" y="2933"/>
                    </a:lnTo>
                    <a:lnTo>
                      <a:pt x="114" y="2914"/>
                    </a:lnTo>
                    <a:lnTo>
                      <a:pt x="133" y="2895"/>
                    </a:lnTo>
                    <a:lnTo>
                      <a:pt x="190" y="2876"/>
                    </a:lnTo>
                    <a:lnTo>
                      <a:pt x="209" y="2857"/>
                    </a:lnTo>
                    <a:lnTo>
                      <a:pt x="209" y="2838"/>
                    </a:lnTo>
                    <a:lnTo>
                      <a:pt x="228" y="2781"/>
                    </a:lnTo>
                    <a:lnTo>
                      <a:pt x="228" y="2743"/>
                    </a:lnTo>
                    <a:lnTo>
                      <a:pt x="228" y="2705"/>
                    </a:lnTo>
                    <a:lnTo>
                      <a:pt x="190" y="2591"/>
                    </a:lnTo>
                    <a:lnTo>
                      <a:pt x="209" y="2552"/>
                    </a:lnTo>
                    <a:lnTo>
                      <a:pt x="209" y="2533"/>
                    </a:lnTo>
                    <a:lnTo>
                      <a:pt x="228" y="2514"/>
                    </a:lnTo>
                    <a:lnTo>
                      <a:pt x="323" y="2476"/>
                    </a:lnTo>
                    <a:lnTo>
                      <a:pt x="342" y="2457"/>
                    </a:lnTo>
                    <a:lnTo>
                      <a:pt x="362" y="2438"/>
                    </a:lnTo>
                    <a:lnTo>
                      <a:pt x="381" y="2381"/>
                    </a:lnTo>
                    <a:lnTo>
                      <a:pt x="400" y="2362"/>
                    </a:lnTo>
                    <a:lnTo>
                      <a:pt x="400" y="2343"/>
                    </a:lnTo>
                    <a:lnTo>
                      <a:pt x="400" y="2324"/>
                    </a:lnTo>
                    <a:lnTo>
                      <a:pt x="381" y="2324"/>
                    </a:lnTo>
                    <a:lnTo>
                      <a:pt x="381" y="2305"/>
                    </a:lnTo>
                    <a:lnTo>
                      <a:pt x="400" y="2210"/>
                    </a:lnTo>
                    <a:lnTo>
                      <a:pt x="438" y="2076"/>
                    </a:lnTo>
                    <a:lnTo>
                      <a:pt x="438" y="2038"/>
                    </a:lnTo>
                    <a:lnTo>
                      <a:pt x="457" y="2000"/>
                    </a:lnTo>
                    <a:lnTo>
                      <a:pt x="533" y="1962"/>
                    </a:lnTo>
                    <a:lnTo>
                      <a:pt x="628" y="1866"/>
                    </a:lnTo>
                    <a:lnTo>
                      <a:pt x="704" y="1790"/>
                    </a:lnTo>
                    <a:lnTo>
                      <a:pt x="743" y="1695"/>
                    </a:lnTo>
                    <a:lnTo>
                      <a:pt x="743" y="1619"/>
                    </a:lnTo>
                    <a:lnTo>
                      <a:pt x="743" y="1600"/>
                    </a:lnTo>
                    <a:lnTo>
                      <a:pt x="762" y="1543"/>
                    </a:lnTo>
                    <a:lnTo>
                      <a:pt x="762" y="1524"/>
                    </a:lnTo>
                    <a:lnTo>
                      <a:pt x="781" y="1505"/>
                    </a:lnTo>
                    <a:lnTo>
                      <a:pt x="800" y="1505"/>
                    </a:lnTo>
                    <a:lnTo>
                      <a:pt x="819" y="1485"/>
                    </a:lnTo>
                    <a:lnTo>
                      <a:pt x="838" y="1485"/>
                    </a:lnTo>
                    <a:lnTo>
                      <a:pt x="857" y="1467"/>
                    </a:lnTo>
                    <a:lnTo>
                      <a:pt x="876" y="1429"/>
                    </a:lnTo>
                    <a:lnTo>
                      <a:pt x="895" y="1371"/>
                    </a:lnTo>
                    <a:lnTo>
                      <a:pt x="914" y="1353"/>
                    </a:lnTo>
                    <a:lnTo>
                      <a:pt x="933" y="1314"/>
                    </a:lnTo>
                    <a:lnTo>
                      <a:pt x="1104" y="1143"/>
                    </a:lnTo>
                    <a:lnTo>
                      <a:pt x="1124" y="1124"/>
                    </a:lnTo>
                    <a:lnTo>
                      <a:pt x="1162" y="1104"/>
                    </a:lnTo>
                    <a:lnTo>
                      <a:pt x="1200" y="1104"/>
                    </a:lnTo>
                    <a:lnTo>
                      <a:pt x="1238" y="1104"/>
                    </a:lnTo>
                    <a:lnTo>
                      <a:pt x="1257" y="1067"/>
                    </a:lnTo>
                    <a:lnTo>
                      <a:pt x="1314" y="972"/>
                    </a:lnTo>
                    <a:lnTo>
                      <a:pt x="1371" y="933"/>
                    </a:lnTo>
                    <a:lnTo>
                      <a:pt x="1505" y="914"/>
                    </a:lnTo>
                    <a:lnTo>
                      <a:pt x="1485" y="895"/>
                    </a:lnTo>
                    <a:lnTo>
                      <a:pt x="1466" y="857"/>
                    </a:lnTo>
                    <a:lnTo>
                      <a:pt x="1447" y="800"/>
                    </a:lnTo>
                    <a:lnTo>
                      <a:pt x="1429" y="762"/>
                    </a:lnTo>
                    <a:lnTo>
                      <a:pt x="1429" y="743"/>
                    </a:lnTo>
                    <a:lnTo>
                      <a:pt x="1429" y="724"/>
                    </a:lnTo>
                    <a:lnTo>
                      <a:pt x="1466" y="705"/>
                    </a:lnTo>
                    <a:lnTo>
                      <a:pt x="1524" y="686"/>
                    </a:lnTo>
                    <a:lnTo>
                      <a:pt x="1543" y="667"/>
                    </a:lnTo>
                    <a:lnTo>
                      <a:pt x="1561" y="647"/>
                    </a:lnTo>
                    <a:lnTo>
                      <a:pt x="1561" y="628"/>
                    </a:lnTo>
                    <a:lnTo>
                      <a:pt x="1657" y="495"/>
                    </a:lnTo>
                    <a:lnTo>
                      <a:pt x="1657" y="457"/>
                    </a:lnTo>
                    <a:lnTo>
                      <a:pt x="1657" y="438"/>
                    </a:lnTo>
                    <a:lnTo>
                      <a:pt x="1638" y="381"/>
                    </a:lnTo>
                    <a:lnTo>
                      <a:pt x="1638" y="362"/>
                    </a:lnTo>
                    <a:lnTo>
                      <a:pt x="1638" y="343"/>
                    </a:lnTo>
                    <a:lnTo>
                      <a:pt x="1619" y="324"/>
                    </a:lnTo>
                    <a:lnTo>
                      <a:pt x="1561" y="286"/>
                    </a:lnTo>
                    <a:lnTo>
                      <a:pt x="1543" y="247"/>
                    </a:lnTo>
                    <a:lnTo>
                      <a:pt x="1524" y="229"/>
                    </a:lnTo>
                    <a:lnTo>
                      <a:pt x="1524" y="190"/>
                    </a:lnTo>
                    <a:lnTo>
                      <a:pt x="1524" y="171"/>
                    </a:lnTo>
                    <a:lnTo>
                      <a:pt x="1524" y="152"/>
                    </a:lnTo>
                    <a:lnTo>
                      <a:pt x="1543" y="133"/>
                    </a:lnTo>
                    <a:lnTo>
                      <a:pt x="1581" y="95"/>
                    </a:lnTo>
                    <a:lnTo>
                      <a:pt x="1600" y="76"/>
                    </a:lnTo>
                    <a:lnTo>
                      <a:pt x="1619" y="57"/>
                    </a:lnTo>
                    <a:lnTo>
                      <a:pt x="1619" y="38"/>
                    </a:lnTo>
                    <a:lnTo>
                      <a:pt x="1638" y="19"/>
                    </a:lnTo>
                    <a:lnTo>
                      <a:pt x="1657" y="0"/>
                    </a:lnTo>
                    <a:lnTo>
                      <a:pt x="1676" y="19"/>
                    </a:lnTo>
                    <a:lnTo>
                      <a:pt x="1695" y="38"/>
                    </a:lnTo>
                    <a:lnTo>
                      <a:pt x="1733" y="95"/>
                    </a:lnTo>
                    <a:lnTo>
                      <a:pt x="1752" y="114"/>
                    </a:lnTo>
                    <a:lnTo>
                      <a:pt x="1771" y="114"/>
                    </a:lnTo>
                    <a:lnTo>
                      <a:pt x="1771" y="133"/>
                    </a:lnTo>
                    <a:lnTo>
                      <a:pt x="1810" y="133"/>
                    </a:lnTo>
                    <a:lnTo>
                      <a:pt x="1847" y="152"/>
                    </a:lnTo>
                    <a:lnTo>
                      <a:pt x="1886" y="152"/>
                    </a:lnTo>
                    <a:lnTo>
                      <a:pt x="1924" y="171"/>
                    </a:lnTo>
                    <a:lnTo>
                      <a:pt x="1981" y="152"/>
                    </a:lnTo>
                    <a:lnTo>
                      <a:pt x="2057" y="133"/>
                    </a:lnTo>
                    <a:lnTo>
                      <a:pt x="2095" y="114"/>
                    </a:lnTo>
                    <a:lnTo>
                      <a:pt x="2133" y="133"/>
                    </a:lnTo>
                    <a:lnTo>
                      <a:pt x="2152" y="133"/>
                    </a:lnTo>
                    <a:lnTo>
                      <a:pt x="2191" y="152"/>
                    </a:lnTo>
                    <a:lnTo>
                      <a:pt x="2209" y="152"/>
                    </a:lnTo>
                    <a:lnTo>
                      <a:pt x="2267" y="152"/>
                    </a:lnTo>
                    <a:lnTo>
                      <a:pt x="2381" y="114"/>
                    </a:lnTo>
                    <a:lnTo>
                      <a:pt x="2400" y="114"/>
                    </a:lnTo>
                    <a:lnTo>
                      <a:pt x="2400" y="95"/>
                    </a:lnTo>
                    <a:lnTo>
                      <a:pt x="2419" y="76"/>
                    </a:lnTo>
                    <a:lnTo>
                      <a:pt x="2438" y="38"/>
                    </a:lnTo>
                    <a:lnTo>
                      <a:pt x="2457" y="19"/>
                    </a:lnTo>
                    <a:lnTo>
                      <a:pt x="2476" y="19"/>
                    </a:lnTo>
                    <a:lnTo>
                      <a:pt x="2495" y="19"/>
                    </a:lnTo>
                    <a:lnTo>
                      <a:pt x="2590" y="38"/>
                    </a:lnTo>
                    <a:lnTo>
                      <a:pt x="2648" y="38"/>
                    </a:lnTo>
                    <a:lnTo>
                      <a:pt x="2685" y="57"/>
                    </a:lnTo>
                    <a:lnTo>
                      <a:pt x="2781" y="152"/>
                    </a:lnTo>
                    <a:lnTo>
                      <a:pt x="2857" y="152"/>
                    </a:lnTo>
                    <a:lnTo>
                      <a:pt x="2876" y="152"/>
                    </a:lnTo>
                    <a:lnTo>
                      <a:pt x="2895" y="152"/>
                    </a:lnTo>
                    <a:lnTo>
                      <a:pt x="3029" y="305"/>
                    </a:lnTo>
                    <a:lnTo>
                      <a:pt x="3143" y="40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09" name="Freeform 24">
                <a:extLst>
                  <a:ext uri="{FF2B5EF4-FFF2-40B4-BE49-F238E27FC236}">
                    <a16:creationId xmlns:a16="http://schemas.microsoft.com/office/drawing/2014/main" id="{59845C0D-EDD7-8B42-A930-581A2BED6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1113" y="2524125"/>
                <a:ext cx="927100" cy="1350963"/>
              </a:xfrm>
              <a:custGeom>
                <a:avLst/>
                <a:gdLst>
                  <a:gd name="T0" fmla="*/ 2147483646 w 5145"/>
                  <a:gd name="T1" fmla="*/ 2147483646 h 7507"/>
                  <a:gd name="T2" fmla="*/ 2147483646 w 5145"/>
                  <a:gd name="T3" fmla="*/ 2147483646 h 7507"/>
                  <a:gd name="T4" fmla="*/ 2147483646 w 5145"/>
                  <a:gd name="T5" fmla="*/ 2147483646 h 7507"/>
                  <a:gd name="T6" fmla="*/ 2147483646 w 5145"/>
                  <a:gd name="T7" fmla="*/ 2147483646 h 7507"/>
                  <a:gd name="T8" fmla="*/ 2147483646 w 5145"/>
                  <a:gd name="T9" fmla="*/ 2147483646 h 7507"/>
                  <a:gd name="T10" fmla="*/ 2147483646 w 5145"/>
                  <a:gd name="T11" fmla="*/ 2147483646 h 7507"/>
                  <a:gd name="T12" fmla="*/ 2147483646 w 5145"/>
                  <a:gd name="T13" fmla="*/ 2147483646 h 7507"/>
                  <a:gd name="T14" fmla="*/ 2147483646 w 5145"/>
                  <a:gd name="T15" fmla="*/ 2147483646 h 7507"/>
                  <a:gd name="T16" fmla="*/ 2147483646 w 5145"/>
                  <a:gd name="T17" fmla="*/ 2147483646 h 7507"/>
                  <a:gd name="T18" fmla="*/ 2147483646 w 5145"/>
                  <a:gd name="T19" fmla="*/ 2147483646 h 7507"/>
                  <a:gd name="T20" fmla="*/ 2147483646 w 5145"/>
                  <a:gd name="T21" fmla="*/ 2147483646 h 7507"/>
                  <a:gd name="T22" fmla="*/ 2147483646 w 5145"/>
                  <a:gd name="T23" fmla="*/ 2147483646 h 7507"/>
                  <a:gd name="T24" fmla="*/ 2147483646 w 5145"/>
                  <a:gd name="T25" fmla="*/ 2147483646 h 7507"/>
                  <a:gd name="T26" fmla="*/ 2147483646 w 5145"/>
                  <a:gd name="T27" fmla="*/ 2147483646 h 7507"/>
                  <a:gd name="T28" fmla="*/ 2147483646 w 5145"/>
                  <a:gd name="T29" fmla="*/ 2147483646 h 7507"/>
                  <a:gd name="T30" fmla="*/ 2147483646 w 5145"/>
                  <a:gd name="T31" fmla="*/ 2147483646 h 7507"/>
                  <a:gd name="T32" fmla="*/ 2147483646 w 5145"/>
                  <a:gd name="T33" fmla="*/ 2147483646 h 7507"/>
                  <a:gd name="T34" fmla="*/ 2147483646 w 5145"/>
                  <a:gd name="T35" fmla="*/ 2147483646 h 7507"/>
                  <a:gd name="T36" fmla="*/ 2147483646 w 5145"/>
                  <a:gd name="T37" fmla="*/ 2147483646 h 7507"/>
                  <a:gd name="T38" fmla="*/ 2147483646 w 5145"/>
                  <a:gd name="T39" fmla="*/ 2147483646 h 7507"/>
                  <a:gd name="T40" fmla="*/ 2147483646 w 5145"/>
                  <a:gd name="T41" fmla="*/ 2147483646 h 7507"/>
                  <a:gd name="T42" fmla="*/ 2147483646 w 5145"/>
                  <a:gd name="T43" fmla="*/ 2147483646 h 7507"/>
                  <a:gd name="T44" fmla="*/ 2147483646 w 5145"/>
                  <a:gd name="T45" fmla="*/ 2147483646 h 7507"/>
                  <a:gd name="T46" fmla="*/ 2147483646 w 5145"/>
                  <a:gd name="T47" fmla="*/ 2147483646 h 7507"/>
                  <a:gd name="T48" fmla="*/ 2147483646 w 5145"/>
                  <a:gd name="T49" fmla="*/ 2147483646 h 7507"/>
                  <a:gd name="T50" fmla="*/ 2147483646 w 5145"/>
                  <a:gd name="T51" fmla="*/ 2147483646 h 7507"/>
                  <a:gd name="T52" fmla="*/ 2147483646 w 5145"/>
                  <a:gd name="T53" fmla="*/ 2147483646 h 7507"/>
                  <a:gd name="T54" fmla="*/ 2147483646 w 5145"/>
                  <a:gd name="T55" fmla="*/ 2147483646 h 7507"/>
                  <a:gd name="T56" fmla="*/ 2147483646 w 5145"/>
                  <a:gd name="T57" fmla="*/ 2147483646 h 7507"/>
                  <a:gd name="T58" fmla="*/ 2147483646 w 5145"/>
                  <a:gd name="T59" fmla="*/ 2147483646 h 7507"/>
                  <a:gd name="T60" fmla="*/ 2147483646 w 5145"/>
                  <a:gd name="T61" fmla="*/ 2147483646 h 7507"/>
                  <a:gd name="T62" fmla="*/ 2147483646 w 5145"/>
                  <a:gd name="T63" fmla="*/ 2147483646 h 7507"/>
                  <a:gd name="T64" fmla="*/ 2147483646 w 5145"/>
                  <a:gd name="T65" fmla="*/ 2147483646 h 7507"/>
                  <a:gd name="T66" fmla="*/ 2147483646 w 5145"/>
                  <a:gd name="T67" fmla="*/ 2147483646 h 7507"/>
                  <a:gd name="T68" fmla="*/ 2147483646 w 5145"/>
                  <a:gd name="T69" fmla="*/ 2147483646 h 7507"/>
                  <a:gd name="T70" fmla="*/ 2147483646 w 5145"/>
                  <a:gd name="T71" fmla="*/ 2147483646 h 7507"/>
                  <a:gd name="T72" fmla="*/ 2147483646 w 5145"/>
                  <a:gd name="T73" fmla="*/ 2147483646 h 7507"/>
                  <a:gd name="T74" fmla="*/ 2147483646 w 5145"/>
                  <a:gd name="T75" fmla="*/ 2147483646 h 7507"/>
                  <a:gd name="T76" fmla="*/ 2147483646 w 5145"/>
                  <a:gd name="T77" fmla="*/ 2147483646 h 7507"/>
                  <a:gd name="T78" fmla="*/ 2147483646 w 5145"/>
                  <a:gd name="T79" fmla="*/ 2147483646 h 7507"/>
                  <a:gd name="T80" fmla="*/ 2147483646 w 5145"/>
                  <a:gd name="T81" fmla="*/ 2147483646 h 7507"/>
                  <a:gd name="T82" fmla="*/ 2147483646 w 5145"/>
                  <a:gd name="T83" fmla="*/ 2147483646 h 7507"/>
                  <a:gd name="T84" fmla="*/ 2147483646 w 5145"/>
                  <a:gd name="T85" fmla="*/ 2147483646 h 7507"/>
                  <a:gd name="T86" fmla="*/ 2147483646 w 5145"/>
                  <a:gd name="T87" fmla="*/ 2147483646 h 7507"/>
                  <a:gd name="T88" fmla="*/ 2147483646 w 5145"/>
                  <a:gd name="T89" fmla="*/ 2147483646 h 7507"/>
                  <a:gd name="T90" fmla="*/ 0 w 5145"/>
                  <a:gd name="T91" fmla="*/ 2147483646 h 7507"/>
                  <a:gd name="T92" fmla="*/ 2147483646 w 5145"/>
                  <a:gd name="T93" fmla="*/ 2147483646 h 7507"/>
                  <a:gd name="T94" fmla="*/ 2147483646 w 5145"/>
                  <a:gd name="T95" fmla="*/ 2147483646 h 7507"/>
                  <a:gd name="T96" fmla="*/ 2147483646 w 5145"/>
                  <a:gd name="T97" fmla="*/ 2147483646 h 7507"/>
                  <a:gd name="T98" fmla="*/ 2147483646 w 5145"/>
                  <a:gd name="T99" fmla="*/ 2147483646 h 7507"/>
                  <a:gd name="T100" fmla="*/ 2147483646 w 5145"/>
                  <a:gd name="T101" fmla="*/ 2147483646 h 7507"/>
                  <a:gd name="T102" fmla="*/ 2147483646 w 5145"/>
                  <a:gd name="T103" fmla="*/ 2147483646 h 7507"/>
                  <a:gd name="T104" fmla="*/ 2147483646 w 5145"/>
                  <a:gd name="T105" fmla="*/ 2147483646 h 7507"/>
                  <a:gd name="T106" fmla="*/ 2147483646 w 5145"/>
                  <a:gd name="T107" fmla="*/ 2147483646 h 7507"/>
                  <a:gd name="T108" fmla="*/ 2147483646 w 5145"/>
                  <a:gd name="T109" fmla="*/ 2147483646 h 7507"/>
                  <a:gd name="T110" fmla="*/ 2147483646 w 5145"/>
                  <a:gd name="T111" fmla="*/ 2147483646 h 7507"/>
                  <a:gd name="T112" fmla="*/ 2147483646 w 5145"/>
                  <a:gd name="T113" fmla="*/ 2147483646 h 75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45" h="7507">
                    <a:moveTo>
                      <a:pt x="305" y="0"/>
                    </a:moveTo>
                    <a:lnTo>
                      <a:pt x="363" y="58"/>
                    </a:lnTo>
                    <a:lnTo>
                      <a:pt x="458" y="115"/>
                    </a:lnTo>
                    <a:lnTo>
                      <a:pt x="515" y="153"/>
                    </a:lnTo>
                    <a:lnTo>
                      <a:pt x="781" y="267"/>
                    </a:lnTo>
                    <a:lnTo>
                      <a:pt x="915" y="344"/>
                    </a:lnTo>
                    <a:lnTo>
                      <a:pt x="1010" y="400"/>
                    </a:lnTo>
                    <a:lnTo>
                      <a:pt x="1029" y="439"/>
                    </a:lnTo>
                    <a:lnTo>
                      <a:pt x="1086" y="496"/>
                    </a:lnTo>
                    <a:lnTo>
                      <a:pt x="1201" y="591"/>
                    </a:lnTo>
                    <a:lnTo>
                      <a:pt x="1277" y="648"/>
                    </a:lnTo>
                    <a:lnTo>
                      <a:pt x="1353" y="648"/>
                    </a:lnTo>
                    <a:lnTo>
                      <a:pt x="1810" y="686"/>
                    </a:lnTo>
                    <a:lnTo>
                      <a:pt x="1886" y="705"/>
                    </a:lnTo>
                    <a:lnTo>
                      <a:pt x="1944" y="725"/>
                    </a:lnTo>
                    <a:lnTo>
                      <a:pt x="2000" y="762"/>
                    </a:lnTo>
                    <a:lnTo>
                      <a:pt x="2115" y="839"/>
                    </a:lnTo>
                    <a:lnTo>
                      <a:pt x="2172" y="915"/>
                    </a:lnTo>
                    <a:lnTo>
                      <a:pt x="2210" y="991"/>
                    </a:lnTo>
                    <a:lnTo>
                      <a:pt x="2267" y="1219"/>
                    </a:lnTo>
                    <a:lnTo>
                      <a:pt x="2325" y="1315"/>
                    </a:lnTo>
                    <a:lnTo>
                      <a:pt x="2401" y="1391"/>
                    </a:lnTo>
                    <a:lnTo>
                      <a:pt x="2458" y="1429"/>
                    </a:lnTo>
                    <a:lnTo>
                      <a:pt x="2496" y="1448"/>
                    </a:lnTo>
                    <a:lnTo>
                      <a:pt x="2572" y="1467"/>
                    </a:lnTo>
                    <a:lnTo>
                      <a:pt x="2610" y="1486"/>
                    </a:lnTo>
                    <a:lnTo>
                      <a:pt x="2648" y="1486"/>
                    </a:lnTo>
                    <a:lnTo>
                      <a:pt x="2725" y="1467"/>
                    </a:lnTo>
                    <a:lnTo>
                      <a:pt x="2782" y="1429"/>
                    </a:lnTo>
                    <a:lnTo>
                      <a:pt x="3106" y="1201"/>
                    </a:lnTo>
                    <a:lnTo>
                      <a:pt x="3182" y="1182"/>
                    </a:lnTo>
                    <a:lnTo>
                      <a:pt x="3219" y="1182"/>
                    </a:lnTo>
                    <a:lnTo>
                      <a:pt x="3258" y="1201"/>
                    </a:lnTo>
                    <a:lnTo>
                      <a:pt x="3296" y="1219"/>
                    </a:lnTo>
                    <a:lnTo>
                      <a:pt x="3334" y="1238"/>
                    </a:lnTo>
                    <a:lnTo>
                      <a:pt x="3372" y="1296"/>
                    </a:lnTo>
                    <a:lnTo>
                      <a:pt x="3429" y="1372"/>
                    </a:lnTo>
                    <a:lnTo>
                      <a:pt x="3600" y="1563"/>
                    </a:lnTo>
                    <a:lnTo>
                      <a:pt x="3639" y="1582"/>
                    </a:lnTo>
                    <a:lnTo>
                      <a:pt x="3696" y="1600"/>
                    </a:lnTo>
                    <a:lnTo>
                      <a:pt x="3772" y="1639"/>
                    </a:lnTo>
                    <a:lnTo>
                      <a:pt x="3829" y="1639"/>
                    </a:lnTo>
                    <a:lnTo>
                      <a:pt x="3867" y="1639"/>
                    </a:lnTo>
                    <a:lnTo>
                      <a:pt x="3963" y="1619"/>
                    </a:lnTo>
                    <a:lnTo>
                      <a:pt x="4153" y="1600"/>
                    </a:lnTo>
                    <a:lnTo>
                      <a:pt x="4306" y="1619"/>
                    </a:lnTo>
                    <a:lnTo>
                      <a:pt x="4572" y="1677"/>
                    </a:lnTo>
                    <a:lnTo>
                      <a:pt x="4706" y="1696"/>
                    </a:lnTo>
                    <a:lnTo>
                      <a:pt x="4839" y="1753"/>
                    </a:lnTo>
                    <a:lnTo>
                      <a:pt x="4915" y="1791"/>
                    </a:lnTo>
                    <a:lnTo>
                      <a:pt x="5068" y="1944"/>
                    </a:lnTo>
                    <a:lnTo>
                      <a:pt x="5087" y="1981"/>
                    </a:lnTo>
                    <a:lnTo>
                      <a:pt x="5124" y="2058"/>
                    </a:lnTo>
                    <a:lnTo>
                      <a:pt x="5144" y="2076"/>
                    </a:lnTo>
                    <a:lnTo>
                      <a:pt x="5144" y="2115"/>
                    </a:lnTo>
                    <a:lnTo>
                      <a:pt x="5144" y="2134"/>
                    </a:lnTo>
                    <a:lnTo>
                      <a:pt x="5144" y="2172"/>
                    </a:lnTo>
                    <a:lnTo>
                      <a:pt x="5087" y="2820"/>
                    </a:lnTo>
                    <a:lnTo>
                      <a:pt x="5087" y="2896"/>
                    </a:lnTo>
                    <a:lnTo>
                      <a:pt x="5087" y="2915"/>
                    </a:lnTo>
                    <a:lnTo>
                      <a:pt x="5048" y="3105"/>
                    </a:lnTo>
                    <a:lnTo>
                      <a:pt x="5029" y="3124"/>
                    </a:lnTo>
                    <a:lnTo>
                      <a:pt x="5029" y="3163"/>
                    </a:lnTo>
                    <a:lnTo>
                      <a:pt x="4896" y="3334"/>
                    </a:lnTo>
                    <a:lnTo>
                      <a:pt x="4858" y="3410"/>
                    </a:lnTo>
                    <a:lnTo>
                      <a:pt x="4839" y="3448"/>
                    </a:lnTo>
                    <a:lnTo>
                      <a:pt x="4820" y="3467"/>
                    </a:lnTo>
                    <a:lnTo>
                      <a:pt x="4782" y="3486"/>
                    </a:lnTo>
                    <a:lnTo>
                      <a:pt x="4763" y="3486"/>
                    </a:lnTo>
                    <a:lnTo>
                      <a:pt x="4724" y="3486"/>
                    </a:lnTo>
                    <a:lnTo>
                      <a:pt x="4687" y="3467"/>
                    </a:lnTo>
                    <a:lnTo>
                      <a:pt x="4667" y="3448"/>
                    </a:lnTo>
                    <a:lnTo>
                      <a:pt x="4477" y="3200"/>
                    </a:lnTo>
                    <a:lnTo>
                      <a:pt x="4420" y="3143"/>
                    </a:lnTo>
                    <a:lnTo>
                      <a:pt x="4343" y="3105"/>
                    </a:lnTo>
                    <a:lnTo>
                      <a:pt x="4306" y="3086"/>
                    </a:lnTo>
                    <a:lnTo>
                      <a:pt x="4230" y="3067"/>
                    </a:lnTo>
                    <a:lnTo>
                      <a:pt x="4172" y="3048"/>
                    </a:lnTo>
                    <a:lnTo>
                      <a:pt x="4115" y="3048"/>
                    </a:lnTo>
                    <a:lnTo>
                      <a:pt x="4058" y="3067"/>
                    </a:lnTo>
                    <a:lnTo>
                      <a:pt x="4020" y="3086"/>
                    </a:lnTo>
                    <a:lnTo>
                      <a:pt x="3981" y="3086"/>
                    </a:lnTo>
                    <a:lnTo>
                      <a:pt x="3944" y="3124"/>
                    </a:lnTo>
                    <a:lnTo>
                      <a:pt x="3867" y="3239"/>
                    </a:lnTo>
                    <a:lnTo>
                      <a:pt x="3753" y="3467"/>
                    </a:lnTo>
                    <a:lnTo>
                      <a:pt x="3715" y="3600"/>
                    </a:lnTo>
                    <a:lnTo>
                      <a:pt x="3715" y="3620"/>
                    </a:lnTo>
                    <a:lnTo>
                      <a:pt x="3715" y="3639"/>
                    </a:lnTo>
                    <a:lnTo>
                      <a:pt x="3734" y="3696"/>
                    </a:lnTo>
                    <a:lnTo>
                      <a:pt x="3753" y="3734"/>
                    </a:lnTo>
                    <a:lnTo>
                      <a:pt x="3772" y="3772"/>
                    </a:lnTo>
                    <a:lnTo>
                      <a:pt x="3772" y="3848"/>
                    </a:lnTo>
                    <a:lnTo>
                      <a:pt x="3734" y="4343"/>
                    </a:lnTo>
                    <a:lnTo>
                      <a:pt x="3753" y="4477"/>
                    </a:lnTo>
                    <a:lnTo>
                      <a:pt x="3791" y="4591"/>
                    </a:lnTo>
                    <a:lnTo>
                      <a:pt x="3829" y="4743"/>
                    </a:lnTo>
                    <a:lnTo>
                      <a:pt x="4382" y="5886"/>
                    </a:lnTo>
                    <a:lnTo>
                      <a:pt x="4439" y="6115"/>
                    </a:lnTo>
                    <a:lnTo>
                      <a:pt x="4458" y="6191"/>
                    </a:lnTo>
                    <a:lnTo>
                      <a:pt x="4458" y="6248"/>
                    </a:lnTo>
                    <a:lnTo>
                      <a:pt x="4439" y="6287"/>
                    </a:lnTo>
                    <a:lnTo>
                      <a:pt x="4439" y="6324"/>
                    </a:lnTo>
                    <a:lnTo>
                      <a:pt x="4401" y="6343"/>
                    </a:lnTo>
                    <a:lnTo>
                      <a:pt x="4191" y="6610"/>
                    </a:lnTo>
                    <a:lnTo>
                      <a:pt x="4191" y="6648"/>
                    </a:lnTo>
                    <a:lnTo>
                      <a:pt x="4172" y="6686"/>
                    </a:lnTo>
                    <a:lnTo>
                      <a:pt x="4153" y="6800"/>
                    </a:lnTo>
                    <a:lnTo>
                      <a:pt x="4134" y="6915"/>
                    </a:lnTo>
                    <a:lnTo>
                      <a:pt x="4058" y="7125"/>
                    </a:lnTo>
                    <a:lnTo>
                      <a:pt x="3963" y="7201"/>
                    </a:lnTo>
                    <a:lnTo>
                      <a:pt x="3944" y="7220"/>
                    </a:lnTo>
                    <a:lnTo>
                      <a:pt x="3905" y="7258"/>
                    </a:lnTo>
                    <a:lnTo>
                      <a:pt x="3829" y="7391"/>
                    </a:lnTo>
                    <a:lnTo>
                      <a:pt x="3810" y="7429"/>
                    </a:lnTo>
                    <a:lnTo>
                      <a:pt x="3791" y="7467"/>
                    </a:lnTo>
                    <a:lnTo>
                      <a:pt x="3715" y="7506"/>
                    </a:lnTo>
                    <a:lnTo>
                      <a:pt x="3658" y="7506"/>
                    </a:lnTo>
                    <a:lnTo>
                      <a:pt x="3639" y="7486"/>
                    </a:lnTo>
                    <a:lnTo>
                      <a:pt x="3600" y="7467"/>
                    </a:lnTo>
                    <a:lnTo>
                      <a:pt x="3582" y="7448"/>
                    </a:lnTo>
                    <a:lnTo>
                      <a:pt x="3582" y="7429"/>
                    </a:lnTo>
                    <a:lnTo>
                      <a:pt x="3563" y="7334"/>
                    </a:lnTo>
                    <a:lnTo>
                      <a:pt x="3524" y="7239"/>
                    </a:lnTo>
                    <a:lnTo>
                      <a:pt x="3524" y="7220"/>
                    </a:lnTo>
                    <a:lnTo>
                      <a:pt x="3524" y="7181"/>
                    </a:lnTo>
                    <a:lnTo>
                      <a:pt x="3505" y="7144"/>
                    </a:lnTo>
                    <a:lnTo>
                      <a:pt x="3486" y="7125"/>
                    </a:lnTo>
                    <a:lnTo>
                      <a:pt x="3486" y="7105"/>
                    </a:lnTo>
                    <a:lnTo>
                      <a:pt x="3448" y="7086"/>
                    </a:lnTo>
                    <a:lnTo>
                      <a:pt x="3429" y="7048"/>
                    </a:lnTo>
                    <a:lnTo>
                      <a:pt x="3429" y="7029"/>
                    </a:lnTo>
                    <a:lnTo>
                      <a:pt x="3410" y="6991"/>
                    </a:lnTo>
                    <a:lnTo>
                      <a:pt x="3410" y="6972"/>
                    </a:lnTo>
                    <a:lnTo>
                      <a:pt x="3353" y="6934"/>
                    </a:lnTo>
                    <a:lnTo>
                      <a:pt x="3334" y="6915"/>
                    </a:lnTo>
                    <a:lnTo>
                      <a:pt x="3334" y="6896"/>
                    </a:lnTo>
                    <a:lnTo>
                      <a:pt x="3334" y="6839"/>
                    </a:lnTo>
                    <a:lnTo>
                      <a:pt x="3334" y="6820"/>
                    </a:lnTo>
                    <a:lnTo>
                      <a:pt x="3315" y="6800"/>
                    </a:lnTo>
                    <a:lnTo>
                      <a:pt x="3277" y="6724"/>
                    </a:lnTo>
                    <a:lnTo>
                      <a:pt x="3258" y="6705"/>
                    </a:lnTo>
                    <a:lnTo>
                      <a:pt x="3239" y="6705"/>
                    </a:lnTo>
                    <a:lnTo>
                      <a:pt x="3201" y="6724"/>
                    </a:lnTo>
                    <a:lnTo>
                      <a:pt x="3182" y="6744"/>
                    </a:lnTo>
                    <a:lnTo>
                      <a:pt x="3163" y="6782"/>
                    </a:lnTo>
                    <a:lnTo>
                      <a:pt x="3163" y="6820"/>
                    </a:lnTo>
                    <a:lnTo>
                      <a:pt x="3163" y="6991"/>
                    </a:lnTo>
                    <a:lnTo>
                      <a:pt x="3143" y="7086"/>
                    </a:lnTo>
                    <a:lnTo>
                      <a:pt x="3124" y="7144"/>
                    </a:lnTo>
                    <a:lnTo>
                      <a:pt x="3124" y="7162"/>
                    </a:lnTo>
                    <a:lnTo>
                      <a:pt x="3087" y="7181"/>
                    </a:lnTo>
                    <a:lnTo>
                      <a:pt x="3029" y="7201"/>
                    </a:lnTo>
                    <a:lnTo>
                      <a:pt x="2953" y="7201"/>
                    </a:lnTo>
                    <a:lnTo>
                      <a:pt x="2629" y="7162"/>
                    </a:lnTo>
                    <a:lnTo>
                      <a:pt x="2572" y="7144"/>
                    </a:lnTo>
                    <a:lnTo>
                      <a:pt x="2401" y="7105"/>
                    </a:lnTo>
                    <a:lnTo>
                      <a:pt x="2325" y="7067"/>
                    </a:lnTo>
                    <a:lnTo>
                      <a:pt x="2248" y="7067"/>
                    </a:lnTo>
                    <a:lnTo>
                      <a:pt x="2058" y="7105"/>
                    </a:lnTo>
                    <a:lnTo>
                      <a:pt x="2020" y="7067"/>
                    </a:lnTo>
                    <a:lnTo>
                      <a:pt x="2020" y="7048"/>
                    </a:lnTo>
                    <a:lnTo>
                      <a:pt x="2000" y="7010"/>
                    </a:lnTo>
                    <a:lnTo>
                      <a:pt x="1963" y="6496"/>
                    </a:lnTo>
                    <a:lnTo>
                      <a:pt x="1944" y="6439"/>
                    </a:lnTo>
                    <a:lnTo>
                      <a:pt x="1944" y="6419"/>
                    </a:lnTo>
                    <a:lnTo>
                      <a:pt x="1791" y="6229"/>
                    </a:lnTo>
                    <a:lnTo>
                      <a:pt x="1772" y="6229"/>
                    </a:lnTo>
                    <a:lnTo>
                      <a:pt x="1677" y="6172"/>
                    </a:lnTo>
                    <a:lnTo>
                      <a:pt x="1639" y="6153"/>
                    </a:lnTo>
                    <a:lnTo>
                      <a:pt x="1543" y="6115"/>
                    </a:lnTo>
                    <a:lnTo>
                      <a:pt x="1467" y="6077"/>
                    </a:lnTo>
                    <a:lnTo>
                      <a:pt x="1220" y="6020"/>
                    </a:lnTo>
                    <a:lnTo>
                      <a:pt x="1182" y="6001"/>
                    </a:lnTo>
                    <a:lnTo>
                      <a:pt x="1143" y="6001"/>
                    </a:lnTo>
                    <a:lnTo>
                      <a:pt x="1106" y="6038"/>
                    </a:lnTo>
                    <a:lnTo>
                      <a:pt x="1067" y="6038"/>
                    </a:lnTo>
                    <a:lnTo>
                      <a:pt x="1029" y="6038"/>
                    </a:lnTo>
                    <a:lnTo>
                      <a:pt x="972" y="6020"/>
                    </a:lnTo>
                    <a:lnTo>
                      <a:pt x="934" y="6001"/>
                    </a:lnTo>
                    <a:lnTo>
                      <a:pt x="915" y="5982"/>
                    </a:lnTo>
                    <a:lnTo>
                      <a:pt x="915" y="5962"/>
                    </a:lnTo>
                    <a:lnTo>
                      <a:pt x="896" y="5943"/>
                    </a:lnTo>
                    <a:lnTo>
                      <a:pt x="857" y="5906"/>
                    </a:lnTo>
                    <a:lnTo>
                      <a:pt x="839" y="5886"/>
                    </a:lnTo>
                    <a:lnTo>
                      <a:pt x="839" y="5867"/>
                    </a:lnTo>
                    <a:lnTo>
                      <a:pt x="839" y="5848"/>
                    </a:lnTo>
                    <a:lnTo>
                      <a:pt x="839" y="5829"/>
                    </a:lnTo>
                    <a:lnTo>
                      <a:pt x="857" y="5791"/>
                    </a:lnTo>
                    <a:lnTo>
                      <a:pt x="877" y="5791"/>
                    </a:lnTo>
                    <a:lnTo>
                      <a:pt x="877" y="5772"/>
                    </a:lnTo>
                    <a:lnTo>
                      <a:pt x="877" y="5696"/>
                    </a:lnTo>
                    <a:lnTo>
                      <a:pt x="857" y="5658"/>
                    </a:lnTo>
                    <a:lnTo>
                      <a:pt x="839" y="5620"/>
                    </a:lnTo>
                    <a:lnTo>
                      <a:pt x="762" y="5505"/>
                    </a:lnTo>
                    <a:lnTo>
                      <a:pt x="725" y="5410"/>
                    </a:lnTo>
                    <a:lnTo>
                      <a:pt x="705" y="5372"/>
                    </a:lnTo>
                    <a:lnTo>
                      <a:pt x="686" y="5315"/>
                    </a:lnTo>
                    <a:lnTo>
                      <a:pt x="667" y="5220"/>
                    </a:lnTo>
                    <a:lnTo>
                      <a:pt x="667" y="5163"/>
                    </a:lnTo>
                    <a:lnTo>
                      <a:pt x="686" y="5105"/>
                    </a:lnTo>
                    <a:lnTo>
                      <a:pt x="744" y="4972"/>
                    </a:lnTo>
                    <a:lnTo>
                      <a:pt x="744" y="4934"/>
                    </a:lnTo>
                    <a:lnTo>
                      <a:pt x="744" y="4896"/>
                    </a:lnTo>
                    <a:lnTo>
                      <a:pt x="705" y="4858"/>
                    </a:lnTo>
                    <a:lnTo>
                      <a:pt x="648" y="4801"/>
                    </a:lnTo>
                    <a:lnTo>
                      <a:pt x="591" y="4705"/>
                    </a:lnTo>
                    <a:lnTo>
                      <a:pt x="572" y="4667"/>
                    </a:lnTo>
                    <a:lnTo>
                      <a:pt x="515" y="4629"/>
                    </a:lnTo>
                    <a:lnTo>
                      <a:pt x="477" y="4591"/>
                    </a:lnTo>
                    <a:lnTo>
                      <a:pt x="420" y="4515"/>
                    </a:lnTo>
                    <a:lnTo>
                      <a:pt x="363" y="4362"/>
                    </a:lnTo>
                    <a:lnTo>
                      <a:pt x="344" y="4306"/>
                    </a:lnTo>
                    <a:lnTo>
                      <a:pt x="344" y="4248"/>
                    </a:lnTo>
                    <a:lnTo>
                      <a:pt x="400" y="4115"/>
                    </a:lnTo>
                    <a:lnTo>
                      <a:pt x="400" y="4096"/>
                    </a:lnTo>
                    <a:lnTo>
                      <a:pt x="400" y="4039"/>
                    </a:lnTo>
                    <a:lnTo>
                      <a:pt x="381" y="4020"/>
                    </a:lnTo>
                    <a:lnTo>
                      <a:pt x="363" y="3981"/>
                    </a:lnTo>
                    <a:lnTo>
                      <a:pt x="248" y="3905"/>
                    </a:lnTo>
                    <a:lnTo>
                      <a:pt x="210" y="3886"/>
                    </a:lnTo>
                    <a:lnTo>
                      <a:pt x="172" y="3715"/>
                    </a:lnTo>
                    <a:lnTo>
                      <a:pt x="134" y="3658"/>
                    </a:lnTo>
                    <a:lnTo>
                      <a:pt x="115" y="3620"/>
                    </a:lnTo>
                    <a:lnTo>
                      <a:pt x="77" y="3600"/>
                    </a:lnTo>
                    <a:lnTo>
                      <a:pt x="39" y="3563"/>
                    </a:lnTo>
                    <a:lnTo>
                      <a:pt x="39" y="3544"/>
                    </a:lnTo>
                    <a:lnTo>
                      <a:pt x="19" y="3524"/>
                    </a:lnTo>
                    <a:lnTo>
                      <a:pt x="0" y="3486"/>
                    </a:lnTo>
                    <a:lnTo>
                      <a:pt x="0" y="3429"/>
                    </a:lnTo>
                    <a:lnTo>
                      <a:pt x="0" y="3372"/>
                    </a:lnTo>
                    <a:lnTo>
                      <a:pt x="77" y="3163"/>
                    </a:lnTo>
                    <a:lnTo>
                      <a:pt x="96" y="2953"/>
                    </a:lnTo>
                    <a:lnTo>
                      <a:pt x="96" y="2820"/>
                    </a:lnTo>
                    <a:lnTo>
                      <a:pt x="115" y="2743"/>
                    </a:lnTo>
                    <a:lnTo>
                      <a:pt x="134" y="2706"/>
                    </a:lnTo>
                    <a:lnTo>
                      <a:pt x="134" y="2686"/>
                    </a:lnTo>
                    <a:lnTo>
                      <a:pt x="191" y="2648"/>
                    </a:lnTo>
                    <a:lnTo>
                      <a:pt x="248" y="2648"/>
                    </a:lnTo>
                    <a:lnTo>
                      <a:pt x="305" y="2686"/>
                    </a:lnTo>
                    <a:lnTo>
                      <a:pt x="363" y="2724"/>
                    </a:lnTo>
                    <a:lnTo>
                      <a:pt x="400" y="2743"/>
                    </a:lnTo>
                    <a:lnTo>
                      <a:pt x="439" y="2743"/>
                    </a:lnTo>
                    <a:lnTo>
                      <a:pt x="477" y="2762"/>
                    </a:lnTo>
                    <a:lnTo>
                      <a:pt x="591" y="2743"/>
                    </a:lnTo>
                    <a:lnTo>
                      <a:pt x="648" y="2743"/>
                    </a:lnTo>
                    <a:lnTo>
                      <a:pt x="705" y="2762"/>
                    </a:lnTo>
                    <a:lnTo>
                      <a:pt x="744" y="2743"/>
                    </a:lnTo>
                    <a:lnTo>
                      <a:pt x="896" y="2706"/>
                    </a:lnTo>
                    <a:lnTo>
                      <a:pt x="934" y="2686"/>
                    </a:lnTo>
                    <a:lnTo>
                      <a:pt x="972" y="2648"/>
                    </a:lnTo>
                    <a:lnTo>
                      <a:pt x="991" y="2591"/>
                    </a:lnTo>
                    <a:lnTo>
                      <a:pt x="1010" y="2553"/>
                    </a:lnTo>
                    <a:lnTo>
                      <a:pt x="1029" y="2496"/>
                    </a:lnTo>
                    <a:lnTo>
                      <a:pt x="1048" y="2457"/>
                    </a:lnTo>
                    <a:lnTo>
                      <a:pt x="1067" y="2420"/>
                    </a:lnTo>
                    <a:lnTo>
                      <a:pt x="1124" y="2362"/>
                    </a:lnTo>
                    <a:lnTo>
                      <a:pt x="1315" y="2210"/>
                    </a:lnTo>
                    <a:lnTo>
                      <a:pt x="1372" y="2134"/>
                    </a:lnTo>
                    <a:lnTo>
                      <a:pt x="1372" y="2058"/>
                    </a:lnTo>
                    <a:lnTo>
                      <a:pt x="1315" y="1886"/>
                    </a:lnTo>
                    <a:lnTo>
                      <a:pt x="1296" y="1848"/>
                    </a:lnTo>
                    <a:lnTo>
                      <a:pt x="1277" y="1791"/>
                    </a:lnTo>
                    <a:lnTo>
                      <a:pt x="1220" y="1696"/>
                    </a:lnTo>
                    <a:lnTo>
                      <a:pt x="1162" y="1639"/>
                    </a:lnTo>
                    <a:lnTo>
                      <a:pt x="1124" y="1619"/>
                    </a:lnTo>
                    <a:lnTo>
                      <a:pt x="1048" y="1582"/>
                    </a:lnTo>
                    <a:lnTo>
                      <a:pt x="934" y="1524"/>
                    </a:lnTo>
                    <a:lnTo>
                      <a:pt x="648" y="1448"/>
                    </a:lnTo>
                    <a:lnTo>
                      <a:pt x="572" y="1429"/>
                    </a:lnTo>
                    <a:lnTo>
                      <a:pt x="496" y="1391"/>
                    </a:lnTo>
                    <a:lnTo>
                      <a:pt x="477" y="1353"/>
                    </a:lnTo>
                    <a:lnTo>
                      <a:pt x="420" y="1277"/>
                    </a:lnTo>
                    <a:lnTo>
                      <a:pt x="363" y="1143"/>
                    </a:lnTo>
                    <a:lnTo>
                      <a:pt x="153" y="743"/>
                    </a:lnTo>
                    <a:lnTo>
                      <a:pt x="115" y="648"/>
                    </a:lnTo>
                    <a:lnTo>
                      <a:pt x="172" y="591"/>
                    </a:lnTo>
                    <a:lnTo>
                      <a:pt x="172" y="553"/>
                    </a:lnTo>
                    <a:lnTo>
                      <a:pt x="172" y="515"/>
                    </a:lnTo>
                    <a:lnTo>
                      <a:pt x="172" y="476"/>
                    </a:lnTo>
                    <a:lnTo>
                      <a:pt x="134" y="248"/>
                    </a:lnTo>
                    <a:lnTo>
                      <a:pt x="134" y="229"/>
                    </a:lnTo>
                    <a:lnTo>
                      <a:pt x="153" y="191"/>
                    </a:lnTo>
                    <a:lnTo>
                      <a:pt x="172" y="153"/>
                    </a:lnTo>
                    <a:lnTo>
                      <a:pt x="229" y="58"/>
                    </a:lnTo>
                    <a:lnTo>
                      <a:pt x="305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10" name="Freeform 25">
                <a:extLst>
                  <a:ext uri="{FF2B5EF4-FFF2-40B4-BE49-F238E27FC236}">
                    <a16:creationId xmlns:a16="http://schemas.microsoft.com/office/drawing/2014/main" id="{FC6D4E9D-C1FD-7349-A13C-AB8B1836D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3675" y="3730625"/>
                <a:ext cx="1127125" cy="841375"/>
              </a:xfrm>
              <a:custGeom>
                <a:avLst/>
                <a:gdLst>
                  <a:gd name="T0" fmla="*/ 2147483646 w 6268"/>
                  <a:gd name="T1" fmla="*/ 2147483646 h 4668"/>
                  <a:gd name="T2" fmla="*/ 2147483646 w 6268"/>
                  <a:gd name="T3" fmla="*/ 2147483646 h 4668"/>
                  <a:gd name="T4" fmla="*/ 2147483646 w 6268"/>
                  <a:gd name="T5" fmla="*/ 2147483646 h 4668"/>
                  <a:gd name="T6" fmla="*/ 2147483646 w 6268"/>
                  <a:gd name="T7" fmla="*/ 2147483646 h 4668"/>
                  <a:gd name="T8" fmla="*/ 2147483646 w 6268"/>
                  <a:gd name="T9" fmla="*/ 2147483646 h 4668"/>
                  <a:gd name="T10" fmla="*/ 2147483646 w 6268"/>
                  <a:gd name="T11" fmla="*/ 2147483646 h 4668"/>
                  <a:gd name="T12" fmla="*/ 2147483646 w 6268"/>
                  <a:gd name="T13" fmla="*/ 2147483646 h 4668"/>
                  <a:gd name="T14" fmla="*/ 2147483646 w 6268"/>
                  <a:gd name="T15" fmla="*/ 2147483646 h 4668"/>
                  <a:gd name="T16" fmla="*/ 2147483646 w 6268"/>
                  <a:gd name="T17" fmla="*/ 2147483646 h 4668"/>
                  <a:gd name="T18" fmla="*/ 2147483646 w 6268"/>
                  <a:gd name="T19" fmla="*/ 2147483646 h 4668"/>
                  <a:gd name="T20" fmla="*/ 2147483646 w 6268"/>
                  <a:gd name="T21" fmla="*/ 2147483646 h 4668"/>
                  <a:gd name="T22" fmla="*/ 2147483646 w 6268"/>
                  <a:gd name="T23" fmla="*/ 2147483646 h 4668"/>
                  <a:gd name="T24" fmla="*/ 2147483646 w 6268"/>
                  <a:gd name="T25" fmla="*/ 2147483646 h 4668"/>
                  <a:gd name="T26" fmla="*/ 2147483646 w 6268"/>
                  <a:gd name="T27" fmla="*/ 2147483646 h 4668"/>
                  <a:gd name="T28" fmla="*/ 2147483646 w 6268"/>
                  <a:gd name="T29" fmla="*/ 2147483646 h 4668"/>
                  <a:gd name="T30" fmla="*/ 2147483646 w 6268"/>
                  <a:gd name="T31" fmla="*/ 2147483646 h 4668"/>
                  <a:gd name="T32" fmla="*/ 2147483646 w 6268"/>
                  <a:gd name="T33" fmla="*/ 2147483646 h 4668"/>
                  <a:gd name="T34" fmla="*/ 2147483646 w 6268"/>
                  <a:gd name="T35" fmla="*/ 2147483646 h 4668"/>
                  <a:gd name="T36" fmla="*/ 2147483646 w 6268"/>
                  <a:gd name="T37" fmla="*/ 2147483646 h 4668"/>
                  <a:gd name="T38" fmla="*/ 2147483646 w 6268"/>
                  <a:gd name="T39" fmla="*/ 2147483646 h 4668"/>
                  <a:gd name="T40" fmla="*/ 2147483646 w 6268"/>
                  <a:gd name="T41" fmla="*/ 2147483646 h 4668"/>
                  <a:gd name="T42" fmla="*/ 2147483646 w 6268"/>
                  <a:gd name="T43" fmla="*/ 2147483646 h 4668"/>
                  <a:gd name="T44" fmla="*/ 2147483646 w 6268"/>
                  <a:gd name="T45" fmla="*/ 2147483646 h 4668"/>
                  <a:gd name="T46" fmla="*/ 2147483646 w 6268"/>
                  <a:gd name="T47" fmla="*/ 2147483646 h 4668"/>
                  <a:gd name="T48" fmla="*/ 2147483646 w 6268"/>
                  <a:gd name="T49" fmla="*/ 2147483646 h 4668"/>
                  <a:gd name="T50" fmla="*/ 2147483646 w 6268"/>
                  <a:gd name="T51" fmla="*/ 2147483646 h 4668"/>
                  <a:gd name="T52" fmla="*/ 2147483646 w 6268"/>
                  <a:gd name="T53" fmla="*/ 2147483646 h 4668"/>
                  <a:gd name="T54" fmla="*/ 2147483646 w 6268"/>
                  <a:gd name="T55" fmla="*/ 2147483646 h 4668"/>
                  <a:gd name="T56" fmla="*/ 2147483646 w 6268"/>
                  <a:gd name="T57" fmla="*/ 2147483646 h 4668"/>
                  <a:gd name="T58" fmla="*/ 2147483646 w 6268"/>
                  <a:gd name="T59" fmla="*/ 2147483646 h 4668"/>
                  <a:gd name="T60" fmla="*/ 2147483646 w 6268"/>
                  <a:gd name="T61" fmla="*/ 2147483646 h 4668"/>
                  <a:gd name="T62" fmla="*/ 2147483646 w 6268"/>
                  <a:gd name="T63" fmla="*/ 2147483646 h 4668"/>
                  <a:gd name="T64" fmla="*/ 2147483646 w 6268"/>
                  <a:gd name="T65" fmla="*/ 2147483646 h 4668"/>
                  <a:gd name="T66" fmla="*/ 2147483646 w 6268"/>
                  <a:gd name="T67" fmla="*/ 2147483646 h 4668"/>
                  <a:gd name="T68" fmla="*/ 2147483646 w 6268"/>
                  <a:gd name="T69" fmla="*/ 2147483646 h 4668"/>
                  <a:gd name="T70" fmla="*/ 2147483646 w 6268"/>
                  <a:gd name="T71" fmla="*/ 2147483646 h 4668"/>
                  <a:gd name="T72" fmla="*/ 2147483646 w 6268"/>
                  <a:gd name="T73" fmla="*/ 2147483646 h 4668"/>
                  <a:gd name="T74" fmla="*/ 2147483646 w 6268"/>
                  <a:gd name="T75" fmla="*/ 2147483646 h 4668"/>
                  <a:gd name="T76" fmla="*/ 2147483646 w 6268"/>
                  <a:gd name="T77" fmla="*/ 2147483646 h 4668"/>
                  <a:gd name="T78" fmla="*/ 2147483646 w 6268"/>
                  <a:gd name="T79" fmla="*/ 2147483646 h 4668"/>
                  <a:gd name="T80" fmla="*/ 2147483646 w 6268"/>
                  <a:gd name="T81" fmla="*/ 2147483646 h 4668"/>
                  <a:gd name="T82" fmla="*/ 2147483646 w 6268"/>
                  <a:gd name="T83" fmla="*/ 2147483646 h 4668"/>
                  <a:gd name="T84" fmla="*/ 2147483646 w 6268"/>
                  <a:gd name="T85" fmla="*/ 2147483646 h 4668"/>
                  <a:gd name="T86" fmla="*/ 2147483646 w 6268"/>
                  <a:gd name="T87" fmla="*/ 2147483646 h 4668"/>
                  <a:gd name="T88" fmla="*/ 2147483646 w 6268"/>
                  <a:gd name="T89" fmla="*/ 2147483646 h 4668"/>
                  <a:gd name="T90" fmla="*/ 2147483646 w 6268"/>
                  <a:gd name="T91" fmla="*/ 2147483646 h 4668"/>
                  <a:gd name="T92" fmla="*/ 2147483646 w 6268"/>
                  <a:gd name="T93" fmla="*/ 2147483646 h 4668"/>
                  <a:gd name="T94" fmla="*/ 2147483646 w 6268"/>
                  <a:gd name="T95" fmla="*/ 2147483646 h 4668"/>
                  <a:gd name="T96" fmla="*/ 2147483646 w 6268"/>
                  <a:gd name="T97" fmla="*/ 2147483646 h 4668"/>
                  <a:gd name="T98" fmla="*/ 2147483646 w 6268"/>
                  <a:gd name="T99" fmla="*/ 2147483646 h 4668"/>
                  <a:gd name="T100" fmla="*/ 2147483646 w 6268"/>
                  <a:gd name="T101" fmla="*/ 2147483646 h 4668"/>
                  <a:gd name="T102" fmla="*/ 2147483646 w 6268"/>
                  <a:gd name="T103" fmla="*/ 2147483646 h 4668"/>
                  <a:gd name="T104" fmla="*/ 2147483646 w 6268"/>
                  <a:gd name="T105" fmla="*/ 2147483646 h 4668"/>
                  <a:gd name="T106" fmla="*/ 2147483646 w 6268"/>
                  <a:gd name="T107" fmla="*/ 2147483646 h 4668"/>
                  <a:gd name="T108" fmla="*/ 2147483646 w 6268"/>
                  <a:gd name="T109" fmla="*/ 2147483646 h 4668"/>
                  <a:gd name="T110" fmla="*/ 2147483646 w 6268"/>
                  <a:gd name="T111" fmla="*/ 2147483646 h 4668"/>
                  <a:gd name="T112" fmla="*/ 2147483646 w 6268"/>
                  <a:gd name="T113" fmla="*/ 2147483646 h 4668"/>
                  <a:gd name="T114" fmla="*/ 2147483646 w 6268"/>
                  <a:gd name="T115" fmla="*/ 2147483646 h 4668"/>
                  <a:gd name="T116" fmla="*/ 2147483646 w 6268"/>
                  <a:gd name="T117" fmla="*/ 2147483646 h 4668"/>
                  <a:gd name="T118" fmla="*/ 2147483646 w 6268"/>
                  <a:gd name="T119" fmla="*/ 2147483646 h 4668"/>
                  <a:gd name="T120" fmla="*/ 2147483646 w 6268"/>
                  <a:gd name="T121" fmla="*/ 2147483646 h 4668"/>
                  <a:gd name="T122" fmla="*/ 2147483646 w 6268"/>
                  <a:gd name="T123" fmla="*/ 2147483646 h 4668"/>
                  <a:gd name="T124" fmla="*/ 2147483646 w 6268"/>
                  <a:gd name="T125" fmla="*/ 2147483646 h 46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68" h="4668">
                    <a:moveTo>
                      <a:pt x="3010" y="610"/>
                    </a:moveTo>
                    <a:lnTo>
                      <a:pt x="3029" y="686"/>
                    </a:lnTo>
                    <a:lnTo>
                      <a:pt x="3048" y="762"/>
                    </a:lnTo>
                    <a:lnTo>
                      <a:pt x="3143" y="896"/>
                    </a:lnTo>
                    <a:lnTo>
                      <a:pt x="3162" y="953"/>
                    </a:lnTo>
                    <a:lnTo>
                      <a:pt x="3181" y="972"/>
                    </a:lnTo>
                    <a:lnTo>
                      <a:pt x="3200" y="1372"/>
                    </a:lnTo>
                    <a:lnTo>
                      <a:pt x="3220" y="1391"/>
                    </a:lnTo>
                    <a:lnTo>
                      <a:pt x="3220" y="1410"/>
                    </a:lnTo>
                    <a:lnTo>
                      <a:pt x="3238" y="1410"/>
                    </a:lnTo>
                    <a:lnTo>
                      <a:pt x="3238" y="1429"/>
                    </a:lnTo>
                    <a:lnTo>
                      <a:pt x="3257" y="1429"/>
                    </a:lnTo>
                    <a:lnTo>
                      <a:pt x="3276" y="1448"/>
                    </a:lnTo>
                    <a:lnTo>
                      <a:pt x="3296" y="1448"/>
                    </a:lnTo>
                    <a:lnTo>
                      <a:pt x="3333" y="1467"/>
                    </a:lnTo>
                    <a:lnTo>
                      <a:pt x="3352" y="1505"/>
                    </a:lnTo>
                    <a:lnTo>
                      <a:pt x="3391" y="1581"/>
                    </a:lnTo>
                    <a:lnTo>
                      <a:pt x="3391" y="1600"/>
                    </a:lnTo>
                    <a:lnTo>
                      <a:pt x="3410" y="1658"/>
                    </a:lnTo>
                    <a:lnTo>
                      <a:pt x="3410" y="1677"/>
                    </a:lnTo>
                    <a:lnTo>
                      <a:pt x="3410" y="1715"/>
                    </a:lnTo>
                    <a:lnTo>
                      <a:pt x="3410" y="1734"/>
                    </a:lnTo>
                    <a:lnTo>
                      <a:pt x="3410" y="1772"/>
                    </a:lnTo>
                    <a:lnTo>
                      <a:pt x="3410" y="1810"/>
                    </a:lnTo>
                    <a:lnTo>
                      <a:pt x="3429" y="1886"/>
                    </a:lnTo>
                    <a:lnTo>
                      <a:pt x="3429" y="1924"/>
                    </a:lnTo>
                    <a:lnTo>
                      <a:pt x="3448" y="1962"/>
                    </a:lnTo>
                    <a:lnTo>
                      <a:pt x="3467" y="1962"/>
                    </a:lnTo>
                    <a:lnTo>
                      <a:pt x="3524" y="2000"/>
                    </a:lnTo>
                    <a:lnTo>
                      <a:pt x="3562" y="2039"/>
                    </a:lnTo>
                    <a:lnTo>
                      <a:pt x="3581" y="2058"/>
                    </a:lnTo>
                    <a:lnTo>
                      <a:pt x="3677" y="2267"/>
                    </a:lnTo>
                    <a:lnTo>
                      <a:pt x="3696" y="2286"/>
                    </a:lnTo>
                    <a:lnTo>
                      <a:pt x="3733" y="2305"/>
                    </a:lnTo>
                    <a:lnTo>
                      <a:pt x="3810" y="2324"/>
                    </a:lnTo>
                    <a:lnTo>
                      <a:pt x="3867" y="2305"/>
                    </a:lnTo>
                    <a:lnTo>
                      <a:pt x="3924" y="2286"/>
                    </a:lnTo>
                    <a:lnTo>
                      <a:pt x="3943" y="2267"/>
                    </a:lnTo>
                    <a:lnTo>
                      <a:pt x="4210" y="2039"/>
                    </a:lnTo>
                    <a:lnTo>
                      <a:pt x="4229" y="2039"/>
                    </a:lnTo>
                    <a:lnTo>
                      <a:pt x="4286" y="2020"/>
                    </a:lnTo>
                    <a:lnTo>
                      <a:pt x="4343" y="2000"/>
                    </a:lnTo>
                    <a:lnTo>
                      <a:pt x="4439" y="1962"/>
                    </a:lnTo>
                    <a:lnTo>
                      <a:pt x="4495" y="1944"/>
                    </a:lnTo>
                    <a:lnTo>
                      <a:pt x="4515" y="1924"/>
                    </a:lnTo>
                    <a:lnTo>
                      <a:pt x="4571" y="1848"/>
                    </a:lnTo>
                    <a:lnTo>
                      <a:pt x="4629" y="1772"/>
                    </a:lnTo>
                    <a:lnTo>
                      <a:pt x="4648" y="1753"/>
                    </a:lnTo>
                    <a:lnTo>
                      <a:pt x="4686" y="1658"/>
                    </a:lnTo>
                    <a:lnTo>
                      <a:pt x="4705" y="1619"/>
                    </a:lnTo>
                    <a:lnTo>
                      <a:pt x="4762" y="1543"/>
                    </a:lnTo>
                    <a:lnTo>
                      <a:pt x="4762" y="1524"/>
                    </a:lnTo>
                    <a:lnTo>
                      <a:pt x="4800" y="1467"/>
                    </a:lnTo>
                    <a:lnTo>
                      <a:pt x="4800" y="1429"/>
                    </a:lnTo>
                    <a:lnTo>
                      <a:pt x="4820" y="1410"/>
                    </a:lnTo>
                    <a:lnTo>
                      <a:pt x="4876" y="1334"/>
                    </a:lnTo>
                    <a:lnTo>
                      <a:pt x="5010" y="1124"/>
                    </a:lnTo>
                    <a:lnTo>
                      <a:pt x="5086" y="1029"/>
                    </a:lnTo>
                    <a:lnTo>
                      <a:pt x="5201" y="934"/>
                    </a:lnTo>
                    <a:lnTo>
                      <a:pt x="5257" y="896"/>
                    </a:lnTo>
                    <a:lnTo>
                      <a:pt x="5372" y="838"/>
                    </a:lnTo>
                    <a:lnTo>
                      <a:pt x="5391" y="820"/>
                    </a:lnTo>
                    <a:lnTo>
                      <a:pt x="5582" y="648"/>
                    </a:lnTo>
                    <a:lnTo>
                      <a:pt x="5619" y="629"/>
                    </a:lnTo>
                    <a:lnTo>
                      <a:pt x="5772" y="572"/>
                    </a:lnTo>
                    <a:lnTo>
                      <a:pt x="5848" y="553"/>
                    </a:lnTo>
                    <a:lnTo>
                      <a:pt x="5886" y="534"/>
                    </a:lnTo>
                    <a:lnTo>
                      <a:pt x="6095" y="553"/>
                    </a:lnTo>
                    <a:lnTo>
                      <a:pt x="6115" y="572"/>
                    </a:lnTo>
                    <a:lnTo>
                      <a:pt x="6153" y="572"/>
                    </a:lnTo>
                    <a:lnTo>
                      <a:pt x="6191" y="591"/>
                    </a:lnTo>
                    <a:lnTo>
                      <a:pt x="6210" y="610"/>
                    </a:lnTo>
                    <a:lnTo>
                      <a:pt x="6210" y="629"/>
                    </a:lnTo>
                    <a:lnTo>
                      <a:pt x="6229" y="648"/>
                    </a:lnTo>
                    <a:lnTo>
                      <a:pt x="6248" y="667"/>
                    </a:lnTo>
                    <a:lnTo>
                      <a:pt x="6248" y="705"/>
                    </a:lnTo>
                    <a:lnTo>
                      <a:pt x="6267" y="762"/>
                    </a:lnTo>
                    <a:lnTo>
                      <a:pt x="6267" y="781"/>
                    </a:lnTo>
                    <a:lnTo>
                      <a:pt x="6267" y="801"/>
                    </a:lnTo>
                    <a:lnTo>
                      <a:pt x="6267" y="838"/>
                    </a:lnTo>
                    <a:lnTo>
                      <a:pt x="6248" y="857"/>
                    </a:lnTo>
                    <a:lnTo>
                      <a:pt x="6210" y="877"/>
                    </a:lnTo>
                    <a:lnTo>
                      <a:pt x="6076" y="953"/>
                    </a:lnTo>
                    <a:lnTo>
                      <a:pt x="6058" y="972"/>
                    </a:lnTo>
                    <a:lnTo>
                      <a:pt x="6039" y="972"/>
                    </a:lnTo>
                    <a:lnTo>
                      <a:pt x="6039" y="1010"/>
                    </a:lnTo>
                    <a:lnTo>
                      <a:pt x="6039" y="1029"/>
                    </a:lnTo>
                    <a:lnTo>
                      <a:pt x="6019" y="1258"/>
                    </a:lnTo>
                    <a:lnTo>
                      <a:pt x="6000" y="1314"/>
                    </a:lnTo>
                    <a:lnTo>
                      <a:pt x="5943" y="1448"/>
                    </a:lnTo>
                    <a:lnTo>
                      <a:pt x="5905" y="1505"/>
                    </a:lnTo>
                    <a:lnTo>
                      <a:pt x="5905" y="1524"/>
                    </a:lnTo>
                    <a:lnTo>
                      <a:pt x="5886" y="1563"/>
                    </a:lnTo>
                    <a:lnTo>
                      <a:pt x="5886" y="1581"/>
                    </a:lnTo>
                    <a:lnTo>
                      <a:pt x="5886" y="1600"/>
                    </a:lnTo>
                    <a:lnTo>
                      <a:pt x="5905" y="1715"/>
                    </a:lnTo>
                    <a:lnTo>
                      <a:pt x="5924" y="1734"/>
                    </a:lnTo>
                    <a:lnTo>
                      <a:pt x="5905" y="1791"/>
                    </a:lnTo>
                    <a:lnTo>
                      <a:pt x="5886" y="1886"/>
                    </a:lnTo>
                    <a:lnTo>
                      <a:pt x="5829" y="2076"/>
                    </a:lnTo>
                    <a:lnTo>
                      <a:pt x="5810" y="2191"/>
                    </a:lnTo>
                    <a:lnTo>
                      <a:pt x="5810" y="2210"/>
                    </a:lnTo>
                    <a:lnTo>
                      <a:pt x="5810" y="2229"/>
                    </a:lnTo>
                    <a:lnTo>
                      <a:pt x="5810" y="2248"/>
                    </a:lnTo>
                    <a:lnTo>
                      <a:pt x="5848" y="2343"/>
                    </a:lnTo>
                    <a:lnTo>
                      <a:pt x="5867" y="2381"/>
                    </a:lnTo>
                    <a:lnTo>
                      <a:pt x="5905" y="2438"/>
                    </a:lnTo>
                    <a:lnTo>
                      <a:pt x="6210" y="2858"/>
                    </a:lnTo>
                    <a:lnTo>
                      <a:pt x="5695" y="3105"/>
                    </a:lnTo>
                    <a:lnTo>
                      <a:pt x="5238" y="3181"/>
                    </a:lnTo>
                    <a:lnTo>
                      <a:pt x="5219" y="3181"/>
                    </a:lnTo>
                    <a:lnTo>
                      <a:pt x="4952" y="3143"/>
                    </a:lnTo>
                    <a:lnTo>
                      <a:pt x="4915" y="3143"/>
                    </a:lnTo>
                    <a:lnTo>
                      <a:pt x="4876" y="3143"/>
                    </a:lnTo>
                    <a:lnTo>
                      <a:pt x="4457" y="3353"/>
                    </a:lnTo>
                    <a:lnTo>
                      <a:pt x="4400" y="3372"/>
                    </a:lnTo>
                    <a:lnTo>
                      <a:pt x="4210" y="3410"/>
                    </a:lnTo>
                    <a:lnTo>
                      <a:pt x="4077" y="3429"/>
                    </a:lnTo>
                    <a:lnTo>
                      <a:pt x="3810" y="3410"/>
                    </a:lnTo>
                    <a:lnTo>
                      <a:pt x="3638" y="3429"/>
                    </a:lnTo>
                    <a:lnTo>
                      <a:pt x="3600" y="3448"/>
                    </a:lnTo>
                    <a:lnTo>
                      <a:pt x="3543" y="3467"/>
                    </a:lnTo>
                    <a:lnTo>
                      <a:pt x="3505" y="3486"/>
                    </a:lnTo>
                    <a:lnTo>
                      <a:pt x="3448" y="3524"/>
                    </a:lnTo>
                    <a:lnTo>
                      <a:pt x="3391" y="3562"/>
                    </a:lnTo>
                    <a:lnTo>
                      <a:pt x="3372" y="3600"/>
                    </a:lnTo>
                    <a:lnTo>
                      <a:pt x="3352" y="3658"/>
                    </a:lnTo>
                    <a:lnTo>
                      <a:pt x="3333" y="3772"/>
                    </a:lnTo>
                    <a:lnTo>
                      <a:pt x="3333" y="3829"/>
                    </a:lnTo>
                    <a:lnTo>
                      <a:pt x="3333" y="3867"/>
                    </a:lnTo>
                    <a:lnTo>
                      <a:pt x="3410" y="4286"/>
                    </a:lnTo>
                    <a:lnTo>
                      <a:pt x="3467" y="4401"/>
                    </a:lnTo>
                    <a:lnTo>
                      <a:pt x="3448" y="4438"/>
                    </a:lnTo>
                    <a:lnTo>
                      <a:pt x="3391" y="4477"/>
                    </a:lnTo>
                    <a:lnTo>
                      <a:pt x="3067" y="4629"/>
                    </a:lnTo>
                    <a:lnTo>
                      <a:pt x="2971" y="4553"/>
                    </a:lnTo>
                    <a:lnTo>
                      <a:pt x="2876" y="4515"/>
                    </a:lnTo>
                    <a:lnTo>
                      <a:pt x="2438" y="4477"/>
                    </a:lnTo>
                    <a:lnTo>
                      <a:pt x="2419" y="4477"/>
                    </a:lnTo>
                    <a:lnTo>
                      <a:pt x="2400" y="4458"/>
                    </a:lnTo>
                    <a:lnTo>
                      <a:pt x="2381" y="4458"/>
                    </a:lnTo>
                    <a:lnTo>
                      <a:pt x="2362" y="4401"/>
                    </a:lnTo>
                    <a:lnTo>
                      <a:pt x="2343" y="4382"/>
                    </a:lnTo>
                    <a:lnTo>
                      <a:pt x="2324" y="4343"/>
                    </a:lnTo>
                    <a:lnTo>
                      <a:pt x="2305" y="4324"/>
                    </a:lnTo>
                    <a:lnTo>
                      <a:pt x="2267" y="4305"/>
                    </a:lnTo>
                    <a:lnTo>
                      <a:pt x="2172" y="4267"/>
                    </a:lnTo>
                    <a:lnTo>
                      <a:pt x="2077" y="4248"/>
                    </a:lnTo>
                    <a:lnTo>
                      <a:pt x="1810" y="4248"/>
                    </a:lnTo>
                    <a:lnTo>
                      <a:pt x="1696" y="4267"/>
                    </a:lnTo>
                    <a:lnTo>
                      <a:pt x="1657" y="4286"/>
                    </a:lnTo>
                    <a:lnTo>
                      <a:pt x="1638" y="4305"/>
                    </a:lnTo>
                    <a:lnTo>
                      <a:pt x="1486" y="4515"/>
                    </a:lnTo>
                    <a:lnTo>
                      <a:pt x="1429" y="4553"/>
                    </a:lnTo>
                    <a:lnTo>
                      <a:pt x="1276" y="4667"/>
                    </a:lnTo>
                    <a:lnTo>
                      <a:pt x="1238" y="4648"/>
                    </a:lnTo>
                    <a:lnTo>
                      <a:pt x="1219" y="4648"/>
                    </a:lnTo>
                    <a:lnTo>
                      <a:pt x="1143" y="4591"/>
                    </a:lnTo>
                    <a:lnTo>
                      <a:pt x="1124" y="4553"/>
                    </a:lnTo>
                    <a:lnTo>
                      <a:pt x="1124" y="4496"/>
                    </a:lnTo>
                    <a:lnTo>
                      <a:pt x="1105" y="4477"/>
                    </a:lnTo>
                    <a:lnTo>
                      <a:pt x="1086" y="4458"/>
                    </a:lnTo>
                    <a:lnTo>
                      <a:pt x="1029" y="4438"/>
                    </a:lnTo>
                    <a:lnTo>
                      <a:pt x="1010" y="4438"/>
                    </a:lnTo>
                    <a:lnTo>
                      <a:pt x="971" y="4438"/>
                    </a:lnTo>
                    <a:lnTo>
                      <a:pt x="953" y="4438"/>
                    </a:lnTo>
                    <a:lnTo>
                      <a:pt x="934" y="4419"/>
                    </a:lnTo>
                    <a:lnTo>
                      <a:pt x="895" y="4401"/>
                    </a:lnTo>
                    <a:lnTo>
                      <a:pt x="895" y="4382"/>
                    </a:lnTo>
                    <a:lnTo>
                      <a:pt x="876" y="4305"/>
                    </a:lnTo>
                    <a:lnTo>
                      <a:pt x="876" y="4191"/>
                    </a:lnTo>
                    <a:lnTo>
                      <a:pt x="876" y="4077"/>
                    </a:lnTo>
                    <a:lnTo>
                      <a:pt x="895" y="4039"/>
                    </a:lnTo>
                    <a:lnTo>
                      <a:pt x="934" y="3962"/>
                    </a:lnTo>
                    <a:lnTo>
                      <a:pt x="934" y="3943"/>
                    </a:lnTo>
                    <a:lnTo>
                      <a:pt x="934" y="3925"/>
                    </a:lnTo>
                    <a:lnTo>
                      <a:pt x="934" y="3905"/>
                    </a:lnTo>
                    <a:lnTo>
                      <a:pt x="895" y="3886"/>
                    </a:lnTo>
                    <a:lnTo>
                      <a:pt x="876" y="3867"/>
                    </a:lnTo>
                    <a:lnTo>
                      <a:pt x="838" y="3867"/>
                    </a:lnTo>
                    <a:lnTo>
                      <a:pt x="819" y="3848"/>
                    </a:lnTo>
                    <a:lnTo>
                      <a:pt x="800" y="3848"/>
                    </a:lnTo>
                    <a:lnTo>
                      <a:pt x="762" y="3810"/>
                    </a:lnTo>
                    <a:lnTo>
                      <a:pt x="762" y="3791"/>
                    </a:lnTo>
                    <a:lnTo>
                      <a:pt x="743" y="3753"/>
                    </a:lnTo>
                    <a:lnTo>
                      <a:pt x="724" y="3676"/>
                    </a:lnTo>
                    <a:lnTo>
                      <a:pt x="724" y="3544"/>
                    </a:lnTo>
                    <a:lnTo>
                      <a:pt x="705" y="3448"/>
                    </a:lnTo>
                    <a:lnTo>
                      <a:pt x="629" y="3277"/>
                    </a:lnTo>
                    <a:lnTo>
                      <a:pt x="572" y="3200"/>
                    </a:lnTo>
                    <a:lnTo>
                      <a:pt x="572" y="3181"/>
                    </a:lnTo>
                    <a:lnTo>
                      <a:pt x="572" y="3163"/>
                    </a:lnTo>
                    <a:lnTo>
                      <a:pt x="572" y="3143"/>
                    </a:lnTo>
                    <a:lnTo>
                      <a:pt x="591" y="3105"/>
                    </a:lnTo>
                    <a:lnTo>
                      <a:pt x="609" y="3048"/>
                    </a:lnTo>
                    <a:lnTo>
                      <a:pt x="781" y="2838"/>
                    </a:lnTo>
                    <a:lnTo>
                      <a:pt x="819" y="2782"/>
                    </a:lnTo>
                    <a:lnTo>
                      <a:pt x="819" y="2648"/>
                    </a:lnTo>
                    <a:lnTo>
                      <a:pt x="1048" y="2134"/>
                    </a:lnTo>
                    <a:lnTo>
                      <a:pt x="1067" y="2096"/>
                    </a:lnTo>
                    <a:lnTo>
                      <a:pt x="1238" y="1924"/>
                    </a:lnTo>
                    <a:lnTo>
                      <a:pt x="1276" y="1905"/>
                    </a:lnTo>
                    <a:lnTo>
                      <a:pt x="1295" y="1886"/>
                    </a:lnTo>
                    <a:lnTo>
                      <a:pt x="1295" y="1867"/>
                    </a:lnTo>
                    <a:lnTo>
                      <a:pt x="1315" y="1791"/>
                    </a:lnTo>
                    <a:lnTo>
                      <a:pt x="1276" y="1753"/>
                    </a:lnTo>
                    <a:lnTo>
                      <a:pt x="1219" y="1715"/>
                    </a:lnTo>
                    <a:lnTo>
                      <a:pt x="1143" y="1677"/>
                    </a:lnTo>
                    <a:lnTo>
                      <a:pt x="1029" y="1639"/>
                    </a:lnTo>
                    <a:lnTo>
                      <a:pt x="990" y="1600"/>
                    </a:lnTo>
                    <a:lnTo>
                      <a:pt x="953" y="1563"/>
                    </a:lnTo>
                    <a:lnTo>
                      <a:pt x="934" y="1543"/>
                    </a:lnTo>
                    <a:lnTo>
                      <a:pt x="934" y="1524"/>
                    </a:lnTo>
                    <a:lnTo>
                      <a:pt x="914" y="1505"/>
                    </a:lnTo>
                    <a:lnTo>
                      <a:pt x="895" y="1505"/>
                    </a:lnTo>
                    <a:lnTo>
                      <a:pt x="781" y="1467"/>
                    </a:lnTo>
                    <a:lnTo>
                      <a:pt x="762" y="1448"/>
                    </a:lnTo>
                    <a:lnTo>
                      <a:pt x="724" y="1429"/>
                    </a:lnTo>
                    <a:lnTo>
                      <a:pt x="667" y="1314"/>
                    </a:lnTo>
                    <a:lnTo>
                      <a:pt x="572" y="1258"/>
                    </a:lnTo>
                    <a:lnTo>
                      <a:pt x="553" y="1219"/>
                    </a:lnTo>
                    <a:lnTo>
                      <a:pt x="457" y="1182"/>
                    </a:lnTo>
                    <a:lnTo>
                      <a:pt x="419" y="1182"/>
                    </a:lnTo>
                    <a:lnTo>
                      <a:pt x="305" y="1048"/>
                    </a:lnTo>
                    <a:lnTo>
                      <a:pt x="267" y="1010"/>
                    </a:lnTo>
                    <a:lnTo>
                      <a:pt x="248" y="972"/>
                    </a:lnTo>
                    <a:lnTo>
                      <a:pt x="248" y="934"/>
                    </a:lnTo>
                    <a:lnTo>
                      <a:pt x="267" y="915"/>
                    </a:lnTo>
                    <a:lnTo>
                      <a:pt x="267" y="877"/>
                    </a:lnTo>
                    <a:lnTo>
                      <a:pt x="248" y="857"/>
                    </a:lnTo>
                    <a:lnTo>
                      <a:pt x="191" y="762"/>
                    </a:lnTo>
                    <a:lnTo>
                      <a:pt x="152" y="743"/>
                    </a:lnTo>
                    <a:lnTo>
                      <a:pt x="96" y="705"/>
                    </a:lnTo>
                    <a:lnTo>
                      <a:pt x="76" y="686"/>
                    </a:lnTo>
                    <a:lnTo>
                      <a:pt x="76" y="667"/>
                    </a:lnTo>
                    <a:lnTo>
                      <a:pt x="57" y="553"/>
                    </a:lnTo>
                    <a:lnTo>
                      <a:pt x="57" y="534"/>
                    </a:lnTo>
                    <a:lnTo>
                      <a:pt x="38" y="476"/>
                    </a:lnTo>
                    <a:lnTo>
                      <a:pt x="19" y="400"/>
                    </a:lnTo>
                    <a:lnTo>
                      <a:pt x="19" y="381"/>
                    </a:lnTo>
                    <a:lnTo>
                      <a:pt x="0" y="343"/>
                    </a:lnTo>
                    <a:lnTo>
                      <a:pt x="152" y="343"/>
                    </a:lnTo>
                    <a:lnTo>
                      <a:pt x="362" y="343"/>
                    </a:lnTo>
                    <a:lnTo>
                      <a:pt x="400" y="343"/>
                    </a:lnTo>
                    <a:lnTo>
                      <a:pt x="438" y="324"/>
                    </a:lnTo>
                    <a:lnTo>
                      <a:pt x="477" y="305"/>
                    </a:lnTo>
                    <a:lnTo>
                      <a:pt x="591" y="267"/>
                    </a:lnTo>
                    <a:lnTo>
                      <a:pt x="629" y="267"/>
                    </a:lnTo>
                    <a:lnTo>
                      <a:pt x="648" y="267"/>
                    </a:lnTo>
                    <a:lnTo>
                      <a:pt x="648" y="286"/>
                    </a:lnTo>
                    <a:lnTo>
                      <a:pt x="667" y="305"/>
                    </a:lnTo>
                    <a:lnTo>
                      <a:pt x="686" y="362"/>
                    </a:lnTo>
                    <a:lnTo>
                      <a:pt x="705" y="457"/>
                    </a:lnTo>
                    <a:lnTo>
                      <a:pt x="724" y="476"/>
                    </a:lnTo>
                    <a:lnTo>
                      <a:pt x="743" y="496"/>
                    </a:lnTo>
                    <a:lnTo>
                      <a:pt x="762" y="515"/>
                    </a:lnTo>
                    <a:lnTo>
                      <a:pt x="800" y="496"/>
                    </a:lnTo>
                    <a:lnTo>
                      <a:pt x="838" y="496"/>
                    </a:lnTo>
                    <a:lnTo>
                      <a:pt x="934" y="534"/>
                    </a:lnTo>
                    <a:lnTo>
                      <a:pt x="953" y="515"/>
                    </a:lnTo>
                    <a:lnTo>
                      <a:pt x="990" y="515"/>
                    </a:lnTo>
                    <a:lnTo>
                      <a:pt x="1029" y="457"/>
                    </a:lnTo>
                    <a:lnTo>
                      <a:pt x="1048" y="400"/>
                    </a:lnTo>
                    <a:lnTo>
                      <a:pt x="1238" y="362"/>
                    </a:lnTo>
                    <a:lnTo>
                      <a:pt x="1315" y="362"/>
                    </a:lnTo>
                    <a:lnTo>
                      <a:pt x="1391" y="400"/>
                    </a:lnTo>
                    <a:lnTo>
                      <a:pt x="1562" y="439"/>
                    </a:lnTo>
                    <a:lnTo>
                      <a:pt x="1619" y="457"/>
                    </a:lnTo>
                    <a:lnTo>
                      <a:pt x="1943" y="496"/>
                    </a:lnTo>
                    <a:lnTo>
                      <a:pt x="2019" y="496"/>
                    </a:lnTo>
                    <a:lnTo>
                      <a:pt x="2077" y="476"/>
                    </a:lnTo>
                    <a:lnTo>
                      <a:pt x="2114" y="457"/>
                    </a:lnTo>
                    <a:lnTo>
                      <a:pt x="2114" y="439"/>
                    </a:lnTo>
                    <a:lnTo>
                      <a:pt x="2133" y="381"/>
                    </a:lnTo>
                    <a:lnTo>
                      <a:pt x="2153" y="286"/>
                    </a:lnTo>
                    <a:lnTo>
                      <a:pt x="2153" y="115"/>
                    </a:lnTo>
                    <a:lnTo>
                      <a:pt x="2153" y="77"/>
                    </a:lnTo>
                    <a:lnTo>
                      <a:pt x="2172" y="39"/>
                    </a:lnTo>
                    <a:lnTo>
                      <a:pt x="2191" y="19"/>
                    </a:lnTo>
                    <a:lnTo>
                      <a:pt x="2229" y="0"/>
                    </a:lnTo>
                    <a:lnTo>
                      <a:pt x="2248" y="0"/>
                    </a:lnTo>
                    <a:lnTo>
                      <a:pt x="2267" y="19"/>
                    </a:lnTo>
                    <a:lnTo>
                      <a:pt x="2305" y="95"/>
                    </a:lnTo>
                    <a:lnTo>
                      <a:pt x="2324" y="115"/>
                    </a:lnTo>
                    <a:lnTo>
                      <a:pt x="2324" y="134"/>
                    </a:lnTo>
                    <a:lnTo>
                      <a:pt x="2324" y="191"/>
                    </a:lnTo>
                    <a:lnTo>
                      <a:pt x="2324" y="210"/>
                    </a:lnTo>
                    <a:lnTo>
                      <a:pt x="2343" y="229"/>
                    </a:lnTo>
                    <a:lnTo>
                      <a:pt x="2400" y="267"/>
                    </a:lnTo>
                    <a:lnTo>
                      <a:pt x="2400" y="286"/>
                    </a:lnTo>
                    <a:lnTo>
                      <a:pt x="2419" y="324"/>
                    </a:lnTo>
                    <a:lnTo>
                      <a:pt x="2419" y="343"/>
                    </a:lnTo>
                    <a:lnTo>
                      <a:pt x="2438" y="381"/>
                    </a:lnTo>
                    <a:lnTo>
                      <a:pt x="2476" y="400"/>
                    </a:lnTo>
                    <a:lnTo>
                      <a:pt x="2476" y="420"/>
                    </a:lnTo>
                    <a:lnTo>
                      <a:pt x="2495" y="439"/>
                    </a:lnTo>
                    <a:lnTo>
                      <a:pt x="2514" y="476"/>
                    </a:lnTo>
                    <a:lnTo>
                      <a:pt x="2514" y="515"/>
                    </a:lnTo>
                    <a:lnTo>
                      <a:pt x="2514" y="534"/>
                    </a:lnTo>
                    <a:lnTo>
                      <a:pt x="2553" y="629"/>
                    </a:lnTo>
                    <a:lnTo>
                      <a:pt x="2572" y="724"/>
                    </a:lnTo>
                    <a:lnTo>
                      <a:pt x="2572" y="743"/>
                    </a:lnTo>
                    <a:lnTo>
                      <a:pt x="2590" y="762"/>
                    </a:lnTo>
                    <a:lnTo>
                      <a:pt x="2629" y="781"/>
                    </a:lnTo>
                    <a:lnTo>
                      <a:pt x="2648" y="801"/>
                    </a:lnTo>
                    <a:lnTo>
                      <a:pt x="2705" y="801"/>
                    </a:lnTo>
                    <a:lnTo>
                      <a:pt x="2781" y="762"/>
                    </a:lnTo>
                    <a:lnTo>
                      <a:pt x="2800" y="724"/>
                    </a:lnTo>
                    <a:lnTo>
                      <a:pt x="2819" y="686"/>
                    </a:lnTo>
                    <a:lnTo>
                      <a:pt x="2895" y="553"/>
                    </a:lnTo>
                    <a:lnTo>
                      <a:pt x="2934" y="515"/>
                    </a:lnTo>
                    <a:lnTo>
                      <a:pt x="2953" y="496"/>
                    </a:lnTo>
                    <a:lnTo>
                      <a:pt x="3048" y="420"/>
                    </a:lnTo>
                    <a:lnTo>
                      <a:pt x="3010" y="61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11" name="Freeform 26">
                <a:extLst>
                  <a:ext uri="{FF2B5EF4-FFF2-40B4-BE49-F238E27FC236}">
                    <a16:creationId xmlns:a16="http://schemas.microsoft.com/office/drawing/2014/main" id="{5265259A-3249-E04E-B7BE-74416B910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2275" y="4244975"/>
                <a:ext cx="1036638" cy="593725"/>
              </a:xfrm>
              <a:custGeom>
                <a:avLst/>
                <a:gdLst>
                  <a:gd name="T0" fmla="*/ 2147483646 w 5754"/>
                  <a:gd name="T1" fmla="*/ 2147483646 h 3296"/>
                  <a:gd name="T2" fmla="*/ 2147483646 w 5754"/>
                  <a:gd name="T3" fmla="*/ 2147483646 h 3296"/>
                  <a:gd name="T4" fmla="*/ 2147483646 w 5754"/>
                  <a:gd name="T5" fmla="*/ 2147483646 h 3296"/>
                  <a:gd name="T6" fmla="*/ 2147483646 w 5754"/>
                  <a:gd name="T7" fmla="*/ 2147483646 h 3296"/>
                  <a:gd name="T8" fmla="*/ 2147483646 w 5754"/>
                  <a:gd name="T9" fmla="*/ 2147483646 h 3296"/>
                  <a:gd name="T10" fmla="*/ 2147483646 w 5754"/>
                  <a:gd name="T11" fmla="*/ 2147483646 h 3296"/>
                  <a:gd name="T12" fmla="*/ 2147483646 w 5754"/>
                  <a:gd name="T13" fmla="*/ 2147483646 h 3296"/>
                  <a:gd name="T14" fmla="*/ 2147483646 w 5754"/>
                  <a:gd name="T15" fmla="*/ 2147483646 h 3296"/>
                  <a:gd name="T16" fmla="*/ 2147483646 w 5754"/>
                  <a:gd name="T17" fmla="*/ 2147483646 h 3296"/>
                  <a:gd name="T18" fmla="*/ 2147483646 w 5754"/>
                  <a:gd name="T19" fmla="*/ 2147483646 h 3296"/>
                  <a:gd name="T20" fmla="*/ 2147483646 w 5754"/>
                  <a:gd name="T21" fmla="*/ 2147483646 h 3296"/>
                  <a:gd name="T22" fmla="*/ 2147483646 w 5754"/>
                  <a:gd name="T23" fmla="*/ 2147483646 h 3296"/>
                  <a:gd name="T24" fmla="*/ 2147483646 w 5754"/>
                  <a:gd name="T25" fmla="*/ 2147483646 h 3296"/>
                  <a:gd name="T26" fmla="*/ 2147483646 w 5754"/>
                  <a:gd name="T27" fmla="*/ 2147483646 h 3296"/>
                  <a:gd name="T28" fmla="*/ 2147483646 w 5754"/>
                  <a:gd name="T29" fmla="*/ 2147483646 h 3296"/>
                  <a:gd name="T30" fmla="*/ 2147483646 w 5754"/>
                  <a:gd name="T31" fmla="*/ 2147483646 h 3296"/>
                  <a:gd name="T32" fmla="*/ 2147483646 w 5754"/>
                  <a:gd name="T33" fmla="*/ 2147483646 h 3296"/>
                  <a:gd name="T34" fmla="*/ 2147483646 w 5754"/>
                  <a:gd name="T35" fmla="*/ 2147483646 h 3296"/>
                  <a:gd name="T36" fmla="*/ 2147483646 w 5754"/>
                  <a:gd name="T37" fmla="*/ 2147483646 h 3296"/>
                  <a:gd name="T38" fmla="*/ 2147483646 w 5754"/>
                  <a:gd name="T39" fmla="*/ 2147483646 h 3296"/>
                  <a:gd name="T40" fmla="*/ 2147483646 w 5754"/>
                  <a:gd name="T41" fmla="*/ 2147483646 h 3296"/>
                  <a:gd name="T42" fmla="*/ 2147483646 w 5754"/>
                  <a:gd name="T43" fmla="*/ 2147483646 h 3296"/>
                  <a:gd name="T44" fmla="*/ 2147483646 w 5754"/>
                  <a:gd name="T45" fmla="*/ 2147483646 h 3296"/>
                  <a:gd name="T46" fmla="*/ 2147483646 w 5754"/>
                  <a:gd name="T47" fmla="*/ 2147483646 h 3296"/>
                  <a:gd name="T48" fmla="*/ 2147483646 w 5754"/>
                  <a:gd name="T49" fmla="*/ 2147483646 h 3296"/>
                  <a:gd name="T50" fmla="*/ 2147483646 w 5754"/>
                  <a:gd name="T51" fmla="*/ 2147483646 h 3296"/>
                  <a:gd name="T52" fmla="*/ 2147483646 w 5754"/>
                  <a:gd name="T53" fmla="*/ 2147483646 h 3296"/>
                  <a:gd name="T54" fmla="*/ 2147483646 w 5754"/>
                  <a:gd name="T55" fmla="*/ 2147483646 h 3296"/>
                  <a:gd name="T56" fmla="*/ 2147483646 w 5754"/>
                  <a:gd name="T57" fmla="*/ 2147483646 h 3296"/>
                  <a:gd name="T58" fmla="*/ 2147483646 w 5754"/>
                  <a:gd name="T59" fmla="*/ 2147483646 h 3296"/>
                  <a:gd name="T60" fmla="*/ 2147483646 w 5754"/>
                  <a:gd name="T61" fmla="*/ 2147483646 h 3296"/>
                  <a:gd name="T62" fmla="*/ 2147483646 w 5754"/>
                  <a:gd name="T63" fmla="*/ 2147483646 h 3296"/>
                  <a:gd name="T64" fmla="*/ 2147483646 w 5754"/>
                  <a:gd name="T65" fmla="*/ 2147483646 h 3296"/>
                  <a:gd name="T66" fmla="*/ 2147483646 w 5754"/>
                  <a:gd name="T67" fmla="*/ 2147483646 h 3296"/>
                  <a:gd name="T68" fmla="*/ 2147483646 w 5754"/>
                  <a:gd name="T69" fmla="*/ 2147483646 h 3296"/>
                  <a:gd name="T70" fmla="*/ 0 w 5754"/>
                  <a:gd name="T71" fmla="*/ 2147483646 h 3296"/>
                  <a:gd name="T72" fmla="*/ 2147483646 w 5754"/>
                  <a:gd name="T73" fmla="*/ 2147483646 h 3296"/>
                  <a:gd name="T74" fmla="*/ 2147483646 w 5754"/>
                  <a:gd name="T75" fmla="*/ 2147483646 h 3296"/>
                  <a:gd name="T76" fmla="*/ 2147483646 w 5754"/>
                  <a:gd name="T77" fmla="*/ 2147483646 h 3296"/>
                  <a:gd name="T78" fmla="*/ 2147483646 w 5754"/>
                  <a:gd name="T79" fmla="*/ 2147483646 h 3296"/>
                  <a:gd name="T80" fmla="*/ 2147483646 w 5754"/>
                  <a:gd name="T81" fmla="*/ 2147483646 h 3296"/>
                  <a:gd name="T82" fmla="*/ 2147483646 w 5754"/>
                  <a:gd name="T83" fmla="*/ 2147483646 h 3296"/>
                  <a:gd name="T84" fmla="*/ 2147483646 w 5754"/>
                  <a:gd name="T85" fmla="*/ 2147483646 h 3296"/>
                  <a:gd name="T86" fmla="*/ 2147483646 w 5754"/>
                  <a:gd name="T87" fmla="*/ 2147483646 h 3296"/>
                  <a:gd name="T88" fmla="*/ 2147483646 w 5754"/>
                  <a:gd name="T89" fmla="*/ 2147483646 h 3296"/>
                  <a:gd name="T90" fmla="*/ 2147483646 w 5754"/>
                  <a:gd name="T91" fmla="*/ 2147483646 h 3296"/>
                  <a:gd name="T92" fmla="*/ 2147483646 w 5754"/>
                  <a:gd name="T93" fmla="*/ 2147483646 h 3296"/>
                  <a:gd name="T94" fmla="*/ 2147483646 w 5754"/>
                  <a:gd name="T95" fmla="*/ 2147483646 h 3296"/>
                  <a:gd name="T96" fmla="*/ 2147483646 w 5754"/>
                  <a:gd name="T97" fmla="*/ 2147483646 h 3296"/>
                  <a:gd name="T98" fmla="*/ 2147483646 w 5754"/>
                  <a:gd name="T99" fmla="*/ 2147483646 h 3296"/>
                  <a:gd name="T100" fmla="*/ 2147483646 w 5754"/>
                  <a:gd name="T101" fmla="*/ 2147483646 h 32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754" h="3296">
                    <a:moveTo>
                      <a:pt x="4934" y="0"/>
                    </a:moveTo>
                    <a:lnTo>
                      <a:pt x="4991" y="76"/>
                    </a:lnTo>
                    <a:lnTo>
                      <a:pt x="5010" y="114"/>
                    </a:lnTo>
                    <a:lnTo>
                      <a:pt x="5067" y="209"/>
                    </a:lnTo>
                    <a:lnTo>
                      <a:pt x="5144" y="457"/>
                    </a:lnTo>
                    <a:lnTo>
                      <a:pt x="5163" y="533"/>
                    </a:lnTo>
                    <a:lnTo>
                      <a:pt x="5144" y="609"/>
                    </a:lnTo>
                    <a:lnTo>
                      <a:pt x="5144" y="704"/>
                    </a:lnTo>
                    <a:lnTo>
                      <a:pt x="5181" y="800"/>
                    </a:lnTo>
                    <a:lnTo>
                      <a:pt x="5296" y="990"/>
                    </a:lnTo>
                    <a:lnTo>
                      <a:pt x="5315" y="1047"/>
                    </a:lnTo>
                    <a:lnTo>
                      <a:pt x="5334" y="1104"/>
                    </a:lnTo>
                    <a:lnTo>
                      <a:pt x="5296" y="1447"/>
                    </a:lnTo>
                    <a:lnTo>
                      <a:pt x="5296" y="1485"/>
                    </a:lnTo>
                    <a:lnTo>
                      <a:pt x="5296" y="1504"/>
                    </a:lnTo>
                    <a:lnTo>
                      <a:pt x="5372" y="1695"/>
                    </a:lnTo>
                    <a:lnTo>
                      <a:pt x="5391" y="1714"/>
                    </a:lnTo>
                    <a:lnTo>
                      <a:pt x="5429" y="1809"/>
                    </a:lnTo>
                    <a:lnTo>
                      <a:pt x="5467" y="1924"/>
                    </a:lnTo>
                    <a:lnTo>
                      <a:pt x="5486" y="1942"/>
                    </a:lnTo>
                    <a:lnTo>
                      <a:pt x="5505" y="1961"/>
                    </a:lnTo>
                    <a:lnTo>
                      <a:pt x="5657" y="2019"/>
                    </a:lnTo>
                    <a:lnTo>
                      <a:pt x="5696" y="2038"/>
                    </a:lnTo>
                    <a:lnTo>
                      <a:pt x="5715" y="2057"/>
                    </a:lnTo>
                    <a:lnTo>
                      <a:pt x="5734" y="2076"/>
                    </a:lnTo>
                    <a:lnTo>
                      <a:pt x="5753" y="2114"/>
                    </a:lnTo>
                    <a:lnTo>
                      <a:pt x="5753" y="2133"/>
                    </a:lnTo>
                    <a:lnTo>
                      <a:pt x="5734" y="2171"/>
                    </a:lnTo>
                    <a:lnTo>
                      <a:pt x="5715" y="2171"/>
                    </a:lnTo>
                    <a:lnTo>
                      <a:pt x="5620" y="2209"/>
                    </a:lnTo>
                    <a:lnTo>
                      <a:pt x="5505" y="2266"/>
                    </a:lnTo>
                    <a:lnTo>
                      <a:pt x="5486" y="2286"/>
                    </a:lnTo>
                    <a:lnTo>
                      <a:pt x="5391" y="2400"/>
                    </a:lnTo>
                    <a:lnTo>
                      <a:pt x="5334" y="2438"/>
                    </a:lnTo>
                    <a:lnTo>
                      <a:pt x="5200" y="2571"/>
                    </a:lnTo>
                    <a:lnTo>
                      <a:pt x="5086" y="2667"/>
                    </a:lnTo>
                    <a:lnTo>
                      <a:pt x="4991" y="2723"/>
                    </a:lnTo>
                    <a:lnTo>
                      <a:pt x="4610" y="2723"/>
                    </a:lnTo>
                    <a:lnTo>
                      <a:pt x="4382" y="2667"/>
                    </a:lnTo>
                    <a:lnTo>
                      <a:pt x="4306" y="2628"/>
                    </a:lnTo>
                    <a:lnTo>
                      <a:pt x="4267" y="2590"/>
                    </a:lnTo>
                    <a:lnTo>
                      <a:pt x="4096" y="2457"/>
                    </a:lnTo>
                    <a:lnTo>
                      <a:pt x="3981" y="2400"/>
                    </a:lnTo>
                    <a:lnTo>
                      <a:pt x="3905" y="2362"/>
                    </a:lnTo>
                    <a:lnTo>
                      <a:pt x="3867" y="2342"/>
                    </a:lnTo>
                    <a:lnTo>
                      <a:pt x="3848" y="2342"/>
                    </a:lnTo>
                    <a:lnTo>
                      <a:pt x="3810" y="2342"/>
                    </a:lnTo>
                    <a:lnTo>
                      <a:pt x="3772" y="2362"/>
                    </a:lnTo>
                    <a:lnTo>
                      <a:pt x="3715" y="2381"/>
                    </a:lnTo>
                    <a:lnTo>
                      <a:pt x="3696" y="2400"/>
                    </a:lnTo>
                    <a:lnTo>
                      <a:pt x="3658" y="2438"/>
                    </a:lnTo>
                    <a:lnTo>
                      <a:pt x="3620" y="2457"/>
                    </a:lnTo>
                    <a:lnTo>
                      <a:pt x="3277" y="2533"/>
                    </a:lnTo>
                    <a:lnTo>
                      <a:pt x="3200" y="2571"/>
                    </a:lnTo>
                    <a:lnTo>
                      <a:pt x="3124" y="2590"/>
                    </a:lnTo>
                    <a:lnTo>
                      <a:pt x="2915" y="2590"/>
                    </a:lnTo>
                    <a:lnTo>
                      <a:pt x="2724" y="2647"/>
                    </a:lnTo>
                    <a:lnTo>
                      <a:pt x="2229" y="2799"/>
                    </a:lnTo>
                    <a:lnTo>
                      <a:pt x="1695" y="2819"/>
                    </a:lnTo>
                    <a:lnTo>
                      <a:pt x="1677" y="2819"/>
                    </a:lnTo>
                    <a:lnTo>
                      <a:pt x="1658" y="2799"/>
                    </a:lnTo>
                    <a:lnTo>
                      <a:pt x="1639" y="2781"/>
                    </a:lnTo>
                    <a:lnTo>
                      <a:pt x="1600" y="2743"/>
                    </a:lnTo>
                    <a:lnTo>
                      <a:pt x="1600" y="2723"/>
                    </a:lnTo>
                    <a:lnTo>
                      <a:pt x="1581" y="2723"/>
                    </a:lnTo>
                    <a:lnTo>
                      <a:pt x="1543" y="2723"/>
                    </a:lnTo>
                    <a:lnTo>
                      <a:pt x="1391" y="2838"/>
                    </a:lnTo>
                    <a:lnTo>
                      <a:pt x="1334" y="2876"/>
                    </a:lnTo>
                    <a:lnTo>
                      <a:pt x="1277" y="2876"/>
                    </a:lnTo>
                    <a:lnTo>
                      <a:pt x="1238" y="2876"/>
                    </a:lnTo>
                    <a:lnTo>
                      <a:pt x="1143" y="2876"/>
                    </a:lnTo>
                    <a:lnTo>
                      <a:pt x="1124" y="2857"/>
                    </a:lnTo>
                    <a:lnTo>
                      <a:pt x="1105" y="2857"/>
                    </a:lnTo>
                    <a:lnTo>
                      <a:pt x="1086" y="2857"/>
                    </a:lnTo>
                    <a:lnTo>
                      <a:pt x="1086" y="2838"/>
                    </a:lnTo>
                    <a:lnTo>
                      <a:pt x="1067" y="2838"/>
                    </a:lnTo>
                    <a:lnTo>
                      <a:pt x="1048" y="2876"/>
                    </a:lnTo>
                    <a:lnTo>
                      <a:pt x="1048" y="2933"/>
                    </a:lnTo>
                    <a:lnTo>
                      <a:pt x="1067" y="3048"/>
                    </a:lnTo>
                    <a:lnTo>
                      <a:pt x="1067" y="3124"/>
                    </a:lnTo>
                    <a:lnTo>
                      <a:pt x="1067" y="3162"/>
                    </a:lnTo>
                    <a:lnTo>
                      <a:pt x="1048" y="3257"/>
                    </a:lnTo>
                    <a:lnTo>
                      <a:pt x="762" y="3295"/>
                    </a:lnTo>
                    <a:lnTo>
                      <a:pt x="724" y="3295"/>
                    </a:lnTo>
                    <a:lnTo>
                      <a:pt x="591" y="3276"/>
                    </a:lnTo>
                    <a:lnTo>
                      <a:pt x="591" y="3257"/>
                    </a:lnTo>
                    <a:lnTo>
                      <a:pt x="591" y="3219"/>
                    </a:lnTo>
                    <a:lnTo>
                      <a:pt x="572" y="3162"/>
                    </a:lnTo>
                    <a:lnTo>
                      <a:pt x="534" y="3124"/>
                    </a:lnTo>
                    <a:lnTo>
                      <a:pt x="439" y="3066"/>
                    </a:lnTo>
                    <a:lnTo>
                      <a:pt x="420" y="3048"/>
                    </a:lnTo>
                    <a:lnTo>
                      <a:pt x="420" y="3028"/>
                    </a:lnTo>
                    <a:lnTo>
                      <a:pt x="400" y="2990"/>
                    </a:lnTo>
                    <a:lnTo>
                      <a:pt x="420" y="2876"/>
                    </a:lnTo>
                    <a:lnTo>
                      <a:pt x="400" y="2667"/>
                    </a:lnTo>
                    <a:lnTo>
                      <a:pt x="362" y="2628"/>
                    </a:lnTo>
                    <a:lnTo>
                      <a:pt x="305" y="2552"/>
                    </a:lnTo>
                    <a:lnTo>
                      <a:pt x="248" y="2476"/>
                    </a:lnTo>
                    <a:lnTo>
                      <a:pt x="229" y="2342"/>
                    </a:lnTo>
                    <a:lnTo>
                      <a:pt x="210" y="2304"/>
                    </a:lnTo>
                    <a:lnTo>
                      <a:pt x="210" y="2266"/>
                    </a:lnTo>
                    <a:lnTo>
                      <a:pt x="134" y="2152"/>
                    </a:lnTo>
                    <a:lnTo>
                      <a:pt x="115" y="2114"/>
                    </a:lnTo>
                    <a:lnTo>
                      <a:pt x="76" y="1942"/>
                    </a:lnTo>
                    <a:lnTo>
                      <a:pt x="58" y="1885"/>
                    </a:lnTo>
                    <a:lnTo>
                      <a:pt x="0" y="1809"/>
                    </a:lnTo>
                    <a:lnTo>
                      <a:pt x="153" y="1695"/>
                    </a:lnTo>
                    <a:lnTo>
                      <a:pt x="210" y="1657"/>
                    </a:lnTo>
                    <a:lnTo>
                      <a:pt x="362" y="1447"/>
                    </a:lnTo>
                    <a:lnTo>
                      <a:pt x="381" y="1428"/>
                    </a:lnTo>
                    <a:lnTo>
                      <a:pt x="420" y="1409"/>
                    </a:lnTo>
                    <a:lnTo>
                      <a:pt x="534" y="1390"/>
                    </a:lnTo>
                    <a:lnTo>
                      <a:pt x="801" y="1390"/>
                    </a:lnTo>
                    <a:lnTo>
                      <a:pt x="896" y="1409"/>
                    </a:lnTo>
                    <a:lnTo>
                      <a:pt x="991" y="1447"/>
                    </a:lnTo>
                    <a:lnTo>
                      <a:pt x="1029" y="1466"/>
                    </a:lnTo>
                    <a:lnTo>
                      <a:pt x="1048" y="1485"/>
                    </a:lnTo>
                    <a:lnTo>
                      <a:pt x="1067" y="1524"/>
                    </a:lnTo>
                    <a:lnTo>
                      <a:pt x="1086" y="1543"/>
                    </a:lnTo>
                    <a:lnTo>
                      <a:pt x="1105" y="1600"/>
                    </a:lnTo>
                    <a:lnTo>
                      <a:pt x="1124" y="1600"/>
                    </a:lnTo>
                    <a:lnTo>
                      <a:pt x="1143" y="1619"/>
                    </a:lnTo>
                    <a:lnTo>
                      <a:pt x="1162" y="1619"/>
                    </a:lnTo>
                    <a:lnTo>
                      <a:pt x="1600" y="1657"/>
                    </a:lnTo>
                    <a:lnTo>
                      <a:pt x="1695" y="1695"/>
                    </a:lnTo>
                    <a:lnTo>
                      <a:pt x="1791" y="1771"/>
                    </a:lnTo>
                    <a:lnTo>
                      <a:pt x="2115" y="1619"/>
                    </a:lnTo>
                    <a:lnTo>
                      <a:pt x="2172" y="1580"/>
                    </a:lnTo>
                    <a:lnTo>
                      <a:pt x="2191" y="1543"/>
                    </a:lnTo>
                    <a:lnTo>
                      <a:pt x="2134" y="1428"/>
                    </a:lnTo>
                    <a:lnTo>
                      <a:pt x="2057" y="1009"/>
                    </a:lnTo>
                    <a:lnTo>
                      <a:pt x="2057" y="971"/>
                    </a:lnTo>
                    <a:lnTo>
                      <a:pt x="2057" y="914"/>
                    </a:lnTo>
                    <a:lnTo>
                      <a:pt x="2076" y="800"/>
                    </a:lnTo>
                    <a:lnTo>
                      <a:pt x="2096" y="742"/>
                    </a:lnTo>
                    <a:lnTo>
                      <a:pt x="2115" y="704"/>
                    </a:lnTo>
                    <a:lnTo>
                      <a:pt x="2172" y="666"/>
                    </a:lnTo>
                    <a:lnTo>
                      <a:pt x="2229" y="628"/>
                    </a:lnTo>
                    <a:lnTo>
                      <a:pt x="2267" y="609"/>
                    </a:lnTo>
                    <a:lnTo>
                      <a:pt x="2324" y="590"/>
                    </a:lnTo>
                    <a:lnTo>
                      <a:pt x="2362" y="571"/>
                    </a:lnTo>
                    <a:lnTo>
                      <a:pt x="2534" y="552"/>
                    </a:lnTo>
                    <a:lnTo>
                      <a:pt x="2801" y="571"/>
                    </a:lnTo>
                    <a:lnTo>
                      <a:pt x="2934" y="552"/>
                    </a:lnTo>
                    <a:lnTo>
                      <a:pt x="3124" y="514"/>
                    </a:lnTo>
                    <a:lnTo>
                      <a:pt x="3181" y="495"/>
                    </a:lnTo>
                    <a:lnTo>
                      <a:pt x="3600" y="285"/>
                    </a:lnTo>
                    <a:lnTo>
                      <a:pt x="3639" y="285"/>
                    </a:lnTo>
                    <a:lnTo>
                      <a:pt x="3676" y="285"/>
                    </a:lnTo>
                    <a:lnTo>
                      <a:pt x="3943" y="323"/>
                    </a:lnTo>
                    <a:lnTo>
                      <a:pt x="3962" y="323"/>
                    </a:lnTo>
                    <a:lnTo>
                      <a:pt x="4419" y="247"/>
                    </a:lnTo>
                    <a:lnTo>
                      <a:pt x="4934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812" name="Freeform 27">
                <a:extLst>
                  <a:ext uri="{FF2B5EF4-FFF2-40B4-BE49-F238E27FC236}">
                    <a16:creationId xmlns:a16="http://schemas.microsoft.com/office/drawing/2014/main" id="{63ABFB6B-DDF7-1648-9413-E81BCFE26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5463" y="4667250"/>
                <a:ext cx="1228725" cy="819150"/>
              </a:xfrm>
              <a:custGeom>
                <a:avLst/>
                <a:gdLst>
                  <a:gd name="T0" fmla="*/ 2147483646 w 6820"/>
                  <a:gd name="T1" fmla="*/ 2147483646 h 4554"/>
                  <a:gd name="T2" fmla="*/ 2147483646 w 6820"/>
                  <a:gd name="T3" fmla="*/ 2147483646 h 4554"/>
                  <a:gd name="T4" fmla="*/ 2147483646 w 6820"/>
                  <a:gd name="T5" fmla="*/ 2147483646 h 4554"/>
                  <a:gd name="T6" fmla="*/ 2147483646 w 6820"/>
                  <a:gd name="T7" fmla="*/ 2147483646 h 4554"/>
                  <a:gd name="T8" fmla="*/ 2147483646 w 6820"/>
                  <a:gd name="T9" fmla="*/ 2147483646 h 4554"/>
                  <a:gd name="T10" fmla="*/ 2147483646 w 6820"/>
                  <a:gd name="T11" fmla="*/ 2147483646 h 4554"/>
                  <a:gd name="T12" fmla="*/ 2147483646 w 6820"/>
                  <a:gd name="T13" fmla="*/ 2147483646 h 4554"/>
                  <a:gd name="T14" fmla="*/ 2147483646 w 6820"/>
                  <a:gd name="T15" fmla="*/ 2147483646 h 4554"/>
                  <a:gd name="T16" fmla="*/ 2147483646 w 6820"/>
                  <a:gd name="T17" fmla="*/ 2147483646 h 4554"/>
                  <a:gd name="T18" fmla="*/ 2147483646 w 6820"/>
                  <a:gd name="T19" fmla="*/ 2147483646 h 4554"/>
                  <a:gd name="T20" fmla="*/ 2147483646 w 6820"/>
                  <a:gd name="T21" fmla="*/ 2147483646 h 4554"/>
                  <a:gd name="T22" fmla="*/ 2147483646 w 6820"/>
                  <a:gd name="T23" fmla="*/ 2147483646 h 4554"/>
                  <a:gd name="T24" fmla="*/ 2147483646 w 6820"/>
                  <a:gd name="T25" fmla="*/ 2147483646 h 4554"/>
                  <a:gd name="T26" fmla="*/ 2147483646 w 6820"/>
                  <a:gd name="T27" fmla="*/ 2147483646 h 4554"/>
                  <a:gd name="T28" fmla="*/ 2147483646 w 6820"/>
                  <a:gd name="T29" fmla="*/ 2147483646 h 4554"/>
                  <a:gd name="T30" fmla="*/ 2147483646 w 6820"/>
                  <a:gd name="T31" fmla="*/ 2147483646 h 4554"/>
                  <a:gd name="T32" fmla="*/ 2147483646 w 6820"/>
                  <a:gd name="T33" fmla="*/ 2147483646 h 4554"/>
                  <a:gd name="T34" fmla="*/ 2147483646 w 6820"/>
                  <a:gd name="T35" fmla="*/ 2147483646 h 4554"/>
                  <a:gd name="T36" fmla="*/ 2147483646 w 6820"/>
                  <a:gd name="T37" fmla="*/ 2147483646 h 4554"/>
                  <a:gd name="T38" fmla="*/ 2147483646 w 6820"/>
                  <a:gd name="T39" fmla="*/ 2147483646 h 4554"/>
                  <a:gd name="T40" fmla="*/ 2147483646 w 6820"/>
                  <a:gd name="T41" fmla="*/ 2147483646 h 4554"/>
                  <a:gd name="T42" fmla="*/ 2147483646 w 6820"/>
                  <a:gd name="T43" fmla="*/ 2147483646 h 4554"/>
                  <a:gd name="T44" fmla="*/ 2147483646 w 6820"/>
                  <a:gd name="T45" fmla="*/ 2147483646 h 4554"/>
                  <a:gd name="T46" fmla="*/ 2147483646 w 6820"/>
                  <a:gd name="T47" fmla="*/ 2147483646 h 4554"/>
                  <a:gd name="T48" fmla="*/ 2147483646 w 6820"/>
                  <a:gd name="T49" fmla="*/ 2147483646 h 4554"/>
                  <a:gd name="T50" fmla="*/ 2147483646 w 6820"/>
                  <a:gd name="T51" fmla="*/ 2147483646 h 4554"/>
                  <a:gd name="T52" fmla="*/ 2147483646 w 6820"/>
                  <a:gd name="T53" fmla="*/ 2147483646 h 4554"/>
                  <a:gd name="T54" fmla="*/ 2147483646 w 6820"/>
                  <a:gd name="T55" fmla="*/ 2147483646 h 4554"/>
                  <a:gd name="T56" fmla="*/ 2147483646 w 6820"/>
                  <a:gd name="T57" fmla="*/ 2147483646 h 4554"/>
                  <a:gd name="T58" fmla="*/ 2147483646 w 6820"/>
                  <a:gd name="T59" fmla="*/ 2147483646 h 4554"/>
                  <a:gd name="T60" fmla="*/ 2147483646 w 6820"/>
                  <a:gd name="T61" fmla="*/ 2147483646 h 4554"/>
                  <a:gd name="T62" fmla="*/ 2147483646 w 6820"/>
                  <a:gd name="T63" fmla="*/ 2147483646 h 4554"/>
                  <a:gd name="T64" fmla="*/ 2147483646 w 6820"/>
                  <a:gd name="T65" fmla="*/ 2147483646 h 4554"/>
                  <a:gd name="T66" fmla="*/ 2147483646 w 6820"/>
                  <a:gd name="T67" fmla="*/ 2147483646 h 4554"/>
                  <a:gd name="T68" fmla="*/ 2147483646 w 6820"/>
                  <a:gd name="T69" fmla="*/ 2147483646 h 4554"/>
                  <a:gd name="T70" fmla="*/ 2147483646 w 6820"/>
                  <a:gd name="T71" fmla="*/ 2147483646 h 4554"/>
                  <a:gd name="T72" fmla="*/ 2147483646 w 6820"/>
                  <a:gd name="T73" fmla="*/ 2147483646 h 4554"/>
                  <a:gd name="T74" fmla="*/ 2147483646 w 6820"/>
                  <a:gd name="T75" fmla="*/ 2147483646 h 4554"/>
                  <a:gd name="T76" fmla="*/ 2147483646 w 6820"/>
                  <a:gd name="T77" fmla="*/ 2147483646 h 4554"/>
                  <a:gd name="T78" fmla="*/ 2147483646 w 6820"/>
                  <a:gd name="T79" fmla="*/ 2147483646 h 4554"/>
                  <a:gd name="T80" fmla="*/ 2147483646 w 6820"/>
                  <a:gd name="T81" fmla="*/ 2147483646 h 4554"/>
                  <a:gd name="T82" fmla="*/ 2147483646 w 6820"/>
                  <a:gd name="T83" fmla="*/ 2147483646 h 4554"/>
                  <a:gd name="T84" fmla="*/ 2147483646 w 6820"/>
                  <a:gd name="T85" fmla="*/ 2147483646 h 4554"/>
                  <a:gd name="T86" fmla="*/ 2147483646 w 6820"/>
                  <a:gd name="T87" fmla="*/ 2147483646 h 4554"/>
                  <a:gd name="T88" fmla="*/ 2147483646 w 6820"/>
                  <a:gd name="T89" fmla="*/ 2147483646 h 4554"/>
                  <a:gd name="T90" fmla="*/ 2147483646 w 6820"/>
                  <a:gd name="T91" fmla="*/ 2147483646 h 4554"/>
                  <a:gd name="T92" fmla="*/ 2147483646 w 6820"/>
                  <a:gd name="T93" fmla="*/ 2147483646 h 4554"/>
                  <a:gd name="T94" fmla="*/ 2147483646 w 6820"/>
                  <a:gd name="T95" fmla="*/ 2147483646 h 4554"/>
                  <a:gd name="T96" fmla="*/ 2147483646 w 6820"/>
                  <a:gd name="T97" fmla="*/ 2147483646 h 4554"/>
                  <a:gd name="T98" fmla="*/ 2147483646 w 6820"/>
                  <a:gd name="T99" fmla="*/ 2147483646 h 4554"/>
                  <a:gd name="T100" fmla="*/ 2147483646 w 6820"/>
                  <a:gd name="T101" fmla="*/ 2147483646 h 4554"/>
                  <a:gd name="T102" fmla="*/ 2147483646 w 6820"/>
                  <a:gd name="T103" fmla="*/ 2147483646 h 4554"/>
                  <a:gd name="T104" fmla="*/ 2147483646 w 6820"/>
                  <a:gd name="T105" fmla="*/ 2147483646 h 4554"/>
                  <a:gd name="T106" fmla="*/ 2147483646 w 6820"/>
                  <a:gd name="T107" fmla="*/ 2147483646 h 4554"/>
                  <a:gd name="T108" fmla="*/ 2147483646 w 6820"/>
                  <a:gd name="T109" fmla="*/ 2147483646 h 45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20" h="4554">
                    <a:moveTo>
                      <a:pt x="6819" y="1448"/>
                    </a:moveTo>
                    <a:lnTo>
                      <a:pt x="6800" y="1524"/>
                    </a:lnTo>
                    <a:lnTo>
                      <a:pt x="6686" y="1734"/>
                    </a:lnTo>
                    <a:lnTo>
                      <a:pt x="6572" y="1925"/>
                    </a:lnTo>
                    <a:lnTo>
                      <a:pt x="6362" y="2096"/>
                    </a:lnTo>
                    <a:lnTo>
                      <a:pt x="6286" y="2153"/>
                    </a:lnTo>
                    <a:lnTo>
                      <a:pt x="6267" y="2153"/>
                    </a:lnTo>
                    <a:lnTo>
                      <a:pt x="6248" y="2172"/>
                    </a:lnTo>
                    <a:lnTo>
                      <a:pt x="6267" y="2210"/>
                    </a:lnTo>
                    <a:lnTo>
                      <a:pt x="6305" y="2210"/>
                    </a:lnTo>
                    <a:lnTo>
                      <a:pt x="6343" y="2210"/>
                    </a:lnTo>
                    <a:lnTo>
                      <a:pt x="6381" y="2210"/>
                    </a:lnTo>
                    <a:lnTo>
                      <a:pt x="6400" y="2229"/>
                    </a:lnTo>
                    <a:lnTo>
                      <a:pt x="6476" y="2267"/>
                    </a:lnTo>
                    <a:lnTo>
                      <a:pt x="6553" y="2286"/>
                    </a:lnTo>
                    <a:lnTo>
                      <a:pt x="6572" y="2286"/>
                    </a:lnTo>
                    <a:lnTo>
                      <a:pt x="6609" y="2324"/>
                    </a:lnTo>
                    <a:lnTo>
                      <a:pt x="6667" y="2362"/>
                    </a:lnTo>
                    <a:lnTo>
                      <a:pt x="6686" y="2382"/>
                    </a:lnTo>
                    <a:lnTo>
                      <a:pt x="6686" y="2401"/>
                    </a:lnTo>
                    <a:lnTo>
                      <a:pt x="6686" y="2420"/>
                    </a:lnTo>
                    <a:lnTo>
                      <a:pt x="6705" y="2438"/>
                    </a:lnTo>
                    <a:lnTo>
                      <a:pt x="6705" y="2477"/>
                    </a:lnTo>
                    <a:lnTo>
                      <a:pt x="6667" y="2667"/>
                    </a:lnTo>
                    <a:lnTo>
                      <a:pt x="6648" y="2687"/>
                    </a:lnTo>
                    <a:lnTo>
                      <a:pt x="6438" y="3010"/>
                    </a:lnTo>
                    <a:lnTo>
                      <a:pt x="6438" y="3029"/>
                    </a:lnTo>
                    <a:lnTo>
                      <a:pt x="6419" y="3086"/>
                    </a:lnTo>
                    <a:lnTo>
                      <a:pt x="6419" y="3105"/>
                    </a:lnTo>
                    <a:lnTo>
                      <a:pt x="6438" y="3200"/>
                    </a:lnTo>
                    <a:lnTo>
                      <a:pt x="6419" y="3258"/>
                    </a:lnTo>
                    <a:lnTo>
                      <a:pt x="6419" y="3296"/>
                    </a:lnTo>
                    <a:lnTo>
                      <a:pt x="6400" y="3353"/>
                    </a:lnTo>
                    <a:lnTo>
                      <a:pt x="6362" y="3429"/>
                    </a:lnTo>
                    <a:lnTo>
                      <a:pt x="6343" y="3448"/>
                    </a:lnTo>
                    <a:lnTo>
                      <a:pt x="6324" y="3486"/>
                    </a:lnTo>
                    <a:lnTo>
                      <a:pt x="6305" y="3486"/>
                    </a:lnTo>
                    <a:lnTo>
                      <a:pt x="6286" y="3505"/>
                    </a:lnTo>
                    <a:lnTo>
                      <a:pt x="6209" y="3544"/>
                    </a:lnTo>
                    <a:lnTo>
                      <a:pt x="5943" y="3601"/>
                    </a:lnTo>
                    <a:lnTo>
                      <a:pt x="5867" y="3620"/>
                    </a:lnTo>
                    <a:lnTo>
                      <a:pt x="5638" y="3620"/>
                    </a:lnTo>
                    <a:lnTo>
                      <a:pt x="5543" y="3639"/>
                    </a:lnTo>
                    <a:lnTo>
                      <a:pt x="5524" y="3639"/>
                    </a:lnTo>
                    <a:lnTo>
                      <a:pt x="5505" y="3620"/>
                    </a:lnTo>
                    <a:lnTo>
                      <a:pt x="5486" y="3620"/>
                    </a:lnTo>
                    <a:lnTo>
                      <a:pt x="5448" y="3601"/>
                    </a:lnTo>
                    <a:lnTo>
                      <a:pt x="5410" y="3581"/>
                    </a:lnTo>
                    <a:lnTo>
                      <a:pt x="5390" y="3581"/>
                    </a:lnTo>
                    <a:lnTo>
                      <a:pt x="5352" y="3601"/>
                    </a:lnTo>
                    <a:lnTo>
                      <a:pt x="5334" y="3620"/>
                    </a:lnTo>
                    <a:lnTo>
                      <a:pt x="5276" y="3677"/>
                    </a:lnTo>
                    <a:lnTo>
                      <a:pt x="5238" y="3696"/>
                    </a:lnTo>
                    <a:lnTo>
                      <a:pt x="5200" y="3696"/>
                    </a:lnTo>
                    <a:lnTo>
                      <a:pt x="5181" y="3715"/>
                    </a:lnTo>
                    <a:lnTo>
                      <a:pt x="5162" y="3696"/>
                    </a:lnTo>
                    <a:lnTo>
                      <a:pt x="5067" y="3677"/>
                    </a:lnTo>
                    <a:lnTo>
                      <a:pt x="5048" y="3658"/>
                    </a:lnTo>
                    <a:lnTo>
                      <a:pt x="5029" y="3658"/>
                    </a:lnTo>
                    <a:lnTo>
                      <a:pt x="4990" y="3620"/>
                    </a:lnTo>
                    <a:lnTo>
                      <a:pt x="4953" y="3601"/>
                    </a:lnTo>
                    <a:lnTo>
                      <a:pt x="4914" y="3544"/>
                    </a:lnTo>
                    <a:lnTo>
                      <a:pt x="4895" y="3525"/>
                    </a:lnTo>
                    <a:lnTo>
                      <a:pt x="4876" y="3525"/>
                    </a:lnTo>
                    <a:lnTo>
                      <a:pt x="4800" y="3486"/>
                    </a:lnTo>
                    <a:lnTo>
                      <a:pt x="4781" y="3486"/>
                    </a:lnTo>
                    <a:lnTo>
                      <a:pt x="4781" y="3467"/>
                    </a:lnTo>
                    <a:lnTo>
                      <a:pt x="4762" y="3467"/>
                    </a:lnTo>
                    <a:lnTo>
                      <a:pt x="4762" y="3410"/>
                    </a:lnTo>
                    <a:lnTo>
                      <a:pt x="4743" y="3391"/>
                    </a:lnTo>
                    <a:lnTo>
                      <a:pt x="4743" y="3372"/>
                    </a:lnTo>
                    <a:lnTo>
                      <a:pt x="4686" y="3334"/>
                    </a:lnTo>
                    <a:lnTo>
                      <a:pt x="4572" y="3239"/>
                    </a:lnTo>
                    <a:lnTo>
                      <a:pt x="4438" y="3086"/>
                    </a:lnTo>
                    <a:lnTo>
                      <a:pt x="4419" y="3086"/>
                    </a:lnTo>
                    <a:lnTo>
                      <a:pt x="4400" y="3086"/>
                    </a:lnTo>
                    <a:lnTo>
                      <a:pt x="4324" y="3086"/>
                    </a:lnTo>
                    <a:lnTo>
                      <a:pt x="4228" y="2991"/>
                    </a:lnTo>
                    <a:lnTo>
                      <a:pt x="4191" y="2972"/>
                    </a:lnTo>
                    <a:lnTo>
                      <a:pt x="4133" y="2972"/>
                    </a:lnTo>
                    <a:lnTo>
                      <a:pt x="4038" y="2953"/>
                    </a:lnTo>
                    <a:lnTo>
                      <a:pt x="4019" y="2953"/>
                    </a:lnTo>
                    <a:lnTo>
                      <a:pt x="4000" y="2953"/>
                    </a:lnTo>
                    <a:lnTo>
                      <a:pt x="3981" y="2972"/>
                    </a:lnTo>
                    <a:lnTo>
                      <a:pt x="3962" y="3010"/>
                    </a:lnTo>
                    <a:lnTo>
                      <a:pt x="3943" y="3029"/>
                    </a:lnTo>
                    <a:lnTo>
                      <a:pt x="3943" y="3048"/>
                    </a:lnTo>
                    <a:lnTo>
                      <a:pt x="3924" y="3048"/>
                    </a:lnTo>
                    <a:lnTo>
                      <a:pt x="3810" y="3086"/>
                    </a:lnTo>
                    <a:lnTo>
                      <a:pt x="3752" y="3086"/>
                    </a:lnTo>
                    <a:lnTo>
                      <a:pt x="3734" y="3086"/>
                    </a:lnTo>
                    <a:lnTo>
                      <a:pt x="3695" y="3067"/>
                    </a:lnTo>
                    <a:lnTo>
                      <a:pt x="3676" y="3067"/>
                    </a:lnTo>
                    <a:lnTo>
                      <a:pt x="3638" y="3048"/>
                    </a:lnTo>
                    <a:lnTo>
                      <a:pt x="3600" y="3067"/>
                    </a:lnTo>
                    <a:lnTo>
                      <a:pt x="3524" y="3086"/>
                    </a:lnTo>
                    <a:lnTo>
                      <a:pt x="3467" y="3105"/>
                    </a:lnTo>
                    <a:lnTo>
                      <a:pt x="3429" y="3086"/>
                    </a:lnTo>
                    <a:lnTo>
                      <a:pt x="3390" y="3086"/>
                    </a:lnTo>
                    <a:lnTo>
                      <a:pt x="3353" y="3067"/>
                    </a:lnTo>
                    <a:lnTo>
                      <a:pt x="3314" y="3067"/>
                    </a:lnTo>
                    <a:lnTo>
                      <a:pt x="3314" y="3048"/>
                    </a:lnTo>
                    <a:lnTo>
                      <a:pt x="3295" y="3048"/>
                    </a:lnTo>
                    <a:lnTo>
                      <a:pt x="3276" y="3029"/>
                    </a:lnTo>
                    <a:lnTo>
                      <a:pt x="3238" y="2972"/>
                    </a:lnTo>
                    <a:lnTo>
                      <a:pt x="3219" y="2953"/>
                    </a:lnTo>
                    <a:lnTo>
                      <a:pt x="3200" y="2934"/>
                    </a:lnTo>
                    <a:lnTo>
                      <a:pt x="3181" y="2953"/>
                    </a:lnTo>
                    <a:lnTo>
                      <a:pt x="3162" y="2972"/>
                    </a:lnTo>
                    <a:lnTo>
                      <a:pt x="3162" y="2991"/>
                    </a:lnTo>
                    <a:lnTo>
                      <a:pt x="3143" y="3010"/>
                    </a:lnTo>
                    <a:lnTo>
                      <a:pt x="3124" y="3029"/>
                    </a:lnTo>
                    <a:lnTo>
                      <a:pt x="3086" y="3067"/>
                    </a:lnTo>
                    <a:lnTo>
                      <a:pt x="3067" y="3086"/>
                    </a:lnTo>
                    <a:lnTo>
                      <a:pt x="3067" y="3105"/>
                    </a:lnTo>
                    <a:lnTo>
                      <a:pt x="3067" y="3124"/>
                    </a:lnTo>
                    <a:lnTo>
                      <a:pt x="3067" y="3163"/>
                    </a:lnTo>
                    <a:lnTo>
                      <a:pt x="3086" y="3181"/>
                    </a:lnTo>
                    <a:lnTo>
                      <a:pt x="3104" y="3220"/>
                    </a:lnTo>
                    <a:lnTo>
                      <a:pt x="3162" y="3258"/>
                    </a:lnTo>
                    <a:lnTo>
                      <a:pt x="3181" y="3277"/>
                    </a:lnTo>
                    <a:lnTo>
                      <a:pt x="3181" y="3296"/>
                    </a:lnTo>
                    <a:lnTo>
                      <a:pt x="3181" y="3315"/>
                    </a:lnTo>
                    <a:lnTo>
                      <a:pt x="3200" y="3372"/>
                    </a:lnTo>
                    <a:lnTo>
                      <a:pt x="3200" y="3391"/>
                    </a:lnTo>
                    <a:lnTo>
                      <a:pt x="3200" y="3429"/>
                    </a:lnTo>
                    <a:lnTo>
                      <a:pt x="3104" y="3562"/>
                    </a:lnTo>
                    <a:lnTo>
                      <a:pt x="3104" y="3581"/>
                    </a:lnTo>
                    <a:lnTo>
                      <a:pt x="3086" y="3601"/>
                    </a:lnTo>
                    <a:lnTo>
                      <a:pt x="3067" y="3620"/>
                    </a:lnTo>
                    <a:lnTo>
                      <a:pt x="3009" y="3639"/>
                    </a:lnTo>
                    <a:lnTo>
                      <a:pt x="2972" y="3658"/>
                    </a:lnTo>
                    <a:lnTo>
                      <a:pt x="2972" y="3677"/>
                    </a:lnTo>
                    <a:lnTo>
                      <a:pt x="2972" y="3696"/>
                    </a:lnTo>
                    <a:lnTo>
                      <a:pt x="2990" y="3734"/>
                    </a:lnTo>
                    <a:lnTo>
                      <a:pt x="3009" y="3791"/>
                    </a:lnTo>
                    <a:lnTo>
                      <a:pt x="3028" y="3829"/>
                    </a:lnTo>
                    <a:lnTo>
                      <a:pt x="3048" y="3848"/>
                    </a:lnTo>
                    <a:lnTo>
                      <a:pt x="2914" y="3867"/>
                    </a:lnTo>
                    <a:lnTo>
                      <a:pt x="2857" y="3906"/>
                    </a:lnTo>
                    <a:lnTo>
                      <a:pt x="2800" y="4001"/>
                    </a:lnTo>
                    <a:lnTo>
                      <a:pt x="2781" y="4038"/>
                    </a:lnTo>
                    <a:lnTo>
                      <a:pt x="2743" y="4038"/>
                    </a:lnTo>
                    <a:lnTo>
                      <a:pt x="2705" y="4038"/>
                    </a:lnTo>
                    <a:lnTo>
                      <a:pt x="2667" y="4058"/>
                    </a:lnTo>
                    <a:lnTo>
                      <a:pt x="2647" y="4077"/>
                    </a:lnTo>
                    <a:lnTo>
                      <a:pt x="2476" y="4248"/>
                    </a:lnTo>
                    <a:lnTo>
                      <a:pt x="2457" y="4287"/>
                    </a:lnTo>
                    <a:lnTo>
                      <a:pt x="2438" y="4305"/>
                    </a:lnTo>
                    <a:lnTo>
                      <a:pt x="2419" y="4363"/>
                    </a:lnTo>
                    <a:lnTo>
                      <a:pt x="2400" y="4401"/>
                    </a:lnTo>
                    <a:lnTo>
                      <a:pt x="2381" y="4419"/>
                    </a:lnTo>
                    <a:lnTo>
                      <a:pt x="2362" y="4419"/>
                    </a:lnTo>
                    <a:lnTo>
                      <a:pt x="2343" y="4439"/>
                    </a:lnTo>
                    <a:lnTo>
                      <a:pt x="2324" y="4439"/>
                    </a:lnTo>
                    <a:lnTo>
                      <a:pt x="2305" y="4458"/>
                    </a:lnTo>
                    <a:lnTo>
                      <a:pt x="2305" y="4477"/>
                    </a:lnTo>
                    <a:lnTo>
                      <a:pt x="2286" y="4534"/>
                    </a:lnTo>
                    <a:lnTo>
                      <a:pt x="2286" y="4553"/>
                    </a:lnTo>
                    <a:lnTo>
                      <a:pt x="2171" y="4458"/>
                    </a:lnTo>
                    <a:lnTo>
                      <a:pt x="2076" y="4419"/>
                    </a:lnTo>
                    <a:lnTo>
                      <a:pt x="2057" y="4401"/>
                    </a:lnTo>
                    <a:lnTo>
                      <a:pt x="2057" y="4382"/>
                    </a:lnTo>
                    <a:lnTo>
                      <a:pt x="2057" y="4343"/>
                    </a:lnTo>
                    <a:lnTo>
                      <a:pt x="2076" y="4267"/>
                    </a:lnTo>
                    <a:lnTo>
                      <a:pt x="2095" y="4191"/>
                    </a:lnTo>
                    <a:lnTo>
                      <a:pt x="2114" y="4134"/>
                    </a:lnTo>
                    <a:lnTo>
                      <a:pt x="2133" y="3943"/>
                    </a:lnTo>
                    <a:lnTo>
                      <a:pt x="2114" y="3848"/>
                    </a:lnTo>
                    <a:lnTo>
                      <a:pt x="2076" y="3829"/>
                    </a:lnTo>
                    <a:lnTo>
                      <a:pt x="1924" y="3486"/>
                    </a:lnTo>
                    <a:lnTo>
                      <a:pt x="1885" y="3448"/>
                    </a:lnTo>
                    <a:lnTo>
                      <a:pt x="1885" y="3391"/>
                    </a:lnTo>
                    <a:lnTo>
                      <a:pt x="1924" y="3315"/>
                    </a:lnTo>
                    <a:lnTo>
                      <a:pt x="1924" y="3277"/>
                    </a:lnTo>
                    <a:lnTo>
                      <a:pt x="1905" y="3258"/>
                    </a:lnTo>
                    <a:lnTo>
                      <a:pt x="1790" y="3163"/>
                    </a:lnTo>
                    <a:lnTo>
                      <a:pt x="1619" y="3105"/>
                    </a:lnTo>
                    <a:lnTo>
                      <a:pt x="1562" y="3067"/>
                    </a:lnTo>
                    <a:lnTo>
                      <a:pt x="1543" y="3048"/>
                    </a:lnTo>
                    <a:lnTo>
                      <a:pt x="1524" y="3048"/>
                    </a:lnTo>
                    <a:lnTo>
                      <a:pt x="1352" y="2972"/>
                    </a:lnTo>
                    <a:lnTo>
                      <a:pt x="1314" y="2953"/>
                    </a:lnTo>
                    <a:lnTo>
                      <a:pt x="1276" y="2953"/>
                    </a:lnTo>
                    <a:lnTo>
                      <a:pt x="1238" y="2972"/>
                    </a:lnTo>
                    <a:lnTo>
                      <a:pt x="1143" y="3010"/>
                    </a:lnTo>
                    <a:lnTo>
                      <a:pt x="1105" y="3029"/>
                    </a:lnTo>
                    <a:lnTo>
                      <a:pt x="1086" y="3029"/>
                    </a:lnTo>
                    <a:lnTo>
                      <a:pt x="1047" y="2991"/>
                    </a:lnTo>
                    <a:lnTo>
                      <a:pt x="1028" y="2972"/>
                    </a:lnTo>
                    <a:lnTo>
                      <a:pt x="933" y="2763"/>
                    </a:lnTo>
                    <a:lnTo>
                      <a:pt x="857" y="2705"/>
                    </a:lnTo>
                    <a:lnTo>
                      <a:pt x="819" y="2687"/>
                    </a:lnTo>
                    <a:lnTo>
                      <a:pt x="800" y="2667"/>
                    </a:lnTo>
                    <a:lnTo>
                      <a:pt x="800" y="2648"/>
                    </a:lnTo>
                    <a:lnTo>
                      <a:pt x="781" y="2572"/>
                    </a:lnTo>
                    <a:lnTo>
                      <a:pt x="762" y="2553"/>
                    </a:lnTo>
                    <a:lnTo>
                      <a:pt x="666" y="2438"/>
                    </a:lnTo>
                    <a:lnTo>
                      <a:pt x="647" y="2420"/>
                    </a:lnTo>
                    <a:lnTo>
                      <a:pt x="628" y="2401"/>
                    </a:lnTo>
                    <a:lnTo>
                      <a:pt x="628" y="2306"/>
                    </a:lnTo>
                    <a:lnTo>
                      <a:pt x="610" y="2191"/>
                    </a:lnTo>
                    <a:lnTo>
                      <a:pt x="610" y="2096"/>
                    </a:lnTo>
                    <a:lnTo>
                      <a:pt x="610" y="2077"/>
                    </a:lnTo>
                    <a:lnTo>
                      <a:pt x="590" y="2057"/>
                    </a:lnTo>
                    <a:lnTo>
                      <a:pt x="571" y="2039"/>
                    </a:lnTo>
                    <a:lnTo>
                      <a:pt x="533" y="2020"/>
                    </a:lnTo>
                    <a:lnTo>
                      <a:pt x="495" y="2020"/>
                    </a:lnTo>
                    <a:lnTo>
                      <a:pt x="457" y="2039"/>
                    </a:lnTo>
                    <a:lnTo>
                      <a:pt x="438" y="2039"/>
                    </a:lnTo>
                    <a:lnTo>
                      <a:pt x="419" y="2020"/>
                    </a:lnTo>
                    <a:lnTo>
                      <a:pt x="400" y="2001"/>
                    </a:lnTo>
                    <a:lnTo>
                      <a:pt x="343" y="1962"/>
                    </a:lnTo>
                    <a:lnTo>
                      <a:pt x="324" y="1943"/>
                    </a:lnTo>
                    <a:lnTo>
                      <a:pt x="305" y="1905"/>
                    </a:lnTo>
                    <a:lnTo>
                      <a:pt x="266" y="1867"/>
                    </a:lnTo>
                    <a:lnTo>
                      <a:pt x="190" y="1639"/>
                    </a:lnTo>
                    <a:lnTo>
                      <a:pt x="190" y="1581"/>
                    </a:lnTo>
                    <a:lnTo>
                      <a:pt x="152" y="1544"/>
                    </a:lnTo>
                    <a:lnTo>
                      <a:pt x="38" y="1429"/>
                    </a:lnTo>
                    <a:lnTo>
                      <a:pt x="19" y="1334"/>
                    </a:lnTo>
                    <a:lnTo>
                      <a:pt x="0" y="1105"/>
                    </a:lnTo>
                    <a:lnTo>
                      <a:pt x="19" y="934"/>
                    </a:lnTo>
                    <a:lnTo>
                      <a:pt x="152" y="953"/>
                    </a:lnTo>
                    <a:lnTo>
                      <a:pt x="190" y="953"/>
                    </a:lnTo>
                    <a:lnTo>
                      <a:pt x="476" y="915"/>
                    </a:lnTo>
                    <a:lnTo>
                      <a:pt x="495" y="820"/>
                    </a:lnTo>
                    <a:lnTo>
                      <a:pt x="495" y="782"/>
                    </a:lnTo>
                    <a:lnTo>
                      <a:pt x="495" y="706"/>
                    </a:lnTo>
                    <a:lnTo>
                      <a:pt x="476" y="591"/>
                    </a:lnTo>
                    <a:lnTo>
                      <a:pt x="476" y="534"/>
                    </a:lnTo>
                    <a:lnTo>
                      <a:pt x="495" y="496"/>
                    </a:lnTo>
                    <a:lnTo>
                      <a:pt x="514" y="496"/>
                    </a:lnTo>
                    <a:lnTo>
                      <a:pt x="514" y="515"/>
                    </a:lnTo>
                    <a:lnTo>
                      <a:pt x="533" y="515"/>
                    </a:lnTo>
                    <a:lnTo>
                      <a:pt x="552" y="515"/>
                    </a:lnTo>
                    <a:lnTo>
                      <a:pt x="571" y="534"/>
                    </a:lnTo>
                    <a:lnTo>
                      <a:pt x="666" y="534"/>
                    </a:lnTo>
                    <a:lnTo>
                      <a:pt x="705" y="534"/>
                    </a:lnTo>
                    <a:lnTo>
                      <a:pt x="762" y="534"/>
                    </a:lnTo>
                    <a:lnTo>
                      <a:pt x="819" y="496"/>
                    </a:lnTo>
                    <a:lnTo>
                      <a:pt x="971" y="381"/>
                    </a:lnTo>
                    <a:lnTo>
                      <a:pt x="1009" y="381"/>
                    </a:lnTo>
                    <a:lnTo>
                      <a:pt x="1028" y="381"/>
                    </a:lnTo>
                    <a:lnTo>
                      <a:pt x="1028" y="401"/>
                    </a:lnTo>
                    <a:lnTo>
                      <a:pt x="1067" y="439"/>
                    </a:lnTo>
                    <a:lnTo>
                      <a:pt x="1086" y="457"/>
                    </a:lnTo>
                    <a:lnTo>
                      <a:pt x="1105" y="477"/>
                    </a:lnTo>
                    <a:lnTo>
                      <a:pt x="1123" y="477"/>
                    </a:lnTo>
                    <a:lnTo>
                      <a:pt x="1657" y="457"/>
                    </a:lnTo>
                    <a:lnTo>
                      <a:pt x="2152" y="305"/>
                    </a:lnTo>
                    <a:lnTo>
                      <a:pt x="2343" y="248"/>
                    </a:lnTo>
                    <a:lnTo>
                      <a:pt x="2552" y="248"/>
                    </a:lnTo>
                    <a:lnTo>
                      <a:pt x="2628" y="229"/>
                    </a:lnTo>
                    <a:lnTo>
                      <a:pt x="2705" y="191"/>
                    </a:lnTo>
                    <a:lnTo>
                      <a:pt x="3048" y="115"/>
                    </a:lnTo>
                    <a:lnTo>
                      <a:pt x="3086" y="96"/>
                    </a:lnTo>
                    <a:lnTo>
                      <a:pt x="3124" y="58"/>
                    </a:lnTo>
                    <a:lnTo>
                      <a:pt x="3143" y="39"/>
                    </a:lnTo>
                    <a:lnTo>
                      <a:pt x="3200" y="20"/>
                    </a:lnTo>
                    <a:lnTo>
                      <a:pt x="3238" y="0"/>
                    </a:lnTo>
                    <a:lnTo>
                      <a:pt x="3276" y="0"/>
                    </a:lnTo>
                    <a:lnTo>
                      <a:pt x="3295" y="0"/>
                    </a:lnTo>
                    <a:lnTo>
                      <a:pt x="3333" y="20"/>
                    </a:lnTo>
                    <a:lnTo>
                      <a:pt x="3409" y="58"/>
                    </a:lnTo>
                    <a:lnTo>
                      <a:pt x="3524" y="115"/>
                    </a:lnTo>
                    <a:lnTo>
                      <a:pt x="3695" y="248"/>
                    </a:lnTo>
                    <a:lnTo>
                      <a:pt x="3734" y="286"/>
                    </a:lnTo>
                    <a:lnTo>
                      <a:pt x="3810" y="325"/>
                    </a:lnTo>
                    <a:lnTo>
                      <a:pt x="4038" y="381"/>
                    </a:lnTo>
                    <a:lnTo>
                      <a:pt x="4419" y="381"/>
                    </a:lnTo>
                    <a:lnTo>
                      <a:pt x="4457" y="591"/>
                    </a:lnTo>
                    <a:lnTo>
                      <a:pt x="4495" y="667"/>
                    </a:lnTo>
                    <a:lnTo>
                      <a:pt x="4495" y="706"/>
                    </a:lnTo>
                    <a:lnTo>
                      <a:pt x="4552" y="801"/>
                    </a:lnTo>
                    <a:lnTo>
                      <a:pt x="4591" y="820"/>
                    </a:lnTo>
                    <a:lnTo>
                      <a:pt x="4628" y="820"/>
                    </a:lnTo>
                    <a:lnTo>
                      <a:pt x="4705" y="838"/>
                    </a:lnTo>
                    <a:lnTo>
                      <a:pt x="4781" y="820"/>
                    </a:lnTo>
                    <a:lnTo>
                      <a:pt x="4838" y="782"/>
                    </a:lnTo>
                    <a:lnTo>
                      <a:pt x="4857" y="762"/>
                    </a:lnTo>
                    <a:lnTo>
                      <a:pt x="4895" y="743"/>
                    </a:lnTo>
                    <a:lnTo>
                      <a:pt x="4933" y="743"/>
                    </a:lnTo>
                    <a:lnTo>
                      <a:pt x="5067" y="743"/>
                    </a:lnTo>
                    <a:lnTo>
                      <a:pt x="5124" y="743"/>
                    </a:lnTo>
                    <a:lnTo>
                      <a:pt x="5143" y="743"/>
                    </a:lnTo>
                    <a:lnTo>
                      <a:pt x="5200" y="706"/>
                    </a:lnTo>
                    <a:lnTo>
                      <a:pt x="5314" y="686"/>
                    </a:lnTo>
                    <a:lnTo>
                      <a:pt x="5352" y="667"/>
                    </a:lnTo>
                    <a:lnTo>
                      <a:pt x="5371" y="667"/>
                    </a:lnTo>
                    <a:lnTo>
                      <a:pt x="5448" y="667"/>
                    </a:lnTo>
                    <a:lnTo>
                      <a:pt x="5486" y="648"/>
                    </a:lnTo>
                    <a:lnTo>
                      <a:pt x="5524" y="648"/>
                    </a:lnTo>
                    <a:lnTo>
                      <a:pt x="5619" y="667"/>
                    </a:lnTo>
                    <a:lnTo>
                      <a:pt x="5676" y="667"/>
                    </a:lnTo>
                    <a:lnTo>
                      <a:pt x="5715" y="648"/>
                    </a:lnTo>
                    <a:lnTo>
                      <a:pt x="5752" y="629"/>
                    </a:lnTo>
                    <a:lnTo>
                      <a:pt x="5771" y="610"/>
                    </a:lnTo>
                    <a:lnTo>
                      <a:pt x="5810" y="591"/>
                    </a:lnTo>
                    <a:lnTo>
                      <a:pt x="5981" y="343"/>
                    </a:lnTo>
                    <a:lnTo>
                      <a:pt x="6057" y="191"/>
                    </a:lnTo>
                    <a:lnTo>
                      <a:pt x="6095" y="172"/>
                    </a:lnTo>
                    <a:lnTo>
                      <a:pt x="6114" y="172"/>
                    </a:lnTo>
                    <a:lnTo>
                      <a:pt x="6172" y="191"/>
                    </a:lnTo>
                    <a:lnTo>
                      <a:pt x="6228" y="210"/>
                    </a:lnTo>
                    <a:lnTo>
                      <a:pt x="6324" y="229"/>
                    </a:lnTo>
                    <a:lnTo>
                      <a:pt x="6343" y="248"/>
                    </a:lnTo>
                    <a:lnTo>
                      <a:pt x="6362" y="248"/>
                    </a:lnTo>
                    <a:lnTo>
                      <a:pt x="6400" y="286"/>
                    </a:lnTo>
                    <a:lnTo>
                      <a:pt x="6438" y="305"/>
                    </a:lnTo>
                    <a:lnTo>
                      <a:pt x="6514" y="420"/>
                    </a:lnTo>
                    <a:lnTo>
                      <a:pt x="6609" y="553"/>
                    </a:lnTo>
                    <a:lnTo>
                      <a:pt x="6667" y="724"/>
                    </a:lnTo>
                    <a:lnTo>
                      <a:pt x="6686" y="724"/>
                    </a:lnTo>
                    <a:lnTo>
                      <a:pt x="6686" y="820"/>
                    </a:lnTo>
                    <a:lnTo>
                      <a:pt x="6629" y="1105"/>
                    </a:lnTo>
                    <a:lnTo>
                      <a:pt x="6629" y="1143"/>
                    </a:lnTo>
                    <a:lnTo>
                      <a:pt x="6629" y="1163"/>
                    </a:lnTo>
                    <a:lnTo>
                      <a:pt x="6686" y="1296"/>
                    </a:lnTo>
                    <a:lnTo>
                      <a:pt x="6724" y="1372"/>
                    </a:lnTo>
                    <a:lnTo>
                      <a:pt x="6762" y="1429"/>
                    </a:lnTo>
                    <a:lnTo>
                      <a:pt x="6819" y="1448"/>
                    </a:lnTo>
                  </a:path>
                </a:pathLst>
              </a:custGeom>
              <a:solidFill>
                <a:srgbClr val="91919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2775" name="Group 2">
              <a:extLst>
                <a:ext uri="{FF2B5EF4-FFF2-40B4-BE49-F238E27FC236}">
                  <a16:creationId xmlns:a16="http://schemas.microsoft.com/office/drawing/2014/main" id="{C69D3722-3F51-2842-BB47-BD30A9208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3500" y="1995488"/>
              <a:ext cx="4756150" cy="5668962"/>
              <a:chOff x="7683500" y="1995488"/>
              <a:chExt cx="4755363" cy="5668962"/>
            </a:xfrm>
          </p:grpSpPr>
          <p:sp>
            <p:nvSpPr>
              <p:cNvPr id="32779" name="Freeform 34">
                <a:extLst>
                  <a:ext uri="{FF2B5EF4-FFF2-40B4-BE49-F238E27FC236}">
                    <a16:creationId xmlns:a16="http://schemas.microsoft.com/office/drawing/2014/main" id="{8EAFCA0A-097C-D644-8ACD-08B7DE565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7013" y="4876800"/>
                <a:ext cx="268287" cy="352425"/>
              </a:xfrm>
              <a:custGeom>
                <a:avLst/>
                <a:gdLst>
                  <a:gd name="T0" fmla="*/ 2147483646 w 1486"/>
                  <a:gd name="T1" fmla="*/ 0 h 1962"/>
                  <a:gd name="T2" fmla="*/ 0 w 1486"/>
                  <a:gd name="T3" fmla="*/ 2147483646 h 1962"/>
                  <a:gd name="T4" fmla="*/ 2147483646 w 1486"/>
                  <a:gd name="T5" fmla="*/ 2147483646 h 1962"/>
                  <a:gd name="T6" fmla="*/ 2147483646 w 1486"/>
                  <a:gd name="T7" fmla="*/ 2147483646 h 1962"/>
                  <a:gd name="T8" fmla="*/ 2147483646 w 1486"/>
                  <a:gd name="T9" fmla="*/ 2147483646 h 1962"/>
                  <a:gd name="T10" fmla="*/ 2147483646 w 1486"/>
                  <a:gd name="T11" fmla="*/ 2147483646 h 1962"/>
                  <a:gd name="T12" fmla="*/ 2147483646 w 1486"/>
                  <a:gd name="T13" fmla="*/ 2147483646 h 1962"/>
                  <a:gd name="T14" fmla="*/ 2147483646 w 1486"/>
                  <a:gd name="T15" fmla="*/ 2147483646 h 1962"/>
                  <a:gd name="T16" fmla="*/ 2147483646 w 1486"/>
                  <a:gd name="T17" fmla="*/ 0 h 1962"/>
                  <a:gd name="T18" fmla="*/ 2147483646 w 1486"/>
                  <a:gd name="T19" fmla="*/ 2147483646 h 1962"/>
                  <a:gd name="T20" fmla="*/ 2147483646 w 1486"/>
                  <a:gd name="T21" fmla="*/ 2147483646 h 1962"/>
                  <a:gd name="T22" fmla="*/ 2147483646 w 1486"/>
                  <a:gd name="T23" fmla="*/ 2147483646 h 1962"/>
                  <a:gd name="T24" fmla="*/ 2147483646 w 1486"/>
                  <a:gd name="T25" fmla="*/ 2147483646 h 1962"/>
                  <a:gd name="T26" fmla="*/ 2147483646 w 1486"/>
                  <a:gd name="T27" fmla="*/ 2147483646 h 19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6" h="1962">
                    <a:moveTo>
                      <a:pt x="743" y="0"/>
                    </a:moveTo>
                    <a:cubicBezTo>
                      <a:pt x="342" y="0"/>
                      <a:pt x="19" y="323"/>
                      <a:pt x="0" y="742"/>
                    </a:cubicBezTo>
                    <a:cubicBezTo>
                      <a:pt x="19" y="876"/>
                      <a:pt x="57" y="1028"/>
                      <a:pt x="133" y="1123"/>
                    </a:cubicBezTo>
                    <a:cubicBezTo>
                      <a:pt x="685" y="1923"/>
                      <a:pt x="685" y="1923"/>
                      <a:pt x="685" y="1923"/>
                    </a:cubicBezTo>
                    <a:cubicBezTo>
                      <a:pt x="704" y="1942"/>
                      <a:pt x="723" y="1961"/>
                      <a:pt x="743" y="1961"/>
                    </a:cubicBezTo>
                    <a:cubicBezTo>
                      <a:pt x="762" y="1961"/>
                      <a:pt x="780" y="1942"/>
                      <a:pt x="799" y="1923"/>
                    </a:cubicBezTo>
                    <a:cubicBezTo>
                      <a:pt x="1371" y="1123"/>
                      <a:pt x="1371" y="1123"/>
                      <a:pt x="1371" y="1123"/>
                    </a:cubicBezTo>
                    <a:cubicBezTo>
                      <a:pt x="1428" y="1028"/>
                      <a:pt x="1485" y="876"/>
                      <a:pt x="1485" y="742"/>
                    </a:cubicBezTo>
                    <a:cubicBezTo>
                      <a:pt x="1466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cubicBezTo>
                      <a:pt x="590" y="1028"/>
                      <a:pt x="457" y="894"/>
                      <a:pt x="457" y="742"/>
                    </a:cubicBezTo>
                    <a:cubicBezTo>
                      <a:pt x="457" y="571"/>
                      <a:pt x="590" y="437"/>
                      <a:pt x="743" y="437"/>
                    </a:cubicBezTo>
                    <a:cubicBezTo>
                      <a:pt x="914" y="437"/>
                      <a:pt x="1047" y="571"/>
                      <a:pt x="1047" y="742"/>
                    </a:cubicBezTo>
                    <a:cubicBezTo>
                      <a:pt x="1047" y="894"/>
                      <a:pt x="914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80" name="Freeform 35">
                <a:extLst>
                  <a:ext uri="{FF2B5EF4-FFF2-40B4-BE49-F238E27FC236}">
                    <a16:creationId xmlns:a16="http://schemas.microsoft.com/office/drawing/2014/main" id="{513D078D-3EED-7443-878B-FD6FB2ADF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3500" y="2195513"/>
                <a:ext cx="265113" cy="349250"/>
              </a:xfrm>
              <a:custGeom>
                <a:avLst/>
                <a:gdLst>
                  <a:gd name="T0" fmla="*/ 2147483646 w 1468"/>
                  <a:gd name="T1" fmla="*/ 0 h 1944"/>
                  <a:gd name="T2" fmla="*/ 0 w 1468"/>
                  <a:gd name="T3" fmla="*/ 2147483646 h 1944"/>
                  <a:gd name="T4" fmla="*/ 2147483646 w 1468"/>
                  <a:gd name="T5" fmla="*/ 2147483646 h 1944"/>
                  <a:gd name="T6" fmla="*/ 2147483646 w 1468"/>
                  <a:gd name="T7" fmla="*/ 2147483646 h 1944"/>
                  <a:gd name="T8" fmla="*/ 2147483646 w 1468"/>
                  <a:gd name="T9" fmla="*/ 2147483646 h 1944"/>
                  <a:gd name="T10" fmla="*/ 2147483646 w 1468"/>
                  <a:gd name="T11" fmla="*/ 2147483646 h 1944"/>
                  <a:gd name="T12" fmla="*/ 2147483646 w 1468"/>
                  <a:gd name="T13" fmla="*/ 2147483646 h 1944"/>
                  <a:gd name="T14" fmla="*/ 2147483646 w 1468"/>
                  <a:gd name="T15" fmla="*/ 2147483646 h 1944"/>
                  <a:gd name="T16" fmla="*/ 2147483646 w 1468"/>
                  <a:gd name="T17" fmla="*/ 0 h 1944"/>
                  <a:gd name="T18" fmla="*/ 2147483646 w 1468"/>
                  <a:gd name="T19" fmla="*/ 2147483646 h 1944"/>
                  <a:gd name="T20" fmla="*/ 2147483646 w 1468"/>
                  <a:gd name="T21" fmla="*/ 2147483646 h 1944"/>
                  <a:gd name="T22" fmla="*/ 2147483646 w 1468"/>
                  <a:gd name="T23" fmla="*/ 2147483646 h 1944"/>
                  <a:gd name="T24" fmla="*/ 2147483646 w 1468"/>
                  <a:gd name="T25" fmla="*/ 2147483646 h 1944"/>
                  <a:gd name="T26" fmla="*/ 2147483646 w 1468"/>
                  <a:gd name="T27" fmla="*/ 2147483646 h 19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44">
                    <a:moveTo>
                      <a:pt x="724" y="0"/>
                    </a:moveTo>
                    <a:cubicBezTo>
                      <a:pt x="324" y="0"/>
                      <a:pt x="0" y="323"/>
                      <a:pt x="0" y="724"/>
                    </a:cubicBezTo>
                    <a:cubicBezTo>
                      <a:pt x="0" y="876"/>
                      <a:pt x="39" y="1009"/>
                      <a:pt x="115" y="1124"/>
                    </a:cubicBezTo>
                    <a:cubicBezTo>
                      <a:pt x="667" y="1905"/>
                      <a:pt x="667" y="1905"/>
                      <a:pt x="667" y="1905"/>
                    </a:cubicBezTo>
                    <a:cubicBezTo>
                      <a:pt x="686" y="1943"/>
                      <a:pt x="705" y="1943"/>
                      <a:pt x="724" y="1943"/>
                    </a:cubicBezTo>
                    <a:cubicBezTo>
                      <a:pt x="743" y="1943"/>
                      <a:pt x="762" y="1943"/>
                      <a:pt x="782" y="1905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29" y="1009"/>
                      <a:pt x="1467" y="876"/>
                      <a:pt x="1467" y="724"/>
                    </a:cubicBezTo>
                    <a:cubicBezTo>
                      <a:pt x="1467" y="323"/>
                      <a:pt x="1143" y="0"/>
                      <a:pt x="724" y="0"/>
                    </a:cubicBezTo>
                    <a:close/>
                    <a:moveTo>
                      <a:pt x="724" y="1029"/>
                    </a:moveTo>
                    <a:cubicBezTo>
                      <a:pt x="572" y="1029"/>
                      <a:pt x="438" y="895"/>
                      <a:pt x="438" y="724"/>
                    </a:cubicBezTo>
                    <a:cubicBezTo>
                      <a:pt x="438" y="572"/>
                      <a:pt x="572" y="438"/>
                      <a:pt x="724" y="438"/>
                    </a:cubicBezTo>
                    <a:cubicBezTo>
                      <a:pt x="896" y="438"/>
                      <a:pt x="1029" y="572"/>
                      <a:pt x="1029" y="724"/>
                    </a:cubicBezTo>
                    <a:cubicBezTo>
                      <a:pt x="1029" y="895"/>
                      <a:pt x="896" y="1029"/>
                      <a:pt x="724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81" name="Text Box 36">
                <a:extLst>
                  <a:ext uri="{FF2B5EF4-FFF2-40B4-BE49-F238E27FC236}">
                    <a16:creationId xmlns:a16="http://schemas.microsoft.com/office/drawing/2014/main" id="{17D39B8A-F166-7A4A-AF98-493AFEF9E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86775" y="4694238"/>
                <a:ext cx="678235" cy="331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Lima</a:t>
                </a:r>
              </a:p>
            </p:txBody>
          </p:sp>
          <p:sp>
            <p:nvSpPr>
              <p:cNvPr id="19492" name="Text Box 37">
                <a:extLst>
                  <a:ext uri="{FF2B5EF4-FFF2-40B4-BE49-F238E27FC236}">
                    <a16:creationId xmlns:a16="http://schemas.microsoft.com/office/drawing/2014/main" id="{A8CB1693-F434-0D40-B0AA-33D91C1095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1267" y="7056438"/>
                <a:ext cx="547596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Tacna</a:t>
                </a:r>
              </a:p>
            </p:txBody>
          </p:sp>
          <p:sp>
            <p:nvSpPr>
              <p:cNvPr id="19493" name="Text Box 38">
                <a:extLst>
                  <a:ext uri="{FF2B5EF4-FFF2-40B4-BE49-F238E27FC236}">
                    <a16:creationId xmlns:a16="http://schemas.microsoft.com/office/drawing/2014/main" id="{81C4EF35-226E-AA48-BFDF-685863F499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1109" y="1995488"/>
                <a:ext cx="482520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Piura</a:t>
                </a:r>
              </a:p>
            </p:txBody>
          </p:sp>
          <p:sp>
            <p:nvSpPr>
              <p:cNvPr id="32784" name="Freeform 39">
                <a:extLst>
                  <a:ext uri="{FF2B5EF4-FFF2-40B4-BE49-F238E27FC236}">
                    <a16:creationId xmlns:a16="http://schemas.microsoft.com/office/drawing/2014/main" id="{DE326905-474B-4B41-BBC7-A63864B7B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3850" y="7310438"/>
                <a:ext cx="265113" cy="354012"/>
              </a:xfrm>
              <a:custGeom>
                <a:avLst/>
                <a:gdLst>
                  <a:gd name="T0" fmla="*/ 2147483646 w 1467"/>
                  <a:gd name="T1" fmla="*/ 0 h 1963"/>
                  <a:gd name="T2" fmla="*/ 0 w 1467"/>
                  <a:gd name="T3" fmla="*/ 2147483646 h 1963"/>
                  <a:gd name="T4" fmla="*/ 2147483646 w 1467"/>
                  <a:gd name="T5" fmla="*/ 2147483646 h 1963"/>
                  <a:gd name="T6" fmla="*/ 2147483646 w 1467"/>
                  <a:gd name="T7" fmla="*/ 2147483646 h 1963"/>
                  <a:gd name="T8" fmla="*/ 2147483646 w 1467"/>
                  <a:gd name="T9" fmla="*/ 2147483646 h 1963"/>
                  <a:gd name="T10" fmla="*/ 2147483646 w 1467"/>
                  <a:gd name="T11" fmla="*/ 2147483646 h 1963"/>
                  <a:gd name="T12" fmla="*/ 2147483646 w 1467"/>
                  <a:gd name="T13" fmla="*/ 2147483646 h 1963"/>
                  <a:gd name="T14" fmla="*/ 2147483646 w 1467"/>
                  <a:gd name="T15" fmla="*/ 2147483646 h 1963"/>
                  <a:gd name="T16" fmla="*/ 2147483646 w 1467"/>
                  <a:gd name="T17" fmla="*/ 0 h 1963"/>
                  <a:gd name="T18" fmla="*/ 2147483646 w 1467"/>
                  <a:gd name="T19" fmla="*/ 2147483646 h 1963"/>
                  <a:gd name="T20" fmla="*/ 2147483646 w 1467"/>
                  <a:gd name="T21" fmla="*/ 2147483646 h 1963"/>
                  <a:gd name="T22" fmla="*/ 2147483646 w 1467"/>
                  <a:gd name="T23" fmla="*/ 2147483646 h 1963"/>
                  <a:gd name="T24" fmla="*/ 2147483646 w 1467"/>
                  <a:gd name="T25" fmla="*/ 2147483646 h 1963"/>
                  <a:gd name="T26" fmla="*/ 2147483646 w 1467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7" h="1963">
                    <a:moveTo>
                      <a:pt x="724" y="0"/>
                    </a:moveTo>
                    <a:cubicBezTo>
                      <a:pt x="323" y="0"/>
                      <a:pt x="0" y="343"/>
                      <a:pt x="0" y="743"/>
                    </a:cubicBezTo>
                    <a:cubicBezTo>
                      <a:pt x="0" y="895"/>
                      <a:pt x="38" y="1028"/>
                      <a:pt x="114" y="1142"/>
                    </a:cubicBezTo>
                    <a:cubicBezTo>
                      <a:pt x="667" y="1923"/>
                      <a:pt x="667" y="1923"/>
                      <a:pt x="667" y="1923"/>
                    </a:cubicBezTo>
                    <a:cubicBezTo>
                      <a:pt x="685" y="1943"/>
                      <a:pt x="704" y="1962"/>
                      <a:pt x="724" y="1962"/>
                    </a:cubicBezTo>
                    <a:cubicBezTo>
                      <a:pt x="743" y="1962"/>
                      <a:pt x="762" y="1943"/>
                      <a:pt x="781" y="1923"/>
                    </a:cubicBezTo>
                    <a:cubicBezTo>
                      <a:pt x="1352" y="1142"/>
                      <a:pt x="1352" y="1142"/>
                      <a:pt x="1352" y="1142"/>
                    </a:cubicBezTo>
                    <a:cubicBezTo>
                      <a:pt x="1428" y="1028"/>
                      <a:pt x="1466" y="895"/>
                      <a:pt x="1466" y="743"/>
                    </a:cubicBezTo>
                    <a:cubicBezTo>
                      <a:pt x="1466" y="343"/>
                      <a:pt x="1124" y="0"/>
                      <a:pt x="724" y="0"/>
                    </a:cubicBezTo>
                    <a:close/>
                    <a:moveTo>
                      <a:pt x="724" y="1028"/>
                    </a:moveTo>
                    <a:cubicBezTo>
                      <a:pt x="571" y="1028"/>
                      <a:pt x="438" y="895"/>
                      <a:pt x="438" y="743"/>
                    </a:cubicBezTo>
                    <a:cubicBezTo>
                      <a:pt x="438" y="571"/>
                      <a:pt x="571" y="438"/>
                      <a:pt x="724" y="438"/>
                    </a:cubicBezTo>
                    <a:cubicBezTo>
                      <a:pt x="895" y="438"/>
                      <a:pt x="1029" y="571"/>
                      <a:pt x="1029" y="743"/>
                    </a:cubicBezTo>
                    <a:cubicBezTo>
                      <a:pt x="1029" y="895"/>
                      <a:pt x="895" y="1028"/>
                      <a:pt x="724" y="1028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63C87E1-C6E8-DB49-A493-4AE88ED5DCE3}"/>
              </a:ext>
            </a:extLst>
          </p:cNvPr>
          <p:cNvGrpSpPr/>
          <p:nvPr/>
        </p:nvGrpSpPr>
        <p:grpSpPr>
          <a:xfrm>
            <a:off x="858574" y="1763449"/>
            <a:ext cx="3337718" cy="3377406"/>
            <a:chOff x="1030288" y="2116138"/>
            <a:chExt cx="4005262" cy="4052887"/>
          </a:xfrm>
        </p:grpSpPr>
        <p:sp>
          <p:nvSpPr>
            <p:cNvPr id="19483" name="Text Box 28">
              <a:extLst>
                <a:ext uri="{FF2B5EF4-FFF2-40B4-BE49-F238E27FC236}">
                  <a16:creationId xmlns:a16="http://schemas.microsoft.com/office/drawing/2014/main" id="{0B768CEA-CCF0-504B-9B91-F5861218C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365500"/>
              <a:ext cx="65246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7AE11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LIMA</a:t>
              </a:r>
            </a:p>
          </p:txBody>
        </p:sp>
        <p:sp>
          <p:nvSpPr>
            <p:cNvPr id="19484" name="Text Box 29">
              <a:extLst>
                <a:ext uri="{FF2B5EF4-FFF2-40B4-BE49-F238E27FC236}">
                  <a16:creationId xmlns:a16="http://schemas.microsoft.com/office/drawing/2014/main" id="{E8ACF6CF-716B-A84D-8D45-5FFFAB048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063" y="4411663"/>
              <a:ext cx="79057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PIURA</a:t>
              </a:r>
            </a:p>
          </p:txBody>
        </p:sp>
        <p:sp>
          <p:nvSpPr>
            <p:cNvPr id="19485" name="Text Box 30">
              <a:extLst>
                <a:ext uri="{FF2B5EF4-FFF2-40B4-BE49-F238E27FC236}">
                  <a16:creationId xmlns:a16="http://schemas.microsoft.com/office/drawing/2014/main" id="{006FACDB-312D-F745-BDC5-4DA4E66F3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383213"/>
              <a:ext cx="879475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TACNA</a:t>
              </a:r>
            </a:p>
          </p:txBody>
        </p:sp>
        <p:sp>
          <p:nvSpPr>
            <p:cNvPr id="32773" name="Text Box 31">
              <a:extLst>
                <a:ext uri="{FF2B5EF4-FFF2-40B4-BE49-F238E27FC236}">
                  <a16:creationId xmlns:a16="http://schemas.microsoft.com/office/drawing/2014/main" id="{4A8B13FD-BDB0-F244-AB6B-54EA582E8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0613" y="2116138"/>
              <a:ext cx="2674937" cy="93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A" sz="5083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PERU</a:t>
              </a:r>
            </a:p>
          </p:txBody>
        </p:sp>
        <p:grpSp>
          <p:nvGrpSpPr>
            <p:cNvPr id="32774" name="Group 1">
              <a:extLst>
                <a:ext uri="{FF2B5EF4-FFF2-40B4-BE49-F238E27FC236}">
                  <a16:creationId xmlns:a16="http://schemas.microsoft.com/office/drawing/2014/main" id="{2DEE9CAD-98AC-064F-A580-21E278586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8875" y="2260600"/>
              <a:ext cx="898525" cy="600075"/>
              <a:chOff x="1158875" y="2260600"/>
              <a:chExt cx="898525" cy="600075"/>
            </a:xfrm>
          </p:grpSpPr>
          <p:sp>
            <p:nvSpPr>
              <p:cNvPr id="32785" name="Freeform 32">
                <a:extLst>
                  <a:ext uri="{FF2B5EF4-FFF2-40B4-BE49-F238E27FC236}">
                    <a16:creationId xmlns:a16="http://schemas.microsoft.com/office/drawing/2014/main" id="{B48CD5DE-8594-EE4D-B6CE-D6AA1C50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5" y="2260600"/>
                <a:ext cx="898525" cy="600075"/>
              </a:xfrm>
              <a:custGeom>
                <a:avLst/>
                <a:gdLst>
                  <a:gd name="T0" fmla="*/ 0 w 4991"/>
                  <a:gd name="T1" fmla="*/ 0 h 3334"/>
                  <a:gd name="T2" fmla="*/ 2147483646 w 4991"/>
                  <a:gd name="T3" fmla="*/ 0 h 3334"/>
                  <a:gd name="T4" fmla="*/ 2147483646 w 4991"/>
                  <a:gd name="T5" fmla="*/ 2147483646 h 3334"/>
                  <a:gd name="T6" fmla="*/ 0 w 4991"/>
                  <a:gd name="T7" fmla="*/ 2147483646 h 3334"/>
                  <a:gd name="T8" fmla="*/ 0 w 4991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1" h="3334">
                    <a:moveTo>
                      <a:pt x="0" y="0"/>
                    </a:moveTo>
                    <a:lnTo>
                      <a:pt x="4990" y="0"/>
                    </a:lnTo>
                    <a:lnTo>
                      <a:pt x="4990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9102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2786" name="Freeform 33">
                <a:extLst>
                  <a:ext uri="{FF2B5EF4-FFF2-40B4-BE49-F238E27FC236}">
                    <a16:creationId xmlns:a16="http://schemas.microsoft.com/office/drawing/2014/main" id="{46D65D05-8E35-4940-96CB-0753AE382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325" y="2260600"/>
                <a:ext cx="303213" cy="600075"/>
              </a:xfrm>
              <a:custGeom>
                <a:avLst/>
                <a:gdLst>
                  <a:gd name="T0" fmla="*/ 0 w 1678"/>
                  <a:gd name="T1" fmla="*/ 0 h 3334"/>
                  <a:gd name="T2" fmla="*/ 2147483646 w 1678"/>
                  <a:gd name="T3" fmla="*/ 0 h 3334"/>
                  <a:gd name="T4" fmla="*/ 2147483646 w 1678"/>
                  <a:gd name="T5" fmla="*/ 2147483646 h 3334"/>
                  <a:gd name="T6" fmla="*/ 0 w 1678"/>
                  <a:gd name="T7" fmla="*/ 2147483646 h 3334"/>
                  <a:gd name="T8" fmla="*/ 0 w 1678"/>
                  <a:gd name="T9" fmla="*/ 0 h 3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8" h="3334">
                    <a:moveTo>
                      <a:pt x="0" y="0"/>
                    </a:moveTo>
                    <a:lnTo>
                      <a:pt x="1677" y="0"/>
                    </a:lnTo>
                    <a:lnTo>
                      <a:pt x="1677" y="3333"/>
                    </a:lnTo>
                    <a:lnTo>
                      <a:pt x="0" y="33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2776" name="Google Shape;615;p19">
              <a:extLst>
                <a:ext uri="{FF2B5EF4-FFF2-40B4-BE49-F238E27FC236}">
                  <a16:creationId xmlns:a16="http://schemas.microsoft.com/office/drawing/2014/main" id="{6BF8B840-A503-3A43-BD87-A01C0AF55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36099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77" name="Google Shape;615;p19">
              <a:extLst>
                <a:ext uri="{FF2B5EF4-FFF2-40B4-BE49-F238E27FC236}">
                  <a16:creationId xmlns:a16="http://schemas.microsoft.com/office/drawing/2014/main" id="{10831671-E85C-A843-959B-F817B4BB2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6624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78" name="Google Shape;615;p19">
              <a:extLst>
                <a:ext uri="{FF2B5EF4-FFF2-40B4-BE49-F238E27FC236}">
                  <a16:creationId xmlns:a16="http://schemas.microsoft.com/office/drawing/2014/main" id="{C96D1138-DC51-534F-8792-A21E31459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6769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5CCD19-E2DA-CD44-AD34-81D69589D268}"/>
              </a:ext>
            </a:extLst>
          </p:cNvPr>
          <p:cNvGrpSpPr/>
          <p:nvPr/>
        </p:nvGrpSpPr>
        <p:grpSpPr>
          <a:xfrm>
            <a:off x="6015303" y="615157"/>
            <a:ext cx="5168635" cy="5793052"/>
            <a:chOff x="7218363" y="738188"/>
            <a:chExt cx="6202362" cy="6951662"/>
          </a:xfrm>
        </p:grpSpPr>
        <p:grpSp>
          <p:nvGrpSpPr>
            <p:cNvPr id="34817" name="Group 2">
              <a:extLst>
                <a:ext uri="{FF2B5EF4-FFF2-40B4-BE49-F238E27FC236}">
                  <a16:creationId xmlns:a16="http://schemas.microsoft.com/office/drawing/2014/main" id="{454ABEF4-FD03-9E47-AB42-98D200070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8363" y="738188"/>
              <a:ext cx="6202362" cy="6737350"/>
              <a:chOff x="7218363" y="738188"/>
              <a:chExt cx="6202362" cy="6737350"/>
            </a:xfrm>
          </p:grpSpPr>
          <p:sp>
            <p:nvSpPr>
              <p:cNvPr id="34881" name="Freeform 2">
                <a:extLst>
                  <a:ext uri="{FF2B5EF4-FFF2-40B4-BE49-F238E27FC236}">
                    <a16:creationId xmlns:a16="http://schemas.microsoft.com/office/drawing/2014/main" id="{A1339282-A1C9-BE46-A8AC-9D6D881E4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1413" y="2600325"/>
                <a:ext cx="2281237" cy="1570038"/>
              </a:xfrm>
              <a:custGeom>
                <a:avLst/>
                <a:gdLst>
                  <a:gd name="T0" fmla="*/ 2147483646 w 12669"/>
                  <a:gd name="T1" fmla="*/ 2147483646 h 8724"/>
                  <a:gd name="T2" fmla="*/ 2147483646 w 12669"/>
                  <a:gd name="T3" fmla="*/ 2147483646 h 8724"/>
                  <a:gd name="T4" fmla="*/ 2147483646 w 12669"/>
                  <a:gd name="T5" fmla="*/ 2147483646 h 8724"/>
                  <a:gd name="T6" fmla="*/ 2147483646 w 12669"/>
                  <a:gd name="T7" fmla="*/ 2147483646 h 8724"/>
                  <a:gd name="T8" fmla="*/ 2147483646 w 12669"/>
                  <a:gd name="T9" fmla="*/ 2147483646 h 8724"/>
                  <a:gd name="T10" fmla="*/ 2147483646 w 12669"/>
                  <a:gd name="T11" fmla="*/ 2147483646 h 8724"/>
                  <a:gd name="T12" fmla="*/ 2147483646 w 12669"/>
                  <a:gd name="T13" fmla="*/ 2147483646 h 8724"/>
                  <a:gd name="T14" fmla="*/ 2147483646 w 12669"/>
                  <a:gd name="T15" fmla="*/ 2147483646 h 8724"/>
                  <a:gd name="T16" fmla="*/ 2147483646 w 12669"/>
                  <a:gd name="T17" fmla="*/ 0 h 8724"/>
                  <a:gd name="T18" fmla="*/ 2147483646 w 12669"/>
                  <a:gd name="T19" fmla="*/ 2147483646 h 8724"/>
                  <a:gd name="T20" fmla="*/ 2147483646 w 12669"/>
                  <a:gd name="T21" fmla="*/ 2147483646 h 8724"/>
                  <a:gd name="T22" fmla="*/ 2147483646 w 12669"/>
                  <a:gd name="T23" fmla="*/ 2147483646 h 8724"/>
                  <a:gd name="T24" fmla="*/ 2147483646 w 12669"/>
                  <a:gd name="T25" fmla="*/ 2147483646 h 8724"/>
                  <a:gd name="T26" fmla="*/ 2147483646 w 12669"/>
                  <a:gd name="T27" fmla="*/ 2147483646 h 8724"/>
                  <a:gd name="T28" fmla="*/ 2147483646 w 12669"/>
                  <a:gd name="T29" fmla="*/ 2147483646 h 8724"/>
                  <a:gd name="T30" fmla="*/ 2147483646 w 12669"/>
                  <a:gd name="T31" fmla="*/ 2147483646 h 8724"/>
                  <a:gd name="T32" fmla="*/ 2147483646 w 12669"/>
                  <a:gd name="T33" fmla="*/ 2147483646 h 8724"/>
                  <a:gd name="T34" fmla="*/ 2147483646 w 12669"/>
                  <a:gd name="T35" fmla="*/ 2147483646 h 8724"/>
                  <a:gd name="T36" fmla="*/ 2147483646 w 12669"/>
                  <a:gd name="T37" fmla="*/ 2147483646 h 8724"/>
                  <a:gd name="T38" fmla="*/ 2147483646 w 12669"/>
                  <a:gd name="T39" fmla="*/ 2147483646 h 8724"/>
                  <a:gd name="T40" fmla="*/ 2147483646 w 12669"/>
                  <a:gd name="T41" fmla="*/ 2147483646 h 8724"/>
                  <a:gd name="T42" fmla="*/ 2147483646 w 12669"/>
                  <a:gd name="T43" fmla="*/ 2147483646 h 8724"/>
                  <a:gd name="T44" fmla="*/ 2147483646 w 12669"/>
                  <a:gd name="T45" fmla="*/ 2147483646 h 8724"/>
                  <a:gd name="T46" fmla="*/ 2147483646 w 12669"/>
                  <a:gd name="T47" fmla="*/ 2147483646 h 8724"/>
                  <a:gd name="T48" fmla="*/ 2147483646 w 12669"/>
                  <a:gd name="T49" fmla="*/ 2147483646 h 8724"/>
                  <a:gd name="T50" fmla="*/ 2147483646 w 12669"/>
                  <a:gd name="T51" fmla="*/ 2147483646 h 8724"/>
                  <a:gd name="T52" fmla="*/ 2147483646 w 12669"/>
                  <a:gd name="T53" fmla="*/ 2147483646 h 8724"/>
                  <a:gd name="T54" fmla="*/ 2147483646 w 12669"/>
                  <a:gd name="T55" fmla="*/ 2147483646 h 8724"/>
                  <a:gd name="T56" fmla="*/ 2147483646 w 12669"/>
                  <a:gd name="T57" fmla="*/ 2147483646 h 8724"/>
                  <a:gd name="T58" fmla="*/ 2147483646 w 12669"/>
                  <a:gd name="T59" fmla="*/ 2147483646 h 8724"/>
                  <a:gd name="T60" fmla="*/ 2147483646 w 12669"/>
                  <a:gd name="T61" fmla="*/ 2147483646 h 8724"/>
                  <a:gd name="T62" fmla="*/ 2147483646 w 12669"/>
                  <a:gd name="T63" fmla="*/ 2147483646 h 8724"/>
                  <a:gd name="T64" fmla="*/ 2147483646 w 12669"/>
                  <a:gd name="T65" fmla="*/ 2147483646 h 8724"/>
                  <a:gd name="T66" fmla="*/ 2147483646 w 12669"/>
                  <a:gd name="T67" fmla="*/ 2147483646 h 8724"/>
                  <a:gd name="T68" fmla="*/ 2147483646 w 12669"/>
                  <a:gd name="T69" fmla="*/ 2147483646 h 8724"/>
                  <a:gd name="T70" fmla="*/ 2147483646 w 12669"/>
                  <a:gd name="T71" fmla="*/ 2147483646 h 8724"/>
                  <a:gd name="T72" fmla="*/ 2147483646 w 12669"/>
                  <a:gd name="T73" fmla="*/ 2147483646 h 8724"/>
                  <a:gd name="T74" fmla="*/ 2147483646 w 12669"/>
                  <a:gd name="T75" fmla="*/ 2147483646 h 8724"/>
                  <a:gd name="T76" fmla="*/ 2147483646 w 12669"/>
                  <a:gd name="T77" fmla="*/ 2147483646 h 8724"/>
                  <a:gd name="T78" fmla="*/ 2147483646 w 12669"/>
                  <a:gd name="T79" fmla="*/ 2147483646 h 8724"/>
                  <a:gd name="T80" fmla="*/ 2147483646 w 12669"/>
                  <a:gd name="T81" fmla="*/ 2147483646 h 8724"/>
                  <a:gd name="T82" fmla="*/ 2147483646 w 12669"/>
                  <a:gd name="T83" fmla="*/ 2147483646 h 8724"/>
                  <a:gd name="T84" fmla="*/ 2147483646 w 12669"/>
                  <a:gd name="T85" fmla="*/ 2147483646 h 8724"/>
                  <a:gd name="T86" fmla="*/ 2147483646 w 12669"/>
                  <a:gd name="T87" fmla="*/ 2147483646 h 8724"/>
                  <a:gd name="T88" fmla="*/ 2147483646 w 12669"/>
                  <a:gd name="T89" fmla="*/ 2147483646 h 8724"/>
                  <a:gd name="T90" fmla="*/ 2147483646 w 12669"/>
                  <a:gd name="T91" fmla="*/ 2147483646 h 8724"/>
                  <a:gd name="T92" fmla="*/ 2147483646 w 12669"/>
                  <a:gd name="T93" fmla="*/ 2147483646 h 8724"/>
                  <a:gd name="T94" fmla="*/ 2147483646 w 12669"/>
                  <a:gd name="T95" fmla="*/ 2147483646 h 8724"/>
                  <a:gd name="T96" fmla="*/ 2147483646 w 12669"/>
                  <a:gd name="T97" fmla="*/ 2147483646 h 8724"/>
                  <a:gd name="T98" fmla="*/ 2147483646 w 12669"/>
                  <a:gd name="T99" fmla="*/ 2147483646 h 8724"/>
                  <a:gd name="T100" fmla="*/ 2147483646 w 12669"/>
                  <a:gd name="T101" fmla="*/ 2147483646 h 8724"/>
                  <a:gd name="T102" fmla="*/ 2147483646 w 12669"/>
                  <a:gd name="T103" fmla="*/ 2147483646 h 87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669" h="8724">
                    <a:moveTo>
                      <a:pt x="20" y="7447"/>
                    </a:moveTo>
                    <a:lnTo>
                      <a:pt x="20" y="7447"/>
                    </a:lnTo>
                    <a:lnTo>
                      <a:pt x="20" y="7428"/>
                    </a:lnTo>
                    <a:lnTo>
                      <a:pt x="77" y="7333"/>
                    </a:lnTo>
                    <a:lnTo>
                      <a:pt x="249" y="6990"/>
                    </a:lnTo>
                    <a:lnTo>
                      <a:pt x="648" y="6400"/>
                    </a:lnTo>
                    <a:lnTo>
                      <a:pt x="686" y="6171"/>
                    </a:lnTo>
                    <a:lnTo>
                      <a:pt x="610" y="5943"/>
                    </a:lnTo>
                    <a:lnTo>
                      <a:pt x="172" y="5352"/>
                    </a:lnTo>
                    <a:lnTo>
                      <a:pt x="96" y="5181"/>
                    </a:lnTo>
                    <a:lnTo>
                      <a:pt x="134" y="5028"/>
                    </a:lnTo>
                    <a:lnTo>
                      <a:pt x="286" y="4800"/>
                    </a:lnTo>
                    <a:lnTo>
                      <a:pt x="344" y="4495"/>
                    </a:lnTo>
                    <a:lnTo>
                      <a:pt x="363" y="4152"/>
                    </a:lnTo>
                    <a:lnTo>
                      <a:pt x="344" y="3828"/>
                    </a:lnTo>
                    <a:lnTo>
                      <a:pt x="286" y="3600"/>
                    </a:lnTo>
                    <a:lnTo>
                      <a:pt x="77" y="3352"/>
                    </a:lnTo>
                    <a:lnTo>
                      <a:pt x="0" y="3200"/>
                    </a:lnTo>
                    <a:lnTo>
                      <a:pt x="39" y="3047"/>
                    </a:lnTo>
                    <a:lnTo>
                      <a:pt x="210" y="2838"/>
                    </a:lnTo>
                    <a:lnTo>
                      <a:pt x="325" y="2762"/>
                    </a:lnTo>
                    <a:lnTo>
                      <a:pt x="458" y="2704"/>
                    </a:lnTo>
                    <a:lnTo>
                      <a:pt x="762" y="2647"/>
                    </a:lnTo>
                    <a:lnTo>
                      <a:pt x="934" y="2590"/>
                    </a:lnTo>
                    <a:lnTo>
                      <a:pt x="991" y="2476"/>
                    </a:lnTo>
                    <a:lnTo>
                      <a:pt x="1391" y="1295"/>
                    </a:lnTo>
                    <a:lnTo>
                      <a:pt x="1448" y="971"/>
                    </a:lnTo>
                    <a:lnTo>
                      <a:pt x="1391" y="628"/>
                    </a:lnTo>
                    <a:lnTo>
                      <a:pt x="1220" y="419"/>
                    </a:lnTo>
                    <a:lnTo>
                      <a:pt x="1067" y="285"/>
                    </a:lnTo>
                    <a:lnTo>
                      <a:pt x="1087" y="266"/>
                    </a:lnTo>
                    <a:lnTo>
                      <a:pt x="1182" y="209"/>
                    </a:lnTo>
                    <a:lnTo>
                      <a:pt x="1277" y="190"/>
                    </a:lnTo>
                    <a:lnTo>
                      <a:pt x="1391" y="209"/>
                    </a:lnTo>
                    <a:lnTo>
                      <a:pt x="1505" y="228"/>
                    </a:lnTo>
                    <a:lnTo>
                      <a:pt x="1563" y="228"/>
                    </a:lnTo>
                    <a:lnTo>
                      <a:pt x="1601" y="228"/>
                    </a:lnTo>
                    <a:lnTo>
                      <a:pt x="1601" y="209"/>
                    </a:lnTo>
                    <a:lnTo>
                      <a:pt x="1620" y="209"/>
                    </a:lnTo>
                    <a:lnTo>
                      <a:pt x="1620" y="133"/>
                    </a:lnTo>
                    <a:lnTo>
                      <a:pt x="1620" y="95"/>
                    </a:lnTo>
                    <a:lnTo>
                      <a:pt x="1639" y="76"/>
                    </a:lnTo>
                    <a:lnTo>
                      <a:pt x="1677" y="56"/>
                    </a:lnTo>
                    <a:lnTo>
                      <a:pt x="1905" y="0"/>
                    </a:lnTo>
                    <a:lnTo>
                      <a:pt x="1963" y="0"/>
                    </a:lnTo>
                    <a:lnTo>
                      <a:pt x="2039" y="0"/>
                    </a:lnTo>
                    <a:lnTo>
                      <a:pt x="2210" y="76"/>
                    </a:lnTo>
                    <a:lnTo>
                      <a:pt x="2629" y="305"/>
                    </a:lnTo>
                    <a:lnTo>
                      <a:pt x="2687" y="361"/>
                    </a:lnTo>
                    <a:lnTo>
                      <a:pt x="2706" y="381"/>
                    </a:lnTo>
                    <a:lnTo>
                      <a:pt x="2725" y="419"/>
                    </a:lnTo>
                    <a:lnTo>
                      <a:pt x="2820" y="685"/>
                    </a:lnTo>
                    <a:lnTo>
                      <a:pt x="2820" y="723"/>
                    </a:lnTo>
                    <a:lnTo>
                      <a:pt x="2839" y="762"/>
                    </a:lnTo>
                    <a:lnTo>
                      <a:pt x="2858" y="781"/>
                    </a:lnTo>
                    <a:lnTo>
                      <a:pt x="2896" y="818"/>
                    </a:lnTo>
                    <a:lnTo>
                      <a:pt x="2934" y="838"/>
                    </a:lnTo>
                    <a:lnTo>
                      <a:pt x="2972" y="838"/>
                    </a:lnTo>
                    <a:lnTo>
                      <a:pt x="3925" y="1047"/>
                    </a:lnTo>
                    <a:lnTo>
                      <a:pt x="4382" y="1295"/>
                    </a:lnTo>
                    <a:lnTo>
                      <a:pt x="4610" y="1447"/>
                    </a:lnTo>
                    <a:lnTo>
                      <a:pt x="4668" y="1485"/>
                    </a:lnTo>
                    <a:lnTo>
                      <a:pt x="4839" y="1542"/>
                    </a:lnTo>
                    <a:lnTo>
                      <a:pt x="4991" y="1580"/>
                    </a:lnTo>
                    <a:lnTo>
                      <a:pt x="5163" y="1580"/>
                    </a:lnTo>
                    <a:lnTo>
                      <a:pt x="5296" y="1600"/>
                    </a:lnTo>
                    <a:lnTo>
                      <a:pt x="5353" y="1638"/>
                    </a:lnTo>
                    <a:lnTo>
                      <a:pt x="5391" y="1656"/>
                    </a:lnTo>
                    <a:lnTo>
                      <a:pt x="5525" y="1885"/>
                    </a:lnTo>
                    <a:lnTo>
                      <a:pt x="5582" y="1942"/>
                    </a:lnTo>
                    <a:lnTo>
                      <a:pt x="5658" y="2019"/>
                    </a:lnTo>
                    <a:lnTo>
                      <a:pt x="5811" y="2076"/>
                    </a:lnTo>
                    <a:lnTo>
                      <a:pt x="6325" y="2228"/>
                    </a:lnTo>
                    <a:lnTo>
                      <a:pt x="6401" y="2266"/>
                    </a:lnTo>
                    <a:lnTo>
                      <a:pt x="6629" y="2457"/>
                    </a:lnTo>
                    <a:lnTo>
                      <a:pt x="6705" y="2476"/>
                    </a:lnTo>
                    <a:lnTo>
                      <a:pt x="7258" y="2533"/>
                    </a:lnTo>
                    <a:lnTo>
                      <a:pt x="7335" y="2571"/>
                    </a:lnTo>
                    <a:lnTo>
                      <a:pt x="7391" y="2571"/>
                    </a:lnTo>
                    <a:lnTo>
                      <a:pt x="7467" y="2552"/>
                    </a:lnTo>
                    <a:lnTo>
                      <a:pt x="7544" y="2514"/>
                    </a:lnTo>
                    <a:lnTo>
                      <a:pt x="7601" y="2495"/>
                    </a:lnTo>
                    <a:lnTo>
                      <a:pt x="7639" y="2476"/>
                    </a:lnTo>
                    <a:lnTo>
                      <a:pt x="7658" y="2438"/>
                    </a:lnTo>
                    <a:lnTo>
                      <a:pt x="7696" y="2438"/>
                    </a:lnTo>
                    <a:lnTo>
                      <a:pt x="7753" y="2438"/>
                    </a:lnTo>
                    <a:lnTo>
                      <a:pt x="8039" y="2533"/>
                    </a:lnTo>
                    <a:lnTo>
                      <a:pt x="8173" y="2571"/>
                    </a:lnTo>
                    <a:lnTo>
                      <a:pt x="8249" y="2571"/>
                    </a:lnTo>
                    <a:lnTo>
                      <a:pt x="8801" y="2438"/>
                    </a:lnTo>
                    <a:lnTo>
                      <a:pt x="8877" y="2438"/>
                    </a:lnTo>
                    <a:lnTo>
                      <a:pt x="8991" y="2457"/>
                    </a:lnTo>
                    <a:lnTo>
                      <a:pt x="9049" y="2476"/>
                    </a:lnTo>
                    <a:lnTo>
                      <a:pt x="9106" y="2495"/>
                    </a:lnTo>
                    <a:lnTo>
                      <a:pt x="9220" y="2590"/>
                    </a:lnTo>
                    <a:lnTo>
                      <a:pt x="9258" y="2609"/>
                    </a:lnTo>
                    <a:lnTo>
                      <a:pt x="9316" y="2609"/>
                    </a:lnTo>
                    <a:lnTo>
                      <a:pt x="9582" y="2609"/>
                    </a:lnTo>
                    <a:lnTo>
                      <a:pt x="9658" y="2628"/>
                    </a:lnTo>
                    <a:lnTo>
                      <a:pt x="9715" y="2647"/>
                    </a:lnTo>
                    <a:lnTo>
                      <a:pt x="10039" y="2857"/>
                    </a:lnTo>
                    <a:lnTo>
                      <a:pt x="10115" y="2876"/>
                    </a:lnTo>
                    <a:lnTo>
                      <a:pt x="10154" y="2876"/>
                    </a:lnTo>
                    <a:lnTo>
                      <a:pt x="10496" y="2895"/>
                    </a:lnTo>
                    <a:lnTo>
                      <a:pt x="10953" y="3028"/>
                    </a:lnTo>
                    <a:lnTo>
                      <a:pt x="10992" y="3047"/>
                    </a:lnTo>
                    <a:lnTo>
                      <a:pt x="11068" y="3028"/>
                    </a:lnTo>
                    <a:lnTo>
                      <a:pt x="11163" y="3009"/>
                    </a:lnTo>
                    <a:lnTo>
                      <a:pt x="11258" y="2990"/>
                    </a:lnTo>
                    <a:lnTo>
                      <a:pt x="11297" y="2971"/>
                    </a:lnTo>
                    <a:lnTo>
                      <a:pt x="11315" y="2933"/>
                    </a:lnTo>
                    <a:lnTo>
                      <a:pt x="11353" y="2857"/>
                    </a:lnTo>
                    <a:lnTo>
                      <a:pt x="11373" y="2819"/>
                    </a:lnTo>
                    <a:lnTo>
                      <a:pt x="11392" y="2743"/>
                    </a:lnTo>
                    <a:lnTo>
                      <a:pt x="11429" y="2685"/>
                    </a:lnTo>
                    <a:lnTo>
                      <a:pt x="11620" y="2476"/>
                    </a:lnTo>
                    <a:lnTo>
                      <a:pt x="11678" y="2400"/>
                    </a:lnTo>
                    <a:lnTo>
                      <a:pt x="11715" y="2323"/>
                    </a:lnTo>
                    <a:lnTo>
                      <a:pt x="11734" y="2286"/>
                    </a:lnTo>
                    <a:lnTo>
                      <a:pt x="11830" y="2209"/>
                    </a:lnTo>
                    <a:lnTo>
                      <a:pt x="12172" y="2133"/>
                    </a:lnTo>
                    <a:lnTo>
                      <a:pt x="12382" y="2381"/>
                    </a:lnTo>
                    <a:lnTo>
                      <a:pt x="12420" y="2457"/>
                    </a:lnTo>
                    <a:lnTo>
                      <a:pt x="12439" y="2514"/>
                    </a:lnTo>
                    <a:lnTo>
                      <a:pt x="12439" y="2571"/>
                    </a:lnTo>
                    <a:lnTo>
                      <a:pt x="12439" y="2743"/>
                    </a:lnTo>
                    <a:lnTo>
                      <a:pt x="12439" y="2914"/>
                    </a:lnTo>
                    <a:lnTo>
                      <a:pt x="12458" y="2971"/>
                    </a:lnTo>
                    <a:lnTo>
                      <a:pt x="12477" y="3028"/>
                    </a:lnTo>
                    <a:lnTo>
                      <a:pt x="12630" y="3219"/>
                    </a:lnTo>
                    <a:lnTo>
                      <a:pt x="12649" y="3257"/>
                    </a:lnTo>
                    <a:lnTo>
                      <a:pt x="12668" y="3314"/>
                    </a:lnTo>
                    <a:lnTo>
                      <a:pt x="12668" y="3371"/>
                    </a:lnTo>
                    <a:lnTo>
                      <a:pt x="12649" y="3409"/>
                    </a:lnTo>
                    <a:lnTo>
                      <a:pt x="12630" y="3428"/>
                    </a:lnTo>
                    <a:lnTo>
                      <a:pt x="12592" y="3428"/>
                    </a:lnTo>
                    <a:lnTo>
                      <a:pt x="12535" y="3447"/>
                    </a:lnTo>
                    <a:lnTo>
                      <a:pt x="12477" y="3466"/>
                    </a:lnTo>
                    <a:lnTo>
                      <a:pt x="12439" y="3485"/>
                    </a:lnTo>
                    <a:lnTo>
                      <a:pt x="12401" y="3505"/>
                    </a:lnTo>
                    <a:lnTo>
                      <a:pt x="12382" y="3561"/>
                    </a:lnTo>
                    <a:lnTo>
                      <a:pt x="12363" y="3637"/>
                    </a:lnTo>
                    <a:lnTo>
                      <a:pt x="12382" y="3962"/>
                    </a:lnTo>
                    <a:lnTo>
                      <a:pt x="12363" y="4018"/>
                    </a:lnTo>
                    <a:lnTo>
                      <a:pt x="12344" y="4343"/>
                    </a:lnTo>
                    <a:lnTo>
                      <a:pt x="12306" y="4514"/>
                    </a:lnTo>
                    <a:lnTo>
                      <a:pt x="12268" y="4590"/>
                    </a:lnTo>
                    <a:lnTo>
                      <a:pt x="12191" y="4724"/>
                    </a:lnTo>
                    <a:lnTo>
                      <a:pt x="12154" y="4800"/>
                    </a:lnTo>
                    <a:lnTo>
                      <a:pt x="11982" y="5657"/>
                    </a:lnTo>
                    <a:lnTo>
                      <a:pt x="11925" y="5790"/>
                    </a:lnTo>
                    <a:lnTo>
                      <a:pt x="11734" y="6019"/>
                    </a:lnTo>
                    <a:lnTo>
                      <a:pt x="11525" y="6228"/>
                    </a:lnTo>
                    <a:lnTo>
                      <a:pt x="11277" y="6400"/>
                    </a:lnTo>
                    <a:lnTo>
                      <a:pt x="11087" y="6571"/>
                    </a:lnTo>
                    <a:lnTo>
                      <a:pt x="10972" y="6742"/>
                    </a:lnTo>
                    <a:lnTo>
                      <a:pt x="10630" y="7790"/>
                    </a:lnTo>
                    <a:lnTo>
                      <a:pt x="10420" y="7676"/>
                    </a:lnTo>
                    <a:lnTo>
                      <a:pt x="10344" y="7619"/>
                    </a:lnTo>
                    <a:lnTo>
                      <a:pt x="9982" y="7314"/>
                    </a:lnTo>
                    <a:lnTo>
                      <a:pt x="9906" y="7276"/>
                    </a:lnTo>
                    <a:lnTo>
                      <a:pt x="9563" y="7162"/>
                    </a:lnTo>
                    <a:lnTo>
                      <a:pt x="9448" y="7142"/>
                    </a:lnTo>
                    <a:lnTo>
                      <a:pt x="9392" y="7162"/>
                    </a:lnTo>
                    <a:lnTo>
                      <a:pt x="9316" y="7181"/>
                    </a:lnTo>
                    <a:lnTo>
                      <a:pt x="9258" y="7181"/>
                    </a:lnTo>
                    <a:lnTo>
                      <a:pt x="9163" y="7162"/>
                    </a:lnTo>
                    <a:lnTo>
                      <a:pt x="8915" y="7123"/>
                    </a:lnTo>
                    <a:lnTo>
                      <a:pt x="8858" y="7123"/>
                    </a:lnTo>
                    <a:lnTo>
                      <a:pt x="8686" y="7162"/>
                    </a:lnTo>
                    <a:lnTo>
                      <a:pt x="8554" y="7162"/>
                    </a:lnTo>
                    <a:lnTo>
                      <a:pt x="8401" y="7162"/>
                    </a:lnTo>
                    <a:lnTo>
                      <a:pt x="8249" y="7123"/>
                    </a:lnTo>
                    <a:lnTo>
                      <a:pt x="8039" y="6990"/>
                    </a:lnTo>
                    <a:lnTo>
                      <a:pt x="7696" y="6838"/>
                    </a:lnTo>
                    <a:lnTo>
                      <a:pt x="7601" y="6800"/>
                    </a:lnTo>
                    <a:lnTo>
                      <a:pt x="7525" y="6800"/>
                    </a:lnTo>
                    <a:lnTo>
                      <a:pt x="7487" y="6819"/>
                    </a:lnTo>
                    <a:lnTo>
                      <a:pt x="7430" y="6838"/>
                    </a:lnTo>
                    <a:lnTo>
                      <a:pt x="7296" y="6933"/>
                    </a:lnTo>
                    <a:lnTo>
                      <a:pt x="7239" y="6971"/>
                    </a:lnTo>
                    <a:lnTo>
                      <a:pt x="7201" y="6990"/>
                    </a:lnTo>
                    <a:lnTo>
                      <a:pt x="7125" y="7009"/>
                    </a:lnTo>
                    <a:lnTo>
                      <a:pt x="6705" y="7009"/>
                    </a:lnTo>
                    <a:lnTo>
                      <a:pt x="6649" y="7028"/>
                    </a:lnTo>
                    <a:lnTo>
                      <a:pt x="6573" y="7066"/>
                    </a:lnTo>
                    <a:lnTo>
                      <a:pt x="6153" y="7371"/>
                    </a:lnTo>
                    <a:lnTo>
                      <a:pt x="6115" y="7390"/>
                    </a:lnTo>
                    <a:lnTo>
                      <a:pt x="6039" y="7409"/>
                    </a:lnTo>
                    <a:lnTo>
                      <a:pt x="5925" y="7428"/>
                    </a:lnTo>
                    <a:lnTo>
                      <a:pt x="5867" y="7409"/>
                    </a:lnTo>
                    <a:lnTo>
                      <a:pt x="5811" y="7390"/>
                    </a:lnTo>
                    <a:lnTo>
                      <a:pt x="5658" y="7333"/>
                    </a:lnTo>
                    <a:lnTo>
                      <a:pt x="5601" y="7333"/>
                    </a:lnTo>
                    <a:lnTo>
                      <a:pt x="5563" y="7333"/>
                    </a:lnTo>
                    <a:lnTo>
                      <a:pt x="5467" y="7390"/>
                    </a:lnTo>
                    <a:lnTo>
                      <a:pt x="5353" y="7428"/>
                    </a:lnTo>
                    <a:lnTo>
                      <a:pt x="5182" y="7467"/>
                    </a:lnTo>
                    <a:lnTo>
                      <a:pt x="5125" y="7467"/>
                    </a:lnTo>
                    <a:lnTo>
                      <a:pt x="4896" y="7428"/>
                    </a:lnTo>
                    <a:lnTo>
                      <a:pt x="4801" y="7409"/>
                    </a:lnTo>
                    <a:lnTo>
                      <a:pt x="4744" y="7428"/>
                    </a:lnTo>
                    <a:lnTo>
                      <a:pt x="4706" y="7447"/>
                    </a:lnTo>
                    <a:lnTo>
                      <a:pt x="4648" y="7485"/>
                    </a:lnTo>
                    <a:lnTo>
                      <a:pt x="4592" y="7543"/>
                    </a:lnTo>
                    <a:lnTo>
                      <a:pt x="4572" y="7562"/>
                    </a:lnTo>
                    <a:lnTo>
                      <a:pt x="4515" y="7619"/>
                    </a:lnTo>
                    <a:lnTo>
                      <a:pt x="4477" y="7638"/>
                    </a:lnTo>
                    <a:lnTo>
                      <a:pt x="4325" y="7695"/>
                    </a:lnTo>
                    <a:lnTo>
                      <a:pt x="4287" y="7714"/>
                    </a:lnTo>
                    <a:lnTo>
                      <a:pt x="4267" y="7733"/>
                    </a:lnTo>
                    <a:lnTo>
                      <a:pt x="4248" y="7752"/>
                    </a:lnTo>
                    <a:lnTo>
                      <a:pt x="4211" y="7828"/>
                    </a:lnTo>
                    <a:lnTo>
                      <a:pt x="4211" y="7848"/>
                    </a:lnTo>
                    <a:lnTo>
                      <a:pt x="4153" y="7962"/>
                    </a:lnTo>
                    <a:lnTo>
                      <a:pt x="4134" y="7980"/>
                    </a:lnTo>
                    <a:lnTo>
                      <a:pt x="4096" y="8057"/>
                    </a:lnTo>
                    <a:lnTo>
                      <a:pt x="4077" y="8076"/>
                    </a:lnTo>
                    <a:lnTo>
                      <a:pt x="4001" y="8114"/>
                    </a:lnTo>
                    <a:lnTo>
                      <a:pt x="2877" y="8285"/>
                    </a:lnTo>
                    <a:lnTo>
                      <a:pt x="2858" y="8324"/>
                    </a:lnTo>
                    <a:lnTo>
                      <a:pt x="2839" y="8343"/>
                    </a:lnTo>
                    <a:lnTo>
                      <a:pt x="2820" y="8381"/>
                    </a:lnTo>
                    <a:lnTo>
                      <a:pt x="2801" y="8438"/>
                    </a:lnTo>
                    <a:lnTo>
                      <a:pt x="2782" y="8590"/>
                    </a:lnTo>
                    <a:lnTo>
                      <a:pt x="2743" y="8628"/>
                    </a:lnTo>
                    <a:lnTo>
                      <a:pt x="2706" y="8666"/>
                    </a:lnTo>
                    <a:lnTo>
                      <a:pt x="2611" y="8723"/>
                    </a:lnTo>
                    <a:lnTo>
                      <a:pt x="2553" y="8723"/>
                    </a:lnTo>
                    <a:lnTo>
                      <a:pt x="2496" y="8705"/>
                    </a:lnTo>
                    <a:lnTo>
                      <a:pt x="2458" y="8686"/>
                    </a:lnTo>
                    <a:lnTo>
                      <a:pt x="1905" y="8628"/>
                    </a:lnTo>
                    <a:lnTo>
                      <a:pt x="1829" y="8609"/>
                    </a:lnTo>
                    <a:lnTo>
                      <a:pt x="1753" y="8571"/>
                    </a:lnTo>
                    <a:lnTo>
                      <a:pt x="1620" y="8533"/>
                    </a:lnTo>
                    <a:lnTo>
                      <a:pt x="1468" y="8514"/>
                    </a:lnTo>
                    <a:lnTo>
                      <a:pt x="1391" y="8495"/>
                    </a:lnTo>
                    <a:lnTo>
                      <a:pt x="1334" y="8476"/>
                    </a:lnTo>
                    <a:lnTo>
                      <a:pt x="1315" y="8457"/>
                    </a:lnTo>
                    <a:lnTo>
                      <a:pt x="1315" y="8438"/>
                    </a:lnTo>
                    <a:lnTo>
                      <a:pt x="1277" y="8305"/>
                    </a:lnTo>
                    <a:lnTo>
                      <a:pt x="1239" y="8229"/>
                    </a:lnTo>
                    <a:lnTo>
                      <a:pt x="1220" y="8209"/>
                    </a:lnTo>
                    <a:lnTo>
                      <a:pt x="1182" y="8171"/>
                    </a:lnTo>
                    <a:lnTo>
                      <a:pt x="1048" y="8095"/>
                    </a:lnTo>
                    <a:lnTo>
                      <a:pt x="1010" y="8076"/>
                    </a:lnTo>
                    <a:lnTo>
                      <a:pt x="991" y="8057"/>
                    </a:lnTo>
                    <a:lnTo>
                      <a:pt x="820" y="7848"/>
                    </a:lnTo>
                    <a:lnTo>
                      <a:pt x="782" y="7828"/>
                    </a:lnTo>
                    <a:lnTo>
                      <a:pt x="762" y="7790"/>
                    </a:lnTo>
                    <a:lnTo>
                      <a:pt x="725" y="7771"/>
                    </a:lnTo>
                    <a:lnTo>
                      <a:pt x="648" y="7733"/>
                    </a:lnTo>
                    <a:lnTo>
                      <a:pt x="591" y="7733"/>
                    </a:lnTo>
                    <a:lnTo>
                      <a:pt x="267" y="7752"/>
                    </a:lnTo>
                    <a:lnTo>
                      <a:pt x="77" y="7790"/>
                    </a:lnTo>
                    <a:lnTo>
                      <a:pt x="39" y="7619"/>
                    </a:lnTo>
                    <a:lnTo>
                      <a:pt x="20" y="7447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2" name="Freeform 3">
                <a:extLst>
                  <a:ext uri="{FF2B5EF4-FFF2-40B4-BE49-F238E27FC236}">
                    <a16:creationId xmlns:a16="http://schemas.microsoft.com/office/drawing/2014/main" id="{3EF5D510-4D02-0F45-9B4D-AC296D134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50" y="738188"/>
                <a:ext cx="2216150" cy="1327150"/>
              </a:xfrm>
              <a:custGeom>
                <a:avLst/>
                <a:gdLst>
                  <a:gd name="T0" fmla="*/ 2147483646 w 12306"/>
                  <a:gd name="T1" fmla="*/ 2147483646 h 7373"/>
                  <a:gd name="T2" fmla="*/ 2147483646 w 12306"/>
                  <a:gd name="T3" fmla="*/ 2147483646 h 7373"/>
                  <a:gd name="T4" fmla="*/ 2147483646 w 12306"/>
                  <a:gd name="T5" fmla="*/ 2147483646 h 7373"/>
                  <a:gd name="T6" fmla="*/ 2147483646 w 12306"/>
                  <a:gd name="T7" fmla="*/ 2147483646 h 7373"/>
                  <a:gd name="T8" fmla="*/ 2147483646 w 12306"/>
                  <a:gd name="T9" fmla="*/ 2147483646 h 7373"/>
                  <a:gd name="T10" fmla="*/ 2147483646 w 12306"/>
                  <a:gd name="T11" fmla="*/ 2147483646 h 7373"/>
                  <a:gd name="T12" fmla="*/ 2147483646 w 12306"/>
                  <a:gd name="T13" fmla="*/ 2147483646 h 7373"/>
                  <a:gd name="T14" fmla="*/ 2147483646 w 12306"/>
                  <a:gd name="T15" fmla="*/ 2147483646 h 7373"/>
                  <a:gd name="T16" fmla="*/ 2147483646 w 12306"/>
                  <a:gd name="T17" fmla="*/ 2147483646 h 7373"/>
                  <a:gd name="T18" fmla="*/ 2147483646 w 12306"/>
                  <a:gd name="T19" fmla="*/ 2147483646 h 7373"/>
                  <a:gd name="T20" fmla="*/ 2147483646 w 12306"/>
                  <a:gd name="T21" fmla="*/ 2147483646 h 7373"/>
                  <a:gd name="T22" fmla="*/ 2147483646 w 12306"/>
                  <a:gd name="T23" fmla="*/ 2147483646 h 7373"/>
                  <a:gd name="T24" fmla="*/ 2147483646 w 12306"/>
                  <a:gd name="T25" fmla="*/ 2147483646 h 7373"/>
                  <a:gd name="T26" fmla="*/ 2147483646 w 12306"/>
                  <a:gd name="T27" fmla="*/ 2147483646 h 7373"/>
                  <a:gd name="T28" fmla="*/ 2147483646 w 12306"/>
                  <a:gd name="T29" fmla="*/ 2147483646 h 7373"/>
                  <a:gd name="T30" fmla="*/ 2147483646 w 12306"/>
                  <a:gd name="T31" fmla="*/ 2147483646 h 7373"/>
                  <a:gd name="T32" fmla="*/ 2147483646 w 12306"/>
                  <a:gd name="T33" fmla="*/ 2147483646 h 7373"/>
                  <a:gd name="T34" fmla="*/ 2147483646 w 12306"/>
                  <a:gd name="T35" fmla="*/ 2147483646 h 7373"/>
                  <a:gd name="T36" fmla="*/ 2147483646 w 12306"/>
                  <a:gd name="T37" fmla="*/ 2147483646 h 7373"/>
                  <a:gd name="T38" fmla="*/ 2147483646 w 12306"/>
                  <a:gd name="T39" fmla="*/ 2147483646 h 7373"/>
                  <a:gd name="T40" fmla="*/ 2147483646 w 12306"/>
                  <a:gd name="T41" fmla="*/ 2147483646 h 7373"/>
                  <a:gd name="T42" fmla="*/ 2147483646 w 12306"/>
                  <a:gd name="T43" fmla="*/ 2147483646 h 7373"/>
                  <a:gd name="T44" fmla="*/ 2147483646 w 12306"/>
                  <a:gd name="T45" fmla="*/ 2147483646 h 7373"/>
                  <a:gd name="T46" fmla="*/ 2147483646 w 12306"/>
                  <a:gd name="T47" fmla="*/ 2147483646 h 7373"/>
                  <a:gd name="T48" fmla="*/ 2147483646 w 12306"/>
                  <a:gd name="T49" fmla="*/ 2147483646 h 7373"/>
                  <a:gd name="T50" fmla="*/ 2147483646 w 12306"/>
                  <a:gd name="T51" fmla="*/ 2147483646 h 7373"/>
                  <a:gd name="T52" fmla="*/ 2147483646 w 12306"/>
                  <a:gd name="T53" fmla="*/ 2147483646 h 7373"/>
                  <a:gd name="T54" fmla="*/ 2147483646 w 12306"/>
                  <a:gd name="T55" fmla="*/ 2147483646 h 7373"/>
                  <a:gd name="T56" fmla="*/ 2147483646 w 12306"/>
                  <a:gd name="T57" fmla="*/ 2147483646 h 7373"/>
                  <a:gd name="T58" fmla="*/ 2147483646 w 12306"/>
                  <a:gd name="T59" fmla="*/ 2147483646 h 7373"/>
                  <a:gd name="T60" fmla="*/ 2147483646 w 12306"/>
                  <a:gd name="T61" fmla="*/ 2147483646 h 7373"/>
                  <a:gd name="T62" fmla="*/ 2147483646 w 12306"/>
                  <a:gd name="T63" fmla="*/ 2147483646 h 7373"/>
                  <a:gd name="T64" fmla="*/ 2147483646 w 12306"/>
                  <a:gd name="T65" fmla="*/ 2147483646 h 7373"/>
                  <a:gd name="T66" fmla="*/ 2147483646 w 12306"/>
                  <a:gd name="T67" fmla="*/ 2147483646 h 7373"/>
                  <a:gd name="T68" fmla="*/ 2147483646 w 12306"/>
                  <a:gd name="T69" fmla="*/ 2147483646 h 7373"/>
                  <a:gd name="T70" fmla="*/ 2147483646 w 12306"/>
                  <a:gd name="T71" fmla="*/ 2147483646 h 7373"/>
                  <a:gd name="T72" fmla="*/ 2147483646 w 12306"/>
                  <a:gd name="T73" fmla="*/ 2147483646 h 7373"/>
                  <a:gd name="T74" fmla="*/ 2147483646 w 12306"/>
                  <a:gd name="T75" fmla="*/ 2147483646 h 7373"/>
                  <a:gd name="T76" fmla="*/ 2147483646 w 12306"/>
                  <a:gd name="T77" fmla="*/ 2147483646 h 7373"/>
                  <a:gd name="T78" fmla="*/ 2147483646 w 12306"/>
                  <a:gd name="T79" fmla="*/ 2147483646 h 7373"/>
                  <a:gd name="T80" fmla="*/ 2147483646 w 12306"/>
                  <a:gd name="T81" fmla="*/ 2147483646 h 7373"/>
                  <a:gd name="T82" fmla="*/ 2147483646 w 12306"/>
                  <a:gd name="T83" fmla="*/ 2147483646 h 7373"/>
                  <a:gd name="T84" fmla="*/ 2147483646 w 12306"/>
                  <a:gd name="T85" fmla="*/ 2147483646 h 7373"/>
                  <a:gd name="T86" fmla="*/ 2147483646 w 12306"/>
                  <a:gd name="T87" fmla="*/ 2147483646 h 7373"/>
                  <a:gd name="T88" fmla="*/ 2147483646 w 12306"/>
                  <a:gd name="T89" fmla="*/ 2147483646 h 7373"/>
                  <a:gd name="T90" fmla="*/ 2147483646 w 12306"/>
                  <a:gd name="T91" fmla="*/ 2147483646 h 7373"/>
                  <a:gd name="T92" fmla="*/ 2147483646 w 12306"/>
                  <a:gd name="T93" fmla="*/ 2147483646 h 7373"/>
                  <a:gd name="T94" fmla="*/ 2147483646 w 12306"/>
                  <a:gd name="T95" fmla="*/ 2147483646 h 73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306" h="7373">
                    <a:moveTo>
                      <a:pt x="1810" y="629"/>
                    </a:moveTo>
                    <a:lnTo>
                      <a:pt x="1962" y="800"/>
                    </a:lnTo>
                    <a:lnTo>
                      <a:pt x="2095" y="1181"/>
                    </a:lnTo>
                    <a:lnTo>
                      <a:pt x="2286" y="1315"/>
                    </a:lnTo>
                    <a:lnTo>
                      <a:pt x="2457" y="1334"/>
                    </a:lnTo>
                    <a:lnTo>
                      <a:pt x="2743" y="1296"/>
                    </a:lnTo>
                    <a:lnTo>
                      <a:pt x="2895" y="1277"/>
                    </a:lnTo>
                    <a:lnTo>
                      <a:pt x="2971" y="1334"/>
                    </a:lnTo>
                    <a:lnTo>
                      <a:pt x="3085" y="1486"/>
                    </a:lnTo>
                    <a:lnTo>
                      <a:pt x="3181" y="1505"/>
                    </a:lnTo>
                    <a:lnTo>
                      <a:pt x="3238" y="1467"/>
                    </a:lnTo>
                    <a:lnTo>
                      <a:pt x="3390" y="1334"/>
                    </a:lnTo>
                    <a:lnTo>
                      <a:pt x="3466" y="1296"/>
                    </a:lnTo>
                    <a:lnTo>
                      <a:pt x="3600" y="1315"/>
                    </a:lnTo>
                    <a:lnTo>
                      <a:pt x="3676" y="1353"/>
                    </a:lnTo>
                    <a:lnTo>
                      <a:pt x="3752" y="1429"/>
                    </a:lnTo>
                    <a:lnTo>
                      <a:pt x="3847" y="1467"/>
                    </a:lnTo>
                    <a:lnTo>
                      <a:pt x="3886" y="1448"/>
                    </a:lnTo>
                    <a:lnTo>
                      <a:pt x="3981" y="1353"/>
                    </a:lnTo>
                    <a:lnTo>
                      <a:pt x="4019" y="1334"/>
                    </a:lnTo>
                    <a:lnTo>
                      <a:pt x="4057" y="1353"/>
                    </a:lnTo>
                    <a:lnTo>
                      <a:pt x="4133" y="1448"/>
                    </a:lnTo>
                    <a:lnTo>
                      <a:pt x="4172" y="1467"/>
                    </a:lnTo>
                    <a:lnTo>
                      <a:pt x="4381" y="1410"/>
                    </a:lnTo>
                    <a:lnTo>
                      <a:pt x="4571" y="1277"/>
                    </a:lnTo>
                    <a:lnTo>
                      <a:pt x="4705" y="1067"/>
                    </a:lnTo>
                    <a:lnTo>
                      <a:pt x="4743" y="820"/>
                    </a:lnTo>
                    <a:lnTo>
                      <a:pt x="4781" y="629"/>
                    </a:lnTo>
                    <a:lnTo>
                      <a:pt x="4914" y="381"/>
                    </a:lnTo>
                    <a:lnTo>
                      <a:pt x="5105" y="172"/>
                    </a:lnTo>
                    <a:lnTo>
                      <a:pt x="5257" y="58"/>
                    </a:lnTo>
                    <a:lnTo>
                      <a:pt x="5333" y="58"/>
                    </a:lnTo>
                    <a:lnTo>
                      <a:pt x="5447" y="114"/>
                    </a:lnTo>
                    <a:lnTo>
                      <a:pt x="5524" y="134"/>
                    </a:lnTo>
                    <a:lnTo>
                      <a:pt x="5638" y="58"/>
                    </a:lnTo>
                    <a:lnTo>
                      <a:pt x="5695" y="38"/>
                    </a:lnTo>
                    <a:lnTo>
                      <a:pt x="5924" y="0"/>
                    </a:lnTo>
                    <a:lnTo>
                      <a:pt x="6057" y="0"/>
                    </a:lnTo>
                    <a:lnTo>
                      <a:pt x="6362" y="77"/>
                    </a:lnTo>
                    <a:lnTo>
                      <a:pt x="6610" y="38"/>
                    </a:lnTo>
                    <a:lnTo>
                      <a:pt x="6857" y="38"/>
                    </a:lnTo>
                    <a:lnTo>
                      <a:pt x="7086" y="191"/>
                    </a:lnTo>
                    <a:lnTo>
                      <a:pt x="7200" y="400"/>
                    </a:lnTo>
                    <a:lnTo>
                      <a:pt x="7276" y="477"/>
                    </a:lnTo>
                    <a:lnTo>
                      <a:pt x="7677" y="744"/>
                    </a:lnTo>
                    <a:lnTo>
                      <a:pt x="7867" y="839"/>
                    </a:lnTo>
                    <a:lnTo>
                      <a:pt x="7981" y="915"/>
                    </a:lnTo>
                    <a:lnTo>
                      <a:pt x="8076" y="1010"/>
                    </a:lnTo>
                    <a:lnTo>
                      <a:pt x="8134" y="1124"/>
                    </a:lnTo>
                    <a:lnTo>
                      <a:pt x="8153" y="1277"/>
                    </a:lnTo>
                    <a:lnTo>
                      <a:pt x="8134" y="1353"/>
                    </a:lnTo>
                    <a:lnTo>
                      <a:pt x="8153" y="1391"/>
                    </a:lnTo>
                    <a:lnTo>
                      <a:pt x="8248" y="1467"/>
                    </a:lnTo>
                    <a:lnTo>
                      <a:pt x="8305" y="1486"/>
                    </a:lnTo>
                    <a:lnTo>
                      <a:pt x="8381" y="1486"/>
                    </a:lnTo>
                    <a:lnTo>
                      <a:pt x="8438" y="1486"/>
                    </a:lnTo>
                    <a:lnTo>
                      <a:pt x="8515" y="1524"/>
                    </a:lnTo>
                    <a:lnTo>
                      <a:pt x="8552" y="1582"/>
                    </a:lnTo>
                    <a:lnTo>
                      <a:pt x="8610" y="1657"/>
                    </a:lnTo>
                    <a:lnTo>
                      <a:pt x="8838" y="1943"/>
                    </a:lnTo>
                    <a:lnTo>
                      <a:pt x="8915" y="2000"/>
                    </a:lnTo>
                    <a:lnTo>
                      <a:pt x="9028" y="2115"/>
                    </a:lnTo>
                    <a:lnTo>
                      <a:pt x="9372" y="2324"/>
                    </a:lnTo>
                    <a:lnTo>
                      <a:pt x="9486" y="2439"/>
                    </a:lnTo>
                    <a:lnTo>
                      <a:pt x="9638" y="2705"/>
                    </a:lnTo>
                    <a:lnTo>
                      <a:pt x="9734" y="2839"/>
                    </a:lnTo>
                    <a:lnTo>
                      <a:pt x="9810" y="2915"/>
                    </a:lnTo>
                    <a:lnTo>
                      <a:pt x="10115" y="3067"/>
                    </a:lnTo>
                    <a:lnTo>
                      <a:pt x="10496" y="3391"/>
                    </a:lnTo>
                    <a:lnTo>
                      <a:pt x="10705" y="3505"/>
                    </a:lnTo>
                    <a:lnTo>
                      <a:pt x="10838" y="3619"/>
                    </a:lnTo>
                    <a:lnTo>
                      <a:pt x="11048" y="3867"/>
                    </a:lnTo>
                    <a:lnTo>
                      <a:pt x="11086" y="3962"/>
                    </a:lnTo>
                    <a:lnTo>
                      <a:pt x="11105" y="4039"/>
                    </a:lnTo>
                    <a:lnTo>
                      <a:pt x="11124" y="4115"/>
                    </a:lnTo>
                    <a:lnTo>
                      <a:pt x="11200" y="4172"/>
                    </a:lnTo>
                    <a:lnTo>
                      <a:pt x="11314" y="4248"/>
                    </a:lnTo>
                    <a:lnTo>
                      <a:pt x="11372" y="4305"/>
                    </a:lnTo>
                    <a:lnTo>
                      <a:pt x="11429" y="4362"/>
                    </a:lnTo>
                    <a:lnTo>
                      <a:pt x="11639" y="4782"/>
                    </a:lnTo>
                    <a:lnTo>
                      <a:pt x="11734" y="4915"/>
                    </a:lnTo>
                    <a:lnTo>
                      <a:pt x="12152" y="5258"/>
                    </a:lnTo>
                    <a:lnTo>
                      <a:pt x="12267" y="5467"/>
                    </a:lnTo>
                    <a:lnTo>
                      <a:pt x="12305" y="5696"/>
                    </a:lnTo>
                    <a:lnTo>
                      <a:pt x="12267" y="5905"/>
                    </a:lnTo>
                    <a:lnTo>
                      <a:pt x="12152" y="6115"/>
                    </a:lnTo>
                    <a:lnTo>
                      <a:pt x="12134" y="6286"/>
                    </a:lnTo>
                    <a:lnTo>
                      <a:pt x="12115" y="6782"/>
                    </a:lnTo>
                    <a:lnTo>
                      <a:pt x="12076" y="7124"/>
                    </a:lnTo>
                    <a:lnTo>
                      <a:pt x="12076" y="7277"/>
                    </a:lnTo>
                    <a:lnTo>
                      <a:pt x="12115" y="7334"/>
                    </a:lnTo>
                    <a:lnTo>
                      <a:pt x="11867" y="7144"/>
                    </a:lnTo>
                    <a:lnTo>
                      <a:pt x="11829" y="7086"/>
                    </a:lnTo>
                    <a:lnTo>
                      <a:pt x="11753" y="7010"/>
                    </a:lnTo>
                    <a:lnTo>
                      <a:pt x="11715" y="6953"/>
                    </a:lnTo>
                    <a:lnTo>
                      <a:pt x="11543" y="6801"/>
                    </a:lnTo>
                    <a:lnTo>
                      <a:pt x="11467" y="6724"/>
                    </a:lnTo>
                    <a:lnTo>
                      <a:pt x="11372" y="6553"/>
                    </a:lnTo>
                    <a:lnTo>
                      <a:pt x="11334" y="6496"/>
                    </a:lnTo>
                    <a:lnTo>
                      <a:pt x="11200" y="6382"/>
                    </a:lnTo>
                    <a:lnTo>
                      <a:pt x="11086" y="6324"/>
                    </a:lnTo>
                    <a:lnTo>
                      <a:pt x="11048" y="6306"/>
                    </a:lnTo>
                    <a:lnTo>
                      <a:pt x="10019" y="6077"/>
                    </a:lnTo>
                    <a:lnTo>
                      <a:pt x="9658" y="5943"/>
                    </a:lnTo>
                    <a:lnTo>
                      <a:pt x="9600" y="5925"/>
                    </a:lnTo>
                    <a:lnTo>
                      <a:pt x="9543" y="5925"/>
                    </a:lnTo>
                    <a:lnTo>
                      <a:pt x="9429" y="5943"/>
                    </a:lnTo>
                    <a:lnTo>
                      <a:pt x="9353" y="5943"/>
                    </a:lnTo>
                    <a:lnTo>
                      <a:pt x="9314" y="5981"/>
                    </a:lnTo>
                    <a:lnTo>
                      <a:pt x="9295" y="6001"/>
                    </a:lnTo>
                    <a:lnTo>
                      <a:pt x="9257" y="6039"/>
                    </a:lnTo>
                    <a:lnTo>
                      <a:pt x="9238" y="6096"/>
                    </a:lnTo>
                    <a:lnTo>
                      <a:pt x="9181" y="6210"/>
                    </a:lnTo>
                    <a:lnTo>
                      <a:pt x="9143" y="6286"/>
                    </a:lnTo>
                    <a:lnTo>
                      <a:pt x="9124" y="6306"/>
                    </a:lnTo>
                    <a:lnTo>
                      <a:pt x="9067" y="6362"/>
                    </a:lnTo>
                    <a:lnTo>
                      <a:pt x="9028" y="6382"/>
                    </a:lnTo>
                    <a:lnTo>
                      <a:pt x="8896" y="6438"/>
                    </a:lnTo>
                    <a:lnTo>
                      <a:pt x="8819" y="6477"/>
                    </a:lnTo>
                    <a:lnTo>
                      <a:pt x="8800" y="6496"/>
                    </a:lnTo>
                    <a:lnTo>
                      <a:pt x="8705" y="6610"/>
                    </a:lnTo>
                    <a:lnTo>
                      <a:pt x="8686" y="6648"/>
                    </a:lnTo>
                    <a:lnTo>
                      <a:pt x="8648" y="6667"/>
                    </a:lnTo>
                    <a:lnTo>
                      <a:pt x="8571" y="6687"/>
                    </a:lnTo>
                    <a:lnTo>
                      <a:pt x="8362" y="6705"/>
                    </a:lnTo>
                    <a:lnTo>
                      <a:pt x="8286" y="6743"/>
                    </a:lnTo>
                    <a:lnTo>
                      <a:pt x="8210" y="6782"/>
                    </a:lnTo>
                    <a:lnTo>
                      <a:pt x="7848" y="7086"/>
                    </a:lnTo>
                    <a:lnTo>
                      <a:pt x="7772" y="7124"/>
                    </a:lnTo>
                    <a:lnTo>
                      <a:pt x="7714" y="7163"/>
                    </a:lnTo>
                    <a:lnTo>
                      <a:pt x="7638" y="7181"/>
                    </a:lnTo>
                    <a:lnTo>
                      <a:pt x="7314" y="7200"/>
                    </a:lnTo>
                    <a:lnTo>
                      <a:pt x="7162" y="7239"/>
                    </a:lnTo>
                    <a:lnTo>
                      <a:pt x="7067" y="7239"/>
                    </a:lnTo>
                    <a:lnTo>
                      <a:pt x="6343" y="7105"/>
                    </a:lnTo>
                    <a:lnTo>
                      <a:pt x="6190" y="7105"/>
                    </a:lnTo>
                    <a:lnTo>
                      <a:pt x="5752" y="7144"/>
                    </a:lnTo>
                    <a:lnTo>
                      <a:pt x="5714" y="7163"/>
                    </a:lnTo>
                    <a:lnTo>
                      <a:pt x="5657" y="7200"/>
                    </a:lnTo>
                    <a:lnTo>
                      <a:pt x="5486" y="7334"/>
                    </a:lnTo>
                    <a:lnTo>
                      <a:pt x="5447" y="7353"/>
                    </a:lnTo>
                    <a:lnTo>
                      <a:pt x="5410" y="7372"/>
                    </a:lnTo>
                    <a:lnTo>
                      <a:pt x="5371" y="7372"/>
                    </a:lnTo>
                    <a:lnTo>
                      <a:pt x="5295" y="7372"/>
                    </a:lnTo>
                    <a:lnTo>
                      <a:pt x="4914" y="7239"/>
                    </a:lnTo>
                    <a:lnTo>
                      <a:pt x="4762" y="7163"/>
                    </a:lnTo>
                    <a:lnTo>
                      <a:pt x="4629" y="7086"/>
                    </a:lnTo>
                    <a:lnTo>
                      <a:pt x="4324" y="6782"/>
                    </a:lnTo>
                    <a:lnTo>
                      <a:pt x="4228" y="6705"/>
                    </a:lnTo>
                    <a:lnTo>
                      <a:pt x="4191" y="6667"/>
                    </a:lnTo>
                    <a:lnTo>
                      <a:pt x="3867" y="6572"/>
                    </a:lnTo>
                    <a:lnTo>
                      <a:pt x="3009" y="6115"/>
                    </a:lnTo>
                    <a:lnTo>
                      <a:pt x="2800" y="5962"/>
                    </a:lnTo>
                    <a:lnTo>
                      <a:pt x="2762" y="5925"/>
                    </a:lnTo>
                    <a:lnTo>
                      <a:pt x="2667" y="5829"/>
                    </a:lnTo>
                    <a:lnTo>
                      <a:pt x="2609" y="5810"/>
                    </a:lnTo>
                    <a:lnTo>
                      <a:pt x="2533" y="5791"/>
                    </a:lnTo>
                    <a:lnTo>
                      <a:pt x="2400" y="5772"/>
                    </a:lnTo>
                    <a:lnTo>
                      <a:pt x="2171" y="5772"/>
                    </a:lnTo>
                    <a:lnTo>
                      <a:pt x="2114" y="5772"/>
                    </a:lnTo>
                    <a:lnTo>
                      <a:pt x="2057" y="5753"/>
                    </a:lnTo>
                    <a:lnTo>
                      <a:pt x="1981" y="5696"/>
                    </a:lnTo>
                    <a:lnTo>
                      <a:pt x="1943" y="5658"/>
                    </a:lnTo>
                    <a:lnTo>
                      <a:pt x="1905" y="5620"/>
                    </a:lnTo>
                    <a:lnTo>
                      <a:pt x="1790" y="5467"/>
                    </a:lnTo>
                    <a:lnTo>
                      <a:pt x="1752" y="5429"/>
                    </a:lnTo>
                    <a:lnTo>
                      <a:pt x="1638" y="5315"/>
                    </a:lnTo>
                    <a:lnTo>
                      <a:pt x="1219" y="5010"/>
                    </a:lnTo>
                    <a:lnTo>
                      <a:pt x="1143" y="4953"/>
                    </a:lnTo>
                    <a:lnTo>
                      <a:pt x="1067" y="4934"/>
                    </a:lnTo>
                    <a:lnTo>
                      <a:pt x="895" y="4915"/>
                    </a:lnTo>
                    <a:lnTo>
                      <a:pt x="819" y="4915"/>
                    </a:lnTo>
                    <a:lnTo>
                      <a:pt x="781" y="4934"/>
                    </a:lnTo>
                    <a:lnTo>
                      <a:pt x="743" y="4972"/>
                    </a:lnTo>
                    <a:lnTo>
                      <a:pt x="591" y="5200"/>
                    </a:lnTo>
                    <a:lnTo>
                      <a:pt x="571" y="5067"/>
                    </a:lnTo>
                    <a:lnTo>
                      <a:pt x="533" y="4877"/>
                    </a:lnTo>
                    <a:lnTo>
                      <a:pt x="476" y="4610"/>
                    </a:lnTo>
                    <a:lnTo>
                      <a:pt x="419" y="4439"/>
                    </a:lnTo>
                    <a:lnTo>
                      <a:pt x="266" y="4115"/>
                    </a:lnTo>
                    <a:lnTo>
                      <a:pt x="171" y="3981"/>
                    </a:lnTo>
                    <a:lnTo>
                      <a:pt x="38" y="3696"/>
                    </a:lnTo>
                    <a:lnTo>
                      <a:pt x="0" y="3391"/>
                    </a:lnTo>
                    <a:lnTo>
                      <a:pt x="95" y="3124"/>
                    </a:lnTo>
                    <a:lnTo>
                      <a:pt x="266" y="2896"/>
                    </a:lnTo>
                    <a:lnTo>
                      <a:pt x="1543" y="1734"/>
                    </a:lnTo>
                    <a:lnTo>
                      <a:pt x="1676" y="1486"/>
                    </a:lnTo>
                    <a:lnTo>
                      <a:pt x="1733" y="1201"/>
                    </a:lnTo>
                    <a:lnTo>
                      <a:pt x="1638" y="876"/>
                    </a:lnTo>
                    <a:lnTo>
                      <a:pt x="1600" y="705"/>
                    </a:lnTo>
                    <a:lnTo>
                      <a:pt x="1657" y="648"/>
                    </a:lnTo>
                    <a:lnTo>
                      <a:pt x="1810" y="62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3" name="Freeform 4">
                <a:extLst>
                  <a:ext uri="{FF2B5EF4-FFF2-40B4-BE49-F238E27FC236}">
                    <a16:creationId xmlns:a16="http://schemas.microsoft.com/office/drawing/2014/main" id="{79FC2C0B-B4D4-C64D-A8B2-60E5E6B67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9050" y="1622425"/>
                <a:ext cx="2408238" cy="1525588"/>
              </a:xfrm>
              <a:custGeom>
                <a:avLst/>
                <a:gdLst>
                  <a:gd name="T0" fmla="*/ 2147483646 w 13373"/>
                  <a:gd name="T1" fmla="*/ 2147483646 h 8477"/>
                  <a:gd name="T2" fmla="*/ 2147483646 w 13373"/>
                  <a:gd name="T3" fmla="*/ 2147483646 h 8477"/>
                  <a:gd name="T4" fmla="*/ 2147483646 w 13373"/>
                  <a:gd name="T5" fmla="*/ 2147483646 h 8477"/>
                  <a:gd name="T6" fmla="*/ 2147483646 w 13373"/>
                  <a:gd name="T7" fmla="*/ 2147483646 h 8477"/>
                  <a:gd name="T8" fmla="*/ 2147483646 w 13373"/>
                  <a:gd name="T9" fmla="*/ 2147483646 h 8477"/>
                  <a:gd name="T10" fmla="*/ 2147483646 w 13373"/>
                  <a:gd name="T11" fmla="*/ 2147483646 h 8477"/>
                  <a:gd name="T12" fmla="*/ 2147483646 w 13373"/>
                  <a:gd name="T13" fmla="*/ 2147483646 h 8477"/>
                  <a:gd name="T14" fmla="*/ 2147483646 w 13373"/>
                  <a:gd name="T15" fmla="*/ 2147483646 h 8477"/>
                  <a:gd name="T16" fmla="*/ 2147483646 w 13373"/>
                  <a:gd name="T17" fmla="*/ 2147483646 h 8477"/>
                  <a:gd name="T18" fmla="*/ 2147483646 w 13373"/>
                  <a:gd name="T19" fmla="*/ 2147483646 h 8477"/>
                  <a:gd name="T20" fmla="*/ 2147483646 w 13373"/>
                  <a:gd name="T21" fmla="*/ 2147483646 h 8477"/>
                  <a:gd name="T22" fmla="*/ 2147483646 w 13373"/>
                  <a:gd name="T23" fmla="*/ 2147483646 h 8477"/>
                  <a:gd name="T24" fmla="*/ 2147483646 w 13373"/>
                  <a:gd name="T25" fmla="*/ 2147483646 h 8477"/>
                  <a:gd name="T26" fmla="*/ 2147483646 w 13373"/>
                  <a:gd name="T27" fmla="*/ 2147483646 h 8477"/>
                  <a:gd name="T28" fmla="*/ 2147483646 w 13373"/>
                  <a:gd name="T29" fmla="*/ 2147483646 h 8477"/>
                  <a:gd name="T30" fmla="*/ 2147483646 w 13373"/>
                  <a:gd name="T31" fmla="*/ 2147483646 h 8477"/>
                  <a:gd name="T32" fmla="*/ 2147483646 w 13373"/>
                  <a:gd name="T33" fmla="*/ 2147483646 h 8477"/>
                  <a:gd name="T34" fmla="*/ 2147483646 w 13373"/>
                  <a:gd name="T35" fmla="*/ 2147483646 h 8477"/>
                  <a:gd name="T36" fmla="*/ 2147483646 w 13373"/>
                  <a:gd name="T37" fmla="*/ 2147483646 h 8477"/>
                  <a:gd name="T38" fmla="*/ 2147483646 w 13373"/>
                  <a:gd name="T39" fmla="*/ 2147483646 h 8477"/>
                  <a:gd name="T40" fmla="*/ 2147483646 w 13373"/>
                  <a:gd name="T41" fmla="*/ 2147483646 h 8477"/>
                  <a:gd name="T42" fmla="*/ 2147483646 w 13373"/>
                  <a:gd name="T43" fmla="*/ 2147483646 h 8477"/>
                  <a:gd name="T44" fmla="*/ 2147483646 w 13373"/>
                  <a:gd name="T45" fmla="*/ 2147483646 h 8477"/>
                  <a:gd name="T46" fmla="*/ 2147483646 w 13373"/>
                  <a:gd name="T47" fmla="*/ 2147483646 h 8477"/>
                  <a:gd name="T48" fmla="*/ 2147483646 w 13373"/>
                  <a:gd name="T49" fmla="*/ 2147483646 h 8477"/>
                  <a:gd name="T50" fmla="*/ 2147483646 w 13373"/>
                  <a:gd name="T51" fmla="*/ 2147483646 h 8477"/>
                  <a:gd name="T52" fmla="*/ 2147483646 w 13373"/>
                  <a:gd name="T53" fmla="*/ 2147483646 h 8477"/>
                  <a:gd name="T54" fmla="*/ 2147483646 w 13373"/>
                  <a:gd name="T55" fmla="*/ 2147483646 h 8477"/>
                  <a:gd name="T56" fmla="*/ 2147483646 w 13373"/>
                  <a:gd name="T57" fmla="*/ 2147483646 h 8477"/>
                  <a:gd name="T58" fmla="*/ 2147483646 w 13373"/>
                  <a:gd name="T59" fmla="*/ 2147483646 h 8477"/>
                  <a:gd name="T60" fmla="*/ 2147483646 w 13373"/>
                  <a:gd name="T61" fmla="*/ 2147483646 h 8477"/>
                  <a:gd name="T62" fmla="*/ 2147483646 w 13373"/>
                  <a:gd name="T63" fmla="*/ 2147483646 h 8477"/>
                  <a:gd name="T64" fmla="*/ 2147483646 w 13373"/>
                  <a:gd name="T65" fmla="*/ 2147483646 h 8477"/>
                  <a:gd name="T66" fmla="*/ 2147483646 w 13373"/>
                  <a:gd name="T67" fmla="*/ 2147483646 h 8477"/>
                  <a:gd name="T68" fmla="*/ 2147483646 w 13373"/>
                  <a:gd name="T69" fmla="*/ 2147483646 h 8477"/>
                  <a:gd name="T70" fmla="*/ 2147483646 w 13373"/>
                  <a:gd name="T71" fmla="*/ 2147483646 h 8477"/>
                  <a:gd name="T72" fmla="*/ 2147483646 w 13373"/>
                  <a:gd name="T73" fmla="*/ 2147483646 h 8477"/>
                  <a:gd name="T74" fmla="*/ 2147483646 w 13373"/>
                  <a:gd name="T75" fmla="*/ 2147483646 h 8477"/>
                  <a:gd name="T76" fmla="*/ 2147483646 w 13373"/>
                  <a:gd name="T77" fmla="*/ 2147483646 h 8477"/>
                  <a:gd name="T78" fmla="*/ 2147483646 w 13373"/>
                  <a:gd name="T79" fmla="*/ 2147483646 h 8477"/>
                  <a:gd name="T80" fmla="*/ 2147483646 w 13373"/>
                  <a:gd name="T81" fmla="*/ 2147483646 h 8477"/>
                  <a:gd name="T82" fmla="*/ 2147483646 w 13373"/>
                  <a:gd name="T83" fmla="*/ 2147483646 h 8477"/>
                  <a:gd name="T84" fmla="*/ 2147483646 w 13373"/>
                  <a:gd name="T85" fmla="*/ 2147483646 h 8477"/>
                  <a:gd name="T86" fmla="*/ 2147483646 w 13373"/>
                  <a:gd name="T87" fmla="*/ 2147483646 h 8477"/>
                  <a:gd name="T88" fmla="*/ 2147483646 w 13373"/>
                  <a:gd name="T89" fmla="*/ 2147483646 h 8477"/>
                  <a:gd name="T90" fmla="*/ 2147483646 w 13373"/>
                  <a:gd name="T91" fmla="*/ 2147483646 h 8477"/>
                  <a:gd name="T92" fmla="*/ 2147483646 w 13373"/>
                  <a:gd name="T93" fmla="*/ 2147483646 h 8477"/>
                  <a:gd name="T94" fmla="*/ 2147483646 w 13373"/>
                  <a:gd name="T95" fmla="*/ 2147483646 h 8477"/>
                  <a:gd name="T96" fmla="*/ 2147483646 w 13373"/>
                  <a:gd name="T97" fmla="*/ 2147483646 h 8477"/>
                  <a:gd name="T98" fmla="*/ 2147483646 w 13373"/>
                  <a:gd name="T99" fmla="*/ 2147483646 h 8477"/>
                  <a:gd name="T100" fmla="*/ 2147483646 w 13373"/>
                  <a:gd name="T101" fmla="*/ 2147483646 h 84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373" h="8477">
                    <a:moveTo>
                      <a:pt x="13315" y="2419"/>
                    </a:moveTo>
                    <a:lnTo>
                      <a:pt x="13352" y="2476"/>
                    </a:lnTo>
                    <a:lnTo>
                      <a:pt x="13372" y="2476"/>
                    </a:lnTo>
                    <a:lnTo>
                      <a:pt x="13200" y="3067"/>
                    </a:lnTo>
                    <a:lnTo>
                      <a:pt x="13143" y="3181"/>
                    </a:lnTo>
                    <a:lnTo>
                      <a:pt x="13067" y="3333"/>
                    </a:lnTo>
                    <a:lnTo>
                      <a:pt x="13010" y="3409"/>
                    </a:lnTo>
                    <a:lnTo>
                      <a:pt x="12915" y="3448"/>
                    </a:lnTo>
                    <a:lnTo>
                      <a:pt x="12476" y="3581"/>
                    </a:lnTo>
                    <a:lnTo>
                      <a:pt x="12381" y="3619"/>
                    </a:lnTo>
                    <a:lnTo>
                      <a:pt x="12286" y="3695"/>
                    </a:lnTo>
                    <a:lnTo>
                      <a:pt x="12248" y="3753"/>
                    </a:lnTo>
                    <a:lnTo>
                      <a:pt x="12229" y="3809"/>
                    </a:lnTo>
                    <a:lnTo>
                      <a:pt x="12210" y="3848"/>
                    </a:lnTo>
                    <a:lnTo>
                      <a:pt x="12210" y="3885"/>
                    </a:lnTo>
                    <a:lnTo>
                      <a:pt x="12229" y="3943"/>
                    </a:lnTo>
                    <a:lnTo>
                      <a:pt x="12248" y="3981"/>
                    </a:lnTo>
                    <a:lnTo>
                      <a:pt x="12343" y="4095"/>
                    </a:lnTo>
                    <a:lnTo>
                      <a:pt x="12400" y="4171"/>
                    </a:lnTo>
                    <a:lnTo>
                      <a:pt x="12362" y="4305"/>
                    </a:lnTo>
                    <a:lnTo>
                      <a:pt x="12305" y="4438"/>
                    </a:lnTo>
                    <a:lnTo>
                      <a:pt x="12267" y="4724"/>
                    </a:lnTo>
                    <a:lnTo>
                      <a:pt x="12248" y="4800"/>
                    </a:lnTo>
                    <a:lnTo>
                      <a:pt x="12210" y="4857"/>
                    </a:lnTo>
                    <a:lnTo>
                      <a:pt x="12191" y="4876"/>
                    </a:lnTo>
                    <a:lnTo>
                      <a:pt x="12114" y="4952"/>
                    </a:lnTo>
                    <a:lnTo>
                      <a:pt x="12038" y="5048"/>
                    </a:lnTo>
                    <a:lnTo>
                      <a:pt x="12000" y="5086"/>
                    </a:lnTo>
                    <a:lnTo>
                      <a:pt x="11962" y="5124"/>
                    </a:lnTo>
                    <a:lnTo>
                      <a:pt x="11924" y="5143"/>
                    </a:lnTo>
                    <a:lnTo>
                      <a:pt x="11810" y="5181"/>
                    </a:lnTo>
                    <a:lnTo>
                      <a:pt x="11772" y="5219"/>
                    </a:lnTo>
                    <a:lnTo>
                      <a:pt x="11733" y="5257"/>
                    </a:lnTo>
                    <a:lnTo>
                      <a:pt x="11619" y="5485"/>
                    </a:lnTo>
                    <a:lnTo>
                      <a:pt x="11581" y="5543"/>
                    </a:lnTo>
                    <a:lnTo>
                      <a:pt x="11371" y="5734"/>
                    </a:lnTo>
                    <a:lnTo>
                      <a:pt x="11352" y="5790"/>
                    </a:lnTo>
                    <a:lnTo>
                      <a:pt x="11162" y="6324"/>
                    </a:lnTo>
                    <a:lnTo>
                      <a:pt x="11143" y="6400"/>
                    </a:lnTo>
                    <a:lnTo>
                      <a:pt x="11143" y="6438"/>
                    </a:lnTo>
                    <a:lnTo>
                      <a:pt x="11162" y="6476"/>
                    </a:lnTo>
                    <a:lnTo>
                      <a:pt x="11219" y="6533"/>
                    </a:lnTo>
                    <a:lnTo>
                      <a:pt x="11257" y="6591"/>
                    </a:lnTo>
                    <a:lnTo>
                      <a:pt x="11276" y="6667"/>
                    </a:lnTo>
                    <a:lnTo>
                      <a:pt x="11295" y="6762"/>
                    </a:lnTo>
                    <a:lnTo>
                      <a:pt x="11315" y="7085"/>
                    </a:lnTo>
                    <a:lnTo>
                      <a:pt x="11334" y="7162"/>
                    </a:lnTo>
                    <a:lnTo>
                      <a:pt x="11352" y="7238"/>
                    </a:lnTo>
                    <a:lnTo>
                      <a:pt x="11352" y="7352"/>
                    </a:lnTo>
                    <a:lnTo>
                      <a:pt x="11352" y="7562"/>
                    </a:lnTo>
                    <a:lnTo>
                      <a:pt x="11010" y="7638"/>
                    </a:lnTo>
                    <a:lnTo>
                      <a:pt x="10914" y="7715"/>
                    </a:lnTo>
                    <a:lnTo>
                      <a:pt x="10895" y="7752"/>
                    </a:lnTo>
                    <a:lnTo>
                      <a:pt x="10858" y="7829"/>
                    </a:lnTo>
                    <a:lnTo>
                      <a:pt x="10800" y="7905"/>
                    </a:lnTo>
                    <a:lnTo>
                      <a:pt x="10609" y="8114"/>
                    </a:lnTo>
                    <a:lnTo>
                      <a:pt x="10572" y="8172"/>
                    </a:lnTo>
                    <a:lnTo>
                      <a:pt x="10553" y="8248"/>
                    </a:lnTo>
                    <a:lnTo>
                      <a:pt x="10533" y="8286"/>
                    </a:lnTo>
                    <a:lnTo>
                      <a:pt x="10495" y="8362"/>
                    </a:lnTo>
                    <a:lnTo>
                      <a:pt x="10477" y="8400"/>
                    </a:lnTo>
                    <a:lnTo>
                      <a:pt x="10438" y="8419"/>
                    </a:lnTo>
                    <a:lnTo>
                      <a:pt x="10343" y="8438"/>
                    </a:lnTo>
                    <a:lnTo>
                      <a:pt x="10248" y="8457"/>
                    </a:lnTo>
                    <a:lnTo>
                      <a:pt x="10172" y="8476"/>
                    </a:lnTo>
                    <a:lnTo>
                      <a:pt x="10133" y="8457"/>
                    </a:lnTo>
                    <a:lnTo>
                      <a:pt x="9676" y="8324"/>
                    </a:lnTo>
                    <a:lnTo>
                      <a:pt x="9334" y="8305"/>
                    </a:lnTo>
                    <a:lnTo>
                      <a:pt x="9295" y="8305"/>
                    </a:lnTo>
                    <a:lnTo>
                      <a:pt x="9219" y="8286"/>
                    </a:lnTo>
                    <a:lnTo>
                      <a:pt x="8895" y="8076"/>
                    </a:lnTo>
                    <a:lnTo>
                      <a:pt x="8838" y="8057"/>
                    </a:lnTo>
                    <a:lnTo>
                      <a:pt x="8762" y="8038"/>
                    </a:lnTo>
                    <a:lnTo>
                      <a:pt x="8496" y="8038"/>
                    </a:lnTo>
                    <a:lnTo>
                      <a:pt x="8438" y="8038"/>
                    </a:lnTo>
                    <a:lnTo>
                      <a:pt x="8400" y="8019"/>
                    </a:lnTo>
                    <a:lnTo>
                      <a:pt x="8286" y="7924"/>
                    </a:lnTo>
                    <a:lnTo>
                      <a:pt x="8229" y="7905"/>
                    </a:lnTo>
                    <a:lnTo>
                      <a:pt x="8171" y="7886"/>
                    </a:lnTo>
                    <a:lnTo>
                      <a:pt x="8057" y="7867"/>
                    </a:lnTo>
                    <a:lnTo>
                      <a:pt x="7981" y="7867"/>
                    </a:lnTo>
                    <a:lnTo>
                      <a:pt x="7429" y="8000"/>
                    </a:lnTo>
                    <a:lnTo>
                      <a:pt x="7353" y="8000"/>
                    </a:lnTo>
                    <a:lnTo>
                      <a:pt x="7219" y="7962"/>
                    </a:lnTo>
                    <a:lnTo>
                      <a:pt x="6933" y="7867"/>
                    </a:lnTo>
                    <a:lnTo>
                      <a:pt x="6876" y="7867"/>
                    </a:lnTo>
                    <a:lnTo>
                      <a:pt x="6838" y="7867"/>
                    </a:lnTo>
                    <a:lnTo>
                      <a:pt x="6819" y="7905"/>
                    </a:lnTo>
                    <a:lnTo>
                      <a:pt x="6781" y="7924"/>
                    </a:lnTo>
                    <a:lnTo>
                      <a:pt x="6724" y="7943"/>
                    </a:lnTo>
                    <a:lnTo>
                      <a:pt x="6647" y="7981"/>
                    </a:lnTo>
                    <a:lnTo>
                      <a:pt x="6571" y="8000"/>
                    </a:lnTo>
                    <a:lnTo>
                      <a:pt x="6515" y="8000"/>
                    </a:lnTo>
                    <a:lnTo>
                      <a:pt x="6438" y="7962"/>
                    </a:lnTo>
                    <a:lnTo>
                      <a:pt x="5885" y="7905"/>
                    </a:lnTo>
                    <a:lnTo>
                      <a:pt x="5809" y="7886"/>
                    </a:lnTo>
                    <a:lnTo>
                      <a:pt x="5581" y="7695"/>
                    </a:lnTo>
                    <a:lnTo>
                      <a:pt x="5505" y="7657"/>
                    </a:lnTo>
                    <a:lnTo>
                      <a:pt x="4991" y="7505"/>
                    </a:lnTo>
                    <a:lnTo>
                      <a:pt x="4838" y="7448"/>
                    </a:lnTo>
                    <a:lnTo>
                      <a:pt x="4762" y="7371"/>
                    </a:lnTo>
                    <a:lnTo>
                      <a:pt x="4705" y="7314"/>
                    </a:lnTo>
                    <a:lnTo>
                      <a:pt x="4571" y="7085"/>
                    </a:lnTo>
                    <a:lnTo>
                      <a:pt x="4533" y="7067"/>
                    </a:lnTo>
                    <a:lnTo>
                      <a:pt x="4476" y="7029"/>
                    </a:lnTo>
                    <a:lnTo>
                      <a:pt x="4343" y="7009"/>
                    </a:lnTo>
                    <a:lnTo>
                      <a:pt x="4171" y="7009"/>
                    </a:lnTo>
                    <a:lnTo>
                      <a:pt x="4019" y="6971"/>
                    </a:lnTo>
                    <a:lnTo>
                      <a:pt x="3848" y="6914"/>
                    </a:lnTo>
                    <a:lnTo>
                      <a:pt x="3790" y="6876"/>
                    </a:lnTo>
                    <a:lnTo>
                      <a:pt x="3562" y="6724"/>
                    </a:lnTo>
                    <a:lnTo>
                      <a:pt x="3105" y="6476"/>
                    </a:lnTo>
                    <a:lnTo>
                      <a:pt x="2152" y="6267"/>
                    </a:lnTo>
                    <a:lnTo>
                      <a:pt x="2114" y="6267"/>
                    </a:lnTo>
                    <a:lnTo>
                      <a:pt x="2076" y="6247"/>
                    </a:lnTo>
                    <a:lnTo>
                      <a:pt x="2038" y="6210"/>
                    </a:lnTo>
                    <a:lnTo>
                      <a:pt x="2019" y="6191"/>
                    </a:lnTo>
                    <a:lnTo>
                      <a:pt x="2000" y="6152"/>
                    </a:lnTo>
                    <a:lnTo>
                      <a:pt x="2000" y="6114"/>
                    </a:lnTo>
                    <a:lnTo>
                      <a:pt x="1905" y="5848"/>
                    </a:lnTo>
                    <a:lnTo>
                      <a:pt x="1886" y="5810"/>
                    </a:lnTo>
                    <a:lnTo>
                      <a:pt x="1867" y="5790"/>
                    </a:lnTo>
                    <a:lnTo>
                      <a:pt x="1809" y="5734"/>
                    </a:lnTo>
                    <a:lnTo>
                      <a:pt x="1390" y="5505"/>
                    </a:lnTo>
                    <a:lnTo>
                      <a:pt x="1219" y="5429"/>
                    </a:lnTo>
                    <a:lnTo>
                      <a:pt x="1143" y="5429"/>
                    </a:lnTo>
                    <a:lnTo>
                      <a:pt x="1085" y="5429"/>
                    </a:lnTo>
                    <a:lnTo>
                      <a:pt x="857" y="5485"/>
                    </a:lnTo>
                    <a:lnTo>
                      <a:pt x="819" y="5505"/>
                    </a:lnTo>
                    <a:lnTo>
                      <a:pt x="800" y="5524"/>
                    </a:lnTo>
                    <a:lnTo>
                      <a:pt x="800" y="5562"/>
                    </a:lnTo>
                    <a:lnTo>
                      <a:pt x="800" y="5638"/>
                    </a:lnTo>
                    <a:lnTo>
                      <a:pt x="781" y="5638"/>
                    </a:lnTo>
                    <a:lnTo>
                      <a:pt x="781" y="5657"/>
                    </a:lnTo>
                    <a:lnTo>
                      <a:pt x="743" y="5657"/>
                    </a:lnTo>
                    <a:lnTo>
                      <a:pt x="685" y="5657"/>
                    </a:lnTo>
                    <a:lnTo>
                      <a:pt x="571" y="5638"/>
                    </a:lnTo>
                    <a:lnTo>
                      <a:pt x="457" y="5619"/>
                    </a:lnTo>
                    <a:lnTo>
                      <a:pt x="362" y="5638"/>
                    </a:lnTo>
                    <a:lnTo>
                      <a:pt x="267" y="5695"/>
                    </a:lnTo>
                    <a:lnTo>
                      <a:pt x="247" y="5714"/>
                    </a:lnTo>
                    <a:lnTo>
                      <a:pt x="171" y="5657"/>
                    </a:lnTo>
                    <a:lnTo>
                      <a:pt x="0" y="5448"/>
                    </a:lnTo>
                    <a:lnTo>
                      <a:pt x="95" y="5219"/>
                    </a:lnTo>
                    <a:lnTo>
                      <a:pt x="209" y="5124"/>
                    </a:lnTo>
                    <a:lnTo>
                      <a:pt x="457" y="4972"/>
                    </a:lnTo>
                    <a:lnTo>
                      <a:pt x="552" y="4876"/>
                    </a:lnTo>
                    <a:lnTo>
                      <a:pt x="609" y="4743"/>
                    </a:lnTo>
                    <a:lnTo>
                      <a:pt x="648" y="4400"/>
                    </a:lnTo>
                    <a:lnTo>
                      <a:pt x="704" y="4247"/>
                    </a:lnTo>
                    <a:lnTo>
                      <a:pt x="762" y="4190"/>
                    </a:lnTo>
                    <a:lnTo>
                      <a:pt x="857" y="4114"/>
                    </a:lnTo>
                    <a:lnTo>
                      <a:pt x="914" y="4057"/>
                    </a:lnTo>
                    <a:lnTo>
                      <a:pt x="1047" y="3771"/>
                    </a:lnTo>
                    <a:lnTo>
                      <a:pt x="1105" y="3676"/>
                    </a:lnTo>
                    <a:lnTo>
                      <a:pt x="1105" y="3486"/>
                    </a:lnTo>
                    <a:lnTo>
                      <a:pt x="1066" y="3143"/>
                    </a:lnTo>
                    <a:lnTo>
                      <a:pt x="1143" y="2819"/>
                    </a:lnTo>
                    <a:lnTo>
                      <a:pt x="1314" y="2571"/>
                    </a:lnTo>
                    <a:lnTo>
                      <a:pt x="1428" y="2305"/>
                    </a:lnTo>
                    <a:lnTo>
                      <a:pt x="1371" y="1962"/>
                    </a:lnTo>
                    <a:lnTo>
                      <a:pt x="1105" y="1543"/>
                    </a:lnTo>
                    <a:lnTo>
                      <a:pt x="1066" y="1467"/>
                    </a:lnTo>
                    <a:lnTo>
                      <a:pt x="1105" y="1333"/>
                    </a:lnTo>
                    <a:lnTo>
                      <a:pt x="1238" y="1257"/>
                    </a:lnTo>
                    <a:lnTo>
                      <a:pt x="1505" y="1181"/>
                    </a:lnTo>
                    <a:lnTo>
                      <a:pt x="1657" y="1200"/>
                    </a:lnTo>
                    <a:lnTo>
                      <a:pt x="1733" y="1162"/>
                    </a:lnTo>
                    <a:lnTo>
                      <a:pt x="1771" y="1047"/>
                    </a:lnTo>
                    <a:lnTo>
                      <a:pt x="1809" y="876"/>
                    </a:lnTo>
                    <a:lnTo>
                      <a:pt x="1809" y="781"/>
                    </a:lnTo>
                    <a:lnTo>
                      <a:pt x="1809" y="476"/>
                    </a:lnTo>
                    <a:lnTo>
                      <a:pt x="1791" y="285"/>
                    </a:lnTo>
                    <a:lnTo>
                      <a:pt x="1943" y="57"/>
                    </a:lnTo>
                    <a:lnTo>
                      <a:pt x="1981" y="19"/>
                    </a:lnTo>
                    <a:lnTo>
                      <a:pt x="2019" y="0"/>
                    </a:lnTo>
                    <a:lnTo>
                      <a:pt x="2095" y="0"/>
                    </a:lnTo>
                    <a:lnTo>
                      <a:pt x="2267" y="19"/>
                    </a:lnTo>
                    <a:lnTo>
                      <a:pt x="2343" y="38"/>
                    </a:lnTo>
                    <a:lnTo>
                      <a:pt x="2419" y="95"/>
                    </a:lnTo>
                    <a:lnTo>
                      <a:pt x="2838" y="400"/>
                    </a:lnTo>
                    <a:lnTo>
                      <a:pt x="2952" y="514"/>
                    </a:lnTo>
                    <a:lnTo>
                      <a:pt x="2990" y="552"/>
                    </a:lnTo>
                    <a:lnTo>
                      <a:pt x="3105" y="705"/>
                    </a:lnTo>
                    <a:lnTo>
                      <a:pt x="3143" y="743"/>
                    </a:lnTo>
                    <a:lnTo>
                      <a:pt x="3181" y="781"/>
                    </a:lnTo>
                    <a:lnTo>
                      <a:pt x="3257" y="838"/>
                    </a:lnTo>
                    <a:lnTo>
                      <a:pt x="3314" y="857"/>
                    </a:lnTo>
                    <a:lnTo>
                      <a:pt x="3371" y="857"/>
                    </a:lnTo>
                    <a:lnTo>
                      <a:pt x="3600" y="857"/>
                    </a:lnTo>
                    <a:lnTo>
                      <a:pt x="3733" y="876"/>
                    </a:lnTo>
                    <a:lnTo>
                      <a:pt x="3809" y="895"/>
                    </a:lnTo>
                    <a:lnTo>
                      <a:pt x="3867" y="914"/>
                    </a:lnTo>
                    <a:lnTo>
                      <a:pt x="3962" y="1010"/>
                    </a:lnTo>
                    <a:lnTo>
                      <a:pt x="4000" y="1047"/>
                    </a:lnTo>
                    <a:lnTo>
                      <a:pt x="4209" y="1200"/>
                    </a:lnTo>
                    <a:lnTo>
                      <a:pt x="5067" y="1657"/>
                    </a:lnTo>
                    <a:lnTo>
                      <a:pt x="5391" y="1752"/>
                    </a:lnTo>
                    <a:lnTo>
                      <a:pt x="5428" y="1790"/>
                    </a:lnTo>
                    <a:lnTo>
                      <a:pt x="5524" y="1867"/>
                    </a:lnTo>
                    <a:lnTo>
                      <a:pt x="5829" y="2171"/>
                    </a:lnTo>
                    <a:lnTo>
                      <a:pt x="5962" y="2248"/>
                    </a:lnTo>
                    <a:lnTo>
                      <a:pt x="6114" y="2324"/>
                    </a:lnTo>
                    <a:lnTo>
                      <a:pt x="6495" y="2457"/>
                    </a:lnTo>
                    <a:lnTo>
                      <a:pt x="6571" y="2457"/>
                    </a:lnTo>
                    <a:lnTo>
                      <a:pt x="6610" y="2457"/>
                    </a:lnTo>
                    <a:lnTo>
                      <a:pt x="6647" y="2438"/>
                    </a:lnTo>
                    <a:lnTo>
                      <a:pt x="6686" y="2419"/>
                    </a:lnTo>
                    <a:lnTo>
                      <a:pt x="6857" y="2285"/>
                    </a:lnTo>
                    <a:lnTo>
                      <a:pt x="6914" y="2248"/>
                    </a:lnTo>
                    <a:lnTo>
                      <a:pt x="6952" y="2229"/>
                    </a:lnTo>
                    <a:lnTo>
                      <a:pt x="7390" y="2190"/>
                    </a:lnTo>
                    <a:lnTo>
                      <a:pt x="7543" y="2190"/>
                    </a:lnTo>
                    <a:lnTo>
                      <a:pt x="8267" y="2324"/>
                    </a:lnTo>
                    <a:lnTo>
                      <a:pt x="8362" y="2324"/>
                    </a:lnTo>
                    <a:lnTo>
                      <a:pt x="8514" y="2285"/>
                    </a:lnTo>
                    <a:lnTo>
                      <a:pt x="8838" y="2266"/>
                    </a:lnTo>
                    <a:lnTo>
                      <a:pt x="8914" y="2248"/>
                    </a:lnTo>
                    <a:lnTo>
                      <a:pt x="8972" y="2209"/>
                    </a:lnTo>
                    <a:lnTo>
                      <a:pt x="9048" y="2171"/>
                    </a:lnTo>
                    <a:lnTo>
                      <a:pt x="9410" y="1867"/>
                    </a:lnTo>
                    <a:lnTo>
                      <a:pt x="9486" y="1828"/>
                    </a:lnTo>
                    <a:lnTo>
                      <a:pt x="9562" y="1790"/>
                    </a:lnTo>
                    <a:lnTo>
                      <a:pt x="9771" y="1772"/>
                    </a:lnTo>
                    <a:lnTo>
                      <a:pt x="9848" y="1752"/>
                    </a:lnTo>
                    <a:lnTo>
                      <a:pt x="9886" y="1733"/>
                    </a:lnTo>
                    <a:lnTo>
                      <a:pt x="9905" y="1695"/>
                    </a:lnTo>
                    <a:lnTo>
                      <a:pt x="10000" y="1581"/>
                    </a:lnTo>
                    <a:lnTo>
                      <a:pt x="10019" y="1562"/>
                    </a:lnTo>
                    <a:lnTo>
                      <a:pt x="10096" y="1523"/>
                    </a:lnTo>
                    <a:lnTo>
                      <a:pt x="10228" y="1467"/>
                    </a:lnTo>
                    <a:lnTo>
                      <a:pt x="10267" y="1447"/>
                    </a:lnTo>
                    <a:lnTo>
                      <a:pt x="10324" y="1391"/>
                    </a:lnTo>
                    <a:lnTo>
                      <a:pt x="10343" y="1371"/>
                    </a:lnTo>
                    <a:lnTo>
                      <a:pt x="10381" y="1295"/>
                    </a:lnTo>
                    <a:lnTo>
                      <a:pt x="10438" y="1181"/>
                    </a:lnTo>
                    <a:lnTo>
                      <a:pt x="10457" y="1124"/>
                    </a:lnTo>
                    <a:lnTo>
                      <a:pt x="10495" y="1086"/>
                    </a:lnTo>
                    <a:lnTo>
                      <a:pt x="10514" y="1066"/>
                    </a:lnTo>
                    <a:lnTo>
                      <a:pt x="10553" y="1028"/>
                    </a:lnTo>
                    <a:lnTo>
                      <a:pt x="10629" y="1028"/>
                    </a:lnTo>
                    <a:lnTo>
                      <a:pt x="10743" y="1010"/>
                    </a:lnTo>
                    <a:lnTo>
                      <a:pt x="10800" y="1010"/>
                    </a:lnTo>
                    <a:lnTo>
                      <a:pt x="10858" y="1028"/>
                    </a:lnTo>
                    <a:lnTo>
                      <a:pt x="11219" y="1162"/>
                    </a:lnTo>
                    <a:lnTo>
                      <a:pt x="12248" y="1391"/>
                    </a:lnTo>
                    <a:lnTo>
                      <a:pt x="12286" y="1409"/>
                    </a:lnTo>
                    <a:lnTo>
                      <a:pt x="12400" y="1467"/>
                    </a:lnTo>
                    <a:lnTo>
                      <a:pt x="12534" y="1581"/>
                    </a:lnTo>
                    <a:lnTo>
                      <a:pt x="12572" y="1638"/>
                    </a:lnTo>
                    <a:lnTo>
                      <a:pt x="12667" y="1809"/>
                    </a:lnTo>
                    <a:lnTo>
                      <a:pt x="12743" y="1886"/>
                    </a:lnTo>
                    <a:lnTo>
                      <a:pt x="12915" y="2038"/>
                    </a:lnTo>
                    <a:lnTo>
                      <a:pt x="12953" y="2095"/>
                    </a:lnTo>
                    <a:lnTo>
                      <a:pt x="13029" y="2171"/>
                    </a:lnTo>
                    <a:lnTo>
                      <a:pt x="13067" y="2229"/>
                    </a:lnTo>
                    <a:lnTo>
                      <a:pt x="13315" y="241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4" name="Freeform 5">
                <a:extLst>
                  <a:ext uri="{FF2B5EF4-FFF2-40B4-BE49-F238E27FC236}">
                    <a16:creationId xmlns:a16="http://schemas.microsoft.com/office/drawing/2014/main" id="{10FC5DDD-8E19-884C-9975-E04FD6483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7738" y="1746250"/>
                <a:ext cx="2005012" cy="1744663"/>
              </a:xfrm>
              <a:custGeom>
                <a:avLst/>
                <a:gdLst>
                  <a:gd name="T0" fmla="*/ 2147483646 w 11144"/>
                  <a:gd name="T1" fmla="*/ 2147483646 h 9697"/>
                  <a:gd name="T2" fmla="*/ 2147483646 w 11144"/>
                  <a:gd name="T3" fmla="*/ 2147483646 h 9697"/>
                  <a:gd name="T4" fmla="*/ 2147483646 w 11144"/>
                  <a:gd name="T5" fmla="*/ 2147483646 h 9697"/>
                  <a:gd name="T6" fmla="*/ 2147483646 w 11144"/>
                  <a:gd name="T7" fmla="*/ 2147483646 h 9697"/>
                  <a:gd name="T8" fmla="*/ 2147483646 w 11144"/>
                  <a:gd name="T9" fmla="*/ 2147483646 h 9697"/>
                  <a:gd name="T10" fmla="*/ 2147483646 w 11144"/>
                  <a:gd name="T11" fmla="*/ 0 h 9697"/>
                  <a:gd name="T12" fmla="*/ 2147483646 w 11144"/>
                  <a:gd name="T13" fmla="*/ 2147483646 h 9697"/>
                  <a:gd name="T14" fmla="*/ 2147483646 w 11144"/>
                  <a:gd name="T15" fmla="*/ 2147483646 h 9697"/>
                  <a:gd name="T16" fmla="*/ 2147483646 w 11144"/>
                  <a:gd name="T17" fmla="*/ 2147483646 h 9697"/>
                  <a:gd name="T18" fmla="*/ 2147483646 w 11144"/>
                  <a:gd name="T19" fmla="*/ 2147483646 h 9697"/>
                  <a:gd name="T20" fmla="*/ 2147483646 w 11144"/>
                  <a:gd name="T21" fmla="*/ 2147483646 h 9697"/>
                  <a:gd name="T22" fmla="*/ 2147483646 w 11144"/>
                  <a:gd name="T23" fmla="*/ 2147483646 h 9697"/>
                  <a:gd name="T24" fmla="*/ 2147483646 w 11144"/>
                  <a:gd name="T25" fmla="*/ 2147483646 h 9697"/>
                  <a:gd name="T26" fmla="*/ 2147483646 w 11144"/>
                  <a:gd name="T27" fmla="*/ 2147483646 h 9697"/>
                  <a:gd name="T28" fmla="*/ 2147483646 w 11144"/>
                  <a:gd name="T29" fmla="*/ 2147483646 h 9697"/>
                  <a:gd name="T30" fmla="*/ 2147483646 w 11144"/>
                  <a:gd name="T31" fmla="*/ 2147483646 h 9697"/>
                  <a:gd name="T32" fmla="*/ 2147483646 w 11144"/>
                  <a:gd name="T33" fmla="*/ 2147483646 h 9697"/>
                  <a:gd name="T34" fmla="*/ 2147483646 w 11144"/>
                  <a:gd name="T35" fmla="*/ 2147483646 h 9697"/>
                  <a:gd name="T36" fmla="*/ 2147483646 w 11144"/>
                  <a:gd name="T37" fmla="*/ 2147483646 h 9697"/>
                  <a:gd name="T38" fmla="*/ 2147483646 w 11144"/>
                  <a:gd name="T39" fmla="*/ 2147483646 h 9697"/>
                  <a:gd name="T40" fmla="*/ 2147483646 w 11144"/>
                  <a:gd name="T41" fmla="*/ 2147483646 h 9697"/>
                  <a:gd name="T42" fmla="*/ 2147483646 w 11144"/>
                  <a:gd name="T43" fmla="*/ 2147483646 h 9697"/>
                  <a:gd name="T44" fmla="*/ 2147483646 w 11144"/>
                  <a:gd name="T45" fmla="*/ 2147483646 h 9697"/>
                  <a:gd name="T46" fmla="*/ 2147483646 w 11144"/>
                  <a:gd name="T47" fmla="*/ 2147483646 h 9697"/>
                  <a:gd name="T48" fmla="*/ 2147483646 w 11144"/>
                  <a:gd name="T49" fmla="*/ 2147483646 h 9697"/>
                  <a:gd name="T50" fmla="*/ 2147483646 w 11144"/>
                  <a:gd name="T51" fmla="*/ 2147483646 h 9697"/>
                  <a:gd name="T52" fmla="*/ 2147483646 w 11144"/>
                  <a:gd name="T53" fmla="*/ 2147483646 h 9697"/>
                  <a:gd name="T54" fmla="*/ 2147483646 w 11144"/>
                  <a:gd name="T55" fmla="*/ 2147483646 h 9697"/>
                  <a:gd name="T56" fmla="*/ 2147483646 w 11144"/>
                  <a:gd name="T57" fmla="*/ 2147483646 h 9697"/>
                  <a:gd name="T58" fmla="*/ 2147483646 w 11144"/>
                  <a:gd name="T59" fmla="*/ 2147483646 h 9697"/>
                  <a:gd name="T60" fmla="*/ 2147483646 w 11144"/>
                  <a:gd name="T61" fmla="*/ 2147483646 h 9697"/>
                  <a:gd name="T62" fmla="*/ 2147483646 w 11144"/>
                  <a:gd name="T63" fmla="*/ 2147483646 h 9697"/>
                  <a:gd name="T64" fmla="*/ 2147483646 w 11144"/>
                  <a:gd name="T65" fmla="*/ 2147483646 h 9697"/>
                  <a:gd name="T66" fmla="*/ 2147483646 w 11144"/>
                  <a:gd name="T67" fmla="*/ 2147483646 h 9697"/>
                  <a:gd name="T68" fmla="*/ 2147483646 w 11144"/>
                  <a:gd name="T69" fmla="*/ 2147483646 h 9697"/>
                  <a:gd name="T70" fmla="*/ 2147483646 w 11144"/>
                  <a:gd name="T71" fmla="*/ 2147483646 h 9697"/>
                  <a:gd name="T72" fmla="*/ 2147483646 w 11144"/>
                  <a:gd name="T73" fmla="*/ 2147483646 h 9697"/>
                  <a:gd name="T74" fmla="*/ 2147483646 w 11144"/>
                  <a:gd name="T75" fmla="*/ 2147483646 h 9697"/>
                  <a:gd name="T76" fmla="*/ 2147483646 w 11144"/>
                  <a:gd name="T77" fmla="*/ 2147483646 h 9697"/>
                  <a:gd name="T78" fmla="*/ 2147483646 w 11144"/>
                  <a:gd name="T79" fmla="*/ 2147483646 h 9697"/>
                  <a:gd name="T80" fmla="*/ 2147483646 w 11144"/>
                  <a:gd name="T81" fmla="*/ 2147483646 h 9697"/>
                  <a:gd name="T82" fmla="*/ 2147483646 w 11144"/>
                  <a:gd name="T83" fmla="*/ 2147483646 h 9697"/>
                  <a:gd name="T84" fmla="*/ 2147483646 w 11144"/>
                  <a:gd name="T85" fmla="*/ 2147483646 h 9697"/>
                  <a:gd name="T86" fmla="*/ 2147483646 w 11144"/>
                  <a:gd name="T87" fmla="*/ 2147483646 h 9697"/>
                  <a:gd name="T88" fmla="*/ 2147483646 w 11144"/>
                  <a:gd name="T89" fmla="*/ 2147483646 h 9697"/>
                  <a:gd name="T90" fmla="*/ 2147483646 w 11144"/>
                  <a:gd name="T91" fmla="*/ 2147483646 h 9697"/>
                  <a:gd name="T92" fmla="*/ 2147483646 w 11144"/>
                  <a:gd name="T93" fmla="*/ 2147483646 h 9697"/>
                  <a:gd name="T94" fmla="*/ 2147483646 w 11144"/>
                  <a:gd name="T95" fmla="*/ 2147483646 h 9697"/>
                  <a:gd name="T96" fmla="*/ 2147483646 w 11144"/>
                  <a:gd name="T97" fmla="*/ 2147483646 h 9697"/>
                  <a:gd name="T98" fmla="*/ 2147483646 w 11144"/>
                  <a:gd name="T99" fmla="*/ 2147483646 h 9697"/>
                  <a:gd name="T100" fmla="*/ 2147483646 w 11144"/>
                  <a:gd name="T101" fmla="*/ 2147483646 h 9697"/>
                  <a:gd name="T102" fmla="*/ 2147483646 w 11144"/>
                  <a:gd name="T103" fmla="*/ 2147483646 h 96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44" h="9697">
                    <a:moveTo>
                      <a:pt x="1162" y="1791"/>
                    </a:moveTo>
                    <a:lnTo>
                      <a:pt x="1314" y="1772"/>
                    </a:lnTo>
                    <a:lnTo>
                      <a:pt x="1733" y="1791"/>
                    </a:lnTo>
                    <a:lnTo>
                      <a:pt x="1943" y="1753"/>
                    </a:lnTo>
                    <a:lnTo>
                      <a:pt x="2095" y="1753"/>
                    </a:lnTo>
                    <a:lnTo>
                      <a:pt x="2152" y="1734"/>
                    </a:lnTo>
                    <a:lnTo>
                      <a:pt x="2209" y="1696"/>
                    </a:lnTo>
                    <a:lnTo>
                      <a:pt x="2248" y="1658"/>
                    </a:lnTo>
                    <a:lnTo>
                      <a:pt x="2266" y="1620"/>
                    </a:lnTo>
                    <a:lnTo>
                      <a:pt x="2305" y="1563"/>
                    </a:lnTo>
                    <a:lnTo>
                      <a:pt x="2647" y="1334"/>
                    </a:lnTo>
                    <a:lnTo>
                      <a:pt x="2742" y="1239"/>
                    </a:lnTo>
                    <a:lnTo>
                      <a:pt x="2800" y="1124"/>
                    </a:lnTo>
                    <a:lnTo>
                      <a:pt x="2876" y="858"/>
                    </a:lnTo>
                    <a:lnTo>
                      <a:pt x="2952" y="762"/>
                    </a:lnTo>
                    <a:lnTo>
                      <a:pt x="3086" y="743"/>
                    </a:lnTo>
                    <a:lnTo>
                      <a:pt x="3238" y="782"/>
                    </a:lnTo>
                    <a:lnTo>
                      <a:pt x="3372" y="801"/>
                    </a:lnTo>
                    <a:lnTo>
                      <a:pt x="3467" y="724"/>
                    </a:lnTo>
                    <a:lnTo>
                      <a:pt x="3486" y="572"/>
                    </a:lnTo>
                    <a:lnTo>
                      <a:pt x="3448" y="267"/>
                    </a:lnTo>
                    <a:lnTo>
                      <a:pt x="3486" y="134"/>
                    </a:lnTo>
                    <a:lnTo>
                      <a:pt x="3581" y="20"/>
                    </a:lnTo>
                    <a:lnTo>
                      <a:pt x="3714" y="0"/>
                    </a:lnTo>
                    <a:lnTo>
                      <a:pt x="3866" y="39"/>
                    </a:lnTo>
                    <a:lnTo>
                      <a:pt x="4038" y="248"/>
                    </a:lnTo>
                    <a:lnTo>
                      <a:pt x="4266" y="381"/>
                    </a:lnTo>
                    <a:lnTo>
                      <a:pt x="4381" y="477"/>
                    </a:lnTo>
                    <a:lnTo>
                      <a:pt x="4533" y="648"/>
                    </a:lnTo>
                    <a:lnTo>
                      <a:pt x="4819" y="915"/>
                    </a:lnTo>
                    <a:lnTo>
                      <a:pt x="5295" y="1467"/>
                    </a:lnTo>
                    <a:lnTo>
                      <a:pt x="5390" y="1600"/>
                    </a:lnTo>
                    <a:lnTo>
                      <a:pt x="5429" y="1734"/>
                    </a:lnTo>
                    <a:lnTo>
                      <a:pt x="5448" y="2001"/>
                    </a:lnTo>
                    <a:lnTo>
                      <a:pt x="5505" y="2134"/>
                    </a:lnTo>
                    <a:lnTo>
                      <a:pt x="5581" y="2191"/>
                    </a:lnTo>
                    <a:lnTo>
                      <a:pt x="5790" y="2343"/>
                    </a:lnTo>
                    <a:lnTo>
                      <a:pt x="5866" y="2458"/>
                    </a:lnTo>
                    <a:lnTo>
                      <a:pt x="5943" y="2763"/>
                    </a:lnTo>
                    <a:lnTo>
                      <a:pt x="6000" y="2896"/>
                    </a:lnTo>
                    <a:lnTo>
                      <a:pt x="6114" y="3029"/>
                    </a:lnTo>
                    <a:lnTo>
                      <a:pt x="6210" y="3086"/>
                    </a:lnTo>
                    <a:lnTo>
                      <a:pt x="6476" y="3182"/>
                    </a:lnTo>
                    <a:lnTo>
                      <a:pt x="6591" y="3258"/>
                    </a:lnTo>
                    <a:lnTo>
                      <a:pt x="6895" y="3544"/>
                    </a:lnTo>
                    <a:lnTo>
                      <a:pt x="7029" y="3620"/>
                    </a:lnTo>
                    <a:lnTo>
                      <a:pt x="7124" y="3639"/>
                    </a:lnTo>
                    <a:lnTo>
                      <a:pt x="7200" y="3601"/>
                    </a:lnTo>
                    <a:lnTo>
                      <a:pt x="7295" y="3486"/>
                    </a:lnTo>
                    <a:lnTo>
                      <a:pt x="7410" y="3239"/>
                    </a:lnTo>
                    <a:lnTo>
                      <a:pt x="7505" y="3200"/>
                    </a:lnTo>
                    <a:lnTo>
                      <a:pt x="7619" y="3353"/>
                    </a:lnTo>
                    <a:lnTo>
                      <a:pt x="7715" y="3525"/>
                    </a:lnTo>
                    <a:lnTo>
                      <a:pt x="7886" y="3753"/>
                    </a:lnTo>
                    <a:lnTo>
                      <a:pt x="8076" y="3943"/>
                    </a:lnTo>
                    <a:lnTo>
                      <a:pt x="8324" y="4058"/>
                    </a:lnTo>
                    <a:lnTo>
                      <a:pt x="8419" y="4153"/>
                    </a:lnTo>
                    <a:lnTo>
                      <a:pt x="8495" y="4248"/>
                    </a:lnTo>
                    <a:lnTo>
                      <a:pt x="8572" y="4343"/>
                    </a:lnTo>
                    <a:lnTo>
                      <a:pt x="8667" y="4401"/>
                    </a:lnTo>
                    <a:lnTo>
                      <a:pt x="8857" y="4477"/>
                    </a:lnTo>
                    <a:lnTo>
                      <a:pt x="9924" y="4629"/>
                    </a:lnTo>
                    <a:lnTo>
                      <a:pt x="10153" y="4629"/>
                    </a:lnTo>
                    <a:lnTo>
                      <a:pt x="10248" y="4648"/>
                    </a:lnTo>
                    <a:lnTo>
                      <a:pt x="10324" y="4744"/>
                    </a:lnTo>
                    <a:lnTo>
                      <a:pt x="10438" y="4972"/>
                    </a:lnTo>
                    <a:lnTo>
                      <a:pt x="10514" y="5086"/>
                    </a:lnTo>
                    <a:lnTo>
                      <a:pt x="10857" y="5353"/>
                    </a:lnTo>
                    <a:lnTo>
                      <a:pt x="10952" y="5448"/>
                    </a:lnTo>
                    <a:lnTo>
                      <a:pt x="11029" y="5601"/>
                    </a:lnTo>
                    <a:lnTo>
                      <a:pt x="11067" y="5734"/>
                    </a:lnTo>
                    <a:lnTo>
                      <a:pt x="11067" y="6039"/>
                    </a:lnTo>
                    <a:lnTo>
                      <a:pt x="11143" y="6210"/>
                    </a:lnTo>
                    <a:lnTo>
                      <a:pt x="11124" y="6210"/>
                    </a:lnTo>
                    <a:lnTo>
                      <a:pt x="11105" y="6248"/>
                    </a:lnTo>
                    <a:lnTo>
                      <a:pt x="11010" y="6439"/>
                    </a:lnTo>
                    <a:lnTo>
                      <a:pt x="10991" y="6458"/>
                    </a:lnTo>
                    <a:lnTo>
                      <a:pt x="10952" y="6496"/>
                    </a:lnTo>
                    <a:lnTo>
                      <a:pt x="10876" y="6572"/>
                    </a:lnTo>
                    <a:lnTo>
                      <a:pt x="10819" y="6649"/>
                    </a:lnTo>
                    <a:lnTo>
                      <a:pt x="10800" y="6725"/>
                    </a:lnTo>
                    <a:lnTo>
                      <a:pt x="10781" y="6915"/>
                    </a:lnTo>
                    <a:lnTo>
                      <a:pt x="10895" y="7239"/>
                    </a:lnTo>
                    <a:lnTo>
                      <a:pt x="10934" y="7429"/>
                    </a:lnTo>
                    <a:lnTo>
                      <a:pt x="10895" y="7563"/>
                    </a:lnTo>
                    <a:lnTo>
                      <a:pt x="10743" y="7944"/>
                    </a:lnTo>
                    <a:lnTo>
                      <a:pt x="10648" y="8115"/>
                    </a:lnTo>
                    <a:lnTo>
                      <a:pt x="10571" y="8344"/>
                    </a:lnTo>
                    <a:lnTo>
                      <a:pt x="10343" y="8648"/>
                    </a:lnTo>
                    <a:lnTo>
                      <a:pt x="10458" y="8744"/>
                    </a:lnTo>
                    <a:lnTo>
                      <a:pt x="10553" y="8744"/>
                    </a:lnTo>
                    <a:lnTo>
                      <a:pt x="10648" y="8782"/>
                    </a:lnTo>
                    <a:lnTo>
                      <a:pt x="10667" y="8915"/>
                    </a:lnTo>
                    <a:lnTo>
                      <a:pt x="10629" y="9011"/>
                    </a:lnTo>
                    <a:lnTo>
                      <a:pt x="10458" y="9143"/>
                    </a:lnTo>
                    <a:lnTo>
                      <a:pt x="10400" y="9239"/>
                    </a:lnTo>
                    <a:lnTo>
                      <a:pt x="10458" y="9353"/>
                    </a:lnTo>
                    <a:lnTo>
                      <a:pt x="10438" y="9487"/>
                    </a:lnTo>
                    <a:lnTo>
                      <a:pt x="10343" y="9601"/>
                    </a:lnTo>
                    <a:lnTo>
                      <a:pt x="10191" y="9639"/>
                    </a:lnTo>
                    <a:lnTo>
                      <a:pt x="10057" y="9658"/>
                    </a:lnTo>
                    <a:lnTo>
                      <a:pt x="9924" y="9696"/>
                    </a:lnTo>
                    <a:lnTo>
                      <a:pt x="9828" y="9601"/>
                    </a:lnTo>
                    <a:lnTo>
                      <a:pt x="9791" y="9524"/>
                    </a:lnTo>
                    <a:lnTo>
                      <a:pt x="9696" y="9353"/>
                    </a:lnTo>
                    <a:lnTo>
                      <a:pt x="9619" y="9220"/>
                    </a:lnTo>
                    <a:lnTo>
                      <a:pt x="9391" y="8991"/>
                    </a:lnTo>
                    <a:lnTo>
                      <a:pt x="9276" y="8839"/>
                    </a:lnTo>
                    <a:lnTo>
                      <a:pt x="9010" y="8515"/>
                    </a:lnTo>
                    <a:lnTo>
                      <a:pt x="8895" y="8325"/>
                    </a:lnTo>
                    <a:lnTo>
                      <a:pt x="8800" y="8210"/>
                    </a:lnTo>
                    <a:lnTo>
                      <a:pt x="8629" y="8077"/>
                    </a:lnTo>
                    <a:lnTo>
                      <a:pt x="8590" y="8039"/>
                    </a:lnTo>
                    <a:lnTo>
                      <a:pt x="8476" y="7868"/>
                    </a:lnTo>
                    <a:lnTo>
                      <a:pt x="8438" y="7829"/>
                    </a:lnTo>
                    <a:lnTo>
                      <a:pt x="8419" y="7810"/>
                    </a:lnTo>
                    <a:lnTo>
                      <a:pt x="8267" y="7734"/>
                    </a:lnTo>
                    <a:lnTo>
                      <a:pt x="8000" y="7639"/>
                    </a:lnTo>
                    <a:lnTo>
                      <a:pt x="7905" y="7620"/>
                    </a:lnTo>
                    <a:lnTo>
                      <a:pt x="7410" y="7563"/>
                    </a:lnTo>
                    <a:lnTo>
                      <a:pt x="7276" y="7524"/>
                    </a:lnTo>
                    <a:lnTo>
                      <a:pt x="7048" y="7410"/>
                    </a:lnTo>
                    <a:lnTo>
                      <a:pt x="6933" y="7391"/>
                    </a:lnTo>
                    <a:lnTo>
                      <a:pt x="6743" y="7391"/>
                    </a:lnTo>
                    <a:lnTo>
                      <a:pt x="6476" y="7410"/>
                    </a:lnTo>
                    <a:lnTo>
                      <a:pt x="6076" y="7391"/>
                    </a:lnTo>
                    <a:lnTo>
                      <a:pt x="5448" y="7220"/>
                    </a:lnTo>
                    <a:lnTo>
                      <a:pt x="5257" y="7201"/>
                    </a:lnTo>
                    <a:lnTo>
                      <a:pt x="5162" y="7201"/>
                    </a:lnTo>
                    <a:lnTo>
                      <a:pt x="4990" y="7258"/>
                    </a:lnTo>
                    <a:lnTo>
                      <a:pt x="4438" y="7296"/>
                    </a:lnTo>
                    <a:lnTo>
                      <a:pt x="4247" y="7258"/>
                    </a:lnTo>
                    <a:lnTo>
                      <a:pt x="4076" y="7220"/>
                    </a:lnTo>
                    <a:lnTo>
                      <a:pt x="4019" y="7220"/>
                    </a:lnTo>
                    <a:lnTo>
                      <a:pt x="3981" y="7239"/>
                    </a:lnTo>
                    <a:lnTo>
                      <a:pt x="3885" y="7277"/>
                    </a:lnTo>
                    <a:lnTo>
                      <a:pt x="3829" y="7277"/>
                    </a:lnTo>
                    <a:lnTo>
                      <a:pt x="3790" y="7277"/>
                    </a:lnTo>
                    <a:lnTo>
                      <a:pt x="3752" y="7277"/>
                    </a:lnTo>
                    <a:lnTo>
                      <a:pt x="3695" y="7258"/>
                    </a:lnTo>
                    <a:lnTo>
                      <a:pt x="3638" y="7201"/>
                    </a:lnTo>
                    <a:lnTo>
                      <a:pt x="3581" y="7106"/>
                    </a:lnTo>
                    <a:lnTo>
                      <a:pt x="3524" y="6991"/>
                    </a:lnTo>
                    <a:lnTo>
                      <a:pt x="3486" y="6915"/>
                    </a:lnTo>
                    <a:lnTo>
                      <a:pt x="3486" y="6877"/>
                    </a:lnTo>
                    <a:lnTo>
                      <a:pt x="3504" y="6744"/>
                    </a:lnTo>
                    <a:lnTo>
                      <a:pt x="3486" y="6705"/>
                    </a:lnTo>
                    <a:lnTo>
                      <a:pt x="3486" y="6667"/>
                    </a:lnTo>
                    <a:lnTo>
                      <a:pt x="3448" y="6591"/>
                    </a:lnTo>
                    <a:lnTo>
                      <a:pt x="3428" y="6553"/>
                    </a:lnTo>
                    <a:lnTo>
                      <a:pt x="3409" y="6515"/>
                    </a:lnTo>
                    <a:lnTo>
                      <a:pt x="3409" y="6477"/>
                    </a:lnTo>
                    <a:lnTo>
                      <a:pt x="3428" y="6382"/>
                    </a:lnTo>
                    <a:lnTo>
                      <a:pt x="3448" y="6286"/>
                    </a:lnTo>
                    <a:lnTo>
                      <a:pt x="3504" y="6115"/>
                    </a:lnTo>
                    <a:lnTo>
                      <a:pt x="3504" y="6077"/>
                    </a:lnTo>
                    <a:lnTo>
                      <a:pt x="3504" y="6039"/>
                    </a:lnTo>
                    <a:lnTo>
                      <a:pt x="3486" y="6001"/>
                    </a:lnTo>
                    <a:lnTo>
                      <a:pt x="3467" y="5924"/>
                    </a:lnTo>
                    <a:lnTo>
                      <a:pt x="3409" y="5677"/>
                    </a:lnTo>
                    <a:lnTo>
                      <a:pt x="3390" y="5601"/>
                    </a:lnTo>
                    <a:lnTo>
                      <a:pt x="3352" y="5525"/>
                    </a:lnTo>
                    <a:lnTo>
                      <a:pt x="3295" y="5486"/>
                    </a:lnTo>
                    <a:lnTo>
                      <a:pt x="3238" y="5448"/>
                    </a:lnTo>
                    <a:lnTo>
                      <a:pt x="3123" y="5410"/>
                    </a:lnTo>
                    <a:lnTo>
                      <a:pt x="2914" y="5334"/>
                    </a:lnTo>
                    <a:lnTo>
                      <a:pt x="2857" y="5315"/>
                    </a:lnTo>
                    <a:lnTo>
                      <a:pt x="2819" y="5277"/>
                    </a:lnTo>
                    <a:lnTo>
                      <a:pt x="2590" y="5067"/>
                    </a:lnTo>
                    <a:lnTo>
                      <a:pt x="2571" y="5049"/>
                    </a:lnTo>
                    <a:lnTo>
                      <a:pt x="2552" y="5010"/>
                    </a:lnTo>
                    <a:lnTo>
                      <a:pt x="2533" y="4953"/>
                    </a:lnTo>
                    <a:lnTo>
                      <a:pt x="2514" y="4934"/>
                    </a:lnTo>
                    <a:lnTo>
                      <a:pt x="2419" y="4629"/>
                    </a:lnTo>
                    <a:lnTo>
                      <a:pt x="2419" y="4591"/>
                    </a:lnTo>
                    <a:lnTo>
                      <a:pt x="2419" y="4458"/>
                    </a:lnTo>
                    <a:lnTo>
                      <a:pt x="2419" y="4363"/>
                    </a:lnTo>
                    <a:lnTo>
                      <a:pt x="2400" y="4324"/>
                    </a:lnTo>
                    <a:lnTo>
                      <a:pt x="2381" y="4248"/>
                    </a:lnTo>
                    <a:lnTo>
                      <a:pt x="2305" y="4096"/>
                    </a:lnTo>
                    <a:lnTo>
                      <a:pt x="2285" y="4077"/>
                    </a:lnTo>
                    <a:lnTo>
                      <a:pt x="2248" y="4039"/>
                    </a:lnTo>
                    <a:lnTo>
                      <a:pt x="2152" y="3943"/>
                    </a:lnTo>
                    <a:lnTo>
                      <a:pt x="1676" y="3753"/>
                    </a:lnTo>
                    <a:lnTo>
                      <a:pt x="1371" y="3581"/>
                    </a:lnTo>
                    <a:lnTo>
                      <a:pt x="838" y="3163"/>
                    </a:lnTo>
                    <a:lnTo>
                      <a:pt x="800" y="3144"/>
                    </a:lnTo>
                    <a:lnTo>
                      <a:pt x="705" y="3105"/>
                    </a:lnTo>
                    <a:lnTo>
                      <a:pt x="590" y="3105"/>
                    </a:lnTo>
                    <a:lnTo>
                      <a:pt x="533" y="3124"/>
                    </a:lnTo>
                    <a:lnTo>
                      <a:pt x="438" y="3163"/>
                    </a:lnTo>
                    <a:lnTo>
                      <a:pt x="343" y="3239"/>
                    </a:lnTo>
                    <a:lnTo>
                      <a:pt x="190" y="3486"/>
                    </a:lnTo>
                    <a:lnTo>
                      <a:pt x="133" y="3410"/>
                    </a:lnTo>
                    <a:lnTo>
                      <a:pt x="38" y="3296"/>
                    </a:lnTo>
                    <a:lnTo>
                      <a:pt x="19" y="3258"/>
                    </a:lnTo>
                    <a:lnTo>
                      <a:pt x="0" y="3200"/>
                    </a:lnTo>
                    <a:lnTo>
                      <a:pt x="0" y="3163"/>
                    </a:lnTo>
                    <a:lnTo>
                      <a:pt x="19" y="3124"/>
                    </a:lnTo>
                    <a:lnTo>
                      <a:pt x="38" y="3068"/>
                    </a:lnTo>
                    <a:lnTo>
                      <a:pt x="76" y="3010"/>
                    </a:lnTo>
                    <a:lnTo>
                      <a:pt x="171" y="2934"/>
                    </a:lnTo>
                    <a:lnTo>
                      <a:pt x="266" y="2896"/>
                    </a:lnTo>
                    <a:lnTo>
                      <a:pt x="705" y="2763"/>
                    </a:lnTo>
                    <a:lnTo>
                      <a:pt x="800" y="2724"/>
                    </a:lnTo>
                    <a:lnTo>
                      <a:pt x="857" y="2648"/>
                    </a:lnTo>
                    <a:lnTo>
                      <a:pt x="933" y="2496"/>
                    </a:lnTo>
                    <a:lnTo>
                      <a:pt x="990" y="2382"/>
                    </a:lnTo>
                    <a:lnTo>
                      <a:pt x="1162" y="179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5" name="Freeform 6">
                <a:extLst>
                  <a:ext uri="{FF2B5EF4-FFF2-40B4-BE49-F238E27FC236}">
                    <a16:creationId xmlns:a16="http://schemas.microsoft.com/office/drawing/2014/main" id="{16212E31-3AE4-AB42-A64D-61BB621BE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1988" y="2863850"/>
                <a:ext cx="2598737" cy="1874838"/>
              </a:xfrm>
              <a:custGeom>
                <a:avLst/>
                <a:gdLst>
                  <a:gd name="T0" fmla="*/ 2147483646 w 14439"/>
                  <a:gd name="T1" fmla="*/ 2147483646 h 10421"/>
                  <a:gd name="T2" fmla="*/ 2147483646 w 14439"/>
                  <a:gd name="T3" fmla="*/ 2147483646 h 10421"/>
                  <a:gd name="T4" fmla="*/ 2147483646 w 14439"/>
                  <a:gd name="T5" fmla="*/ 2147483646 h 10421"/>
                  <a:gd name="T6" fmla="*/ 2147483646 w 14439"/>
                  <a:gd name="T7" fmla="*/ 2147483646 h 10421"/>
                  <a:gd name="T8" fmla="*/ 2147483646 w 14439"/>
                  <a:gd name="T9" fmla="*/ 2147483646 h 10421"/>
                  <a:gd name="T10" fmla="*/ 2147483646 w 14439"/>
                  <a:gd name="T11" fmla="*/ 2147483646 h 10421"/>
                  <a:gd name="T12" fmla="*/ 2147483646 w 14439"/>
                  <a:gd name="T13" fmla="*/ 2147483646 h 10421"/>
                  <a:gd name="T14" fmla="*/ 2147483646 w 14439"/>
                  <a:gd name="T15" fmla="*/ 2147483646 h 10421"/>
                  <a:gd name="T16" fmla="*/ 2147483646 w 14439"/>
                  <a:gd name="T17" fmla="*/ 2147483646 h 10421"/>
                  <a:gd name="T18" fmla="*/ 2147483646 w 14439"/>
                  <a:gd name="T19" fmla="*/ 2147483646 h 10421"/>
                  <a:gd name="T20" fmla="*/ 2147483646 w 14439"/>
                  <a:gd name="T21" fmla="*/ 2147483646 h 10421"/>
                  <a:gd name="T22" fmla="*/ 2147483646 w 14439"/>
                  <a:gd name="T23" fmla="*/ 2147483646 h 10421"/>
                  <a:gd name="T24" fmla="*/ 2147483646 w 14439"/>
                  <a:gd name="T25" fmla="*/ 2147483646 h 10421"/>
                  <a:gd name="T26" fmla="*/ 2147483646 w 14439"/>
                  <a:gd name="T27" fmla="*/ 2147483646 h 10421"/>
                  <a:gd name="T28" fmla="*/ 2147483646 w 14439"/>
                  <a:gd name="T29" fmla="*/ 2147483646 h 10421"/>
                  <a:gd name="T30" fmla="*/ 2147483646 w 14439"/>
                  <a:gd name="T31" fmla="*/ 2147483646 h 10421"/>
                  <a:gd name="T32" fmla="*/ 2147483646 w 14439"/>
                  <a:gd name="T33" fmla="*/ 2147483646 h 10421"/>
                  <a:gd name="T34" fmla="*/ 2147483646 w 14439"/>
                  <a:gd name="T35" fmla="*/ 2147483646 h 10421"/>
                  <a:gd name="T36" fmla="*/ 2147483646 w 14439"/>
                  <a:gd name="T37" fmla="*/ 2147483646 h 10421"/>
                  <a:gd name="T38" fmla="*/ 2147483646 w 14439"/>
                  <a:gd name="T39" fmla="*/ 2147483646 h 10421"/>
                  <a:gd name="T40" fmla="*/ 2147483646 w 14439"/>
                  <a:gd name="T41" fmla="*/ 2147483646 h 10421"/>
                  <a:gd name="T42" fmla="*/ 2147483646 w 14439"/>
                  <a:gd name="T43" fmla="*/ 2147483646 h 10421"/>
                  <a:gd name="T44" fmla="*/ 2147483646 w 14439"/>
                  <a:gd name="T45" fmla="*/ 2147483646 h 10421"/>
                  <a:gd name="T46" fmla="*/ 2147483646 w 14439"/>
                  <a:gd name="T47" fmla="*/ 2147483646 h 10421"/>
                  <a:gd name="T48" fmla="*/ 2147483646 w 14439"/>
                  <a:gd name="T49" fmla="*/ 2147483646 h 10421"/>
                  <a:gd name="T50" fmla="*/ 2147483646 w 14439"/>
                  <a:gd name="T51" fmla="*/ 2147483646 h 10421"/>
                  <a:gd name="T52" fmla="*/ 2147483646 w 14439"/>
                  <a:gd name="T53" fmla="*/ 2147483646 h 10421"/>
                  <a:gd name="T54" fmla="*/ 2147483646 w 14439"/>
                  <a:gd name="T55" fmla="*/ 2147483646 h 10421"/>
                  <a:gd name="T56" fmla="*/ 2147483646 w 14439"/>
                  <a:gd name="T57" fmla="*/ 2147483646 h 10421"/>
                  <a:gd name="T58" fmla="*/ 2147483646 w 14439"/>
                  <a:gd name="T59" fmla="*/ 2147483646 h 10421"/>
                  <a:gd name="T60" fmla="*/ 2147483646 w 14439"/>
                  <a:gd name="T61" fmla="*/ 2147483646 h 10421"/>
                  <a:gd name="T62" fmla="*/ 2147483646 w 14439"/>
                  <a:gd name="T63" fmla="*/ 2147483646 h 10421"/>
                  <a:gd name="T64" fmla="*/ 2147483646 w 14439"/>
                  <a:gd name="T65" fmla="*/ 2147483646 h 10421"/>
                  <a:gd name="T66" fmla="*/ 2147483646 w 14439"/>
                  <a:gd name="T67" fmla="*/ 2147483646 h 10421"/>
                  <a:gd name="T68" fmla="*/ 2147483646 w 14439"/>
                  <a:gd name="T69" fmla="*/ 2147483646 h 10421"/>
                  <a:gd name="T70" fmla="*/ 2147483646 w 14439"/>
                  <a:gd name="T71" fmla="*/ 2147483646 h 10421"/>
                  <a:gd name="T72" fmla="*/ 2147483646 w 14439"/>
                  <a:gd name="T73" fmla="*/ 2147483646 h 10421"/>
                  <a:gd name="T74" fmla="*/ 2147483646 w 14439"/>
                  <a:gd name="T75" fmla="*/ 2147483646 h 10421"/>
                  <a:gd name="T76" fmla="*/ 2147483646 w 14439"/>
                  <a:gd name="T77" fmla="*/ 2147483646 h 10421"/>
                  <a:gd name="T78" fmla="*/ 2147483646 w 14439"/>
                  <a:gd name="T79" fmla="*/ 2147483646 h 10421"/>
                  <a:gd name="T80" fmla="*/ 2147483646 w 14439"/>
                  <a:gd name="T81" fmla="*/ 2147483646 h 10421"/>
                  <a:gd name="T82" fmla="*/ 2147483646 w 14439"/>
                  <a:gd name="T83" fmla="*/ 2147483646 h 10421"/>
                  <a:gd name="T84" fmla="*/ 2147483646 w 14439"/>
                  <a:gd name="T85" fmla="*/ 2147483646 h 10421"/>
                  <a:gd name="T86" fmla="*/ 2147483646 w 14439"/>
                  <a:gd name="T87" fmla="*/ 2147483646 h 10421"/>
                  <a:gd name="T88" fmla="*/ 2147483646 w 14439"/>
                  <a:gd name="T89" fmla="*/ 2147483646 h 10421"/>
                  <a:gd name="T90" fmla="*/ 2147483646 w 14439"/>
                  <a:gd name="T91" fmla="*/ 2147483646 h 10421"/>
                  <a:gd name="T92" fmla="*/ 2147483646 w 14439"/>
                  <a:gd name="T93" fmla="*/ 2147483646 h 10421"/>
                  <a:gd name="T94" fmla="*/ 2147483646 w 14439"/>
                  <a:gd name="T95" fmla="*/ 2147483646 h 10421"/>
                  <a:gd name="T96" fmla="*/ 2147483646 w 14439"/>
                  <a:gd name="T97" fmla="*/ 2147483646 h 10421"/>
                  <a:gd name="T98" fmla="*/ 2147483646 w 14439"/>
                  <a:gd name="T99" fmla="*/ 2147483646 h 10421"/>
                  <a:gd name="T100" fmla="*/ 2147483646 w 14439"/>
                  <a:gd name="T101" fmla="*/ 2147483646 h 10421"/>
                  <a:gd name="T102" fmla="*/ 2147483646 w 14439"/>
                  <a:gd name="T103" fmla="*/ 2147483646 h 10421"/>
                  <a:gd name="T104" fmla="*/ 2147483646 w 14439"/>
                  <a:gd name="T105" fmla="*/ 2147483646 h 10421"/>
                  <a:gd name="T106" fmla="*/ 2147483646 w 14439"/>
                  <a:gd name="T107" fmla="*/ 2147483646 h 10421"/>
                  <a:gd name="T108" fmla="*/ 2147483646 w 14439"/>
                  <a:gd name="T109" fmla="*/ 2147483646 h 10421"/>
                  <a:gd name="T110" fmla="*/ 2147483646 w 14439"/>
                  <a:gd name="T111" fmla="*/ 2147483646 h 10421"/>
                  <a:gd name="T112" fmla="*/ 2147483646 w 14439"/>
                  <a:gd name="T113" fmla="*/ 2147483646 h 10421"/>
                  <a:gd name="T114" fmla="*/ 2147483646 w 14439"/>
                  <a:gd name="T115" fmla="*/ 2147483646 h 10421"/>
                  <a:gd name="T116" fmla="*/ 2147483646 w 14439"/>
                  <a:gd name="T117" fmla="*/ 2147483646 h 104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439" h="10421">
                    <a:moveTo>
                      <a:pt x="5676" y="0"/>
                    </a:moveTo>
                    <a:lnTo>
                      <a:pt x="5695" y="58"/>
                    </a:lnTo>
                    <a:lnTo>
                      <a:pt x="5866" y="229"/>
                    </a:lnTo>
                    <a:lnTo>
                      <a:pt x="6076" y="381"/>
                    </a:lnTo>
                    <a:lnTo>
                      <a:pt x="6266" y="571"/>
                    </a:lnTo>
                    <a:lnTo>
                      <a:pt x="6476" y="800"/>
                    </a:lnTo>
                    <a:lnTo>
                      <a:pt x="6914" y="1200"/>
                    </a:lnTo>
                    <a:lnTo>
                      <a:pt x="7276" y="1467"/>
                    </a:lnTo>
                    <a:lnTo>
                      <a:pt x="7600" y="1753"/>
                    </a:lnTo>
                    <a:lnTo>
                      <a:pt x="7752" y="1867"/>
                    </a:lnTo>
                    <a:lnTo>
                      <a:pt x="7810" y="1867"/>
                    </a:lnTo>
                    <a:lnTo>
                      <a:pt x="7886" y="1772"/>
                    </a:lnTo>
                    <a:lnTo>
                      <a:pt x="8000" y="1677"/>
                    </a:lnTo>
                    <a:lnTo>
                      <a:pt x="8114" y="1619"/>
                    </a:lnTo>
                    <a:lnTo>
                      <a:pt x="8247" y="1638"/>
                    </a:lnTo>
                    <a:lnTo>
                      <a:pt x="8362" y="1695"/>
                    </a:lnTo>
                    <a:lnTo>
                      <a:pt x="8476" y="1772"/>
                    </a:lnTo>
                    <a:lnTo>
                      <a:pt x="8514" y="1829"/>
                    </a:lnTo>
                    <a:lnTo>
                      <a:pt x="8572" y="1943"/>
                    </a:lnTo>
                    <a:lnTo>
                      <a:pt x="8628" y="2000"/>
                    </a:lnTo>
                    <a:lnTo>
                      <a:pt x="8704" y="2019"/>
                    </a:lnTo>
                    <a:lnTo>
                      <a:pt x="8914" y="2039"/>
                    </a:lnTo>
                    <a:lnTo>
                      <a:pt x="9029" y="2076"/>
                    </a:lnTo>
                    <a:lnTo>
                      <a:pt x="9124" y="2115"/>
                    </a:lnTo>
                    <a:lnTo>
                      <a:pt x="9295" y="2248"/>
                    </a:lnTo>
                    <a:lnTo>
                      <a:pt x="9371" y="2324"/>
                    </a:lnTo>
                    <a:lnTo>
                      <a:pt x="9410" y="2400"/>
                    </a:lnTo>
                    <a:lnTo>
                      <a:pt x="9429" y="2476"/>
                    </a:lnTo>
                    <a:lnTo>
                      <a:pt x="9466" y="2572"/>
                    </a:lnTo>
                    <a:lnTo>
                      <a:pt x="9524" y="2648"/>
                    </a:lnTo>
                    <a:lnTo>
                      <a:pt x="9600" y="2724"/>
                    </a:lnTo>
                    <a:lnTo>
                      <a:pt x="9791" y="2838"/>
                    </a:lnTo>
                    <a:lnTo>
                      <a:pt x="10172" y="2915"/>
                    </a:lnTo>
                    <a:lnTo>
                      <a:pt x="10267" y="2972"/>
                    </a:lnTo>
                    <a:lnTo>
                      <a:pt x="10305" y="3086"/>
                    </a:lnTo>
                    <a:lnTo>
                      <a:pt x="10305" y="3353"/>
                    </a:lnTo>
                    <a:lnTo>
                      <a:pt x="10495" y="3791"/>
                    </a:lnTo>
                    <a:lnTo>
                      <a:pt x="10819" y="4286"/>
                    </a:lnTo>
                    <a:lnTo>
                      <a:pt x="10895" y="4496"/>
                    </a:lnTo>
                    <a:lnTo>
                      <a:pt x="10934" y="4762"/>
                    </a:lnTo>
                    <a:lnTo>
                      <a:pt x="10971" y="5143"/>
                    </a:lnTo>
                    <a:lnTo>
                      <a:pt x="10990" y="5276"/>
                    </a:lnTo>
                    <a:lnTo>
                      <a:pt x="11048" y="5372"/>
                    </a:lnTo>
                    <a:lnTo>
                      <a:pt x="11219" y="5524"/>
                    </a:lnTo>
                    <a:lnTo>
                      <a:pt x="11276" y="5620"/>
                    </a:lnTo>
                    <a:lnTo>
                      <a:pt x="11391" y="5810"/>
                    </a:lnTo>
                    <a:lnTo>
                      <a:pt x="11524" y="6001"/>
                    </a:lnTo>
                    <a:lnTo>
                      <a:pt x="11676" y="6153"/>
                    </a:lnTo>
                    <a:lnTo>
                      <a:pt x="12095" y="6438"/>
                    </a:lnTo>
                    <a:lnTo>
                      <a:pt x="12476" y="6877"/>
                    </a:lnTo>
                    <a:lnTo>
                      <a:pt x="12838" y="6991"/>
                    </a:lnTo>
                    <a:lnTo>
                      <a:pt x="13124" y="7162"/>
                    </a:lnTo>
                    <a:lnTo>
                      <a:pt x="13219" y="7200"/>
                    </a:lnTo>
                    <a:lnTo>
                      <a:pt x="13428" y="7200"/>
                    </a:lnTo>
                    <a:lnTo>
                      <a:pt x="13638" y="7334"/>
                    </a:lnTo>
                    <a:lnTo>
                      <a:pt x="13848" y="7429"/>
                    </a:lnTo>
                    <a:lnTo>
                      <a:pt x="13962" y="7505"/>
                    </a:lnTo>
                    <a:lnTo>
                      <a:pt x="14381" y="7962"/>
                    </a:lnTo>
                    <a:lnTo>
                      <a:pt x="14438" y="8077"/>
                    </a:lnTo>
                    <a:lnTo>
                      <a:pt x="14419" y="8229"/>
                    </a:lnTo>
                    <a:lnTo>
                      <a:pt x="14343" y="8343"/>
                    </a:lnTo>
                    <a:lnTo>
                      <a:pt x="14095" y="8515"/>
                    </a:lnTo>
                    <a:lnTo>
                      <a:pt x="13981" y="8686"/>
                    </a:lnTo>
                    <a:lnTo>
                      <a:pt x="13200" y="8515"/>
                    </a:lnTo>
                    <a:lnTo>
                      <a:pt x="13029" y="8495"/>
                    </a:lnTo>
                    <a:lnTo>
                      <a:pt x="12971" y="8495"/>
                    </a:lnTo>
                    <a:lnTo>
                      <a:pt x="12915" y="8515"/>
                    </a:lnTo>
                    <a:lnTo>
                      <a:pt x="12800" y="8591"/>
                    </a:lnTo>
                    <a:lnTo>
                      <a:pt x="12762" y="8591"/>
                    </a:lnTo>
                    <a:lnTo>
                      <a:pt x="12705" y="8610"/>
                    </a:lnTo>
                    <a:lnTo>
                      <a:pt x="12610" y="8591"/>
                    </a:lnTo>
                    <a:lnTo>
                      <a:pt x="12571" y="8572"/>
                    </a:lnTo>
                    <a:lnTo>
                      <a:pt x="12514" y="8553"/>
                    </a:lnTo>
                    <a:lnTo>
                      <a:pt x="12438" y="8477"/>
                    </a:lnTo>
                    <a:lnTo>
                      <a:pt x="12381" y="8458"/>
                    </a:lnTo>
                    <a:lnTo>
                      <a:pt x="12324" y="8458"/>
                    </a:lnTo>
                    <a:lnTo>
                      <a:pt x="12190" y="8458"/>
                    </a:lnTo>
                    <a:lnTo>
                      <a:pt x="12133" y="8458"/>
                    </a:lnTo>
                    <a:lnTo>
                      <a:pt x="12095" y="8439"/>
                    </a:lnTo>
                    <a:lnTo>
                      <a:pt x="12038" y="8381"/>
                    </a:lnTo>
                    <a:lnTo>
                      <a:pt x="12019" y="8343"/>
                    </a:lnTo>
                    <a:lnTo>
                      <a:pt x="11981" y="8324"/>
                    </a:lnTo>
                    <a:lnTo>
                      <a:pt x="11962" y="8305"/>
                    </a:lnTo>
                    <a:lnTo>
                      <a:pt x="11924" y="8305"/>
                    </a:lnTo>
                    <a:lnTo>
                      <a:pt x="11238" y="8381"/>
                    </a:lnTo>
                    <a:lnTo>
                      <a:pt x="11066" y="8381"/>
                    </a:lnTo>
                    <a:lnTo>
                      <a:pt x="10838" y="8343"/>
                    </a:lnTo>
                    <a:lnTo>
                      <a:pt x="9771" y="8419"/>
                    </a:lnTo>
                    <a:lnTo>
                      <a:pt x="9695" y="8419"/>
                    </a:lnTo>
                    <a:lnTo>
                      <a:pt x="9638" y="8400"/>
                    </a:lnTo>
                    <a:lnTo>
                      <a:pt x="9619" y="8381"/>
                    </a:lnTo>
                    <a:lnTo>
                      <a:pt x="9543" y="8343"/>
                    </a:lnTo>
                    <a:lnTo>
                      <a:pt x="9143" y="8000"/>
                    </a:lnTo>
                    <a:lnTo>
                      <a:pt x="9067" y="7962"/>
                    </a:lnTo>
                    <a:lnTo>
                      <a:pt x="9029" y="7962"/>
                    </a:lnTo>
                    <a:lnTo>
                      <a:pt x="8971" y="7962"/>
                    </a:lnTo>
                    <a:lnTo>
                      <a:pt x="8895" y="7982"/>
                    </a:lnTo>
                    <a:lnTo>
                      <a:pt x="8724" y="8077"/>
                    </a:lnTo>
                    <a:lnTo>
                      <a:pt x="8686" y="8096"/>
                    </a:lnTo>
                    <a:lnTo>
                      <a:pt x="8648" y="8153"/>
                    </a:lnTo>
                    <a:lnTo>
                      <a:pt x="8495" y="8286"/>
                    </a:lnTo>
                    <a:lnTo>
                      <a:pt x="8476" y="8305"/>
                    </a:lnTo>
                    <a:lnTo>
                      <a:pt x="8457" y="8343"/>
                    </a:lnTo>
                    <a:lnTo>
                      <a:pt x="8457" y="8381"/>
                    </a:lnTo>
                    <a:lnTo>
                      <a:pt x="8457" y="8419"/>
                    </a:lnTo>
                    <a:lnTo>
                      <a:pt x="8476" y="8458"/>
                    </a:lnTo>
                    <a:lnTo>
                      <a:pt x="8514" y="8515"/>
                    </a:lnTo>
                    <a:lnTo>
                      <a:pt x="8533" y="8553"/>
                    </a:lnTo>
                    <a:lnTo>
                      <a:pt x="8533" y="8591"/>
                    </a:lnTo>
                    <a:lnTo>
                      <a:pt x="8514" y="8629"/>
                    </a:lnTo>
                    <a:lnTo>
                      <a:pt x="8495" y="8667"/>
                    </a:lnTo>
                    <a:lnTo>
                      <a:pt x="8400" y="8667"/>
                    </a:lnTo>
                    <a:lnTo>
                      <a:pt x="8343" y="8667"/>
                    </a:lnTo>
                    <a:lnTo>
                      <a:pt x="8305" y="8648"/>
                    </a:lnTo>
                    <a:lnTo>
                      <a:pt x="8267" y="8610"/>
                    </a:lnTo>
                    <a:lnTo>
                      <a:pt x="7924" y="8381"/>
                    </a:lnTo>
                    <a:lnTo>
                      <a:pt x="7886" y="8363"/>
                    </a:lnTo>
                    <a:lnTo>
                      <a:pt x="7847" y="8343"/>
                    </a:lnTo>
                    <a:lnTo>
                      <a:pt x="7810" y="8343"/>
                    </a:lnTo>
                    <a:lnTo>
                      <a:pt x="7676" y="8363"/>
                    </a:lnTo>
                    <a:lnTo>
                      <a:pt x="7619" y="8363"/>
                    </a:lnTo>
                    <a:lnTo>
                      <a:pt x="7581" y="8343"/>
                    </a:lnTo>
                    <a:lnTo>
                      <a:pt x="7524" y="8343"/>
                    </a:lnTo>
                    <a:lnTo>
                      <a:pt x="7505" y="8324"/>
                    </a:lnTo>
                    <a:lnTo>
                      <a:pt x="7429" y="8267"/>
                    </a:lnTo>
                    <a:lnTo>
                      <a:pt x="7390" y="8248"/>
                    </a:lnTo>
                    <a:lnTo>
                      <a:pt x="7219" y="8229"/>
                    </a:lnTo>
                    <a:lnTo>
                      <a:pt x="7086" y="8191"/>
                    </a:lnTo>
                    <a:lnTo>
                      <a:pt x="6838" y="8153"/>
                    </a:lnTo>
                    <a:lnTo>
                      <a:pt x="6800" y="8134"/>
                    </a:lnTo>
                    <a:lnTo>
                      <a:pt x="6762" y="8134"/>
                    </a:lnTo>
                    <a:lnTo>
                      <a:pt x="6723" y="8096"/>
                    </a:lnTo>
                    <a:lnTo>
                      <a:pt x="6667" y="8058"/>
                    </a:lnTo>
                    <a:lnTo>
                      <a:pt x="6647" y="8019"/>
                    </a:lnTo>
                    <a:lnTo>
                      <a:pt x="6571" y="8038"/>
                    </a:lnTo>
                    <a:lnTo>
                      <a:pt x="6476" y="8077"/>
                    </a:lnTo>
                    <a:lnTo>
                      <a:pt x="6171" y="8248"/>
                    </a:lnTo>
                    <a:lnTo>
                      <a:pt x="6038" y="8305"/>
                    </a:lnTo>
                    <a:lnTo>
                      <a:pt x="5676" y="8324"/>
                    </a:lnTo>
                    <a:lnTo>
                      <a:pt x="5581" y="8305"/>
                    </a:lnTo>
                    <a:lnTo>
                      <a:pt x="5524" y="8305"/>
                    </a:lnTo>
                    <a:lnTo>
                      <a:pt x="5485" y="8343"/>
                    </a:lnTo>
                    <a:lnTo>
                      <a:pt x="5448" y="8400"/>
                    </a:lnTo>
                    <a:lnTo>
                      <a:pt x="5409" y="8495"/>
                    </a:lnTo>
                    <a:lnTo>
                      <a:pt x="5409" y="8534"/>
                    </a:lnTo>
                    <a:lnTo>
                      <a:pt x="5371" y="8572"/>
                    </a:lnTo>
                    <a:lnTo>
                      <a:pt x="5314" y="8591"/>
                    </a:lnTo>
                    <a:lnTo>
                      <a:pt x="5219" y="8610"/>
                    </a:lnTo>
                    <a:lnTo>
                      <a:pt x="5162" y="8610"/>
                    </a:lnTo>
                    <a:lnTo>
                      <a:pt x="5123" y="8591"/>
                    </a:lnTo>
                    <a:lnTo>
                      <a:pt x="5086" y="8591"/>
                    </a:lnTo>
                    <a:lnTo>
                      <a:pt x="5047" y="8610"/>
                    </a:lnTo>
                    <a:lnTo>
                      <a:pt x="5009" y="8648"/>
                    </a:lnTo>
                    <a:lnTo>
                      <a:pt x="4971" y="8724"/>
                    </a:lnTo>
                    <a:lnTo>
                      <a:pt x="4914" y="8800"/>
                    </a:lnTo>
                    <a:lnTo>
                      <a:pt x="4876" y="8820"/>
                    </a:lnTo>
                    <a:lnTo>
                      <a:pt x="4838" y="8839"/>
                    </a:lnTo>
                    <a:lnTo>
                      <a:pt x="4724" y="8858"/>
                    </a:lnTo>
                    <a:lnTo>
                      <a:pt x="4666" y="8858"/>
                    </a:lnTo>
                    <a:lnTo>
                      <a:pt x="4610" y="8858"/>
                    </a:lnTo>
                    <a:lnTo>
                      <a:pt x="4495" y="8800"/>
                    </a:lnTo>
                    <a:lnTo>
                      <a:pt x="4419" y="8781"/>
                    </a:lnTo>
                    <a:lnTo>
                      <a:pt x="4324" y="8781"/>
                    </a:lnTo>
                    <a:lnTo>
                      <a:pt x="4266" y="8800"/>
                    </a:lnTo>
                    <a:lnTo>
                      <a:pt x="3962" y="8915"/>
                    </a:lnTo>
                    <a:lnTo>
                      <a:pt x="3867" y="8934"/>
                    </a:lnTo>
                    <a:lnTo>
                      <a:pt x="3657" y="8934"/>
                    </a:lnTo>
                    <a:lnTo>
                      <a:pt x="3467" y="8953"/>
                    </a:lnTo>
                    <a:lnTo>
                      <a:pt x="3390" y="8972"/>
                    </a:lnTo>
                    <a:lnTo>
                      <a:pt x="3009" y="9162"/>
                    </a:lnTo>
                    <a:lnTo>
                      <a:pt x="2895" y="9277"/>
                    </a:lnTo>
                    <a:lnTo>
                      <a:pt x="2800" y="9372"/>
                    </a:lnTo>
                    <a:lnTo>
                      <a:pt x="2742" y="9429"/>
                    </a:lnTo>
                    <a:lnTo>
                      <a:pt x="2705" y="9448"/>
                    </a:lnTo>
                    <a:lnTo>
                      <a:pt x="2495" y="9543"/>
                    </a:lnTo>
                    <a:lnTo>
                      <a:pt x="2419" y="9601"/>
                    </a:lnTo>
                    <a:lnTo>
                      <a:pt x="2362" y="9638"/>
                    </a:lnTo>
                    <a:lnTo>
                      <a:pt x="2324" y="9677"/>
                    </a:lnTo>
                    <a:lnTo>
                      <a:pt x="2171" y="9753"/>
                    </a:lnTo>
                    <a:lnTo>
                      <a:pt x="2133" y="9791"/>
                    </a:lnTo>
                    <a:lnTo>
                      <a:pt x="2095" y="9829"/>
                    </a:lnTo>
                    <a:lnTo>
                      <a:pt x="2076" y="9886"/>
                    </a:lnTo>
                    <a:lnTo>
                      <a:pt x="2038" y="9943"/>
                    </a:lnTo>
                    <a:lnTo>
                      <a:pt x="2038" y="10000"/>
                    </a:lnTo>
                    <a:lnTo>
                      <a:pt x="2057" y="10058"/>
                    </a:lnTo>
                    <a:lnTo>
                      <a:pt x="2152" y="10229"/>
                    </a:lnTo>
                    <a:lnTo>
                      <a:pt x="2152" y="10286"/>
                    </a:lnTo>
                    <a:lnTo>
                      <a:pt x="2152" y="10420"/>
                    </a:lnTo>
                    <a:lnTo>
                      <a:pt x="1828" y="10362"/>
                    </a:lnTo>
                    <a:lnTo>
                      <a:pt x="1352" y="10381"/>
                    </a:lnTo>
                    <a:lnTo>
                      <a:pt x="1257" y="10381"/>
                    </a:lnTo>
                    <a:lnTo>
                      <a:pt x="1181" y="10362"/>
                    </a:lnTo>
                    <a:lnTo>
                      <a:pt x="1161" y="10324"/>
                    </a:lnTo>
                    <a:lnTo>
                      <a:pt x="1085" y="10229"/>
                    </a:lnTo>
                    <a:lnTo>
                      <a:pt x="1066" y="10210"/>
                    </a:lnTo>
                    <a:lnTo>
                      <a:pt x="457" y="9810"/>
                    </a:lnTo>
                    <a:lnTo>
                      <a:pt x="362" y="9734"/>
                    </a:lnTo>
                    <a:lnTo>
                      <a:pt x="247" y="9582"/>
                    </a:lnTo>
                    <a:lnTo>
                      <a:pt x="171" y="9467"/>
                    </a:lnTo>
                    <a:lnTo>
                      <a:pt x="152" y="9391"/>
                    </a:lnTo>
                    <a:lnTo>
                      <a:pt x="133" y="9296"/>
                    </a:lnTo>
                    <a:lnTo>
                      <a:pt x="133" y="9257"/>
                    </a:lnTo>
                    <a:lnTo>
                      <a:pt x="171" y="9067"/>
                    </a:lnTo>
                    <a:lnTo>
                      <a:pt x="171" y="8915"/>
                    </a:lnTo>
                    <a:lnTo>
                      <a:pt x="171" y="8876"/>
                    </a:lnTo>
                    <a:lnTo>
                      <a:pt x="171" y="8839"/>
                    </a:lnTo>
                    <a:lnTo>
                      <a:pt x="133" y="8781"/>
                    </a:lnTo>
                    <a:lnTo>
                      <a:pt x="38" y="8629"/>
                    </a:lnTo>
                    <a:lnTo>
                      <a:pt x="0" y="8553"/>
                    </a:lnTo>
                    <a:lnTo>
                      <a:pt x="0" y="8495"/>
                    </a:lnTo>
                    <a:lnTo>
                      <a:pt x="0" y="8458"/>
                    </a:lnTo>
                    <a:lnTo>
                      <a:pt x="18" y="8439"/>
                    </a:lnTo>
                    <a:lnTo>
                      <a:pt x="57" y="8400"/>
                    </a:lnTo>
                    <a:lnTo>
                      <a:pt x="76" y="8381"/>
                    </a:lnTo>
                    <a:lnTo>
                      <a:pt x="171" y="8363"/>
                    </a:lnTo>
                    <a:lnTo>
                      <a:pt x="209" y="8363"/>
                    </a:lnTo>
                    <a:lnTo>
                      <a:pt x="228" y="8324"/>
                    </a:lnTo>
                    <a:lnTo>
                      <a:pt x="228" y="8286"/>
                    </a:lnTo>
                    <a:lnTo>
                      <a:pt x="228" y="8248"/>
                    </a:lnTo>
                    <a:lnTo>
                      <a:pt x="228" y="8191"/>
                    </a:lnTo>
                    <a:lnTo>
                      <a:pt x="57" y="7810"/>
                    </a:lnTo>
                    <a:lnTo>
                      <a:pt x="57" y="7753"/>
                    </a:lnTo>
                    <a:lnTo>
                      <a:pt x="57" y="7657"/>
                    </a:lnTo>
                    <a:lnTo>
                      <a:pt x="76" y="7581"/>
                    </a:lnTo>
                    <a:lnTo>
                      <a:pt x="171" y="7334"/>
                    </a:lnTo>
                    <a:lnTo>
                      <a:pt x="247" y="6934"/>
                    </a:lnTo>
                    <a:lnTo>
                      <a:pt x="267" y="6839"/>
                    </a:lnTo>
                    <a:lnTo>
                      <a:pt x="267" y="6743"/>
                    </a:lnTo>
                    <a:lnTo>
                      <a:pt x="228" y="6591"/>
                    </a:lnTo>
                    <a:lnTo>
                      <a:pt x="95" y="6324"/>
                    </a:lnTo>
                    <a:lnTo>
                      <a:pt x="666" y="6057"/>
                    </a:lnTo>
                    <a:lnTo>
                      <a:pt x="895" y="6057"/>
                    </a:lnTo>
                    <a:lnTo>
                      <a:pt x="1314" y="6210"/>
                    </a:lnTo>
                    <a:lnTo>
                      <a:pt x="1542" y="6267"/>
                    </a:lnTo>
                    <a:lnTo>
                      <a:pt x="1771" y="6229"/>
                    </a:lnTo>
                    <a:lnTo>
                      <a:pt x="1962" y="6133"/>
                    </a:lnTo>
                    <a:lnTo>
                      <a:pt x="2133" y="6001"/>
                    </a:lnTo>
                    <a:lnTo>
                      <a:pt x="2266" y="5848"/>
                    </a:lnTo>
                    <a:lnTo>
                      <a:pt x="2400" y="5620"/>
                    </a:lnTo>
                    <a:lnTo>
                      <a:pt x="2495" y="5524"/>
                    </a:lnTo>
                    <a:lnTo>
                      <a:pt x="2724" y="5448"/>
                    </a:lnTo>
                    <a:lnTo>
                      <a:pt x="2781" y="5391"/>
                    </a:lnTo>
                    <a:lnTo>
                      <a:pt x="2819" y="5295"/>
                    </a:lnTo>
                    <a:lnTo>
                      <a:pt x="2895" y="5219"/>
                    </a:lnTo>
                    <a:lnTo>
                      <a:pt x="2952" y="5181"/>
                    </a:lnTo>
                    <a:lnTo>
                      <a:pt x="3086" y="5105"/>
                    </a:lnTo>
                    <a:lnTo>
                      <a:pt x="3162" y="5067"/>
                    </a:lnTo>
                    <a:lnTo>
                      <a:pt x="3257" y="4934"/>
                    </a:lnTo>
                    <a:lnTo>
                      <a:pt x="3390" y="4610"/>
                    </a:lnTo>
                    <a:lnTo>
                      <a:pt x="3486" y="4457"/>
                    </a:lnTo>
                    <a:lnTo>
                      <a:pt x="3504" y="4381"/>
                    </a:lnTo>
                    <a:lnTo>
                      <a:pt x="3486" y="4286"/>
                    </a:lnTo>
                    <a:lnTo>
                      <a:pt x="3447" y="4210"/>
                    </a:lnTo>
                    <a:lnTo>
                      <a:pt x="3428" y="4115"/>
                    </a:lnTo>
                    <a:lnTo>
                      <a:pt x="3428" y="4038"/>
                    </a:lnTo>
                    <a:lnTo>
                      <a:pt x="3447" y="3962"/>
                    </a:lnTo>
                    <a:lnTo>
                      <a:pt x="3504" y="3867"/>
                    </a:lnTo>
                    <a:lnTo>
                      <a:pt x="3657" y="3695"/>
                    </a:lnTo>
                    <a:lnTo>
                      <a:pt x="3714" y="3581"/>
                    </a:lnTo>
                    <a:lnTo>
                      <a:pt x="3733" y="3410"/>
                    </a:lnTo>
                    <a:lnTo>
                      <a:pt x="3809" y="3334"/>
                    </a:lnTo>
                    <a:lnTo>
                      <a:pt x="3962" y="3391"/>
                    </a:lnTo>
                    <a:lnTo>
                      <a:pt x="4229" y="3543"/>
                    </a:lnTo>
                    <a:lnTo>
                      <a:pt x="4324" y="3524"/>
                    </a:lnTo>
                    <a:lnTo>
                      <a:pt x="4457" y="3486"/>
                    </a:lnTo>
                    <a:lnTo>
                      <a:pt x="4590" y="3448"/>
                    </a:lnTo>
                    <a:lnTo>
                      <a:pt x="4724" y="3429"/>
                    </a:lnTo>
                    <a:lnTo>
                      <a:pt x="4876" y="3391"/>
                    </a:lnTo>
                    <a:lnTo>
                      <a:pt x="4971" y="3277"/>
                    </a:lnTo>
                    <a:lnTo>
                      <a:pt x="4991" y="3143"/>
                    </a:lnTo>
                    <a:lnTo>
                      <a:pt x="4933" y="3029"/>
                    </a:lnTo>
                    <a:lnTo>
                      <a:pt x="4991" y="2933"/>
                    </a:lnTo>
                    <a:lnTo>
                      <a:pt x="5162" y="2801"/>
                    </a:lnTo>
                    <a:lnTo>
                      <a:pt x="5200" y="2705"/>
                    </a:lnTo>
                    <a:lnTo>
                      <a:pt x="5181" y="2572"/>
                    </a:lnTo>
                    <a:lnTo>
                      <a:pt x="5086" y="2534"/>
                    </a:lnTo>
                    <a:lnTo>
                      <a:pt x="4991" y="2534"/>
                    </a:lnTo>
                    <a:lnTo>
                      <a:pt x="4876" y="2438"/>
                    </a:lnTo>
                    <a:lnTo>
                      <a:pt x="5104" y="2134"/>
                    </a:lnTo>
                    <a:lnTo>
                      <a:pt x="5181" y="1905"/>
                    </a:lnTo>
                    <a:lnTo>
                      <a:pt x="5276" y="1734"/>
                    </a:lnTo>
                    <a:lnTo>
                      <a:pt x="5428" y="1353"/>
                    </a:lnTo>
                    <a:lnTo>
                      <a:pt x="5467" y="1219"/>
                    </a:lnTo>
                    <a:lnTo>
                      <a:pt x="5428" y="1029"/>
                    </a:lnTo>
                    <a:lnTo>
                      <a:pt x="5314" y="705"/>
                    </a:lnTo>
                    <a:lnTo>
                      <a:pt x="5333" y="515"/>
                    </a:lnTo>
                    <a:lnTo>
                      <a:pt x="5352" y="439"/>
                    </a:lnTo>
                    <a:lnTo>
                      <a:pt x="5409" y="362"/>
                    </a:lnTo>
                    <a:lnTo>
                      <a:pt x="5485" y="286"/>
                    </a:lnTo>
                    <a:lnTo>
                      <a:pt x="5524" y="248"/>
                    </a:lnTo>
                    <a:lnTo>
                      <a:pt x="5543" y="229"/>
                    </a:lnTo>
                    <a:lnTo>
                      <a:pt x="5638" y="38"/>
                    </a:lnTo>
                    <a:lnTo>
                      <a:pt x="5657" y="0"/>
                    </a:lnTo>
                    <a:lnTo>
                      <a:pt x="5676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6" name="Freeform 7">
                <a:extLst>
                  <a:ext uri="{FF2B5EF4-FFF2-40B4-BE49-F238E27FC236}">
                    <a16:creationId xmlns:a16="http://schemas.microsoft.com/office/drawing/2014/main" id="{28760F8D-1A61-9543-A858-57B1CABDC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7025" y="4876800"/>
                <a:ext cx="1350963" cy="2362200"/>
              </a:xfrm>
              <a:custGeom>
                <a:avLst/>
                <a:gdLst>
                  <a:gd name="T0" fmla="*/ 2147483646 w 7506"/>
                  <a:gd name="T1" fmla="*/ 2147483646 h 13125"/>
                  <a:gd name="T2" fmla="*/ 2147483646 w 7506"/>
                  <a:gd name="T3" fmla="*/ 2147483646 h 13125"/>
                  <a:gd name="T4" fmla="*/ 2147483646 w 7506"/>
                  <a:gd name="T5" fmla="*/ 2147483646 h 13125"/>
                  <a:gd name="T6" fmla="*/ 2147483646 w 7506"/>
                  <a:gd name="T7" fmla="*/ 2147483646 h 13125"/>
                  <a:gd name="T8" fmla="*/ 2147483646 w 7506"/>
                  <a:gd name="T9" fmla="*/ 2147483646 h 13125"/>
                  <a:gd name="T10" fmla="*/ 2147483646 w 7506"/>
                  <a:gd name="T11" fmla="*/ 2147483646 h 13125"/>
                  <a:gd name="T12" fmla="*/ 2147483646 w 7506"/>
                  <a:gd name="T13" fmla="*/ 2147483646 h 13125"/>
                  <a:gd name="T14" fmla="*/ 2147483646 w 7506"/>
                  <a:gd name="T15" fmla="*/ 2147483646 h 13125"/>
                  <a:gd name="T16" fmla="*/ 2147483646 w 7506"/>
                  <a:gd name="T17" fmla="*/ 2147483646 h 13125"/>
                  <a:gd name="T18" fmla="*/ 2147483646 w 7506"/>
                  <a:gd name="T19" fmla="*/ 2147483646 h 13125"/>
                  <a:gd name="T20" fmla="*/ 2147483646 w 7506"/>
                  <a:gd name="T21" fmla="*/ 2147483646 h 13125"/>
                  <a:gd name="T22" fmla="*/ 2147483646 w 7506"/>
                  <a:gd name="T23" fmla="*/ 2147483646 h 13125"/>
                  <a:gd name="T24" fmla="*/ 2147483646 w 7506"/>
                  <a:gd name="T25" fmla="*/ 2147483646 h 13125"/>
                  <a:gd name="T26" fmla="*/ 2147483646 w 7506"/>
                  <a:gd name="T27" fmla="*/ 2147483646 h 13125"/>
                  <a:gd name="T28" fmla="*/ 2147483646 w 7506"/>
                  <a:gd name="T29" fmla="*/ 2147483646 h 13125"/>
                  <a:gd name="T30" fmla="*/ 2147483646 w 7506"/>
                  <a:gd name="T31" fmla="*/ 2147483646 h 13125"/>
                  <a:gd name="T32" fmla="*/ 2147483646 w 7506"/>
                  <a:gd name="T33" fmla="*/ 2147483646 h 13125"/>
                  <a:gd name="T34" fmla="*/ 2147483646 w 7506"/>
                  <a:gd name="T35" fmla="*/ 2147483646 h 13125"/>
                  <a:gd name="T36" fmla="*/ 2147483646 w 7506"/>
                  <a:gd name="T37" fmla="*/ 2147483646 h 13125"/>
                  <a:gd name="T38" fmla="*/ 2147483646 w 7506"/>
                  <a:gd name="T39" fmla="*/ 2147483646 h 13125"/>
                  <a:gd name="T40" fmla="*/ 2147483646 w 7506"/>
                  <a:gd name="T41" fmla="*/ 2147483646 h 13125"/>
                  <a:gd name="T42" fmla="*/ 2147483646 w 7506"/>
                  <a:gd name="T43" fmla="*/ 2147483646 h 13125"/>
                  <a:gd name="T44" fmla="*/ 2147483646 w 7506"/>
                  <a:gd name="T45" fmla="*/ 2147483646 h 13125"/>
                  <a:gd name="T46" fmla="*/ 2147483646 w 7506"/>
                  <a:gd name="T47" fmla="*/ 2147483646 h 13125"/>
                  <a:gd name="T48" fmla="*/ 2147483646 w 7506"/>
                  <a:gd name="T49" fmla="*/ 2147483646 h 13125"/>
                  <a:gd name="T50" fmla="*/ 2147483646 w 7506"/>
                  <a:gd name="T51" fmla="*/ 2147483646 h 13125"/>
                  <a:gd name="T52" fmla="*/ 2147483646 w 7506"/>
                  <a:gd name="T53" fmla="*/ 2147483646 h 13125"/>
                  <a:gd name="T54" fmla="*/ 2147483646 w 7506"/>
                  <a:gd name="T55" fmla="*/ 2147483646 h 13125"/>
                  <a:gd name="T56" fmla="*/ 2147483646 w 7506"/>
                  <a:gd name="T57" fmla="*/ 2147483646 h 13125"/>
                  <a:gd name="T58" fmla="*/ 2147483646 w 7506"/>
                  <a:gd name="T59" fmla="*/ 2147483646 h 13125"/>
                  <a:gd name="T60" fmla="*/ 2147483646 w 7506"/>
                  <a:gd name="T61" fmla="*/ 2147483646 h 13125"/>
                  <a:gd name="T62" fmla="*/ 2147483646 w 7506"/>
                  <a:gd name="T63" fmla="*/ 2147483646 h 13125"/>
                  <a:gd name="T64" fmla="*/ 2147483646 w 7506"/>
                  <a:gd name="T65" fmla="*/ 2147483646 h 13125"/>
                  <a:gd name="T66" fmla="*/ 2147483646 w 7506"/>
                  <a:gd name="T67" fmla="*/ 2147483646 h 13125"/>
                  <a:gd name="T68" fmla="*/ 2147483646 w 7506"/>
                  <a:gd name="T69" fmla="*/ 2147483646 h 13125"/>
                  <a:gd name="T70" fmla="*/ 0 w 7506"/>
                  <a:gd name="T71" fmla="*/ 2147483646 h 13125"/>
                  <a:gd name="T72" fmla="*/ 2147483646 w 7506"/>
                  <a:gd name="T73" fmla="*/ 2147483646 h 13125"/>
                  <a:gd name="T74" fmla="*/ 2147483646 w 7506"/>
                  <a:gd name="T75" fmla="*/ 2147483646 h 13125"/>
                  <a:gd name="T76" fmla="*/ 2147483646 w 7506"/>
                  <a:gd name="T77" fmla="*/ 2147483646 h 13125"/>
                  <a:gd name="T78" fmla="*/ 2147483646 w 7506"/>
                  <a:gd name="T79" fmla="*/ 2147483646 h 13125"/>
                  <a:gd name="T80" fmla="*/ 2147483646 w 7506"/>
                  <a:gd name="T81" fmla="*/ 2147483646 h 13125"/>
                  <a:gd name="T82" fmla="*/ 2147483646 w 7506"/>
                  <a:gd name="T83" fmla="*/ 2147483646 h 13125"/>
                  <a:gd name="T84" fmla="*/ 2147483646 w 7506"/>
                  <a:gd name="T85" fmla="*/ 2147483646 h 13125"/>
                  <a:gd name="T86" fmla="*/ 2147483646 w 7506"/>
                  <a:gd name="T87" fmla="*/ 2147483646 h 13125"/>
                  <a:gd name="T88" fmla="*/ 2147483646 w 7506"/>
                  <a:gd name="T89" fmla="*/ 2147483646 h 13125"/>
                  <a:gd name="T90" fmla="*/ 2147483646 w 7506"/>
                  <a:gd name="T91" fmla="*/ 2147483646 h 13125"/>
                  <a:gd name="T92" fmla="*/ 2147483646 w 7506"/>
                  <a:gd name="T93" fmla="*/ 2147483646 h 13125"/>
                  <a:gd name="T94" fmla="*/ 2147483646 w 7506"/>
                  <a:gd name="T95" fmla="*/ 2147483646 h 13125"/>
                  <a:gd name="T96" fmla="*/ 2147483646 w 7506"/>
                  <a:gd name="T97" fmla="*/ 2147483646 h 13125"/>
                  <a:gd name="T98" fmla="*/ 2147483646 w 7506"/>
                  <a:gd name="T99" fmla="*/ 2147483646 h 13125"/>
                  <a:gd name="T100" fmla="*/ 2147483646 w 7506"/>
                  <a:gd name="T101" fmla="*/ 2147483646 h 13125"/>
                  <a:gd name="T102" fmla="*/ 2147483646 w 7506"/>
                  <a:gd name="T103" fmla="*/ 2147483646 h 13125"/>
                  <a:gd name="T104" fmla="*/ 2147483646 w 7506"/>
                  <a:gd name="T105" fmla="*/ 2147483646 h 13125"/>
                  <a:gd name="T106" fmla="*/ 2147483646 w 7506"/>
                  <a:gd name="T107" fmla="*/ 2147483646 h 13125"/>
                  <a:gd name="T108" fmla="*/ 2147483646 w 7506"/>
                  <a:gd name="T109" fmla="*/ 2147483646 h 13125"/>
                  <a:gd name="T110" fmla="*/ 2147483646 w 7506"/>
                  <a:gd name="T111" fmla="*/ 2147483646 h 13125"/>
                  <a:gd name="T112" fmla="*/ 2147483646 w 7506"/>
                  <a:gd name="T113" fmla="*/ 2147483646 h 13125"/>
                  <a:gd name="T114" fmla="*/ 2147483646 w 7506"/>
                  <a:gd name="T115" fmla="*/ 2147483646 h 13125"/>
                  <a:gd name="T116" fmla="*/ 2147483646 w 7506"/>
                  <a:gd name="T117" fmla="*/ 2147483646 h 131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506" h="13125">
                    <a:moveTo>
                      <a:pt x="6591" y="0"/>
                    </a:moveTo>
                    <a:lnTo>
                      <a:pt x="6496" y="361"/>
                    </a:lnTo>
                    <a:lnTo>
                      <a:pt x="6496" y="933"/>
                    </a:lnTo>
                    <a:lnTo>
                      <a:pt x="6628" y="2095"/>
                    </a:lnTo>
                    <a:lnTo>
                      <a:pt x="6496" y="3371"/>
                    </a:lnTo>
                    <a:lnTo>
                      <a:pt x="6476" y="4076"/>
                    </a:lnTo>
                    <a:lnTo>
                      <a:pt x="6648" y="4380"/>
                    </a:lnTo>
                    <a:lnTo>
                      <a:pt x="6781" y="4380"/>
                    </a:lnTo>
                    <a:lnTo>
                      <a:pt x="6895" y="4362"/>
                    </a:lnTo>
                    <a:lnTo>
                      <a:pt x="7009" y="4362"/>
                    </a:lnTo>
                    <a:lnTo>
                      <a:pt x="7105" y="4438"/>
                    </a:lnTo>
                    <a:lnTo>
                      <a:pt x="7181" y="4571"/>
                    </a:lnTo>
                    <a:lnTo>
                      <a:pt x="7219" y="4704"/>
                    </a:lnTo>
                    <a:lnTo>
                      <a:pt x="7295" y="4800"/>
                    </a:lnTo>
                    <a:lnTo>
                      <a:pt x="7505" y="4780"/>
                    </a:lnTo>
                    <a:lnTo>
                      <a:pt x="7390" y="4856"/>
                    </a:lnTo>
                    <a:lnTo>
                      <a:pt x="7276" y="4971"/>
                    </a:lnTo>
                    <a:lnTo>
                      <a:pt x="7048" y="5257"/>
                    </a:lnTo>
                    <a:lnTo>
                      <a:pt x="6895" y="5504"/>
                    </a:lnTo>
                    <a:lnTo>
                      <a:pt x="6819" y="5790"/>
                    </a:lnTo>
                    <a:lnTo>
                      <a:pt x="6686" y="6419"/>
                    </a:lnTo>
                    <a:lnTo>
                      <a:pt x="6572" y="6819"/>
                    </a:lnTo>
                    <a:lnTo>
                      <a:pt x="6533" y="7181"/>
                    </a:lnTo>
                    <a:lnTo>
                      <a:pt x="6476" y="7295"/>
                    </a:lnTo>
                    <a:lnTo>
                      <a:pt x="6247" y="7447"/>
                    </a:lnTo>
                    <a:lnTo>
                      <a:pt x="6133" y="7543"/>
                    </a:lnTo>
                    <a:lnTo>
                      <a:pt x="5829" y="7961"/>
                    </a:lnTo>
                    <a:lnTo>
                      <a:pt x="5467" y="8228"/>
                    </a:lnTo>
                    <a:lnTo>
                      <a:pt x="5353" y="8361"/>
                    </a:lnTo>
                    <a:lnTo>
                      <a:pt x="5124" y="8818"/>
                    </a:lnTo>
                    <a:lnTo>
                      <a:pt x="5067" y="8895"/>
                    </a:lnTo>
                    <a:lnTo>
                      <a:pt x="5048" y="8971"/>
                    </a:lnTo>
                    <a:lnTo>
                      <a:pt x="4914" y="9428"/>
                    </a:lnTo>
                    <a:lnTo>
                      <a:pt x="5028" y="9714"/>
                    </a:lnTo>
                    <a:lnTo>
                      <a:pt x="5009" y="9847"/>
                    </a:lnTo>
                    <a:lnTo>
                      <a:pt x="4743" y="9942"/>
                    </a:lnTo>
                    <a:lnTo>
                      <a:pt x="4152" y="10266"/>
                    </a:lnTo>
                    <a:lnTo>
                      <a:pt x="3676" y="10609"/>
                    </a:lnTo>
                    <a:lnTo>
                      <a:pt x="2686" y="11581"/>
                    </a:lnTo>
                    <a:lnTo>
                      <a:pt x="2610" y="11695"/>
                    </a:lnTo>
                    <a:lnTo>
                      <a:pt x="2571" y="11828"/>
                    </a:lnTo>
                    <a:lnTo>
                      <a:pt x="2590" y="11942"/>
                    </a:lnTo>
                    <a:lnTo>
                      <a:pt x="2552" y="12038"/>
                    </a:lnTo>
                    <a:lnTo>
                      <a:pt x="1962" y="12171"/>
                    </a:lnTo>
                    <a:lnTo>
                      <a:pt x="1809" y="12171"/>
                    </a:lnTo>
                    <a:lnTo>
                      <a:pt x="1828" y="12114"/>
                    </a:lnTo>
                    <a:lnTo>
                      <a:pt x="1886" y="12057"/>
                    </a:lnTo>
                    <a:lnTo>
                      <a:pt x="1981" y="11962"/>
                    </a:lnTo>
                    <a:lnTo>
                      <a:pt x="1943" y="11923"/>
                    </a:lnTo>
                    <a:lnTo>
                      <a:pt x="1904" y="11866"/>
                    </a:lnTo>
                    <a:lnTo>
                      <a:pt x="1867" y="11809"/>
                    </a:lnTo>
                    <a:lnTo>
                      <a:pt x="1848" y="11733"/>
                    </a:lnTo>
                    <a:lnTo>
                      <a:pt x="1867" y="11638"/>
                    </a:lnTo>
                    <a:lnTo>
                      <a:pt x="1924" y="11447"/>
                    </a:lnTo>
                    <a:lnTo>
                      <a:pt x="1943" y="11409"/>
                    </a:lnTo>
                    <a:lnTo>
                      <a:pt x="1848" y="11314"/>
                    </a:lnTo>
                    <a:lnTo>
                      <a:pt x="1676" y="11238"/>
                    </a:lnTo>
                    <a:lnTo>
                      <a:pt x="1486" y="11200"/>
                    </a:lnTo>
                    <a:lnTo>
                      <a:pt x="1371" y="11200"/>
                    </a:lnTo>
                    <a:lnTo>
                      <a:pt x="1428" y="11257"/>
                    </a:lnTo>
                    <a:lnTo>
                      <a:pt x="1676" y="11352"/>
                    </a:lnTo>
                    <a:lnTo>
                      <a:pt x="1619" y="11466"/>
                    </a:lnTo>
                    <a:lnTo>
                      <a:pt x="1523" y="11561"/>
                    </a:lnTo>
                    <a:lnTo>
                      <a:pt x="1409" y="11657"/>
                    </a:lnTo>
                    <a:lnTo>
                      <a:pt x="1295" y="11695"/>
                    </a:lnTo>
                    <a:lnTo>
                      <a:pt x="1257" y="11733"/>
                    </a:lnTo>
                    <a:lnTo>
                      <a:pt x="1257" y="11847"/>
                    </a:lnTo>
                    <a:lnTo>
                      <a:pt x="1314" y="11923"/>
                    </a:lnTo>
                    <a:lnTo>
                      <a:pt x="1409" y="11905"/>
                    </a:lnTo>
                    <a:lnTo>
                      <a:pt x="1409" y="11847"/>
                    </a:lnTo>
                    <a:lnTo>
                      <a:pt x="1505" y="11866"/>
                    </a:lnTo>
                    <a:lnTo>
                      <a:pt x="1619" y="11981"/>
                    </a:lnTo>
                    <a:lnTo>
                      <a:pt x="1676" y="12152"/>
                    </a:lnTo>
                    <a:lnTo>
                      <a:pt x="1619" y="12247"/>
                    </a:lnTo>
                    <a:lnTo>
                      <a:pt x="1505" y="12343"/>
                    </a:lnTo>
                    <a:lnTo>
                      <a:pt x="57" y="13124"/>
                    </a:lnTo>
                    <a:lnTo>
                      <a:pt x="19" y="13029"/>
                    </a:lnTo>
                    <a:lnTo>
                      <a:pt x="19" y="12990"/>
                    </a:lnTo>
                    <a:lnTo>
                      <a:pt x="19" y="12933"/>
                    </a:lnTo>
                    <a:lnTo>
                      <a:pt x="38" y="12857"/>
                    </a:lnTo>
                    <a:lnTo>
                      <a:pt x="76" y="12800"/>
                    </a:lnTo>
                    <a:lnTo>
                      <a:pt x="114" y="12743"/>
                    </a:lnTo>
                    <a:lnTo>
                      <a:pt x="133" y="12704"/>
                    </a:lnTo>
                    <a:lnTo>
                      <a:pt x="152" y="12666"/>
                    </a:lnTo>
                    <a:lnTo>
                      <a:pt x="133" y="12628"/>
                    </a:lnTo>
                    <a:lnTo>
                      <a:pt x="57" y="12343"/>
                    </a:lnTo>
                    <a:lnTo>
                      <a:pt x="38" y="12247"/>
                    </a:lnTo>
                    <a:lnTo>
                      <a:pt x="19" y="11923"/>
                    </a:lnTo>
                    <a:lnTo>
                      <a:pt x="38" y="11752"/>
                    </a:lnTo>
                    <a:lnTo>
                      <a:pt x="95" y="11561"/>
                    </a:lnTo>
                    <a:lnTo>
                      <a:pt x="114" y="11505"/>
                    </a:lnTo>
                    <a:lnTo>
                      <a:pt x="228" y="11314"/>
                    </a:lnTo>
                    <a:lnTo>
                      <a:pt x="248" y="11238"/>
                    </a:lnTo>
                    <a:lnTo>
                      <a:pt x="267" y="11200"/>
                    </a:lnTo>
                    <a:lnTo>
                      <a:pt x="267" y="11143"/>
                    </a:lnTo>
                    <a:lnTo>
                      <a:pt x="267" y="11085"/>
                    </a:lnTo>
                    <a:lnTo>
                      <a:pt x="228" y="10990"/>
                    </a:lnTo>
                    <a:lnTo>
                      <a:pt x="209" y="10933"/>
                    </a:lnTo>
                    <a:lnTo>
                      <a:pt x="152" y="10857"/>
                    </a:lnTo>
                    <a:lnTo>
                      <a:pt x="133" y="10838"/>
                    </a:lnTo>
                    <a:lnTo>
                      <a:pt x="114" y="10781"/>
                    </a:lnTo>
                    <a:lnTo>
                      <a:pt x="114" y="10571"/>
                    </a:lnTo>
                    <a:lnTo>
                      <a:pt x="95" y="10495"/>
                    </a:lnTo>
                    <a:lnTo>
                      <a:pt x="76" y="10438"/>
                    </a:lnTo>
                    <a:lnTo>
                      <a:pt x="38" y="10381"/>
                    </a:lnTo>
                    <a:lnTo>
                      <a:pt x="19" y="10323"/>
                    </a:lnTo>
                    <a:lnTo>
                      <a:pt x="0" y="10247"/>
                    </a:lnTo>
                    <a:lnTo>
                      <a:pt x="19" y="10095"/>
                    </a:lnTo>
                    <a:lnTo>
                      <a:pt x="38" y="10000"/>
                    </a:lnTo>
                    <a:lnTo>
                      <a:pt x="76" y="9905"/>
                    </a:lnTo>
                    <a:lnTo>
                      <a:pt x="133" y="9885"/>
                    </a:lnTo>
                    <a:lnTo>
                      <a:pt x="171" y="9885"/>
                    </a:lnTo>
                    <a:lnTo>
                      <a:pt x="209" y="9905"/>
                    </a:lnTo>
                    <a:lnTo>
                      <a:pt x="248" y="9905"/>
                    </a:lnTo>
                    <a:lnTo>
                      <a:pt x="267" y="9905"/>
                    </a:lnTo>
                    <a:lnTo>
                      <a:pt x="285" y="9885"/>
                    </a:lnTo>
                    <a:lnTo>
                      <a:pt x="304" y="9847"/>
                    </a:lnTo>
                    <a:lnTo>
                      <a:pt x="343" y="9638"/>
                    </a:lnTo>
                    <a:lnTo>
                      <a:pt x="362" y="9162"/>
                    </a:lnTo>
                    <a:lnTo>
                      <a:pt x="343" y="8990"/>
                    </a:lnTo>
                    <a:lnTo>
                      <a:pt x="324" y="8857"/>
                    </a:lnTo>
                    <a:lnTo>
                      <a:pt x="304" y="8381"/>
                    </a:lnTo>
                    <a:lnTo>
                      <a:pt x="381" y="7943"/>
                    </a:lnTo>
                    <a:lnTo>
                      <a:pt x="381" y="7904"/>
                    </a:lnTo>
                    <a:lnTo>
                      <a:pt x="400" y="7866"/>
                    </a:lnTo>
                    <a:lnTo>
                      <a:pt x="476" y="7714"/>
                    </a:lnTo>
                    <a:lnTo>
                      <a:pt x="495" y="7657"/>
                    </a:lnTo>
                    <a:lnTo>
                      <a:pt x="514" y="7581"/>
                    </a:lnTo>
                    <a:lnTo>
                      <a:pt x="514" y="7543"/>
                    </a:lnTo>
                    <a:lnTo>
                      <a:pt x="362" y="6228"/>
                    </a:lnTo>
                    <a:lnTo>
                      <a:pt x="533" y="5980"/>
                    </a:lnTo>
                    <a:lnTo>
                      <a:pt x="724" y="5752"/>
                    </a:lnTo>
                    <a:lnTo>
                      <a:pt x="743" y="5695"/>
                    </a:lnTo>
                    <a:lnTo>
                      <a:pt x="762" y="5600"/>
                    </a:lnTo>
                    <a:lnTo>
                      <a:pt x="781" y="5371"/>
                    </a:lnTo>
                    <a:lnTo>
                      <a:pt x="800" y="5237"/>
                    </a:lnTo>
                    <a:lnTo>
                      <a:pt x="819" y="5181"/>
                    </a:lnTo>
                    <a:lnTo>
                      <a:pt x="857" y="5142"/>
                    </a:lnTo>
                    <a:lnTo>
                      <a:pt x="895" y="5085"/>
                    </a:lnTo>
                    <a:lnTo>
                      <a:pt x="1028" y="4838"/>
                    </a:lnTo>
                    <a:lnTo>
                      <a:pt x="1066" y="4761"/>
                    </a:lnTo>
                    <a:lnTo>
                      <a:pt x="1066" y="4685"/>
                    </a:lnTo>
                    <a:lnTo>
                      <a:pt x="1010" y="4247"/>
                    </a:lnTo>
                    <a:lnTo>
                      <a:pt x="1047" y="4095"/>
                    </a:lnTo>
                    <a:lnTo>
                      <a:pt x="1105" y="3962"/>
                    </a:lnTo>
                    <a:lnTo>
                      <a:pt x="1238" y="3809"/>
                    </a:lnTo>
                    <a:lnTo>
                      <a:pt x="1752" y="3505"/>
                    </a:lnTo>
                    <a:lnTo>
                      <a:pt x="2000" y="3295"/>
                    </a:lnTo>
                    <a:lnTo>
                      <a:pt x="2133" y="2819"/>
                    </a:lnTo>
                    <a:lnTo>
                      <a:pt x="2248" y="2761"/>
                    </a:lnTo>
                    <a:lnTo>
                      <a:pt x="2400" y="2761"/>
                    </a:lnTo>
                    <a:lnTo>
                      <a:pt x="2571" y="2723"/>
                    </a:lnTo>
                    <a:lnTo>
                      <a:pt x="2610" y="2704"/>
                    </a:lnTo>
                    <a:lnTo>
                      <a:pt x="2647" y="2685"/>
                    </a:lnTo>
                    <a:lnTo>
                      <a:pt x="2686" y="2647"/>
                    </a:lnTo>
                    <a:lnTo>
                      <a:pt x="2705" y="2590"/>
                    </a:lnTo>
                    <a:lnTo>
                      <a:pt x="2781" y="2514"/>
                    </a:lnTo>
                    <a:lnTo>
                      <a:pt x="3124" y="2438"/>
                    </a:lnTo>
                    <a:lnTo>
                      <a:pt x="3276" y="2342"/>
                    </a:lnTo>
                    <a:lnTo>
                      <a:pt x="3428" y="2209"/>
                    </a:lnTo>
                    <a:lnTo>
                      <a:pt x="3562" y="2057"/>
                    </a:lnTo>
                    <a:lnTo>
                      <a:pt x="3733" y="1714"/>
                    </a:lnTo>
                    <a:lnTo>
                      <a:pt x="3790" y="1656"/>
                    </a:lnTo>
                    <a:lnTo>
                      <a:pt x="4019" y="1580"/>
                    </a:lnTo>
                    <a:lnTo>
                      <a:pt x="4171" y="1485"/>
                    </a:lnTo>
                    <a:lnTo>
                      <a:pt x="4362" y="1199"/>
                    </a:lnTo>
                    <a:lnTo>
                      <a:pt x="4495" y="1066"/>
                    </a:lnTo>
                    <a:lnTo>
                      <a:pt x="4571" y="1028"/>
                    </a:lnTo>
                    <a:lnTo>
                      <a:pt x="4724" y="952"/>
                    </a:lnTo>
                    <a:lnTo>
                      <a:pt x="4800" y="876"/>
                    </a:lnTo>
                    <a:lnTo>
                      <a:pt x="4838" y="799"/>
                    </a:lnTo>
                    <a:lnTo>
                      <a:pt x="4857" y="704"/>
                    </a:lnTo>
                    <a:lnTo>
                      <a:pt x="4876" y="628"/>
                    </a:lnTo>
                    <a:lnTo>
                      <a:pt x="4952" y="533"/>
                    </a:lnTo>
                    <a:lnTo>
                      <a:pt x="4991" y="495"/>
                    </a:lnTo>
                    <a:lnTo>
                      <a:pt x="5505" y="361"/>
                    </a:lnTo>
                    <a:lnTo>
                      <a:pt x="5981" y="152"/>
                    </a:lnTo>
                    <a:lnTo>
                      <a:pt x="6591" y="0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7" name="Freeform 8">
                <a:extLst>
                  <a:ext uri="{FF2B5EF4-FFF2-40B4-BE49-F238E27FC236}">
                    <a16:creationId xmlns:a16="http://schemas.microsoft.com/office/drawing/2014/main" id="{3C4B8366-EA73-DF44-A1F4-A7256A00B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7413" y="4297363"/>
                <a:ext cx="2290762" cy="1055687"/>
              </a:xfrm>
              <a:custGeom>
                <a:avLst/>
                <a:gdLst>
                  <a:gd name="T0" fmla="*/ 2147483646 w 12725"/>
                  <a:gd name="T1" fmla="*/ 2147483646 h 5868"/>
                  <a:gd name="T2" fmla="*/ 2147483646 w 12725"/>
                  <a:gd name="T3" fmla="*/ 2147483646 h 5868"/>
                  <a:gd name="T4" fmla="*/ 2147483646 w 12725"/>
                  <a:gd name="T5" fmla="*/ 2147483646 h 5868"/>
                  <a:gd name="T6" fmla="*/ 2147483646 w 12725"/>
                  <a:gd name="T7" fmla="*/ 2147483646 h 5868"/>
                  <a:gd name="T8" fmla="*/ 2147483646 w 12725"/>
                  <a:gd name="T9" fmla="*/ 2147483646 h 5868"/>
                  <a:gd name="T10" fmla="*/ 2147483646 w 12725"/>
                  <a:gd name="T11" fmla="*/ 2147483646 h 5868"/>
                  <a:gd name="T12" fmla="*/ 2147483646 w 12725"/>
                  <a:gd name="T13" fmla="*/ 2147483646 h 5868"/>
                  <a:gd name="T14" fmla="*/ 2147483646 w 12725"/>
                  <a:gd name="T15" fmla="*/ 2147483646 h 5868"/>
                  <a:gd name="T16" fmla="*/ 2147483646 w 12725"/>
                  <a:gd name="T17" fmla="*/ 2147483646 h 5868"/>
                  <a:gd name="T18" fmla="*/ 2147483646 w 12725"/>
                  <a:gd name="T19" fmla="*/ 2147483646 h 5868"/>
                  <a:gd name="T20" fmla="*/ 2147483646 w 12725"/>
                  <a:gd name="T21" fmla="*/ 2147483646 h 5868"/>
                  <a:gd name="T22" fmla="*/ 2147483646 w 12725"/>
                  <a:gd name="T23" fmla="*/ 2147483646 h 5868"/>
                  <a:gd name="T24" fmla="*/ 2147483646 w 12725"/>
                  <a:gd name="T25" fmla="*/ 2147483646 h 5868"/>
                  <a:gd name="T26" fmla="*/ 2147483646 w 12725"/>
                  <a:gd name="T27" fmla="*/ 2147483646 h 5868"/>
                  <a:gd name="T28" fmla="*/ 2147483646 w 12725"/>
                  <a:gd name="T29" fmla="*/ 2147483646 h 5868"/>
                  <a:gd name="T30" fmla="*/ 2147483646 w 12725"/>
                  <a:gd name="T31" fmla="*/ 2147483646 h 5868"/>
                  <a:gd name="T32" fmla="*/ 2147483646 w 12725"/>
                  <a:gd name="T33" fmla="*/ 2147483646 h 5868"/>
                  <a:gd name="T34" fmla="*/ 2147483646 w 12725"/>
                  <a:gd name="T35" fmla="*/ 2147483646 h 5868"/>
                  <a:gd name="T36" fmla="*/ 2147483646 w 12725"/>
                  <a:gd name="T37" fmla="*/ 2147483646 h 5868"/>
                  <a:gd name="T38" fmla="*/ 2147483646 w 12725"/>
                  <a:gd name="T39" fmla="*/ 2147483646 h 5868"/>
                  <a:gd name="T40" fmla="*/ 2147483646 w 12725"/>
                  <a:gd name="T41" fmla="*/ 2147483646 h 5868"/>
                  <a:gd name="T42" fmla="*/ 2147483646 w 12725"/>
                  <a:gd name="T43" fmla="*/ 2147483646 h 5868"/>
                  <a:gd name="T44" fmla="*/ 2147483646 w 12725"/>
                  <a:gd name="T45" fmla="*/ 2147483646 h 5868"/>
                  <a:gd name="T46" fmla="*/ 2147483646 w 12725"/>
                  <a:gd name="T47" fmla="*/ 2147483646 h 5868"/>
                  <a:gd name="T48" fmla="*/ 2147483646 w 12725"/>
                  <a:gd name="T49" fmla="*/ 2147483646 h 5868"/>
                  <a:gd name="T50" fmla="*/ 2147483646 w 12725"/>
                  <a:gd name="T51" fmla="*/ 2147483646 h 5868"/>
                  <a:gd name="T52" fmla="*/ 2147483646 w 12725"/>
                  <a:gd name="T53" fmla="*/ 2147483646 h 5868"/>
                  <a:gd name="T54" fmla="*/ 2147483646 w 12725"/>
                  <a:gd name="T55" fmla="*/ 2147483646 h 5868"/>
                  <a:gd name="T56" fmla="*/ 2147483646 w 12725"/>
                  <a:gd name="T57" fmla="*/ 2147483646 h 5868"/>
                  <a:gd name="T58" fmla="*/ 2147483646 w 12725"/>
                  <a:gd name="T59" fmla="*/ 2147483646 h 5868"/>
                  <a:gd name="T60" fmla="*/ 2147483646 w 12725"/>
                  <a:gd name="T61" fmla="*/ 2147483646 h 5868"/>
                  <a:gd name="T62" fmla="*/ 2147483646 w 12725"/>
                  <a:gd name="T63" fmla="*/ 2147483646 h 5868"/>
                  <a:gd name="T64" fmla="*/ 2147483646 w 12725"/>
                  <a:gd name="T65" fmla="*/ 2147483646 h 5868"/>
                  <a:gd name="T66" fmla="*/ 2147483646 w 12725"/>
                  <a:gd name="T67" fmla="*/ 2147483646 h 5868"/>
                  <a:gd name="T68" fmla="*/ 2147483646 w 12725"/>
                  <a:gd name="T69" fmla="*/ 2147483646 h 5868"/>
                  <a:gd name="T70" fmla="*/ 2147483646 w 12725"/>
                  <a:gd name="T71" fmla="*/ 2147483646 h 5868"/>
                  <a:gd name="T72" fmla="*/ 2147483646 w 12725"/>
                  <a:gd name="T73" fmla="*/ 2147483646 h 5868"/>
                  <a:gd name="T74" fmla="*/ 2147483646 w 12725"/>
                  <a:gd name="T75" fmla="*/ 2147483646 h 5868"/>
                  <a:gd name="T76" fmla="*/ 2147483646 w 12725"/>
                  <a:gd name="T77" fmla="*/ 2147483646 h 5868"/>
                  <a:gd name="T78" fmla="*/ 2147483646 w 12725"/>
                  <a:gd name="T79" fmla="*/ 2147483646 h 5868"/>
                  <a:gd name="T80" fmla="*/ 2147483646 w 12725"/>
                  <a:gd name="T81" fmla="*/ 2147483646 h 5868"/>
                  <a:gd name="T82" fmla="*/ 2147483646 w 12725"/>
                  <a:gd name="T83" fmla="*/ 2147483646 h 5868"/>
                  <a:gd name="T84" fmla="*/ 2147483646 w 12725"/>
                  <a:gd name="T85" fmla="*/ 2147483646 h 5868"/>
                  <a:gd name="T86" fmla="*/ 2147483646 w 12725"/>
                  <a:gd name="T87" fmla="*/ 2147483646 h 5868"/>
                  <a:gd name="T88" fmla="*/ 2147483646 w 12725"/>
                  <a:gd name="T89" fmla="*/ 2147483646 h 5868"/>
                  <a:gd name="T90" fmla="*/ 2147483646 w 12725"/>
                  <a:gd name="T91" fmla="*/ 2147483646 h 5868"/>
                  <a:gd name="T92" fmla="*/ 2147483646 w 12725"/>
                  <a:gd name="T93" fmla="*/ 2147483646 h 5868"/>
                  <a:gd name="T94" fmla="*/ 2147483646 w 12725"/>
                  <a:gd name="T95" fmla="*/ 2147483646 h 5868"/>
                  <a:gd name="T96" fmla="*/ 2147483646 w 12725"/>
                  <a:gd name="T97" fmla="*/ 2147483646 h 5868"/>
                  <a:gd name="T98" fmla="*/ 2147483646 w 12725"/>
                  <a:gd name="T99" fmla="*/ 2147483646 h 5868"/>
                  <a:gd name="T100" fmla="*/ 2147483646 w 12725"/>
                  <a:gd name="T101" fmla="*/ 2147483646 h 5868"/>
                  <a:gd name="T102" fmla="*/ 2147483646 w 12725"/>
                  <a:gd name="T103" fmla="*/ 2147483646 h 5868"/>
                  <a:gd name="T104" fmla="*/ 2147483646 w 12725"/>
                  <a:gd name="T105" fmla="*/ 2147483646 h 5868"/>
                  <a:gd name="T106" fmla="*/ 2147483646 w 12725"/>
                  <a:gd name="T107" fmla="*/ 0 h 5868"/>
                  <a:gd name="T108" fmla="*/ 2147483646 w 12725"/>
                  <a:gd name="T109" fmla="*/ 2147483646 h 5868"/>
                  <a:gd name="T110" fmla="*/ 2147483646 w 12725"/>
                  <a:gd name="T111" fmla="*/ 2147483646 h 5868"/>
                  <a:gd name="T112" fmla="*/ 2147483646 w 12725"/>
                  <a:gd name="T113" fmla="*/ 2147483646 h 5868"/>
                  <a:gd name="T114" fmla="*/ 2147483646 w 12725"/>
                  <a:gd name="T115" fmla="*/ 2147483646 h 5868"/>
                  <a:gd name="T116" fmla="*/ 2147483646 w 12725"/>
                  <a:gd name="T117" fmla="*/ 2147483646 h 5868"/>
                  <a:gd name="T118" fmla="*/ 2147483646 w 12725"/>
                  <a:gd name="T119" fmla="*/ 2147483646 h 5868"/>
                  <a:gd name="T120" fmla="*/ 2147483646 w 12725"/>
                  <a:gd name="T121" fmla="*/ 2147483646 h 5868"/>
                  <a:gd name="T122" fmla="*/ 2147483646 w 12725"/>
                  <a:gd name="T123" fmla="*/ 2147483646 h 58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725" h="5868">
                    <a:moveTo>
                      <a:pt x="12724" y="724"/>
                    </a:moveTo>
                    <a:lnTo>
                      <a:pt x="12591" y="896"/>
                    </a:lnTo>
                    <a:lnTo>
                      <a:pt x="12153" y="1219"/>
                    </a:lnTo>
                    <a:lnTo>
                      <a:pt x="11962" y="1410"/>
                    </a:lnTo>
                    <a:lnTo>
                      <a:pt x="11924" y="1543"/>
                    </a:lnTo>
                    <a:lnTo>
                      <a:pt x="11905" y="1829"/>
                    </a:lnTo>
                    <a:lnTo>
                      <a:pt x="11848" y="1981"/>
                    </a:lnTo>
                    <a:lnTo>
                      <a:pt x="11790" y="2057"/>
                    </a:lnTo>
                    <a:lnTo>
                      <a:pt x="10991" y="2591"/>
                    </a:lnTo>
                    <a:lnTo>
                      <a:pt x="10781" y="2781"/>
                    </a:lnTo>
                    <a:lnTo>
                      <a:pt x="10591" y="3029"/>
                    </a:lnTo>
                    <a:lnTo>
                      <a:pt x="10534" y="3220"/>
                    </a:lnTo>
                    <a:lnTo>
                      <a:pt x="9924" y="3372"/>
                    </a:lnTo>
                    <a:lnTo>
                      <a:pt x="9448" y="3581"/>
                    </a:lnTo>
                    <a:lnTo>
                      <a:pt x="8934" y="3715"/>
                    </a:lnTo>
                    <a:lnTo>
                      <a:pt x="8895" y="3753"/>
                    </a:lnTo>
                    <a:lnTo>
                      <a:pt x="8819" y="3848"/>
                    </a:lnTo>
                    <a:lnTo>
                      <a:pt x="8800" y="3924"/>
                    </a:lnTo>
                    <a:lnTo>
                      <a:pt x="8781" y="4019"/>
                    </a:lnTo>
                    <a:lnTo>
                      <a:pt x="8743" y="4096"/>
                    </a:lnTo>
                    <a:lnTo>
                      <a:pt x="8667" y="4172"/>
                    </a:lnTo>
                    <a:lnTo>
                      <a:pt x="8514" y="4248"/>
                    </a:lnTo>
                    <a:lnTo>
                      <a:pt x="8438" y="4286"/>
                    </a:lnTo>
                    <a:lnTo>
                      <a:pt x="8305" y="4419"/>
                    </a:lnTo>
                    <a:lnTo>
                      <a:pt x="8114" y="4705"/>
                    </a:lnTo>
                    <a:lnTo>
                      <a:pt x="7962" y="4800"/>
                    </a:lnTo>
                    <a:lnTo>
                      <a:pt x="7733" y="4876"/>
                    </a:lnTo>
                    <a:lnTo>
                      <a:pt x="7676" y="4934"/>
                    </a:lnTo>
                    <a:lnTo>
                      <a:pt x="7505" y="5277"/>
                    </a:lnTo>
                    <a:lnTo>
                      <a:pt x="7371" y="5429"/>
                    </a:lnTo>
                    <a:lnTo>
                      <a:pt x="7219" y="5562"/>
                    </a:lnTo>
                    <a:lnTo>
                      <a:pt x="7067" y="5658"/>
                    </a:lnTo>
                    <a:lnTo>
                      <a:pt x="6724" y="5734"/>
                    </a:lnTo>
                    <a:lnTo>
                      <a:pt x="6648" y="5810"/>
                    </a:lnTo>
                    <a:lnTo>
                      <a:pt x="6629" y="5867"/>
                    </a:lnTo>
                    <a:lnTo>
                      <a:pt x="6457" y="5791"/>
                    </a:lnTo>
                    <a:lnTo>
                      <a:pt x="6286" y="5677"/>
                    </a:lnTo>
                    <a:lnTo>
                      <a:pt x="6057" y="5582"/>
                    </a:lnTo>
                    <a:lnTo>
                      <a:pt x="5924" y="5505"/>
                    </a:lnTo>
                    <a:lnTo>
                      <a:pt x="5867" y="5448"/>
                    </a:lnTo>
                    <a:lnTo>
                      <a:pt x="5752" y="5334"/>
                    </a:lnTo>
                    <a:lnTo>
                      <a:pt x="5657" y="5181"/>
                    </a:lnTo>
                    <a:lnTo>
                      <a:pt x="5600" y="5029"/>
                    </a:lnTo>
                    <a:lnTo>
                      <a:pt x="5581" y="4991"/>
                    </a:lnTo>
                    <a:lnTo>
                      <a:pt x="5543" y="4972"/>
                    </a:lnTo>
                    <a:lnTo>
                      <a:pt x="5505" y="4953"/>
                    </a:lnTo>
                    <a:lnTo>
                      <a:pt x="5448" y="4953"/>
                    </a:lnTo>
                    <a:lnTo>
                      <a:pt x="5371" y="4953"/>
                    </a:lnTo>
                    <a:lnTo>
                      <a:pt x="5181" y="5010"/>
                    </a:lnTo>
                    <a:lnTo>
                      <a:pt x="5143" y="5029"/>
                    </a:lnTo>
                    <a:lnTo>
                      <a:pt x="4933" y="5181"/>
                    </a:lnTo>
                    <a:lnTo>
                      <a:pt x="4895" y="5201"/>
                    </a:lnTo>
                    <a:lnTo>
                      <a:pt x="4819" y="5238"/>
                    </a:lnTo>
                    <a:lnTo>
                      <a:pt x="4781" y="5257"/>
                    </a:lnTo>
                    <a:lnTo>
                      <a:pt x="4762" y="5277"/>
                    </a:lnTo>
                    <a:lnTo>
                      <a:pt x="4743" y="5315"/>
                    </a:lnTo>
                    <a:lnTo>
                      <a:pt x="4724" y="5353"/>
                    </a:lnTo>
                    <a:lnTo>
                      <a:pt x="4705" y="5448"/>
                    </a:lnTo>
                    <a:lnTo>
                      <a:pt x="4667" y="5524"/>
                    </a:lnTo>
                    <a:lnTo>
                      <a:pt x="4648" y="5543"/>
                    </a:lnTo>
                    <a:lnTo>
                      <a:pt x="4628" y="5582"/>
                    </a:lnTo>
                    <a:lnTo>
                      <a:pt x="4591" y="5601"/>
                    </a:lnTo>
                    <a:lnTo>
                      <a:pt x="4572" y="5619"/>
                    </a:lnTo>
                    <a:lnTo>
                      <a:pt x="4305" y="5734"/>
                    </a:lnTo>
                    <a:lnTo>
                      <a:pt x="4247" y="5734"/>
                    </a:lnTo>
                    <a:lnTo>
                      <a:pt x="4171" y="5734"/>
                    </a:lnTo>
                    <a:lnTo>
                      <a:pt x="3734" y="5582"/>
                    </a:lnTo>
                    <a:lnTo>
                      <a:pt x="3695" y="5562"/>
                    </a:lnTo>
                    <a:lnTo>
                      <a:pt x="3619" y="5486"/>
                    </a:lnTo>
                    <a:lnTo>
                      <a:pt x="3581" y="5467"/>
                    </a:lnTo>
                    <a:lnTo>
                      <a:pt x="3524" y="5467"/>
                    </a:lnTo>
                    <a:lnTo>
                      <a:pt x="3009" y="5372"/>
                    </a:lnTo>
                    <a:lnTo>
                      <a:pt x="2819" y="5315"/>
                    </a:lnTo>
                    <a:lnTo>
                      <a:pt x="2591" y="5181"/>
                    </a:lnTo>
                    <a:lnTo>
                      <a:pt x="2419" y="4972"/>
                    </a:lnTo>
                    <a:lnTo>
                      <a:pt x="2381" y="4953"/>
                    </a:lnTo>
                    <a:lnTo>
                      <a:pt x="2324" y="4934"/>
                    </a:lnTo>
                    <a:lnTo>
                      <a:pt x="2247" y="4915"/>
                    </a:lnTo>
                    <a:lnTo>
                      <a:pt x="2133" y="4876"/>
                    </a:lnTo>
                    <a:lnTo>
                      <a:pt x="2095" y="4858"/>
                    </a:lnTo>
                    <a:lnTo>
                      <a:pt x="2019" y="4876"/>
                    </a:lnTo>
                    <a:lnTo>
                      <a:pt x="1866" y="4934"/>
                    </a:lnTo>
                    <a:lnTo>
                      <a:pt x="1581" y="5086"/>
                    </a:lnTo>
                    <a:lnTo>
                      <a:pt x="1524" y="5105"/>
                    </a:lnTo>
                    <a:lnTo>
                      <a:pt x="1448" y="5105"/>
                    </a:lnTo>
                    <a:lnTo>
                      <a:pt x="1352" y="5086"/>
                    </a:lnTo>
                    <a:lnTo>
                      <a:pt x="1295" y="5067"/>
                    </a:lnTo>
                    <a:lnTo>
                      <a:pt x="1238" y="5029"/>
                    </a:lnTo>
                    <a:lnTo>
                      <a:pt x="1219" y="5010"/>
                    </a:lnTo>
                    <a:lnTo>
                      <a:pt x="1181" y="4991"/>
                    </a:lnTo>
                    <a:lnTo>
                      <a:pt x="1047" y="4953"/>
                    </a:lnTo>
                    <a:lnTo>
                      <a:pt x="991" y="4915"/>
                    </a:lnTo>
                    <a:lnTo>
                      <a:pt x="971" y="4915"/>
                    </a:lnTo>
                    <a:lnTo>
                      <a:pt x="933" y="4915"/>
                    </a:lnTo>
                    <a:lnTo>
                      <a:pt x="590" y="4972"/>
                    </a:lnTo>
                    <a:lnTo>
                      <a:pt x="476" y="5029"/>
                    </a:lnTo>
                    <a:lnTo>
                      <a:pt x="152" y="5220"/>
                    </a:lnTo>
                    <a:lnTo>
                      <a:pt x="38" y="5048"/>
                    </a:lnTo>
                    <a:lnTo>
                      <a:pt x="19" y="4991"/>
                    </a:lnTo>
                    <a:lnTo>
                      <a:pt x="0" y="4915"/>
                    </a:lnTo>
                    <a:lnTo>
                      <a:pt x="19" y="4876"/>
                    </a:lnTo>
                    <a:lnTo>
                      <a:pt x="38" y="4820"/>
                    </a:lnTo>
                    <a:lnTo>
                      <a:pt x="57" y="4800"/>
                    </a:lnTo>
                    <a:lnTo>
                      <a:pt x="76" y="4762"/>
                    </a:lnTo>
                    <a:lnTo>
                      <a:pt x="171" y="4705"/>
                    </a:lnTo>
                    <a:lnTo>
                      <a:pt x="229" y="4648"/>
                    </a:lnTo>
                    <a:lnTo>
                      <a:pt x="266" y="4572"/>
                    </a:lnTo>
                    <a:lnTo>
                      <a:pt x="343" y="4381"/>
                    </a:lnTo>
                    <a:lnTo>
                      <a:pt x="361" y="4286"/>
                    </a:lnTo>
                    <a:lnTo>
                      <a:pt x="381" y="4210"/>
                    </a:lnTo>
                    <a:lnTo>
                      <a:pt x="305" y="3867"/>
                    </a:lnTo>
                    <a:lnTo>
                      <a:pt x="305" y="3601"/>
                    </a:lnTo>
                    <a:lnTo>
                      <a:pt x="248" y="3181"/>
                    </a:lnTo>
                    <a:lnTo>
                      <a:pt x="305" y="3010"/>
                    </a:lnTo>
                    <a:lnTo>
                      <a:pt x="361" y="2934"/>
                    </a:lnTo>
                    <a:lnTo>
                      <a:pt x="724" y="2705"/>
                    </a:lnTo>
                    <a:lnTo>
                      <a:pt x="781" y="2667"/>
                    </a:lnTo>
                    <a:lnTo>
                      <a:pt x="819" y="2610"/>
                    </a:lnTo>
                    <a:lnTo>
                      <a:pt x="838" y="2572"/>
                    </a:lnTo>
                    <a:lnTo>
                      <a:pt x="895" y="2458"/>
                    </a:lnTo>
                    <a:lnTo>
                      <a:pt x="895" y="2324"/>
                    </a:lnTo>
                    <a:lnTo>
                      <a:pt x="895" y="2267"/>
                    </a:lnTo>
                    <a:lnTo>
                      <a:pt x="800" y="2096"/>
                    </a:lnTo>
                    <a:lnTo>
                      <a:pt x="781" y="2038"/>
                    </a:lnTo>
                    <a:lnTo>
                      <a:pt x="781" y="1981"/>
                    </a:lnTo>
                    <a:lnTo>
                      <a:pt x="819" y="1924"/>
                    </a:lnTo>
                    <a:lnTo>
                      <a:pt x="838" y="1867"/>
                    </a:lnTo>
                    <a:lnTo>
                      <a:pt x="876" y="1829"/>
                    </a:lnTo>
                    <a:lnTo>
                      <a:pt x="914" y="1791"/>
                    </a:lnTo>
                    <a:lnTo>
                      <a:pt x="1067" y="1715"/>
                    </a:lnTo>
                    <a:lnTo>
                      <a:pt x="1105" y="1676"/>
                    </a:lnTo>
                    <a:lnTo>
                      <a:pt x="1162" y="1639"/>
                    </a:lnTo>
                    <a:lnTo>
                      <a:pt x="1238" y="1581"/>
                    </a:lnTo>
                    <a:lnTo>
                      <a:pt x="1448" y="1486"/>
                    </a:lnTo>
                    <a:lnTo>
                      <a:pt x="1485" y="1467"/>
                    </a:lnTo>
                    <a:lnTo>
                      <a:pt x="1543" y="1410"/>
                    </a:lnTo>
                    <a:lnTo>
                      <a:pt x="1638" y="1315"/>
                    </a:lnTo>
                    <a:lnTo>
                      <a:pt x="1752" y="1200"/>
                    </a:lnTo>
                    <a:lnTo>
                      <a:pt x="2133" y="1010"/>
                    </a:lnTo>
                    <a:lnTo>
                      <a:pt x="2210" y="991"/>
                    </a:lnTo>
                    <a:lnTo>
                      <a:pt x="2400" y="972"/>
                    </a:lnTo>
                    <a:lnTo>
                      <a:pt x="2610" y="972"/>
                    </a:lnTo>
                    <a:lnTo>
                      <a:pt x="2705" y="953"/>
                    </a:lnTo>
                    <a:lnTo>
                      <a:pt x="3009" y="838"/>
                    </a:lnTo>
                    <a:lnTo>
                      <a:pt x="3067" y="819"/>
                    </a:lnTo>
                    <a:lnTo>
                      <a:pt x="3162" y="819"/>
                    </a:lnTo>
                    <a:lnTo>
                      <a:pt x="3238" y="838"/>
                    </a:lnTo>
                    <a:lnTo>
                      <a:pt x="3353" y="896"/>
                    </a:lnTo>
                    <a:lnTo>
                      <a:pt x="3409" y="896"/>
                    </a:lnTo>
                    <a:lnTo>
                      <a:pt x="3467" y="896"/>
                    </a:lnTo>
                    <a:lnTo>
                      <a:pt x="3581" y="877"/>
                    </a:lnTo>
                    <a:lnTo>
                      <a:pt x="3619" y="858"/>
                    </a:lnTo>
                    <a:lnTo>
                      <a:pt x="3657" y="838"/>
                    </a:lnTo>
                    <a:lnTo>
                      <a:pt x="3714" y="762"/>
                    </a:lnTo>
                    <a:lnTo>
                      <a:pt x="3752" y="686"/>
                    </a:lnTo>
                    <a:lnTo>
                      <a:pt x="3790" y="648"/>
                    </a:lnTo>
                    <a:lnTo>
                      <a:pt x="3829" y="629"/>
                    </a:lnTo>
                    <a:lnTo>
                      <a:pt x="3866" y="629"/>
                    </a:lnTo>
                    <a:lnTo>
                      <a:pt x="3905" y="648"/>
                    </a:lnTo>
                    <a:lnTo>
                      <a:pt x="3962" y="648"/>
                    </a:lnTo>
                    <a:lnTo>
                      <a:pt x="4057" y="629"/>
                    </a:lnTo>
                    <a:lnTo>
                      <a:pt x="4114" y="610"/>
                    </a:lnTo>
                    <a:lnTo>
                      <a:pt x="4152" y="572"/>
                    </a:lnTo>
                    <a:lnTo>
                      <a:pt x="4152" y="533"/>
                    </a:lnTo>
                    <a:lnTo>
                      <a:pt x="4191" y="438"/>
                    </a:lnTo>
                    <a:lnTo>
                      <a:pt x="4228" y="381"/>
                    </a:lnTo>
                    <a:lnTo>
                      <a:pt x="4267" y="343"/>
                    </a:lnTo>
                    <a:lnTo>
                      <a:pt x="4324" y="343"/>
                    </a:lnTo>
                    <a:lnTo>
                      <a:pt x="4419" y="362"/>
                    </a:lnTo>
                    <a:lnTo>
                      <a:pt x="4781" y="343"/>
                    </a:lnTo>
                    <a:lnTo>
                      <a:pt x="4914" y="286"/>
                    </a:lnTo>
                    <a:lnTo>
                      <a:pt x="5219" y="115"/>
                    </a:lnTo>
                    <a:lnTo>
                      <a:pt x="5314" y="76"/>
                    </a:lnTo>
                    <a:lnTo>
                      <a:pt x="5390" y="57"/>
                    </a:lnTo>
                    <a:lnTo>
                      <a:pt x="5410" y="96"/>
                    </a:lnTo>
                    <a:lnTo>
                      <a:pt x="5466" y="134"/>
                    </a:lnTo>
                    <a:lnTo>
                      <a:pt x="5505" y="172"/>
                    </a:lnTo>
                    <a:lnTo>
                      <a:pt x="5543" y="172"/>
                    </a:lnTo>
                    <a:lnTo>
                      <a:pt x="5581" y="191"/>
                    </a:lnTo>
                    <a:lnTo>
                      <a:pt x="5829" y="229"/>
                    </a:lnTo>
                    <a:lnTo>
                      <a:pt x="5962" y="267"/>
                    </a:lnTo>
                    <a:lnTo>
                      <a:pt x="6133" y="286"/>
                    </a:lnTo>
                    <a:lnTo>
                      <a:pt x="6172" y="305"/>
                    </a:lnTo>
                    <a:lnTo>
                      <a:pt x="6248" y="362"/>
                    </a:lnTo>
                    <a:lnTo>
                      <a:pt x="6267" y="381"/>
                    </a:lnTo>
                    <a:lnTo>
                      <a:pt x="6324" y="381"/>
                    </a:lnTo>
                    <a:lnTo>
                      <a:pt x="6362" y="401"/>
                    </a:lnTo>
                    <a:lnTo>
                      <a:pt x="6419" y="401"/>
                    </a:lnTo>
                    <a:lnTo>
                      <a:pt x="6553" y="381"/>
                    </a:lnTo>
                    <a:lnTo>
                      <a:pt x="6590" y="381"/>
                    </a:lnTo>
                    <a:lnTo>
                      <a:pt x="6629" y="401"/>
                    </a:lnTo>
                    <a:lnTo>
                      <a:pt x="6667" y="419"/>
                    </a:lnTo>
                    <a:lnTo>
                      <a:pt x="7010" y="648"/>
                    </a:lnTo>
                    <a:lnTo>
                      <a:pt x="7048" y="686"/>
                    </a:lnTo>
                    <a:lnTo>
                      <a:pt x="7086" y="705"/>
                    </a:lnTo>
                    <a:lnTo>
                      <a:pt x="7143" y="705"/>
                    </a:lnTo>
                    <a:lnTo>
                      <a:pt x="7238" y="705"/>
                    </a:lnTo>
                    <a:lnTo>
                      <a:pt x="7257" y="667"/>
                    </a:lnTo>
                    <a:lnTo>
                      <a:pt x="7276" y="629"/>
                    </a:lnTo>
                    <a:lnTo>
                      <a:pt x="7276" y="591"/>
                    </a:lnTo>
                    <a:lnTo>
                      <a:pt x="7257" y="553"/>
                    </a:lnTo>
                    <a:lnTo>
                      <a:pt x="7219" y="496"/>
                    </a:lnTo>
                    <a:lnTo>
                      <a:pt x="7200" y="457"/>
                    </a:lnTo>
                    <a:lnTo>
                      <a:pt x="7200" y="419"/>
                    </a:lnTo>
                    <a:lnTo>
                      <a:pt x="7200" y="381"/>
                    </a:lnTo>
                    <a:lnTo>
                      <a:pt x="7219" y="343"/>
                    </a:lnTo>
                    <a:lnTo>
                      <a:pt x="7238" y="324"/>
                    </a:lnTo>
                    <a:lnTo>
                      <a:pt x="7391" y="191"/>
                    </a:lnTo>
                    <a:lnTo>
                      <a:pt x="7429" y="134"/>
                    </a:lnTo>
                    <a:lnTo>
                      <a:pt x="7467" y="115"/>
                    </a:lnTo>
                    <a:lnTo>
                      <a:pt x="7638" y="20"/>
                    </a:lnTo>
                    <a:lnTo>
                      <a:pt x="7714" y="0"/>
                    </a:lnTo>
                    <a:lnTo>
                      <a:pt x="7772" y="0"/>
                    </a:lnTo>
                    <a:lnTo>
                      <a:pt x="7810" y="0"/>
                    </a:lnTo>
                    <a:lnTo>
                      <a:pt x="7886" y="38"/>
                    </a:lnTo>
                    <a:lnTo>
                      <a:pt x="8286" y="381"/>
                    </a:lnTo>
                    <a:lnTo>
                      <a:pt x="8362" y="419"/>
                    </a:lnTo>
                    <a:lnTo>
                      <a:pt x="8381" y="438"/>
                    </a:lnTo>
                    <a:lnTo>
                      <a:pt x="8438" y="457"/>
                    </a:lnTo>
                    <a:lnTo>
                      <a:pt x="8514" y="457"/>
                    </a:lnTo>
                    <a:lnTo>
                      <a:pt x="9581" y="381"/>
                    </a:lnTo>
                    <a:lnTo>
                      <a:pt x="9809" y="419"/>
                    </a:lnTo>
                    <a:lnTo>
                      <a:pt x="9981" y="419"/>
                    </a:lnTo>
                    <a:lnTo>
                      <a:pt x="10667" y="343"/>
                    </a:lnTo>
                    <a:lnTo>
                      <a:pt x="10705" y="343"/>
                    </a:lnTo>
                    <a:lnTo>
                      <a:pt x="10724" y="362"/>
                    </a:lnTo>
                    <a:lnTo>
                      <a:pt x="10762" y="381"/>
                    </a:lnTo>
                    <a:lnTo>
                      <a:pt x="10781" y="419"/>
                    </a:lnTo>
                    <a:lnTo>
                      <a:pt x="10838" y="477"/>
                    </a:lnTo>
                    <a:lnTo>
                      <a:pt x="10876" y="496"/>
                    </a:lnTo>
                    <a:lnTo>
                      <a:pt x="10933" y="496"/>
                    </a:lnTo>
                    <a:lnTo>
                      <a:pt x="11067" y="496"/>
                    </a:lnTo>
                    <a:lnTo>
                      <a:pt x="11124" y="496"/>
                    </a:lnTo>
                    <a:lnTo>
                      <a:pt x="11181" y="515"/>
                    </a:lnTo>
                    <a:lnTo>
                      <a:pt x="11257" y="591"/>
                    </a:lnTo>
                    <a:lnTo>
                      <a:pt x="11314" y="610"/>
                    </a:lnTo>
                    <a:lnTo>
                      <a:pt x="11353" y="629"/>
                    </a:lnTo>
                    <a:lnTo>
                      <a:pt x="11448" y="648"/>
                    </a:lnTo>
                    <a:lnTo>
                      <a:pt x="11505" y="629"/>
                    </a:lnTo>
                    <a:lnTo>
                      <a:pt x="11543" y="629"/>
                    </a:lnTo>
                    <a:lnTo>
                      <a:pt x="11658" y="553"/>
                    </a:lnTo>
                    <a:lnTo>
                      <a:pt x="11714" y="533"/>
                    </a:lnTo>
                    <a:lnTo>
                      <a:pt x="11772" y="533"/>
                    </a:lnTo>
                    <a:lnTo>
                      <a:pt x="11943" y="553"/>
                    </a:lnTo>
                    <a:lnTo>
                      <a:pt x="12724" y="72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8" name="Freeform 9">
                <a:extLst>
                  <a:ext uri="{FF2B5EF4-FFF2-40B4-BE49-F238E27FC236}">
                    <a16:creationId xmlns:a16="http://schemas.microsoft.com/office/drawing/2014/main" id="{11F17DBF-0F8B-E64E-9340-1186ACC3E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1175" y="5997575"/>
                <a:ext cx="1179513" cy="1477963"/>
              </a:xfrm>
              <a:custGeom>
                <a:avLst/>
                <a:gdLst>
                  <a:gd name="T0" fmla="*/ 2147483646 w 6554"/>
                  <a:gd name="T1" fmla="*/ 2147483646 h 8211"/>
                  <a:gd name="T2" fmla="*/ 2147483646 w 6554"/>
                  <a:gd name="T3" fmla="*/ 2147483646 h 8211"/>
                  <a:gd name="T4" fmla="*/ 2147483646 w 6554"/>
                  <a:gd name="T5" fmla="*/ 2147483646 h 8211"/>
                  <a:gd name="T6" fmla="*/ 2147483646 w 6554"/>
                  <a:gd name="T7" fmla="*/ 2147483646 h 8211"/>
                  <a:gd name="T8" fmla="*/ 2147483646 w 6554"/>
                  <a:gd name="T9" fmla="*/ 2147483646 h 8211"/>
                  <a:gd name="T10" fmla="*/ 2147483646 w 6554"/>
                  <a:gd name="T11" fmla="*/ 2147483646 h 8211"/>
                  <a:gd name="T12" fmla="*/ 2147483646 w 6554"/>
                  <a:gd name="T13" fmla="*/ 2147483646 h 8211"/>
                  <a:gd name="T14" fmla="*/ 2147483646 w 6554"/>
                  <a:gd name="T15" fmla="*/ 2147483646 h 8211"/>
                  <a:gd name="T16" fmla="*/ 2147483646 w 6554"/>
                  <a:gd name="T17" fmla="*/ 2147483646 h 8211"/>
                  <a:gd name="T18" fmla="*/ 2147483646 w 6554"/>
                  <a:gd name="T19" fmla="*/ 2147483646 h 8211"/>
                  <a:gd name="T20" fmla="*/ 2147483646 w 6554"/>
                  <a:gd name="T21" fmla="*/ 2147483646 h 8211"/>
                  <a:gd name="T22" fmla="*/ 2147483646 w 6554"/>
                  <a:gd name="T23" fmla="*/ 2147483646 h 8211"/>
                  <a:gd name="T24" fmla="*/ 2147483646 w 6554"/>
                  <a:gd name="T25" fmla="*/ 2147483646 h 8211"/>
                  <a:gd name="T26" fmla="*/ 2147483646 w 6554"/>
                  <a:gd name="T27" fmla="*/ 2147483646 h 8211"/>
                  <a:gd name="T28" fmla="*/ 2147483646 w 6554"/>
                  <a:gd name="T29" fmla="*/ 2147483646 h 8211"/>
                  <a:gd name="T30" fmla="*/ 2147483646 w 6554"/>
                  <a:gd name="T31" fmla="*/ 2147483646 h 8211"/>
                  <a:gd name="T32" fmla="*/ 2147483646 w 6554"/>
                  <a:gd name="T33" fmla="*/ 2147483646 h 8211"/>
                  <a:gd name="T34" fmla="*/ 2147483646 w 6554"/>
                  <a:gd name="T35" fmla="*/ 2147483646 h 8211"/>
                  <a:gd name="T36" fmla="*/ 2147483646 w 6554"/>
                  <a:gd name="T37" fmla="*/ 2147483646 h 8211"/>
                  <a:gd name="T38" fmla="*/ 2147483646 w 6554"/>
                  <a:gd name="T39" fmla="*/ 2147483646 h 8211"/>
                  <a:gd name="T40" fmla="*/ 2147483646 w 6554"/>
                  <a:gd name="T41" fmla="*/ 2147483646 h 8211"/>
                  <a:gd name="T42" fmla="*/ 2147483646 w 6554"/>
                  <a:gd name="T43" fmla="*/ 2147483646 h 8211"/>
                  <a:gd name="T44" fmla="*/ 2147483646 w 6554"/>
                  <a:gd name="T45" fmla="*/ 2147483646 h 8211"/>
                  <a:gd name="T46" fmla="*/ 2147483646 w 6554"/>
                  <a:gd name="T47" fmla="*/ 2147483646 h 8211"/>
                  <a:gd name="T48" fmla="*/ 2147483646 w 6554"/>
                  <a:gd name="T49" fmla="*/ 2147483646 h 8211"/>
                  <a:gd name="T50" fmla="*/ 2147483646 w 6554"/>
                  <a:gd name="T51" fmla="*/ 2147483646 h 8211"/>
                  <a:gd name="T52" fmla="*/ 2147483646 w 6554"/>
                  <a:gd name="T53" fmla="*/ 2147483646 h 8211"/>
                  <a:gd name="T54" fmla="*/ 2147483646 w 6554"/>
                  <a:gd name="T55" fmla="*/ 2147483646 h 8211"/>
                  <a:gd name="T56" fmla="*/ 2147483646 w 6554"/>
                  <a:gd name="T57" fmla="*/ 2147483646 h 8211"/>
                  <a:gd name="T58" fmla="*/ 2147483646 w 6554"/>
                  <a:gd name="T59" fmla="*/ 2147483646 h 8211"/>
                  <a:gd name="T60" fmla="*/ 2147483646 w 6554"/>
                  <a:gd name="T61" fmla="*/ 2147483646 h 8211"/>
                  <a:gd name="T62" fmla="*/ 2147483646 w 6554"/>
                  <a:gd name="T63" fmla="*/ 2147483646 h 8211"/>
                  <a:gd name="T64" fmla="*/ 2147483646 w 6554"/>
                  <a:gd name="T65" fmla="*/ 2147483646 h 8211"/>
                  <a:gd name="T66" fmla="*/ 2147483646 w 6554"/>
                  <a:gd name="T67" fmla="*/ 2147483646 h 8211"/>
                  <a:gd name="T68" fmla="*/ 2147483646 w 6554"/>
                  <a:gd name="T69" fmla="*/ 2147483646 h 8211"/>
                  <a:gd name="T70" fmla="*/ 2147483646 w 6554"/>
                  <a:gd name="T71" fmla="*/ 2147483646 h 8211"/>
                  <a:gd name="T72" fmla="*/ 2147483646 w 6554"/>
                  <a:gd name="T73" fmla="*/ 2147483646 h 8211"/>
                  <a:gd name="T74" fmla="*/ 2147483646 w 6554"/>
                  <a:gd name="T75" fmla="*/ 2147483646 h 8211"/>
                  <a:gd name="T76" fmla="*/ 2147483646 w 6554"/>
                  <a:gd name="T77" fmla="*/ 2147483646 h 8211"/>
                  <a:gd name="T78" fmla="*/ 2147483646 w 6554"/>
                  <a:gd name="T79" fmla="*/ 2147483646 h 8211"/>
                  <a:gd name="T80" fmla="*/ 2147483646 w 6554"/>
                  <a:gd name="T81" fmla="*/ 2147483646 h 8211"/>
                  <a:gd name="T82" fmla="*/ 2147483646 w 6554"/>
                  <a:gd name="T83" fmla="*/ 2147483646 h 8211"/>
                  <a:gd name="T84" fmla="*/ 2147483646 w 6554"/>
                  <a:gd name="T85" fmla="*/ 2147483646 h 8211"/>
                  <a:gd name="T86" fmla="*/ 2147483646 w 6554"/>
                  <a:gd name="T87" fmla="*/ 2147483646 h 8211"/>
                  <a:gd name="T88" fmla="*/ 2147483646 w 6554"/>
                  <a:gd name="T89" fmla="*/ 2147483646 h 8211"/>
                  <a:gd name="T90" fmla="*/ 2147483646 w 6554"/>
                  <a:gd name="T91" fmla="*/ 2147483646 h 8211"/>
                  <a:gd name="T92" fmla="*/ 2147483646 w 6554"/>
                  <a:gd name="T93" fmla="*/ 2147483646 h 8211"/>
                  <a:gd name="T94" fmla="*/ 2147483646 w 6554"/>
                  <a:gd name="T95" fmla="*/ 2147483646 h 8211"/>
                  <a:gd name="T96" fmla="*/ 2147483646 w 6554"/>
                  <a:gd name="T97" fmla="*/ 2147483646 h 8211"/>
                  <a:gd name="T98" fmla="*/ 2147483646 w 6554"/>
                  <a:gd name="T99" fmla="*/ 2147483646 h 8211"/>
                  <a:gd name="T100" fmla="*/ 2147483646 w 6554"/>
                  <a:gd name="T101" fmla="*/ 2147483646 h 8211"/>
                  <a:gd name="T102" fmla="*/ 2147483646 w 6554"/>
                  <a:gd name="T103" fmla="*/ 2147483646 h 8211"/>
                  <a:gd name="T104" fmla="*/ 2147483646 w 6554"/>
                  <a:gd name="T105" fmla="*/ 2147483646 h 8211"/>
                  <a:gd name="T106" fmla="*/ 2147483646 w 6554"/>
                  <a:gd name="T107" fmla="*/ 2147483646 h 82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554" h="8211">
                    <a:moveTo>
                      <a:pt x="6096" y="6896"/>
                    </a:moveTo>
                    <a:lnTo>
                      <a:pt x="6020" y="6933"/>
                    </a:lnTo>
                    <a:lnTo>
                      <a:pt x="5620" y="7048"/>
                    </a:lnTo>
                    <a:lnTo>
                      <a:pt x="5410" y="7238"/>
                    </a:lnTo>
                    <a:lnTo>
                      <a:pt x="5277" y="7296"/>
                    </a:lnTo>
                    <a:lnTo>
                      <a:pt x="5010" y="7372"/>
                    </a:lnTo>
                    <a:lnTo>
                      <a:pt x="3886" y="7924"/>
                    </a:lnTo>
                    <a:lnTo>
                      <a:pt x="3753" y="7943"/>
                    </a:lnTo>
                    <a:lnTo>
                      <a:pt x="3620" y="7981"/>
                    </a:lnTo>
                    <a:lnTo>
                      <a:pt x="3448" y="8191"/>
                    </a:lnTo>
                    <a:lnTo>
                      <a:pt x="3334" y="8210"/>
                    </a:lnTo>
                    <a:lnTo>
                      <a:pt x="3353" y="8134"/>
                    </a:lnTo>
                    <a:lnTo>
                      <a:pt x="3372" y="8076"/>
                    </a:lnTo>
                    <a:lnTo>
                      <a:pt x="3372" y="8057"/>
                    </a:lnTo>
                    <a:lnTo>
                      <a:pt x="3296" y="7943"/>
                    </a:lnTo>
                    <a:lnTo>
                      <a:pt x="3219" y="7848"/>
                    </a:lnTo>
                    <a:lnTo>
                      <a:pt x="3105" y="7791"/>
                    </a:lnTo>
                    <a:lnTo>
                      <a:pt x="2838" y="7772"/>
                    </a:lnTo>
                    <a:lnTo>
                      <a:pt x="2838" y="7734"/>
                    </a:lnTo>
                    <a:lnTo>
                      <a:pt x="2838" y="7676"/>
                    </a:lnTo>
                    <a:lnTo>
                      <a:pt x="2801" y="7619"/>
                    </a:lnTo>
                    <a:lnTo>
                      <a:pt x="2724" y="7562"/>
                    </a:lnTo>
                    <a:lnTo>
                      <a:pt x="2667" y="7543"/>
                    </a:lnTo>
                    <a:lnTo>
                      <a:pt x="2534" y="7505"/>
                    </a:lnTo>
                    <a:lnTo>
                      <a:pt x="2229" y="7524"/>
                    </a:lnTo>
                    <a:lnTo>
                      <a:pt x="1619" y="7658"/>
                    </a:lnTo>
                    <a:lnTo>
                      <a:pt x="1372" y="7619"/>
                    </a:lnTo>
                    <a:lnTo>
                      <a:pt x="1201" y="7448"/>
                    </a:lnTo>
                    <a:lnTo>
                      <a:pt x="877" y="6991"/>
                    </a:lnTo>
                    <a:lnTo>
                      <a:pt x="648" y="6877"/>
                    </a:lnTo>
                    <a:lnTo>
                      <a:pt x="629" y="6801"/>
                    </a:lnTo>
                    <a:lnTo>
                      <a:pt x="629" y="6743"/>
                    </a:lnTo>
                    <a:lnTo>
                      <a:pt x="572" y="6648"/>
                    </a:lnTo>
                    <a:lnTo>
                      <a:pt x="439" y="6457"/>
                    </a:lnTo>
                    <a:lnTo>
                      <a:pt x="400" y="6400"/>
                    </a:lnTo>
                    <a:lnTo>
                      <a:pt x="362" y="6362"/>
                    </a:lnTo>
                    <a:lnTo>
                      <a:pt x="344" y="6324"/>
                    </a:lnTo>
                    <a:lnTo>
                      <a:pt x="344" y="6267"/>
                    </a:lnTo>
                    <a:lnTo>
                      <a:pt x="344" y="6210"/>
                    </a:lnTo>
                    <a:lnTo>
                      <a:pt x="381" y="6019"/>
                    </a:lnTo>
                    <a:lnTo>
                      <a:pt x="362" y="5962"/>
                    </a:lnTo>
                    <a:lnTo>
                      <a:pt x="344" y="5905"/>
                    </a:lnTo>
                    <a:lnTo>
                      <a:pt x="267" y="5829"/>
                    </a:lnTo>
                    <a:lnTo>
                      <a:pt x="172" y="5753"/>
                    </a:lnTo>
                    <a:lnTo>
                      <a:pt x="96" y="5658"/>
                    </a:lnTo>
                    <a:lnTo>
                      <a:pt x="0" y="5448"/>
                    </a:lnTo>
                    <a:lnTo>
                      <a:pt x="877" y="5391"/>
                    </a:lnTo>
                    <a:lnTo>
                      <a:pt x="1048" y="5353"/>
                    </a:lnTo>
                    <a:lnTo>
                      <a:pt x="1201" y="5277"/>
                    </a:lnTo>
                    <a:lnTo>
                      <a:pt x="1238" y="5238"/>
                    </a:lnTo>
                    <a:lnTo>
                      <a:pt x="1981" y="4629"/>
                    </a:lnTo>
                    <a:lnTo>
                      <a:pt x="2058" y="4591"/>
                    </a:lnTo>
                    <a:lnTo>
                      <a:pt x="2096" y="4591"/>
                    </a:lnTo>
                    <a:lnTo>
                      <a:pt x="2191" y="4591"/>
                    </a:lnTo>
                    <a:lnTo>
                      <a:pt x="2401" y="4610"/>
                    </a:lnTo>
                    <a:lnTo>
                      <a:pt x="2477" y="4591"/>
                    </a:lnTo>
                    <a:lnTo>
                      <a:pt x="2515" y="4571"/>
                    </a:lnTo>
                    <a:lnTo>
                      <a:pt x="2610" y="4515"/>
                    </a:lnTo>
                    <a:lnTo>
                      <a:pt x="2953" y="4172"/>
                    </a:lnTo>
                    <a:lnTo>
                      <a:pt x="3087" y="4095"/>
                    </a:lnTo>
                    <a:lnTo>
                      <a:pt x="3163" y="4038"/>
                    </a:lnTo>
                    <a:lnTo>
                      <a:pt x="3296" y="4019"/>
                    </a:lnTo>
                    <a:lnTo>
                      <a:pt x="3391" y="4000"/>
                    </a:lnTo>
                    <a:lnTo>
                      <a:pt x="3581" y="3886"/>
                    </a:lnTo>
                    <a:lnTo>
                      <a:pt x="3696" y="3867"/>
                    </a:lnTo>
                    <a:lnTo>
                      <a:pt x="3753" y="3848"/>
                    </a:lnTo>
                    <a:lnTo>
                      <a:pt x="3810" y="3810"/>
                    </a:lnTo>
                    <a:lnTo>
                      <a:pt x="3905" y="3733"/>
                    </a:lnTo>
                    <a:lnTo>
                      <a:pt x="4039" y="3677"/>
                    </a:lnTo>
                    <a:lnTo>
                      <a:pt x="4058" y="3638"/>
                    </a:lnTo>
                    <a:lnTo>
                      <a:pt x="4096" y="3600"/>
                    </a:lnTo>
                    <a:lnTo>
                      <a:pt x="4115" y="3524"/>
                    </a:lnTo>
                    <a:lnTo>
                      <a:pt x="4134" y="3352"/>
                    </a:lnTo>
                    <a:lnTo>
                      <a:pt x="4153" y="3257"/>
                    </a:lnTo>
                    <a:lnTo>
                      <a:pt x="4267" y="2876"/>
                    </a:lnTo>
                    <a:lnTo>
                      <a:pt x="4286" y="2819"/>
                    </a:lnTo>
                    <a:lnTo>
                      <a:pt x="4325" y="2781"/>
                    </a:lnTo>
                    <a:lnTo>
                      <a:pt x="4382" y="2743"/>
                    </a:lnTo>
                    <a:lnTo>
                      <a:pt x="4420" y="2705"/>
                    </a:lnTo>
                    <a:lnTo>
                      <a:pt x="4458" y="2648"/>
                    </a:lnTo>
                    <a:lnTo>
                      <a:pt x="4477" y="2572"/>
                    </a:lnTo>
                    <a:lnTo>
                      <a:pt x="4496" y="2419"/>
                    </a:lnTo>
                    <a:lnTo>
                      <a:pt x="4515" y="2381"/>
                    </a:lnTo>
                    <a:lnTo>
                      <a:pt x="4515" y="2324"/>
                    </a:lnTo>
                    <a:lnTo>
                      <a:pt x="4515" y="2286"/>
                    </a:lnTo>
                    <a:lnTo>
                      <a:pt x="4515" y="2248"/>
                    </a:lnTo>
                    <a:lnTo>
                      <a:pt x="4496" y="2229"/>
                    </a:lnTo>
                    <a:lnTo>
                      <a:pt x="4496" y="2172"/>
                    </a:lnTo>
                    <a:lnTo>
                      <a:pt x="4477" y="2153"/>
                    </a:lnTo>
                    <a:lnTo>
                      <a:pt x="4496" y="2096"/>
                    </a:lnTo>
                    <a:lnTo>
                      <a:pt x="4648" y="1848"/>
                    </a:lnTo>
                    <a:lnTo>
                      <a:pt x="4743" y="1638"/>
                    </a:lnTo>
                    <a:lnTo>
                      <a:pt x="4934" y="1353"/>
                    </a:lnTo>
                    <a:lnTo>
                      <a:pt x="4953" y="1276"/>
                    </a:lnTo>
                    <a:lnTo>
                      <a:pt x="4972" y="1239"/>
                    </a:lnTo>
                    <a:lnTo>
                      <a:pt x="5010" y="1181"/>
                    </a:lnTo>
                    <a:lnTo>
                      <a:pt x="5068" y="1143"/>
                    </a:lnTo>
                    <a:lnTo>
                      <a:pt x="5200" y="1048"/>
                    </a:lnTo>
                    <a:lnTo>
                      <a:pt x="5277" y="1010"/>
                    </a:lnTo>
                    <a:lnTo>
                      <a:pt x="5353" y="990"/>
                    </a:lnTo>
                    <a:lnTo>
                      <a:pt x="5658" y="934"/>
                    </a:lnTo>
                    <a:lnTo>
                      <a:pt x="5810" y="876"/>
                    </a:lnTo>
                    <a:lnTo>
                      <a:pt x="5867" y="838"/>
                    </a:lnTo>
                    <a:lnTo>
                      <a:pt x="5906" y="762"/>
                    </a:lnTo>
                    <a:lnTo>
                      <a:pt x="6001" y="572"/>
                    </a:lnTo>
                    <a:lnTo>
                      <a:pt x="6058" y="400"/>
                    </a:lnTo>
                    <a:lnTo>
                      <a:pt x="6058" y="362"/>
                    </a:lnTo>
                    <a:lnTo>
                      <a:pt x="6058" y="305"/>
                    </a:lnTo>
                    <a:lnTo>
                      <a:pt x="6134" y="191"/>
                    </a:lnTo>
                    <a:lnTo>
                      <a:pt x="6401" y="0"/>
                    </a:lnTo>
                    <a:lnTo>
                      <a:pt x="6553" y="1315"/>
                    </a:lnTo>
                    <a:lnTo>
                      <a:pt x="6553" y="1353"/>
                    </a:lnTo>
                    <a:lnTo>
                      <a:pt x="6534" y="1429"/>
                    </a:lnTo>
                    <a:lnTo>
                      <a:pt x="6515" y="1486"/>
                    </a:lnTo>
                    <a:lnTo>
                      <a:pt x="6439" y="1638"/>
                    </a:lnTo>
                    <a:lnTo>
                      <a:pt x="6420" y="1676"/>
                    </a:lnTo>
                    <a:lnTo>
                      <a:pt x="6420" y="1715"/>
                    </a:lnTo>
                    <a:lnTo>
                      <a:pt x="6343" y="2153"/>
                    </a:lnTo>
                    <a:lnTo>
                      <a:pt x="6363" y="2629"/>
                    </a:lnTo>
                    <a:lnTo>
                      <a:pt x="6382" y="2762"/>
                    </a:lnTo>
                    <a:lnTo>
                      <a:pt x="6401" y="2934"/>
                    </a:lnTo>
                    <a:lnTo>
                      <a:pt x="6382" y="3410"/>
                    </a:lnTo>
                    <a:lnTo>
                      <a:pt x="6343" y="3619"/>
                    </a:lnTo>
                    <a:lnTo>
                      <a:pt x="6324" y="3657"/>
                    </a:lnTo>
                    <a:lnTo>
                      <a:pt x="6306" y="3677"/>
                    </a:lnTo>
                    <a:lnTo>
                      <a:pt x="6287" y="3677"/>
                    </a:lnTo>
                    <a:lnTo>
                      <a:pt x="6248" y="3677"/>
                    </a:lnTo>
                    <a:lnTo>
                      <a:pt x="6210" y="3657"/>
                    </a:lnTo>
                    <a:lnTo>
                      <a:pt x="6172" y="3657"/>
                    </a:lnTo>
                    <a:lnTo>
                      <a:pt x="6115" y="3677"/>
                    </a:lnTo>
                    <a:lnTo>
                      <a:pt x="6077" y="3772"/>
                    </a:lnTo>
                    <a:lnTo>
                      <a:pt x="6058" y="3867"/>
                    </a:lnTo>
                    <a:lnTo>
                      <a:pt x="6039" y="4019"/>
                    </a:lnTo>
                    <a:lnTo>
                      <a:pt x="6058" y="4095"/>
                    </a:lnTo>
                    <a:lnTo>
                      <a:pt x="6077" y="4153"/>
                    </a:lnTo>
                    <a:lnTo>
                      <a:pt x="6115" y="4210"/>
                    </a:lnTo>
                    <a:lnTo>
                      <a:pt x="6134" y="4267"/>
                    </a:lnTo>
                    <a:lnTo>
                      <a:pt x="6153" y="4343"/>
                    </a:lnTo>
                    <a:lnTo>
                      <a:pt x="6153" y="4553"/>
                    </a:lnTo>
                    <a:lnTo>
                      <a:pt x="6172" y="4610"/>
                    </a:lnTo>
                    <a:lnTo>
                      <a:pt x="6191" y="4629"/>
                    </a:lnTo>
                    <a:lnTo>
                      <a:pt x="6248" y="4705"/>
                    </a:lnTo>
                    <a:lnTo>
                      <a:pt x="6267" y="4762"/>
                    </a:lnTo>
                    <a:lnTo>
                      <a:pt x="6306" y="4857"/>
                    </a:lnTo>
                    <a:lnTo>
                      <a:pt x="6306" y="4915"/>
                    </a:lnTo>
                    <a:lnTo>
                      <a:pt x="6306" y="4972"/>
                    </a:lnTo>
                    <a:lnTo>
                      <a:pt x="6287" y="5010"/>
                    </a:lnTo>
                    <a:lnTo>
                      <a:pt x="6267" y="5086"/>
                    </a:lnTo>
                    <a:lnTo>
                      <a:pt x="6153" y="5277"/>
                    </a:lnTo>
                    <a:lnTo>
                      <a:pt x="6134" y="5333"/>
                    </a:lnTo>
                    <a:lnTo>
                      <a:pt x="6077" y="5524"/>
                    </a:lnTo>
                    <a:lnTo>
                      <a:pt x="6058" y="5695"/>
                    </a:lnTo>
                    <a:lnTo>
                      <a:pt x="6077" y="6019"/>
                    </a:lnTo>
                    <a:lnTo>
                      <a:pt x="6096" y="6115"/>
                    </a:lnTo>
                    <a:lnTo>
                      <a:pt x="6172" y="6400"/>
                    </a:lnTo>
                    <a:lnTo>
                      <a:pt x="6191" y="6438"/>
                    </a:lnTo>
                    <a:lnTo>
                      <a:pt x="6172" y="6476"/>
                    </a:lnTo>
                    <a:lnTo>
                      <a:pt x="6153" y="6515"/>
                    </a:lnTo>
                    <a:lnTo>
                      <a:pt x="6115" y="6572"/>
                    </a:lnTo>
                    <a:lnTo>
                      <a:pt x="6077" y="6629"/>
                    </a:lnTo>
                    <a:lnTo>
                      <a:pt x="6058" y="6705"/>
                    </a:lnTo>
                    <a:lnTo>
                      <a:pt x="6058" y="6762"/>
                    </a:lnTo>
                    <a:lnTo>
                      <a:pt x="6058" y="6801"/>
                    </a:lnTo>
                    <a:lnTo>
                      <a:pt x="6096" y="689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9" name="Freeform 10">
                <a:extLst>
                  <a:ext uri="{FF2B5EF4-FFF2-40B4-BE49-F238E27FC236}">
                    <a16:creationId xmlns:a16="http://schemas.microsoft.com/office/drawing/2014/main" id="{4B48EF0A-F60C-6B46-9E96-8E1F0E1CE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7538" y="6391275"/>
                <a:ext cx="1279525" cy="960438"/>
              </a:xfrm>
              <a:custGeom>
                <a:avLst/>
                <a:gdLst>
                  <a:gd name="T0" fmla="*/ 2147483646 w 7106"/>
                  <a:gd name="T1" fmla="*/ 2147483646 h 5334"/>
                  <a:gd name="T2" fmla="*/ 2147483646 w 7106"/>
                  <a:gd name="T3" fmla="*/ 2147483646 h 5334"/>
                  <a:gd name="T4" fmla="*/ 2147483646 w 7106"/>
                  <a:gd name="T5" fmla="*/ 2147483646 h 5334"/>
                  <a:gd name="T6" fmla="*/ 2147483646 w 7106"/>
                  <a:gd name="T7" fmla="*/ 2147483646 h 5334"/>
                  <a:gd name="T8" fmla="*/ 2147483646 w 7106"/>
                  <a:gd name="T9" fmla="*/ 2147483646 h 5334"/>
                  <a:gd name="T10" fmla="*/ 2147483646 w 7106"/>
                  <a:gd name="T11" fmla="*/ 2147483646 h 5334"/>
                  <a:gd name="T12" fmla="*/ 2147483646 w 7106"/>
                  <a:gd name="T13" fmla="*/ 2147483646 h 5334"/>
                  <a:gd name="T14" fmla="*/ 2147483646 w 7106"/>
                  <a:gd name="T15" fmla="*/ 2147483646 h 5334"/>
                  <a:gd name="T16" fmla="*/ 2147483646 w 7106"/>
                  <a:gd name="T17" fmla="*/ 2147483646 h 5334"/>
                  <a:gd name="T18" fmla="*/ 2147483646 w 7106"/>
                  <a:gd name="T19" fmla="*/ 2147483646 h 5334"/>
                  <a:gd name="T20" fmla="*/ 2147483646 w 7106"/>
                  <a:gd name="T21" fmla="*/ 2147483646 h 5334"/>
                  <a:gd name="T22" fmla="*/ 2147483646 w 7106"/>
                  <a:gd name="T23" fmla="*/ 2147483646 h 5334"/>
                  <a:gd name="T24" fmla="*/ 2147483646 w 7106"/>
                  <a:gd name="T25" fmla="*/ 2147483646 h 5334"/>
                  <a:gd name="T26" fmla="*/ 2147483646 w 7106"/>
                  <a:gd name="T27" fmla="*/ 2147483646 h 5334"/>
                  <a:gd name="T28" fmla="*/ 2147483646 w 7106"/>
                  <a:gd name="T29" fmla="*/ 2147483646 h 5334"/>
                  <a:gd name="T30" fmla="*/ 2147483646 w 7106"/>
                  <a:gd name="T31" fmla="*/ 2147483646 h 5334"/>
                  <a:gd name="T32" fmla="*/ 2147483646 w 7106"/>
                  <a:gd name="T33" fmla="*/ 2147483646 h 5334"/>
                  <a:gd name="T34" fmla="*/ 2147483646 w 7106"/>
                  <a:gd name="T35" fmla="*/ 2147483646 h 5334"/>
                  <a:gd name="T36" fmla="*/ 2147483646 w 7106"/>
                  <a:gd name="T37" fmla="*/ 2147483646 h 5334"/>
                  <a:gd name="T38" fmla="*/ 2147483646 w 7106"/>
                  <a:gd name="T39" fmla="*/ 2147483646 h 5334"/>
                  <a:gd name="T40" fmla="*/ 2147483646 w 7106"/>
                  <a:gd name="T41" fmla="*/ 2147483646 h 5334"/>
                  <a:gd name="T42" fmla="*/ 2147483646 w 7106"/>
                  <a:gd name="T43" fmla="*/ 2147483646 h 5334"/>
                  <a:gd name="T44" fmla="*/ 2147483646 w 7106"/>
                  <a:gd name="T45" fmla="*/ 2147483646 h 5334"/>
                  <a:gd name="T46" fmla="*/ 2147483646 w 7106"/>
                  <a:gd name="T47" fmla="*/ 2147483646 h 5334"/>
                  <a:gd name="T48" fmla="*/ 2147483646 w 7106"/>
                  <a:gd name="T49" fmla="*/ 2147483646 h 5334"/>
                  <a:gd name="T50" fmla="*/ 2147483646 w 7106"/>
                  <a:gd name="T51" fmla="*/ 2147483646 h 5334"/>
                  <a:gd name="T52" fmla="*/ 2147483646 w 7106"/>
                  <a:gd name="T53" fmla="*/ 2147483646 h 5334"/>
                  <a:gd name="T54" fmla="*/ 2147483646 w 7106"/>
                  <a:gd name="T55" fmla="*/ 2147483646 h 5334"/>
                  <a:gd name="T56" fmla="*/ 2147483646 w 7106"/>
                  <a:gd name="T57" fmla="*/ 2147483646 h 5334"/>
                  <a:gd name="T58" fmla="*/ 2147483646 w 7106"/>
                  <a:gd name="T59" fmla="*/ 2147483646 h 5334"/>
                  <a:gd name="T60" fmla="*/ 2147483646 w 7106"/>
                  <a:gd name="T61" fmla="*/ 2147483646 h 5334"/>
                  <a:gd name="T62" fmla="*/ 2147483646 w 7106"/>
                  <a:gd name="T63" fmla="*/ 2147483646 h 5334"/>
                  <a:gd name="T64" fmla="*/ 2147483646 w 7106"/>
                  <a:gd name="T65" fmla="*/ 2147483646 h 5334"/>
                  <a:gd name="T66" fmla="*/ 2147483646 w 7106"/>
                  <a:gd name="T67" fmla="*/ 2147483646 h 5334"/>
                  <a:gd name="T68" fmla="*/ 2147483646 w 7106"/>
                  <a:gd name="T69" fmla="*/ 2147483646 h 5334"/>
                  <a:gd name="T70" fmla="*/ 2147483646 w 7106"/>
                  <a:gd name="T71" fmla="*/ 2147483646 h 5334"/>
                  <a:gd name="T72" fmla="*/ 2147483646 w 7106"/>
                  <a:gd name="T73" fmla="*/ 2147483646 h 5334"/>
                  <a:gd name="T74" fmla="*/ 2147483646 w 7106"/>
                  <a:gd name="T75" fmla="*/ 2147483646 h 5334"/>
                  <a:gd name="T76" fmla="*/ 2147483646 w 7106"/>
                  <a:gd name="T77" fmla="*/ 2147483646 h 5334"/>
                  <a:gd name="T78" fmla="*/ 2147483646 w 7106"/>
                  <a:gd name="T79" fmla="*/ 2147483646 h 5334"/>
                  <a:gd name="T80" fmla="*/ 2147483646 w 7106"/>
                  <a:gd name="T81" fmla="*/ 2147483646 h 5334"/>
                  <a:gd name="T82" fmla="*/ 2147483646 w 7106"/>
                  <a:gd name="T83" fmla="*/ 2147483646 h 5334"/>
                  <a:gd name="T84" fmla="*/ 2147483646 w 7106"/>
                  <a:gd name="T85" fmla="*/ 0 h 5334"/>
                  <a:gd name="T86" fmla="*/ 2147483646 w 7106"/>
                  <a:gd name="T87" fmla="*/ 2147483646 h 5334"/>
                  <a:gd name="T88" fmla="*/ 2147483646 w 7106"/>
                  <a:gd name="T89" fmla="*/ 2147483646 h 5334"/>
                  <a:gd name="T90" fmla="*/ 2147483646 w 7106"/>
                  <a:gd name="T91" fmla="*/ 2147483646 h 5334"/>
                  <a:gd name="T92" fmla="*/ 2147483646 w 7106"/>
                  <a:gd name="T93" fmla="*/ 2147483646 h 5334"/>
                  <a:gd name="T94" fmla="*/ 2147483646 w 7106"/>
                  <a:gd name="T95" fmla="*/ 2147483646 h 5334"/>
                  <a:gd name="T96" fmla="*/ 2147483646 w 7106"/>
                  <a:gd name="T97" fmla="*/ 2147483646 h 5334"/>
                  <a:gd name="T98" fmla="*/ 2147483646 w 7106"/>
                  <a:gd name="T99" fmla="*/ 2147483646 h 5334"/>
                  <a:gd name="T100" fmla="*/ 2147483646 w 7106"/>
                  <a:gd name="T101" fmla="*/ 2147483646 h 5334"/>
                  <a:gd name="T102" fmla="*/ 2147483646 w 7106"/>
                  <a:gd name="T103" fmla="*/ 2147483646 h 5334"/>
                  <a:gd name="T104" fmla="*/ 2147483646 w 7106"/>
                  <a:gd name="T105" fmla="*/ 2147483646 h 53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106" h="5334">
                    <a:moveTo>
                      <a:pt x="7105" y="4686"/>
                    </a:moveTo>
                    <a:lnTo>
                      <a:pt x="7086" y="4666"/>
                    </a:lnTo>
                    <a:lnTo>
                      <a:pt x="6915" y="4647"/>
                    </a:lnTo>
                    <a:lnTo>
                      <a:pt x="6496" y="4610"/>
                    </a:lnTo>
                    <a:lnTo>
                      <a:pt x="6229" y="4647"/>
                    </a:lnTo>
                    <a:lnTo>
                      <a:pt x="5886" y="4552"/>
                    </a:lnTo>
                    <a:lnTo>
                      <a:pt x="5619" y="4438"/>
                    </a:lnTo>
                    <a:lnTo>
                      <a:pt x="5333" y="4495"/>
                    </a:lnTo>
                    <a:lnTo>
                      <a:pt x="5029" y="4381"/>
                    </a:lnTo>
                    <a:lnTo>
                      <a:pt x="4629" y="4514"/>
                    </a:lnTo>
                    <a:lnTo>
                      <a:pt x="4400" y="4457"/>
                    </a:lnTo>
                    <a:lnTo>
                      <a:pt x="3962" y="4590"/>
                    </a:lnTo>
                    <a:lnTo>
                      <a:pt x="3772" y="4686"/>
                    </a:lnTo>
                    <a:lnTo>
                      <a:pt x="3333" y="4971"/>
                    </a:lnTo>
                    <a:lnTo>
                      <a:pt x="3029" y="5200"/>
                    </a:lnTo>
                    <a:lnTo>
                      <a:pt x="2800" y="5333"/>
                    </a:lnTo>
                    <a:lnTo>
                      <a:pt x="2743" y="5257"/>
                    </a:lnTo>
                    <a:lnTo>
                      <a:pt x="2724" y="5181"/>
                    </a:lnTo>
                    <a:lnTo>
                      <a:pt x="2705" y="5028"/>
                    </a:lnTo>
                    <a:lnTo>
                      <a:pt x="2705" y="4876"/>
                    </a:lnTo>
                    <a:lnTo>
                      <a:pt x="2705" y="4838"/>
                    </a:lnTo>
                    <a:lnTo>
                      <a:pt x="2724" y="4781"/>
                    </a:lnTo>
                    <a:lnTo>
                      <a:pt x="2781" y="4628"/>
                    </a:lnTo>
                    <a:lnTo>
                      <a:pt x="2819" y="4533"/>
                    </a:lnTo>
                    <a:lnTo>
                      <a:pt x="2819" y="4495"/>
                    </a:lnTo>
                    <a:lnTo>
                      <a:pt x="2800" y="4457"/>
                    </a:lnTo>
                    <a:lnTo>
                      <a:pt x="2762" y="4438"/>
                    </a:lnTo>
                    <a:lnTo>
                      <a:pt x="2667" y="4438"/>
                    </a:lnTo>
                    <a:lnTo>
                      <a:pt x="2610" y="4457"/>
                    </a:lnTo>
                    <a:lnTo>
                      <a:pt x="2572" y="4457"/>
                    </a:lnTo>
                    <a:lnTo>
                      <a:pt x="2514" y="4438"/>
                    </a:lnTo>
                    <a:lnTo>
                      <a:pt x="2458" y="4400"/>
                    </a:lnTo>
                    <a:lnTo>
                      <a:pt x="2438" y="4361"/>
                    </a:lnTo>
                    <a:lnTo>
                      <a:pt x="2419" y="4324"/>
                    </a:lnTo>
                    <a:lnTo>
                      <a:pt x="2400" y="4305"/>
                    </a:lnTo>
                    <a:lnTo>
                      <a:pt x="2381" y="4285"/>
                    </a:lnTo>
                    <a:lnTo>
                      <a:pt x="2343" y="4285"/>
                    </a:lnTo>
                    <a:lnTo>
                      <a:pt x="2305" y="4266"/>
                    </a:lnTo>
                    <a:lnTo>
                      <a:pt x="2267" y="4229"/>
                    </a:lnTo>
                    <a:lnTo>
                      <a:pt x="2229" y="4171"/>
                    </a:lnTo>
                    <a:lnTo>
                      <a:pt x="2229" y="4133"/>
                    </a:lnTo>
                    <a:lnTo>
                      <a:pt x="2191" y="4076"/>
                    </a:lnTo>
                    <a:lnTo>
                      <a:pt x="2153" y="4057"/>
                    </a:lnTo>
                    <a:lnTo>
                      <a:pt x="2095" y="4057"/>
                    </a:lnTo>
                    <a:lnTo>
                      <a:pt x="1962" y="4095"/>
                    </a:lnTo>
                    <a:lnTo>
                      <a:pt x="1905" y="4133"/>
                    </a:lnTo>
                    <a:lnTo>
                      <a:pt x="1867" y="4171"/>
                    </a:lnTo>
                    <a:lnTo>
                      <a:pt x="1810" y="4247"/>
                    </a:lnTo>
                    <a:lnTo>
                      <a:pt x="1791" y="4285"/>
                    </a:lnTo>
                    <a:lnTo>
                      <a:pt x="1772" y="4305"/>
                    </a:lnTo>
                    <a:lnTo>
                      <a:pt x="1733" y="4324"/>
                    </a:lnTo>
                    <a:lnTo>
                      <a:pt x="1696" y="4343"/>
                    </a:lnTo>
                    <a:lnTo>
                      <a:pt x="1638" y="4381"/>
                    </a:lnTo>
                    <a:lnTo>
                      <a:pt x="1600" y="4361"/>
                    </a:lnTo>
                    <a:lnTo>
                      <a:pt x="1543" y="4343"/>
                    </a:lnTo>
                    <a:lnTo>
                      <a:pt x="1448" y="4305"/>
                    </a:lnTo>
                    <a:lnTo>
                      <a:pt x="1410" y="4266"/>
                    </a:lnTo>
                    <a:lnTo>
                      <a:pt x="1391" y="4247"/>
                    </a:lnTo>
                    <a:lnTo>
                      <a:pt x="1315" y="4114"/>
                    </a:lnTo>
                    <a:lnTo>
                      <a:pt x="1276" y="4076"/>
                    </a:lnTo>
                    <a:lnTo>
                      <a:pt x="1238" y="4019"/>
                    </a:lnTo>
                    <a:lnTo>
                      <a:pt x="1200" y="4000"/>
                    </a:lnTo>
                    <a:lnTo>
                      <a:pt x="1143" y="3981"/>
                    </a:lnTo>
                    <a:lnTo>
                      <a:pt x="1086" y="3981"/>
                    </a:lnTo>
                    <a:lnTo>
                      <a:pt x="1029" y="3981"/>
                    </a:lnTo>
                    <a:lnTo>
                      <a:pt x="914" y="4000"/>
                    </a:lnTo>
                    <a:lnTo>
                      <a:pt x="686" y="4133"/>
                    </a:lnTo>
                    <a:lnTo>
                      <a:pt x="648" y="4057"/>
                    </a:lnTo>
                    <a:lnTo>
                      <a:pt x="553" y="3943"/>
                    </a:lnTo>
                    <a:lnTo>
                      <a:pt x="324" y="3733"/>
                    </a:lnTo>
                    <a:lnTo>
                      <a:pt x="114" y="3619"/>
                    </a:lnTo>
                    <a:lnTo>
                      <a:pt x="76" y="3581"/>
                    </a:lnTo>
                    <a:lnTo>
                      <a:pt x="57" y="3543"/>
                    </a:lnTo>
                    <a:lnTo>
                      <a:pt x="38" y="3486"/>
                    </a:lnTo>
                    <a:lnTo>
                      <a:pt x="38" y="3276"/>
                    </a:lnTo>
                    <a:lnTo>
                      <a:pt x="0" y="3047"/>
                    </a:lnTo>
                    <a:lnTo>
                      <a:pt x="0" y="3010"/>
                    </a:lnTo>
                    <a:lnTo>
                      <a:pt x="19" y="2952"/>
                    </a:lnTo>
                    <a:lnTo>
                      <a:pt x="76" y="2895"/>
                    </a:lnTo>
                    <a:lnTo>
                      <a:pt x="114" y="2857"/>
                    </a:lnTo>
                    <a:lnTo>
                      <a:pt x="191" y="2819"/>
                    </a:lnTo>
                    <a:lnTo>
                      <a:pt x="228" y="2800"/>
                    </a:lnTo>
                    <a:lnTo>
                      <a:pt x="248" y="2781"/>
                    </a:lnTo>
                    <a:lnTo>
                      <a:pt x="267" y="2743"/>
                    </a:lnTo>
                    <a:lnTo>
                      <a:pt x="324" y="2666"/>
                    </a:lnTo>
                    <a:lnTo>
                      <a:pt x="362" y="2609"/>
                    </a:lnTo>
                    <a:lnTo>
                      <a:pt x="477" y="2514"/>
                    </a:lnTo>
                    <a:lnTo>
                      <a:pt x="495" y="2457"/>
                    </a:lnTo>
                    <a:lnTo>
                      <a:pt x="495" y="2400"/>
                    </a:lnTo>
                    <a:lnTo>
                      <a:pt x="457" y="2285"/>
                    </a:lnTo>
                    <a:lnTo>
                      <a:pt x="438" y="2228"/>
                    </a:lnTo>
                    <a:lnTo>
                      <a:pt x="419" y="2190"/>
                    </a:lnTo>
                    <a:lnTo>
                      <a:pt x="400" y="2171"/>
                    </a:lnTo>
                    <a:lnTo>
                      <a:pt x="400" y="2114"/>
                    </a:lnTo>
                    <a:lnTo>
                      <a:pt x="457" y="1923"/>
                    </a:lnTo>
                    <a:lnTo>
                      <a:pt x="457" y="1771"/>
                    </a:lnTo>
                    <a:lnTo>
                      <a:pt x="572" y="1371"/>
                    </a:lnTo>
                    <a:lnTo>
                      <a:pt x="629" y="1257"/>
                    </a:lnTo>
                    <a:lnTo>
                      <a:pt x="705" y="1219"/>
                    </a:lnTo>
                    <a:lnTo>
                      <a:pt x="781" y="1181"/>
                    </a:lnTo>
                    <a:lnTo>
                      <a:pt x="895" y="1143"/>
                    </a:lnTo>
                    <a:lnTo>
                      <a:pt x="1086" y="1143"/>
                    </a:lnTo>
                    <a:lnTo>
                      <a:pt x="1181" y="1143"/>
                    </a:lnTo>
                    <a:lnTo>
                      <a:pt x="1238" y="1143"/>
                    </a:lnTo>
                    <a:lnTo>
                      <a:pt x="1315" y="1181"/>
                    </a:lnTo>
                    <a:lnTo>
                      <a:pt x="1600" y="1333"/>
                    </a:lnTo>
                    <a:lnTo>
                      <a:pt x="1676" y="1333"/>
                    </a:lnTo>
                    <a:lnTo>
                      <a:pt x="1791" y="1333"/>
                    </a:lnTo>
                    <a:lnTo>
                      <a:pt x="2095" y="1257"/>
                    </a:lnTo>
                    <a:lnTo>
                      <a:pt x="2172" y="1238"/>
                    </a:lnTo>
                    <a:lnTo>
                      <a:pt x="2229" y="1161"/>
                    </a:lnTo>
                    <a:lnTo>
                      <a:pt x="2286" y="1066"/>
                    </a:lnTo>
                    <a:lnTo>
                      <a:pt x="2362" y="800"/>
                    </a:lnTo>
                    <a:lnTo>
                      <a:pt x="2381" y="762"/>
                    </a:lnTo>
                    <a:lnTo>
                      <a:pt x="2419" y="724"/>
                    </a:lnTo>
                    <a:lnTo>
                      <a:pt x="2476" y="666"/>
                    </a:lnTo>
                    <a:lnTo>
                      <a:pt x="3048" y="285"/>
                    </a:lnTo>
                    <a:lnTo>
                      <a:pt x="3124" y="285"/>
                    </a:lnTo>
                    <a:lnTo>
                      <a:pt x="3200" y="285"/>
                    </a:lnTo>
                    <a:lnTo>
                      <a:pt x="3333" y="323"/>
                    </a:lnTo>
                    <a:lnTo>
                      <a:pt x="3677" y="495"/>
                    </a:lnTo>
                    <a:lnTo>
                      <a:pt x="3733" y="514"/>
                    </a:lnTo>
                    <a:lnTo>
                      <a:pt x="3810" y="514"/>
                    </a:lnTo>
                    <a:lnTo>
                      <a:pt x="3962" y="495"/>
                    </a:lnTo>
                    <a:lnTo>
                      <a:pt x="4038" y="476"/>
                    </a:lnTo>
                    <a:lnTo>
                      <a:pt x="4077" y="457"/>
                    </a:lnTo>
                    <a:lnTo>
                      <a:pt x="4515" y="171"/>
                    </a:lnTo>
                    <a:lnTo>
                      <a:pt x="4705" y="114"/>
                    </a:lnTo>
                    <a:lnTo>
                      <a:pt x="5505" y="0"/>
                    </a:lnTo>
                    <a:lnTo>
                      <a:pt x="5695" y="704"/>
                    </a:lnTo>
                    <a:lnTo>
                      <a:pt x="5772" y="971"/>
                    </a:lnTo>
                    <a:lnTo>
                      <a:pt x="6039" y="1466"/>
                    </a:lnTo>
                    <a:lnTo>
                      <a:pt x="6076" y="1542"/>
                    </a:lnTo>
                    <a:lnTo>
                      <a:pt x="6076" y="1619"/>
                    </a:lnTo>
                    <a:lnTo>
                      <a:pt x="6076" y="1657"/>
                    </a:lnTo>
                    <a:lnTo>
                      <a:pt x="6000" y="2057"/>
                    </a:lnTo>
                    <a:lnTo>
                      <a:pt x="5981" y="2114"/>
                    </a:lnTo>
                    <a:lnTo>
                      <a:pt x="6000" y="2285"/>
                    </a:lnTo>
                    <a:lnTo>
                      <a:pt x="6019" y="2324"/>
                    </a:lnTo>
                    <a:lnTo>
                      <a:pt x="6039" y="2380"/>
                    </a:lnTo>
                    <a:lnTo>
                      <a:pt x="6305" y="2724"/>
                    </a:lnTo>
                    <a:lnTo>
                      <a:pt x="6420" y="2914"/>
                    </a:lnTo>
                    <a:lnTo>
                      <a:pt x="6457" y="3028"/>
                    </a:lnTo>
                    <a:lnTo>
                      <a:pt x="6457" y="3257"/>
                    </a:lnTo>
                    <a:lnTo>
                      <a:pt x="6553" y="3467"/>
                    </a:lnTo>
                    <a:lnTo>
                      <a:pt x="6629" y="3562"/>
                    </a:lnTo>
                    <a:lnTo>
                      <a:pt x="6724" y="3638"/>
                    </a:lnTo>
                    <a:lnTo>
                      <a:pt x="6801" y="3714"/>
                    </a:lnTo>
                    <a:lnTo>
                      <a:pt x="6819" y="3771"/>
                    </a:lnTo>
                    <a:lnTo>
                      <a:pt x="6838" y="3828"/>
                    </a:lnTo>
                    <a:lnTo>
                      <a:pt x="6801" y="4019"/>
                    </a:lnTo>
                    <a:lnTo>
                      <a:pt x="6801" y="4076"/>
                    </a:lnTo>
                    <a:lnTo>
                      <a:pt x="6801" y="4133"/>
                    </a:lnTo>
                    <a:lnTo>
                      <a:pt x="6819" y="4171"/>
                    </a:lnTo>
                    <a:lnTo>
                      <a:pt x="6857" y="4209"/>
                    </a:lnTo>
                    <a:lnTo>
                      <a:pt x="6896" y="4266"/>
                    </a:lnTo>
                    <a:lnTo>
                      <a:pt x="7029" y="4457"/>
                    </a:lnTo>
                    <a:lnTo>
                      <a:pt x="7086" y="4552"/>
                    </a:lnTo>
                    <a:lnTo>
                      <a:pt x="7086" y="4610"/>
                    </a:lnTo>
                    <a:lnTo>
                      <a:pt x="7105" y="468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0" name="Freeform 11">
                <a:extLst>
                  <a:ext uri="{FF2B5EF4-FFF2-40B4-BE49-F238E27FC236}">
                    <a16:creationId xmlns:a16="http://schemas.microsoft.com/office/drawing/2014/main" id="{588553F4-15A6-4440-99A3-72FD0A41F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6275" y="7108825"/>
                <a:ext cx="449263" cy="322263"/>
              </a:xfrm>
              <a:custGeom>
                <a:avLst/>
                <a:gdLst>
                  <a:gd name="T0" fmla="*/ 2147483646 w 2496"/>
                  <a:gd name="T1" fmla="*/ 2147483646 h 1791"/>
                  <a:gd name="T2" fmla="*/ 2147483646 w 2496"/>
                  <a:gd name="T3" fmla="*/ 2147483646 h 1791"/>
                  <a:gd name="T4" fmla="*/ 2147483646 w 2496"/>
                  <a:gd name="T5" fmla="*/ 2147483646 h 1791"/>
                  <a:gd name="T6" fmla="*/ 2147483646 w 2496"/>
                  <a:gd name="T7" fmla="*/ 2147483646 h 1791"/>
                  <a:gd name="T8" fmla="*/ 2147483646 w 2496"/>
                  <a:gd name="T9" fmla="*/ 2147483646 h 1791"/>
                  <a:gd name="T10" fmla="*/ 2147483646 w 2496"/>
                  <a:gd name="T11" fmla="*/ 2147483646 h 1791"/>
                  <a:gd name="T12" fmla="*/ 2147483646 w 2496"/>
                  <a:gd name="T13" fmla="*/ 2147483646 h 1791"/>
                  <a:gd name="T14" fmla="*/ 2147483646 w 2496"/>
                  <a:gd name="T15" fmla="*/ 2147483646 h 1791"/>
                  <a:gd name="T16" fmla="*/ 2147483646 w 2496"/>
                  <a:gd name="T17" fmla="*/ 2147483646 h 1791"/>
                  <a:gd name="T18" fmla="*/ 2147483646 w 2496"/>
                  <a:gd name="T19" fmla="*/ 2147483646 h 1791"/>
                  <a:gd name="T20" fmla="*/ 0 w 2496"/>
                  <a:gd name="T21" fmla="*/ 2147483646 h 1791"/>
                  <a:gd name="T22" fmla="*/ 2147483646 w 2496"/>
                  <a:gd name="T23" fmla="*/ 2147483646 h 1791"/>
                  <a:gd name="T24" fmla="*/ 2147483646 w 2496"/>
                  <a:gd name="T25" fmla="*/ 2147483646 h 1791"/>
                  <a:gd name="T26" fmla="*/ 2147483646 w 2496"/>
                  <a:gd name="T27" fmla="*/ 2147483646 h 1791"/>
                  <a:gd name="T28" fmla="*/ 2147483646 w 2496"/>
                  <a:gd name="T29" fmla="*/ 2147483646 h 1791"/>
                  <a:gd name="T30" fmla="*/ 2147483646 w 2496"/>
                  <a:gd name="T31" fmla="*/ 2147483646 h 1791"/>
                  <a:gd name="T32" fmla="*/ 2147483646 w 2496"/>
                  <a:gd name="T33" fmla="*/ 0 h 1791"/>
                  <a:gd name="T34" fmla="*/ 2147483646 w 2496"/>
                  <a:gd name="T35" fmla="*/ 2147483646 h 1791"/>
                  <a:gd name="T36" fmla="*/ 2147483646 w 2496"/>
                  <a:gd name="T37" fmla="*/ 2147483646 h 1791"/>
                  <a:gd name="T38" fmla="*/ 2147483646 w 2496"/>
                  <a:gd name="T39" fmla="*/ 2147483646 h 1791"/>
                  <a:gd name="T40" fmla="*/ 2147483646 w 2496"/>
                  <a:gd name="T41" fmla="*/ 2147483646 h 1791"/>
                  <a:gd name="T42" fmla="*/ 2147483646 w 2496"/>
                  <a:gd name="T43" fmla="*/ 2147483646 h 1791"/>
                  <a:gd name="T44" fmla="*/ 2147483646 w 2496"/>
                  <a:gd name="T45" fmla="*/ 2147483646 h 1791"/>
                  <a:gd name="T46" fmla="*/ 2147483646 w 2496"/>
                  <a:gd name="T47" fmla="*/ 2147483646 h 1791"/>
                  <a:gd name="T48" fmla="*/ 2147483646 w 2496"/>
                  <a:gd name="T49" fmla="*/ 2147483646 h 1791"/>
                  <a:gd name="T50" fmla="*/ 2147483646 w 2496"/>
                  <a:gd name="T51" fmla="*/ 2147483646 h 1791"/>
                  <a:gd name="T52" fmla="*/ 2147483646 w 2496"/>
                  <a:gd name="T53" fmla="*/ 2147483646 h 1791"/>
                  <a:gd name="T54" fmla="*/ 2147483646 w 2496"/>
                  <a:gd name="T55" fmla="*/ 2147483646 h 1791"/>
                  <a:gd name="T56" fmla="*/ 2147483646 w 2496"/>
                  <a:gd name="T57" fmla="*/ 2147483646 h 1791"/>
                  <a:gd name="T58" fmla="*/ 2147483646 w 2496"/>
                  <a:gd name="T59" fmla="*/ 2147483646 h 1791"/>
                  <a:gd name="T60" fmla="*/ 2147483646 w 2496"/>
                  <a:gd name="T61" fmla="*/ 2147483646 h 1791"/>
                  <a:gd name="T62" fmla="*/ 2147483646 w 2496"/>
                  <a:gd name="T63" fmla="*/ 2147483646 h 1791"/>
                  <a:gd name="T64" fmla="*/ 2147483646 w 2496"/>
                  <a:gd name="T65" fmla="*/ 2147483646 h 1791"/>
                  <a:gd name="T66" fmla="*/ 2147483646 w 2496"/>
                  <a:gd name="T67" fmla="*/ 2147483646 h 1791"/>
                  <a:gd name="T68" fmla="*/ 2147483646 w 2496"/>
                  <a:gd name="T69" fmla="*/ 2147483646 h 1791"/>
                  <a:gd name="T70" fmla="*/ 2147483646 w 2496"/>
                  <a:gd name="T71" fmla="*/ 2147483646 h 1791"/>
                  <a:gd name="T72" fmla="*/ 2147483646 w 2496"/>
                  <a:gd name="T73" fmla="*/ 2147483646 h 1791"/>
                  <a:gd name="T74" fmla="*/ 2147483646 w 2496"/>
                  <a:gd name="T75" fmla="*/ 2147483646 h 1791"/>
                  <a:gd name="T76" fmla="*/ 2147483646 w 2496"/>
                  <a:gd name="T77" fmla="*/ 2147483646 h 1791"/>
                  <a:gd name="T78" fmla="*/ 2147483646 w 2496"/>
                  <a:gd name="T79" fmla="*/ 2147483646 h 1791"/>
                  <a:gd name="T80" fmla="*/ 2147483646 w 2496"/>
                  <a:gd name="T81" fmla="*/ 2147483646 h 1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96" h="1791">
                    <a:moveTo>
                      <a:pt x="2476" y="1352"/>
                    </a:moveTo>
                    <a:lnTo>
                      <a:pt x="2266" y="1467"/>
                    </a:lnTo>
                    <a:lnTo>
                      <a:pt x="2038" y="1447"/>
                    </a:lnTo>
                    <a:lnTo>
                      <a:pt x="1848" y="1562"/>
                    </a:lnTo>
                    <a:lnTo>
                      <a:pt x="1753" y="1619"/>
                    </a:lnTo>
                    <a:lnTo>
                      <a:pt x="1714" y="1790"/>
                    </a:lnTo>
                    <a:lnTo>
                      <a:pt x="1581" y="1581"/>
                    </a:lnTo>
                    <a:lnTo>
                      <a:pt x="1467" y="1562"/>
                    </a:lnTo>
                    <a:lnTo>
                      <a:pt x="1352" y="1523"/>
                    </a:lnTo>
                    <a:lnTo>
                      <a:pt x="1391" y="1447"/>
                    </a:lnTo>
                    <a:lnTo>
                      <a:pt x="1409" y="1371"/>
                    </a:lnTo>
                    <a:lnTo>
                      <a:pt x="1333" y="1295"/>
                    </a:lnTo>
                    <a:lnTo>
                      <a:pt x="1238" y="1276"/>
                    </a:lnTo>
                    <a:lnTo>
                      <a:pt x="1200" y="1409"/>
                    </a:lnTo>
                    <a:lnTo>
                      <a:pt x="1067" y="1504"/>
                    </a:lnTo>
                    <a:lnTo>
                      <a:pt x="1010" y="1504"/>
                    </a:lnTo>
                    <a:lnTo>
                      <a:pt x="857" y="1486"/>
                    </a:lnTo>
                    <a:lnTo>
                      <a:pt x="705" y="1504"/>
                    </a:lnTo>
                    <a:lnTo>
                      <a:pt x="514" y="1333"/>
                    </a:lnTo>
                    <a:lnTo>
                      <a:pt x="114" y="1105"/>
                    </a:lnTo>
                    <a:lnTo>
                      <a:pt x="19" y="1010"/>
                    </a:lnTo>
                    <a:lnTo>
                      <a:pt x="0" y="895"/>
                    </a:lnTo>
                    <a:lnTo>
                      <a:pt x="114" y="800"/>
                    </a:lnTo>
                    <a:lnTo>
                      <a:pt x="229" y="685"/>
                    </a:lnTo>
                    <a:lnTo>
                      <a:pt x="381" y="647"/>
                    </a:lnTo>
                    <a:lnTo>
                      <a:pt x="362" y="629"/>
                    </a:lnTo>
                    <a:lnTo>
                      <a:pt x="400" y="590"/>
                    </a:lnTo>
                    <a:lnTo>
                      <a:pt x="419" y="552"/>
                    </a:lnTo>
                    <a:lnTo>
                      <a:pt x="438" y="495"/>
                    </a:lnTo>
                    <a:lnTo>
                      <a:pt x="438" y="438"/>
                    </a:lnTo>
                    <a:lnTo>
                      <a:pt x="362" y="152"/>
                    </a:lnTo>
                    <a:lnTo>
                      <a:pt x="590" y="19"/>
                    </a:lnTo>
                    <a:lnTo>
                      <a:pt x="705" y="0"/>
                    </a:lnTo>
                    <a:lnTo>
                      <a:pt x="762" y="0"/>
                    </a:lnTo>
                    <a:lnTo>
                      <a:pt x="819" y="0"/>
                    </a:lnTo>
                    <a:lnTo>
                      <a:pt x="876" y="19"/>
                    </a:lnTo>
                    <a:lnTo>
                      <a:pt x="914" y="38"/>
                    </a:lnTo>
                    <a:lnTo>
                      <a:pt x="952" y="95"/>
                    </a:lnTo>
                    <a:lnTo>
                      <a:pt x="991" y="133"/>
                    </a:lnTo>
                    <a:lnTo>
                      <a:pt x="1067" y="266"/>
                    </a:lnTo>
                    <a:lnTo>
                      <a:pt x="1086" y="285"/>
                    </a:lnTo>
                    <a:lnTo>
                      <a:pt x="1124" y="324"/>
                    </a:lnTo>
                    <a:lnTo>
                      <a:pt x="1219" y="362"/>
                    </a:lnTo>
                    <a:lnTo>
                      <a:pt x="1276" y="380"/>
                    </a:lnTo>
                    <a:lnTo>
                      <a:pt x="1314" y="400"/>
                    </a:lnTo>
                    <a:lnTo>
                      <a:pt x="1372" y="362"/>
                    </a:lnTo>
                    <a:lnTo>
                      <a:pt x="1409" y="343"/>
                    </a:lnTo>
                    <a:lnTo>
                      <a:pt x="1448" y="324"/>
                    </a:lnTo>
                    <a:lnTo>
                      <a:pt x="1467" y="304"/>
                    </a:lnTo>
                    <a:lnTo>
                      <a:pt x="1486" y="266"/>
                    </a:lnTo>
                    <a:lnTo>
                      <a:pt x="1543" y="190"/>
                    </a:lnTo>
                    <a:lnTo>
                      <a:pt x="1581" y="152"/>
                    </a:lnTo>
                    <a:lnTo>
                      <a:pt x="1638" y="114"/>
                    </a:lnTo>
                    <a:lnTo>
                      <a:pt x="1771" y="76"/>
                    </a:lnTo>
                    <a:lnTo>
                      <a:pt x="1829" y="76"/>
                    </a:lnTo>
                    <a:lnTo>
                      <a:pt x="1867" y="95"/>
                    </a:lnTo>
                    <a:lnTo>
                      <a:pt x="1905" y="152"/>
                    </a:lnTo>
                    <a:lnTo>
                      <a:pt x="1905" y="190"/>
                    </a:lnTo>
                    <a:lnTo>
                      <a:pt x="1943" y="248"/>
                    </a:lnTo>
                    <a:lnTo>
                      <a:pt x="1981" y="285"/>
                    </a:lnTo>
                    <a:lnTo>
                      <a:pt x="2019" y="304"/>
                    </a:lnTo>
                    <a:lnTo>
                      <a:pt x="2057" y="304"/>
                    </a:lnTo>
                    <a:lnTo>
                      <a:pt x="2076" y="324"/>
                    </a:lnTo>
                    <a:lnTo>
                      <a:pt x="2095" y="343"/>
                    </a:lnTo>
                    <a:lnTo>
                      <a:pt x="2114" y="380"/>
                    </a:lnTo>
                    <a:lnTo>
                      <a:pt x="2134" y="419"/>
                    </a:lnTo>
                    <a:lnTo>
                      <a:pt x="2190" y="457"/>
                    </a:lnTo>
                    <a:lnTo>
                      <a:pt x="2248" y="476"/>
                    </a:lnTo>
                    <a:lnTo>
                      <a:pt x="2286" y="476"/>
                    </a:lnTo>
                    <a:lnTo>
                      <a:pt x="2343" y="457"/>
                    </a:lnTo>
                    <a:lnTo>
                      <a:pt x="2438" y="457"/>
                    </a:lnTo>
                    <a:lnTo>
                      <a:pt x="2476" y="476"/>
                    </a:lnTo>
                    <a:lnTo>
                      <a:pt x="2495" y="514"/>
                    </a:lnTo>
                    <a:lnTo>
                      <a:pt x="2495" y="552"/>
                    </a:lnTo>
                    <a:lnTo>
                      <a:pt x="2457" y="647"/>
                    </a:lnTo>
                    <a:lnTo>
                      <a:pt x="2400" y="800"/>
                    </a:lnTo>
                    <a:lnTo>
                      <a:pt x="2381" y="857"/>
                    </a:lnTo>
                    <a:lnTo>
                      <a:pt x="2381" y="895"/>
                    </a:lnTo>
                    <a:lnTo>
                      <a:pt x="2381" y="1047"/>
                    </a:lnTo>
                    <a:lnTo>
                      <a:pt x="2400" y="1200"/>
                    </a:lnTo>
                    <a:lnTo>
                      <a:pt x="2419" y="1276"/>
                    </a:lnTo>
                    <a:lnTo>
                      <a:pt x="2476" y="135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1" name="Freeform 12">
                <a:extLst>
                  <a:ext uri="{FF2B5EF4-FFF2-40B4-BE49-F238E27FC236}">
                    <a16:creationId xmlns:a16="http://schemas.microsoft.com/office/drawing/2014/main" id="{FF55DEEB-E6E6-6E40-AD78-6956873A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9500" y="5891213"/>
                <a:ext cx="946150" cy="1330325"/>
              </a:xfrm>
              <a:custGeom>
                <a:avLst/>
                <a:gdLst>
                  <a:gd name="T0" fmla="*/ 2147483646 w 5259"/>
                  <a:gd name="T1" fmla="*/ 2147483646 h 7392"/>
                  <a:gd name="T2" fmla="*/ 2147483646 w 5259"/>
                  <a:gd name="T3" fmla="*/ 2147483646 h 7392"/>
                  <a:gd name="T4" fmla="*/ 2147483646 w 5259"/>
                  <a:gd name="T5" fmla="*/ 2147483646 h 7392"/>
                  <a:gd name="T6" fmla="*/ 2147483646 w 5259"/>
                  <a:gd name="T7" fmla="*/ 2147483646 h 7392"/>
                  <a:gd name="T8" fmla="*/ 2147483646 w 5259"/>
                  <a:gd name="T9" fmla="*/ 2147483646 h 7392"/>
                  <a:gd name="T10" fmla="*/ 2147483646 w 5259"/>
                  <a:gd name="T11" fmla="*/ 2147483646 h 7392"/>
                  <a:gd name="T12" fmla="*/ 2147483646 w 5259"/>
                  <a:gd name="T13" fmla="*/ 2147483646 h 7392"/>
                  <a:gd name="T14" fmla="*/ 2147483646 w 5259"/>
                  <a:gd name="T15" fmla="*/ 2147483646 h 7392"/>
                  <a:gd name="T16" fmla="*/ 2147483646 w 5259"/>
                  <a:gd name="T17" fmla="*/ 2147483646 h 7392"/>
                  <a:gd name="T18" fmla="*/ 2147483646 w 5259"/>
                  <a:gd name="T19" fmla="*/ 2147483646 h 7392"/>
                  <a:gd name="T20" fmla="*/ 2147483646 w 5259"/>
                  <a:gd name="T21" fmla="*/ 2147483646 h 7392"/>
                  <a:gd name="T22" fmla="*/ 2147483646 w 5259"/>
                  <a:gd name="T23" fmla="*/ 2147483646 h 7392"/>
                  <a:gd name="T24" fmla="*/ 2147483646 w 5259"/>
                  <a:gd name="T25" fmla="*/ 2147483646 h 7392"/>
                  <a:gd name="T26" fmla="*/ 2147483646 w 5259"/>
                  <a:gd name="T27" fmla="*/ 2147483646 h 7392"/>
                  <a:gd name="T28" fmla="*/ 2147483646 w 5259"/>
                  <a:gd name="T29" fmla="*/ 2147483646 h 7392"/>
                  <a:gd name="T30" fmla="*/ 2147483646 w 5259"/>
                  <a:gd name="T31" fmla="*/ 2147483646 h 7392"/>
                  <a:gd name="T32" fmla="*/ 2147483646 w 5259"/>
                  <a:gd name="T33" fmla="*/ 2147483646 h 7392"/>
                  <a:gd name="T34" fmla="*/ 2147483646 w 5259"/>
                  <a:gd name="T35" fmla="*/ 2147483646 h 7392"/>
                  <a:gd name="T36" fmla="*/ 2147483646 w 5259"/>
                  <a:gd name="T37" fmla="*/ 2147483646 h 7392"/>
                  <a:gd name="T38" fmla="*/ 2147483646 w 5259"/>
                  <a:gd name="T39" fmla="*/ 2147483646 h 7392"/>
                  <a:gd name="T40" fmla="*/ 2147483646 w 5259"/>
                  <a:gd name="T41" fmla="*/ 2147483646 h 7392"/>
                  <a:gd name="T42" fmla="*/ 2147483646 w 5259"/>
                  <a:gd name="T43" fmla="*/ 2147483646 h 7392"/>
                  <a:gd name="T44" fmla="*/ 2147483646 w 5259"/>
                  <a:gd name="T45" fmla="*/ 2147483646 h 7392"/>
                  <a:gd name="T46" fmla="*/ 2147483646 w 5259"/>
                  <a:gd name="T47" fmla="*/ 2147483646 h 7392"/>
                  <a:gd name="T48" fmla="*/ 2147483646 w 5259"/>
                  <a:gd name="T49" fmla="*/ 2147483646 h 7392"/>
                  <a:gd name="T50" fmla="*/ 2147483646 w 5259"/>
                  <a:gd name="T51" fmla="*/ 2147483646 h 7392"/>
                  <a:gd name="T52" fmla="*/ 2147483646 w 5259"/>
                  <a:gd name="T53" fmla="*/ 2147483646 h 7392"/>
                  <a:gd name="T54" fmla="*/ 2147483646 w 5259"/>
                  <a:gd name="T55" fmla="*/ 2147483646 h 7392"/>
                  <a:gd name="T56" fmla="*/ 2147483646 w 5259"/>
                  <a:gd name="T57" fmla="*/ 2147483646 h 7392"/>
                  <a:gd name="T58" fmla="*/ 2147483646 w 5259"/>
                  <a:gd name="T59" fmla="*/ 2147483646 h 7392"/>
                  <a:gd name="T60" fmla="*/ 2147483646 w 5259"/>
                  <a:gd name="T61" fmla="*/ 2147483646 h 7392"/>
                  <a:gd name="T62" fmla="*/ 2147483646 w 5259"/>
                  <a:gd name="T63" fmla="*/ 2147483646 h 7392"/>
                  <a:gd name="T64" fmla="*/ 2147483646 w 5259"/>
                  <a:gd name="T65" fmla="*/ 2147483646 h 7392"/>
                  <a:gd name="T66" fmla="*/ 2147483646 w 5259"/>
                  <a:gd name="T67" fmla="*/ 2147483646 h 7392"/>
                  <a:gd name="T68" fmla="*/ 2147483646 w 5259"/>
                  <a:gd name="T69" fmla="*/ 2147483646 h 7392"/>
                  <a:gd name="T70" fmla="*/ 2147483646 w 5259"/>
                  <a:gd name="T71" fmla="*/ 2147483646 h 7392"/>
                  <a:gd name="T72" fmla="*/ 2147483646 w 5259"/>
                  <a:gd name="T73" fmla="*/ 2147483646 h 7392"/>
                  <a:gd name="T74" fmla="*/ 2147483646 w 5259"/>
                  <a:gd name="T75" fmla="*/ 2147483646 h 7392"/>
                  <a:gd name="T76" fmla="*/ 2147483646 w 5259"/>
                  <a:gd name="T77" fmla="*/ 2147483646 h 7392"/>
                  <a:gd name="T78" fmla="*/ 2147483646 w 5259"/>
                  <a:gd name="T79" fmla="*/ 2147483646 h 7392"/>
                  <a:gd name="T80" fmla="*/ 2147483646 w 5259"/>
                  <a:gd name="T81" fmla="*/ 2147483646 h 7392"/>
                  <a:gd name="T82" fmla="*/ 2147483646 w 5259"/>
                  <a:gd name="T83" fmla="*/ 2147483646 h 7392"/>
                  <a:gd name="T84" fmla="*/ 2147483646 w 5259"/>
                  <a:gd name="T85" fmla="*/ 2147483646 h 7392"/>
                  <a:gd name="T86" fmla="*/ 2147483646 w 5259"/>
                  <a:gd name="T87" fmla="*/ 2147483646 h 7392"/>
                  <a:gd name="T88" fmla="*/ 2147483646 w 5259"/>
                  <a:gd name="T89" fmla="*/ 2147483646 h 7392"/>
                  <a:gd name="T90" fmla="*/ 2147483646 w 5259"/>
                  <a:gd name="T91" fmla="*/ 2147483646 h 7392"/>
                  <a:gd name="T92" fmla="*/ 2147483646 w 5259"/>
                  <a:gd name="T93" fmla="*/ 2147483646 h 7392"/>
                  <a:gd name="T94" fmla="*/ 2147483646 w 5259"/>
                  <a:gd name="T95" fmla="*/ 2147483646 h 7392"/>
                  <a:gd name="T96" fmla="*/ 2147483646 w 5259"/>
                  <a:gd name="T97" fmla="*/ 2147483646 h 7392"/>
                  <a:gd name="T98" fmla="*/ 2147483646 w 5259"/>
                  <a:gd name="T99" fmla="*/ 2147483646 h 73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259" h="7392">
                    <a:moveTo>
                      <a:pt x="5182" y="7391"/>
                    </a:moveTo>
                    <a:lnTo>
                      <a:pt x="5105" y="7295"/>
                    </a:lnTo>
                    <a:lnTo>
                      <a:pt x="4991" y="7238"/>
                    </a:lnTo>
                    <a:lnTo>
                      <a:pt x="4648" y="7105"/>
                    </a:lnTo>
                    <a:lnTo>
                      <a:pt x="4401" y="7066"/>
                    </a:lnTo>
                    <a:lnTo>
                      <a:pt x="4172" y="7086"/>
                    </a:lnTo>
                    <a:lnTo>
                      <a:pt x="4039" y="7181"/>
                    </a:lnTo>
                    <a:lnTo>
                      <a:pt x="3925" y="7162"/>
                    </a:lnTo>
                    <a:lnTo>
                      <a:pt x="3830" y="7105"/>
                    </a:lnTo>
                    <a:lnTo>
                      <a:pt x="3601" y="6952"/>
                    </a:lnTo>
                    <a:lnTo>
                      <a:pt x="3486" y="6895"/>
                    </a:lnTo>
                    <a:lnTo>
                      <a:pt x="3353" y="6819"/>
                    </a:lnTo>
                    <a:lnTo>
                      <a:pt x="2934" y="6705"/>
                    </a:lnTo>
                    <a:lnTo>
                      <a:pt x="2401" y="6628"/>
                    </a:lnTo>
                    <a:lnTo>
                      <a:pt x="1886" y="6419"/>
                    </a:lnTo>
                    <a:lnTo>
                      <a:pt x="1791" y="6324"/>
                    </a:lnTo>
                    <a:lnTo>
                      <a:pt x="1696" y="6133"/>
                    </a:lnTo>
                    <a:lnTo>
                      <a:pt x="1601" y="6038"/>
                    </a:lnTo>
                    <a:lnTo>
                      <a:pt x="1372" y="5886"/>
                    </a:lnTo>
                    <a:lnTo>
                      <a:pt x="1220" y="5714"/>
                    </a:lnTo>
                    <a:lnTo>
                      <a:pt x="1087" y="5581"/>
                    </a:lnTo>
                    <a:lnTo>
                      <a:pt x="972" y="5486"/>
                    </a:lnTo>
                    <a:lnTo>
                      <a:pt x="801" y="5371"/>
                    </a:lnTo>
                    <a:lnTo>
                      <a:pt x="706" y="5295"/>
                    </a:lnTo>
                    <a:lnTo>
                      <a:pt x="706" y="5181"/>
                    </a:lnTo>
                    <a:lnTo>
                      <a:pt x="667" y="5124"/>
                    </a:lnTo>
                    <a:lnTo>
                      <a:pt x="572" y="5066"/>
                    </a:lnTo>
                    <a:lnTo>
                      <a:pt x="534" y="5029"/>
                    </a:lnTo>
                    <a:lnTo>
                      <a:pt x="420" y="4895"/>
                    </a:lnTo>
                    <a:lnTo>
                      <a:pt x="305" y="4781"/>
                    </a:lnTo>
                    <a:lnTo>
                      <a:pt x="96" y="4685"/>
                    </a:lnTo>
                    <a:lnTo>
                      <a:pt x="0" y="4667"/>
                    </a:lnTo>
                    <a:lnTo>
                      <a:pt x="381" y="4323"/>
                    </a:lnTo>
                    <a:lnTo>
                      <a:pt x="420" y="4286"/>
                    </a:lnTo>
                    <a:lnTo>
                      <a:pt x="439" y="4247"/>
                    </a:lnTo>
                    <a:lnTo>
                      <a:pt x="439" y="4171"/>
                    </a:lnTo>
                    <a:lnTo>
                      <a:pt x="439" y="4019"/>
                    </a:lnTo>
                    <a:lnTo>
                      <a:pt x="439" y="3924"/>
                    </a:lnTo>
                    <a:lnTo>
                      <a:pt x="477" y="3847"/>
                    </a:lnTo>
                    <a:lnTo>
                      <a:pt x="515" y="3790"/>
                    </a:lnTo>
                    <a:lnTo>
                      <a:pt x="553" y="3733"/>
                    </a:lnTo>
                    <a:lnTo>
                      <a:pt x="591" y="3581"/>
                    </a:lnTo>
                    <a:lnTo>
                      <a:pt x="591" y="3524"/>
                    </a:lnTo>
                    <a:lnTo>
                      <a:pt x="572" y="3466"/>
                    </a:lnTo>
                    <a:lnTo>
                      <a:pt x="439" y="3333"/>
                    </a:lnTo>
                    <a:lnTo>
                      <a:pt x="420" y="3295"/>
                    </a:lnTo>
                    <a:lnTo>
                      <a:pt x="401" y="3257"/>
                    </a:lnTo>
                    <a:lnTo>
                      <a:pt x="401" y="3200"/>
                    </a:lnTo>
                    <a:lnTo>
                      <a:pt x="401" y="3143"/>
                    </a:lnTo>
                    <a:lnTo>
                      <a:pt x="439" y="3028"/>
                    </a:lnTo>
                    <a:lnTo>
                      <a:pt x="458" y="2971"/>
                    </a:lnTo>
                    <a:lnTo>
                      <a:pt x="477" y="2933"/>
                    </a:lnTo>
                    <a:lnTo>
                      <a:pt x="648" y="2819"/>
                    </a:lnTo>
                    <a:lnTo>
                      <a:pt x="744" y="2762"/>
                    </a:lnTo>
                    <a:lnTo>
                      <a:pt x="1029" y="2686"/>
                    </a:lnTo>
                    <a:lnTo>
                      <a:pt x="1067" y="2667"/>
                    </a:lnTo>
                    <a:lnTo>
                      <a:pt x="1106" y="2647"/>
                    </a:lnTo>
                    <a:lnTo>
                      <a:pt x="1391" y="2419"/>
                    </a:lnTo>
                    <a:lnTo>
                      <a:pt x="1429" y="2362"/>
                    </a:lnTo>
                    <a:lnTo>
                      <a:pt x="1448" y="2342"/>
                    </a:lnTo>
                    <a:lnTo>
                      <a:pt x="1448" y="2323"/>
                    </a:lnTo>
                    <a:lnTo>
                      <a:pt x="1448" y="2286"/>
                    </a:lnTo>
                    <a:lnTo>
                      <a:pt x="1448" y="2247"/>
                    </a:lnTo>
                    <a:lnTo>
                      <a:pt x="1410" y="2152"/>
                    </a:lnTo>
                    <a:lnTo>
                      <a:pt x="1163" y="1771"/>
                    </a:lnTo>
                    <a:lnTo>
                      <a:pt x="953" y="1524"/>
                    </a:lnTo>
                    <a:lnTo>
                      <a:pt x="915" y="1485"/>
                    </a:lnTo>
                    <a:lnTo>
                      <a:pt x="801" y="1428"/>
                    </a:lnTo>
                    <a:lnTo>
                      <a:pt x="782" y="1409"/>
                    </a:lnTo>
                    <a:lnTo>
                      <a:pt x="744" y="1371"/>
                    </a:lnTo>
                    <a:lnTo>
                      <a:pt x="706" y="1295"/>
                    </a:lnTo>
                    <a:lnTo>
                      <a:pt x="667" y="1067"/>
                    </a:lnTo>
                    <a:lnTo>
                      <a:pt x="572" y="876"/>
                    </a:lnTo>
                    <a:lnTo>
                      <a:pt x="858" y="895"/>
                    </a:lnTo>
                    <a:lnTo>
                      <a:pt x="1791" y="1067"/>
                    </a:lnTo>
                    <a:lnTo>
                      <a:pt x="1849" y="1067"/>
                    </a:lnTo>
                    <a:lnTo>
                      <a:pt x="1944" y="1047"/>
                    </a:lnTo>
                    <a:lnTo>
                      <a:pt x="2115" y="971"/>
                    </a:lnTo>
                    <a:lnTo>
                      <a:pt x="2172" y="933"/>
                    </a:lnTo>
                    <a:lnTo>
                      <a:pt x="2230" y="914"/>
                    </a:lnTo>
                    <a:lnTo>
                      <a:pt x="2496" y="571"/>
                    </a:lnTo>
                    <a:lnTo>
                      <a:pt x="2611" y="476"/>
                    </a:lnTo>
                    <a:lnTo>
                      <a:pt x="2629" y="476"/>
                    </a:lnTo>
                    <a:lnTo>
                      <a:pt x="2648" y="457"/>
                    </a:lnTo>
                    <a:lnTo>
                      <a:pt x="3105" y="342"/>
                    </a:lnTo>
                    <a:lnTo>
                      <a:pt x="3258" y="285"/>
                    </a:lnTo>
                    <a:lnTo>
                      <a:pt x="3372" y="209"/>
                    </a:lnTo>
                    <a:lnTo>
                      <a:pt x="3639" y="0"/>
                    </a:lnTo>
                    <a:lnTo>
                      <a:pt x="3849" y="38"/>
                    </a:lnTo>
                    <a:lnTo>
                      <a:pt x="4553" y="400"/>
                    </a:lnTo>
                    <a:lnTo>
                      <a:pt x="4648" y="647"/>
                    </a:lnTo>
                    <a:lnTo>
                      <a:pt x="4839" y="1600"/>
                    </a:lnTo>
                    <a:lnTo>
                      <a:pt x="4858" y="1924"/>
                    </a:lnTo>
                    <a:lnTo>
                      <a:pt x="4858" y="2000"/>
                    </a:lnTo>
                    <a:lnTo>
                      <a:pt x="4839" y="2076"/>
                    </a:lnTo>
                    <a:lnTo>
                      <a:pt x="4839" y="2114"/>
                    </a:lnTo>
                    <a:lnTo>
                      <a:pt x="4687" y="2362"/>
                    </a:lnTo>
                    <a:lnTo>
                      <a:pt x="4668" y="2400"/>
                    </a:lnTo>
                    <a:lnTo>
                      <a:pt x="4648" y="2457"/>
                    </a:lnTo>
                    <a:lnTo>
                      <a:pt x="4668" y="2514"/>
                    </a:lnTo>
                    <a:lnTo>
                      <a:pt x="4668" y="2552"/>
                    </a:lnTo>
                    <a:lnTo>
                      <a:pt x="4782" y="2857"/>
                    </a:lnTo>
                    <a:lnTo>
                      <a:pt x="4820" y="2971"/>
                    </a:lnTo>
                    <a:lnTo>
                      <a:pt x="4820" y="3048"/>
                    </a:lnTo>
                    <a:lnTo>
                      <a:pt x="4801" y="3561"/>
                    </a:lnTo>
                    <a:lnTo>
                      <a:pt x="4782" y="3638"/>
                    </a:lnTo>
                    <a:lnTo>
                      <a:pt x="4763" y="3676"/>
                    </a:lnTo>
                    <a:lnTo>
                      <a:pt x="4744" y="3695"/>
                    </a:lnTo>
                    <a:lnTo>
                      <a:pt x="4706" y="3733"/>
                    </a:lnTo>
                    <a:lnTo>
                      <a:pt x="4592" y="3790"/>
                    </a:lnTo>
                    <a:lnTo>
                      <a:pt x="4553" y="3828"/>
                    </a:lnTo>
                    <a:lnTo>
                      <a:pt x="4515" y="3866"/>
                    </a:lnTo>
                    <a:lnTo>
                      <a:pt x="4496" y="3924"/>
                    </a:lnTo>
                    <a:lnTo>
                      <a:pt x="4496" y="3981"/>
                    </a:lnTo>
                    <a:lnTo>
                      <a:pt x="4515" y="4019"/>
                    </a:lnTo>
                    <a:lnTo>
                      <a:pt x="4858" y="4400"/>
                    </a:lnTo>
                    <a:lnTo>
                      <a:pt x="4896" y="4457"/>
                    </a:lnTo>
                    <a:lnTo>
                      <a:pt x="4953" y="4552"/>
                    </a:lnTo>
                    <a:lnTo>
                      <a:pt x="4953" y="4704"/>
                    </a:lnTo>
                    <a:lnTo>
                      <a:pt x="4896" y="4895"/>
                    </a:lnTo>
                    <a:lnTo>
                      <a:pt x="4896" y="4952"/>
                    </a:lnTo>
                    <a:lnTo>
                      <a:pt x="4915" y="4971"/>
                    </a:lnTo>
                    <a:lnTo>
                      <a:pt x="4934" y="5009"/>
                    </a:lnTo>
                    <a:lnTo>
                      <a:pt x="4953" y="5066"/>
                    </a:lnTo>
                    <a:lnTo>
                      <a:pt x="4991" y="5181"/>
                    </a:lnTo>
                    <a:lnTo>
                      <a:pt x="4991" y="5238"/>
                    </a:lnTo>
                    <a:lnTo>
                      <a:pt x="4973" y="5295"/>
                    </a:lnTo>
                    <a:lnTo>
                      <a:pt x="4858" y="5390"/>
                    </a:lnTo>
                    <a:lnTo>
                      <a:pt x="4820" y="5447"/>
                    </a:lnTo>
                    <a:lnTo>
                      <a:pt x="4763" y="5524"/>
                    </a:lnTo>
                    <a:lnTo>
                      <a:pt x="4744" y="5562"/>
                    </a:lnTo>
                    <a:lnTo>
                      <a:pt x="4724" y="5581"/>
                    </a:lnTo>
                    <a:lnTo>
                      <a:pt x="4687" y="5600"/>
                    </a:lnTo>
                    <a:lnTo>
                      <a:pt x="4610" y="5638"/>
                    </a:lnTo>
                    <a:lnTo>
                      <a:pt x="4572" y="5676"/>
                    </a:lnTo>
                    <a:lnTo>
                      <a:pt x="4515" y="5733"/>
                    </a:lnTo>
                    <a:lnTo>
                      <a:pt x="4496" y="5791"/>
                    </a:lnTo>
                    <a:lnTo>
                      <a:pt x="4496" y="5828"/>
                    </a:lnTo>
                    <a:lnTo>
                      <a:pt x="4534" y="6057"/>
                    </a:lnTo>
                    <a:lnTo>
                      <a:pt x="4534" y="6267"/>
                    </a:lnTo>
                    <a:lnTo>
                      <a:pt x="4553" y="6324"/>
                    </a:lnTo>
                    <a:lnTo>
                      <a:pt x="4572" y="6362"/>
                    </a:lnTo>
                    <a:lnTo>
                      <a:pt x="4610" y="6400"/>
                    </a:lnTo>
                    <a:lnTo>
                      <a:pt x="4820" y="6514"/>
                    </a:lnTo>
                    <a:lnTo>
                      <a:pt x="5049" y="6724"/>
                    </a:lnTo>
                    <a:lnTo>
                      <a:pt x="5144" y="6838"/>
                    </a:lnTo>
                    <a:lnTo>
                      <a:pt x="5182" y="6914"/>
                    </a:lnTo>
                    <a:lnTo>
                      <a:pt x="5258" y="7200"/>
                    </a:lnTo>
                    <a:lnTo>
                      <a:pt x="5258" y="7257"/>
                    </a:lnTo>
                    <a:lnTo>
                      <a:pt x="5239" y="7314"/>
                    </a:lnTo>
                    <a:lnTo>
                      <a:pt x="5220" y="7352"/>
                    </a:lnTo>
                    <a:lnTo>
                      <a:pt x="5182" y="739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2" name="Freeform 13">
                <a:extLst>
                  <a:ext uri="{FF2B5EF4-FFF2-40B4-BE49-F238E27FC236}">
                    <a16:creationId xmlns:a16="http://schemas.microsoft.com/office/drawing/2014/main" id="{5AD2E03D-653C-BA46-819B-C7D4CE0EC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5350" y="5788025"/>
                <a:ext cx="1714500" cy="981075"/>
              </a:xfrm>
              <a:custGeom>
                <a:avLst/>
                <a:gdLst>
                  <a:gd name="T0" fmla="*/ 2147483646 w 9525"/>
                  <a:gd name="T1" fmla="*/ 2147483646 h 5449"/>
                  <a:gd name="T2" fmla="*/ 2147483646 w 9525"/>
                  <a:gd name="T3" fmla="*/ 2147483646 h 5449"/>
                  <a:gd name="T4" fmla="*/ 2147483646 w 9525"/>
                  <a:gd name="T5" fmla="*/ 2147483646 h 5449"/>
                  <a:gd name="T6" fmla="*/ 2147483646 w 9525"/>
                  <a:gd name="T7" fmla="*/ 2147483646 h 5449"/>
                  <a:gd name="T8" fmla="*/ 2147483646 w 9525"/>
                  <a:gd name="T9" fmla="*/ 2147483646 h 5449"/>
                  <a:gd name="T10" fmla="*/ 2147483646 w 9525"/>
                  <a:gd name="T11" fmla="*/ 2147483646 h 5449"/>
                  <a:gd name="T12" fmla="*/ 2147483646 w 9525"/>
                  <a:gd name="T13" fmla="*/ 2147483646 h 5449"/>
                  <a:gd name="T14" fmla="*/ 2147483646 w 9525"/>
                  <a:gd name="T15" fmla="*/ 2147483646 h 5449"/>
                  <a:gd name="T16" fmla="*/ 2147483646 w 9525"/>
                  <a:gd name="T17" fmla="*/ 2147483646 h 5449"/>
                  <a:gd name="T18" fmla="*/ 2147483646 w 9525"/>
                  <a:gd name="T19" fmla="*/ 2147483646 h 5449"/>
                  <a:gd name="T20" fmla="*/ 2147483646 w 9525"/>
                  <a:gd name="T21" fmla="*/ 2147483646 h 5449"/>
                  <a:gd name="T22" fmla="*/ 2147483646 w 9525"/>
                  <a:gd name="T23" fmla="*/ 2147483646 h 5449"/>
                  <a:gd name="T24" fmla="*/ 2147483646 w 9525"/>
                  <a:gd name="T25" fmla="*/ 2147483646 h 5449"/>
                  <a:gd name="T26" fmla="*/ 2147483646 w 9525"/>
                  <a:gd name="T27" fmla="*/ 2147483646 h 5449"/>
                  <a:gd name="T28" fmla="*/ 2147483646 w 9525"/>
                  <a:gd name="T29" fmla="*/ 2147483646 h 5449"/>
                  <a:gd name="T30" fmla="*/ 0 w 9525"/>
                  <a:gd name="T31" fmla="*/ 2147483646 h 5449"/>
                  <a:gd name="T32" fmla="*/ 2147483646 w 9525"/>
                  <a:gd name="T33" fmla="*/ 2147483646 h 5449"/>
                  <a:gd name="T34" fmla="*/ 2147483646 w 9525"/>
                  <a:gd name="T35" fmla="*/ 0 h 5449"/>
                  <a:gd name="T36" fmla="*/ 2147483646 w 9525"/>
                  <a:gd name="T37" fmla="*/ 2147483646 h 5449"/>
                  <a:gd name="T38" fmla="*/ 2147483646 w 9525"/>
                  <a:gd name="T39" fmla="*/ 2147483646 h 5449"/>
                  <a:gd name="T40" fmla="*/ 2147483646 w 9525"/>
                  <a:gd name="T41" fmla="*/ 2147483646 h 5449"/>
                  <a:gd name="T42" fmla="*/ 2147483646 w 9525"/>
                  <a:gd name="T43" fmla="*/ 2147483646 h 5449"/>
                  <a:gd name="T44" fmla="*/ 2147483646 w 9525"/>
                  <a:gd name="T45" fmla="*/ 2147483646 h 5449"/>
                  <a:gd name="T46" fmla="*/ 2147483646 w 9525"/>
                  <a:gd name="T47" fmla="*/ 2147483646 h 5449"/>
                  <a:gd name="T48" fmla="*/ 2147483646 w 9525"/>
                  <a:gd name="T49" fmla="*/ 2147483646 h 5449"/>
                  <a:gd name="T50" fmla="*/ 2147483646 w 9525"/>
                  <a:gd name="T51" fmla="*/ 2147483646 h 5449"/>
                  <a:gd name="T52" fmla="*/ 2147483646 w 9525"/>
                  <a:gd name="T53" fmla="*/ 2147483646 h 5449"/>
                  <a:gd name="T54" fmla="*/ 2147483646 w 9525"/>
                  <a:gd name="T55" fmla="*/ 2147483646 h 5449"/>
                  <a:gd name="T56" fmla="*/ 2147483646 w 9525"/>
                  <a:gd name="T57" fmla="*/ 2147483646 h 5449"/>
                  <a:gd name="T58" fmla="*/ 2147483646 w 9525"/>
                  <a:gd name="T59" fmla="*/ 2147483646 h 5449"/>
                  <a:gd name="T60" fmla="*/ 2147483646 w 9525"/>
                  <a:gd name="T61" fmla="*/ 2147483646 h 5449"/>
                  <a:gd name="T62" fmla="*/ 2147483646 w 9525"/>
                  <a:gd name="T63" fmla="*/ 2147483646 h 5449"/>
                  <a:gd name="T64" fmla="*/ 2147483646 w 9525"/>
                  <a:gd name="T65" fmla="*/ 2147483646 h 5449"/>
                  <a:gd name="T66" fmla="*/ 2147483646 w 9525"/>
                  <a:gd name="T67" fmla="*/ 2147483646 h 5449"/>
                  <a:gd name="T68" fmla="*/ 2147483646 w 9525"/>
                  <a:gd name="T69" fmla="*/ 2147483646 h 5449"/>
                  <a:gd name="T70" fmla="*/ 2147483646 w 9525"/>
                  <a:gd name="T71" fmla="*/ 2147483646 h 5449"/>
                  <a:gd name="T72" fmla="*/ 2147483646 w 9525"/>
                  <a:gd name="T73" fmla="*/ 2147483646 h 5449"/>
                  <a:gd name="T74" fmla="*/ 2147483646 w 9525"/>
                  <a:gd name="T75" fmla="*/ 2147483646 h 5449"/>
                  <a:gd name="T76" fmla="*/ 2147483646 w 9525"/>
                  <a:gd name="T77" fmla="*/ 2147483646 h 5449"/>
                  <a:gd name="T78" fmla="*/ 2147483646 w 9525"/>
                  <a:gd name="T79" fmla="*/ 2147483646 h 5449"/>
                  <a:gd name="T80" fmla="*/ 2147483646 w 9525"/>
                  <a:gd name="T81" fmla="*/ 2147483646 h 5449"/>
                  <a:gd name="T82" fmla="*/ 2147483646 w 9525"/>
                  <a:gd name="T83" fmla="*/ 2147483646 h 5449"/>
                  <a:gd name="T84" fmla="*/ 2147483646 w 9525"/>
                  <a:gd name="T85" fmla="*/ 2147483646 h 5449"/>
                  <a:gd name="T86" fmla="*/ 2147483646 w 9525"/>
                  <a:gd name="T87" fmla="*/ 2147483646 h 5449"/>
                  <a:gd name="T88" fmla="*/ 2147483646 w 9525"/>
                  <a:gd name="T89" fmla="*/ 2147483646 h 54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525" h="5449">
                    <a:moveTo>
                      <a:pt x="8076" y="5239"/>
                    </a:moveTo>
                    <a:lnTo>
                      <a:pt x="7829" y="5200"/>
                    </a:lnTo>
                    <a:lnTo>
                      <a:pt x="7258" y="5181"/>
                    </a:lnTo>
                    <a:lnTo>
                      <a:pt x="6915" y="5200"/>
                    </a:lnTo>
                    <a:lnTo>
                      <a:pt x="6781" y="5105"/>
                    </a:lnTo>
                    <a:lnTo>
                      <a:pt x="6496" y="5105"/>
                    </a:lnTo>
                    <a:lnTo>
                      <a:pt x="6324" y="5220"/>
                    </a:lnTo>
                    <a:lnTo>
                      <a:pt x="6248" y="5105"/>
                    </a:lnTo>
                    <a:lnTo>
                      <a:pt x="6077" y="5086"/>
                    </a:lnTo>
                    <a:lnTo>
                      <a:pt x="5905" y="5181"/>
                    </a:lnTo>
                    <a:lnTo>
                      <a:pt x="5677" y="5276"/>
                    </a:lnTo>
                    <a:lnTo>
                      <a:pt x="5467" y="5067"/>
                    </a:lnTo>
                    <a:lnTo>
                      <a:pt x="5296" y="5067"/>
                    </a:lnTo>
                    <a:lnTo>
                      <a:pt x="5105" y="5105"/>
                    </a:lnTo>
                    <a:lnTo>
                      <a:pt x="4857" y="5220"/>
                    </a:lnTo>
                    <a:lnTo>
                      <a:pt x="4495" y="5353"/>
                    </a:lnTo>
                    <a:lnTo>
                      <a:pt x="4381" y="5353"/>
                    </a:lnTo>
                    <a:lnTo>
                      <a:pt x="4210" y="5448"/>
                    </a:lnTo>
                    <a:lnTo>
                      <a:pt x="4019" y="5429"/>
                    </a:lnTo>
                    <a:lnTo>
                      <a:pt x="3829" y="5448"/>
                    </a:lnTo>
                    <a:lnTo>
                      <a:pt x="3619" y="5410"/>
                    </a:lnTo>
                    <a:lnTo>
                      <a:pt x="3677" y="5353"/>
                    </a:lnTo>
                    <a:lnTo>
                      <a:pt x="3619" y="5239"/>
                    </a:lnTo>
                    <a:lnTo>
                      <a:pt x="3448" y="5181"/>
                    </a:lnTo>
                    <a:lnTo>
                      <a:pt x="3334" y="4991"/>
                    </a:lnTo>
                    <a:lnTo>
                      <a:pt x="3352" y="4686"/>
                    </a:lnTo>
                    <a:lnTo>
                      <a:pt x="3181" y="4496"/>
                    </a:lnTo>
                    <a:lnTo>
                      <a:pt x="3048" y="4286"/>
                    </a:lnTo>
                    <a:lnTo>
                      <a:pt x="2572" y="3715"/>
                    </a:lnTo>
                    <a:lnTo>
                      <a:pt x="2362" y="3600"/>
                    </a:lnTo>
                    <a:lnTo>
                      <a:pt x="2286" y="3486"/>
                    </a:lnTo>
                    <a:lnTo>
                      <a:pt x="2191" y="3239"/>
                    </a:lnTo>
                    <a:lnTo>
                      <a:pt x="2077" y="3124"/>
                    </a:lnTo>
                    <a:lnTo>
                      <a:pt x="1905" y="3048"/>
                    </a:lnTo>
                    <a:lnTo>
                      <a:pt x="1734" y="3029"/>
                    </a:lnTo>
                    <a:lnTo>
                      <a:pt x="1581" y="3010"/>
                    </a:lnTo>
                    <a:lnTo>
                      <a:pt x="1410" y="2972"/>
                    </a:lnTo>
                    <a:lnTo>
                      <a:pt x="1334" y="2895"/>
                    </a:lnTo>
                    <a:lnTo>
                      <a:pt x="1257" y="2591"/>
                    </a:lnTo>
                    <a:lnTo>
                      <a:pt x="1181" y="2419"/>
                    </a:lnTo>
                    <a:lnTo>
                      <a:pt x="629" y="1619"/>
                    </a:lnTo>
                    <a:lnTo>
                      <a:pt x="514" y="1524"/>
                    </a:lnTo>
                    <a:lnTo>
                      <a:pt x="267" y="1372"/>
                    </a:lnTo>
                    <a:lnTo>
                      <a:pt x="172" y="1277"/>
                    </a:lnTo>
                    <a:lnTo>
                      <a:pt x="76" y="1124"/>
                    </a:lnTo>
                    <a:lnTo>
                      <a:pt x="38" y="972"/>
                    </a:lnTo>
                    <a:lnTo>
                      <a:pt x="0" y="762"/>
                    </a:lnTo>
                    <a:lnTo>
                      <a:pt x="210" y="724"/>
                    </a:lnTo>
                    <a:lnTo>
                      <a:pt x="286" y="705"/>
                    </a:lnTo>
                    <a:lnTo>
                      <a:pt x="877" y="457"/>
                    </a:lnTo>
                    <a:lnTo>
                      <a:pt x="1486" y="39"/>
                    </a:lnTo>
                    <a:lnTo>
                      <a:pt x="1581" y="0"/>
                    </a:lnTo>
                    <a:lnTo>
                      <a:pt x="1696" y="19"/>
                    </a:lnTo>
                    <a:lnTo>
                      <a:pt x="2419" y="210"/>
                    </a:lnTo>
                    <a:lnTo>
                      <a:pt x="2458" y="248"/>
                    </a:lnTo>
                    <a:lnTo>
                      <a:pt x="2495" y="305"/>
                    </a:lnTo>
                    <a:lnTo>
                      <a:pt x="2514" y="324"/>
                    </a:lnTo>
                    <a:lnTo>
                      <a:pt x="2553" y="400"/>
                    </a:lnTo>
                    <a:lnTo>
                      <a:pt x="2572" y="476"/>
                    </a:lnTo>
                    <a:lnTo>
                      <a:pt x="2591" y="515"/>
                    </a:lnTo>
                    <a:lnTo>
                      <a:pt x="2629" y="591"/>
                    </a:lnTo>
                    <a:lnTo>
                      <a:pt x="2648" y="610"/>
                    </a:lnTo>
                    <a:lnTo>
                      <a:pt x="2667" y="629"/>
                    </a:lnTo>
                    <a:lnTo>
                      <a:pt x="2686" y="648"/>
                    </a:lnTo>
                    <a:lnTo>
                      <a:pt x="2724" y="667"/>
                    </a:lnTo>
                    <a:lnTo>
                      <a:pt x="2762" y="667"/>
                    </a:lnTo>
                    <a:lnTo>
                      <a:pt x="2839" y="686"/>
                    </a:lnTo>
                    <a:lnTo>
                      <a:pt x="2953" y="667"/>
                    </a:lnTo>
                    <a:lnTo>
                      <a:pt x="3143" y="648"/>
                    </a:lnTo>
                    <a:lnTo>
                      <a:pt x="3657" y="648"/>
                    </a:lnTo>
                    <a:lnTo>
                      <a:pt x="3715" y="667"/>
                    </a:lnTo>
                    <a:lnTo>
                      <a:pt x="3810" y="724"/>
                    </a:lnTo>
                    <a:lnTo>
                      <a:pt x="3848" y="762"/>
                    </a:lnTo>
                    <a:lnTo>
                      <a:pt x="3886" y="781"/>
                    </a:lnTo>
                    <a:lnTo>
                      <a:pt x="3905" y="819"/>
                    </a:lnTo>
                    <a:lnTo>
                      <a:pt x="3943" y="877"/>
                    </a:lnTo>
                    <a:lnTo>
                      <a:pt x="3982" y="896"/>
                    </a:lnTo>
                    <a:lnTo>
                      <a:pt x="4038" y="953"/>
                    </a:lnTo>
                    <a:lnTo>
                      <a:pt x="4915" y="1258"/>
                    </a:lnTo>
                    <a:lnTo>
                      <a:pt x="5105" y="1258"/>
                    </a:lnTo>
                    <a:lnTo>
                      <a:pt x="5486" y="1219"/>
                    </a:lnTo>
                    <a:lnTo>
                      <a:pt x="6610" y="914"/>
                    </a:lnTo>
                    <a:lnTo>
                      <a:pt x="6724" y="953"/>
                    </a:lnTo>
                    <a:lnTo>
                      <a:pt x="6857" y="1029"/>
                    </a:lnTo>
                    <a:lnTo>
                      <a:pt x="6991" y="1105"/>
                    </a:lnTo>
                    <a:lnTo>
                      <a:pt x="7105" y="1200"/>
                    </a:lnTo>
                    <a:lnTo>
                      <a:pt x="7219" y="1295"/>
                    </a:lnTo>
                    <a:lnTo>
                      <a:pt x="7258" y="1314"/>
                    </a:lnTo>
                    <a:lnTo>
                      <a:pt x="7429" y="1334"/>
                    </a:lnTo>
                    <a:lnTo>
                      <a:pt x="7981" y="1334"/>
                    </a:lnTo>
                    <a:lnTo>
                      <a:pt x="8648" y="1448"/>
                    </a:lnTo>
                    <a:lnTo>
                      <a:pt x="8743" y="1639"/>
                    </a:lnTo>
                    <a:lnTo>
                      <a:pt x="8782" y="1867"/>
                    </a:lnTo>
                    <a:lnTo>
                      <a:pt x="8820" y="1943"/>
                    </a:lnTo>
                    <a:lnTo>
                      <a:pt x="8858" y="1981"/>
                    </a:lnTo>
                    <a:lnTo>
                      <a:pt x="8877" y="2000"/>
                    </a:lnTo>
                    <a:lnTo>
                      <a:pt x="8991" y="2057"/>
                    </a:lnTo>
                    <a:lnTo>
                      <a:pt x="9029" y="2096"/>
                    </a:lnTo>
                    <a:lnTo>
                      <a:pt x="9239" y="2343"/>
                    </a:lnTo>
                    <a:lnTo>
                      <a:pt x="9486" y="2724"/>
                    </a:lnTo>
                    <a:lnTo>
                      <a:pt x="9524" y="2819"/>
                    </a:lnTo>
                    <a:lnTo>
                      <a:pt x="9524" y="2858"/>
                    </a:lnTo>
                    <a:lnTo>
                      <a:pt x="9524" y="2895"/>
                    </a:lnTo>
                    <a:lnTo>
                      <a:pt x="9524" y="2914"/>
                    </a:lnTo>
                    <a:lnTo>
                      <a:pt x="9505" y="2934"/>
                    </a:lnTo>
                    <a:lnTo>
                      <a:pt x="9467" y="2991"/>
                    </a:lnTo>
                    <a:lnTo>
                      <a:pt x="9182" y="3219"/>
                    </a:lnTo>
                    <a:lnTo>
                      <a:pt x="9143" y="3239"/>
                    </a:lnTo>
                    <a:lnTo>
                      <a:pt x="9105" y="3258"/>
                    </a:lnTo>
                    <a:lnTo>
                      <a:pt x="8820" y="3334"/>
                    </a:lnTo>
                    <a:lnTo>
                      <a:pt x="8724" y="3391"/>
                    </a:lnTo>
                    <a:lnTo>
                      <a:pt x="8553" y="3505"/>
                    </a:lnTo>
                    <a:lnTo>
                      <a:pt x="8534" y="3543"/>
                    </a:lnTo>
                    <a:lnTo>
                      <a:pt x="8515" y="3600"/>
                    </a:lnTo>
                    <a:lnTo>
                      <a:pt x="8477" y="3715"/>
                    </a:lnTo>
                    <a:lnTo>
                      <a:pt x="8477" y="3772"/>
                    </a:lnTo>
                    <a:lnTo>
                      <a:pt x="8477" y="3829"/>
                    </a:lnTo>
                    <a:lnTo>
                      <a:pt x="8496" y="3867"/>
                    </a:lnTo>
                    <a:lnTo>
                      <a:pt x="8515" y="3905"/>
                    </a:lnTo>
                    <a:lnTo>
                      <a:pt x="8648" y="4038"/>
                    </a:lnTo>
                    <a:lnTo>
                      <a:pt x="8667" y="4096"/>
                    </a:lnTo>
                    <a:lnTo>
                      <a:pt x="8667" y="4153"/>
                    </a:lnTo>
                    <a:lnTo>
                      <a:pt x="8629" y="4305"/>
                    </a:lnTo>
                    <a:lnTo>
                      <a:pt x="8591" y="4362"/>
                    </a:lnTo>
                    <a:lnTo>
                      <a:pt x="8553" y="4419"/>
                    </a:lnTo>
                    <a:lnTo>
                      <a:pt x="8515" y="4496"/>
                    </a:lnTo>
                    <a:lnTo>
                      <a:pt x="8515" y="4591"/>
                    </a:lnTo>
                    <a:lnTo>
                      <a:pt x="8515" y="4743"/>
                    </a:lnTo>
                    <a:lnTo>
                      <a:pt x="8515" y="4819"/>
                    </a:lnTo>
                    <a:lnTo>
                      <a:pt x="8496" y="4858"/>
                    </a:lnTo>
                    <a:lnTo>
                      <a:pt x="8457" y="4895"/>
                    </a:lnTo>
                    <a:lnTo>
                      <a:pt x="8076" y="523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3" name="Freeform 14">
                <a:extLst>
                  <a:ext uri="{FF2B5EF4-FFF2-40B4-BE49-F238E27FC236}">
                    <a16:creationId xmlns:a16="http://schemas.microsoft.com/office/drawing/2014/main" id="{CE5326E8-E8D6-464B-A7EE-D0D7AD801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8363" y="4732338"/>
                <a:ext cx="1584325" cy="1316037"/>
              </a:xfrm>
              <a:custGeom>
                <a:avLst/>
                <a:gdLst>
                  <a:gd name="T0" fmla="*/ 2147483646 w 8801"/>
                  <a:gd name="T1" fmla="*/ 2147483646 h 7316"/>
                  <a:gd name="T2" fmla="*/ 2147483646 w 8801"/>
                  <a:gd name="T3" fmla="*/ 2147483646 h 7316"/>
                  <a:gd name="T4" fmla="*/ 2147483646 w 8801"/>
                  <a:gd name="T5" fmla="*/ 2147483646 h 7316"/>
                  <a:gd name="T6" fmla="*/ 2147483646 w 8801"/>
                  <a:gd name="T7" fmla="*/ 2147483646 h 7316"/>
                  <a:gd name="T8" fmla="*/ 2147483646 w 8801"/>
                  <a:gd name="T9" fmla="*/ 2147483646 h 7316"/>
                  <a:gd name="T10" fmla="*/ 2147483646 w 8801"/>
                  <a:gd name="T11" fmla="*/ 2147483646 h 7316"/>
                  <a:gd name="T12" fmla="*/ 2147483646 w 8801"/>
                  <a:gd name="T13" fmla="*/ 2147483646 h 7316"/>
                  <a:gd name="T14" fmla="*/ 2147483646 w 8801"/>
                  <a:gd name="T15" fmla="*/ 2147483646 h 7316"/>
                  <a:gd name="T16" fmla="*/ 2147483646 w 8801"/>
                  <a:gd name="T17" fmla="*/ 2147483646 h 7316"/>
                  <a:gd name="T18" fmla="*/ 2147483646 w 8801"/>
                  <a:gd name="T19" fmla="*/ 2147483646 h 7316"/>
                  <a:gd name="T20" fmla="*/ 2147483646 w 8801"/>
                  <a:gd name="T21" fmla="*/ 2147483646 h 7316"/>
                  <a:gd name="T22" fmla="*/ 2147483646 w 8801"/>
                  <a:gd name="T23" fmla="*/ 2147483646 h 7316"/>
                  <a:gd name="T24" fmla="*/ 2147483646 w 8801"/>
                  <a:gd name="T25" fmla="*/ 2147483646 h 7316"/>
                  <a:gd name="T26" fmla="*/ 2147483646 w 8801"/>
                  <a:gd name="T27" fmla="*/ 2147483646 h 7316"/>
                  <a:gd name="T28" fmla="*/ 2147483646 w 8801"/>
                  <a:gd name="T29" fmla="*/ 2147483646 h 7316"/>
                  <a:gd name="T30" fmla="*/ 2147483646 w 8801"/>
                  <a:gd name="T31" fmla="*/ 2147483646 h 7316"/>
                  <a:gd name="T32" fmla="*/ 2147483646 w 8801"/>
                  <a:gd name="T33" fmla="*/ 2147483646 h 7316"/>
                  <a:gd name="T34" fmla="*/ 2147483646 w 8801"/>
                  <a:gd name="T35" fmla="*/ 2147483646 h 7316"/>
                  <a:gd name="T36" fmla="*/ 2147483646 w 8801"/>
                  <a:gd name="T37" fmla="*/ 2147483646 h 7316"/>
                  <a:gd name="T38" fmla="*/ 2147483646 w 8801"/>
                  <a:gd name="T39" fmla="*/ 2147483646 h 7316"/>
                  <a:gd name="T40" fmla="*/ 2147483646 w 8801"/>
                  <a:gd name="T41" fmla="*/ 2147483646 h 7316"/>
                  <a:gd name="T42" fmla="*/ 2147483646 w 8801"/>
                  <a:gd name="T43" fmla="*/ 2147483646 h 7316"/>
                  <a:gd name="T44" fmla="*/ 2147483646 w 8801"/>
                  <a:gd name="T45" fmla="*/ 2147483646 h 7316"/>
                  <a:gd name="T46" fmla="*/ 2147483646 w 8801"/>
                  <a:gd name="T47" fmla="*/ 2147483646 h 7316"/>
                  <a:gd name="T48" fmla="*/ 2147483646 w 8801"/>
                  <a:gd name="T49" fmla="*/ 2147483646 h 7316"/>
                  <a:gd name="T50" fmla="*/ 2147483646 w 8801"/>
                  <a:gd name="T51" fmla="*/ 2147483646 h 7316"/>
                  <a:gd name="T52" fmla="*/ 2147483646 w 8801"/>
                  <a:gd name="T53" fmla="*/ 2147483646 h 7316"/>
                  <a:gd name="T54" fmla="*/ 2147483646 w 8801"/>
                  <a:gd name="T55" fmla="*/ 2147483646 h 7316"/>
                  <a:gd name="T56" fmla="*/ 2147483646 w 8801"/>
                  <a:gd name="T57" fmla="*/ 2147483646 h 7316"/>
                  <a:gd name="T58" fmla="*/ 2147483646 w 8801"/>
                  <a:gd name="T59" fmla="*/ 2147483646 h 7316"/>
                  <a:gd name="T60" fmla="*/ 2147483646 w 8801"/>
                  <a:gd name="T61" fmla="*/ 2147483646 h 7316"/>
                  <a:gd name="T62" fmla="*/ 2147483646 w 8801"/>
                  <a:gd name="T63" fmla="*/ 2147483646 h 7316"/>
                  <a:gd name="T64" fmla="*/ 2147483646 w 8801"/>
                  <a:gd name="T65" fmla="*/ 2147483646 h 7316"/>
                  <a:gd name="T66" fmla="*/ 2147483646 w 8801"/>
                  <a:gd name="T67" fmla="*/ 2147483646 h 7316"/>
                  <a:gd name="T68" fmla="*/ 2147483646 w 8801"/>
                  <a:gd name="T69" fmla="*/ 2147483646 h 7316"/>
                  <a:gd name="T70" fmla="*/ 2147483646 w 8801"/>
                  <a:gd name="T71" fmla="*/ 2147483646 h 7316"/>
                  <a:gd name="T72" fmla="*/ 2147483646 w 8801"/>
                  <a:gd name="T73" fmla="*/ 2147483646 h 7316"/>
                  <a:gd name="T74" fmla="*/ 2147483646 w 8801"/>
                  <a:gd name="T75" fmla="*/ 2147483646 h 7316"/>
                  <a:gd name="T76" fmla="*/ 2147483646 w 8801"/>
                  <a:gd name="T77" fmla="*/ 2147483646 h 7316"/>
                  <a:gd name="T78" fmla="*/ 2147483646 w 8801"/>
                  <a:gd name="T79" fmla="*/ 2147483646 h 7316"/>
                  <a:gd name="T80" fmla="*/ 2147483646 w 8801"/>
                  <a:gd name="T81" fmla="*/ 2147483646 h 7316"/>
                  <a:gd name="T82" fmla="*/ 2147483646 w 8801"/>
                  <a:gd name="T83" fmla="*/ 2147483646 h 7316"/>
                  <a:gd name="T84" fmla="*/ 2147483646 w 8801"/>
                  <a:gd name="T85" fmla="*/ 2147483646 h 7316"/>
                  <a:gd name="T86" fmla="*/ 2147483646 w 8801"/>
                  <a:gd name="T87" fmla="*/ 2147483646 h 7316"/>
                  <a:gd name="T88" fmla="*/ 2147483646 w 8801"/>
                  <a:gd name="T89" fmla="*/ 2147483646 h 7316"/>
                  <a:gd name="T90" fmla="*/ 2147483646 w 8801"/>
                  <a:gd name="T91" fmla="*/ 2147483646 h 7316"/>
                  <a:gd name="T92" fmla="*/ 2147483646 w 8801"/>
                  <a:gd name="T93" fmla="*/ 2147483646 h 7316"/>
                  <a:gd name="T94" fmla="*/ 2147483646 w 8801"/>
                  <a:gd name="T95" fmla="*/ 2147483646 h 7316"/>
                  <a:gd name="T96" fmla="*/ 2147483646 w 8801"/>
                  <a:gd name="T97" fmla="*/ 2147483646 h 7316"/>
                  <a:gd name="T98" fmla="*/ 2147483646 w 8801"/>
                  <a:gd name="T99" fmla="*/ 2147483646 h 7316"/>
                  <a:gd name="T100" fmla="*/ 2147483646 w 8801"/>
                  <a:gd name="T101" fmla="*/ 2147483646 h 7316"/>
                  <a:gd name="T102" fmla="*/ 2147483646 w 8801"/>
                  <a:gd name="T103" fmla="*/ 2147483646 h 73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801" h="7316">
                    <a:moveTo>
                      <a:pt x="152" y="6629"/>
                    </a:moveTo>
                    <a:lnTo>
                      <a:pt x="19" y="5924"/>
                    </a:lnTo>
                    <a:lnTo>
                      <a:pt x="0" y="5258"/>
                    </a:lnTo>
                    <a:lnTo>
                      <a:pt x="76" y="4591"/>
                    </a:lnTo>
                    <a:lnTo>
                      <a:pt x="57" y="4420"/>
                    </a:lnTo>
                    <a:lnTo>
                      <a:pt x="19" y="4267"/>
                    </a:lnTo>
                    <a:lnTo>
                      <a:pt x="0" y="4115"/>
                    </a:lnTo>
                    <a:lnTo>
                      <a:pt x="38" y="3925"/>
                    </a:lnTo>
                    <a:lnTo>
                      <a:pt x="114" y="3772"/>
                    </a:lnTo>
                    <a:lnTo>
                      <a:pt x="343" y="3486"/>
                    </a:lnTo>
                    <a:lnTo>
                      <a:pt x="381" y="3315"/>
                    </a:lnTo>
                    <a:lnTo>
                      <a:pt x="343" y="3163"/>
                    </a:lnTo>
                    <a:lnTo>
                      <a:pt x="304" y="3124"/>
                    </a:lnTo>
                    <a:lnTo>
                      <a:pt x="914" y="2762"/>
                    </a:lnTo>
                    <a:lnTo>
                      <a:pt x="1276" y="2305"/>
                    </a:lnTo>
                    <a:lnTo>
                      <a:pt x="1391" y="2229"/>
                    </a:lnTo>
                    <a:lnTo>
                      <a:pt x="1695" y="2229"/>
                    </a:lnTo>
                    <a:lnTo>
                      <a:pt x="1886" y="2248"/>
                    </a:lnTo>
                    <a:lnTo>
                      <a:pt x="1962" y="2229"/>
                    </a:lnTo>
                    <a:lnTo>
                      <a:pt x="1981" y="2096"/>
                    </a:lnTo>
                    <a:lnTo>
                      <a:pt x="1981" y="1791"/>
                    </a:lnTo>
                    <a:lnTo>
                      <a:pt x="2000" y="1715"/>
                    </a:lnTo>
                    <a:lnTo>
                      <a:pt x="2076" y="1658"/>
                    </a:lnTo>
                    <a:lnTo>
                      <a:pt x="2285" y="1524"/>
                    </a:lnTo>
                    <a:lnTo>
                      <a:pt x="2362" y="1581"/>
                    </a:lnTo>
                    <a:lnTo>
                      <a:pt x="2476" y="1677"/>
                    </a:lnTo>
                    <a:lnTo>
                      <a:pt x="2514" y="1695"/>
                    </a:lnTo>
                    <a:lnTo>
                      <a:pt x="2571" y="1753"/>
                    </a:lnTo>
                    <a:lnTo>
                      <a:pt x="2629" y="1677"/>
                    </a:lnTo>
                    <a:lnTo>
                      <a:pt x="2666" y="1563"/>
                    </a:lnTo>
                    <a:lnTo>
                      <a:pt x="2647" y="1429"/>
                    </a:lnTo>
                    <a:lnTo>
                      <a:pt x="2629" y="1410"/>
                    </a:lnTo>
                    <a:lnTo>
                      <a:pt x="2552" y="1334"/>
                    </a:lnTo>
                    <a:lnTo>
                      <a:pt x="2514" y="1296"/>
                    </a:lnTo>
                    <a:lnTo>
                      <a:pt x="2514" y="1238"/>
                    </a:lnTo>
                    <a:lnTo>
                      <a:pt x="2514" y="1162"/>
                    </a:lnTo>
                    <a:lnTo>
                      <a:pt x="2514" y="1105"/>
                    </a:lnTo>
                    <a:lnTo>
                      <a:pt x="2438" y="953"/>
                    </a:lnTo>
                    <a:lnTo>
                      <a:pt x="2438" y="896"/>
                    </a:lnTo>
                    <a:lnTo>
                      <a:pt x="2514" y="838"/>
                    </a:lnTo>
                    <a:lnTo>
                      <a:pt x="2610" y="820"/>
                    </a:lnTo>
                    <a:lnTo>
                      <a:pt x="2705" y="838"/>
                    </a:lnTo>
                    <a:lnTo>
                      <a:pt x="2800" y="877"/>
                    </a:lnTo>
                    <a:lnTo>
                      <a:pt x="2914" y="896"/>
                    </a:lnTo>
                    <a:lnTo>
                      <a:pt x="3067" y="857"/>
                    </a:lnTo>
                    <a:lnTo>
                      <a:pt x="3086" y="781"/>
                    </a:lnTo>
                    <a:lnTo>
                      <a:pt x="3067" y="686"/>
                    </a:lnTo>
                    <a:lnTo>
                      <a:pt x="3105" y="572"/>
                    </a:lnTo>
                    <a:lnTo>
                      <a:pt x="3162" y="515"/>
                    </a:lnTo>
                    <a:lnTo>
                      <a:pt x="3352" y="458"/>
                    </a:lnTo>
                    <a:lnTo>
                      <a:pt x="3448" y="420"/>
                    </a:lnTo>
                    <a:lnTo>
                      <a:pt x="3543" y="344"/>
                    </a:lnTo>
                    <a:lnTo>
                      <a:pt x="3600" y="248"/>
                    </a:lnTo>
                    <a:lnTo>
                      <a:pt x="3676" y="191"/>
                    </a:lnTo>
                    <a:lnTo>
                      <a:pt x="3809" y="153"/>
                    </a:lnTo>
                    <a:lnTo>
                      <a:pt x="3924" y="172"/>
                    </a:lnTo>
                    <a:lnTo>
                      <a:pt x="4095" y="286"/>
                    </a:lnTo>
                    <a:lnTo>
                      <a:pt x="4190" y="305"/>
                    </a:lnTo>
                    <a:lnTo>
                      <a:pt x="4266" y="305"/>
                    </a:lnTo>
                    <a:lnTo>
                      <a:pt x="4419" y="267"/>
                    </a:lnTo>
                    <a:lnTo>
                      <a:pt x="4495" y="267"/>
                    </a:lnTo>
                    <a:lnTo>
                      <a:pt x="4552" y="286"/>
                    </a:lnTo>
                    <a:lnTo>
                      <a:pt x="4647" y="344"/>
                    </a:lnTo>
                    <a:lnTo>
                      <a:pt x="4838" y="400"/>
                    </a:lnTo>
                    <a:lnTo>
                      <a:pt x="5086" y="496"/>
                    </a:lnTo>
                    <a:lnTo>
                      <a:pt x="5219" y="476"/>
                    </a:lnTo>
                    <a:lnTo>
                      <a:pt x="5276" y="420"/>
                    </a:lnTo>
                    <a:lnTo>
                      <a:pt x="5333" y="248"/>
                    </a:lnTo>
                    <a:lnTo>
                      <a:pt x="5372" y="210"/>
                    </a:lnTo>
                    <a:lnTo>
                      <a:pt x="5600" y="153"/>
                    </a:lnTo>
                    <a:lnTo>
                      <a:pt x="5638" y="134"/>
                    </a:lnTo>
                    <a:lnTo>
                      <a:pt x="5771" y="39"/>
                    </a:lnTo>
                    <a:lnTo>
                      <a:pt x="5905" y="0"/>
                    </a:lnTo>
                    <a:lnTo>
                      <a:pt x="6057" y="39"/>
                    </a:lnTo>
                    <a:lnTo>
                      <a:pt x="6324" y="172"/>
                    </a:lnTo>
                    <a:lnTo>
                      <a:pt x="6400" y="229"/>
                    </a:lnTo>
                    <a:lnTo>
                      <a:pt x="6419" y="286"/>
                    </a:lnTo>
                    <a:lnTo>
                      <a:pt x="6419" y="381"/>
                    </a:lnTo>
                    <a:lnTo>
                      <a:pt x="6419" y="476"/>
                    </a:lnTo>
                    <a:lnTo>
                      <a:pt x="6457" y="553"/>
                    </a:lnTo>
                    <a:lnTo>
                      <a:pt x="6533" y="572"/>
                    </a:lnTo>
                    <a:lnTo>
                      <a:pt x="6610" y="553"/>
                    </a:lnTo>
                    <a:lnTo>
                      <a:pt x="6743" y="458"/>
                    </a:lnTo>
                    <a:lnTo>
                      <a:pt x="6819" y="420"/>
                    </a:lnTo>
                    <a:lnTo>
                      <a:pt x="6895" y="420"/>
                    </a:lnTo>
                    <a:lnTo>
                      <a:pt x="6953" y="439"/>
                    </a:lnTo>
                    <a:lnTo>
                      <a:pt x="7219" y="515"/>
                    </a:lnTo>
                    <a:lnTo>
                      <a:pt x="7334" y="572"/>
                    </a:lnTo>
                    <a:lnTo>
                      <a:pt x="7410" y="667"/>
                    </a:lnTo>
                    <a:lnTo>
                      <a:pt x="7486" y="972"/>
                    </a:lnTo>
                    <a:lnTo>
                      <a:pt x="7581" y="953"/>
                    </a:lnTo>
                    <a:lnTo>
                      <a:pt x="7676" y="838"/>
                    </a:lnTo>
                    <a:lnTo>
                      <a:pt x="7752" y="743"/>
                    </a:lnTo>
                    <a:lnTo>
                      <a:pt x="7791" y="934"/>
                    </a:lnTo>
                    <a:lnTo>
                      <a:pt x="7829" y="1029"/>
                    </a:lnTo>
                    <a:lnTo>
                      <a:pt x="7905" y="1048"/>
                    </a:lnTo>
                    <a:lnTo>
                      <a:pt x="7962" y="1048"/>
                    </a:lnTo>
                    <a:lnTo>
                      <a:pt x="8267" y="915"/>
                    </a:lnTo>
                    <a:lnTo>
                      <a:pt x="8419" y="820"/>
                    </a:lnTo>
                    <a:lnTo>
                      <a:pt x="8477" y="801"/>
                    </a:lnTo>
                    <a:lnTo>
                      <a:pt x="8400" y="1029"/>
                    </a:lnTo>
                    <a:lnTo>
                      <a:pt x="8343" y="1105"/>
                    </a:lnTo>
                    <a:lnTo>
                      <a:pt x="7886" y="1695"/>
                    </a:lnTo>
                    <a:lnTo>
                      <a:pt x="7810" y="1772"/>
                    </a:lnTo>
                    <a:lnTo>
                      <a:pt x="7124" y="2591"/>
                    </a:lnTo>
                    <a:lnTo>
                      <a:pt x="7048" y="2705"/>
                    </a:lnTo>
                    <a:lnTo>
                      <a:pt x="7048" y="2782"/>
                    </a:lnTo>
                    <a:lnTo>
                      <a:pt x="7067" y="2838"/>
                    </a:lnTo>
                    <a:lnTo>
                      <a:pt x="7067" y="2877"/>
                    </a:lnTo>
                    <a:lnTo>
                      <a:pt x="7086" y="2896"/>
                    </a:lnTo>
                    <a:lnTo>
                      <a:pt x="7124" y="2934"/>
                    </a:lnTo>
                    <a:lnTo>
                      <a:pt x="7276" y="3048"/>
                    </a:lnTo>
                    <a:lnTo>
                      <a:pt x="7314" y="3067"/>
                    </a:lnTo>
                    <a:lnTo>
                      <a:pt x="7334" y="3105"/>
                    </a:lnTo>
                    <a:lnTo>
                      <a:pt x="7353" y="3124"/>
                    </a:lnTo>
                    <a:lnTo>
                      <a:pt x="7371" y="3163"/>
                    </a:lnTo>
                    <a:lnTo>
                      <a:pt x="7448" y="3505"/>
                    </a:lnTo>
                    <a:lnTo>
                      <a:pt x="7467" y="3544"/>
                    </a:lnTo>
                    <a:lnTo>
                      <a:pt x="7486" y="3562"/>
                    </a:lnTo>
                    <a:lnTo>
                      <a:pt x="7581" y="3715"/>
                    </a:lnTo>
                    <a:lnTo>
                      <a:pt x="7600" y="3734"/>
                    </a:lnTo>
                    <a:lnTo>
                      <a:pt x="7600" y="3829"/>
                    </a:lnTo>
                    <a:lnTo>
                      <a:pt x="7600" y="3925"/>
                    </a:lnTo>
                    <a:lnTo>
                      <a:pt x="7619" y="3981"/>
                    </a:lnTo>
                    <a:lnTo>
                      <a:pt x="7638" y="4039"/>
                    </a:lnTo>
                    <a:lnTo>
                      <a:pt x="7657" y="4057"/>
                    </a:lnTo>
                    <a:lnTo>
                      <a:pt x="7676" y="4096"/>
                    </a:lnTo>
                    <a:lnTo>
                      <a:pt x="7695" y="4115"/>
                    </a:lnTo>
                    <a:lnTo>
                      <a:pt x="7829" y="4306"/>
                    </a:lnTo>
                    <a:lnTo>
                      <a:pt x="7886" y="4362"/>
                    </a:lnTo>
                    <a:lnTo>
                      <a:pt x="7962" y="4401"/>
                    </a:lnTo>
                    <a:lnTo>
                      <a:pt x="8000" y="4420"/>
                    </a:lnTo>
                    <a:lnTo>
                      <a:pt x="8172" y="4458"/>
                    </a:lnTo>
                    <a:lnTo>
                      <a:pt x="8210" y="4477"/>
                    </a:lnTo>
                    <a:lnTo>
                      <a:pt x="8248" y="4515"/>
                    </a:lnTo>
                    <a:lnTo>
                      <a:pt x="8267" y="4572"/>
                    </a:lnTo>
                    <a:lnTo>
                      <a:pt x="8267" y="4610"/>
                    </a:lnTo>
                    <a:lnTo>
                      <a:pt x="8248" y="4648"/>
                    </a:lnTo>
                    <a:lnTo>
                      <a:pt x="8248" y="4686"/>
                    </a:lnTo>
                    <a:lnTo>
                      <a:pt x="8228" y="4724"/>
                    </a:lnTo>
                    <a:lnTo>
                      <a:pt x="8210" y="4763"/>
                    </a:lnTo>
                    <a:lnTo>
                      <a:pt x="8191" y="4819"/>
                    </a:lnTo>
                    <a:lnTo>
                      <a:pt x="8096" y="5581"/>
                    </a:lnTo>
                    <a:lnTo>
                      <a:pt x="8096" y="5677"/>
                    </a:lnTo>
                    <a:lnTo>
                      <a:pt x="8096" y="5696"/>
                    </a:lnTo>
                    <a:lnTo>
                      <a:pt x="8114" y="5715"/>
                    </a:lnTo>
                    <a:lnTo>
                      <a:pt x="8381" y="6191"/>
                    </a:lnTo>
                    <a:lnTo>
                      <a:pt x="8457" y="6382"/>
                    </a:lnTo>
                    <a:lnTo>
                      <a:pt x="8477" y="6419"/>
                    </a:lnTo>
                    <a:lnTo>
                      <a:pt x="8495" y="6534"/>
                    </a:lnTo>
                    <a:lnTo>
                      <a:pt x="8514" y="6629"/>
                    </a:lnTo>
                    <a:lnTo>
                      <a:pt x="8533" y="6667"/>
                    </a:lnTo>
                    <a:lnTo>
                      <a:pt x="8553" y="6724"/>
                    </a:lnTo>
                    <a:lnTo>
                      <a:pt x="8572" y="6915"/>
                    </a:lnTo>
                    <a:lnTo>
                      <a:pt x="8609" y="6991"/>
                    </a:lnTo>
                    <a:lnTo>
                      <a:pt x="8609" y="7029"/>
                    </a:lnTo>
                    <a:lnTo>
                      <a:pt x="8629" y="7067"/>
                    </a:lnTo>
                    <a:lnTo>
                      <a:pt x="8743" y="7220"/>
                    </a:lnTo>
                    <a:lnTo>
                      <a:pt x="8800" y="7315"/>
                    </a:lnTo>
                    <a:lnTo>
                      <a:pt x="8133" y="7201"/>
                    </a:lnTo>
                    <a:lnTo>
                      <a:pt x="7581" y="7201"/>
                    </a:lnTo>
                    <a:lnTo>
                      <a:pt x="7410" y="7181"/>
                    </a:lnTo>
                    <a:lnTo>
                      <a:pt x="7371" y="7162"/>
                    </a:lnTo>
                    <a:lnTo>
                      <a:pt x="7257" y="7067"/>
                    </a:lnTo>
                    <a:lnTo>
                      <a:pt x="7143" y="6972"/>
                    </a:lnTo>
                    <a:lnTo>
                      <a:pt x="7009" y="6896"/>
                    </a:lnTo>
                    <a:lnTo>
                      <a:pt x="6876" y="6820"/>
                    </a:lnTo>
                    <a:lnTo>
                      <a:pt x="6762" y="6781"/>
                    </a:lnTo>
                    <a:lnTo>
                      <a:pt x="5638" y="7086"/>
                    </a:lnTo>
                    <a:lnTo>
                      <a:pt x="5257" y="7125"/>
                    </a:lnTo>
                    <a:lnTo>
                      <a:pt x="5067" y="7125"/>
                    </a:lnTo>
                    <a:lnTo>
                      <a:pt x="4190" y="6820"/>
                    </a:lnTo>
                    <a:lnTo>
                      <a:pt x="4134" y="6763"/>
                    </a:lnTo>
                    <a:lnTo>
                      <a:pt x="4095" y="6744"/>
                    </a:lnTo>
                    <a:lnTo>
                      <a:pt x="4057" y="6686"/>
                    </a:lnTo>
                    <a:lnTo>
                      <a:pt x="4038" y="6648"/>
                    </a:lnTo>
                    <a:lnTo>
                      <a:pt x="4000" y="6629"/>
                    </a:lnTo>
                    <a:lnTo>
                      <a:pt x="3962" y="6591"/>
                    </a:lnTo>
                    <a:lnTo>
                      <a:pt x="3867" y="6534"/>
                    </a:lnTo>
                    <a:lnTo>
                      <a:pt x="3809" y="6515"/>
                    </a:lnTo>
                    <a:lnTo>
                      <a:pt x="3295" y="6515"/>
                    </a:lnTo>
                    <a:lnTo>
                      <a:pt x="3105" y="6534"/>
                    </a:lnTo>
                    <a:lnTo>
                      <a:pt x="2991" y="6553"/>
                    </a:lnTo>
                    <a:lnTo>
                      <a:pt x="2914" y="6534"/>
                    </a:lnTo>
                    <a:lnTo>
                      <a:pt x="2876" y="6534"/>
                    </a:lnTo>
                    <a:lnTo>
                      <a:pt x="2838" y="6515"/>
                    </a:lnTo>
                    <a:lnTo>
                      <a:pt x="2819" y="6496"/>
                    </a:lnTo>
                    <a:lnTo>
                      <a:pt x="2800" y="6477"/>
                    </a:lnTo>
                    <a:lnTo>
                      <a:pt x="2781" y="6458"/>
                    </a:lnTo>
                    <a:lnTo>
                      <a:pt x="2743" y="6382"/>
                    </a:lnTo>
                    <a:lnTo>
                      <a:pt x="2724" y="6343"/>
                    </a:lnTo>
                    <a:lnTo>
                      <a:pt x="2705" y="6267"/>
                    </a:lnTo>
                    <a:lnTo>
                      <a:pt x="2666" y="6191"/>
                    </a:lnTo>
                    <a:lnTo>
                      <a:pt x="2647" y="6172"/>
                    </a:lnTo>
                    <a:lnTo>
                      <a:pt x="2610" y="6115"/>
                    </a:lnTo>
                    <a:lnTo>
                      <a:pt x="2571" y="6077"/>
                    </a:lnTo>
                    <a:lnTo>
                      <a:pt x="1848" y="5886"/>
                    </a:lnTo>
                    <a:lnTo>
                      <a:pt x="1733" y="5867"/>
                    </a:lnTo>
                    <a:lnTo>
                      <a:pt x="1638" y="5906"/>
                    </a:lnTo>
                    <a:lnTo>
                      <a:pt x="1029" y="6324"/>
                    </a:lnTo>
                    <a:lnTo>
                      <a:pt x="438" y="6572"/>
                    </a:lnTo>
                    <a:lnTo>
                      <a:pt x="362" y="6591"/>
                    </a:lnTo>
                    <a:lnTo>
                      <a:pt x="152" y="662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4" name="Freeform 15">
                <a:extLst>
                  <a:ext uri="{FF2B5EF4-FFF2-40B4-BE49-F238E27FC236}">
                    <a16:creationId xmlns:a16="http://schemas.microsoft.com/office/drawing/2014/main" id="{94C4AC10-A8F5-674E-85F9-7635163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0" y="3824288"/>
                <a:ext cx="2166938" cy="1470025"/>
              </a:xfrm>
              <a:custGeom>
                <a:avLst/>
                <a:gdLst>
                  <a:gd name="T0" fmla="*/ 2147483646 w 12040"/>
                  <a:gd name="T1" fmla="*/ 2147483646 h 8172"/>
                  <a:gd name="T2" fmla="*/ 2147483646 w 12040"/>
                  <a:gd name="T3" fmla="*/ 2147483646 h 8172"/>
                  <a:gd name="T4" fmla="*/ 2147483646 w 12040"/>
                  <a:gd name="T5" fmla="*/ 2147483646 h 8172"/>
                  <a:gd name="T6" fmla="*/ 2147483646 w 12040"/>
                  <a:gd name="T7" fmla="*/ 2147483646 h 8172"/>
                  <a:gd name="T8" fmla="*/ 2147483646 w 12040"/>
                  <a:gd name="T9" fmla="*/ 2147483646 h 8172"/>
                  <a:gd name="T10" fmla="*/ 2147483646 w 12040"/>
                  <a:gd name="T11" fmla="*/ 2147483646 h 8172"/>
                  <a:gd name="T12" fmla="*/ 2147483646 w 12040"/>
                  <a:gd name="T13" fmla="*/ 2147483646 h 8172"/>
                  <a:gd name="T14" fmla="*/ 2147483646 w 12040"/>
                  <a:gd name="T15" fmla="*/ 2147483646 h 8172"/>
                  <a:gd name="T16" fmla="*/ 2147483646 w 12040"/>
                  <a:gd name="T17" fmla="*/ 2147483646 h 8172"/>
                  <a:gd name="T18" fmla="*/ 2147483646 w 12040"/>
                  <a:gd name="T19" fmla="*/ 2147483646 h 8172"/>
                  <a:gd name="T20" fmla="*/ 2147483646 w 12040"/>
                  <a:gd name="T21" fmla="*/ 2147483646 h 8172"/>
                  <a:gd name="T22" fmla="*/ 2147483646 w 12040"/>
                  <a:gd name="T23" fmla="*/ 2147483646 h 8172"/>
                  <a:gd name="T24" fmla="*/ 2147483646 w 12040"/>
                  <a:gd name="T25" fmla="*/ 2147483646 h 8172"/>
                  <a:gd name="T26" fmla="*/ 2147483646 w 12040"/>
                  <a:gd name="T27" fmla="*/ 2147483646 h 8172"/>
                  <a:gd name="T28" fmla="*/ 2147483646 w 12040"/>
                  <a:gd name="T29" fmla="*/ 2147483646 h 8172"/>
                  <a:gd name="T30" fmla="*/ 2147483646 w 12040"/>
                  <a:gd name="T31" fmla="*/ 2147483646 h 8172"/>
                  <a:gd name="T32" fmla="*/ 2147483646 w 12040"/>
                  <a:gd name="T33" fmla="*/ 2147483646 h 8172"/>
                  <a:gd name="T34" fmla="*/ 2147483646 w 12040"/>
                  <a:gd name="T35" fmla="*/ 2147483646 h 8172"/>
                  <a:gd name="T36" fmla="*/ 2147483646 w 12040"/>
                  <a:gd name="T37" fmla="*/ 2147483646 h 8172"/>
                  <a:gd name="T38" fmla="*/ 2147483646 w 12040"/>
                  <a:gd name="T39" fmla="*/ 2147483646 h 8172"/>
                  <a:gd name="T40" fmla="*/ 2147483646 w 12040"/>
                  <a:gd name="T41" fmla="*/ 2147483646 h 8172"/>
                  <a:gd name="T42" fmla="*/ 2147483646 w 12040"/>
                  <a:gd name="T43" fmla="*/ 2147483646 h 8172"/>
                  <a:gd name="T44" fmla="*/ 2147483646 w 12040"/>
                  <a:gd name="T45" fmla="*/ 2147483646 h 8172"/>
                  <a:gd name="T46" fmla="*/ 2147483646 w 12040"/>
                  <a:gd name="T47" fmla="*/ 2147483646 h 8172"/>
                  <a:gd name="T48" fmla="*/ 2147483646 w 12040"/>
                  <a:gd name="T49" fmla="*/ 2147483646 h 8172"/>
                  <a:gd name="T50" fmla="*/ 2147483646 w 12040"/>
                  <a:gd name="T51" fmla="*/ 2147483646 h 8172"/>
                  <a:gd name="T52" fmla="*/ 2147483646 w 12040"/>
                  <a:gd name="T53" fmla="*/ 2147483646 h 8172"/>
                  <a:gd name="T54" fmla="*/ 2147483646 w 12040"/>
                  <a:gd name="T55" fmla="*/ 2147483646 h 8172"/>
                  <a:gd name="T56" fmla="*/ 2147483646 w 12040"/>
                  <a:gd name="T57" fmla="*/ 2147483646 h 8172"/>
                  <a:gd name="T58" fmla="*/ 2147483646 w 12040"/>
                  <a:gd name="T59" fmla="*/ 2147483646 h 8172"/>
                  <a:gd name="T60" fmla="*/ 2147483646 w 12040"/>
                  <a:gd name="T61" fmla="*/ 2147483646 h 8172"/>
                  <a:gd name="T62" fmla="*/ 2147483646 w 12040"/>
                  <a:gd name="T63" fmla="*/ 2147483646 h 8172"/>
                  <a:gd name="T64" fmla="*/ 2147483646 w 12040"/>
                  <a:gd name="T65" fmla="*/ 2147483646 h 8172"/>
                  <a:gd name="T66" fmla="*/ 2147483646 w 12040"/>
                  <a:gd name="T67" fmla="*/ 2147483646 h 8172"/>
                  <a:gd name="T68" fmla="*/ 2147483646 w 12040"/>
                  <a:gd name="T69" fmla="*/ 2147483646 h 8172"/>
                  <a:gd name="T70" fmla="*/ 2147483646 w 12040"/>
                  <a:gd name="T71" fmla="*/ 2147483646 h 8172"/>
                  <a:gd name="T72" fmla="*/ 2147483646 w 12040"/>
                  <a:gd name="T73" fmla="*/ 2147483646 h 8172"/>
                  <a:gd name="T74" fmla="*/ 2147483646 w 12040"/>
                  <a:gd name="T75" fmla="*/ 2147483646 h 8172"/>
                  <a:gd name="T76" fmla="*/ 2147483646 w 12040"/>
                  <a:gd name="T77" fmla="*/ 2147483646 h 8172"/>
                  <a:gd name="T78" fmla="*/ 2147483646 w 12040"/>
                  <a:gd name="T79" fmla="*/ 2147483646 h 8172"/>
                  <a:gd name="T80" fmla="*/ 2147483646 w 12040"/>
                  <a:gd name="T81" fmla="*/ 2147483646 h 8172"/>
                  <a:gd name="T82" fmla="*/ 2147483646 w 12040"/>
                  <a:gd name="T83" fmla="*/ 2147483646 h 8172"/>
                  <a:gd name="T84" fmla="*/ 2147483646 w 12040"/>
                  <a:gd name="T85" fmla="*/ 2147483646 h 8172"/>
                  <a:gd name="T86" fmla="*/ 2147483646 w 12040"/>
                  <a:gd name="T87" fmla="*/ 2147483646 h 8172"/>
                  <a:gd name="T88" fmla="*/ 2147483646 w 12040"/>
                  <a:gd name="T89" fmla="*/ 2147483646 h 8172"/>
                  <a:gd name="T90" fmla="*/ 2147483646 w 12040"/>
                  <a:gd name="T91" fmla="*/ 2147483646 h 8172"/>
                  <a:gd name="T92" fmla="*/ 2147483646 w 12040"/>
                  <a:gd name="T93" fmla="*/ 2147483646 h 8172"/>
                  <a:gd name="T94" fmla="*/ 2147483646 w 12040"/>
                  <a:gd name="T95" fmla="*/ 2147483646 h 8172"/>
                  <a:gd name="T96" fmla="*/ 2147483646 w 12040"/>
                  <a:gd name="T97" fmla="*/ 2147483646 h 8172"/>
                  <a:gd name="T98" fmla="*/ 2147483646 w 12040"/>
                  <a:gd name="T99" fmla="*/ 2147483646 h 8172"/>
                  <a:gd name="T100" fmla="*/ 2147483646 w 12040"/>
                  <a:gd name="T101" fmla="*/ 2147483646 h 8172"/>
                  <a:gd name="T102" fmla="*/ 2147483646 w 12040"/>
                  <a:gd name="T103" fmla="*/ 2147483646 h 8172"/>
                  <a:gd name="T104" fmla="*/ 2147483646 w 12040"/>
                  <a:gd name="T105" fmla="*/ 2147483646 h 8172"/>
                  <a:gd name="T106" fmla="*/ 2147483646 w 12040"/>
                  <a:gd name="T107" fmla="*/ 2147483646 h 8172"/>
                  <a:gd name="T108" fmla="*/ 2147483646 w 12040"/>
                  <a:gd name="T109" fmla="*/ 2147483646 h 8172"/>
                  <a:gd name="T110" fmla="*/ 2147483646 w 12040"/>
                  <a:gd name="T111" fmla="*/ 2147483646 h 8172"/>
                  <a:gd name="T112" fmla="*/ 2147483646 w 12040"/>
                  <a:gd name="T113" fmla="*/ 2147483646 h 8172"/>
                  <a:gd name="T114" fmla="*/ 2147483646 w 12040"/>
                  <a:gd name="T115" fmla="*/ 2147483646 h 81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040" h="8172">
                    <a:moveTo>
                      <a:pt x="190" y="8171"/>
                    </a:moveTo>
                    <a:lnTo>
                      <a:pt x="57" y="8057"/>
                    </a:lnTo>
                    <a:lnTo>
                      <a:pt x="0" y="7905"/>
                    </a:lnTo>
                    <a:lnTo>
                      <a:pt x="57" y="7771"/>
                    </a:lnTo>
                    <a:lnTo>
                      <a:pt x="153" y="7638"/>
                    </a:lnTo>
                    <a:lnTo>
                      <a:pt x="381" y="7409"/>
                    </a:lnTo>
                    <a:lnTo>
                      <a:pt x="457" y="7257"/>
                    </a:lnTo>
                    <a:lnTo>
                      <a:pt x="457" y="7067"/>
                    </a:lnTo>
                    <a:lnTo>
                      <a:pt x="343" y="6400"/>
                    </a:lnTo>
                    <a:lnTo>
                      <a:pt x="343" y="6076"/>
                    </a:lnTo>
                    <a:lnTo>
                      <a:pt x="438" y="5828"/>
                    </a:lnTo>
                    <a:lnTo>
                      <a:pt x="705" y="5733"/>
                    </a:lnTo>
                    <a:lnTo>
                      <a:pt x="1314" y="5771"/>
                    </a:lnTo>
                    <a:lnTo>
                      <a:pt x="1600" y="5733"/>
                    </a:lnTo>
                    <a:lnTo>
                      <a:pt x="1829" y="5619"/>
                    </a:lnTo>
                    <a:lnTo>
                      <a:pt x="2076" y="5391"/>
                    </a:lnTo>
                    <a:lnTo>
                      <a:pt x="2171" y="5257"/>
                    </a:lnTo>
                    <a:lnTo>
                      <a:pt x="2229" y="5124"/>
                    </a:lnTo>
                    <a:lnTo>
                      <a:pt x="2229" y="4952"/>
                    </a:lnTo>
                    <a:lnTo>
                      <a:pt x="2267" y="4800"/>
                    </a:lnTo>
                    <a:lnTo>
                      <a:pt x="2362" y="4514"/>
                    </a:lnTo>
                    <a:lnTo>
                      <a:pt x="2400" y="4209"/>
                    </a:lnTo>
                    <a:lnTo>
                      <a:pt x="2343" y="3981"/>
                    </a:lnTo>
                    <a:lnTo>
                      <a:pt x="2229" y="3790"/>
                    </a:lnTo>
                    <a:lnTo>
                      <a:pt x="1943" y="3505"/>
                    </a:lnTo>
                    <a:lnTo>
                      <a:pt x="1867" y="3371"/>
                    </a:lnTo>
                    <a:lnTo>
                      <a:pt x="1848" y="3238"/>
                    </a:lnTo>
                    <a:lnTo>
                      <a:pt x="1829" y="3066"/>
                    </a:lnTo>
                    <a:lnTo>
                      <a:pt x="1848" y="2724"/>
                    </a:lnTo>
                    <a:lnTo>
                      <a:pt x="1829" y="2552"/>
                    </a:lnTo>
                    <a:lnTo>
                      <a:pt x="1772" y="2419"/>
                    </a:lnTo>
                    <a:lnTo>
                      <a:pt x="1829" y="2362"/>
                    </a:lnTo>
                    <a:lnTo>
                      <a:pt x="1772" y="2152"/>
                    </a:lnTo>
                    <a:lnTo>
                      <a:pt x="1695" y="1619"/>
                    </a:lnTo>
                    <a:lnTo>
                      <a:pt x="1619" y="1505"/>
                    </a:lnTo>
                    <a:lnTo>
                      <a:pt x="1581" y="1390"/>
                    </a:lnTo>
                    <a:lnTo>
                      <a:pt x="1486" y="990"/>
                    </a:lnTo>
                    <a:lnTo>
                      <a:pt x="1676" y="952"/>
                    </a:lnTo>
                    <a:lnTo>
                      <a:pt x="2000" y="933"/>
                    </a:lnTo>
                    <a:lnTo>
                      <a:pt x="2057" y="933"/>
                    </a:lnTo>
                    <a:lnTo>
                      <a:pt x="2134" y="971"/>
                    </a:lnTo>
                    <a:lnTo>
                      <a:pt x="2171" y="990"/>
                    </a:lnTo>
                    <a:lnTo>
                      <a:pt x="2191" y="1028"/>
                    </a:lnTo>
                    <a:lnTo>
                      <a:pt x="2229" y="1048"/>
                    </a:lnTo>
                    <a:lnTo>
                      <a:pt x="2400" y="1257"/>
                    </a:lnTo>
                    <a:lnTo>
                      <a:pt x="2419" y="1276"/>
                    </a:lnTo>
                    <a:lnTo>
                      <a:pt x="2457" y="1295"/>
                    </a:lnTo>
                    <a:lnTo>
                      <a:pt x="2591" y="1371"/>
                    </a:lnTo>
                    <a:lnTo>
                      <a:pt x="2629" y="1409"/>
                    </a:lnTo>
                    <a:lnTo>
                      <a:pt x="2648" y="1429"/>
                    </a:lnTo>
                    <a:lnTo>
                      <a:pt x="2686" y="1505"/>
                    </a:lnTo>
                    <a:lnTo>
                      <a:pt x="2724" y="1638"/>
                    </a:lnTo>
                    <a:lnTo>
                      <a:pt x="2724" y="1657"/>
                    </a:lnTo>
                    <a:lnTo>
                      <a:pt x="2743" y="1676"/>
                    </a:lnTo>
                    <a:lnTo>
                      <a:pt x="2800" y="1695"/>
                    </a:lnTo>
                    <a:lnTo>
                      <a:pt x="2877" y="1714"/>
                    </a:lnTo>
                    <a:lnTo>
                      <a:pt x="3029" y="1733"/>
                    </a:lnTo>
                    <a:lnTo>
                      <a:pt x="3162" y="1771"/>
                    </a:lnTo>
                    <a:lnTo>
                      <a:pt x="3238" y="1809"/>
                    </a:lnTo>
                    <a:lnTo>
                      <a:pt x="3314" y="1828"/>
                    </a:lnTo>
                    <a:lnTo>
                      <a:pt x="3867" y="1886"/>
                    </a:lnTo>
                    <a:lnTo>
                      <a:pt x="3905" y="1905"/>
                    </a:lnTo>
                    <a:lnTo>
                      <a:pt x="3962" y="1923"/>
                    </a:lnTo>
                    <a:lnTo>
                      <a:pt x="4020" y="1923"/>
                    </a:lnTo>
                    <a:lnTo>
                      <a:pt x="4115" y="1866"/>
                    </a:lnTo>
                    <a:lnTo>
                      <a:pt x="4152" y="1828"/>
                    </a:lnTo>
                    <a:lnTo>
                      <a:pt x="4191" y="1790"/>
                    </a:lnTo>
                    <a:lnTo>
                      <a:pt x="4210" y="1638"/>
                    </a:lnTo>
                    <a:lnTo>
                      <a:pt x="4229" y="1581"/>
                    </a:lnTo>
                    <a:lnTo>
                      <a:pt x="4248" y="1543"/>
                    </a:lnTo>
                    <a:lnTo>
                      <a:pt x="4267" y="1524"/>
                    </a:lnTo>
                    <a:lnTo>
                      <a:pt x="4286" y="1485"/>
                    </a:lnTo>
                    <a:lnTo>
                      <a:pt x="5410" y="1314"/>
                    </a:lnTo>
                    <a:lnTo>
                      <a:pt x="5486" y="1276"/>
                    </a:lnTo>
                    <a:lnTo>
                      <a:pt x="5505" y="1257"/>
                    </a:lnTo>
                    <a:lnTo>
                      <a:pt x="5543" y="1180"/>
                    </a:lnTo>
                    <a:lnTo>
                      <a:pt x="5562" y="1162"/>
                    </a:lnTo>
                    <a:lnTo>
                      <a:pt x="5620" y="1048"/>
                    </a:lnTo>
                    <a:lnTo>
                      <a:pt x="5620" y="1028"/>
                    </a:lnTo>
                    <a:lnTo>
                      <a:pt x="5657" y="952"/>
                    </a:lnTo>
                    <a:lnTo>
                      <a:pt x="5676" y="933"/>
                    </a:lnTo>
                    <a:lnTo>
                      <a:pt x="5696" y="914"/>
                    </a:lnTo>
                    <a:lnTo>
                      <a:pt x="5734" y="895"/>
                    </a:lnTo>
                    <a:lnTo>
                      <a:pt x="5886" y="838"/>
                    </a:lnTo>
                    <a:lnTo>
                      <a:pt x="5924" y="819"/>
                    </a:lnTo>
                    <a:lnTo>
                      <a:pt x="5981" y="762"/>
                    </a:lnTo>
                    <a:lnTo>
                      <a:pt x="6001" y="743"/>
                    </a:lnTo>
                    <a:lnTo>
                      <a:pt x="6057" y="685"/>
                    </a:lnTo>
                    <a:lnTo>
                      <a:pt x="6115" y="647"/>
                    </a:lnTo>
                    <a:lnTo>
                      <a:pt x="6153" y="628"/>
                    </a:lnTo>
                    <a:lnTo>
                      <a:pt x="6210" y="609"/>
                    </a:lnTo>
                    <a:lnTo>
                      <a:pt x="6305" y="628"/>
                    </a:lnTo>
                    <a:lnTo>
                      <a:pt x="6534" y="667"/>
                    </a:lnTo>
                    <a:lnTo>
                      <a:pt x="6591" y="667"/>
                    </a:lnTo>
                    <a:lnTo>
                      <a:pt x="6762" y="628"/>
                    </a:lnTo>
                    <a:lnTo>
                      <a:pt x="6876" y="590"/>
                    </a:lnTo>
                    <a:lnTo>
                      <a:pt x="6972" y="533"/>
                    </a:lnTo>
                    <a:lnTo>
                      <a:pt x="7010" y="533"/>
                    </a:lnTo>
                    <a:lnTo>
                      <a:pt x="7067" y="533"/>
                    </a:lnTo>
                    <a:lnTo>
                      <a:pt x="7220" y="590"/>
                    </a:lnTo>
                    <a:lnTo>
                      <a:pt x="7276" y="609"/>
                    </a:lnTo>
                    <a:lnTo>
                      <a:pt x="7334" y="628"/>
                    </a:lnTo>
                    <a:lnTo>
                      <a:pt x="7448" y="609"/>
                    </a:lnTo>
                    <a:lnTo>
                      <a:pt x="7524" y="590"/>
                    </a:lnTo>
                    <a:lnTo>
                      <a:pt x="7562" y="571"/>
                    </a:lnTo>
                    <a:lnTo>
                      <a:pt x="7982" y="266"/>
                    </a:lnTo>
                    <a:lnTo>
                      <a:pt x="8058" y="228"/>
                    </a:lnTo>
                    <a:lnTo>
                      <a:pt x="8114" y="209"/>
                    </a:lnTo>
                    <a:lnTo>
                      <a:pt x="8534" y="209"/>
                    </a:lnTo>
                    <a:lnTo>
                      <a:pt x="8610" y="190"/>
                    </a:lnTo>
                    <a:lnTo>
                      <a:pt x="8648" y="171"/>
                    </a:lnTo>
                    <a:lnTo>
                      <a:pt x="8705" y="133"/>
                    </a:lnTo>
                    <a:lnTo>
                      <a:pt x="8839" y="38"/>
                    </a:lnTo>
                    <a:lnTo>
                      <a:pt x="8896" y="19"/>
                    </a:lnTo>
                    <a:lnTo>
                      <a:pt x="8934" y="0"/>
                    </a:lnTo>
                    <a:lnTo>
                      <a:pt x="9010" y="0"/>
                    </a:lnTo>
                    <a:lnTo>
                      <a:pt x="9105" y="38"/>
                    </a:lnTo>
                    <a:lnTo>
                      <a:pt x="9448" y="190"/>
                    </a:lnTo>
                    <a:lnTo>
                      <a:pt x="9658" y="323"/>
                    </a:lnTo>
                    <a:lnTo>
                      <a:pt x="9810" y="362"/>
                    </a:lnTo>
                    <a:lnTo>
                      <a:pt x="9963" y="362"/>
                    </a:lnTo>
                    <a:lnTo>
                      <a:pt x="10095" y="362"/>
                    </a:lnTo>
                    <a:lnTo>
                      <a:pt x="10267" y="323"/>
                    </a:lnTo>
                    <a:lnTo>
                      <a:pt x="10324" y="323"/>
                    </a:lnTo>
                    <a:lnTo>
                      <a:pt x="10572" y="362"/>
                    </a:lnTo>
                    <a:lnTo>
                      <a:pt x="10667" y="381"/>
                    </a:lnTo>
                    <a:lnTo>
                      <a:pt x="10725" y="381"/>
                    </a:lnTo>
                    <a:lnTo>
                      <a:pt x="10801" y="362"/>
                    </a:lnTo>
                    <a:lnTo>
                      <a:pt x="10857" y="342"/>
                    </a:lnTo>
                    <a:lnTo>
                      <a:pt x="10972" y="362"/>
                    </a:lnTo>
                    <a:lnTo>
                      <a:pt x="11315" y="476"/>
                    </a:lnTo>
                    <a:lnTo>
                      <a:pt x="11391" y="514"/>
                    </a:lnTo>
                    <a:lnTo>
                      <a:pt x="11753" y="819"/>
                    </a:lnTo>
                    <a:lnTo>
                      <a:pt x="11829" y="876"/>
                    </a:lnTo>
                    <a:lnTo>
                      <a:pt x="12039" y="990"/>
                    </a:lnTo>
                    <a:lnTo>
                      <a:pt x="12000" y="1333"/>
                    </a:lnTo>
                    <a:lnTo>
                      <a:pt x="11810" y="2190"/>
                    </a:lnTo>
                    <a:lnTo>
                      <a:pt x="11772" y="2304"/>
                    </a:lnTo>
                    <a:lnTo>
                      <a:pt x="11658" y="2457"/>
                    </a:lnTo>
                    <a:lnTo>
                      <a:pt x="11582" y="2571"/>
                    </a:lnTo>
                    <a:lnTo>
                      <a:pt x="11563" y="2724"/>
                    </a:lnTo>
                    <a:lnTo>
                      <a:pt x="11563" y="2819"/>
                    </a:lnTo>
                    <a:lnTo>
                      <a:pt x="11582" y="2971"/>
                    </a:lnTo>
                    <a:lnTo>
                      <a:pt x="11505" y="3219"/>
                    </a:lnTo>
                    <a:lnTo>
                      <a:pt x="11410" y="3447"/>
                    </a:lnTo>
                    <a:lnTo>
                      <a:pt x="11353" y="3676"/>
                    </a:lnTo>
                    <a:lnTo>
                      <a:pt x="11219" y="3638"/>
                    </a:lnTo>
                    <a:lnTo>
                      <a:pt x="11106" y="3676"/>
                    </a:lnTo>
                    <a:lnTo>
                      <a:pt x="11029" y="3771"/>
                    </a:lnTo>
                    <a:lnTo>
                      <a:pt x="10896" y="3828"/>
                    </a:lnTo>
                    <a:lnTo>
                      <a:pt x="10705" y="3847"/>
                    </a:lnTo>
                    <a:lnTo>
                      <a:pt x="10591" y="3886"/>
                    </a:lnTo>
                    <a:lnTo>
                      <a:pt x="10515" y="3981"/>
                    </a:lnTo>
                    <a:lnTo>
                      <a:pt x="10458" y="4038"/>
                    </a:lnTo>
                    <a:lnTo>
                      <a:pt x="10381" y="4209"/>
                    </a:lnTo>
                    <a:lnTo>
                      <a:pt x="10381" y="4248"/>
                    </a:lnTo>
                    <a:lnTo>
                      <a:pt x="10381" y="4381"/>
                    </a:lnTo>
                    <a:lnTo>
                      <a:pt x="10305" y="4400"/>
                    </a:lnTo>
                    <a:lnTo>
                      <a:pt x="10172" y="4381"/>
                    </a:lnTo>
                    <a:lnTo>
                      <a:pt x="10077" y="4419"/>
                    </a:lnTo>
                    <a:lnTo>
                      <a:pt x="10039" y="4476"/>
                    </a:lnTo>
                    <a:lnTo>
                      <a:pt x="10039" y="4552"/>
                    </a:lnTo>
                    <a:lnTo>
                      <a:pt x="10077" y="4705"/>
                    </a:lnTo>
                    <a:lnTo>
                      <a:pt x="10039" y="4800"/>
                    </a:lnTo>
                    <a:lnTo>
                      <a:pt x="9982" y="4781"/>
                    </a:lnTo>
                    <a:lnTo>
                      <a:pt x="9867" y="4685"/>
                    </a:lnTo>
                    <a:lnTo>
                      <a:pt x="9829" y="4647"/>
                    </a:lnTo>
                    <a:lnTo>
                      <a:pt x="9791" y="4609"/>
                    </a:lnTo>
                    <a:lnTo>
                      <a:pt x="9734" y="4571"/>
                    </a:lnTo>
                    <a:lnTo>
                      <a:pt x="9677" y="4571"/>
                    </a:lnTo>
                    <a:lnTo>
                      <a:pt x="9601" y="4629"/>
                    </a:lnTo>
                    <a:lnTo>
                      <a:pt x="9601" y="4685"/>
                    </a:lnTo>
                    <a:lnTo>
                      <a:pt x="9619" y="4743"/>
                    </a:lnTo>
                    <a:lnTo>
                      <a:pt x="9619" y="4781"/>
                    </a:lnTo>
                    <a:lnTo>
                      <a:pt x="9543" y="4800"/>
                    </a:lnTo>
                    <a:lnTo>
                      <a:pt x="9391" y="4819"/>
                    </a:lnTo>
                    <a:lnTo>
                      <a:pt x="9277" y="4838"/>
                    </a:lnTo>
                    <a:lnTo>
                      <a:pt x="9296" y="4914"/>
                    </a:lnTo>
                    <a:lnTo>
                      <a:pt x="9391" y="5028"/>
                    </a:lnTo>
                    <a:lnTo>
                      <a:pt x="9391" y="5086"/>
                    </a:lnTo>
                    <a:lnTo>
                      <a:pt x="9315" y="5105"/>
                    </a:lnTo>
                    <a:lnTo>
                      <a:pt x="9162" y="5105"/>
                    </a:lnTo>
                    <a:lnTo>
                      <a:pt x="9029" y="5086"/>
                    </a:lnTo>
                    <a:lnTo>
                      <a:pt x="8762" y="4971"/>
                    </a:lnTo>
                    <a:lnTo>
                      <a:pt x="8648" y="4933"/>
                    </a:lnTo>
                    <a:lnTo>
                      <a:pt x="8534" y="4971"/>
                    </a:lnTo>
                    <a:lnTo>
                      <a:pt x="8419" y="5047"/>
                    </a:lnTo>
                    <a:lnTo>
                      <a:pt x="8305" y="5142"/>
                    </a:lnTo>
                    <a:lnTo>
                      <a:pt x="8229" y="5219"/>
                    </a:lnTo>
                    <a:lnTo>
                      <a:pt x="8172" y="5257"/>
                    </a:lnTo>
                    <a:lnTo>
                      <a:pt x="8058" y="5276"/>
                    </a:lnTo>
                    <a:lnTo>
                      <a:pt x="8038" y="5314"/>
                    </a:lnTo>
                    <a:lnTo>
                      <a:pt x="8038" y="5391"/>
                    </a:lnTo>
                    <a:lnTo>
                      <a:pt x="8077" y="5428"/>
                    </a:lnTo>
                    <a:lnTo>
                      <a:pt x="8153" y="5447"/>
                    </a:lnTo>
                    <a:lnTo>
                      <a:pt x="8210" y="5409"/>
                    </a:lnTo>
                    <a:lnTo>
                      <a:pt x="8343" y="5467"/>
                    </a:lnTo>
                    <a:lnTo>
                      <a:pt x="8324" y="5562"/>
                    </a:lnTo>
                    <a:lnTo>
                      <a:pt x="8363" y="5790"/>
                    </a:lnTo>
                    <a:lnTo>
                      <a:pt x="8363" y="5848"/>
                    </a:lnTo>
                    <a:lnTo>
                      <a:pt x="8305" y="5867"/>
                    </a:lnTo>
                    <a:lnTo>
                      <a:pt x="8153" y="5962"/>
                    </a:lnTo>
                    <a:lnTo>
                      <a:pt x="7848" y="6095"/>
                    </a:lnTo>
                    <a:lnTo>
                      <a:pt x="7791" y="6095"/>
                    </a:lnTo>
                    <a:lnTo>
                      <a:pt x="7715" y="6076"/>
                    </a:lnTo>
                    <a:lnTo>
                      <a:pt x="7677" y="5981"/>
                    </a:lnTo>
                    <a:lnTo>
                      <a:pt x="7638" y="5790"/>
                    </a:lnTo>
                    <a:lnTo>
                      <a:pt x="7562" y="5885"/>
                    </a:lnTo>
                    <a:lnTo>
                      <a:pt x="7467" y="6000"/>
                    </a:lnTo>
                    <a:lnTo>
                      <a:pt x="7372" y="6019"/>
                    </a:lnTo>
                    <a:lnTo>
                      <a:pt x="7296" y="5714"/>
                    </a:lnTo>
                    <a:lnTo>
                      <a:pt x="7220" y="5619"/>
                    </a:lnTo>
                    <a:lnTo>
                      <a:pt x="7105" y="5562"/>
                    </a:lnTo>
                    <a:lnTo>
                      <a:pt x="6839" y="5486"/>
                    </a:lnTo>
                    <a:lnTo>
                      <a:pt x="6781" y="5467"/>
                    </a:lnTo>
                    <a:lnTo>
                      <a:pt x="6705" y="5467"/>
                    </a:lnTo>
                    <a:lnTo>
                      <a:pt x="6629" y="5505"/>
                    </a:lnTo>
                    <a:lnTo>
                      <a:pt x="6496" y="5600"/>
                    </a:lnTo>
                    <a:lnTo>
                      <a:pt x="6419" y="5619"/>
                    </a:lnTo>
                    <a:lnTo>
                      <a:pt x="6343" y="5600"/>
                    </a:lnTo>
                    <a:lnTo>
                      <a:pt x="6305" y="5523"/>
                    </a:lnTo>
                    <a:lnTo>
                      <a:pt x="6305" y="5428"/>
                    </a:lnTo>
                    <a:lnTo>
                      <a:pt x="6305" y="5333"/>
                    </a:lnTo>
                    <a:lnTo>
                      <a:pt x="6286" y="5276"/>
                    </a:lnTo>
                    <a:lnTo>
                      <a:pt x="6210" y="5219"/>
                    </a:lnTo>
                    <a:lnTo>
                      <a:pt x="5943" y="5086"/>
                    </a:lnTo>
                    <a:lnTo>
                      <a:pt x="5791" y="5047"/>
                    </a:lnTo>
                    <a:lnTo>
                      <a:pt x="5657" y="5086"/>
                    </a:lnTo>
                    <a:lnTo>
                      <a:pt x="5524" y="5181"/>
                    </a:lnTo>
                    <a:lnTo>
                      <a:pt x="5486" y="5200"/>
                    </a:lnTo>
                    <a:lnTo>
                      <a:pt x="5258" y="5257"/>
                    </a:lnTo>
                    <a:lnTo>
                      <a:pt x="5219" y="5295"/>
                    </a:lnTo>
                    <a:lnTo>
                      <a:pt x="5162" y="5467"/>
                    </a:lnTo>
                    <a:lnTo>
                      <a:pt x="5105" y="5523"/>
                    </a:lnTo>
                    <a:lnTo>
                      <a:pt x="4972" y="5543"/>
                    </a:lnTo>
                    <a:lnTo>
                      <a:pt x="4724" y="5447"/>
                    </a:lnTo>
                    <a:lnTo>
                      <a:pt x="4533" y="5391"/>
                    </a:lnTo>
                    <a:lnTo>
                      <a:pt x="4438" y="5333"/>
                    </a:lnTo>
                    <a:lnTo>
                      <a:pt x="4381" y="5314"/>
                    </a:lnTo>
                    <a:lnTo>
                      <a:pt x="4305" y="5314"/>
                    </a:lnTo>
                    <a:lnTo>
                      <a:pt x="4152" y="5352"/>
                    </a:lnTo>
                    <a:lnTo>
                      <a:pt x="4076" y="5352"/>
                    </a:lnTo>
                    <a:lnTo>
                      <a:pt x="3981" y="5333"/>
                    </a:lnTo>
                    <a:lnTo>
                      <a:pt x="3810" y="5219"/>
                    </a:lnTo>
                    <a:lnTo>
                      <a:pt x="3695" y="5200"/>
                    </a:lnTo>
                    <a:lnTo>
                      <a:pt x="3562" y="5238"/>
                    </a:lnTo>
                    <a:lnTo>
                      <a:pt x="3486" y="5295"/>
                    </a:lnTo>
                    <a:lnTo>
                      <a:pt x="3429" y="5391"/>
                    </a:lnTo>
                    <a:lnTo>
                      <a:pt x="3334" y="5467"/>
                    </a:lnTo>
                    <a:lnTo>
                      <a:pt x="3238" y="5505"/>
                    </a:lnTo>
                    <a:lnTo>
                      <a:pt x="3048" y="5562"/>
                    </a:lnTo>
                    <a:lnTo>
                      <a:pt x="2991" y="5619"/>
                    </a:lnTo>
                    <a:lnTo>
                      <a:pt x="2953" y="5733"/>
                    </a:lnTo>
                    <a:lnTo>
                      <a:pt x="2972" y="5828"/>
                    </a:lnTo>
                    <a:lnTo>
                      <a:pt x="2953" y="5904"/>
                    </a:lnTo>
                    <a:lnTo>
                      <a:pt x="2800" y="5943"/>
                    </a:lnTo>
                    <a:lnTo>
                      <a:pt x="2686" y="5924"/>
                    </a:lnTo>
                    <a:lnTo>
                      <a:pt x="2591" y="5885"/>
                    </a:lnTo>
                    <a:lnTo>
                      <a:pt x="2496" y="5867"/>
                    </a:lnTo>
                    <a:lnTo>
                      <a:pt x="2400" y="5885"/>
                    </a:lnTo>
                    <a:lnTo>
                      <a:pt x="2324" y="5943"/>
                    </a:lnTo>
                    <a:lnTo>
                      <a:pt x="2324" y="6000"/>
                    </a:lnTo>
                    <a:lnTo>
                      <a:pt x="2400" y="6152"/>
                    </a:lnTo>
                    <a:lnTo>
                      <a:pt x="2400" y="6209"/>
                    </a:lnTo>
                    <a:lnTo>
                      <a:pt x="2400" y="6285"/>
                    </a:lnTo>
                    <a:lnTo>
                      <a:pt x="2400" y="6343"/>
                    </a:lnTo>
                    <a:lnTo>
                      <a:pt x="2438" y="6381"/>
                    </a:lnTo>
                    <a:lnTo>
                      <a:pt x="2515" y="6457"/>
                    </a:lnTo>
                    <a:lnTo>
                      <a:pt x="2533" y="6476"/>
                    </a:lnTo>
                    <a:lnTo>
                      <a:pt x="2552" y="6610"/>
                    </a:lnTo>
                    <a:lnTo>
                      <a:pt x="2515" y="6724"/>
                    </a:lnTo>
                    <a:lnTo>
                      <a:pt x="2457" y="6800"/>
                    </a:lnTo>
                    <a:lnTo>
                      <a:pt x="2400" y="6742"/>
                    </a:lnTo>
                    <a:lnTo>
                      <a:pt x="2362" y="6724"/>
                    </a:lnTo>
                    <a:lnTo>
                      <a:pt x="2248" y="6628"/>
                    </a:lnTo>
                    <a:lnTo>
                      <a:pt x="2171" y="6571"/>
                    </a:lnTo>
                    <a:lnTo>
                      <a:pt x="1962" y="6705"/>
                    </a:lnTo>
                    <a:lnTo>
                      <a:pt x="1886" y="6762"/>
                    </a:lnTo>
                    <a:lnTo>
                      <a:pt x="1867" y="6838"/>
                    </a:lnTo>
                    <a:lnTo>
                      <a:pt x="1867" y="7143"/>
                    </a:lnTo>
                    <a:lnTo>
                      <a:pt x="1848" y="7276"/>
                    </a:lnTo>
                    <a:lnTo>
                      <a:pt x="1772" y="7295"/>
                    </a:lnTo>
                    <a:lnTo>
                      <a:pt x="1581" y="7276"/>
                    </a:lnTo>
                    <a:lnTo>
                      <a:pt x="1277" y="7276"/>
                    </a:lnTo>
                    <a:lnTo>
                      <a:pt x="1162" y="7352"/>
                    </a:lnTo>
                    <a:lnTo>
                      <a:pt x="800" y="7809"/>
                    </a:lnTo>
                    <a:lnTo>
                      <a:pt x="190" y="817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5" name="Freeform 16">
                <a:extLst>
                  <a:ext uri="{FF2B5EF4-FFF2-40B4-BE49-F238E27FC236}">
                    <a16:creationId xmlns:a16="http://schemas.microsoft.com/office/drawing/2014/main" id="{BB3BCC0B-778E-0C4C-8589-7A7E1A499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2113" y="2305050"/>
                <a:ext cx="2341562" cy="2208213"/>
              </a:xfrm>
              <a:custGeom>
                <a:avLst/>
                <a:gdLst>
                  <a:gd name="T0" fmla="*/ 2147483646 w 13011"/>
                  <a:gd name="T1" fmla="*/ 2147483646 h 12268"/>
                  <a:gd name="T2" fmla="*/ 2147483646 w 13011"/>
                  <a:gd name="T3" fmla="*/ 2147483646 h 12268"/>
                  <a:gd name="T4" fmla="*/ 2147483646 w 13011"/>
                  <a:gd name="T5" fmla="*/ 2147483646 h 12268"/>
                  <a:gd name="T6" fmla="*/ 2147483646 w 13011"/>
                  <a:gd name="T7" fmla="*/ 2147483646 h 12268"/>
                  <a:gd name="T8" fmla="*/ 2147483646 w 13011"/>
                  <a:gd name="T9" fmla="*/ 2147483646 h 12268"/>
                  <a:gd name="T10" fmla="*/ 2147483646 w 13011"/>
                  <a:gd name="T11" fmla="*/ 2147483646 h 12268"/>
                  <a:gd name="T12" fmla="*/ 2147483646 w 13011"/>
                  <a:gd name="T13" fmla="*/ 2147483646 h 12268"/>
                  <a:gd name="T14" fmla="*/ 2147483646 w 13011"/>
                  <a:gd name="T15" fmla="*/ 2147483646 h 12268"/>
                  <a:gd name="T16" fmla="*/ 2147483646 w 13011"/>
                  <a:gd name="T17" fmla="*/ 2147483646 h 12268"/>
                  <a:gd name="T18" fmla="*/ 2147483646 w 13011"/>
                  <a:gd name="T19" fmla="*/ 2147483646 h 12268"/>
                  <a:gd name="T20" fmla="*/ 2147483646 w 13011"/>
                  <a:gd name="T21" fmla="*/ 2147483646 h 12268"/>
                  <a:gd name="T22" fmla="*/ 2147483646 w 13011"/>
                  <a:gd name="T23" fmla="*/ 2147483646 h 12268"/>
                  <a:gd name="T24" fmla="*/ 2147483646 w 13011"/>
                  <a:gd name="T25" fmla="*/ 2147483646 h 12268"/>
                  <a:gd name="T26" fmla="*/ 2147483646 w 13011"/>
                  <a:gd name="T27" fmla="*/ 2147483646 h 12268"/>
                  <a:gd name="T28" fmla="*/ 2147483646 w 13011"/>
                  <a:gd name="T29" fmla="*/ 2147483646 h 12268"/>
                  <a:gd name="T30" fmla="*/ 2147483646 w 13011"/>
                  <a:gd name="T31" fmla="*/ 2147483646 h 12268"/>
                  <a:gd name="T32" fmla="*/ 2147483646 w 13011"/>
                  <a:gd name="T33" fmla="*/ 2147483646 h 12268"/>
                  <a:gd name="T34" fmla="*/ 2147483646 w 13011"/>
                  <a:gd name="T35" fmla="*/ 2147483646 h 12268"/>
                  <a:gd name="T36" fmla="*/ 2147483646 w 13011"/>
                  <a:gd name="T37" fmla="*/ 2147483646 h 12268"/>
                  <a:gd name="T38" fmla="*/ 2147483646 w 13011"/>
                  <a:gd name="T39" fmla="*/ 2147483646 h 12268"/>
                  <a:gd name="T40" fmla="*/ 2147483646 w 13011"/>
                  <a:gd name="T41" fmla="*/ 2147483646 h 12268"/>
                  <a:gd name="T42" fmla="*/ 2147483646 w 13011"/>
                  <a:gd name="T43" fmla="*/ 2147483646 h 12268"/>
                  <a:gd name="T44" fmla="*/ 2147483646 w 13011"/>
                  <a:gd name="T45" fmla="*/ 2147483646 h 12268"/>
                  <a:gd name="T46" fmla="*/ 2147483646 w 13011"/>
                  <a:gd name="T47" fmla="*/ 2147483646 h 12268"/>
                  <a:gd name="T48" fmla="*/ 2147483646 w 13011"/>
                  <a:gd name="T49" fmla="*/ 2147483646 h 12268"/>
                  <a:gd name="T50" fmla="*/ 2147483646 w 13011"/>
                  <a:gd name="T51" fmla="*/ 2147483646 h 12268"/>
                  <a:gd name="T52" fmla="*/ 2147483646 w 13011"/>
                  <a:gd name="T53" fmla="*/ 2147483646 h 12268"/>
                  <a:gd name="T54" fmla="*/ 2147483646 w 13011"/>
                  <a:gd name="T55" fmla="*/ 2147483646 h 12268"/>
                  <a:gd name="T56" fmla="*/ 2147483646 w 13011"/>
                  <a:gd name="T57" fmla="*/ 2147483646 h 12268"/>
                  <a:gd name="T58" fmla="*/ 2147483646 w 13011"/>
                  <a:gd name="T59" fmla="*/ 2147483646 h 12268"/>
                  <a:gd name="T60" fmla="*/ 2147483646 w 13011"/>
                  <a:gd name="T61" fmla="*/ 2147483646 h 12268"/>
                  <a:gd name="T62" fmla="*/ 2147483646 w 13011"/>
                  <a:gd name="T63" fmla="*/ 2147483646 h 12268"/>
                  <a:gd name="T64" fmla="*/ 2147483646 w 13011"/>
                  <a:gd name="T65" fmla="*/ 2147483646 h 12268"/>
                  <a:gd name="T66" fmla="*/ 2147483646 w 13011"/>
                  <a:gd name="T67" fmla="*/ 2147483646 h 12268"/>
                  <a:gd name="T68" fmla="*/ 2147483646 w 13011"/>
                  <a:gd name="T69" fmla="*/ 2147483646 h 12268"/>
                  <a:gd name="T70" fmla="*/ 2147483646 w 13011"/>
                  <a:gd name="T71" fmla="*/ 2147483646 h 12268"/>
                  <a:gd name="T72" fmla="*/ 2147483646 w 13011"/>
                  <a:gd name="T73" fmla="*/ 2147483646 h 12268"/>
                  <a:gd name="T74" fmla="*/ 2147483646 w 13011"/>
                  <a:gd name="T75" fmla="*/ 2147483646 h 12268"/>
                  <a:gd name="T76" fmla="*/ 2147483646 w 13011"/>
                  <a:gd name="T77" fmla="*/ 2147483646 h 12268"/>
                  <a:gd name="T78" fmla="*/ 2147483646 w 13011"/>
                  <a:gd name="T79" fmla="*/ 2147483646 h 12268"/>
                  <a:gd name="T80" fmla="*/ 2147483646 w 13011"/>
                  <a:gd name="T81" fmla="*/ 2147483646 h 12268"/>
                  <a:gd name="T82" fmla="*/ 2147483646 w 13011"/>
                  <a:gd name="T83" fmla="*/ 2147483646 h 12268"/>
                  <a:gd name="T84" fmla="*/ 2147483646 w 13011"/>
                  <a:gd name="T85" fmla="*/ 2147483646 h 12268"/>
                  <a:gd name="T86" fmla="*/ 2147483646 w 13011"/>
                  <a:gd name="T87" fmla="*/ 2147483646 h 12268"/>
                  <a:gd name="T88" fmla="*/ 2147483646 w 13011"/>
                  <a:gd name="T89" fmla="*/ 2147483646 h 12268"/>
                  <a:gd name="T90" fmla="*/ 2147483646 w 13011"/>
                  <a:gd name="T91" fmla="*/ 2147483646 h 12268"/>
                  <a:gd name="T92" fmla="*/ 2147483646 w 13011"/>
                  <a:gd name="T93" fmla="*/ 2147483646 h 12268"/>
                  <a:gd name="T94" fmla="*/ 2147483646 w 13011"/>
                  <a:gd name="T95" fmla="*/ 2147483646 h 12268"/>
                  <a:gd name="T96" fmla="*/ 2147483646 w 13011"/>
                  <a:gd name="T97" fmla="*/ 2147483646 h 12268"/>
                  <a:gd name="T98" fmla="*/ 2147483646 w 13011"/>
                  <a:gd name="T99" fmla="*/ 2147483646 h 12268"/>
                  <a:gd name="T100" fmla="*/ 2147483646 w 13011"/>
                  <a:gd name="T101" fmla="*/ 2147483646 h 12268"/>
                  <a:gd name="T102" fmla="*/ 2147483646 w 13011"/>
                  <a:gd name="T103" fmla="*/ 2147483646 h 12268"/>
                  <a:gd name="T104" fmla="*/ 2147483646 w 13011"/>
                  <a:gd name="T105" fmla="*/ 2147483646 h 12268"/>
                  <a:gd name="T106" fmla="*/ 2147483646 w 13011"/>
                  <a:gd name="T107" fmla="*/ 2147483646 h 12268"/>
                  <a:gd name="T108" fmla="*/ 2147483646 w 13011"/>
                  <a:gd name="T109" fmla="*/ 2147483646 h 12268"/>
                  <a:gd name="T110" fmla="*/ 2147483646 w 13011"/>
                  <a:gd name="T111" fmla="*/ 2147483646 h 12268"/>
                  <a:gd name="T112" fmla="*/ 2147483646 w 13011"/>
                  <a:gd name="T113" fmla="*/ 2147483646 h 122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011" h="12268">
                    <a:moveTo>
                      <a:pt x="686" y="9429"/>
                    </a:moveTo>
                    <a:lnTo>
                      <a:pt x="1028" y="8381"/>
                    </a:lnTo>
                    <a:lnTo>
                      <a:pt x="1143" y="8210"/>
                    </a:lnTo>
                    <a:lnTo>
                      <a:pt x="1333" y="8039"/>
                    </a:lnTo>
                    <a:lnTo>
                      <a:pt x="1581" y="7867"/>
                    </a:lnTo>
                    <a:lnTo>
                      <a:pt x="1790" y="7658"/>
                    </a:lnTo>
                    <a:lnTo>
                      <a:pt x="1981" y="7429"/>
                    </a:lnTo>
                    <a:lnTo>
                      <a:pt x="2038" y="7296"/>
                    </a:lnTo>
                    <a:lnTo>
                      <a:pt x="2210" y="6439"/>
                    </a:lnTo>
                    <a:lnTo>
                      <a:pt x="2247" y="6363"/>
                    </a:lnTo>
                    <a:lnTo>
                      <a:pt x="2324" y="6229"/>
                    </a:lnTo>
                    <a:lnTo>
                      <a:pt x="2362" y="6153"/>
                    </a:lnTo>
                    <a:lnTo>
                      <a:pt x="2400" y="5982"/>
                    </a:lnTo>
                    <a:lnTo>
                      <a:pt x="2419" y="5657"/>
                    </a:lnTo>
                    <a:lnTo>
                      <a:pt x="2438" y="5601"/>
                    </a:lnTo>
                    <a:lnTo>
                      <a:pt x="2419" y="5276"/>
                    </a:lnTo>
                    <a:lnTo>
                      <a:pt x="2438" y="5200"/>
                    </a:lnTo>
                    <a:lnTo>
                      <a:pt x="2457" y="5144"/>
                    </a:lnTo>
                    <a:lnTo>
                      <a:pt x="2495" y="5124"/>
                    </a:lnTo>
                    <a:lnTo>
                      <a:pt x="2533" y="5105"/>
                    </a:lnTo>
                    <a:lnTo>
                      <a:pt x="2591" y="5086"/>
                    </a:lnTo>
                    <a:lnTo>
                      <a:pt x="2648" y="5067"/>
                    </a:lnTo>
                    <a:lnTo>
                      <a:pt x="2686" y="5067"/>
                    </a:lnTo>
                    <a:lnTo>
                      <a:pt x="2705" y="5048"/>
                    </a:lnTo>
                    <a:lnTo>
                      <a:pt x="2724" y="5010"/>
                    </a:lnTo>
                    <a:lnTo>
                      <a:pt x="2724" y="4953"/>
                    </a:lnTo>
                    <a:lnTo>
                      <a:pt x="2705" y="4896"/>
                    </a:lnTo>
                    <a:lnTo>
                      <a:pt x="2686" y="4858"/>
                    </a:lnTo>
                    <a:lnTo>
                      <a:pt x="2533" y="4667"/>
                    </a:lnTo>
                    <a:lnTo>
                      <a:pt x="2514" y="4610"/>
                    </a:lnTo>
                    <a:lnTo>
                      <a:pt x="2495" y="4553"/>
                    </a:lnTo>
                    <a:lnTo>
                      <a:pt x="2495" y="4382"/>
                    </a:lnTo>
                    <a:lnTo>
                      <a:pt x="2495" y="4210"/>
                    </a:lnTo>
                    <a:lnTo>
                      <a:pt x="2495" y="4153"/>
                    </a:lnTo>
                    <a:lnTo>
                      <a:pt x="2476" y="4096"/>
                    </a:lnTo>
                    <a:lnTo>
                      <a:pt x="2438" y="4020"/>
                    </a:lnTo>
                    <a:lnTo>
                      <a:pt x="2228" y="3772"/>
                    </a:lnTo>
                    <a:lnTo>
                      <a:pt x="2228" y="3562"/>
                    </a:lnTo>
                    <a:lnTo>
                      <a:pt x="2228" y="3448"/>
                    </a:lnTo>
                    <a:lnTo>
                      <a:pt x="2210" y="3372"/>
                    </a:lnTo>
                    <a:lnTo>
                      <a:pt x="2191" y="3295"/>
                    </a:lnTo>
                    <a:lnTo>
                      <a:pt x="2171" y="2972"/>
                    </a:lnTo>
                    <a:lnTo>
                      <a:pt x="2152" y="2877"/>
                    </a:lnTo>
                    <a:lnTo>
                      <a:pt x="2133" y="2801"/>
                    </a:lnTo>
                    <a:lnTo>
                      <a:pt x="2095" y="2743"/>
                    </a:lnTo>
                    <a:lnTo>
                      <a:pt x="2038" y="2686"/>
                    </a:lnTo>
                    <a:lnTo>
                      <a:pt x="2019" y="2648"/>
                    </a:lnTo>
                    <a:lnTo>
                      <a:pt x="2019" y="2610"/>
                    </a:lnTo>
                    <a:lnTo>
                      <a:pt x="2038" y="2534"/>
                    </a:lnTo>
                    <a:lnTo>
                      <a:pt x="2228" y="2000"/>
                    </a:lnTo>
                    <a:lnTo>
                      <a:pt x="2247" y="1944"/>
                    </a:lnTo>
                    <a:lnTo>
                      <a:pt x="2457" y="1753"/>
                    </a:lnTo>
                    <a:lnTo>
                      <a:pt x="2495" y="1695"/>
                    </a:lnTo>
                    <a:lnTo>
                      <a:pt x="2609" y="1467"/>
                    </a:lnTo>
                    <a:lnTo>
                      <a:pt x="2648" y="1429"/>
                    </a:lnTo>
                    <a:lnTo>
                      <a:pt x="2686" y="1391"/>
                    </a:lnTo>
                    <a:lnTo>
                      <a:pt x="2800" y="1353"/>
                    </a:lnTo>
                    <a:lnTo>
                      <a:pt x="2838" y="1334"/>
                    </a:lnTo>
                    <a:lnTo>
                      <a:pt x="2876" y="1296"/>
                    </a:lnTo>
                    <a:lnTo>
                      <a:pt x="2914" y="1258"/>
                    </a:lnTo>
                    <a:lnTo>
                      <a:pt x="2990" y="1162"/>
                    </a:lnTo>
                    <a:lnTo>
                      <a:pt x="3067" y="1086"/>
                    </a:lnTo>
                    <a:lnTo>
                      <a:pt x="3086" y="1067"/>
                    </a:lnTo>
                    <a:lnTo>
                      <a:pt x="3124" y="1010"/>
                    </a:lnTo>
                    <a:lnTo>
                      <a:pt x="3143" y="934"/>
                    </a:lnTo>
                    <a:lnTo>
                      <a:pt x="3181" y="648"/>
                    </a:lnTo>
                    <a:lnTo>
                      <a:pt x="3238" y="515"/>
                    </a:lnTo>
                    <a:lnTo>
                      <a:pt x="3276" y="381"/>
                    </a:lnTo>
                    <a:lnTo>
                      <a:pt x="3429" y="134"/>
                    </a:lnTo>
                    <a:lnTo>
                      <a:pt x="3524" y="58"/>
                    </a:lnTo>
                    <a:lnTo>
                      <a:pt x="3619" y="19"/>
                    </a:lnTo>
                    <a:lnTo>
                      <a:pt x="3676" y="0"/>
                    </a:lnTo>
                    <a:lnTo>
                      <a:pt x="3791" y="0"/>
                    </a:lnTo>
                    <a:lnTo>
                      <a:pt x="3886" y="39"/>
                    </a:lnTo>
                    <a:lnTo>
                      <a:pt x="3924" y="58"/>
                    </a:lnTo>
                    <a:lnTo>
                      <a:pt x="4457" y="476"/>
                    </a:lnTo>
                    <a:lnTo>
                      <a:pt x="4762" y="648"/>
                    </a:lnTo>
                    <a:lnTo>
                      <a:pt x="5238" y="838"/>
                    </a:lnTo>
                    <a:lnTo>
                      <a:pt x="5334" y="934"/>
                    </a:lnTo>
                    <a:lnTo>
                      <a:pt x="5371" y="972"/>
                    </a:lnTo>
                    <a:lnTo>
                      <a:pt x="5391" y="991"/>
                    </a:lnTo>
                    <a:lnTo>
                      <a:pt x="5467" y="1143"/>
                    </a:lnTo>
                    <a:lnTo>
                      <a:pt x="5486" y="1219"/>
                    </a:lnTo>
                    <a:lnTo>
                      <a:pt x="5505" y="1258"/>
                    </a:lnTo>
                    <a:lnTo>
                      <a:pt x="5505" y="1353"/>
                    </a:lnTo>
                    <a:lnTo>
                      <a:pt x="5505" y="1486"/>
                    </a:lnTo>
                    <a:lnTo>
                      <a:pt x="5505" y="1524"/>
                    </a:lnTo>
                    <a:lnTo>
                      <a:pt x="5600" y="1829"/>
                    </a:lnTo>
                    <a:lnTo>
                      <a:pt x="5619" y="1848"/>
                    </a:lnTo>
                    <a:lnTo>
                      <a:pt x="5638" y="1905"/>
                    </a:lnTo>
                    <a:lnTo>
                      <a:pt x="5657" y="1944"/>
                    </a:lnTo>
                    <a:lnTo>
                      <a:pt x="5676" y="1962"/>
                    </a:lnTo>
                    <a:lnTo>
                      <a:pt x="5905" y="2172"/>
                    </a:lnTo>
                    <a:lnTo>
                      <a:pt x="5943" y="2210"/>
                    </a:lnTo>
                    <a:lnTo>
                      <a:pt x="6000" y="2229"/>
                    </a:lnTo>
                    <a:lnTo>
                      <a:pt x="6209" y="2305"/>
                    </a:lnTo>
                    <a:lnTo>
                      <a:pt x="6324" y="2343"/>
                    </a:lnTo>
                    <a:lnTo>
                      <a:pt x="6381" y="2381"/>
                    </a:lnTo>
                    <a:lnTo>
                      <a:pt x="6438" y="2420"/>
                    </a:lnTo>
                    <a:lnTo>
                      <a:pt x="6476" y="2496"/>
                    </a:lnTo>
                    <a:lnTo>
                      <a:pt x="6495" y="2572"/>
                    </a:lnTo>
                    <a:lnTo>
                      <a:pt x="6553" y="2819"/>
                    </a:lnTo>
                    <a:lnTo>
                      <a:pt x="6572" y="2896"/>
                    </a:lnTo>
                    <a:lnTo>
                      <a:pt x="6590" y="2934"/>
                    </a:lnTo>
                    <a:lnTo>
                      <a:pt x="6590" y="2972"/>
                    </a:lnTo>
                    <a:lnTo>
                      <a:pt x="6590" y="3010"/>
                    </a:lnTo>
                    <a:lnTo>
                      <a:pt x="6534" y="3181"/>
                    </a:lnTo>
                    <a:lnTo>
                      <a:pt x="6514" y="3277"/>
                    </a:lnTo>
                    <a:lnTo>
                      <a:pt x="6495" y="3372"/>
                    </a:lnTo>
                    <a:lnTo>
                      <a:pt x="6495" y="3410"/>
                    </a:lnTo>
                    <a:lnTo>
                      <a:pt x="6514" y="3448"/>
                    </a:lnTo>
                    <a:lnTo>
                      <a:pt x="6534" y="3486"/>
                    </a:lnTo>
                    <a:lnTo>
                      <a:pt x="6572" y="3562"/>
                    </a:lnTo>
                    <a:lnTo>
                      <a:pt x="6572" y="3600"/>
                    </a:lnTo>
                    <a:lnTo>
                      <a:pt x="6590" y="3639"/>
                    </a:lnTo>
                    <a:lnTo>
                      <a:pt x="6572" y="3772"/>
                    </a:lnTo>
                    <a:lnTo>
                      <a:pt x="6572" y="3810"/>
                    </a:lnTo>
                    <a:lnTo>
                      <a:pt x="6610" y="3886"/>
                    </a:lnTo>
                    <a:lnTo>
                      <a:pt x="6667" y="4001"/>
                    </a:lnTo>
                    <a:lnTo>
                      <a:pt x="6724" y="4096"/>
                    </a:lnTo>
                    <a:lnTo>
                      <a:pt x="6781" y="4153"/>
                    </a:lnTo>
                    <a:lnTo>
                      <a:pt x="6838" y="4172"/>
                    </a:lnTo>
                    <a:lnTo>
                      <a:pt x="6876" y="4172"/>
                    </a:lnTo>
                    <a:lnTo>
                      <a:pt x="6915" y="4172"/>
                    </a:lnTo>
                    <a:lnTo>
                      <a:pt x="6971" y="4172"/>
                    </a:lnTo>
                    <a:lnTo>
                      <a:pt x="7067" y="4134"/>
                    </a:lnTo>
                    <a:lnTo>
                      <a:pt x="7105" y="4115"/>
                    </a:lnTo>
                    <a:lnTo>
                      <a:pt x="7162" y="4115"/>
                    </a:lnTo>
                    <a:lnTo>
                      <a:pt x="7333" y="4153"/>
                    </a:lnTo>
                    <a:lnTo>
                      <a:pt x="7524" y="4191"/>
                    </a:lnTo>
                    <a:lnTo>
                      <a:pt x="8076" y="4153"/>
                    </a:lnTo>
                    <a:lnTo>
                      <a:pt x="8248" y="4096"/>
                    </a:lnTo>
                    <a:lnTo>
                      <a:pt x="8343" y="4096"/>
                    </a:lnTo>
                    <a:lnTo>
                      <a:pt x="8534" y="4115"/>
                    </a:lnTo>
                    <a:lnTo>
                      <a:pt x="9162" y="4286"/>
                    </a:lnTo>
                    <a:lnTo>
                      <a:pt x="9562" y="4305"/>
                    </a:lnTo>
                    <a:lnTo>
                      <a:pt x="9829" y="4286"/>
                    </a:lnTo>
                    <a:lnTo>
                      <a:pt x="10019" y="4286"/>
                    </a:lnTo>
                    <a:lnTo>
                      <a:pt x="10134" y="4305"/>
                    </a:lnTo>
                    <a:lnTo>
                      <a:pt x="10362" y="4419"/>
                    </a:lnTo>
                    <a:lnTo>
                      <a:pt x="10496" y="4458"/>
                    </a:lnTo>
                    <a:lnTo>
                      <a:pt x="10991" y="4515"/>
                    </a:lnTo>
                    <a:lnTo>
                      <a:pt x="11086" y="4534"/>
                    </a:lnTo>
                    <a:lnTo>
                      <a:pt x="11353" y="4629"/>
                    </a:lnTo>
                    <a:lnTo>
                      <a:pt x="11505" y="4705"/>
                    </a:lnTo>
                    <a:lnTo>
                      <a:pt x="11524" y="4724"/>
                    </a:lnTo>
                    <a:lnTo>
                      <a:pt x="11562" y="4763"/>
                    </a:lnTo>
                    <a:lnTo>
                      <a:pt x="11676" y="4934"/>
                    </a:lnTo>
                    <a:lnTo>
                      <a:pt x="11715" y="4972"/>
                    </a:lnTo>
                    <a:lnTo>
                      <a:pt x="11886" y="5105"/>
                    </a:lnTo>
                    <a:lnTo>
                      <a:pt x="11981" y="5220"/>
                    </a:lnTo>
                    <a:lnTo>
                      <a:pt x="12096" y="5410"/>
                    </a:lnTo>
                    <a:lnTo>
                      <a:pt x="12362" y="5734"/>
                    </a:lnTo>
                    <a:lnTo>
                      <a:pt x="12477" y="5886"/>
                    </a:lnTo>
                    <a:lnTo>
                      <a:pt x="12705" y="6115"/>
                    </a:lnTo>
                    <a:lnTo>
                      <a:pt x="12782" y="6248"/>
                    </a:lnTo>
                    <a:lnTo>
                      <a:pt x="12877" y="6419"/>
                    </a:lnTo>
                    <a:lnTo>
                      <a:pt x="12914" y="6496"/>
                    </a:lnTo>
                    <a:lnTo>
                      <a:pt x="13010" y="6591"/>
                    </a:lnTo>
                    <a:lnTo>
                      <a:pt x="12877" y="6629"/>
                    </a:lnTo>
                    <a:lnTo>
                      <a:pt x="12782" y="6648"/>
                    </a:lnTo>
                    <a:lnTo>
                      <a:pt x="12515" y="6496"/>
                    </a:lnTo>
                    <a:lnTo>
                      <a:pt x="12362" y="6439"/>
                    </a:lnTo>
                    <a:lnTo>
                      <a:pt x="12286" y="6515"/>
                    </a:lnTo>
                    <a:lnTo>
                      <a:pt x="12267" y="6686"/>
                    </a:lnTo>
                    <a:lnTo>
                      <a:pt x="12210" y="6800"/>
                    </a:lnTo>
                    <a:lnTo>
                      <a:pt x="12057" y="6972"/>
                    </a:lnTo>
                    <a:lnTo>
                      <a:pt x="12000" y="7067"/>
                    </a:lnTo>
                    <a:lnTo>
                      <a:pt x="11981" y="7143"/>
                    </a:lnTo>
                    <a:lnTo>
                      <a:pt x="11981" y="7220"/>
                    </a:lnTo>
                    <a:lnTo>
                      <a:pt x="12000" y="7315"/>
                    </a:lnTo>
                    <a:lnTo>
                      <a:pt x="12039" y="7391"/>
                    </a:lnTo>
                    <a:lnTo>
                      <a:pt x="12057" y="7486"/>
                    </a:lnTo>
                    <a:lnTo>
                      <a:pt x="12039" y="7562"/>
                    </a:lnTo>
                    <a:lnTo>
                      <a:pt x="11943" y="7715"/>
                    </a:lnTo>
                    <a:lnTo>
                      <a:pt x="11810" y="8039"/>
                    </a:lnTo>
                    <a:lnTo>
                      <a:pt x="11715" y="8172"/>
                    </a:lnTo>
                    <a:lnTo>
                      <a:pt x="11639" y="8210"/>
                    </a:lnTo>
                    <a:lnTo>
                      <a:pt x="11505" y="8286"/>
                    </a:lnTo>
                    <a:lnTo>
                      <a:pt x="11448" y="8324"/>
                    </a:lnTo>
                    <a:lnTo>
                      <a:pt x="11372" y="8400"/>
                    </a:lnTo>
                    <a:lnTo>
                      <a:pt x="11334" y="8496"/>
                    </a:lnTo>
                    <a:lnTo>
                      <a:pt x="11277" y="8553"/>
                    </a:lnTo>
                    <a:lnTo>
                      <a:pt x="11048" y="8629"/>
                    </a:lnTo>
                    <a:lnTo>
                      <a:pt x="10953" y="8725"/>
                    </a:lnTo>
                    <a:lnTo>
                      <a:pt x="10819" y="8953"/>
                    </a:lnTo>
                    <a:lnTo>
                      <a:pt x="10686" y="9106"/>
                    </a:lnTo>
                    <a:lnTo>
                      <a:pt x="10515" y="9238"/>
                    </a:lnTo>
                    <a:lnTo>
                      <a:pt x="10324" y="9334"/>
                    </a:lnTo>
                    <a:lnTo>
                      <a:pt x="10095" y="9372"/>
                    </a:lnTo>
                    <a:lnTo>
                      <a:pt x="9867" y="9315"/>
                    </a:lnTo>
                    <a:lnTo>
                      <a:pt x="9448" y="9162"/>
                    </a:lnTo>
                    <a:lnTo>
                      <a:pt x="9219" y="9162"/>
                    </a:lnTo>
                    <a:lnTo>
                      <a:pt x="8648" y="9429"/>
                    </a:lnTo>
                    <a:lnTo>
                      <a:pt x="8457" y="9467"/>
                    </a:lnTo>
                    <a:lnTo>
                      <a:pt x="8400" y="9467"/>
                    </a:lnTo>
                    <a:lnTo>
                      <a:pt x="8362" y="9429"/>
                    </a:lnTo>
                    <a:lnTo>
                      <a:pt x="8343" y="9391"/>
                    </a:lnTo>
                    <a:lnTo>
                      <a:pt x="8114" y="9277"/>
                    </a:lnTo>
                    <a:lnTo>
                      <a:pt x="8076" y="9258"/>
                    </a:lnTo>
                    <a:lnTo>
                      <a:pt x="8038" y="9258"/>
                    </a:lnTo>
                    <a:lnTo>
                      <a:pt x="8000" y="9258"/>
                    </a:lnTo>
                    <a:lnTo>
                      <a:pt x="7943" y="9220"/>
                    </a:lnTo>
                    <a:lnTo>
                      <a:pt x="7924" y="9182"/>
                    </a:lnTo>
                    <a:lnTo>
                      <a:pt x="7905" y="9124"/>
                    </a:lnTo>
                    <a:lnTo>
                      <a:pt x="7886" y="9010"/>
                    </a:lnTo>
                    <a:lnTo>
                      <a:pt x="7829" y="8953"/>
                    </a:lnTo>
                    <a:lnTo>
                      <a:pt x="7733" y="8934"/>
                    </a:lnTo>
                    <a:lnTo>
                      <a:pt x="7619" y="8972"/>
                    </a:lnTo>
                    <a:lnTo>
                      <a:pt x="7562" y="9067"/>
                    </a:lnTo>
                    <a:lnTo>
                      <a:pt x="7543" y="9162"/>
                    </a:lnTo>
                    <a:lnTo>
                      <a:pt x="7524" y="9277"/>
                    </a:lnTo>
                    <a:lnTo>
                      <a:pt x="7486" y="9410"/>
                    </a:lnTo>
                    <a:lnTo>
                      <a:pt x="7410" y="9505"/>
                    </a:lnTo>
                    <a:lnTo>
                      <a:pt x="7276" y="9543"/>
                    </a:lnTo>
                    <a:lnTo>
                      <a:pt x="7124" y="9563"/>
                    </a:lnTo>
                    <a:lnTo>
                      <a:pt x="6952" y="9543"/>
                    </a:lnTo>
                    <a:lnTo>
                      <a:pt x="6800" y="9505"/>
                    </a:lnTo>
                    <a:lnTo>
                      <a:pt x="6667" y="9448"/>
                    </a:lnTo>
                    <a:lnTo>
                      <a:pt x="6572" y="9467"/>
                    </a:lnTo>
                    <a:lnTo>
                      <a:pt x="6495" y="9563"/>
                    </a:lnTo>
                    <a:lnTo>
                      <a:pt x="6400" y="9791"/>
                    </a:lnTo>
                    <a:lnTo>
                      <a:pt x="6305" y="9848"/>
                    </a:lnTo>
                    <a:lnTo>
                      <a:pt x="6172" y="9848"/>
                    </a:lnTo>
                    <a:lnTo>
                      <a:pt x="6077" y="9772"/>
                    </a:lnTo>
                    <a:lnTo>
                      <a:pt x="5924" y="9658"/>
                    </a:lnTo>
                    <a:lnTo>
                      <a:pt x="5810" y="9639"/>
                    </a:lnTo>
                    <a:lnTo>
                      <a:pt x="5733" y="9677"/>
                    </a:lnTo>
                    <a:lnTo>
                      <a:pt x="5714" y="9772"/>
                    </a:lnTo>
                    <a:lnTo>
                      <a:pt x="5772" y="9905"/>
                    </a:lnTo>
                    <a:lnTo>
                      <a:pt x="5772" y="10020"/>
                    </a:lnTo>
                    <a:lnTo>
                      <a:pt x="5714" y="10096"/>
                    </a:lnTo>
                    <a:lnTo>
                      <a:pt x="5676" y="10191"/>
                    </a:lnTo>
                    <a:lnTo>
                      <a:pt x="5638" y="10305"/>
                    </a:lnTo>
                    <a:lnTo>
                      <a:pt x="5543" y="10420"/>
                    </a:lnTo>
                    <a:lnTo>
                      <a:pt x="5410" y="10515"/>
                    </a:lnTo>
                    <a:lnTo>
                      <a:pt x="5219" y="10458"/>
                    </a:lnTo>
                    <a:lnTo>
                      <a:pt x="5067" y="10267"/>
                    </a:lnTo>
                    <a:lnTo>
                      <a:pt x="4934" y="10286"/>
                    </a:lnTo>
                    <a:lnTo>
                      <a:pt x="4781" y="10362"/>
                    </a:lnTo>
                    <a:lnTo>
                      <a:pt x="4667" y="10496"/>
                    </a:lnTo>
                    <a:lnTo>
                      <a:pt x="4572" y="10629"/>
                    </a:lnTo>
                    <a:lnTo>
                      <a:pt x="4400" y="10820"/>
                    </a:lnTo>
                    <a:lnTo>
                      <a:pt x="4210" y="11010"/>
                    </a:lnTo>
                    <a:lnTo>
                      <a:pt x="4000" y="11067"/>
                    </a:lnTo>
                    <a:lnTo>
                      <a:pt x="3771" y="11067"/>
                    </a:lnTo>
                    <a:lnTo>
                      <a:pt x="3486" y="11182"/>
                    </a:lnTo>
                    <a:lnTo>
                      <a:pt x="3200" y="11219"/>
                    </a:lnTo>
                    <a:lnTo>
                      <a:pt x="3124" y="11372"/>
                    </a:lnTo>
                    <a:lnTo>
                      <a:pt x="3009" y="11544"/>
                    </a:lnTo>
                    <a:lnTo>
                      <a:pt x="2895" y="11734"/>
                    </a:lnTo>
                    <a:lnTo>
                      <a:pt x="2857" y="11963"/>
                    </a:lnTo>
                    <a:lnTo>
                      <a:pt x="2648" y="11981"/>
                    </a:lnTo>
                    <a:lnTo>
                      <a:pt x="2400" y="11963"/>
                    </a:lnTo>
                    <a:lnTo>
                      <a:pt x="2171" y="11925"/>
                    </a:lnTo>
                    <a:lnTo>
                      <a:pt x="1962" y="11905"/>
                    </a:lnTo>
                    <a:lnTo>
                      <a:pt x="1790" y="12039"/>
                    </a:lnTo>
                    <a:lnTo>
                      <a:pt x="1734" y="12115"/>
                    </a:lnTo>
                    <a:lnTo>
                      <a:pt x="1676" y="12267"/>
                    </a:lnTo>
                    <a:lnTo>
                      <a:pt x="1524" y="12248"/>
                    </a:lnTo>
                    <a:lnTo>
                      <a:pt x="1390" y="12096"/>
                    </a:lnTo>
                    <a:lnTo>
                      <a:pt x="1257" y="12020"/>
                    </a:lnTo>
                    <a:lnTo>
                      <a:pt x="1104" y="12020"/>
                    </a:lnTo>
                    <a:lnTo>
                      <a:pt x="933" y="12039"/>
                    </a:lnTo>
                    <a:lnTo>
                      <a:pt x="819" y="12039"/>
                    </a:lnTo>
                    <a:lnTo>
                      <a:pt x="686" y="12039"/>
                    </a:lnTo>
                    <a:lnTo>
                      <a:pt x="533" y="12058"/>
                    </a:lnTo>
                    <a:lnTo>
                      <a:pt x="419" y="12115"/>
                    </a:lnTo>
                    <a:lnTo>
                      <a:pt x="305" y="12210"/>
                    </a:lnTo>
                    <a:lnTo>
                      <a:pt x="190" y="12229"/>
                    </a:lnTo>
                    <a:lnTo>
                      <a:pt x="0" y="12115"/>
                    </a:lnTo>
                    <a:lnTo>
                      <a:pt x="57" y="11886"/>
                    </a:lnTo>
                    <a:lnTo>
                      <a:pt x="152" y="11658"/>
                    </a:lnTo>
                    <a:lnTo>
                      <a:pt x="229" y="11410"/>
                    </a:lnTo>
                    <a:lnTo>
                      <a:pt x="210" y="11258"/>
                    </a:lnTo>
                    <a:lnTo>
                      <a:pt x="210" y="11163"/>
                    </a:lnTo>
                    <a:lnTo>
                      <a:pt x="229" y="11010"/>
                    </a:lnTo>
                    <a:lnTo>
                      <a:pt x="305" y="10896"/>
                    </a:lnTo>
                    <a:lnTo>
                      <a:pt x="419" y="10743"/>
                    </a:lnTo>
                    <a:lnTo>
                      <a:pt x="457" y="10629"/>
                    </a:lnTo>
                    <a:lnTo>
                      <a:pt x="647" y="9772"/>
                    </a:lnTo>
                    <a:lnTo>
                      <a:pt x="686" y="942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6" name="Freeform 17">
                <a:extLst>
                  <a:ext uri="{FF2B5EF4-FFF2-40B4-BE49-F238E27FC236}">
                    <a16:creationId xmlns:a16="http://schemas.microsoft.com/office/drawing/2014/main" id="{CBED8978-786B-D94B-92C8-6F2A1FFD1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5213" y="3913188"/>
                <a:ext cx="2524125" cy="1484312"/>
              </a:xfrm>
              <a:custGeom>
                <a:avLst/>
                <a:gdLst>
                  <a:gd name="T0" fmla="*/ 2147483646 w 14021"/>
                  <a:gd name="T1" fmla="*/ 2147483646 h 8249"/>
                  <a:gd name="T2" fmla="*/ 2147483646 w 14021"/>
                  <a:gd name="T3" fmla="*/ 2147483646 h 8249"/>
                  <a:gd name="T4" fmla="*/ 2147483646 w 14021"/>
                  <a:gd name="T5" fmla="*/ 2147483646 h 8249"/>
                  <a:gd name="T6" fmla="*/ 2147483646 w 14021"/>
                  <a:gd name="T7" fmla="*/ 2147483646 h 8249"/>
                  <a:gd name="T8" fmla="*/ 2147483646 w 14021"/>
                  <a:gd name="T9" fmla="*/ 2147483646 h 8249"/>
                  <a:gd name="T10" fmla="*/ 2147483646 w 14021"/>
                  <a:gd name="T11" fmla="*/ 2147483646 h 8249"/>
                  <a:gd name="T12" fmla="*/ 2147483646 w 14021"/>
                  <a:gd name="T13" fmla="*/ 2147483646 h 8249"/>
                  <a:gd name="T14" fmla="*/ 2147483646 w 14021"/>
                  <a:gd name="T15" fmla="*/ 2147483646 h 8249"/>
                  <a:gd name="T16" fmla="*/ 2147483646 w 14021"/>
                  <a:gd name="T17" fmla="*/ 2147483646 h 8249"/>
                  <a:gd name="T18" fmla="*/ 2147483646 w 14021"/>
                  <a:gd name="T19" fmla="*/ 2147483646 h 8249"/>
                  <a:gd name="T20" fmla="*/ 2147483646 w 14021"/>
                  <a:gd name="T21" fmla="*/ 2147483646 h 8249"/>
                  <a:gd name="T22" fmla="*/ 2147483646 w 14021"/>
                  <a:gd name="T23" fmla="*/ 2147483646 h 8249"/>
                  <a:gd name="T24" fmla="*/ 2147483646 w 14021"/>
                  <a:gd name="T25" fmla="*/ 2147483646 h 8249"/>
                  <a:gd name="T26" fmla="*/ 2147483646 w 14021"/>
                  <a:gd name="T27" fmla="*/ 2147483646 h 8249"/>
                  <a:gd name="T28" fmla="*/ 2147483646 w 14021"/>
                  <a:gd name="T29" fmla="*/ 2147483646 h 8249"/>
                  <a:gd name="T30" fmla="*/ 2147483646 w 14021"/>
                  <a:gd name="T31" fmla="*/ 2147483646 h 8249"/>
                  <a:gd name="T32" fmla="*/ 2147483646 w 14021"/>
                  <a:gd name="T33" fmla="*/ 2147483646 h 8249"/>
                  <a:gd name="T34" fmla="*/ 2147483646 w 14021"/>
                  <a:gd name="T35" fmla="*/ 2147483646 h 8249"/>
                  <a:gd name="T36" fmla="*/ 2147483646 w 14021"/>
                  <a:gd name="T37" fmla="*/ 2147483646 h 8249"/>
                  <a:gd name="T38" fmla="*/ 2147483646 w 14021"/>
                  <a:gd name="T39" fmla="*/ 2147483646 h 8249"/>
                  <a:gd name="T40" fmla="*/ 2147483646 w 14021"/>
                  <a:gd name="T41" fmla="*/ 2147483646 h 8249"/>
                  <a:gd name="T42" fmla="*/ 2147483646 w 14021"/>
                  <a:gd name="T43" fmla="*/ 2147483646 h 8249"/>
                  <a:gd name="T44" fmla="*/ 2147483646 w 14021"/>
                  <a:gd name="T45" fmla="*/ 2147483646 h 8249"/>
                  <a:gd name="T46" fmla="*/ 2147483646 w 14021"/>
                  <a:gd name="T47" fmla="*/ 2147483646 h 8249"/>
                  <a:gd name="T48" fmla="*/ 2147483646 w 14021"/>
                  <a:gd name="T49" fmla="*/ 2147483646 h 8249"/>
                  <a:gd name="T50" fmla="*/ 2147483646 w 14021"/>
                  <a:gd name="T51" fmla="*/ 2147483646 h 8249"/>
                  <a:gd name="T52" fmla="*/ 2147483646 w 14021"/>
                  <a:gd name="T53" fmla="*/ 2147483646 h 8249"/>
                  <a:gd name="T54" fmla="*/ 2147483646 w 14021"/>
                  <a:gd name="T55" fmla="*/ 2147483646 h 8249"/>
                  <a:gd name="T56" fmla="*/ 2147483646 w 14021"/>
                  <a:gd name="T57" fmla="*/ 2147483646 h 8249"/>
                  <a:gd name="T58" fmla="*/ 2147483646 w 14021"/>
                  <a:gd name="T59" fmla="*/ 2147483646 h 8249"/>
                  <a:gd name="T60" fmla="*/ 2147483646 w 14021"/>
                  <a:gd name="T61" fmla="*/ 2147483646 h 8249"/>
                  <a:gd name="T62" fmla="*/ 2147483646 w 14021"/>
                  <a:gd name="T63" fmla="*/ 2147483646 h 8249"/>
                  <a:gd name="T64" fmla="*/ 2147483646 w 14021"/>
                  <a:gd name="T65" fmla="*/ 2147483646 h 8249"/>
                  <a:gd name="T66" fmla="*/ 2147483646 w 14021"/>
                  <a:gd name="T67" fmla="*/ 2147483646 h 8249"/>
                  <a:gd name="T68" fmla="*/ 2147483646 w 14021"/>
                  <a:gd name="T69" fmla="*/ 2147483646 h 8249"/>
                  <a:gd name="T70" fmla="*/ 2147483646 w 14021"/>
                  <a:gd name="T71" fmla="*/ 2147483646 h 8249"/>
                  <a:gd name="T72" fmla="*/ 2147483646 w 14021"/>
                  <a:gd name="T73" fmla="*/ 2147483646 h 8249"/>
                  <a:gd name="T74" fmla="*/ 2147483646 w 14021"/>
                  <a:gd name="T75" fmla="*/ 2147483646 h 8249"/>
                  <a:gd name="T76" fmla="*/ 2147483646 w 14021"/>
                  <a:gd name="T77" fmla="*/ 2147483646 h 8249"/>
                  <a:gd name="T78" fmla="*/ 2147483646 w 14021"/>
                  <a:gd name="T79" fmla="*/ 2147483646 h 8249"/>
                  <a:gd name="T80" fmla="*/ 2147483646 w 14021"/>
                  <a:gd name="T81" fmla="*/ 2147483646 h 8249"/>
                  <a:gd name="T82" fmla="*/ 2147483646 w 14021"/>
                  <a:gd name="T83" fmla="*/ 2147483646 h 8249"/>
                  <a:gd name="T84" fmla="*/ 2147483646 w 14021"/>
                  <a:gd name="T85" fmla="*/ 2147483646 h 8249"/>
                  <a:gd name="T86" fmla="*/ 2147483646 w 14021"/>
                  <a:gd name="T87" fmla="*/ 2147483646 h 8249"/>
                  <a:gd name="T88" fmla="*/ 2147483646 w 14021"/>
                  <a:gd name="T89" fmla="*/ 2147483646 h 8249"/>
                  <a:gd name="T90" fmla="*/ 2147483646 w 14021"/>
                  <a:gd name="T91" fmla="*/ 2147483646 h 8249"/>
                  <a:gd name="T92" fmla="*/ 2147483646 w 14021"/>
                  <a:gd name="T93" fmla="*/ 2147483646 h 8249"/>
                  <a:gd name="T94" fmla="*/ 2147483646 w 14021"/>
                  <a:gd name="T95" fmla="*/ 2147483646 h 8249"/>
                  <a:gd name="T96" fmla="*/ 2147483646 w 14021"/>
                  <a:gd name="T97" fmla="*/ 2147483646 h 8249"/>
                  <a:gd name="T98" fmla="*/ 2147483646 w 14021"/>
                  <a:gd name="T99" fmla="*/ 2147483646 h 8249"/>
                  <a:gd name="T100" fmla="*/ 2147483646 w 14021"/>
                  <a:gd name="T101" fmla="*/ 2147483646 h 8249"/>
                  <a:gd name="T102" fmla="*/ 2147483646 w 14021"/>
                  <a:gd name="T103" fmla="*/ 2147483646 h 8249"/>
                  <a:gd name="T104" fmla="*/ 2147483646 w 14021"/>
                  <a:gd name="T105" fmla="*/ 2147483646 h 8249"/>
                  <a:gd name="T106" fmla="*/ 2147483646 w 14021"/>
                  <a:gd name="T107" fmla="*/ 2147483646 h 8249"/>
                  <a:gd name="T108" fmla="*/ 2147483646 w 14021"/>
                  <a:gd name="T109" fmla="*/ 2147483646 h 8249"/>
                  <a:gd name="T110" fmla="*/ 2147483646 w 14021"/>
                  <a:gd name="T111" fmla="*/ 2147483646 h 8249"/>
                  <a:gd name="T112" fmla="*/ 2147483646 w 14021"/>
                  <a:gd name="T113" fmla="*/ 2147483646 h 8249"/>
                  <a:gd name="T114" fmla="*/ 2147483646 w 14021"/>
                  <a:gd name="T115" fmla="*/ 2147483646 h 8249"/>
                  <a:gd name="T116" fmla="*/ 2147483646 w 14021"/>
                  <a:gd name="T117" fmla="*/ 2147483646 h 8249"/>
                  <a:gd name="T118" fmla="*/ 2147483646 w 14021"/>
                  <a:gd name="T119" fmla="*/ 2147483646 h 82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021" h="8249">
                    <a:moveTo>
                      <a:pt x="3315" y="3181"/>
                    </a:moveTo>
                    <a:lnTo>
                      <a:pt x="3505" y="3295"/>
                    </a:lnTo>
                    <a:lnTo>
                      <a:pt x="3620" y="3276"/>
                    </a:lnTo>
                    <a:lnTo>
                      <a:pt x="3734" y="3181"/>
                    </a:lnTo>
                    <a:lnTo>
                      <a:pt x="3848" y="3124"/>
                    </a:lnTo>
                    <a:lnTo>
                      <a:pt x="4001" y="3105"/>
                    </a:lnTo>
                    <a:lnTo>
                      <a:pt x="4134" y="3105"/>
                    </a:lnTo>
                    <a:lnTo>
                      <a:pt x="4248" y="3105"/>
                    </a:lnTo>
                    <a:lnTo>
                      <a:pt x="4419" y="3086"/>
                    </a:lnTo>
                    <a:lnTo>
                      <a:pt x="4572" y="3086"/>
                    </a:lnTo>
                    <a:lnTo>
                      <a:pt x="4705" y="3162"/>
                    </a:lnTo>
                    <a:lnTo>
                      <a:pt x="4839" y="3314"/>
                    </a:lnTo>
                    <a:lnTo>
                      <a:pt x="4991" y="3333"/>
                    </a:lnTo>
                    <a:lnTo>
                      <a:pt x="5049" y="3181"/>
                    </a:lnTo>
                    <a:lnTo>
                      <a:pt x="5105" y="3105"/>
                    </a:lnTo>
                    <a:lnTo>
                      <a:pt x="5277" y="2971"/>
                    </a:lnTo>
                    <a:lnTo>
                      <a:pt x="5486" y="2991"/>
                    </a:lnTo>
                    <a:lnTo>
                      <a:pt x="5715" y="3029"/>
                    </a:lnTo>
                    <a:lnTo>
                      <a:pt x="5963" y="3047"/>
                    </a:lnTo>
                    <a:lnTo>
                      <a:pt x="6172" y="3029"/>
                    </a:lnTo>
                    <a:lnTo>
                      <a:pt x="6210" y="2800"/>
                    </a:lnTo>
                    <a:lnTo>
                      <a:pt x="6324" y="2610"/>
                    </a:lnTo>
                    <a:lnTo>
                      <a:pt x="6439" y="2438"/>
                    </a:lnTo>
                    <a:lnTo>
                      <a:pt x="6515" y="2285"/>
                    </a:lnTo>
                    <a:lnTo>
                      <a:pt x="6801" y="2248"/>
                    </a:lnTo>
                    <a:lnTo>
                      <a:pt x="7086" y="2133"/>
                    </a:lnTo>
                    <a:lnTo>
                      <a:pt x="7315" y="2133"/>
                    </a:lnTo>
                    <a:lnTo>
                      <a:pt x="7525" y="2076"/>
                    </a:lnTo>
                    <a:lnTo>
                      <a:pt x="7715" y="1886"/>
                    </a:lnTo>
                    <a:lnTo>
                      <a:pt x="7887" y="1695"/>
                    </a:lnTo>
                    <a:lnTo>
                      <a:pt x="7982" y="1562"/>
                    </a:lnTo>
                    <a:lnTo>
                      <a:pt x="8096" y="1428"/>
                    </a:lnTo>
                    <a:lnTo>
                      <a:pt x="8249" y="1352"/>
                    </a:lnTo>
                    <a:lnTo>
                      <a:pt x="8382" y="1333"/>
                    </a:lnTo>
                    <a:lnTo>
                      <a:pt x="8534" y="1524"/>
                    </a:lnTo>
                    <a:lnTo>
                      <a:pt x="8725" y="1581"/>
                    </a:lnTo>
                    <a:lnTo>
                      <a:pt x="8858" y="1486"/>
                    </a:lnTo>
                    <a:lnTo>
                      <a:pt x="8953" y="1371"/>
                    </a:lnTo>
                    <a:lnTo>
                      <a:pt x="8991" y="1257"/>
                    </a:lnTo>
                    <a:lnTo>
                      <a:pt x="9029" y="1162"/>
                    </a:lnTo>
                    <a:lnTo>
                      <a:pt x="9087" y="1086"/>
                    </a:lnTo>
                    <a:lnTo>
                      <a:pt x="9087" y="971"/>
                    </a:lnTo>
                    <a:lnTo>
                      <a:pt x="9029" y="838"/>
                    </a:lnTo>
                    <a:lnTo>
                      <a:pt x="9048" y="743"/>
                    </a:lnTo>
                    <a:lnTo>
                      <a:pt x="9125" y="705"/>
                    </a:lnTo>
                    <a:lnTo>
                      <a:pt x="9239" y="724"/>
                    </a:lnTo>
                    <a:lnTo>
                      <a:pt x="9392" y="838"/>
                    </a:lnTo>
                    <a:lnTo>
                      <a:pt x="9487" y="914"/>
                    </a:lnTo>
                    <a:lnTo>
                      <a:pt x="9620" y="914"/>
                    </a:lnTo>
                    <a:lnTo>
                      <a:pt x="9715" y="857"/>
                    </a:lnTo>
                    <a:lnTo>
                      <a:pt x="9810" y="629"/>
                    </a:lnTo>
                    <a:lnTo>
                      <a:pt x="9887" y="533"/>
                    </a:lnTo>
                    <a:lnTo>
                      <a:pt x="9982" y="514"/>
                    </a:lnTo>
                    <a:lnTo>
                      <a:pt x="10115" y="571"/>
                    </a:lnTo>
                    <a:lnTo>
                      <a:pt x="10267" y="609"/>
                    </a:lnTo>
                    <a:lnTo>
                      <a:pt x="10439" y="629"/>
                    </a:lnTo>
                    <a:lnTo>
                      <a:pt x="10591" y="609"/>
                    </a:lnTo>
                    <a:lnTo>
                      <a:pt x="10725" y="571"/>
                    </a:lnTo>
                    <a:lnTo>
                      <a:pt x="10801" y="476"/>
                    </a:lnTo>
                    <a:lnTo>
                      <a:pt x="10839" y="343"/>
                    </a:lnTo>
                    <a:lnTo>
                      <a:pt x="10858" y="228"/>
                    </a:lnTo>
                    <a:lnTo>
                      <a:pt x="10877" y="133"/>
                    </a:lnTo>
                    <a:lnTo>
                      <a:pt x="10934" y="38"/>
                    </a:lnTo>
                    <a:lnTo>
                      <a:pt x="11048" y="0"/>
                    </a:lnTo>
                    <a:lnTo>
                      <a:pt x="11144" y="19"/>
                    </a:lnTo>
                    <a:lnTo>
                      <a:pt x="11201" y="76"/>
                    </a:lnTo>
                    <a:lnTo>
                      <a:pt x="11220" y="190"/>
                    </a:lnTo>
                    <a:lnTo>
                      <a:pt x="11239" y="248"/>
                    </a:lnTo>
                    <a:lnTo>
                      <a:pt x="11258" y="286"/>
                    </a:lnTo>
                    <a:lnTo>
                      <a:pt x="11315" y="324"/>
                    </a:lnTo>
                    <a:lnTo>
                      <a:pt x="11353" y="324"/>
                    </a:lnTo>
                    <a:lnTo>
                      <a:pt x="11391" y="324"/>
                    </a:lnTo>
                    <a:lnTo>
                      <a:pt x="11429" y="343"/>
                    </a:lnTo>
                    <a:lnTo>
                      <a:pt x="11658" y="457"/>
                    </a:lnTo>
                    <a:lnTo>
                      <a:pt x="11677" y="495"/>
                    </a:lnTo>
                    <a:lnTo>
                      <a:pt x="11715" y="533"/>
                    </a:lnTo>
                    <a:lnTo>
                      <a:pt x="11772" y="533"/>
                    </a:lnTo>
                    <a:lnTo>
                      <a:pt x="11963" y="495"/>
                    </a:lnTo>
                    <a:lnTo>
                      <a:pt x="12096" y="762"/>
                    </a:lnTo>
                    <a:lnTo>
                      <a:pt x="12135" y="914"/>
                    </a:lnTo>
                    <a:lnTo>
                      <a:pt x="12135" y="1010"/>
                    </a:lnTo>
                    <a:lnTo>
                      <a:pt x="12115" y="1105"/>
                    </a:lnTo>
                    <a:lnTo>
                      <a:pt x="12039" y="1505"/>
                    </a:lnTo>
                    <a:lnTo>
                      <a:pt x="11944" y="1752"/>
                    </a:lnTo>
                    <a:lnTo>
                      <a:pt x="11925" y="1828"/>
                    </a:lnTo>
                    <a:lnTo>
                      <a:pt x="11925" y="1924"/>
                    </a:lnTo>
                    <a:lnTo>
                      <a:pt x="11925" y="1981"/>
                    </a:lnTo>
                    <a:lnTo>
                      <a:pt x="12096" y="2362"/>
                    </a:lnTo>
                    <a:lnTo>
                      <a:pt x="12096" y="2419"/>
                    </a:lnTo>
                    <a:lnTo>
                      <a:pt x="12096" y="2457"/>
                    </a:lnTo>
                    <a:lnTo>
                      <a:pt x="12096" y="2495"/>
                    </a:lnTo>
                    <a:lnTo>
                      <a:pt x="12077" y="2534"/>
                    </a:lnTo>
                    <a:lnTo>
                      <a:pt x="12039" y="2534"/>
                    </a:lnTo>
                    <a:lnTo>
                      <a:pt x="11944" y="2552"/>
                    </a:lnTo>
                    <a:lnTo>
                      <a:pt x="11925" y="2571"/>
                    </a:lnTo>
                    <a:lnTo>
                      <a:pt x="11886" y="2610"/>
                    </a:lnTo>
                    <a:lnTo>
                      <a:pt x="11868" y="2629"/>
                    </a:lnTo>
                    <a:lnTo>
                      <a:pt x="11868" y="2666"/>
                    </a:lnTo>
                    <a:lnTo>
                      <a:pt x="11868" y="2724"/>
                    </a:lnTo>
                    <a:lnTo>
                      <a:pt x="11906" y="2800"/>
                    </a:lnTo>
                    <a:lnTo>
                      <a:pt x="12001" y="2952"/>
                    </a:lnTo>
                    <a:lnTo>
                      <a:pt x="12039" y="3010"/>
                    </a:lnTo>
                    <a:lnTo>
                      <a:pt x="12039" y="3047"/>
                    </a:lnTo>
                    <a:lnTo>
                      <a:pt x="12039" y="3086"/>
                    </a:lnTo>
                    <a:lnTo>
                      <a:pt x="12039" y="3238"/>
                    </a:lnTo>
                    <a:lnTo>
                      <a:pt x="12001" y="3428"/>
                    </a:lnTo>
                    <a:lnTo>
                      <a:pt x="12001" y="3467"/>
                    </a:lnTo>
                    <a:lnTo>
                      <a:pt x="12020" y="3562"/>
                    </a:lnTo>
                    <a:lnTo>
                      <a:pt x="12039" y="3638"/>
                    </a:lnTo>
                    <a:lnTo>
                      <a:pt x="12115" y="3753"/>
                    </a:lnTo>
                    <a:lnTo>
                      <a:pt x="12230" y="3905"/>
                    </a:lnTo>
                    <a:lnTo>
                      <a:pt x="12325" y="3981"/>
                    </a:lnTo>
                    <a:lnTo>
                      <a:pt x="12934" y="4381"/>
                    </a:lnTo>
                    <a:lnTo>
                      <a:pt x="12953" y="4400"/>
                    </a:lnTo>
                    <a:lnTo>
                      <a:pt x="13029" y="4495"/>
                    </a:lnTo>
                    <a:lnTo>
                      <a:pt x="13049" y="4533"/>
                    </a:lnTo>
                    <a:lnTo>
                      <a:pt x="13125" y="4552"/>
                    </a:lnTo>
                    <a:lnTo>
                      <a:pt x="13220" y="4552"/>
                    </a:lnTo>
                    <a:lnTo>
                      <a:pt x="13696" y="4533"/>
                    </a:lnTo>
                    <a:lnTo>
                      <a:pt x="14020" y="4591"/>
                    </a:lnTo>
                    <a:lnTo>
                      <a:pt x="13963" y="4705"/>
                    </a:lnTo>
                    <a:lnTo>
                      <a:pt x="13944" y="4743"/>
                    </a:lnTo>
                    <a:lnTo>
                      <a:pt x="13906" y="4800"/>
                    </a:lnTo>
                    <a:lnTo>
                      <a:pt x="13849" y="4838"/>
                    </a:lnTo>
                    <a:lnTo>
                      <a:pt x="13486" y="5067"/>
                    </a:lnTo>
                    <a:lnTo>
                      <a:pt x="13430" y="5143"/>
                    </a:lnTo>
                    <a:lnTo>
                      <a:pt x="13373" y="5314"/>
                    </a:lnTo>
                    <a:lnTo>
                      <a:pt x="13049" y="5486"/>
                    </a:lnTo>
                    <a:lnTo>
                      <a:pt x="12934" y="5562"/>
                    </a:lnTo>
                    <a:lnTo>
                      <a:pt x="12572" y="5905"/>
                    </a:lnTo>
                    <a:lnTo>
                      <a:pt x="12496" y="5962"/>
                    </a:lnTo>
                    <a:lnTo>
                      <a:pt x="12420" y="6000"/>
                    </a:lnTo>
                    <a:lnTo>
                      <a:pt x="12382" y="6000"/>
                    </a:lnTo>
                    <a:lnTo>
                      <a:pt x="12325" y="5981"/>
                    </a:lnTo>
                    <a:lnTo>
                      <a:pt x="12230" y="5924"/>
                    </a:lnTo>
                    <a:lnTo>
                      <a:pt x="12172" y="5905"/>
                    </a:lnTo>
                    <a:lnTo>
                      <a:pt x="12115" y="5905"/>
                    </a:lnTo>
                    <a:lnTo>
                      <a:pt x="11982" y="5981"/>
                    </a:lnTo>
                    <a:lnTo>
                      <a:pt x="11830" y="6076"/>
                    </a:lnTo>
                    <a:lnTo>
                      <a:pt x="11487" y="6267"/>
                    </a:lnTo>
                    <a:lnTo>
                      <a:pt x="11429" y="6324"/>
                    </a:lnTo>
                    <a:lnTo>
                      <a:pt x="11296" y="6476"/>
                    </a:lnTo>
                    <a:lnTo>
                      <a:pt x="10058" y="7181"/>
                    </a:lnTo>
                    <a:lnTo>
                      <a:pt x="9925" y="7238"/>
                    </a:lnTo>
                    <a:lnTo>
                      <a:pt x="9868" y="7238"/>
                    </a:lnTo>
                    <a:lnTo>
                      <a:pt x="9620" y="7200"/>
                    </a:lnTo>
                    <a:lnTo>
                      <a:pt x="9563" y="7200"/>
                    </a:lnTo>
                    <a:lnTo>
                      <a:pt x="9487" y="7219"/>
                    </a:lnTo>
                    <a:lnTo>
                      <a:pt x="9448" y="7238"/>
                    </a:lnTo>
                    <a:lnTo>
                      <a:pt x="9410" y="7257"/>
                    </a:lnTo>
                    <a:lnTo>
                      <a:pt x="9392" y="7295"/>
                    </a:lnTo>
                    <a:lnTo>
                      <a:pt x="9353" y="7353"/>
                    </a:lnTo>
                    <a:lnTo>
                      <a:pt x="9296" y="7390"/>
                    </a:lnTo>
                    <a:lnTo>
                      <a:pt x="9125" y="7505"/>
                    </a:lnTo>
                    <a:lnTo>
                      <a:pt x="8725" y="7695"/>
                    </a:lnTo>
                    <a:lnTo>
                      <a:pt x="8496" y="7752"/>
                    </a:lnTo>
                    <a:lnTo>
                      <a:pt x="8458" y="7771"/>
                    </a:lnTo>
                    <a:lnTo>
                      <a:pt x="8363" y="7752"/>
                    </a:lnTo>
                    <a:lnTo>
                      <a:pt x="8325" y="7752"/>
                    </a:lnTo>
                    <a:lnTo>
                      <a:pt x="8286" y="7734"/>
                    </a:lnTo>
                    <a:lnTo>
                      <a:pt x="8172" y="7676"/>
                    </a:lnTo>
                    <a:lnTo>
                      <a:pt x="8134" y="7657"/>
                    </a:lnTo>
                    <a:lnTo>
                      <a:pt x="8077" y="7657"/>
                    </a:lnTo>
                    <a:lnTo>
                      <a:pt x="8039" y="7657"/>
                    </a:lnTo>
                    <a:lnTo>
                      <a:pt x="7696" y="7734"/>
                    </a:lnTo>
                    <a:lnTo>
                      <a:pt x="7487" y="7752"/>
                    </a:lnTo>
                    <a:lnTo>
                      <a:pt x="7411" y="7771"/>
                    </a:lnTo>
                    <a:lnTo>
                      <a:pt x="7391" y="7810"/>
                    </a:lnTo>
                    <a:lnTo>
                      <a:pt x="7372" y="7848"/>
                    </a:lnTo>
                    <a:lnTo>
                      <a:pt x="7353" y="7924"/>
                    </a:lnTo>
                    <a:lnTo>
                      <a:pt x="7334" y="7981"/>
                    </a:lnTo>
                    <a:lnTo>
                      <a:pt x="7296" y="8019"/>
                    </a:lnTo>
                    <a:lnTo>
                      <a:pt x="7162" y="8133"/>
                    </a:lnTo>
                    <a:lnTo>
                      <a:pt x="7106" y="8191"/>
                    </a:lnTo>
                    <a:lnTo>
                      <a:pt x="7048" y="8210"/>
                    </a:lnTo>
                    <a:lnTo>
                      <a:pt x="7010" y="8210"/>
                    </a:lnTo>
                    <a:lnTo>
                      <a:pt x="6686" y="8114"/>
                    </a:lnTo>
                    <a:lnTo>
                      <a:pt x="6515" y="8096"/>
                    </a:lnTo>
                    <a:lnTo>
                      <a:pt x="6134" y="8114"/>
                    </a:lnTo>
                    <a:lnTo>
                      <a:pt x="6096" y="8114"/>
                    </a:lnTo>
                    <a:lnTo>
                      <a:pt x="6058" y="8096"/>
                    </a:lnTo>
                    <a:lnTo>
                      <a:pt x="6020" y="8076"/>
                    </a:lnTo>
                    <a:lnTo>
                      <a:pt x="5982" y="8057"/>
                    </a:lnTo>
                    <a:lnTo>
                      <a:pt x="5963" y="8019"/>
                    </a:lnTo>
                    <a:lnTo>
                      <a:pt x="5943" y="7981"/>
                    </a:lnTo>
                    <a:lnTo>
                      <a:pt x="5906" y="7829"/>
                    </a:lnTo>
                    <a:lnTo>
                      <a:pt x="5887" y="7791"/>
                    </a:lnTo>
                    <a:lnTo>
                      <a:pt x="5867" y="7752"/>
                    </a:lnTo>
                    <a:lnTo>
                      <a:pt x="5829" y="7734"/>
                    </a:lnTo>
                    <a:lnTo>
                      <a:pt x="5810" y="7715"/>
                    </a:lnTo>
                    <a:lnTo>
                      <a:pt x="5772" y="7695"/>
                    </a:lnTo>
                    <a:lnTo>
                      <a:pt x="5715" y="7695"/>
                    </a:lnTo>
                    <a:lnTo>
                      <a:pt x="5410" y="7734"/>
                    </a:lnTo>
                    <a:lnTo>
                      <a:pt x="5372" y="7734"/>
                    </a:lnTo>
                    <a:lnTo>
                      <a:pt x="5315" y="7715"/>
                    </a:lnTo>
                    <a:lnTo>
                      <a:pt x="5239" y="7676"/>
                    </a:lnTo>
                    <a:lnTo>
                      <a:pt x="5144" y="7619"/>
                    </a:lnTo>
                    <a:lnTo>
                      <a:pt x="5125" y="7600"/>
                    </a:lnTo>
                    <a:lnTo>
                      <a:pt x="5067" y="7543"/>
                    </a:lnTo>
                    <a:lnTo>
                      <a:pt x="5029" y="7505"/>
                    </a:lnTo>
                    <a:lnTo>
                      <a:pt x="4953" y="7505"/>
                    </a:lnTo>
                    <a:lnTo>
                      <a:pt x="4934" y="7524"/>
                    </a:lnTo>
                    <a:lnTo>
                      <a:pt x="4915" y="7562"/>
                    </a:lnTo>
                    <a:lnTo>
                      <a:pt x="4896" y="7600"/>
                    </a:lnTo>
                    <a:lnTo>
                      <a:pt x="4896" y="7657"/>
                    </a:lnTo>
                    <a:lnTo>
                      <a:pt x="4934" y="7829"/>
                    </a:lnTo>
                    <a:lnTo>
                      <a:pt x="4934" y="8019"/>
                    </a:lnTo>
                    <a:lnTo>
                      <a:pt x="4915" y="8076"/>
                    </a:lnTo>
                    <a:lnTo>
                      <a:pt x="4877" y="8133"/>
                    </a:lnTo>
                    <a:lnTo>
                      <a:pt x="4800" y="8191"/>
                    </a:lnTo>
                    <a:lnTo>
                      <a:pt x="4744" y="8228"/>
                    </a:lnTo>
                    <a:lnTo>
                      <a:pt x="4686" y="8248"/>
                    </a:lnTo>
                    <a:lnTo>
                      <a:pt x="4172" y="8228"/>
                    </a:lnTo>
                    <a:lnTo>
                      <a:pt x="4058" y="8076"/>
                    </a:lnTo>
                    <a:lnTo>
                      <a:pt x="4001" y="8000"/>
                    </a:lnTo>
                    <a:lnTo>
                      <a:pt x="4001" y="7943"/>
                    </a:lnTo>
                    <a:lnTo>
                      <a:pt x="3982" y="7752"/>
                    </a:lnTo>
                    <a:lnTo>
                      <a:pt x="3982" y="7715"/>
                    </a:lnTo>
                    <a:lnTo>
                      <a:pt x="3962" y="7638"/>
                    </a:lnTo>
                    <a:lnTo>
                      <a:pt x="3943" y="7600"/>
                    </a:lnTo>
                    <a:lnTo>
                      <a:pt x="3906" y="7543"/>
                    </a:lnTo>
                    <a:lnTo>
                      <a:pt x="3867" y="7505"/>
                    </a:lnTo>
                    <a:lnTo>
                      <a:pt x="3829" y="7448"/>
                    </a:lnTo>
                    <a:lnTo>
                      <a:pt x="3429" y="7009"/>
                    </a:lnTo>
                    <a:lnTo>
                      <a:pt x="3315" y="6781"/>
                    </a:lnTo>
                    <a:lnTo>
                      <a:pt x="3277" y="6743"/>
                    </a:lnTo>
                    <a:lnTo>
                      <a:pt x="3220" y="6705"/>
                    </a:lnTo>
                    <a:lnTo>
                      <a:pt x="2858" y="6572"/>
                    </a:lnTo>
                    <a:lnTo>
                      <a:pt x="2648" y="6514"/>
                    </a:lnTo>
                    <a:lnTo>
                      <a:pt x="2382" y="6496"/>
                    </a:lnTo>
                    <a:lnTo>
                      <a:pt x="2324" y="6476"/>
                    </a:lnTo>
                    <a:lnTo>
                      <a:pt x="2267" y="6457"/>
                    </a:lnTo>
                    <a:lnTo>
                      <a:pt x="2191" y="6381"/>
                    </a:lnTo>
                    <a:lnTo>
                      <a:pt x="2153" y="6324"/>
                    </a:lnTo>
                    <a:lnTo>
                      <a:pt x="2134" y="6267"/>
                    </a:lnTo>
                    <a:lnTo>
                      <a:pt x="2115" y="6133"/>
                    </a:lnTo>
                    <a:lnTo>
                      <a:pt x="2096" y="6057"/>
                    </a:lnTo>
                    <a:lnTo>
                      <a:pt x="2057" y="6000"/>
                    </a:lnTo>
                    <a:lnTo>
                      <a:pt x="2001" y="5943"/>
                    </a:lnTo>
                    <a:lnTo>
                      <a:pt x="1981" y="5905"/>
                    </a:lnTo>
                    <a:lnTo>
                      <a:pt x="1905" y="5886"/>
                    </a:lnTo>
                    <a:lnTo>
                      <a:pt x="1524" y="5790"/>
                    </a:lnTo>
                    <a:lnTo>
                      <a:pt x="1315" y="5771"/>
                    </a:lnTo>
                    <a:lnTo>
                      <a:pt x="972" y="5810"/>
                    </a:lnTo>
                    <a:lnTo>
                      <a:pt x="896" y="5810"/>
                    </a:lnTo>
                    <a:lnTo>
                      <a:pt x="629" y="5657"/>
                    </a:lnTo>
                    <a:lnTo>
                      <a:pt x="325" y="5353"/>
                    </a:lnTo>
                    <a:lnTo>
                      <a:pt x="325" y="5295"/>
                    </a:lnTo>
                    <a:lnTo>
                      <a:pt x="286" y="5067"/>
                    </a:lnTo>
                    <a:lnTo>
                      <a:pt x="305" y="4972"/>
                    </a:lnTo>
                    <a:lnTo>
                      <a:pt x="172" y="4914"/>
                    </a:lnTo>
                    <a:lnTo>
                      <a:pt x="115" y="4952"/>
                    </a:lnTo>
                    <a:lnTo>
                      <a:pt x="39" y="4933"/>
                    </a:lnTo>
                    <a:lnTo>
                      <a:pt x="0" y="4896"/>
                    </a:lnTo>
                    <a:lnTo>
                      <a:pt x="0" y="4819"/>
                    </a:lnTo>
                    <a:lnTo>
                      <a:pt x="20" y="4781"/>
                    </a:lnTo>
                    <a:lnTo>
                      <a:pt x="134" y="4762"/>
                    </a:lnTo>
                    <a:lnTo>
                      <a:pt x="191" y="4724"/>
                    </a:lnTo>
                    <a:lnTo>
                      <a:pt x="267" y="4647"/>
                    </a:lnTo>
                    <a:lnTo>
                      <a:pt x="381" y="4552"/>
                    </a:lnTo>
                    <a:lnTo>
                      <a:pt x="496" y="4476"/>
                    </a:lnTo>
                    <a:lnTo>
                      <a:pt x="610" y="4438"/>
                    </a:lnTo>
                    <a:lnTo>
                      <a:pt x="724" y="4476"/>
                    </a:lnTo>
                    <a:lnTo>
                      <a:pt x="991" y="4591"/>
                    </a:lnTo>
                    <a:lnTo>
                      <a:pt x="1124" y="4610"/>
                    </a:lnTo>
                    <a:lnTo>
                      <a:pt x="1277" y="4610"/>
                    </a:lnTo>
                    <a:lnTo>
                      <a:pt x="1353" y="4591"/>
                    </a:lnTo>
                    <a:lnTo>
                      <a:pt x="1353" y="4533"/>
                    </a:lnTo>
                    <a:lnTo>
                      <a:pt x="1258" y="4419"/>
                    </a:lnTo>
                    <a:lnTo>
                      <a:pt x="1239" y="4343"/>
                    </a:lnTo>
                    <a:lnTo>
                      <a:pt x="1353" y="4324"/>
                    </a:lnTo>
                    <a:lnTo>
                      <a:pt x="1505" y="4305"/>
                    </a:lnTo>
                    <a:lnTo>
                      <a:pt x="1581" y="4286"/>
                    </a:lnTo>
                    <a:lnTo>
                      <a:pt x="1581" y="4248"/>
                    </a:lnTo>
                    <a:lnTo>
                      <a:pt x="1563" y="4190"/>
                    </a:lnTo>
                    <a:lnTo>
                      <a:pt x="1563" y="4134"/>
                    </a:lnTo>
                    <a:lnTo>
                      <a:pt x="1639" y="4076"/>
                    </a:lnTo>
                    <a:lnTo>
                      <a:pt x="1696" y="4076"/>
                    </a:lnTo>
                    <a:lnTo>
                      <a:pt x="1753" y="4114"/>
                    </a:lnTo>
                    <a:lnTo>
                      <a:pt x="1791" y="4152"/>
                    </a:lnTo>
                    <a:lnTo>
                      <a:pt x="1829" y="4190"/>
                    </a:lnTo>
                    <a:lnTo>
                      <a:pt x="1944" y="4286"/>
                    </a:lnTo>
                    <a:lnTo>
                      <a:pt x="2001" y="4305"/>
                    </a:lnTo>
                    <a:lnTo>
                      <a:pt x="2039" y="4210"/>
                    </a:lnTo>
                    <a:lnTo>
                      <a:pt x="2001" y="4057"/>
                    </a:lnTo>
                    <a:lnTo>
                      <a:pt x="2001" y="3981"/>
                    </a:lnTo>
                    <a:lnTo>
                      <a:pt x="2039" y="3924"/>
                    </a:lnTo>
                    <a:lnTo>
                      <a:pt x="2134" y="3886"/>
                    </a:lnTo>
                    <a:lnTo>
                      <a:pt x="2267" y="3905"/>
                    </a:lnTo>
                    <a:lnTo>
                      <a:pt x="2343" y="3886"/>
                    </a:lnTo>
                    <a:lnTo>
                      <a:pt x="2343" y="3753"/>
                    </a:lnTo>
                    <a:lnTo>
                      <a:pt x="2343" y="3714"/>
                    </a:lnTo>
                    <a:lnTo>
                      <a:pt x="2420" y="3543"/>
                    </a:lnTo>
                    <a:lnTo>
                      <a:pt x="2477" y="3486"/>
                    </a:lnTo>
                    <a:lnTo>
                      <a:pt x="2553" y="3391"/>
                    </a:lnTo>
                    <a:lnTo>
                      <a:pt x="2667" y="3352"/>
                    </a:lnTo>
                    <a:lnTo>
                      <a:pt x="2858" y="3333"/>
                    </a:lnTo>
                    <a:lnTo>
                      <a:pt x="2991" y="3276"/>
                    </a:lnTo>
                    <a:lnTo>
                      <a:pt x="3068" y="3181"/>
                    </a:lnTo>
                    <a:lnTo>
                      <a:pt x="3181" y="3143"/>
                    </a:lnTo>
                    <a:lnTo>
                      <a:pt x="3315" y="3181"/>
                    </a:lnTo>
                  </a:path>
                </a:pathLst>
              </a:custGeom>
              <a:solidFill>
                <a:srgbClr val="9E9E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7" name="Freeform 18">
                <a:extLst>
                  <a:ext uri="{FF2B5EF4-FFF2-40B4-BE49-F238E27FC236}">
                    <a16:creationId xmlns:a16="http://schemas.microsoft.com/office/drawing/2014/main" id="{F121FCF6-BF82-CC4C-AE61-846DE3A0B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6775" y="4876800"/>
                <a:ext cx="1079500" cy="1206500"/>
              </a:xfrm>
              <a:custGeom>
                <a:avLst/>
                <a:gdLst>
                  <a:gd name="T0" fmla="*/ 2147483646 w 6001"/>
                  <a:gd name="T1" fmla="*/ 2147483646 h 6706"/>
                  <a:gd name="T2" fmla="*/ 2147483646 w 6001"/>
                  <a:gd name="T3" fmla="*/ 2147483646 h 6706"/>
                  <a:gd name="T4" fmla="*/ 2147483646 w 6001"/>
                  <a:gd name="T5" fmla="*/ 2147483646 h 6706"/>
                  <a:gd name="T6" fmla="*/ 2147483646 w 6001"/>
                  <a:gd name="T7" fmla="*/ 2147483646 h 6706"/>
                  <a:gd name="T8" fmla="*/ 2147483646 w 6001"/>
                  <a:gd name="T9" fmla="*/ 2147483646 h 6706"/>
                  <a:gd name="T10" fmla="*/ 2147483646 w 6001"/>
                  <a:gd name="T11" fmla="*/ 2147483646 h 6706"/>
                  <a:gd name="T12" fmla="*/ 2147483646 w 6001"/>
                  <a:gd name="T13" fmla="*/ 2147483646 h 6706"/>
                  <a:gd name="T14" fmla="*/ 2147483646 w 6001"/>
                  <a:gd name="T15" fmla="*/ 2147483646 h 6706"/>
                  <a:gd name="T16" fmla="*/ 2147483646 w 6001"/>
                  <a:gd name="T17" fmla="*/ 2147483646 h 6706"/>
                  <a:gd name="T18" fmla="*/ 2147483646 w 6001"/>
                  <a:gd name="T19" fmla="*/ 2147483646 h 6706"/>
                  <a:gd name="T20" fmla="*/ 2147483646 w 6001"/>
                  <a:gd name="T21" fmla="*/ 2147483646 h 6706"/>
                  <a:gd name="T22" fmla="*/ 2147483646 w 6001"/>
                  <a:gd name="T23" fmla="*/ 2147483646 h 6706"/>
                  <a:gd name="T24" fmla="*/ 2147483646 w 6001"/>
                  <a:gd name="T25" fmla="*/ 2147483646 h 6706"/>
                  <a:gd name="T26" fmla="*/ 2147483646 w 6001"/>
                  <a:gd name="T27" fmla="*/ 2147483646 h 6706"/>
                  <a:gd name="T28" fmla="*/ 2147483646 w 6001"/>
                  <a:gd name="T29" fmla="*/ 2147483646 h 6706"/>
                  <a:gd name="T30" fmla="*/ 2147483646 w 6001"/>
                  <a:gd name="T31" fmla="*/ 2147483646 h 6706"/>
                  <a:gd name="T32" fmla="*/ 2147483646 w 6001"/>
                  <a:gd name="T33" fmla="*/ 2147483646 h 6706"/>
                  <a:gd name="T34" fmla="*/ 2147483646 w 6001"/>
                  <a:gd name="T35" fmla="*/ 2147483646 h 6706"/>
                  <a:gd name="T36" fmla="*/ 2147483646 w 6001"/>
                  <a:gd name="T37" fmla="*/ 2147483646 h 6706"/>
                  <a:gd name="T38" fmla="*/ 2147483646 w 6001"/>
                  <a:gd name="T39" fmla="*/ 2147483646 h 6706"/>
                  <a:gd name="T40" fmla="*/ 2147483646 w 6001"/>
                  <a:gd name="T41" fmla="*/ 2147483646 h 6706"/>
                  <a:gd name="T42" fmla="*/ 2147483646 w 6001"/>
                  <a:gd name="T43" fmla="*/ 2147483646 h 6706"/>
                  <a:gd name="T44" fmla="*/ 2147483646 w 6001"/>
                  <a:gd name="T45" fmla="*/ 2147483646 h 6706"/>
                  <a:gd name="T46" fmla="*/ 2147483646 w 6001"/>
                  <a:gd name="T47" fmla="*/ 2147483646 h 6706"/>
                  <a:gd name="T48" fmla="*/ 2147483646 w 6001"/>
                  <a:gd name="T49" fmla="*/ 2147483646 h 6706"/>
                  <a:gd name="T50" fmla="*/ 2147483646 w 6001"/>
                  <a:gd name="T51" fmla="*/ 2147483646 h 6706"/>
                  <a:gd name="T52" fmla="*/ 2147483646 w 6001"/>
                  <a:gd name="T53" fmla="*/ 2147483646 h 6706"/>
                  <a:gd name="T54" fmla="*/ 2147483646 w 6001"/>
                  <a:gd name="T55" fmla="*/ 2147483646 h 6706"/>
                  <a:gd name="T56" fmla="*/ 2147483646 w 6001"/>
                  <a:gd name="T57" fmla="*/ 2147483646 h 6706"/>
                  <a:gd name="T58" fmla="*/ 2147483646 w 6001"/>
                  <a:gd name="T59" fmla="*/ 2147483646 h 6706"/>
                  <a:gd name="T60" fmla="*/ 2147483646 w 6001"/>
                  <a:gd name="T61" fmla="*/ 2147483646 h 6706"/>
                  <a:gd name="T62" fmla="*/ 2147483646 w 6001"/>
                  <a:gd name="T63" fmla="*/ 2147483646 h 6706"/>
                  <a:gd name="T64" fmla="*/ 2147483646 w 6001"/>
                  <a:gd name="T65" fmla="*/ 2147483646 h 6706"/>
                  <a:gd name="T66" fmla="*/ 2147483646 w 6001"/>
                  <a:gd name="T67" fmla="*/ 2147483646 h 6706"/>
                  <a:gd name="T68" fmla="*/ 2147483646 w 6001"/>
                  <a:gd name="T69" fmla="*/ 2147483646 h 6706"/>
                  <a:gd name="T70" fmla="*/ 2147483646 w 6001"/>
                  <a:gd name="T71" fmla="*/ 2147483646 h 6706"/>
                  <a:gd name="T72" fmla="*/ 2147483646 w 6001"/>
                  <a:gd name="T73" fmla="*/ 2147483646 h 6706"/>
                  <a:gd name="T74" fmla="*/ 2147483646 w 6001"/>
                  <a:gd name="T75" fmla="*/ 2147483646 h 6706"/>
                  <a:gd name="T76" fmla="*/ 2147483646 w 6001"/>
                  <a:gd name="T77" fmla="*/ 2147483646 h 6706"/>
                  <a:gd name="T78" fmla="*/ 2147483646 w 6001"/>
                  <a:gd name="T79" fmla="*/ 2147483646 h 6706"/>
                  <a:gd name="T80" fmla="*/ 2147483646 w 6001"/>
                  <a:gd name="T81" fmla="*/ 2147483646 h 6706"/>
                  <a:gd name="T82" fmla="*/ 2147483646 w 6001"/>
                  <a:gd name="T83" fmla="*/ 2147483646 h 67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01" h="6706">
                    <a:moveTo>
                      <a:pt x="1429" y="0"/>
                    </a:moveTo>
                    <a:lnTo>
                      <a:pt x="1733" y="304"/>
                    </a:lnTo>
                    <a:lnTo>
                      <a:pt x="2000" y="457"/>
                    </a:lnTo>
                    <a:lnTo>
                      <a:pt x="2076" y="457"/>
                    </a:lnTo>
                    <a:lnTo>
                      <a:pt x="2419" y="418"/>
                    </a:lnTo>
                    <a:lnTo>
                      <a:pt x="2628" y="437"/>
                    </a:lnTo>
                    <a:lnTo>
                      <a:pt x="3009" y="533"/>
                    </a:lnTo>
                    <a:lnTo>
                      <a:pt x="3085" y="552"/>
                    </a:lnTo>
                    <a:lnTo>
                      <a:pt x="3105" y="590"/>
                    </a:lnTo>
                    <a:lnTo>
                      <a:pt x="3161" y="647"/>
                    </a:lnTo>
                    <a:lnTo>
                      <a:pt x="3200" y="704"/>
                    </a:lnTo>
                    <a:lnTo>
                      <a:pt x="3219" y="780"/>
                    </a:lnTo>
                    <a:lnTo>
                      <a:pt x="3238" y="914"/>
                    </a:lnTo>
                    <a:lnTo>
                      <a:pt x="3257" y="971"/>
                    </a:lnTo>
                    <a:lnTo>
                      <a:pt x="3295" y="1028"/>
                    </a:lnTo>
                    <a:lnTo>
                      <a:pt x="3371" y="1104"/>
                    </a:lnTo>
                    <a:lnTo>
                      <a:pt x="3428" y="1123"/>
                    </a:lnTo>
                    <a:lnTo>
                      <a:pt x="3486" y="1143"/>
                    </a:lnTo>
                    <a:lnTo>
                      <a:pt x="3752" y="1161"/>
                    </a:lnTo>
                    <a:lnTo>
                      <a:pt x="3962" y="1219"/>
                    </a:lnTo>
                    <a:lnTo>
                      <a:pt x="4324" y="1352"/>
                    </a:lnTo>
                    <a:lnTo>
                      <a:pt x="4381" y="1390"/>
                    </a:lnTo>
                    <a:lnTo>
                      <a:pt x="4419" y="1428"/>
                    </a:lnTo>
                    <a:lnTo>
                      <a:pt x="4533" y="1656"/>
                    </a:lnTo>
                    <a:lnTo>
                      <a:pt x="4933" y="2095"/>
                    </a:lnTo>
                    <a:lnTo>
                      <a:pt x="4971" y="2152"/>
                    </a:lnTo>
                    <a:lnTo>
                      <a:pt x="5010" y="2190"/>
                    </a:lnTo>
                    <a:lnTo>
                      <a:pt x="5047" y="2247"/>
                    </a:lnTo>
                    <a:lnTo>
                      <a:pt x="5066" y="2285"/>
                    </a:lnTo>
                    <a:lnTo>
                      <a:pt x="5086" y="2362"/>
                    </a:lnTo>
                    <a:lnTo>
                      <a:pt x="5086" y="2399"/>
                    </a:lnTo>
                    <a:lnTo>
                      <a:pt x="5105" y="2590"/>
                    </a:lnTo>
                    <a:lnTo>
                      <a:pt x="5105" y="2647"/>
                    </a:lnTo>
                    <a:lnTo>
                      <a:pt x="5162" y="2723"/>
                    </a:lnTo>
                    <a:lnTo>
                      <a:pt x="5276" y="2875"/>
                    </a:lnTo>
                    <a:lnTo>
                      <a:pt x="5371" y="3085"/>
                    </a:lnTo>
                    <a:lnTo>
                      <a:pt x="5752" y="4438"/>
                    </a:lnTo>
                    <a:lnTo>
                      <a:pt x="5848" y="4590"/>
                    </a:lnTo>
                    <a:lnTo>
                      <a:pt x="5962" y="4800"/>
                    </a:lnTo>
                    <a:lnTo>
                      <a:pt x="5981" y="4876"/>
                    </a:lnTo>
                    <a:lnTo>
                      <a:pt x="6000" y="4952"/>
                    </a:lnTo>
                    <a:lnTo>
                      <a:pt x="5962" y="5676"/>
                    </a:lnTo>
                    <a:lnTo>
                      <a:pt x="5943" y="5733"/>
                    </a:lnTo>
                    <a:lnTo>
                      <a:pt x="5943" y="5771"/>
                    </a:lnTo>
                    <a:lnTo>
                      <a:pt x="5924" y="5809"/>
                    </a:lnTo>
                    <a:lnTo>
                      <a:pt x="5904" y="5847"/>
                    </a:lnTo>
                    <a:lnTo>
                      <a:pt x="5886" y="5885"/>
                    </a:lnTo>
                    <a:lnTo>
                      <a:pt x="5867" y="5923"/>
                    </a:lnTo>
                    <a:lnTo>
                      <a:pt x="5809" y="5980"/>
                    </a:lnTo>
                    <a:lnTo>
                      <a:pt x="5733" y="6038"/>
                    </a:lnTo>
                    <a:lnTo>
                      <a:pt x="5029" y="5676"/>
                    </a:lnTo>
                    <a:lnTo>
                      <a:pt x="4819" y="5638"/>
                    </a:lnTo>
                    <a:lnTo>
                      <a:pt x="4552" y="5847"/>
                    </a:lnTo>
                    <a:lnTo>
                      <a:pt x="4438" y="5923"/>
                    </a:lnTo>
                    <a:lnTo>
                      <a:pt x="4285" y="5980"/>
                    </a:lnTo>
                    <a:lnTo>
                      <a:pt x="3828" y="6095"/>
                    </a:lnTo>
                    <a:lnTo>
                      <a:pt x="3809" y="6114"/>
                    </a:lnTo>
                    <a:lnTo>
                      <a:pt x="3791" y="6114"/>
                    </a:lnTo>
                    <a:lnTo>
                      <a:pt x="3676" y="6209"/>
                    </a:lnTo>
                    <a:lnTo>
                      <a:pt x="3410" y="6552"/>
                    </a:lnTo>
                    <a:lnTo>
                      <a:pt x="3352" y="6571"/>
                    </a:lnTo>
                    <a:lnTo>
                      <a:pt x="3295" y="6609"/>
                    </a:lnTo>
                    <a:lnTo>
                      <a:pt x="3124" y="6685"/>
                    </a:lnTo>
                    <a:lnTo>
                      <a:pt x="3029" y="6705"/>
                    </a:lnTo>
                    <a:lnTo>
                      <a:pt x="2971" y="6705"/>
                    </a:lnTo>
                    <a:lnTo>
                      <a:pt x="2038" y="6533"/>
                    </a:lnTo>
                    <a:lnTo>
                      <a:pt x="1752" y="6514"/>
                    </a:lnTo>
                    <a:lnTo>
                      <a:pt x="1695" y="6419"/>
                    </a:lnTo>
                    <a:lnTo>
                      <a:pt x="1581" y="6266"/>
                    </a:lnTo>
                    <a:lnTo>
                      <a:pt x="1561" y="6228"/>
                    </a:lnTo>
                    <a:lnTo>
                      <a:pt x="1561" y="6190"/>
                    </a:lnTo>
                    <a:lnTo>
                      <a:pt x="1524" y="6114"/>
                    </a:lnTo>
                    <a:lnTo>
                      <a:pt x="1505" y="5923"/>
                    </a:lnTo>
                    <a:lnTo>
                      <a:pt x="1485" y="5866"/>
                    </a:lnTo>
                    <a:lnTo>
                      <a:pt x="1466" y="5828"/>
                    </a:lnTo>
                    <a:lnTo>
                      <a:pt x="1447" y="5733"/>
                    </a:lnTo>
                    <a:lnTo>
                      <a:pt x="1429" y="5618"/>
                    </a:lnTo>
                    <a:lnTo>
                      <a:pt x="1409" y="5581"/>
                    </a:lnTo>
                    <a:lnTo>
                      <a:pt x="1333" y="5390"/>
                    </a:lnTo>
                    <a:lnTo>
                      <a:pt x="1066" y="4914"/>
                    </a:lnTo>
                    <a:lnTo>
                      <a:pt x="1048" y="4895"/>
                    </a:lnTo>
                    <a:lnTo>
                      <a:pt x="1048" y="4876"/>
                    </a:lnTo>
                    <a:lnTo>
                      <a:pt x="1048" y="4780"/>
                    </a:lnTo>
                    <a:lnTo>
                      <a:pt x="1143" y="4018"/>
                    </a:lnTo>
                    <a:lnTo>
                      <a:pt x="1162" y="3962"/>
                    </a:lnTo>
                    <a:lnTo>
                      <a:pt x="1180" y="3923"/>
                    </a:lnTo>
                    <a:lnTo>
                      <a:pt x="1200" y="3885"/>
                    </a:lnTo>
                    <a:lnTo>
                      <a:pt x="1200" y="3847"/>
                    </a:lnTo>
                    <a:lnTo>
                      <a:pt x="1219" y="3809"/>
                    </a:lnTo>
                    <a:lnTo>
                      <a:pt x="1219" y="3771"/>
                    </a:lnTo>
                    <a:lnTo>
                      <a:pt x="1200" y="3714"/>
                    </a:lnTo>
                    <a:lnTo>
                      <a:pt x="1162" y="3676"/>
                    </a:lnTo>
                    <a:lnTo>
                      <a:pt x="1124" y="3657"/>
                    </a:lnTo>
                    <a:lnTo>
                      <a:pt x="952" y="3619"/>
                    </a:lnTo>
                    <a:lnTo>
                      <a:pt x="914" y="3600"/>
                    </a:lnTo>
                    <a:lnTo>
                      <a:pt x="838" y="3561"/>
                    </a:lnTo>
                    <a:lnTo>
                      <a:pt x="781" y="3505"/>
                    </a:lnTo>
                    <a:lnTo>
                      <a:pt x="647" y="3314"/>
                    </a:lnTo>
                    <a:lnTo>
                      <a:pt x="628" y="3295"/>
                    </a:lnTo>
                    <a:lnTo>
                      <a:pt x="609" y="3256"/>
                    </a:lnTo>
                    <a:lnTo>
                      <a:pt x="590" y="3238"/>
                    </a:lnTo>
                    <a:lnTo>
                      <a:pt x="571" y="3180"/>
                    </a:lnTo>
                    <a:lnTo>
                      <a:pt x="552" y="3124"/>
                    </a:lnTo>
                    <a:lnTo>
                      <a:pt x="552" y="3028"/>
                    </a:lnTo>
                    <a:lnTo>
                      <a:pt x="552" y="2933"/>
                    </a:lnTo>
                    <a:lnTo>
                      <a:pt x="533" y="2914"/>
                    </a:lnTo>
                    <a:lnTo>
                      <a:pt x="438" y="2761"/>
                    </a:lnTo>
                    <a:lnTo>
                      <a:pt x="419" y="2743"/>
                    </a:lnTo>
                    <a:lnTo>
                      <a:pt x="400" y="2704"/>
                    </a:lnTo>
                    <a:lnTo>
                      <a:pt x="323" y="2362"/>
                    </a:lnTo>
                    <a:lnTo>
                      <a:pt x="305" y="2323"/>
                    </a:lnTo>
                    <a:lnTo>
                      <a:pt x="286" y="2304"/>
                    </a:lnTo>
                    <a:lnTo>
                      <a:pt x="266" y="2266"/>
                    </a:lnTo>
                    <a:lnTo>
                      <a:pt x="228" y="2247"/>
                    </a:lnTo>
                    <a:lnTo>
                      <a:pt x="76" y="2133"/>
                    </a:lnTo>
                    <a:lnTo>
                      <a:pt x="38" y="2095"/>
                    </a:lnTo>
                    <a:lnTo>
                      <a:pt x="19" y="2076"/>
                    </a:lnTo>
                    <a:lnTo>
                      <a:pt x="19" y="2037"/>
                    </a:lnTo>
                    <a:lnTo>
                      <a:pt x="0" y="1981"/>
                    </a:lnTo>
                    <a:lnTo>
                      <a:pt x="0" y="1904"/>
                    </a:lnTo>
                    <a:lnTo>
                      <a:pt x="76" y="1790"/>
                    </a:lnTo>
                    <a:lnTo>
                      <a:pt x="762" y="971"/>
                    </a:lnTo>
                    <a:lnTo>
                      <a:pt x="838" y="894"/>
                    </a:lnTo>
                    <a:lnTo>
                      <a:pt x="1295" y="304"/>
                    </a:lnTo>
                    <a:lnTo>
                      <a:pt x="1352" y="228"/>
                    </a:lnTo>
                    <a:lnTo>
                      <a:pt x="1429" y="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8" name="Freeform 19">
                <a:extLst>
                  <a:ext uri="{FF2B5EF4-FFF2-40B4-BE49-F238E27FC236}">
                    <a16:creationId xmlns:a16="http://schemas.microsoft.com/office/drawing/2014/main" id="{6ABAD657-2C00-064C-871D-65F9EDF4B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6100" y="4868863"/>
                <a:ext cx="1681163" cy="1841500"/>
              </a:xfrm>
              <a:custGeom>
                <a:avLst/>
                <a:gdLst>
                  <a:gd name="T0" fmla="*/ 2147483646 w 9335"/>
                  <a:gd name="T1" fmla="*/ 2147483646 h 10230"/>
                  <a:gd name="T2" fmla="*/ 2147483646 w 9335"/>
                  <a:gd name="T3" fmla="*/ 2147483646 h 10230"/>
                  <a:gd name="T4" fmla="*/ 2147483646 w 9335"/>
                  <a:gd name="T5" fmla="*/ 2147483646 h 10230"/>
                  <a:gd name="T6" fmla="*/ 2147483646 w 9335"/>
                  <a:gd name="T7" fmla="*/ 2147483646 h 10230"/>
                  <a:gd name="T8" fmla="*/ 2147483646 w 9335"/>
                  <a:gd name="T9" fmla="*/ 2147483646 h 10230"/>
                  <a:gd name="T10" fmla="*/ 2147483646 w 9335"/>
                  <a:gd name="T11" fmla="*/ 2147483646 h 10230"/>
                  <a:gd name="T12" fmla="*/ 2147483646 w 9335"/>
                  <a:gd name="T13" fmla="*/ 2147483646 h 10230"/>
                  <a:gd name="T14" fmla="*/ 2147483646 w 9335"/>
                  <a:gd name="T15" fmla="*/ 2147483646 h 10230"/>
                  <a:gd name="T16" fmla="*/ 2147483646 w 9335"/>
                  <a:gd name="T17" fmla="*/ 2147483646 h 10230"/>
                  <a:gd name="T18" fmla="*/ 2147483646 w 9335"/>
                  <a:gd name="T19" fmla="*/ 2147483646 h 10230"/>
                  <a:gd name="T20" fmla="*/ 2147483646 w 9335"/>
                  <a:gd name="T21" fmla="*/ 2147483646 h 10230"/>
                  <a:gd name="T22" fmla="*/ 2147483646 w 9335"/>
                  <a:gd name="T23" fmla="*/ 2147483646 h 10230"/>
                  <a:gd name="T24" fmla="*/ 2147483646 w 9335"/>
                  <a:gd name="T25" fmla="*/ 2147483646 h 10230"/>
                  <a:gd name="T26" fmla="*/ 2147483646 w 9335"/>
                  <a:gd name="T27" fmla="*/ 2147483646 h 10230"/>
                  <a:gd name="T28" fmla="*/ 2147483646 w 9335"/>
                  <a:gd name="T29" fmla="*/ 2147483646 h 10230"/>
                  <a:gd name="T30" fmla="*/ 2147483646 w 9335"/>
                  <a:gd name="T31" fmla="*/ 2147483646 h 10230"/>
                  <a:gd name="T32" fmla="*/ 2147483646 w 9335"/>
                  <a:gd name="T33" fmla="*/ 2147483646 h 10230"/>
                  <a:gd name="T34" fmla="*/ 2147483646 w 9335"/>
                  <a:gd name="T35" fmla="*/ 2147483646 h 10230"/>
                  <a:gd name="T36" fmla="*/ 2147483646 w 9335"/>
                  <a:gd name="T37" fmla="*/ 2147483646 h 10230"/>
                  <a:gd name="T38" fmla="*/ 2147483646 w 9335"/>
                  <a:gd name="T39" fmla="*/ 2147483646 h 10230"/>
                  <a:gd name="T40" fmla="*/ 2147483646 w 9335"/>
                  <a:gd name="T41" fmla="*/ 2147483646 h 10230"/>
                  <a:gd name="T42" fmla="*/ 2147483646 w 9335"/>
                  <a:gd name="T43" fmla="*/ 2147483646 h 10230"/>
                  <a:gd name="T44" fmla="*/ 2147483646 w 9335"/>
                  <a:gd name="T45" fmla="*/ 2147483646 h 10230"/>
                  <a:gd name="T46" fmla="*/ 2147483646 w 9335"/>
                  <a:gd name="T47" fmla="*/ 2147483646 h 10230"/>
                  <a:gd name="T48" fmla="*/ 2147483646 w 9335"/>
                  <a:gd name="T49" fmla="*/ 2147483646 h 10230"/>
                  <a:gd name="T50" fmla="*/ 2147483646 w 9335"/>
                  <a:gd name="T51" fmla="*/ 2147483646 h 10230"/>
                  <a:gd name="T52" fmla="*/ 2147483646 w 9335"/>
                  <a:gd name="T53" fmla="*/ 2147483646 h 10230"/>
                  <a:gd name="T54" fmla="*/ 2147483646 w 9335"/>
                  <a:gd name="T55" fmla="*/ 2147483646 h 10230"/>
                  <a:gd name="T56" fmla="*/ 2147483646 w 9335"/>
                  <a:gd name="T57" fmla="*/ 2147483646 h 10230"/>
                  <a:gd name="T58" fmla="*/ 2147483646 w 9335"/>
                  <a:gd name="T59" fmla="*/ 2147483646 h 10230"/>
                  <a:gd name="T60" fmla="*/ 2147483646 w 9335"/>
                  <a:gd name="T61" fmla="*/ 2147483646 h 10230"/>
                  <a:gd name="T62" fmla="*/ 2147483646 w 9335"/>
                  <a:gd name="T63" fmla="*/ 2147483646 h 10230"/>
                  <a:gd name="T64" fmla="*/ 2147483646 w 9335"/>
                  <a:gd name="T65" fmla="*/ 2147483646 h 10230"/>
                  <a:gd name="T66" fmla="*/ 2147483646 w 9335"/>
                  <a:gd name="T67" fmla="*/ 2147483646 h 10230"/>
                  <a:gd name="T68" fmla="*/ 2147483646 w 9335"/>
                  <a:gd name="T69" fmla="*/ 2147483646 h 10230"/>
                  <a:gd name="T70" fmla="*/ 2147483646 w 9335"/>
                  <a:gd name="T71" fmla="*/ 2147483646 h 10230"/>
                  <a:gd name="T72" fmla="*/ 2147483646 w 9335"/>
                  <a:gd name="T73" fmla="*/ 2147483646 h 10230"/>
                  <a:gd name="T74" fmla="*/ 2147483646 w 9335"/>
                  <a:gd name="T75" fmla="*/ 2147483646 h 10230"/>
                  <a:gd name="T76" fmla="*/ 2147483646 w 9335"/>
                  <a:gd name="T77" fmla="*/ 2147483646 h 10230"/>
                  <a:gd name="T78" fmla="*/ 2147483646 w 9335"/>
                  <a:gd name="T79" fmla="*/ 2147483646 h 10230"/>
                  <a:gd name="T80" fmla="*/ 2147483646 w 9335"/>
                  <a:gd name="T81" fmla="*/ 2147483646 h 10230"/>
                  <a:gd name="T82" fmla="*/ 2147483646 w 9335"/>
                  <a:gd name="T83" fmla="*/ 2147483646 h 10230"/>
                  <a:gd name="T84" fmla="*/ 2147483646 w 9335"/>
                  <a:gd name="T85" fmla="*/ 2147483646 h 10230"/>
                  <a:gd name="T86" fmla="*/ 2147483646 w 9335"/>
                  <a:gd name="T87" fmla="*/ 2147483646 h 10230"/>
                  <a:gd name="T88" fmla="*/ 2147483646 w 9335"/>
                  <a:gd name="T89" fmla="*/ 2147483646 h 10230"/>
                  <a:gd name="T90" fmla="*/ 2147483646 w 9335"/>
                  <a:gd name="T91" fmla="*/ 2147483646 h 10230"/>
                  <a:gd name="T92" fmla="*/ 2147483646 w 9335"/>
                  <a:gd name="T93" fmla="*/ 2147483646 h 10230"/>
                  <a:gd name="T94" fmla="*/ 2147483646 w 9335"/>
                  <a:gd name="T95" fmla="*/ 2147483646 h 10230"/>
                  <a:gd name="T96" fmla="*/ 2147483646 w 9335"/>
                  <a:gd name="T97" fmla="*/ 2147483646 h 10230"/>
                  <a:gd name="T98" fmla="*/ 2147483646 w 9335"/>
                  <a:gd name="T99" fmla="*/ 2147483646 h 10230"/>
                  <a:gd name="T100" fmla="*/ 2147483646 w 9335"/>
                  <a:gd name="T101" fmla="*/ 2147483646 h 102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35" h="10230">
                    <a:moveTo>
                      <a:pt x="0" y="2914"/>
                    </a:moveTo>
                    <a:lnTo>
                      <a:pt x="514" y="2934"/>
                    </a:lnTo>
                    <a:lnTo>
                      <a:pt x="572" y="2914"/>
                    </a:lnTo>
                    <a:lnTo>
                      <a:pt x="628" y="2877"/>
                    </a:lnTo>
                    <a:lnTo>
                      <a:pt x="705" y="2819"/>
                    </a:lnTo>
                    <a:lnTo>
                      <a:pt x="743" y="2762"/>
                    </a:lnTo>
                    <a:lnTo>
                      <a:pt x="762" y="2705"/>
                    </a:lnTo>
                    <a:lnTo>
                      <a:pt x="762" y="2515"/>
                    </a:lnTo>
                    <a:lnTo>
                      <a:pt x="724" y="2343"/>
                    </a:lnTo>
                    <a:lnTo>
                      <a:pt x="724" y="2286"/>
                    </a:lnTo>
                    <a:lnTo>
                      <a:pt x="743" y="2248"/>
                    </a:lnTo>
                    <a:lnTo>
                      <a:pt x="762" y="2210"/>
                    </a:lnTo>
                    <a:lnTo>
                      <a:pt x="781" y="2191"/>
                    </a:lnTo>
                    <a:lnTo>
                      <a:pt x="857" y="2191"/>
                    </a:lnTo>
                    <a:lnTo>
                      <a:pt x="895" y="2229"/>
                    </a:lnTo>
                    <a:lnTo>
                      <a:pt x="953" y="2286"/>
                    </a:lnTo>
                    <a:lnTo>
                      <a:pt x="972" y="2305"/>
                    </a:lnTo>
                    <a:lnTo>
                      <a:pt x="1067" y="2362"/>
                    </a:lnTo>
                    <a:lnTo>
                      <a:pt x="1143" y="2401"/>
                    </a:lnTo>
                    <a:lnTo>
                      <a:pt x="1200" y="2420"/>
                    </a:lnTo>
                    <a:lnTo>
                      <a:pt x="1238" y="2420"/>
                    </a:lnTo>
                    <a:lnTo>
                      <a:pt x="1543" y="2381"/>
                    </a:lnTo>
                    <a:lnTo>
                      <a:pt x="1600" y="2381"/>
                    </a:lnTo>
                    <a:lnTo>
                      <a:pt x="1638" y="2401"/>
                    </a:lnTo>
                    <a:lnTo>
                      <a:pt x="1657" y="2420"/>
                    </a:lnTo>
                    <a:lnTo>
                      <a:pt x="1695" y="2438"/>
                    </a:lnTo>
                    <a:lnTo>
                      <a:pt x="1715" y="2477"/>
                    </a:lnTo>
                    <a:lnTo>
                      <a:pt x="1734" y="2515"/>
                    </a:lnTo>
                    <a:lnTo>
                      <a:pt x="1771" y="2667"/>
                    </a:lnTo>
                    <a:lnTo>
                      <a:pt x="1791" y="2705"/>
                    </a:lnTo>
                    <a:lnTo>
                      <a:pt x="1810" y="2743"/>
                    </a:lnTo>
                    <a:lnTo>
                      <a:pt x="1848" y="2762"/>
                    </a:lnTo>
                    <a:lnTo>
                      <a:pt x="1886" y="2782"/>
                    </a:lnTo>
                    <a:lnTo>
                      <a:pt x="1924" y="2800"/>
                    </a:lnTo>
                    <a:lnTo>
                      <a:pt x="1962" y="2800"/>
                    </a:lnTo>
                    <a:lnTo>
                      <a:pt x="2343" y="2782"/>
                    </a:lnTo>
                    <a:lnTo>
                      <a:pt x="2514" y="2800"/>
                    </a:lnTo>
                    <a:lnTo>
                      <a:pt x="2838" y="2896"/>
                    </a:lnTo>
                    <a:lnTo>
                      <a:pt x="2876" y="2896"/>
                    </a:lnTo>
                    <a:lnTo>
                      <a:pt x="2934" y="2877"/>
                    </a:lnTo>
                    <a:lnTo>
                      <a:pt x="2990" y="2819"/>
                    </a:lnTo>
                    <a:lnTo>
                      <a:pt x="3124" y="2705"/>
                    </a:lnTo>
                    <a:lnTo>
                      <a:pt x="3162" y="2667"/>
                    </a:lnTo>
                    <a:lnTo>
                      <a:pt x="3181" y="2610"/>
                    </a:lnTo>
                    <a:lnTo>
                      <a:pt x="3200" y="2534"/>
                    </a:lnTo>
                    <a:lnTo>
                      <a:pt x="3219" y="2496"/>
                    </a:lnTo>
                    <a:lnTo>
                      <a:pt x="3239" y="2457"/>
                    </a:lnTo>
                    <a:lnTo>
                      <a:pt x="3315" y="2438"/>
                    </a:lnTo>
                    <a:lnTo>
                      <a:pt x="3524" y="2420"/>
                    </a:lnTo>
                    <a:lnTo>
                      <a:pt x="3867" y="2343"/>
                    </a:lnTo>
                    <a:lnTo>
                      <a:pt x="3905" y="2343"/>
                    </a:lnTo>
                    <a:lnTo>
                      <a:pt x="3962" y="2343"/>
                    </a:lnTo>
                    <a:lnTo>
                      <a:pt x="4000" y="2362"/>
                    </a:lnTo>
                    <a:lnTo>
                      <a:pt x="4114" y="2420"/>
                    </a:lnTo>
                    <a:lnTo>
                      <a:pt x="4153" y="2438"/>
                    </a:lnTo>
                    <a:lnTo>
                      <a:pt x="4191" y="2438"/>
                    </a:lnTo>
                    <a:lnTo>
                      <a:pt x="4286" y="2457"/>
                    </a:lnTo>
                    <a:lnTo>
                      <a:pt x="4324" y="2438"/>
                    </a:lnTo>
                    <a:lnTo>
                      <a:pt x="4553" y="2381"/>
                    </a:lnTo>
                    <a:lnTo>
                      <a:pt x="4953" y="2191"/>
                    </a:lnTo>
                    <a:lnTo>
                      <a:pt x="5124" y="2076"/>
                    </a:lnTo>
                    <a:lnTo>
                      <a:pt x="5181" y="2039"/>
                    </a:lnTo>
                    <a:lnTo>
                      <a:pt x="5220" y="1981"/>
                    </a:lnTo>
                    <a:lnTo>
                      <a:pt x="5238" y="1943"/>
                    </a:lnTo>
                    <a:lnTo>
                      <a:pt x="5276" y="1924"/>
                    </a:lnTo>
                    <a:lnTo>
                      <a:pt x="5315" y="1905"/>
                    </a:lnTo>
                    <a:lnTo>
                      <a:pt x="5391" y="1886"/>
                    </a:lnTo>
                    <a:lnTo>
                      <a:pt x="5448" y="1886"/>
                    </a:lnTo>
                    <a:lnTo>
                      <a:pt x="5696" y="1924"/>
                    </a:lnTo>
                    <a:lnTo>
                      <a:pt x="5753" y="1924"/>
                    </a:lnTo>
                    <a:lnTo>
                      <a:pt x="5886" y="1867"/>
                    </a:lnTo>
                    <a:lnTo>
                      <a:pt x="7124" y="1162"/>
                    </a:lnTo>
                    <a:lnTo>
                      <a:pt x="7257" y="1010"/>
                    </a:lnTo>
                    <a:lnTo>
                      <a:pt x="7315" y="953"/>
                    </a:lnTo>
                    <a:lnTo>
                      <a:pt x="7658" y="762"/>
                    </a:lnTo>
                    <a:lnTo>
                      <a:pt x="7810" y="667"/>
                    </a:lnTo>
                    <a:lnTo>
                      <a:pt x="7943" y="591"/>
                    </a:lnTo>
                    <a:lnTo>
                      <a:pt x="8000" y="591"/>
                    </a:lnTo>
                    <a:lnTo>
                      <a:pt x="8058" y="610"/>
                    </a:lnTo>
                    <a:lnTo>
                      <a:pt x="8153" y="667"/>
                    </a:lnTo>
                    <a:lnTo>
                      <a:pt x="8210" y="686"/>
                    </a:lnTo>
                    <a:lnTo>
                      <a:pt x="8248" y="686"/>
                    </a:lnTo>
                    <a:lnTo>
                      <a:pt x="8324" y="648"/>
                    </a:lnTo>
                    <a:lnTo>
                      <a:pt x="8400" y="591"/>
                    </a:lnTo>
                    <a:lnTo>
                      <a:pt x="8762" y="248"/>
                    </a:lnTo>
                    <a:lnTo>
                      <a:pt x="8877" y="172"/>
                    </a:lnTo>
                    <a:lnTo>
                      <a:pt x="9201" y="0"/>
                    </a:lnTo>
                    <a:lnTo>
                      <a:pt x="9258" y="420"/>
                    </a:lnTo>
                    <a:lnTo>
                      <a:pt x="9258" y="686"/>
                    </a:lnTo>
                    <a:lnTo>
                      <a:pt x="9334" y="1029"/>
                    </a:lnTo>
                    <a:lnTo>
                      <a:pt x="9314" y="1105"/>
                    </a:lnTo>
                    <a:lnTo>
                      <a:pt x="9296" y="1200"/>
                    </a:lnTo>
                    <a:lnTo>
                      <a:pt x="9219" y="1391"/>
                    </a:lnTo>
                    <a:lnTo>
                      <a:pt x="9182" y="1467"/>
                    </a:lnTo>
                    <a:lnTo>
                      <a:pt x="9124" y="1524"/>
                    </a:lnTo>
                    <a:lnTo>
                      <a:pt x="9029" y="1581"/>
                    </a:lnTo>
                    <a:lnTo>
                      <a:pt x="9010" y="1619"/>
                    </a:lnTo>
                    <a:lnTo>
                      <a:pt x="8991" y="1639"/>
                    </a:lnTo>
                    <a:lnTo>
                      <a:pt x="8972" y="1695"/>
                    </a:lnTo>
                    <a:lnTo>
                      <a:pt x="8953" y="1734"/>
                    </a:lnTo>
                    <a:lnTo>
                      <a:pt x="8972" y="1810"/>
                    </a:lnTo>
                    <a:lnTo>
                      <a:pt x="8991" y="1867"/>
                    </a:lnTo>
                    <a:lnTo>
                      <a:pt x="9105" y="2039"/>
                    </a:lnTo>
                    <a:lnTo>
                      <a:pt x="9143" y="2096"/>
                    </a:lnTo>
                    <a:lnTo>
                      <a:pt x="9182" y="2153"/>
                    </a:lnTo>
                    <a:lnTo>
                      <a:pt x="9201" y="2191"/>
                    </a:lnTo>
                    <a:lnTo>
                      <a:pt x="9201" y="2248"/>
                    </a:lnTo>
                    <a:lnTo>
                      <a:pt x="9219" y="2381"/>
                    </a:lnTo>
                    <a:lnTo>
                      <a:pt x="9201" y="2477"/>
                    </a:lnTo>
                    <a:lnTo>
                      <a:pt x="9182" y="2553"/>
                    </a:lnTo>
                    <a:lnTo>
                      <a:pt x="9162" y="2610"/>
                    </a:lnTo>
                    <a:lnTo>
                      <a:pt x="9086" y="2705"/>
                    </a:lnTo>
                    <a:lnTo>
                      <a:pt x="9029" y="2743"/>
                    </a:lnTo>
                    <a:lnTo>
                      <a:pt x="9010" y="2782"/>
                    </a:lnTo>
                    <a:lnTo>
                      <a:pt x="8781" y="2858"/>
                    </a:lnTo>
                    <a:lnTo>
                      <a:pt x="8705" y="2896"/>
                    </a:lnTo>
                    <a:lnTo>
                      <a:pt x="8667" y="2934"/>
                    </a:lnTo>
                    <a:lnTo>
                      <a:pt x="8648" y="2953"/>
                    </a:lnTo>
                    <a:lnTo>
                      <a:pt x="8629" y="2953"/>
                    </a:lnTo>
                    <a:lnTo>
                      <a:pt x="8610" y="2972"/>
                    </a:lnTo>
                    <a:lnTo>
                      <a:pt x="8591" y="3029"/>
                    </a:lnTo>
                    <a:lnTo>
                      <a:pt x="8553" y="3124"/>
                    </a:lnTo>
                    <a:lnTo>
                      <a:pt x="8420" y="3448"/>
                    </a:lnTo>
                    <a:lnTo>
                      <a:pt x="8400" y="3486"/>
                    </a:lnTo>
                    <a:lnTo>
                      <a:pt x="8324" y="3562"/>
                    </a:lnTo>
                    <a:lnTo>
                      <a:pt x="8286" y="3600"/>
                    </a:lnTo>
                    <a:lnTo>
                      <a:pt x="8248" y="3620"/>
                    </a:lnTo>
                    <a:lnTo>
                      <a:pt x="8172" y="3658"/>
                    </a:lnTo>
                    <a:lnTo>
                      <a:pt x="7963" y="3715"/>
                    </a:lnTo>
                    <a:lnTo>
                      <a:pt x="7905" y="3734"/>
                    </a:lnTo>
                    <a:lnTo>
                      <a:pt x="7867" y="3753"/>
                    </a:lnTo>
                    <a:lnTo>
                      <a:pt x="7829" y="3810"/>
                    </a:lnTo>
                    <a:lnTo>
                      <a:pt x="7810" y="3867"/>
                    </a:lnTo>
                    <a:lnTo>
                      <a:pt x="7791" y="3981"/>
                    </a:lnTo>
                    <a:lnTo>
                      <a:pt x="7791" y="4057"/>
                    </a:lnTo>
                    <a:lnTo>
                      <a:pt x="7791" y="4115"/>
                    </a:lnTo>
                    <a:lnTo>
                      <a:pt x="7810" y="4153"/>
                    </a:lnTo>
                    <a:lnTo>
                      <a:pt x="7829" y="4191"/>
                    </a:lnTo>
                    <a:lnTo>
                      <a:pt x="7981" y="4438"/>
                    </a:lnTo>
                    <a:lnTo>
                      <a:pt x="8000" y="4477"/>
                    </a:lnTo>
                    <a:lnTo>
                      <a:pt x="8019" y="4515"/>
                    </a:lnTo>
                    <a:lnTo>
                      <a:pt x="8019" y="4553"/>
                    </a:lnTo>
                    <a:lnTo>
                      <a:pt x="8039" y="4610"/>
                    </a:lnTo>
                    <a:lnTo>
                      <a:pt x="8039" y="4648"/>
                    </a:lnTo>
                    <a:lnTo>
                      <a:pt x="8019" y="4858"/>
                    </a:lnTo>
                    <a:lnTo>
                      <a:pt x="7981" y="4953"/>
                    </a:lnTo>
                    <a:lnTo>
                      <a:pt x="7772" y="5467"/>
                    </a:lnTo>
                    <a:lnTo>
                      <a:pt x="7753" y="5543"/>
                    </a:lnTo>
                    <a:lnTo>
                      <a:pt x="7734" y="5791"/>
                    </a:lnTo>
                    <a:lnTo>
                      <a:pt x="7714" y="5848"/>
                    </a:lnTo>
                    <a:lnTo>
                      <a:pt x="7677" y="5905"/>
                    </a:lnTo>
                    <a:lnTo>
                      <a:pt x="7582" y="5982"/>
                    </a:lnTo>
                    <a:lnTo>
                      <a:pt x="7467" y="6058"/>
                    </a:lnTo>
                    <a:lnTo>
                      <a:pt x="7410" y="6115"/>
                    </a:lnTo>
                    <a:lnTo>
                      <a:pt x="7372" y="6153"/>
                    </a:lnTo>
                    <a:lnTo>
                      <a:pt x="7315" y="6248"/>
                    </a:lnTo>
                    <a:lnTo>
                      <a:pt x="7238" y="6458"/>
                    </a:lnTo>
                    <a:lnTo>
                      <a:pt x="7181" y="6553"/>
                    </a:lnTo>
                    <a:lnTo>
                      <a:pt x="7105" y="6629"/>
                    </a:lnTo>
                    <a:lnTo>
                      <a:pt x="7048" y="6686"/>
                    </a:lnTo>
                    <a:lnTo>
                      <a:pt x="7029" y="6744"/>
                    </a:lnTo>
                    <a:lnTo>
                      <a:pt x="6991" y="6839"/>
                    </a:lnTo>
                    <a:lnTo>
                      <a:pt x="7010" y="6896"/>
                    </a:lnTo>
                    <a:lnTo>
                      <a:pt x="6991" y="6934"/>
                    </a:lnTo>
                    <a:lnTo>
                      <a:pt x="6991" y="6991"/>
                    </a:lnTo>
                    <a:lnTo>
                      <a:pt x="6972" y="7029"/>
                    </a:lnTo>
                    <a:lnTo>
                      <a:pt x="6953" y="7086"/>
                    </a:lnTo>
                    <a:lnTo>
                      <a:pt x="6915" y="7125"/>
                    </a:lnTo>
                    <a:lnTo>
                      <a:pt x="6591" y="7391"/>
                    </a:lnTo>
                    <a:lnTo>
                      <a:pt x="6515" y="7486"/>
                    </a:lnTo>
                    <a:lnTo>
                      <a:pt x="6495" y="7543"/>
                    </a:lnTo>
                    <a:lnTo>
                      <a:pt x="6458" y="7601"/>
                    </a:lnTo>
                    <a:lnTo>
                      <a:pt x="6400" y="7734"/>
                    </a:lnTo>
                    <a:lnTo>
                      <a:pt x="6362" y="7886"/>
                    </a:lnTo>
                    <a:lnTo>
                      <a:pt x="6324" y="7943"/>
                    </a:lnTo>
                    <a:lnTo>
                      <a:pt x="6286" y="8000"/>
                    </a:lnTo>
                    <a:lnTo>
                      <a:pt x="6095" y="8191"/>
                    </a:lnTo>
                    <a:lnTo>
                      <a:pt x="5905" y="8458"/>
                    </a:lnTo>
                    <a:lnTo>
                      <a:pt x="5105" y="8572"/>
                    </a:lnTo>
                    <a:lnTo>
                      <a:pt x="4915" y="8629"/>
                    </a:lnTo>
                    <a:lnTo>
                      <a:pt x="4477" y="8915"/>
                    </a:lnTo>
                    <a:lnTo>
                      <a:pt x="4438" y="8934"/>
                    </a:lnTo>
                    <a:lnTo>
                      <a:pt x="4362" y="8953"/>
                    </a:lnTo>
                    <a:lnTo>
                      <a:pt x="4210" y="8972"/>
                    </a:lnTo>
                    <a:lnTo>
                      <a:pt x="4133" y="8972"/>
                    </a:lnTo>
                    <a:lnTo>
                      <a:pt x="4077" y="8953"/>
                    </a:lnTo>
                    <a:lnTo>
                      <a:pt x="3733" y="8781"/>
                    </a:lnTo>
                    <a:lnTo>
                      <a:pt x="3600" y="8743"/>
                    </a:lnTo>
                    <a:lnTo>
                      <a:pt x="3524" y="8743"/>
                    </a:lnTo>
                    <a:lnTo>
                      <a:pt x="3448" y="8743"/>
                    </a:lnTo>
                    <a:lnTo>
                      <a:pt x="2876" y="9124"/>
                    </a:lnTo>
                    <a:lnTo>
                      <a:pt x="2819" y="9182"/>
                    </a:lnTo>
                    <a:lnTo>
                      <a:pt x="2781" y="9220"/>
                    </a:lnTo>
                    <a:lnTo>
                      <a:pt x="2762" y="9258"/>
                    </a:lnTo>
                    <a:lnTo>
                      <a:pt x="2686" y="9524"/>
                    </a:lnTo>
                    <a:lnTo>
                      <a:pt x="2629" y="9619"/>
                    </a:lnTo>
                    <a:lnTo>
                      <a:pt x="2572" y="9696"/>
                    </a:lnTo>
                    <a:lnTo>
                      <a:pt x="2495" y="9715"/>
                    </a:lnTo>
                    <a:lnTo>
                      <a:pt x="2191" y="9791"/>
                    </a:lnTo>
                    <a:lnTo>
                      <a:pt x="2076" y="9791"/>
                    </a:lnTo>
                    <a:lnTo>
                      <a:pt x="2000" y="9791"/>
                    </a:lnTo>
                    <a:lnTo>
                      <a:pt x="1715" y="9639"/>
                    </a:lnTo>
                    <a:lnTo>
                      <a:pt x="1638" y="9601"/>
                    </a:lnTo>
                    <a:lnTo>
                      <a:pt x="1581" y="9601"/>
                    </a:lnTo>
                    <a:lnTo>
                      <a:pt x="1486" y="9601"/>
                    </a:lnTo>
                    <a:lnTo>
                      <a:pt x="1295" y="9601"/>
                    </a:lnTo>
                    <a:lnTo>
                      <a:pt x="1181" y="9639"/>
                    </a:lnTo>
                    <a:lnTo>
                      <a:pt x="1105" y="9677"/>
                    </a:lnTo>
                    <a:lnTo>
                      <a:pt x="1029" y="9715"/>
                    </a:lnTo>
                    <a:lnTo>
                      <a:pt x="972" y="9829"/>
                    </a:lnTo>
                    <a:lnTo>
                      <a:pt x="857" y="10229"/>
                    </a:lnTo>
                    <a:lnTo>
                      <a:pt x="800" y="10134"/>
                    </a:lnTo>
                    <a:lnTo>
                      <a:pt x="762" y="10077"/>
                    </a:lnTo>
                    <a:lnTo>
                      <a:pt x="419" y="9696"/>
                    </a:lnTo>
                    <a:lnTo>
                      <a:pt x="400" y="9658"/>
                    </a:lnTo>
                    <a:lnTo>
                      <a:pt x="400" y="9601"/>
                    </a:lnTo>
                    <a:lnTo>
                      <a:pt x="419" y="9543"/>
                    </a:lnTo>
                    <a:lnTo>
                      <a:pt x="457" y="9505"/>
                    </a:lnTo>
                    <a:lnTo>
                      <a:pt x="496" y="9467"/>
                    </a:lnTo>
                    <a:lnTo>
                      <a:pt x="610" y="9410"/>
                    </a:lnTo>
                    <a:lnTo>
                      <a:pt x="648" y="9372"/>
                    </a:lnTo>
                    <a:lnTo>
                      <a:pt x="667" y="9353"/>
                    </a:lnTo>
                    <a:lnTo>
                      <a:pt x="686" y="9315"/>
                    </a:lnTo>
                    <a:lnTo>
                      <a:pt x="705" y="9238"/>
                    </a:lnTo>
                    <a:lnTo>
                      <a:pt x="724" y="8725"/>
                    </a:lnTo>
                    <a:lnTo>
                      <a:pt x="724" y="8648"/>
                    </a:lnTo>
                    <a:lnTo>
                      <a:pt x="686" y="8534"/>
                    </a:lnTo>
                    <a:lnTo>
                      <a:pt x="572" y="8229"/>
                    </a:lnTo>
                    <a:lnTo>
                      <a:pt x="572" y="8191"/>
                    </a:lnTo>
                    <a:lnTo>
                      <a:pt x="552" y="8134"/>
                    </a:lnTo>
                    <a:lnTo>
                      <a:pt x="572" y="8077"/>
                    </a:lnTo>
                    <a:lnTo>
                      <a:pt x="591" y="8039"/>
                    </a:lnTo>
                    <a:lnTo>
                      <a:pt x="743" y="7791"/>
                    </a:lnTo>
                    <a:lnTo>
                      <a:pt x="743" y="7753"/>
                    </a:lnTo>
                    <a:lnTo>
                      <a:pt x="762" y="7677"/>
                    </a:lnTo>
                    <a:lnTo>
                      <a:pt x="762" y="7601"/>
                    </a:lnTo>
                    <a:lnTo>
                      <a:pt x="743" y="7277"/>
                    </a:lnTo>
                    <a:lnTo>
                      <a:pt x="552" y="6324"/>
                    </a:lnTo>
                    <a:lnTo>
                      <a:pt x="457" y="6077"/>
                    </a:lnTo>
                    <a:lnTo>
                      <a:pt x="533" y="6019"/>
                    </a:lnTo>
                    <a:lnTo>
                      <a:pt x="591" y="5962"/>
                    </a:lnTo>
                    <a:lnTo>
                      <a:pt x="610" y="5924"/>
                    </a:lnTo>
                    <a:lnTo>
                      <a:pt x="628" y="5886"/>
                    </a:lnTo>
                    <a:lnTo>
                      <a:pt x="648" y="5848"/>
                    </a:lnTo>
                    <a:lnTo>
                      <a:pt x="667" y="5810"/>
                    </a:lnTo>
                    <a:lnTo>
                      <a:pt x="667" y="5772"/>
                    </a:lnTo>
                    <a:lnTo>
                      <a:pt x="686" y="5715"/>
                    </a:lnTo>
                    <a:lnTo>
                      <a:pt x="724" y="4991"/>
                    </a:lnTo>
                    <a:lnTo>
                      <a:pt x="705" y="4915"/>
                    </a:lnTo>
                    <a:lnTo>
                      <a:pt x="686" y="4839"/>
                    </a:lnTo>
                    <a:lnTo>
                      <a:pt x="572" y="4629"/>
                    </a:lnTo>
                    <a:lnTo>
                      <a:pt x="476" y="4477"/>
                    </a:lnTo>
                    <a:lnTo>
                      <a:pt x="95" y="3124"/>
                    </a:lnTo>
                    <a:lnTo>
                      <a:pt x="0" y="2914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99" name="Freeform 20">
                <a:extLst>
                  <a:ext uri="{FF2B5EF4-FFF2-40B4-BE49-F238E27FC236}">
                    <a16:creationId xmlns:a16="http://schemas.microsoft.com/office/drawing/2014/main" id="{B9BCC7C6-0EEA-4C42-825A-36FF7DFA1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9725" y="5170488"/>
                <a:ext cx="1741488" cy="1808162"/>
              </a:xfrm>
              <a:custGeom>
                <a:avLst/>
                <a:gdLst>
                  <a:gd name="T0" fmla="*/ 2147483646 w 9678"/>
                  <a:gd name="T1" fmla="*/ 2147483646 h 10039"/>
                  <a:gd name="T2" fmla="*/ 2147483646 w 9678"/>
                  <a:gd name="T3" fmla="*/ 2147483646 h 10039"/>
                  <a:gd name="T4" fmla="*/ 2147483646 w 9678"/>
                  <a:gd name="T5" fmla="*/ 2147483646 h 10039"/>
                  <a:gd name="T6" fmla="*/ 2147483646 w 9678"/>
                  <a:gd name="T7" fmla="*/ 2147483646 h 10039"/>
                  <a:gd name="T8" fmla="*/ 2147483646 w 9678"/>
                  <a:gd name="T9" fmla="*/ 2147483646 h 10039"/>
                  <a:gd name="T10" fmla="*/ 2147483646 w 9678"/>
                  <a:gd name="T11" fmla="*/ 2147483646 h 10039"/>
                  <a:gd name="T12" fmla="*/ 2147483646 w 9678"/>
                  <a:gd name="T13" fmla="*/ 2147483646 h 10039"/>
                  <a:gd name="T14" fmla="*/ 2147483646 w 9678"/>
                  <a:gd name="T15" fmla="*/ 2147483646 h 10039"/>
                  <a:gd name="T16" fmla="*/ 2147483646 w 9678"/>
                  <a:gd name="T17" fmla="*/ 2147483646 h 10039"/>
                  <a:gd name="T18" fmla="*/ 2147483646 w 9678"/>
                  <a:gd name="T19" fmla="*/ 2147483646 h 10039"/>
                  <a:gd name="T20" fmla="*/ 2147483646 w 9678"/>
                  <a:gd name="T21" fmla="*/ 2147483646 h 10039"/>
                  <a:gd name="T22" fmla="*/ 2147483646 w 9678"/>
                  <a:gd name="T23" fmla="*/ 2147483646 h 10039"/>
                  <a:gd name="T24" fmla="*/ 2147483646 w 9678"/>
                  <a:gd name="T25" fmla="*/ 2147483646 h 10039"/>
                  <a:gd name="T26" fmla="*/ 2147483646 w 9678"/>
                  <a:gd name="T27" fmla="*/ 2147483646 h 10039"/>
                  <a:gd name="T28" fmla="*/ 2147483646 w 9678"/>
                  <a:gd name="T29" fmla="*/ 2147483646 h 10039"/>
                  <a:gd name="T30" fmla="*/ 2147483646 w 9678"/>
                  <a:gd name="T31" fmla="*/ 2147483646 h 10039"/>
                  <a:gd name="T32" fmla="*/ 2147483646 w 9678"/>
                  <a:gd name="T33" fmla="*/ 2147483646 h 10039"/>
                  <a:gd name="T34" fmla="*/ 2147483646 w 9678"/>
                  <a:gd name="T35" fmla="*/ 2147483646 h 10039"/>
                  <a:gd name="T36" fmla="*/ 2147483646 w 9678"/>
                  <a:gd name="T37" fmla="*/ 2147483646 h 10039"/>
                  <a:gd name="T38" fmla="*/ 2147483646 w 9678"/>
                  <a:gd name="T39" fmla="*/ 2147483646 h 10039"/>
                  <a:gd name="T40" fmla="*/ 2147483646 w 9678"/>
                  <a:gd name="T41" fmla="*/ 2147483646 h 10039"/>
                  <a:gd name="T42" fmla="*/ 2147483646 w 9678"/>
                  <a:gd name="T43" fmla="*/ 2147483646 h 10039"/>
                  <a:gd name="T44" fmla="*/ 2147483646 w 9678"/>
                  <a:gd name="T45" fmla="*/ 2147483646 h 10039"/>
                  <a:gd name="T46" fmla="*/ 2147483646 w 9678"/>
                  <a:gd name="T47" fmla="*/ 2147483646 h 10039"/>
                  <a:gd name="T48" fmla="*/ 2147483646 w 9678"/>
                  <a:gd name="T49" fmla="*/ 2147483646 h 10039"/>
                  <a:gd name="T50" fmla="*/ 2147483646 w 9678"/>
                  <a:gd name="T51" fmla="*/ 2147483646 h 10039"/>
                  <a:gd name="T52" fmla="*/ 2147483646 w 9678"/>
                  <a:gd name="T53" fmla="*/ 2147483646 h 10039"/>
                  <a:gd name="T54" fmla="*/ 2147483646 w 9678"/>
                  <a:gd name="T55" fmla="*/ 2147483646 h 10039"/>
                  <a:gd name="T56" fmla="*/ 2147483646 w 9678"/>
                  <a:gd name="T57" fmla="*/ 2147483646 h 10039"/>
                  <a:gd name="T58" fmla="*/ 2147483646 w 9678"/>
                  <a:gd name="T59" fmla="*/ 2147483646 h 10039"/>
                  <a:gd name="T60" fmla="*/ 2147483646 w 9678"/>
                  <a:gd name="T61" fmla="*/ 2147483646 h 10039"/>
                  <a:gd name="T62" fmla="*/ 2147483646 w 9678"/>
                  <a:gd name="T63" fmla="*/ 2147483646 h 10039"/>
                  <a:gd name="T64" fmla="*/ 2147483646 w 9678"/>
                  <a:gd name="T65" fmla="*/ 2147483646 h 10039"/>
                  <a:gd name="T66" fmla="*/ 2147483646 w 9678"/>
                  <a:gd name="T67" fmla="*/ 2147483646 h 10039"/>
                  <a:gd name="T68" fmla="*/ 2147483646 w 9678"/>
                  <a:gd name="T69" fmla="*/ 2147483646 h 10039"/>
                  <a:gd name="T70" fmla="*/ 2147483646 w 9678"/>
                  <a:gd name="T71" fmla="*/ 2147483646 h 10039"/>
                  <a:gd name="T72" fmla="*/ 2147483646 w 9678"/>
                  <a:gd name="T73" fmla="*/ 2147483646 h 10039"/>
                  <a:gd name="T74" fmla="*/ 2147483646 w 9678"/>
                  <a:gd name="T75" fmla="*/ 2147483646 h 10039"/>
                  <a:gd name="T76" fmla="*/ 2147483646 w 9678"/>
                  <a:gd name="T77" fmla="*/ 2147483646 h 10039"/>
                  <a:gd name="T78" fmla="*/ 2147483646 w 9678"/>
                  <a:gd name="T79" fmla="*/ 2147483646 h 10039"/>
                  <a:gd name="T80" fmla="*/ 2147483646 w 9678"/>
                  <a:gd name="T81" fmla="*/ 2147483646 h 10039"/>
                  <a:gd name="T82" fmla="*/ 2147483646 w 9678"/>
                  <a:gd name="T83" fmla="*/ 2147483646 h 10039"/>
                  <a:gd name="T84" fmla="*/ 2147483646 w 9678"/>
                  <a:gd name="T85" fmla="*/ 2147483646 h 10039"/>
                  <a:gd name="T86" fmla="*/ 2147483646 w 9678"/>
                  <a:gd name="T87" fmla="*/ 2147483646 h 10039"/>
                  <a:gd name="T88" fmla="*/ 2147483646 w 9678"/>
                  <a:gd name="T89" fmla="*/ 2147483646 h 10039"/>
                  <a:gd name="T90" fmla="*/ 2147483646 w 9678"/>
                  <a:gd name="T91" fmla="*/ 2147483646 h 10039"/>
                  <a:gd name="T92" fmla="*/ 2147483646 w 9678"/>
                  <a:gd name="T93" fmla="*/ 2147483646 h 10039"/>
                  <a:gd name="T94" fmla="*/ 2147483646 w 9678"/>
                  <a:gd name="T95" fmla="*/ 2147483646 h 10039"/>
                  <a:gd name="T96" fmla="*/ 2147483646 w 9678"/>
                  <a:gd name="T97" fmla="*/ 2147483646 h 10039"/>
                  <a:gd name="T98" fmla="*/ 2147483646 w 9678"/>
                  <a:gd name="T99" fmla="*/ 2147483646 h 10039"/>
                  <a:gd name="T100" fmla="*/ 2147483646 w 9678"/>
                  <a:gd name="T101" fmla="*/ 2147483646 h 10039"/>
                  <a:gd name="T102" fmla="*/ 2147483646 w 9678"/>
                  <a:gd name="T103" fmla="*/ 2147483646 h 10039"/>
                  <a:gd name="T104" fmla="*/ 2147483646 w 9678"/>
                  <a:gd name="T105" fmla="*/ 2147483646 h 10039"/>
                  <a:gd name="T106" fmla="*/ 2147483646 w 9678"/>
                  <a:gd name="T107" fmla="*/ 2147483646 h 10039"/>
                  <a:gd name="T108" fmla="*/ 2147483646 w 9678"/>
                  <a:gd name="T109" fmla="*/ 2147483646 h 10039"/>
                  <a:gd name="T110" fmla="*/ 2147483646 w 9678"/>
                  <a:gd name="T111" fmla="*/ 2147483646 h 10039"/>
                  <a:gd name="T112" fmla="*/ 2147483646 w 9678"/>
                  <a:gd name="T113" fmla="*/ 2147483646 h 10039"/>
                  <a:gd name="T114" fmla="*/ 2147483646 w 9678"/>
                  <a:gd name="T115" fmla="*/ 2147483646 h 10039"/>
                  <a:gd name="T116" fmla="*/ 2147483646 w 9678"/>
                  <a:gd name="T117" fmla="*/ 2147483646 h 10039"/>
                  <a:gd name="T118" fmla="*/ 2147483646 w 9678"/>
                  <a:gd name="T119" fmla="*/ 2147483646 h 10039"/>
                  <a:gd name="T120" fmla="*/ 0 w 9678"/>
                  <a:gd name="T121" fmla="*/ 2147483646 h 100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678" h="10039">
                    <a:moveTo>
                      <a:pt x="0" y="6781"/>
                    </a:moveTo>
                    <a:lnTo>
                      <a:pt x="190" y="6514"/>
                    </a:lnTo>
                    <a:lnTo>
                      <a:pt x="381" y="6323"/>
                    </a:lnTo>
                    <a:lnTo>
                      <a:pt x="419" y="6266"/>
                    </a:lnTo>
                    <a:lnTo>
                      <a:pt x="457" y="6209"/>
                    </a:lnTo>
                    <a:lnTo>
                      <a:pt x="495" y="6057"/>
                    </a:lnTo>
                    <a:lnTo>
                      <a:pt x="553" y="5924"/>
                    </a:lnTo>
                    <a:lnTo>
                      <a:pt x="590" y="5866"/>
                    </a:lnTo>
                    <a:lnTo>
                      <a:pt x="610" y="5809"/>
                    </a:lnTo>
                    <a:lnTo>
                      <a:pt x="686" y="5714"/>
                    </a:lnTo>
                    <a:lnTo>
                      <a:pt x="1010" y="5448"/>
                    </a:lnTo>
                    <a:lnTo>
                      <a:pt x="1048" y="5409"/>
                    </a:lnTo>
                    <a:lnTo>
                      <a:pt x="1067" y="5352"/>
                    </a:lnTo>
                    <a:lnTo>
                      <a:pt x="1086" y="5314"/>
                    </a:lnTo>
                    <a:lnTo>
                      <a:pt x="1086" y="5257"/>
                    </a:lnTo>
                    <a:lnTo>
                      <a:pt x="1105" y="5219"/>
                    </a:lnTo>
                    <a:lnTo>
                      <a:pt x="1086" y="5162"/>
                    </a:lnTo>
                    <a:lnTo>
                      <a:pt x="1124" y="5067"/>
                    </a:lnTo>
                    <a:lnTo>
                      <a:pt x="1143" y="5009"/>
                    </a:lnTo>
                    <a:lnTo>
                      <a:pt x="1200" y="4952"/>
                    </a:lnTo>
                    <a:lnTo>
                      <a:pt x="1276" y="4876"/>
                    </a:lnTo>
                    <a:lnTo>
                      <a:pt x="1333" y="4781"/>
                    </a:lnTo>
                    <a:lnTo>
                      <a:pt x="1410" y="4571"/>
                    </a:lnTo>
                    <a:lnTo>
                      <a:pt x="1467" y="4476"/>
                    </a:lnTo>
                    <a:lnTo>
                      <a:pt x="1505" y="4438"/>
                    </a:lnTo>
                    <a:lnTo>
                      <a:pt x="1562" y="4381"/>
                    </a:lnTo>
                    <a:lnTo>
                      <a:pt x="1677" y="4305"/>
                    </a:lnTo>
                    <a:lnTo>
                      <a:pt x="1772" y="4228"/>
                    </a:lnTo>
                    <a:lnTo>
                      <a:pt x="1809" y="4171"/>
                    </a:lnTo>
                    <a:lnTo>
                      <a:pt x="1829" y="4114"/>
                    </a:lnTo>
                    <a:lnTo>
                      <a:pt x="1848" y="3866"/>
                    </a:lnTo>
                    <a:lnTo>
                      <a:pt x="1867" y="3790"/>
                    </a:lnTo>
                    <a:lnTo>
                      <a:pt x="2076" y="3276"/>
                    </a:lnTo>
                    <a:lnTo>
                      <a:pt x="2114" y="3181"/>
                    </a:lnTo>
                    <a:lnTo>
                      <a:pt x="2134" y="2971"/>
                    </a:lnTo>
                    <a:lnTo>
                      <a:pt x="2134" y="2933"/>
                    </a:lnTo>
                    <a:lnTo>
                      <a:pt x="2114" y="2876"/>
                    </a:lnTo>
                    <a:lnTo>
                      <a:pt x="2114" y="2838"/>
                    </a:lnTo>
                    <a:lnTo>
                      <a:pt x="2095" y="2800"/>
                    </a:lnTo>
                    <a:lnTo>
                      <a:pt x="2076" y="2761"/>
                    </a:lnTo>
                    <a:lnTo>
                      <a:pt x="1924" y="2514"/>
                    </a:lnTo>
                    <a:lnTo>
                      <a:pt x="1905" y="2476"/>
                    </a:lnTo>
                    <a:lnTo>
                      <a:pt x="1886" y="2438"/>
                    </a:lnTo>
                    <a:lnTo>
                      <a:pt x="1886" y="2380"/>
                    </a:lnTo>
                    <a:lnTo>
                      <a:pt x="1886" y="2304"/>
                    </a:lnTo>
                    <a:lnTo>
                      <a:pt x="1905" y="2190"/>
                    </a:lnTo>
                    <a:lnTo>
                      <a:pt x="1924" y="2133"/>
                    </a:lnTo>
                    <a:lnTo>
                      <a:pt x="1962" y="2076"/>
                    </a:lnTo>
                    <a:lnTo>
                      <a:pt x="2000" y="2057"/>
                    </a:lnTo>
                    <a:lnTo>
                      <a:pt x="2058" y="2038"/>
                    </a:lnTo>
                    <a:lnTo>
                      <a:pt x="2267" y="1981"/>
                    </a:lnTo>
                    <a:lnTo>
                      <a:pt x="2343" y="1943"/>
                    </a:lnTo>
                    <a:lnTo>
                      <a:pt x="2381" y="1923"/>
                    </a:lnTo>
                    <a:lnTo>
                      <a:pt x="2419" y="1885"/>
                    </a:lnTo>
                    <a:lnTo>
                      <a:pt x="2495" y="1809"/>
                    </a:lnTo>
                    <a:lnTo>
                      <a:pt x="2515" y="1771"/>
                    </a:lnTo>
                    <a:lnTo>
                      <a:pt x="2648" y="1447"/>
                    </a:lnTo>
                    <a:lnTo>
                      <a:pt x="2686" y="1352"/>
                    </a:lnTo>
                    <a:lnTo>
                      <a:pt x="2705" y="1295"/>
                    </a:lnTo>
                    <a:lnTo>
                      <a:pt x="2724" y="1276"/>
                    </a:lnTo>
                    <a:lnTo>
                      <a:pt x="2743" y="1276"/>
                    </a:lnTo>
                    <a:lnTo>
                      <a:pt x="2762" y="1257"/>
                    </a:lnTo>
                    <a:lnTo>
                      <a:pt x="2800" y="1219"/>
                    </a:lnTo>
                    <a:lnTo>
                      <a:pt x="2876" y="1181"/>
                    </a:lnTo>
                    <a:lnTo>
                      <a:pt x="3105" y="1105"/>
                    </a:lnTo>
                    <a:lnTo>
                      <a:pt x="3124" y="1066"/>
                    </a:lnTo>
                    <a:lnTo>
                      <a:pt x="3181" y="1028"/>
                    </a:lnTo>
                    <a:lnTo>
                      <a:pt x="3257" y="933"/>
                    </a:lnTo>
                    <a:lnTo>
                      <a:pt x="3277" y="876"/>
                    </a:lnTo>
                    <a:lnTo>
                      <a:pt x="3296" y="800"/>
                    </a:lnTo>
                    <a:lnTo>
                      <a:pt x="3314" y="704"/>
                    </a:lnTo>
                    <a:lnTo>
                      <a:pt x="3296" y="571"/>
                    </a:lnTo>
                    <a:lnTo>
                      <a:pt x="3296" y="514"/>
                    </a:lnTo>
                    <a:lnTo>
                      <a:pt x="3277" y="476"/>
                    </a:lnTo>
                    <a:lnTo>
                      <a:pt x="3238" y="419"/>
                    </a:lnTo>
                    <a:lnTo>
                      <a:pt x="3200" y="362"/>
                    </a:lnTo>
                    <a:lnTo>
                      <a:pt x="3524" y="171"/>
                    </a:lnTo>
                    <a:lnTo>
                      <a:pt x="3638" y="114"/>
                    </a:lnTo>
                    <a:lnTo>
                      <a:pt x="3981" y="57"/>
                    </a:lnTo>
                    <a:lnTo>
                      <a:pt x="4019" y="57"/>
                    </a:lnTo>
                    <a:lnTo>
                      <a:pt x="4039" y="57"/>
                    </a:lnTo>
                    <a:lnTo>
                      <a:pt x="4095" y="95"/>
                    </a:lnTo>
                    <a:lnTo>
                      <a:pt x="4229" y="133"/>
                    </a:lnTo>
                    <a:lnTo>
                      <a:pt x="4267" y="152"/>
                    </a:lnTo>
                    <a:lnTo>
                      <a:pt x="4286" y="171"/>
                    </a:lnTo>
                    <a:lnTo>
                      <a:pt x="4343" y="209"/>
                    </a:lnTo>
                    <a:lnTo>
                      <a:pt x="4400" y="228"/>
                    </a:lnTo>
                    <a:lnTo>
                      <a:pt x="4496" y="247"/>
                    </a:lnTo>
                    <a:lnTo>
                      <a:pt x="4572" y="247"/>
                    </a:lnTo>
                    <a:lnTo>
                      <a:pt x="4629" y="228"/>
                    </a:lnTo>
                    <a:lnTo>
                      <a:pt x="4914" y="76"/>
                    </a:lnTo>
                    <a:lnTo>
                      <a:pt x="5067" y="18"/>
                    </a:lnTo>
                    <a:lnTo>
                      <a:pt x="5143" y="0"/>
                    </a:lnTo>
                    <a:lnTo>
                      <a:pt x="5181" y="18"/>
                    </a:lnTo>
                    <a:lnTo>
                      <a:pt x="5295" y="57"/>
                    </a:lnTo>
                    <a:lnTo>
                      <a:pt x="5372" y="76"/>
                    </a:lnTo>
                    <a:lnTo>
                      <a:pt x="5429" y="95"/>
                    </a:lnTo>
                    <a:lnTo>
                      <a:pt x="5467" y="114"/>
                    </a:lnTo>
                    <a:lnTo>
                      <a:pt x="5639" y="323"/>
                    </a:lnTo>
                    <a:lnTo>
                      <a:pt x="5867" y="457"/>
                    </a:lnTo>
                    <a:lnTo>
                      <a:pt x="6057" y="514"/>
                    </a:lnTo>
                    <a:lnTo>
                      <a:pt x="6572" y="609"/>
                    </a:lnTo>
                    <a:lnTo>
                      <a:pt x="6629" y="609"/>
                    </a:lnTo>
                    <a:lnTo>
                      <a:pt x="6667" y="628"/>
                    </a:lnTo>
                    <a:lnTo>
                      <a:pt x="6743" y="704"/>
                    </a:lnTo>
                    <a:lnTo>
                      <a:pt x="6782" y="724"/>
                    </a:lnTo>
                    <a:lnTo>
                      <a:pt x="7219" y="876"/>
                    </a:lnTo>
                    <a:lnTo>
                      <a:pt x="7295" y="876"/>
                    </a:lnTo>
                    <a:lnTo>
                      <a:pt x="7353" y="876"/>
                    </a:lnTo>
                    <a:lnTo>
                      <a:pt x="7620" y="761"/>
                    </a:lnTo>
                    <a:lnTo>
                      <a:pt x="7639" y="743"/>
                    </a:lnTo>
                    <a:lnTo>
                      <a:pt x="7676" y="724"/>
                    </a:lnTo>
                    <a:lnTo>
                      <a:pt x="7696" y="685"/>
                    </a:lnTo>
                    <a:lnTo>
                      <a:pt x="7715" y="666"/>
                    </a:lnTo>
                    <a:lnTo>
                      <a:pt x="7753" y="590"/>
                    </a:lnTo>
                    <a:lnTo>
                      <a:pt x="7772" y="495"/>
                    </a:lnTo>
                    <a:lnTo>
                      <a:pt x="7791" y="457"/>
                    </a:lnTo>
                    <a:lnTo>
                      <a:pt x="7810" y="419"/>
                    </a:lnTo>
                    <a:lnTo>
                      <a:pt x="7829" y="399"/>
                    </a:lnTo>
                    <a:lnTo>
                      <a:pt x="7867" y="380"/>
                    </a:lnTo>
                    <a:lnTo>
                      <a:pt x="7943" y="343"/>
                    </a:lnTo>
                    <a:lnTo>
                      <a:pt x="7981" y="323"/>
                    </a:lnTo>
                    <a:lnTo>
                      <a:pt x="8191" y="171"/>
                    </a:lnTo>
                    <a:lnTo>
                      <a:pt x="8229" y="152"/>
                    </a:lnTo>
                    <a:lnTo>
                      <a:pt x="8419" y="95"/>
                    </a:lnTo>
                    <a:lnTo>
                      <a:pt x="8496" y="95"/>
                    </a:lnTo>
                    <a:lnTo>
                      <a:pt x="8553" y="95"/>
                    </a:lnTo>
                    <a:lnTo>
                      <a:pt x="8591" y="114"/>
                    </a:lnTo>
                    <a:lnTo>
                      <a:pt x="8629" y="133"/>
                    </a:lnTo>
                    <a:lnTo>
                      <a:pt x="8648" y="171"/>
                    </a:lnTo>
                    <a:lnTo>
                      <a:pt x="8705" y="323"/>
                    </a:lnTo>
                    <a:lnTo>
                      <a:pt x="8800" y="476"/>
                    </a:lnTo>
                    <a:lnTo>
                      <a:pt x="8915" y="590"/>
                    </a:lnTo>
                    <a:lnTo>
                      <a:pt x="8972" y="647"/>
                    </a:lnTo>
                    <a:lnTo>
                      <a:pt x="9105" y="724"/>
                    </a:lnTo>
                    <a:lnTo>
                      <a:pt x="9334" y="819"/>
                    </a:lnTo>
                    <a:lnTo>
                      <a:pt x="9505" y="933"/>
                    </a:lnTo>
                    <a:lnTo>
                      <a:pt x="9677" y="1009"/>
                    </a:lnTo>
                    <a:lnTo>
                      <a:pt x="9638" y="1047"/>
                    </a:lnTo>
                    <a:lnTo>
                      <a:pt x="9601" y="1066"/>
                    </a:lnTo>
                    <a:lnTo>
                      <a:pt x="9562" y="1085"/>
                    </a:lnTo>
                    <a:lnTo>
                      <a:pt x="9391" y="1123"/>
                    </a:lnTo>
                    <a:lnTo>
                      <a:pt x="9239" y="1123"/>
                    </a:lnTo>
                    <a:lnTo>
                      <a:pt x="9124" y="1181"/>
                    </a:lnTo>
                    <a:lnTo>
                      <a:pt x="8991" y="1657"/>
                    </a:lnTo>
                    <a:lnTo>
                      <a:pt x="8743" y="1867"/>
                    </a:lnTo>
                    <a:lnTo>
                      <a:pt x="8229" y="2171"/>
                    </a:lnTo>
                    <a:lnTo>
                      <a:pt x="8096" y="2324"/>
                    </a:lnTo>
                    <a:lnTo>
                      <a:pt x="8038" y="2457"/>
                    </a:lnTo>
                    <a:lnTo>
                      <a:pt x="8001" y="2609"/>
                    </a:lnTo>
                    <a:lnTo>
                      <a:pt x="8057" y="3047"/>
                    </a:lnTo>
                    <a:lnTo>
                      <a:pt x="8057" y="3123"/>
                    </a:lnTo>
                    <a:lnTo>
                      <a:pt x="8019" y="3200"/>
                    </a:lnTo>
                    <a:lnTo>
                      <a:pt x="7886" y="3447"/>
                    </a:lnTo>
                    <a:lnTo>
                      <a:pt x="7848" y="3504"/>
                    </a:lnTo>
                    <a:lnTo>
                      <a:pt x="7810" y="3543"/>
                    </a:lnTo>
                    <a:lnTo>
                      <a:pt x="7791" y="3599"/>
                    </a:lnTo>
                    <a:lnTo>
                      <a:pt x="7772" y="3733"/>
                    </a:lnTo>
                    <a:lnTo>
                      <a:pt x="7753" y="3962"/>
                    </a:lnTo>
                    <a:lnTo>
                      <a:pt x="7734" y="4057"/>
                    </a:lnTo>
                    <a:lnTo>
                      <a:pt x="7715" y="4114"/>
                    </a:lnTo>
                    <a:lnTo>
                      <a:pt x="7524" y="4342"/>
                    </a:lnTo>
                    <a:lnTo>
                      <a:pt x="7353" y="4590"/>
                    </a:lnTo>
                    <a:lnTo>
                      <a:pt x="7086" y="4781"/>
                    </a:lnTo>
                    <a:lnTo>
                      <a:pt x="7010" y="4895"/>
                    </a:lnTo>
                    <a:lnTo>
                      <a:pt x="7010" y="4952"/>
                    </a:lnTo>
                    <a:lnTo>
                      <a:pt x="7010" y="4990"/>
                    </a:lnTo>
                    <a:lnTo>
                      <a:pt x="6953" y="5162"/>
                    </a:lnTo>
                    <a:lnTo>
                      <a:pt x="6858" y="5352"/>
                    </a:lnTo>
                    <a:lnTo>
                      <a:pt x="6819" y="5428"/>
                    </a:lnTo>
                    <a:lnTo>
                      <a:pt x="6762" y="5466"/>
                    </a:lnTo>
                    <a:lnTo>
                      <a:pt x="6610" y="5524"/>
                    </a:lnTo>
                    <a:lnTo>
                      <a:pt x="6305" y="5580"/>
                    </a:lnTo>
                    <a:lnTo>
                      <a:pt x="6229" y="5600"/>
                    </a:lnTo>
                    <a:lnTo>
                      <a:pt x="6152" y="5638"/>
                    </a:lnTo>
                    <a:lnTo>
                      <a:pt x="6020" y="5733"/>
                    </a:lnTo>
                    <a:lnTo>
                      <a:pt x="5962" y="5771"/>
                    </a:lnTo>
                    <a:lnTo>
                      <a:pt x="5924" y="5829"/>
                    </a:lnTo>
                    <a:lnTo>
                      <a:pt x="5905" y="5866"/>
                    </a:lnTo>
                    <a:lnTo>
                      <a:pt x="5886" y="5943"/>
                    </a:lnTo>
                    <a:lnTo>
                      <a:pt x="5695" y="6228"/>
                    </a:lnTo>
                    <a:lnTo>
                      <a:pt x="5600" y="6438"/>
                    </a:lnTo>
                    <a:lnTo>
                      <a:pt x="5448" y="6686"/>
                    </a:lnTo>
                    <a:lnTo>
                      <a:pt x="5429" y="6743"/>
                    </a:lnTo>
                    <a:lnTo>
                      <a:pt x="5448" y="6762"/>
                    </a:lnTo>
                    <a:lnTo>
                      <a:pt x="5448" y="6819"/>
                    </a:lnTo>
                    <a:lnTo>
                      <a:pt x="5467" y="6838"/>
                    </a:lnTo>
                    <a:lnTo>
                      <a:pt x="5467" y="6876"/>
                    </a:lnTo>
                    <a:lnTo>
                      <a:pt x="5467" y="6914"/>
                    </a:lnTo>
                    <a:lnTo>
                      <a:pt x="5467" y="6971"/>
                    </a:lnTo>
                    <a:lnTo>
                      <a:pt x="5448" y="7009"/>
                    </a:lnTo>
                    <a:lnTo>
                      <a:pt x="5429" y="7162"/>
                    </a:lnTo>
                    <a:lnTo>
                      <a:pt x="5410" y="7238"/>
                    </a:lnTo>
                    <a:lnTo>
                      <a:pt x="5372" y="7295"/>
                    </a:lnTo>
                    <a:lnTo>
                      <a:pt x="5334" y="7333"/>
                    </a:lnTo>
                    <a:lnTo>
                      <a:pt x="5277" y="7371"/>
                    </a:lnTo>
                    <a:lnTo>
                      <a:pt x="5238" y="7409"/>
                    </a:lnTo>
                    <a:lnTo>
                      <a:pt x="5219" y="7466"/>
                    </a:lnTo>
                    <a:lnTo>
                      <a:pt x="5105" y="7847"/>
                    </a:lnTo>
                    <a:lnTo>
                      <a:pt x="5086" y="7942"/>
                    </a:lnTo>
                    <a:lnTo>
                      <a:pt x="5067" y="8114"/>
                    </a:lnTo>
                    <a:lnTo>
                      <a:pt x="5048" y="8190"/>
                    </a:lnTo>
                    <a:lnTo>
                      <a:pt x="5010" y="8228"/>
                    </a:lnTo>
                    <a:lnTo>
                      <a:pt x="4991" y="8267"/>
                    </a:lnTo>
                    <a:lnTo>
                      <a:pt x="4857" y="8323"/>
                    </a:lnTo>
                    <a:lnTo>
                      <a:pt x="4762" y="8400"/>
                    </a:lnTo>
                    <a:lnTo>
                      <a:pt x="4705" y="8438"/>
                    </a:lnTo>
                    <a:lnTo>
                      <a:pt x="4648" y="8457"/>
                    </a:lnTo>
                    <a:lnTo>
                      <a:pt x="4533" y="8476"/>
                    </a:lnTo>
                    <a:lnTo>
                      <a:pt x="4343" y="8590"/>
                    </a:lnTo>
                    <a:lnTo>
                      <a:pt x="4248" y="8609"/>
                    </a:lnTo>
                    <a:lnTo>
                      <a:pt x="4115" y="8628"/>
                    </a:lnTo>
                    <a:lnTo>
                      <a:pt x="4039" y="8685"/>
                    </a:lnTo>
                    <a:lnTo>
                      <a:pt x="3905" y="8762"/>
                    </a:lnTo>
                    <a:lnTo>
                      <a:pt x="3562" y="9105"/>
                    </a:lnTo>
                    <a:lnTo>
                      <a:pt x="3467" y="9161"/>
                    </a:lnTo>
                    <a:lnTo>
                      <a:pt x="3429" y="9181"/>
                    </a:lnTo>
                    <a:lnTo>
                      <a:pt x="3353" y="9200"/>
                    </a:lnTo>
                    <a:lnTo>
                      <a:pt x="3143" y="9181"/>
                    </a:lnTo>
                    <a:lnTo>
                      <a:pt x="3048" y="9181"/>
                    </a:lnTo>
                    <a:lnTo>
                      <a:pt x="3010" y="9181"/>
                    </a:lnTo>
                    <a:lnTo>
                      <a:pt x="2933" y="9219"/>
                    </a:lnTo>
                    <a:lnTo>
                      <a:pt x="2190" y="9828"/>
                    </a:lnTo>
                    <a:lnTo>
                      <a:pt x="2153" y="9867"/>
                    </a:lnTo>
                    <a:lnTo>
                      <a:pt x="2000" y="9943"/>
                    </a:lnTo>
                    <a:lnTo>
                      <a:pt x="1829" y="9981"/>
                    </a:lnTo>
                    <a:lnTo>
                      <a:pt x="952" y="10038"/>
                    </a:lnTo>
                    <a:lnTo>
                      <a:pt x="952" y="9809"/>
                    </a:lnTo>
                    <a:lnTo>
                      <a:pt x="915" y="9695"/>
                    </a:lnTo>
                    <a:lnTo>
                      <a:pt x="800" y="9505"/>
                    </a:lnTo>
                    <a:lnTo>
                      <a:pt x="534" y="9161"/>
                    </a:lnTo>
                    <a:lnTo>
                      <a:pt x="514" y="9105"/>
                    </a:lnTo>
                    <a:lnTo>
                      <a:pt x="495" y="9066"/>
                    </a:lnTo>
                    <a:lnTo>
                      <a:pt x="476" y="8895"/>
                    </a:lnTo>
                    <a:lnTo>
                      <a:pt x="495" y="8838"/>
                    </a:lnTo>
                    <a:lnTo>
                      <a:pt x="571" y="8438"/>
                    </a:lnTo>
                    <a:lnTo>
                      <a:pt x="571" y="8400"/>
                    </a:lnTo>
                    <a:lnTo>
                      <a:pt x="571" y="8323"/>
                    </a:lnTo>
                    <a:lnTo>
                      <a:pt x="534" y="8247"/>
                    </a:lnTo>
                    <a:lnTo>
                      <a:pt x="267" y="7752"/>
                    </a:lnTo>
                    <a:lnTo>
                      <a:pt x="190" y="7485"/>
                    </a:lnTo>
                    <a:lnTo>
                      <a:pt x="0" y="6781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4874" name="Group 1">
              <a:extLst>
                <a:ext uri="{FF2B5EF4-FFF2-40B4-BE49-F238E27FC236}">
                  <a16:creationId xmlns:a16="http://schemas.microsoft.com/office/drawing/2014/main" id="{1F6FD9F1-20DE-F14E-B2E4-6F8DC289D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5750" y="3300413"/>
              <a:ext cx="3444875" cy="4389437"/>
              <a:chOff x="9175750" y="3300413"/>
              <a:chExt cx="3444481" cy="4389437"/>
            </a:xfrm>
          </p:grpSpPr>
          <p:sp>
            <p:nvSpPr>
              <p:cNvPr id="34877" name="Text Box 80">
                <a:extLst>
                  <a:ext uri="{FF2B5EF4-FFF2-40B4-BE49-F238E27FC236}">
                    <a16:creationId xmlns:a16="http://schemas.microsoft.com/office/drawing/2014/main" id="{603D4728-37BD-8E40-B6C1-2DE9BA4AC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75750" y="7359650"/>
                <a:ext cx="1664910" cy="33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Montevideo</a:t>
                </a:r>
              </a:p>
            </p:txBody>
          </p:sp>
          <p:sp>
            <p:nvSpPr>
              <p:cNvPr id="34878" name="Text Box 81">
                <a:extLst>
                  <a:ext uri="{FF2B5EF4-FFF2-40B4-BE49-F238E27FC236}">
                    <a16:creationId xmlns:a16="http://schemas.microsoft.com/office/drawing/2014/main" id="{783C6074-E91C-3A47-8155-6EDDFC8D7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20563" y="3300413"/>
                <a:ext cx="499668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167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Melo</a:t>
                </a:r>
              </a:p>
            </p:txBody>
          </p:sp>
          <p:sp>
            <p:nvSpPr>
              <p:cNvPr id="34879" name="Freeform 82">
                <a:extLst>
                  <a:ext uri="{FF2B5EF4-FFF2-40B4-BE49-F238E27FC236}">
                    <a16:creationId xmlns:a16="http://schemas.microsoft.com/office/drawing/2014/main" id="{7255F54F-B430-044B-9CC8-18CCFAD84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9938" y="3576638"/>
                <a:ext cx="263525" cy="354012"/>
              </a:xfrm>
              <a:custGeom>
                <a:avLst/>
                <a:gdLst>
                  <a:gd name="T0" fmla="*/ 2147483646 w 1468"/>
                  <a:gd name="T1" fmla="*/ 0 h 1963"/>
                  <a:gd name="T2" fmla="*/ 0 w 1468"/>
                  <a:gd name="T3" fmla="*/ 2147483646 h 1963"/>
                  <a:gd name="T4" fmla="*/ 2147483646 w 1468"/>
                  <a:gd name="T5" fmla="*/ 2147483646 h 1963"/>
                  <a:gd name="T6" fmla="*/ 2147483646 w 1468"/>
                  <a:gd name="T7" fmla="*/ 2147483646 h 1963"/>
                  <a:gd name="T8" fmla="*/ 2147483646 w 1468"/>
                  <a:gd name="T9" fmla="*/ 2147483646 h 1963"/>
                  <a:gd name="T10" fmla="*/ 2147483646 w 1468"/>
                  <a:gd name="T11" fmla="*/ 2147483646 h 1963"/>
                  <a:gd name="T12" fmla="*/ 2147483646 w 1468"/>
                  <a:gd name="T13" fmla="*/ 2147483646 h 1963"/>
                  <a:gd name="T14" fmla="*/ 2147483646 w 1468"/>
                  <a:gd name="T15" fmla="*/ 2147483646 h 1963"/>
                  <a:gd name="T16" fmla="*/ 2147483646 w 1468"/>
                  <a:gd name="T17" fmla="*/ 0 h 1963"/>
                  <a:gd name="T18" fmla="*/ 2147483646 w 1468"/>
                  <a:gd name="T19" fmla="*/ 2147483646 h 1963"/>
                  <a:gd name="T20" fmla="*/ 2147483646 w 1468"/>
                  <a:gd name="T21" fmla="*/ 2147483646 h 1963"/>
                  <a:gd name="T22" fmla="*/ 2147483646 w 1468"/>
                  <a:gd name="T23" fmla="*/ 2147483646 h 1963"/>
                  <a:gd name="T24" fmla="*/ 2147483646 w 1468"/>
                  <a:gd name="T25" fmla="*/ 2147483646 h 1963"/>
                  <a:gd name="T26" fmla="*/ 2147483646 w 1468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cubicBezTo>
                      <a:pt x="324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67" y="1905"/>
                      <a:pt x="667" y="1905"/>
                      <a:pt x="667" y="1905"/>
                    </a:cubicBezTo>
                    <a:cubicBezTo>
                      <a:pt x="686" y="1943"/>
                      <a:pt x="705" y="1962"/>
                      <a:pt x="724" y="1962"/>
                    </a:cubicBezTo>
                    <a:cubicBezTo>
                      <a:pt x="743" y="1962"/>
                      <a:pt x="781" y="1943"/>
                      <a:pt x="781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7" y="876"/>
                      <a:pt x="1467" y="743"/>
                    </a:cubicBezTo>
                    <a:cubicBezTo>
                      <a:pt x="1467" y="324"/>
                      <a:pt x="1143" y="0"/>
                      <a:pt x="724" y="0"/>
                    </a:cubicBezTo>
                    <a:close/>
                    <a:moveTo>
                      <a:pt x="724" y="1029"/>
                    </a:moveTo>
                    <a:cubicBezTo>
                      <a:pt x="571" y="1029"/>
                      <a:pt x="438" y="896"/>
                      <a:pt x="438" y="724"/>
                    </a:cubicBezTo>
                    <a:cubicBezTo>
                      <a:pt x="438" y="571"/>
                      <a:pt x="571" y="439"/>
                      <a:pt x="724" y="439"/>
                    </a:cubicBezTo>
                    <a:cubicBezTo>
                      <a:pt x="895" y="439"/>
                      <a:pt x="1029" y="571"/>
                      <a:pt x="1029" y="724"/>
                    </a:cubicBezTo>
                    <a:cubicBezTo>
                      <a:pt x="1029" y="896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4880" name="Freeform 83">
                <a:extLst>
                  <a:ext uri="{FF2B5EF4-FFF2-40B4-BE49-F238E27FC236}">
                    <a16:creationId xmlns:a16="http://schemas.microsoft.com/office/drawing/2014/main" id="{A0F78E12-79F4-3F4A-818C-AFD715B2A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9625" y="6958013"/>
                <a:ext cx="265113" cy="349250"/>
              </a:xfrm>
              <a:custGeom>
                <a:avLst/>
                <a:gdLst>
                  <a:gd name="T0" fmla="*/ 2147483646 w 1468"/>
                  <a:gd name="T1" fmla="*/ 0 h 1945"/>
                  <a:gd name="T2" fmla="*/ 0 w 1468"/>
                  <a:gd name="T3" fmla="*/ 2147483646 h 1945"/>
                  <a:gd name="T4" fmla="*/ 2147483646 w 1468"/>
                  <a:gd name="T5" fmla="*/ 2147483646 h 1945"/>
                  <a:gd name="T6" fmla="*/ 2147483646 w 1468"/>
                  <a:gd name="T7" fmla="*/ 2147483646 h 1945"/>
                  <a:gd name="T8" fmla="*/ 2147483646 w 1468"/>
                  <a:gd name="T9" fmla="*/ 2147483646 h 1945"/>
                  <a:gd name="T10" fmla="*/ 2147483646 w 1468"/>
                  <a:gd name="T11" fmla="*/ 2147483646 h 1945"/>
                  <a:gd name="T12" fmla="*/ 2147483646 w 1468"/>
                  <a:gd name="T13" fmla="*/ 2147483646 h 1945"/>
                  <a:gd name="T14" fmla="*/ 2147483646 w 1468"/>
                  <a:gd name="T15" fmla="*/ 2147483646 h 1945"/>
                  <a:gd name="T16" fmla="*/ 2147483646 w 1468"/>
                  <a:gd name="T17" fmla="*/ 0 h 1945"/>
                  <a:gd name="T18" fmla="*/ 2147483646 w 1468"/>
                  <a:gd name="T19" fmla="*/ 2147483646 h 1945"/>
                  <a:gd name="T20" fmla="*/ 2147483646 w 1468"/>
                  <a:gd name="T21" fmla="*/ 2147483646 h 1945"/>
                  <a:gd name="T22" fmla="*/ 2147483646 w 1468"/>
                  <a:gd name="T23" fmla="*/ 2147483646 h 1945"/>
                  <a:gd name="T24" fmla="*/ 2147483646 w 1468"/>
                  <a:gd name="T25" fmla="*/ 2147483646 h 1945"/>
                  <a:gd name="T26" fmla="*/ 2147483646 w 1468"/>
                  <a:gd name="T27" fmla="*/ 2147483646 h 19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45">
                    <a:moveTo>
                      <a:pt x="743" y="0"/>
                    </a:moveTo>
                    <a:cubicBezTo>
                      <a:pt x="343" y="0"/>
                      <a:pt x="19" y="325"/>
                      <a:pt x="0" y="743"/>
                    </a:cubicBezTo>
                    <a:cubicBezTo>
                      <a:pt x="0" y="877"/>
                      <a:pt x="57" y="1010"/>
                      <a:pt x="114" y="1124"/>
                    </a:cubicBezTo>
                    <a:cubicBezTo>
                      <a:pt x="685" y="1905"/>
                      <a:pt x="685" y="1905"/>
                      <a:pt x="685" y="1905"/>
                    </a:cubicBezTo>
                    <a:cubicBezTo>
                      <a:pt x="705" y="1944"/>
                      <a:pt x="724" y="1944"/>
                      <a:pt x="743" y="1944"/>
                    </a:cubicBezTo>
                    <a:cubicBezTo>
                      <a:pt x="762" y="1944"/>
                      <a:pt x="781" y="1944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7" y="877"/>
                      <a:pt x="1467" y="743"/>
                    </a:cubicBezTo>
                    <a:cubicBezTo>
                      <a:pt x="1467" y="325"/>
                      <a:pt x="1142" y="0"/>
                      <a:pt x="743" y="0"/>
                    </a:cubicBezTo>
                    <a:close/>
                    <a:moveTo>
                      <a:pt x="743" y="1029"/>
                    </a:moveTo>
                    <a:cubicBezTo>
                      <a:pt x="571" y="1029"/>
                      <a:pt x="438" y="896"/>
                      <a:pt x="438" y="725"/>
                    </a:cubicBezTo>
                    <a:cubicBezTo>
                      <a:pt x="438" y="572"/>
                      <a:pt x="571" y="439"/>
                      <a:pt x="743" y="439"/>
                    </a:cubicBezTo>
                    <a:cubicBezTo>
                      <a:pt x="895" y="439"/>
                      <a:pt x="1028" y="572"/>
                      <a:pt x="1028" y="725"/>
                    </a:cubicBezTo>
                    <a:cubicBezTo>
                      <a:pt x="1028" y="896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5FCCF00-10B5-8B40-86FA-A3041E8FD3A2}"/>
              </a:ext>
            </a:extLst>
          </p:cNvPr>
          <p:cNvGrpSpPr/>
          <p:nvPr/>
        </p:nvGrpSpPr>
        <p:grpSpPr>
          <a:xfrm>
            <a:off x="858574" y="1984375"/>
            <a:ext cx="4393406" cy="2725208"/>
            <a:chOff x="1030288" y="2381250"/>
            <a:chExt cx="5272087" cy="3270250"/>
          </a:xfrm>
        </p:grpSpPr>
        <p:sp>
          <p:nvSpPr>
            <p:cNvPr id="21524" name="Text Box 21">
              <a:extLst>
                <a:ext uri="{FF2B5EF4-FFF2-40B4-BE49-F238E27FC236}">
                  <a16:creationId xmlns:a16="http://schemas.microsoft.com/office/drawing/2014/main" id="{5480127C-DDD3-7D40-A1B8-269C72838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651250"/>
              <a:ext cx="17383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MONTEVIDEO</a:t>
              </a:r>
            </a:p>
          </p:txBody>
        </p:sp>
        <p:sp>
          <p:nvSpPr>
            <p:cNvPr id="21525" name="Text Box 22">
              <a:extLst>
                <a:ext uri="{FF2B5EF4-FFF2-40B4-BE49-F238E27FC236}">
                  <a16:creationId xmlns:a16="http://schemas.microsoft.com/office/drawing/2014/main" id="{93036B61-D8E3-054A-B0BB-C9D4E110F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72038"/>
              <a:ext cx="736600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MELO</a:t>
              </a:r>
            </a:p>
          </p:txBody>
        </p:sp>
        <p:sp>
          <p:nvSpPr>
            <p:cNvPr id="34820" name="Text Box 23">
              <a:extLst>
                <a:ext uri="{FF2B5EF4-FFF2-40B4-BE49-F238E27FC236}">
                  <a16:creationId xmlns:a16="http://schemas.microsoft.com/office/drawing/2014/main" id="{C78D7306-208E-F447-82D5-C6F93BF75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213" y="2381250"/>
              <a:ext cx="3967162" cy="819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A" sz="4416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URUGUAY</a:t>
              </a:r>
            </a:p>
          </p:txBody>
        </p:sp>
        <p:sp>
          <p:nvSpPr>
            <p:cNvPr id="34821" name="Freeform 27">
              <a:extLst>
                <a:ext uri="{FF2B5EF4-FFF2-40B4-BE49-F238E27FC236}">
                  <a16:creationId xmlns:a16="http://schemas.microsoft.com/office/drawing/2014/main" id="{F7AD9329-5878-DE49-8955-5AE626B07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2517775"/>
              <a:ext cx="898525" cy="600075"/>
            </a:xfrm>
            <a:custGeom>
              <a:avLst/>
              <a:gdLst>
                <a:gd name="T0" fmla="*/ 0 w 4992"/>
                <a:gd name="T1" fmla="*/ 0 h 3334"/>
                <a:gd name="T2" fmla="*/ 2147483646 w 4992"/>
                <a:gd name="T3" fmla="*/ 0 h 3334"/>
                <a:gd name="T4" fmla="*/ 2147483646 w 4992"/>
                <a:gd name="T5" fmla="*/ 2147483646 h 3334"/>
                <a:gd name="T6" fmla="*/ 0 w 4992"/>
                <a:gd name="T7" fmla="*/ 2147483646 h 3334"/>
                <a:gd name="T8" fmla="*/ 0 w 4992"/>
                <a:gd name="T9" fmla="*/ 0 h 3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92" h="3334">
                  <a:moveTo>
                    <a:pt x="0" y="0"/>
                  </a:moveTo>
                  <a:lnTo>
                    <a:pt x="4991" y="0"/>
                  </a:lnTo>
                  <a:lnTo>
                    <a:pt x="4991" y="3333"/>
                  </a:lnTo>
                  <a:lnTo>
                    <a:pt x="0" y="333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flat">
              <a:solidFill>
                <a:srgbClr val="231F2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22" name="Freeform 28">
              <a:extLst>
                <a:ext uri="{FF2B5EF4-FFF2-40B4-BE49-F238E27FC236}">
                  <a16:creationId xmlns:a16="http://schemas.microsoft.com/office/drawing/2014/main" id="{7F2C3965-5781-884D-AD23-2B3C4A79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5" y="2586038"/>
              <a:ext cx="565150" cy="65087"/>
            </a:xfrm>
            <a:custGeom>
              <a:avLst/>
              <a:gdLst>
                <a:gd name="T0" fmla="*/ 0 w 3144"/>
                <a:gd name="T1" fmla="*/ 0 h 362"/>
                <a:gd name="T2" fmla="*/ 2147483646 w 3144"/>
                <a:gd name="T3" fmla="*/ 0 h 362"/>
                <a:gd name="T4" fmla="*/ 2147483646 w 3144"/>
                <a:gd name="T5" fmla="*/ 2147483646 h 362"/>
                <a:gd name="T6" fmla="*/ 0 w 3144"/>
                <a:gd name="T7" fmla="*/ 2147483646 h 362"/>
                <a:gd name="T8" fmla="*/ 0 w 3144"/>
                <a:gd name="T9" fmla="*/ 0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4" h="362">
                  <a:moveTo>
                    <a:pt x="0" y="0"/>
                  </a:moveTo>
                  <a:lnTo>
                    <a:pt x="3143" y="0"/>
                  </a:lnTo>
                  <a:lnTo>
                    <a:pt x="3143" y="361"/>
                  </a:ln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solidFill>
              <a:srgbClr val="003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23" name="Freeform 29">
              <a:extLst>
                <a:ext uri="{FF2B5EF4-FFF2-40B4-BE49-F238E27FC236}">
                  <a16:creationId xmlns:a16="http://schemas.microsoft.com/office/drawing/2014/main" id="{88DBB4B4-DC9A-314B-BF33-3FD15F563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5" y="2719388"/>
              <a:ext cx="565150" cy="65087"/>
            </a:xfrm>
            <a:custGeom>
              <a:avLst/>
              <a:gdLst>
                <a:gd name="T0" fmla="*/ 0 w 3144"/>
                <a:gd name="T1" fmla="*/ 0 h 363"/>
                <a:gd name="T2" fmla="*/ 2147483646 w 3144"/>
                <a:gd name="T3" fmla="*/ 0 h 363"/>
                <a:gd name="T4" fmla="*/ 2147483646 w 3144"/>
                <a:gd name="T5" fmla="*/ 2147483646 h 363"/>
                <a:gd name="T6" fmla="*/ 0 w 3144"/>
                <a:gd name="T7" fmla="*/ 2147483646 h 363"/>
                <a:gd name="T8" fmla="*/ 0 w 3144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4" h="363">
                  <a:moveTo>
                    <a:pt x="0" y="0"/>
                  </a:moveTo>
                  <a:lnTo>
                    <a:pt x="3143" y="0"/>
                  </a:lnTo>
                  <a:lnTo>
                    <a:pt x="3143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solidFill>
              <a:srgbClr val="003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24" name="Freeform 30">
              <a:extLst>
                <a:ext uri="{FF2B5EF4-FFF2-40B4-BE49-F238E27FC236}">
                  <a16:creationId xmlns:a16="http://schemas.microsoft.com/office/drawing/2014/main" id="{F112A5B8-3766-6D4A-921D-B4D02A7C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2849563"/>
              <a:ext cx="898525" cy="69850"/>
            </a:xfrm>
            <a:custGeom>
              <a:avLst/>
              <a:gdLst>
                <a:gd name="T0" fmla="*/ 0 w 4992"/>
                <a:gd name="T1" fmla="*/ 0 h 382"/>
                <a:gd name="T2" fmla="*/ 2147483646 w 4992"/>
                <a:gd name="T3" fmla="*/ 0 h 382"/>
                <a:gd name="T4" fmla="*/ 2147483646 w 4992"/>
                <a:gd name="T5" fmla="*/ 2147483646 h 382"/>
                <a:gd name="T6" fmla="*/ 0 w 4992"/>
                <a:gd name="T7" fmla="*/ 2147483646 h 382"/>
                <a:gd name="T8" fmla="*/ 0 w 4992"/>
                <a:gd name="T9" fmla="*/ 0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92" h="382">
                  <a:moveTo>
                    <a:pt x="0" y="0"/>
                  </a:moveTo>
                  <a:lnTo>
                    <a:pt x="4991" y="0"/>
                  </a:lnTo>
                  <a:lnTo>
                    <a:pt x="4991" y="381"/>
                  </a:lnTo>
                  <a:lnTo>
                    <a:pt x="0" y="381"/>
                  </a:lnTo>
                  <a:lnTo>
                    <a:pt x="0" y="0"/>
                  </a:lnTo>
                </a:path>
              </a:pathLst>
            </a:custGeom>
            <a:solidFill>
              <a:srgbClr val="003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25" name="Freeform 31">
              <a:extLst>
                <a:ext uri="{FF2B5EF4-FFF2-40B4-BE49-F238E27FC236}">
                  <a16:creationId xmlns:a16="http://schemas.microsoft.com/office/drawing/2014/main" id="{AF611EDB-A3C3-0C4C-8B10-5EFB154A4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2984500"/>
              <a:ext cx="898525" cy="65088"/>
            </a:xfrm>
            <a:custGeom>
              <a:avLst/>
              <a:gdLst>
                <a:gd name="T0" fmla="*/ 0 w 4992"/>
                <a:gd name="T1" fmla="*/ 0 h 363"/>
                <a:gd name="T2" fmla="*/ 2147483646 w 4992"/>
                <a:gd name="T3" fmla="*/ 0 h 363"/>
                <a:gd name="T4" fmla="*/ 2147483646 w 4992"/>
                <a:gd name="T5" fmla="*/ 2147483646 h 363"/>
                <a:gd name="T6" fmla="*/ 0 w 4992"/>
                <a:gd name="T7" fmla="*/ 2147483646 h 363"/>
                <a:gd name="T8" fmla="*/ 0 w 4992"/>
                <a:gd name="T9" fmla="*/ 0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92" h="363">
                  <a:moveTo>
                    <a:pt x="0" y="0"/>
                  </a:moveTo>
                  <a:lnTo>
                    <a:pt x="4991" y="0"/>
                  </a:lnTo>
                  <a:lnTo>
                    <a:pt x="4991" y="362"/>
                  </a:lnTo>
                  <a:lnTo>
                    <a:pt x="0" y="362"/>
                  </a:lnTo>
                  <a:lnTo>
                    <a:pt x="0" y="0"/>
                  </a:lnTo>
                </a:path>
              </a:pathLst>
            </a:custGeom>
            <a:solidFill>
              <a:srgbClr val="0038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26" name="Freeform 32">
              <a:extLst>
                <a:ext uri="{FF2B5EF4-FFF2-40B4-BE49-F238E27FC236}">
                  <a16:creationId xmlns:a16="http://schemas.microsoft.com/office/drawing/2014/main" id="{09861E3B-3B5E-A641-AF0A-A38678ED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2716213"/>
              <a:ext cx="53975" cy="79375"/>
            </a:xfrm>
            <a:custGeom>
              <a:avLst/>
              <a:gdLst>
                <a:gd name="T0" fmla="*/ 2147483646 w 306"/>
                <a:gd name="T1" fmla="*/ 0 h 439"/>
                <a:gd name="T2" fmla="*/ 2147483646 w 306"/>
                <a:gd name="T3" fmla="*/ 2147483646 h 439"/>
                <a:gd name="T4" fmla="*/ 2147483646 w 306"/>
                <a:gd name="T5" fmla="*/ 2147483646 h 439"/>
                <a:gd name="T6" fmla="*/ 2147483646 w 306"/>
                <a:gd name="T7" fmla="*/ 2147483646 h 439"/>
                <a:gd name="T8" fmla="*/ 2147483646 w 306"/>
                <a:gd name="T9" fmla="*/ 0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439">
                  <a:moveTo>
                    <a:pt x="248" y="0"/>
                  </a:moveTo>
                  <a:cubicBezTo>
                    <a:pt x="305" y="95"/>
                    <a:pt x="305" y="95"/>
                    <a:pt x="305" y="95"/>
                  </a:cubicBezTo>
                  <a:cubicBezTo>
                    <a:pt x="57" y="286"/>
                    <a:pt x="210" y="381"/>
                    <a:pt x="19" y="438"/>
                  </a:cubicBezTo>
                  <a:cubicBezTo>
                    <a:pt x="134" y="343"/>
                    <a:pt x="0" y="324"/>
                    <a:pt x="95" y="95"/>
                  </a:cubicBezTo>
                  <a:lnTo>
                    <a:pt x="248" y="0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31F2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27" name="Freeform 33">
              <a:extLst>
                <a:ext uri="{FF2B5EF4-FFF2-40B4-BE49-F238E27FC236}">
                  <a16:creationId xmlns:a16="http://schemas.microsoft.com/office/drawing/2014/main" id="{6231DCD4-5794-F849-BC22-FFCFA2BCA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2716213"/>
              <a:ext cx="53975" cy="79375"/>
            </a:xfrm>
            <a:custGeom>
              <a:avLst/>
              <a:gdLst>
                <a:gd name="T0" fmla="*/ 2147483646 w 306"/>
                <a:gd name="T1" fmla="*/ 0 h 439"/>
                <a:gd name="T2" fmla="*/ 2147483646 w 306"/>
                <a:gd name="T3" fmla="*/ 2147483646 h 439"/>
                <a:gd name="T4" fmla="*/ 2147483646 w 306"/>
                <a:gd name="T5" fmla="*/ 2147483646 h 439"/>
                <a:gd name="T6" fmla="*/ 2147483646 w 306"/>
                <a:gd name="T7" fmla="*/ 2147483646 h 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6" h="439">
                  <a:moveTo>
                    <a:pt x="248" y="0"/>
                  </a:moveTo>
                  <a:cubicBezTo>
                    <a:pt x="305" y="95"/>
                    <a:pt x="305" y="95"/>
                    <a:pt x="305" y="95"/>
                  </a:cubicBezTo>
                  <a:cubicBezTo>
                    <a:pt x="57" y="286"/>
                    <a:pt x="210" y="381"/>
                    <a:pt x="19" y="438"/>
                  </a:cubicBezTo>
                  <a:cubicBezTo>
                    <a:pt x="134" y="343"/>
                    <a:pt x="0" y="324"/>
                    <a:pt x="95" y="9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28" name="Freeform 34">
              <a:extLst>
                <a:ext uri="{FF2B5EF4-FFF2-40B4-BE49-F238E27FC236}">
                  <a16:creationId xmlns:a16="http://schemas.microsoft.com/office/drawing/2014/main" id="{7BB6BAD5-1A71-D942-8790-DCDE3CED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2722563"/>
              <a:ext cx="30163" cy="73025"/>
            </a:xfrm>
            <a:custGeom>
              <a:avLst/>
              <a:gdLst>
                <a:gd name="T0" fmla="*/ 2147483646 w 172"/>
                <a:gd name="T1" fmla="*/ 0 h 401"/>
                <a:gd name="T2" fmla="*/ 0 w 172"/>
                <a:gd name="T3" fmla="*/ 2147483646 h 4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" h="401">
                  <a:moveTo>
                    <a:pt x="171" y="0"/>
                  </a:moveTo>
                  <a:cubicBezTo>
                    <a:pt x="38" y="229"/>
                    <a:pt x="133" y="343"/>
                    <a:pt x="0" y="4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29" name="Freeform 35">
              <a:extLst>
                <a:ext uri="{FF2B5EF4-FFF2-40B4-BE49-F238E27FC236}">
                  <a16:creationId xmlns:a16="http://schemas.microsoft.com/office/drawing/2014/main" id="{3E9EAE86-7255-6E44-8323-37195868B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86050"/>
              <a:ext cx="44450" cy="119063"/>
            </a:xfrm>
            <a:custGeom>
              <a:avLst/>
              <a:gdLst>
                <a:gd name="T0" fmla="*/ 2147483646 w 249"/>
                <a:gd name="T1" fmla="*/ 0 h 668"/>
                <a:gd name="T2" fmla="*/ 2147483646 w 249"/>
                <a:gd name="T3" fmla="*/ 0 h 668"/>
                <a:gd name="T4" fmla="*/ 2147483646 w 249"/>
                <a:gd name="T5" fmla="*/ 2147483646 h 668"/>
                <a:gd name="T6" fmla="*/ 0 w 249"/>
                <a:gd name="T7" fmla="*/ 0 h 668"/>
                <a:gd name="T8" fmla="*/ 2147483646 w 249"/>
                <a:gd name="T9" fmla="*/ 0 h 668"/>
                <a:gd name="T10" fmla="*/ 2147483646 w 249"/>
                <a:gd name="T11" fmla="*/ 2147483646 h 668"/>
                <a:gd name="T12" fmla="*/ 2147483646 w 249"/>
                <a:gd name="T13" fmla="*/ 0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668">
                  <a:moveTo>
                    <a:pt x="134" y="0"/>
                  </a:moveTo>
                  <a:lnTo>
                    <a:pt x="248" y="0"/>
                  </a:lnTo>
                  <a:lnTo>
                    <a:pt x="134" y="667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667"/>
                  </a:lnTo>
                  <a:lnTo>
                    <a:pt x="134" y="0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30" name="Freeform 36">
              <a:extLst>
                <a:ext uri="{FF2B5EF4-FFF2-40B4-BE49-F238E27FC236}">
                  <a16:creationId xmlns:a16="http://schemas.microsoft.com/office/drawing/2014/main" id="{BD69E7F2-3D57-874F-AA95-0FCD322B0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686050"/>
              <a:ext cx="44450" cy="119063"/>
            </a:xfrm>
            <a:custGeom>
              <a:avLst/>
              <a:gdLst>
                <a:gd name="T0" fmla="*/ 2147483646 w 249"/>
                <a:gd name="T1" fmla="*/ 0 h 668"/>
                <a:gd name="T2" fmla="*/ 2147483646 w 249"/>
                <a:gd name="T3" fmla="*/ 0 h 668"/>
                <a:gd name="T4" fmla="*/ 2147483646 w 249"/>
                <a:gd name="T5" fmla="*/ 2147483646 h 668"/>
                <a:gd name="T6" fmla="*/ 0 w 249"/>
                <a:gd name="T7" fmla="*/ 0 h 668"/>
                <a:gd name="T8" fmla="*/ 2147483646 w 249"/>
                <a:gd name="T9" fmla="*/ 0 h 668"/>
                <a:gd name="T10" fmla="*/ 2147483646 w 249"/>
                <a:gd name="T11" fmla="*/ 2147483646 h 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9" h="668">
                  <a:moveTo>
                    <a:pt x="134" y="0"/>
                  </a:moveTo>
                  <a:lnTo>
                    <a:pt x="248" y="0"/>
                  </a:lnTo>
                  <a:lnTo>
                    <a:pt x="134" y="667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66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31" name="Freeform 37">
              <a:extLst>
                <a:ext uri="{FF2B5EF4-FFF2-40B4-BE49-F238E27FC236}">
                  <a16:creationId xmlns:a16="http://schemas.microsoft.com/office/drawing/2014/main" id="{B1596DAA-7344-AA49-A266-1A49EA177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2695575"/>
              <a:ext cx="85725" cy="52388"/>
            </a:xfrm>
            <a:custGeom>
              <a:avLst/>
              <a:gdLst>
                <a:gd name="T0" fmla="*/ 2147483646 w 478"/>
                <a:gd name="T1" fmla="*/ 2147483646 h 286"/>
                <a:gd name="T2" fmla="*/ 2147483646 w 478"/>
                <a:gd name="T3" fmla="*/ 2147483646 h 286"/>
                <a:gd name="T4" fmla="*/ 0 w 478"/>
                <a:gd name="T5" fmla="*/ 2147483646 h 286"/>
                <a:gd name="T6" fmla="*/ 2147483646 w 478"/>
                <a:gd name="T7" fmla="*/ 0 h 286"/>
                <a:gd name="T8" fmla="*/ 2147483646 w 478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8" h="286">
                  <a:moveTo>
                    <a:pt x="477" y="38"/>
                  </a:moveTo>
                  <a:cubicBezTo>
                    <a:pt x="438" y="152"/>
                    <a:pt x="438" y="152"/>
                    <a:pt x="438" y="152"/>
                  </a:cubicBezTo>
                  <a:cubicBezTo>
                    <a:pt x="133" y="95"/>
                    <a:pt x="172" y="285"/>
                    <a:pt x="0" y="190"/>
                  </a:cubicBezTo>
                  <a:cubicBezTo>
                    <a:pt x="152" y="190"/>
                    <a:pt x="76" y="95"/>
                    <a:pt x="305" y="0"/>
                  </a:cubicBezTo>
                  <a:lnTo>
                    <a:pt x="477" y="38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32" name="Freeform 38">
              <a:extLst>
                <a:ext uri="{FF2B5EF4-FFF2-40B4-BE49-F238E27FC236}">
                  <a16:creationId xmlns:a16="http://schemas.microsoft.com/office/drawing/2014/main" id="{3FC70EAD-9A1E-AB40-B35A-EAF7D2EB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2695575"/>
              <a:ext cx="85725" cy="52388"/>
            </a:xfrm>
            <a:custGeom>
              <a:avLst/>
              <a:gdLst>
                <a:gd name="T0" fmla="*/ 2147483646 w 478"/>
                <a:gd name="T1" fmla="*/ 2147483646 h 286"/>
                <a:gd name="T2" fmla="*/ 2147483646 w 478"/>
                <a:gd name="T3" fmla="*/ 2147483646 h 286"/>
                <a:gd name="T4" fmla="*/ 0 w 478"/>
                <a:gd name="T5" fmla="*/ 2147483646 h 286"/>
                <a:gd name="T6" fmla="*/ 2147483646 w 478"/>
                <a:gd name="T7" fmla="*/ 0 h 2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8" h="286">
                  <a:moveTo>
                    <a:pt x="477" y="38"/>
                  </a:moveTo>
                  <a:cubicBezTo>
                    <a:pt x="438" y="152"/>
                    <a:pt x="438" y="152"/>
                    <a:pt x="438" y="152"/>
                  </a:cubicBezTo>
                  <a:cubicBezTo>
                    <a:pt x="133" y="95"/>
                    <a:pt x="172" y="285"/>
                    <a:pt x="0" y="190"/>
                  </a:cubicBezTo>
                  <a:cubicBezTo>
                    <a:pt x="152" y="190"/>
                    <a:pt x="76" y="95"/>
                    <a:pt x="305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33" name="Freeform 39">
              <a:extLst>
                <a:ext uri="{FF2B5EF4-FFF2-40B4-BE49-F238E27FC236}">
                  <a16:creationId xmlns:a16="http://schemas.microsoft.com/office/drawing/2014/main" id="{4AE948C5-D5E5-734B-BC3F-284A93159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2698750"/>
              <a:ext cx="74612" cy="41275"/>
            </a:xfrm>
            <a:custGeom>
              <a:avLst/>
              <a:gdLst>
                <a:gd name="T0" fmla="*/ 2147483646 w 420"/>
                <a:gd name="T1" fmla="*/ 0 h 230"/>
                <a:gd name="T2" fmla="*/ 0 w 420"/>
                <a:gd name="T3" fmla="*/ 2147483646 h 2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0" h="230">
                  <a:moveTo>
                    <a:pt x="419" y="0"/>
                  </a:moveTo>
                  <a:cubicBezTo>
                    <a:pt x="152" y="76"/>
                    <a:pt x="133" y="229"/>
                    <a:pt x="0" y="1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34" name="Freeform 40">
              <a:extLst>
                <a:ext uri="{FF2B5EF4-FFF2-40B4-BE49-F238E27FC236}">
                  <a16:creationId xmlns:a16="http://schemas.microsoft.com/office/drawing/2014/main" id="{6514B1FD-B102-8A47-999C-AAA7AA603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0" y="2668588"/>
              <a:ext cx="100013" cy="103187"/>
            </a:xfrm>
            <a:custGeom>
              <a:avLst/>
              <a:gdLst>
                <a:gd name="T0" fmla="*/ 2147483646 w 554"/>
                <a:gd name="T1" fmla="*/ 2147483646 h 572"/>
                <a:gd name="T2" fmla="*/ 2147483646 w 554"/>
                <a:gd name="T3" fmla="*/ 2147483646 h 572"/>
                <a:gd name="T4" fmla="*/ 0 w 554"/>
                <a:gd name="T5" fmla="*/ 2147483646 h 572"/>
                <a:gd name="T6" fmla="*/ 2147483646 w 554"/>
                <a:gd name="T7" fmla="*/ 0 h 572"/>
                <a:gd name="T8" fmla="*/ 2147483646 w 554"/>
                <a:gd name="T9" fmla="*/ 2147483646 h 572"/>
                <a:gd name="T10" fmla="*/ 0 w 554"/>
                <a:gd name="T11" fmla="*/ 2147483646 h 572"/>
                <a:gd name="T12" fmla="*/ 2147483646 w 554"/>
                <a:gd name="T13" fmla="*/ 2147483646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572">
                  <a:moveTo>
                    <a:pt x="477" y="95"/>
                  </a:moveTo>
                  <a:lnTo>
                    <a:pt x="553" y="171"/>
                  </a:lnTo>
                  <a:lnTo>
                    <a:pt x="0" y="571"/>
                  </a:lnTo>
                  <a:lnTo>
                    <a:pt x="381" y="0"/>
                  </a:lnTo>
                  <a:lnTo>
                    <a:pt x="477" y="95"/>
                  </a:lnTo>
                  <a:lnTo>
                    <a:pt x="0" y="571"/>
                  </a:lnTo>
                  <a:lnTo>
                    <a:pt x="477" y="95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35" name="Freeform 41">
              <a:extLst>
                <a:ext uri="{FF2B5EF4-FFF2-40B4-BE49-F238E27FC236}">
                  <a16:creationId xmlns:a16="http://schemas.microsoft.com/office/drawing/2014/main" id="{2AD6A34E-E31D-494B-A204-14A6EE588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0" y="2668588"/>
              <a:ext cx="100013" cy="103187"/>
            </a:xfrm>
            <a:custGeom>
              <a:avLst/>
              <a:gdLst>
                <a:gd name="T0" fmla="*/ 2147483646 w 554"/>
                <a:gd name="T1" fmla="*/ 2147483646 h 572"/>
                <a:gd name="T2" fmla="*/ 2147483646 w 554"/>
                <a:gd name="T3" fmla="*/ 2147483646 h 572"/>
                <a:gd name="T4" fmla="*/ 0 w 554"/>
                <a:gd name="T5" fmla="*/ 2147483646 h 572"/>
                <a:gd name="T6" fmla="*/ 2147483646 w 554"/>
                <a:gd name="T7" fmla="*/ 0 h 572"/>
                <a:gd name="T8" fmla="*/ 2147483646 w 554"/>
                <a:gd name="T9" fmla="*/ 2147483646 h 572"/>
                <a:gd name="T10" fmla="*/ 0 w 554"/>
                <a:gd name="T11" fmla="*/ 2147483646 h 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572">
                  <a:moveTo>
                    <a:pt x="477" y="95"/>
                  </a:moveTo>
                  <a:lnTo>
                    <a:pt x="553" y="171"/>
                  </a:lnTo>
                  <a:lnTo>
                    <a:pt x="0" y="571"/>
                  </a:lnTo>
                  <a:lnTo>
                    <a:pt x="381" y="0"/>
                  </a:lnTo>
                  <a:lnTo>
                    <a:pt x="477" y="95"/>
                  </a:lnTo>
                  <a:lnTo>
                    <a:pt x="0" y="57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36" name="Freeform 42">
              <a:extLst>
                <a:ext uri="{FF2B5EF4-FFF2-40B4-BE49-F238E27FC236}">
                  <a16:creationId xmlns:a16="http://schemas.microsoft.com/office/drawing/2014/main" id="{F5748025-75A2-C64B-86F8-72147A149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2636838"/>
              <a:ext cx="79375" cy="52387"/>
            </a:xfrm>
            <a:custGeom>
              <a:avLst/>
              <a:gdLst>
                <a:gd name="T0" fmla="*/ 2147483646 w 439"/>
                <a:gd name="T1" fmla="*/ 2147483646 h 287"/>
                <a:gd name="T2" fmla="*/ 2147483646 w 439"/>
                <a:gd name="T3" fmla="*/ 2147483646 h 287"/>
                <a:gd name="T4" fmla="*/ 0 w 439"/>
                <a:gd name="T5" fmla="*/ 0 h 287"/>
                <a:gd name="T6" fmla="*/ 2147483646 w 439"/>
                <a:gd name="T7" fmla="*/ 2147483646 h 287"/>
                <a:gd name="T8" fmla="*/ 2147483646 w 439"/>
                <a:gd name="T9" fmla="*/ 2147483646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287">
                  <a:moveTo>
                    <a:pt x="438" y="228"/>
                  </a:moveTo>
                  <a:cubicBezTo>
                    <a:pt x="362" y="286"/>
                    <a:pt x="362" y="286"/>
                    <a:pt x="362" y="286"/>
                  </a:cubicBezTo>
                  <a:cubicBezTo>
                    <a:pt x="172" y="38"/>
                    <a:pt x="57" y="191"/>
                    <a:pt x="0" y="0"/>
                  </a:cubicBezTo>
                  <a:cubicBezTo>
                    <a:pt x="115" y="114"/>
                    <a:pt x="115" y="0"/>
                    <a:pt x="343" y="76"/>
                  </a:cubicBezTo>
                  <a:lnTo>
                    <a:pt x="438" y="228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37" name="Freeform 43">
              <a:extLst>
                <a:ext uri="{FF2B5EF4-FFF2-40B4-BE49-F238E27FC236}">
                  <a16:creationId xmlns:a16="http://schemas.microsoft.com/office/drawing/2014/main" id="{A3AA99C9-7F08-944F-B4DF-61BEB5E4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2636838"/>
              <a:ext cx="79375" cy="52387"/>
            </a:xfrm>
            <a:custGeom>
              <a:avLst/>
              <a:gdLst>
                <a:gd name="T0" fmla="*/ 2147483646 w 439"/>
                <a:gd name="T1" fmla="*/ 2147483646 h 287"/>
                <a:gd name="T2" fmla="*/ 2147483646 w 439"/>
                <a:gd name="T3" fmla="*/ 2147483646 h 287"/>
                <a:gd name="T4" fmla="*/ 0 w 439"/>
                <a:gd name="T5" fmla="*/ 0 h 287"/>
                <a:gd name="T6" fmla="*/ 2147483646 w 439"/>
                <a:gd name="T7" fmla="*/ 2147483646 h 2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9" h="287">
                  <a:moveTo>
                    <a:pt x="438" y="228"/>
                  </a:moveTo>
                  <a:cubicBezTo>
                    <a:pt x="362" y="286"/>
                    <a:pt x="362" y="286"/>
                    <a:pt x="362" y="286"/>
                  </a:cubicBezTo>
                  <a:cubicBezTo>
                    <a:pt x="172" y="38"/>
                    <a:pt x="57" y="191"/>
                    <a:pt x="0" y="0"/>
                  </a:cubicBezTo>
                  <a:cubicBezTo>
                    <a:pt x="115" y="114"/>
                    <a:pt x="115" y="0"/>
                    <a:pt x="343" y="7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38" name="Freeform 44">
              <a:extLst>
                <a:ext uri="{FF2B5EF4-FFF2-40B4-BE49-F238E27FC236}">
                  <a16:creationId xmlns:a16="http://schemas.microsoft.com/office/drawing/2014/main" id="{9C1DEAF7-31F0-6946-B600-56CB9DAA1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2636838"/>
              <a:ext cx="74612" cy="31750"/>
            </a:xfrm>
            <a:custGeom>
              <a:avLst/>
              <a:gdLst>
                <a:gd name="T0" fmla="*/ 2147483646 w 420"/>
                <a:gd name="T1" fmla="*/ 2147483646 h 173"/>
                <a:gd name="T2" fmla="*/ 0 w 420"/>
                <a:gd name="T3" fmla="*/ 0 h 1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0" h="173">
                  <a:moveTo>
                    <a:pt x="419" y="172"/>
                  </a:moveTo>
                  <a:cubicBezTo>
                    <a:pt x="191" y="38"/>
                    <a:pt x="57" y="133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39" name="Freeform 45">
              <a:extLst>
                <a:ext uri="{FF2B5EF4-FFF2-40B4-BE49-F238E27FC236}">
                  <a16:creationId xmlns:a16="http://schemas.microsoft.com/office/drawing/2014/main" id="{BEAFA5B5-E9AF-8345-AE12-C3079095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5" y="2665413"/>
              <a:ext cx="120650" cy="41275"/>
            </a:xfrm>
            <a:custGeom>
              <a:avLst/>
              <a:gdLst>
                <a:gd name="T0" fmla="*/ 2147483646 w 668"/>
                <a:gd name="T1" fmla="*/ 2147483646 h 230"/>
                <a:gd name="T2" fmla="*/ 2147483646 w 668"/>
                <a:gd name="T3" fmla="*/ 2147483646 h 230"/>
                <a:gd name="T4" fmla="*/ 0 w 668"/>
                <a:gd name="T5" fmla="*/ 2147483646 h 230"/>
                <a:gd name="T6" fmla="*/ 2147483646 w 668"/>
                <a:gd name="T7" fmla="*/ 0 h 230"/>
                <a:gd name="T8" fmla="*/ 2147483646 w 668"/>
                <a:gd name="T9" fmla="*/ 2147483646 h 230"/>
                <a:gd name="T10" fmla="*/ 0 w 668"/>
                <a:gd name="T11" fmla="*/ 2147483646 h 230"/>
                <a:gd name="T12" fmla="*/ 2147483646 w 668"/>
                <a:gd name="T13" fmla="*/ 2147483646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8" h="230">
                  <a:moveTo>
                    <a:pt x="667" y="115"/>
                  </a:moveTo>
                  <a:lnTo>
                    <a:pt x="667" y="229"/>
                  </a:lnTo>
                  <a:lnTo>
                    <a:pt x="0" y="115"/>
                  </a:lnTo>
                  <a:lnTo>
                    <a:pt x="667" y="0"/>
                  </a:lnTo>
                  <a:lnTo>
                    <a:pt x="667" y="115"/>
                  </a:lnTo>
                  <a:lnTo>
                    <a:pt x="0" y="115"/>
                  </a:lnTo>
                  <a:lnTo>
                    <a:pt x="667" y="115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40" name="Freeform 46">
              <a:extLst>
                <a:ext uri="{FF2B5EF4-FFF2-40B4-BE49-F238E27FC236}">
                  <a16:creationId xmlns:a16="http://schemas.microsoft.com/office/drawing/2014/main" id="{874E2EDC-4DAC-9048-BD52-185513FE2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5" y="2665413"/>
              <a:ext cx="120650" cy="41275"/>
            </a:xfrm>
            <a:custGeom>
              <a:avLst/>
              <a:gdLst>
                <a:gd name="T0" fmla="*/ 2147483646 w 668"/>
                <a:gd name="T1" fmla="*/ 2147483646 h 230"/>
                <a:gd name="T2" fmla="*/ 2147483646 w 668"/>
                <a:gd name="T3" fmla="*/ 2147483646 h 230"/>
                <a:gd name="T4" fmla="*/ 0 w 668"/>
                <a:gd name="T5" fmla="*/ 2147483646 h 230"/>
                <a:gd name="T6" fmla="*/ 2147483646 w 668"/>
                <a:gd name="T7" fmla="*/ 0 h 230"/>
                <a:gd name="T8" fmla="*/ 2147483646 w 668"/>
                <a:gd name="T9" fmla="*/ 2147483646 h 230"/>
                <a:gd name="T10" fmla="*/ 0 w 668"/>
                <a:gd name="T11" fmla="*/ 2147483646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8" h="230">
                  <a:moveTo>
                    <a:pt x="667" y="115"/>
                  </a:moveTo>
                  <a:lnTo>
                    <a:pt x="667" y="229"/>
                  </a:lnTo>
                  <a:lnTo>
                    <a:pt x="0" y="115"/>
                  </a:lnTo>
                  <a:lnTo>
                    <a:pt x="667" y="0"/>
                  </a:lnTo>
                  <a:lnTo>
                    <a:pt x="667" y="115"/>
                  </a:lnTo>
                  <a:lnTo>
                    <a:pt x="0" y="11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41" name="Freeform 47">
              <a:extLst>
                <a:ext uri="{FF2B5EF4-FFF2-40B4-BE49-F238E27FC236}">
                  <a16:creationId xmlns:a16="http://schemas.microsoft.com/office/drawing/2014/main" id="{F2D44E18-29F0-3141-ACF5-DEC0AA0B5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2571750"/>
              <a:ext cx="49212" cy="85725"/>
            </a:xfrm>
            <a:custGeom>
              <a:avLst/>
              <a:gdLst>
                <a:gd name="T0" fmla="*/ 2147483646 w 268"/>
                <a:gd name="T1" fmla="*/ 2147483646 h 477"/>
                <a:gd name="T2" fmla="*/ 2147483646 w 268"/>
                <a:gd name="T3" fmla="*/ 2147483646 h 477"/>
                <a:gd name="T4" fmla="*/ 2147483646 w 268"/>
                <a:gd name="T5" fmla="*/ 0 h 477"/>
                <a:gd name="T6" fmla="*/ 2147483646 w 268"/>
                <a:gd name="T7" fmla="*/ 2147483646 h 477"/>
                <a:gd name="T8" fmla="*/ 2147483646 w 268"/>
                <a:gd name="T9" fmla="*/ 2147483646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477">
                  <a:moveTo>
                    <a:pt x="247" y="476"/>
                  </a:moveTo>
                  <a:cubicBezTo>
                    <a:pt x="133" y="458"/>
                    <a:pt x="133" y="458"/>
                    <a:pt x="133" y="458"/>
                  </a:cubicBezTo>
                  <a:cubicBezTo>
                    <a:pt x="191" y="133"/>
                    <a:pt x="0" y="172"/>
                    <a:pt x="76" y="0"/>
                  </a:cubicBezTo>
                  <a:cubicBezTo>
                    <a:pt x="76" y="172"/>
                    <a:pt x="171" y="77"/>
                    <a:pt x="267" y="305"/>
                  </a:cubicBezTo>
                  <a:lnTo>
                    <a:pt x="247" y="476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42" name="Freeform 48">
              <a:extLst>
                <a:ext uri="{FF2B5EF4-FFF2-40B4-BE49-F238E27FC236}">
                  <a16:creationId xmlns:a16="http://schemas.microsoft.com/office/drawing/2014/main" id="{2BF4E8F8-5CD8-774B-8EE6-37E376F3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2571750"/>
              <a:ext cx="49212" cy="85725"/>
            </a:xfrm>
            <a:custGeom>
              <a:avLst/>
              <a:gdLst>
                <a:gd name="T0" fmla="*/ 2147483646 w 268"/>
                <a:gd name="T1" fmla="*/ 2147483646 h 477"/>
                <a:gd name="T2" fmla="*/ 2147483646 w 268"/>
                <a:gd name="T3" fmla="*/ 2147483646 h 477"/>
                <a:gd name="T4" fmla="*/ 2147483646 w 268"/>
                <a:gd name="T5" fmla="*/ 0 h 477"/>
                <a:gd name="T6" fmla="*/ 2147483646 w 268"/>
                <a:gd name="T7" fmla="*/ 2147483646 h 4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" h="477">
                  <a:moveTo>
                    <a:pt x="247" y="476"/>
                  </a:moveTo>
                  <a:cubicBezTo>
                    <a:pt x="133" y="458"/>
                    <a:pt x="133" y="458"/>
                    <a:pt x="133" y="458"/>
                  </a:cubicBezTo>
                  <a:cubicBezTo>
                    <a:pt x="191" y="133"/>
                    <a:pt x="0" y="172"/>
                    <a:pt x="76" y="0"/>
                  </a:cubicBezTo>
                  <a:cubicBezTo>
                    <a:pt x="76" y="172"/>
                    <a:pt x="171" y="77"/>
                    <a:pt x="267" y="30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43" name="Freeform 49">
              <a:extLst>
                <a:ext uri="{FF2B5EF4-FFF2-40B4-BE49-F238E27FC236}">
                  <a16:creationId xmlns:a16="http://schemas.microsoft.com/office/drawing/2014/main" id="{027DA98B-B154-B441-A18B-9A9012FB2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000" y="2571750"/>
              <a:ext cx="38100" cy="76200"/>
            </a:xfrm>
            <a:custGeom>
              <a:avLst/>
              <a:gdLst>
                <a:gd name="T0" fmla="*/ 2147483646 w 210"/>
                <a:gd name="T1" fmla="*/ 2147483646 h 420"/>
                <a:gd name="T2" fmla="*/ 2147483646 w 210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0" h="420">
                  <a:moveTo>
                    <a:pt x="209" y="419"/>
                  </a:moveTo>
                  <a:cubicBezTo>
                    <a:pt x="153" y="153"/>
                    <a:pt x="0" y="133"/>
                    <a:pt x="38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44" name="Freeform 50">
              <a:extLst>
                <a:ext uri="{FF2B5EF4-FFF2-40B4-BE49-F238E27FC236}">
                  <a16:creationId xmlns:a16="http://schemas.microsoft.com/office/drawing/2014/main" id="{F2503C17-87C1-5E4D-8417-383FBC747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0" y="2600325"/>
              <a:ext cx="100013" cy="98425"/>
            </a:xfrm>
            <a:custGeom>
              <a:avLst/>
              <a:gdLst>
                <a:gd name="T0" fmla="*/ 2147483646 w 554"/>
                <a:gd name="T1" fmla="*/ 2147483646 h 553"/>
                <a:gd name="T2" fmla="*/ 2147483646 w 554"/>
                <a:gd name="T3" fmla="*/ 2147483646 h 553"/>
                <a:gd name="T4" fmla="*/ 0 w 554"/>
                <a:gd name="T5" fmla="*/ 0 h 553"/>
                <a:gd name="T6" fmla="*/ 2147483646 w 554"/>
                <a:gd name="T7" fmla="*/ 2147483646 h 553"/>
                <a:gd name="T8" fmla="*/ 2147483646 w 554"/>
                <a:gd name="T9" fmla="*/ 2147483646 h 553"/>
                <a:gd name="T10" fmla="*/ 0 w 554"/>
                <a:gd name="T11" fmla="*/ 0 h 553"/>
                <a:gd name="T12" fmla="*/ 2147483646 w 554"/>
                <a:gd name="T13" fmla="*/ 2147483646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553">
                  <a:moveTo>
                    <a:pt x="477" y="476"/>
                  </a:moveTo>
                  <a:lnTo>
                    <a:pt x="381" y="552"/>
                  </a:lnTo>
                  <a:lnTo>
                    <a:pt x="0" y="0"/>
                  </a:lnTo>
                  <a:lnTo>
                    <a:pt x="553" y="381"/>
                  </a:lnTo>
                  <a:lnTo>
                    <a:pt x="477" y="476"/>
                  </a:lnTo>
                  <a:lnTo>
                    <a:pt x="0" y="0"/>
                  </a:lnTo>
                  <a:lnTo>
                    <a:pt x="477" y="476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45" name="Freeform 51">
              <a:extLst>
                <a:ext uri="{FF2B5EF4-FFF2-40B4-BE49-F238E27FC236}">
                  <a16:creationId xmlns:a16="http://schemas.microsoft.com/office/drawing/2014/main" id="{81AD3FA1-2F99-4A40-8F5A-79037A07E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0" y="2600325"/>
              <a:ext cx="100013" cy="98425"/>
            </a:xfrm>
            <a:custGeom>
              <a:avLst/>
              <a:gdLst>
                <a:gd name="T0" fmla="*/ 2147483646 w 554"/>
                <a:gd name="T1" fmla="*/ 2147483646 h 553"/>
                <a:gd name="T2" fmla="*/ 2147483646 w 554"/>
                <a:gd name="T3" fmla="*/ 2147483646 h 553"/>
                <a:gd name="T4" fmla="*/ 0 w 554"/>
                <a:gd name="T5" fmla="*/ 0 h 553"/>
                <a:gd name="T6" fmla="*/ 2147483646 w 554"/>
                <a:gd name="T7" fmla="*/ 2147483646 h 553"/>
                <a:gd name="T8" fmla="*/ 2147483646 w 554"/>
                <a:gd name="T9" fmla="*/ 2147483646 h 553"/>
                <a:gd name="T10" fmla="*/ 0 w 554"/>
                <a:gd name="T11" fmla="*/ 0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553">
                  <a:moveTo>
                    <a:pt x="477" y="476"/>
                  </a:moveTo>
                  <a:lnTo>
                    <a:pt x="381" y="552"/>
                  </a:lnTo>
                  <a:lnTo>
                    <a:pt x="0" y="0"/>
                  </a:lnTo>
                  <a:lnTo>
                    <a:pt x="553" y="381"/>
                  </a:lnTo>
                  <a:lnTo>
                    <a:pt x="477" y="476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46" name="Freeform 52">
              <a:extLst>
                <a:ext uri="{FF2B5EF4-FFF2-40B4-BE49-F238E27FC236}">
                  <a16:creationId xmlns:a16="http://schemas.microsoft.com/office/drawing/2014/main" id="{38CBEC94-3534-C14B-B147-4F0259D9B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2571750"/>
              <a:ext cx="50800" cy="79375"/>
            </a:xfrm>
            <a:custGeom>
              <a:avLst/>
              <a:gdLst>
                <a:gd name="T0" fmla="*/ 2147483646 w 287"/>
                <a:gd name="T1" fmla="*/ 2147483646 h 439"/>
                <a:gd name="T2" fmla="*/ 0 w 287"/>
                <a:gd name="T3" fmla="*/ 2147483646 h 439"/>
                <a:gd name="T4" fmla="*/ 2147483646 w 287"/>
                <a:gd name="T5" fmla="*/ 0 h 439"/>
                <a:gd name="T6" fmla="*/ 2147483646 w 287"/>
                <a:gd name="T7" fmla="*/ 2147483646 h 439"/>
                <a:gd name="T8" fmla="*/ 2147483646 w 287"/>
                <a:gd name="T9" fmla="*/ 2147483646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439">
                  <a:moveTo>
                    <a:pt x="58" y="43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49" y="172"/>
                    <a:pt x="96" y="57"/>
                    <a:pt x="267" y="0"/>
                  </a:cubicBezTo>
                  <a:cubicBezTo>
                    <a:pt x="153" y="114"/>
                    <a:pt x="286" y="133"/>
                    <a:pt x="191" y="343"/>
                  </a:cubicBezTo>
                  <a:lnTo>
                    <a:pt x="58" y="438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47" name="Freeform 53">
              <a:extLst>
                <a:ext uri="{FF2B5EF4-FFF2-40B4-BE49-F238E27FC236}">
                  <a16:creationId xmlns:a16="http://schemas.microsoft.com/office/drawing/2014/main" id="{08F6E5C9-C5AF-2D4D-A869-6A32522A1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2571750"/>
              <a:ext cx="50800" cy="79375"/>
            </a:xfrm>
            <a:custGeom>
              <a:avLst/>
              <a:gdLst>
                <a:gd name="T0" fmla="*/ 2147483646 w 287"/>
                <a:gd name="T1" fmla="*/ 2147483646 h 439"/>
                <a:gd name="T2" fmla="*/ 0 w 287"/>
                <a:gd name="T3" fmla="*/ 2147483646 h 439"/>
                <a:gd name="T4" fmla="*/ 2147483646 w 287"/>
                <a:gd name="T5" fmla="*/ 0 h 439"/>
                <a:gd name="T6" fmla="*/ 2147483646 w 287"/>
                <a:gd name="T7" fmla="*/ 2147483646 h 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439">
                  <a:moveTo>
                    <a:pt x="58" y="43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49" y="172"/>
                    <a:pt x="96" y="57"/>
                    <a:pt x="267" y="0"/>
                  </a:cubicBezTo>
                  <a:cubicBezTo>
                    <a:pt x="153" y="114"/>
                    <a:pt x="286" y="133"/>
                    <a:pt x="191" y="34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48" name="Freeform 54">
              <a:extLst>
                <a:ext uri="{FF2B5EF4-FFF2-40B4-BE49-F238E27FC236}">
                  <a16:creationId xmlns:a16="http://schemas.microsoft.com/office/drawing/2014/main" id="{019B6EB7-B1C2-0D4F-AF1D-FB1CE08A7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2571750"/>
              <a:ext cx="30162" cy="76200"/>
            </a:xfrm>
            <a:custGeom>
              <a:avLst/>
              <a:gdLst>
                <a:gd name="T0" fmla="*/ 0 w 172"/>
                <a:gd name="T1" fmla="*/ 2147483646 h 420"/>
                <a:gd name="T2" fmla="*/ 2147483646 w 172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2" h="420">
                  <a:moveTo>
                    <a:pt x="0" y="419"/>
                  </a:moveTo>
                  <a:cubicBezTo>
                    <a:pt x="153" y="191"/>
                    <a:pt x="57" y="77"/>
                    <a:pt x="171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49" name="Freeform 55">
              <a:extLst>
                <a:ext uri="{FF2B5EF4-FFF2-40B4-BE49-F238E27FC236}">
                  <a16:creationId xmlns:a16="http://schemas.microsoft.com/office/drawing/2014/main" id="{1FF1A107-97E2-7C4F-A1EB-150CB253A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565400"/>
              <a:ext cx="44450" cy="120650"/>
            </a:xfrm>
            <a:custGeom>
              <a:avLst/>
              <a:gdLst>
                <a:gd name="T0" fmla="*/ 2147483646 w 249"/>
                <a:gd name="T1" fmla="*/ 2147483646 h 668"/>
                <a:gd name="T2" fmla="*/ 0 w 249"/>
                <a:gd name="T3" fmla="*/ 2147483646 h 668"/>
                <a:gd name="T4" fmla="*/ 2147483646 w 249"/>
                <a:gd name="T5" fmla="*/ 0 h 668"/>
                <a:gd name="T6" fmla="*/ 2147483646 w 249"/>
                <a:gd name="T7" fmla="*/ 2147483646 h 668"/>
                <a:gd name="T8" fmla="*/ 2147483646 w 249"/>
                <a:gd name="T9" fmla="*/ 2147483646 h 668"/>
                <a:gd name="T10" fmla="*/ 2147483646 w 249"/>
                <a:gd name="T11" fmla="*/ 0 h 668"/>
                <a:gd name="T12" fmla="*/ 2147483646 w 249"/>
                <a:gd name="T13" fmla="*/ 2147483646 h 6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668">
                  <a:moveTo>
                    <a:pt x="134" y="667"/>
                  </a:moveTo>
                  <a:lnTo>
                    <a:pt x="0" y="667"/>
                  </a:lnTo>
                  <a:lnTo>
                    <a:pt x="134" y="0"/>
                  </a:lnTo>
                  <a:lnTo>
                    <a:pt x="248" y="667"/>
                  </a:lnTo>
                  <a:lnTo>
                    <a:pt x="134" y="667"/>
                  </a:lnTo>
                  <a:lnTo>
                    <a:pt x="134" y="0"/>
                  </a:lnTo>
                  <a:lnTo>
                    <a:pt x="134" y="667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50" name="Freeform 56">
              <a:extLst>
                <a:ext uri="{FF2B5EF4-FFF2-40B4-BE49-F238E27FC236}">
                  <a16:creationId xmlns:a16="http://schemas.microsoft.com/office/drawing/2014/main" id="{30600A79-BF04-DF4F-B4B0-0B6909DD9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2565400"/>
              <a:ext cx="44450" cy="120650"/>
            </a:xfrm>
            <a:custGeom>
              <a:avLst/>
              <a:gdLst>
                <a:gd name="T0" fmla="*/ 2147483646 w 249"/>
                <a:gd name="T1" fmla="*/ 2147483646 h 668"/>
                <a:gd name="T2" fmla="*/ 0 w 249"/>
                <a:gd name="T3" fmla="*/ 2147483646 h 668"/>
                <a:gd name="T4" fmla="*/ 2147483646 w 249"/>
                <a:gd name="T5" fmla="*/ 0 h 668"/>
                <a:gd name="T6" fmla="*/ 2147483646 w 249"/>
                <a:gd name="T7" fmla="*/ 2147483646 h 668"/>
                <a:gd name="T8" fmla="*/ 2147483646 w 249"/>
                <a:gd name="T9" fmla="*/ 2147483646 h 668"/>
                <a:gd name="T10" fmla="*/ 2147483646 w 249"/>
                <a:gd name="T11" fmla="*/ 0 h 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9" h="668">
                  <a:moveTo>
                    <a:pt x="134" y="667"/>
                  </a:moveTo>
                  <a:lnTo>
                    <a:pt x="0" y="667"/>
                  </a:lnTo>
                  <a:lnTo>
                    <a:pt x="134" y="0"/>
                  </a:lnTo>
                  <a:lnTo>
                    <a:pt x="248" y="667"/>
                  </a:lnTo>
                  <a:lnTo>
                    <a:pt x="134" y="667"/>
                  </a:lnTo>
                  <a:lnTo>
                    <a:pt x="13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51" name="Freeform 57">
              <a:extLst>
                <a:ext uri="{FF2B5EF4-FFF2-40B4-BE49-F238E27FC236}">
                  <a16:creationId xmlns:a16="http://schemas.microsoft.com/office/drawing/2014/main" id="{214FBE9D-2619-1047-ADD3-A614948F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2624138"/>
              <a:ext cx="82550" cy="47625"/>
            </a:xfrm>
            <a:custGeom>
              <a:avLst/>
              <a:gdLst>
                <a:gd name="T0" fmla="*/ 0 w 459"/>
                <a:gd name="T1" fmla="*/ 2147483646 h 268"/>
                <a:gd name="T2" fmla="*/ 2147483646 w 459"/>
                <a:gd name="T3" fmla="*/ 2147483646 h 268"/>
                <a:gd name="T4" fmla="*/ 2147483646 w 459"/>
                <a:gd name="T5" fmla="*/ 2147483646 h 268"/>
                <a:gd name="T6" fmla="*/ 2147483646 w 459"/>
                <a:gd name="T7" fmla="*/ 2147483646 h 268"/>
                <a:gd name="T8" fmla="*/ 0 w 459"/>
                <a:gd name="T9" fmla="*/ 214748364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9" h="268">
                  <a:moveTo>
                    <a:pt x="0" y="248"/>
                  </a:moveTo>
                  <a:cubicBezTo>
                    <a:pt x="19" y="133"/>
                    <a:pt x="19" y="133"/>
                    <a:pt x="19" y="133"/>
                  </a:cubicBezTo>
                  <a:cubicBezTo>
                    <a:pt x="324" y="190"/>
                    <a:pt x="305" y="0"/>
                    <a:pt x="458" y="76"/>
                  </a:cubicBezTo>
                  <a:cubicBezTo>
                    <a:pt x="305" y="76"/>
                    <a:pt x="400" y="172"/>
                    <a:pt x="172" y="267"/>
                  </a:cubicBezTo>
                  <a:lnTo>
                    <a:pt x="0" y="248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52" name="Freeform 58">
              <a:extLst>
                <a:ext uri="{FF2B5EF4-FFF2-40B4-BE49-F238E27FC236}">
                  <a16:creationId xmlns:a16="http://schemas.microsoft.com/office/drawing/2014/main" id="{0E9404E8-F541-014A-8057-394C2F709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2624138"/>
              <a:ext cx="82550" cy="47625"/>
            </a:xfrm>
            <a:custGeom>
              <a:avLst/>
              <a:gdLst>
                <a:gd name="T0" fmla="*/ 0 w 459"/>
                <a:gd name="T1" fmla="*/ 2147483646 h 268"/>
                <a:gd name="T2" fmla="*/ 2147483646 w 459"/>
                <a:gd name="T3" fmla="*/ 2147483646 h 268"/>
                <a:gd name="T4" fmla="*/ 2147483646 w 459"/>
                <a:gd name="T5" fmla="*/ 2147483646 h 268"/>
                <a:gd name="T6" fmla="*/ 2147483646 w 459"/>
                <a:gd name="T7" fmla="*/ 2147483646 h 2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9" h="268">
                  <a:moveTo>
                    <a:pt x="0" y="248"/>
                  </a:moveTo>
                  <a:cubicBezTo>
                    <a:pt x="19" y="133"/>
                    <a:pt x="19" y="133"/>
                    <a:pt x="19" y="133"/>
                  </a:cubicBezTo>
                  <a:cubicBezTo>
                    <a:pt x="324" y="190"/>
                    <a:pt x="305" y="0"/>
                    <a:pt x="458" y="76"/>
                  </a:cubicBezTo>
                  <a:cubicBezTo>
                    <a:pt x="305" y="76"/>
                    <a:pt x="400" y="172"/>
                    <a:pt x="172" y="267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53" name="Freeform 59">
              <a:extLst>
                <a:ext uri="{FF2B5EF4-FFF2-40B4-BE49-F238E27FC236}">
                  <a16:creationId xmlns:a16="http://schemas.microsoft.com/office/drawing/2014/main" id="{92E2E7A7-2B01-3A4F-BF0F-31B8BE81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2630488"/>
              <a:ext cx="71438" cy="38100"/>
            </a:xfrm>
            <a:custGeom>
              <a:avLst/>
              <a:gdLst>
                <a:gd name="T0" fmla="*/ 0 w 402"/>
                <a:gd name="T1" fmla="*/ 2147483646 h 211"/>
                <a:gd name="T2" fmla="*/ 2147483646 w 402"/>
                <a:gd name="T3" fmla="*/ 2147483646 h 2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2" h="211">
                  <a:moveTo>
                    <a:pt x="0" y="210"/>
                  </a:moveTo>
                  <a:cubicBezTo>
                    <a:pt x="248" y="152"/>
                    <a:pt x="286" y="0"/>
                    <a:pt x="401" y="3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54" name="Freeform 60">
              <a:extLst>
                <a:ext uri="{FF2B5EF4-FFF2-40B4-BE49-F238E27FC236}">
                  <a16:creationId xmlns:a16="http://schemas.microsoft.com/office/drawing/2014/main" id="{D7DEB68C-D378-A44D-BBDC-0BC60C553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513" y="2600325"/>
              <a:ext cx="103187" cy="98425"/>
            </a:xfrm>
            <a:custGeom>
              <a:avLst/>
              <a:gdLst>
                <a:gd name="T0" fmla="*/ 2147483646 w 573"/>
                <a:gd name="T1" fmla="*/ 2147483646 h 553"/>
                <a:gd name="T2" fmla="*/ 0 w 573"/>
                <a:gd name="T3" fmla="*/ 2147483646 h 553"/>
                <a:gd name="T4" fmla="*/ 2147483646 w 573"/>
                <a:gd name="T5" fmla="*/ 0 h 553"/>
                <a:gd name="T6" fmla="*/ 2147483646 w 573"/>
                <a:gd name="T7" fmla="*/ 2147483646 h 553"/>
                <a:gd name="T8" fmla="*/ 2147483646 w 573"/>
                <a:gd name="T9" fmla="*/ 2147483646 h 553"/>
                <a:gd name="T10" fmla="*/ 2147483646 w 573"/>
                <a:gd name="T11" fmla="*/ 0 h 553"/>
                <a:gd name="T12" fmla="*/ 2147483646 w 573"/>
                <a:gd name="T13" fmla="*/ 2147483646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" h="553">
                  <a:moveTo>
                    <a:pt x="96" y="476"/>
                  </a:moveTo>
                  <a:lnTo>
                    <a:pt x="0" y="381"/>
                  </a:lnTo>
                  <a:lnTo>
                    <a:pt x="572" y="0"/>
                  </a:lnTo>
                  <a:lnTo>
                    <a:pt x="172" y="552"/>
                  </a:lnTo>
                  <a:lnTo>
                    <a:pt x="96" y="476"/>
                  </a:lnTo>
                  <a:lnTo>
                    <a:pt x="572" y="0"/>
                  </a:lnTo>
                  <a:lnTo>
                    <a:pt x="96" y="476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55" name="Freeform 61">
              <a:extLst>
                <a:ext uri="{FF2B5EF4-FFF2-40B4-BE49-F238E27FC236}">
                  <a16:creationId xmlns:a16="http://schemas.microsoft.com/office/drawing/2014/main" id="{823C644C-427F-244F-A77B-21C754F6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513" y="2600325"/>
              <a:ext cx="103187" cy="98425"/>
            </a:xfrm>
            <a:custGeom>
              <a:avLst/>
              <a:gdLst>
                <a:gd name="T0" fmla="*/ 2147483646 w 573"/>
                <a:gd name="T1" fmla="*/ 2147483646 h 553"/>
                <a:gd name="T2" fmla="*/ 0 w 573"/>
                <a:gd name="T3" fmla="*/ 2147483646 h 553"/>
                <a:gd name="T4" fmla="*/ 2147483646 w 573"/>
                <a:gd name="T5" fmla="*/ 0 h 553"/>
                <a:gd name="T6" fmla="*/ 2147483646 w 573"/>
                <a:gd name="T7" fmla="*/ 2147483646 h 553"/>
                <a:gd name="T8" fmla="*/ 2147483646 w 573"/>
                <a:gd name="T9" fmla="*/ 2147483646 h 553"/>
                <a:gd name="T10" fmla="*/ 2147483646 w 573"/>
                <a:gd name="T11" fmla="*/ 0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3" h="553">
                  <a:moveTo>
                    <a:pt x="96" y="476"/>
                  </a:moveTo>
                  <a:lnTo>
                    <a:pt x="0" y="381"/>
                  </a:lnTo>
                  <a:lnTo>
                    <a:pt x="572" y="0"/>
                  </a:lnTo>
                  <a:lnTo>
                    <a:pt x="172" y="552"/>
                  </a:lnTo>
                  <a:lnTo>
                    <a:pt x="96" y="476"/>
                  </a:lnTo>
                  <a:lnTo>
                    <a:pt x="572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56" name="Freeform 62">
              <a:extLst>
                <a:ext uri="{FF2B5EF4-FFF2-40B4-BE49-F238E27FC236}">
                  <a16:creationId xmlns:a16="http://schemas.microsoft.com/office/drawing/2014/main" id="{85F8BF9B-3A8E-4443-9CEC-97D50DD5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138" y="2682875"/>
              <a:ext cx="79375" cy="50800"/>
            </a:xfrm>
            <a:custGeom>
              <a:avLst/>
              <a:gdLst>
                <a:gd name="T0" fmla="*/ 0 w 440"/>
                <a:gd name="T1" fmla="*/ 2147483646 h 286"/>
                <a:gd name="T2" fmla="*/ 2147483646 w 440"/>
                <a:gd name="T3" fmla="*/ 0 h 286"/>
                <a:gd name="T4" fmla="*/ 2147483646 w 440"/>
                <a:gd name="T5" fmla="*/ 2147483646 h 286"/>
                <a:gd name="T6" fmla="*/ 2147483646 w 440"/>
                <a:gd name="T7" fmla="*/ 2147483646 h 286"/>
                <a:gd name="T8" fmla="*/ 0 w 440"/>
                <a:gd name="T9" fmla="*/ 214748364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" h="286">
                  <a:moveTo>
                    <a:pt x="0" y="57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86" y="247"/>
                    <a:pt x="381" y="95"/>
                    <a:pt x="439" y="266"/>
                  </a:cubicBezTo>
                  <a:cubicBezTo>
                    <a:pt x="343" y="171"/>
                    <a:pt x="324" y="285"/>
                    <a:pt x="95" y="190"/>
                  </a:cubicBezTo>
                  <a:lnTo>
                    <a:pt x="0" y="57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57" name="Freeform 63">
              <a:extLst>
                <a:ext uri="{FF2B5EF4-FFF2-40B4-BE49-F238E27FC236}">
                  <a16:creationId xmlns:a16="http://schemas.microsoft.com/office/drawing/2014/main" id="{20FD8AA7-A28F-1B48-B5F9-FCEAFAC9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138" y="2682875"/>
              <a:ext cx="79375" cy="50800"/>
            </a:xfrm>
            <a:custGeom>
              <a:avLst/>
              <a:gdLst>
                <a:gd name="T0" fmla="*/ 0 w 440"/>
                <a:gd name="T1" fmla="*/ 2147483646 h 286"/>
                <a:gd name="T2" fmla="*/ 2147483646 w 440"/>
                <a:gd name="T3" fmla="*/ 0 h 286"/>
                <a:gd name="T4" fmla="*/ 2147483646 w 440"/>
                <a:gd name="T5" fmla="*/ 2147483646 h 286"/>
                <a:gd name="T6" fmla="*/ 2147483646 w 440"/>
                <a:gd name="T7" fmla="*/ 2147483646 h 2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0" h="286">
                  <a:moveTo>
                    <a:pt x="0" y="57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86" y="247"/>
                    <a:pt x="381" y="95"/>
                    <a:pt x="439" y="266"/>
                  </a:cubicBezTo>
                  <a:cubicBezTo>
                    <a:pt x="343" y="171"/>
                    <a:pt x="324" y="285"/>
                    <a:pt x="95" y="19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58" name="Freeform 64">
              <a:extLst>
                <a:ext uri="{FF2B5EF4-FFF2-40B4-BE49-F238E27FC236}">
                  <a16:creationId xmlns:a16="http://schemas.microsoft.com/office/drawing/2014/main" id="{AD37DBC5-EC5E-FE41-A73F-53A6A5976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2698750"/>
              <a:ext cx="71438" cy="31750"/>
            </a:xfrm>
            <a:custGeom>
              <a:avLst/>
              <a:gdLst>
                <a:gd name="T0" fmla="*/ 0 w 402"/>
                <a:gd name="T1" fmla="*/ 0 h 172"/>
                <a:gd name="T2" fmla="*/ 2147483646 w 402"/>
                <a:gd name="T3" fmla="*/ 2147483646 h 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2" h="172">
                  <a:moveTo>
                    <a:pt x="0" y="0"/>
                  </a:moveTo>
                  <a:cubicBezTo>
                    <a:pt x="229" y="152"/>
                    <a:pt x="343" y="57"/>
                    <a:pt x="401" y="1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59" name="Freeform 65">
              <a:extLst>
                <a:ext uri="{FF2B5EF4-FFF2-40B4-BE49-F238E27FC236}">
                  <a16:creationId xmlns:a16="http://schemas.microsoft.com/office/drawing/2014/main" id="{2FAE9C15-05F0-DF45-A04C-7A0E5C0F9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665413"/>
              <a:ext cx="120650" cy="41275"/>
            </a:xfrm>
            <a:custGeom>
              <a:avLst/>
              <a:gdLst>
                <a:gd name="T0" fmla="*/ 0 w 667"/>
                <a:gd name="T1" fmla="*/ 2147483646 h 230"/>
                <a:gd name="T2" fmla="*/ 0 w 667"/>
                <a:gd name="T3" fmla="*/ 0 h 230"/>
                <a:gd name="T4" fmla="*/ 2147483646 w 667"/>
                <a:gd name="T5" fmla="*/ 2147483646 h 230"/>
                <a:gd name="T6" fmla="*/ 0 w 667"/>
                <a:gd name="T7" fmla="*/ 2147483646 h 230"/>
                <a:gd name="T8" fmla="*/ 0 w 667"/>
                <a:gd name="T9" fmla="*/ 2147483646 h 230"/>
                <a:gd name="T10" fmla="*/ 2147483646 w 667"/>
                <a:gd name="T11" fmla="*/ 2147483646 h 230"/>
                <a:gd name="T12" fmla="*/ 0 w 667"/>
                <a:gd name="T13" fmla="*/ 2147483646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230">
                  <a:moveTo>
                    <a:pt x="0" y="115"/>
                  </a:moveTo>
                  <a:lnTo>
                    <a:pt x="0" y="0"/>
                  </a:lnTo>
                  <a:lnTo>
                    <a:pt x="666" y="115"/>
                  </a:lnTo>
                  <a:lnTo>
                    <a:pt x="0" y="229"/>
                  </a:lnTo>
                  <a:lnTo>
                    <a:pt x="0" y="115"/>
                  </a:lnTo>
                  <a:lnTo>
                    <a:pt x="666" y="115"/>
                  </a:lnTo>
                  <a:lnTo>
                    <a:pt x="0" y="115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60" name="Freeform 66">
              <a:extLst>
                <a:ext uri="{FF2B5EF4-FFF2-40B4-BE49-F238E27FC236}">
                  <a16:creationId xmlns:a16="http://schemas.microsoft.com/office/drawing/2014/main" id="{F92972BC-05B0-C548-A89C-87297D78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665413"/>
              <a:ext cx="120650" cy="41275"/>
            </a:xfrm>
            <a:custGeom>
              <a:avLst/>
              <a:gdLst>
                <a:gd name="T0" fmla="*/ 0 w 667"/>
                <a:gd name="T1" fmla="*/ 2147483646 h 230"/>
                <a:gd name="T2" fmla="*/ 0 w 667"/>
                <a:gd name="T3" fmla="*/ 0 h 230"/>
                <a:gd name="T4" fmla="*/ 2147483646 w 667"/>
                <a:gd name="T5" fmla="*/ 2147483646 h 230"/>
                <a:gd name="T6" fmla="*/ 0 w 667"/>
                <a:gd name="T7" fmla="*/ 2147483646 h 230"/>
                <a:gd name="T8" fmla="*/ 0 w 667"/>
                <a:gd name="T9" fmla="*/ 2147483646 h 230"/>
                <a:gd name="T10" fmla="*/ 2147483646 w 667"/>
                <a:gd name="T11" fmla="*/ 2147483646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230">
                  <a:moveTo>
                    <a:pt x="0" y="115"/>
                  </a:moveTo>
                  <a:lnTo>
                    <a:pt x="0" y="0"/>
                  </a:lnTo>
                  <a:lnTo>
                    <a:pt x="666" y="115"/>
                  </a:lnTo>
                  <a:lnTo>
                    <a:pt x="0" y="229"/>
                  </a:lnTo>
                  <a:lnTo>
                    <a:pt x="0" y="115"/>
                  </a:lnTo>
                  <a:lnTo>
                    <a:pt x="666" y="11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61" name="Freeform 67">
              <a:extLst>
                <a:ext uri="{FF2B5EF4-FFF2-40B4-BE49-F238E27FC236}">
                  <a16:creationId xmlns:a16="http://schemas.microsoft.com/office/drawing/2014/main" id="{7369637F-6D04-A946-98CC-1CA52C4B8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8" y="2713038"/>
              <a:ext cx="50800" cy="82550"/>
            </a:xfrm>
            <a:custGeom>
              <a:avLst/>
              <a:gdLst>
                <a:gd name="T0" fmla="*/ 2147483646 w 287"/>
                <a:gd name="T1" fmla="*/ 0 h 458"/>
                <a:gd name="T2" fmla="*/ 2147483646 w 287"/>
                <a:gd name="T3" fmla="*/ 2147483646 h 458"/>
                <a:gd name="T4" fmla="*/ 2147483646 w 287"/>
                <a:gd name="T5" fmla="*/ 2147483646 h 458"/>
                <a:gd name="T6" fmla="*/ 0 w 287"/>
                <a:gd name="T7" fmla="*/ 2147483646 h 458"/>
                <a:gd name="T8" fmla="*/ 2147483646 w 287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458">
                  <a:moveTo>
                    <a:pt x="38" y="0"/>
                  </a:moveTo>
                  <a:cubicBezTo>
                    <a:pt x="152" y="19"/>
                    <a:pt x="152" y="19"/>
                    <a:pt x="152" y="19"/>
                  </a:cubicBezTo>
                  <a:cubicBezTo>
                    <a:pt x="95" y="324"/>
                    <a:pt x="286" y="305"/>
                    <a:pt x="190" y="457"/>
                  </a:cubicBezTo>
                  <a:cubicBezTo>
                    <a:pt x="190" y="305"/>
                    <a:pt x="95" y="400"/>
                    <a:pt x="0" y="171"/>
                  </a:cubicBezTo>
                  <a:lnTo>
                    <a:pt x="38" y="0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62" name="Freeform 68">
              <a:extLst>
                <a:ext uri="{FF2B5EF4-FFF2-40B4-BE49-F238E27FC236}">
                  <a16:creationId xmlns:a16="http://schemas.microsoft.com/office/drawing/2014/main" id="{85D46B5E-72FA-444B-83E9-64CF164D0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8" y="2713038"/>
              <a:ext cx="50800" cy="82550"/>
            </a:xfrm>
            <a:custGeom>
              <a:avLst/>
              <a:gdLst>
                <a:gd name="T0" fmla="*/ 2147483646 w 287"/>
                <a:gd name="T1" fmla="*/ 0 h 458"/>
                <a:gd name="T2" fmla="*/ 2147483646 w 287"/>
                <a:gd name="T3" fmla="*/ 2147483646 h 458"/>
                <a:gd name="T4" fmla="*/ 2147483646 w 287"/>
                <a:gd name="T5" fmla="*/ 2147483646 h 458"/>
                <a:gd name="T6" fmla="*/ 0 w 287"/>
                <a:gd name="T7" fmla="*/ 2147483646 h 4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458">
                  <a:moveTo>
                    <a:pt x="38" y="0"/>
                  </a:moveTo>
                  <a:cubicBezTo>
                    <a:pt x="152" y="19"/>
                    <a:pt x="152" y="19"/>
                    <a:pt x="152" y="19"/>
                  </a:cubicBezTo>
                  <a:cubicBezTo>
                    <a:pt x="95" y="324"/>
                    <a:pt x="286" y="305"/>
                    <a:pt x="190" y="457"/>
                  </a:cubicBezTo>
                  <a:cubicBezTo>
                    <a:pt x="190" y="305"/>
                    <a:pt x="95" y="400"/>
                    <a:pt x="0" y="17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63" name="Freeform 69">
              <a:extLst>
                <a:ext uri="{FF2B5EF4-FFF2-40B4-BE49-F238E27FC236}">
                  <a16:creationId xmlns:a16="http://schemas.microsoft.com/office/drawing/2014/main" id="{AD91EAE4-CC59-604F-938E-B10A29352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2722563"/>
              <a:ext cx="41275" cy="73025"/>
            </a:xfrm>
            <a:custGeom>
              <a:avLst/>
              <a:gdLst>
                <a:gd name="T0" fmla="*/ 0 w 230"/>
                <a:gd name="T1" fmla="*/ 0 h 401"/>
                <a:gd name="T2" fmla="*/ 2147483646 w 230"/>
                <a:gd name="T3" fmla="*/ 2147483646 h 4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0" h="401">
                  <a:moveTo>
                    <a:pt x="0" y="0"/>
                  </a:moveTo>
                  <a:cubicBezTo>
                    <a:pt x="76" y="248"/>
                    <a:pt x="229" y="286"/>
                    <a:pt x="171" y="4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64" name="Freeform 70">
              <a:extLst>
                <a:ext uri="{FF2B5EF4-FFF2-40B4-BE49-F238E27FC236}">
                  <a16:creationId xmlns:a16="http://schemas.microsoft.com/office/drawing/2014/main" id="{6BFFF4FC-0910-CC42-BBE1-2084AB090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513" y="2668588"/>
              <a:ext cx="103187" cy="103187"/>
            </a:xfrm>
            <a:custGeom>
              <a:avLst/>
              <a:gdLst>
                <a:gd name="T0" fmla="*/ 2147483646 w 573"/>
                <a:gd name="T1" fmla="*/ 2147483646 h 572"/>
                <a:gd name="T2" fmla="*/ 2147483646 w 573"/>
                <a:gd name="T3" fmla="*/ 0 h 572"/>
                <a:gd name="T4" fmla="*/ 2147483646 w 573"/>
                <a:gd name="T5" fmla="*/ 2147483646 h 572"/>
                <a:gd name="T6" fmla="*/ 0 w 573"/>
                <a:gd name="T7" fmla="*/ 2147483646 h 572"/>
                <a:gd name="T8" fmla="*/ 2147483646 w 573"/>
                <a:gd name="T9" fmla="*/ 2147483646 h 572"/>
                <a:gd name="T10" fmla="*/ 2147483646 w 573"/>
                <a:gd name="T11" fmla="*/ 2147483646 h 572"/>
                <a:gd name="T12" fmla="*/ 2147483646 w 573"/>
                <a:gd name="T13" fmla="*/ 2147483646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" h="572">
                  <a:moveTo>
                    <a:pt x="96" y="95"/>
                  </a:moveTo>
                  <a:lnTo>
                    <a:pt x="172" y="0"/>
                  </a:lnTo>
                  <a:lnTo>
                    <a:pt x="572" y="571"/>
                  </a:lnTo>
                  <a:lnTo>
                    <a:pt x="0" y="171"/>
                  </a:lnTo>
                  <a:lnTo>
                    <a:pt x="96" y="95"/>
                  </a:lnTo>
                  <a:lnTo>
                    <a:pt x="572" y="571"/>
                  </a:lnTo>
                  <a:lnTo>
                    <a:pt x="96" y="95"/>
                  </a:lnTo>
                </a:path>
              </a:pathLst>
            </a:custGeom>
            <a:solidFill>
              <a:srgbClr val="FCD1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65" name="Freeform 71">
              <a:extLst>
                <a:ext uri="{FF2B5EF4-FFF2-40B4-BE49-F238E27FC236}">
                  <a16:creationId xmlns:a16="http://schemas.microsoft.com/office/drawing/2014/main" id="{29A784C9-AEC7-654B-A75D-30C937765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513" y="2668588"/>
              <a:ext cx="103187" cy="103187"/>
            </a:xfrm>
            <a:custGeom>
              <a:avLst/>
              <a:gdLst>
                <a:gd name="T0" fmla="*/ 2147483646 w 573"/>
                <a:gd name="T1" fmla="*/ 2147483646 h 572"/>
                <a:gd name="T2" fmla="*/ 2147483646 w 573"/>
                <a:gd name="T3" fmla="*/ 0 h 572"/>
                <a:gd name="T4" fmla="*/ 2147483646 w 573"/>
                <a:gd name="T5" fmla="*/ 2147483646 h 572"/>
                <a:gd name="T6" fmla="*/ 0 w 573"/>
                <a:gd name="T7" fmla="*/ 2147483646 h 572"/>
                <a:gd name="T8" fmla="*/ 2147483646 w 573"/>
                <a:gd name="T9" fmla="*/ 2147483646 h 572"/>
                <a:gd name="T10" fmla="*/ 2147483646 w 573"/>
                <a:gd name="T11" fmla="*/ 2147483646 h 5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3" h="572">
                  <a:moveTo>
                    <a:pt x="96" y="95"/>
                  </a:moveTo>
                  <a:lnTo>
                    <a:pt x="172" y="0"/>
                  </a:lnTo>
                  <a:lnTo>
                    <a:pt x="572" y="571"/>
                  </a:lnTo>
                  <a:lnTo>
                    <a:pt x="0" y="171"/>
                  </a:lnTo>
                  <a:lnTo>
                    <a:pt x="96" y="95"/>
                  </a:lnTo>
                  <a:lnTo>
                    <a:pt x="572" y="57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A" sz="1500"/>
            </a:p>
          </p:txBody>
        </p:sp>
        <p:sp>
          <p:nvSpPr>
            <p:cNvPr id="34866" name="Freeform 72">
              <a:extLst>
                <a:ext uri="{FF2B5EF4-FFF2-40B4-BE49-F238E27FC236}">
                  <a16:creationId xmlns:a16="http://schemas.microsoft.com/office/drawing/2014/main" id="{56896EBC-E30F-B548-AD7E-037493BAC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2644775"/>
              <a:ext cx="82550" cy="82550"/>
            </a:xfrm>
            <a:custGeom>
              <a:avLst/>
              <a:gdLst>
                <a:gd name="T0" fmla="*/ 2147483646 w 459"/>
                <a:gd name="T1" fmla="*/ 0 h 458"/>
                <a:gd name="T2" fmla="*/ 2147483646 w 459"/>
                <a:gd name="T3" fmla="*/ 2147483646 h 458"/>
                <a:gd name="T4" fmla="*/ 2147483646 w 459"/>
                <a:gd name="T5" fmla="*/ 2147483646 h 458"/>
                <a:gd name="T6" fmla="*/ 0 w 459"/>
                <a:gd name="T7" fmla="*/ 2147483646 h 458"/>
                <a:gd name="T8" fmla="*/ 2147483646 w 459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9" h="458">
                  <a:moveTo>
                    <a:pt x="229" y="0"/>
                  </a:moveTo>
                  <a:cubicBezTo>
                    <a:pt x="343" y="0"/>
                    <a:pt x="458" y="95"/>
                    <a:pt x="458" y="229"/>
                  </a:cubicBezTo>
                  <a:cubicBezTo>
                    <a:pt x="458" y="343"/>
                    <a:pt x="343" y="457"/>
                    <a:pt x="229" y="457"/>
                  </a:cubicBezTo>
                  <a:cubicBezTo>
                    <a:pt x="95" y="457"/>
                    <a:pt x="0" y="343"/>
                    <a:pt x="0" y="229"/>
                  </a:cubicBezTo>
                  <a:cubicBezTo>
                    <a:pt x="0" y="95"/>
                    <a:pt x="95" y="0"/>
                    <a:pt x="229" y="0"/>
                  </a:cubicBezTo>
                </a:path>
              </a:pathLst>
            </a:custGeom>
            <a:solidFill>
              <a:srgbClr val="FCD116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67" name="Freeform 73">
              <a:extLst>
                <a:ext uri="{FF2B5EF4-FFF2-40B4-BE49-F238E27FC236}">
                  <a16:creationId xmlns:a16="http://schemas.microsoft.com/office/drawing/2014/main" id="{38014DB2-9E92-ED45-A0BA-CC8160DAD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150" y="2662238"/>
              <a:ext cx="23813" cy="17462"/>
            </a:xfrm>
            <a:custGeom>
              <a:avLst/>
              <a:gdLst>
                <a:gd name="T0" fmla="*/ 2147483646 w 134"/>
                <a:gd name="T1" fmla="*/ 2147483646 h 96"/>
                <a:gd name="T2" fmla="*/ 2147483646 w 134"/>
                <a:gd name="T3" fmla="*/ 2147483646 h 96"/>
                <a:gd name="T4" fmla="*/ 0 w 134"/>
                <a:gd name="T5" fmla="*/ 2147483646 h 96"/>
                <a:gd name="T6" fmla="*/ 2147483646 w 134"/>
                <a:gd name="T7" fmla="*/ 2147483646 h 96"/>
                <a:gd name="T8" fmla="*/ 2147483646 w 134"/>
                <a:gd name="T9" fmla="*/ 2147483646 h 96"/>
                <a:gd name="T10" fmla="*/ 2147483646 w 134"/>
                <a:gd name="T11" fmla="*/ 2147483646 h 96"/>
                <a:gd name="T12" fmla="*/ 2147483646 w 134"/>
                <a:gd name="T13" fmla="*/ 2147483646 h 96"/>
                <a:gd name="T14" fmla="*/ 2147483646 w 134"/>
                <a:gd name="T15" fmla="*/ 2147483646 h 96"/>
                <a:gd name="T16" fmla="*/ 2147483646 w 134"/>
                <a:gd name="T17" fmla="*/ 214748364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6">
                  <a:moveTo>
                    <a:pt x="133" y="39"/>
                  </a:moveTo>
                  <a:cubicBezTo>
                    <a:pt x="133" y="58"/>
                    <a:pt x="114" y="39"/>
                    <a:pt x="76" y="39"/>
                  </a:cubicBezTo>
                  <a:cubicBezTo>
                    <a:pt x="19" y="39"/>
                    <a:pt x="0" y="58"/>
                    <a:pt x="0" y="58"/>
                  </a:cubicBezTo>
                  <a:cubicBezTo>
                    <a:pt x="0" y="58"/>
                    <a:pt x="38" y="19"/>
                    <a:pt x="57" y="19"/>
                  </a:cubicBezTo>
                  <a:cubicBezTo>
                    <a:pt x="76" y="0"/>
                    <a:pt x="114" y="19"/>
                    <a:pt x="133" y="39"/>
                  </a:cubicBezTo>
                  <a:lnTo>
                    <a:pt x="76" y="58"/>
                  </a:lnTo>
                  <a:cubicBezTo>
                    <a:pt x="95" y="77"/>
                    <a:pt x="76" y="95"/>
                    <a:pt x="76" y="95"/>
                  </a:cubicBezTo>
                  <a:cubicBezTo>
                    <a:pt x="57" y="95"/>
                    <a:pt x="38" y="77"/>
                    <a:pt x="38" y="58"/>
                  </a:cubicBezTo>
                  <a:lnTo>
                    <a:pt x="13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68" name="Freeform 74">
              <a:extLst>
                <a:ext uri="{FF2B5EF4-FFF2-40B4-BE49-F238E27FC236}">
                  <a16:creationId xmlns:a16="http://schemas.microsoft.com/office/drawing/2014/main" id="{CF40A797-2F09-9C4F-B72D-B676BC6A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25" y="2671763"/>
              <a:ext cx="20638" cy="11112"/>
            </a:xfrm>
            <a:custGeom>
              <a:avLst/>
              <a:gdLst>
                <a:gd name="T0" fmla="*/ 0 w 115"/>
                <a:gd name="T1" fmla="*/ 2147483646 h 58"/>
                <a:gd name="T2" fmla="*/ 2147483646 w 115"/>
                <a:gd name="T3" fmla="*/ 0 h 58"/>
                <a:gd name="T4" fmla="*/ 2147483646 w 115"/>
                <a:gd name="T5" fmla="*/ 2147483646 h 58"/>
                <a:gd name="T6" fmla="*/ 2147483646 w 115"/>
                <a:gd name="T7" fmla="*/ 0 h 58"/>
                <a:gd name="T8" fmla="*/ 0 w 115"/>
                <a:gd name="T9" fmla="*/ 2147483646 h 58"/>
                <a:gd name="T10" fmla="*/ 2147483646 w 115"/>
                <a:gd name="T11" fmla="*/ 2147483646 h 58"/>
                <a:gd name="T12" fmla="*/ 2147483646 w 115"/>
                <a:gd name="T13" fmla="*/ 2147483646 h 58"/>
                <a:gd name="T14" fmla="*/ 2147483646 w 115"/>
                <a:gd name="T15" fmla="*/ 2147483646 h 58"/>
                <a:gd name="T16" fmla="*/ 0 w 115"/>
                <a:gd name="T17" fmla="*/ 214748364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" h="58">
                  <a:moveTo>
                    <a:pt x="0" y="19"/>
                  </a:moveTo>
                  <a:cubicBezTo>
                    <a:pt x="0" y="0"/>
                    <a:pt x="19" y="0"/>
                    <a:pt x="57" y="0"/>
                  </a:cubicBezTo>
                  <a:cubicBezTo>
                    <a:pt x="76" y="0"/>
                    <a:pt x="95" y="19"/>
                    <a:pt x="114" y="19"/>
                  </a:cubicBezTo>
                  <a:cubicBezTo>
                    <a:pt x="95" y="19"/>
                    <a:pt x="76" y="0"/>
                    <a:pt x="57" y="0"/>
                  </a:cubicBezTo>
                  <a:cubicBezTo>
                    <a:pt x="19" y="0"/>
                    <a:pt x="19" y="0"/>
                    <a:pt x="0" y="19"/>
                  </a:cubicBezTo>
                  <a:cubicBezTo>
                    <a:pt x="19" y="19"/>
                    <a:pt x="19" y="37"/>
                    <a:pt x="38" y="37"/>
                  </a:cubicBezTo>
                  <a:cubicBezTo>
                    <a:pt x="57" y="37"/>
                    <a:pt x="76" y="37"/>
                    <a:pt x="95" y="19"/>
                  </a:cubicBezTo>
                  <a:cubicBezTo>
                    <a:pt x="114" y="19"/>
                    <a:pt x="76" y="57"/>
                    <a:pt x="57" y="57"/>
                  </a:cubicBezTo>
                  <a:cubicBezTo>
                    <a:pt x="19" y="57"/>
                    <a:pt x="0" y="37"/>
                    <a:pt x="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69" name="Freeform 75">
              <a:extLst>
                <a:ext uri="{FF2B5EF4-FFF2-40B4-BE49-F238E27FC236}">
                  <a16:creationId xmlns:a16="http://schemas.microsoft.com/office/drawing/2014/main" id="{ED6CE751-7CF8-C540-9C75-2102C5B2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2671763"/>
              <a:ext cx="26988" cy="38100"/>
            </a:xfrm>
            <a:custGeom>
              <a:avLst/>
              <a:gdLst>
                <a:gd name="T0" fmla="*/ 2147483646 w 154"/>
                <a:gd name="T1" fmla="*/ 2147483646 h 210"/>
                <a:gd name="T2" fmla="*/ 2147483646 w 154"/>
                <a:gd name="T3" fmla="*/ 0 h 210"/>
                <a:gd name="T4" fmla="*/ 2147483646 w 154"/>
                <a:gd name="T5" fmla="*/ 2147483646 h 210"/>
                <a:gd name="T6" fmla="*/ 2147483646 w 154"/>
                <a:gd name="T7" fmla="*/ 2147483646 h 210"/>
                <a:gd name="T8" fmla="*/ 2147483646 w 154"/>
                <a:gd name="T9" fmla="*/ 2147483646 h 210"/>
                <a:gd name="T10" fmla="*/ 2147483646 w 154"/>
                <a:gd name="T11" fmla="*/ 2147483646 h 210"/>
                <a:gd name="T12" fmla="*/ 2147483646 w 154"/>
                <a:gd name="T13" fmla="*/ 2147483646 h 210"/>
                <a:gd name="T14" fmla="*/ 0 w 154"/>
                <a:gd name="T15" fmla="*/ 2147483646 h 210"/>
                <a:gd name="T16" fmla="*/ 2147483646 w 154"/>
                <a:gd name="T17" fmla="*/ 2147483646 h 210"/>
                <a:gd name="T18" fmla="*/ 2147483646 w 154"/>
                <a:gd name="T19" fmla="*/ 2147483646 h 210"/>
                <a:gd name="T20" fmla="*/ 2147483646 w 154"/>
                <a:gd name="T21" fmla="*/ 2147483646 h 210"/>
                <a:gd name="T22" fmla="*/ 2147483646 w 154"/>
                <a:gd name="T23" fmla="*/ 2147483646 h 210"/>
                <a:gd name="T24" fmla="*/ 2147483646 w 154"/>
                <a:gd name="T25" fmla="*/ 2147483646 h 210"/>
                <a:gd name="T26" fmla="*/ 2147483646 w 154"/>
                <a:gd name="T27" fmla="*/ 2147483646 h 210"/>
                <a:gd name="T28" fmla="*/ 0 w 154"/>
                <a:gd name="T29" fmla="*/ 2147483646 h 210"/>
                <a:gd name="T30" fmla="*/ 2147483646 w 154"/>
                <a:gd name="T31" fmla="*/ 2147483646 h 210"/>
                <a:gd name="T32" fmla="*/ 2147483646 w 154"/>
                <a:gd name="T33" fmla="*/ 2147483646 h 210"/>
                <a:gd name="T34" fmla="*/ 2147483646 w 154"/>
                <a:gd name="T35" fmla="*/ 2147483646 h 210"/>
                <a:gd name="T36" fmla="*/ 2147483646 w 154"/>
                <a:gd name="T37" fmla="*/ 2147483646 h 210"/>
                <a:gd name="T38" fmla="*/ 2147483646 w 154"/>
                <a:gd name="T39" fmla="*/ 2147483646 h 210"/>
                <a:gd name="T40" fmla="*/ 2147483646 w 154"/>
                <a:gd name="T41" fmla="*/ 2147483646 h 210"/>
                <a:gd name="T42" fmla="*/ 2147483646 w 154"/>
                <a:gd name="T43" fmla="*/ 2147483646 h 210"/>
                <a:gd name="T44" fmla="*/ 2147483646 w 154"/>
                <a:gd name="T45" fmla="*/ 2147483646 h 210"/>
                <a:gd name="T46" fmla="*/ 2147483646 w 154"/>
                <a:gd name="T47" fmla="*/ 2147483646 h 2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4" h="210">
                  <a:moveTo>
                    <a:pt x="134" y="37"/>
                  </a:moveTo>
                  <a:cubicBezTo>
                    <a:pt x="153" y="19"/>
                    <a:pt x="134" y="0"/>
                    <a:pt x="134" y="0"/>
                  </a:cubicBezTo>
                  <a:cubicBezTo>
                    <a:pt x="134" y="0"/>
                    <a:pt x="153" y="19"/>
                    <a:pt x="134" y="37"/>
                  </a:cubicBezTo>
                  <a:lnTo>
                    <a:pt x="20" y="152"/>
                  </a:lnTo>
                  <a:lnTo>
                    <a:pt x="39" y="152"/>
                  </a:lnTo>
                  <a:cubicBezTo>
                    <a:pt x="58" y="152"/>
                    <a:pt x="96" y="171"/>
                    <a:pt x="134" y="171"/>
                  </a:cubicBezTo>
                  <a:cubicBezTo>
                    <a:pt x="77" y="190"/>
                    <a:pt x="96" y="171"/>
                    <a:pt x="20" y="171"/>
                  </a:cubicBezTo>
                  <a:cubicBezTo>
                    <a:pt x="0" y="171"/>
                    <a:pt x="0" y="171"/>
                    <a:pt x="0" y="171"/>
                  </a:cubicBezTo>
                  <a:lnTo>
                    <a:pt x="134" y="190"/>
                  </a:lnTo>
                  <a:cubicBezTo>
                    <a:pt x="134" y="171"/>
                    <a:pt x="134" y="171"/>
                    <a:pt x="115" y="152"/>
                  </a:cubicBezTo>
                  <a:cubicBezTo>
                    <a:pt x="134" y="171"/>
                    <a:pt x="134" y="171"/>
                    <a:pt x="134" y="190"/>
                  </a:cubicBezTo>
                  <a:lnTo>
                    <a:pt x="20" y="209"/>
                  </a:lnTo>
                  <a:cubicBezTo>
                    <a:pt x="58" y="209"/>
                    <a:pt x="58" y="209"/>
                    <a:pt x="134" y="171"/>
                  </a:cubicBezTo>
                  <a:cubicBezTo>
                    <a:pt x="77" y="171"/>
                    <a:pt x="58" y="190"/>
                    <a:pt x="20" y="190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20" y="133"/>
                  </a:lnTo>
                  <a:cubicBezTo>
                    <a:pt x="39" y="133"/>
                    <a:pt x="39" y="133"/>
                    <a:pt x="58" y="133"/>
                  </a:cubicBezTo>
                  <a:lnTo>
                    <a:pt x="96" y="133"/>
                  </a:lnTo>
                  <a:cubicBezTo>
                    <a:pt x="96" y="133"/>
                    <a:pt x="96" y="114"/>
                    <a:pt x="77" y="114"/>
                  </a:cubicBezTo>
                  <a:cubicBezTo>
                    <a:pt x="58" y="114"/>
                    <a:pt x="58" y="95"/>
                    <a:pt x="39" y="95"/>
                  </a:cubicBezTo>
                  <a:cubicBezTo>
                    <a:pt x="39" y="95"/>
                    <a:pt x="58" y="95"/>
                    <a:pt x="58" y="114"/>
                  </a:cubicBezTo>
                  <a:lnTo>
                    <a:pt x="39" y="114"/>
                  </a:lnTo>
                  <a:lnTo>
                    <a:pt x="20" y="114"/>
                  </a:lnTo>
                  <a:lnTo>
                    <a:pt x="134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70" name="Freeform 76">
              <a:extLst>
                <a:ext uri="{FF2B5EF4-FFF2-40B4-BE49-F238E27FC236}">
                  <a16:creationId xmlns:a16="http://schemas.microsoft.com/office/drawing/2014/main" id="{B135F548-C92B-D041-9CC1-4B1485B37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2662238"/>
              <a:ext cx="26987" cy="17462"/>
            </a:xfrm>
            <a:custGeom>
              <a:avLst/>
              <a:gdLst>
                <a:gd name="T0" fmla="*/ 0 w 153"/>
                <a:gd name="T1" fmla="*/ 2147483646 h 96"/>
                <a:gd name="T2" fmla="*/ 2147483646 w 153"/>
                <a:gd name="T3" fmla="*/ 2147483646 h 96"/>
                <a:gd name="T4" fmla="*/ 2147483646 w 153"/>
                <a:gd name="T5" fmla="*/ 2147483646 h 96"/>
                <a:gd name="T6" fmla="*/ 2147483646 w 153"/>
                <a:gd name="T7" fmla="*/ 2147483646 h 96"/>
                <a:gd name="T8" fmla="*/ 0 w 153"/>
                <a:gd name="T9" fmla="*/ 2147483646 h 96"/>
                <a:gd name="T10" fmla="*/ 2147483646 w 153"/>
                <a:gd name="T11" fmla="*/ 2147483646 h 96"/>
                <a:gd name="T12" fmla="*/ 2147483646 w 153"/>
                <a:gd name="T13" fmla="*/ 2147483646 h 96"/>
                <a:gd name="T14" fmla="*/ 2147483646 w 153"/>
                <a:gd name="T15" fmla="*/ 2147483646 h 96"/>
                <a:gd name="T16" fmla="*/ 0 w 153"/>
                <a:gd name="T17" fmla="*/ 214748364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96">
                  <a:moveTo>
                    <a:pt x="0" y="39"/>
                  </a:moveTo>
                  <a:cubicBezTo>
                    <a:pt x="20" y="58"/>
                    <a:pt x="20" y="39"/>
                    <a:pt x="76" y="39"/>
                  </a:cubicBezTo>
                  <a:cubicBezTo>
                    <a:pt x="134" y="39"/>
                    <a:pt x="134" y="58"/>
                    <a:pt x="152" y="58"/>
                  </a:cubicBezTo>
                  <a:cubicBezTo>
                    <a:pt x="152" y="58"/>
                    <a:pt x="96" y="19"/>
                    <a:pt x="76" y="19"/>
                  </a:cubicBezTo>
                  <a:cubicBezTo>
                    <a:pt x="76" y="0"/>
                    <a:pt x="20" y="19"/>
                    <a:pt x="0" y="39"/>
                  </a:cubicBezTo>
                  <a:lnTo>
                    <a:pt x="57" y="58"/>
                  </a:lnTo>
                  <a:cubicBezTo>
                    <a:pt x="38" y="77"/>
                    <a:pt x="57" y="95"/>
                    <a:pt x="76" y="95"/>
                  </a:cubicBezTo>
                  <a:cubicBezTo>
                    <a:pt x="96" y="95"/>
                    <a:pt x="115" y="77"/>
                    <a:pt x="96" y="58"/>
                  </a:cubicBez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71" name="Freeform 77">
              <a:extLst>
                <a:ext uri="{FF2B5EF4-FFF2-40B4-BE49-F238E27FC236}">
                  <a16:creationId xmlns:a16="http://schemas.microsoft.com/office/drawing/2014/main" id="{1E6B04F1-B7FE-934F-9C14-D3D84ECBC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988" y="2671763"/>
              <a:ext cx="20637" cy="11112"/>
            </a:xfrm>
            <a:custGeom>
              <a:avLst/>
              <a:gdLst>
                <a:gd name="T0" fmla="*/ 2147483646 w 115"/>
                <a:gd name="T1" fmla="*/ 2147483646 h 58"/>
                <a:gd name="T2" fmla="*/ 2147483646 w 115"/>
                <a:gd name="T3" fmla="*/ 0 h 58"/>
                <a:gd name="T4" fmla="*/ 0 w 115"/>
                <a:gd name="T5" fmla="*/ 2147483646 h 58"/>
                <a:gd name="T6" fmla="*/ 2147483646 w 115"/>
                <a:gd name="T7" fmla="*/ 0 h 58"/>
                <a:gd name="T8" fmla="*/ 2147483646 w 115"/>
                <a:gd name="T9" fmla="*/ 2147483646 h 58"/>
                <a:gd name="T10" fmla="*/ 2147483646 w 115"/>
                <a:gd name="T11" fmla="*/ 2147483646 h 58"/>
                <a:gd name="T12" fmla="*/ 2147483646 w 115"/>
                <a:gd name="T13" fmla="*/ 2147483646 h 58"/>
                <a:gd name="T14" fmla="*/ 2147483646 w 115"/>
                <a:gd name="T15" fmla="*/ 2147483646 h 58"/>
                <a:gd name="T16" fmla="*/ 2147483646 w 115"/>
                <a:gd name="T17" fmla="*/ 2147483646 h 58"/>
                <a:gd name="T18" fmla="*/ 2147483646 w 115"/>
                <a:gd name="T19" fmla="*/ 2147483646 h 58"/>
                <a:gd name="T20" fmla="*/ 2147483646 w 115"/>
                <a:gd name="T21" fmla="*/ 2147483646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58">
                  <a:moveTo>
                    <a:pt x="114" y="19"/>
                  </a:moveTo>
                  <a:cubicBezTo>
                    <a:pt x="114" y="0"/>
                    <a:pt x="95" y="0"/>
                    <a:pt x="56" y="0"/>
                  </a:cubicBezTo>
                  <a:cubicBezTo>
                    <a:pt x="18" y="0"/>
                    <a:pt x="0" y="19"/>
                    <a:pt x="0" y="19"/>
                  </a:cubicBezTo>
                  <a:cubicBezTo>
                    <a:pt x="18" y="19"/>
                    <a:pt x="18" y="0"/>
                    <a:pt x="56" y="0"/>
                  </a:cubicBezTo>
                  <a:cubicBezTo>
                    <a:pt x="95" y="0"/>
                    <a:pt x="95" y="0"/>
                    <a:pt x="114" y="19"/>
                  </a:cubicBezTo>
                  <a:lnTo>
                    <a:pt x="95" y="19"/>
                  </a:lnTo>
                  <a:cubicBezTo>
                    <a:pt x="95" y="19"/>
                    <a:pt x="76" y="37"/>
                    <a:pt x="56" y="37"/>
                  </a:cubicBezTo>
                  <a:cubicBezTo>
                    <a:pt x="37" y="37"/>
                    <a:pt x="18" y="37"/>
                    <a:pt x="18" y="19"/>
                  </a:cubicBezTo>
                  <a:cubicBezTo>
                    <a:pt x="0" y="19"/>
                    <a:pt x="37" y="57"/>
                    <a:pt x="56" y="57"/>
                  </a:cubicBezTo>
                  <a:cubicBezTo>
                    <a:pt x="76" y="57"/>
                    <a:pt x="114" y="37"/>
                    <a:pt x="95" y="19"/>
                  </a:cubicBezTo>
                  <a:lnTo>
                    <a:pt x="114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72" name="Freeform 78">
              <a:extLst>
                <a:ext uri="{FF2B5EF4-FFF2-40B4-BE49-F238E27FC236}">
                  <a16:creationId xmlns:a16="http://schemas.microsoft.com/office/drawing/2014/main" id="{B369C7D3-D44A-3445-996C-E7144364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988" y="2671763"/>
              <a:ext cx="26987" cy="38100"/>
            </a:xfrm>
            <a:custGeom>
              <a:avLst/>
              <a:gdLst>
                <a:gd name="T0" fmla="*/ 2147483646 w 153"/>
                <a:gd name="T1" fmla="*/ 2147483646 h 210"/>
                <a:gd name="T2" fmla="*/ 2147483646 w 153"/>
                <a:gd name="T3" fmla="*/ 0 h 210"/>
                <a:gd name="T4" fmla="*/ 2147483646 w 153"/>
                <a:gd name="T5" fmla="*/ 2147483646 h 210"/>
                <a:gd name="T6" fmla="*/ 2147483646 w 153"/>
                <a:gd name="T7" fmla="*/ 2147483646 h 210"/>
                <a:gd name="T8" fmla="*/ 2147483646 w 153"/>
                <a:gd name="T9" fmla="*/ 2147483646 h 210"/>
                <a:gd name="T10" fmla="*/ 2147483646 w 153"/>
                <a:gd name="T11" fmla="*/ 2147483646 h 210"/>
                <a:gd name="T12" fmla="*/ 2147483646 w 153"/>
                <a:gd name="T13" fmla="*/ 2147483646 h 210"/>
                <a:gd name="T14" fmla="*/ 2147483646 w 153"/>
                <a:gd name="T15" fmla="*/ 2147483646 h 210"/>
                <a:gd name="T16" fmla="*/ 2147483646 w 153"/>
                <a:gd name="T17" fmla="*/ 2147483646 h 210"/>
                <a:gd name="T18" fmla="*/ 2147483646 w 153"/>
                <a:gd name="T19" fmla="*/ 2147483646 h 210"/>
                <a:gd name="T20" fmla="*/ 2147483646 w 153"/>
                <a:gd name="T21" fmla="*/ 2147483646 h 210"/>
                <a:gd name="T22" fmla="*/ 2147483646 w 153"/>
                <a:gd name="T23" fmla="*/ 2147483646 h 210"/>
                <a:gd name="T24" fmla="*/ 2147483646 w 153"/>
                <a:gd name="T25" fmla="*/ 2147483646 h 210"/>
                <a:gd name="T26" fmla="*/ 2147483646 w 153"/>
                <a:gd name="T27" fmla="*/ 2147483646 h 210"/>
                <a:gd name="T28" fmla="*/ 2147483646 w 153"/>
                <a:gd name="T29" fmla="*/ 2147483646 h 210"/>
                <a:gd name="T30" fmla="*/ 2147483646 w 153"/>
                <a:gd name="T31" fmla="*/ 2147483646 h 210"/>
                <a:gd name="T32" fmla="*/ 2147483646 w 153"/>
                <a:gd name="T33" fmla="*/ 2147483646 h 210"/>
                <a:gd name="T34" fmla="*/ 2147483646 w 153"/>
                <a:gd name="T35" fmla="*/ 2147483646 h 210"/>
                <a:gd name="T36" fmla="*/ 2147483646 w 153"/>
                <a:gd name="T37" fmla="*/ 2147483646 h 210"/>
                <a:gd name="T38" fmla="*/ 2147483646 w 153"/>
                <a:gd name="T39" fmla="*/ 2147483646 h 210"/>
                <a:gd name="T40" fmla="*/ 2147483646 w 153"/>
                <a:gd name="T41" fmla="*/ 2147483646 h 210"/>
                <a:gd name="T42" fmla="*/ 2147483646 w 153"/>
                <a:gd name="T43" fmla="*/ 2147483646 h 2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3" h="210">
                  <a:moveTo>
                    <a:pt x="37" y="37"/>
                  </a:moveTo>
                  <a:cubicBezTo>
                    <a:pt x="0" y="19"/>
                    <a:pt x="18" y="0"/>
                    <a:pt x="37" y="0"/>
                  </a:cubicBezTo>
                  <a:cubicBezTo>
                    <a:pt x="37" y="0"/>
                    <a:pt x="18" y="19"/>
                    <a:pt x="37" y="37"/>
                  </a:cubicBezTo>
                  <a:lnTo>
                    <a:pt x="152" y="152"/>
                  </a:lnTo>
                  <a:cubicBezTo>
                    <a:pt x="132" y="152"/>
                    <a:pt x="132" y="152"/>
                    <a:pt x="114" y="152"/>
                  </a:cubicBezTo>
                  <a:cubicBezTo>
                    <a:pt x="95" y="152"/>
                    <a:pt x="56" y="171"/>
                    <a:pt x="37" y="171"/>
                  </a:cubicBezTo>
                  <a:cubicBezTo>
                    <a:pt x="76" y="190"/>
                    <a:pt x="76" y="171"/>
                    <a:pt x="152" y="171"/>
                  </a:cubicBezTo>
                  <a:lnTo>
                    <a:pt x="37" y="190"/>
                  </a:lnTo>
                  <a:cubicBezTo>
                    <a:pt x="37" y="171"/>
                    <a:pt x="37" y="171"/>
                    <a:pt x="56" y="152"/>
                  </a:cubicBezTo>
                  <a:cubicBezTo>
                    <a:pt x="37" y="171"/>
                    <a:pt x="37" y="171"/>
                    <a:pt x="37" y="190"/>
                  </a:cubicBezTo>
                  <a:lnTo>
                    <a:pt x="152" y="209"/>
                  </a:lnTo>
                  <a:cubicBezTo>
                    <a:pt x="95" y="209"/>
                    <a:pt x="114" y="209"/>
                    <a:pt x="37" y="171"/>
                  </a:cubicBezTo>
                  <a:cubicBezTo>
                    <a:pt x="95" y="171"/>
                    <a:pt x="95" y="190"/>
                    <a:pt x="152" y="190"/>
                  </a:cubicBezTo>
                  <a:lnTo>
                    <a:pt x="152" y="133"/>
                  </a:lnTo>
                  <a:cubicBezTo>
                    <a:pt x="132" y="133"/>
                    <a:pt x="132" y="133"/>
                    <a:pt x="114" y="133"/>
                  </a:cubicBezTo>
                  <a:cubicBezTo>
                    <a:pt x="95" y="133"/>
                    <a:pt x="76" y="133"/>
                    <a:pt x="56" y="133"/>
                  </a:cubicBezTo>
                  <a:cubicBezTo>
                    <a:pt x="56" y="133"/>
                    <a:pt x="76" y="114"/>
                    <a:pt x="95" y="114"/>
                  </a:cubicBezTo>
                  <a:cubicBezTo>
                    <a:pt x="95" y="114"/>
                    <a:pt x="95" y="95"/>
                    <a:pt x="114" y="95"/>
                  </a:cubicBezTo>
                  <a:lnTo>
                    <a:pt x="114" y="114"/>
                  </a:lnTo>
                  <a:lnTo>
                    <a:pt x="132" y="114"/>
                  </a:lnTo>
                  <a:lnTo>
                    <a:pt x="152" y="114"/>
                  </a:lnTo>
                  <a:lnTo>
                    <a:pt x="37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73" name="Freeform 79">
              <a:extLst>
                <a:ext uri="{FF2B5EF4-FFF2-40B4-BE49-F238E27FC236}">
                  <a16:creationId xmlns:a16="http://schemas.microsoft.com/office/drawing/2014/main" id="{D553F46F-99DF-9B48-AD06-817181C4B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625" y="2713038"/>
              <a:ext cx="6350" cy="0"/>
            </a:xfrm>
            <a:custGeom>
              <a:avLst/>
              <a:gdLst>
                <a:gd name="T0" fmla="*/ 2147483646 w 39"/>
                <a:gd name="T1" fmla="*/ 0 h 1"/>
                <a:gd name="T2" fmla="*/ 2147483646 w 3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">
                  <a:moveTo>
                    <a:pt x="38" y="0"/>
                  </a:moveTo>
                  <a:cubicBezTo>
                    <a:pt x="38" y="0"/>
                    <a:pt x="0" y="0"/>
                    <a:pt x="38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34875" name="Google Shape;615;p19">
              <a:extLst>
                <a:ext uri="{FF2B5EF4-FFF2-40B4-BE49-F238E27FC236}">
                  <a16:creationId xmlns:a16="http://schemas.microsoft.com/office/drawing/2014/main" id="{DB9F392C-882E-0C49-A821-BD536E635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39401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76" name="Google Shape;615;p19">
              <a:extLst>
                <a:ext uri="{FF2B5EF4-FFF2-40B4-BE49-F238E27FC236}">
                  <a16:creationId xmlns:a16="http://schemas.microsoft.com/office/drawing/2014/main" id="{F98FA715-A98E-A942-8BDC-E7B374F00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1593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BF8E51D-645C-574A-943A-7DB9D23B83D8}"/>
              </a:ext>
            </a:extLst>
          </p:cNvPr>
          <p:cNvGrpSpPr/>
          <p:nvPr/>
        </p:nvGrpSpPr>
        <p:grpSpPr>
          <a:xfrm>
            <a:off x="5880365" y="1112574"/>
            <a:ext cx="5606521" cy="4806156"/>
            <a:chOff x="7056438" y="1335088"/>
            <a:chExt cx="6727825" cy="5767387"/>
          </a:xfrm>
        </p:grpSpPr>
        <p:grpSp>
          <p:nvGrpSpPr>
            <p:cNvPr id="36865" name="Group 2">
              <a:extLst>
                <a:ext uri="{FF2B5EF4-FFF2-40B4-BE49-F238E27FC236}">
                  <a16:creationId xmlns:a16="http://schemas.microsoft.com/office/drawing/2014/main" id="{FFA7239C-74E0-CA45-BFAF-AADB5D4F1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6438" y="1335088"/>
              <a:ext cx="6727825" cy="5767387"/>
              <a:chOff x="7056438" y="1335088"/>
              <a:chExt cx="6727825" cy="5767387"/>
            </a:xfrm>
          </p:grpSpPr>
          <p:sp>
            <p:nvSpPr>
              <p:cNvPr id="36896" name="Freeform 2">
                <a:extLst>
                  <a:ext uri="{FF2B5EF4-FFF2-40B4-BE49-F238E27FC236}">
                    <a16:creationId xmlns:a16="http://schemas.microsoft.com/office/drawing/2014/main" id="{51CD5399-CBB0-D04D-826D-38006F420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4725" y="2417763"/>
                <a:ext cx="1379538" cy="1155700"/>
              </a:xfrm>
              <a:custGeom>
                <a:avLst/>
                <a:gdLst>
                  <a:gd name="T0" fmla="*/ 2147483646 w 7658"/>
                  <a:gd name="T1" fmla="*/ 2147483646 h 6420"/>
                  <a:gd name="T2" fmla="*/ 2147483646 w 7658"/>
                  <a:gd name="T3" fmla="*/ 2147483646 h 6420"/>
                  <a:gd name="T4" fmla="*/ 2147483646 w 7658"/>
                  <a:gd name="T5" fmla="*/ 2147483646 h 6420"/>
                  <a:gd name="T6" fmla="*/ 2147483646 w 7658"/>
                  <a:gd name="T7" fmla="*/ 2147483646 h 6420"/>
                  <a:gd name="T8" fmla="*/ 2147483646 w 7658"/>
                  <a:gd name="T9" fmla="*/ 2147483646 h 6420"/>
                  <a:gd name="T10" fmla="*/ 2147483646 w 7658"/>
                  <a:gd name="T11" fmla="*/ 2147483646 h 6420"/>
                  <a:gd name="T12" fmla="*/ 2147483646 w 7658"/>
                  <a:gd name="T13" fmla="*/ 2147483646 h 6420"/>
                  <a:gd name="T14" fmla="*/ 2147483646 w 7658"/>
                  <a:gd name="T15" fmla="*/ 2147483646 h 6420"/>
                  <a:gd name="T16" fmla="*/ 2147483646 w 7658"/>
                  <a:gd name="T17" fmla="*/ 2147483646 h 6420"/>
                  <a:gd name="T18" fmla="*/ 2147483646 w 7658"/>
                  <a:gd name="T19" fmla="*/ 2147483646 h 6420"/>
                  <a:gd name="T20" fmla="*/ 2147483646 w 7658"/>
                  <a:gd name="T21" fmla="*/ 2147483646 h 6420"/>
                  <a:gd name="T22" fmla="*/ 2147483646 w 7658"/>
                  <a:gd name="T23" fmla="*/ 2147483646 h 6420"/>
                  <a:gd name="T24" fmla="*/ 2147483646 w 7658"/>
                  <a:gd name="T25" fmla="*/ 2147483646 h 6420"/>
                  <a:gd name="T26" fmla="*/ 2147483646 w 7658"/>
                  <a:gd name="T27" fmla="*/ 2147483646 h 6420"/>
                  <a:gd name="T28" fmla="*/ 2147483646 w 7658"/>
                  <a:gd name="T29" fmla="*/ 2147483646 h 6420"/>
                  <a:gd name="T30" fmla="*/ 2147483646 w 7658"/>
                  <a:gd name="T31" fmla="*/ 2147483646 h 6420"/>
                  <a:gd name="T32" fmla="*/ 2147483646 w 7658"/>
                  <a:gd name="T33" fmla="*/ 2147483646 h 6420"/>
                  <a:gd name="T34" fmla="*/ 2147483646 w 7658"/>
                  <a:gd name="T35" fmla="*/ 2147483646 h 6420"/>
                  <a:gd name="T36" fmla="*/ 2147483646 w 7658"/>
                  <a:gd name="T37" fmla="*/ 2147483646 h 6420"/>
                  <a:gd name="T38" fmla="*/ 2147483646 w 7658"/>
                  <a:gd name="T39" fmla="*/ 2147483646 h 6420"/>
                  <a:gd name="T40" fmla="*/ 2147483646 w 7658"/>
                  <a:gd name="T41" fmla="*/ 2147483646 h 6420"/>
                  <a:gd name="T42" fmla="*/ 2147483646 w 7658"/>
                  <a:gd name="T43" fmla="*/ 2147483646 h 6420"/>
                  <a:gd name="T44" fmla="*/ 2147483646 w 7658"/>
                  <a:gd name="T45" fmla="*/ 2147483646 h 6420"/>
                  <a:gd name="T46" fmla="*/ 2147483646 w 7658"/>
                  <a:gd name="T47" fmla="*/ 2147483646 h 6420"/>
                  <a:gd name="T48" fmla="*/ 2147483646 w 7658"/>
                  <a:gd name="T49" fmla="*/ 2147483646 h 6420"/>
                  <a:gd name="T50" fmla="*/ 2147483646 w 7658"/>
                  <a:gd name="T51" fmla="*/ 2147483646 h 6420"/>
                  <a:gd name="T52" fmla="*/ 2147483646 w 7658"/>
                  <a:gd name="T53" fmla="*/ 2147483646 h 6420"/>
                  <a:gd name="T54" fmla="*/ 2147483646 w 7658"/>
                  <a:gd name="T55" fmla="*/ 2147483646 h 6420"/>
                  <a:gd name="T56" fmla="*/ 2147483646 w 7658"/>
                  <a:gd name="T57" fmla="*/ 2147483646 h 6420"/>
                  <a:gd name="T58" fmla="*/ 2147483646 w 7658"/>
                  <a:gd name="T59" fmla="*/ 2147483646 h 6420"/>
                  <a:gd name="T60" fmla="*/ 2147483646 w 7658"/>
                  <a:gd name="T61" fmla="*/ 2147483646 h 6420"/>
                  <a:gd name="T62" fmla="*/ 2147483646 w 7658"/>
                  <a:gd name="T63" fmla="*/ 2147483646 h 6420"/>
                  <a:gd name="T64" fmla="*/ 2147483646 w 7658"/>
                  <a:gd name="T65" fmla="*/ 2147483646 h 6420"/>
                  <a:gd name="T66" fmla="*/ 2147483646 w 7658"/>
                  <a:gd name="T67" fmla="*/ 2147483646 h 6420"/>
                  <a:gd name="T68" fmla="*/ 2147483646 w 7658"/>
                  <a:gd name="T69" fmla="*/ 2147483646 h 6420"/>
                  <a:gd name="T70" fmla="*/ 2147483646 w 7658"/>
                  <a:gd name="T71" fmla="*/ 2147483646 h 6420"/>
                  <a:gd name="T72" fmla="*/ 2147483646 w 7658"/>
                  <a:gd name="T73" fmla="*/ 2147483646 h 6420"/>
                  <a:gd name="T74" fmla="*/ 2147483646 w 7658"/>
                  <a:gd name="T75" fmla="*/ 2147483646 h 6420"/>
                  <a:gd name="T76" fmla="*/ 2147483646 w 7658"/>
                  <a:gd name="T77" fmla="*/ 2147483646 h 6420"/>
                  <a:gd name="T78" fmla="*/ 2147483646 w 7658"/>
                  <a:gd name="T79" fmla="*/ 2147483646 h 6420"/>
                  <a:gd name="T80" fmla="*/ 2147483646 w 7658"/>
                  <a:gd name="T81" fmla="*/ 2147483646 h 6420"/>
                  <a:gd name="T82" fmla="*/ 2147483646 w 7658"/>
                  <a:gd name="T83" fmla="*/ 2147483646 h 6420"/>
                  <a:gd name="T84" fmla="*/ 2147483646 w 7658"/>
                  <a:gd name="T85" fmla="*/ 2147483646 h 6420"/>
                  <a:gd name="T86" fmla="*/ 2147483646 w 7658"/>
                  <a:gd name="T87" fmla="*/ 2147483646 h 6420"/>
                  <a:gd name="T88" fmla="*/ 2147483646 w 7658"/>
                  <a:gd name="T89" fmla="*/ 2147483646 h 6420"/>
                  <a:gd name="T90" fmla="*/ 2147483646 w 7658"/>
                  <a:gd name="T91" fmla="*/ 2147483646 h 6420"/>
                  <a:gd name="T92" fmla="*/ 2147483646 w 7658"/>
                  <a:gd name="T93" fmla="*/ 2147483646 h 6420"/>
                  <a:gd name="T94" fmla="*/ 2147483646 w 7658"/>
                  <a:gd name="T95" fmla="*/ 2147483646 h 6420"/>
                  <a:gd name="T96" fmla="*/ 2147483646 w 7658"/>
                  <a:gd name="T97" fmla="*/ 2147483646 h 6420"/>
                  <a:gd name="T98" fmla="*/ 2147483646 w 7658"/>
                  <a:gd name="T99" fmla="*/ 2147483646 h 6420"/>
                  <a:gd name="T100" fmla="*/ 2147483646 w 7658"/>
                  <a:gd name="T101" fmla="*/ 2147483646 h 6420"/>
                  <a:gd name="T102" fmla="*/ 2147483646 w 7658"/>
                  <a:gd name="T103" fmla="*/ 2147483646 h 6420"/>
                  <a:gd name="T104" fmla="*/ 2147483646 w 7658"/>
                  <a:gd name="T105" fmla="*/ 2147483646 h 6420"/>
                  <a:gd name="T106" fmla="*/ 2147483646 w 7658"/>
                  <a:gd name="T107" fmla="*/ 2147483646 h 6420"/>
                  <a:gd name="T108" fmla="*/ 2147483646 w 7658"/>
                  <a:gd name="T109" fmla="*/ 2147483646 h 6420"/>
                  <a:gd name="T110" fmla="*/ 2147483646 w 7658"/>
                  <a:gd name="T111" fmla="*/ 2147483646 h 6420"/>
                  <a:gd name="T112" fmla="*/ 2147483646 w 7658"/>
                  <a:gd name="T113" fmla="*/ 2147483646 h 6420"/>
                  <a:gd name="T114" fmla="*/ 2147483646 w 7658"/>
                  <a:gd name="T115" fmla="*/ 2147483646 h 6420"/>
                  <a:gd name="T116" fmla="*/ 2147483646 w 7658"/>
                  <a:gd name="T117" fmla="*/ 2147483646 h 6420"/>
                  <a:gd name="T118" fmla="*/ 2147483646 w 7658"/>
                  <a:gd name="T119" fmla="*/ 0 h 6420"/>
                  <a:gd name="T120" fmla="*/ 2147483646 w 7658"/>
                  <a:gd name="T121" fmla="*/ 0 h 64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58" h="6420">
                    <a:moveTo>
                      <a:pt x="7086" y="4171"/>
                    </a:moveTo>
                    <a:lnTo>
                      <a:pt x="7257" y="4419"/>
                    </a:lnTo>
                    <a:lnTo>
                      <a:pt x="7543" y="4743"/>
                    </a:lnTo>
                    <a:lnTo>
                      <a:pt x="7657" y="4933"/>
                    </a:lnTo>
                    <a:lnTo>
                      <a:pt x="7657" y="4991"/>
                    </a:lnTo>
                    <a:lnTo>
                      <a:pt x="7620" y="5048"/>
                    </a:lnTo>
                    <a:lnTo>
                      <a:pt x="7562" y="5086"/>
                    </a:lnTo>
                    <a:lnTo>
                      <a:pt x="7505" y="5105"/>
                    </a:lnTo>
                    <a:lnTo>
                      <a:pt x="7448" y="5105"/>
                    </a:lnTo>
                    <a:lnTo>
                      <a:pt x="7315" y="5143"/>
                    </a:lnTo>
                    <a:lnTo>
                      <a:pt x="7257" y="5162"/>
                    </a:lnTo>
                    <a:lnTo>
                      <a:pt x="7239" y="5200"/>
                    </a:lnTo>
                    <a:lnTo>
                      <a:pt x="7162" y="5257"/>
                    </a:lnTo>
                    <a:lnTo>
                      <a:pt x="7143" y="5295"/>
                    </a:lnTo>
                    <a:lnTo>
                      <a:pt x="7143" y="5333"/>
                    </a:lnTo>
                    <a:lnTo>
                      <a:pt x="7162" y="5372"/>
                    </a:lnTo>
                    <a:lnTo>
                      <a:pt x="7143" y="5409"/>
                    </a:lnTo>
                    <a:lnTo>
                      <a:pt x="7124" y="5448"/>
                    </a:lnTo>
                    <a:lnTo>
                      <a:pt x="7086" y="5562"/>
                    </a:lnTo>
                    <a:lnTo>
                      <a:pt x="7067" y="5600"/>
                    </a:lnTo>
                    <a:lnTo>
                      <a:pt x="7029" y="5638"/>
                    </a:lnTo>
                    <a:lnTo>
                      <a:pt x="6953" y="5638"/>
                    </a:lnTo>
                    <a:lnTo>
                      <a:pt x="6858" y="5619"/>
                    </a:lnTo>
                    <a:lnTo>
                      <a:pt x="6800" y="5638"/>
                    </a:lnTo>
                    <a:lnTo>
                      <a:pt x="6743" y="5695"/>
                    </a:lnTo>
                    <a:lnTo>
                      <a:pt x="6686" y="5734"/>
                    </a:lnTo>
                    <a:lnTo>
                      <a:pt x="6648" y="5771"/>
                    </a:lnTo>
                    <a:lnTo>
                      <a:pt x="6514" y="5829"/>
                    </a:lnTo>
                    <a:lnTo>
                      <a:pt x="6477" y="5867"/>
                    </a:lnTo>
                    <a:lnTo>
                      <a:pt x="6457" y="5905"/>
                    </a:lnTo>
                    <a:lnTo>
                      <a:pt x="6419" y="5943"/>
                    </a:lnTo>
                    <a:lnTo>
                      <a:pt x="6400" y="5943"/>
                    </a:lnTo>
                    <a:lnTo>
                      <a:pt x="5657" y="5962"/>
                    </a:lnTo>
                    <a:lnTo>
                      <a:pt x="5638" y="5962"/>
                    </a:lnTo>
                    <a:lnTo>
                      <a:pt x="5600" y="5981"/>
                    </a:lnTo>
                    <a:lnTo>
                      <a:pt x="5581" y="6000"/>
                    </a:lnTo>
                    <a:lnTo>
                      <a:pt x="5562" y="6000"/>
                    </a:lnTo>
                    <a:lnTo>
                      <a:pt x="5524" y="6019"/>
                    </a:lnTo>
                    <a:lnTo>
                      <a:pt x="5505" y="6019"/>
                    </a:lnTo>
                    <a:lnTo>
                      <a:pt x="5505" y="6038"/>
                    </a:lnTo>
                    <a:lnTo>
                      <a:pt x="5258" y="6191"/>
                    </a:lnTo>
                    <a:lnTo>
                      <a:pt x="5200" y="6229"/>
                    </a:lnTo>
                    <a:lnTo>
                      <a:pt x="5200" y="6248"/>
                    </a:lnTo>
                    <a:lnTo>
                      <a:pt x="5124" y="6305"/>
                    </a:lnTo>
                    <a:lnTo>
                      <a:pt x="5048" y="6400"/>
                    </a:lnTo>
                    <a:lnTo>
                      <a:pt x="5009" y="6419"/>
                    </a:lnTo>
                    <a:lnTo>
                      <a:pt x="4991" y="6419"/>
                    </a:lnTo>
                    <a:lnTo>
                      <a:pt x="4972" y="6419"/>
                    </a:lnTo>
                    <a:lnTo>
                      <a:pt x="4953" y="6400"/>
                    </a:lnTo>
                    <a:lnTo>
                      <a:pt x="4552" y="5943"/>
                    </a:lnTo>
                    <a:lnTo>
                      <a:pt x="4552" y="5924"/>
                    </a:lnTo>
                    <a:lnTo>
                      <a:pt x="4514" y="5886"/>
                    </a:lnTo>
                    <a:lnTo>
                      <a:pt x="4496" y="5886"/>
                    </a:lnTo>
                    <a:lnTo>
                      <a:pt x="4476" y="5867"/>
                    </a:lnTo>
                    <a:lnTo>
                      <a:pt x="4419" y="5867"/>
                    </a:lnTo>
                    <a:lnTo>
                      <a:pt x="4362" y="5886"/>
                    </a:lnTo>
                    <a:lnTo>
                      <a:pt x="4343" y="5886"/>
                    </a:lnTo>
                    <a:lnTo>
                      <a:pt x="4324" y="5886"/>
                    </a:lnTo>
                    <a:lnTo>
                      <a:pt x="4305" y="5905"/>
                    </a:lnTo>
                    <a:lnTo>
                      <a:pt x="4247" y="5962"/>
                    </a:lnTo>
                    <a:lnTo>
                      <a:pt x="4229" y="5981"/>
                    </a:lnTo>
                    <a:lnTo>
                      <a:pt x="4210" y="5981"/>
                    </a:lnTo>
                    <a:lnTo>
                      <a:pt x="4152" y="6000"/>
                    </a:lnTo>
                    <a:lnTo>
                      <a:pt x="4134" y="6019"/>
                    </a:lnTo>
                    <a:lnTo>
                      <a:pt x="4057" y="6000"/>
                    </a:lnTo>
                    <a:lnTo>
                      <a:pt x="4038" y="6019"/>
                    </a:lnTo>
                    <a:lnTo>
                      <a:pt x="4019" y="6019"/>
                    </a:lnTo>
                    <a:lnTo>
                      <a:pt x="3962" y="6057"/>
                    </a:lnTo>
                    <a:lnTo>
                      <a:pt x="3943" y="6057"/>
                    </a:lnTo>
                    <a:lnTo>
                      <a:pt x="3905" y="6076"/>
                    </a:lnTo>
                    <a:lnTo>
                      <a:pt x="3886" y="6076"/>
                    </a:lnTo>
                    <a:lnTo>
                      <a:pt x="3848" y="6115"/>
                    </a:lnTo>
                    <a:lnTo>
                      <a:pt x="3829" y="6134"/>
                    </a:lnTo>
                    <a:lnTo>
                      <a:pt x="3771" y="6152"/>
                    </a:lnTo>
                    <a:lnTo>
                      <a:pt x="3734" y="6171"/>
                    </a:lnTo>
                    <a:lnTo>
                      <a:pt x="3714" y="6171"/>
                    </a:lnTo>
                    <a:lnTo>
                      <a:pt x="3657" y="6191"/>
                    </a:lnTo>
                    <a:lnTo>
                      <a:pt x="3600" y="6191"/>
                    </a:lnTo>
                    <a:lnTo>
                      <a:pt x="3581" y="6210"/>
                    </a:lnTo>
                    <a:lnTo>
                      <a:pt x="3543" y="6229"/>
                    </a:lnTo>
                    <a:lnTo>
                      <a:pt x="3524" y="6229"/>
                    </a:lnTo>
                    <a:lnTo>
                      <a:pt x="3448" y="6191"/>
                    </a:lnTo>
                    <a:lnTo>
                      <a:pt x="3409" y="6152"/>
                    </a:lnTo>
                    <a:lnTo>
                      <a:pt x="3314" y="6057"/>
                    </a:lnTo>
                    <a:lnTo>
                      <a:pt x="2876" y="5581"/>
                    </a:lnTo>
                    <a:lnTo>
                      <a:pt x="2819" y="5486"/>
                    </a:lnTo>
                    <a:lnTo>
                      <a:pt x="2762" y="5467"/>
                    </a:lnTo>
                    <a:lnTo>
                      <a:pt x="2743" y="5448"/>
                    </a:lnTo>
                    <a:lnTo>
                      <a:pt x="2724" y="5391"/>
                    </a:lnTo>
                    <a:lnTo>
                      <a:pt x="2629" y="5200"/>
                    </a:lnTo>
                    <a:lnTo>
                      <a:pt x="2629" y="5143"/>
                    </a:lnTo>
                    <a:lnTo>
                      <a:pt x="2629" y="5067"/>
                    </a:lnTo>
                    <a:lnTo>
                      <a:pt x="2647" y="4933"/>
                    </a:lnTo>
                    <a:lnTo>
                      <a:pt x="971" y="4857"/>
                    </a:lnTo>
                    <a:lnTo>
                      <a:pt x="781" y="4800"/>
                    </a:lnTo>
                    <a:lnTo>
                      <a:pt x="267" y="4591"/>
                    </a:lnTo>
                    <a:lnTo>
                      <a:pt x="0" y="4476"/>
                    </a:lnTo>
                    <a:lnTo>
                      <a:pt x="95" y="4381"/>
                    </a:lnTo>
                    <a:lnTo>
                      <a:pt x="114" y="4362"/>
                    </a:lnTo>
                    <a:lnTo>
                      <a:pt x="153" y="4343"/>
                    </a:lnTo>
                    <a:lnTo>
                      <a:pt x="190" y="4343"/>
                    </a:lnTo>
                    <a:lnTo>
                      <a:pt x="190" y="4305"/>
                    </a:lnTo>
                    <a:lnTo>
                      <a:pt x="229" y="4286"/>
                    </a:lnTo>
                    <a:lnTo>
                      <a:pt x="267" y="4286"/>
                    </a:lnTo>
                    <a:lnTo>
                      <a:pt x="362" y="4305"/>
                    </a:lnTo>
                    <a:lnTo>
                      <a:pt x="400" y="4305"/>
                    </a:lnTo>
                    <a:lnTo>
                      <a:pt x="438" y="4305"/>
                    </a:lnTo>
                    <a:lnTo>
                      <a:pt x="610" y="4229"/>
                    </a:lnTo>
                    <a:lnTo>
                      <a:pt x="629" y="4210"/>
                    </a:lnTo>
                    <a:lnTo>
                      <a:pt x="666" y="4190"/>
                    </a:lnTo>
                    <a:lnTo>
                      <a:pt x="686" y="4153"/>
                    </a:lnTo>
                    <a:lnTo>
                      <a:pt x="705" y="4134"/>
                    </a:lnTo>
                    <a:lnTo>
                      <a:pt x="705" y="4114"/>
                    </a:lnTo>
                    <a:lnTo>
                      <a:pt x="724" y="4095"/>
                    </a:lnTo>
                    <a:lnTo>
                      <a:pt x="743" y="4095"/>
                    </a:lnTo>
                    <a:lnTo>
                      <a:pt x="762" y="4076"/>
                    </a:lnTo>
                    <a:lnTo>
                      <a:pt x="781" y="4076"/>
                    </a:lnTo>
                    <a:lnTo>
                      <a:pt x="933" y="4076"/>
                    </a:lnTo>
                    <a:lnTo>
                      <a:pt x="991" y="4057"/>
                    </a:lnTo>
                    <a:lnTo>
                      <a:pt x="1010" y="4019"/>
                    </a:lnTo>
                    <a:lnTo>
                      <a:pt x="1067" y="3924"/>
                    </a:lnTo>
                    <a:lnTo>
                      <a:pt x="1124" y="3848"/>
                    </a:lnTo>
                    <a:lnTo>
                      <a:pt x="1143" y="3829"/>
                    </a:lnTo>
                    <a:lnTo>
                      <a:pt x="1238" y="3772"/>
                    </a:lnTo>
                    <a:lnTo>
                      <a:pt x="1295" y="3753"/>
                    </a:lnTo>
                    <a:lnTo>
                      <a:pt x="1409" y="3714"/>
                    </a:lnTo>
                    <a:lnTo>
                      <a:pt x="1428" y="3676"/>
                    </a:lnTo>
                    <a:lnTo>
                      <a:pt x="1448" y="3638"/>
                    </a:lnTo>
                    <a:lnTo>
                      <a:pt x="1467" y="3524"/>
                    </a:lnTo>
                    <a:lnTo>
                      <a:pt x="1467" y="3505"/>
                    </a:lnTo>
                    <a:lnTo>
                      <a:pt x="1486" y="3486"/>
                    </a:lnTo>
                    <a:lnTo>
                      <a:pt x="1600" y="3352"/>
                    </a:lnTo>
                    <a:lnTo>
                      <a:pt x="1619" y="3314"/>
                    </a:lnTo>
                    <a:lnTo>
                      <a:pt x="1638" y="3296"/>
                    </a:lnTo>
                    <a:lnTo>
                      <a:pt x="1619" y="3276"/>
                    </a:lnTo>
                    <a:lnTo>
                      <a:pt x="1619" y="3257"/>
                    </a:lnTo>
                    <a:lnTo>
                      <a:pt x="1619" y="3238"/>
                    </a:lnTo>
                    <a:lnTo>
                      <a:pt x="1581" y="3219"/>
                    </a:lnTo>
                    <a:lnTo>
                      <a:pt x="1524" y="3219"/>
                    </a:lnTo>
                    <a:lnTo>
                      <a:pt x="1486" y="3200"/>
                    </a:lnTo>
                    <a:lnTo>
                      <a:pt x="1467" y="3181"/>
                    </a:lnTo>
                    <a:lnTo>
                      <a:pt x="1448" y="3162"/>
                    </a:lnTo>
                    <a:lnTo>
                      <a:pt x="1409" y="3105"/>
                    </a:lnTo>
                    <a:lnTo>
                      <a:pt x="1409" y="3029"/>
                    </a:lnTo>
                    <a:lnTo>
                      <a:pt x="1409" y="2971"/>
                    </a:lnTo>
                    <a:lnTo>
                      <a:pt x="1467" y="2876"/>
                    </a:lnTo>
                    <a:lnTo>
                      <a:pt x="1505" y="2819"/>
                    </a:lnTo>
                    <a:lnTo>
                      <a:pt x="1505" y="2781"/>
                    </a:lnTo>
                    <a:lnTo>
                      <a:pt x="1486" y="2762"/>
                    </a:lnTo>
                    <a:lnTo>
                      <a:pt x="1467" y="2762"/>
                    </a:lnTo>
                    <a:lnTo>
                      <a:pt x="1448" y="2762"/>
                    </a:lnTo>
                    <a:lnTo>
                      <a:pt x="1391" y="2743"/>
                    </a:lnTo>
                    <a:lnTo>
                      <a:pt x="1372" y="2762"/>
                    </a:lnTo>
                    <a:lnTo>
                      <a:pt x="1314" y="2781"/>
                    </a:lnTo>
                    <a:lnTo>
                      <a:pt x="1295" y="2781"/>
                    </a:lnTo>
                    <a:lnTo>
                      <a:pt x="1276" y="2781"/>
                    </a:lnTo>
                    <a:lnTo>
                      <a:pt x="1276" y="2762"/>
                    </a:lnTo>
                    <a:lnTo>
                      <a:pt x="1257" y="2686"/>
                    </a:lnTo>
                    <a:lnTo>
                      <a:pt x="1238" y="2666"/>
                    </a:lnTo>
                    <a:lnTo>
                      <a:pt x="1219" y="2666"/>
                    </a:lnTo>
                    <a:lnTo>
                      <a:pt x="1200" y="2686"/>
                    </a:lnTo>
                    <a:lnTo>
                      <a:pt x="1143" y="2724"/>
                    </a:lnTo>
                    <a:lnTo>
                      <a:pt x="1105" y="2743"/>
                    </a:lnTo>
                    <a:lnTo>
                      <a:pt x="1086" y="2743"/>
                    </a:lnTo>
                    <a:lnTo>
                      <a:pt x="1067" y="2743"/>
                    </a:lnTo>
                    <a:lnTo>
                      <a:pt x="1047" y="2743"/>
                    </a:lnTo>
                    <a:lnTo>
                      <a:pt x="1047" y="2724"/>
                    </a:lnTo>
                    <a:lnTo>
                      <a:pt x="1028" y="2686"/>
                    </a:lnTo>
                    <a:lnTo>
                      <a:pt x="1010" y="2686"/>
                    </a:lnTo>
                    <a:lnTo>
                      <a:pt x="991" y="2666"/>
                    </a:lnTo>
                    <a:lnTo>
                      <a:pt x="952" y="2648"/>
                    </a:lnTo>
                    <a:lnTo>
                      <a:pt x="933" y="2629"/>
                    </a:lnTo>
                    <a:lnTo>
                      <a:pt x="933" y="2590"/>
                    </a:lnTo>
                    <a:lnTo>
                      <a:pt x="914" y="2590"/>
                    </a:lnTo>
                    <a:lnTo>
                      <a:pt x="914" y="2571"/>
                    </a:lnTo>
                    <a:lnTo>
                      <a:pt x="895" y="2571"/>
                    </a:lnTo>
                    <a:lnTo>
                      <a:pt x="781" y="2571"/>
                    </a:lnTo>
                    <a:lnTo>
                      <a:pt x="762" y="2552"/>
                    </a:lnTo>
                    <a:lnTo>
                      <a:pt x="762" y="2534"/>
                    </a:lnTo>
                    <a:lnTo>
                      <a:pt x="762" y="2514"/>
                    </a:lnTo>
                    <a:lnTo>
                      <a:pt x="781" y="2476"/>
                    </a:lnTo>
                    <a:lnTo>
                      <a:pt x="800" y="2438"/>
                    </a:lnTo>
                    <a:lnTo>
                      <a:pt x="800" y="2419"/>
                    </a:lnTo>
                    <a:lnTo>
                      <a:pt x="800" y="2400"/>
                    </a:lnTo>
                    <a:lnTo>
                      <a:pt x="800" y="2362"/>
                    </a:lnTo>
                    <a:lnTo>
                      <a:pt x="800" y="2305"/>
                    </a:lnTo>
                    <a:lnTo>
                      <a:pt x="800" y="2286"/>
                    </a:lnTo>
                    <a:lnTo>
                      <a:pt x="781" y="2267"/>
                    </a:lnTo>
                    <a:lnTo>
                      <a:pt x="781" y="2209"/>
                    </a:lnTo>
                    <a:lnTo>
                      <a:pt x="762" y="2172"/>
                    </a:lnTo>
                    <a:lnTo>
                      <a:pt x="762" y="2038"/>
                    </a:lnTo>
                    <a:lnTo>
                      <a:pt x="762" y="1981"/>
                    </a:lnTo>
                    <a:lnTo>
                      <a:pt x="762" y="1943"/>
                    </a:lnTo>
                    <a:lnTo>
                      <a:pt x="743" y="1905"/>
                    </a:lnTo>
                    <a:lnTo>
                      <a:pt x="610" y="1828"/>
                    </a:lnTo>
                    <a:lnTo>
                      <a:pt x="571" y="1772"/>
                    </a:lnTo>
                    <a:lnTo>
                      <a:pt x="571" y="1714"/>
                    </a:lnTo>
                    <a:lnTo>
                      <a:pt x="571" y="1657"/>
                    </a:lnTo>
                    <a:lnTo>
                      <a:pt x="552" y="1600"/>
                    </a:lnTo>
                    <a:lnTo>
                      <a:pt x="514" y="1581"/>
                    </a:lnTo>
                    <a:lnTo>
                      <a:pt x="457" y="1562"/>
                    </a:lnTo>
                    <a:lnTo>
                      <a:pt x="419" y="1524"/>
                    </a:lnTo>
                    <a:lnTo>
                      <a:pt x="419" y="1486"/>
                    </a:lnTo>
                    <a:lnTo>
                      <a:pt x="438" y="1429"/>
                    </a:lnTo>
                    <a:lnTo>
                      <a:pt x="495" y="1333"/>
                    </a:lnTo>
                    <a:lnTo>
                      <a:pt x="610" y="1219"/>
                    </a:lnTo>
                    <a:lnTo>
                      <a:pt x="610" y="1200"/>
                    </a:lnTo>
                    <a:lnTo>
                      <a:pt x="629" y="1105"/>
                    </a:lnTo>
                    <a:lnTo>
                      <a:pt x="666" y="1066"/>
                    </a:lnTo>
                    <a:lnTo>
                      <a:pt x="724" y="1029"/>
                    </a:lnTo>
                    <a:lnTo>
                      <a:pt x="762" y="990"/>
                    </a:lnTo>
                    <a:lnTo>
                      <a:pt x="743" y="934"/>
                    </a:lnTo>
                    <a:lnTo>
                      <a:pt x="762" y="971"/>
                    </a:lnTo>
                    <a:lnTo>
                      <a:pt x="838" y="895"/>
                    </a:lnTo>
                    <a:lnTo>
                      <a:pt x="895" y="800"/>
                    </a:lnTo>
                    <a:lnTo>
                      <a:pt x="971" y="590"/>
                    </a:lnTo>
                    <a:lnTo>
                      <a:pt x="971" y="495"/>
                    </a:lnTo>
                    <a:lnTo>
                      <a:pt x="933" y="324"/>
                    </a:lnTo>
                    <a:lnTo>
                      <a:pt x="933" y="228"/>
                    </a:lnTo>
                    <a:lnTo>
                      <a:pt x="991" y="267"/>
                    </a:lnTo>
                    <a:lnTo>
                      <a:pt x="1028" y="324"/>
                    </a:lnTo>
                    <a:lnTo>
                      <a:pt x="1143" y="514"/>
                    </a:lnTo>
                    <a:lnTo>
                      <a:pt x="1143" y="590"/>
                    </a:lnTo>
                    <a:lnTo>
                      <a:pt x="1162" y="971"/>
                    </a:lnTo>
                    <a:lnTo>
                      <a:pt x="1124" y="1086"/>
                    </a:lnTo>
                    <a:lnTo>
                      <a:pt x="1047" y="1162"/>
                    </a:lnTo>
                    <a:lnTo>
                      <a:pt x="1143" y="1124"/>
                    </a:lnTo>
                    <a:lnTo>
                      <a:pt x="1200" y="1048"/>
                    </a:lnTo>
                    <a:lnTo>
                      <a:pt x="1219" y="914"/>
                    </a:lnTo>
                    <a:lnTo>
                      <a:pt x="1200" y="571"/>
                    </a:lnTo>
                    <a:lnTo>
                      <a:pt x="1181" y="514"/>
                    </a:lnTo>
                    <a:lnTo>
                      <a:pt x="1124" y="400"/>
                    </a:lnTo>
                    <a:lnTo>
                      <a:pt x="1105" y="343"/>
                    </a:lnTo>
                    <a:lnTo>
                      <a:pt x="1257" y="362"/>
                    </a:lnTo>
                    <a:lnTo>
                      <a:pt x="1314" y="362"/>
                    </a:lnTo>
                    <a:lnTo>
                      <a:pt x="1333" y="400"/>
                    </a:lnTo>
                    <a:lnTo>
                      <a:pt x="1352" y="438"/>
                    </a:lnTo>
                    <a:lnTo>
                      <a:pt x="1372" y="476"/>
                    </a:lnTo>
                    <a:lnTo>
                      <a:pt x="1391" y="495"/>
                    </a:lnTo>
                    <a:lnTo>
                      <a:pt x="1486" y="514"/>
                    </a:lnTo>
                    <a:lnTo>
                      <a:pt x="1543" y="514"/>
                    </a:lnTo>
                    <a:lnTo>
                      <a:pt x="1562" y="514"/>
                    </a:lnTo>
                    <a:lnTo>
                      <a:pt x="1562" y="495"/>
                    </a:lnTo>
                    <a:lnTo>
                      <a:pt x="1543" y="476"/>
                    </a:lnTo>
                    <a:lnTo>
                      <a:pt x="1524" y="457"/>
                    </a:lnTo>
                    <a:lnTo>
                      <a:pt x="1428" y="438"/>
                    </a:lnTo>
                    <a:lnTo>
                      <a:pt x="1391" y="438"/>
                    </a:lnTo>
                    <a:lnTo>
                      <a:pt x="1391" y="419"/>
                    </a:lnTo>
                    <a:lnTo>
                      <a:pt x="1314" y="343"/>
                    </a:lnTo>
                    <a:lnTo>
                      <a:pt x="1276" y="324"/>
                    </a:lnTo>
                    <a:lnTo>
                      <a:pt x="1238" y="305"/>
                    </a:lnTo>
                    <a:lnTo>
                      <a:pt x="1067" y="305"/>
                    </a:lnTo>
                    <a:lnTo>
                      <a:pt x="1028" y="286"/>
                    </a:lnTo>
                    <a:lnTo>
                      <a:pt x="991" y="248"/>
                    </a:lnTo>
                    <a:lnTo>
                      <a:pt x="1028" y="191"/>
                    </a:lnTo>
                    <a:lnTo>
                      <a:pt x="1047" y="133"/>
                    </a:lnTo>
                    <a:lnTo>
                      <a:pt x="1067" y="114"/>
                    </a:lnTo>
                    <a:lnTo>
                      <a:pt x="1105" y="95"/>
                    </a:lnTo>
                    <a:lnTo>
                      <a:pt x="1333" y="152"/>
                    </a:lnTo>
                    <a:lnTo>
                      <a:pt x="1467" y="209"/>
                    </a:lnTo>
                    <a:lnTo>
                      <a:pt x="1581" y="267"/>
                    </a:lnTo>
                    <a:lnTo>
                      <a:pt x="1848" y="495"/>
                    </a:lnTo>
                    <a:lnTo>
                      <a:pt x="1905" y="533"/>
                    </a:lnTo>
                    <a:lnTo>
                      <a:pt x="1981" y="648"/>
                    </a:lnTo>
                    <a:lnTo>
                      <a:pt x="2057" y="705"/>
                    </a:lnTo>
                    <a:lnTo>
                      <a:pt x="2114" y="724"/>
                    </a:lnTo>
                    <a:lnTo>
                      <a:pt x="2114" y="762"/>
                    </a:lnTo>
                    <a:lnTo>
                      <a:pt x="2114" y="800"/>
                    </a:lnTo>
                    <a:lnTo>
                      <a:pt x="2152" y="819"/>
                    </a:lnTo>
                    <a:lnTo>
                      <a:pt x="2171" y="857"/>
                    </a:lnTo>
                    <a:lnTo>
                      <a:pt x="2152" y="876"/>
                    </a:lnTo>
                    <a:lnTo>
                      <a:pt x="2134" y="971"/>
                    </a:lnTo>
                    <a:lnTo>
                      <a:pt x="2076" y="1066"/>
                    </a:lnTo>
                    <a:lnTo>
                      <a:pt x="2076" y="1124"/>
                    </a:lnTo>
                    <a:lnTo>
                      <a:pt x="2095" y="1124"/>
                    </a:lnTo>
                    <a:lnTo>
                      <a:pt x="2152" y="971"/>
                    </a:lnTo>
                    <a:lnTo>
                      <a:pt x="2210" y="819"/>
                    </a:lnTo>
                    <a:lnTo>
                      <a:pt x="2248" y="819"/>
                    </a:lnTo>
                    <a:lnTo>
                      <a:pt x="2286" y="876"/>
                    </a:lnTo>
                    <a:lnTo>
                      <a:pt x="2324" y="952"/>
                    </a:lnTo>
                    <a:lnTo>
                      <a:pt x="2343" y="990"/>
                    </a:lnTo>
                    <a:lnTo>
                      <a:pt x="2343" y="1048"/>
                    </a:lnTo>
                    <a:lnTo>
                      <a:pt x="2343" y="1276"/>
                    </a:lnTo>
                    <a:lnTo>
                      <a:pt x="2381" y="1219"/>
                    </a:lnTo>
                    <a:lnTo>
                      <a:pt x="2381" y="1162"/>
                    </a:lnTo>
                    <a:lnTo>
                      <a:pt x="2381" y="1048"/>
                    </a:lnTo>
                    <a:lnTo>
                      <a:pt x="2381" y="1010"/>
                    </a:lnTo>
                    <a:lnTo>
                      <a:pt x="2381" y="990"/>
                    </a:lnTo>
                    <a:lnTo>
                      <a:pt x="2362" y="952"/>
                    </a:lnTo>
                    <a:lnTo>
                      <a:pt x="2343" y="934"/>
                    </a:lnTo>
                    <a:lnTo>
                      <a:pt x="2324" y="914"/>
                    </a:lnTo>
                    <a:lnTo>
                      <a:pt x="2305" y="857"/>
                    </a:lnTo>
                    <a:lnTo>
                      <a:pt x="2286" y="819"/>
                    </a:lnTo>
                    <a:lnTo>
                      <a:pt x="2286" y="800"/>
                    </a:lnTo>
                    <a:lnTo>
                      <a:pt x="2229" y="800"/>
                    </a:lnTo>
                    <a:lnTo>
                      <a:pt x="2210" y="781"/>
                    </a:lnTo>
                    <a:lnTo>
                      <a:pt x="2190" y="762"/>
                    </a:lnTo>
                    <a:lnTo>
                      <a:pt x="2152" y="705"/>
                    </a:lnTo>
                    <a:lnTo>
                      <a:pt x="2134" y="667"/>
                    </a:lnTo>
                    <a:lnTo>
                      <a:pt x="2134" y="648"/>
                    </a:lnTo>
                    <a:lnTo>
                      <a:pt x="2114" y="629"/>
                    </a:lnTo>
                    <a:lnTo>
                      <a:pt x="2134" y="629"/>
                    </a:lnTo>
                    <a:lnTo>
                      <a:pt x="2229" y="629"/>
                    </a:lnTo>
                    <a:lnTo>
                      <a:pt x="2324" y="648"/>
                    </a:lnTo>
                    <a:lnTo>
                      <a:pt x="2533" y="705"/>
                    </a:lnTo>
                    <a:lnTo>
                      <a:pt x="2571" y="724"/>
                    </a:lnTo>
                    <a:lnTo>
                      <a:pt x="2762" y="762"/>
                    </a:lnTo>
                    <a:lnTo>
                      <a:pt x="2819" y="724"/>
                    </a:lnTo>
                    <a:lnTo>
                      <a:pt x="2800" y="685"/>
                    </a:lnTo>
                    <a:lnTo>
                      <a:pt x="2762" y="648"/>
                    </a:lnTo>
                    <a:lnTo>
                      <a:pt x="2743" y="609"/>
                    </a:lnTo>
                    <a:lnTo>
                      <a:pt x="2724" y="590"/>
                    </a:lnTo>
                    <a:lnTo>
                      <a:pt x="2705" y="590"/>
                    </a:lnTo>
                    <a:lnTo>
                      <a:pt x="2647" y="553"/>
                    </a:lnTo>
                    <a:lnTo>
                      <a:pt x="2647" y="533"/>
                    </a:lnTo>
                    <a:lnTo>
                      <a:pt x="2647" y="514"/>
                    </a:lnTo>
                    <a:lnTo>
                      <a:pt x="2610" y="495"/>
                    </a:lnTo>
                    <a:lnTo>
                      <a:pt x="2571" y="476"/>
                    </a:lnTo>
                    <a:lnTo>
                      <a:pt x="2552" y="438"/>
                    </a:lnTo>
                    <a:lnTo>
                      <a:pt x="2571" y="438"/>
                    </a:lnTo>
                    <a:lnTo>
                      <a:pt x="2647" y="438"/>
                    </a:lnTo>
                    <a:lnTo>
                      <a:pt x="2667" y="438"/>
                    </a:lnTo>
                    <a:lnTo>
                      <a:pt x="2705" y="457"/>
                    </a:lnTo>
                    <a:lnTo>
                      <a:pt x="2800" y="514"/>
                    </a:lnTo>
                    <a:lnTo>
                      <a:pt x="2896" y="571"/>
                    </a:lnTo>
                    <a:lnTo>
                      <a:pt x="2991" y="648"/>
                    </a:lnTo>
                    <a:lnTo>
                      <a:pt x="3086" y="705"/>
                    </a:lnTo>
                    <a:lnTo>
                      <a:pt x="3124" y="762"/>
                    </a:lnTo>
                    <a:lnTo>
                      <a:pt x="3238" y="895"/>
                    </a:lnTo>
                    <a:lnTo>
                      <a:pt x="3219" y="819"/>
                    </a:lnTo>
                    <a:lnTo>
                      <a:pt x="3162" y="724"/>
                    </a:lnTo>
                    <a:lnTo>
                      <a:pt x="3143" y="667"/>
                    </a:lnTo>
                    <a:lnTo>
                      <a:pt x="3048" y="648"/>
                    </a:lnTo>
                    <a:lnTo>
                      <a:pt x="3010" y="590"/>
                    </a:lnTo>
                    <a:lnTo>
                      <a:pt x="3028" y="590"/>
                    </a:lnTo>
                    <a:lnTo>
                      <a:pt x="3067" y="629"/>
                    </a:lnTo>
                    <a:lnTo>
                      <a:pt x="3105" y="629"/>
                    </a:lnTo>
                    <a:lnTo>
                      <a:pt x="3143" y="648"/>
                    </a:lnTo>
                    <a:lnTo>
                      <a:pt x="3181" y="667"/>
                    </a:lnTo>
                    <a:lnTo>
                      <a:pt x="3219" y="685"/>
                    </a:lnTo>
                    <a:lnTo>
                      <a:pt x="3295" y="781"/>
                    </a:lnTo>
                    <a:lnTo>
                      <a:pt x="3333" y="819"/>
                    </a:lnTo>
                    <a:lnTo>
                      <a:pt x="3372" y="857"/>
                    </a:lnTo>
                    <a:lnTo>
                      <a:pt x="3409" y="895"/>
                    </a:lnTo>
                    <a:lnTo>
                      <a:pt x="3467" y="952"/>
                    </a:lnTo>
                    <a:lnTo>
                      <a:pt x="3505" y="990"/>
                    </a:lnTo>
                    <a:lnTo>
                      <a:pt x="3562" y="1029"/>
                    </a:lnTo>
                    <a:lnTo>
                      <a:pt x="3676" y="1124"/>
                    </a:lnTo>
                    <a:lnTo>
                      <a:pt x="3753" y="1181"/>
                    </a:lnTo>
                    <a:lnTo>
                      <a:pt x="3771" y="1257"/>
                    </a:lnTo>
                    <a:lnTo>
                      <a:pt x="3829" y="1333"/>
                    </a:lnTo>
                    <a:lnTo>
                      <a:pt x="3867" y="1315"/>
                    </a:lnTo>
                    <a:lnTo>
                      <a:pt x="3829" y="1257"/>
                    </a:lnTo>
                    <a:lnTo>
                      <a:pt x="3886" y="1257"/>
                    </a:lnTo>
                    <a:lnTo>
                      <a:pt x="4038" y="1352"/>
                    </a:lnTo>
                    <a:lnTo>
                      <a:pt x="4095" y="1315"/>
                    </a:lnTo>
                    <a:lnTo>
                      <a:pt x="4115" y="1333"/>
                    </a:lnTo>
                    <a:lnTo>
                      <a:pt x="4210" y="1315"/>
                    </a:lnTo>
                    <a:lnTo>
                      <a:pt x="4247" y="1315"/>
                    </a:lnTo>
                    <a:lnTo>
                      <a:pt x="4343" y="1371"/>
                    </a:lnTo>
                    <a:lnTo>
                      <a:pt x="4457" y="1410"/>
                    </a:lnTo>
                    <a:lnTo>
                      <a:pt x="4496" y="1447"/>
                    </a:lnTo>
                    <a:lnTo>
                      <a:pt x="4514" y="1486"/>
                    </a:lnTo>
                    <a:lnTo>
                      <a:pt x="4496" y="1486"/>
                    </a:lnTo>
                    <a:lnTo>
                      <a:pt x="4476" y="1447"/>
                    </a:lnTo>
                    <a:lnTo>
                      <a:pt x="4476" y="1543"/>
                    </a:lnTo>
                    <a:lnTo>
                      <a:pt x="4476" y="1562"/>
                    </a:lnTo>
                    <a:lnTo>
                      <a:pt x="4496" y="1581"/>
                    </a:lnTo>
                    <a:lnTo>
                      <a:pt x="4514" y="1581"/>
                    </a:lnTo>
                    <a:lnTo>
                      <a:pt x="4533" y="1562"/>
                    </a:lnTo>
                    <a:lnTo>
                      <a:pt x="4572" y="1562"/>
                    </a:lnTo>
                    <a:lnTo>
                      <a:pt x="4610" y="1581"/>
                    </a:lnTo>
                    <a:lnTo>
                      <a:pt x="4667" y="1600"/>
                    </a:lnTo>
                    <a:lnTo>
                      <a:pt x="4724" y="1638"/>
                    </a:lnTo>
                    <a:lnTo>
                      <a:pt x="4781" y="1676"/>
                    </a:lnTo>
                    <a:lnTo>
                      <a:pt x="4800" y="1695"/>
                    </a:lnTo>
                    <a:lnTo>
                      <a:pt x="4838" y="1752"/>
                    </a:lnTo>
                    <a:lnTo>
                      <a:pt x="4877" y="1791"/>
                    </a:lnTo>
                    <a:lnTo>
                      <a:pt x="4895" y="1809"/>
                    </a:lnTo>
                    <a:lnTo>
                      <a:pt x="4895" y="1828"/>
                    </a:lnTo>
                    <a:lnTo>
                      <a:pt x="4895" y="1848"/>
                    </a:lnTo>
                    <a:lnTo>
                      <a:pt x="4933" y="1867"/>
                    </a:lnTo>
                    <a:lnTo>
                      <a:pt x="4953" y="1867"/>
                    </a:lnTo>
                    <a:lnTo>
                      <a:pt x="4972" y="1924"/>
                    </a:lnTo>
                    <a:lnTo>
                      <a:pt x="4991" y="2000"/>
                    </a:lnTo>
                    <a:lnTo>
                      <a:pt x="4991" y="2076"/>
                    </a:lnTo>
                    <a:lnTo>
                      <a:pt x="4953" y="2114"/>
                    </a:lnTo>
                    <a:lnTo>
                      <a:pt x="4953" y="2095"/>
                    </a:lnTo>
                    <a:lnTo>
                      <a:pt x="4933" y="2076"/>
                    </a:lnTo>
                    <a:lnTo>
                      <a:pt x="4914" y="2057"/>
                    </a:lnTo>
                    <a:lnTo>
                      <a:pt x="4895" y="2095"/>
                    </a:lnTo>
                    <a:lnTo>
                      <a:pt x="4895" y="2153"/>
                    </a:lnTo>
                    <a:lnTo>
                      <a:pt x="4877" y="2190"/>
                    </a:lnTo>
                    <a:lnTo>
                      <a:pt x="4857" y="2190"/>
                    </a:lnTo>
                    <a:lnTo>
                      <a:pt x="4800" y="2209"/>
                    </a:lnTo>
                    <a:lnTo>
                      <a:pt x="4743" y="2248"/>
                    </a:lnTo>
                    <a:lnTo>
                      <a:pt x="4724" y="2248"/>
                    </a:lnTo>
                    <a:lnTo>
                      <a:pt x="4686" y="2248"/>
                    </a:lnTo>
                    <a:lnTo>
                      <a:pt x="4648" y="2267"/>
                    </a:lnTo>
                    <a:lnTo>
                      <a:pt x="4628" y="2286"/>
                    </a:lnTo>
                    <a:lnTo>
                      <a:pt x="4591" y="2286"/>
                    </a:lnTo>
                    <a:lnTo>
                      <a:pt x="4572" y="2324"/>
                    </a:lnTo>
                    <a:lnTo>
                      <a:pt x="4572" y="2343"/>
                    </a:lnTo>
                    <a:lnTo>
                      <a:pt x="4552" y="2343"/>
                    </a:lnTo>
                    <a:lnTo>
                      <a:pt x="4476" y="2362"/>
                    </a:lnTo>
                    <a:lnTo>
                      <a:pt x="4324" y="2514"/>
                    </a:lnTo>
                    <a:lnTo>
                      <a:pt x="4267" y="2534"/>
                    </a:lnTo>
                    <a:lnTo>
                      <a:pt x="4210" y="2571"/>
                    </a:lnTo>
                    <a:lnTo>
                      <a:pt x="4152" y="2648"/>
                    </a:lnTo>
                    <a:lnTo>
                      <a:pt x="4095" y="2819"/>
                    </a:lnTo>
                    <a:lnTo>
                      <a:pt x="4134" y="2819"/>
                    </a:lnTo>
                    <a:lnTo>
                      <a:pt x="4171" y="2781"/>
                    </a:lnTo>
                    <a:lnTo>
                      <a:pt x="4191" y="2743"/>
                    </a:lnTo>
                    <a:lnTo>
                      <a:pt x="4191" y="2705"/>
                    </a:lnTo>
                    <a:lnTo>
                      <a:pt x="4210" y="2686"/>
                    </a:lnTo>
                    <a:lnTo>
                      <a:pt x="4438" y="2476"/>
                    </a:lnTo>
                    <a:lnTo>
                      <a:pt x="4514" y="2438"/>
                    </a:lnTo>
                    <a:lnTo>
                      <a:pt x="4514" y="2476"/>
                    </a:lnTo>
                    <a:lnTo>
                      <a:pt x="4514" y="2514"/>
                    </a:lnTo>
                    <a:lnTo>
                      <a:pt x="4457" y="2552"/>
                    </a:lnTo>
                    <a:lnTo>
                      <a:pt x="4438" y="2571"/>
                    </a:lnTo>
                    <a:lnTo>
                      <a:pt x="4438" y="2610"/>
                    </a:lnTo>
                    <a:lnTo>
                      <a:pt x="4419" y="2666"/>
                    </a:lnTo>
                    <a:lnTo>
                      <a:pt x="4419" y="2686"/>
                    </a:lnTo>
                    <a:lnTo>
                      <a:pt x="4400" y="2705"/>
                    </a:lnTo>
                    <a:lnTo>
                      <a:pt x="4381" y="2724"/>
                    </a:lnTo>
                    <a:lnTo>
                      <a:pt x="4381" y="2781"/>
                    </a:lnTo>
                    <a:lnTo>
                      <a:pt x="4381" y="2800"/>
                    </a:lnTo>
                    <a:lnTo>
                      <a:pt x="4343" y="2819"/>
                    </a:lnTo>
                    <a:lnTo>
                      <a:pt x="4324" y="2838"/>
                    </a:lnTo>
                    <a:lnTo>
                      <a:pt x="4286" y="2838"/>
                    </a:lnTo>
                    <a:lnTo>
                      <a:pt x="4191" y="2952"/>
                    </a:lnTo>
                    <a:lnTo>
                      <a:pt x="4171" y="2952"/>
                    </a:lnTo>
                    <a:lnTo>
                      <a:pt x="4171" y="2971"/>
                    </a:lnTo>
                    <a:lnTo>
                      <a:pt x="4115" y="3047"/>
                    </a:lnTo>
                    <a:lnTo>
                      <a:pt x="4095" y="3086"/>
                    </a:lnTo>
                    <a:lnTo>
                      <a:pt x="4076" y="3219"/>
                    </a:lnTo>
                    <a:lnTo>
                      <a:pt x="4057" y="3257"/>
                    </a:lnTo>
                    <a:lnTo>
                      <a:pt x="4076" y="3314"/>
                    </a:lnTo>
                    <a:lnTo>
                      <a:pt x="4095" y="3333"/>
                    </a:lnTo>
                    <a:lnTo>
                      <a:pt x="4038" y="3467"/>
                    </a:lnTo>
                    <a:lnTo>
                      <a:pt x="3905" y="3676"/>
                    </a:lnTo>
                    <a:lnTo>
                      <a:pt x="3867" y="3790"/>
                    </a:lnTo>
                    <a:lnTo>
                      <a:pt x="3848" y="3924"/>
                    </a:lnTo>
                    <a:lnTo>
                      <a:pt x="3810" y="4038"/>
                    </a:lnTo>
                    <a:lnTo>
                      <a:pt x="3753" y="4095"/>
                    </a:lnTo>
                    <a:lnTo>
                      <a:pt x="3638" y="4095"/>
                    </a:lnTo>
                    <a:lnTo>
                      <a:pt x="3467" y="4038"/>
                    </a:lnTo>
                    <a:lnTo>
                      <a:pt x="3429" y="4019"/>
                    </a:lnTo>
                    <a:lnTo>
                      <a:pt x="2952" y="4057"/>
                    </a:lnTo>
                    <a:lnTo>
                      <a:pt x="2838" y="4038"/>
                    </a:lnTo>
                    <a:lnTo>
                      <a:pt x="2724" y="3962"/>
                    </a:lnTo>
                    <a:lnTo>
                      <a:pt x="2667" y="3981"/>
                    </a:lnTo>
                    <a:lnTo>
                      <a:pt x="2629" y="3981"/>
                    </a:lnTo>
                    <a:lnTo>
                      <a:pt x="2591" y="4019"/>
                    </a:lnTo>
                    <a:lnTo>
                      <a:pt x="2571" y="4057"/>
                    </a:lnTo>
                    <a:lnTo>
                      <a:pt x="2610" y="4095"/>
                    </a:lnTo>
                    <a:lnTo>
                      <a:pt x="2743" y="4171"/>
                    </a:lnTo>
                    <a:lnTo>
                      <a:pt x="2857" y="4210"/>
                    </a:lnTo>
                    <a:lnTo>
                      <a:pt x="2876" y="4210"/>
                    </a:lnTo>
                    <a:lnTo>
                      <a:pt x="2896" y="4229"/>
                    </a:lnTo>
                    <a:lnTo>
                      <a:pt x="2914" y="4248"/>
                    </a:lnTo>
                    <a:lnTo>
                      <a:pt x="2914" y="4267"/>
                    </a:lnTo>
                    <a:lnTo>
                      <a:pt x="2952" y="4267"/>
                    </a:lnTo>
                    <a:lnTo>
                      <a:pt x="2991" y="4248"/>
                    </a:lnTo>
                    <a:lnTo>
                      <a:pt x="3028" y="4248"/>
                    </a:lnTo>
                    <a:lnTo>
                      <a:pt x="3048" y="4286"/>
                    </a:lnTo>
                    <a:lnTo>
                      <a:pt x="3105" y="4324"/>
                    </a:lnTo>
                    <a:lnTo>
                      <a:pt x="3124" y="4324"/>
                    </a:lnTo>
                    <a:lnTo>
                      <a:pt x="3162" y="4343"/>
                    </a:lnTo>
                    <a:lnTo>
                      <a:pt x="3181" y="4381"/>
                    </a:lnTo>
                    <a:lnTo>
                      <a:pt x="3200" y="4400"/>
                    </a:lnTo>
                    <a:lnTo>
                      <a:pt x="3257" y="4400"/>
                    </a:lnTo>
                    <a:lnTo>
                      <a:pt x="3353" y="4381"/>
                    </a:lnTo>
                    <a:lnTo>
                      <a:pt x="3409" y="4381"/>
                    </a:lnTo>
                    <a:lnTo>
                      <a:pt x="3429" y="4400"/>
                    </a:lnTo>
                    <a:lnTo>
                      <a:pt x="3448" y="4438"/>
                    </a:lnTo>
                    <a:lnTo>
                      <a:pt x="3467" y="4476"/>
                    </a:lnTo>
                    <a:lnTo>
                      <a:pt x="3486" y="4515"/>
                    </a:lnTo>
                    <a:lnTo>
                      <a:pt x="3505" y="4533"/>
                    </a:lnTo>
                    <a:lnTo>
                      <a:pt x="3581" y="4571"/>
                    </a:lnTo>
                    <a:lnTo>
                      <a:pt x="3619" y="4629"/>
                    </a:lnTo>
                    <a:lnTo>
                      <a:pt x="3695" y="4552"/>
                    </a:lnTo>
                    <a:lnTo>
                      <a:pt x="3734" y="4515"/>
                    </a:lnTo>
                    <a:lnTo>
                      <a:pt x="3753" y="4476"/>
                    </a:lnTo>
                    <a:lnTo>
                      <a:pt x="3771" y="4438"/>
                    </a:lnTo>
                    <a:lnTo>
                      <a:pt x="3810" y="4400"/>
                    </a:lnTo>
                    <a:lnTo>
                      <a:pt x="3867" y="4381"/>
                    </a:lnTo>
                    <a:lnTo>
                      <a:pt x="3905" y="4362"/>
                    </a:lnTo>
                    <a:lnTo>
                      <a:pt x="3962" y="4343"/>
                    </a:lnTo>
                    <a:lnTo>
                      <a:pt x="4134" y="4362"/>
                    </a:lnTo>
                    <a:lnTo>
                      <a:pt x="4267" y="4324"/>
                    </a:lnTo>
                    <a:lnTo>
                      <a:pt x="4324" y="4324"/>
                    </a:lnTo>
                    <a:lnTo>
                      <a:pt x="4324" y="4381"/>
                    </a:lnTo>
                    <a:lnTo>
                      <a:pt x="4286" y="4419"/>
                    </a:lnTo>
                    <a:lnTo>
                      <a:pt x="4171" y="4419"/>
                    </a:lnTo>
                    <a:lnTo>
                      <a:pt x="4152" y="4476"/>
                    </a:lnTo>
                    <a:lnTo>
                      <a:pt x="4152" y="4533"/>
                    </a:lnTo>
                    <a:lnTo>
                      <a:pt x="4152" y="4571"/>
                    </a:lnTo>
                    <a:lnTo>
                      <a:pt x="4171" y="4591"/>
                    </a:lnTo>
                    <a:lnTo>
                      <a:pt x="4191" y="4610"/>
                    </a:lnTo>
                    <a:lnTo>
                      <a:pt x="4210" y="4571"/>
                    </a:lnTo>
                    <a:lnTo>
                      <a:pt x="4191" y="4515"/>
                    </a:lnTo>
                    <a:lnTo>
                      <a:pt x="4210" y="4457"/>
                    </a:lnTo>
                    <a:lnTo>
                      <a:pt x="4229" y="4438"/>
                    </a:lnTo>
                    <a:lnTo>
                      <a:pt x="4247" y="4419"/>
                    </a:lnTo>
                    <a:lnTo>
                      <a:pt x="4286" y="4419"/>
                    </a:lnTo>
                    <a:lnTo>
                      <a:pt x="4305" y="4419"/>
                    </a:lnTo>
                    <a:lnTo>
                      <a:pt x="4343" y="4419"/>
                    </a:lnTo>
                    <a:lnTo>
                      <a:pt x="4343" y="4400"/>
                    </a:lnTo>
                    <a:lnTo>
                      <a:pt x="4362" y="4381"/>
                    </a:lnTo>
                    <a:lnTo>
                      <a:pt x="4362" y="4343"/>
                    </a:lnTo>
                    <a:lnTo>
                      <a:pt x="4381" y="4324"/>
                    </a:lnTo>
                    <a:lnTo>
                      <a:pt x="4419" y="4305"/>
                    </a:lnTo>
                    <a:lnTo>
                      <a:pt x="4419" y="4267"/>
                    </a:lnTo>
                    <a:lnTo>
                      <a:pt x="4419" y="4210"/>
                    </a:lnTo>
                    <a:lnTo>
                      <a:pt x="4438" y="4171"/>
                    </a:lnTo>
                    <a:lnTo>
                      <a:pt x="4438" y="4153"/>
                    </a:lnTo>
                    <a:lnTo>
                      <a:pt x="4438" y="4134"/>
                    </a:lnTo>
                    <a:lnTo>
                      <a:pt x="4457" y="4114"/>
                    </a:lnTo>
                    <a:lnTo>
                      <a:pt x="4514" y="4134"/>
                    </a:lnTo>
                    <a:lnTo>
                      <a:pt x="4572" y="4134"/>
                    </a:lnTo>
                    <a:lnTo>
                      <a:pt x="4628" y="4114"/>
                    </a:lnTo>
                    <a:lnTo>
                      <a:pt x="4895" y="4076"/>
                    </a:lnTo>
                    <a:lnTo>
                      <a:pt x="5238" y="4038"/>
                    </a:lnTo>
                    <a:lnTo>
                      <a:pt x="5295" y="4076"/>
                    </a:lnTo>
                    <a:lnTo>
                      <a:pt x="5314" y="4095"/>
                    </a:lnTo>
                    <a:lnTo>
                      <a:pt x="5353" y="4134"/>
                    </a:lnTo>
                    <a:lnTo>
                      <a:pt x="5390" y="4171"/>
                    </a:lnTo>
                    <a:lnTo>
                      <a:pt x="5429" y="4171"/>
                    </a:lnTo>
                    <a:lnTo>
                      <a:pt x="5486" y="4190"/>
                    </a:lnTo>
                    <a:lnTo>
                      <a:pt x="5657" y="4210"/>
                    </a:lnTo>
                    <a:lnTo>
                      <a:pt x="5829" y="4248"/>
                    </a:lnTo>
                    <a:lnTo>
                      <a:pt x="5886" y="4248"/>
                    </a:lnTo>
                    <a:lnTo>
                      <a:pt x="5886" y="4229"/>
                    </a:lnTo>
                    <a:lnTo>
                      <a:pt x="5924" y="4171"/>
                    </a:lnTo>
                    <a:lnTo>
                      <a:pt x="5981" y="4095"/>
                    </a:lnTo>
                    <a:lnTo>
                      <a:pt x="6038" y="4000"/>
                    </a:lnTo>
                    <a:lnTo>
                      <a:pt x="6133" y="3962"/>
                    </a:lnTo>
                    <a:lnTo>
                      <a:pt x="6609" y="3981"/>
                    </a:lnTo>
                    <a:lnTo>
                      <a:pt x="6724" y="4019"/>
                    </a:lnTo>
                    <a:lnTo>
                      <a:pt x="6819" y="4057"/>
                    </a:lnTo>
                    <a:lnTo>
                      <a:pt x="6914" y="4134"/>
                    </a:lnTo>
                    <a:lnTo>
                      <a:pt x="6972" y="4153"/>
                    </a:lnTo>
                    <a:lnTo>
                      <a:pt x="7086" y="4171"/>
                    </a:lnTo>
                    <a:close/>
                    <a:moveTo>
                      <a:pt x="4343" y="4019"/>
                    </a:moveTo>
                    <a:lnTo>
                      <a:pt x="4362" y="4038"/>
                    </a:lnTo>
                    <a:lnTo>
                      <a:pt x="4381" y="4038"/>
                    </a:lnTo>
                    <a:lnTo>
                      <a:pt x="4400" y="4057"/>
                    </a:lnTo>
                    <a:lnTo>
                      <a:pt x="4419" y="4114"/>
                    </a:lnTo>
                    <a:lnTo>
                      <a:pt x="4381" y="4190"/>
                    </a:lnTo>
                    <a:lnTo>
                      <a:pt x="4324" y="4210"/>
                    </a:lnTo>
                    <a:lnTo>
                      <a:pt x="4247" y="4171"/>
                    </a:lnTo>
                    <a:lnTo>
                      <a:pt x="4247" y="4210"/>
                    </a:lnTo>
                    <a:lnTo>
                      <a:pt x="4267" y="4248"/>
                    </a:lnTo>
                    <a:lnTo>
                      <a:pt x="4286" y="4286"/>
                    </a:lnTo>
                    <a:lnTo>
                      <a:pt x="4057" y="4324"/>
                    </a:lnTo>
                    <a:lnTo>
                      <a:pt x="3753" y="4286"/>
                    </a:lnTo>
                    <a:lnTo>
                      <a:pt x="3657" y="4286"/>
                    </a:lnTo>
                    <a:lnTo>
                      <a:pt x="3676" y="4229"/>
                    </a:lnTo>
                    <a:lnTo>
                      <a:pt x="3714" y="4171"/>
                    </a:lnTo>
                    <a:lnTo>
                      <a:pt x="3771" y="4134"/>
                    </a:lnTo>
                    <a:lnTo>
                      <a:pt x="3848" y="4114"/>
                    </a:lnTo>
                    <a:lnTo>
                      <a:pt x="3905" y="4134"/>
                    </a:lnTo>
                    <a:lnTo>
                      <a:pt x="3981" y="4210"/>
                    </a:lnTo>
                    <a:lnTo>
                      <a:pt x="4057" y="4248"/>
                    </a:lnTo>
                    <a:lnTo>
                      <a:pt x="4019" y="4190"/>
                    </a:lnTo>
                    <a:lnTo>
                      <a:pt x="4019" y="4171"/>
                    </a:lnTo>
                    <a:lnTo>
                      <a:pt x="4038" y="4153"/>
                    </a:lnTo>
                    <a:lnTo>
                      <a:pt x="4038" y="4134"/>
                    </a:lnTo>
                    <a:lnTo>
                      <a:pt x="4057" y="4134"/>
                    </a:lnTo>
                    <a:lnTo>
                      <a:pt x="4134" y="4057"/>
                    </a:lnTo>
                    <a:lnTo>
                      <a:pt x="4152" y="4038"/>
                    </a:lnTo>
                    <a:lnTo>
                      <a:pt x="4343" y="4019"/>
                    </a:lnTo>
                    <a:close/>
                    <a:moveTo>
                      <a:pt x="4610" y="2857"/>
                    </a:moveTo>
                    <a:lnTo>
                      <a:pt x="4686" y="2857"/>
                    </a:lnTo>
                    <a:lnTo>
                      <a:pt x="4743" y="2857"/>
                    </a:lnTo>
                    <a:lnTo>
                      <a:pt x="4800" y="2895"/>
                    </a:lnTo>
                    <a:lnTo>
                      <a:pt x="4838" y="2933"/>
                    </a:lnTo>
                    <a:lnTo>
                      <a:pt x="4781" y="2952"/>
                    </a:lnTo>
                    <a:lnTo>
                      <a:pt x="4762" y="2952"/>
                    </a:lnTo>
                    <a:lnTo>
                      <a:pt x="4800" y="3029"/>
                    </a:lnTo>
                    <a:lnTo>
                      <a:pt x="4762" y="3105"/>
                    </a:lnTo>
                    <a:lnTo>
                      <a:pt x="4686" y="3181"/>
                    </a:lnTo>
                    <a:lnTo>
                      <a:pt x="4572" y="3257"/>
                    </a:lnTo>
                    <a:lnTo>
                      <a:pt x="4210" y="3428"/>
                    </a:lnTo>
                    <a:lnTo>
                      <a:pt x="4152" y="3428"/>
                    </a:lnTo>
                    <a:lnTo>
                      <a:pt x="4305" y="3314"/>
                    </a:lnTo>
                    <a:lnTo>
                      <a:pt x="4343" y="3276"/>
                    </a:lnTo>
                    <a:lnTo>
                      <a:pt x="4438" y="3143"/>
                    </a:lnTo>
                    <a:lnTo>
                      <a:pt x="4476" y="3047"/>
                    </a:lnTo>
                    <a:lnTo>
                      <a:pt x="4496" y="3010"/>
                    </a:lnTo>
                    <a:lnTo>
                      <a:pt x="4533" y="2991"/>
                    </a:lnTo>
                    <a:lnTo>
                      <a:pt x="4572" y="2971"/>
                    </a:lnTo>
                    <a:lnTo>
                      <a:pt x="4572" y="2933"/>
                    </a:lnTo>
                    <a:lnTo>
                      <a:pt x="4572" y="2915"/>
                    </a:lnTo>
                    <a:lnTo>
                      <a:pt x="4572" y="2895"/>
                    </a:lnTo>
                    <a:lnTo>
                      <a:pt x="4610" y="2857"/>
                    </a:lnTo>
                    <a:close/>
                    <a:moveTo>
                      <a:pt x="4152" y="3238"/>
                    </a:moveTo>
                    <a:lnTo>
                      <a:pt x="4134" y="3219"/>
                    </a:lnTo>
                    <a:lnTo>
                      <a:pt x="4134" y="3162"/>
                    </a:lnTo>
                    <a:lnTo>
                      <a:pt x="4171" y="3105"/>
                    </a:lnTo>
                    <a:lnTo>
                      <a:pt x="4171" y="3047"/>
                    </a:lnTo>
                    <a:lnTo>
                      <a:pt x="4210" y="3010"/>
                    </a:lnTo>
                    <a:lnTo>
                      <a:pt x="4267" y="2971"/>
                    </a:lnTo>
                    <a:lnTo>
                      <a:pt x="4343" y="2952"/>
                    </a:lnTo>
                    <a:lnTo>
                      <a:pt x="4381" y="2933"/>
                    </a:lnTo>
                    <a:lnTo>
                      <a:pt x="4438" y="2895"/>
                    </a:lnTo>
                    <a:lnTo>
                      <a:pt x="4533" y="2762"/>
                    </a:lnTo>
                    <a:lnTo>
                      <a:pt x="4591" y="2724"/>
                    </a:lnTo>
                    <a:lnTo>
                      <a:pt x="4648" y="2724"/>
                    </a:lnTo>
                    <a:lnTo>
                      <a:pt x="4800" y="2666"/>
                    </a:lnTo>
                    <a:lnTo>
                      <a:pt x="4800" y="2705"/>
                    </a:lnTo>
                    <a:lnTo>
                      <a:pt x="4800" y="2724"/>
                    </a:lnTo>
                    <a:lnTo>
                      <a:pt x="4800" y="2743"/>
                    </a:lnTo>
                    <a:lnTo>
                      <a:pt x="4781" y="2762"/>
                    </a:lnTo>
                    <a:lnTo>
                      <a:pt x="4781" y="2743"/>
                    </a:lnTo>
                    <a:lnTo>
                      <a:pt x="4762" y="2800"/>
                    </a:lnTo>
                    <a:lnTo>
                      <a:pt x="4743" y="2819"/>
                    </a:lnTo>
                    <a:lnTo>
                      <a:pt x="4705" y="2819"/>
                    </a:lnTo>
                    <a:lnTo>
                      <a:pt x="4648" y="2819"/>
                    </a:lnTo>
                    <a:lnTo>
                      <a:pt x="4591" y="2838"/>
                    </a:lnTo>
                    <a:lnTo>
                      <a:pt x="4552" y="2876"/>
                    </a:lnTo>
                    <a:lnTo>
                      <a:pt x="4324" y="3086"/>
                    </a:lnTo>
                    <a:lnTo>
                      <a:pt x="4305" y="3105"/>
                    </a:lnTo>
                    <a:lnTo>
                      <a:pt x="4286" y="3162"/>
                    </a:lnTo>
                    <a:lnTo>
                      <a:pt x="4267" y="3181"/>
                    </a:lnTo>
                    <a:lnTo>
                      <a:pt x="4191" y="3238"/>
                    </a:lnTo>
                    <a:lnTo>
                      <a:pt x="4152" y="3238"/>
                    </a:lnTo>
                    <a:close/>
                    <a:moveTo>
                      <a:pt x="4743" y="2610"/>
                    </a:moveTo>
                    <a:lnTo>
                      <a:pt x="4705" y="2666"/>
                    </a:lnTo>
                    <a:lnTo>
                      <a:pt x="4552" y="2705"/>
                    </a:lnTo>
                    <a:lnTo>
                      <a:pt x="4496" y="2743"/>
                    </a:lnTo>
                    <a:lnTo>
                      <a:pt x="4552" y="2648"/>
                    </a:lnTo>
                    <a:lnTo>
                      <a:pt x="4552" y="2552"/>
                    </a:lnTo>
                    <a:lnTo>
                      <a:pt x="4572" y="2476"/>
                    </a:lnTo>
                    <a:lnTo>
                      <a:pt x="4648" y="2419"/>
                    </a:lnTo>
                    <a:lnTo>
                      <a:pt x="4743" y="2400"/>
                    </a:lnTo>
                    <a:lnTo>
                      <a:pt x="4800" y="2400"/>
                    </a:lnTo>
                    <a:lnTo>
                      <a:pt x="4819" y="2438"/>
                    </a:lnTo>
                    <a:lnTo>
                      <a:pt x="4819" y="2495"/>
                    </a:lnTo>
                    <a:lnTo>
                      <a:pt x="4800" y="2534"/>
                    </a:lnTo>
                    <a:lnTo>
                      <a:pt x="4781" y="2590"/>
                    </a:lnTo>
                    <a:lnTo>
                      <a:pt x="4743" y="2629"/>
                    </a:lnTo>
                    <a:lnTo>
                      <a:pt x="4743" y="2610"/>
                    </a:lnTo>
                    <a:close/>
                    <a:moveTo>
                      <a:pt x="4895" y="2362"/>
                    </a:moveTo>
                    <a:lnTo>
                      <a:pt x="4933" y="2343"/>
                    </a:lnTo>
                    <a:lnTo>
                      <a:pt x="4991" y="2305"/>
                    </a:lnTo>
                    <a:lnTo>
                      <a:pt x="5067" y="2305"/>
                    </a:lnTo>
                    <a:lnTo>
                      <a:pt x="5105" y="2343"/>
                    </a:lnTo>
                    <a:lnTo>
                      <a:pt x="5105" y="2362"/>
                    </a:lnTo>
                    <a:lnTo>
                      <a:pt x="5124" y="2381"/>
                    </a:lnTo>
                    <a:lnTo>
                      <a:pt x="5143" y="2400"/>
                    </a:lnTo>
                    <a:lnTo>
                      <a:pt x="5105" y="2419"/>
                    </a:lnTo>
                    <a:lnTo>
                      <a:pt x="5067" y="2419"/>
                    </a:lnTo>
                    <a:lnTo>
                      <a:pt x="5029" y="2419"/>
                    </a:lnTo>
                    <a:lnTo>
                      <a:pt x="4953" y="2457"/>
                    </a:lnTo>
                    <a:lnTo>
                      <a:pt x="4933" y="2495"/>
                    </a:lnTo>
                    <a:lnTo>
                      <a:pt x="4914" y="2552"/>
                    </a:lnTo>
                    <a:lnTo>
                      <a:pt x="4877" y="2610"/>
                    </a:lnTo>
                    <a:lnTo>
                      <a:pt x="4819" y="2610"/>
                    </a:lnTo>
                    <a:lnTo>
                      <a:pt x="4838" y="2552"/>
                    </a:lnTo>
                    <a:lnTo>
                      <a:pt x="4857" y="2419"/>
                    </a:lnTo>
                    <a:lnTo>
                      <a:pt x="4895" y="2362"/>
                    </a:lnTo>
                    <a:close/>
                    <a:moveTo>
                      <a:pt x="3314" y="4114"/>
                    </a:moveTo>
                    <a:lnTo>
                      <a:pt x="3372" y="4134"/>
                    </a:lnTo>
                    <a:lnTo>
                      <a:pt x="3448" y="4134"/>
                    </a:lnTo>
                    <a:lnTo>
                      <a:pt x="3524" y="4134"/>
                    </a:lnTo>
                    <a:lnTo>
                      <a:pt x="3562" y="4190"/>
                    </a:lnTo>
                    <a:lnTo>
                      <a:pt x="3562" y="4229"/>
                    </a:lnTo>
                    <a:lnTo>
                      <a:pt x="3562" y="4286"/>
                    </a:lnTo>
                    <a:lnTo>
                      <a:pt x="3600" y="4324"/>
                    </a:lnTo>
                    <a:lnTo>
                      <a:pt x="3638" y="4343"/>
                    </a:lnTo>
                    <a:lnTo>
                      <a:pt x="3676" y="4381"/>
                    </a:lnTo>
                    <a:lnTo>
                      <a:pt x="3676" y="4419"/>
                    </a:lnTo>
                    <a:lnTo>
                      <a:pt x="3676" y="4457"/>
                    </a:lnTo>
                    <a:lnTo>
                      <a:pt x="3638" y="4476"/>
                    </a:lnTo>
                    <a:lnTo>
                      <a:pt x="3581" y="4457"/>
                    </a:lnTo>
                    <a:lnTo>
                      <a:pt x="3524" y="4400"/>
                    </a:lnTo>
                    <a:lnTo>
                      <a:pt x="3505" y="4343"/>
                    </a:lnTo>
                    <a:lnTo>
                      <a:pt x="3467" y="4305"/>
                    </a:lnTo>
                    <a:lnTo>
                      <a:pt x="3390" y="4305"/>
                    </a:lnTo>
                    <a:lnTo>
                      <a:pt x="3295" y="4305"/>
                    </a:lnTo>
                    <a:lnTo>
                      <a:pt x="3200" y="4286"/>
                    </a:lnTo>
                    <a:lnTo>
                      <a:pt x="3143" y="4248"/>
                    </a:lnTo>
                    <a:lnTo>
                      <a:pt x="3105" y="4229"/>
                    </a:lnTo>
                    <a:lnTo>
                      <a:pt x="3048" y="4190"/>
                    </a:lnTo>
                    <a:lnTo>
                      <a:pt x="2991" y="4190"/>
                    </a:lnTo>
                    <a:lnTo>
                      <a:pt x="2914" y="4153"/>
                    </a:lnTo>
                    <a:lnTo>
                      <a:pt x="2914" y="4134"/>
                    </a:lnTo>
                    <a:lnTo>
                      <a:pt x="2972" y="4134"/>
                    </a:lnTo>
                    <a:lnTo>
                      <a:pt x="3086" y="4153"/>
                    </a:lnTo>
                    <a:lnTo>
                      <a:pt x="3181" y="4134"/>
                    </a:lnTo>
                    <a:lnTo>
                      <a:pt x="3257" y="4114"/>
                    </a:lnTo>
                    <a:lnTo>
                      <a:pt x="3314" y="4114"/>
                    </a:lnTo>
                    <a:close/>
                    <a:moveTo>
                      <a:pt x="5105" y="3714"/>
                    </a:moveTo>
                    <a:lnTo>
                      <a:pt x="5143" y="3714"/>
                    </a:lnTo>
                    <a:lnTo>
                      <a:pt x="5181" y="3676"/>
                    </a:lnTo>
                    <a:lnTo>
                      <a:pt x="5219" y="3657"/>
                    </a:lnTo>
                    <a:lnTo>
                      <a:pt x="5258" y="3619"/>
                    </a:lnTo>
                    <a:lnTo>
                      <a:pt x="5295" y="3600"/>
                    </a:lnTo>
                    <a:lnTo>
                      <a:pt x="5295" y="3619"/>
                    </a:lnTo>
                    <a:lnTo>
                      <a:pt x="5276" y="3638"/>
                    </a:lnTo>
                    <a:lnTo>
                      <a:pt x="5258" y="3695"/>
                    </a:lnTo>
                    <a:lnTo>
                      <a:pt x="5258" y="3753"/>
                    </a:lnTo>
                    <a:lnTo>
                      <a:pt x="5276" y="3790"/>
                    </a:lnTo>
                    <a:lnTo>
                      <a:pt x="5314" y="3809"/>
                    </a:lnTo>
                    <a:lnTo>
                      <a:pt x="5390" y="3809"/>
                    </a:lnTo>
                    <a:lnTo>
                      <a:pt x="5467" y="3829"/>
                    </a:lnTo>
                    <a:lnTo>
                      <a:pt x="5486" y="3867"/>
                    </a:lnTo>
                    <a:lnTo>
                      <a:pt x="5467" y="3905"/>
                    </a:lnTo>
                    <a:lnTo>
                      <a:pt x="5448" y="3962"/>
                    </a:lnTo>
                    <a:lnTo>
                      <a:pt x="5410" y="3962"/>
                    </a:lnTo>
                    <a:lnTo>
                      <a:pt x="5353" y="3962"/>
                    </a:lnTo>
                    <a:lnTo>
                      <a:pt x="5295" y="3943"/>
                    </a:lnTo>
                    <a:lnTo>
                      <a:pt x="5238" y="3943"/>
                    </a:lnTo>
                    <a:lnTo>
                      <a:pt x="5181" y="3943"/>
                    </a:lnTo>
                    <a:lnTo>
                      <a:pt x="5124" y="3962"/>
                    </a:lnTo>
                    <a:lnTo>
                      <a:pt x="5067" y="3943"/>
                    </a:lnTo>
                    <a:lnTo>
                      <a:pt x="5029" y="3962"/>
                    </a:lnTo>
                    <a:lnTo>
                      <a:pt x="4972" y="3962"/>
                    </a:lnTo>
                    <a:lnTo>
                      <a:pt x="4914" y="3962"/>
                    </a:lnTo>
                    <a:lnTo>
                      <a:pt x="4914" y="3943"/>
                    </a:lnTo>
                    <a:lnTo>
                      <a:pt x="4953" y="3905"/>
                    </a:lnTo>
                    <a:lnTo>
                      <a:pt x="4991" y="3848"/>
                    </a:lnTo>
                    <a:lnTo>
                      <a:pt x="5029" y="3790"/>
                    </a:lnTo>
                    <a:lnTo>
                      <a:pt x="5048" y="3733"/>
                    </a:lnTo>
                    <a:lnTo>
                      <a:pt x="5105" y="3714"/>
                    </a:lnTo>
                    <a:close/>
                    <a:moveTo>
                      <a:pt x="4533" y="3428"/>
                    </a:moveTo>
                    <a:lnTo>
                      <a:pt x="4667" y="3410"/>
                    </a:lnTo>
                    <a:lnTo>
                      <a:pt x="4724" y="3391"/>
                    </a:lnTo>
                    <a:lnTo>
                      <a:pt x="4743" y="3333"/>
                    </a:lnTo>
                    <a:lnTo>
                      <a:pt x="4781" y="3296"/>
                    </a:lnTo>
                    <a:lnTo>
                      <a:pt x="4857" y="3296"/>
                    </a:lnTo>
                    <a:lnTo>
                      <a:pt x="5009" y="3296"/>
                    </a:lnTo>
                    <a:lnTo>
                      <a:pt x="5067" y="3276"/>
                    </a:lnTo>
                    <a:lnTo>
                      <a:pt x="5124" y="3238"/>
                    </a:lnTo>
                    <a:lnTo>
                      <a:pt x="5143" y="3276"/>
                    </a:lnTo>
                    <a:lnTo>
                      <a:pt x="5124" y="3314"/>
                    </a:lnTo>
                    <a:lnTo>
                      <a:pt x="5143" y="3333"/>
                    </a:lnTo>
                    <a:lnTo>
                      <a:pt x="5181" y="3352"/>
                    </a:lnTo>
                    <a:lnTo>
                      <a:pt x="5181" y="3410"/>
                    </a:lnTo>
                    <a:lnTo>
                      <a:pt x="5200" y="3428"/>
                    </a:lnTo>
                    <a:lnTo>
                      <a:pt x="5219" y="3467"/>
                    </a:lnTo>
                    <a:lnTo>
                      <a:pt x="5258" y="3524"/>
                    </a:lnTo>
                    <a:lnTo>
                      <a:pt x="5219" y="3562"/>
                    </a:lnTo>
                    <a:lnTo>
                      <a:pt x="5162" y="3600"/>
                    </a:lnTo>
                    <a:lnTo>
                      <a:pt x="5086" y="3619"/>
                    </a:lnTo>
                    <a:lnTo>
                      <a:pt x="5029" y="3657"/>
                    </a:lnTo>
                    <a:lnTo>
                      <a:pt x="4991" y="3733"/>
                    </a:lnTo>
                    <a:lnTo>
                      <a:pt x="4953" y="3790"/>
                    </a:lnTo>
                    <a:lnTo>
                      <a:pt x="4933" y="3848"/>
                    </a:lnTo>
                    <a:lnTo>
                      <a:pt x="4877" y="3905"/>
                    </a:lnTo>
                    <a:lnTo>
                      <a:pt x="4819" y="3943"/>
                    </a:lnTo>
                    <a:lnTo>
                      <a:pt x="4705" y="3962"/>
                    </a:lnTo>
                    <a:lnTo>
                      <a:pt x="4610" y="3943"/>
                    </a:lnTo>
                    <a:lnTo>
                      <a:pt x="4533" y="3962"/>
                    </a:lnTo>
                    <a:lnTo>
                      <a:pt x="4476" y="3981"/>
                    </a:lnTo>
                    <a:lnTo>
                      <a:pt x="4381" y="3943"/>
                    </a:lnTo>
                    <a:lnTo>
                      <a:pt x="4247" y="3943"/>
                    </a:lnTo>
                    <a:lnTo>
                      <a:pt x="4134" y="3962"/>
                    </a:lnTo>
                    <a:lnTo>
                      <a:pt x="4095" y="4000"/>
                    </a:lnTo>
                    <a:lnTo>
                      <a:pt x="4038" y="4019"/>
                    </a:lnTo>
                    <a:lnTo>
                      <a:pt x="4000" y="4057"/>
                    </a:lnTo>
                    <a:lnTo>
                      <a:pt x="3981" y="4057"/>
                    </a:lnTo>
                    <a:lnTo>
                      <a:pt x="3924" y="4076"/>
                    </a:lnTo>
                    <a:lnTo>
                      <a:pt x="3905" y="4038"/>
                    </a:lnTo>
                    <a:lnTo>
                      <a:pt x="3924" y="3981"/>
                    </a:lnTo>
                    <a:lnTo>
                      <a:pt x="3924" y="3943"/>
                    </a:lnTo>
                    <a:lnTo>
                      <a:pt x="3924" y="3886"/>
                    </a:lnTo>
                    <a:lnTo>
                      <a:pt x="3943" y="3772"/>
                    </a:lnTo>
                    <a:lnTo>
                      <a:pt x="3962" y="3714"/>
                    </a:lnTo>
                    <a:lnTo>
                      <a:pt x="4038" y="3619"/>
                    </a:lnTo>
                    <a:lnTo>
                      <a:pt x="4134" y="3562"/>
                    </a:lnTo>
                    <a:lnTo>
                      <a:pt x="4229" y="3505"/>
                    </a:lnTo>
                    <a:lnTo>
                      <a:pt x="4305" y="3467"/>
                    </a:lnTo>
                    <a:lnTo>
                      <a:pt x="4400" y="3448"/>
                    </a:lnTo>
                    <a:lnTo>
                      <a:pt x="4476" y="3428"/>
                    </a:lnTo>
                    <a:lnTo>
                      <a:pt x="4533" y="3428"/>
                    </a:lnTo>
                    <a:close/>
                    <a:moveTo>
                      <a:pt x="971" y="0"/>
                    </a:moveTo>
                    <a:lnTo>
                      <a:pt x="991" y="19"/>
                    </a:lnTo>
                    <a:lnTo>
                      <a:pt x="1010" y="76"/>
                    </a:lnTo>
                    <a:lnTo>
                      <a:pt x="991" y="114"/>
                    </a:lnTo>
                    <a:lnTo>
                      <a:pt x="971" y="133"/>
                    </a:lnTo>
                    <a:lnTo>
                      <a:pt x="933" y="172"/>
                    </a:lnTo>
                    <a:lnTo>
                      <a:pt x="895" y="172"/>
                    </a:lnTo>
                    <a:lnTo>
                      <a:pt x="857" y="191"/>
                    </a:lnTo>
                    <a:lnTo>
                      <a:pt x="819" y="191"/>
                    </a:lnTo>
                    <a:lnTo>
                      <a:pt x="819" y="152"/>
                    </a:lnTo>
                    <a:lnTo>
                      <a:pt x="857" y="76"/>
                    </a:lnTo>
                    <a:lnTo>
                      <a:pt x="914" y="19"/>
                    </a:lnTo>
                    <a:lnTo>
                      <a:pt x="952" y="0"/>
                    </a:lnTo>
                    <a:lnTo>
                      <a:pt x="97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7" name="Freeform 3">
                <a:extLst>
                  <a:ext uri="{FF2B5EF4-FFF2-40B4-BE49-F238E27FC236}">
                    <a16:creationId xmlns:a16="http://schemas.microsoft.com/office/drawing/2014/main" id="{E7EC9D15-FAE7-FB45-A445-069973D79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8075" y="3224213"/>
                <a:ext cx="3562350" cy="2433637"/>
              </a:xfrm>
              <a:custGeom>
                <a:avLst/>
                <a:gdLst>
                  <a:gd name="T0" fmla="*/ 2147483646 w 19792"/>
                  <a:gd name="T1" fmla="*/ 2147483646 h 13526"/>
                  <a:gd name="T2" fmla="*/ 2147483646 w 19792"/>
                  <a:gd name="T3" fmla="*/ 2147483646 h 13526"/>
                  <a:gd name="T4" fmla="*/ 2147483646 w 19792"/>
                  <a:gd name="T5" fmla="*/ 2147483646 h 13526"/>
                  <a:gd name="T6" fmla="*/ 2147483646 w 19792"/>
                  <a:gd name="T7" fmla="*/ 2147483646 h 13526"/>
                  <a:gd name="T8" fmla="*/ 2147483646 w 19792"/>
                  <a:gd name="T9" fmla="*/ 2147483646 h 13526"/>
                  <a:gd name="T10" fmla="*/ 2147483646 w 19792"/>
                  <a:gd name="T11" fmla="*/ 2147483646 h 13526"/>
                  <a:gd name="T12" fmla="*/ 2147483646 w 19792"/>
                  <a:gd name="T13" fmla="*/ 2147483646 h 13526"/>
                  <a:gd name="T14" fmla="*/ 2147483646 w 19792"/>
                  <a:gd name="T15" fmla="*/ 2147483646 h 13526"/>
                  <a:gd name="T16" fmla="*/ 2147483646 w 19792"/>
                  <a:gd name="T17" fmla="*/ 2147483646 h 13526"/>
                  <a:gd name="T18" fmla="*/ 2147483646 w 19792"/>
                  <a:gd name="T19" fmla="*/ 2147483646 h 13526"/>
                  <a:gd name="T20" fmla="*/ 2147483646 w 19792"/>
                  <a:gd name="T21" fmla="*/ 2147483646 h 13526"/>
                  <a:gd name="T22" fmla="*/ 2147483646 w 19792"/>
                  <a:gd name="T23" fmla="*/ 2147483646 h 13526"/>
                  <a:gd name="T24" fmla="*/ 2147483646 w 19792"/>
                  <a:gd name="T25" fmla="*/ 2147483646 h 13526"/>
                  <a:gd name="T26" fmla="*/ 2147483646 w 19792"/>
                  <a:gd name="T27" fmla="*/ 2147483646 h 13526"/>
                  <a:gd name="T28" fmla="*/ 2147483646 w 19792"/>
                  <a:gd name="T29" fmla="*/ 2147483646 h 13526"/>
                  <a:gd name="T30" fmla="*/ 2147483646 w 19792"/>
                  <a:gd name="T31" fmla="*/ 2147483646 h 13526"/>
                  <a:gd name="T32" fmla="*/ 2147483646 w 19792"/>
                  <a:gd name="T33" fmla="*/ 2147483646 h 13526"/>
                  <a:gd name="T34" fmla="*/ 2147483646 w 19792"/>
                  <a:gd name="T35" fmla="*/ 2147483646 h 13526"/>
                  <a:gd name="T36" fmla="*/ 2147483646 w 19792"/>
                  <a:gd name="T37" fmla="*/ 2147483646 h 13526"/>
                  <a:gd name="T38" fmla="*/ 2147483646 w 19792"/>
                  <a:gd name="T39" fmla="*/ 2147483646 h 13526"/>
                  <a:gd name="T40" fmla="*/ 2147483646 w 19792"/>
                  <a:gd name="T41" fmla="*/ 2147483646 h 13526"/>
                  <a:gd name="T42" fmla="*/ 2147483646 w 19792"/>
                  <a:gd name="T43" fmla="*/ 2147483646 h 13526"/>
                  <a:gd name="T44" fmla="*/ 2147483646 w 19792"/>
                  <a:gd name="T45" fmla="*/ 2147483646 h 13526"/>
                  <a:gd name="T46" fmla="*/ 2147483646 w 19792"/>
                  <a:gd name="T47" fmla="*/ 2147483646 h 13526"/>
                  <a:gd name="T48" fmla="*/ 2147483646 w 19792"/>
                  <a:gd name="T49" fmla="*/ 2147483646 h 13526"/>
                  <a:gd name="T50" fmla="*/ 2147483646 w 19792"/>
                  <a:gd name="T51" fmla="*/ 2147483646 h 13526"/>
                  <a:gd name="T52" fmla="*/ 2147483646 w 19792"/>
                  <a:gd name="T53" fmla="*/ 2147483646 h 13526"/>
                  <a:gd name="T54" fmla="*/ 2147483646 w 19792"/>
                  <a:gd name="T55" fmla="*/ 2147483646 h 13526"/>
                  <a:gd name="T56" fmla="*/ 2147483646 w 19792"/>
                  <a:gd name="T57" fmla="*/ 2147483646 h 13526"/>
                  <a:gd name="T58" fmla="*/ 2147483646 w 19792"/>
                  <a:gd name="T59" fmla="*/ 2147483646 h 13526"/>
                  <a:gd name="T60" fmla="*/ 2147483646 w 19792"/>
                  <a:gd name="T61" fmla="*/ 2147483646 h 13526"/>
                  <a:gd name="T62" fmla="*/ 2147483646 w 19792"/>
                  <a:gd name="T63" fmla="*/ 2147483646 h 13526"/>
                  <a:gd name="T64" fmla="*/ 2147483646 w 19792"/>
                  <a:gd name="T65" fmla="*/ 2147483646 h 13526"/>
                  <a:gd name="T66" fmla="*/ 2147483646 w 19792"/>
                  <a:gd name="T67" fmla="*/ 2147483646 h 13526"/>
                  <a:gd name="T68" fmla="*/ 2147483646 w 19792"/>
                  <a:gd name="T69" fmla="*/ 2147483646 h 13526"/>
                  <a:gd name="T70" fmla="*/ 2147483646 w 19792"/>
                  <a:gd name="T71" fmla="*/ 2147483646 h 13526"/>
                  <a:gd name="T72" fmla="*/ 2147483646 w 19792"/>
                  <a:gd name="T73" fmla="*/ 2147483646 h 13526"/>
                  <a:gd name="T74" fmla="*/ 2147483646 w 19792"/>
                  <a:gd name="T75" fmla="*/ 2147483646 h 13526"/>
                  <a:gd name="T76" fmla="*/ 2147483646 w 19792"/>
                  <a:gd name="T77" fmla="*/ 2147483646 h 13526"/>
                  <a:gd name="T78" fmla="*/ 2147483646 w 19792"/>
                  <a:gd name="T79" fmla="*/ 2147483646 h 13526"/>
                  <a:gd name="T80" fmla="*/ 2147483646 w 19792"/>
                  <a:gd name="T81" fmla="*/ 2147483646 h 13526"/>
                  <a:gd name="T82" fmla="*/ 2147483646 w 19792"/>
                  <a:gd name="T83" fmla="*/ 2147483646 h 13526"/>
                  <a:gd name="T84" fmla="*/ 2147483646 w 19792"/>
                  <a:gd name="T85" fmla="*/ 2147483646 h 13526"/>
                  <a:gd name="T86" fmla="*/ 2147483646 w 19792"/>
                  <a:gd name="T87" fmla="*/ 2147483646 h 13526"/>
                  <a:gd name="T88" fmla="*/ 2147483646 w 19792"/>
                  <a:gd name="T89" fmla="*/ 2147483646 h 13526"/>
                  <a:gd name="T90" fmla="*/ 2147483646 w 19792"/>
                  <a:gd name="T91" fmla="*/ 2147483646 h 13526"/>
                  <a:gd name="T92" fmla="*/ 2147483646 w 19792"/>
                  <a:gd name="T93" fmla="*/ 2147483646 h 13526"/>
                  <a:gd name="T94" fmla="*/ 2147483646 w 19792"/>
                  <a:gd name="T95" fmla="*/ 2147483646 h 13526"/>
                  <a:gd name="T96" fmla="*/ 2147483646 w 19792"/>
                  <a:gd name="T97" fmla="*/ 2147483646 h 13526"/>
                  <a:gd name="T98" fmla="*/ 2147483646 w 19792"/>
                  <a:gd name="T99" fmla="*/ 2147483646 h 13526"/>
                  <a:gd name="T100" fmla="*/ 2147483646 w 19792"/>
                  <a:gd name="T101" fmla="*/ 2147483646 h 13526"/>
                  <a:gd name="T102" fmla="*/ 2147483646 w 19792"/>
                  <a:gd name="T103" fmla="*/ 2147483646 h 13526"/>
                  <a:gd name="T104" fmla="*/ 2147483646 w 19792"/>
                  <a:gd name="T105" fmla="*/ 2147483646 h 13526"/>
                  <a:gd name="T106" fmla="*/ 2147483646 w 19792"/>
                  <a:gd name="T107" fmla="*/ 2147483646 h 13526"/>
                  <a:gd name="T108" fmla="*/ 2147483646 w 19792"/>
                  <a:gd name="T109" fmla="*/ 2147483646 h 13526"/>
                  <a:gd name="T110" fmla="*/ 2147483646 w 19792"/>
                  <a:gd name="T111" fmla="*/ 2147483646 h 13526"/>
                  <a:gd name="T112" fmla="*/ 2147483646 w 19792"/>
                  <a:gd name="T113" fmla="*/ 2147483646 h 13526"/>
                  <a:gd name="T114" fmla="*/ 2147483646 w 19792"/>
                  <a:gd name="T115" fmla="*/ 2147483646 h 13526"/>
                  <a:gd name="T116" fmla="*/ 2147483646 w 19792"/>
                  <a:gd name="T117" fmla="*/ 2147483646 h 13526"/>
                  <a:gd name="T118" fmla="*/ 2147483646 w 19792"/>
                  <a:gd name="T119" fmla="*/ 2147483646 h 13526"/>
                  <a:gd name="T120" fmla="*/ 2147483646 w 19792"/>
                  <a:gd name="T121" fmla="*/ 2147483646 h 13526"/>
                  <a:gd name="T122" fmla="*/ 2147483646 w 19792"/>
                  <a:gd name="T123" fmla="*/ 2147483646 h 13526"/>
                  <a:gd name="T124" fmla="*/ 2147483646 w 19792"/>
                  <a:gd name="T125" fmla="*/ 2147483646 h 135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92" h="13526">
                    <a:moveTo>
                      <a:pt x="19791" y="1467"/>
                    </a:moveTo>
                    <a:lnTo>
                      <a:pt x="19772" y="1486"/>
                    </a:lnTo>
                    <a:lnTo>
                      <a:pt x="19639" y="1562"/>
                    </a:lnTo>
                    <a:lnTo>
                      <a:pt x="19582" y="1619"/>
                    </a:lnTo>
                    <a:lnTo>
                      <a:pt x="19563" y="1695"/>
                    </a:lnTo>
                    <a:lnTo>
                      <a:pt x="19487" y="1734"/>
                    </a:lnTo>
                    <a:lnTo>
                      <a:pt x="19372" y="1753"/>
                    </a:lnTo>
                    <a:lnTo>
                      <a:pt x="19143" y="1753"/>
                    </a:lnTo>
                    <a:lnTo>
                      <a:pt x="19067" y="1772"/>
                    </a:lnTo>
                    <a:lnTo>
                      <a:pt x="19029" y="1810"/>
                    </a:lnTo>
                    <a:lnTo>
                      <a:pt x="18972" y="1905"/>
                    </a:lnTo>
                    <a:lnTo>
                      <a:pt x="18915" y="1981"/>
                    </a:lnTo>
                    <a:lnTo>
                      <a:pt x="18896" y="2000"/>
                    </a:lnTo>
                    <a:lnTo>
                      <a:pt x="18896" y="2038"/>
                    </a:lnTo>
                    <a:lnTo>
                      <a:pt x="18915" y="2076"/>
                    </a:lnTo>
                    <a:lnTo>
                      <a:pt x="18915" y="2115"/>
                    </a:lnTo>
                    <a:lnTo>
                      <a:pt x="18877" y="2191"/>
                    </a:lnTo>
                    <a:lnTo>
                      <a:pt x="18877" y="2229"/>
                    </a:lnTo>
                    <a:lnTo>
                      <a:pt x="18858" y="2267"/>
                    </a:lnTo>
                    <a:lnTo>
                      <a:pt x="18839" y="2286"/>
                    </a:lnTo>
                    <a:lnTo>
                      <a:pt x="18801" y="2286"/>
                    </a:lnTo>
                    <a:lnTo>
                      <a:pt x="18782" y="2286"/>
                    </a:lnTo>
                    <a:lnTo>
                      <a:pt x="18762" y="2324"/>
                    </a:lnTo>
                    <a:lnTo>
                      <a:pt x="18725" y="2401"/>
                    </a:lnTo>
                    <a:lnTo>
                      <a:pt x="18667" y="2457"/>
                    </a:lnTo>
                    <a:lnTo>
                      <a:pt x="18553" y="2496"/>
                    </a:lnTo>
                    <a:lnTo>
                      <a:pt x="18515" y="2572"/>
                    </a:lnTo>
                    <a:lnTo>
                      <a:pt x="18515" y="2610"/>
                    </a:lnTo>
                    <a:lnTo>
                      <a:pt x="18534" y="2648"/>
                    </a:lnTo>
                    <a:lnTo>
                      <a:pt x="18591" y="2762"/>
                    </a:lnTo>
                    <a:lnTo>
                      <a:pt x="18630" y="2782"/>
                    </a:lnTo>
                    <a:lnTo>
                      <a:pt x="18667" y="2782"/>
                    </a:lnTo>
                    <a:lnTo>
                      <a:pt x="18706" y="2819"/>
                    </a:lnTo>
                    <a:lnTo>
                      <a:pt x="18706" y="2838"/>
                    </a:lnTo>
                    <a:lnTo>
                      <a:pt x="18706" y="2858"/>
                    </a:lnTo>
                    <a:lnTo>
                      <a:pt x="18706" y="2877"/>
                    </a:lnTo>
                    <a:lnTo>
                      <a:pt x="18706" y="2896"/>
                    </a:lnTo>
                    <a:lnTo>
                      <a:pt x="18725" y="2914"/>
                    </a:lnTo>
                    <a:lnTo>
                      <a:pt x="18743" y="2934"/>
                    </a:lnTo>
                    <a:lnTo>
                      <a:pt x="18762" y="2953"/>
                    </a:lnTo>
                    <a:lnTo>
                      <a:pt x="18782" y="2953"/>
                    </a:lnTo>
                    <a:lnTo>
                      <a:pt x="18801" y="2991"/>
                    </a:lnTo>
                    <a:lnTo>
                      <a:pt x="18839" y="3067"/>
                    </a:lnTo>
                    <a:lnTo>
                      <a:pt x="18858" y="3105"/>
                    </a:lnTo>
                    <a:lnTo>
                      <a:pt x="18877" y="3124"/>
                    </a:lnTo>
                    <a:lnTo>
                      <a:pt x="18877" y="3162"/>
                    </a:lnTo>
                    <a:lnTo>
                      <a:pt x="18858" y="3181"/>
                    </a:lnTo>
                    <a:lnTo>
                      <a:pt x="18858" y="3200"/>
                    </a:lnTo>
                    <a:lnTo>
                      <a:pt x="18782" y="3258"/>
                    </a:lnTo>
                    <a:lnTo>
                      <a:pt x="18743" y="3334"/>
                    </a:lnTo>
                    <a:lnTo>
                      <a:pt x="18743" y="3410"/>
                    </a:lnTo>
                    <a:lnTo>
                      <a:pt x="18782" y="3486"/>
                    </a:lnTo>
                    <a:lnTo>
                      <a:pt x="18820" y="3524"/>
                    </a:lnTo>
                    <a:lnTo>
                      <a:pt x="19010" y="3676"/>
                    </a:lnTo>
                    <a:lnTo>
                      <a:pt x="19048" y="3676"/>
                    </a:lnTo>
                    <a:lnTo>
                      <a:pt x="19106" y="3562"/>
                    </a:lnTo>
                    <a:lnTo>
                      <a:pt x="19143" y="3524"/>
                    </a:lnTo>
                    <a:lnTo>
                      <a:pt x="19220" y="3505"/>
                    </a:lnTo>
                    <a:lnTo>
                      <a:pt x="19277" y="3505"/>
                    </a:lnTo>
                    <a:lnTo>
                      <a:pt x="19315" y="3524"/>
                    </a:lnTo>
                    <a:lnTo>
                      <a:pt x="19353" y="3543"/>
                    </a:lnTo>
                    <a:lnTo>
                      <a:pt x="19372" y="3543"/>
                    </a:lnTo>
                    <a:lnTo>
                      <a:pt x="19410" y="3543"/>
                    </a:lnTo>
                    <a:lnTo>
                      <a:pt x="19468" y="3543"/>
                    </a:lnTo>
                    <a:lnTo>
                      <a:pt x="19505" y="3543"/>
                    </a:lnTo>
                    <a:lnTo>
                      <a:pt x="19524" y="3562"/>
                    </a:lnTo>
                    <a:lnTo>
                      <a:pt x="19563" y="3600"/>
                    </a:lnTo>
                    <a:lnTo>
                      <a:pt x="19658" y="3657"/>
                    </a:lnTo>
                    <a:lnTo>
                      <a:pt x="19696" y="3696"/>
                    </a:lnTo>
                    <a:lnTo>
                      <a:pt x="19715" y="3734"/>
                    </a:lnTo>
                    <a:lnTo>
                      <a:pt x="19715" y="3772"/>
                    </a:lnTo>
                    <a:lnTo>
                      <a:pt x="19715" y="3829"/>
                    </a:lnTo>
                    <a:lnTo>
                      <a:pt x="19677" y="3867"/>
                    </a:lnTo>
                    <a:lnTo>
                      <a:pt x="19658" y="3905"/>
                    </a:lnTo>
                    <a:lnTo>
                      <a:pt x="19620" y="3943"/>
                    </a:lnTo>
                    <a:lnTo>
                      <a:pt x="19563" y="3981"/>
                    </a:lnTo>
                    <a:lnTo>
                      <a:pt x="19524" y="4019"/>
                    </a:lnTo>
                    <a:lnTo>
                      <a:pt x="19505" y="4057"/>
                    </a:lnTo>
                    <a:lnTo>
                      <a:pt x="19487" y="4191"/>
                    </a:lnTo>
                    <a:lnTo>
                      <a:pt x="19429" y="4172"/>
                    </a:lnTo>
                    <a:lnTo>
                      <a:pt x="19353" y="4191"/>
                    </a:lnTo>
                    <a:lnTo>
                      <a:pt x="19010" y="4400"/>
                    </a:lnTo>
                    <a:lnTo>
                      <a:pt x="18820" y="4458"/>
                    </a:lnTo>
                    <a:lnTo>
                      <a:pt x="18762" y="4477"/>
                    </a:lnTo>
                    <a:lnTo>
                      <a:pt x="18706" y="4514"/>
                    </a:lnTo>
                    <a:lnTo>
                      <a:pt x="18630" y="4629"/>
                    </a:lnTo>
                    <a:lnTo>
                      <a:pt x="18591" y="4667"/>
                    </a:lnTo>
                    <a:lnTo>
                      <a:pt x="18534" y="4686"/>
                    </a:lnTo>
                    <a:lnTo>
                      <a:pt x="18496" y="4686"/>
                    </a:lnTo>
                    <a:lnTo>
                      <a:pt x="18401" y="4610"/>
                    </a:lnTo>
                    <a:lnTo>
                      <a:pt x="18344" y="4591"/>
                    </a:lnTo>
                    <a:lnTo>
                      <a:pt x="18305" y="4591"/>
                    </a:lnTo>
                    <a:lnTo>
                      <a:pt x="18249" y="4610"/>
                    </a:lnTo>
                    <a:lnTo>
                      <a:pt x="18210" y="4610"/>
                    </a:lnTo>
                    <a:lnTo>
                      <a:pt x="18172" y="4610"/>
                    </a:lnTo>
                    <a:lnTo>
                      <a:pt x="18153" y="4591"/>
                    </a:lnTo>
                    <a:lnTo>
                      <a:pt x="18134" y="4572"/>
                    </a:lnTo>
                    <a:lnTo>
                      <a:pt x="18115" y="4553"/>
                    </a:lnTo>
                    <a:lnTo>
                      <a:pt x="18058" y="4534"/>
                    </a:lnTo>
                    <a:lnTo>
                      <a:pt x="18020" y="4534"/>
                    </a:lnTo>
                    <a:lnTo>
                      <a:pt x="18000" y="4553"/>
                    </a:lnTo>
                    <a:lnTo>
                      <a:pt x="18020" y="4572"/>
                    </a:lnTo>
                    <a:lnTo>
                      <a:pt x="18039" y="4610"/>
                    </a:lnTo>
                    <a:lnTo>
                      <a:pt x="18039" y="4648"/>
                    </a:lnTo>
                    <a:lnTo>
                      <a:pt x="18039" y="4667"/>
                    </a:lnTo>
                    <a:lnTo>
                      <a:pt x="18039" y="4686"/>
                    </a:lnTo>
                    <a:lnTo>
                      <a:pt x="17963" y="4763"/>
                    </a:lnTo>
                    <a:lnTo>
                      <a:pt x="17944" y="4763"/>
                    </a:lnTo>
                    <a:lnTo>
                      <a:pt x="17886" y="4781"/>
                    </a:lnTo>
                    <a:lnTo>
                      <a:pt x="17772" y="4763"/>
                    </a:lnTo>
                    <a:lnTo>
                      <a:pt x="17715" y="4800"/>
                    </a:lnTo>
                    <a:lnTo>
                      <a:pt x="17658" y="4781"/>
                    </a:lnTo>
                    <a:lnTo>
                      <a:pt x="17601" y="4781"/>
                    </a:lnTo>
                    <a:lnTo>
                      <a:pt x="17582" y="4819"/>
                    </a:lnTo>
                    <a:lnTo>
                      <a:pt x="17524" y="4800"/>
                    </a:lnTo>
                    <a:lnTo>
                      <a:pt x="17467" y="4800"/>
                    </a:lnTo>
                    <a:lnTo>
                      <a:pt x="17410" y="4819"/>
                    </a:lnTo>
                    <a:lnTo>
                      <a:pt x="17391" y="4839"/>
                    </a:lnTo>
                    <a:lnTo>
                      <a:pt x="17296" y="4953"/>
                    </a:lnTo>
                    <a:lnTo>
                      <a:pt x="17239" y="5048"/>
                    </a:lnTo>
                    <a:lnTo>
                      <a:pt x="17201" y="5143"/>
                    </a:lnTo>
                    <a:lnTo>
                      <a:pt x="17182" y="5239"/>
                    </a:lnTo>
                    <a:lnTo>
                      <a:pt x="17182" y="5296"/>
                    </a:lnTo>
                    <a:lnTo>
                      <a:pt x="17220" y="5334"/>
                    </a:lnTo>
                    <a:lnTo>
                      <a:pt x="17258" y="5353"/>
                    </a:lnTo>
                    <a:lnTo>
                      <a:pt x="17296" y="5391"/>
                    </a:lnTo>
                    <a:lnTo>
                      <a:pt x="17315" y="5429"/>
                    </a:lnTo>
                    <a:lnTo>
                      <a:pt x="17353" y="5505"/>
                    </a:lnTo>
                    <a:lnTo>
                      <a:pt x="17372" y="5543"/>
                    </a:lnTo>
                    <a:lnTo>
                      <a:pt x="17391" y="5581"/>
                    </a:lnTo>
                    <a:lnTo>
                      <a:pt x="17391" y="5601"/>
                    </a:lnTo>
                    <a:lnTo>
                      <a:pt x="17391" y="5620"/>
                    </a:lnTo>
                    <a:lnTo>
                      <a:pt x="17372" y="5638"/>
                    </a:lnTo>
                    <a:lnTo>
                      <a:pt x="17353" y="5677"/>
                    </a:lnTo>
                    <a:lnTo>
                      <a:pt x="17334" y="5715"/>
                    </a:lnTo>
                    <a:lnTo>
                      <a:pt x="17334" y="5848"/>
                    </a:lnTo>
                    <a:lnTo>
                      <a:pt x="17334" y="5886"/>
                    </a:lnTo>
                    <a:lnTo>
                      <a:pt x="17353" y="5962"/>
                    </a:lnTo>
                    <a:lnTo>
                      <a:pt x="17372" y="5982"/>
                    </a:lnTo>
                    <a:lnTo>
                      <a:pt x="17410" y="6019"/>
                    </a:lnTo>
                    <a:lnTo>
                      <a:pt x="17429" y="6038"/>
                    </a:lnTo>
                    <a:lnTo>
                      <a:pt x="17429" y="6058"/>
                    </a:lnTo>
                    <a:lnTo>
                      <a:pt x="17448" y="6058"/>
                    </a:lnTo>
                    <a:lnTo>
                      <a:pt x="17448" y="6096"/>
                    </a:lnTo>
                    <a:lnTo>
                      <a:pt x="17448" y="6191"/>
                    </a:lnTo>
                    <a:lnTo>
                      <a:pt x="17448" y="6229"/>
                    </a:lnTo>
                    <a:lnTo>
                      <a:pt x="17429" y="6286"/>
                    </a:lnTo>
                    <a:lnTo>
                      <a:pt x="17410" y="6286"/>
                    </a:lnTo>
                    <a:lnTo>
                      <a:pt x="17353" y="6286"/>
                    </a:lnTo>
                    <a:lnTo>
                      <a:pt x="17315" y="6286"/>
                    </a:lnTo>
                    <a:lnTo>
                      <a:pt x="17296" y="6324"/>
                    </a:lnTo>
                    <a:lnTo>
                      <a:pt x="17258" y="6400"/>
                    </a:lnTo>
                    <a:lnTo>
                      <a:pt x="17239" y="6419"/>
                    </a:lnTo>
                    <a:lnTo>
                      <a:pt x="17201" y="6439"/>
                    </a:lnTo>
                    <a:lnTo>
                      <a:pt x="17162" y="6458"/>
                    </a:lnTo>
                    <a:lnTo>
                      <a:pt x="17067" y="6477"/>
                    </a:lnTo>
                    <a:lnTo>
                      <a:pt x="17029" y="6495"/>
                    </a:lnTo>
                    <a:lnTo>
                      <a:pt x="17010" y="6534"/>
                    </a:lnTo>
                    <a:lnTo>
                      <a:pt x="16972" y="6629"/>
                    </a:lnTo>
                    <a:lnTo>
                      <a:pt x="16839" y="6839"/>
                    </a:lnTo>
                    <a:lnTo>
                      <a:pt x="16801" y="6858"/>
                    </a:lnTo>
                    <a:lnTo>
                      <a:pt x="16705" y="6915"/>
                    </a:lnTo>
                    <a:lnTo>
                      <a:pt x="16667" y="6953"/>
                    </a:lnTo>
                    <a:lnTo>
                      <a:pt x="16725" y="7048"/>
                    </a:lnTo>
                    <a:lnTo>
                      <a:pt x="16820" y="7162"/>
                    </a:lnTo>
                    <a:lnTo>
                      <a:pt x="17029" y="7391"/>
                    </a:lnTo>
                    <a:lnTo>
                      <a:pt x="17220" y="7619"/>
                    </a:lnTo>
                    <a:lnTo>
                      <a:pt x="17429" y="7848"/>
                    </a:lnTo>
                    <a:lnTo>
                      <a:pt x="17639" y="8077"/>
                    </a:lnTo>
                    <a:lnTo>
                      <a:pt x="17848" y="8305"/>
                    </a:lnTo>
                    <a:lnTo>
                      <a:pt x="18058" y="8534"/>
                    </a:lnTo>
                    <a:lnTo>
                      <a:pt x="18267" y="8781"/>
                    </a:lnTo>
                    <a:lnTo>
                      <a:pt x="18477" y="9010"/>
                    </a:lnTo>
                    <a:lnTo>
                      <a:pt x="18572" y="9010"/>
                    </a:lnTo>
                    <a:lnTo>
                      <a:pt x="18630" y="9048"/>
                    </a:lnTo>
                    <a:lnTo>
                      <a:pt x="18686" y="9086"/>
                    </a:lnTo>
                    <a:lnTo>
                      <a:pt x="18877" y="9563"/>
                    </a:lnTo>
                    <a:lnTo>
                      <a:pt x="18896" y="9696"/>
                    </a:lnTo>
                    <a:lnTo>
                      <a:pt x="18839" y="9829"/>
                    </a:lnTo>
                    <a:lnTo>
                      <a:pt x="18648" y="10058"/>
                    </a:lnTo>
                    <a:lnTo>
                      <a:pt x="18534" y="10153"/>
                    </a:lnTo>
                    <a:lnTo>
                      <a:pt x="18420" y="10229"/>
                    </a:lnTo>
                    <a:lnTo>
                      <a:pt x="18153" y="10362"/>
                    </a:lnTo>
                    <a:lnTo>
                      <a:pt x="18134" y="10362"/>
                    </a:lnTo>
                    <a:lnTo>
                      <a:pt x="18077" y="10362"/>
                    </a:lnTo>
                    <a:lnTo>
                      <a:pt x="18058" y="10362"/>
                    </a:lnTo>
                    <a:lnTo>
                      <a:pt x="18039" y="10381"/>
                    </a:lnTo>
                    <a:lnTo>
                      <a:pt x="17963" y="10553"/>
                    </a:lnTo>
                    <a:lnTo>
                      <a:pt x="17924" y="10686"/>
                    </a:lnTo>
                    <a:lnTo>
                      <a:pt x="17905" y="10743"/>
                    </a:lnTo>
                    <a:lnTo>
                      <a:pt x="17829" y="10838"/>
                    </a:lnTo>
                    <a:lnTo>
                      <a:pt x="17734" y="10896"/>
                    </a:lnTo>
                    <a:lnTo>
                      <a:pt x="17506" y="10915"/>
                    </a:lnTo>
                    <a:lnTo>
                      <a:pt x="17353" y="10972"/>
                    </a:lnTo>
                    <a:lnTo>
                      <a:pt x="17296" y="10972"/>
                    </a:lnTo>
                    <a:lnTo>
                      <a:pt x="17258" y="10953"/>
                    </a:lnTo>
                    <a:lnTo>
                      <a:pt x="17162" y="10915"/>
                    </a:lnTo>
                    <a:lnTo>
                      <a:pt x="17106" y="10896"/>
                    </a:lnTo>
                    <a:lnTo>
                      <a:pt x="16953" y="10877"/>
                    </a:lnTo>
                    <a:lnTo>
                      <a:pt x="16896" y="10877"/>
                    </a:lnTo>
                    <a:lnTo>
                      <a:pt x="16877" y="10915"/>
                    </a:lnTo>
                    <a:lnTo>
                      <a:pt x="16953" y="11029"/>
                    </a:lnTo>
                    <a:lnTo>
                      <a:pt x="16953" y="11086"/>
                    </a:lnTo>
                    <a:lnTo>
                      <a:pt x="16915" y="11124"/>
                    </a:lnTo>
                    <a:lnTo>
                      <a:pt x="16858" y="11143"/>
                    </a:lnTo>
                    <a:lnTo>
                      <a:pt x="16781" y="11163"/>
                    </a:lnTo>
                    <a:lnTo>
                      <a:pt x="16725" y="11163"/>
                    </a:lnTo>
                    <a:lnTo>
                      <a:pt x="16553" y="11163"/>
                    </a:lnTo>
                    <a:lnTo>
                      <a:pt x="16515" y="11163"/>
                    </a:lnTo>
                    <a:lnTo>
                      <a:pt x="16382" y="11219"/>
                    </a:lnTo>
                    <a:lnTo>
                      <a:pt x="16344" y="11296"/>
                    </a:lnTo>
                    <a:lnTo>
                      <a:pt x="16324" y="11505"/>
                    </a:lnTo>
                    <a:lnTo>
                      <a:pt x="16324" y="11524"/>
                    </a:lnTo>
                    <a:lnTo>
                      <a:pt x="16305" y="11563"/>
                    </a:lnTo>
                    <a:lnTo>
                      <a:pt x="16268" y="11600"/>
                    </a:lnTo>
                    <a:lnTo>
                      <a:pt x="16248" y="11620"/>
                    </a:lnTo>
                    <a:lnTo>
                      <a:pt x="16210" y="11639"/>
                    </a:lnTo>
                    <a:lnTo>
                      <a:pt x="16172" y="11639"/>
                    </a:lnTo>
                    <a:lnTo>
                      <a:pt x="16153" y="11620"/>
                    </a:lnTo>
                    <a:lnTo>
                      <a:pt x="16115" y="11620"/>
                    </a:lnTo>
                    <a:lnTo>
                      <a:pt x="16096" y="11620"/>
                    </a:lnTo>
                    <a:lnTo>
                      <a:pt x="16039" y="11658"/>
                    </a:lnTo>
                    <a:lnTo>
                      <a:pt x="16001" y="11658"/>
                    </a:lnTo>
                    <a:lnTo>
                      <a:pt x="15982" y="11658"/>
                    </a:lnTo>
                    <a:lnTo>
                      <a:pt x="15887" y="11620"/>
                    </a:lnTo>
                    <a:lnTo>
                      <a:pt x="15791" y="11620"/>
                    </a:lnTo>
                    <a:lnTo>
                      <a:pt x="15734" y="11620"/>
                    </a:lnTo>
                    <a:lnTo>
                      <a:pt x="15677" y="11639"/>
                    </a:lnTo>
                    <a:lnTo>
                      <a:pt x="15620" y="11677"/>
                    </a:lnTo>
                    <a:lnTo>
                      <a:pt x="15486" y="11829"/>
                    </a:lnTo>
                    <a:lnTo>
                      <a:pt x="15429" y="11867"/>
                    </a:lnTo>
                    <a:lnTo>
                      <a:pt x="15391" y="11886"/>
                    </a:lnTo>
                    <a:lnTo>
                      <a:pt x="15315" y="11905"/>
                    </a:lnTo>
                    <a:lnTo>
                      <a:pt x="15277" y="11925"/>
                    </a:lnTo>
                    <a:lnTo>
                      <a:pt x="15201" y="11925"/>
                    </a:lnTo>
                    <a:lnTo>
                      <a:pt x="15144" y="11905"/>
                    </a:lnTo>
                    <a:lnTo>
                      <a:pt x="15105" y="11886"/>
                    </a:lnTo>
                    <a:lnTo>
                      <a:pt x="15048" y="11867"/>
                    </a:lnTo>
                    <a:lnTo>
                      <a:pt x="14915" y="11886"/>
                    </a:lnTo>
                    <a:lnTo>
                      <a:pt x="14705" y="12039"/>
                    </a:lnTo>
                    <a:lnTo>
                      <a:pt x="14591" y="12077"/>
                    </a:lnTo>
                    <a:lnTo>
                      <a:pt x="14477" y="12057"/>
                    </a:lnTo>
                    <a:lnTo>
                      <a:pt x="13962" y="11848"/>
                    </a:lnTo>
                    <a:lnTo>
                      <a:pt x="13829" y="11810"/>
                    </a:lnTo>
                    <a:lnTo>
                      <a:pt x="13734" y="11848"/>
                    </a:lnTo>
                    <a:lnTo>
                      <a:pt x="13715" y="11905"/>
                    </a:lnTo>
                    <a:lnTo>
                      <a:pt x="13715" y="11925"/>
                    </a:lnTo>
                    <a:lnTo>
                      <a:pt x="13677" y="11943"/>
                    </a:lnTo>
                    <a:lnTo>
                      <a:pt x="13601" y="11962"/>
                    </a:lnTo>
                    <a:lnTo>
                      <a:pt x="13543" y="11981"/>
                    </a:lnTo>
                    <a:lnTo>
                      <a:pt x="13505" y="12001"/>
                    </a:lnTo>
                    <a:lnTo>
                      <a:pt x="13505" y="12057"/>
                    </a:lnTo>
                    <a:lnTo>
                      <a:pt x="13505" y="12115"/>
                    </a:lnTo>
                    <a:lnTo>
                      <a:pt x="13467" y="12210"/>
                    </a:lnTo>
                    <a:lnTo>
                      <a:pt x="13391" y="12229"/>
                    </a:lnTo>
                    <a:lnTo>
                      <a:pt x="13162" y="12210"/>
                    </a:lnTo>
                    <a:lnTo>
                      <a:pt x="13010" y="12210"/>
                    </a:lnTo>
                    <a:lnTo>
                      <a:pt x="12972" y="12229"/>
                    </a:lnTo>
                    <a:lnTo>
                      <a:pt x="12915" y="12267"/>
                    </a:lnTo>
                    <a:lnTo>
                      <a:pt x="12896" y="12306"/>
                    </a:lnTo>
                    <a:lnTo>
                      <a:pt x="12896" y="12362"/>
                    </a:lnTo>
                    <a:lnTo>
                      <a:pt x="12915" y="12420"/>
                    </a:lnTo>
                    <a:lnTo>
                      <a:pt x="12896" y="12496"/>
                    </a:lnTo>
                    <a:lnTo>
                      <a:pt x="12858" y="12534"/>
                    </a:lnTo>
                    <a:lnTo>
                      <a:pt x="12839" y="12591"/>
                    </a:lnTo>
                    <a:lnTo>
                      <a:pt x="12858" y="12667"/>
                    </a:lnTo>
                    <a:lnTo>
                      <a:pt x="12877" y="12705"/>
                    </a:lnTo>
                    <a:lnTo>
                      <a:pt x="12877" y="12724"/>
                    </a:lnTo>
                    <a:lnTo>
                      <a:pt x="12896" y="12743"/>
                    </a:lnTo>
                    <a:lnTo>
                      <a:pt x="12896" y="12819"/>
                    </a:lnTo>
                    <a:lnTo>
                      <a:pt x="12953" y="12915"/>
                    </a:lnTo>
                    <a:lnTo>
                      <a:pt x="12972" y="13029"/>
                    </a:lnTo>
                    <a:lnTo>
                      <a:pt x="12972" y="13144"/>
                    </a:lnTo>
                    <a:lnTo>
                      <a:pt x="12953" y="13258"/>
                    </a:lnTo>
                    <a:lnTo>
                      <a:pt x="12896" y="13353"/>
                    </a:lnTo>
                    <a:lnTo>
                      <a:pt x="12858" y="13410"/>
                    </a:lnTo>
                    <a:lnTo>
                      <a:pt x="12819" y="13429"/>
                    </a:lnTo>
                    <a:lnTo>
                      <a:pt x="12800" y="13429"/>
                    </a:lnTo>
                    <a:lnTo>
                      <a:pt x="12743" y="13429"/>
                    </a:lnTo>
                    <a:lnTo>
                      <a:pt x="12724" y="13429"/>
                    </a:lnTo>
                    <a:lnTo>
                      <a:pt x="12667" y="13486"/>
                    </a:lnTo>
                    <a:lnTo>
                      <a:pt x="12610" y="13525"/>
                    </a:lnTo>
                    <a:lnTo>
                      <a:pt x="12572" y="13525"/>
                    </a:lnTo>
                    <a:lnTo>
                      <a:pt x="12515" y="13525"/>
                    </a:lnTo>
                    <a:lnTo>
                      <a:pt x="12458" y="13525"/>
                    </a:lnTo>
                    <a:lnTo>
                      <a:pt x="12401" y="13505"/>
                    </a:lnTo>
                    <a:lnTo>
                      <a:pt x="12324" y="13467"/>
                    </a:lnTo>
                    <a:lnTo>
                      <a:pt x="12267" y="13429"/>
                    </a:lnTo>
                    <a:lnTo>
                      <a:pt x="12229" y="13391"/>
                    </a:lnTo>
                    <a:lnTo>
                      <a:pt x="12191" y="13315"/>
                    </a:lnTo>
                    <a:lnTo>
                      <a:pt x="11905" y="12972"/>
                    </a:lnTo>
                    <a:lnTo>
                      <a:pt x="11734" y="12858"/>
                    </a:lnTo>
                    <a:lnTo>
                      <a:pt x="11562" y="12629"/>
                    </a:lnTo>
                    <a:lnTo>
                      <a:pt x="11467" y="12534"/>
                    </a:lnTo>
                    <a:lnTo>
                      <a:pt x="11295" y="12438"/>
                    </a:lnTo>
                    <a:lnTo>
                      <a:pt x="11181" y="12401"/>
                    </a:lnTo>
                    <a:lnTo>
                      <a:pt x="11086" y="12401"/>
                    </a:lnTo>
                    <a:lnTo>
                      <a:pt x="11029" y="12496"/>
                    </a:lnTo>
                    <a:lnTo>
                      <a:pt x="11010" y="12591"/>
                    </a:lnTo>
                    <a:lnTo>
                      <a:pt x="10972" y="12687"/>
                    </a:lnTo>
                    <a:lnTo>
                      <a:pt x="10858" y="12724"/>
                    </a:lnTo>
                    <a:lnTo>
                      <a:pt x="10743" y="12667"/>
                    </a:lnTo>
                    <a:lnTo>
                      <a:pt x="10553" y="12496"/>
                    </a:lnTo>
                    <a:lnTo>
                      <a:pt x="10420" y="12477"/>
                    </a:lnTo>
                    <a:lnTo>
                      <a:pt x="10362" y="12477"/>
                    </a:lnTo>
                    <a:lnTo>
                      <a:pt x="10210" y="12515"/>
                    </a:lnTo>
                    <a:lnTo>
                      <a:pt x="10134" y="12515"/>
                    </a:lnTo>
                    <a:lnTo>
                      <a:pt x="10096" y="12515"/>
                    </a:lnTo>
                    <a:lnTo>
                      <a:pt x="9981" y="12458"/>
                    </a:lnTo>
                    <a:lnTo>
                      <a:pt x="9848" y="12458"/>
                    </a:lnTo>
                    <a:lnTo>
                      <a:pt x="9734" y="12515"/>
                    </a:lnTo>
                    <a:lnTo>
                      <a:pt x="9639" y="12591"/>
                    </a:lnTo>
                    <a:lnTo>
                      <a:pt x="9524" y="12648"/>
                    </a:lnTo>
                    <a:lnTo>
                      <a:pt x="9410" y="12648"/>
                    </a:lnTo>
                    <a:lnTo>
                      <a:pt x="9334" y="12572"/>
                    </a:lnTo>
                    <a:lnTo>
                      <a:pt x="9296" y="12458"/>
                    </a:lnTo>
                    <a:lnTo>
                      <a:pt x="9238" y="12248"/>
                    </a:lnTo>
                    <a:lnTo>
                      <a:pt x="9219" y="12153"/>
                    </a:lnTo>
                    <a:lnTo>
                      <a:pt x="9162" y="12077"/>
                    </a:lnTo>
                    <a:lnTo>
                      <a:pt x="9105" y="12020"/>
                    </a:lnTo>
                    <a:lnTo>
                      <a:pt x="9029" y="11981"/>
                    </a:lnTo>
                    <a:lnTo>
                      <a:pt x="8857" y="11925"/>
                    </a:lnTo>
                    <a:lnTo>
                      <a:pt x="8515" y="11905"/>
                    </a:lnTo>
                    <a:lnTo>
                      <a:pt x="7886" y="12001"/>
                    </a:lnTo>
                    <a:lnTo>
                      <a:pt x="7829" y="11981"/>
                    </a:lnTo>
                    <a:lnTo>
                      <a:pt x="7810" y="11925"/>
                    </a:lnTo>
                    <a:lnTo>
                      <a:pt x="7753" y="11791"/>
                    </a:lnTo>
                    <a:lnTo>
                      <a:pt x="7734" y="11753"/>
                    </a:lnTo>
                    <a:lnTo>
                      <a:pt x="7753" y="11696"/>
                    </a:lnTo>
                    <a:lnTo>
                      <a:pt x="7772" y="11524"/>
                    </a:lnTo>
                    <a:lnTo>
                      <a:pt x="7791" y="11410"/>
                    </a:lnTo>
                    <a:lnTo>
                      <a:pt x="7791" y="11391"/>
                    </a:lnTo>
                    <a:lnTo>
                      <a:pt x="7772" y="11315"/>
                    </a:lnTo>
                    <a:lnTo>
                      <a:pt x="7714" y="10953"/>
                    </a:lnTo>
                    <a:lnTo>
                      <a:pt x="7695" y="10820"/>
                    </a:lnTo>
                    <a:lnTo>
                      <a:pt x="7677" y="10782"/>
                    </a:lnTo>
                    <a:lnTo>
                      <a:pt x="7638" y="10743"/>
                    </a:lnTo>
                    <a:lnTo>
                      <a:pt x="7600" y="10706"/>
                    </a:lnTo>
                    <a:lnTo>
                      <a:pt x="7581" y="10706"/>
                    </a:lnTo>
                    <a:lnTo>
                      <a:pt x="7486" y="10686"/>
                    </a:lnTo>
                    <a:lnTo>
                      <a:pt x="7238" y="10667"/>
                    </a:lnTo>
                    <a:lnTo>
                      <a:pt x="6934" y="10610"/>
                    </a:lnTo>
                    <a:lnTo>
                      <a:pt x="6915" y="10591"/>
                    </a:lnTo>
                    <a:lnTo>
                      <a:pt x="6515" y="10115"/>
                    </a:lnTo>
                    <a:lnTo>
                      <a:pt x="6495" y="10039"/>
                    </a:lnTo>
                    <a:lnTo>
                      <a:pt x="6457" y="9981"/>
                    </a:lnTo>
                    <a:lnTo>
                      <a:pt x="6439" y="9944"/>
                    </a:lnTo>
                    <a:lnTo>
                      <a:pt x="6343" y="9791"/>
                    </a:lnTo>
                    <a:lnTo>
                      <a:pt x="6248" y="9563"/>
                    </a:lnTo>
                    <a:lnTo>
                      <a:pt x="6153" y="9162"/>
                    </a:lnTo>
                    <a:lnTo>
                      <a:pt x="6114" y="9124"/>
                    </a:lnTo>
                    <a:lnTo>
                      <a:pt x="6095" y="9086"/>
                    </a:lnTo>
                    <a:lnTo>
                      <a:pt x="6058" y="9048"/>
                    </a:lnTo>
                    <a:lnTo>
                      <a:pt x="6038" y="9029"/>
                    </a:lnTo>
                    <a:lnTo>
                      <a:pt x="5981" y="8934"/>
                    </a:lnTo>
                    <a:lnTo>
                      <a:pt x="5962" y="8896"/>
                    </a:lnTo>
                    <a:lnTo>
                      <a:pt x="5962" y="8877"/>
                    </a:lnTo>
                    <a:lnTo>
                      <a:pt x="5962" y="8857"/>
                    </a:lnTo>
                    <a:lnTo>
                      <a:pt x="5981" y="8839"/>
                    </a:lnTo>
                    <a:lnTo>
                      <a:pt x="5981" y="8820"/>
                    </a:lnTo>
                    <a:lnTo>
                      <a:pt x="6000" y="8801"/>
                    </a:lnTo>
                    <a:lnTo>
                      <a:pt x="6019" y="8781"/>
                    </a:lnTo>
                    <a:lnTo>
                      <a:pt x="6038" y="8781"/>
                    </a:lnTo>
                    <a:lnTo>
                      <a:pt x="6058" y="8762"/>
                    </a:lnTo>
                    <a:lnTo>
                      <a:pt x="6077" y="8762"/>
                    </a:lnTo>
                    <a:lnTo>
                      <a:pt x="6248" y="8762"/>
                    </a:lnTo>
                    <a:lnTo>
                      <a:pt x="6267" y="8762"/>
                    </a:lnTo>
                    <a:lnTo>
                      <a:pt x="6324" y="8743"/>
                    </a:lnTo>
                    <a:lnTo>
                      <a:pt x="6362" y="8725"/>
                    </a:lnTo>
                    <a:lnTo>
                      <a:pt x="6381" y="8705"/>
                    </a:lnTo>
                    <a:lnTo>
                      <a:pt x="6400" y="8686"/>
                    </a:lnTo>
                    <a:lnTo>
                      <a:pt x="6400" y="8667"/>
                    </a:lnTo>
                    <a:lnTo>
                      <a:pt x="6419" y="8648"/>
                    </a:lnTo>
                    <a:lnTo>
                      <a:pt x="6439" y="8572"/>
                    </a:lnTo>
                    <a:lnTo>
                      <a:pt x="6439" y="8553"/>
                    </a:lnTo>
                    <a:lnTo>
                      <a:pt x="6439" y="8534"/>
                    </a:lnTo>
                    <a:lnTo>
                      <a:pt x="6419" y="8515"/>
                    </a:lnTo>
                    <a:lnTo>
                      <a:pt x="6400" y="8496"/>
                    </a:lnTo>
                    <a:lnTo>
                      <a:pt x="6267" y="8400"/>
                    </a:lnTo>
                    <a:lnTo>
                      <a:pt x="6267" y="8381"/>
                    </a:lnTo>
                    <a:lnTo>
                      <a:pt x="6248" y="8362"/>
                    </a:lnTo>
                    <a:lnTo>
                      <a:pt x="6248" y="8344"/>
                    </a:lnTo>
                    <a:lnTo>
                      <a:pt x="6267" y="8324"/>
                    </a:lnTo>
                    <a:lnTo>
                      <a:pt x="6286" y="8305"/>
                    </a:lnTo>
                    <a:lnTo>
                      <a:pt x="6343" y="8267"/>
                    </a:lnTo>
                    <a:lnTo>
                      <a:pt x="6362" y="8248"/>
                    </a:lnTo>
                    <a:lnTo>
                      <a:pt x="6381" y="8229"/>
                    </a:lnTo>
                    <a:lnTo>
                      <a:pt x="6381" y="8172"/>
                    </a:lnTo>
                    <a:lnTo>
                      <a:pt x="6400" y="8134"/>
                    </a:lnTo>
                    <a:lnTo>
                      <a:pt x="6381" y="8115"/>
                    </a:lnTo>
                    <a:lnTo>
                      <a:pt x="6362" y="8077"/>
                    </a:lnTo>
                    <a:lnTo>
                      <a:pt x="6134" y="7905"/>
                    </a:lnTo>
                    <a:lnTo>
                      <a:pt x="6095" y="7867"/>
                    </a:lnTo>
                    <a:lnTo>
                      <a:pt x="6058" y="7829"/>
                    </a:lnTo>
                    <a:lnTo>
                      <a:pt x="6038" y="7772"/>
                    </a:lnTo>
                    <a:lnTo>
                      <a:pt x="6038" y="7734"/>
                    </a:lnTo>
                    <a:lnTo>
                      <a:pt x="6038" y="7715"/>
                    </a:lnTo>
                    <a:lnTo>
                      <a:pt x="6038" y="7677"/>
                    </a:lnTo>
                    <a:lnTo>
                      <a:pt x="6114" y="7601"/>
                    </a:lnTo>
                    <a:lnTo>
                      <a:pt x="6134" y="7582"/>
                    </a:lnTo>
                    <a:lnTo>
                      <a:pt x="6134" y="7562"/>
                    </a:lnTo>
                    <a:lnTo>
                      <a:pt x="6134" y="7543"/>
                    </a:lnTo>
                    <a:lnTo>
                      <a:pt x="6153" y="7505"/>
                    </a:lnTo>
                    <a:lnTo>
                      <a:pt x="6153" y="7486"/>
                    </a:lnTo>
                    <a:lnTo>
                      <a:pt x="6134" y="7467"/>
                    </a:lnTo>
                    <a:lnTo>
                      <a:pt x="6134" y="7448"/>
                    </a:lnTo>
                    <a:lnTo>
                      <a:pt x="6114" y="7448"/>
                    </a:lnTo>
                    <a:lnTo>
                      <a:pt x="6114" y="7429"/>
                    </a:lnTo>
                    <a:lnTo>
                      <a:pt x="6095" y="7429"/>
                    </a:lnTo>
                    <a:lnTo>
                      <a:pt x="6019" y="7429"/>
                    </a:lnTo>
                    <a:lnTo>
                      <a:pt x="5562" y="7410"/>
                    </a:lnTo>
                    <a:lnTo>
                      <a:pt x="5486" y="7429"/>
                    </a:lnTo>
                    <a:lnTo>
                      <a:pt x="5467" y="7429"/>
                    </a:lnTo>
                    <a:lnTo>
                      <a:pt x="5448" y="7448"/>
                    </a:lnTo>
                    <a:lnTo>
                      <a:pt x="5429" y="7467"/>
                    </a:lnTo>
                    <a:lnTo>
                      <a:pt x="5372" y="7543"/>
                    </a:lnTo>
                    <a:lnTo>
                      <a:pt x="5276" y="7638"/>
                    </a:lnTo>
                    <a:lnTo>
                      <a:pt x="5257" y="7638"/>
                    </a:lnTo>
                    <a:lnTo>
                      <a:pt x="5238" y="7658"/>
                    </a:lnTo>
                    <a:lnTo>
                      <a:pt x="5219" y="7658"/>
                    </a:lnTo>
                    <a:lnTo>
                      <a:pt x="5181" y="7658"/>
                    </a:lnTo>
                    <a:lnTo>
                      <a:pt x="5162" y="7658"/>
                    </a:lnTo>
                    <a:lnTo>
                      <a:pt x="5143" y="7638"/>
                    </a:lnTo>
                    <a:lnTo>
                      <a:pt x="5105" y="7619"/>
                    </a:lnTo>
                    <a:lnTo>
                      <a:pt x="5086" y="7601"/>
                    </a:lnTo>
                    <a:lnTo>
                      <a:pt x="5086" y="7582"/>
                    </a:lnTo>
                    <a:lnTo>
                      <a:pt x="5010" y="7410"/>
                    </a:lnTo>
                    <a:lnTo>
                      <a:pt x="5010" y="7372"/>
                    </a:lnTo>
                    <a:lnTo>
                      <a:pt x="5010" y="7201"/>
                    </a:lnTo>
                    <a:lnTo>
                      <a:pt x="5010" y="7143"/>
                    </a:lnTo>
                    <a:lnTo>
                      <a:pt x="5029" y="7048"/>
                    </a:lnTo>
                    <a:lnTo>
                      <a:pt x="5048" y="7010"/>
                    </a:lnTo>
                    <a:lnTo>
                      <a:pt x="5067" y="6972"/>
                    </a:lnTo>
                    <a:lnTo>
                      <a:pt x="5086" y="6972"/>
                    </a:lnTo>
                    <a:lnTo>
                      <a:pt x="5086" y="6953"/>
                    </a:lnTo>
                    <a:lnTo>
                      <a:pt x="5105" y="6820"/>
                    </a:lnTo>
                    <a:lnTo>
                      <a:pt x="5124" y="6800"/>
                    </a:lnTo>
                    <a:lnTo>
                      <a:pt x="5124" y="6744"/>
                    </a:lnTo>
                    <a:lnTo>
                      <a:pt x="5143" y="6705"/>
                    </a:lnTo>
                    <a:lnTo>
                      <a:pt x="5143" y="6686"/>
                    </a:lnTo>
                    <a:lnTo>
                      <a:pt x="5143" y="6648"/>
                    </a:lnTo>
                    <a:lnTo>
                      <a:pt x="5162" y="6629"/>
                    </a:lnTo>
                    <a:lnTo>
                      <a:pt x="5162" y="6591"/>
                    </a:lnTo>
                    <a:lnTo>
                      <a:pt x="5162" y="6572"/>
                    </a:lnTo>
                    <a:lnTo>
                      <a:pt x="5162" y="6534"/>
                    </a:lnTo>
                    <a:lnTo>
                      <a:pt x="5162" y="6495"/>
                    </a:lnTo>
                    <a:lnTo>
                      <a:pt x="5143" y="6477"/>
                    </a:lnTo>
                    <a:lnTo>
                      <a:pt x="5143" y="6458"/>
                    </a:lnTo>
                    <a:lnTo>
                      <a:pt x="5124" y="6439"/>
                    </a:lnTo>
                    <a:lnTo>
                      <a:pt x="5067" y="6400"/>
                    </a:lnTo>
                    <a:lnTo>
                      <a:pt x="5048" y="6400"/>
                    </a:lnTo>
                    <a:lnTo>
                      <a:pt x="5029" y="6381"/>
                    </a:lnTo>
                    <a:lnTo>
                      <a:pt x="5010" y="6381"/>
                    </a:lnTo>
                    <a:lnTo>
                      <a:pt x="4953" y="6381"/>
                    </a:lnTo>
                    <a:lnTo>
                      <a:pt x="4839" y="6400"/>
                    </a:lnTo>
                    <a:lnTo>
                      <a:pt x="4667" y="6400"/>
                    </a:lnTo>
                    <a:lnTo>
                      <a:pt x="4629" y="6400"/>
                    </a:lnTo>
                    <a:lnTo>
                      <a:pt x="4610" y="6419"/>
                    </a:lnTo>
                    <a:lnTo>
                      <a:pt x="4476" y="6495"/>
                    </a:lnTo>
                    <a:lnTo>
                      <a:pt x="4476" y="6515"/>
                    </a:lnTo>
                    <a:lnTo>
                      <a:pt x="4458" y="6534"/>
                    </a:lnTo>
                    <a:lnTo>
                      <a:pt x="4438" y="6572"/>
                    </a:lnTo>
                    <a:lnTo>
                      <a:pt x="4400" y="6686"/>
                    </a:lnTo>
                    <a:lnTo>
                      <a:pt x="4133" y="7162"/>
                    </a:lnTo>
                    <a:lnTo>
                      <a:pt x="4114" y="7181"/>
                    </a:lnTo>
                    <a:lnTo>
                      <a:pt x="4095" y="7201"/>
                    </a:lnTo>
                    <a:lnTo>
                      <a:pt x="4077" y="7277"/>
                    </a:lnTo>
                    <a:lnTo>
                      <a:pt x="4077" y="7296"/>
                    </a:lnTo>
                    <a:lnTo>
                      <a:pt x="4077" y="7315"/>
                    </a:lnTo>
                    <a:lnTo>
                      <a:pt x="4057" y="7315"/>
                    </a:lnTo>
                    <a:lnTo>
                      <a:pt x="4057" y="7334"/>
                    </a:lnTo>
                    <a:lnTo>
                      <a:pt x="4038" y="7353"/>
                    </a:lnTo>
                    <a:lnTo>
                      <a:pt x="4019" y="7353"/>
                    </a:lnTo>
                    <a:lnTo>
                      <a:pt x="3924" y="7391"/>
                    </a:lnTo>
                    <a:lnTo>
                      <a:pt x="3905" y="7410"/>
                    </a:lnTo>
                    <a:lnTo>
                      <a:pt x="3676" y="7391"/>
                    </a:lnTo>
                    <a:lnTo>
                      <a:pt x="3657" y="7391"/>
                    </a:lnTo>
                    <a:lnTo>
                      <a:pt x="3619" y="7410"/>
                    </a:lnTo>
                    <a:lnTo>
                      <a:pt x="3581" y="7429"/>
                    </a:lnTo>
                    <a:lnTo>
                      <a:pt x="3543" y="7467"/>
                    </a:lnTo>
                    <a:lnTo>
                      <a:pt x="3524" y="7486"/>
                    </a:lnTo>
                    <a:lnTo>
                      <a:pt x="3467" y="7505"/>
                    </a:lnTo>
                    <a:lnTo>
                      <a:pt x="3391" y="7543"/>
                    </a:lnTo>
                    <a:lnTo>
                      <a:pt x="3352" y="7543"/>
                    </a:lnTo>
                    <a:lnTo>
                      <a:pt x="3334" y="7524"/>
                    </a:lnTo>
                    <a:lnTo>
                      <a:pt x="3315" y="7524"/>
                    </a:lnTo>
                    <a:lnTo>
                      <a:pt x="3315" y="7505"/>
                    </a:lnTo>
                    <a:lnTo>
                      <a:pt x="3257" y="7429"/>
                    </a:lnTo>
                    <a:lnTo>
                      <a:pt x="3257" y="7391"/>
                    </a:lnTo>
                    <a:lnTo>
                      <a:pt x="3200" y="7124"/>
                    </a:lnTo>
                    <a:lnTo>
                      <a:pt x="3181" y="7105"/>
                    </a:lnTo>
                    <a:lnTo>
                      <a:pt x="3162" y="7067"/>
                    </a:lnTo>
                    <a:lnTo>
                      <a:pt x="3124" y="7029"/>
                    </a:lnTo>
                    <a:lnTo>
                      <a:pt x="3105" y="7010"/>
                    </a:lnTo>
                    <a:lnTo>
                      <a:pt x="3086" y="7010"/>
                    </a:lnTo>
                    <a:lnTo>
                      <a:pt x="3067" y="7010"/>
                    </a:lnTo>
                    <a:lnTo>
                      <a:pt x="3048" y="7010"/>
                    </a:lnTo>
                    <a:lnTo>
                      <a:pt x="2724" y="7296"/>
                    </a:lnTo>
                    <a:lnTo>
                      <a:pt x="2533" y="7486"/>
                    </a:lnTo>
                    <a:lnTo>
                      <a:pt x="2514" y="7486"/>
                    </a:lnTo>
                    <a:lnTo>
                      <a:pt x="2477" y="7505"/>
                    </a:lnTo>
                    <a:lnTo>
                      <a:pt x="2343" y="7562"/>
                    </a:lnTo>
                    <a:lnTo>
                      <a:pt x="2267" y="7582"/>
                    </a:lnTo>
                    <a:lnTo>
                      <a:pt x="2152" y="7619"/>
                    </a:lnTo>
                    <a:lnTo>
                      <a:pt x="2096" y="7619"/>
                    </a:lnTo>
                    <a:lnTo>
                      <a:pt x="1791" y="7638"/>
                    </a:lnTo>
                    <a:lnTo>
                      <a:pt x="1752" y="7638"/>
                    </a:lnTo>
                    <a:lnTo>
                      <a:pt x="1600" y="7696"/>
                    </a:lnTo>
                    <a:lnTo>
                      <a:pt x="1581" y="7696"/>
                    </a:lnTo>
                    <a:lnTo>
                      <a:pt x="1390" y="7810"/>
                    </a:lnTo>
                    <a:lnTo>
                      <a:pt x="1334" y="7829"/>
                    </a:lnTo>
                    <a:lnTo>
                      <a:pt x="1314" y="7848"/>
                    </a:lnTo>
                    <a:lnTo>
                      <a:pt x="1276" y="7848"/>
                    </a:lnTo>
                    <a:lnTo>
                      <a:pt x="1257" y="7848"/>
                    </a:lnTo>
                    <a:lnTo>
                      <a:pt x="1200" y="7848"/>
                    </a:lnTo>
                    <a:lnTo>
                      <a:pt x="1181" y="7848"/>
                    </a:lnTo>
                    <a:lnTo>
                      <a:pt x="1181" y="7829"/>
                    </a:lnTo>
                    <a:lnTo>
                      <a:pt x="1162" y="7829"/>
                    </a:lnTo>
                    <a:lnTo>
                      <a:pt x="1162" y="7810"/>
                    </a:lnTo>
                    <a:lnTo>
                      <a:pt x="1143" y="7791"/>
                    </a:lnTo>
                    <a:lnTo>
                      <a:pt x="1124" y="7753"/>
                    </a:lnTo>
                    <a:lnTo>
                      <a:pt x="1105" y="7677"/>
                    </a:lnTo>
                    <a:lnTo>
                      <a:pt x="1105" y="7638"/>
                    </a:lnTo>
                    <a:lnTo>
                      <a:pt x="1086" y="7619"/>
                    </a:lnTo>
                    <a:lnTo>
                      <a:pt x="1067" y="7601"/>
                    </a:lnTo>
                    <a:lnTo>
                      <a:pt x="1048" y="7582"/>
                    </a:lnTo>
                    <a:lnTo>
                      <a:pt x="1029" y="7582"/>
                    </a:lnTo>
                    <a:lnTo>
                      <a:pt x="990" y="7562"/>
                    </a:lnTo>
                    <a:lnTo>
                      <a:pt x="933" y="7582"/>
                    </a:lnTo>
                    <a:lnTo>
                      <a:pt x="876" y="7582"/>
                    </a:lnTo>
                    <a:lnTo>
                      <a:pt x="819" y="7601"/>
                    </a:lnTo>
                    <a:lnTo>
                      <a:pt x="800" y="7601"/>
                    </a:lnTo>
                    <a:lnTo>
                      <a:pt x="781" y="7619"/>
                    </a:lnTo>
                    <a:lnTo>
                      <a:pt x="743" y="7601"/>
                    </a:lnTo>
                    <a:lnTo>
                      <a:pt x="724" y="7601"/>
                    </a:lnTo>
                    <a:lnTo>
                      <a:pt x="705" y="7582"/>
                    </a:lnTo>
                    <a:lnTo>
                      <a:pt x="686" y="7562"/>
                    </a:lnTo>
                    <a:lnTo>
                      <a:pt x="686" y="7524"/>
                    </a:lnTo>
                    <a:lnTo>
                      <a:pt x="686" y="7505"/>
                    </a:lnTo>
                    <a:lnTo>
                      <a:pt x="705" y="7391"/>
                    </a:lnTo>
                    <a:lnTo>
                      <a:pt x="838" y="7048"/>
                    </a:lnTo>
                    <a:lnTo>
                      <a:pt x="857" y="7010"/>
                    </a:lnTo>
                    <a:lnTo>
                      <a:pt x="857" y="6972"/>
                    </a:lnTo>
                    <a:lnTo>
                      <a:pt x="857" y="6858"/>
                    </a:lnTo>
                    <a:lnTo>
                      <a:pt x="838" y="6800"/>
                    </a:lnTo>
                    <a:lnTo>
                      <a:pt x="838" y="6762"/>
                    </a:lnTo>
                    <a:lnTo>
                      <a:pt x="800" y="6591"/>
                    </a:lnTo>
                    <a:lnTo>
                      <a:pt x="781" y="6553"/>
                    </a:lnTo>
                    <a:lnTo>
                      <a:pt x="762" y="6515"/>
                    </a:lnTo>
                    <a:lnTo>
                      <a:pt x="743" y="6495"/>
                    </a:lnTo>
                    <a:lnTo>
                      <a:pt x="724" y="6495"/>
                    </a:lnTo>
                    <a:lnTo>
                      <a:pt x="724" y="6477"/>
                    </a:lnTo>
                    <a:lnTo>
                      <a:pt x="705" y="6477"/>
                    </a:lnTo>
                    <a:lnTo>
                      <a:pt x="667" y="6477"/>
                    </a:lnTo>
                    <a:lnTo>
                      <a:pt x="572" y="6495"/>
                    </a:lnTo>
                    <a:lnTo>
                      <a:pt x="533" y="6495"/>
                    </a:lnTo>
                    <a:lnTo>
                      <a:pt x="496" y="6477"/>
                    </a:lnTo>
                    <a:lnTo>
                      <a:pt x="457" y="6477"/>
                    </a:lnTo>
                    <a:lnTo>
                      <a:pt x="438" y="6458"/>
                    </a:lnTo>
                    <a:lnTo>
                      <a:pt x="419" y="6458"/>
                    </a:lnTo>
                    <a:lnTo>
                      <a:pt x="381" y="6400"/>
                    </a:lnTo>
                    <a:lnTo>
                      <a:pt x="362" y="6400"/>
                    </a:lnTo>
                    <a:lnTo>
                      <a:pt x="343" y="6381"/>
                    </a:lnTo>
                    <a:lnTo>
                      <a:pt x="324" y="6400"/>
                    </a:lnTo>
                    <a:lnTo>
                      <a:pt x="286" y="6439"/>
                    </a:lnTo>
                    <a:lnTo>
                      <a:pt x="247" y="6458"/>
                    </a:lnTo>
                    <a:lnTo>
                      <a:pt x="229" y="6458"/>
                    </a:lnTo>
                    <a:lnTo>
                      <a:pt x="191" y="6458"/>
                    </a:lnTo>
                    <a:lnTo>
                      <a:pt x="171" y="6458"/>
                    </a:lnTo>
                    <a:lnTo>
                      <a:pt x="152" y="6439"/>
                    </a:lnTo>
                    <a:lnTo>
                      <a:pt x="133" y="6419"/>
                    </a:lnTo>
                    <a:lnTo>
                      <a:pt x="115" y="6343"/>
                    </a:lnTo>
                    <a:lnTo>
                      <a:pt x="76" y="6324"/>
                    </a:lnTo>
                    <a:lnTo>
                      <a:pt x="0" y="6267"/>
                    </a:lnTo>
                    <a:lnTo>
                      <a:pt x="19" y="6248"/>
                    </a:lnTo>
                    <a:lnTo>
                      <a:pt x="57" y="6210"/>
                    </a:lnTo>
                    <a:lnTo>
                      <a:pt x="95" y="6153"/>
                    </a:lnTo>
                    <a:lnTo>
                      <a:pt x="115" y="6134"/>
                    </a:lnTo>
                    <a:lnTo>
                      <a:pt x="152" y="6114"/>
                    </a:lnTo>
                    <a:lnTo>
                      <a:pt x="191" y="6114"/>
                    </a:lnTo>
                    <a:lnTo>
                      <a:pt x="247" y="6134"/>
                    </a:lnTo>
                    <a:lnTo>
                      <a:pt x="267" y="6114"/>
                    </a:lnTo>
                    <a:lnTo>
                      <a:pt x="324" y="6096"/>
                    </a:lnTo>
                    <a:lnTo>
                      <a:pt x="362" y="6038"/>
                    </a:lnTo>
                    <a:lnTo>
                      <a:pt x="438" y="5905"/>
                    </a:lnTo>
                    <a:lnTo>
                      <a:pt x="457" y="5829"/>
                    </a:lnTo>
                    <a:lnTo>
                      <a:pt x="476" y="5791"/>
                    </a:lnTo>
                    <a:lnTo>
                      <a:pt x="496" y="5772"/>
                    </a:lnTo>
                    <a:lnTo>
                      <a:pt x="552" y="5753"/>
                    </a:lnTo>
                    <a:lnTo>
                      <a:pt x="572" y="5753"/>
                    </a:lnTo>
                    <a:lnTo>
                      <a:pt x="648" y="5677"/>
                    </a:lnTo>
                    <a:lnTo>
                      <a:pt x="667" y="5677"/>
                    </a:lnTo>
                    <a:lnTo>
                      <a:pt x="781" y="5601"/>
                    </a:lnTo>
                    <a:lnTo>
                      <a:pt x="838" y="5562"/>
                    </a:lnTo>
                    <a:lnTo>
                      <a:pt x="876" y="5524"/>
                    </a:lnTo>
                    <a:lnTo>
                      <a:pt x="895" y="5486"/>
                    </a:lnTo>
                    <a:lnTo>
                      <a:pt x="895" y="5448"/>
                    </a:lnTo>
                    <a:lnTo>
                      <a:pt x="857" y="5391"/>
                    </a:lnTo>
                    <a:lnTo>
                      <a:pt x="838" y="5353"/>
                    </a:lnTo>
                    <a:lnTo>
                      <a:pt x="838" y="5334"/>
                    </a:lnTo>
                    <a:lnTo>
                      <a:pt x="895" y="5029"/>
                    </a:lnTo>
                    <a:lnTo>
                      <a:pt x="972" y="4858"/>
                    </a:lnTo>
                    <a:lnTo>
                      <a:pt x="1009" y="4800"/>
                    </a:lnTo>
                    <a:lnTo>
                      <a:pt x="1067" y="4743"/>
                    </a:lnTo>
                    <a:lnTo>
                      <a:pt x="1124" y="4705"/>
                    </a:lnTo>
                    <a:lnTo>
                      <a:pt x="1143" y="4629"/>
                    </a:lnTo>
                    <a:lnTo>
                      <a:pt x="1143" y="4514"/>
                    </a:lnTo>
                    <a:lnTo>
                      <a:pt x="1124" y="4458"/>
                    </a:lnTo>
                    <a:lnTo>
                      <a:pt x="1086" y="4438"/>
                    </a:lnTo>
                    <a:lnTo>
                      <a:pt x="1105" y="4382"/>
                    </a:lnTo>
                    <a:lnTo>
                      <a:pt x="1143" y="4324"/>
                    </a:lnTo>
                    <a:lnTo>
                      <a:pt x="1162" y="4267"/>
                    </a:lnTo>
                    <a:lnTo>
                      <a:pt x="1143" y="4210"/>
                    </a:lnTo>
                    <a:lnTo>
                      <a:pt x="1143" y="4172"/>
                    </a:lnTo>
                    <a:lnTo>
                      <a:pt x="1086" y="4115"/>
                    </a:lnTo>
                    <a:lnTo>
                      <a:pt x="1067" y="4077"/>
                    </a:lnTo>
                    <a:lnTo>
                      <a:pt x="1029" y="3962"/>
                    </a:lnTo>
                    <a:lnTo>
                      <a:pt x="1009" y="3848"/>
                    </a:lnTo>
                    <a:lnTo>
                      <a:pt x="1048" y="3772"/>
                    </a:lnTo>
                    <a:lnTo>
                      <a:pt x="1276" y="3581"/>
                    </a:lnTo>
                    <a:lnTo>
                      <a:pt x="1390" y="3581"/>
                    </a:lnTo>
                    <a:lnTo>
                      <a:pt x="1448" y="3562"/>
                    </a:lnTo>
                    <a:lnTo>
                      <a:pt x="1467" y="3524"/>
                    </a:lnTo>
                    <a:lnTo>
                      <a:pt x="1524" y="3486"/>
                    </a:lnTo>
                    <a:lnTo>
                      <a:pt x="1543" y="3467"/>
                    </a:lnTo>
                    <a:lnTo>
                      <a:pt x="1581" y="3448"/>
                    </a:lnTo>
                    <a:lnTo>
                      <a:pt x="1638" y="3429"/>
                    </a:lnTo>
                    <a:lnTo>
                      <a:pt x="1676" y="3429"/>
                    </a:lnTo>
                    <a:lnTo>
                      <a:pt x="1810" y="3315"/>
                    </a:lnTo>
                    <a:lnTo>
                      <a:pt x="1886" y="3276"/>
                    </a:lnTo>
                    <a:lnTo>
                      <a:pt x="1981" y="3276"/>
                    </a:lnTo>
                    <a:lnTo>
                      <a:pt x="2019" y="3258"/>
                    </a:lnTo>
                    <a:lnTo>
                      <a:pt x="2038" y="3239"/>
                    </a:lnTo>
                    <a:lnTo>
                      <a:pt x="2076" y="3200"/>
                    </a:lnTo>
                    <a:lnTo>
                      <a:pt x="2096" y="3181"/>
                    </a:lnTo>
                    <a:lnTo>
                      <a:pt x="2152" y="3162"/>
                    </a:lnTo>
                    <a:lnTo>
                      <a:pt x="2267" y="3162"/>
                    </a:lnTo>
                    <a:lnTo>
                      <a:pt x="2324" y="3124"/>
                    </a:lnTo>
                    <a:lnTo>
                      <a:pt x="2362" y="3086"/>
                    </a:lnTo>
                    <a:lnTo>
                      <a:pt x="2533" y="2838"/>
                    </a:lnTo>
                    <a:lnTo>
                      <a:pt x="2553" y="2800"/>
                    </a:lnTo>
                    <a:lnTo>
                      <a:pt x="2572" y="2762"/>
                    </a:lnTo>
                    <a:lnTo>
                      <a:pt x="2572" y="2724"/>
                    </a:lnTo>
                    <a:lnTo>
                      <a:pt x="2591" y="2705"/>
                    </a:lnTo>
                    <a:lnTo>
                      <a:pt x="2667" y="2648"/>
                    </a:lnTo>
                    <a:lnTo>
                      <a:pt x="2686" y="2629"/>
                    </a:lnTo>
                    <a:lnTo>
                      <a:pt x="2724" y="2553"/>
                    </a:lnTo>
                    <a:lnTo>
                      <a:pt x="2762" y="2496"/>
                    </a:lnTo>
                    <a:lnTo>
                      <a:pt x="2800" y="2419"/>
                    </a:lnTo>
                    <a:lnTo>
                      <a:pt x="2838" y="2362"/>
                    </a:lnTo>
                    <a:lnTo>
                      <a:pt x="2876" y="2324"/>
                    </a:lnTo>
                    <a:lnTo>
                      <a:pt x="2990" y="2248"/>
                    </a:lnTo>
                    <a:lnTo>
                      <a:pt x="3067" y="2229"/>
                    </a:lnTo>
                    <a:lnTo>
                      <a:pt x="3105" y="2229"/>
                    </a:lnTo>
                    <a:lnTo>
                      <a:pt x="3124" y="2229"/>
                    </a:lnTo>
                    <a:lnTo>
                      <a:pt x="3276" y="2248"/>
                    </a:lnTo>
                    <a:lnTo>
                      <a:pt x="3352" y="2267"/>
                    </a:lnTo>
                    <a:lnTo>
                      <a:pt x="3410" y="2248"/>
                    </a:lnTo>
                    <a:lnTo>
                      <a:pt x="3524" y="2172"/>
                    </a:lnTo>
                    <a:lnTo>
                      <a:pt x="3638" y="2134"/>
                    </a:lnTo>
                    <a:lnTo>
                      <a:pt x="3772" y="2134"/>
                    </a:lnTo>
                    <a:lnTo>
                      <a:pt x="4057" y="2172"/>
                    </a:lnTo>
                    <a:lnTo>
                      <a:pt x="4114" y="2152"/>
                    </a:lnTo>
                    <a:lnTo>
                      <a:pt x="4172" y="2134"/>
                    </a:lnTo>
                    <a:lnTo>
                      <a:pt x="4458" y="1924"/>
                    </a:lnTo>
                    <a:lnTo>
                      <a:pt x="4590" y="1734"/>
                    </a:lnTo>
                    <a:lnTo>
                      <a:pt x="4648" y="1695"/>
                    </a:lnTo>
                    <a:lnTo>
                      <a:pt x="4705" y="1658"/>
                    </a:lnTo>
                    <a:lnTo>
                      <a:pt x="4971" y="1524"/>
                    </a:lnTo>
                    <a:lnTo>
                      <a:pt x="5105" y="1505"/>
                    </a:lnTo>
                    <a:lnTo>
                      <a:pt x="5257" y="1524"/>
                    </a:lnTo>
                    <a:lnTo>
                      <a:pt x="5448" y="1619"/>
                    </a:lnTo>
                    <a:lnTo>
                      <a:pt x="5524" y="1639"/>
                    </a:lnTo>
                    <a:lnTo>
                      <a:pt x="5600" y="1639"/>
                    </a:lnTo>
                    <a:lnTo>
                      <a:pt x="5772" y="1619"/>
                    </a:lnTo>
                    <a:lnTo>
                      <a:pt x="5924" y="1600"/>
                    </a:lnTo>
                    <a:lnTo>
                      <a:pt x="6000" y="1600"/>
                    </a:lnTo>
                    <a:lnTo>
                      <a:pt x="6077" y="1619"/>
                    </a:lnTo>
                    <a:lnTo>
                      <a:pt x="6229" y="1676"/>
                    </a:lnTo>
                    <a:lnTo>
                      <a:pt x="6400" y="1695"/>
                    </a:lnTo>
                    <a:lnTo>
                      <a:pt x="6476" y="1715"/>
                    </a:lnTo>
                    <a:lnTo>
                      <a:pt x="6629" y="1791"/>
                    </a:lnTo>
                    <a:lnTo>
                      <a:pt x="6762" y="1886"/>
                    </a:lnTo>
                    <a:lnTo>
                      <a:pt x="6934" y="2038"/>
                    </a:lnTo>
                    <a:lnTo>
                      <a:pt x="7010" y="2076"/>
                    </a:lnTo>
                    <a:lnTo>
                      <a:pt x="7067" y="2152"/>
                    </a:lnTo>
                    <a:lnTo>
                      <a:pt x="7105" y="2172"/>
                    </a:lnTo>
                    <a:lnTo>
                      <a:pt x="7143" y="2191"/>
                    </a:lnTo>
                    <a:lnTo>
                      <a:pt x="7201" y="2191"/>
                    </a:lnTo>
                    <a:lnTo>
                      <a:pt x="7257" y="2172"/>
                    </a:lnTo>
                    <a:lnTo>
                      <a:pt x="7410" y="2076"/>
                    </a:lnTo>
                    <a:lnTo>
                      <a:pt x="7581" y="2000"/>
                    </a:lnTo>
                    <a:lnTo>
                      <a:pt x="7714" y="1905"/>
                    </a:lnTo>
                    <a:lnTo>
                      <a:pt x="7753" y="1886"/>
                    </a:lnTo>
                    <a:lnTo>
                      <a:pt x="7810" y="1867"/>
                    </a:lnTo>
                    <a:lnTo>
                      <a:pt x="7943" y="1905"/>
                    </a:lnTo>
                    <a:lnTo>
                      <a:pt x="8000" y="1905"/>
                    </a:lnTo>
                    <a:lnTo>
                      <a:pt x="8076" y="1886"/>
                    </a:lnTo>
                    <a:lnTo>
                      <a:pt x="8153" y="1829"/>
                    </a:lnTo>
                    <a:lnTo>
                      <a:pt x="8191" y="1772"/>
                    </a:lnTo>
                    <a:lnTo>
                      <a:pt x="8191" y="1676"/>
                    </a:lnTo>
                    <a:lnTo>
                      <a:pt x="8134" y="1619"/>
                    </a:lnTo>
                    <a:lnTo>
                      <a:pt x="8058" y="1581"/>
                    </a:lnTo>
                    <a:lnTo>
                      <a:pt x="8000" y="1543"/>
                    </a:lnTo>
                    <a:lnTo>
                      <a:pt x="7981" y="1448"/>
                    </a:lnTo>
                    <a:lnTo>
                      <a:pt x="8019" y="1334"/>
                    </a:lnTo>
                    <a:lnTo>
                      <a:pt x="8039" y="1295"/>
                    </a:lnTo>
                    <a:lnTo>
                      <a:pt x="8076" y="1258"/>
                    </a:lnTo>
                    <a:lnTo>
                      <a:pt x="8115" y="1258"/>
                    </a:lnTo>
                    <a:lnTo>
                      <a:pt x="8267" y="1277"/>
                    </a:lnTo>
                    <a:lnTo>
                      <a:pt x="8324" y="1277"/>
                    </a:lnTo>
                    <a:lnTo>
                      <a:pt x="8534" y="1219"/>
                    </a:lnTo>
                    <a:lnTo>
                      <a:pt x="8572" y="1200"/>
                    </a:lnTo>
                    <a:lnTo>
                      <a:pt x="8591" y="1162"/>
                    </a:lnTo>
                    <a:lnTo>
                      <a:pt x="8629" y="1105"/>
                    </a:lnTo>
                    <a:lnTo>
                      <a:pt x="8648" y="1067"/>
                    </a:lnTo>
                    <a:lnTo>
                      <a:pt x="8686" y="1048"/>
                    </a:lnTo>
                    <a:lnTo>
                      <a:pt x="8724" y="1029"/>
                    </a:lnTo>
                    <a:lnTo>
                      <a:pt x="8781" y="1010"/>
                    </a:lnTo>
                    <a:lnTo>
                      <a:pt x="8819" y="1029"/>
                    </a:lnTo>
                    <a:lnTo>
                      <a:pt x="8877" y="1048"/>
                    </a:lnTo>
                    <a:lnTo>
                      <a:pt x="9048" y="1219"/>
                    </a:lnTo>
                    <a:lnTo>
                      <a:pt x="9086" y="1238"/>
                    </a:lnTo>
                    <a:lnTo>
                      <a:pt x="9124" y="1258"/>
                    </a:lnTo>
                    <a:lnTo>
                      <a:pt x="9124" y="1314"/>
                    </a:lnTo>
                    <a:lnTo>
                      <a:pt x="9162" y="1353"/>
                    </a:lnTo>
                    <a:lnTo>
                      <a:pt x="9219" y="1334"/>
                    </a:lnTo>
                    <a:lnTo>
                      <a:pt x="9258" y="1314"/>
                    </a:lnTo>
                    <a:lnTo>
                      <a:pt x="9334" y="1295"/>
                    </a:lnTo>
                    <a:lnTo>
                      <a:pt x="9391" y="1314"/>
                    </a:lnTo>
                    <a:lnTo>
                      <a:pt x="9505" y="1334"/>
                    </a:lnTo>
                    <a:lnTo>
                      <a:pt x="9563" y="1334"/>
                    </a:lnTo>
                    <a:lnTo>
                      <a:pt x="9600" y="1334"/>
                    </a:lnTo>
                    <a:lnTo>
                      <a:pt x="9619" y="1314"/>
                    </a:lnTo>
                    <a:lnTo>
                      <a:pt x="9639" y="1295"/>
                    </a:lnTo>
                    <a:lnTo>
                      <a:pt x="9676" y="1258"/>
                    </a:lnTo>
                    <a:lnTo>
                      <a:pt x="9695" y="1238"/>
                    </a:lnTo>
                    <a:lnTo>
                      <a:pt x="9734" y="1238"/>
                    </a:lnTo>
                    <a:lnTo>
                      <a:pt x="9791" y="1219"/>
                    </a:lnTo>
                    <a:lnTo>
                      <a:pt x="9829" y="1200"/>
                    </a:lnTo>
                    <a:lnTo>
                      <a:pt x="9848" y="1181"/>
                    </a:lnTo>
                    <a:lnTo>
                      <a:pt x="9867" y="1143"/>
                    </a:lnTo>
                    <a:lnTo>
                      <a:pt x="9867" y="1105"/>
                    </a:lnTo>
                    <a:lnTo>
                      <a:pt x="9943" y="933"/>
                    </a:lnTo>
                    <a:lnTo>
                      <a:pt x="9981" y="915"/>
                    </a:lnTo>
                    <a:lnTo>
                      <a:pt x="10020" y="877"/>
                    </a:lnTo>
                    <a:lnTo>
                      <a:pt x="10076" y="896"/>
                    </a:lnTo>
                    <a:lnTo>
                      <a:pt x="10115" y="915"/>
                    </a:lnTo>
                    <a:lnTo>
                      <a:pt x="10172" y="915"/>
                    </a:lnTo>
                    <a:lnTo>
                      <a:pt x="10210" y="896"/>
                    </a:lnTo>
                    <a:lnTo>
                      <a:pt x="10248" y="877"/>
                    </a:lnTo>
                    <a:lnTo>
                      <a:pt x="10343" y="838"/>
                    </a:lnTo>
                    <a:lnTo>
                      <a:pt x="10381" y="801"/>
                    </a:lnTo>
                    <a:lnTo>
                      <a:pt x="10420" y="801"/>
                    </a:lnTo>
                    <a:lnTo>
                      <a:pt x="10477" y="819"/>
                    </a:lnTo>
                    <a:lnTo>
                      <a:pt x="10515" y="838"/>
                    </a:lnTo>
                    <a:lnTo>
                      <a:pt x="10572" y="838"/>
                    </a:lnTo>
                    <a:lnTo>
                      <a:pt x="10762" y="819"/>
                    </a:lnTo>
                    <a:lnTo>
                      <a:pt x="10914" y="838"/>
                    </a:lnTo>
                    <a:lnTo>
                      <a:pt x="10953" y="838"/>
                    </a:lnTo>
                    <a:lnTo>
                      <a:pt x="10991" y="801"/>
                    </a:lnTo>
                    <a:lnTo>
                      <a:pt x="11029" y="781"/>
                    </a:lnTo>
                    <a:lnTo>
                      <a:pt x="11086" y="705"/>
                    </a:lnTo>
                    <a:lnTo>
                      <a:pt x="11124" y="648"/>
                    </a:lnTo>
                    <a:lnTo>
                      <a:pt x="11163" y="629"/>
                    </a:lnTo>
                    <a:lnTo>
                      <a:pt x="11219" y="629"/>
                    </a:lnTo>
                    <a:lnTo>
                      <a:pt x="11353" y="648"/>
                    </a:lnTo>
                    <a:lnTo>
                      <a:pt x="11410" y="629"/>
                    </a:lnTo>
                    <a:lnTo>
                      <a:pt x="11524" y="496"/>
                    </a:lnTo>
                    <a:lnTo>
                      <a:pt x="11581" y="457"/>
                    </a:lnTo>
                    <a:lnTo>
                      <a:pt x="11639" y="420"/>
                    </a:lnTo>
                    <a:lnTo>
                      <a:pt x="11791" y="381"/>
                    </a:lnTo>
                    <a:lnTo>
                      <a:pt x="11925" y="362"/>
                    </a:lnTo>
                    <a:lnTo>
                      <a:pt x="12057" y="362"/>
                    </a:lnTo>
                    <a:lnTo>
                      <a:pt x="12324" y="381"/>
                    </a:lnTo>
                    <a:lnTo>
                      <a:pt x="12362" y="457"/>
                    </a:lnTo>
                    <a:lnTo>
                      <a:pt x="12438" y="496"/>
                    </a:lnTo>
                    <a:lnTo>
                      <a:pt x="12515" y="515"/>
                    </a:lnTo>
                    <a:lnTo>
                      <a:pt x="12591" y="496"/>
                    </a:lnTo>
                    <a:lnTo>
                      <a:pt x="12686" y="438"/>
                    </a:lnTo>
                    <a:lnTo>
                      <a:pt x="12705" y="400"/>
                    </a:lnTo>
                    <a:lnTo>
                      <a:pt x="12743" y="381"/>
                    </a:lnTo>
                    <a:lnTo>
                      <a:pt x="12763" y="324"/>
                    </a:lnTo>
                    <a:lnTo>
                      <a:pt x="12800" y="286"/>
                    </a:lnTo>
                    <a:lnTo>
                      <a:pt x="12858" y="229"/>
                    </a:lnTo>
                    <a:lnTo>
                      <a:pt x="12896" y="210"/>
                    </a:lnTo>
                    <a:lnTo>
                      <a:pt x="12934" y="191"/>
                    </a:lnTo>
                    <a:lnTo>
                      <a:pt x="12972" y="191"/>
                    </a:lnTo>
                    <a:lnTo>
                      <a:pt x="13029" y="210"/>
                    </a:lnTo>
                    <a:lnTo>
                      <a:pt x="13067" y="210"/>
                    </a:lnTo>
                    <a:lnTo>
                      <a:pt x="13105" y="191"/>
                    </a:lnTo>
                    <a:lnTo>
                      <a:pt x="13124" y="171"/>
                    </a:lnTo>
                    <a:lnTo>
                      <a:pt x="13144" y="171"/>
                    </a:lnTo>
                    <a:lnTo>
                      <a:pt x="13372" y="0"/>
                    </a:lnTo>
                    <a:lnTo>
                      <a:pt x="13639" y="115"/>
                    </a:lnTo>
                    <a:lnTo>
                      <a:pt x="14153" y="324"/>
                    </a:lnTo>
                    <a:lnTo>
                      <a:pt x="14343" y="381"/>
                    </a:lnTo>
                    <a:lnTo>
                      <a:pt x="16019" y="457"/>
                    </a:lnTo>
                    <a:lnTo>
                      <a:pt x="16001" y="591"/>
                    </a:lnTo>
                    <a:lnTo>
                      <a:pt x="16001" y="667"/>
                    </a:lnTo>
                    <a:lnTo>
                      <a:pt x="16001" y="724"/>
                    </a:lnTo>
                    <a:lnTo>
                      <a:pt x="16096" y="915"/>
                    </a:lnTo>
                    <a:lnTo>
                      <a:pt x="16115" y="972"/>
                    </a:lnTo>
                    <a:lnTo>
                      <a:pt x="16134" y="991"/>
                    </a:lnTo>
                    <a:lnTo>
                      <a:pt x="16191" y="1010"/>
                    </a:lnTo>
                    <a:lnTo>
                      <a:pt x="16248" y="1105"/>
                    </a:lnTo>
                    <a:lnTo>
                      <a:pt x="16686" y="1581"/>
                    </a:lnTo>
                    <a:lnTo>
                      <a:pt x="16781" y="1676"/>
                    </a:lnTo>
                    <a:lnTo>
                      <a:pt x="16820" y="1715"/>
                    </a:lnTo>
                    <a:lnTo>
                      <a:pt x="16896" y="1753"/>
                    </a:lnTo>
                    <a:lnTo>
                      <a:pt x="16915" y="1753"/>
                    </a:lnTo>
                    <a:lnTo>
                      <a:pt x="16953" y="1734"/>
                    </a:lnTo>
                    <a:lnTo>
                      <a:pt x="16972" y="1715"/>
                    </a:lnTo>
                    <a:lnTo>
                      <a:pt x="17029" y="1715"/>
                    </a:lnTo>
                    <a:lnTo>
                      <a:pt x="17086" y="1695"/>
                    </a:lnTo>
                    <a:lnTo>
                      <a:pt x="17106" y="1695"/>
                    </a:lnTo>
                    <a:lnTo>
                      <a:pt x="17143" y="1676"/>
                    </a:lnTo>
                    <a:lnTo>
                      <a:pt x="17201" y="1658"/>
                    </a:lnTo>
                    <a:lnTo>
                      <a:pt x="17220" y="1639"/>
                    </a:lnTo>
                    <a:lnTo>
                      <a:pt x="17258" y="1600"/>
                    </a:lnTo>
                    <a:lnTo>
                      <a:pt x="17277" y="1600"/>
                    </a:lnTo>
                    <a:lnTo>
                      <a:pt x="17315" y="1581"/>
                    </a:lnTo>
                    <a:lnTo>
                      <a:pt x="17334" y="1581"/>
                    </a:lnTo>
                    <a:lnTo>
                      <a:pt x="17391" y="1543"/>
                    </a:lnTo>
                    <a:lnTo>
                      <a:pt x="17410" y="1543"/>
                    </a:lnTo>
                    <a:lnTo>
                      <a:pt x="17429" y="1524"/>
                    </a:lnTo>
                    <a:lnTo>
                      <a:pt x="17506" y="1543"/>
                    </a:lnTo>
                    <a:lnTo>
                      <a:pt x="17524" y="1524"/>
                    </a:lnTo>
                    <a:lnTo>
                      <a:pt x="17582" y="1505"/>
                    </a:lnTo>
                    <a:lnTo>
                      <a:pt x="17601" y="1505"/>
                    </a:lnTo>
                    <a:lnTo>
                      <a:pt x="17619" y="1486"/>
                    </a:lnTo>
                    <a:lnTo>
                      <a:pt x="17677" y="1429"/>
                    </a:lnTo>
                    <a:lnTo>
                      <a:pt x="17696" y="1410"/>
                    </a:lnTo>
                    <a:lnTo>
                      <a:pt x="17715" y="1410"/>
                    </a:lnTo>
                    <a:lnTo>
                      <a:pt x="17734" y="1410"/>
                    </a:lnTo>
                    <a:lnTo>
                      <a:pt x="17791" y="1391"/>
                    </a:lnTo>
                    <a:lnTo>
                      <a:pt x="17848" y="1391"/>
                    </a:lnTo>
                    <a:lnTo>
                      <a:pt x="17868" y="1410"/>
                    </a:lnTo>
                    <a:lnTo>
                      <a:pt x="17886" y="1410"/>
                    </a:lnTo>
                    <a:lnTo>
                      <a:pt x="17924" y="1448"/>
                    </a:lnTo>
                    <a:lnTo>
                      <a:pt x="17924" y="1467"/>
                    </a:lnTo>
                    <a:lnTo>
                      <a:pt x="18325" y="1924"/>
                    </a:lnTo>
                    <a:lnTo>
                      <a:pt x="18344" y="1943"/>
                    </a:lnTo>
                    <a:lnTo>
                      <a:pt x="18363" y="1943"/>
                    </a:lnTo>
                    <a:lnTo>
                      <a:pt x="18381" y="1943"/>
                    </a:lnTo>
                    <a:lnTo>
                      <a:pt x="18420" y="1924"/>
                    </a:lnTo>
                    <a:lnTo>
                      <a:pt x="18496" y="1829"/>
                    </a:lnTo>
                    <a:lnTo>
                      <a:pt x="18572" y="1772"/>
                    </a:lnTo>
                    <a:lnTo>
                      <a:pt x="18572" y="1753"/>
                    </a:lnTo>
                    <a:lnTo>
                      <a:pt x="18630" y="1715"/>
                    </a:lnTo>
                    <a:lnTo>
                      <a:pt x="18877" y="1562"/>
                    </a:lnTo>
                    <a:lnTo>
                      <a:pt x="18877" y="1543"/>
                    </a:lnTo>
                    <a:lnTo>
                      <a:pt x="18896" y="1543"/>
                    </a:lnTo>
                    <a:lnTo>
                      <a:pt x="18934" y="1524"/>
                    </a:lnTo>
                    <a:lnTo>
                      <a:pt x="18953" y="1524"/>
                    </a:lnTo>
                    <a:lnTo>
                      <a:pt x="18972" y="1505"/>
                    </a:lnTo>
                    <a:lnTo>
                      <a:pt x="19010" y="1486"/>
                    </a:lnTo>
                    <a:lnTo>
                      <a:pt x="19029" y="1486"/>
                    </a:lnTo>
                    <a:lnTo>
                      <a:pt x="19772" y="1467"/>
                    </a:lnTo>
                    <a:lnTo>
                      <a:pt x="19791" y="1467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8" name="Freeform 4">
                <a:extLst>
                  <a:ext uri="{FF2B5EF4-FFF2-40B4-BE49-F238E27FC236}">
                    <a16:creationId xmlns:a16="http://schemas.microsoft.com/office/drawing/2014/main" id="{0F147859-64F2-EF41-9D82-1C91075B9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0113" y="4351338"/>
                <a:ext cx="2238375" cy="2751137"/>
              </a:xfrm>
              <a:custGeom>
                <a:avLst/>
                <a:gdLst>
                  <a:gd name="T0" fmla="*/ 2147483646 w 12440"/>
                  <a:gd name="T1" fmla="*/ 2147483646 h 15278"/>
                  <a:gd name="T2" fmla="*/ 2147483646 w 12440"/>
                  <a:gd name="T3" fmla="*/ 2147483646 h 15278"/>
                  <a:gd name="T4" fmla="*/ 2147483646 w 12440"/>
                  <a:gd name="T5" fmla="*/ 2147483646 h 15278"/>
                  <a:gd name="T6" fmla="*/ 2147483646 w 12440"/>
                  <a:gd name="T7" fmla="*/ 2147483646 h 15278"/>
                  <a:gd name="T8" fmla="*/ 2147483646 w 12440"/>
                  <a:gd name="T9" fmla="*/ 2147483646 h 15278"/>
                  <a:gd name="T10" fmla="*/ 2147483646 w 12440"/>
                  <a:gd name="T11" fmla="*/ 2147483646 h 15278"/>
                  <a:gd name="T12" fmla="*/ 2147483646 w 12440"/>
                  <a:gd name="T13" fmla="*/ 2147483646 h 15278"/>
                  <a:gd name="T14" fmla="*/ 2147483646 w 12440"/>
                  <a:gd name="T15" fmla="*/ 2147483646 h 15278"/>
                  <a:gd name="T16" fmla="*/ 2147483646 w 12440"/>
                  <a:gd name="T17" fmla="*/ 2147483646 h 15278"/>
                  <a:gd name="T18" fmla="*/ 2147483646 w 12440"/>
                  <a:gd name="T19" fmla="*/ 2147483646 h 15278"/>
                  <a:gd name="T20" fmla="*/ 2147483646 w 12440"/>
                  <a:gd name="T21" fmla="*/ 2147483646 h 15278"/>
                  <a:gd name="T22" fmla="*/ 2147483646 w 12440"/>
                  <a:gd name="T23" fmla="*/ 2147483646 h 15278"/>
                  <a:gd name="T24" fmla="*/ 2147483646 w 12440"/>
                  <a:gd name="T25" fmla="*/ 2147483646 h 15278"/>
                  <a:gd name="T26" fmla="*/ 2147483646 w 12440"/>
                  <a:gd name="T27" fmla="*/ 2147483646 h 15278"/>
                  <a:gd name="T28" fmla="*/ 2147483646 w 12440"/>
                  <a:gd name="T29" fmla="*/ 2147483646 h 15278"/>
                  <a:gd name="T30" fmla="*/ 2147483646 w 12440"/>
                  <a:gd name="T31" fmla="*/ 2147483646 h 15278"/>
                  <a:gd name="T32" fmla="*/ 2147483646 w 12440"/>
                  <a:gd name="T33" fmla="*/ 2147483646 h 15278"/>
                  <a:gd name="T34" fmla="*/ 2147483646 w 12440"/>
                  <a:gd name="T35" fmla="*/ 2147483646 h 15278"/>
                  <a:gd name="T36" fmla="*/ 2147483646 w 12440"/>
                  <a:gd name="T37" fmla="*/ 2147483646 h 15278"/>
                  <a:gd name="T38" fmla="*/ 2147483646 w 12440"/>
                  <a:gd name="T39" fmla="*/ 2147483646 h 15278"/>
                  <a:gd name="T40" fmla="*/ 2147483646 w 12440"/>
                  <a:gd name="T41" fmla="*/ 2147483646 h 15278"/>
                  <a:gd name="T42" fmla="*/ 2147483646 w 12440"/>
                  <a:gd name="T43" fmla="*/ 2147483646 h 15278"/>
                  <a:gd name="T44" fmla="*/ 2147483646 w 12440"/>
                  <a:gd name="T45" fmla="*/ 2147483646 h 15278"/>
                  <a:gd name="T46" fmla="*/ 2147483646 w 12440"/>
                  <a:gd name="T47" fmla="*/ 2147483646 h 15278"/>
                  <a:gd name="T48" fmla="*/ 2147483646 w 12440"/>
                  <a:gd name="T49" fmla="*/ 2147483646 h 15278"/>
                  <a:gd name="T50" fmla="*/ 2147483646 w 12440"/>
                  <a:gd name="T51" fmla="*/ 2147483646 h 15278"/>
                  <a:gd name="T52" fmla="*/ 2147483646 w 12440"/>
                  <a:gd name="T53" fmla="*/ 2147483646 h 15278"/>
                  <a:gd name="T54" fmla="*/ 2147483646 w 12440"/>
                  <a:gd name="T55" fmla="*/ 2147483646 h 15278"/>
                  <a:gd name="T56" fmla="*/ 2147483646 w 12440"/>
                  <a:gd name="T57" fmla="*/ 2147483646 h 15278"/>
                  <a:gd name="T58" fmla="*/ 2147483646 w 12440"/>
                  <a:gd name="T59" fmla="*/ 2147483646 h 15278"/>
                  <a:gd name="T60" fmla="*/ 2147483646 w 12440"/>
                  <a:gd name="T61" fmla="*/ 2147483646 h 15278"/>
                  <a:gd name="T62" fmla="*/ 2147483646 w 12440"/>
                  <a:gd name="T63" fmla="*/ 2147483646 h 15278"/>
                  <a:gd name="T64" fmla="*/ 2147483646 w 12440"/>
                  <a:gd name="T65" fmla="*/ 2147483646 h 15278"/>
                  <a:gd name="T66" fmla="*/ 2147483646 w 12440"/>
                  <a:gd name="T67" fmla="*/ 2147483646 h 15278"/>
                  <a:gd name="T68" fmla="*/ 2147483646 w 12440"/>
                  <a:gd name="T69" fmla="*/ 2147483646 h 15278"/>
                  <a:gd name="T70" fmla="*/ 2147483646 w 12440"/>
                  <a:gd name="T71" fmla="*/ 2147483646 h 15278"/>
                  <a:gd name="T72" fmla="*/ 2147483646 w 12440"/>
                  <a:gd name="T73" fmla="*/ 2147483646 h 15278"/>
                  <a:gd name="T74" fmla="*/ 2147483646 w 12440"/>
                  <a:gd name="T75" fmla="*/ 2147483646 h 15278"/>
                  <a:gd name="T76" fmla="*/ 2147483646 w 12440"/>
                  <a:gd name="T77" fmla="*/ 2147483646 h 15278"/>
                  <a:gd name="T78" fmla="*/ 2147483646 w 12440"/>
                  <a:gd name="T79" fmla="*/ 2147483646 h 15278"/>
                  <a:gd name="T80" fmla="*/ 2147483646 w 12440"/>
                  <a:gd name="T81" fmla="*/ 2147483646 h 15278"/>
                  <a:gd name="T82" fmla="*/ 2147483646 w 12440"/>
                  <a:gd name="T83" fmla="*/ 2147483646 h 15278"/>
                  <a:gd name="T84" fmla="*/ 2147483646 w 12440"/>
                  <a:gd name="T85" fmla="*/ 2147483646 h 15278"/>
                  <a:gd name="T86" fmla="*/ 2147483646 w 12440"/>
                  <a:gd name="T87" fmla="*/ 2147483646 h 15278"/>
                  <a:gd name="T88" fmla="*/ 2147483646 w 12440"/>
                  <a:gd name="T89" fmla="*/ 2147483646 h 15278"/>
                  <a:gd name="T90" fmla="*/ 2147483646 w 12440"/>
                  <a:gd name="T91" fmla="*/ 2147483646 h 15278"/>
                  <a:gd name="T92" fmla="*/ 2147483646 w 12440"/>
                  <a:gd name="T93" fmla="*/ 2147483646 h 15278"/>
                  <a:gd name="T94" fmla="*/ 2147483646 w 12440"/>
                  <a:gd name="T95" fmla="*/ 2147483646 h 15278"/>
                  <a:gd name="T96" fmla="*/ 2147483646 w 12440"/>
                  <a:gd name="T97" fmla="*/ 2147483646 h 15278"/>
                  <a:gd name="T98" fmla="*/ 2147483646 w 12440"/>
                  <a:gd name="T99" fmla="*/ 2147483646 h 15278"/>
                  <a:gd name="T100" fmla="*/ 2147483646 w 12440"/>
                  <a:gd name="T101" fmla="*/ 2147483646 h 15278"/>
                  <a:gd name="T102" fmla="*/ 2147483646 w 12440"/>
                  <a:gd name="T103" fmla="*/ 2147483646 h 15278"/>
                  <a:gd name="T104" fmla="*/ 2147483646 w 12440"/>
                  <a:gd name="T105" fmla="*/ 2147483646 h 15278"/>
                  <a:gd name="T106" fmla="*/ 2147483646 w 12440"/>
                  <a:gd name="T107" fmla="*/ 2147483646 h 15278"/>
                  <a:gd name="T108" fmla="*/ 2147483646 w 12440"/>
                  <a:gd name="T109" fmla="*/ 2147483646 h 15278"/>
                  <a:gd name="T110" fmla="*/ 2147483646 w 12440"/>
                  <a:gd name="T111" fmla="*/ 2147483646 h 15278"/>
                  <a:gd name="T112" fmla="*/ 2147483646 w 12440"/>
                  <a:gd name="T113" fmla="*/ 2147483646 h 15278"/>
                  <a:gd name="T114" fmla="*/ 2147483646 w 12440"/>
                  <a:gd name="T115" fmla="*/ 2147483646 h 15278"/>
                  <a:gd name="T116" fmla="*/ 2147483646 w 12440"/>
                  <a:gd name="T117" fmla="*/ 2147483646 h 15278"/>
                  <a:gd name="T118" fmla="*/ 2147483646 w 12440"/>
                  <a:gd name="T119" fmla="*/ 2147483646 h 15278"/>
                  <a:gd name="T120" fmla="*/ 2147483646 w 12440"/>
                  <a:gd name="T121" fmla="*/ 2147483646 h 152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440" h="15278">
                    <a:moveTo>
                      <a:pt x="8896" y="5486"/>
                    </a:moveTo>
                    <a:lnTo>
                      <a:pt x="8857" y="5429"/>
                    </a:lnTo>
                    <a:lnTo>
                      <a:pt x="8743" y="5333"/>
                    </a:lnTo>
                    <a:lnTo>
                      <a:pt x="8610" y="5257"/>
                    </a:lnTo>
                    <a:lnTo>
                      <a:pt x="8495" y="5277"/>
                    </a:lnTo>
                    <a:lnTo>
                      <a:pt x="8458" y="5296"/>
                    </a:lnTo>
                    <a:lnTo>
                      <a:pt x="8439" y="5353"/>
                    </a:lnTo>
                    <a:lnTo>
                      <a:pt x="8419" y="5410"/>
                    </a:lnTo>
                    <a:lnTo>
                      <a:pt x="8439" y="5467"/>
                    </a:lnTo>
                    <a:lnTo>
                      <a:pt x="8476" y="5543"/>
                    </a:lnTo>
                    <a:lnTo>
                      <a:pt x="8515" y="5562"/>
                    </a:lnTo>
                    <a:lnTo>
                      <a:pt x="8572" y="5581"/>
                    </a:lnTo>
                    <a:lnTo>
                      <a:pt x="8629" y="5619"/>
                    </a:lnTo>
                    <a:lnTo>
                      <a:pt x="8667" y="5658"/>
                    </a:lnTo>
                    <a:lnTo>
                      <a:pt x="8686" y="5714"/>
                    </a:lnTo>
                    <a:lnTo>
                      <a:pt x="8724" y="5829"/>
                    </a:lnTo>
                    <a:lnTo>
                      <a:pt x="8839" y="6057"/>
                    </a:lnTo>
                    <a:lnTo>
                      <a:pt x="8857" y="6057"/>
                    </a:lnTo>
                    <a:lnTo>
                      <a:pt x="8896" y="6134"/>
                    </a:lnTo>
                    <a:lnTo>
                      <a:pt x="9029" y="6229"/>
                    </a:lnTo>
                    <a:lnTo>
                      <a:pt x="9086" y="6286"/>
                    </a:lnTo>
                    <a:lnTo>
                      <a:pt x="9201" y="6457"/>
                    </a:lnTo>
                    <a:lnTo>
                      <a:pt x="9467" y="6667"/>
                    </a:lnTo>
                    <a:lnTo>
                      <a:pt x="9582" y="6724"/>
                    </a:lnTo>
                    <a:lnTo>
                      <a:pt x="9714" y="6781"/>
                    </a:lnTo>
                    <a:lnTo>
                      <a:pt x="9772" y="6819"/>
                    </a:lnTo>
                    <a:lnTo>
                      <a:pt x="9943" y="7010"/>
                    </a:lnTo>
                    <a:lnTo>
                      <a:pt x="10058" y="7105"/>
                    </a:lnTo>
                    <a:lnTo>
                      <a:pt x="10115" y="7181"/>
                    </a:lnTo>
                    <a:lnTo>
                      <a:pt x="10134" y="7238"/>
                    </a:lnTo>
                    <a:lnTo>
                      <a:pt x="10134" y="7334"/>
                    </a:lnTo>
                    <a:lnTo>
                      <a:pt x="10134" y="7391"/>
                    </a:lnTo>
                    <a:lnTo>
                      <a:pt x="10115" y="7448"/>
                    </a:lnTo>
                    <a:lnTo>
                      <a:pt x="10039" y="7543"/>
                    </a:lnTo>
                    <a:lnTo>
                      <a:pt x="10000" y="7581"/>
                    </a:lnTo>
                    <a:lnTo>
                      <a:pt x="10000" y="7657"/>
                    </a:lnTo>
                    <a:lnTo>
                      <a:pt x="10077" y="8000"/>
                    </a:lnTo>
                    <a:lnTo>
                      <a:pt x="10077" y="8115"/>
                    </a:lnTo>
                    <a:lnTo>
                      <a:pt x="10058" y="8362"/>
                    </a:lnTo>
                    <a:lnTo>
                      <a:pt x="10058" y="8477"/>
                    </a:lnTo>
                    <a:lnTo>
                      <a:pt x="10115" y="8572"/>
                    </a:lnTo>
                    <a:lnTo>
                      <a:pt x="10191" y="8667"/>
                    </a:lnTo>
                    <a:lnTo>
                      <a:pt x="10286" y="8838"/>
                    </a:lnTo>
                    <a:lnTo>
                      <a:pt x="10381" y="8953"/>
                    </a:lnTo>
                    <a:lnTo>
                      <a:pt x="10591" y="9372"/>
                    </a:lnTo>
                    <a:lnTo>
                      <a:pt x="10648" y="9524"/>
                    </a:lnTo>
                    <a:lnTo>
                      <a:pt x="10667" y="9562"/>
                    </a:lnTo>
                    <a:lnTo>
                      <a:pt x="10686" y="9600"/>
                    </a:lnTo>
                    <a:lnTo>
                      <a:pt x="10686" y="9620"/>
                    </a:lnTo>
                    <a:lnTo>
                      <a:pt x="10667" y="9696"/>
                    </a:lnTo>
                    <a:lnTo>
                      <a:pt x="10648" y="9848"/>
                    </a:lnTo>
                    <a:lnTo>
                      <a:pt x="10648" y="9905"/>
                    </a:lnTo>
                    <a:lnTo>
                      <a:pt x="10534" y="10096"/>
                    </a:lnTo>
                    <a:lnTo>
                      <a:pt x="10515" y="10153"/>
                    </a:lnTo>
                    <a:lnTo>
                      <a:pt x="10515" y="10229"/>
                    </a:lnTo>
                    <a:lnTo>
                      <a:pt x="10534" y="10267"/>
                    </a:lnTo>
                    <a:lnTo>
                      <a:pt x="10591" y="10286"/>
                    </a:lnTo>
                    <a:lnTo>
                      <a:pt x="10648" y="10286"/>
                    </a:lnTo>
                    <a:lnTo>
                      <a:pt x="10801" y="10286"/>
                    </a:lnTo>
                    <a:lnTo>
                      <a:pt x="11143" y="10382"/>
                    </a:lnTo>
                    <a:lnTo>
                      <a:pt x="11315" y="10382"/>
                    </a:lnTo>
                    <a:lnTo>
                      <a:pt x="11486" y="10362"/>
                    </a:lnTo>
                    <a:lnTo>
                      <a:pt x="11848" y="10362"/>
                    </a:lnTo>
                    <a:lnTo>
                      <a:pt x="12020" y="10400"/>
                    </a:lnTo>
                    <a:lnTo>
                      <a:pt x="12362" y="10400"/>
                    </a:lnTo>
                    <a:lnTo>
                      <a:pt x="12420" y="10419"/>
                    </a:lnTo>
                    <a:lnTo>
                      <a:pt x="12439" y="10458"/>
                    </a:lnTo>
                    <a:lnTo>
                      <a:pt x="12401" y="10553"/>
                    </a:lnTo>
                    <a:lnTo>
                      <a:pt x="12401" y="10610"/>
                    </a:lnTo>
                    <a:lnTo>
                      <a:pt x="12401" y="10800"/>
                    </a:lnTo>
                    <a:lnTo>
                      <a:pt x="12401" y="10839"/>
                    </a:lnTo>
                    <a:lnTo>
                      <a:pt x="12362" y="10915"/>
                    </a:lnTo>
                    <a:lnTo>
                      <a:pt x="12325" y="11010"/>
                    </a:lnTo>
                    <a:lnTo>
                      <a:pt x="12305" y="11048"/>
                    </a:lnTo>
                    <a:lnTo>
                      <a:pt x="12325" y="11105"/>
                    </a:lnTo>
                    <a:lnTo>
                      <a:pt x="12286" y="11162"/>
                    </a:lnTo>
                    <a:lnTo>
                      <a:pt x="12210" y="11181"/>
                    </a:lnTo>
                    <a:lnTo>
                      <a:pt x="12020" y="11220"/>
                    </a:lnTo>
                    <a:lnTo>
                      <a:pt x="12000" y="11220"/>
                    </a:lnTo>
                    <a:lnTo>
                      <a:pt x="11905" y="11220"/>
                    </a:lnTo>
                    <a:lnTo>
                      <a:pt x="11886" y="11220"/>
                    </a:lnTo>
                    <a:lnTo>
                      <a:pt x="11734" y="11296"/>
                    </a:lnTo>
                    <a:lnTo>
                      <a:pt x="11334" y="11601"/>
                    </a:lnTo>
                    <a:lnTo>
                      <a:pt x="11277" y="11638"/>
                    </a:lnTo>
                    <a:lnTo>
                      <a:pt x="11219" y="11638"/>
                    </a:lnTo>
                    <a:lnTo>
                      <a:pt x="10896" y="11638"/>
                    </a:lnTo>
                    <a:lnTo>
                      <a:pt x="10781" y="11638"/>
                    </a:lnTo>
                    <a:lnTo>
                      <a:pt x="10686" y="11676"/>
                    </a:lnTo>
                    <a:lnTo>
                      <a:pt x="10572" y="11772"/>
                    </a:lnTo>
                    <a:lnTo>
                      <a:pt x="10534" y="11867"/>
                    </a:lnTo>
                    <a:lnTo>
                      <a:pt x="10515" y="12096"/>
                    </a:lnTo>
                    <a:lnTo>
                      <a:pt x="10458" y="12267"/>
                    </a:lnTo>
                    <a:lnTo>
                      <a:pt x="10476" y="12439"/>
                    </a:lnTo>
                    <a:lnTo>
                      <a:pt x="10458" y="12495"/>
                    </a:lnTo>
                    <a:lnTo>
                      <a:pt x="10458" y="12534"/>
                    </a:lnTo>
                    <a:lnTo>
                      <a:pt x="10420" y="12610"/>
                    </a:lnTo>
                    <a:lnTo>
                      <a:pt x="10362" y="12667"/>
                    </a:lnTo>
                    <a:lnTo>
                      <a:pt x="10324" y="12724"/>
                    </a:lnTo>
                    <a:lnTo>
                      <a:pt x="10191" y="12800"/>
                    </a:lnTo>
                    <a:lnTo>
                      <a:pt x="10039" y="12953"/>
                    </a:lnTo>
                    <a:lnTo>
                      <a:pt x="9848" y="13086"/>
                    </a:lnTo>
                    <a:lnTo>
                      <a:pt x="9791" y="13143"/>
                    </a:lnTo>
                    <a:lnTo>
                      <a:pt x="9734" y="13257"/>
                    </a:lnTo>
                    <a:lnTo>
                      <a:pt x="9696" y="13315"/>
                    </a:lnTo>
                    <a:lnTo>
                      <a:pt x="9658" y="13334"/>
                    </a:lnTo>
                    <a:lnTo>
                      <a:pt x="9601" y="13296"/>
                    </a:lnTo>
                    <a:lnTo>
                      <a:pt x="9582" y="13238"/>
                    </a:lnTo>
                    <a:lnTo>
                      <a:pt x="9601" y="13162"/>
                    </a:lnTo>
                    <a:lnTo>
                      <a:pt x="9619" y="13124"/>
                    </a:lnTo>
                    <a:lnTo>
                      <a:pt x="9677" y="13010"/>
                    </a:lnTo>
                    <a:lnTo>
                      <a:pt x="9677" y="12953"/>
                    </a:lnTo>
                    <a:lnTo>
                      <a:pt x="9601" y="12915"/>
                    </a:lnTo>
                    <a:lnTo>
                      <a:pt x="9543" y="12915"/>
                    </a:lnTo>
                    <a:lnTo>
                      <a:pt x="9486" y="12953"/>
                    </a:lnTo>
                    <a:lnTo>
                      <a:pt x="9372" y="13048"/>
                    </a:lnTo>
                    <a:lnTo>
                      <a:pt x="9220" y="13124"/>
                    </a:lnTo>
                    <a:lnTo>
                      <a:pt x="9162" y="13162"/>
                    </a:lnTo>
                    <a:lnTo>
                      <a:pt x="9105" y="13238"/>
                    </a:lnTo>
                    <a:lnTo>
                      <a:pt x="9048" y="13353"/>
                    </a:lnTo>
                    <a:lnTo>
                      <a:pt x="9010" y="13410"/>
                    </a:lnTo>
                    <a:lnTo>
                      <a:pt x="8667" y="13638"/>
                    </a:lnTo>
                    <a:lnTo>
                      <a:pt x="8610" y="13658"/>
                    </a:lnTo>
                    <a:lnTo>
                      <a:pt x="8553" y="13638"/>
                    </a:lnTo>
                    <a:lnTo>
                      <a:pt x="8419" y="13582"/>
                    </a:lnTo>
                    <a:lnTo>
                      <a:pt x="8363" y="13582"/>
                    </a:lnTo>
                    <a:lnTo>
                      <a:pt x="8324" y="13600"/>
                    </a:lnTo>
                    <a:lnTo>
                      <a:pt x="8248" y="13677"/>
                    </a:lnTo>
                    <a:lnTo>
                      <a:pt x="8210" y="13714"/>
                    </a:lnTo>
                    <a:lnTo>
                      <a:pt x="8153" y="13734"/>
                    </a:lnTo>
                    <a:lnTo>
                      <a:pt x="8096" y="13734"/>
                    </a:lnTo>
                    <a:lnTo>
                      <a:pt x="8038" y="13753"/>
                    </a:lnTo>
                    <a:lnTo>
                      <a:pt x="8019" y="13772"/>
                    </a:lnTo>
                    <a:lnTo>
                      <a:pt x="7924" y="13848"/>
                    </a:lnTo>
                    <a:lnTo>
                      <a:pt x="7905" y="13848"/>
                    </a:lnTo>
                    <a:lnTo>
                      <a:pt x="7886" y="13867"/>
                    </a:lnTo>
                    <a:lnTo>
                      <a:pt x="7867" y="13867"/>
                    </a:lnTo>
                    <a:lnTo>
                      <a:pt x="7867" y="13886"/>
                    </a:lnTo>
                    <a:lnTo>
                      <a:pt x="7867" y="13924"/>
                    </a:lnTo>
                    <a:lnTo>
                      <a:pt x="7867" y="13943"/>
                    </a:lnTo>
                    <a:lnTo>
                      <a:pt x="7753" y="13963"/>
                    </a:lnTo>
                    <a:lnTo>
                      <a:pt x="7638" y="13943"/>
                    </a:lnTo>
                    <a:lnTo>
                      <a:pt x="7543" y="13963"/>
                    </a:lnTo>
                    <a:lnTo>
                      <a:pt x="7486" y="14095"/>
                    </a:lnTo>
                    <a:lnTo>
                      <a:pt x="7448" y="14324"/>
                    </a:lnTo>
                    <a:lnTo>
                      <a:pt x="7429" y="14439"/>
                    </a:lnTo>
                    <a:lnTo>
                      <a:pt x="7352" y="14534"/>
                    </a:lnTo>
                    <a:lnTo>
                      <a:pt x="7315" y="14553"/>
                    </a:lnTo>
                    <a:lnTo>
                      <a:pt x="7257" y="14553"/>
                    </a:lnTo>
                    <a:lnTo>
                      <a:pt x="7143" y="14534"/>
                    </a:lnTo>
                    <a:lnTo>
                      <a:pt x="7067" y="14553"/>
                    </a:lnTo>
                    <a:lnTo>
                      <a:pt x="7029" y="14572"/>
                    </a:lnTo>
                    <a:lnTo>
                      <a:pt x="6858" y="14781"/>
                    </a:lnTo>
                    <a:lnTo>
                      <a:pt x="6819" y="14820"/>
                    </a:lnTo>
                    <a:lnTo>
                      <a:pt x="6800" y="14896"/>
                    </a:lnTo>
                    <a:lnTo>
                      <a:pt x="6781" y="14915"/>
                    </a:lnTo>
                    <a:lnTo>
                      <a:pt x="6800" y="14991"/>
                    </a:lnTo>
                    <a:lnTo>
                      <a:pt x="6781" y="15029"/>
                    </a:lnTo>
                    <a:lnTo>
                      <a:pt x="6724" y="15086"/>
                    </a:lnTo>
                    <a:lnTo>
                      <a:pt x="6686" y="15181"/>
                    </a:lnTo>
                    <a:lnTo>
                      <a:pt x="6610" y="15219"/>
                    </a:lnTo>
                    <a:lnTo>
                      <a:pt x="6553" y="15258"/>
                    </a:lnTo>
                    <a:lnTo>
                      <a:pt x="6495" y="15277"/>
                    </a:lnTo>
                    <a:lnTo>
                      <a:pt x="6419" y="15277"/>
                    </a:lnTo>
                    <a:lnTo>
                      <a:pt x="6381" y="15258"/>
                    </a:lnTo>
                    <a:lnTo>
                      <a:pt x="6343" y="15219"/>
                    </a:lnTo>
                    <a:lnTo>
                      <a:pt x="6305" y="15162"/>
                    </a:lnTo>
                    <a:lnTo>
                      <a:pt x="6305" y="15029"/>
                    </a:lnTo>
                    <a:lnTo>
                      <a:pt x="6362" y="14934"/>
                    </a:lnTo>
                    <a:lnTo>
                      <a:pt x="6458" y="14820"/>
                    </a:lnTo>
                    <a:lnTo>
                      <a:pt x="6495" y="14705"/>
                    </a:lnTo>
                    <a:lnTo>
                      <a:pt x="6495" y="14629"/>
                    </a:lnTo>
                    <a:lnTo>
                      <a:pt x="6477" y="14572"/>
                    </a:lnTo>
                    <a:lnTo>
                      <a:pt x="6438" y="14515"/>
                    </a:lnTo>
                    <a:lnTo>
                      <a:pt x="6381" y="14439"/>
                    </a:lnTo>
                    <a:lnTo>
                      <a:pt x="6343" y="14400"/>
                    </a:lnTo>
                    <a:lnTo>
                      <a:pt x="6324" y="14381"/>
                    </a:lnTo>
                    <a:lnTo>
                      <a:pt x="6286" y="14362"/>
                    </a:lnTo>
                    <a:lnTo>
                      <a:pt x="6248" y="14362"/>
                    </a:lnTo>
                    <a:lnTo>
                      <a:pt x="6191" y="14362"/>
                    </a:lnTo>
                    <a:lnTo>
                      <a:pt x="5981" y="14362"/>
                    </a:lnTo>
                    <a:lnTo>
                      <a:pt x="5943" y="14362"/>
                    </a:lnTo>
                    <a:lnTo>
                      <a:pt x="5867" y="14400"/>
                    </a:lnTo>
                    <a:lnTo>
                      <a:pt x="5752" y="14458"/>
                    </a:lnTo>
                    <a:lnTo>
                      <a:pt x="5524" y="14572"/>
                    </a:lnTo>
                    <a:lnTo>
                      <a:pt x="5467" y="14610"/>
                    </a:lnTo>
                    <a:lnTo>
                      <a:pt x="5410" y="14667"/>
                    </a:lnTo>
                    <a:lnTo>
                      <a:pt x="5295" y="14801"/>
                    </a:lnTo>
                    <a:lnTo>
                      <a:pt x="5239" y="14857"/>
                    </a:lnTo>
                    <a:lnTo>
                      <a:pt x="5181" y="14877"/>
                    </a:lnTo>
                    <a:lnTo>
                      <a:pt x="5124" y="14896"/>
                    </a:lnTo>
                    <a:lnTo>
                      <a:pt x="5010" y="14915"/>
                    </a:lnTo>
                    <a:lnTo>
                      <a:pt x="4953" y="14934"/>
                    </a:lnTo>
                    <a:lnTo>
                      <a:pt x="4858" y="15029"/>
                    </a:lnTo>
                    <a:lnTo>
                      <a:pt x="4800" y="15067"/>
                    </a:lnTo>
                    <a:lnTo>
                      <a:pt x="4743" y="15048"/>
                    </a:lnTo>
                    <a:lnTo>
                      <a:pt x="4686" y="15029"/>
                    </a:lnTo>
                    <a:lnTo>
                      <a:pt x="4648" y="14991"/>
                    </a:lnTo>
                    <a:lnTo>
                      <a:pt x="4591" y="14972"/>
                    </a:lnTo>
                    <a:lnTo>
                      <a:pt x="4533" y="14972"/>
                    </a:lnTo>
                    <a:lnTo>
                      <a:pt x="4381" y="15010"/>
                    </a:lnTo>
                    <a:lnTo>
                      <a:pt x="4210" y="14991"/>
                    </a:lnTo>
                    <a:lnTo>
                      <a:pt x="4038" y="14857"/>
                    </a:lnTo>
                    <a:lnTo>
                      <a:pt x="3924" y="14762"/>
                    </a:lnTo>
                    <a:lnTo>
                      <a:pt x="3886" y="14705"/>
                    </a:lnTo>
                    <a:lnTo>
                      <a:pt x="3753" y="14591"/>
                    </a:lnTo>
                    <a:lnTo>
                      <a:pt x="3562" y="14420"/>
                    </a:lnTo>
                    <a:lnTo>
                      <a:pt x="3353" y="14229"/>
                    </a:lnTo>
                    <a:lnTo>
                      <a:pt x="3124" y="14039"/>
                    </a:lnTo>
                    <a:lnTo>
                      <a:pt x="2933" y="13867"/>
                    </a:lnTo>
                    <a:lnTo>
                      <a:pt x="2800" y="13753"/>
                    </a:lnTo>
                    <a:lnTo>
                      <a:pt x="2762" y="13714"/>
                    </a:lnTo>
                    <a:lnTo>
                      <a:pt x="2705" y="13582"/>
                    </a:lnTo>
                    <a:lnTo>
                      <a:pt x="2686" y="13524"/>
                    </a:lnTo>
                    <a:lnTo>
                      <a:pt x="2743" y="13429"/>
                    </a:lnTo>
                    <a:lnTo>
                      <a:pt x="2743" y="13353"/>
                    </a:lnTo>
                    <a:lnTo>
                      <a:pt x="2724" y="13296"/>
                    </a:lnTo>
                    <a:lnTo>
                      <a:pt x="2686" y="13238"/>
                    </a:lnTo>
                    <a:lnTo>
                      <a:pt x="2667" y="13201"/>
                    </a:lnTo>
                    <a:lnTo>
                      <a:pt x="2629" y="13181"/>
                    </a:lnTo>
                    <a:lnTo>
                      <a:pt x="2610" y="13143"/>
                    </a:lnTo>
                    <a:lnTo>
                      <a:pt x="2591" y="13105"/>
                    </a:lnTo>
                    <a:lnTo>
                      <a:pt x="2610" y="12991"/>
                    </a:lnTo>
                    <a:lnTo>
                      <a:pt x="2591" y="12934"/>
                    </a:lnTo>
                    <a:lnTo>
                      <a:pt x="2572" y="12876"/>
                    </a:lnTo>
                    <a:lnTo>
                      <a:pt x="2515" y="12781"/>
                    </a:lnTo>
                    <a:lnTo>
                      <a:pt x="2496" y="12724"/>
                    </a:lnTo>
                    <a:lnTo>
                      <a:pt x="2476" y="12667"/>
                    </a:lnTo>
                    <a:lnTo>
                      <a:pt x="2476" y="12553"/>
                    </a:lnTo>
                    <a:lnTo>
                      <a:pt x="2476" y="12495"/>
                    </a:lnTo>
                    <a:lnTo>
                      <a:pt x="2229" y="11867"/>
                    </a:lnTo>
                    <a:lnTo>
                      <a:pt x="2191" y="11772"/>
                    </a:lnTo>
                    <a:lnTo>
                      <a:pt x="2171" y="11733"/>
                    </a:lnTo>
                    <a:lnTo>
                      <a:pt x="2171" y="11715"/>
                    </a:lnTo>
                    <a:lnTo>
                      <a:pt x="2115" y="11676"/>
                    </a:lnTo>
                    <a:lnTo>
                      <a:pt x="2095" y="11638"/>
                    </a:lnTo>
                    <a:lnTo>
                      <a:pt x="2076" y="11619"/>
                    </a:lnTo>
                    <a:lnTo>
                      <a:pt x="2057" y="11601"/>
                    </a:lnTo>
                    <a:lnTo>
                      <a:pt x="2038" y="11562"/>
                    </a:lnTo>
                    <a:lnTo>
                      <a:pt x="2095" y="11505"/>
                    </a:lnTo>
                    <a:lnTo>
                      <a:pt x="2095" y="11486"/>
                    </a:lnTo>
                    <a:lnTo>
                      <a:pt x="2115" y="11429"/>
                    </a:lnTo>
                    <a:lnTo>
                      <a:pt x="2095" y="11276"/>
                    </a:lnTo>
                    <a:lnTo>
                      <a:pt x="2076" y="11239"/>
                    </a:lnTo>
                    <a:lnTo>
                      <a:pt x="2038" y="11220"/>
                    </a:lnTo>
                    <a:lnTo>
                      <a:pt x="2000" y="11200"/>
                    </a:lnTo>
                    <a:lnTo>
                      <a:pt x="1943" y="11181"/>
                    </a:lnTo>
                    <a:lnTo>
                      <a:pt x="1924" y="11143"/>
                    </a:lnTo>
                    <a:lnTo>
                      <a:pt x="1886" y="11029"/>
                    </a:lnTo>
                    <a:lnTo>
                      <a:pt x="1867" y="10934"/>
                    </a:lnTo>
                    <a:lnTo>
                      <a:pt x="1810" y="10839"/>
                    </a:lnTo>
                    <a:lnTo>
                      <a:pt x="1810" y="10781"/>
                    </a:lnTo>
                    <a:lnTo>
                      <a:pt x="1848" y="10743"/>
                    </a:lnTo>
                    <a:lnTo>
                      <a:pt x="1905" y="10705"/>
                    </a:lnTo>
                    <a:lnTo>
                      <a:pt x="1943" y="10648"/>
                    </a:lnTo>
                    <a:lnTo>
                      <a:pt x="1924" y="10591"/>
                    </a:lnTo>
                    <a:lnTo>
                      <a:pt x="1905" y="10553"/>
                    </a:lnTo>
                    <a:lnTo>
                      <a:pt x="1905" y="10514"/>
                    </a:lnTo>
                    <a:lnTo>
                      <a:pt x="1886" y="10477"/>
                    </a:lnTo>
                    <a:lnTo>
                      <a:pt x="1867" y="10458"/>
                    </a:lnTo>
                    <a:lnTo>
                      <a:pt x="1771" y="10400"/>
                    </a:lnTo>
                    <a:lnTo>
                      <a:pt x="1676" y="10382"/>
                    </a:lnTo>
                    <a:lnTo>
                      <a:pt x="1658" y="10362"/>
                    </a:lnTo>
                    <a:lnTo>
                      <a:pt x="1600" y="10305"/>
                    </a:lnTo>
                    <a:lnTo>
                      <a:pt x="1581" y="10286"/>
                    </a:lnTo>
                    <a:lnTo>
                      <a:pt x="1543" y="10267"/>
                    </a:lnTo>
                    <a:lnTo>
                      <a:pt x="1524" y="10267"/>
                    </a:lnTo>
                    <a:lnTo>
                      <a:pt x="1505" y="10229"/>
                    </a:lnTo>
                    <a:lnTo>
                      <a:pt x="1486" y="10191"/>
                    </a:lnTo>
                    <a:lnTo>
                      <a:pt x="1486" y="10153"/>
                    </a:lnTo>
                    <a:lnTo>
                      <a:pt x="1448" y="10133"/>
                    </a:lnTo>
                    <a:lnTo>
                      <a:pt x="1391" y="10115"/>
                    </a:lnTo>
                    <a:lnTo>
                      <a:pt x="1372" y="10077"/>
                    </a:lnTo>
                    <a:lnTo>
                      <a:pt x="1353" y="10057"/>
                    </a:lnTo>
                    <a:lnTo>
                      <a:pt x="1333" y="10019"/>
                    </a:lnTo>
                    <a:lnTo>
                      <a:pt x="1314" y="10001"/>
                    </a:lnTo>
                    <a:lnTo>
                      <a:pt x="1277" y="10001"/>
                    </a:lnTo>
                    <a:lnTo>
                      <a:pt x="1277" y="9981"/>
                    </a:lnTo>
                    <a:lnTo>
                      <a:pt x="1219" y="9924"/>
                    </a:lnTo>
                    <a:lnTo>
                      <a:pt x="1219" y="9905"/>
                    </a:lnTo>
                    <a:lnTo>
                      <a:pt x="1200" y="9886"/>
                    </a:lnTo>
                    <a:lnTo>
                      <a:pt x="1143" y="9867"/>
                    </a:lnTo>
                    <a:lnTo>
                      <a:pt x="1124" y="9848"/>
                    </a:lnTo>
                    <a:lnTo>
                      <a:pt x="1105" y="9810"/>
                    </a:lnTo>
                    <a:lnTo>
                      <a:pt x="1086" y="9772"/>
                    </a:lnTo>
                    <a:lnTo>
                      <a:pt x="1086" y="9752"/>
                    </a:lnTo>
                    <a:lnTo>
                      <a:pt x="1048" y="9715"/>
                    </a:lnTo>
                    <a:lnTo>
                      <a:pt x="991" y="9696"/>
                    </a:lnTo>
                    <a:lnTo>
                      <a:pt x="857" y="9696"/>
                    </a:lnTo>
                    <a:lnTo>
                      <a:pt x="838" y="9657"/>
                    </a:lnTo>
                    <a:lnTo>
                      <a:pt x="819" y="9600"/>
                    </a:lnTo>
                    <a:lnTo>
                      <a:pt x="800" y="9486"/>
                    </a:lnTo>
                    <a:lnTo>
                      <a:pt x="781" y="9429"/>
                    </a:lnTo>
                    <a:lnTo>
                      <a:pt x="743" y="9372"/>
                    </a:lnTo>
                    <a:lnTo>
                      <a:pt x="686" y="9334"/>
                    </a:lnTo>
                    <a:lnTo>
                      <a:pt x="647" y="9334"/>
                    </a:lnTo>
                    <a:lnTo>
                      <a:pt x="591" y="9353"/>
                    </a:lnTo>
                    <a:lnTo>
                      <a:pt x="515" y="9353"/>
                    </a:lnTo>
                    <a:lnTo>
                      <a:pt x="400" y="9295"/>
                    </a:lnTo>
                    <a:lnTo>
                      <a:pt x="381" y="9258"/>
                    </a:lnTo>
                    <a:lnTo>
                      <a:pt x="343" y="9239"/>
                    </a:lnTo>
                    <a:lnTo>
                      <a:pt x="305" y="9276"/>
                    </a:lnTo>
                    <a:lnTo>
                      <a:pt x="267" y="9276"/>
                    </a:lnTo>
                    <a:lnTo>
                      <a:pt x="210" y="9276"/>
                    </a:lnTo>
                    <a:lnTo>
                      <a:pt x="153" y="9295"/>
                    </a:lnTo>
                    <a:lnTo>
                      <a:pt x="114" y="9315"/>
                    </a:lnTo>
                    <a:lnTo>
                      <a:pt x="95" y="9353"/>
                    </a:lnTo>
                    <a:lnTo>
                      <a:pt x="57" y="9391"/>
                    </a:lnTo>
                    <a:lnTo>
                      <a:pt x="57" y="9200"/>
                    </a:lnTo>
                    <a:lnTo>
                      <a:pt x="114" y="9124"/>
                    </a:lnTo>
                    <a:lnTo>
                      <a:pt x="171" y="9067"/>
                    </a:lnTo>
                    <a:lnTo>
                      <a:pt x="286" y="8953"/>
                    </a:lnTo>
                    <a:lnTo>
                      <a:pt x="419" y="8838"/>
                    </a:lnTo>
                    <a:lnTo>
                      <a:pt x="533" y="8743"/>
                    </a:lnTo>
                    <a:lnTo>
                      <a:pt x="647" y="8629"/>
                    </a:lnTo>
                    <a:lnTo>
                      <a:pt x="762" y="8515"/>
                    </a:lnTo>
                    <a:lnTo>
                      <a:pt x="876" y="8401"/>
                    </a:lnTo>
                    <a:lnTo>
                      <a:pt x="1010" y="8305"/>
                    </a:lnTo>
                    <a:lnTo>
                      <a:pt x="1124" y="8191"/>
                    </a:lnTo>
                    <a:lnTo>
                      <a:pt x="1162" y="8134"/>
                    </a:lnTo>
                    <a:lnTo>
                      <a:pt x="1200" y="8134"/>
                    </a:lnTo>
                    <a:lnTo>
                      <a:pt x="1257" y="8115"/>
                    </a:lnTo>
                    <a:lnTo>
                      <a:pt x="1295" y="8096"/>
                    </a:lnTo>
                    <a:lnTo>
                      <a:pt x="1333" y="8076"/>
                    </a:lnTo>
                    <a:lnTo>
                      <a:pt x="1486" y="7867"/>
                    </a:lnTo>
                    <a:lnTo>
                      <a:pt x="1562" y="7753"/>
                    </a:lnTo>
                    <a:lnTo>
                      <a:pt x="1581" y="7639"/>
                    </a:lnTo>
                    <a:lnTo>
                      <a:pt x="1486" y="7543"/>
                    </a:lnTo>
                    <a:lnTo>
                      <a:pt x="1391" y="7505"/>
                    </a:lnTo>
                    <a:lnTo>
                      <a:pt x="1333" y="7467"/>
                    </a:lnTo>
                    <a:lnTo>
                      <a:pt x="1295" y="7429"/>
                    </a:lnTo>
                    <a:lnTo>
                      <a:pt x="1124" y="6933"/>
                    </a:lnTo>
                    <a:lnTo>
                      <a:pt x="1048" y="6838"/>
                    </a:lnTo>
                    <a:lnTo>
                      <a:pt x="933" y="6781"/>
                    </a:lnTo>
                    <a:lnTo>
                      <a:pt x="876" y="6781"/>
                    </a:lnTo>
                    <a:lnTo>
                      <a:pt x="838" y="6800"/>
                    </a:lnTo>
                    <a:lnTo>
                      <a:pt x="781" y="6800"/>
                    </a:lnTo>
                    <a:lnTo>
                      <a:pt x="724" y="6762"/>
                    </a:lnTo>
                    <a:lnTo>
                      <a:pt x="686" y="6705"/>
                    </a:lnTo>
                    <a:lnTo>
                      <a:pt x="667" y="6648"/>
                    </a:lnTo>
                    <a:lnTo>
                      <a:pt x="647" y="6515"/>
                    </a:lnTo>
                    <a:lnTo>
                      <a:pt x="610" y="6438"/>
                    </a:lnTo>
                    <a:lnTo>
                      <a:pt x="515" y="6248"/>
                    </a:lnTo>
                    <a:lnTo>
                      <a:pt x="495" y="6191"/>
                    </a:lnTo>
                    <a:lnTo>
                      <a:pt x="476" y="6019"/>
                    </a:lnTo>
                    <a:lnTo>
                      <a:pt x="457" y="5962"/>
                    </a:lnTo>
                    <a:lnTo>
                      <a:pt x="438" y="5943"/>
                    </a:lnTo>
                    <a:lnTo>
                      <a:pt x="457" y="5905"/>
                    </a:lnTo>
                    <a:lnTo>
                      <a:pt x="438" y="5848"/>
                    </a:lnTo>
                    <a:lnTo>
                      <a:pt x="400" y="5810"/>
                    </a:lnTo>
                    <a:lnTo>
                      <a:pt x="381" y="5734"/>
                    </a:lnTo>
                    <a:lnTo>
                      <a:pt x="324" y="5676"/>
                    </a:lnTo>
                    <a:lnTo>
                      <a:pt x="267" y="5638"/>
                    </a:lnTo>
                    <a:lnTo>
                      <a:pt x="248" y="5581"/>
                    </a:lnTo>
                    <a:lnTo>
                      <a:pt x="248" y="5486"/>
                    </a:lnTo>
                    <a:lnTo>
                      <a:pt x="210" y="5410"/>
                    </a:lnTo>
                    <a:lnTo>
                      <a:pt x="190" y="5314"/>
                    </a:lnTo>
                    <a:lnTo>
                      <a:pt x="210" y="5200"/>
                    </a:lnTo>
                    <a:lnTo>
                      <a:pt x="267" y="5124"/>
                    </a:lnTo>
                    <a:lnTo>
                      <a:pt x="267" y="5086"/>
                    </a:lnTo>
                    <a:lnTo>
                      <a:pt x="267" y="5048"/>
                    </a:lnTo>
                    <a:lnTo>
                      <a:pt x="229" y="4991"/>
                    </a:lnTo>
                    <a:lnTo>
                      <a:pt x="210" y="4952"/>
                    </a:lnTo>
                    <a:lnTo>
                      <a:pt x="210" y="4933"/>
                    </a:lnTo>
                    <a:lnTo>
                      <a:pt x="229" y="4896"/>
                    </a:lnTo>
                    <a:lnTo>
                      <a:pt x="229" y="4876"/>
                    </a:lnTo>
                    <a:lnTo>
                      <a:pt x="229" y="4857"/>
                    </a:lnTo>
                    <a:lnTo>
                      <a:pt x="190" y="4838"/>
                    </a:lnTo>
                    <a:lnTo>
                      <a:pt x="171" y="4838"/>
                    </a:lnTo>
                    <a:lnTo>
                      <a:pt x="153" y="4743"/>
                    </a:lnTo>
                    <a:lnTo>
                      <a:pt x="134" y="4705"/>
                    </a:lnTo>
                    <a:lnTo>
                      <a:pt x="76" y="4667"/>
                    </a:lnTo>
                    <a:lnTo>
                      <a:pt x="76" y="4686"/>
                    </a:lnTo>
                    <a:lnTo>
                      <a:pt x="57" y="4667"/>
                    </a:lnTo>
                    <a:lnTo>
                      <a:pt x="38" y="4648"/>
                    </a:lnTo>
                    <a:lnTo>
                      <a:pt x="19" y="4610"/>
                    </a:lnTo>
                    <a:lnTo>
                      <a:pt x="0" y="4591"/>
                    </a:lnTo>
                    <a:lnTo>
                      <a:pt x="19" y="4553"/>
                    </a:lnTo>
                    <a:lnTo>
                      <a:pt x="19" y="4534"/>
                    </a:lnTo>
                    <a:lnTo>
                      <a:pt x="38" y="4515"/>
                    </a:lnTo>
                    <a:lnTo>
                      <a:pt x="57" y="4495"/>
                    </a:lnTo>
                    <a:lnTo>
                      <a:pt x="57" y="4457"/>
                    </a:lnTo>
                    <a:lnTo>
                      <a:pt x="57" y="4381"/>
                    </a:lnTo>
                    <a:lnTo>
                      <a:pt x="76" y="4305"/>
                    </a:lnTo>
                    <a:lnTo>
                      <a:pt x="95" y="4153"/>
                    </a:lnTo>
                    <a:lnTo>
                      <a:pt x="95" y="4095"/>
                    </a:lnTo>
                    <a:lnTo>
                      <a:pt x="134" y="4038"/>
                    </a:lnTo>
                    <a:lnTo>
                      <a:pt x="153" y="4000"/>
                    </a:lnTo>
                    <a:lnTo>
                      <a:pt x="153" y="3886"/>
                    </a:lnTo>
                    <a:lnTo>
                      <a:pt x="171" y="3829"/>
                    </a:lnTo>
                    <a:lnTo>
                      <a:pt x="171" y="3809"/>
                    </a:lnTo>
                    <a:lnTo>
                      <a:pt x="171" y="3791"/>
                    </a:lnTo>
                    <a:lnTo>
                      <a:pt x="171" y="3772"/>
                    </a:lnTo>
                    <a:lnTo>
                      <a:pt x="171" y="3733"/>
                    </a:lnTo>
                    <a:lnTo>
                      <a:pt x="171" y="3714"/>
                    </a:lnTo>
                    <a:lnTo>
                      <a:pt x="153" y="3657"/>
                    </a:lnTo>
                    <a:lnTo>
                      <a:pt x="134" y="3657"/>
                    </a:lnTo>
                    <a:lnTo>
                      <a:pt x="134" y="3581"/>
                    </a:lnTo>
                    <a:lnTo>
                      <a:pt x="153" y="3486"/>
                    </a:lnTo>
                    <a:lnTo>
                      <a:pt x="190" y="3372"/>
                    </a:lnTo>
                    <a:lnTo>
                      <a:pt x="190" y="3315"/>
                    </a:lnTo>
                    <a:lnTo>
                      <a:pt x="190" y="3200"/>
                    </a:lnTo>
                    <a:lnTo>
                      <a:pt x="210" y="3181"/>
                    </a:lnTo>
                    <a:lnTo>
                      <a:pt x="210" y="3162"/>
                    </a:lnTo>
                    <a:lnTo>
                      <a:pt x="229" y="3143"/>
                    </a:lnTo>
                    <a:lnTo>
                      <a:pt x="229" y="3124"/>
                    </a:lnTo>
                    <a:lnTo>
                      <a:pt x="229" y="3105"/>
                    </a:lnTo>
                    <a:lnTo>
                      <a:pt x="171" y="3048"/>
                    </a:lnTo>
                    <a:lnTo>
                      <a:pt x="153" y="3010"/>
                    </a:lnTo>
                    <a:lnTo>
                      <a:pt x="153" y="2991"/>
                    </a:lnTo>
                    <a:lnTo>
                      <a:pt x="134" y="2952"/>
                    </a:lnTo>
                    <a:lnTo>
                      <a:pt x="134" y="2934"/>
                    </a:lnTo>
                    <a:lnTo>
                      <a:pt x="134" y="2895"/>
                    </a:lnTo>
                    <a:lnTo>
                      <a:pt x="153" y="2857"/>
                    </a:lnTo>
                    <a:lnTo>
                      <a:pt x="171" y="2800"/>
                    </a:lnTo>
                    <a:lnTo>
                      <a:pt x="171" y="2781"/>
                    </a:lnTo>
                    <a:lnTo>
                      <a:pt x="171" y="2705"/>
                    </a:lnTo>
                    <a:lnTo>
                      <a:pt x="171" y="2667"/>
                    </a:lnTo>
                    <a:lnTo>
                      <a:pt x="153" y="2629"/>
                    </a:lnTo>
                    <a:lnTo>
                      <a:pt x="114" y="2572"/>
                    </a:lnTo>
                    <a:lnTo>
                      <a:pt x="95" y="2476"/>
                    </a:lnTo>
                    <a:lnTo>
                      <a:pt x="114" y="2362"/>
                    </a:lnTo>
                    <a:lnTo>
                      <a:pt x="190" y="2248"/>
                    </a:lnTo>
                    <a:lnTo>
                      <a:pt x="286" y="2153"/>
                    </a:lnTo>
                    <a:lnTo>
                      <a:pt x="305" y="2153"/>
                    </a:lnTo>
                    <a:lnTo>
                      <a:pt x="324" y="2172"/>
                    </a:lnTo>
                    <a:lnTo>
                      <a:pt x="343" y="2153"/>
                    </a:lnTo>
                    <a:lnTo>
                      <a:pt x="362" y="2153"/>
                    </a:lnTo>
                    <a:lnTo>
                      <a:pt x="381" y="2114"/>
                    </a:lnTo>
                    <a:lnTo>
                      <a:pt x="400" y="2095"/>
                    </a:lnTo>
                    <a:lnTo>
                      <a:pt x="476" y="2077"/>
                    </a:lnTo>
                    <a:lnTo>
                      <a:pt x="515" y="2057"/>
                    </a:lnTo>
                    <a:lnTo>
                      <a:pt x="552" y="2000"/>
                    </a:lnTo>
                    <a:lnTo>
                      <a:pt x="591" y="1981"/>
                    </a:lnTo>
                    <a:lnTo>
                      <a:pt x="629" y="1981"/>
                    </a:lnTo>
                    <a:lnTo>
                      <a:pt x="629" y="1962"/>
                    </a:lnTo>
                    <a:lnTo>
                      <a:pt x="667" y="1867"/>
                    </a:lnTo>
                    <a:lnTo>
                      <a:pt x="686" y="1828"/>
                    </a:lnTo>
                    <a:lnTo>
                      <a:pt x="705" y="1810"/>
                    </a:lnTo>
                    <a:lnTo>
                      <a:pt x="724" y="1791"/>
                    </a:lnTo>
                    <a:lnTo>
                      <a:pt x="724" y="1772"/>
                    </a:lnTo>
                    <a:lnTo>
                      <a:pt x="724" y="1752"/>
                    </a:lnTo>
                    <a:lnTo>
                      <a:pt x="667" y="1714"/>
                    </a:lnTo>
                    <a:lnTo>
                      <a:pt x="667" y="1696"/>
                    </a:lnTo>
                    <a:lnTo>
                      <a:pt x="667" y="1638"/>
                    </a:lnTo>
                    <a:lnTo>
                      <a:pt x="629" y="1486"/>
                    </a:lnTo>
                    <a:lnTo>
                      <a:pt x="629" y="1352"/>
                    </a:lnTo>
                    <a:lnTo>
                      <a:pt x="647" y="1238"/>
                    </a:lnTo>
                    <a:lnTo>
                      <a:pt x="686" y="1124"/>
                    </a:lnTo>
                    <a:lnTo>
                      <a:pt x="762" y="1029"/>
                    </a:lnTo>
                    <a:lnTo>
                      <a:pt x="933" y="876"/>
                    </a:lnTo>
                    <a:lnTo>
                      <a:pt x="952" y="819"/>
                    </a:lnTo>
                    <a:lnTo>
                      <a:pt x="1086" y="686"/>
                    </a:lnTo>
                    <a:lnTo>
                      <a:pt x="1124" y="667"/>
                    </a:lnTo>
                    <a:lnTo>
                      <a:pt x="1219" y="609"/>
                    </a:lnTo>
                    <a:lnTo>
                      <a:pt x="1257" y="591"/>
                    </a:lnTo>
                    <a:lnTo>
                      <a:pt x="1257" y="533"/>
                    </a:lnTo>
                    <a:lnTo>
                      <a:pt x="1257" y="477"/>
                    </a:lnTo>
                    <a:lnTo>
                      <a:pt x="1238" y="419"/>
                    </a:lnTo>
                    <a:lnTo>
                      <a:pt x="1162" y="362"/>
                    </a:lnTo>
                    <a:lnTo>
                      <a:pt x="1067" y="210"/>
                    </a:lnTo>
                    <a:lnTo>
                      <a:pt x="1067" y="96"/>
                    </a:lnTo>
                    <a:lnTo>
                      <a:pt x="1067" y="57"/>
                    </a:lnTo>
                    <a:lnTo>
                      <a:pt x="1105" y="38"/>
                    </a:lnTo>
                    <a:lnTo>
                      <a:pt x="1162" y="0"/>
                    </a:lnTo>
                    <a:lnTo>
                      <a:pt x="1238" y="57"/>
                    </a:lnTo>
                    <a:lnTo>
                      <a:pt x="1277" y="76"/>
                    </a:lnTo>
                    <a:lnTo>
                      <a:pt x="1295" y="152"/>
                    </a:lnTo>
                    <a:lnTo>
                      <a:pt x="1314" y="172"/>
                    </a:lnTo>
                    <a:lnTo>
                      <a:pt x="1333" y="191"/>
                    </a:lnTo>
                    <a:lnTo>
                      <a:pt x="1353" y="191"/>
                    </a:lnTo>
                    <a:lnTo>
                      <a:pt x="1391" y="191"/>
                    </a:lnTo>
                    <a:lnTo>
                      <a:pt x="1409" y="191"/>
                    </a:lnTo>
                    <a:lnTo>
                      <a:pt x="1448" y="172"/>
                    </a:lnTo>
                    <a:lnTo>
                      <a:pt x="1486" y="133"/>
                    </a:lnTo>
                    <a:lnTo>
                      <a:pt x="1505" y="114"/>
                    </a:lnTo>
                    <a:lnTo>
                      <a:pt x="1524" y="133"/>
                    </a:lnTo>
                    <a:lnTo>
                      <a:pt x="1543" y="133"/>
                    </a:lnTo>
                    <a:lnTo>
                      <a:pt x="1581" y="191"/>
                    </a:lnTo>
                    <a:lnTo>
                      <a:pt x="1600" y="191"/>
                    </a:lnTo>
                    <a:lnTo>
                      <a:pt x="1619" y="210"/>
                    </a:lnTo>
                    <a:lnTo>
                      <a:pt x="1658" y="210"/>
                    </a:lnTo>
                    <a:lnTo>
                      <a:pt x="1695" y="228"/>
                    </a:lnTo>
                    <a:lnTo>
                      <a:pt x="1734" y="228"/>
                    </a:lnTo>
                    <a:lnTo>
                      <a:pt x="1829" y="210"/>
                    </a:lnTo>
                    <a:lnTo>
                      <a:pt x="1867" y="210"/>
                    </a:lnTo>
                    <a:lnTo>
                      <a:pt x="1886" y="210"/>
                    </a:lnTo>
                    <a:lnTo>
                      <a:pt x="1886" y="228"/>
                    </a:lnTo>
                    <a:lnTo>
                      <a:pt x="1905" y="228"/>
                    </a:lnTo>
                    <a:lnTo>
                      <a:pt x="1924" y="248"/>
                    </a:lnTo>
                    <a:lnTo>
                      <a:pt x="1943" y="286"/>
                    </a:lnTo>
                    <a:lnTo>
                      <a:pt x="1962" y="324"/>
                    </a:lnTo>
                    <a:lnTo>
                      <a:pt x="2000" y="495"/>
                    </a:lnTo>
                    <a:lnTo>
                      <a:pt x="2000" y="533"/>
                    </a:lnTo>
                    <a:lnTo>
                      <a:pt x="2019" y="591"/>
                    </a:lnTo>
                    <a:lnTo>
                      <a:pt x="2019" y="705"/>
                    </a:lnTo>
                    <a:lnTo>
                      <a:pt x="2019" y="743"/>
                    </a:lnTo>
                    <a:lnTo>
                      <a:pt x="2000" y="781"/>
                    </a:lnTo>
                    <a:lnTo>
                      <a:pt x="1867" y="1124"/>
                    </a:lnTo>
                    <a:lnTo>
                      <a:pt x="1848" y="1238"/>
                    </a:lnTo>
                    <a:lnTo>
                      <a:pt x="1848" y="1257"/>
                    </a:lnTo>
                    <a:lnTo>
                      <a:pt x="1848" y="1295"/>
                    </a:lnTo>
                    <a:lnTo>
                      <a:pt x="1867" y="1315"/>
                    </a:lnTo>
                    <a:lnTo>
                      <a:pt x="1886" y="1334"/>
                    </a:lnTo>
                    <a:lnTo>
                      <a:pt x="1905" y="1334"/>
                    </a:lnTo>
                    <a:lnTo>
                      <a:pt x="1943" y="1352"/>
                    </a:lnTo>
                    <a:lnTo>
                      <a:pt x="1962" y="1334"/>
                    </a:lnTo>
                    <a:lnTo>
                      <a:pt x="1981" y="1334"/>
                    </a:lnTo>
                    <a:lnTo>
                      <a:pt x="2038" y="1315"/>
                    </a:lnTo>
                    <a:lnTo>
                      <a:pt x="2095" y="1315"/>
                    </a:lnTo>
                    <a:lnTo>
                      <a:pt x="2152" y="1295"/>
                    </a:lnTo>
                    <a:lnTo>
                      <a:pt x="2191" y="1315"/>
                    </a:lnTo>
                    <a:lnTo>
                      <a:pt x="2210" y="1315"/>
                    </a:lnTo>
                    <a:lnTo>
                      <a:pt x="2229" y="1334"/>
                    </a:lnTo>
                    <a:lnTo>
                      <a:pt x="2248" y="1352"/>
                    </a:lnTo>
                    <a:lnTo>
                      <a:pt x="2267" y="1371"/>
                    </a:lnTo>
                    <a:lnTo>
                      <a:pt x="2267" y="1410"/>
                    </a:lnTo>
                    <a:lnTo>
                      <a:pt x="2286" y="1486"/>
                    </a:lnTo>
                    <a:lnTo>
                      <a:pt x="2305" y="1524"/>
                    </a:lnTo>
                    <a:lnTo>
                      <a:pt x="2324" y="1543"/>
                    </a:lnTo>
                    <a:lnTo>
                      <a:pt x="2324" y="1562"/>
                    </a:lnTo>
                    <a:lnTo>
                      <a:pt x="2343" y="1562"/>
                    </a:lnTo>
                    <a:lnTo>
                      <a:pt x="2343" y="1581"/>
                    </a:lnTo>
                    <a:lnTo>
                      <a:pt x="2362" y="1581"/>
                    </a:lnTo>
                    <a:lnTo>
                      <a:pt x="2419" y="1581"/>
                    </a:lnTo>
                    <a:lnTo>
                      <a:pt x="2438" y="1581"/>
                    </a:lnTo>
                    <a:lnTo>
                      <a:pt x="2476" y="1581"/>
                    </a:lnTo>
                    <a:lnTo>
                      <a:pt x="2496" y="1562"/>
                    </a:lnTo>
                    <a:lnTo>
                      <a:pt x="2552" y="1543"/>
                    </a:lnTo>
                    <a:lnTo>
                      <a:pt x="2743" y="1429"/>
                    </a:lnTo>
                    <a:lnTo>
                      <a:pt x="2762" y="1429"/>
                    </a:lnTo>
                    <a:lnTo>
                      <a:pt x="2914" y="1371"/>
                    </a:lnTo>
                    <a:lnTo>
                      <a:pt x="2953" y="1371"/>
                    </a:lnTo>
                    <a:lnTo>
                      <a:pt x="3258" y="1352"/>
                    </a:lnTo>
                    <a:lnTo>
                      <a:pt x="3314" y="1352"/>
                    </a:lnTo>
                    <a:lnTo>
                      <a:pt x="3429" y="1315"/>
                    </a:lnTo>
                    <a:lnTo>
                      <a:pt x="3505" y="1295"/>
                    </a:lnTo>
                    <a:lnTo>
                      <a:pt x="3639" y="1238"/>
                    </a:lnTo>
                    <a:lnTo>
                      <a:pt x="3676" y="1219"/>
                    </a:lnTo>
                    <a:lnTo>
                      <a:pt x="3695" y="1219"/>
                    </a:lnTo>
                    <a:lnTo>
                      <a:pt x="3886" y="1029"/>
                    </a:lnTo>
                    <a:lnTo>
                      <a:pt x="4210" y="743"/>
                    </a:lnTo>
                    <a:lnTo>
                      <a:pt x="4229" y="743"/>
                    </a:lnTo>
                    <a:lnTo>
                      <a:pt x="4248" y="743"/>
                    </a:lnTo>
                    <a:lnTo>
                      <a:pt x="4267" y="743"/>
                    </a:lnTo>
                    <a:lnTo>
                      <a:pt x="4286" y="762"/>
                    </a:lnTo>
                    <a:lnTo>
                      <a:pt x="4324" y="800"/>
                    </a:lnTo>
                    <a:lnTo>
                      <a:pt x="4343" y="838"/>
                    </a:lnTo>
                    <a:lnTo>
                      <a:pt x="4362" y="857"/>
                    </a:lnTo>
                    <a:lnTo>
                      <a:pt x="4419" y="1124"/>
                    </a:lnTo>
                    <a:lnTo>
                      <a:pt x="4419" y="1162"/>
                    </a:lnTo>
                    <a:lnTo>
                      <a:pt x="4477" y="1238"/>
                    </a:lnTo>
                    <a:lnTo>
                      <a:pt x="4477" y="1257"/>
                    </a:lnTo>
                    <a:lnTo>
                      <a:pt x="4496" y="1257"/>
                    </a:lnTo>
                    <a:lnTo>
                      <a:pt x="4514" y="1276"/>
                    </a:lnTo>
                    <a:lnTo>
                      <a:pt x="4553" y="1276"/>
                    </a:lnTo>
                    <a:lnTo>
                      <a:pt x="4629" y="1238"/>
                    </a:lnTo>
                    <a:lnTo>
                      <a:pt x="4686" y="1219"/>
                    </a:lnTo>
                    <a:lnTo>
                      <a:pt x="4705" y="1200"/>
                    </a:lnTo>
                    <a:lnTo>
                      <a:pt x="4743" y="1162"/>
                    </a:lnTo>
                    <a:lnTo>
                      <a:pt x="4781" y="1143"/>
                    </a:lnTo>
                    <a:lnTo>
                      <a:pt x="4819" y="1124"/>
                    </a:lnTo>
                    <a:lnTo>
                      <a:pt x="4838" y="1124"/>
                    </a:lnTo>
                    <a:lnTo>
                      <a:pt x="5067" y="1143"/>
                    </a:lnTo>
                    <a:lnTo>
                      <a:pt x="5086" y="1124"/>
                    </a:lnTo>
                    <a:lnTo>
                      <a:pt x="5181" y="1086"/>
                    </a:lnTo>
                    <a:lnTo>
                      <a:pt x="5200" y="1086"/>
                    </a:lnTo>
                    <a:lnTo>
                      <a:pt x="5219" y="1067"/>
                    </a:lnTo>
                    <a:lnTo>
                      <a:pt x="5219" y="1048"/>
                    </a:lnTo>
                    <a:lnTo>
                      <a:pt x="5239" y="1048"/>
                    </a:lnTo>
                    <a:lnTo>
                      <a:pt x="5239" y="1029"/>
                    </a:lnTo>
                    <a:lnTo>
                      <a:pt x="5239" y="1010"/>
                    </a:lnTo>
                    <a:lnTo>
                      <a:pt x="5257" y="934"/>
                    </a:lnTo>
                    <a:lnTo>
                      <a:pt x="5276" y="914"/>
                    </a:lnTo>
                    <a:lnTo>
                      <a:pt x="5295" y="895"/>
                    </a:lnTo>
                    <a:lnTo>
                      <a:pt x="5562" y="419"/>
                    </a:lnTo>
                    <a:lnTo>
                      <a:pt x="5600" y="305"/>
                    </a:lnTo>
                    <a:lnTo>
                      <a:pt x="5620" y="267"/>
                    </a:lnTo>
                    <a:lnTo>
                      <a:pt x="5638" y="248"/>
                    </a:lnTo>
                    <a:lnTo>
                      <a:pt x="5638" y="228"/>
                    </a:lnTo>
                    <a:lnTo>
                      <a:pt x="5772" y="152"/>
                    </a:lnTo>
                    <a:lnTo>
                      <a:pt x="5791" y="133"/>
                    </a:lnTo>
                    <a:lnTo>
                      <a:pt x="5829" y="133"/>
                    </a:lnTo>
                    <a:lnTo>
                      <a:pt x="6001" y="133"/>
                    </a:lnTo>
                    <a:lnTo>
                      <a:pt x="6115" y="114"/>
                    </a:lnTo>
                    <a:lnTo>
                      <a:pt x="6172" y="114"/>
                    </a:lnTo>
                    <a:lnTo>
                      <a:pt x="6191" y="114"/>
                    </a:lnTo>
                    <a:lnTo>
                      <a:pt x="6210" y="133"/>
                    </a:lnTo>
                    <a:lnTo>
                      <a:pt x="6229" y="133"/>
                    </a:lnTo>
                    <a:lnTo>
                      <a:pt x="6286" y="172"/>
                    </a:lnTo>
                    <a:lnTo>
                      <a:pt x="6305" y="191"/>
                    </a:lnTo>
                    <a:lnTo>
                      <a:pt x="6305" y="210"/>
                    </a:lnTo>
                    <a:lnTo>
                      <a:pt x="6324" y="228"/>
                    </a:lnTo>
                    <a:lnTo>
                      <a:pt x="6324" y="267"/>
                    </a:lnTo>
                    <a:lnTo>
                      <a:pt x="6324" y="305"/>
                    </a:lnTo>
                    <a:lnTo>
                      <a:pt x="6324" y="324"/>
                    </a:lnTo>
                    <a:lnTo>
                      <a:pt x="6324" y="362"/>
                    </a:lnTo>
                    <a:lnTo>
                      <a:pt x="6305" y="381"/>
                    </a:lnTo>
                    <a:lnTo>
                      <a:pt x="6305" y="419"/>
                    </a:lnTo>
                    <a:lnTo>
                      <a:pt x="6305" y="438"/>
                    </a:lnTo>
                    <a:lnTo>
                      <a:pt x="6286" y="477"/>
                    </a:lnTo>
                    <a:lnTo>
                      <a:pt x="6286" y="533"/>
                    </a:lnTo>
                    <a:lnTo>
                      <a:pt x="6267" y="553"/>
                    </a:lnTo>
                    <a:lnTo>
                      <a:pt x="6248" y="686"/>
                    </a:lnTo>
                    <a:lnTo>
                      <a:pt x="6248" y="705"/>
                    </a:lnTo>
                    <a:lnTo>
                      <a:pt x="6229" y="705"/>
                    </a:lnTo>
                    <a:lnTo>
                      <a:pt x="6210" y="743"/>
                    </a:lnTo>
                    <a:lnTo>
                      <a:pt x="6191" y="781"/>
                    </a:lnTo>
                    <a:lnTo>
                      <a:pt x="6172" y="876"/>
                    </a:lnTo>
                    <a:lnTo>
                      <a:pt x="6172" y="934"/>
                    </a:lnTo>
                    <a:lnTo>
                      <a:pt x="6172" y="1105"/>
                    </a:lnTo>
                    <a:lnTo>
                      <a:pt x="6172" y="1143"/>
                    </a:lnTo>
                    <a:lnTo>
                      <a:pt x="6248" y="1315"/>
                    </a:lnTo>
                    <a:lnTo>
                      <a:pt x="6248" y="1334"/>
                    </a:lnTo>
                    <a:lnTo>
                      <a:pt x="6267" y="1352"/>
                    </a:lnTo>
                    <a:lnTo>
                      <a:pt x="6305" y="1371"/>
                    </a:lnTo>
                    <a:lnTo>
                      <a:pt x="6324" y="1391"/>
                    </a:lnTo>
                    <a:lnTo>
                      <a:pt x="6343" y="1391"/>
                    </a:lnTo>
                    <a:lnTo>
                      <a:pt x="6381" y="1391"/>
                    </a:lnTo>
                    <a:lnTo>
                      <a:pt x="6400" y="1391"/>
                    </a:lnTo>
                    <a:lnTo>
                      <a:pt x="6419" y="1371"/>
                    </a:lnTo>
                    <a:lnTo>
                      <a:pt x="6438" y="1371"/>
                    </a:lnTo>
                    <a:lnTo>
                      <a:pt x="6534" y="1276"/>
                    </a:lnTo>
                    <a:lnTo>
                      <a:pt x="6591" y="1200"/>
                    </a:lnTo>
                    <a:lnTo>
                      <a:pt x="6610" y="1181"/>
                    </a:lnTo>
                    <a:lnTo>
                      <a:pt x="6629" y="1162"/>
                    </a:lnTo>
                    <a:lnTo>
                      <a:pt x="6648" y="1162"/>
                    </a:lnTo>
                    <a:lnTo>
                      <a:pt x="6724" y="1143"/>
                    </a:lnTo>
                    <a:lnTo>
                      <a:pt x="7181" y="1162"/>
                    </a:lnTo>
                    <a:lnTo>
                      <a:pt x="7257" y="1162"/>
                    </a:lnTo>
                    <a:lnTo>
                      <a:pt x="7276" y="1162"/>
                    </a:lnTo>
                    <a:lnTo>
                      <a:pt x="7276" y="1181"/>
                    </a:lnTo>
                    <a:lnTo>
                      <a:pt x="7296" y="1181"/>
                    </a:lnTo>
                    <a:lnTo>
                      <a:pt x="7296" y="1200"/>
                    </a:lnTo>
                    <a:lnTo>
                      <a:pt x="7315" y="1219"/>
                    </a:lnTo>
                    <a:lnTo>
                      <a:pt x="7315" y="1238"/>
                    </a:lnTo>
                    <a:lnTo>
                      <a:pt x="7296" y="1276"/>
                    </a:lnTo>
                    <a:lnTo>
                      <a:pt x="7296" y="1295"/>
                    </a:lnTo>
                    <a:lnTo>
                      <a:pt x="7296" y="1315"/>
                    </a:lnTo>
                    <a:lnTo>
                      <a:pt x="7276" y="1334"/>
                    </a:lnTo>
                    <a:lnTo>
                      <a:pt x="7200" y="1410"/>
                    </a:lnTo>
                    <a:lnTo>
                      <a:pt x="7200" y="1448"/>
                    </a:lnTo>
                    <a:lnTo>
                      <a:pt x="7200" y="1467"/>
                    </a:lnTo>
                    <a:lnTo>
                      <a:pt x="7200" y="1505"/>
                    </a:lnTo>
                    <a:lnTo>
                      <a:pt x="7220" y="1562"/>
                    </a:lnTo>
                    <a:lnTo>
                      <a:pt x="7257" y="1600"/>
                    </a:lnTo>
                    <a:lnTo>
                      <a:pt x="7296" y="1638"/>
                    </a:lnTo>
                    <a:lnTo>
                      <a:pt x="7524" y="1810"/>
                    </a:lnTo>
                    <a:lnTo>
                      <a:pt x="7543" y="1848"/>
                    </a:lnTo>
                    <a:lnTo>
                      <a:pt x="7562" y="1867"/>
                    </a:lnTo>
                    <a:lnTo>
                      <a:pt x="7543" y="1905"/>
                    </a:lnTo>
                    <a:lnTo>
                      <a:pt x="7543" y="1962"/>
                    </a:lnTo>
                    <a:lnTo>
                      <a:pt x="7524" y="1981"/>
                    </a:lnTo>
                    <a:lnTo>
                      <a:pt x="7505" y="2000"/>
                    </a:lnTo>
                    <a:lnTo>
                      <a:pt x="7448" y="2038"/>
                    </a:lnTo>
                    <a:lnTo>
                      <a:pt x="7429" y="2057"/>
                    </a:lnTo>
                    <a:lnTo>
                      <a:pt x="7410" y="2077"/>
                    </a:lnTo>
                    <a:lnTo>
                      <a:pt x="7410" y="2095"/>
                    </a:lnTo>
                    <a:lnTo>
                      <a:pt x="7429" y="2114"/>
                    </a:lnTo>
                    <a:lnTo>
                      <a:pt x="7429" y="2133"/>
                    </a:lnTo>
                    <a:lnTo>
                      <a:pt x="7562" y="2229"/>
                    </a:lnTo>
                    <a:lnTo>
                      <a:pt x="7581" y="2248"/>
                    </a:lnTo>
                    <a:lnTo>
                      <a:pt x="7601" y="2267"/>
                    </a:lnTo>
                    <a:lnTo>
                      <a:pt x="7601" y="2286"/>
                    </a:lnTo>
                    <a:lnTo>
                      <a:pt x="7601" y="2305"/>
                    </a:lnTo>
                    <a:lnTo>
                      <a:pt x="7581" y="2381"/>
                    </a:lnTo>
                    <a:lnTo>
                      <a:pt x="7562" y="2400"/>
                    </a:lnTo>
                    <a:lnTo>
                      <a:pt x="7562" y="2419"/>
                    </a:lnTo>
                    <a:lnTo>
                      <a:pt x="7543" y="2438"/>
                    </a:lnTo>
                    <a:lnTo>
                      <a:pt x="7524" y="2458"/>
                    </a:lnTo>
                    <a:lnTo>
                      <a:pt x="7486" y="2476"/>
                    </a:lnTo>
                    <a:lnTo>
                      <a:pt x="7429" y="2495"/>
                    </a:lnTo>
                    <a:lnTo>
                      <a:pt x="7410" y="2495"/>
                    </a:lnTo>
                    <a:lnTo>
                      <a:pt x="7239" y="2495"/>
                    </a:lnTo>
                    <a:lnTo>
                      <a:pt x="7220" y="2495"/>
                    </a:lnTo>
                    <a:lnTo>
                      <a:pt x="7200" y="2514"/>
                    </a:lnTo>
                    <a:lnTo>
                      <a:pt x="7181" y="2514"/>
                    </a:lnTo>
                    <a:lnTo>
                      <a:pt x="7162" y="2534"/>
                    </a:lnTo>
                    <a:lnTo>
                      <a:pt x="7143" y="2553"/>
                    </a:lnTo>
                    <a:lnTo>
                      <a:pt x="7143" y="2572"/>
                    </a:lnTo>
                    <a:lnTo>
                      <a:pt x="7124" y="2590"/>
                    </a:lnTo>
                    <a:lnTo>
                      <a:pt x="7124" y="2610"/>
                    </a:lnTo>
                    <a:lnTo>
                      <a:pt x="7124" y="2629"/>
                    </a:lnTo>
                    <a:lnTo>
                      <a:pt x="7143" y="2667"/>
                    </a:lnTo>
                    <a:lnTo>
                      <a:pt x="7200" y="2762"/>
                    </a:lnTo>
                    <a:lnTo>
                      <a:pt x="7220" y="2781"/>
                    </a:lnTo>
                    <a:lnTo>
                      <a:pt x="7257" y="2819"/>
                    </a:lnTo>
                    <a:lnTo>
                      <a:pt x="7276" y="2857"/>
                    </a:lnTo>
                    <a:lnTo>
                      <a:pt x="7315" y="2895"/>
                    </a:lnTo>
                    <a:lnTo>
                      <a:pt x="7410" y="3296"/>
                    </a:lnTo>
                    <a:lnTo>
                      <a:pt x="7505" y="3524"/>
                    </a:lnTo>
                    <a:lnTo>
                      <a:pt x="7601" y="3677"/>
                    </a:lnTo>
                    <a:lnTo>
                      <a:pt x="7619" y="3714"/>
                    </a:lnTo>
                    <a:lnTo>
                      <a:pt x="7657" y="3772"/>
                    </a:lnTo>
                    <a:lnTo>
                      <a:pt x="7677" y="3848"/>
                    </a:lnTo>
                    <a:lnTo>
                      <a:pt x="8077" y="4324"/>
                    </a:lnTo>
                    <a:lnTo>
                      <a:pt x="8096" y="4343"/>
                    </a:lnTo>
                    <a:lnTo>
                      <a:pt x="8400" y="4400"/>
                    </a:lnTo>
                    <a:lnTo>
                      <a:pt x="8648" y="4419"/>
                    </a:lnTo>
                    <a:lnTo>
                      <a:pt x="8743" y="4439"/>
                    </a:lnTo>
                    <a:lnTo>
                      <a:pt x="8762" y="4439"/>
                    </a:lnTo>
                    <a:lnTo>
                      <a:pt x="8800" y="4476"/>
                    </a:lnTo>
                    <a:lnTo>
                      <a:pt x="8839" y="4515"/>
                    </a:lnTo>
                    <a:lnTo>
                      <a:pt x="8857" y="4553"/>
                    </a:lnTo>
                    <a:lnTo>
                      <a:pt x="8876" y="4686"/>
                    </a:lnTo>
                    <a:lnTo>
                      <a:pt x="8934" y="5048"/>
                    </a:lnTo>
                    <a:lnTo>
                      <a:pt x="8953" y="5124"/>
                    </a:lnTo>
                    <a:lnTo>
                      <a:pt x="8953" y="5143"/>
                    </a:lnTo>
                    <a:lnTo>
                      <a:pt x="8934" y="5257"/>
                    </a:lnTo>
                    <a:lnTo>
                      <a:pt x="8915" y="5429"/>
                    </a:lnTo>
                    <a:lnTo>
                      <a:pt x="8896" y="5486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9" name="Freeform 5">
                <a:extLst>
                  <a:ext uri="{FF2B5EF4-FFF2-40B4-BE49-F238E27FC236}">
                    <a16:creationId xmlns:a16="http://schemas.microsoft.com/office/drawing/2014/main" id="{5696554B-C82A-4048-8F16-C27634CE0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438" y="1512888"/>
                <a:ext cx="1365250" cy="1746250"/>
              </a:xfrm>
              <a:custGeom>
                <a:avLst/>
                <a:gdLst>
                  <a:gd name="T0" fmla="*/ 2147483646 w 7582"/>
                  <a:gd name="T1" fmla="*/ 2147483646 h 9697"/>
                  <a:gd name="T2" fmla="*/ 2147483646 w 7582"/>
                  <a:gd name="T3" fmla="*/ 2147483646 h 9697"/>
                  <a:gd name="T4" fmla="*/ 2147483646 w 7582"/>
                  <a:gd name="T5" fmla="*/ 2147483646 h 9697"/>
                  <a:gd name="T6" fmla="*/ 2147483646 w 7582"/>
                  <a:gd name="T7" fmla="*/ 2147483646 h 9697"/>
                  <a:gd name="T8" fmla="*/ 2147483646 w 7582"/>
                  <a:gd name="T9" fmla="*/ 2147483646 h 9697"/>
                  <a:gd name="T10" fmla="*/ 2147483646 w 7582"/>
                  <a:gd name="T11" fmla="*/ 2147483646 h 9697"/>
                  <a:gd name="T12" fmla="*/ 2147483646 w 7582"/>
                  <a:gd name="T13" fmla="*/ 2147483646 h 9697"/>
                  <a:gd name="T14" fmla="*/ 2147483646 w 7582"/>
                  <a:gd name="T15" fmla="*/ 2147483646 h 9697"/>
                  <a:gd name="T16" fmla="*/ 2147483646 w 7582"/>
                  <a:gd name="T17" fmla="*/ 2147483646 h 9697"/>
                  <a:gd name="T18" fmla="*/ 2147483646 w 7582"/>
                  <a:gd name="T19" fmla="*/ 2147483646 h 9697"/>
                  <a:gd name="T20" fmla="*/ 2147483646 w 7582"/>
                  <a:gd name="T21" fmla="*/ 2147483646 h 9697"/>
                  <a:gd name="T22" fmla="*/ 2147483646 w 7582"/>
                  <a:gd name="T23" fmla="*/ 2147483646 h 9697"/>
                  <a:gd name="T24" fmla="*/ 2147483646 w 7582"/>
                  <a:gd name="T25" fmla="*/ 2147483646 h 9697"/>
                  <a:gd name="T26" fmla="*/ 2147483646 w 7582"/>
                  <a:gd name="T27" fmla="*/ 2147483646 h 9697"/>
                  <a:gd name="T28" fmla="*/ 2147483646 w 7582"/>
                  <a:gd name="T29" fmla="*/ 2147483646 h 9697"/>
                  <a:gd name="T30" fmla="*/ 2147483646 w 7582"/>
                  <a:gd name="T31" fmla="*/ 2147483646 h 9697"/>
                  <a:gd name="T32" fmla="*/ 2147483646 w 7582"/>
                  <a:gd name="T33" fmla="*/ 2147483646 h 9697"/>
                  <a:gd name="T34" fmla="*/ 2147483646 w 7582"/>
                  <a:gd name="T35" fmla="*/ 2147483646 h 9697"/>
                  <a:gd name="T36" fmla="*/ 2147483646 w 7582"/>
                  <a:gd name="T37" fmla="*/ 2147483646 h 9697"/>
                  <a:gd name="T38" fmla="*/ 2147483646 w 7582"/>
                  <a:gd name="T39" fmla="*/ 2147483646 h 9697"/>
                  <a:gd name="T40" fmla="*/ 2147483646 w 7582"/>
                  <a:gd name="T41" fmla="*/ 2147483646 h 9697"/>
                  <a:gd name="T42" fmla="*/ 2147483646 w 7582"/>
                  <a:gd name="T43" fmla="*/ 2147483646 h 9697"/>
                  <a:gd name="T44" fmla="*/ 2147483646 w 7582"/>
                  <a:gd name="T45" fmla="*/ 2147483646 h 9697"/>
                  <a:gd name="T46" fmla="*/ 2147483646 w 7582"/>
                  <a:gd name="T47" fmla="*/ 2147483646 h 9697"/>
                  <a:gd name="T48" fmla="*/ 2147483646 w 7582"/>
                  <a:gd name="T49" fmla="*/ 2147483646 h 9697"/>
                  <a:gd name="T50" fmla="*/ 2147483646 w 7582"/>
                  <a:gd name="T51" fmla="*/ 2147483646 h 9697"/>
                  <a:gd name="T52" fmla="*/ 2147483646 w 7582"/>
                  <a:gd name="T53" fmla="*/ 2147483646 h 9697"/>
                  <a:gd name="T54" fmla="*/ 2147483646 w 7582"/>
                  <a:gd name="T55" fmla="*/ 2147483646 h 9697"/>
                  <a:gd name="T56" fmla="*/ 2147483646 w 7582"/>
                  <a:gd name="T57" fmla="*/ 2147483646 h 9697"/>
                  <a:gd name="T58" fmla="*/ 2147483646 w 7582"/>
                  <a:gd name="T59" fmla="*/ 2147483646 h 9697"/>
                  <a:gd name="T60" fmla="*/ 2147483646 w 7582"/>
                  <a:gd name="T61" fmla="*/ 2147483646 h 9697"/>
                  <a:gd name="T62" fmla="*/ 2147483646 w 7582"/>
                  <a:gd name="T63" fmla="*/ 2147483646 h 9697"/>
                  <a:gd name="T64" fmla="*/ 2147483646 w 7582"/>
                  <a:gd name="T65" fmla="*/ 2147483646 h 9697"/>
                  <a:gd name="T66" fmla="*/ 2147483646 w 7582"/>
                  <a:gd name="T67" fmla="*/ 2147483646 h 9697"/>
                  <a:gd name="T68" fmla="*/ 2147483646 w 7582"/>
                  <a:gd name="T69" fmla="*/ 2147483646 h 9697"/>
                  <a:gd name="T70" fmla="*/ 2147483646 w 7582"/>
                  <a:gd name="T71" fmla="*/ 2147483646 h 9697"/>
                  <a:gd name="T72" fmla="*/ 2147483646 w 7582"/>
                  <a:gd name="T73" fmla="*/ 2147483646 h 9697"/>
                  <a:gd name="T74" fmla="*/ 2147483646 w 7582"/>
                  <a:gd name="T75" fmla="*/ 2147483646 h 9697"/>
                  <a:gd name="T76" fmla="*/ 2147483646 w 7582"/>
                  <a:gd name="T77" fmla="*/ 2147483646 h 9697"/>
                  <a:gd name="T78" fmla="*/ 2147483646 w 7582"/>
                  <a:gd name="T79" fmla="*/ 2147483646 h 9697"/>
                  <a:gd name="T80" fmla="*/ 2147483646 w 7582"/>
                  <a:gd name="T81" fmla="*/ 2147483646 h 9697"/>
                  <a:gd name="T82" fmla="*/ 2147483646 w 7582"/>
                  <a:gd name="T83" fmla="*/ 2147483646 h 9697"/>
                  <a:gd name="T84" fmla="*/ 2147483646 w 7582"/>
                  <a:gd name="T85" fmla="*/ 2147483646 h 9697"/>
                  <a:gd name="T86" fmla="*/ 2147483646 w 7582"/>
                  <a:gd name="T87" fmla="*/ 2147483646 h 9697"/>
                  <a:gd name="T88" fmla="*/ 2147483646 w 7582"/>
                  <a:gd name="T89" fmla="*/ 2147483646 h 9697"/>
                  <a:gd name="T90" fmla="*/ 2147483646 w 7582"/>
                  <a:gd name="T91" fmla="*/ 2147483646 h 9697"/>
                  <a:gd name="T92" fmla="*/ 2147483646 w 7582"/>
                  <a:gd name="T93" fmla="*/ 2147483646 h 9697"/>
                  <a:gd name="T94" fmla="*/ 2147483646 w 7582"/>
                  <a:gd name="T95" fmla="*/ 2147483646 h 9697"/>
                  <a:gd name="T96" fmla="*/ 2147483646 w 7582"/>
                  <a:gd name="T97" fmla="*/ 2147483646 h 9697"/>
                  <a:gd name="T98" fmla="*/ 2147483646 w 7582"/>
                  <a:gd name="T99" fmla="*/ 2147483646 h 9697"/>
                  <a:gd name="T100" fmla="*/ 2147483646 w 7582"/>
                  <a:gd name="T101" fmla="*/ 2147483646 h 9697"/>
                  <a:gd name="T102" fmla="*/ 2147483646 w 7582"/>
                  <a:gd name="T103" fmla="*/ 2147483646 h 9697"/>
                  <a:gd name="T104" fmla="*/ 2147483646 w 7582"/>
                  <a:gd name="T105" fmla="*/ 2147483646 h 9697"/>
                  <a:gd name="T106" fmla="*/ 2147483646 w 7582"/>
                  <a:gd name="T107" fmla="*/ 2147483646 h 9697"/>
                  <a:gd name="T108" fmla="*/ 2147483646 w 7582"/>
                  <a:gd name="T109" fmla="*/ 2147483646 h 9697"/>
                  <a:gd name="T110" fmla="*/ 2147483646 w 7582"/>
                  <a:gd name="T111" fmla="*/ 2147483646 h 9697"/>
                  <a:gd name="T112" fmla="*/ 2147483646 w 7582"/>
                  <a:gd name="T113" fmla="*/ 2147483646 h 9697"/>
                  <a:gd name="T114" fmla="*/ 2147483646 w 7582"/>
                  <a:gd name="T115" fmla="*/ 2147483646 h 969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582" h="9697">
                    <a:moveTo>
                      <a:pt x="5695" y="0"/>
                    </a:moveTo>
                    <a:lnTo>
                      <a:pt x="5657" y="57"/>
                    </a:lnTo>
                    <a:lnTo>
                      <a:pt x="5638" y="115"/>
                    </a:lnTo>
                    <a:lnTo>
                      <a:pt x="5657" y="172"/>
                    </a:lnTo>
                    <a:lnTo>
                      <a:pt x="5581" y="172"/>
                    </a:lnTo>
                    <a:lnTo>
                      <a:pt x="5562" y="191"/>
                    </a:lnTo>
                    <a:lnTo>
                      <a:pt x="5562" y="210"/>
                    </a:lnTo>
                    <a:lnTo>
                      <a:pt x="5562" y="229"/>
                    </a:lnTo>
                    <a:lnTo>
                      <a:pt x="5542" y="248"/>
                    </a:lnTo>
                    <a:lnTo>
                      <a:pt x="5523" y="267"/>
                    </a:lnTo>
                    <a:lnTo>
                      <a:pt x="5466" y="267"/>
                    </a:lnTo>
                    <a:lnTo>
                      <a:pt x="5295" y="362"/>
                    </a:lnTo>
                    <a:lnTo>
                      <a:pt x="5200" y="381"/>
                    </a:lnTo>
                    <a:lnTo>
                      <a:pt x="4724" y="457"/>
                    </a:lnTo>
                    <a:lnTo>
                      <a:pt x="4209" y="610"/>
                    </a:lnTo>
                    <a:lnTo>
                      <a:pt x="4114" y="629"/>
                    </a:lnTo>
                    <a:lnTo>
                      <a:pt x="4038" y="667"/>
                    </a:lnTo>
                    <a:lnTo>
                      <a:pt x="3981" y="686"/>
                    </a:lnTo>
                    <a:lnTo>
                      <a:pt x="3942" y="724"/>
                    </a:lnTo>
                    <a:lnTo>
                      <a:pt x="3905" y="819"/>
                    </a:lnTo>
                    <a:lnTo>
                      <a:pt x="3923" y="953"/>
                    </a:lnTo>
                    <a:lnTo>
                      <a:pt x="4000" y="1315"/>
                    </a:lnTo>
                    <a:lnTo>
                      <a:pt x="4228" y="1772"/>
                    </a:lnTo>
                    <a:lnTo>
                      <a:pt x="4399" y="2019"/>
                    </a:lnTo>
                    <a:lnTo>
                      <a:pt x="4476" y="2077"/>
                    </a:lnTo>
                    <a:lnTo>
                      <a:pt x="4780" y="2267"/>
                    </a:lnTo>
                    <a:lnTo>
                      <a:pt x="4838" y="2305"/>
                    </a:lnTo>
                    <a:lnTo>
                      <a:pt x="4857" y="2343"/>
                    </a:lnTo>
                    <a:lnTo>
                      <a:pt x="4876" y="2382"/>
                    </a:lnTo>
                    <a:lnTo>
                      <a:pt x="4838" y="2382"/>
                    </a:lnTo>
                    <a:lnTo>
                      <a:pt x="4724" y="2419"/>
                    </a:lnTo>
                    <a:lnTo>
                      <a:pt x="4724" y="2362"/>
                    </a:lnTo>
                    <a:lnTo>
                      <a:pt x="4704" y="2343"/>
                    </a:lnTo>
                    <a:lnTo>
                      <a:pt x="4666" y="2305"/>
                    </a:lnTo>
                    <a:lnTo>
                      <a:pt x="4590" y="2286"/>
                    </a:lnTo>
                    <a:lnTo>
                      <a:pt x="4571" y="2286"/>
                    </a:lnTo>
                    <a:lnTo>
                      <a:pt x="4533" y="2286"/>
                    </a:lnTo>
                    <a:lnTo>
                      <a:pt x="4514" y="2305"/>
                    </a:lnTo>
                    <a:lnTo>
                      <a:pt x="4495" y="2324"/>
                    </a:lnTo>
                    <a:lnTo>
                      <a:pt x="4476" y="2343"/>
                    </a:lnTo>
                    <a:lnTo>
                      <a:pt x="4495" y="2362"/>
                    </a:lnTo>
                    <a:lnTo>
                      <a:pt x="4590" y="2458"/>
                    </a:lnTo>
                    <a:lnTo>
                      <a:pt x="4609" y="2496"/>
                    </a:lnTo>
                    <a:lnTo>
                      <a:pt x="4609" y="2534"/>
                    </a:lnTo>
                    <a:lnTo>
                      <a:pt x="4609" y="2572"/>
                    </a:lnTo>
                    <a:lnTo>
                      <a:pt x="4609" y="2610"/>
                    </a:lnTo>
                    <a:lnTo>
                      <a:pt x="4628" y="2724"/>
                    </a:lnTo>
                    <a:lnTo>
                      <a:pt x="4685" y="2839"/>
                    </a:lnTo>
                    <a:lnTo>
                      <a:pt x="4724" y="2934"/>
                    </a:lnTo>
                    <a:lnTo>
                      <a:pt x="4800" y="3029"/>
                    </a:lnTo>
                    <a:lnTo>
                      <a:pt x="4876" y="3105"/>
                    </a:lnTo>
                    <a:lnTo>
                      <a:pt x="5009" y="3162"/>
                    </a:lnTo>
                    <a:lnTo>
                      <a:pt x="4971" y="3220"/>
                    </a:lnTo>
                    <a:lnTo>
                      <a:pt x="4952" y="3334"/>
                    </a:lnTo>
                    <a:lnTo>
                      <a:pt x="4914" y="3391"/>
                    </a:lnTo>
                    <a:lnTo>
                      <a:pt x="4914" y="3410"/>
                    </a:lnTo>
                    <a:lnTo>
                      <a:pt x="4933" y="3448"/>
                    </a:lnTo>
                    <a:lnTo>
                      <a:pt x="4914" y="3486"/>
                    </a:lnTo>
                    <a:lnTo>
                      <a:pt x="4914" y="3505"/>
                    </a:lnTo>
                    <a:lnTo>
                      <a:pt x="4914" y="3543"/>
                    </a:lnTo>
                    <a:lnTo>
                      <a:pt x="4895" y="3619"/>
                    </a:lnTo>
                    <a:lnTo>
                      <a:pt x="4876" y="3677"/>
                    </a:lnTo>
                    <a:lnTo>
                      <a:pt x="4857" y="3733"/>
                    </a:lnTo>
                    <a:lnTo>
                      <a:pt x="4857" y="3886"/>
                    </a:lnTo>
                    <a:lnTo>
                      <a:pt x="4857" y="3905"/>
                    </a:lnTo>
                    <a:lnTo>
                      <a:pt x="4838" y="3924"/>
                    </a:lnTo>
                    <a:lnTo>
                      <a:pt x="4819" y="3943"/>
                    </a:lnTo>
                    <a:lnTo>
                      <a:pt x="4743" y="3962"/>
                    </a:lnTo>
                    <a:lnTo>
                      <a:pt x="4685" y="4038"/>
                    </a:lnTo>
                    <a:lnTo>
                      <a:pt x="4666" y="4038"/>
                    </a:lnTo>
                    <a:lnTo>
                      <a:pt x="4628" y="4058"/>
                    </a:lnTo>
                    <a:lnTo>
                      <a:pt x="4571" y="4077"/>
                    </a:lnTo>
                    <a:lnTo>
                      <a:pt x="4514" y="4134"/>
                    </a:lnTo>
                    <a:lnTo>
                      <a:pt x="4438" y="4229"/>
                    </a:lnTo>
                    <a:lnTo>
                      <a:pt x="4285" y="4534"/>
                    </a:lnTo>
                    <a:lnTo>
                      <a:pt x="4133" y="4724"/>
                    </a:lnTo>
                    <a:lnTo>
                      <a:pt x="4114" y="4800"/>
                    </a:lnTo>
                    <a:lnTo>
                      <a:pt x="4076" y="4820"/>
                    </a:lnTo>
                    <a:lnTo>
                      <a:pt x="3962" y="4857"/>
                    </a:lnTo>
                    <a:lnTo>
                      <a:pt x="3923" y="4876"/>
                    </a:lnTo>
                    <a:lnTo>
                      <a:pt x="3886" y="4934"/>
                    </a:lnTo>
                    <a:lnTo>
                      <a:pt x="3866" y="4991"/>
                    </a:lnTo>
                    <a:lnTo>
                      <a:pt x="3828" y="5105"/>
                    </a:lnTo>
                    <a:lnTo>
                      <a:pt x="3771" y="5220"/>
                    </a:lnTo>
                    <a:lnTo>
                      <a:pt x="3714" y="5372"/>
                    </a:lnTo>
                    <a:lnTo>
                      <a:pt x="3542" y="5582"/>
                    </a:lnTo>
                    <a:lnTo>
                      <a:pt x="3485" y="5658"/>
                    </a:lnTo>
                    <a:lnTo>
                      <a:pt x="3505" y="5696"/>
                    </a:lnTo>
                    <a:lnTo>
                      <a:pt x="3561" y="5810"/>
                    </a:lnTo>
                    <a:lnTo>
                      <a:pt x="3581" y="5867"/>
                    </a:lnTo>
                    <a:lnTo>
                      <a:pt x="3771" y="6058"/>
                    </a:lnTo>
                    <a:lnTo>
                      <a:pt x="3828" y="6153"/>
                    </a:lnTo>
                    <a:lnTo>
                      <a:pt x="3981" y="6458"/>
                    </a:lnTo>
                    <a:lnTo>
                      <a:pt x="3923" y="6439"/>
                    </a:lnTo>
                    <a:lnTo>
                      <a:pt x="3905" y="6381"/>
                    </a:lnTo>
                    <a:lnTo>
                      <a:pt x="3886" y="6324"/>
                    </a:lnTo>
                    <a:lnTo>
                      <a:pt x="3866" y="6267"/>
                    </a:lnTo>
                    <a:lnTo>
                      <a:pt x="3847" y="6286"/>
                    </a:lnTo>
                    <a:lnTo>
                      <a:pt x="3847" y="6305"/>
                    </a:lnTo>
                    <a:lnTo>
                      <a:pt x="3866" y="6305"/>
                    </a:lnTo>
                    <a:lnTo>
                      <a:pt x="3866" y="6324"/>
                    </a:lnTo>
                    <a:lnTo>
                      <a:pt x="3847" y="6324"/>
                    </a:lnTo>
                    <a:lnTo>
                      <a:pt x="3828" y="6344"/>
                    </a:lnTo>
                    <a:lnTo>
                      <a:pt x="3809" y="6362"/>
                    </a:lnTo>
                    <a:lnTo>
                      <a:pt x="3847" y="6381"/>
                    </a:lnTo>
                    <a:lnTo>
                      <a:pt x="3905" y="6420"/>
                    </a:lnTo>
                    <a:lnTo>
                      <a:pt x="3923" y="6476"/>
                    </a:lnTo>
                    <a:lnTo>
                      <a:pt x="3942" y="6534"/>
                    </a:lnTo>
                    <a:lnTo>
                      <a:pt x="3923" y="6591"/>
                    </a:lnTo>
                    <a:lnTo>
                      <a:pt x="3886" y="6591"/>
                    </a:lnTo>
                    <a:lnTo>
                      <a:pt x="3828" y="6553"/>
                    </a:lnTo>
                    <a:lnTo>
                      <a:pt x="3790" y="6515"/>
                    </a:lnTo>
                    <a:lnTo>
                      <a:pt x="3790" y="6572"/>
                    </a:lnTo>
                    <a:lnTo>
                      <a:pt x="3809" y="6629"/>
                    </a:lnTo>
                    <a:lnTo>
                      <a:pt x="3847" y="6686"/>
                    </a:lnTo>
                    <a:lnTo>
                      <a:pt x="3886" y="6667"/>
                    </a:lnTo>
                    <a:lnTo>
                      <a:pt x="3962" y="6610"/>
                    </a:lnTo>
                    <a:lnTo>
                      <a:pt x="4019" y="6572"/>
                    </a:lnTo>
                    <a:lnTo>
                      <a:pt x="4038" y="6629"/>
                    </a:lnTo>
                    <a:lnTo>
                      <a:pt x="4057" y="6629"/>
                    </a:lnTo>
                    <a:lnTo>
                      <a:pt x="4057" y="6572"/>
                    </a:lnTo>
                    <a:lnTo>
                      <a:pt x="4095" y="6591"/>
                    </a:lnTo>
                    <a:lnTo>
                      <a:pt x="4152" y="6686"/>
                    </a:lnTo>
                    <a:lnTo>
                      <a:pt x="4190" y="6705"/>
                    </a:lnTo>
                    <a:lnTo>
                      <a:pt x="4209" y="6705"/>
                    </a:lnTo>
                    <a:lnTo>
                      <a:pt x="4247" y="6724"/>
                    </a:lnTo>
                    <a:lnTo>
                      <a:pt x="4267" y="6743"/>
                    </a:lnTo>
                    <a:lnTo>
                      <a:pt x="4171" y="6724"/>
                    </a:lnTo>
                    <a:lnTo>
                      <a:pt x="4114" y="6762"/>
                    </a:lnTo>
                    <a:lnTo>
                      <a:pt x="4076" y="6820"/>
                    </a:lnTo>
                    <a:lnTo>
                      <a:pt x="4095" y="6896"/>
                    </a:lnTo>
                    <a:lnTo>
                      <a:pt x="4133" y="6801"/>
                    </a:lnTo>
                    <a:lnTo>
                      <a:pt x="4133" y="6781"/>
                    </a:lnTo>
                    <a:lnTo>
                      <a:pt x="4285" y="6781"/>
                    </a:lnTo>
                    <a:lnTo>
                      <a:pt x="4362" y="6820"/>
                    </a:lnTo>
                    <a:lnTo>
                      <a:pt x="4419" y="6915"/>
                    </a:lnTo>
                    <a:lnTo>
                      <a:pt x="4495" y="6953"/>
                    </a:lnTo>
                    <a:lnTo>
                      <a:pt x="4571" y="6896"/>
                    </a:lnTo>
                    <a:lnTo>
                      <a:pt x="4552" y="6953"/>
                    </a:lnTo>
                    <a:lnTo>
                      <a:pt x="4571" y="6972"/>
                    </a:lnTo>
                    <a:lnTo>
                      <a:pt x="4590" y="7010"/>
                    </a:lnTo>
                    <a:lnTo>
                      <a:pt x="4571" y="7010"/>
                    </a:lnTo>
                    <a:lnTo>
                      <a:pt x="4533" y="7010"/>
                    </a:lnTo>
                    <a:lnTo>
                      <a:pt x="4533" y="7029"/>
                    </a:lnTo>
                    <a:lnTo>
                      <a:pt x="4571" y="7067"/>
                    </a:lnTo>
                    <a:lnTo>
                      <a:pt x="4571" y="7105"/>
                    </a:lnTo>
                    <a:lnTo>
                      <a:pt x="4552" y="7162"/>
                    </a:lnTo>
                    <a:lnTo>
                      <a:pt x="4533" y="7201"/>
                    </a:lnTo>
                    <a:lnTo>
                      <a:pt x="4495" y="7182"/>
                    </a:lnTo>
                    <a:lnTo>
                      <a:pt x="4438" y="7219"/>
                    </a:lnTo>
                    <a:lnTo>
                      <a:pt x="4343" y="7315"/>
                    </a:lnTo>
                    <a:lnTo>
                      <a:pt x="4362" y="7334"/>
                    </a:lnTo>
                    <a:lnTo>
                      <a:pt x="4399" y="7315"/>
                    </a:lnTo>
                    <a:lnTo>
                      <a:pt x="4419" y="7296"/>
                    </a:lnTo>
                    <a:lnTo>
                      <a:pt x="4457" y="7334"/>
                    </a:lnTo>
                    <a:lnTo>
                      <a:pt x="4476" y="7334"/>
                    </a:lnTo>
                    <a:lnTo>
                      <a:pt x="4495" y="7315"/>
                    </a:lnTo>
                    <a:lnTo>
                      <a:pt x="4495" y="7296"/>
                    </a:lnTo>
                    <a:lnTo>
                      <a:pt x="4514" y="7277"/>
                    </a:lnTo>
                    <a:lnTo>
                      <a:pt x="4533" y="7315"/>
                    </a:lnTo>
                    <a:lnTo>
                      <a:pt x="4533" y="7334"/>
                    </a:lnTo>
                    <a:lnTo>
                      <a:pt x="4533" y="7372"/>
                    </a:lnTo>
                    <a:lnTo>
                      <a:pt x="4571" y="7391"/>
                    </a:lnTo>
                    <a:lnTo>
                      <a:pt x="4514" y="7410"/>
                    </a:lnTo>
                    <a:lnTo>
                      <a:pt x="4514" y="7448"/>
                    </a:lnTo>
                    <a:lnTo>
                      <a:pt x="4571" y="7505"/>
                    </a:lnTo>
                    <a:lnTo>
                      <a:pt x="4495" y="7581"/>
                    </a:lnTo>
                    <a:lnTo>
                      <a:pt x="4495" y="7600"/>
                    </a:lnTo>
                    <a:lnTo>
                      <a:pt x="4495" y="7639"/>
                    </a:lnTo>
                    <a:lnTo>
                      <a:pt x="4514" y="7658"/>
                    </a:lnTo>
                    <a:lnTo>
                      <a:pt x="4533" y="7658"/>
                    </a:lnTo>
                    <a:lnTo>
                      <a:pt x="4552" y="7677"/>
                    </a:lnTo>
                    <a:lnTo>
                      <a:pt x="4571" y="7677"/>
                    </a:lnTo>
                    <a:lnTo>
                      <a:pt x="4590" y="7695"/>
                    </a:lnTo>
                    <a:lnTo>
                      <a:pt x="4628" y="7715"/>
                    </a:lnTo>
                    <a:lnTo>
                      <a:pt x="4609" y="7715"/>
                    </a:lnTo>
                    <a:lnTo>
                      <a:pt x="4609" y="7734"/>
                    </a:lnTo>
                    <a:lnTo>
                      <a:pt x="4628" y="7753"/>
                    </a:lnTo>
                    <a:lnTo>
                      <a:pt x="4704" y="7791"/>
                    </a:lnTo>
                    <a:lnTo>
                      <a:pt x="4819" y="7829"/>
                    </a:lnTo>
                    <a:lnTo>
                      <a:pt x="4933" y="7848"/>
                    </a:lnTo>
                    <a:lnTo>
                      <a:pt x="5047" y="7848"/>
                    </a:lnTo>
                    <a:lnTo>
                      <a:pt x="5161" y="7829"/>
                    </a:lnTo>
                    <a:lnTo>
                      <a:pt x="5562" y="7715"/>
                    </a:lnTo>
                    <a:lnTo>
                      <a:pt x="5828" y="7600"/>
                    </a:lnTo>
                    <a:lnTo>
                      <a:pt x="5923" y="7543"/>
                    </a:lnTo>
                    <a:lnTo>
                      <a:pt x="5981" y="7467"/>
                    </a:lnTo>
                    <a:lnTo>
                      <a:pt x="5981" y="7448"/>
                    </a:lnTo>
                    <a:lnTo>
                      <a:pt x="6019" y="7467"/>
                    </a:lnTo>
                    <a:lnTo>
                      <a:pt x="6057" y="7505"/>
                    </a:lnTo>
                    <a:lnTo>
                      <a:pt x="6095" y="7524"/>
                    </a:lnTo>
                    <a:lnTo>
                      <a:pt x="6133" y="7581"/>
                    </a:lnTo>
                    <a:lnTo>
                      <a:pt x="6190" y="7619"/>
                    </a:lnTo>
                    <a:lnTo>
                      <a:pt x="6190" y="7658"/>
                    </a:lnTo>
                    <a:lnTo>
                      <a:pt x="6190" y="7715"/>
                    </a:lnTo>
                    <a:lnTo>
                      <a:pt x="6190" y="7772"/>
                    </a:lnTo>
                    <a:lnTo>
                      <a:pt x="6190" y="7810"/>
                    </a:lnTo>
                    <a:lnTo>
                      <a:pt x="6171" y="7886"/>
                    </a:lnTo>
                    <a:lnTo>
                      <a:pt x="6152" y="7944"/>
                    </a:lnTo>
                    <a:lnTo>
                      <a:pt x="6114" y="7981"/>
                    </a:lnTo>
                    <a:lnTo>
                      <a:pt x="6076" y="8000"/>
                    </a:lnTo>
                    <a:lnTo>
                      <a:pt x="6057" y="7981"/>
                    </a:lnTo>
                    <a:lnTo>
                      <a:pt x="6038" y="7944"/>
                    </a:lnTo>
                    <a:lnTo>
                      <a:pt x="6038" y="7924"/>
                    </a:lnTo>
                    <a:lnTo>
                      <a:pt x="6019" y="7886"/>
                    </a:lnTo>
                    <a:lnTo>
                      <a:pt x="5981" y="7848"/>
                    </a:lnTo>
                    <a:lnTo>
                      <a:pt x="5962" y="7829"/>
                    </a:lnTo>
                    <a:lnTo>
                      <a:pt x="5923" y="7848"/>
                    </a:lnTo>
                    <a:lnTo>
                      <a:pt x="5867" y="7886"/>
                    </a:lnTo>
                    <a:lnTo>
                      <a:pt x="5809" y="7905"/>
                    </a:lnTo>
                    <a:lnTo>
                      <a:pt x="5771" y="7924"/>
                    </a:lnTo>
                    <a:lnTo>
                      <a:pt x="5714" y="7981"/>
                    </a:lnTo>
                    <a:lnTo>
                      <a:pt x="5638" y="8058"/>
                    </a:lnTo>
                    <a:lnTo>
                      <a:pt x="4914" y="8610"/>
                    </a:lnTo>
                    <a:lnTo>
                      <a:pt x="4743" y="8762"/>
                    </a:lnTo>
                    <a:lnTo>
                      <a:pt x="4685" y="8819"/>
                    </a:lnTo>
                    <a:lnTo>
                      <a:pt x="4648" y="8877"/>
                    </a:lnTo>
                    <a:lnTo>
                      <a:pt x="4609" y="9029"/>
                    </a:lnTo>
                    <a:lnTo>
                      <a:pt x="4590" y="9029"/>
                    </a:lnTo>
                    <a:lnTo>
                      <a:pt x="4571" y="9048"/>
                    </a:lnTo>
                    <a:lnTo>
                      <a:pt x="4571" y="9029"/>
                    </a:lnTo>
                    <a:lnTo>
                      <a:pt x="4533" y="9010"/>
                    </a:lnTo>
                    <a:lnTo>
                      <a:pt x="4514" y="9010"/>
                    </a:lnTo>
                    <a:lnTo>
                      <a:pt x="4495" y="9010"/>
                    </a:lnTo>
                    <a:lnTo>
                      <a:pt x="4476" y="9010"/>
                    </a:lnTo>
                    <a:lnTo>
                      <a:pt x="4457" y="9010"/>
                    </a:lnTo>
                    <a:lnTo>
                      <a:pt x="4399" y="9029"/>
                    </a:lnTo>
                    <a:lnTo>
                      <a:pt x="4381" y="9029"/>
                    </a:lnTo>
                    <a:lnTo>
                      <a:pt x="4362" y="9029"/>
                    </a:lnTo>
                    <a:lnTo>
                      <a:pt x="4362" y="9010"/>
                    </a:lnTo>
                    <a:lnTo>
                      <a:pt x="4381" y="8991"/>
                    </a:lnTo>
                    <a:lnTo>
                      <a:pt x="4381" y="8972"/>
                    </a:lnTo>
                    <a:lnTo>
                      <a:pt x="4381" y="8953"/>
                    </a:lnTo>
                    <a:lnTo>
                      <a:pt x="4381" y="8934"/>
                    </a:lnTo>
                    <a:lnTo>
                      <a:pt x="4381" y="8915"/>
                    </a:lnTo>
                    <a:lnTo>
                      <a:pt x="4362" y="8915"/>
                    </a:lnTo>
                    <a:lnTo>
                      <a:pt x="4362" y="8896"/>
                    </a:lnTo>
                    <a:lnTo>
                      <a:pt x="4343" y="8896"/>
                    </a:lnTo>
                    <a:lnTo>
                      <a:pt x="4323" y="8877"/>
                    </a:lnTo>
                    <a:lnTo>
                      <a:pt x="4285" y="8877"/>
                    </a:lnTo>
                    <a:lnTo>
                      <a:pt x="4247" y="8896"/>
                    </a:lnTo>
                    <a:lnTo>
                      <a:pt x="4228" y="8896"/>
                    </a:lnTo>
                    <a:lnTo>
                      <a:pt x="4209" y="8896"/>
                    </a:lnTo>
                    <a:lnTo>
                      <a:pt x="4209" y="8915"/>
                    </a:lnTo>
                    <a:lnTo>
                      <a:pt x="4190" y="8934"/>
                    </a:lnTo>
                    <a:lnTo>
                      <a:pt x="4171" y="8953"/>
                    </a:lnTo>
                    <a:lnTo>
                      <a:pt x="4133" y="8972"/>
                    </a:lnTo>
                    <a:lnTo>
                      <a:pt x="4114" y="8991"/>
                    </a:lnTo>
                    <a:lnTo>
                      <a:pt x="4076" y="9010"/>
                    </a:lnTo>
                    <a:lnTo>
                      <a:pt x="4038" y="9010"/>
                    </a:lnTo>
                    <a:lnTo>
                      <a:pt x="4000" y="9029"/>
                    </a:lnTo>
                    <a:lnTo>
                      <a:pt x="3981" y="9048"/>
                    </a:lnTo>
                    <a:lnTo>
                      <a:pt x="3847" y="9277"/>
                    </a:lnTo>
                    <a:lnTo>
                      <a:pt x="3828" y="9296"/>
                    </a:lnTo>
                    <a:lnTo>
                      <a:pt x="3809" y="9296"/>
                    </a:lnTo>
                    <a:lnTo>
                      <a:pt x="3771" y="9334"/>
                    </a:lnTo>
                    <a:lnTo>
                      <a:pt x="3733" y="9391"/>
                    </a:lnTo>
                    <a:lnTo>
                      <a:pt x="3714" y="9391"/>
                    </a:lnTo>
                    <a:lnTo>
                      <a:pt x="3695" y="9410"/>
                    </a:lnTo>
                    <a:lnTo>
                      <a:pt x="3676" y="9410"/>
                    </a:lnTo>
                    <a:lnTo>
                      <a:pt x="3638" y="9410"/>
                    </a:lnTo>
                    <a:lnTo>
                      <a:pt x="3619" y="9410"/>
                    </a:lnTo>
                    <a:lnTo>
                      <a:pt x="3600" y="9410"/>
                    </a:lnTo>
                    <a:lnTo>
                      <a:pt x="3581" y="9429"/>
                    </a:lnTo>
                    <a:lnTo>
                      <a:pt x="3524" y="9467"/>
                    </a:lnTo>
                    <a:lnTo>
                      <a:pt x="3485" y="9486"/>
                    </a:lnTo>
                    <a:lnTo>
                      <a:pt x="3466" y="9486"/>
                    </a:lnTo>
                    <a:lnTo>
                      <a:pt x="3371" y="9486"/>
                    </a:lnTo>
                    <a:lnTo>
                      <a:pt x="3352" y="9486"/>
                    </a:lnTo>
                    <a:lnTo>
                      <a:pt x="3333" y="9505"/>
                    </a:lnTo>
                    <a:lnTo>
                      <a:pt x="3333" y="9524"/>
                    </a:lnTo>
                    <a:lnTo>
                      <a:pt x="3219" y="9639"/>
                    </a:lnTo>
                    <a:lnTo>
                      <a:pt x="3180" y="9639"/>
                    </a:lnTo>
                    <a:lnTo>
                      <a:pt x="3161" y="9639"/>
                    </a:lnTo>
                    <a:lnTo>
                      <a:pt x="3161" y="9620"/>
                    </a:lnTo>
                    <a:lnTo>
                      <a:pt x="3180" y="9562"/>
                    </a:lnTo>
                    <a:lnTo>
                      <a:pt x="3161" y="9467"/>
                    </a:lnTo>
                    <a:lnTo>
                      <a:pt x="3143" y="9410"/>
                    </a:lnTo>
                    <a:lnTo>
                      <a:pt x="3143" y="9391"/>
                    </a:lnTo>
                    <a:lnTo>
                      <a:pt x="3143" y="9315"/>
                    </a:lnTo>
                    <a:lnTo>
                      <a:pt x="3143" y="9296"/>
                    </a:lnTo>
                    <a:lnTo>
                      <a:pt x="3124" y="9258"/>
                    </a:lnTo>
                    <a:lnTo>
                      <a:pt x="3104" y="9239"/>
                    </a:lnTo>
                    <a:lnTo>
                      <a:pt x="3085" y="9239"/>
                    </a:lnTo>
                    <a:lnTo>
                      <a:pt x="3066" y="9239"/>
                    </a:lnTo>
                    <a:lnTo>
                      <a:pt x="3009" y="9277"/>
                    </a:lnTo>
                    <a:lnTo>
                      <a:pt x="2971" y="9296"/>
                    </a:lnTo>
                    <a:lnTo>
                      <a:pt x="2914" y="9353"/>
                    </a:lnTo>
                    <a:lnTo>
                      <a:pt x="2895" y="9372"/>
                    </a:lnTo>
                    <a:lnTo>
                      <a:pt x="2895" y="9391"/>
                    </a:lnTo>
                    <a:lnTo>
                      <a:pt x="2876" y="9391"/>
                    </a:lnTo>
                    <a:lnTo>
                      <a:pt x="2876" y="9448"/>
                    </a:lnTo>
                    <a:lnTo>
                      <a:pt x="2876" y="9467"/>
                    </a:lnTo>
                    <a:lnTo>
                      <a:pt x="2876" y="9486"/>
                    </a:lnTo>
                    <a:lnTo>
                      <a:pt x="2857" y="9486"/>
                    </a:lnTo>
                    <a:lnTo>
                      <a:pt x="2819" y="9544"/>
                    </a:lnTo>
                    <a:lnTo>
                      <a:pt x="2799" y="9544"/>
                    </a:lnTo>
                    <a:lnTo>
                      <a:pt x="2781" y="9524"/>
                    </a:lnTo>
                    <a:lnTo>
                      <a:pt x="2781" y="9544"/>
                    </a:lnTo>
                    <a:lnTo>
                      <a:pt x="2762" y="9544"/>
                    </a:lnTo>
                    <a:lnTo>
                      <a:pt x="2743" y="9581"/>
                    </a:lnTo>
                    <a:lnTo>
                      <a:pt x="2723" y="9600"/>
                    </a:lnTo>
                    <a:lnTo>
                      <a:pt x="2723" y="9620"/>
                    </a:lnTo>
                    <a:lnTo>
                      <a:pt x="2723" y="9658"/>
                    </a:lnTo>
                    <a:lnTo>
                      <a:pt x="2704" y="9676"/>
                    </a:lnTo>
                    <a:lnTo>
                      <a:pt x="2685" y="9696"/>
                    </a:lnTo>
                    <a:lnTo>
                      <a:pt x="2667" y="9676"/>
                    </a:lnTo>
                    <a:lnTo>
                      <a:pt x="2647" y="9676"/>
                    </a:lnTo>
                    <a:lnTo>
                      <a:pt x="2609" y="9658"/>
                    </a:lnTo>
                    <a:lnTo>
                      <a:pt x="2571" y="9639"/>
                    </a:lnTo>
                    <a:lnTo>
                      <a:pt x="2514" y="9562"/>
                    </a:lnTo>
                    <a:lnTo>
                      <a:pt x="2457" y="9505"/>
                    </a:lnTo>
                    <a:lnTo>
                      <a:pt x="2400" y="9448"/>
                    </a:lnTo>
                    <a:lnTo>
                      <a:pt x="2342" y="9391"/>
                    </a:lnTo>
                    <a:lnTo>
                      <a:pt x="2304" y="9334"/>
                    </a:lnTo>
                    <a:lnTo>
                      <a:pt x="2247" y="9258"/>
                    </a:lnTo>
                    <a:lnTo>
                      <a:pt x="2190" y="9200"/>
                    </a:lnTo>
                    <a:lnTo>
                      <a:pt x="2133" y="9143"/>
                    </a:lnTo>
                    <a:lnTo>
                      <a:pt x="2076" y="9086"/>
                    </a:lnTo>
                    <a:lnTo>
                      <a:pt x="2037" y="9029"/>
                    </a:lnTo>
                    <a:lnTo>
                      <a:pt x="1981" y="8934"/>
                    </a:lnTo>
                    <a:lnTo>
                      <a:pt x="1942" y="8838"/>
                    </a:lnTo>
                    <a:lnTo>
                      <a:pt x="1924" y="8705"/>
                    </a:lnTo>
                    <a:lnTo>
                      <a:pt x="1885" y="8591"/>
                    </a:lnTo>
                    <a:lnTo>
                      <a:pt x="1847" y="8457"/>
                    </a:lnTo>
                    <a:lnTo>
                      <a:pt x="1828" y="8343"/>
                    </a:lnTo>
                    <a:lnTo>
                      <a:pt x="1790" y="8229"/>
                    </a:lnTo>
                    <a:lnTo>
                      <a:pt x="1752" y="8096"/>
                    </a:lnTo>
                    <a:lnTo>
                      <a:pt x="1733" y="7981"/>
                    </a:lnTo>
                    <a:lnTo>
                      <a:pt x="1695" y="7848"/>
                    </a:lnTo>
                    <a:lnTo>
                      <a:pt x="1676" y="7810"/>
                    </a:lnTo>
                    <a:lnTo>
                      <a:pt x="1638" y="7753"/>
                    </a:lnTo>
                    <a:lnTo>
                      <a:pt x="1676" y="7677"/>
                    </a:lnTo>
                    <a:lnTo>
                      <a:pt x="1657" y="7658"/>
                    </a:lnTo>
                    <a:lnTo>
                      <a:pt x="1619" y="7619"/>
                    </a:lnTo>
                    <a:lnTo>
                      <a:pt x="1561" y="7581"/>
                    </a:lnTo>
                    <a:lnTo>
                      <a:pt x="1543" y="7600"/>
                    </a:lnTo>
                    <a:lnTo>
                      <a:pt x="1524" y="7600"/>
                    </a:lnTo>
                    <a:lnTo>
                      <a:pt x="1485" y="7581"/>
                    </a:lnTo>
                    <a:lnTo>
                      <a:pt x="1466" y="7581"/>
                    </a:lnTo>
                    <a:lnTo>
                      <a:pt x="1428" y="7600"/>
                    </a:lnTo>
                    <a:lnTo>
                      <a:pt x="1409" y="7619"/>
                    </a:lnTo>
                    <a:lnTo>
                      <a:pt x="1314" y="7677"/>
                    </a:lnTo>
                    <a:lnTo>
                      <a:pt x="1257" y="7695"/>
                    </a:lnTo>
                    <a:lnTo>
                      <a:pt x="1199" y="7677"/>
                    </a:lnTo>
                    <a:lnTo>
                      <a:pt x="1162" y="7619"/>
                    </a:lnTo>
                    <a:lnTo>
                      <a:pt x="1143" y="7543"/>
                    </a:lnTo>
                    <a:lnTo>
                      <a:pt x="1143" y="7429"/>
                    </a:lnTo>
                    <a:lnTo>
                      <a:pt x="1143" y="7372"/>
                    </a:lnTo>
                    <a:lnTo>
                      <a:pt x="1123" y="7353"/>
                    </a:lnTo>
                    <a:lnTo>
                      <a:pt x="1104" y="7334"/>
                    </a:lnTo>
                    <a:lnTo>
                      <a:pt x="1085" y="7315"/>
                    </a:lnTo>
                    <a:lnTo>
                      <a:pt x="1104" y="7296"/>
                    </a:lnTo>
                    <a:lnTo>
                      <a:pt x="1104" y="7277"/>
                    </a:lnTo>
                    <a:lnTo>
                      <a:pt x="1066" y="7162"/>
                    </a:lnTo>
                    <a:lnTo>
                      <a:pt x="1047" y="7143"/>
                    </a:lnTo>
                    <a:lnTo>
                      <a:pt x="990" y="7143"/>
                    </a:lnTo>
                    <a:lnTo>
                      <a:pt x="876" y="7258"/>
                    </a:lnTo>
                    <a:lnTo>
                      <a:pt x="818" y="7296"/>
                    </a:lnTo>
                    <a:lnTo>
                      <a:pt x="742" y="7315"/>
                    </a:lnTo>
                    <a:lnTo>
                      <a:pt x="686" y="7353"/>
                    </a:lnTo>
                    <a:lnTo>
                      <a:pt x="590" y="7448"/>
                    </a:lnTo>
                    <a:lnTo>
                      <a:pt x="495" y="7486"/>
                    </a:lnTo>
                    <a:lnTo>
                      <a:pt x="381" y="7505"/>
                    </a:lnTo>
                    <a:lnTo>
                      <a:pt x="76" y="7505"/>
                    </a:lnTo>
                    <a:lnTo>
                      <a:pt x="38" y="7505"/>
                    </a:lnTo>
                    <a:lnTo>
                      <a:pt x="0" y="7486"/>
                    </a:lnTo>
                    <a:lnTo>
                      <a:pt x="0" y="7429"/>
                    </a:lnTo>
                    <a:lnTo>
                      <a:pt x="38" y="7372"/>
                    </a:lnTo>
                    <a:lnTo>
                      <a:pt x="133" y="7296"/>
                    </a:lnTo>
                    <a:lnTo>
                      <a:pt x="190" y="7258"/>
                    </a:lnTo>
                    <a:lnTo>
                      <a:pt x="228" y="7201"/>
                    </a:lnTo>
                    <a:lnTo>
                      <a:pt x="323" y="6953"/>
                    </a:lnTo>
                    <a:lnTo>
                      <a:pt x="533" y="6629"/>
                    </a:lnTo>
                    <a:lnTo>
                      <a:pt x="590" y="6515"/>
                    </a:lnTo>
                    <a:lnTo>
                      <a:pt x="628" y="6476"/>
                    </a:lnTo>
                    <a:lnTo>
                      <a:pt x="742" y="6400"/>
                    </a:lnTo>
                    <a:lnTo>
                      <a:pt x="781" y="6362"/>
                    </a:lnTo>
                    <a:lnTo>
                      <a:pt x="818" y="6305"/>
                    </a:lnTo>
                    <a:lnTo>
                      <a:pt x="876" y="6115"/>
                    </a:lnTo>
                    <a:lnTo>
                      <a:pt x="1028" y="5886"/>
                    </a:lnTo>
                    <a:lnTo>
                      <a:pt x="1123" y="5696"/>
                    </a:lnTo>
                    <a:lnTo>
                      <a:pt x="1143" y="5638"/>
                    </a:lnTo>
                    <a:lnTo>
                      <a:pt x="1143" y="5582"/>
                    </a:lnTo>
                    <a:lnTo>
                      <a:pt x="1104" y="5524"/>
                    </a:lnTo>
                    <a:lnTo>
                      <a:pt x="1085" y="5467"/>
                    </a:lnTo>
                    <a:lnTo>
                      <a:pt x="1085" y="5391"/>
                    </a:lnTo>
                    <a:lnTo>
                      <a:pt x="1123" y="5296"/>
                    </a:lnTo>
                    <a:lnTo>
                      <a:pt x="1123" y="5181"/>
                    </a:lnTo>
                    <a:lnTo>
                      <a:pt x="1257" y="4686"/>
                    </a:lnTo>
                    <a:lnTo>
                      <a:pt x="1314" y="4077"/>
                    </a:lnTo>
                    <a:lnTo>
                      <a:pt x="1314" y="4019"/>
                    </a:lnTo>
                    <a:lnTo>
                      <a:pt x="1314" y="3982"/>
                    </a:lnTo>
                    <a:lnTo>
                      <a:pt x="1314" y="3962"/>
                    </a:lnTo>
                    <a:lnTo>
                      <a:pt x="1333" y="3924"/>
                    </a:lnTo>
                    <a:lnTo>
                      <a:pt x="1371" y="3867"/>
                    </a:lnTo>
                    <a:lnTo>
                      <a:pt x="1428" y="3810"/>
                    </a:lnTo>
                    <a:lnTo>
                      <a:pt x="1466" y="3753"/>
                    </a:lnTo>
                    <a:lnTo>
                      <a:pt x="1524" y="3619"/>
                    </a:lnTo>
                    <a:lnTo>
                      <a:pt x="1676" y="3410"/>
                    </a:lnTo>
                    <a:lnTo>
                      <a:pt x="1752" y="3296"/>
                    </a:lnTo>
                    <a:lnTo>
                      <a:pt x="1885" y="2915"/>
                    </a:lnTo>
                    <a:lnTo>
                      <a:pt x="1961" y="2781"/>
                    </a:lnTo>
                    <a:lnTo>
                      <a:pt x="2019" y="2705"/>
                    </a:lnTo>
                    <a:lnTo>
                      <a:pt x="2152" y="2610"/>
                    </a:lnTo>
                    <a:lnTo>
                      <a:pt x="2190" y="2572"/>
                    </a:lnTo>
                    <a:lnTo>
                      <a:pt x="2247" y="2496"/>
                    </a:lnTo>
                    <a:lnTo>
                      <a:pt x="2342" y="2267"/>
                    </a:lnTo>
                    <a:lnTo>
                      <a:pt x="2362" y="2229"/>
                    </a:lnTo>
                    <a:lnTo>
                      <a:pt x="2418" y="2172"/>
                    </a:lnTo>
                    <a:lnTo>
                      <a:pt x="2438" y="2153"/>
                    </a:lnTo>
                    <a:lnTo>
                      <a:pt x="2438" y="2115"/>
                    </a:lnTo>
                    <a:lnTo>
                      <a:pt x="2457" y="2077"/>
                    </a:lnTo>
                    <a:lnTo>
                      <a:pt x="2457" y="2038"/>
                    </a:lnTo>
                    <a:lnTo>
                      <a:pt x="2514" y="2001"/>
                    </a:lnTo>
                    <a:lnTo>
                      <a:pt x="2571" y="2001"/>
                    </a:lnTo>
                    <a:lnTo>
                      <a:pt x="2685" y="2001"/>
                    </a:lnTo>
                    <a:lnTo>
                      <a:pt x="2838" y="1943"/>
                    </a:lnTo>
                    <a:lnTo>
                      <a:pt x="2895" y="1924"/>
                    </a:lnTo>
                    <a:lnTo>
                      <a:pt x="2952" y="1924"/>
                    </a:lnTo>
                    <a:lnTo>
                      <a:pt x="3048" y="1962"/>
                    </a:lnTo>
                    <a:lnTo>
                      <a:pt x="3104" y="1943"/>
                    </a:lnTo>
                    <a:lnTo>
                      <a:pt x="3124" y="1905"/>
                    </a:lnTo>
                    <a:lnTo>
                      <a:pt x="3219" y="1752"/>
                    </a:lnTo>
                    <a:lnTo>
                      <a:pt x="3295" y="1600"/>
                    </a:lnTo>
                    <a:lnTo>
                      <a:pt x="3371" y="1448"/>
                    </a:lnTo>
                    <a:lnTo>
                      <a:pt x="3466" y="1295"/>
                    </a:lnTo>
                    <a:lnTo>
                      <a:pt x="3542" y="1143"/>
                    </a:lnTo>
                    <a:lnTo>
                      <a:pt x="3619" y="991"/>
                    </a:lnTo>
                    <a:lnTo>
                      <a:pt x="3695" y="838"/>
                    </a:lnTo>
                    <a:lnTo>
                      <a:pt x="3790" y="686"/>
                    </a:lnTo>
                    <a:lnTo>
                      <a:pt x="3809" y="629"/>
                    </a:lnTo>
                    <a:lnTo>
                      <a:pt x="3866" y="553"/>
                    </a:lnTo>
                    <a:lnTo>
                      <a:pt x="3923" y="515"/>
                    </a:lnTo>
                    <a:lnTo>
                      <a:pt x="3981" y="496"/>
                    </a:lnTo>
                    <a:lnTo>
                      <a:pt x="4152" y="457"/>
                    </a:lnTo>
                    <a:lnTo>
                      <a:pt x="4304" y="419"/>
                    </a:lnTo>
                    <a:lnTo>
                      <a:pt x="4476" y="381"/>
                    </a:lnTo>
                    <a:lnTo>
                      <a:pt x="4628" y="343"/>
                    </a:lnTo>
                    <a:lnTo>
                      <a:pt x="4800" y="286"/>
                    </a:lnTo>
                    <a:lnTo>
                      <a:pt x="4952" y="248"/>
                    </a:lnTo>
                    <a:lnTo>
                      <a:pt x="5124" y="210"/>
                    </a:lnTo>
                    <a:lnTo>
                      <a:pt x="5276" y="172"/>
                    </a:lnTo>
                    <a:lnTo>
                      <a:pt x="5352" y="152"/>
                    </a:lnTo>
                    <a:lnTo>
                      <a:pt x="5466" y="96"/>
                    </a:lnTo>
                    <a:lnTo>
                      <a:pt x="5562" y="20"/>
                    </a:lnTo>
                    <a:lnTo>
                      <a:pt x="5600" y="0"/>
                    </a:lnTo>
                    <a:lnTo>
                      <a:pt x="5695" y="0"/>
                    </a:lnTo>
                    <a:close/>
                    <a:moveTo>
                      <a:pt x="6419" y="6248"/>
                    </a:moveTo>
                    <a:lnTo>
                      <a:pt x="6457" y="6095"/>
                    </a:lnTo>
                    <a:lnTo>
                      <a:pt x="6457" y="5963"/>
                    </a:lnTo>
                    <a:lnTo>
                      <a:pt x="6476" y="5943"/>
                    </a:lnTo>
                    <a:lnTo>
                      <a:pt x="6476" y="5924"/>
                    </a:lnTo>
                    <a:lnTo>
                      <a:pt x="6495" y="5905"/>
                    </a:lnTo>
                    <a:lnTo>
                      <a:pt x="6495" y="5886"/>
                    </a:lnTo>
                    <a:lnTo>
                      <a:pt x="6476" y="5848"/>
                    </a:lnTo>
                    <a:lnTo>
                      <a:pt x="6438" y="5810"/>
                    </a:lnTo>
                    <a:lnTo>
                      <a:pt x="6381" y="5753"/>
                    </a:lnTo>
                    <a:lnTo>
                      <a:pt x="6343" y="5714"/>
                    </a:lnTo>
                    <a:lnTo>
                      <a:pt x="6343" y="5638"/>
                    </a:lnTo>
                    <a:lnTo>
                      <a:pt x="6362" y="5638"/>
                    </a:lnTo>
                    <a:lnTo>
                      <a:pt x="6381" y="5619"/>
                    </a:lnTo>
                    <a:lnTo>
                      <a:pt x="6400" y="5600"/>
                    </a:lnTo>
                    <a:lnTo>
                      <a:pt x="6381" y="5582"/>
                    </a:lnTo>
                    <a:lnTo>
                      <a:pt x="6343" y="5524"/>
                    </a:lnTo>
                    <a:lnTo>
                      <a:pt x="6285" y="5448"/>
                    </a:lnTo>
                    <a:lnTo>
                      <a:pt x="6133" y="5257"/>
                    </a:lnTo>
                    <a:lnTo>
                      <a:pt x="6076" y="5220"/>
                    </a:lnTo>
                    <a:lnTo>
                      <a:pt x="6019" y="5238"/>
                    </a:lnTo>
                    <a:lnTo>
                      <a:pt x="5962" y="4991"/>
                    </a:lnTo>
                    <a:lnTo>
                      <a:pt x="5904" y="4857"/>
                    </a:lnTo>
                    <a:lnTo>
                      <a:pt x="5847" y="4762"/>
                    </a:lnTo>
                    <a:lnTo>
                      <a:pt x="5752" y="4648"/>
                    </a:lnTo>
                    <a:lnTo>
                      <a:pt x="5676" y="4610"/>
                    </a:lnTo>
                    <a:lnTo>
                      <a:pt x="5581" y="4572"/>
                    </a:lnTo>
                    <a:lnTo>
                      <a:pt x="5562" y="4515"/>
                    </a:lnTo>
                    <a:lnTo>
                      <a:pt x="5523" y="4419"/>
                    </a:lnTo>
                    <a:lnTo>
                      <a:pt x="5505" y="4381"/>
                    </a:lnTo>
                    <a:lnTo>
                      <a:pt x="5447" y="4305"/>
                    </a:lnTo>
                    <a:lnTo>
                      <a:pt x="5428" y="4229"/>
                    </a:lnTo>
                    <a:lnTo>
                      <a:pt x="5390" y="4172"/>
                    </a:lnTo>
                    <a:lnTo>
                      <a:pt x="5333" y="4096"/>
                    </a:lnTo>
                    <a:lnTo>
                      <a:pt x="5314" y="4077"/>
                    </a:lnTo>
                    <a:lnTo>
                      <a:pt x="5295" y="4058"/>
                    </a:lnTo>
                    <a:lnTo>
                      <a:pt x="5276" y="4019"/>
                    </a:lnTo>
                    <a:lnTo>
                      <a:pt x="5276" y="4000"/>
                    </a:lnTo>
                    <a:lnTo>
                      <a:pt x="5295" y="3962"/>
                    </a:lnTo>
                    <a:lnTo>
                      <a:pt x="5314" y="3810"/>
                    </a:lnTo>
                    <a:lnTo>
                      <a:pt x="5295" y="3772"/>
                    </a:lnTo>
                    <a:lnTo>
                      <a:pt x="5257" y="3733"/>
                    </a:lnTo>
                    <a:lnTo>
                      <a:pt x="5143" y="3657"/>
                    </a:lnTo>
                    <a:lnTo>
                      <a:pt x="5105" y="3601"/>
                    </a:lnTo>
                    <a:lnTo>
                      <a:pt x="5085" y="3524"/>
                    </a:lnTo>
                    <a:lnTo>
                      <a:pt x="5105" y="3505"/>
                    </a:lnTo>
                    <a:lnTo>
                      <a:pt x="5200" y="3429"/>
                    </a:lnTo>
                    <a:lnTo>
                      <a:pt x="5219" y="3429"/>
                    </a:lnTo>
                    <a:lnTo>
                      <a:pt x="5200" y="3410"/>
                    </a:lnTo>
                    <a:lnTo>
                      <a:pt x="5124" y="3296"/>
                    </a:lnTo>
                    <a:lnTo>
                      <a:pt x="5105" y="3257"/>
                    </a:lnTo>
                    <a:lnTo>
                      <a:pt x="5124" y="3220"/>
                    </a:lnTo>
                    <a:lnTo>
                      <a:pt x="5143" y="3143"/>
                    </a:lnTo>
                    <a:lnTo>
                      <a:pt x="5143" y="3105"/>
                    </a:lnTo>
                    <a:lnTo>
                      <a:pt x="5124" y="3067"/>
                    </a:lnTo>
                    <a:lnTo>
                      <a:pt x="5105" y="3048"/>
                    </a:lnTo>
                    <a:lnTo>
                      <a:pt x="5066" y="3010"/>
                    </a:lnTo>
                    <a:lnTo>
                      <a:pt x="5029" y="2972"/>
                    </a:lnTo>
                    <a:lnTo>
                      <a:pt x="5009" y="2953"/>
                    </a:lnTo>
                    <a:lnTo>
                      <a:pt x="4990" y="2934"/>
                    </a:lnTo>
                    <a:lnTo>
                      <a:pt x="4990" y="2915"/>
                    </a:lnTo>
                    <a:lnTo>
                      <a:pt x="5181" y="2915"/>
                    </a:lnTo>
                    <a:lnTo>
                      <a:pt x="5276" y="2915"/>
                    </a:lnTo>
                    <a:lnTo>
                      <a:pt x="5352" y="2953"/>
                    </a:lnTo>
                    <a:lnTo>
                      <a:pt x="5390" y="2895"/>
                    </a:lnTo>
                    <a:lnTo>
                      <a:pt x="5371" y="2839"/>
                    </a:lnTo>
                    <a:lnTo>
                      <a:pt x="5352" y="2781"/>
                    </a:lnTo>
                    <a:lnTo>
                      <a:pt x="5333" y="2743"/>
                    </a:lnTo>
                    <a:lnTo>
                      <a:pt x="5352" y="2705"/>
                    </a:lnTo>
                    <a:lnTo>
                      <a:pt x="5428" y="2648"/>
                    </a:lnTo>
                    <a:lnTo>
                      <a:pt x="5447" y="2610"/>
                    </a:lnTo>
                    <a:lnTo>
                      <a:pt x="5390" y="2610"/>
                    </a:lnTo>
                    <a:lnTo>
                      <a:pt x="5352" y="2610"/>
                    </a:lnTo>
                    <a:lnTo>
                      <a:pt x="5314" y="2591"/>
                    </a:lnTo>
                    <a:lnTo>
                      <a:pt x="5295" y="2572"/>
                    </a:lnTo>
                    <a:lnTo>
                      <a:pt x="5238" y="2514"/>
                    </a:lnTo>
                    <a:lnTo>
                      <a:pt x="5200" y="2496"/>
                    </a:lnTo>
                    <a:lnTo>
                      <a:pt x="5333" y="2458"/>
                    </a:lnTo>
                    <a:lnTo>
                      <a:pt x="5428" y="2438"/>
                    </a:lnTo>
                    <a:lnTo>
                      <a:pt x="5657" y="2438"/>
                    </a:lnTo>
                    <a:lnTo>
                      <a:pt x="5771" y="2419"/>
                    </a:lnTo>
                    <a:lnTo>
                      <a:pt x="5809" y="2400"/>
                    </a:lnTo>
                    <a:lnTo>
                      <a:pt x="5809" y="2419"/>
                    </a:lnTo>
                    <a:lnTo>
                      <a:pt x="5886" y="2591"/>
                    </a:lnTo>
                    <a:lnTo>
                      <a:pt x="5904" y="2629"/>
                    </a:lnTo>
                    <a:lnTo>
                      <a:pt x="5943" y="2667"/>
                    </a:lnTo>
                    <a:lnTo>
                      <a:pt x="6000" y="2705"/>
                    </a:lnTo>
                    <a:lnTo>
                      <a:pt x="6038" y="2743"/>
                    </a:lnTo>
                    <a:lnTo>
                      <a:pt x="6152" y="2858"/>
                    </a:lnTo>
                    <a:lnTo>
                      <a:pt x="6190" y="2915"/>
                    </a:lnTo>
                    <a:lnTo>
                      <a:pt x="6228" y="2934"/>
                    </a:lnTo>
                    <a:lnTo>
                      <a:pt x="6343" y="3029"/>
                    </a:lnTo>
                    <a:lnTo>
                      <a:pt x="6362" y="3067"/>
                    </a:lnTo>
                    <a:lnTo>
                      <a:pt x="6381" y="3105"/>
                    </a:lnTo>
                    <a:lnTo>
                      <a:pt x="6343" y="3200"/>
                    </a:lnTo>
                    <a:lnTo>
                      <a:pt x="6343" y="3239"/>
                    </a:lnTo>
                    <a:lnTo>
                      <a:pt x="6343" y="3276"/>
                    </a:lnTo>
                    <a:lnTo>
                      <a:pt x="6362" y="3296"/>
                    </a:lnTo>
                    <a:lnTo>
                      <a:pt x="6362" y="3334"/>
                    </a:lnTo>
                    <a:lnTo>
                      <a:pt x="6362" y="3353"/>
                    </a:lnTo>
                    <a:lnTo>
                      <a:pt x="6362" y="3372"/>
                    </a:lnTo>
                    <a:lnTo>
                      <a:pt x="6362" y="3391"/>
                    </a:lnTo>
                    <a:lnTo>
                      <a:pt x="6381" y="3410"/>
                    </a:lnTo>
                    <a:lnTo>
                      <a:pt x="6381" y="3429"/>
                    </a:lnTo>
                    <a:lnTo>
                      <a:pt x="6438" y="3486"/>
                    </a:lnTo>
                    <a:lnTo>
                      <a:pt x="6457" y="3505"/>
                    </a:lnTo>
                    <a:lnTo>
                      <a:pt x="6476" y="3524"/>
                    </a:lnTo>
                    <a:lnTo>
                      <a:pt x="6495" y="3581"/>
                    </a:lnTo>
                    <a:lnTo>
                      <a:pt x="6514" y="3619"/>
                    </a:lnTo>
                    <a:lnTo>
                      <a:pt x="6514" y="3638"/>
                    </a:lnTo>
                    <a:lnTo>
                      <a:pt x="6533" y="3696"/>
                    </a:lnTo>
                    <a:lnTo>
                      <a:pt x="6552" y="3733"/>
                    </a:lnTo>
                    <a:lnTo>
                      <a:pt x="6647" y="3829"/>
                    </a:lnTo>
                    <a:lnTo>
                      <a:pt x="6685" y="3867"/>
                    </a:lnTo>
                    <a:lnTo>
                      <a:pt x="6705" y="3886"/>
                    </a:lnTo>
                    <a:lnTo>
                      <a:pt x="6724" y="3905"/>
                    </a:lnTo>
                    <a:lnTo>
                      <a:pt x="6743" y="3905"/>
                    </a:lnTo>
                    <a:lnTo>
                      <a:pt x="6781" y="3905"/>
                    </a:lnTo>
                    <a:lnTo>
                      <a:pt x="6838" y="3924"/>
                    </a:lnTo>
                    <a:lnTo>
                      <a:pt x="6857" y="3943"/>
                    </a:lnTo>
                    <a:lnTo>
                      <a:pt x="6876" y="3943"/>
                    </a:lnTo>
                    <a:lnTo>
                      <a:pt x="6895" y="3924"/>
                    </a:lnTo>
                    <a:lnTo>
                      <a:pt x="6990" y="3905"/>
                    </a:lnTo>
                    <a:lnTo>
                      <a:pt x="7124" y="3886"/>
                    </a:lnTo>
                    <a:lnTo>
                      <a:pt x="7200" y="3905"/>
                    </a:lnTo>
                    <a:lnTo>
                      <a:pt x="7238" y="3943"/>
                    </a:lnTo>
                    <a:lnTo>
                      <a:pt x="7295" y="4019"/>
                    </a:lnTo>
                    <a:lnTo>
                      <a:pt x="7314" y="4096"/>
                    </a:lnTo>
                    <a:lnTo>
                      <a:pt x="7295" y="4172"/>
                    </a:lnTo>
                    <a:lnTo>
                      <a:pt x="7314" y="4210"/>
                    </a:lnTo>
                    <a:lnTo>
                      <a:pt x="7333" y="4248"/>
                    </a:lnTo>
                    <a:lnTo>
                      <a:pt x="7371" y="4286"/>
                    </a:lnTo>
                    <a:lnTo>
                      <a:pt x="7428" y="4305"/>
                    </a:lnTo>
                    <a:lnTo>
                      <a:pt x="7467" y="4305"/>
                    </a:lnTo>
                    <a:lnTo>
                      <a:pt x="7523" y="4324"/>
                    </a:lnTo>
                    <a:lnTo>
                      <a:pt x="7505" y="4343"/>
                    </a:lnTo>
                    <a:lnTo>
                      <a:pt x="7486" y="4400"/>
                    </a:lnTo>
                    <a:lnTo>
                      <a:pt x="7447" y="4439"/>
                    </a:lnTo>
                    <a:lnTo>
                      <a:pt x="7428" y="4515"/>
                    </a:lnTo>
                    <a:lnTo>
                      <a:pt x="7409" y="4572"/>
                    </a:lnTo>
                    <a:lnTo>
                      <a:pt x="7409" y="4610"/>
                    </a:lnTo>
                    <a:lnTo>
                      <a:pt x="7391" y="4629"/>
                    </a:lnTo>
                    <a:lnTo>
                      <a:pt x="7333" y="4667"/>
                    </a:lnTo>
                    <a:lnTo>
                      <a:pt x="7066" y="4839"/>
                    </a:lnTo>
                    <a:lnTo>
                      <a:pt x="7010" y="4896"/>
                    </a:lnTo>
                    <a:lnTo>
                      <a:pt x="6971" y="4991"/>
                    </a:lnTo>
                    <a:lnTo>
                      <a:pt x="6990" y="5067"/>
                    </a:lnTo>
                    <a:lnTo>
                      <a:pt x="7028" y="5124"/>
                    </a:lnTo>
                    <a:lnTo>
                      <a:pt x="7124" y="5220"/>
                    </a:lnTo>
                    <a:lnTo>
                      <a:pt x="7219" y="5296"/>
                    </a:lnTo>
                    <a:lnTo>
                      <a:pt x="7295" y="5315"/>
                    </a:lnTo>
                    <a:lnTo>
                      <a:pt x="7428" y="5410"/>
                    </a:lnTo>
                    <a:lnTo>
                      <a:pt x="7467" y="5429"/>
                    </a:lnTo>
                    <a:lnTo>
                      <a:pt x="7523" y="5448"/>
                    </a:lnTo>
                    <a:lnTo>
                      <a:pt x="7581" y="5619"/>
                    </a:lnTo>
                    <a:lnTo>
                      <a:pt x="7581" y="5714"/>
                    </a:lnTo>
                    <a:lnTo>
                      <a:pt x="7581" y="5753"/>
                    </a:lnTo>
                    <a:lnTo>
                      <a:pt x="7543" y="5810"/>
                    </a:lnTo>
                    <a:lnTo>
                      <a:pt x="7486" y="5829"/>
                    </a:lnTo>
                    <a:lnTo>
                      <a:pt x="7467" y="5867"/>
                    </a:lnTo>
                    <a:lnTo>
                      <a:pt x="7428" y="5886"/>
                    </a:lnTo>
                    <a:lnTo>
                      <a:pt x="7391" y="5886"/>
                    </a:lnTo>
                    <a:lnTo>
                      <a:pt x="7371" y="5867"/>
                    </a:lnTo>
                    <a:lnTo>
                      <a:pt x="7352" y="5848"/>
                    </a:lnTo>
                    <a:lnTo>
                      <a:pt x="7333" y="5829"/>
                    </a:lnTo>
                    <a:lnTo>
                      <a:pt x="7314" y="5829"/>
                    </a:lnTo>
                    <a:lnTo>
                      <a:pt x="7314" y="5848"/>
                    </a:lnTo>
                    <a:lnTo>
                      <a:pt x="7295" y="5848"/>
                    </a:lnTo>
                    <a:lnTo>
                      <a:pt x="7238" y="5981"/>
                    </a:lnTo>
                    <a:lnTo>
                      <a:pt x="7238" y="6000"/>
                    </a:lnTo>
                    <a:lnTo>
                      <a:pt x="7257" y="6000"/>
                    </a:lnTo>
                    <a:lnTo>
                      <a:pt x="7257" y="6019"/>
                    </a:lnTo>
                    <a:lnTo>
                      <a:pt x="7257" y="6039"/>
                    </a:lnTo>
                    <a:lnTo>
                      <a:pt x="7238" y="6039"/>
                    </a:lnTo>
                    <a:lnTo>
                      <a:pt x="7181" y="6058"/>
                    </a:lnTo>
                    <a:lnTo>
                      <a:pt x="7162" y="6058"/>
                    </a:lnTo>
                    <a:lnTo>
                      <a:pt x="7162" y="6077"/>
                    </a:lnTo>
                    <a:lnTo>
                      <a:pt x="7086" y="6191"/>
                    </a:lnTo>
                    <a:lnTo>
                      <a:pt x="7028" y="6267"/>
                    </a:lnTo>
                    <a:lnTo>
                      <a:pt x="6990" y="6286"/>
                    </a:lnTo>
                    <a:lnTo>
                      <a:pt x="6971" y="6305"/>
                    </a:lnTo>
                    <a:lnTo>
                      <a:pt x="6952" y="6305"/>
                    </a:lnTo>
                    <a:lnTo>
                      <a:pt x="6933" y="6305"/>
                    </a:lnTo>
                    <a:lnTo>
                      <a:pt x="6895" y="6305"/>
                    </a:lnTo>
                    <a:lnTo>
                      <a:pt x="6876" y="6305"/>
                    </a:lnTo>
                    <a:lnTo>
                      <a:pt x="6857" y="6305"/>
                    </a:lnTo>
                    <a:lnTo>
                      <a:pt x="6838" y="6286"/>
                    </a:lnTo>
                    <a:lnTo>
                      <a:pt x="6819" y="6286"/>
                    </a:lnTo>
                    <a:lnTo>
                      <a:pt x="6800" y="6286"/>
                    </a:lnTo>
                    <a:lnTo>
                      <a:pt x="6781" y="6286"/>
                    </a:lnTo>
                    <a:lnTo>
                      <a:pt x="6724" y="6286"/>
                    </a:lnTo>
                    <a:lnTo>
                      <a:pt x="6705" y="6286"/>
                    </a:lnTo>
                    <a:lnTo>
                      <a:pt x="6685" y="6267"/>
                    </a:lnTo>
                    <a:lnTo>
                      <a:pt x="6666" y="6267"/>
                    </a:lnTo>
                    <a:lnTo>
                      <a:pt x="6647" y="6248"/>
                    </a:lnTo>
                    <a:lnTo>
                      <a:pt x="6590" y="6267"/>
                    </a:lnTo>
                    <a:lnTo>
                      <a:pt x="6571" y="6267"/>
                    </a:lnTo>
                    <a:lnTo>
                      <a:pt x="6552" y="6267"/>
                    </a:lnTo>
                    <a:lnTo>
                      <a:pt x="6457" y="6248"/>
                    </a:lnTo>
                    <a:lnTo>
                      <a:pt x="6419" y="624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0" name="Freeform 6">
                <a:extLst>
                  <a:ext uri="{FF2B5EF4-FFF2-40B4-BE49-F238E27FC236}">
                    <a16:creationId xmlns:a16="http://schemas.microsoft.com/office/drawing/2014/main" id="{390F159E-F672-7743-8A16-20CF4C7C4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2525" y="3141663"/>
                <a:ext cx="582613" cy="623887"/>
              </a:xfrm>
              <a:custGeom>
                <a:avLst/>
                <a:gdLst>
                  <a:gd name="T0" fmla="*/ 2147483646 w 3239"/>
                  <a:gd name="T1" fmla="*/ 2147483646 h 3468"/>
                  <a:gd name="T2" fmla="*/ 2147483646 w 3239"/>
                  <a:gd name="T3" fmla="*/ 2147483646 h 3468"/>
                  <a:gd name="T4" fmla="*/ 2147483646 w 3239"/>
                  <a:gd name="T5" fmla="*/ 2147483646 h 3468"/>
                  <a:gd name="T6" fmla="*/ 2147483646 w 3239"/>
                  <a:gd name="T7" fmla="*/ 2147483646 h 3468"/>
                  <a:gd name="T8" fmla="*/ 2147483646 w 3239"/>
                  <a:gd name="T9" fmla="*/ 2147483646 h 3468"/>
                  <a:gd name="T10" fmla="*/ 2147483646 w 3239"/>
                  <a:gd name="T11" fmla="*/ 2147483646 h 3468"/>
                  <a:gd name="T12" fmla="*/ 2147483646 w 3239"/>
                  <a:gd name="T13" fmla="*/ 2147483646 h 3468"/>
                  <a:gd name="T14" fmla="*/ 2147483646 w 3239"/>
                  <a:gd name="T15" fmla="*/ 2147483646 h 3468"/>
                  <a:gd name="T16" fmla="*/ 2147483646 w 3239"/>
                  <a:gd name="T17" fmla="*/ 2147483646 h 3468"/>
                  <a:gd name="T18" fmla="*/ 2147483646 w 3239"/>
                  <a:gd name="T19" fmla="*/ 2147483646 h 3468"/>
                  <a:gd name="T20" fmla="*/ 2147483646 w 3239"/>
                  <a:gd name="T21" fmla="*/ 2147483646 h 3468"/>
                  <a:gd name="T22" fmla="*/ 2147483646 w 3239"/>
                  <a:gd name="T23" fmla="*/ 2147483646 h 3468"/>
                  <a:gd name="T24" fmla="*/ 2147483646 w 3239"/>
                  <a:gd name="T25" fmla="*/ 2147483646 h 3468"/>
                  <a:gd name="T26" fmla="*/ 2147483646 w 3239"/>
                  <a:gd name="T27" fmla="*/ 2147483646 h 3468"/>
                  <a:gd name="T28" fmla="*/ 2147483646 w 3239"/>
                  <a:gd name="T29" fmla="*/ 2147483646 h 3468"/>
                  <a:gd name="T30" fmla="*/ 2147483646 w 3239"/>
                  <a:gd name="T31" fmla="*/ 2147483646 h 3468"/>
                  <a:gd name="T32" fmla="*/ 2147483646 w 3239"/>
                  <a:gd name="T33" fmla="*/ 2147483646 h 3468"/>
                  <a:gd name="T34" fmla="*/ 2147483646 w 3239"/>
                  <a:gd name="T35" fmla="*/ 2147483646 h 3468"/>
                  <a:gd name="T36" fmla="*/ 2147483646 w 3239"/>
                  <a:gd name="T37" fmla="*/ 2147483646 h 3468"/>
                  <a:gd name="T38" fmla="*/ 2147483646 w 3239"/>
                  <a:gd name="T39" fmla="*/ 2147483646 h 3468"/>
                  <a:gd name="T40" fmla="*/ 2147483646 w 3239"/>
                  <a:gd name="T41" fmla="*/ 2147483646 h 3468"/>
                  <a:gd name="T42" fmla="*/ 2147483646 w 3239"/>
                  <a:gd name="T43" fmla="*/ 2147483646 h 3468"/>
                  <a:gd name="T44" fmla="*/ 2147483646 w 3239"/>
                  <a:gd name="T45" fmla="*/ 2147483646 h 3468"/>
                  <a:gd name="T46" fmla="*/ 2147483646 w 3239"/>
                  <a:gd name="T47" fmla="*/ 2147483646 h 3468"/>
                  <a:gd name="T48" fmla="*/ 2147483646 w 3239"/>
                  <a:gd name="T49" fmla="*/ 2147483646 h 3468"/>
                  <a:gd name="T50" fmla="*/ 2147483646 w 3239"/>
                  <a:gd name="T51" fmla="*/ 2147483646 h 3468"/>
                  <a:gd name="T52" fmla="*/ 2147483646 w 3239"/>
                  <a:gd name="T53" fmla="*/ 2147483646 h 3468"/>
                  <a:gd name="T54" fmla="*/ 2147483646 w 3239"/>
                  <a:gd name="T55" fmla="*/ 2147483646 h 3468"/>
                  <a:gd name="T56" fmla="*/ 2147483646 w 3239"/>
                  <a:gd name="T57" fmla="*/ 2147483646 h 3468"/>
                  <a:gd name="T58" fmla="*/ 2147483646 w 3239"/>
                  <a:gd name="T59" fmla="*/ 2147483646 h 3468"/>
                  <a:gd name="T60" fmla="*/ 2147483646 w 3239"/>
                  <a:gd name="T61" fmla="*/ 2147483646 h 3468"/>
                  <a:gd name="T62" fmla="*/ 2147483646 w 3239"/>
                  <a:gd name="T63" fmla="*/ 2147483646 h 3468"/>
                  <a:gd name="T64" fmla="*/ 2147483646 w 3239"/>
                  <a:gd name="T65" fmla="*/ 2147483646 h 3468"/>
                  <a:gd name="T66" fmla="*/ 2147483646 w 3239"/>
                  <a:gd name="T67" fmla="*/ 2147483646 h 3468"/>
                  <a:gd name="T68" fmla="*/ 2147483646 w 3239"/>
                  <a:gd name="T69" fmla="*/ 2147483646 h 3468"/>
                  <a:gd name="T70" fmla="*/ 2147483646 w 3239"/>
                  <a:gd name="T71" fmla="*/ 2147483646 h 3468"/>
                  <a:gd name="T72" fmla="*/ 2147483646 w 3239"/>
                  <a:gd name="T73" fmla="*/ 2147483646 h 3468"/>
                  <a:gd name="T74" fmla="*/ 2147483646 w 3239"/>
                  <a:gd name="T75" fmla="*/ 2147483646 h 3468"/>
                  <a:gd name="T76" fmla="*/ 2147483646 w 3239"/>
                  <a:gd name="T77" fmla="*/ 2147483646 h 3468"/>
                  <a:gd name="T78" fmla="*/ 2147483646 w 3239"/>
                  <a:gd name="T79" fmla="*/ 2147483646 h 3468"/>
                  <a:gd name="T80" fmla="*/ 2147483646 w 3239"/>
                  <a:gd name="T81" fmla="*/ 2147483646 h 3468"/>
                  <a:gd name="T82" fmla="*/ 2147483646 w 3239"/>
                  <a:gd name="T83" fmla="*/ 2147483646 h 3468"/>
                  <a:gd name="T84" fmla="*/ 2147483646 w 3239"/>
                  <a:gd name="T85" fmla="*/ 2147483646 h 3468"/>
                  <a:gd name="T86" fmla="*/ 2147483646 w 3239"/>
                  <a:gd name="T87" fmla="*/ 2147483646 h 3468"/>
                  <a:gd name="T88" fmla="*/ 2147483646 w 3239"/>
                  <a:gd name="T89" fmla="*/ 2147483646 h 3468"/>
                  <a:gd name="T90" fmla="*/ 2147483646 w 3239"/>
                  <a:gd name="T91" fmla="*/ 2147483646 h 3468"/>
                  <a:gd name="T92" fmla="*/ 2147483646 w 3239"/>
                  <a:gd name="T93" fmla="*/ 2147483646 h 3468"/>
                  <a:gd name="T94" fmla="*/ 2147483646 w 3239"/>
                  <a:gd name="T95" fmla="*/ 2147483646 h 3468"/>
                  <a:gd name="T96" fmla="*/ 2147483646 w 3239"/>
                  <a:gd name="T97" fmla="*/ 2147483646 h 3468"/>
                  <a:gd name="T98" fmla="*/ 2147483646 w 3239"/>
                  <a:gd name="T99" fmla="*/ 2147483646 h 3468"/>
                  <a:gd name="T100" fmla="*/ 2147483646 w 3239"/>
                  <a:gd name="T101" fmla="*/ 2147483646 h 3468"/>
                  <a:gd name="T102" fmla="*/ 2147483646 w 3239"/>
                  <a:gd name="T103" fmla="*/ 2147483646 h 346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39" h="3468">
                    <a:moveTo>
                      <a:pt x="267" y="3353"/>
                    </a:moveTo>
                    <a:lnTo>
                      <a:pt x="209" y="3334"/>
                    </a:lnTo>
                    <a:lnTo>
                      <a:pt x="114" y="3257"/>
                    </a:lnTo>
                    <a:lnTo>
                      <a:pt x="38" y="3143"/>
                    </a:lnTo>
                    <a:lnTo>
                      <a:pt x="38" y="3067"/>
                    </a:lnTo>
                    <a:lnTo>
                      <a:pt x="57" y="3010"/>
                    </a:lnTo>
                    <a:lnTo>
                      <a:pt x="76" y="2953"/>
                    </a:lnTo>
                    <a:lnTo>
                      <a:pt x="76" y="2895"/>
                    </a:lnTo>
                    <a:lnTo>
                      <a:pt x="76" y="2838"/>
                    </a:lnTo>
                    <a:lnTo>
                      <a:pt x="38" y="2743"/>
                    </a:lnTo>
                    <a:lnTo>
                      <a:pt x="19" y="2686"/>
                    </a:lnTo>
                    <a:lnTo>
                      <a:pt x="57" y="2381"/>
                    </a:lnTo>
                    <a:lnTo>
                      <a:pt x="114" y="2229"/>
                    </a:lnTo>
                    <a:lnTo>
                      <a:pt x="114" y="2172"/>
                    </a:lnTo>
                    <a:lnTo>
                      <a:pt x="114" y="2057"/>
                    </a:lnTo>
                    <a:lnTo>
                      <a:pt x="95" y="2000"/>
                    </a:lnTo>
                    <a:lnTo>
                      <a:pt x="76" y="1962"/>
                    </a:lnTo>
                    <a:lnTo>
                      <a:pt x="19" y="1905"/>
                    </a:lnTo>
                    <a:lnTo>
                      <a:pt x="0" y="1886"/>
                    </a:lnTo>
                    <a:lnTo>
                      <a:pt x="19" y="1848"/>
                    </a:lnTo>
                    <a:lnTo>
                      <a:pt x="38" y="1829"/>
                    </a:lnTo>
                    <a:lnTo>
                      <a:pt x="76" y="1810"/>
                    </a:lnTo>
                    <a:lnTo>
                      <a:pt x="95" y="1810"/>
                    </a:lnTo>
                    <a:lnTo>
                      <a:pt x="133" y="1771"/>
                    </a:lnTo>
                    <a:lnTo>
                      <a:pt x="171" y="1734"/>
                    </a:lnTo>
                    <a:lnTo>
                      <a:pt x="191" y="1695"/>
                    </a:lnTo>
                    <a:lnTo>
                      <a:pt x="209" y="1638"/>
                    </a:lnTo>
                    <a:lnTo>
                      <a:pt x="247" y="1581"/>
                    </a:lnTo>
                    <a:lnTo>
                      <a:pt x="286" y="1581"/>
                    </a:lnTo>
                    <a:lnTo>
                      <a:pt x="343" y="1581"/>
                    </a:lnTo>
                    <a:lnTo>
                      <a:pt x="400" y="1581"/>
                    </a:lnTo>
                    <a:lnTo>
                      <a:pt x="438" y="1524"/>
                    </a:lnTo>
                    <a:lnTo>
                      <a:pt x="438" y="1410"/>
                    </a:lnTo>
                    <a:lnTo>
                      <a:pt x="381" y="1219"/>
                    </a:lnTo>
                    <a:lnTo>
                      <a:pt x="286" y="1048"/>
                    </a:lnTo>
                    <a:lnTo>
                      <a:pt x="267" y="991"/>
                    </a:lnTo>
                    <a:lnTo>
                      <a:pt x="267" y="953"/>
                    </a:lnTo>
                    <a:lnTo>
                      <a:pt x="305" y="857"/>
                    </a:lnTo>
                    <a:lnTo>
                      <a:pt x="305" y="819"/>
                    </a:lnTo>
                    <a:lnTo>
                      <a:pt x="286" y="762"/>
                    </a:lnTo>
                    <a:lnTo>
                      <a:pt x="267" y="724"/>
                    </a:lnTo>
                    <a:lnTo>
                      <a:pt x="247" y="667"/>
                    </a:lnTo>
                    <a:lnTo>
                      <a:pt x="209" y="648"/>
                    </a:lnTo>
                    <a:lnTo>
                      <a:pt x="228" y="628"/>
                    </a:lnTo>
                    <a:lnTo>
                      <a:pt x="247" y="610"/>
                    </a:lnTo>
                    <a:lnTo>
                      <a:pt x="247" y="572"/>
                    </a:lnTo>
                    <a:lnTo>
                      <a:pt x="247" y="552"/>
                    </a:lnTo>
                    <a:lnTo>
                      <a:pt x="267" y="533"/>
                    </a:lnTo>
                    <a:lnTo>
                      <a:pt x="286" y="496"/>
                    </a:lnTo>
                    <a:lnTo>
                      <a:pt x="305" y="496"/>
                    </a:lnTo>
                    <a:lnTo>
                      <a:pt x="305" y="476"/>
                    </a:lnTo>
                    <a:lnTo>
                      <a:pt x="323" y="496"/>
                    </a:lnTo>
                    <a:lnTo>
                      <a:pt x="343" y="496"/>
                    </a:lnTo>
                    <a:lnTo>
                      <a:pt x="381" y="438"/>
                    </a:lnTo>
                    <a:lnTo>
                      <a:pt x="400" y="438"/>
                    </a:lnTo>
                    <a:lnTo>
                      <a:pt x="400" y="419"/>
                    </a:lnTo>
                    <a:lnTo>
                      <a:pt x="400" y="400"/>
                    </a:lnTo>
                    <a:lnTo>
                      <a:pt x="400" y="343"/>
                    </a:lnTo>
                    <a:lnTo>
                      <a:pt x="419" y="343"/>
                    </a:lnTo>
                    <a:lnTo>
                      <a:pt x="419" y="324"/>
                    </a:lnTo>
                    <a:lnTo>
                      <a:pt x="438" y="305"/>
                    </a:lnTo>
                    <a:lnTo>
                      <a:pt x="495" y="248"/>
                    </a:lnTo>
                    <a:lnTo>
                      <a:pt x="533" y="229"/>
                    </a:lnTo>
                    <a:lnTo>
                      <a:pt x="590" y="191"/>
                    </a:lnTo>
                    <a:lnTo>
                      <a:pt x="609" y="191"/>
                    </a:lnTo>
                    <a:lnTo>
                      <a:pt x="628" y="191"/>
                    </a:lnTo>
                    <a:lnTo>
                      <a:pt x="648" y="210"/>
                    </a:lnTo>
                    <a:lnTo>
                      <a:pt x="667" y="248"/>
                    </a:lnTo>
                    <a:lnTo>
                      <a:pt x="667" y="267"/>
                    </a:lnTo>
                    <a:lnTo>
                      <a:pt x="667" y="343"/>
                    </a:lnTo>
                    <a:lnTo>
                      <a:pt x="667" y="362"/>
                    </a:lnTo>
                    <a:lnTo>
                      <a:pt x="685" y="419"/>
                    </a:lnTo>
                    <a:lnTo>
                      <a:pt x="704" y="514"/>
                    </a:lnTo>
                    <a:lnTo>
                      <a:pt x="685" y="572"/>
                    </a:lnTo>
                    <a:lnTo>
                      <a:pt x="685" y="591"/>
                    </a:lnTo>
                    <a:lnTo>
                      <a:pt x="704" y="591"/>
                    </a:lnTo>
                    <a:lnTo>
                      <a:pt x="743" y="591"/>
                    </a:lnTo>
                    <a:lnTo>
                      <a:pt x="857" y="476"/>
                    </a:lnTo>
                    <a:lnTo>
                      <a:pt x="857" y="457"/>
                    </a:lnTo>
                    <a:lnTo>
                      <a:pt x="876" y="438"/>
                    </a:lnTo>
                    <a:lnTo>
                      <a:pt x="895" y="438"/>
                    </a:lnTo>
                    <a:lnTo>
                      <a:pt x="990" y="438"/>
                    </a:lnTo>
                    <a:lnTo>
                      <a:pt x="1009" y="438"/>
                    </a:lnTo>
                    <a:lnTo>
                      <a:pt x="1048" y="419"/>
                    </a:lnTo>
                    <a:lnTo>
                      <a:pt x="1105" y="381"/>
                    </a:lnTo>
                    <a:lnTo>
                      <a:pt x="1124" y="362"/>
                    </a:lnTo>
                    <a:lnTo>
                      <a:pt x="1143" y="362"/>
                    </a:lnTo>
                    <a:lnTo>
                      <a:pt x="1162" y="362"/>
                    </a:lnTo>
                    <a:lnTo>
                      <a:pt x="1200" y="362"/>
                    </a:lnTo>
                    <a:lnTo>
                      <a:pt x="1219" y="362"/>
                    </a:lnTo>
                    <a:lnTo>
                      <a:pt x="1238" y="343"/>
                    </a:lnTo>
                    <a:lnTo>
                      <a:pt x="1257" y="343"/>
                    </a:lnTo>
                    <a:lnTo>
                      <a:pt x="1295" y="286"/>
                    </a:lnTo>
                    <a:lnTo>
                      <a:pt x="1333" y="248"/>
                    </a:lnTo>
                    <a:lnTo>
                      <a:pt x="1352" y="248"/>
                    </a:lnTo>
                    <a:lnTo>
                      <a:pt x="1371" y="229"/>
                    </a:lnTo>
                    <a:lnTo>
                      <a:pt x="1505" y="0"/>
                    </a:lnTo>
                    <a:lnTo>
                      <a:pt x="1847" y="57"/>
                    </a:lnTo>
                    <a:lnTo>
                      <a:pt x="1867" y="76"/>
                    </a:lnTo>
                    <a:lnTo>
                      <a:pt x="1886" y="95"/>
                    </a:lnTo>
                    <a:lnTo>
                      <a:pt x="1905" y="115"/>
                    </a:lnTo>
                    <a:lnTo>
                      <a:pt x="1905" y="134"/>
                    </a:lnTo>
                    <a:lnTo>
                      <a:pt x="1905" y="210"/>
                    </a:lnTo>
                    <a:lnTo>
                      <a:pt x="1923" y="229"/>
                    </a:lnTo>
                    <a:lnTo>
                      <a:pt x="1923" y="248"/>
                    </a:lnTo>
                    <a:lnTo>
                      <a:pt x="1981" y="305"/>
                    </a:lnTo>
                    <a:lnTo>
                      <a:pt x="1981" y="324"/>
                    </a:lnTo>
                    <a:lnTo>
                      <a:pt x="1981" y="362"/>
                    </a:lnTo>
                    <a:lnTo>
                      <a:pt x="1981" y="400"/>
                    </a:lnTo>
                    <a:lnTo>
                      <a:pt x="1962" y="419"/>
                    </a:lnTo>
                    <a:lnTo>
                      <a:pt x="1828" y="610"/>
                    </a:lnTo>
                    <a:lnTo>
                      <a:pt x="1886" y="762"/>
                    </a:lnTo>
                    <a:lnTo>
                      <a:pt x="1867" y="838"/>
                    </a:lnTo>
                    <a:lnTo>
                      <a:pt x="1847" y="857"/>
                    </a:lnTo>
                    <a:lnTo>
                      <a:pt x="1828" y="877"/>
                    </a:lnTo>
                    <a:lnTo>
                      <a:pt x="1791" y="895"/>
                    </a:lnTo>
                    <a:lnTo>
                      <a:pt x="1771" y="914"/>
                    </a:lnTo>
                    <a:lnTo>
                      <a:pt x="1733" y="972"/>
                    </a:lnTo>
                    <a:lnTo>
                      <a:pt x="1676" y="1067"/>
                    </a:lnTo>
                    <a:lnTo>
                      <a:pt x="1657" y="1086"/>
                    </a:lnTo>
                    <a:lnTo>
                      <a:pt x="1638" y="1143"/>
                    </a:lnTo>
                    <a:lnTo>
                      <a:pt x="1638" y="1181"/>
                    </a:lnTo>
                    <a:lnTo>
                      <a:pt x="1638" y="1200"/>
                    </a:lnTo>
                    <a:lnTo>
                      <a:pt x="1638" y="1219"/>
                    </a:lnTo>
                    <a:lnTo>
                      <a:pt x="1657" y="1219"/>
                    </a:lnTo>
                    <a:lnTo>
                      <a:pt x="1771" y="1219"/>
                    </a:lnTo>
                    <a:lnTo>
                      <a:pt x="1828" y="1219"/>
                    </a:lnTo>
                    <a:lnTo>
                      <a:pt x="1847" y="1238"/>
                    </a:lnTo>
                    <a:lnTo>
                      <a:pt x="1905" y="1276"/>
                    </a:lnTo>
                    <a:lnTo>
                      <a:pt x="1923" y="1276"/>
                    </a:lnTo>
                    <a:lnTo>
                      <a:pt x="2038" y="1467"/>
                    </a:lnTo>
                    <a:lnTo>
                      <a:pt x="2057" y="1505"/>
                    </a:lnTo>
                    <a:lnTo>
                      <a:pt x="2133" y="1562"/>
                    </a:lnTo>
                    <a:lnTo>
                      <a:pt x="2152" y="1562"/>
                    </a:lnTo>
                    <a:lnTo>
                      <a:pt x="2172" y="1581"/>
                    </a:lnTo>
                    <a:lnTo>
                      <a:pt x="2190" y="1562"/>
                    </a:lnTo>
                    <a:lnTo>
                      <a:pt x="2209" y="1543"/>
                    </a:lnTo>
                    <a:lnTo>
                      <a:pt x="2228" y="1543"/>
                    </a:lnTo>
                    <a:lnTo>
                      <a:pt x="2267" y="1543"/>
                    </a:lnTo>
                    <a:lnTo>
                      <a:pt x="2286" y="1543"/>
                    </a:lnTo>
                    <a:lnTo>
                      <a:pt x="2304" y="1543"/>
                    </a:lnTo>
                    <a:lnTo>
                      <a:pt x="2343" y="1543"/>
                    </a:lnTo>
                    <a:lnTo>
                      <a:pt x="2362" y="1543"/>
                    </a:lnTo>
                    <a:lnTo>
                      <a:pt x="2400" y="1543"/>
                    </a:lnTo>
                    <a:lnTo>
                      <a:pt x="2419" y="1543"/>
                    </a:lnTo>
                    <a:lnTo>
                      <a:pt x="2495" y="1543"/>
                    </a:lnTo>
                    <a:lnTo>
                      <a:pt x="2705" y="1695"/>
                    </a:lnTo>
                    <a:lnTo>
                      <a:pt x="2743" y="1734"/>
                    </a:lnTo>
                    <a:lnTo>
                      <a:pt x="2743" y="1752"/>
                    </a:lnTo>
                    <a:lnTo>
                      <a:pt x="2743" y="1791"/>
                    </a:lnTo>
                    <a:lnTo>
                      <a:pt x="2685" y="1867"/>
                    </a:lnTo>
                    <a:lnTo>
                      <a:pt x="2667" y="1905"/>
                    </a:lnTo>
                    <a:lnTo>
                      <a:pt x="2685" y="1924"/>
                    </a:lnTo>
                    <a:lnTo>
                      <a:pt x="2705" y="1943"/>
                    </a:lnTo>
                    <a:lnTo>
                      <a:pt x="2724" y="2019"/>
                    </a:lnTo>
                    <a:lnTo>
                      <a:pt x="2724" y="2172"/>
                    </a:lnTo>
                    <a:lnTo>
                      <a:pt x="2705" y="2210"/>
                    </a:lnTo>
                    <a:lnTo>
                      <a:pt x="2685" y="2267"/>
                    </a:lnTo>
                    <a:lnTo>
                      <a:pt x="2648" y="2362"/>
                    </a:lnTo>
                    <a:lnTo>
                      <a:pt x="2648" y="2381"/>
                    </a:lnTo>
                    <a:lnTo>
                      <a:pt x="2648" y="2400"/>
                    </a:lnTo>
                    <a:lnTo>
                      <a:pt x="2667" y="2419"/>
                    </a:lnTo>
                    <a:lnTo>
                      <a:pt x="2724" y="2438"/>
                    </a:lnTo>
                    <a:lnTo>
                      <a:pt x="2724" y="2457"/>
                    </a:lnTo>
                    <a:lnTo>
                      <a:pt x="2743" y="2477"/>
                    </a:lnTo>
                    <a:lnTo>
                      <a:pt x="2762" y="2495"/>
                    </a:lnTo>
                    <a:lnTo>
                      <a:pt x="2781" y="2591"/>
                    </a:lnTo>
                    <a:lnTo>
                      <a:pt x="2781" y="2629"/>
                    </a:lnTo>
                    <a:lnTo>
                      <a:pt x="2762" y="2743"/>
                    </a:lnTo>
                    <a:lnTo>
                      <a:pt x="2781" y="2743"/>
                    </a:lnTo>
                    <a:lnTo>
                      <a:pt x="2800" y="2762"/>
                    </a:lnTo>
                    <a:lnTo>
                      <a:pt x="2819" y="2781"/>
                    </a:lnTo>
                    <a:lnTo>
                      <a:pt x="2838" y="2800"/>
                    </a:lnTo>
                    <a:lnTo>
                      <a:pt x="2857" y="2819"/>
                    </a:lnTo>
                    <a:lnTo>
                      <a:pt x="2914" y="2858"/>
                    </a:lnTo>
                    <a:lnTo>
                      <a:pt x="2934" y="2876"/>
                    </a:lnTo>
                    <a:lnTo>
                      <a:pt x="2934" y="2914"/>
                    </a:lnTo>
                    <a:lnTo>
                      <a:pt x="2990" y="2934"/>
                    </a:lnTo>
                    <a:lnTo>
                      <a:pt x="2990" y="2953"/>
                    </a:lnTo>
                    <a:lnTo>
                      <a:pt x="3010" y="2972"/>
                    </a:lnTo>
                    <a:lnTo>
                      <a:pt x="3066" y="3029"/>
                    </a:lnTo>
                    <a:lnTo>
                      <a:pt x="3105" y="3048"/>
                    </a:lnTo>
                    <a:lnTo>
                      <a:pt x="3143" y="3048"/>
                    </a:lnTo>
                    <a:lnTo>
                      <a:pt x="3200" y="3067"/>
                    </a:lnTo>
                    <a:lnTo>
                      <a:pt x="3219" y="3067"/>
                    </a:lnTo>
                    <a:lnTo>
                      <a:pt x="3238" y="3086"/>
                    </a:lnTo>
                    <a:lnTo>
                      <a:pt x="3238" y="3105"/>
                    </a:lnTo>
                    <a:lnTo>
                      <a:pt x="3219" y="3124"/>
                    </a:lnTo>
                    <a:lnTo>
                      <a:pt x="3200" y="3124"/>
                    </a:lnTo>
                    <a:lnTo>
                      <a:pt x="3162" y="3124"/>
                    </a:lnTo>
                    <a:lnTo>
                      <a:pt x="3143" y="3143"/>
                    </a:lnTo>
                    <a:lnTo>
                      <a:pt x="3124" y="3124"/>
                    </a:lnTo>
                    <a:lnTo>
                      <a:pt x="3066" y="3124"/>
                    </a:lnTo>
                    <a:lnTo>
                      <a:pt x="2876" y="3067"/>
                    </a:lnTo>
                    <a:lnTo>
                      <a:pt x="2857" y="3048"/>
                    </a:lnTo>
                    <a:lnTo>
                      <a:pt x="2819" y="3048"/>
                    </a:lnTo>
                    <a:lnTo>
                      <a:pt x="2724" y="3048"/>
                    </a:lnTo>
                    <a:lnTo>
                      <a:pt x="2705" y="3048"/>
                    </a:lnTo>
                    <a:lnTo>
                      <a:pt x="2590" y="3029"/>
                    </a:lnTo>
                    <a:lnTo>
                      <a:pt x="2381" y="2990"/>
                    </a:lnTo>
                    <a:lnTo>
                      <a:pt x="2267" y="2972"/>
                    </a:lnTo>
                    <a:lnTo>
                      <a:pt x="2209" y="2953"/>
                    </a:lnTo>
                    <a:lnTo>
                      <a:pt x="2019" y="2972"/>
                    </a:lnTo>
                    <a:lnTo>
                      <a:pt x="2000" y="2972"/>
                    </a:lnTo>
                    <a:lnTo>
                      <a:pt x="1981" y="2990"/>
                    </a:lnTo>
                    <a:lnTo>
                      <a:pt x="1943" y="2990"/>
                    </a:lnTo>
                    <a:lnTo>
                      <a:pt x="1905" y="2990"/>
                    </a:lnTo>
                    <a:lnTo>
                      <a:pt x="1828" y="2990"/>
                    </a:lnTo>
                    <a:lnTo>
                      <a:pt x="1809" y="3010"/>
                    </a:lnTo>
                    <a:lnTo>
                      <a:pt x="1791" y="3010"/>
                    </a:lnTo>
                    <a:lnTo>
                      <a:pt x="1791" y="3029"/>
                    </a:lnTo>
                    <a:lnTo>
                      <a:pt x="1771" y="3029"/>
                    </a:lnTo>
                    <a:lnTo>
                      <a:pt x="1771" y="3048"/>
                    </a:lnTo>
                    <a:lnTo>
                      <a:pt x="1771" y="3067"/>
                    </a:lnTo>
                    <a:lnTo>
                      <a:pt x="1791" y="3105"/>
                    </a:lnTo>
                    <a:lnTo>
                      <a:pt x="1809" y="3124"/>
                    </a:lnTo>
                    <a:lnTo>
                      <a:pt x="1752" y="3239"/>
                    </a:lnTo>
                    <a:lnTo>
                      <a:pt x="1695" y="3315"/>
                    </a:lnTo>
                    <a:lnTo>
                      <a:pt x="1695" y="3334"/>
                    </a:lnTo>
                    <a:lnTo>
                      <a:pt x="1676" y="3334"/>
                    </a:lnTo>
                    <a:lnTo>
                      <a:pt x="1657" y="3334"/>
                    </a:lnTo>
                    <a:lnTo>
                      <a:pt x="1600" y="3353"/>
                    </a:lnTo>
                    <a:lnTo>
                      <a:pt x="1562" y="3371"/>
                    </a:lnTo>
                    <a:lnTo>
                      <a:pt x="1447" y="3448"/>
                    </a:lnTo>
                    <a:lnTo>
                      <a:pt x="1429" y="3448"/>
                    </a:lnTo>
                    <a:lnTo>
                      <a:pt x="1390" y="3467"/>
                    </a:lnTo>
                    <a:lnTo>
                      <a:pt x="1333" y="3467"/>
                    </a:lnTo>
                    <a:lnTo>
                      <a:pt x="1295" y="3467"/>
                    </a:lnTo>
                    <a:lnTo>
                      <a:pt x="1162" y="3448"/>
                    </a:lnTo>
                    <a:lnTo>
                      <a:pt x="1143" y="3429"/>
                    </a:lnTo>
                    <a:lnTo>
                      <a:pt x="1105" y="3391"/>
                    </a:lnTo>
                    <a:lnTo>
                      <a:pt x="990" y="3334"/>
                    </a:lnTo>
                    <a:lnTo>
                      <a:pt x="952" y="3315"/>
                    </a:lnTo>
                    <a:lnTo>
                      <a:pt x="914" y="3276"/>
                    </a:lnTo>
                    <a:lnTo>
                      <a:pt x="895" y="3257"/>
                    </a:lnTo>
                    <a:lnTo>
                      <a:pt x="838" y="3239"/>
                    </a:lnTo>
                    <a:lnTo>
                      <a:pt x="743" y="3257"/>
                    </a:lnTo>
                    <a:lnTo>
                      <a:pt x="685" y="3257"/>
                    </a:lnTo>
                    <a:lnTo>
                      <a:pt x="533" y="3239"/>
                    </a:lnTo>
                    <a:lnTo>
                      <a:pt x="495" y="3239"/>
                    </a:lnTo>
                    <a:lnTo>
                      <a:pt x="476" y="3239"/>
                    </a:lnTo>
                    <a:lnTo>
                      <a:pt x="457" y="3239"/>
                    </a:lnTo>
                    <a:lnTo>
                      <a:pt x="438" y="3257"/>
                    </a:lnTo>
                    <a:lnTo>
                      <a:pt x="400" y="3295"/>
                    </a:lnTo>
                    <a:lnTo>
                      <a:pt x="267" y="3353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1" name="Freeform 7">
                <a:extLst>
                  <a:ext uri="{FF2B5EF4-FFF2-40B4-BE49-F238E27FC236}">
                    <a16:creationId xmlns:a16="http://schemas.microsoft.com/office/drawing/2014/main" id="{7D55E4E2-9CB2-8243-B6F8-6E680551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0150" y="3408363"/>
                <a:ext cx="3006725" cy="998537"/>
              </a:xfrm>
              <a:custGeom>
                <a:avLst/>
                <a:gdLst>
                  <a:gd name="T0" fmla="*/ 2147483646 w 16706"/>
                  <a:gd name="T1" fmla="*/ 2147483646 h 5544"/>
                  <a:gd name="T2" fmla="*/ 2147483646 w 16706"/>
                  <a:gd name="T3" fmla="*/ 2147483646 h 5544"/>
                  <a:gd name="T4" fmla="*/ 2147483646 w 16706"/>
                  <a:gd name="T5" fmla="*/ 2147483646 h 5544"/>
                  <a:gd name="T6" fmla="*/ 2147483646 w 16706"/>
                  <a:gd name="T7" fmla="*/ 2147483646 h 5544"/>
                  <a:gd name="T8" fmla="*/ 2147483646 w 16706"/>
                  <a:gd name="T9" fmla="*/ 2147483646 h 5544"/>
                  <a:gd name="T10" fmla="*/ 2147483646 w 16706"/>
                  <a:gd name="T11" fmla="*/ 2147483646 h 5544"/>
                  <a:gd name="T12" fmla="*/ 2147483646 w 16706"/>
                  <a:gd name="T13" fmla="*/ 2147483646 h 5544"/>
                  <a:gd name="T14" fmla="*/ 2147483646 w 16706"/>
                  <a:gd name="T15" fmla="*/ 2147483646 h 5544"/>
                  <a:gd name="T16" fmla="*/ 2147483646 w 16706"/>
                  <a:gd name="T17" fmla="*/ 2147483646 h 5544"/>
                  <a:gd name="T18" fmla="*/ 2147483646 w 16706"/>
                  <a:gd name="T19" fmla="*/ 2147483646 h 5544"/>
                  <a:gd name="T20" fmla="*/ 2147483646 w 16706"/>
                  <a:gd name="T21" fmla="*/ 2147483646 h 5544"/>
                  <a:gd name="T22" fmla="*/ 2147483646 w 16706"/>
                  <a:gd name="T23" fmla="*/ 2147483646 h 5544"/>
                  <a:gd name="T24" fmla="*/ 2147483646 w 16706"/>
                  <a:gd name="T25" fmla="*/ 2147483646 h 5544"/>
                  <a:gd name="T26" fmla="*/ 2147483646 w 16706"/>
                  <a:gd name="T27" fmla="*/ 2147483646 h 5544"/>
                  <a:gd name="T28" fmla="*/ 2147483646 w 16706"/>
                  <a:gd name="T29" fmla="*/ 2147483646 h 5544"/>
                  <a:gd name="T30" fmla="*/ 2147483646 w 16706"/>
                  <a:gd name="T31" fmla="*/ 2147483646 h 5544"/>
                  <a:gd name="T32" fmla="*/ 2147483646 w 16706"/>
                  <a:gd name="T33" fmla="*/ 2147483646 h 5544"/>
                  <a:gd name="T34" fmla="*/ 2147483646 w 16706"/>
                  <a:gd name="T35" fmla="*/ 2147483646 h 5544"/>
                  <a:gd name="T36" fmla="*/ 2147483646 w 16706"/>
                  <a:gd name="T37" fmla="*/ 0 h 5544"/>
                  <a:gd name="T38" fmla="*/ 2147483646 w 16706"/>
                  <a:gd name="T39" fmla="*/ 2147483646 h 5544"/>
                  <a:gd name="T40" fmla="*/ 2147483646 w 16706"/>
                  <a:gd name="T41" fmla="*/ 2147483646 h 5544"/>
                  <a:gd name="T42" fmla="*/ 2147483646 w 16706"/>
                  <a:gd name="T43" fmla="*/ 2147483646 h 5544"/>
                  <a:gd name="T44" fmla="*/ 2147483646 w 16706"/>
                  <a:gd name="T45" fmla="*/ 2147483646 h 5544"/>
                  <a:gd name="T46" fmla="*/ 2147483646 w 16706"/>
                  <a:gd name="T47" fmla="*/ 2147483646 h 5544"/>
                  <a:gd name="T48" fmla="*/ 2147483646 w 16706"/>
                  <a:gd name="T49" fmla="*/ 2147483646 h 5544"/>
                  <a:gd name="T50" fmla="*/ 2147483646 w 16706"/>
                  <a:gd name="T51" fmla="*/ 2147483646 h 5544"/>
                  <a:gd name="T52" fmla="*/ 2147483646 w 16706"/>
                  <a:gd name="T53" fmla="*/ 2147483646 h 5544"/>
                  <a:gd name="T54" fmla="*/ 2147483646 w 16706"/>
                  <a:gd name="T55" fmla="*/ 2147483646 h 5544"/>
                  <a:gd name="T56" fmla="*/ 2147483646 w 16706"/>
                  <a:gd name="T57" fmla="*/ 2147483646 h 5544"/>
                  <a:gd name="T58" fmla="*/ 2147483646 w 16706"/>
                  <a:gd name="T59" fmla="*/ 2147483646 h 5544"/>
                  <a:gd name="T60" fmla="*/ 2147483646 w 16706"/>
                  <a:gd name="T61" fmla="*/ 2147483646 h 5544"/>
                  <a:gd name="T62" fmla="*/ 2147483646 w 16706"/>
                  <a:gd name="T63" fmla="*/ 2147483646 h 5544"/>
                  <a:gd name="T64" fmla="*/ 2147483646 w 16706"/>
                  <a:gd name="T65" fmla="*/ 2147483646 h 5544"/>
                  <a:gd name="T66" fmla="*/ 2147483646 w 16706"/>
                  <a:gd name="T67" fmla="*/ 2147483646 h 5544"/>
                  <a:gd name="T68" fmla="*/ 2147483646 w 16706"/>
                  <a:gd name="T69" fmla="*/ 2147483646 h 5544"/>
                  <a:gd name="T70" fmla="*/ 2147483646 w 16706"/>
                  <a:gd name="T71" fmla="*/ 2147483646 h 5544"/>
                  <a:gd name="T72" fmla="*/ 2147483646 w 16706"/>
                  <a:gd name="T73" fmla="*/ 2147483646 h 5544"/>
                  <a:gd name="T74" fmla="*/ 2147483646 w 16706"/>
                  <a:gd name="T75" fmla="*/ 2147483646 h 5544"/>
                  <a:gd name="T76" fmla="*/ 2147483646 w 16706"/>
                  <a:gd name="T77" fmla="*/ 2147483646 h 5544"/>
                  <a:gd name="T78" fmla="*/ 2147483646 w 16706"/>
                  <a:gd name="T79" fmla="*/ 2147483646 h 5544"/>
                  <a:gd name="T80" fmla="*/ 2147483646 w 16706"/>
                  <a:gd name="T81" fmla="*/ 2147483646 h 5544"/>
                  <a:gd name="T82" fmla="*/ 2147483646 w 16706"/>
                  <a:gd name="T83" fmla="*/ 2147483646 h 5544"/>
                  <a:gd name="T84" fmla="*/ 2147483646 w 16706"/>
                  <a:gd name="T85" fmla="*/ 2147483646 h 5544"/>
                  <a:gd name="T86" fmla="*/ 2147483646 w 16706"/>
                  <a:gd name="T87" fmla="*/ 2147483646 h 5544"/>
                  <a:gd name="T88" fmla="*/ 2147483646 w 16706"/>
                  <a:gd name="T89" fmla="*/ 2147483646 h 5544"/>
                  <a:gd name="T90" fmla="*/ 2147483646 w 16706"/>
                  <a:gd name="T91" fmla="*/ 2147483646 h 5544"/>
                  <a:gd name="T92" fmla="*/ 2147483646 w 16706"/>
                  <a:gd name="T93" fmla="*/ 2147483646 h 5544"/>
                  <a:gd name="T94" fmla="*/ 2147483646 w 16706"/>
                  <a:gd name="T95" fmla="*/ 2147483646 h 5544"/>
                  <a:gd name="T96" fmla="*/ 2147483646 w 16706"/>
                  <a:gd name="T97" fmla="*/ 2147483646 h 5544"/>
                  <a:gd name="T98" fmla="*/ 2147483646 w 16706"/>
                  <a:gd name="T99" fmla="*/ 2147483646 h 5544"/>
                  <a:gd name="T100" fmla="*/ 2147483646 w 16706"/>
                  <a:gd name="T101" fmla="*/ 2147483646 h 5544"/>
                  <a:gd name="T102" fmla="*/ 2147483646 w 16706"/>
                  <a:gd name="T103" fmla="*/ 2147483646 h 5544"/>
                  <a:gd name="T104" fmla="*/ 2147483646 w 16706"/>
                  <a:gd name="T105" fmla="*/ 2147483646 h 5544"/>
                  <a:gd name="T106" fmla="*/ 2147483646 w 16706"/>
                  <a:gd name="T107" fmla="*/ 2147483646 h 5544"/>
                  <a:gd name="T108" fmla="*/ 2147483646 w 16706"/>
                  <a:gd name="T109" fmla="*/ 2147483646 h 5544"/>
                  <a:gd name="T110" fmla="*/ 2147483646 w 16706"/>
                  <a:gd name="T111" fmla="*/ 2147483646 h 5544"/>
                  <a:gd name="T112" fmla="*/ 2147483646 w 16706"/>
                  <a:gd name="T113" fmla="*/ 2147483646 h 5544"/>
                  <a:gd name="T114" fmla="*/ 2147483646 w 16706"/>
                  <a:gd name="T115" fmla="*/ 2147483646 h 5544"/>
                  <a:gd name="T116" fmla="*/ 2147483646 w 16706"/>
                  <a:gd name="T117" fmla="*/ 2147483646 h 5544"/>
                  <a:gd name="T118" fmla="*/ 2147483646 w 16706"/>
                  <a:gd name="T119" fmla="*/ 2147483646 h 5544"/>
                  <a:gd name="T120" fmla="*/ 2147483646 w 16706"/>
                  <a:gd name="T121" fmla="*/ 2147483646 h 5544"/>
                  <a:gd name="T122" fmla="*/ 2147483646 w 16706"/>
                  <a:gd name="T123" fmla="*/ 2147483646 h 5544"/>
                  <a:gd name="T124" fmla="*/ 2147483646 w 16706"/>
                  <a:gd name="T125" fmla="*/ 2147483646 h 55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706" h="5544">
                    <a:moveTo>
                      <a:pt x="1104" y="2952"/>
                    </a:moveTo>
                    <a:lnTo>
                      <a:pt x="1104" y="2952"/>
                    </a:lnTo>
                    <a:lnTo>
                      <a:pt x="1085" y="2952"/>
                    </a:lnTo>
                    <a:lnTo>
                      <a:pt x="1009" y="2895"/>
                    </a:lnTo>
                    <a:lnTo>
                      <a:pt x="971" y="2857"/>
                    </a:lnTo>
                    <a:lnTo>
                      <a:pt x="895" y="2838"/>
                    </a:lnTo>
                    <a:lnTo>
                      <a:pt x="876" y="2819"/>
                    </a:lnTo>
                    <a:lnTo>
                      <a:pt x="818" y="2762"/>
                    </a:lnTo>
                    <a:lnTo>
                      <a:pt x="666" y="2457"/>
                    </a:lnTo>
                    <a:lnTo>
                      <a:pt x="647" y="2381"/>
                    </a:lnTo>
                    <a:lnTo>
                      <a:pt x="628" y="2305"/>
                    </a:lnTo>
                    <a:lnTo>
                      <a:pt x="609" y="2229"/>
                    </a:lnTo>
                    <a:lnTo>
                      <a:pt x="609" y="2190"/>
                    </a:lnTo>
                    <a:lnTo>
                      <a:pt x="647" y="2076"/>
                    </a:lnTo>
                    <a:lnTo>
                      <a:pt x="628" y="2076"/>
                    </a:lnTo>
                    <a:lnTo>
                      <a:pt x="628" y="2057"/>
                    </a:lnTo>
                    <a:lnTo>
                      <a:pt x="533" y="1943"/>
                    </a:lnTo>
                    <a:lnTo>
                      <a:pt x="437" y="1905"/>
                    </a:lnTo>
                    <a:lnTo>
                      <a:pt x="209" y="1905"/>
                    </a:lnTo>
                    <a:lnTo>
                      <a:pt x="76" y="1885"/>
                    </a:lnTo>
                    <a:lnTo>
                      <a:pt x="0" y="1867"/>
                    </a:lnTo>
                    <a:lnTo>
                      <a:pt x="133" y="1809"/>
                    </a:lnTo>
                    <a:lnTo>
                      <a:pt x="171" y="1771"/>
                    </a:lnTo>
                    <a:lnTo>
                      <a:pt x="190" y="1753"/>
                    </a:lnTo>
                    <a:lnTo>
                      <a:pt x="209" y="1753"/>
                    </a:lnTo>
                    <a:lnTo>
                      <a:pt x="228" y="1753"/>
                    </a:lnTo>
                    <a:lnTo>
                      <a:pt x="266" y="1753"/>
                    </a:lnTo>
                    <a:lnTo>
                      <a:pt x="418" y="1771"/>
                    </a:lnTo>
                    <a:lnTo>
                      <a:pt x="476" y="1771"/>
                    </a:lnTo>
                    <a:lnTo>
                      <a:pt x="571" y="1753"/>
                    </a:lnTo>
                    <a:lnTo>
                      <a:pt x="628" y="1771"/>
                    </a:lnTo>
                    <a:lnTo>
                      <a:pt x="647" y="1790"/>
                    </a:lnTo>
                    <a:lnTo>
                      <a:pt x="685" y="1829"/>
                    </a:lnTo>
                    <a:lnTo>
                      <a:pt x="723" y="1848"/>
                    </a:lnTo>
                    <a:lnTo>
                      <a:pt x="838" y="1905"/>
                    </a:lnTo>
                    <a:lnTo>
                      <a:pt x="876" y="1943"/>
                    </a:lnTo>
                    <a:lnTo>
                      <a:pt x="895" y="1962"/>
                    </a:lnTo>
                    <a:lnTo>
                      <a:pt x="1028" y="1981"/>
                    </a:lnTo>
                    <a:lnTo>
                      <a:pt x="1066" y="1981"/>
                    </a:lnTo>
                    <a:lnTo>
                      <a:pt x="1123" y="1981"/>
                    </a:lnTo>
                    <a:lnTo>
                      <a:pt x="1162" y="1962"/>
                    </a:lnTo>
                    <a:lnTo>
                      <a:pt x="1180" y="1962"/>
                    </a:lnTo>
                    <a:lnTo>
                      <a:pt x="1295" y="1885"/>
                    </a:lnTo>
                    <a:lnTo>
                      <a:pt x="1333" y="1867"/>
                    </a:lnTo>
                    <a:lnTo>
                      <a:pt x="1390" y="1848"/>
                    </a:lnTo>
                    <a:lnTo>
                      <a:pt x="1409" y="1848"/>
                    </a:lnTo>
                    <a:lnTo>
                      <a:pt x="1428" y="1848"/>
                    </a:lnTo>
                    <a:lnTo>
                      <a:pt x="1428" y="1829"/>
                    </a:lnTo>
                    <a:lnTo>
                      <a:pt x="1485" y="1753"/>
                    </a:lnTo>
                    <a:lnTo>
                      <a:pt x="1542" y="1638"/>
                    </a:lnTo>
                    <a:lnTo>
                      <a:pt x="1524" y="1619"/>
                    </a:lnTo>
                    <a:lnTo>
                      <a:pt x="1561" y="1600"/>
                    </a:lnTo>
                    <a:lnTo>
                      <a:pt x="1619" y="1619"/>
                    </a:lnTo>
                    <a:lnTo>
                      <a:pt x="1790" y="1676"/>
                    </a:lnTo>
                    <a:lnTo>
                      <a:pt x="1809" y="1676"/>
                    </a:lnTo>
                    <a:lnTo>
                      <a:pt x="1847" y="1733"/>
                    </a:lnTo>
                    <a:lnTo>
                      <a:pt x="1866" y="1771"/>
                    </a:lnTo>
                    <a:lnTo>
                      <a:pt x="1905" y="1771"/>
                    </a:lnTo>
                    <a:lnTo>
                      <a:pt x="2019" y="1790"/>
                    </a:lnTo>
                    <a:lnTo>
                      <a:pt x="2076" y="1790"/>
                    </a:lnTo>
                    <a:lnTo>
                      <a:pt x="2114" y="1771"/>
                    </a:lnTo>
                    <a:lnTo>
                      <a:pt x="2114" y="1733"/>
                    </a:lnTo>
                    <a:lnTo>
                      <a:pt x="2133" y="1753"/>
                    </a:lnTo>
                    <a:lnTo>
                      <a:pt x="2171" y="1771"/>
                    </a:lnTo>
                    <a:lnTo>
                      <a:pt x="2209" y="1771"/>
                    </a:lnTo>
                    <a:lnTo>
                      <a:pt x="2266" y="1753"/>
                    </a:lnTo>
                    <a:lnTo>
                      <a:pt x="2286" y="1733"/>
                    </a:lnTo>
                    <a:lnTo>
                      <a:pt x="2323" y="1753"/>
                    </a:lnTo>
                    <a:lnTo>
                      <a:pt x="2381" y="1771"/>
                    </a:lnTo>
                    <a:lnTo>
                      <a:pt x="2418" y="1771"/>
                    </a:lnTo>
                    <a:lnTo>
                      <a:pt x="2438" y="1771"/>
                    </a:lnTo>
                    <a:lnTo>
                      <a:pt x="2457" y="1771"/>
                    </a:lnTo>
                    <a:lnTo>
                      <a:pt x="2476" y="1753"/>
                    </a:lnTo>
                    <a:lnTo>
                      <a:pt x="2476" y="1733"/>
                    </a:lnTo>
                    <a:lnTo>
                      <a:pt x="2552" y="1714"/>
                    </a:lnTo>
                    <a:lnTo>
                      <a:pt x="2590" y="1714"/>
                    </a:lnTo>
                    <a:lnTo>
                      <a:pt x="2704" y="1714"/>
                    </a:lnTo>
                    <a:lnTo>
                      <a:pt x="2914" y="1714"/>
                    </a:lnTo>
                    <a:lnTo>
                      <a:pt x="3009" y="1733"/>
                    </a:lnTo>
                    <a:lnTo>
                      <a:pt x="3104" y="1753"/>
                    </a:lnTo>
                    <a:lnTo>
                      <a:pt x="3161" y="1733"/>
                    </a:lnTo>
                    <a:lnTo>
                      <a:pt x="3219" y="1771"/>
                    </a:lnTo>
                    <a:lnTo>
                      <a:pt x="3276" y="1848"/>
                    </a:lnTo>
                    <a:lnTo>
                      <a:pt x="3314" y="1867"/>
                    </a:lnTo>
                    <a:lnTo>
                      <a:pt x="3390" y="1885"/>
                    </a:lnTo>
                    <a:lnTo>
                      <a:pt x="3409" y="1885"/>
                    </a:lnTo>
                    <a:lnTo>
                      <a:pt x="3447" y="1924"/>
                    </a:lnTo>
                    <a:lnTo>
                      <a:pt x="3485" y="1924"/>
                    </a:lnTo>
                    <a:lnTo>
                      <a:pt x="3561" y="1924"/>
                    </a:lnTo>
                    <a:lnTo>
                      <a:pt x="3676" y="1943"/>
                    </a:lnTo>
                    <a:lnTo>
                      <a:pt x="3790" y="2000"/>
                    </a:lnTo>
                    <a:lnTo>
                      <a:pt x="3904" y="2057"/>
                    </a:lnTo>
                    <a:lnTo>
                      <a:pt x="4000" y="2133"/>
                    </a:lnTo>
                    <a:lnTo>
                      <a:pt x="4038" y="2133"/>
                    </a:lnTo>
                    <a:lnTo>
                      <a:pt x="4076" y="2152"/>
                    </a:lnTo>
                    <a:lnTo>
                      <a:pt x="4133" y="2190"/>
                    </a:lnTo>
                    <a:lnTo>
                      <a:pt x="4190" y="2190"/>
                    </a:lnTo>
                    <a:lnTo>
                      <a:pt x="4247" y="2190"/>
                    </a:lnTo>
                    <a:lnTo>
                      <a:pt x="4362" y="2152"/>
                    </a:lnTo>
                    <a:lnTo>
                      <a:pt x="4399" y="2114"/>
                    </a:lnTo>
                    <a:lnTo>
                      <a:pt x="4514" y="2171"/>
                    </a:lnTo>
                    <a:lnTo>
                      <a:pt x="4628" y="2190"/>
                    </a:lnTo>
                    <a:lnTo>
                      <a:pt x="4762" y="2190"/>
                    </a:lnTo>
                    <a:lnTo>
                      <a:pt x="4857" y="2171"/>
                    </a:lnTo>
                    <a:lnTo>
                      <a:pt x="4876" y="2171"/>
                    </a:lnTo>
                    <a:lnTo>
                      <a:pt x="4914" y="2095"/>
                    </a:lnTo>
                    <a:lnTo>
                      <a:pt x="4933" y="2076"/>
                    </a:lnTo>
                    <a:lnTo>
                      <a:pt x="4971" y="2076"/>
                    </a:lnTo>
                    <a:lnTo>
                      <a:pt x="4990" y="2076"/>
                    </a:lnTo>
                    <a:lnTo>
                      <a:pt x="5009" y="2076"/>
                    </a:lnTo>
                    <a:lnTo>
                      <a:pt x="5047" y="2076"/>
                    </a:lnTo>
                    <a:lnTo>
                      <a:pt x="5085" y="2076"/>
                    </a:lnTo>
                    <a:lnTo>
                      <a:pt x="5142" y="2038"/>
                    </a:lnTo>
                    <a:lnTo>
                      <a:pt x="5200" y="1962"/>
                    </a:lnTo>
                    <a:lnTo>
                      <a:pt x="5219" y="1924"/>
                    </a:lnTo>
                    <a:lnTo>
                      <a:pt x="5238" y="1924"/>
                    </a:lnTo>
                    <a:lnTo>
                      <a:pt x="5257" y="1943"/>
                    </a:lnTo>
                    <a:lnTo>
                      <a:pt x="5276" y="1943"/>
                    </a:lnTo>
                    <a:lnTo>
                      <a:pt x="5295" y="1943"/>
                    </a:lnTo>
                    <a:lnTo>
                      <a:pt x="5314" y="1924"/>
                    </a:lnTo>
                    <a:lnTo>
                      <a:pt x="5314" y="1905"/>
                    </a:lnTo>
                    <a:lnTo>
                      <a:pt x="5314" y="1867"/>
                    </a:lnTo>
                    <a:lnTo>
                      <a:pt x="5333" y="1829"/>
                    </a:lnTo>
                    <a:lnTo>
                      <a:pt x="5371" y="1809"/>
                    </a:lnTo>
                    <a:lnTo>
                      <a:pt x="5428" y="1809"/>
                    </a:lnTo>
                    <a:lnTo>
                      <a:pt x="5486" y="1809"/>
                    </a:lnTo>
                    <a:lnTo>
                      <a:pt x="5581" y="1753"/>
                    </a:lnTo>
                    <a:lnTo>
                      <a:pt x="5657" y="1657"/>
                    </a:lnTo>
                    <a:lnTo>
                      <a:pt x="5714" y="1562"/>
                    </a:lnTo>
                    <a:lnTo>
                      <a:pt x="5771" y="1352"/>
                    </a:lnTo>
                    <a:lnTo>
                      <a:pt x="5809" y="1314"/>
                    </a:lnTo>
                    <a:lnTo>
                      <a:pt x="5847" y="1314"/>
                    </a:lnTo>
                    <a:lnTo>
                      <a:pt x="5886" y="1295"/>
                    </a:lnTo>
                    <a:lnTo>
                      <a:pt x="5923" y="1295"/>
                    </a:lnTo>
                    <a:lnTo>
                      <a:pt x="5962" y="1276"/>
                    </a:lnTo>
                    <a:lnTo>
                      <a:pt x="5981" y="1295"/>
                    </a:lnTo>
                    <a:lnTo>
                      <a:pt x="6019" y="1314"/>
                    </a:lnTo>
                    <a:lnTo>
                      <a:pt x="6057" y="1314"/>
                    </a:lnTo>
                    <a:lnTo>
                      <a:pt x="6095" y="1314"/>
                    </a:lnTo>
                    <a:lnTo>
                      <a:pt x="6171" y="1295"/>
                    </a:lnTo>
                    <a:lnTo>
                      <a:pt x="6228" y="1257"/>
                    </a:lnTo>
                    <a:lnTo>
                      <a:pt x="6266" y="1200"/>
                    </a:lnTo>
                    <a:lnTo>
                      <a:pt x="6266" y="1143"/>
                    </a:lnTo>
                    <a:lnTo>
                      <a:pt x="6304" y="1086"/>
                    </a:lnTo>
                    <a:lnTo>
                      <a:pt x="6362" y="1028"/>
                    </a:lnTo>
                    <a:lnTo>
                      <a:pt x="6400" y="991"/>
                    </a:lnTo>
                    <a:lnTo>
                      <a:pt x="6438" y="991"/>
                    </a:lnTo>
                    <a:lnTo>
                      <a:pt x="6552" y="895"/>
                    </a:lnTo>
                    <a:lnTo>
                      <a:pt x="6609" y="895"/>
                    </a:lnTo>
                    <a:lnTo>
                      <a:pt x="6743" y="895"/>
                    </a:lnTo>
                    <a:lnTo>
                      <a:pt x="6781" y="895"/>
                    </a:lnTo>
                    <a:lnTo>
                      <a:pt x="6819" y="876"/>
                    </a:lnTo>
                    <a:lnTo>
                      <a:pt x="6895" y="800"/>
                    </a:lnTo>
                    <a:lnTo>
                      <a:pt x="6933" y="762"/>
                    </a:lnTo>
                    <a:lnTo>
                      <a:pt x="6971" y="743"/>
                    </a:lnTo>
                    <a:lnTo>
                      <a:pt x="7010" y="743"/>
                    </a:lnTo>
                    <a:lnTo>
                      <a:pt x="7047" y="762"/>
                    </a:lnTo>
                    <a:lnTo>
                      <a:pt x="7086" y="724"/>
                    </a:lnTo>
                    <a:lnTo>
                      <a:pt x="7181" y="686"/>
                    </a:lnTo>
                    <a:lnTo>
                      <a:pt x="7200" y="686"/>
                    </a:lnTo>
                    <a:lnTo>
                      <a:pt x="7276" y="666"/>
                    </a:lnTo>
                    <a:lnTo>
                      <a:pt x="7333" y="647"/>
                    </a:lnTo>
                    <a:lnTo>
                      <a:pt x="7752" y="362"/>
                    </a:lnTo>
                    <a:lnTo>
                      <a:pt x="8076" y="57"/>
                    </a:lnTo>
                    <a:lnTo>
                      <a:pt x="8133" y="19"/>
                    </a:lnTo>
                    <a:lnTo>
                      <a:pt x="8209" y="19"/>
                    </a:lnTo>
                    <a:lnTo>
                      <a:pt x="8324" y="38"/>
                    </a:lnTo>
                    <a:lnTo>
                      <a:pt x="8438" y="57"/>
                    </a:lnTo>
                    <a:lnTo>
                      <a:pt x="8762" y="0"/>
                    </a:lnTo>
                    <a:lnTo>
                      <a:pt x="8838" y="19"/>
                    </a:lnTo>
                    <a:lnTo>
                      <a:pt x="8933" y="95"/>
                    </a:lnTo>
                    <a:lnTo>
                      <a:pt x="8991" y="95"/>
                    </a:lnTo>
                    <a:lnTo>
                      <a:pt x="8991" y="114"/>
                    </a:lnTo>
                    <a:lnTo>
                      <a:pt x="9028" y="190"/>
                    </a:lnTo>
                    <a:lnTo>
                      <a:pt x="9047" y="209"/>
                    </a:lnTo>
                    <a:lnTo>
                      <a:pt x="9143" y="248"/>
                    </a:lnTo>
                    <a:lnTo>
                      <a:pt x="9162" y="248"/>
                    </a:lnTo>
                    <a:lnTo>
                      <a:pt x="9181" y="266"/>
                    </a:lnTo>
                    <a:lnTo>
                      <a:pt x="9200" y="266"/>
                    </a:lnTo>
                    <a:lnTo>
                      <a:pt x="9219" y="266"/>
                    </a:lnTo>
                    <a:lnTo>
                      <a:pt x="9238" y="248"/>
                    </a:lnTo>
                    <a:lnTo>
                      <a:pt x="9257" y="248"/>
                    </a:lnTo>
                    <a:lnTo>
                      <a:pt x="9352" y="248"/>
                    </a:lnTo>
                    <a:lnTo>
                      <a:pt x="9372" y="229"/>
                    </a:lnTo>
                    <a:lnTo>
                      <a:pt x="9409" y="229"/>
                    </a:lnTo>
                    <a:lnTo>
                      <a:pt x="9428" y="229"/>
                    </a:lnTo>
                    <a:lnTo>
                      <a:pt x="9448" y="248"/>
                    </a:lnTo>
                    <a:lnTo>
                      <a:pt x="9448" y="266"/>
                    </a:lnTo>
                    <a:lnTo>
                      <a:pt x="9467" y="305"/>
                    </a:lnTo>
                    <a:lnTo>
                      <a:pt x="9504" y="362"/>
                    </a:lnTo>
                    <a:lnTo>
                      <a:pt x="9504" y="400"/>
                    </a:lnTo>
                    <a:lnTo>
                      <a:pt x="9504" y="419"/>
                    </a:lnTo>
                    <a:lnTo>
                      <a:pt x="9543" y="400"/>
                    </a:lnTo>
                    <a:lnTo>
                      <a:pt x="9562" y="419"/>
                    </a:lnTo>
                    <a:lnTo>
                      <a:pt x="9657" y="457"/>
                    </a:lnTo>
                    <a:lnTo>
                      <a:pt x="9829" y="495"/>
                    </a:lnTo>
                    <a:lnTo>
                      <a:pt x="10095" y="457"/>
                    </a:lnTo>
                    <a:lnTo>
                      <a:pt x="10133" y="438"/>
                    </a:lnTo>
                    <a:lnTo>
                      <a:pt x="10171" y="400"/>
                    </a:lnTo>
                    <a:lnTo>
                      <a:pt x="10305" y="324"/>
                    </a:lnTo>
                    <a:lnTo>
                      <a:pt x="10362" y="305"/>
                    </a:lnTo>
                    <a:lnTo>
                      <a:pt x="10533" y="324"/>
                    </a:lnTo>
                    <a:lnTo>
                      <a:pt x="10591" y="324"/>
                    </a:lnTo>
                    <a:lnTo>
                      <a:pt x="10705" y="381"/>
                    </a:lnTo>
                    <a:lnTo>
                      <a:pt x="10762" y="400"/>
                    </a:lnTo>
                    <a:lnTo>
                      <a:pt x="10838" y="362"/>
                    </a:lnTo>
                    <a:lnTo>
                      <a:pt x="10933" y="285"/>
                    </a:lnTo>
                    <a:lnTo>
                      <a:pt x="10990" y="266"/>
                    </a:lnTo>
                    <a:lnTo>
                      <a:pt x="11048" y="248"/>
                    </a:lnTo>
                    <a:lnTo>
                      <a:pt x="11067" y="248"/>
                    </a:lnTo>
                    <a:lnTo>
                      <a:pt x="11086" y="266"/>
                    </a:lnTo>
                    <a:lnTo>
                      <a:pt x="11104" y="266"/>
                    </a:lnTo>
                    <a:lnTo>
                      <a:pt x="11162" y="324"/>
                    </a:lnTo>
                    <a:lnTo>
                      <a:pt x="11219" y="305"/>
                    </a:lnTo>
                    <a:lnTo>
                      <a:pt x="11276" y="305"/>
                    </a:lnTo>
                    <a:lnTo>
                      <a:pt x="11333" y="305"/>
                    </a:lnTo>
                    <a:lnTo>
                      <a:pt x="11371" y="324"/>
                    </a:lnTo>
                    <a:lnTo>
                      <a:pt x="11390" y="343"/>
                    </a:lnTo>
                    <a:lnTo>
                      <a:pt x="11448" y="305"/>
                    </a:lnTo>
                    <a:lnTo>
                      <a:pt x="11543" y="266"/>
                    </a:lnTo>
                    <a:lnTo>
                      <a:pt x="11562" y="248"/>
                    </a:lnTo>
                    <a:lnTo>
                      <a:pt x="11600" y="248"/>
                    </a:lnTo>
                    <a:lnTo>
                      <a:pt x="11638" y="248"/>
                    </a:lnTo>
                    <a:lnTo>
                      <a:pt x="11657" y="209"/>
                    </a:lnTo>
                    <a:lnTo>
                      <a:pt x="11695" y="190"/>
                    </a:lnTo>
                    <a:lnTo>
                      <a:pt x="11714" y="171"/>
                    </a:lnTo>
                    <a:lnTo>
                      <a:pt x="11810" y="152"/>
                    </a:lnTo>
                    <a:lnTo>
                      <a:pt x="11905" y="95"/>
                    </a:lnTo>
                    <a:lnTo>
                      <a:pt x="11943" y="76"/>
                    </a:lnTo>
                    <a:lnTo>
                      <a:pt x="12228" y="76"/>
                    </a:lnTo>
                    <a:lnTo>
                      <a:pt x="12286" y="95"/>
                    </a:lnTo>
                    <a:lnTo>
                      <a:pt x="12362" y="114"/>
                    </a:lnTo>
                    <a:lnTo>
                      <a:pt x="12419" y="152"/>
                    </a:lnTo>
                    <a:lnTo>
                      <a:pt x="12476" y="114"/>
                    </a:lnTo>
                    <a:lnTo>
                      <a:pt x="12609" y="152"/>
                    </a:lnTo>
                    <a:lnTo>
                      <a:pt x="12876" y="171"/>
                    </a:lnTo>
                    <a:lnTo>
                      <a:pt x="13009" y="209"/>
                    </a:lnTo>
                    <a:lnTo>
                      <a:pt x="13067" y="229"/>
                    </a:lnTo>
                    <a:lnTo>
                      <a:pt x="13124" y="248"/>
                    </a:lnTo>
                    <a:lnTo>
                      <a:pt x="13162" y="229"/>
                    </a:lnTo>
                    <a:lnTo>
                      <a:pt x="13181" y="229"/>
                    </a:lnTo>
                    <a:lnTo>
                      <a:pt x="13200" y="229"/>
                    </a:lnTo>
                    <a:lnTo>
                      <a:pt x="13219" y="248"/>
                    </a:lnTo>
                    <a:lnTo>
                      <a:pt x="13219" y="266"/>
                    </a:lnTo>
                    <a:lnTo>
                      <a:pt x="13295" y="285"/>
                    </a:lnTo>
                    <a:lnTo>
                      <a:pt x="13352" y="324"/>
                    </a:lnTo>
                    <a:lnTo>
                      <a:pt x="13352" y="343"/>
                    </a:lnTo>
                    <a:lnTo>
                      <a:pt x="13371" y="381"/>
                    </a:lnTo>
                    <a:lnTo>
                      <a:pt x="13352" y="438"/>
                    </a:lnTo>
                    <a:lnTo>
                      <a:pt x="13371" y="457"/>
                    </a:lnTo>
                    <a:lnTo>
                      <a:pt x="13410" y="457"/>
                    </a:lnTo>
                    <a:lnTo>
                      <a:pt x="13429" y="457"/>
                    </a:lnTo>
                    <a:lnTo>
                      <a:pt x="13466" y="457"/>
                    </a:lnTo>
                    <a:lnTo>
                      <a:pt x="13524" y="476"/>
                    </a:lnTo>
                    <a:lnTo>
                      <a:pt x="13562" y="495"/>
                    </a:lnTo>
                    <a:lnTo>
                      <a:pt x="13657" y="495"/>
                    </a:lnTo>
                    <a:lnTo>
                      <a:pt x="13676" y="476"/>
                    </a:lnTo>
                    <a:lnTo>
                      <a:pt x="13695" y="476"/>
                    </a:lnTo>
                    <a:lnTo>
                      <a:pt x="13733" y="457"/>
                    </a:lnTo>
                    <a:lnTo>
                      <a:pt x="13771" y="457"/>
                    </a:lnTo>
                    <a:lnTo>
                      <a:pt x="13924" y="533"/>
                    </a:lnTo>
                    <a:lnTo>
                      <a:pt x="13943" y="552"/>
                    </a:lnTo>
                    <a:lnTo>
                      <a:pt x="13962" y="629"/>
                    </a:lnTo>
                    <a:lnTo>
                      <a:pt x="14019" y="647"/>
                    </a:lnTo>
                    <a:lnTo>
                      <a:pt x="14114" y="705"/>
                    </a:lnTo>
                    <a:lnTo>
                      <a:pt x="14152" y="724"/>
                    </a:lnTo>
                    <a:lnTo>
                      <a:pt x="14191" y="762"/>
                    </a:lnTo>
                    <a:lnTo>
                      <a:pt x="14228" y="781"/>
                    </a:lnTo>
                    <a:lnTo>
                      <a:pt x="14362" y="800"/>
                    </a:lnTo>
                    <a:lnTo>
                      <a:pt x="14419" y="838"/>
                    </a:lnTo>
                    <a:lnTo>
                      <a:pt x="14476" y="857"/>
                    </a:lnTo>
                    <a:lnTo>
                      <a:pt x="14533" y="857"/>
                    </a:lnTo>
                    <a:lnTo>
                      <a:pt x="14629" y="800"/>
                    </a:lnTo>
                    <a:lnTo>
                      <a:pt x="14705" y="781"/>
                    </a:lnTo>
                    <a:lnTo>
                      <a:pt x="14819" y="857"/>
                    </a:lnTo>
                    <a:lnTo>
                      <a:pt x="14876" y="857"/>
                    </a:lnTo>
                    <a:lnTo>
                      <a:pt x="14934" y="819"/>
                    </a:lnTo>
                    <a:lnTo>
                      <a:pt x="14990" y="800"/>
                    </a:lnTo>
                    <a:lnTo>
                      <a:pt x="15010" y="819"/>
                    </a:lnTo>
                    <a:lnTo>
                      <a:pt x="15029" y="819"/>
                    </a:lnTo>
                    <a:lnTo>
                      <a:pt x="15048" y="838"/>
                    </a:lnTo>
                    <a:lnTo>
                      <a:pt x="15315" y="876"/>
                    </a:lnTo>
                    <a:lnTo>
                      <a:pt x="15333" y="876"/>
                    </a:lnTo>
                    <a:lnTo>
                      <a:pt x="15352" y="876"/>
                    </a:lnTo>
                    <a:lnTo>
                      <a:pt x="15371" y="857"/>
                    </a:lnTo>
                    <a:lnTo>
                      <a:pt x="15391" y="876"/>
                    </a:lnTo>
                    <a:lnTo>
                      <a:pt x="15429" y="895"/>
                    </a:lnTo>
                    <a:lnTo>
                      <a:pt x="15447" y="895"/>
                    </a:lnTo>
                    <a:lnTo>
                      <a:pt x="15505" y="895"/>
                    </a:lnTo>
                    <a:lnTo>
                      <a:pt x="15772" y="819"/>
                    </a:lnTo>
                    <a:lnTo>
                      <a:pt x="15848" y="819"/>
                    </a:lnTo>
                    <a:lnTo>
                      <a:pt x="15886" y="838"/>
                    </a:lnTo>
                    <a:lnTo>
                      <a:pt x="15905" y="819"/>
                    </a:lnTo>
                    <a:lnTo>
                      <a:pt x="16019" y="781"/>
                    </a:lnTo>
                    <a:lnTo>
                      <a:pt x="16038" y="781"/>
                    </a:lnTo>
                    <a:lnTo>
                      <a:pt x="16095" y="800"/>
                    </a:lnTo>
                    <a:lnTo>
                      <a:pt x="16095" y="781"/>
                    </a:lnTo>
                    <a:lnTo>
                      <a:pt x="16114" y="781"/>
                    </a:lnTo>
                    <a:lnTo>
                      <a:pt x="16114" y="762"/>
                    </a:lnTo>
                    <a:lnTo>
                      <a:pt x="16095" y="743"/>
                    </a:lnTo>
                    <a:lnTo>
                      <a:pt x="16114" y="743"/>
                    </a:lnTo>
                    <a:lnTo>
                      <a:pt x="16153" y="724"/>
                    </a:lnTo>
                    <a:lnTo>
                      <a:pt x="16172" y="743"/>
                    </a:lnTo>
                    <a:lnTo>
                      <a:pt x="16229" y="800"/>
                    </a:lnTo>
                    <a:lnTo>
                      <a:pt x="16267" y="819"/>
                    </a:lnTo>
                    <a:lnTo>
                      <a:pt x="16305" y="838"/>
                    </a:lnTo>
                    <a:lnTo>
                      <a:pt x="16305" y="857"/>
                    </a:lnTo>
                    <a:lnTo>
                      <a:pt x="16286" y="876"/>
                    </a:lnTo>
                    <a:lnTo>
                      <a:pt x="16343" y="933"/>
                    </a:lnTo>
                    <a:lnTo>
                      <a:pt x="16438" y="952"/>
                    </a:lnTo>
                    <a:lnTo>
                      <a:pt x="16514" y="971"/>
                    </a:lnTo>
                    <a:lnTo>
                      <a:pt x="16610" y="933"/>
                    </a:lnTo>
                    <a:lnTo>
                      <a:pt x="16629" y="952"/>
                    </a:lnTo>
                    <a:lnTo>
                      <a:pt x="16705" y="1047"/>
                    </a:lnTo>
                    <a:lnTo>
                      <a:pt x="16705" y="1086"/>
                    </a:lnTo>
                    <a:lnTo>
                      <a:pt x="16705" y="1143"/>
                    </a:lnTo>
                    <a:lnTo>
                      <a:pt x="16705" y="1200"/>
                    </a:lnTo>
                    <a:lnTo>
                      <a:pt x="16667" y="1200"/>
                    </a:lnTo>
                    <a:lnTo>
                      <a:pt x="16590" y="1219"/>
                    </a:lnTo>
                    <a:lnTo>
                      <a:pt x="16476" y="1295"/>
                    </a:lnTo>
                    <a:lnTo>
                      <a:pt x="16438" y="1333"/>
                    </a:lnTo>
                    <a:lnTo>
                      <a:pt x="16400" y="1390"/>
                    </a:lnTo>
                    <a:lnTo>
                      <a:pt x="16362" y="1467"/>
                    </a:lnTo>
                    <a:lnTo>
                      <a:pt x="16324" y="1524"/>
                    </a:lnTo>
                    <a:lnTo>
                      <a:pt x="16286" y="1600"/>
                    </a:lnTo>
                    <a:lnTo>
                      <a:pt x="16267" y="1619"/>
                    </a:lnTo>
                    <a:lnTo>
                      <a:pt x="16191" y="1676"/>
                    </a:lnTo>
                    <a:lnTo>
                      <a:pt x="16172" y="1695"/>
                    </a:lnTo>
                    <a:lnTo>
                      <a:pt x="16172" y="1733"/>
                    </a:lnTo>
                    <a:lnTo>
                      <a:pt x="16153" y="1771"/>
                    </a:lnTo>
                    <a:lnTo>
                      <a:pt x="16133" y="1809"/>
                    </a:lnTo>
                    <a:lnTo>
                      <a:pt x="15962" y="2057"/>
                    </a:lnTo>
                    <a:lnTo>
                      <a:pt x="15924" y="2095"/>
                    </a:lnTo>
                    <a:lnTo>
                      <a:pt x="15867" y="2133"/>
                    </a:lnTo>
                    <a:lnTo>
                      <a:pt x="15752" y="2133"/>
                    </a:lnTo>
                    <a:lnTo>
                      <a:pt x="15696" y="2152"/>
                    </a:lnTo>
                    <a:lnTo>
                      <a:pt x="15676" y="2171"/>
                    </a:lnTo>
                    <a:lnTo>
                      <a:pt x="15638" y="2210"/>
                    </a:lnTo>
                    <a:lnTo>
                      <a:pt x="15619" y="2229"/>
                    </a:lnTo>
                    <a:lnTo>
                      <a:pt x="15581" y="2247"/>
                    </a:lnTo>
                    <a:lnTo>
                      <a:pt x="15486" y="2247"/>
                    </a:lnTo>
                    <a:lnTo>
                      <a:pt x="15410" y="2286"/>
                    </a:lnTo>
                    <a:lnTo>
                      <a:pt x="15276" y="2400"/>
                    </a:lnTo>
                    <a:lnTo>
                      <a:pt x="15238" y="2400"/>
                    </a:lnTo>
                    <a:lnTo>
                      <a:pt x="15181" y="2419"/>
                    </a:lnTo>
                    <a:lnTo>
                      <a:pt x="15143" y="2438"/>
                    </a:lnTo>
                    <a:lnTo>
                      <a:pt x="15124" y="2457"/>
                    </a:lnTo>
                    <a:lnTo>
                      <a:pt x="15067" y="2495"/>
                    </a:lnTo>
                    <a:lnTo>
                      <a:pt x="15048" y="2533"/>
                    </a:lnTo>
                    <a:lnTo>
                      <a:pt x="14990" y="2552"/>
                    </a:lnTo>
                    <a:lnTo>
                      <a:pt x="14876" y="2552"/>
                    </a:lnTo>
                    <a:lnTo>
                      <a:pt x="14648" y="2743"/>
                    </a:lnTo>
                    <a:lnTo>
                      <a:pt x="14609" y="2819"/>
                    </a:lnTo>
                    <a:lnTo>
                      <a:pt x="14629" y="2933"/>
                    </a:lnTo>
                    <a:lnTo>
                      <a:pt x="14667" y="3048"/>
                    </a:lnTo>
                    <a:lnTo>
                      <a:pt x="14686" y="3086"/>
                    </a:lnTo>
                    <a:lnTo>
                      <a:pt x="14743" y="3143"/>
                    </a:lnTo>
                    <a:lnTo>
                      <a:pt x="14743" y="3181"/>
                    </a:lnTo>
                    <a:lnTo>
                      <a:pt x="14762" y="3238"/>
                    </a:lnTo>
                    <a:lnTo>
                      <a:pt x="14743" y="3295"/>
                    </a:lnTo>
                    <a:lnTo>
                      <a:pt x="14705" y="3353"/>
                    </a:lnTo>
                    <a:lnTo>
                      <a:pt x="14686" y="3409"/>
                    </a:lnTo>
                    <a:lnTo>
                      <a:pt x="14724" y="3429"/>
                    </a:lnTo>
                    <a:lnTo>
                      <a:pt x="14743" y="3485"/>
                    </a:lnTo>
                    <a:lnTo>
                      <a:pt x="14743" y="3600"/>
                    </a:lnTo>
                    <a:lnTo>
                      <a:pt x="14724" y="3676"/>
                    </a:lnTo>
                    <a:lnTo>
                      <a:pt x="14667" y="3714"/>
                    </a:lnTo>
                    <a:lnTo>
                      <a:pt x="14609" y="3771"/>
                    </a:lnTo>
                    <a:lnTo>
                      <a:pt x="14572" y="3829"/>
                    </a:lnTo>
                    <a:lnTo>
                      <a:pt x="14495" y="4000"/>
                    </a:lnTo>
                    <a:lnTo>
                      <a:pt x="14438" y="4305"/>
                    </a:lnTo>
                    <a:lnTo>
                      <a:pt x="14438" y="4324"/>
                    </a:lnTo>
                    <a:lnTo>
                      <a:pt x="14457" y="4362"/>
                    </a:lnTo>
                    <a:lnTo>
                      <a:pt x="14495" y="4419"/>
                    </a:lnTo>
                    <a:lnTo>
                      <a:pt x="14495" y="4457"/>
                    </a:lnTo>
                    <a:lnTo>
                      <a:pt x="14476" y="4495"/>
                    </a:lnTo>
                    <a:lnTo>
                      <a:pt x="14438" y="4533"/>
                    </a:lnTo>
                    <a:lnTo>
                      <a:pt x="14381" y="4572"/>
                    </a:lnTo>
                    <a:lnTo>
                      <a:pt x="14267" y="4648"/>
                    </a:lnTo>
                    <a:lnTo>
                      <a:pt x="14248" y="4648"/>
                    </a:lnTo>
                    <a:lnTo>
                      <a:pt x="14172" y="4724"/>
                    </a:lnTo>
                    <a:lnTo>
                      <a:pt x="14152" y="4724"/>
                    </a:lnTo>
                    <a:lnTo>
                      <a:pt x="14096" y="4743"/>
                    </a:lnTo>
                    <a:lnTo>
                      <a:pt x="14076" y="4762"/>
                    </a:lnTo>
                    <a:lnTo>
                      <a:pt x="14057" y="4800"/>
                    </a:lnTo>
                    <a:lnTo>
                      <a:pt x="14038" y="4876"/>
                    </a:lnTo>
                    <a:lnTo>
                      <a:pt x="13962" y="5009"/>
                    </a:lnTo>
                    <a:lnTo>
                      <a:pt x="13924" y="5067"/>
                    </a:lnTo>
                    <a:lnTo>
                      <a:pt x="13867" y="5085"/>
                    </a:lnTo>
                    <a:lnTo>
                      <a:pt x="13847" y="5105"/>
                    </a:lnTo>
                    <a:lnTo>
                      <a:pt x="13791" y="5085"/>
                    </a:lnTo>
                    <a:lnTo>
                      <a:pt x="13752" y="5085"/>
                    </a:lnTo>
                    <a:lnTo>
                      <a:pt x="13715" y="5105"/>
                    </a:lnTo>
                    <a:lnTo>
                      <a:pt x="13695" y="5124"/>
                    </a:lnTo>
                    <a:lnTo>
                      <a:pt x="13657" y="5181"/>
                    </a:lnTo>
                    <a:lnTo>
                      <a:pt x="13619" y="5219"/>
                    </a:lnTo>
                    <a:lnTo>
                      <a:pt x="13505" y="5200"/>
                    </a:lnTo>
                    <a:lnTo>
                      <a:pt x="13429" y="5143"/>
                    </a:lnTo>
                    <a:lnTo>
                      <a:pt x="13352" y="5085"/>
                    </a:lnTo>
                    <a:lnTo>
                      <a:pt x="13276" y="5029"/>
                    </a:lnTo>
                    <a:lnTo>
                      <a:pt x="12838" y="4933"/>
                    </a:lnTo>
                    <a:lnTo>
                      <a:pt x="12648" y="4914"/>
                    </a:lnTo>
                    <a:lnTo>
                      <a:pt x="12609" y="4895"/>
                    </a:lnTo>
                    <a:lnTo>
                      <a:pt x="12572" y="4895"/>
                    </a:lnTo>
                    <a:lnTo>
                      <a:pt x="12552" y="4914"/>
                    </a:lnTo>
                    <a:lnTo>
                      <a:pt x="12495" y="4971"/>
                    </a:lnTo>
                    <a:lnTo>
                      <a:pt x="12457" y="4990"/>
                    </a:lnTo>
                    <a:lnTo>
                      <a:pt x="12438" y="4990"/>
                    </a:lnTo>
                    <a:lnTo>
                      <a:pt x="12400" y="4990"/>
                    </a:lnTo>
                    <a:lnTo>
                      <a:pt x="12362" y="5009"/>
                    </a:lnTo>
                    <a:lnTo>
                      <a:pt x="12343" y="5048"/>
                    </a:lnTo>
                    <a:lnTo>
                      <a:pt x="12343" y="5067"/>
                    </a:lnTo>
                    <a:lnTo>
                      <a:pt x="12324" y="5105"/>
                    </a:lnTo>
                    <a:lnTo>
                      <a:pt x="12305" y="5124"/>
                    </a:lnTo>
                    <a:lnTo>
                      <a:pt x="12286" y="5124"/>
                    </a:lnTo>
                    <a:lnTo>
                      <a:pt x="12267" y="5124"/>
                    </a:lnTo>
                    <a:lnTo>
                      <a:pt x="12152" y="5162"/>
                    </a:lnTo>
                    <a:lnTo>
                      <a:pt x="12057" y="5181"/>
                    </a:lnTo>
                    <a:lnTo>
                      <a:pt x="11695" y="5143"/>
                    </a:lnTo>
                    <a:lnTo>
                      <a:pt x="11581" y="5162"/>
                    </a:lnTo>
                    <a:lnTo>
                      <a:pt x="11257" y="5276"/>
                    </a:lnTo>
                    <a:lnTo>
                      <a:pt x="11162" y="5276"/>
                    </a:lnTo>
                    <a:lnTo>
                      <a:pt x="10990" y="5219"/>
                    </a:lnTo>
                    <a:lnTo>
                      <a:pt x="10933" y="5219"/>
                    </a:lnTo>
                    <a:lnTo>
                      <a:pt x="10857" y="5219"/>
                    </a:lnTo>
                    <a:lnTo>
                      <a:pt x="10667" y="5295"/>
                    </a:lnTo>
                    <a:lnTo>
                      <a:pt x="10495" y="5295"/>
                    </a:lnTo>
                    <a:lnTo>
                      <a:pt x="10457" y="5314"/>
                    </a:lnTo>
                    <a:lnTo>
                      <a:pt x="10381" y="5371"/>
                    </a:lnTo>
                    <a:lnTo>
                      <a:pt x="10362" y="5390"/>
                    </a:lnTo>
                    <a:lnTo>
                      <a:pt x="10286" y="5390"/>
                    </a:lnTo>
                    <a:lnTo>
                      <a:pt x="10171" y="5334"/>
                    </a:lnTo>
                    <a:lnTo>
                      <a:pt x="10114" y="5314"/>
                    </a:lnTo>
                    <a:lnTo>
                      <a:pt x="10057" y="5314"/>
                    </a:lnTo>
                    <a:lnTo>
                      <a:pt x="9885" y="5257"/>
                    </a:lnTo>
                    <a:lnTo>
                      <a:pt x="9829" y="5238"/>
                    </a:lnTo>
                    <a:lnTo>
                      <a:pt x="9638" y="5257"/>
                    </a:lnTo>
                    <a:lnTo>
                      <a:pt x="9581" y="5238"/>
                    </a:lnTo>
                    <a:lnTo>
                      <a:pt x="9524" y="5219"/>
                    </a:lnTo>
                    <a:lnTo>
                      <a:pt x="9448" y="5200"/>
                    </a:lnTo>
                    <a:lnTo>
                      <a:pt x="9409" y="5219"/>
                    </a:lnTo>
                    <a:lnTo>
                      <a:pt x="9295" y="5181"/>
                    </a:lnTo>
                    <a:lnTo>
                      <a:pt x="9238" y="5162"/>
                    </a:lnTo>
                    <a:lnTo>
                      <a:pt x="9181" y="5162"/>
                    </a:lnTo>
                    <a:lnTo>
                      <a:pt x="9123" y="5181"/>
                    </a:lnTo>
                    <a:lnTo>
                      <a:pt x="9047" y="5257"/>
                    </a:lnTo>
                    <a:lnTo>
                      <a:pt x="8991" y="5295"/>
                    </a:lnTo>
                    <a:lnTo>
                      <a:pt x="8819" y="5448"/>
                    </a:lnTo>
                    <a:lnTo>
                      <a:pt x="8666" y="5543"/>
                    </a:lnTo>
                    <a:lnTo>
                      <a:pt x="8610" y="5505"/>
                    </a:lnTo>
                    <a:lnTo>
                      <a:pt x="8495" y="5352"/>
                    </a:lnTo>
                    <a:lnTo>
                      <a:pt x="8438" y="5334"/>
                    </a:lnTo>
                    <a:lnTo>
                      <a:pt x="8361" y="5352"/>
                    </a:lnTo>
                    <a:lnTo>
                      <a:pt x="8229" y="5410"/>
                    </a:lnTo>
                    <a:lnTo>
                      <a:pt x="8171" y="5429"/>
                    </a:lnTo>
                    <a:lnTo>
                      <a:pt x="8152" y="5429"/>
                    </a:lnTo>
                    <a:lnTo>
                      <a:pt x="8133" y="5429"/>
                    </a:lnTo>
                    <a:lnTo>
                      <a:pt x="8057" y="5334"/>
                    </a:lnTo>
                    <a:lnTo>
                      <a:pt x="7848" y="5067"/>
                    </a:lnTo>
                    <a:lnTo>
                      <a:pt x="7638" y="4800"/>
                    </a:lnTo>
                    <a:lnTo>
                      <a:pt x="7428" y="4533"/>
                    </a:lnTo>
                    <a:lnTo>
                      <a:pt x="7219" y="4267"/>
                    </a:lnTo>
                    <a:lnTo>
                      <a:pt x="7010" y="4000"/>
                    </a:lnTo>
                    <a:lnTo>
                      <a:pt x="6800" y="3734"/>
                    </a:lnTo>
                    <a:lnTo>
                      <a:pt x="6590" y="3467"/>
                    </a:lnTo>
                    <a:lnTo>
                      <a:pt x="6380" y="3219"/>
                    </a:lnTo>
                    <a:lnTo>
                      <a:pt x="6324" y="3143"/>
                    </a:lnTo>
                    <a:lnTo>
                      <a:pt x="6248" y="3067"/>
                    </a:lnTo>
                    <a:lnTo>
                      <a:pt x="6171" y="3048"/>
                    </a:lnTo>
                    <a:lnTo>
                      <a:pt x="6057" y="3067"/>
                    </a:lnTo>
                    <a:lnTo>
                      <a:pt x="5962" y="3086"/>
                    </a:lnTo>
                    <a:lnTo>
                      <a:pt x="5809" y="3162"/>
                    </a:lnTo>
                    <a:lnTo>
                      <a:pt x="5714" y="3162"/>
                    </a:lnTo>
                    <a:lnTo>
                      <a:pt x="5428" y="3028"/>
                    </a:lnTo>
                    <a:lnTo>
                      <a:pt x="5390" y="3009"/>
                    </a:lnTo>
                    <a:lnTo>
                      <a:pt x="5371" y="2990"/>
                    </a:lnTo>
                    <a:lnTo>
                      <a:pt x="5352" y="2972"/>
                    </a:lnTo>
                    <a:lnTo>
                      <a:pt x="5333" y="2972"/>
                    </a:lnTo>
                    <a:lnTo>
                      <a:pt x="5257" y="2990"/>
                    </a:lnTo>
                    <a:lnTo>
                      <a:pt x="5238" y="2972"/>
                    </a:lnTo>
                    <a:lnTo>
                      <a:pt x="5200" y="2972"/>
                    </a:lnTo>
                    <a:lnTo>
                      <a:pt x="5161" y="2952"/>
                    </a:lnTo>
                    <a:lnTo>
                      <a:pt x="5028" y="2781"/>
                    </a:lnTo>
                    <a:lnTo>
                      <a:pt x="5009" y="2762"/>
                    </a:lnTo>
                    <a:lnTo>
                      <a:pt x="4952" y="2762"/>
                    </a:lnTo>
                    <a:lnTo>
                      <a:pt x="4876" y="2800"/>
                    </a:lnTo>
                    <a:lnTo>
                      <a:pt x="4838" y="2800"/>
                    </a:lnTo>
                    <a:lnTo>
                      <a:pt x="4743" y="2762"/>
                    </a:lnTo>
                    <a:lnTo>
                      <a:pt x="4724" y="2762"/>
                    </a:lnTo>
                    <a:lnTo>
                      <a:pt x="4685" y="2724"/>
                    </a:lnTo>
                    <a:lnTo>
                      <a:pt x="4666" y="2724"/>
                    </a:lnTo>
                    <a:lnTo>
                      <a:pt x="4571" y="2724"/>
                    </a:lnTo>
                    <a:lnTo>
                      <a:pt x="4419" y="2762"/>
                    </a:lnTo>
                    <a:lnTo>
                      <a:pt x="4285" y="2762"/>
                    </a:lnTo>
                    <a:lnTo>
                      <a:pt x="4190" y="2800"/>
                    </a:lnTo>
                    <a:lnTo>
                      <a:pt x="4133" y="2800"/>
                    </a:lnTo>
                    <a:lnTo>
                      <a:pt x="4114" y="2819"/>
                    </a:lnTo>
                    <a:lnTo>
                      <a:pt x="4095" y="2857"/>
                    </a:lnTo>
                    <a:lnTo>
                      <a:pt x="4076" y="2895"/>
                    </a:lnTo>
                    <a:lnTo>
                      <a:pt x="3942" y="2972"/>
                    </a:lnTo>
                    <a:lnTo>
                      <a:pt x="3809" y="3028"/>
                    </a:lnTo>
                    <a:lnTo>
                      <a:pt x="3657" y="3048"/>
                    </a:lnTo>
                    <a:lnTo>
                      <a:pt x="3466" y="3009"/>
                    </a:lnTo>
                    <a:lnTo>
                      <a:pt x="3447" y="3028"/>
                    </a:lnTo>
                    <a:lnTo>
                      <a:pt x="3428" y="3067"/>
                    </a:lnTo>
                    <a:lnTo>
                      <a:pt x="3390" y="3086"/>
                    </a:lnTo>
                    <a:lnTo>
                      <a:pt x="3333" y="3104"/>
                    </a:lnTo>
                    <a:lnTo>
                      <a:pt x="3314" y="3086"/>
                    </a:lnTo>
                    <a:lnTo>
                      <a:pt x="3295" y="3067"/>
                    </a:lnTo>
                    <a:lnTo>
                      <a:pt x="3257" y="3067"/>
                    </a:lnTo>
                    <a:lnTo>
                      <a:pt x="3124" y="3048"/>
                    </a:lnTo>
                    <a:lnTo>
                      <a:pt x="3085" y="3048"/>
                    </a:lnTo>
                    <a:lnTo>
                      <a:pt x="3066" y="3009"/>
                    </a:lnTo>
                    <a:lnTo>
                      <a:pt x="3066" y="2972"/>
                    </a:lnTo>
                    <a:lnTo>
                      <a:pt x="3066" y="2952"/>
                    </a:lnTo>
                    <a:lnTo>
                      <a:pt x="3047" y="2933"/>
                    </a:lnTo>
                    <a:lnTo>
                      <a:pt x="2990" y="2914"/>
                    </a:lnTo>
                    <a:lnTo>
                      <a:pt x="2876" y="2933"/>
                    </a:lnTo>
                    <a:lnTo>
                      <a:pt x="2838" y="2933"/>
                    </a:lnTo>
                    <a:lnTo>
                      <a:pt x="2743" y="2914"/>
                    </a:lnTo>
                    <a:lnTo>
                      <a:pt x="2704" y="2914"/>
                    </a:lnTo>
                    <a:lnTo>
                      <a:pt x="2667" y="2914"/>
                    </a:lnTo>
                    <a:lnTo>
                      <a:pt x="2590" y="2952"/>
                    </a:lnTo>
                    <a:lnTo>
                      <a:pt x="2552" y="2952"/>
                    </a:lnTo>
                    <a:lnTo>
                      <a:pt x="2495" y="2914"/>
                    </a:lnTo>
                    <a:lnTo>
                      <a:pt x="2438" y="2895"/>
                    </a:lnTo>
                    <a:lnTo>
                      <a:pt x="2400" y="2914"/>
                    </a:lnTo>
                    <a:lnTo>
                      <a:pt x="2381" y="2914"/>
                    </a:lnTo>
                    <a:lnTo>
                      <a:pt x="2342" y="2914"/>
                    </a:lnTo>
                    <a:lnTo>
                      <a:pt x="2323" y="2914"/>
                    </a:lnTo>
                    <a:lnTo>
                      <a:pt x="2323" y="2895"/>
                    </a:lnTo>
                    <a:lnTo>
                      <a:pt x="2304" y="2876"/>
                    </a:lnTo>
                    <a:lnTo>
                      <a:pt x="2286" y="2895"/>
                    </a:lnTo>
                    <a:lnTo>
                      <a:pt x="2247" y="2914"/>
                    </a:lnTo>
                    <a:lnTo>
                      <a:pt x="2228" y="2914"/>
                    </a:lnTo>
                    <a:lnTo>
                      <a:pt x="2209" y="2914"/>
                    </a:lnTo>
                    <a:lnTo>
                      <a:pt x="2171" y="2895"/>
                    </a:lnTo>
                    <a:lnTo>
                      <a:pt x="2152" y="2876"/>
                    </a:lnTo>
                    <a:lnTo>
                      <a:pt x="2133" y="2857"/>
                    </a:lnTo>
                    <a:lnTo>
                      <a:pt x="2037" y="2857"/>
                    </a:lnTo>
                    <a:lnTo>
                      <a:pt x="2000" y="2857"/>
                    </a:lnTo>
                    <a:lnTo>
                      <a:pt x="2000" y="2876"/>
                    </a:lnTo>
                    <a:lnTo>
                      <a:pt x="2000" y="2914"/>
                    </a:lnTo>
                    <a:lnTo>
                      <a:pt x="1923" y="2895"/>
                    </a:lnTo>
                    <a:lnTo>
                      <a:pt x="1866" y="2895"/>
                    </a:lnTo>
                    <a:lnTo>
                      <a:pt x="1790" y="2914"/>
                    </a:lnTo>
                    <a:lnTo>
                      <a:pt x="1714" y="2914"/>
                    </a:lnTo>
                    <a:lnTo>
                      <a:pt x="1714" y="2972"/>
                    </a:lnTo>
                    <a:lnTo>
                      <a:pt x="1695" y="2972"/>
                    </a:lnTo>
                    <a:lnTo>
                      <a:pt x="1676" y="2972"/>
                    </a:lnTo>
                    <a:lnTo>
                      <a:pt x="1638" y="2972"/>
                    </a:lnTo>
                    <a:lnTo>
                      <a:pt x="1600" y="2990"/>
                    </a:lnTo>
                    <a:lnTo>
                      <a:pt x="1580" y="3009"/>
                    </a:lnTo>
                    <a:lnTo>
                      <a:pt x="1561" y="3028"/>
                    </a:lnTo>
                    <a:lnTo>
                      <a:pt x="1504" y="3048"/>
                    </a:lnTo>
                    <a:lnTo>
                      <a:pt x="1428" y="3028"/>
                    </a:lnTo>
                    <a:lnTo>
                      <a:pt x="1199" y="2972"/>
                    </a:lnTo>
                    <a:lnTo>
                      <a:pt x="1104" y="2952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2" name="Freeform 8">
                <a:extLst>
                  <a:ext uri="{FF2B5EF4-FFF2-40B4-BE49-F238E27FC236}">
                    <a16:creationId xmlns:a16="http://schemas.microsoft.com/office/drawing/2014/main" id="{8C9A81C8-0B6E-C14B-B9FD-14092FD26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988" y="2768600"/>
                <a:ext cx="698500" cy="839788"/>
              </a:xfrm>
              <a:custGeom>
                <a:avLst/>
                <a:gdLst>
                  <a:gd name="T0" fmla="*/ 2147483646 w 3887"/>
                  <a:gd name="T1" fmla="*/ 2147483646 h 4668"/>
                  <a:gd name="T2" fmla="*/ 2147483646 w 3887"/>
                  <a:gd name="T3" fmla="*/ 2147483646 h 4668"/>
                  <a:gd name="T4" fmla="*/ 2147483646 w 3887"/>
                  <a:gd name="T5" fmla="*/ 2147483646 h 4668"/>
                  <a:gd name="T6" fmla="*/ 2147483646 w 3887"/>
                  <a:gd name="T7" fmla="*/ 2147483646 h 4668"/>
                  <a:gd name="T8" fmla="*/ 2147483646 w 3887"/>
                  <a:gd name="T9" fmla="*/ 2147483646 h 4668"/>
                  <a:gd name="T10" fmla="*/ 2147483646 w 3887"/>
                  <a:gd name="T11" fmla="*/ 2147483646 h 4668"/>
                  <a:gd name="T12" fmla="*/ 2147483646 w 3887"/>
                  <a:gd name="T13" fmla="*/ 2147483646 h 4668"/>
                  <a:gd name="T14" fmla="*/ 2147483646 w 3887"/>
                  <a:gd name="T15" fmla="*/ 2147483646 h 4668"/>
                  <a:gd name="T16" fmla="*/ 2147483646 w 3887"/>
                  <a:gd name="T17" fmla="*/ 2147483646 h 4668"/>
                  <a:gd name="T18" fmla="*/ 2147483646 w 3887"/>
                  <a:gd name="T19" fmla="*/ 2147483646 h 4668"/>
                  <a:gd name="T20" fmla="*/ 2147483646 w 3887"/>
                  <a:gd name="T21" fmla="*/ 2147483646 h 4668"/>
                  <a:gd name="T22" fmla="*/ 2147483646 w 3887"/>
                  <a:gd name="T23" fmla="*/ 2147483646 h 4668"/>
                  <a:gd name="T24" fmla="*/ 2147483646 w 3887"/>
                  <a:gd name="T25" fmla="*/ 2147483646 h 4668"/>
                  <a:gd name="T26" fmla="*/ 2147483646 w 3887"/>
                  <a:gd name="T27" fmla="*/ 2147483646 h 4668"/>
                  <a:gd name="T28" fmla="*/ 2147483646 w 3887"/>
                  <a:gd name="T29" fmla="*/ 2147483646 h 4668"/>
                  <a:gd name="T30" fmla="*/ 2147483646 w 3887"/>
                  <a:gd name="T31" fmla="*/ 2147483646 h 4668"/>
                  <a:gd name="T32" fmla="*/ 2147483646 w 3887"/>
                  <a:gd name="T33" fmla="*/ 2147483646 h 4668"/>
                  <a:gd name="T34" fmla="*/ 2147483646 w 3887"/>
                  <a:gd name="T35" fmla="*/ 2147483646 h 4668"/>
                  <a:gd name="T36" fmla="*/ 2147483646 w 3887"/>
                  <a:gd name="T37" fmla="*/ 2147483646 h 4668"/>
                  <a:gd name="T38" fmla="*/ 2147483646 w 3887"/>
                  <a:gd name="T39" fmla="*/ 2147483646 h 4668"/>
                  <a:gd name="T40" fmla="*/ 2147483646 w 3887"/>
                  <a:gd name="T41" fmla="*/ 2147483646 h 4668"/>
                  <a:gd name="T42" fmla="*/ 2147483646 w 3887"/>
                  <a:gd name="T43" fmla="*/ 2147483646 h 4668"/>
                  <a:gd name="T44" fmla="*/ 2147483646 w 3887"/>
                  <a:gd name="T45" fmla="*/ 2147483646 h 4668"/>
                  <a:gd name="T46" fmla="*/ 2147483646 w 3887"/>
                  <a:gd name="T47" fmla="*/ 2147483646 h 4668"/>
                  <a:gd name="T48" fmla="*/ 2147483646 w 3887"/>
                  <a:gd name="T49" fmla="*/ 2147483646 h 4668"/>
                  <a:gd name="T50" fmla="*/ 2147483646 w 3887"/>
                  <a:gd name="T51" fmla="*/ 2147483646 h 4668"/>
                  <a:gd name="T52" fmla="*/ 2147483646 w 3887"/>
                  <a:gd name="T53" fmla="*/ 2147483646 h 4668"/>
                  <a:gd name="T54" fmla="*/ 2147483646 w 3887"/>
                  <a:gd name="T55" fmla="*/ 2147483646 h 4668"/>
                  <a:gd name="T56" fmla="*/ 2147483646 w 3887"/>
                  <a:gd name="T57" fmla="*/ 2147483646 h 4668"/>
                  <a:gd name="T58" fmla="*/ 2147483646 w 3887"/>
                  <a:gd name="T59" fmla="*/ 2147483646 h 4668"/>
                  <a:gd name="T60" fmla="*/ 2147483646 w 3887"/>
                  <a:gd name="T61" fmla="*/ 2147483646 h 4668"/>
                  <a:gd name="T62" fmla="*/ 2147483646 w 3887"/>
                  <a:gd name="T63" fmla="*/ 2147483646 h 4668"/>
                  <a:gd name="T64" fmla="*/ 2147483646 w 3887"/>
                  <a:gd name="T65" fmla="*/ 2147483646 h 4668"/>
                  <a:gd name="T66" fmla="*/ 2147483646 w 3887"/>
                  <a:gd name="T67" fmla="*/ 2147483646 h 4668"/>
                  <a:gd name="T68" fmla="*/ 2147483646 w 3887"/>
                  <a:gd name="T69" fmla="*/ 2147483646 h 4668"/>
                  <a:gd name="T70" fmla="*/ 2147483646 w 3887"/>
                  <a:gd name="T71" fmla="*/ 2147483646 h 4668"/>
                  <a:gd name="T72" fmla="*/ 2147483646 w 3887"/>
                  <a:gd name="T73" fmla="*/ 2147483646 h 4668"/>
                  <a:gd name="T74" fmla="*/ 2147483646 w 3887"/>
                  <a:gd name="T75" fmla="*/ 2147483646 h 4668"/>
                  <a:gd name="T76" fmla="*/ 2147483646 w 3887"/>
                  <a:gd name="T77" fmla="*/ 2147483646 h 4668"/>
                  <a:gd name="T78" fmla="*/ 2147483646 w 3887"/>
                  <a:gd name="T79" fmla="*/ 2147483646 h 4668"/>
                  <a:gd name="T80" fmla="*/ 2147483646 w 3887"/>
                  <a:gd name="T81" fmla="*/ 2147483646 h 4668"/>
                  <a:gd name="T82" fmla="*/ 2147483646 w 3887"/>
                  <a:gd name="T83" fmla="*/ 2147483646 h 4668"/>
                  <a:gd name="T84" fmla="*/ 2147483646 w 3887"/>
                  <a:gd name="T85" fmla="*/ 2147483646 h 4668"/>
                  <a:gd name="T86" fmla="*/ 2147483646 w 3887"/>
                  <a:gd name="T87" fmla="*/ 2147483646 h 4668"/>
                  <a:gd name="T88" fmla="*/ 2147483646 w 3887"/>
                  <a:gd name="T89" fmla="*/ 2147483646 h 4668"/>
                  <a:gd name="T90" fmla="*/ 2147483646 w 3887"/>
                  <a:gd name="T91" fmla="*/ 2147483646 h 4668"/>
                  <a:gd name="T92" fmla="*/ 2147483646 w 3887"/>
                  <a:gd name="T93" fmla="*/ 2147483646 h 4668"/>
                  <a:gd name="T94" fmla="*/ 2147483646 w 3887"/>
                  <a:gd name="T95" fmla="*/ 2147483646 h 4668"/>
                  <a:gd name="T96" fmla="*/ 2147483646 w 3887"/>
                  <a:gd name="T97" fmla="*/ 2147483646 h 4668"/>
                  <a:gd name="T98" fmla="*/ 2147483646 w 3887"/>
                  <a:gd name="T99" fmla="*/ 2147483646 h 4668"/>
                  <a:gd name="T100" fmla="*/ 2147483646 w 3887"/>
                  <a:gd name="T101" fmla="*/ 2147483646 h 4668"/>
                  <a:gd name="T102" fmla="*/ 2147483646 w 3887"/>
                  <a:gd name="T103" fmla="*/ 2147483646 h 4668"/>
                  <a:gd name="T104" fmla="*/ 2147483646 w 3887"/>
                  <a:gd name="T105" fmla="*/ 2147483646 h 4668"/>
                  <a:gd name="T106" fmla="*/ 2147483646 w 3887"/>
                  <a:gd name="T107" fmla="*/ 2147483646 h 4668"/>
                  <a:gd name="T108" fmla="*/ 2147483646 w 3887"/>
                  <a:gd name="T109" fmla="*/ 2147483646 h 4668"/>
                  <a:gd name="T110" fmla="*/ 2147483646 w 3887"/>
                  <a:gd name="T111" fmla="*/ 2147483646 h 4668"/>
                  <a:gd name="T112" fmla="*/ 2147483646 w 3887"/>
                  <a:gd name="T113" fmla="*/ 2147483646 h 4668"/>
                  <a:gd name="T114" fmla="*/ 2147483646 w 3887"/>
                  <a:gd name="T115" fmla="*/ 2147483646 h 4668"/>
                  <a:gd name="T116" fmla="*/ 2147483646 w 3887"/>
                  <a:gd name="T117" fmla="*/ 2147483646 h 4668"/>
                  <a:gd name="T118" fmla="*/ 2147483646 w 3887"/>
                  <a:gd name="T119" fmla="*/ 2147483646 h 4668"/>
                  <a:gd name="T120" fmla="*/ 2147483646 w 3887"/>
                  <a:gd name="T121" fmla="*/ 2147483646 h 4668"/>
                  <a:gd name="T122" fmla="*/ 2147483646 w 3887"/>
                  <a:gd name="T123" fmla="*/ 2147483646 h 4668"/>
                  <a:gd name="T124" fmla="*/ 2147483646 w 3887"/>
                  <a:gd name="T125" fmla="*/ 2147483646 h 46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887" h="4668">
                    <a:moveTo>
                      <a:pt x="2000" y="476"/>
                    </a:moveTo>
                    <a:lnTo>
                      <a:pt x="2038" y="343"/>
                    </a:lnTo>
                    <a:lnTo>
                      <a:pt x="2095" y="305"/>
                    </a:lnTo>
                    <a:lnTo>
                      <a:pt x="2152" y="229"/>
                    </a:lnTo>
                    <a:lnTo>
                      <a:pt x="2190" y="190"/>
                    </a:lnTo>
                    <a:lnTo>
                      <a:pt x="2209" y="190"/>
                    </a:lnTo>
                    <a:lnTo>
                      <a:pt x="2286" y="171"/>
                    </a:lnTo>
                    <a:lnTo>
                      <a:pt x="2304" y="171"/>
                    </a:lnTo>
                    <a:lnTo>
                      <a:pt x="2323" y="152"/>
                    </a:lnTo>
                    <a:lnTo>
                      <a:pt x="2343" y="152"/>
                    </a:lnTo>
                    <a:lnTo>
                      <a:pt x="2362" y="133"/>
                    </a:lnTo>
                    <a:lnTo>
                      <a:pt x="2400" y="133"/>
                    </a:lnTo>
                    <a:lnTo>
                      <a:pt x="2438" y="95"/>
                    </a:lnTo>
                    <a:lnTo>
                      <a:pt x="2438" y="57"/>
                    </a:lnTo>
                    <a:lnTo>
                      <a:pt x="2476" y="38"/>
                    </a:lnTo>
                    <a:lnTo>
                      <a:pt x="2514" y="19"/>
                    </a:lnTo>
                    <a:lnTo>
                      <a:pt x="2571" y="0"/>
                    </a:lnTo>
                    <a:lnTo>
                      <a:pt x="2609" y="19"/>
                    </a:lnTo>
                    <a:lnTo>
                      <a:pt x="2648" y="19"/>
                    </a:lnTo>
                    <a:lnTo>
                      <a:pt x="2685" y="19"/>
                    </a:lnTo>
                    <a:lnTo>
                      <a:pt x="2704" y="38"/>
                    </a:lnTo>
                    <a:lnTo>
                      <a:pt x="2762" y="95"/>
                    </a:lnTo>
                    <a:lnTo>
                      <a:pt x="2800" y="133"/>
                    </a:lnTo>
                    <a:lnTo>
                      <a:pt x="2838" y="152"/>
                    </a:lnTo>
                    <a:lnTo>
                      <a:pt x="2857" y="210"/>
                    </a:lnTo>
                    <a:lnTo>
                      <a:pt x="2895" y="362"/>
                    </a:lnTo>
                    <a:lnTo>
                      <a:pt x="2895" y="419"/>
                    </a:lnTo>
                    <a:lnTo>
                      <a:pt x="2914" y="476"/>
                    </a:lnTo>
                    <a:lnTo>
                      <a:pt x="2933" y="514"/>
                    </a:lnTo>
                    <a:lnTo>
                      <a:pt x="2990" y="609"/>
                    </a:lnTo>
                    <a:lnTo>
                      <a:pt x="3009" y="647"/>
                    </a:lnTo>
                    <a:lnTo>
                      <a:pt x="3105" y="705"/>
                    </a:lnTo>
                    <a:lnTo>
                      <a:pt x="3124" y="723"/>
                    </a:lnTo>
                    <a:lnTo>
                      <a:pt x="3143" y="723"/>
                    </a:lnTo>
                    <a:lnTo>
                      <a:pt x="3161" y="723"/>
                    </a:lnTo>
                    <a:lnTo>
                      <a:pt x="3181" y="743"/>
                    </a:lnTo>
                    <a:lnTo>
                      <a:pt x="3219" y="819"/>
                    </a:lnTo>
                    <a:lnTo>
                      <a:pt x="3238" y="819"/>
                    </a:lnTo>
                    <a:lnTo>
                      <a:pt x="3257" y="838"/>
                    </a:lnTo>
                    <a:lnTo>
                      <a:pt x="3295" y="819"/>
                    </a:lnTo>
                    <a:lnTo>
                      <a:pt x="3352" y="857"/>
                    </a:lnTo>
                    <a:lnTo>
                      <a:pt x="3371" y="876"/>
                    </a:lnTo>
                    <a:lnTo>
                      <a:pt x="3371" y="914"/>
                    </a:lnTo>
                    <a:lnTo>
                      <a:pt x="3390" y="972"/>
                    </a:lnTo>
                    <a:lnTo>
                      <a:pt x="3410" y="1009"/>
                    </a:lnTo>
                    <a:lnTo>
                      <a:pt x="3428" y="1028"/>
                    </a:lnTo>
                    <a:lnTo>
                      <a:pt x="3447" y="1048"/>
                    </a:lnTo>
                    <a:lnTo>
                      <a:pt x="3466" y="1048"/>
                    </a:lnTo>
                    <a:lnTo>
                      <a:pt x="3486" y="1048"/>
                    </a:lnTo>
                    <a:lnTo>
                      <a:pt x="3581" y="990"/>
                    </a:lnTo>
                    <a:lnTo>
                      <a:pt x="3676" y="914"/>
                    </a:lnTo>
                    <a:lnTo>
                      <a:pt x="3695" y="914"/>
                    </a:lnTo>
                    <a:lnTo>
                      <a:pt x="3714" y="895"/>
                    </a:lnTo>
                    <a:lnTo>
                      <a:pt x="3752" y="895"/>
                    </a:lnTo>
                    <a:lnTo>
                      <a:pt x="3771" y="895"/>
                    </a:lnTo>
                    <a:lnTo>
                      <a:pt x="3790" y="895"/>
                    </a:lnTo>
                    <a:lnTo>
                      <a:pt x="3809" y="952"/>
                    </a:lnTo>
                    <a:lnTo>
                      <a:pt x="3828" y="972"/>
                    </a:lnTo>
                    <a:lnTo>
                      <a:pt x="3847" y="972"/>
                    </a:lnTo>
                    <a:lnTo>
                      <a:pt x="3867" y="972"/>
                    </a:lnTo>
                    <a:lnTo>
                      <a:pt x="3867" y="990"/>
                    </a:lnTo>
                    <a:lnTo>
                      <a:pt x="3867" y="1009"/>
                    </a:lnTo>
                    <a:lnTo>
                      <a:pt x="3867" y="1028"/>
                    </a:lnTo>
                    <a:lnTo>
                      <a:pt x="3867" y="1086"/>
                    </a:lnTo>
                    <a:lnTo>
                      <a:pt x="3886" y="1124"/>
                    </a:lnTo>
                    <a:lnTo>
                      <a:pt x="3828" y="1200"/>
                    </a:lnTo>
                    <a:lnTo>
                      <a:pt x="3809" y="1257"/>
                    </a:lnTo>
                    <a:lnTo>
                      <a:pt x="3790" y="1353"/>
                    </a:lnTo>
                    <a:lnTo>
                      <a:pt x="3790" y="1390"/>
                    </a:lnTo>
                    <a:lnTo>
                      <a:pt x="3771" y="1390"/>
                    </a:lnTo>
                    <a:lnTo>
                      <a:pt x="3714" y="1409"/>
                    </a:lnTo>
                    <a:lnTo>
                      <a:pt x="3657" y="1429"/>
                    </a:lnTo>
                    <a:lnTo>
                      <a:pt x="3619" y="1448"/>
                    </a:lnTo>
                    <a:lnTo>
                      <a:pt x="3581" y="1467"/>
                    </a:lnTo>
                    <a:lnTo>
                      <a:pt x="3542" y="1485"/>
                    </a:lnTo>
                    <a:lnTo>
                      <a:pt x="3524" y="1485"/>
                    </a:lnTo>
                    <a:lnTo>
                      <a:pt x="3505" y="1485"/>
                    </a:lnTo>
                    <a:lnTo>
                      <a:pt x="3486" y="1485"/>
                    </a:lnTo>
                    <a:lnTo>
                      <a:pt x="3466" y="1485"/>
                    </a:lnTo>
                    <a:lnTo>
                      <a:pt x="3447" y="1505"/>
                    </a:lnTo>
                    <a:lnTo>
                      <a:pt x="3428" y="1543"/>
                    </a:lnTo>
                    <a:lnTo>
                      <a:pt x="3410" y="1581"/>
                    </a:lnTo>
                    <a:lnTo>
                      <a:pt x="3390" y="1619"/>
                    </a:lnTo>
                    <a:lnTo>
                      <a:pt x="3390" y="1638"/>
                    </a:lnTo>
                    <a:lnTo>
                      <a:pt x="3371" y="1657"/>
                    </a:lnTo>
                    <a:lnTo>
                      <a:pt x="3352" y="1657"/>
                    </a:lnTo>
                    <a:lnTo>
                      <a:pt x="3333" y="1657"/>
                    </a:lnTo>
                    <a:lnTo>
                      <a:pt x="3314" y="1638"/>
                    </a:lnTo>
                    <a:lnTo>
                      <a:pt x="3314" y="1619"/>
                    </a:lnTo>
                    <a:lnTo>
                      <a:pt x="3295" y="1600"/>
                    </a:lnTo>
                    <a:lnTo>
                      <a:pt x="3238" y="1600"/>
                    </a:lnTo>
                    <a:lnTo>
                      <a:pt x="3143" y="1695"/>
                    </a:lnTo>
                    <a:lnTo>
                      <a:pt x="3085" y="1733"/>
                    </a:lnTo>
                    <a:lnTo>
                      <a:pt x="3047" y="1771"/>
                    </a:lnTo>
                    <a:lnTo>
                      <a:pt x="3029" y="1810"/>
                    </a:lnTo>
                    <a:lnTo>
                      <a:pt x="3009" y="1829"/>
                    </a:lnTo>
                    <a:lnTo>
                      <a:pt x="2895" y="2000"/>
                    </a:lnTo>
                    <a:lnTo>
                      <a:pt x="2857" y="2038"/>
                    </a:lnTo>
                    <a:lnTo>
                      <a:pt x="2838" y="2038"/>
                    </a:lnTo>
                    <a:lnTo>
                      <a:pt x="2819" y="2038"/>
                    </a:lnTo>
                    <a:lnTo>
                      <a:pt x="2800" y="2038"/>
                    </a:lnTo>
                    <a:lnTo>
                      <a:pt x="2780" y="2038"/>
                    </a:lnTo>
                    <a:lnTo>
                      <a:pt x="2724" y="2095"/>
                    </a:lnTo>
                    <a:lnTo>
                      <a:pt x="2704" y="2114"/>
                    </a:lnTo>
                    <a:lnTo>
                      <a:pt x="2685" y="2133"/>
                    </a:lnTo>
                    <a:lnTo>
                      <a:pt x="2685" y="2152"/>
                    </a:lnTo>
                    <a:lnTo>
                      <a:pt x="2666" y="2171"/>
                    </a:lnTo>
                    <a:lnTo>
                      <a:pt x="2666" y="2191"/>
                    </a:lnTo>
                    <a:lnTo>
                      <a:pt x="2666" y="2210"/>
                    </a:lnTo>
                    <a:lnTo>
                      <a:pt x="2685" y="2228"/>
                    </a:lnTo>
                    <a:lnTo>
                      <a:pt x="2685" y="2267"/>
                    </a:lnTo>
                    <a:lnTo>
                      <a:pt x="2685" y="2286"/>
                    </a:lnTo>
                    <a:lnTo>
                      <a:pt x="2685" y="2324"/>
                    </a:lnTo>
                    <a:lnTo>
                      <a:pt x="2666" y="2381"/>
                    </a:lnTo>
                    <a:lnTo>
                      <a:pt x="2648" y="2400"/>
                    </a:lnTo>
                    <a:lnTo>
                      <a:pt x="2628" y="2419"/>
                    </a:lnTo>
                    <a:lnTo>
                      <a:pt x="2552" y="2457"/>
                    </a:lnTo>
                    <a:lnTo>
                      <a:pt x="2533" y="2495"/>
                    </a:lnTo>
                    <a:lnTo>
                      <a:pt x="2514" y="2514"/>
                    </a:lnTo>
                    <a:lnTo>
                      <a:pt x="2514" y="2533"/>
                    </a:lnTo>
                    <a:lnTo>
                      <a:pt x="2514" y="2572"/>
                    </a:lnTo>
                    <a:lnTo>
                      <a:pt x="2495" y="2609"/>
                    </a:lnTo>
                    <a:lnTo>
                      <a:pt x="2476" y="2628"/>
                    </a:lnTo>
                    <a:lnTo>
                      <a:pt x="2419" y="2686"/>
                    </a:lnTo>
                    <a:lnTo>
                      <a:pt x="2400" y="2724"/>
                    </a:lnTo>
                    <a:lnTo>
                      <a:pt x="2400" y="2743"/>
                    </a:lnTo>
                    <a:lnTo>
                      <a:pt x="2400" y="2800"/>
                    </a:lnTo>
                    <a:lnTo>
                      <a:pt x="2400" y="2838"/>
                    </a:lnTo>
                    <a:lnTo>
                      <a:pt x="2400" y="2876"/>
                    </a:lnTo>
                    <a:lnTo>
                      <a:pt x="2419" y="2933"/>
                    </a:lnTo>
                    <a:lnTo>
                      <a:pt x="2438" y="2933"/>
                    </a:lnTo>
                    <a:lnTo>
                      <a:pt x="2438" y="2953"/>
                    </a:lnTo>
                    <a:lnTo>
                      <a:pt x="2457" y="2953"/>
                    </a:lnTo>
                    <a:lnTo>
                      <a:pt x="2476" y="2971"/>
                    </a:lnTo>
                    <a:lnTo>
                      <a:pt x="2495" y="2971"/>
                    </a:lnTo>
                    <a:lnTo>
                      <a:pt x="2514" y="2990"/>
                    </a:lnTo>
                    <a:lnTo>
                      <a:pt x="2514" y="3009"/>
                    </a:lnTo>
                    <a:lnTo>
                      <a:pt x="2533" y="3029"/>
                    </a:lnTo>
                    <a:lnTo>
                      <a:pt x="2552" y="3085"/>
                    </a:lnTo>
                    <a:lnTo>
                      <a:pt x="2552" y="3105"/>
                    </a:lnTo>
                    <a:lnTo>
                      <a:pt x="2571" y="3143"/>
                    </a:lnTo>
                    <a:lnTo>
                      <a:pt x="2571" y="3162"/>
                    </a:lnTo>
                    <a:lnTo>
                      <a:pt x="2571" y="3200"/>
                    </a:lnTo>
                    <a:lnTo>
                      <a:pt x="2571" y="3238"/>
                    </a:lnTo>
                    <a:lnTo>
                      <a:pt x="2552" y="3257"/>
                    </a:lnTo>
                    <a:lnTo>
                      <a:pt x="2533" y="3295"/>
                    </a:lnTo>
                    <a:lnTo>
                      <a:pt x="2476" y="3371"/>
                    </a:lnTo>
                    <a:lnTo>
                      <a:pt x="2438" y="3466"/>
                    </a:lnTo>
                    <a:lnTo>
                      <a:pt x="2362" y="3600"/>
                    </a:lnTo>
                    <a:lnTo>
                      <a:pt x="2133" y="3791"/>
                    </a:lnTo>
                    <a:lnTo>
                      <a:pt x="2038" y="3847"/>
                    </a:lnTo>
                    <a:lnTo>
                      <a:pt x="2000" y="3886"/>
                    </a:lnTo>
                    <a:lnTo>
                      <a:pt x="1942" y="3962"/>
                    </a:lnTo>
                    <a:lnTo>
                      <a:pt x="1905" y="4000"/>
                    </a:lnTo>
                    <a:lnTo>
                      <a:pt x="1886" y="4019"/>
                    </a:lnTo>
                    <a:lnTo>
                      <a:pt x="1809" y="4057"/>
                    </a:lnTo>
                    <a:lnTo>
                      <a:pt x="1429" y="4324"/>
                    </a:lnTo>
                    <a:lnTo>
                      <a:pt x="1333" y="4419"/>
                    </a:lnTo>
                    <a:lnTo>
                      <a:pt x="1333" y="4495"/>
                    </a:lnTo>
                    <a:lnTo>
                      <a:pt x="1352" y="4571"/>
                    </a:lnTo>
                    <a:lnTo>
                      <a:pt x="1352" y="4609"/>
                    </a:lnTo>
                    <a:lnTo>
                      <a:pt x="1333" y="4629"/>
                    </a:lnTo>
                    <a:lnTo>
                      <a:pt x="1314" y="4648"/>
                    </a:lnTo>
                    <a:lnTo>
                      <a:pt x="1276" y="4667"/>
                    </a:lnTo>
                    <a:lnTo>
                      <a:pt x="1257" y="4571"/>
                    </a:lnTo>
                    <a:lnTo>
                      <a:pt x="1238" y="4553"/>
                    </a:lnTo>
                    <a:lnTo>
                      <a:pt x="1219" y="4533"/>
                    </a:lnTo>
                    <a:lnTo>
                      <a:pt x="1219" y="4514"/>
                    </a:lnTo>
                    <a:lnTo>
                      <a:pt x="1162" y="4495"/>
                    </a:lnTo>
                    <a:lnTo>
                      <a:pt x="1143" y="4476"/>
                    </a:lnTo>
                    <a:lnTo>
                      <a:pt x="1143" y="4457"/>
                    </a:lnTo>
                    <a:lnTo>
                      <a:pt x="1143" y="4438"/>
                    </a:lnTo>
                    <a:lnTo>
                      <a:pt x="1180" y="4343"/>
                    </a:lnTo>
                    <a:lnTo>
                      <a:pt x="1200" y="4286"/>
                    </a:lnTo>
                    <a:lnTo>
                      <a:pt x="1219" y="4248"/>
                    </a:lnTo>
                    <a:lnTo>
                      <a:pt x="1219" y="4095"/>
                    </a:lnTo>
                    <a:lnTo>
                      <a:pt x="1200" y="4019"/>
                    </a:lnTo>
                    <a:lnTo>
                      <a:pt x="1180" y="4000"/>
                    </a:lnTo>
                    <a:lnTo>
                      <a:pt x="1162" y="3981"/>
                    </a:lnTo>
                    <a:lnTo>
                      <a:pt x="1180" y="3943"/>
                    </a:lnTo>
                    <a:lnTo>
                      <a:pt x="1238" y="3867"/>
                    </a:lnTo>
                    <a:lnTo>
                      <a:pt x="1238" y="3828"/>
                    </a:lnTo>
                    <a:lnTo>
                      <a:pt x="1238" y="3810"/>
                    </a:lnTo>
                    <a:lnTo>
                      <a:pt x="1200" y="3771"/>
                    </a:lnTo>
                    <a:lnTo>
                      <a:pt x="990" y="3619"/>
                    </a:lnTo>
                    <a:lnTo>
                      <a:pt x="914" y="3619"/>
                    </a:lnTo>
                    <a:lnTo>
                      <a:pt x="895" y="3619"/>
                    </a:lnTo>
                    <a:lnTo>
                      <a:pt x="857" y="3619"/>
                    </a:lnTo>
                    <a:lnTo>
                      <a:pt x="838" y="3619"/>
                    </a:lnTo>
                    <a:lnTo>
                      <a:pt x="799" y="3619"/>
                    </a:lnTo>
                    <a:lnTo>
                      <a:pt x="781" y="3619"/>
                    </a:lnTo>
                    <a:lnTo>
                      <a:pt x="762" y="3619"/>
                    </a:lnTo>
                    <a:lnTo>
                      <a:pt x="723" y="3619"/>
                    </a:lnTo>
                    <a:lnTo>
                      <a:pt x="704" y="3619"/>
                    </a:lnTo>
                    <a:lnTo>
                      <a:pt x="685" y="3638"/>
                    </a:lnTo>
                    <a:lnTo>
                      <a:pt x="667" y="3657"/>
                    </a:lnTo>
                    <a:lnTo>
                      <a:pt x="647" y="3638"/>
                    </a:lnTo>
                    <a:lnTo>
                      <a:pt x="628" y="3638"/>
                    </a:lnTo>
                    <a:lnTo>
                      <a:pt x="552" y="3581"/>
                    </a:lnTo>
                    <a:lnTo>
                      <a:pt x="533" y="3543"/>
                    </a:lnTo>
                    <a:lnTo>
                      <a:pt x="418" y="3352"/>
                    </a:lnTo>
                    <a:lnTo>
                      <a:pt x="400" y="3352"/>
                    </a:lnTo>
                    <a:lnTo>
                      <a:pt x="342" y="3314"/>
                    </a:lnTo>
                    <a:lnTo>
                      <a:pt x="323" y="3295"/>
                    </a:lnTo>
                    <a:lnTo>
                      <a:pt x="266" y="3295"/>
                    </a:lnTo>
                    <a:lnTo>
                      <a:pt x="152" y="3295"/>
                    </a:lnTo>
                    <a:lnTo>
                      <a:pt x="133" y="3295"/>
                    </a:lnTo>
                    <a:lnTo>
                      <a:pt x="133" y="3276"/>
                    </a:lnTo>
                    <a:lnTo>
                      <a:pt x="133" y="3257"/>
                    </a:lnTo>
                    <a:lnTo>
                      <a:pt x="133" y="3219"/>
                    </a:lnTo>
                    <a:lnTo>
                      <a:pt x="152" y="3162"/>
                    </a:lnTo>
                    <a:lnTo>
                      <a:pt x="171" y="3143"/>
                    </a:lnTo>
                    <a:lnTo>
                      <a:pt x="228" y="3048"/>
                    </a:lnTo>
                    <a:lnTo>
                      <a:pt x="266" y="2990"/>
                    </a:lnTo>
                    <a:lnTo>
                      <a:pt x="286" y="2971"/>
                    </a:lnTo>
                    <a:lnTo>
                      <a:pt x="323" y="2953"/>
                    </a:lnTo>
                    <a:lnTo>
                      <a:pt x="342" y="2933"/>
                    </a:lnTo>
                    <a:lnTo>
                      <a:pt x="362" y="2914"/>
                    </a:lnTo>
                    <a:lnTo>
                      <a:pt x="381" y="2838"/>
                    </a:lnTo>
                    <a:lnTo>
                      <a:pt x="323" y="2686"/>
                    </a:lnTo>
                    <a:lnTo>
                      <a:pt x="457" y="2495"/>
                    </a:lnTo>
                    <a:lnTo>
                      <a:pt x="476" y="2476"/>
                    </a:lnTo>
                    <a:lnTo>
                      <a:pt x="476" y="2438"/>
                    </a:lnTo>
                    <a:lnTo>
                      <a:pt x="476" y="2400"/>
                    </a:lnTo>
                    <a:lnTo>
                      <a:pt x="476" y="2381"/>
                    </a:lnTo>
                    <a:lnTo>
                      <a:pt x="418" y="2324"/>
                    </a:lnTo>
                    <a:lnTo>
                      <a:pt x="418" y="2305"/>
                    </a:lnTo>
                    <a:lnTo>
                      <a:pt x="400" y="2286"/>
                    </a:lnTo>
                    <a:lnTo>
                      <a:pt x="400" y="2210"/>
                    </a:lnTo>
                    <a:lnTo>
                      <a:pt x="400" y="2191"/>
                    </a:lnTo>
                    <a:lnTo>
                      <a:pt x="381" y="2171"/>
                    </a:lnTo>
                    <a:lnTo>
                      <a:pt x="362" y="2152"/>
                    </a:lnTo>
                    <a:lnTo>
                      <a:pt x="342" y="2133"/>
                    </a:lnTo>
                    <a:lnTo>
                      <a:pt x="0" y="2076"/>
                    </a:lnTo>
                    <a:lnTo>
                      <a:pt x="19" y="2057"/>
                    </a:lnTo>
                    <a:lnTo>
                      <a:pt x="57" y="2038"/>
                    </a:lnTo>
                    <a:lnTo>
                      <a:pt x="95" y="2038"/>
                    </a:lnTo>
                    <a:lnTo>
                      <a:pt x="133" y="2019"/>
                    </a:lnTo>
                    <a:lnTo>
                      <a:pt x="152" y="2000"/>
                    </a:lnTo>
                    <a:lnTo>
                      <a:pt x="190" y="1981"/>
                    </a:lnTo>
                    <a:lnTo>
                      <a:pt x="209" y="1962"/>
                    </a:lnTo>
                    <a:lnTo>
                      <a:pt x="228" y="1943"/>
                    </a:lnTo>
                    <a:lnTo>
                      <a:pt x="228" y="1924"/>
                    </a:lnTo>
                    <a:lnTo>
                      <a:pt x="247" y="1924"/>
                    </a:lnTo>
                    <a:lnTo>
                      <a:pt x="266" y="1924"/>
                    </a:lnTo>
                    <a:lnTo>
                      <a:pt x="304" y="1905"/>
                    </a:lnTo>
                    <a:lnTo>
                      <a:pt x="342" y="1905"/>
                    </a:lnTo>
                    <a:lnTo>
                      <a:pt x="362" y="1924"/>
                    </a:lnTo>
                    <a:lnTo>
                      <a:pt x="381" y="1924"/>
                    </a:lnTo>
                    <a:lnTo>
                      <a:pt x="381" y="1943"/>
                    </a:lnTo>
                    <a:lnTo>
                      <a:pt x="400" y="1943"/>
                    </a:lnTo>
                    <a:lnTo>
                      <a:pt x="400" y="1962"/>
                    </a:lnTo>
                    <a:lnTo>
                      <a:pt x="400" y="1981"/>
                    </a:lnTo>
                    <a:lnTo>
                      <a:pt x="400" y="2000"/>
                    </a:lnTo>
                    <a:lnTo>
                      <a:pt x="400" y="2019"/>
                    </a:lnTo>
                    <a:lnTo>
                      <a:pt x="381" y="2038"/>
                    </a:lnTo>
                    <a:lnTo>
                      <a:pt x="381" y="2057"/>
                    </a:lnTo>
                    <a:lnTo>
                      <a:pt x="400" y="2057"/>
                    </a:lnTo>
                    <a:lnTo>
                      <a:pt x="418" y="2057"/>
                    </a:lnTo>
                    <a:lnTo>
                      <a:pt x="476" y="2038"/>
                    </a:lnTo>
                    <a:lnTo>
                      <a:pt x="495" y="2038"/>
                    </a:lnTo>
                    <a:lnTo>
                      <a:pt x="514" y="2038"/>
                    </a:lnTo>
                    <a:lnTo>
                      <a:pt x="533" y="2038"/>
                    </a:lnTo>
                    <a:lnTo>
                      <a:pt x="552" y="2038"/>
                    </a:lnTo>
                    <a:lnTo>
                      <a:pt x="590" y="2057"/>
                    </a:lnTo>
                    <a:lnTo>
                      <a:pt x="590" y="2076"/>
                    </a:lnTo>
                    <a:lnTo>
                      <a:pt x="609" y="2057"/>
                    </a:lnTo>
                    <a:lnTo>
                      <a:pt x="628" y="2057"/>
                    </a:lnTo>
                    <a:lnTo>
                      <a:pt x="667" y="1905"/>
                    </a:lnTo>
                    <a:lnTo>
                      <a:pt x="704" y="1847"/>
                    </a:lnTo>
                    <a:lnTo>
                      <a:pt x="762" y="1790"/>
                    </a:lnTo>
                    <a:lnTo>
                      <a:pt x="933" y="1638"/>
                    </a:lnTo>
                    <a:lnTo>
                      <a:pt x="1657" y="1086"/>
                    </a:lnTo>
                    <a:lnTo>
                      <a:pt x="1733" y="1009"/>
                    </a:lnTo>
                    <a:lnTo>
                      <a:pt x="1790" y="952"/>
                    </a:lnTo>
                    <a:lnTo>
                      <a:pt x="1828" y="933"/>
                    </a:lnTo>
                    <a:lnTo>
                      <a:pt x="1886" y="914"/>
                    </a:lnTo>
                    <a:lnTo>
                      <a:pt x="1942" y="876"/>
                    </a:lnTo>
                    <a:lnTo>
                      <a:pt x="1981" y="857"/>
                    </a:lnTo>
                    <a:lnTo>
                      <a:pt x="2000" y="876"/>
                    </a:lnTo>
                    <a:lnTo>
                      <a:pt x="2038" y="914"/>
                    </a:lnTo>
                    <a:lnTo>
                      <a:pt x="2057" y="952"/>
                    </a:lnTo>
                    <a:lnTo>
                      <a:pt x="2057" y="972"/>
                    </a:lnTo>
                    <a:lnTo>
                      <a:pt x="2076" y="1009"/>
                    </a:lnTo>
                    <a:lnTo>
                      <a:pt x="2095" y="1028"/>
                    </a:lnTo>
                    <a:lnTo>
                      <a:pt x="2133" y="1009"/>
                    </a:lnTo>
                    <a:lnTo>
                      <a:pt x="2171" y="972"/>
                    </a:lnTo>
                    <a:lnTo>
                      <a:pt x="2190" y="914"/>
                    </a:lnTo>
                    <a:lnTo>
                      <a:pt x="2209" y="838"/>
                    </a:lnTo>
                    <a:lnTo>
                      <a:pt x="2209" y="800"/>
                    </a:lnTo>
                    <a:lnTo>
                      <a:pt x="2209" y="743"/>
                    </a:lnTo>
                    <a:lnTo>
                      <a:pt x="2209" y="686"/>
                    </a:lnTo>
                    <a:lnTo>
                      <a:pt x="2209" y="647"/>
                    </a:lnTo>
                    <a:lnTo>
                      <a:pt x="2152" y="609"/>
                    </a:lnTo>
                    <a:lnTo>
                      <a:pt x="2114" y="552"/>
                    </a:lnTo>
                    <a:lnTo>
                      <a:pt x="2076" y="533"/>
                    </a:lnTo>
                    <a:lnTo>
                      <a:pt x="2038" y="495"/>
                    </a:lnTo>
                    <a:lnTo>
                      <a:pt x="2000" y="47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3" name="Freeform 9">
                <a:extLst>
                  <a:ext uri="{FF2B5EF4-FFF2-40B4-BE49-F238E27FC236}">
                    <a16:creationId xmlns:a16="http://schemas.microsoft.com/office/drawing/2014/main" id="{DB025F13-B2B1-1745-B364-998A98E38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7850" y="2428875"/>
                <a:ext cx="531813" cy="541338"/>
              </a:xfrm>
              <a:custGeom>
                <a:avLst/>
                <a:gdLst>
                  <a:gd name="T0" fmla="*/ 2147483646 w 2953"/>
                  <a:gd name="T1" fmla="*/ 2147483646 h 3011"/>
                  <a:gd name="T2" fmla="*/ 0 w 2953"/>
                  <a:gd name="T3" fmla="*/ 2147483646 h 3011"/>
                  <a:gd name="T4" fmla="*/ 2147483646 w 2953"/>
                  <a:gd name="T5" fmla="*/ 2147483646 h 3011"/>
                  <a:gd name="T6" fmla="*/ 2147483646 w 2953"/>
                  <a:gd name="T7" fmla="*/ 2147483646 h 3011"/>
                  <a:gd name="T8" fmla="*/ 2147483646 w 2953"/>
                  <a:gd name="T9" fmla="*/ 2147483646 h 3011"/>
                  <a:gd name="T10" fmla="*/ 2147483646 w 2953"/>
                  <a:gd name="T11" fmla="*/ 2147483646 h 3011"/>
                  <a:gd name="T12" fmla="*/ 2147483646 w 2953"/>
                  <a:gd name="T13" fmla="*/ 2147483646 h 3011"/>
                  <a:gd name="T14" fmla="*/ 2147483646 w 2953"/>
                  <a:gd name="T15" fmla="*/ 2147483646 h 3011"/>
                  <a:gd name="T16" fmla="*/ 2147483646 w 2953"/>
                  <a:gd name="T17" fmla="*/ 2147483646 h 3011"/>
                  <a:gd name="T18" fmla="*/ 2147483646 w 2953"/>
                  <a:gd name="T19" fmla="*/ 2147483646 h 3011"/>
                  <a:gd name="T20" fmla="*/ 2147483646 w 2953"/>
                  <a:gd name="T21" fmla="*/ 2147483646 h 3011"/>
                  <a:gd name="T22" fmla="*/ 2147483646 w 2953"/>
                  <a:gd name="T23" fmla="*/ 2147483646 h 3011"/>
                  <a:gd name="T24" fmla="*/ 2147483646 w 2953"/>
                  <a:gd name="T25" fmla="*/ 2147483646 h 3011"/>
                  <a:gd name="T26" fmla="*/ 2147483646 w 2953"/>
                  <a:gd name="T27" fmla="*/ 2147483646 h 3011"/>
                  <a:gd name="T28" fmla="*/ 2147483646 w 2953"/>
                  <a:gd name="T29" fmla="*/ 2147483646 h 3011"/>
                  <a:gd name="T30" fmla="*/ 2147483646 w 2953"/>
                  <a:gd name="T31" fmla="*/ 2147483646 h 3011"/>
                  <a:gd name="T32" fmla="*/ 2147483646 w 2953"/>
                  <a:gd name="T33" fmla="*/ 2147483646 h 3011"/>
                  <a:gd name="T34" fmla="*/ 2147483646 w 2953"/>
                  <a:gd name="T35" fmla="*/ 0 h 3011"/>
                  <a:gd name="T36" fmla="*/ 2147483646 w 2953"/>
                  <a:gd name="T37" fmla="*/ 2147483646 h 3011"/>
                  <a:gd name="T38" fmla="*/ 2147483646 w 2953"/>
                  <a:gd name="T39" fmla="*/ 2147483646 h 3011"/>
                  <a:gd name="T40" fmla="*/ 2147483646 w 2953"/>
                  <a:gd name="T41" fmla="*/ 2147483646 h 3011"/>
                  <a:gd name="T42" fmla="*/ 2147483646 w 2953"/>
                  <a:gd name="T43" fmla="*/ 2147483646 h 3011"/>
                  <a:gd name="T44" fmla="*/ 2147483646 w 2953"/>
                  <a:gd name="T45" fmla="*/ 2147483646 h 3011"/>
                  <a:gd name="T46" fmla="*/ 2147483646 w 2953"/>
                  <a:gd name="T47" fmla="*/ 2147483646 h 3011"/>
                  <a:gd name="T48" fmla="*/ 2147483646 w 2953"/>
                  <a:gd name="T49" fmla="*/ 2147483646 h 3011"/>
                  <a:gd name="T50" fmla="*/ 2147483646 w 2953"/>
                  <a:gd name="T51" fmla="*/ 2147483646 h 3011"/>
                  <a:gd name="T52" fmla="*/ 2147483646 w 2953"/>
                  <a:gd name="T53" fmla="*/ 2147483646 h 3011"/>
                  <a:gd name="T54" fmla="*/ 2147483646 w 2953"/>
                  <a:gd name="T55" fmla="*/ 2147483646 h 3011"/>
                  <a:gd name="T56" fmla="*/ 2147483646 w 2953"/>
                  <a:gd name="T57" fmla="*/ 2147483646 h 3011"/>
                  <a:gd name="T58" fmla="*/ 2147483646 w 2953"/>
                  <a:gd name="T59" fmla="*/ 2147483646 h 3011"/>
                  <a:gd name="T60" fmla="*/ 2147483646 w 2953"/>
                  <a:gd name="T61" fmla="*/ 2147483646 h 3011"/>
                  <a:gd name="T62" fmla="*/ 2147483646 w 2953"/>
                  <a:gd name="T63" fmla="*/ 2147483646 h 3011"/>
                  <a:gd name="T64" fmla="*/ 2147483646 w 2953"/>
                  <a:gd name="T65" fmla="*/ 2147483646 h 3011"/>
                  <a:gd name="T66" fmla="*/ 2147483646 w 2953"/>
                  <a:gd name="T67" fmla="*/ 2147483646 h 3011"/>
                  <a:gd name="T68" fmla="*/ 2147483646 w 2953"/>
                  <a:gd name="T69" fmla="*/ 2147483646 h 3011"/>
                  <a:gd name="T70" fmla="*/ 2147483646 w 2953"/>
                  <a:gd name="T71" fmla="*/ 2147483646 h 3011"/>
                  <a:gd name="T72" fmla="*/ 2147483646 w 2953"/>
                  <a:gd name="T73" fmla="*/ 2147483646 h 3011"/>
                  <a:gd name="T74" fmla="*/ 2147483646 w 2953"/>
                  <a:gd name="T75" fmla="*/ 2147483646 h 3011"/>
                  <a:gd name="T76" fmla="*/ 2147483646 w 2953"/>
                  <a:gd name="T77" fmla="*/ 2147483646 h 3011"/>
                  <a:gd name="T78" fmla="*/ 2147483646 w 2953"/>
                  <a:gd name="T79" fmla="*/ 2147483646 h 3011"/>
                  <a:gd name="T80" fmla="*/ 2147483646 w 2953"/>
                  <a:gd name="T81" fmla="*/ 2147483646 h 3011"/>
                  <a:gd name="T82" fmla="*/ 2147483646 w 2953"/>
                  <a:gd name="T83" fmla="*/ 2147483646 h 3011"/>
                  <a:gd name="T84" fmla="*/ 2147483646 w 2953"/>
                  <a:gd name="T85" fmla="*/ 2147483646 h 3011"/>
                  <a:gd name="T86" fmla="*/ 2147483646 w 2953"/>
                  <a:gd name="T87" fmla="*/ 2147483646 h 3011"/>
                  <a:gd name="T88" fmla="*/ 2147483646 w 2953"/>
                  <a:gd name="T89" fmla="*/ 2147483646 h 3011"/>
                  <a:gd name="T90" fmla="*/ 2147483646 w 2953"/>
                  <a:gd name="T91" fmla="*/ 2147483646 h 3011"/>
                  <a:gd name="T92" fmla="*/ 2147483646 w 2953"/>
                  <a:gd name="T93" fmla="*/ 2147483646 h 3011"/>
                  <a:gd name="T94" fmla="*/ 2147483646 w 2953"/>
                  <a:gd name="T95" fmla="*/ 2147483646 h 3011"/>
                  <a:gd name="T96" fmla="*/ 2147483646 w 2953"/>
                  <a:gd name="T97" fmla="*/ 2147483646 h 3011"/>
                  <a:gd name="T98" fmla="*/ 2147483646 w 2953"/>
                  <a:gd name="T99" fmla="*/ 2147483646 h 3011"/>
                  <a:gd name="T100" fmla="*/ 2147483646 w 2953"/>
                  <a:gd name="T101" fmla="*/ 2147483646 h 3011"/>
                  <a:gd name="T102" fmla="*/ 2147483646 w 2953"/>
                  <a:gd name="T103" fmla="*/ 2147483646 h 3011"/>
                  <a:gd name="T104" fmla="*/ 2147483646 w 2953"/>
                  <a:gd name="T105" fmla="*/ 2147483646 h 3011"/>
                  <a:gd name="T106" fmla="*/ 2147483646 w 2953"/>
                  <a:gd name="T107" fmla="*/ 2147483646 h 3011"/>
                  <a:gd name="T108" fmla="*/ 2147483646 w 2953"/>
                  <a:gd name="T109" fmla="*/ 2147483646 h 3011"/>
                  <a:gd name="T110" fmla="*/ 2147483646 w 2953"/>
                  <a:gd name="T111" fmla="*/ 2147483646 h 3011"/>
                  <a:gd name="T112" fmla="*/ 2147483646 w 2953"/>
                  <a:gd name="T113" fmla="*/ 2147483646 h 3011"/>
                  <a:gd name="T114" fmla="*/ 2147483646 w 2953"/>
                  <a:gd name="T115" fmla="*/ 2147483646 h 3011"/>
                  <a:gd name="T116" fmla="*/ 2147483646 w 2953"/>
                  <a:gd name="T117" fmla="*/ 2147483646 h 3011"/>
                  <a:gd name="T118" fmla="*/ 2147483646 w 2953"/>
                  <a:gd name="T119" fmla="*/ 2147483646 h 3011"/>
                  <a:gd name="T120" fmla="*/ 2147483646 w 2953"/>
                  <a:gd name="T121" fmla="*/ 2147483646 h 30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953" h="3011">
                    <a:moveTo>
                      <a:pt x="76" y="1943"/>
                    </a:moveTo>
                    <a:lnTo>
                      <a:pt x="95" y="1924"/>
                    </a:lnTo>
                    <a:lnTo>
                      <a:pt x="95" y="1867"/>
                    </a:lnTo>
                    <a:lnTo>
                      <a:pt x="38" y="1715"/>
                    </a:lnTo>
                    <a:lnTo>
                      <a:pt x="19" y="1486"/>
                    </a:lnTo>
                    <a:lnTo>
                      <a:pt x="19" y="1429"/>
                    </a:lnTo>
                    <a:lnTo>
                      <a:pt x="0" y="1390"/>
                    </a:lnTo>
                    <a:lnTo>
                      <a:pt x="0" y="1372"/>
                    </a:lnTo>
                    <a:lnTo>
                      <a:pt x="0" y="1334"/>
                    </a:lnTo>
                    <a:lnTo>
                      <a:pt x="0" y="1314"/>
                    </a:lnTo>
                    <a:lnTo>
                      <a:pt x="57" y="1238"/>
                    </a:lnTo>
                    <a:lnTo>
                      <a:pt x="57" y="1200"/>
                    </a:lnTo>
                    <a:lnTo>
                      <a:pt x="76" y="1162"/>
                    </a:lnTo>
                    <a:lnTo>
                      <a:pt x="114" y="1162"/>
                    </a:lnTo>
                    <a:lnTo>
                      <a:pt x="209" y="1181"/>
                    </a:lnTo>
                    <a:lnTo>
                      <a:pt x="228" y="1181"/>
                    </a:lnTo>
                    <a:lnTo>
                      <a:pt x="247" y="1181"/>
                    </a:lnTo>
                    <a:lnTo>
                      <a:pt x="304" y="1162"/>
                    </a:lnTo>
                    <a:lnTo>
                      <a:pt x="323" y="1181"/>
                    </a:lnTo>
                    <a:lnTo>
                      <a:pt x="342" y="1181"/>
                    </a:lnTo>
                    <a:lnTo>
                      <a:pt x="362" y="1200"/>
                    </a:lnTo>
                    <a:lnTo>
                      <a:pt x="381" y="1200"/>
                    </a:lnTo>
                    <a:lnTo>
                      <a:pt x="438" y="1200"/>
                    </a:lnTo>
                    <a:lnTo>
                      <a:pt x="457" y="1200"/>
                    </a:lnTo>
                    <a:lnTo>
                      <a:pt x="476" y="1200"/>
                    </a:lnTo>
                    <a:lnTo>
                      <a:pt x="495" y="1200"/>
                    </a:lnTo>
                    <a:lnTo>
                      <a:pt x="514" y="1219"/>
                    </a:lnTo>
                    <a:lnTo>
                      <a:pt x="533" y="1219"/>
                    </a:lnTo>
                    <a:lnTo>
                      <a:pt x="552" y="1219"/>
                    </a:lnTo>
                    <a:lnTo>
                      <a:pt x="590" y="1219"/>
                    </a:lnTo>
                    <a:lnTo>
                      <a:pt x="609" y="1219"/>
                    </a:lnTo>
                    <a:lnTo>
                      <a:pt x="628" y="1219"/>
                    </a:lnTo>
                    <a:lnTo>
                      <a:pt x="647" y="1200"/>
                    </a:lnTo>
                    <a:lnTo>
                      <a:pt x="685" y="1181"/>
                    </a:lnTo>
                    <a:lnTo>
                      <a:pt x="743" y="1105"/>
                    </a:lnTo>
                    <a:lnTo>
                      <a:pt x="819" y="991"/>
                    </a:lnTo>
                    <a:lnTo>
                      <a:pt x="819" y="972"/>
                    </a:lnTo>
                    <a:lnTo>
                      <a:pt x="838" y="972"/>
                    </a:lnTo>
                    <a:lnTo>
                      <a:pt x="895" y="953"/>
                    </a:lnTo>
                    <a:lnTo>
                      <a:pt x="914" y="953"/>
                    </a:lnTo>
                    <a:lnTo>
                      <a:pt x="914" y="933"/>
                    </a:lnTo>
                    <a:lnTo>
                      <a:pt x="914" y="914"/>
                    </a:lnTo>
                    <a:lnTo>
                      <a:pt x="895" y="914"/>
                    </a:lnTo>
                    <a:lnTo>
                      <a:pt x="895" y="895"/>
                    </a:lnTo>
                    <a:lnTo>
                      <a:pt x="952" y="762"/>
                    </a:lnTo>
                    <a:lnTo>
                      <a:pt x="971" y="762"/>
                    </a:lnTo>
                    <a:lnTo>
                      <a:pt x="971" y="743"/>
                    </a:lnTo>
                    <a:lnTo>
                      <a:pt x="990" y="743"/>
                    </a:lnTo>
                    <a:lnTo>
                      <a:pt x="1009" y="762"/>
                    </a:lnTo>
                    <a:lnTo>
                      <a:pt x="1028" y="781"/>
                    </a:lnTo>
                    <a:lnTo>
                      <a:pt x="1048" y="800"/>
                    </a:lnTo>
                    <a:lnTo>
                      <a:pt x="1085" y="800"/>
                    </a:lnTo>
                    <a:lnTo>
                      <a:pt x="1124" y="781"/>
                    </a:lnTo>
                    <a:lnTo>
                      <a:pt x="1143" y="743"/>
                    </a:lnTo>
                    <a:lnTo>
                      <a:pt x="1200" y="724"/>
                    </a:lnTo>
                    <a:lnTo>
                      <a:pt x="1238" y="667"/>
                    </a:lnTo>
                    <a:lnTo>
                      <a:pt x="1238" y="628"/>
                    </a:lnTo>
                    <a:lnTo>
                      <a:pt x="1238" y="533"/>
                    </a:lnTo>
                    <a:lnTo>
                      <a:pt x="1180" y="362"/>
                    </a:lnTo>
                    <a:lnTo>
                      <a:pt x="1180" y="210"/>
                    </a:lnTo>
                    <a:lnTo>
                      <a:pt x="1238" y="95"/>
                    </a:lnTo>
                    <a:lnTo>
                      <a:pt x="1276" y="38"/>
                    </a:lnTo>
                    <a:lnTo>
                      <a:pt x="1314" y="0"/>
                    </a:lnTo>
                    <a:lnTo>
                      <a:pt x="1371" y="0"/>
                    </a:lnTo>
                    <a:lnTo>
                      <a:pt x="1409" y="0"/>
                    </a:lnTo>
                    <a:lnTo>
                      <a:pt x="1428" y="0"/>
                    </a:lnTo>
                    <a:lnTo>
                      <a:pt x="1447" y="38"/>
                    </a:lnTo>
                    <a:lnTo>
                      <a:pt x="1447" y="95"/>
                    </a:lnTo>
                    <a:lnTo>
                      <a:pt x="1447" y="134"/>
                    </a:lnTo>
                    <a:lnTo>
                      <a:pt x="1485" y="171"/>
                    </a:lnTo>
                    <a:lnTo>
                      <a:pt x="1542" y="267"/>
                    </a:lnTo>
                    <a:lnTo>
                      <a:pt x="1581" y="286"/>
                    </a:lnTo>
                    <a:lnTo>
                      <a:pt x="1619" y="305"/>
                    </a:lnTo>
                    <a:lnTo>
                      <a:pt x="1676" y="343"/>
                    </a:lnTo>
                    <a:lnTo>
                      <a:pt x="1752" y="381"/>
                    </a:lnTo>
                    <a:lnTo>
                      <a:pt x="1771" y="381"/>
                    </a:lnTo>
                    <a:lnTo>
                      <a:pt x="1809" y="362"/>
                    </a:lnTo>
                    <a:lnTo>
                      <a:pt x="1866" y="324"/>
                    </a:lnTo>
                    <a:lnTo>
                      <a:pt x="1886" y="324"/>
                    </a:lnTo>
                    <a:lnTo>
                      <a:pt x="2000" y="305"/>
                    </a:lnTo>
                    <a:lnTo>
                      <a:pt x="2038" y="305"/>
                    </a:lnTo>
                    <a:lnTo>
                      <a:pt x="2057" y="324"/>
                    </a:lnTo>
                    <a:lnTo>
                      <a:pt x="2076" y="381"/>
                    </a:lnTo>
                    <a:lnTo>
                      <a:pt x="2095" y="419"/>
                    </a:lnTo>
                    <a:lnTo>
                      <a:pt x="2133" y="419"/>
                    </a:lnTo>
                    <a:lnTo>
                      <a:pt x="2228" y="438"/>
                    </a:lnTo>
                    <a:lnTo>
                      <a:pt x="2267" y="514"/>
                    </a:lnTo>
                    <a:lnTo>
                      <a:pt x="2286" y="552"/>
                    </a:lnTo>
                    <a:lnTo>
                      <a:pt x="2323" y="572"/>
                    </a:lnTo>
                    <a:lnTo>
                      <a:pt x="2362" y="552"/>
                    </a:lnTo>
                    <a:lnTo>
                      <a:pt x="2381" y="533"/>
                    </a:lnTo>
                    <a:lnTo>
                      <a:pt x="2400" y="514"/>
                    </a:lnTo>
                    <a:lnTo>
                      <a:pt x="2400" y="533"/>
                    </a:lnTo>
                    <a:lnTo>
                      <a:pt x="2419" y="533"/>
                    </a:lnTo>
                    <a:lnTo>
                      <a:pt x="2457" y="572"/>
                    </a:lnTo>
                    <a:lnTo>
                      <a:pt x="2476" y="572"/>
                    </a:lnTo>
                    <a:lnTo>
                      <a:pt x="2533" y="667"/>
                    </a:lnTo>
                    <a:lnTo>
                      <a:pt x="2552" y="686"/>
                    </a:lnTo>
                    <a:lnTo>
                      <a:pt x="2571" y="705"/>
                    </a:lnTo>
                    <a:lnTo>
                      <a:pt x="2590" y="705"/>
                    </a:lnTo>
                    <a:lnTo>
                      <a:pt x="2685" y="705"/>
                    </a:lnTo>
                    <a:lnTo>
                      <a:pt x="2724" y="724"/>
                    </a:lnTo>
                    <a:lnTo>
                      <a:pt x="2743" y="724"/>
                    </a:lnTo>
                    <a:lnTo>
                      <a:pt x="2762" y="743"/>
                    </a:lnTo>
                    <a:lnTo>
                      <a:pt x="2780" y="762"/>
                    </a:lnTo>
                    <a:lnTo>
                      <a:pt x="2800" y="800"/>
                    </a:lnTo>
                    <a:lnTo>
                      <a:pt x="2895" y="877"/>
                    </a:lnTo>
                    <a:lnTo>
                      <a:pt x="2933" y="914"/>
                    </a:lnTo>
                    <a:lnTo>
                      <a:pt x="2952" y="914"/>
                    </a:lnTo>
                    <a:lnTo>
                      <a:pt x="2952" y="933"/>
                    </a:lnTo>
                    <a:lnTo>
                      <a:pt x="2952" y="953"/>
                    </a:lnTo>
                    <a:lnTo>
                      <a:pt x="2952" y="972"/>
                    </a:lnTo>
                    <a:lnTo>
                      <a:pt x="2952" y="991"/>
                    </a:lnTo>
                    <a:lnTo>
                      <a:pt x="2914" y="1029"/>
                    </a:lnTo>
                    <a:lnTo>
                      <a:pt x="2895" y="1029"/>
                    </a:lnTo>
                    <a:lnTo>
                      <a:pt x="2876" y="1029"/>
                    </a:lnTo>
                    <a:lnTo>
                      <a:pt x="2857" y="1029"/>
                    </a:lnTo>
                    <a:lnTo>
                      <a:pt x="2819" y="1029"/>
                    </a:lnTo>
                    <a:lnTo>
                      <a:pt x="2800" y="1029"/>
                    </a:lnTo>
                    <a:lnTo>
                      <a:pt x="2780" y="1048"/>
                    </a:lnTo>
                    <a:lnTo>
                      <a:pt x="2762" y="1048"/>
                    </a:lnTo>
                    <a:lnTo>
                      <a:pt x="2666" y="1105"/>
                    </a:lnTo>
                    <a:lnTo>
                      <a:pt x="2648" y="1124"/>
                    </a:lnTo>
                    <a:lnTo>
                      <a:pt x="2628" y="1143"/>
                    </a:lnTo>
                    <a:lnTo>
                      <a:pt x="2628" y="1162"/>
                    </a:lnTo>
                    <a:lnTo>
                      <a:pt x="2628" y="1181"/>
                    </a:lnTo>
                    <a:lnTo>
                      <a:pt x="2628" y="1200"/>
                    </a:lnTo>
                    <a:lnTo>
                      <a:pt x="2628" y="1219"/>
                    </a:lnTo>
                    <a:lnTo>
                      <a:pt x="2666" y="1372"/>
                    </a:lnTo>
                    <a:lnTo>
                      <a:pt x="2704" y="1448"/>
                    </a:lnTo>
                    <a:lnTo>
                      <a:pt x="2724" y="1467"/>
                    </a:lnTo>
                    <a:lnTo>
                      <a:pt x="2819" y="1505"/>
                    </a:lnTo>
                    <a:lnTo>
                      <a:pt x="2838" y="1524"/>
                    </a:lnTo>
                    <a:lnTo>
                      <a:pt x="2914" y="1676"/>
                    </a:lnTo>
                    <a:lnTo>
                      <a:pt x="2838" y="1848"/>
                    </a:lnTo>
                    <a:lnTo>
                      <a:pt x="2819" y="1886"/>
                    </a:lnTo>
                    <a:lnTo>
                      <a:pt x="2800" y="1905"/>
                    </a:lnTo>
                    <a:lnTo>
                      <a:pt x="2762" y="1943"/>
                    </a:lnTo>
                    <a:lnTo>
                      <a:pt x="2704" y="2038"/>
                    </a:lnTo>
                    <a:lnTo>
                      <a:pt x="2628" y="2115"/>
                    </a:lnTo>
                    <a:lnTo>
                      <a:pt x="2628" y="2152"/>
                    </a:lnTo>
                    <a:lnTo>
                      <a:pt x="2609" y="2172"/>
                    </a:lnTo>
                    <a:lnTo>
                      <a:pt x="2628" y="2172"/>
                    </a:lnTo>
                    <a:lnTo>
                      <a:pt x="2628" y="2191"/>
                    </a:lnTo>
                    <a:lnTo>
                      <a:pt x="2648" y="2191"/>
                    </a:lnTo>
                    <a:lnTo>
                      <a:pt x="2685" y="2210"/>
                    </a:lnTo>
                    <a:lnTo>
                      <a:pt x="2704" y="2210"/>
                    </a:lnTo>
                    <a:lnTo>
                      <a:pt x="2724" y="2210"/>
                    </a:lnTo>
                    <a:lnTo>
                      <a:pt x="2743" y="2210"/>
                    </a:lnTo>
                    <a:lnTo>
                      <a:pt x="2762" y="2210"/>
                    </a:lnTo>
                    <a:lnTo>
                      <a:pt x="2819" y="2191"/>
                    </a:lnTo>
                    <a:lnTo>
                      <a:pt x="2838" y="2229"/>
                    </a:lnTo>
                    <a:lnTo>
                      <a:pt x="2819" y="2477"/>
                    </a:lnTo>
                    <a:lnTo>
                      <a:pt x="2780" y="2609"/>
                    </a:lnTo>
                    <a:lnTo>
                      <a:pt x="2762" y="2648"/>
                    </a:lnTo>
                    <a:lnTo>
                      <a:pt x="2704" y="2686"/>
                    </a:lnTo>
                    <a:lnTo>
                      <a:pt x="2704" y="2724"/>
                    </a:lnTo>
                    <a:lnTo>
                      <a:pt x="2685" y="2800"/>
                    </a:lnTo>
                    <a:lnTo>
                      <a:pt x="2666" y="2819"/>
                    </a:lnTo>
                    <a:lnTo>
                      <a:pt x="2648" y="2838"/>
                    </a:lnTo>
                    <a:lnTo>
                      <a:pt x="2590" y="2838"/>
                    </a:lnTo>
                    <a:lnTo>
                      <a:pt x="2571" y="2838"/>
                    </a:lnTo>
                    <a:lnTo>
                      <a:pt x="2533" y="2838"/>
                    </a:lnTo>
                    <a:lnTo>
                      <a:pt x="2495" y="2858"/>
                    </a:lnTo>
                    <a:lnTo>
                      <a:pt x="2400" y="2858"/>
                    </a:lnTo>
                    <a:lnTo>
                      <a:pt x="2343" y="2838"/>
                    </a:lnTo>
                    <a:lnTo>
                      <a:pt x="2304" y="2819"/>
                    </a:lnTo>
                    <a:lnTo>
                      <a:pt x="2267" y="2819"/>
                    </a:lnTo>
                    <a:lnTo>
                      <a:pt x="2247" y="2819"/>
                    </a:lnTo>
                    <a:lnTo>
                      <a:pt x="2190" y="2838"/>
                    </a:lnTo>
                    <a:lnTo>
                      <a:pt x="2038" y="2838"/>
                    </a:lnTo>
                    <a:lnTo>
                      <a:pt x="1905" y="2819"/>
                    </a:lnTo>
                    <a:lnTo>
                      <a:pt x="1828" y="2819"/>
                    </a:lnTo>
                    <a:lnTo>
                      <a:pt x="1771" y="2838"/>
                    </a:lnTo>
                    <a:lnTo>
                      <a:pt x="1638" y="2895"/>
                    </a:lnTo>
                    <a:lnTo>
                      <a:pt x="1581" y="2934"/>
                    </a:lnTo>
                    <a:lnTo>
                      <a:pt x="1561" y="2972"/>
                    </a:lnTo>
                    <a:lnTo>
                      <a:pt x="1524" y="3010"/>
                    </a:lnTo>
                    <a:lnTo>
                      <a:pt x="1505" y="2972"/>
                    </a:lnTo>
                    <a:lnTo>
                      <a:pt x="1505" y="2914"/>
                    </a:lnTo>
                    <a:lnTo>
                      <a:pt x="1505" y="2895"/>
                    </a:lnTo>
                    <a:lnTo>
                      <a:pt x="1505" y="2876"/>
                    </a:lnTo>
                    <a:lnTo>
                      <a:pt x="1505" y="2858"/>
                    </a:lnTo>
                    <a:lnTo>
                      <a:pt x="1485" y="2858"/>
                    </a:lnTo>
                    <a:lnTo>
                      <a:pt x="1466" y="2858"/>
                    </a:lnTo>
                    <a:lnTo>
                      <a:pt x="1447" y="2838"/>
                    </a:lnTo>
                    <a:lnTo>
                      <a:pt x="1428" y="2781"/>
                    </a:lnTo>
                    <a:lnTo>
                      <a:pt x="1409" y="2781"/>
                    </a:lnTo>
                    <a:lnTo>
                      <a:pt x="1390" y="2781"/>
                    </a:lnTo>
                    <a:lnTo>
                      <a:pt x="1352" y="2781"/>
                    </a:lnTo>
                    <a:lnTo>
                      <a:pt x="1333" y="2800"/>
                    </a:lnTo>
                    <a:lnTo>
                      <a:pt x="1314" y="2800"/>
                    </a:lnTo>
                    <a:lnTo>
                      <a:pt x="1219" y="2876"/>
                    </a:lnTo>
                    <a:lnTo>
                      <a:pt x="1124" y="2934"/>
                    </a:lnTo>
                    <a:lnTo>
                      <a:pt x="1104" y="2934"/>
                    </a:lnTo>
                    <a:lnTo>
                      <a:pt x="1085" y="2934"/>
                    </a:lnTo>
                    <a:lnTo>
                      <a:pt x="1066" y="2914"/>
                    </a:lnTo>
                    <a:lnTo>
                      <a:pt x="1048" y="2895"/>
                    </a:lnTo>
                    <a:lnTo>
                      <a:pt x="1028" y="2858"/>
                    </a:lnTo>
                    <a:lnTo>
                      <a:pt x="1009" y="2800"/>
                    </a:lnTo>
                    <a:lnTo>
                      <a:pt x="1009" y="2762"/>
                    </a:lnTo>
                    <a:lnTo>
                      <a:pt x="990" y="2743"/>
                    </a:lnTo>
                    <a:lnTo>
                      <a:pt x="933" y="2705"/>
                    </a:lnTo>
                    <a:lnTo>
                      <a:pt x="895" y="2724"/>
                    </a:lnTo>
                    <a:lnTo>
                      <a:pt x="876" y="2705"/>
                    </a:lnTo>
                    <a:lnTo>
                      <a:pt x="857" y="2705"/>
                    </a:lnTo>
                    <a:lnTo>
                      <a:pt x="819" y="2629"/>
                    </a:lnTo>
                    <a:lnTo>
                      <a:pt x="799" y="2609"/>
                    </a:lnTo>
                    <a:lnTo>
                      <a:pt x="781" y="2609"/>
                    </a:lnTo>
                    <a:lnTo>
                      <a:pt x="762" y="2609"/>
                    </a:lnTo>
                    <a:lnTo>
                      <a:pt x="743" y="2591"/>
                    </a:lnTo>
                    <a:lnTo>
                      <a:pt x="647" y="2533"/>
                    </a:lnTo>
                    <a:lnTo>
                      <a:pt x="628" y="2495"/>
                    </a:lnTo>
                    <a:lnTo>
                      <a:pt x="571" y="2400"/>
                    </a:lnTo>
                    <a:lnTo>
                      <a:pt x="552" y="2362"/>
                    </a:lnTo>
                    <a:lnTo>
                      <a:pt x="533" y="2305"/>
                    </a:lnTo>
                    <a:lnTo>
                      <a:pt x="533" y="2248"/>
                    </a:lnTo>
                    <a:lnTo>
                      <a:pt x="495" y="2096"/>
                    </a:lnTo>
                    <a:lnTo>
                      <a:pt x="476" y="2038"/>
                    </a:lnTo>
                    <a:lnTo>
                      <a:pt x="438" y="2019"/>
                    </a:lnTo>
                    <a:lnTo>
                      <a:pt x="400" y="1981"/>
                    </a:lnTo>
                    <a:lnTo>
                      <a:pt x="342" y="1924"/>
                    </a:lnTo>
                    <a:lnTo>
                      <a:pt x="323" y="1905"/>
                    </a:lnTo>
                    <a:lnTo>
                      <a:pt x="286" y="1905"/>
                    </a:lnTo>
                    <a:lnTo>
                      <a:pt x="247" y="1905"/>
                    </a:lnTo>
                    <a:lnTo>
                      <a:pt x="209" y="1886"/>
                    </a:lnTo>
                    <a:lnTo>
                      <a:pt x="152" y="1905"/>
                    </a:lnTo>
                    <a:lnTo>
                      <a:pt x="114" y="1924"/>
                    </a:lnTo>
                    <a:lnTo>
                      <a:pt x="76" y="194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4" name="Freeform 10">
                <a:extLst>
                  <a:ext uri="{FF2B5EF4-FFF2-40B4-BE49-F238E27FC236}">
                    <a16:creationId xmlns:a16="http://schemas.microsoft.com/office/drawing/2014/main" id="{235E4E40-A7B9-5A49-8B6D-2706D218C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2600" y="1335088"/>
                <a:ext cx="1508125" cy="955675"/>
              </a:xfrm>
              <a:custGeom>
                <a:avLst/>
                <a:gdLst>
                  <a:gd name="T0" fmla="*/ 2147483646 w 8383"/>
                  <a:gd name="T1" fmla="*/ 2147483646 h 5315"/>
                  <a:gd name="T2" fmla="*/ 2147483646 w 8383"/>
                  <a:gd name="T3" fmla="*/ 2147483646 h 5315"/>
                  <a:gd name="T4" fmla="*/ 2147483646 w 8383"/>
                  <a:gd name="T5" fmla="*/ 2147483646 h 5315"/>
                  <a:gd name="T6" fmla="*/ 2147483646 w 8383"/>
                  <a:gd name="T7" fmla="*/ 2147483646 h 5315"/>
                  <a:gd name="T8" fmla="*/ 2147483646 w 8383"/>
                  <a:gd name="T9" fmla="*/ 2147483646 h 5315"/>
                  <a:gd name="T10" fmla="*/ 2147483646 w 8383"/>
                  <a:gd name="T11" fmla="*/ 2147483646 h 5315"/>
                  <a:gd name="T12" fmla="*/ 2147483646 w 8383"/>
                  <a:gd name="T13" fmla="*/ 2147483646 h 5315"/>
                  <a:gd name="T14" fmla="*/ 2147483646 w 8383"/>
                  <a:gd name="T15" fmla="*/ 2147483646 h 5315"/>
                  <a:gd name="T16" fmla="*/ 2147483646 w 8383"/>
                  <a:gd name="T17" fmla="*/ 2147483646 h 5315"/>
                  <a:gd name="T18" fmla="*/ 2147483646 w 8383"/>
                  <a:gd name="T19" fmla="*/ 2147483646 h 5315"/>
                  <a:gd name="T20" fmla="*/ 2147483646 w 8383"/>
                  <a:gd name="T21" fmla="*/ 2147483646 h 5315"/>
                  <a:gd name="T22" fmla="*/ 2147483646 w 8383"/>
                  <a:gd name="T23" fmla="*/ 2147483646 h 5315"/>
                  <a:gd name="T24" fmla="*/ 2147483646 w 8383"/>
                  <a:gd name="T25" fmla="*/ 2147483646 h 5315"/>
                  <a:gd name="T26" fmla="*/ 2147483646 w 8383"/>
                  <a:gd name="T27" fmla="*/ 2147483646 h 5315"/>
                  <a:gd name="T28" fmla="*/ 2147483646 w 8383"/>
                  <a:gd name="T29" fmla="*/ 2147483646 h 5315"/>
                  <a:gd name="T30" fmla="*/ 2147483646 w 8383"/>
                  <a:gd name="T31" fmla="*/ 2147483646 h 5315"/>
                  <a:gd name="T32" fmla="*/ 2147483646 w 8383"/>
                  <a:gd name="T33" fmla="*/ 2147483646 h 5315"/>
                  <a:gd name="T34" fmla="*/ 2147483646 w 8383"/>
                  <a:gd name="T35" fmla="*/ 2147483646 h 5315"/>
                  <a:gd name="T36" fmla="*/ 2147483646 w 8383"/>
                  <a:gd name="T37" fmla="*/ 2147483646 h 5315"/>
                  <a:gd name="T38" fmla="*/ 2147483646 w 8383"/>
                  <a:gd name="T39" fmla="*/ 2147483646 h 5315"/>
                  <a:gd name="T40" fmla="*/ 2147483646 w 8383"/>
                  <a:gd name="T41" fmla="*/ 2147483646 h 5315"/>
                  <a:gd name="T42" fmla="*/ 2147483646 w 8383"/>
                  <a:gd name="T43" fmla="*/ 2147483646 h 5315"/>
                  <a:gd name="T44" fmla="*/ 2147483646 w 8383"/>
                  <a:gd name="T45" fmla="*/ 2147483646 h 5315"/>
                  <a:gd name="T46" fmla="*/ 2147483646 w 8383"/>
                  <a:gd name="T47" fmla="*/ 2147483646 h 5315"/>
                  <a:gd name="T48" fmla="*/ 2147483646 w 8383"/>
                  <a:gd name="T49" fmla="*/ 2147483646 h 5315"/>
                  <a:gd name="T50" fmla="*/ 2147483646 w 8383"/>
                  <a:gd name="T51" fmla="*/ 2147483646 h 5315"/>
                  <a:gd name="T52" fmla="*/ 2147483646 w 8383"/>
                  <a:gd name="T53" fmla="*/ 2147483646 h 5315"/>
                  <a:gd name="T54" fmla="*/ 2147483646 w 8383"/>
                  <a:gd name="T55" fmla="*/ 2147483646 h 5315"/>
                  <a:gd name="T56" fmla="*/ 2147483646 w 8383"/>
                  <a:gd name="T57" fmla="*/ 2147483646 h 5315"/>
                  <a:gd name="T58" fmla="*/ 2147483646 w 8383"/>
                  <a:gd name="T59" fmla="*/ 2147483646 h 5315"/>
                  <a:gd name="T60" fmla="*/ 2147483646 w 8383"/>
                  <a:gd name="T61" fmla="*/ 2147483646 h 5315"/>
                  <a:gd name="T62" fmla="*/ 2147483646 w 8383"/>
                  <a:gd name="T63" fmla="*/ 2147483646 h 5315"/>
                  <a:gd name="T64" fmla="*/ 2147483646 w 8383"/>
                  <a:gd name="T65" fmla="*/ 2147483646 h 5315"/>
                  <a:gd name="T66" fmla="*/ 2147483646 w 8383"/>
                  <a:gd name="T67" fmla="*/ 2147483646 h 5315"/>
                  <a:gd name="T68" fmla="*/ 2147483646 w 8383"/>
                  <a:gd name="T69" fmla="*/ 2147483646 h 5315"/>
                  <a:gd name="T70" fmla="*/ 2147483646 w 8383"/>
                  <a:gd name="T71" fmla="*/ 2147483646 h 5315"/>
                  <a:gd name="T72" fmla="*/ 2147483646 w 8383"/>
                  <a:gd name="T73" fmla="*/ 2147483646 h 5315"/>
                  <a:gd name="T74" fmla="*/ 2147483646 w 8383"/>
                  <a:gd name="T75" fmla="*/ 2147483646 h 5315"/>
                  <a:gd name="T76" fmla="*/ 2147483646 w 8383"/>
                  <a:gd name="T77" fmla="*/ 2147483646 h 5315"/>
                  <a:gd name="T78" fmla="*/ 2147483646 w 8383"/>
                  <a:gd name="T79" fmla="*/ 2147483646 h 5315"/>
                  <a:gd name="T80" fmla="*/ 2147483646 w 8383"/>
                  <a:gd name="T81" fmla="*/ 2147483646 h 5315"/>
                  <a:gd name="T82" fmla="*/ 2147483646 w 8383"/>
                  <a:gd name="T83" fmla="*/ 2147483646 h 5315"/>
                  <a:gd name="T84" fmla="*/ 2147483646 w 8383"/>
                  <a:gd name="T85" fmla="*/ 2147483646 h 5315"/>
                  <a:gd name="T86" fmla="*/ 2147483646 w 8383"/>
                  <a:gd name="T87" fmla="*/ 2147483646 h 5315"/>
                  <a:gd name="T88" fmla="*/ 2147483646 w 8383"/>
                  <a:gd name="T89" fmla="*/ 2147483646 h 5315"/>
                  <a:gd name="T90" fmla="*/ 2147483646 w 8383"/>
                  <a:gd name="T91" fmla="*/ 2147483646 h 5315"/>
                  <a:gd name="T92" fmla="*/ 2147483646 w 8383"/>
                  <a:gd name="T93" fmla="*/ 2147483646 h 5315"/>
                  <a:gd name="T94" fmla="*/ 2147483646 w 8383"/>
                  <a:gd name="T95" fmla="*/ 2147483646 h 5315"/>
                  <a:gd name="T96" fmla="*/ 2147483646 w 8383"/>
                  <a:gd name="T97" fmla="*/ 2147483646 h 5315"/>
                  <a:gd name="T98" fmla="*/ 2147483646 w 8383"/>
                  <a:gd name="T99" fmla="*/ 2147483646 h 5315"/>
                  <a:gd name="T100" fmla="*/ 2147483646 w 8383"/>
                  <a:gd name="T101" fmla="*/ 2147483646 h 5315"/>
                  <a:gd name="T102" fmla="*/ 2147483646 w 8383"/>
                  <a:gd name="T103" fmla="*/ 2147483646 h 5315"/>
                  <a:gd name="T104" fmla="*/ 2147483646 w 8383"/>
                  <a:gd name="T105" fmla="*/ 2147483646 h 5315"/>
                  <a:gd name="T106" fmla="*/ 2147483646 w 8383"/>
                  <a:gd name="T107" fmla="*/ 2147483646 h 5315"/>
                  <a:gd name="T108" fmla="*/ 2147483646 w 8383"/>
                  <a:gd name="T109" fmla="*/ 2147483646 h 5315"/>
                  <a:gd name="T110" fmla="*/ 2147483646 w 8383"/>
                  <a:gd name="T111" fmla="*/ 2147483646 h 53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383" h="5315">
                    <a:moveTo>
                      <a:pt x="0" y="3390"/>
                    </a:moveTo>
                    <a:lnTo>
                      <a:pt x="286" y="3276"/>
                    </a:lnTo>
                    <a:lnTo>
                      <a:pt x="419" y="3200"/>
                    </a:lnTo>
                    <a:lnTo>
                      <a:pt x="439" y="3181"/>
                    </a:lnTo>
                    <a:lnTo>
                      <a:pt x="610" y="3123"/>
                    </a:lnTo>
                    <a:lnTo>
                      <a:pt x="1143" y="2819"/>
                    </a:lnTo>
                    <a:lnTo>
                      <a:pt x="1562" y="2705"/>
                    </a:lnTo>
                    <a:lnTo>
                      <a:pt x="1638" y="2666"/>
                    </a:lnTo>
                    <a:lnTo>
                      <a:pt x="1696" y="2705"/>
                    </a:lnTo>
                    <a:lnTo>
                      <a:pt x="1791" y="2705"/>
                    </a:lnTo>
                    <a:lnTo>
                      <a:pt x="2115" y="2666"/>
                    </a:lnTo>
                    <a:lnTo>
                      <a:pt x="2172" y="2628"/>
                    </a:lnTo>
                    <a:lnTo>
                      <a:pt x="2210" y="2552"/>
                    </a:lnTo>
                    <a:lnTo>
                      <a:pt x="2191" y="2571"/>
                    </a:lnTo>
                    <a:lnTo>
                      <a:pt x="2153" y="2590"/>
                    </a:lnTo>
                    <a:lnTo>
                      <a:pt x="2153" y="2610"/>
                    </a:lnTo>
                    <a:lnTo>
                      <a:pt x="2134" y="2628"/>
                    </a:lnTo>
                    <a:lnTo>
                      <a:pt x="2134" y="2571"/>
                    </a:lnTo>
                    <a:lnTo>
                      <a:pt x="2191" y="2552"/>
                    </a:lnTo>
                    <a:lnTo>
                      <a:pt x="2343" y="2571"/>
                    </a:lnTo>
                    <a:lnTo>
                      <a:pt x="2420" y="2533"/>
                    </a:lnTo>
                    <a:lnTo>
                      <a:pt x="2629" y="2438"/>
                    </a:lnTo>
                    <a:lnTo>
                      <a:pt x="2743" y="2362"/>
                    </a:lnTo>
                    <a:lnTo>
                      <a:pt x="2801" y="2381"/>
                    </a:lnTo>
                    <a:lnTo>
                      <a:pt x="2896" y="2381"/>
                    </a:lnTo>
                    <a:lnTo>
                      <a:pt x="3029" y="2324"/>
                    </a:lnTo>
                    <a:lnTo>
                      <a:pt x="3086" y="2248"/>
                    </a:lnTo>
                    <a:lnTo>
                      <a:pt x="3124" y="2171"/>
                    </a:lnTo>
                    <a:lnTo>
                      <a:pt x="3124" y="2114"/>
                    </a:lnTo>
                    <a:lnTo>
                      <a:pt x="3124" y="2095"/>
                    </a:lnTo>
                    <a:lnTo>
                      <a:pt x="3105" y="2076"/>
                    </a:lnTo>
                    <a:lnTo>
                      <a:pt x="3086" y="2076"/>
                    </a:lnTo>
                    <a:lnTo>
                      <a:pt x="3105" y="2057"/>
                    </a:lnTo>
                    <a:lnTo>
                      <a:pt x="3143" y="2057"/>
                    </a:lnTo>
                    <a:lnTo>
                      <a:pt x="3182" y="2076"/>
                    </a:lnTo>
                    <a:lnTo>
                      <a:pt x="3200" y="2114"/>
                    </a:lnTo>
                    <a:lnTo>
                      <a:pt x="3238" y="2133"/>
                    </a:lnTo>
                    <a:lnTo>
                      <a:pt x="3258" y="2171"/>
                    </a:lnTo>
                    <a:lnTo>
                      <a:pt x="3296" y="2152"/>
                    </a:lnTo>
                    <a:lnTo>
                      <a:pt x="3296" y="2133"/>
                    </a:lnTo>
                    <a:lnTo>
                      <a:pt x="3314" y="2095"/>
                    </a:lnTo>
                    <a:lnTo>
                      <a:pt x="3334" y="2095"/>
                    </a:lnTo>
                    <a:lnTo>
                      <a:pt x="3372" y="2114"/>
                    </a:lnTo>
                    <a:lnTo>
                      <a:pt x="3391" y="2114"/>
                    </a:lnTo>
                    <a:lnTo>
                      <a:pt x="3410" y="2133"/>
                    </a:lnTo>
                    <a:lnTo>
                      <a:pt x="3429" y="2133"/>
                    </a:lnTo>
                    <a:lnTo>
                      <a:pt x="3429" y="2114"/>
                    </a:lnTo>
                    <a:lnTo>
                      <a:pt x="3429" y="2076"/>
                    </a:lnTo>
                    <a:lnTo>
                      <a:pt x="3429" y="2057"/>
                    </a:lnTo>
                    <a:lnTo>
                      <a:pt x="3391" y="2038"/>
                    </a:lnTo>
                    <a:lnTo>
                      <a:pt x="3391" y="2019"/>
                    </a:lnTo>
                    <a:lnTo>
                      <a:pt x="3410" y="2019"/>
                    </a:lnTo>
                    <a:lnTo>
                      <a:pt x="3410" y="2000"/>
                    </a:lnTo>
                    <a:lnTo>
                      <a:pt x="3372" y="1981"/>
                    </a:lnTo>
                    <a:lnTo>
                      <a:pt x="3391" y="1943"/>
                    </a:lnTo>
                    <a:lnTo>
                      <a:pt x="3258" y="1904"/>
                    </a:lnTo>
                    <a:lnTo>
                      <a:pt x="3200" y="1904"/>
                    </a:lnTo>
                    <a:lnTo>
                      <a:pt x="3200" y="1885"/>
                    </a:lnTo>
                    <a:lnTo>
                      <a:pt x="3219" y="1885"/>
                    </a:lnTo>
                    <a:lnTo>
                      <a:pt x="3258" y="1885"/>
                    </a:lnTo>
                    <a:lnTo>
                      <a:pt x="3238" y="1867"/>
                    </a:lnTo>
                    <a:lnTo>
                      <a:pt x="3219" y="1848"/>
                    </a:lnTo>
                    <a:lnTo>
                      <a:pt x="3182" y="1828"/>
                    </a:lnTo>
                    <a:lnTo>
                      <a:pt x="3143" y="1809"/>
                    </a:lnTo>
                    <a:lnTo>
                      <a:pt x="3086" y="1771"/>
                    </a:lnTo>
                    <a:lnTo>
                      <a:pt x="3200" y="1809"/>
                    </a:lnTo>
                    <a:lnTo>
                      <a:pt x="3277" y="1848"/>
                    </a:lnTo>
                    <a:lnTo>
                      <a:pt x="3334" y="1885"/>
                    </a:lnTo>
                    <a:lnTo>
                      <a:pt x="3391" y="1904"/>
                    </a:lnTo>
                    <a:lnTo>
                      <a:pt x="3410" y="1924"/>
                    </a:lnTo>
                    <a:lnTo>
                      <a:pt x="3467" y="1924"/>
                    </a:lnTo>
                    <a:lnTo>
                      <a:pt x="3505" y="1924"/>
                    </a:lnTo>
                    <a:lnTo>
                      <a:pt x="3563" y="1943"/>
                    </a:lnTo>
                    <a:lnTo>
                      <a:pt x="3600" y="1962"/>
                    </a:lnTo>
                    <a:lnTo>
                      <a:pt x="3658" y="1943"/>
                    </a:lnTo>
                    <a:lnTo>
                      <a:pt x="3677" y="1904"/>
                    </a:lnTo>
                    <a:lnTo>
                      <a:pt x="3734" y="1924"/>
                    </a:lnTo>
                    <a:lnTo>
                      <a:pt x="3753" y="1981"/>
                    </a:lnTo>
                    <a:lnTo>
                      <a:pt x="3772" y="1981"/>
                    </a:lnTo>
                    <a:lnTo>
                      <a:pt x="3810" y="1981"/>
                    </a:lnTo>
                    <a:lnTo>
                      <a:pt x="3829" y="2019"/>
                    </a:lnTo>
                    <a:lnTo>
                      <a:pt x="3867" y="2057"/>
                    </a:lnTo>
                    <a:lnTo>
                      <a:pt x="3924" y="2076"/>
                    </a:lnTo>
                    <a:lnTo>
                      <a:pt x="3962" y="2152"/>
                    </a:lnTo>
                    <a:lnTo>
                      <a:pt x="4039" y="2171"/>
                    </a:lnTo>
                    <a:lnTo>
                      <a:pt x="4096" y="2152"/>
                    </a:lnTo>
                    <a:lnTo>
                      <a:pt x="4115" y="2114"/>
                    </a:lnTo>
                    <a:lnTo>
                      <a:pt x="4191" y="2057"/>
                    </a:lnTo>
                    <a:lnTo>
                      <a:pt x="4229" y="2019"/>
                    </a:lnTo>
                    <a:lnTo>
                      <a:pt x="4229" y="1962"/>
                    </a:lnTo>
                    <a:lnTo>
                      <a:pt x="4172" y="1867"/>
                    </a:lnTo>
                    <a:lnTo>
                      <a:pt x="4191" y="1809"/>
                    </a:lnTo>
                    <a:lnTo>
                      <a:pt x="4172" y="1771"/>
                    </a:lnTo>
                    <a:lnTo>
                      <a:pt x="4115" y="1638"/>
                    </a:lnTo>
                    <a:lnTo>
                      <a:pt x="4096" y="1562"/>
                    </a:lnTo>
                    <a:lnTo>
                      <a:pt x="4039" y="1428"/>
                    </a:lnTo>
                    <a:lnTo>
                      <a:pt x="4020" y="1428"/>
                    </a:lnTo>
                    <a:lnTo>
                      <a:pt x="4020" y="1467"/>
                    </a:lnTo>
                    <a:lnTo>
                      <a:pt x="3981" y="1467"/>
                    </a:lnTo>
                    <a:lnTo>
                      <a:pt x="3962" y="1447"/>
                    </a:lnTo>
                    <a:lnTo>
                      <a:pt x="3944" y="1428"/>
                    </a:lnTo>
                    <a:lnTo>
                      <a:pt x="3905" y="1428"/>
                    </a:lnTo>
                    <a:lnTo>
                      <a:pt x="3886" y="1447"/>
                    </a:lnTo>
                    <a:lnTo>
                      <a:pt x="3867" y="1467"/>
                    </a:lnTo>
                    <a:lnTo>
                      <a:pt x="3867" y="1486"/>
                    </a:lnTo>
                    <a:lnTo>
                      <a:pt x="3734" y="1523"/>
                    </a:lnTo>
                    <a:lnTo>
                      <a:pt x="3677" y="1523"/>
                    </a:lnTo>
                    <a:lnTo>
                      <a:pt x="3677" y="1486"/>
                    </a:lnTo>
                    <a:lnTo>
                      <a:pt x="3563" y="1523"/>
                    </a:lnTo>
                    <a:lnTo>
                      <a:pt x="3543" y="1543"/>
                    </a:lnTo>
                    <a:lnTo>
                      <a:pt x="3448" y="1543"/>
                    </a:lnTo>
                    <a:lnTo>
                      <a:pt x="3410" y="1543"/>
                    </a:lnTo>
                    <a:lnTo>
                      <a:pt x="3391" y="1562"/>
                    </a:lnTo>
                    <a:lnTo>
                      <a:pt x="3334" y="1600"/>
                    </a:lnTo>
                    <a:lnTo>
                      <a:pt x="3143" y="1619"/>
                    </a:lnTo>
                    <a:lnTo>
                      <a:pt x="3010" y="1676"/>
                    </a:lnTo>
                    <a:lnTo>
                      <a:pt x="2953" y="1657"/>
                    </a:lnTo>
                    <a:lnTo>
                      <a:pt x="2896" y="1600"/>
                    </a:lnTo>
                    <a:lnTo>
                      <a:pt x="2896" y="1543"/>
                    </a:lnTo>
                    <a:lnTo>
                      <a:pt x="2896" y="1523"/>
                    </a:lnTo>
                    <a:lnTo>
                      <a:pt x="2934" y="1486"/>
                    </a:lnTo>
                    <a:lnTo>
                      <a:pt x="2953" y="1467"/>
                    </a:lnTo>
                    <a:lnTo>
                      <a:pt x="2953" y="1447"/>
                    </a:lnTo>
                    <a:lnTo>
                      <a:pt x="2934" y="1428"/>
                    </a:lnTo>
                    <a:lnTo>
                      <a:pt x="2934" y="1409"/>
                    </a:lnTo>
                    <a:lnTo>
                      <a:pt x="2934" y="1333"/>
                    </a:lnTo>
                    <a:lnTo>
                      <a:pt x="2915" y="1314"/>
                    </a:lnTo>
                    <a:lnTo>
                      <a:pt x="2896" y="1295"/>
                    </a:lnTo>
                    <a:lnTo>
                      <a:pt x="2896" y="1276"/>
                    </a:lnTo>
                    <a:lnTo>
                      <a:pt x="2915" y="1276"/>
                    </a:lnTo>
                    <a:lnTo>
                      <a:pt x="2953" y="1295"/>
                    </a:lnTo>
                    <a:lnTo>
                      <a:pt x="2972" y="1314"/>
                    </a:lnTo>
                    <a:lnTo>
                      <a:pt x="2972" y="1238"/>
                    </a:lnTo>
                    <a:lnTo>
                      <a:pt x="2953" y="1200"/>
                    </a:lnTo>
                    <a:lnTo>
                      <a:pt x="2953" y="1181"/>
                    </a:lnTo>
                    <a:lnTo>
                      <a:pt x="2915" y="1162"/>
                    </a:lnTo>
                    <a:lnTo>
                      <a:pt x="2896" y="1181"/>
                    </a:lnTo>
                    <a:lnTo>
                      <a:pt x="2896" y="1219"/>
                    </a:lnTo>
                    <a:lnTo>
                      <a:pt x="2877" y="1238"/>
                    </a:lnTo>
                    <a:lnTo>
                      <a:pt x="2857" y="1181"/>
                    </a:lnTo>
                    <a:lnTo>
                      <a:pt x="2801" y="1086"/>
                    </a:lnTo>
                    <a:lnTo>
                      <a:pt x="2781" y="1066"/>
                    </a:lnTo>
                    <a:lnTo>
                      <a:pt x="2762" y="1047"/>
                    </a:lnTo>
                    <a:lnTo>
                      <a:pt x="2762" y="990"/>
                    </a:lnTo>
                    <a:lnTo>
                      <a:pt x="2743" y="971"/>
                    </a:lnTo>
                    <a:lnTo>
                      <a:pt x="2724" y="952"/>
                    </a:lnTo>
                    <a:lnTo>
                      <a:pt x="2705" y="952"/>
                    </a:lnTo>
                    <a:lnTo>
                      <a:pt x="2705" y="914"/>
                    </a:lnTo>
                    <a:lnTo>
                      <a:pt x="2743" y="819"/>
                    </a:lnTo>
                    <a:lnTo>
                      <a:pt x="2743" y="781"/>
                    </a:lnTo>
                    <a:lnTo>
                      <a:pt x="2743" y="724"/>
                    </a:lnTo>
                    <a:lnTo>
                      <a:pt x="2801" y="647"/>
                    </a:lnTo>
                    <a:lnTo>
                      <a:pt x="2820" y="590"/>
                    </a:lnTo>
                    <a:lnTo>
                      <a:pt x="2838" y="552"/>
                    </a:lnTo>
                    <a:lnTo>
                      <a:pt x="2915" y="438"/>
                    </a:lnTo>
                    <a:lnTo>
                      <a:pt x="2953" y="400"/>
                    </a:lnTo>
                    <a:lnTo>
                      <a:pt x="2953" y="362"/>
                    </a:lnTo>
                    <a:lnTo>
                      <a:pt x="2953" y="267"/>
                    </a:lnTo>
                    <a:lnTo>
                      <a:pt x="2972" y="248"/>
                    </a:lnTo>
                    <a:lnTo>
                      <a:pt x="3086" y="248"/>
                    </a:lnTo>
                    <a:lnTo>
                      <a:pt x="3124" y="228"/>
                    </a:lnTo>
                    <a:lnTo>
                      <a:pt x="3182" y="209"/>
                    </a:lnTo>
                    <a:lnTo>
                      <a:pt x="3353" y="57"/>
                    </a:lnTo>
                    <a:lnTo>
                      <a:pt x="3410" y="19"/>
                    </a:lnTo>
                    <a:lnTo>
                      <a:pt x="3486" y="0"/>
                    </a:lnTo>
                    <a:lnTo>
                      <a:pt x="3524" y="19"/>
                    </a:lnTo>
                    <a:lnTo>
                      <a:pt x="3563" y="38"/>
                    </a:lnTo>
                    <a:lnTo>
                      <a:pt x="3677" y="76"/>
                    </a:lnTo>
                    <a:lnTo>
                      <a:pt x="3734" y="114"/>
                    </a:lnTo>
                    <a:lnTo>
                      <a:pt x="3981" y="514"/>
                    </a:lnTo>
                    <a:lnTo>
                      <a:pt x="4020" y="629"/>
                    </a:lnTo>
                    <a:lnTo>
                      <a:pt x="4039" y="761"/>
                    </a:lnTo>
                    <a:lnTo>
                      <a:pt x="4039" y="990"/>
                    </a:lnTo>
                    <a:lnTo>
                      <a:pt x="4058" y="1124"/>
                    </a:lnTo>
                    <a:lnTo>
                      <a:pt x="4229" y="1600"/>
                    </a:lnTo>
                    <a:lnTo>
                      <a:pt x="4362" y="1848"/>
                    </a:lnTo>
                    <a:lnTo>
                      <a:pt x="4457" y="1981"/>
                    </a:lnTo>
                    <a:lnTo>
                      <a:pt x="4572" y="2057"/>
                    </a:lnTo>
                    <a:lnTo>
                      <a:pt x="4667" y="2076"/>
                    </a:lnTo>
                    <a:lnTo>
                      <a:pt x="4724" y="2038"/>
                    </a:lnTo>
                    <a:lnTo>
                      <a:pt x="4801" y="1981"/>
                    </a:lnTo>
                    <a:lnTo>
                      <a:pt x="4915" y="1943"/>
                    </a:lnTo>
                    <a:lnTo>
                      <a:pt x="5143" y="1981"/>
                    </a:lnTo>
                    <a:lnTo>
                      <a:pt x="5239" y="1981"/>
                    </a:lnTo>
                    <a:lnTo>
                      <a:pt x="5353" y="1943"/>
                    </a:lnTo>
                    <a:lnTo>
                      <a:pt x="5429" y="1885"/>
                    </a:lnTo>
                    <a:lnTo>
                      <a:pt x="5486" y="1867"/>
                    </a:lnTo>
                    <a:lnTo>
                      <a:pt x="5544" y="1867"/>
                    </a:lnTo>
                    <a:lnTo>
                      <a:pt x="5562" y="1867"/>
                    </a:lnTo>
                    <a:lnTo>
                      <a:pt x="5620" y="1924"/>
                    </a:lnTo>
                    <a:lnTo>
                      <a:pt x="5658" y="1924"/>
                    </a:lnTo>
                    <a:lnTo>
                      <a:pt x="5753" y="1924"/>
                    </a:lnTo>
                    <a:lnTo>
                      <a:pt x="5772" y="1924"/>
                    </a:lnTo>
                    <a:lnTo>
                      <a:pt x="5943" y="2000"/>
                    </a:lnTo>
                    <a:lnTo>
                      <a:pt x="5981" y="2000"/>
                    </a:lnTo>
                    <a:lnTo>
                      <a:pt x="6001" y="2019"/>
                    </a:lnTo>
                    <a:lnTo>
                      <a:pt x="6039" y="2057"/>
                    </a:lnTo>
                    <a:lnTo>
                      <a:pt x="6077" y="2076"/>
                    </a:lnTo>
                    <a:lnTo>
                      <a:pt x="6115" y="2095"/>
                    </a:lnTo>
                    <a:lnTo>
                      <a:pt x="6229" y="2114"/>
                    </a:lnTo>
                    <a:lnTo>
                      <a:pt x="6667" y="2095"/>
                    </a:lnTo>
                    <a:lnTo>
                      <a:pt x="6705" y="2114"/>
                    </a:lnTo>
                    <a:lnTo>
                      <a:pt x="6763" y="2152"/>
                    </a:lnTo>
                    <a:lnTo>
                      <a:pt x="6839" y="2248"/>
                    </a:lnTo>
                    <a:lnTo>
                      <a:pt x="6896" y="2285"/>
                    </a:lnTo>
                    <a:lnTo>
                      <a:pt x="6953" y="2324"/>
                    </a:lnTo>
                    <a:lnTo>
                      <a:pt x="7048" y="2362"/>
                    </a:lnTo>
                    <a:lnTo>
                      <a:pt x="7105" y="2362"/>
                    </a:lnTo>
                    <a:lnTo>
                      <a:pt x="7144" y="2362"/>
                    </a:lnTo>
                    <a:lnTo>
                      <a:pt x="7163" y="2362"/>
                    </a:lnTo>
                    <a:lnTo>
                      <a:pt x="7239" y="2400"/>
                    </a:lnTo>
                    <a:lnTo>
                      <a:pt x="7239" y="2419"/>
                    </a:lnTo>
                    <a:lnTo>
                      <a:pt x="7277" y="2476"/>
                    </a:lnTo>
                    <a:lnTo>
                      <a:pt x="7334" y="2514"/>
                    </a:lnTo>
                    <a:lnTo>
                      <a:pt x="7544" y="2628"/>
                    </a:lnTo>
                    <a:lnTo>
                      <a:pt x="7601" y="2666"/>
                    </a:lnTo>
                    <a:lnTo>
                      <a:pt x="7657" y="2724"/>
                    </a:lnTo>
                    <a:lnTo>
                      <a:pt x="7677" y="2762"/>
                    </a:lnTo>
                    <a:lnTo>
                      <a:pt x="7696" y="2800"/>
                    </a:lnTo>
                    <a:lnTo>
                      <a:pt x="7886" y="2876"/>
                    </a:lnTo>
                    <a:lnTo>
                      <a:pt x="7906" y="2838"/>
                    </a:lnTo>
                    <a:lnTo>
                      <a:pt x="7906" y="2819"/>
                    </a:lnTo>
                    <a:lnTo>
                      <a:pt x="7924" y="2819"/>
                    </a:lnTo>
                    <a:lnTo>
                      <a:pt x="7962" y="2876"/>
                    </a:lnTo>
                    <a:lnTo>
                      <a:pt x="7962" y="2895"/>
                    </a:lnTo>
                    <a:lnTo>
                      <a:pt x="7943" y="2933"/>
                    </a:lnTo>
                    <a:lnTo>
                      <a:pt x="7962" y="3009"/>
                    </a:lnTo>
                    <a:lnTo>
                      <a:pt x="8077" y="3162"/>
                    </a:lnTo>
                    <a:lnTo>
                      <a:pt x="8248" y="3504"/>
                    </a:lnTo>
                    <a:lnTo>
                      <a:pt x="8267" y="3581"/>
                    </a:lnTo>
                    <a:lnTo>
                      <a:pt x="8248" y="3619"/>
                    </a:lnTo>
                    <a:lnTo>
                      <a:pt x="8229" y="3600"/>
                    </a:lnTo>
                    <a:lnTo>
                      <a:pt x="8191" y="3581"/>
                    </a:lnTo>
                    <a:lnTo>
                      <a:pt x="8153" y="3543"/>
                    </a:lnTo>
                    <a:lnTo>
                      <a:pt x="8115" y="3543"/>
                    </a:lnTo>
                    <a:lnTo>
                      <a:pt x="8077" y="3543"/>
                    </a:lnTo>
                    <a:lnTo>
                      <a:pt x="8038" y="3562"/>
                    </a:lnTo>
                    <a:lnTo>
                      <a:pt x="8020" y="3581"/>
                    </a:lnTo>
                    <a:lnTo>
                      <a:pt x="8001" y="3600"/>
                    </a:lnTo>
                    <a:lnTo>
                      <a:pt x="8096" y="3619"/>
                    </a:lnTo>
                    <a:lnTo>
                      <a:pt x="8305" y="3638"/>
                    </a:lnTo>
                    <a:lnTo>
                      <a:pt x="8382" y="3695"/>
                    </a:lnTo>
                    <a:lnTo>
                      <a:pt x="8343" y="3752"/>
                    </a:lnTo>
                    <a:lnTo>
                      <a:pt x="8305" y="3771"/>
                    </a:lnTo>
                    <a:lnTo>
                      <a:pt x="8172" y="3771"/>
                    </a:lnTo>
                    <a:lnTo>
                      <a:pt x="8134" y="3790"/>
                    </a:lnTo>
                    <a:lnTo>
                      <a:pt x="8115" y="3848"/>
                    </a:lnTo>
                    <a:lnTo>
                      <a:pt x="8115" y="3905"/>
                    </a:lnTo>
                    <a:lnTo>
                      <a:pt x="8153" y="4076"/>
                    </a:lnTo>
                    <a:lnTo>
                      <a:pt x="8248" y="4324"/>
                    </a:lnTo>
                    <a:lnTo>
                      <a:pt x="8287" y="4400"/>
                    </a:lnTo>
                    <a:lnTo>
                      <a:pt x="7601" y="4381"/>
                    </a:lnTo>
                    <a:lnTo>
                      <a:pt x="7410" y="4266"/>
                    </a:lnTo>
                    <a:lnTo>
                      <a:pt x="7391" y="4210"/>
                    </a:lnTo>
                    <a:lnTo>
                      <a:pt x="7391" y="4152"/>
                    </a:lnTo>
                    <a:lnTo>
                      <a:pt x="7353" y="4133"/>
                    </a:lnTo>
                    <a:lnTo>
                      <a:pt x="7296" y="4114"/>
                    </a:lnTo>
                    <a:lnTo>
                      <a:pt x="7239" y="4114"/>
                    </a:lnTo>
                    <a:lnTo>
                      <a:pt x="7200" y="4114"/>
                    </a:lnTo>
                    <a:lnTo>
                      <a:pt x="7086" y="4114"/>
                    </a:lnTo>
                    <a:lnTo>
                      <a:pt x="7067" y="4114"/>
                    </a:lnTo>
                    <a:lnTo>
                      <a:pt x="7048" y="4114"/>
                    </a:lnTo>
                    <a:lnTo>
                      <a:pt x="7010" y="4133"/>
                    </a:lnTo>
                    <a:lnTo>
                      <a:pt x="6972" y="4133"/>
                    </a:lnTo>
                    <a:lnTo>
                      <a:pt x="6953" y="4133"/>
                    </a:lnTo>
                    <a:lnTo>
                      <a:pt x="6934" y="4114"/>
                    </a:lnTo>
                    <a:lnTo>
                      <a:pt x="6915" y="4114"/>
                    </a:lnTo>
                    <a:lnTo>
                      <a:pt x="6896" y="4133"/>
                    </a:lnTo>
                    <a:lnTo>
                      <a:pt x="6877" y="4152"/>
                    </a:lnTo>
                    <a:lnTo>
                      <a:pt x="6858" y="4171"/>
                    </a:lnTo>
                    <a:lnTo>
                      <a:pt x="6819" y="4229"/>
                    </a:lnTo>
                    <a:lnTo>
                      <a:pt x="6800" y="4247"/>
                    </a:lnTo>
                    <a:lnTo>
                      <a:pt x="6763" y="4266"/>
                    </a:lnTo>
                    <a:lnTo>
                      <a:pt x="6591" y="4324"/>
                    </a:lnTo>
                    <a:lnTo>
                      <a:pt x="6553" y="4266"/>
                    </a:lnTo>
                    <a:lnTo>
                      <a:pt x="6553" y="4247"/>
                    </a:lnTo>
                    <a:lnTo>
                      <a:pt x="6534" y="4229"/>
                    </a:lnTo>
                    <a:lnTo>
                      <a:pt x="6496" y="4229"/>
                    </a:lnTo>
                    <a:lnTo>
                      <a:pt x="6401" y="4210"/>
                    </a:lnTo>
                    <a:lnTo>
                      <a:pt x="6343" y="4229"/>
                    </a:lnTo>
                    <a:lnTo>
                      <a:pt x="6229" y="4229"/>
                    </a:lnTo>
                    <a:lnTo>
                      <a:pt x="6210" y="4229"/>
                    </a:lnTo>
                    <a:lnTo>
                      <a:pt x="6191" y="4229"/>
                    </a:lnTo>
                    <a:lnTo>
                      <a:pt x="6115" y="4247"/>
                    </a:lnTo>
                    <a:lnTo>
                      <a:pt x="6057" y="4266"/>
                    </a:lnTo>
                    <a:lnTo>
                      <a:pt x="5943" y="4266"/>
                    </a:lnTo>
                    <a:lnTo>
                      <a:pt x="5639" y="4210"/>
                    </a:lnTo>
                    <a:lnTo>
                      <a:pt x="5620" y="4210"/>
                    </a:lnTo>
                    <a:lnTo>
                      <a:pt x="5562" y="4229"/>
                    </a:lnTo>
                    <a:lnTo>
                      <a:pt x="5544" y="4229"/>
                    </a:lnTo>
                    <a:lnTo>
                      <a:pt x="5524" y="4229"/>
                    </a:lnTo>
                    <a:lnTo>
                      <a:pt x="5524" y="4210"/>
                    </a:lnTo>
                    <a:lnTo>
                      <a:pt x="5505" y="4210"/>
                    </a:lnTo>
                    <a:lnTo>
                      <a:pt x="5105" y="4171"/>
                    </a:lnTo>
                    <a:lnTo>
                      <a:pt x="5086" y="4190"/>
                    </a:lnTo>
                    <a:lnTo>
                      <a:pt x="5067" y="4190"/>
                    </a:lnTo>
                    <a:lnTo>
                      <a:pt x="4934" y="4229"/>
                    </a:lnTo>
                    <a:lnTo>
                      <a:pt x="4915" y="4229"/>
                    </a:lnTo>
                    <a:lnTo>
                      <a:pt x="4896" y="4229"/>
                    </a:lnTo>
                    <a:lnTo>
                      <a:pt x="4877" y="4210"/>
                    </a:lnTo>
                    <a:lnTo>
                      <a:pt x="4877" y="4190"/>
                    </a:lnTo>
                    <a:lnTo>
                      <a:pt x="4877" y="4171"/>
                    </a:lnTo>
                    <a:lnTo>
                      <a:pt x="4877" y="4152"/>
                    </a:lnTo>
                    <a:lnTo>
                      <a:pt x="4858" y="4133"/>
                    </a:lnTo>
                    <a:lnTo>
                      <a:pt x="4858" y="4114"/>
                    </a:lnTo>
                    <a:lnTo>
                      <a:pt x="4801" y="4095"/>
                    </a:lnTo>
                    <a:lnTo>
                      <a:pt x="4648" y="4076"/>
                    </a:lnTo>
                    <a:lnTo>
                      <a:pt x="4515" y="4038"/>
                    </a:lnTo>
                    <a:lnTo>
                      <a:pt x="4477" y="4038"/>
                    </a:lnTo>
                    <a:lnTo>
                      <a:pt x="4457" y="4038"/>
                    </a:lnTo>
                    <a:lnTo>
                      <a:pt x="4324" y="4114"/>
                    </a:lnTo>
                    <a:lnTo>
                      <a:pt x="4229" y="4171"/>
                    </a:lnTo>
                    <a:lnTo>
                      <a:pt x="4115" y="4210"/>
                    </a:lnTo>
                    <a:lnTo>
                      <a:pt x="4076" y="4210"/>
                    </a:lnTo>
                    <a:lnTo>
                      <a:pt x="4058" y="4210"/>
                    </a:lnTo>
                    <a:lnTo>
                      <a:pt x="4039" y="4210"/>
                    </a:lnTo>
                    <a:lnTo>
                      <a:pt x="4020" y="4210"/>
                    </a:lnTo>
                    <a:lnTo>
                      <a:pt x="4020" y="4190"/>
                    </a:lnTo>
                    <a:lnTo>
                      <a:pt x="4039" y="4171"/>
                    </a:lnTo>
                    <a:lnTo>
                      <a:pt x="4058" y="4152"/>
                    </a:lnTo>
                    <a:lnTo>
                      <a:pt x="4058" y="4133"/>
                    </a:lnTo>
                    <a:lnTo>
                      <a:pt x="4039" y="4133"/>
                    </a:lnTo>
                    <a:lnTo>
                      <a:pt x="4020" y="4133"/>
                    </a:lnTo>
                    <a:lnTo>
                      <a:pt x="4000" y="4133"/>
                    </a:lnTo>
                    <a:lnTo>
                      <a:pt x="3981" y="4133"/>
                    </a:lnTo>
                    <a:lnTo>
                      <a:pt x="3981" y="4152"/>
                    </a:lnTo>
                    <a:lnTo>
                      <a:pt x="3962" y="4171"/>
                    </a:lnTo>
                    <a:lnTo>
                      <a:pt x="3944" y="4190"/>
                    </a:lnTo>
                    <a:lnTo>
                      <a:pt x="3905" y="4210"/>
                    </a:lnTo>
                    <a:lnTo>
                      <a:pt x="3867" y="4229"/>
                    </a:lnTo>
                    <a:lnTo>
                      <a:pt x="3848" y="4229"/>
                    </a:lnTo>
                    <a:lnTo>
                      <a:pt x="3829" y="4229"/>
                    </a:lnTo>
                    <a:lnTo>
                      <a:pt x="3791" y="4229"/>
                    </a:lnTo>
                    <a:lnTo>
                      <a:pt x="3772" y="4229"/>
                    </a:lnTo>
                    <a:lnTo>
                      <a:pt x="3753" y="4247"/>
                    </a:lnTo>
                    <a:lnTo>
                      <a:pt x="3734" y="4247"/>
                    </a:lnTo>
                    <a:lnTo>
                      <a:pt x="3715" y="4247"/>
                    </a:lnTo>
                    <a:lnTo>
                      <a:pt x="3695" y="4247"/>
                    </a:lnTo>
                    <a:lnTo>
                      <a:pt x="3677" y="4229"/>
                    </a:lnTo>
                    <a:lnTo>
                      <a:pt x="3639" y="4229"/>
                    </a:lnTo>
                    <a:lnTo>
                      <a:pt x="3619" y="4247"/>
                    </a:lnTo>
                    <a:lnTo>
                      <a:pt x="3563" y="4266"/>
                    </a:lnTo>
                    <a:lnTo>
                      <a:pt x="3486" y="4324"/>
                    </a:lnTo>
                    <a:lnTo>
                      <a:pt x="3448" y="4343"/>
                    </a:lnTo>
                    <a:lnTo>
                      <a:pt x="3410" y="4362"/>
                    </a:lnTo>
                    <a:lnTo>
                      <a:pt x="3372" y="4362"/>
                    </a:lnTo>
                    <a:lnTo>
                      <a:pt x="3353" y="4381"/>
                    </a:lnTo>
                    <a:lnTo>
                      <a:pt x="3219" y="4343"/>
                    </a:lnTo>
                    <a:lnTo>
                      <a:pt x="3143" y="4343"/>
                    </a:lnTo>
                    <a:lnTo>
                      <a:pt x="3124" y="4343"/>
                    </a:lnTo>
                    <a:lnTo>
                      <a:pt x="3105" y="4343"/>
                    </a:lnTo>
                    <a:lnTo>
                      <a:pt x="3086" y="4362"/>
                    </a:lnTo>
                    <a:lnTo>
                      <a:pt x="3067" y="4362"/>
                    </a:lnTo>
                    <a:lnTo>
                      <a:pt x="3067" y="4381"/>
                    </a:lnTo>
                    <a:lnTo>
                      <a:pt x="3048" y="4400"/>
                    </a:lnTo>
                    <a:lnTo>
                      <a:pt x="3010" y="4457"/>
                    </a:lnTo>
                    <a:lnTo>
                      <a:pt x="2972" y="4495"/>
                    </a:lnTo>
                    <a:lnTo>
                      <a:pt x="2934" y="4514"/>
                    </a:lnTo>
                    <a:lnTo>
                      <a:pt x="2915" y="4533"/>
                    </a:lnTo>
                    <a:lnTo>
                      <a:pt x="2896" y="4552"/>
                    </a:lnTo>
                    <a:lnTo>
                      <a:pt x="2896" y="4571"/>
                    </a:lnTo>
                    <a:lnTo>
                      <a:pt x="2857" y="4609"/>
                    </a:lnTo>
                    <a:lnTo>
                      <a:pt x="2743" y="4591"/>
                    </a:lnTo>
                    <a:lnTo>
                      <a:pt x="2686" y="4591"/>
                    </a:lnTo>
                    <a:lnTo>
                      <a:pt x="2648" y="4591"/>
                    </a:lnTo>
                    <a:lnTo>
                      <a:pt x="2629" y="4609"/>
                    </a:lnTo>
                    <a:lnTo>
                      <a:pt x="2591" y="4647"/>
                    </a:lnTo>
                    <a:lnTo>
                      <a:pt x="2572" y="4667"/>
                    </a:lnTo>
                    <a:lnTo>
                      <a:pt x="2496" y="4686"/>
                    </a:lnTo>
                    <a:lnTo>
                      <a:pt x="2457" y="4723"/>
                    </a:lnTo>
                    <a:lnTo>
                      <a:pt x="2439" y="4743"/>
                    </a:lnTo>
                    <a:lnTo>
                      <a:pt x="2420" y="4781"/>
                    </a:lnTo>
                    <a:lnTo>
                      <a:pt x="2381" y="4819"/>
                    </a:lnTo>
                    <a:lnTo>
                      <a:pt x="2324" y="4838"/>
                    </a:lnTo>
                    <a:lnTo>
                      <a:pt x="2286" y="4857"/>
                    </a:lnTo>
                    <a:lnTo>
                      <a:pt x="2229" y="4876"/>
                    </a:lnTo>
                    <a:lnTo>
                      <a:pt x="2172" y="4914"/>
                    </a:lnTo>
                    <a:lnTo>
                      <a:pt x="2153" y="4952"/>
                    </a:lnTo>
                    <a:lnTo>
                      <a:pt x="2115" y="5028"/>
                    </a:lnTo>
                    <a:lnTo>
                      <a:pt x="2115" y="5067"/>
                    </a:lnTo>
                    <a:lnTo>
                      <a:pt x="2076" y="5104"/>
                    </a:lnTo>
                    <a:lnTo>
                      <a:pt x="2076" y="5143"/>
                    </a:lnTo>
                    <a:lnTo>
                      <a:pt x="2058" y="5162"/>
                    </a:lnTo>
                    <a:lnTo>
                      <a:pt x="2019" y="5162"/>
                    </a:lnTo>
                    <a:lnTo>
                      <a:pt x="1962" y="5181"/>
                    </a:lnTo>
                    <a:lnTo>
                      <a:pt x="1905" y="5181"/>
                    </a:lnTo>
                    <a:lnTo>
                      <a:pt x="1848" y="5219"/>
                    </a:lnTo>
                    <a:lnTo>
                      <a:pt x="1772" y="5257"/>
                    </a:lnTo>
                    <a:lnTo>
                      <a:pt x="1734" y="5295"/>
                    </a:lnTo>
                    <a:lnTo>
                      <a:pt x="1714" y="5314"/>
                    </a:lnTo>
                    <a:lnTo>
                      <a:pt x="1658" y="5295"/>
                    </a:lnTo>
                    <a:lnTo>
                      <a:pt x="1619" y="5295"/>
                    </a:lnTo>
                    <a:lnTo>
                      <a:pt x="1562" y="5276"/>
                    </a:lnTo>
                    <a:lnTo>
                      <a:pt x="1524" y="5238"/>
                    </a:lnTo>
                    <a:lnTo>
                      <a:pt x="1505" y="5200"/>
                    </a:lnTo>
                    <a:lnTo>
                      <a:pt x="1486" y="5162"/>
                    </a:lnTo>
                    <a:lnTo>
                      <a:pt x="1505" y="5086"/>
                    </a:lnTo>
                    <a:lnTo>
                      <a:pt x="1486" y="5009"/>
                    </a:lnTo>
                    <a:lnTo>
                      <a:pt x="1429" y="4933"/>
                    </a:lnTo>
                    <a:lnTo>
                      <a:pt x="1391" y="4895"/>
                    </a:lnTo>
                    <a:lnTo>
                      <a:pt x="1315" y="4876"/>
                    </a:lnTo>
                    <a:lnTo>
                      <a:pt x="1181" y="4895"/>
                    </a:lnTo>
                    <a:lnTo>
                      <a:pt x="1086" y="4914"/>
                    </a:lnTo>
                    <a:lnTo>
                      <a:pt x="1067" y="4933"/>
                    </a:lnTo>
                    <a:lnTo>
                      <a:pt x="1048" y="4933"/>
                    </a:lnTo>
                    <a:lnTo>
                      <a:pt x="1029" y="4914"/>
                    </a:lnTo>
                    <a:lnTo>
                      <a:pt x="972" y="4895"/>
                    </a:lnTo>
                    <a:lnTo>
                      <a:pt x="934" y="4895"/>
                    </a:lnTo>
                    <a:lnTo>
                      <a:pt x="915" y="4895"/>
                    </a:lnTo>
                    <a:lnTo>
                      <a:pt x="896" y="4876"/>
                    </a:lnTo>
                    <a:lnTo>
                      <a:pt x="876" y="4857"/>
                    </a:lnTo>
                    <a:lnTo>
                      <a:pt x="838" y="4819"/>
                    </a:lnTo>
                    <a:lnTo>
                      <a:pt x="743" y="4723"/>
                    </a:lnTo>
                    <a:lnTo>
                      <a:pt x="724" y="4686"/>
                    </a:lnTo>
                    <a:lnTo>
                      <a:pt x="705" y="4628"/>
                    </a:lnTo>
                    <a:lnTo>
                      <a:pt x="705" y="4609"/>
                    </a:lnTo>
                    <a:lnTo>
                      <a:pt x="686" y="4571"/>
                    </a:lnTo>
                    <a:lnTo>
                      <a:pt x="667" y="4514"/>
                    </a:lnTo>
                    <a:lnTo>
                      <a:pt x="648" y="4495"/>
                    </a:lnTo>
                    <a:lnTo>
                      <a:pt x="629" y="4476"/>
                    </a:lnTo>
                    <a:lnTo>
                      <a:pt x="572" y="4419"/>
                    </a:lnTo>
                    <a:lnTo>
                      <a:pt x="572" y="4400"/>
                    </a:lnTo>
                    <a:lnTo>
                      <a:pt x="553" y="4381"/>
                    </a:lnTo>
                    <a:lnTo>
                      <a:pt x="553" y="4362"/>
                    </a:lnTo>
                    <a:lnTo>
                      <a:pt x="553" y="4343"/>
                    </a:lnTo>
                    <a:lnTo>
                      <a:pt x="553" y="4324"/>
                    </a:lnTo>
                    <a:lnTo>
                      <a:pt x="553" y="4286"/>
                    </a:lnTo>
                    <a:lnTo>
                      <a:pt x="534" y="4266"/>
                    </a:lnTo>
                    <a:lnTo>
                      <a:pt x="534" y="4229"/>
                    </a:lnTo>
                    <a:lnTo>
                      <a:pt x="534" y="4190"/>
                    </a:lnTo>
                    <a:lnTo>
                      <a:pt x="572" y="4095"/>
                    </a:lnTo>
                    <a:lnTo>
                      <a:pt x="553" y="4057"/>
                    </a:lnTo>
                    <a:lnTo>
                      <a:pt x="534" y="4019"/>
                    </a:lnTo>
                    <a:lnTo>
                      <a:pt x="419" y="3924"/>
                    </a:lnTo>
                    <a:lnTo>
                      <a:pt x="381" y="3905"/>
                    </a:lnTo>
                    <a:lnTo>
                      <a:pt x="343" y="3848"/>
                    </a:lnTo>
                    <a:lnTo>
                      <a:pt x="229" y="3733"/>
                    </a:lnTo>
                    <a:lnTo>
                      <a:pt x="191" y="3695"/>
                    </a:lnTo>
                    <a:lnTo>
                      <a:pt x="134" y="3657"/>
                    </a:lnTo>
                    <a:lnTo>
                      <a:pt x="95" y="3619"/>
                    </a:lnTo>
                    <a:lnTo>
                      <a:pt x="77" y="3581"/>
                    </a:lnTo>
                    <a:lnTo>
                      <a:pt x="0" y="3409"/>
                    </a:lnTo>
                    <a:lnTo>
                      <a:pt x="0" y="339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5" name="Freeform 11">
                <a:extLst>
                  <a:ext uri="{FF2B5EF4-FFF2-40B4-BE49-F238E27FC236}">
                    <a16:creationId xmlns:a16="http://schemas.microsoft.com/office/drawing/2014/main" id="{3B800A43-EB6C-4F4C-9B2B-A98572B1C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3838" y="2074863"/>
                <a:ext cx="490537" cy="446087"/>
              </a:xfrm>
              <a:custGeom>
                <a:avLst/>
                <a:gdLst>
                  <a:gd name="T0" fmla="*/ 2147483646 w 2724"/>
                  <a:gd name="T1" fmla="*/ 2147483646 h 2477"/>
                  <a:gd name="T2" fmla="*/ 2147483646 w 2724"/>
                  <a:gd name="T3" fmla="*/ 2147483646 h 2477"/>
                  <a:gd name="T4" fmla="*/ 2147483646 w 2724"/>
                  <a:gd name="T5" fmla="*/ 2147483646 h 2477"/>
                  <a:gd name="T6" fmla="*/ 2147483646 w 2724"/>
                  <a:gd name="T7" fmla="*/ 2147483646 h 2477"/>
                  <a:gd name="T8" fmla="*/ 2147483646 w 2724"/>
                  <a:gd name="T9" fmla="*/ 2147483646 h 2477"/>
                  <a:gd name="T10" fmla="*/ 2147483646 w 2724"/>
                  <a:gd name="T11" fmla="*/ 2147483646 h 2477"/>
                  <a:gd name="T12" fmla="*/ 2147483646 w 2724"/>
                  <a:gd name="T13" fmla="*/ 2147483646 h 2477"/>
                  <a:gd name="T14" fmla="*/ 2147483646 w 2724"/>
                  <a:gd name="T15" fmla="*/ 2147483646 h 2477"/>
                  <a:gd name="T16" fmla="*/ 2147483646 w 2724"/>
                  <a:gd name="T17" fmla="*/ 2147483646 h 2477"/>
                  <a:gd name="T18" fmla="*/ 2147483646 w 2724"/>
                  <a:gd name="T19" fmla="*/ 2147483646 h 2477"/>
                  <a:gd name="T20" fmla="*/ 2147483646 w 2724"/>
                  <a:gd name="T21" fmla="*/ 2147483646 h 2477"/>
                  <a:gd name="T22" fmla="*/ 2147483646 w 2724"/>
                  <a:gd name="T23" fmla="*/ 2147483646 h 2477"/>
                  <a:gd name="T24" fmla="*/ 2147483646 w 2724"/>
                  <a:gd name="T25" fmla="*/ 2147483646 h 2477"/>
                  <a:gd name="T26" fmla="*/ 2147483646 w 2724"/>
                  <a:gd name="T27" fmla="*/ 2147483646 h 2477"/>
                  <a:gd name="T28" fmla="*/ 2147483646 w 2724"/>
                  <a:gd name="T29" fmla="*/ 2147483646 h 2477"/>
                  <a:gd name="T30" fmla="*/ 2147483646 w 2724"/>
                  <a:gd name="T31" fmla="*/ 2147483646 h 2477"/>
                  <a:gd name="T32" fmla="*/ 2147483646 w 2724"/>
                  <a:gd name="T33" fmla="*/ 2147483646 h 2477"/>
                  <a:gd name="T34" fmla="*/ 2147483646 w 2724"/>
                  <a:gd name="T35" fmla="*/ 2147483646 h 2477"/>
                  <a:gd name="T36" fmla="*/ 2147483646 w 2724"/>
                  <a:gd name="T37" fmla="*/ 2147483646 h 2477"/>
                  <a:gd name="T38" fmla="*/ 2147483646 w 2724"/>
                  <a:gd name="T39" fmla="*/ 2147483646 h 2477"/>
                  <a:gd name="T40" fmla="*/ 2147483646 w 2724"/>
                  <a:gd name="T41" fmla="*/ 2147483646 h 2477"/>
                  <a:gd name="T42" fmla="*/ 2147483646 w 2724"/>
                  <a:gd name="T43" fmla="*/ 2147483646 h 2477"/>
                  <a:gd name="T44" fmla="*/ 2147483646 w 2724"/>
                  <a:gd name="T45" fmla="*/ 2147483646 h 2477"/>
                  <a:gd name="T46" fmla="*/ 2147483646 w 2724"/>
                  <a:gd name="T47" fmla="*/ 2147483646 h 2477"/>
                  <a:gd name="T48" fmla="*/ 2147483646 w 2724"/>
                  <a:gd name="T49" fmla="*/ 2147483646 h 2477"/>
                  <a:gd name="T50" fmla="*/ 2147483646 w 2724"/>
                  <a:gd name="T51" fmla="*/ 2147483646 h 2477"/>
                  <a:gd name="T52" fmla="*/ 2147483646 w 2724"/>
                  <a:gd name="T53" fmla="*/ 2147483646 h 2477"/>
                  <a:gd name="T54" fmla="*/ 2147483646 w 2724"/>
                  <a:gd name="T55" fmla="*/ 2147483646 h 2477"/>
                  <a:gd name="T56" fmla="*/ 2147483646 w 2724"/>
                  <a:gd name="T57" fmla="*/ 2147483646 h 2477"/>
                  <a:gd name="T58" fmla="*/ 2147483646 w 2724"/>
                  <a:gd name="T59" fmla="*/ 2147483646 h 2477"/>
                  <a:gd name="T60" fmla="*/ 2147483646 w 2724"/>
                  <a:gd name="T61" fmla="*/ 2147483646 h 2477"/>
                  <a:gd name="T62" fmla="*/ 2147483646 w 2724"/>
                  <a:gd name="T63" fmla="*/ 2147483646 h 2477"/>
                  <a:gd name="T64" fmla="*/ 2147483646 w 2724"/>
                  <a:gd name="T65" fmla="*/ 2147483646 h 2477"/>
                  <a:gd name="T66" fmla="*/ 2147483646 w 2724"/>
                  <a:gd name="T67" fmla="*/ 2147483646 h 2477"/>
                  <a:gd name="T68" fmla="*/ 2147483646 w 2724"/>
                  <a:gd name="T69" fmla="*/ 2147483646 h 2477"/>
                  <a:gd name="T70" fmla="*/ 2147483646 w 2724"/>
                  <a:gd name="T71" fmla="*/ 2147483646 h 2477"/>
                  <a:gd name="T72" fmla="*/ 0 w 2724"/>
                  <a:gd name="T73" fmla="*/ 2147483646 h 2477"/>
                  <a:gd name="T74" fmla="*/ 2147483646 w 2724"/>
                  <a:gd name="T75" fmla="*/ 2147483646 h 2477"/>
                  <a:gd name="T76" fmla="*/ 2147483646 w 2724"/>
                  <a:gd name="T77" fmla="*/ 2147483646 h 2477"/>
                  <a:gd name="T78" fmla="*/ 2147483646 w 2724"/>
                  <a:gd name="T79" fmla="*/ 2147483646 h 2477"/>
                  <a:gd name="T80" fmla="*/ 2147483646 w 2724"/>
                  <a:gd name="T81" fmla="*/ 2147483646 h 2477"/>
                  <a:gd name="T82" fmla="*/ 2147483646 w 2724"/>
                  <a:gd name="T83" fmla="*/ 2147483646 h 2477"/>
                  <a:gd name="T84" fmla="*/ 2147483646 w 2724"/>
                  <a:gd name="T85" fmla="*/ 2147483646 h 2477"/>
                  <a:gd name="T86" fmla="*/ 2147483646 w 2724"/>
                  <a:gd name="T87" fmla="*/ 2147483646 h 2477"/>
                  <a:gd name="T88" fmla="*/ 2147483646 w 2724"/>
                  <a:gd name="T89" fmla="*/ 2147483646 h 2477"/>
                  <a:gd name="T90" fmla="*/ 2147483646 w 2724"/>
                  <a:gd name="T91" fmla="*/ 2147483646 h 2477"/>
                  <a:gd name="T92" fmla="*/ 2147483646 w 2724"/>
                  <a:gd name="T93" fmla="*/ 2147483646 h 2477"/>
                  <a:gd name="T94" fmla="*/ 2147483646 w 2724"/>
                  <a:gd name="T95" fmla="*/ 2147483646 h 2477"/>
                  <a:gd name="T96" fmla="*/ 2147483646 w 2724"/>
                  <a:gd name="T97" fmla="*/ 2147483646 h 2477"/>
                  <a:gd name="T98" fmla="*/ 2147483646 w 2724"/>
                  <a:gd name="T99" fmla="*/ 2147483646 h 2477"/>
                  <a:gd name="T100" fmla="*/ 2147483646 w 2724"/>
                  <a:gd name="T101" fmla="*/ 2147483646 h 2477"/>
                  <a:gd name="T102" fmla="*/ 2147483646 w 2724"/>
                  <a:gd name="T103" fmla="*/ 2147483646 h 2477"/>
                  <a:gd name="T104" fmla="*/ 2147483646 w 2724"/>
                  <a:gd name="T105" fmla="*/ 2147483646 h 2477"/>
                  <a:gd name="T106" fmla="*/ 2147483646 w 2724"/>
                  <a:gd name="T107" fmla="*/ 2147483646 h 2477"/>
                  <a:gd name="T108" fmla="*/ 2147483646 w 2724"/>
                  <a:gd name="T109" fmla="*/ 2147483646 h 2477"/>
                  <a:gd name="T110" fmla="*/ 2147483646 w 2724"/>
                  <a:gd name="T111" fmla="*/ 2147483646 h 2477"/>
                  <a:gd name="T112" fmla="*/ 2147483646 w 2724"/>
                  <a:gd name="T113" fmla="*/ 0 h 2477"/>
                  <a:gd name="T114" fmla="*/ 2147483646 w 2724"/>
                  <a:gd name="T115" fmla="*/ 2147483646 h 2477"/>
                  <a:gd name="T116" fmla="*/ 2147483646 w 2724"/>
                  <a:gd name="T117" fmla="*/ 2147483646 h 24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24" h="2477">
                    <a:moveTo>
                      <a:pt x="2667" y="286"/>
                    </a:moveTo>
                    <a:lnTo>
                      <a:pt x="2723" y="400"/>
                    </a:lnTo>
                    <a:lnTo>
                      <a:pt x="2704" y="400"/>
                    </a:lnTo>
                    <a:lnTo>
                      <a:pt x="2647" y="495"/>
                    </a:lnTo>
                    <a:lnTo>
                      <a:pt x="2609" y="514"/>
                    </a:lnTo>
                    <a:lnTo>
                      <a:pt x="2571" y="553"/>
                    </a:lnTo>
                    <a:lnTo>
                      <a:pt x="2552" y="553"/>
                    </a:lnTo>
                    <a:lnTo>
                      <a:pt x="2533" y="553"/>
                    </a:lnTo>
                    <a:lnTo>
                      <a:pt x="2495" y="514"/>
                    </a:lnTo>
                    <a:lnTo>
                      <a:pt x="2476" y="514"/>
                    </a:lnTo>
                    <a:lnTo>
                      <a:pt x="2457" y="514"/>
                    </a:lnTo>
                    <a:lnTo>
                      <a:pt x="2438" y="514"/>
                    </a:lnTo>
                    <a:lnTo>
                      <a:pt x="2418" y="514"/>
                    </a:lnTo>
                    <a:lnTo>
                      <a:pt x="2400" y="533"/>
                    </a:lnTo>
                    <a:lnTo>
                      <a:pt x="2381" y="572"/>
                    </a:lnTo>
                    <a:lnTo>
                      <a:pt x="2362" y="629"/>
                    </a:lnTo>
                    <a:lnTo>
                      <a:pt x="2342" y="667"/>
                    </a:lnTo>
                    <a:lnTo>
                      <a:pt x="2323" y="1048"/>
                    </a:lnTo>
                    <a:lnTo>
                      <a:pt x="2418" y="1334"/>
                    </a:lnTo>
                    <a:lnTo>
                      <a:pt x="2400" y="1353"/>
                    </a:lnTo>
                    <a:lnTo>
                      <a:pt x="2362" y="1410"/>
                    </a:lnTo>
                    <a:lnTo>
                      <a:pt x="2266" y="1524"/>
                    </a:lnTo>
                    <a:lnTo>
                      <a:pt x="2247" y="1543"/>
                    </a:lnTo>
                    <a:lnTo>
                      <a:pt x="2247" y="1581"/>
                    </a:lnTo>
                    <a:lnTo>
                      <a:pt x="2286" y="1791"/>
                    </a:lnTo>
                    <a:lnTo>
                      <a:pt x="2266" y="1829"/>
                    </a:lnTo>
                    <a:lnTo>
                      <a:pt x="2266" y="1848"/>
                    </a:lnTo>
                    <a:lnTo>
                      <a:pt x="2286" y="1867"/>
                    </a:lnTo>
                    <a:lnTo>
                      <a:pt x="2286" y="1886"/>
                    </a:lnTo>
                    <a:lnTo>
                      <a:pt x="2304" y="1905"/>
                    </a:lnTo>
                    <a:lnTo>
                      <a:pt x="2323" y="1943"/>
                    </a:lnTo>
                    <a:lnTo>
                      <a:pt x="2323" y="2000"/>
                    </a:lnTo>
                    <a:lnTo>
                      <a:pt x="2342" y="2038"/>
                    </a:lnTo>
                    <a:lnTo>
                      <a:pt x="2400" y="2077"/>
                    </a:lnTo>
                    <a:lnTo>
                      <a:pt x="2304" y="2133"/>
                    </a:lnTo>
                    <a:lnTo>
                      <a:pt x="2076" y="2305"/>
                    </a:lnTo>
                    <a:lnTo>
                      <a:pt x="2019" y="2343"/>
                    </a:lnTo>
                    <a:lnTo>
                      <a:pt x="2000" y="2343"/>
                    </a:lnTo>
                    <a:lnTo>
                      <a:pt x="1981" y="2343"/>
                    </a:lnTo>
                    <a:lnTo>
                      <a:pt x="1961" y="2343"/>
                    </a:lnTo>
                    <a:lnTo>
                      <a:pt x="1924" y="2343"/>
                    </a:lnTo>
                    <a:lnTo>
                      <a:pt x="1924" y="2324"/>
                    </a:lnTo>
                    <a:lnTo>
                      <a:pt x="1924" y="2305"/>
                    </a:lnTo>
                    <a:lnTo>
                      <a:pt x="1942" y="2305"/>
                    </a:lnTo>
                    <a:lnTo>
                      <a:pt x="1961" y="2286"/>
                    </a:lnTo>
                    <a:lnTo>
                      <a:pt x="1961" y="2267"/>
                    </a:lnTo>
                    <a:lnTo>
                      <a:pt x="1942" y="2267"/>
                    </a:lnTo>
                    <a:lnTo>
                      <a:pt x="1885" y="2248"/>
                    </a:lnTo>
                    <a:lnTo>
                      <a:pt x="1847" y="2229"/>
                    </a:lnTo>
                    <a:lnTo>
                      <a:pt x="1828" y="2210"/>
                    </a:lnTo>
                    <a:lnTo>
                      <a:pt x="1809" y="2191"/>
                    </a:lnTo>
                    <a:lnTo>
                      <a:pt x="1809" y="2172"/>
                    </a:lnTo>
                    <a:lnTo>
                      <a:pt x="1809" y="2153"/>
                    </a:lnTo>
                    <a:lnTo>
                      <a:pt x="1809" y="2133"/>
                    </a:lnTo>
                    <a:lnTo>
                      <a:pt x="1809" y="2114"/>
                    </a:lnTo>
                    <a:lnTo>
                      <a:pt x="1809" y="2077"/>
                    </a:lnTo>
                    <a:lnTo>
                      <a:pt x="1828" y="2057"/>
                    </a:lnTo>
                    <a:lnTo>
                      <a:pt x="1809" y="2057"/>
                    </a:lnTo>
                    <a:lnTo>
                      <a:pt x="1809" y="2038"/>
                    </a:lnTo>
                    <a:lnTo>
                      <a:pt x="1790" y="2038"/>
                    </a:lnTo>
                    <a:lnTo>
                      <a:pt x="1695" y="2019"/>
                    </a:lnTo>
                    <a:lnTo>
                      <a:pt x="1676" y="2019"/>
                    </a:lnTo>
                    <a:lnTo>
                      <a:pt x="1657" y="2038"/>
                    </a:lnTo>
                    <a:lnTo>
                      <a:pt x="1638" y="2057"/>
                    </a:lnTo>
                    <a:lnTo>
                      <a:pt x="1619" y="2096"/>
                    </a:lnTo>
                    <a:lnTo>
                      <a:pt x="1600" y="2114"/>
                    </a:lnTo>
                    <a:lnTo>
                      <a:pt x="1600" y="2133"/>
                    </a:lnTo>
                    <a:lnTo>
                      <a:pt x="1580" y="2153"/>
                    </a:lnTo>
                    <a:lnTo>
                      <a:pt x="1543" y="2153"/>
                    </a:lnTo>
                    <a:lnTo>
                      <a:pt x="1524" y="2153"/>
                    </a:lnTo>
                    <a:lnTo>
                      <a:pt x="1504" y="2153"/>
                    </a:lnTo>
                    <a:lnTo>
                      <a:pt x="1485" y="2153"/>
                    </a:lnTo>
                    <a:lnTo>
                      <a:pt x="1466" y="2153"/>
                    </a:lnTo>
                    <a:lnTo>
                      <a:pt x="1409" y="2172"/>
                    </a:lnTo>
                    <a:lnTo>
                      <a:pt x="1371" y="2153"/>
                    </a:lnTo>
                    <a:lnTo>
                      <a:pt x="1352" y="2153"/>
                    </a:lnTo>
                    <a:lnTo>
                      <a:pt x="1238" y="2153"/>
                    </a:lnTo>
                    <a:lnTo>
                      <a:pt x="1199" y="2172"/>
                    </a:lnTo>
                    <a:lnTo>
                      <a:pt x="1180" y="2172"/>
                    </a:lnTo>
                    <a:lnTo>
                      <a:pt x="1180" y="2191"/>
                    </a:lnTo>
                    <a:lnTo>
                      <a:pt x="1162" y="2248"/>
                    </a:lnTo>
                    <a:lnTo>
                      <a:pt x="1162" y="2267"/>
                    </a:lnTo>
                    <a:lnTo>
                      <a:pt x="1162" y="2305"/>
                    </a:lnTo>
                    <a:lnTo>
                      <a:pt x="1143" y="2324"/>
                    </a:lnTo>
                    <a:lnTo>
                      <a:pt x="1104" y="2381"/>
                    </a:lnTo>
                    <a:lnTo>
                      <a:pt x="1085" y="2419"/>
                    </a:lnTo>
                    <a:lnTo>
                      <a:pt x="1085" y="2438"/>
                    </a:lnTo>
                    <a:lnTo>
                      <a:pt x="1066" y="2438"/>
                    </a:lnTo>
                    <a:lnTo>
                      <a:pt x="1066" y="2458"/>
                    </a:lnTo>
                    <a:lnTo>
                      <a:pt x="1047" y="2458"/>
                    </a:lnTo>
                    <a:lnTo>
                      <a:pt x="971" y="2476"/>
                    </a:lnTo>
                    <a:lnTo>
                      <a:pt x="723" y="2458"/>
                    </a:lnTo>
                    <a:lnTo>
                      <a:pt x="762" y="2362"/>
                    </a:lnTo>
                    <a:lnTo>
                      <a:pt x="799" y="2324"/>
                    </a:lnTo>
                    <a:lnTo>
                      <a:pt x="876" y="2248"/>
                    </a:lnTo>
                    <a:lnTo>
                      <a:pt x="876" y="2229"/>
                    </a:lnTo>
                    <a:lnTo>
                      <a:pt x="857" y="2229"/>
                    </a:lnTo>
                    <a:lnTo>
                      <a:pt x="838" y="2210"/>
                    </a:lnTo>
                    <a:lnTo>
                      <a:pt x="799" y="2114"/>
                    </a:lnTo>
                    <a:lnTo>
                      <a:pt x="781" y="2057"/>
                    </a:lnTo>
                    <a:lnTo>
                      <a:pt x="723" y="2038"/>
                    </a:lnTo>
                    <a:lnTo>
                      <a:pt x="514" y="2133"/>
                    </a:lnTo>
                    <a:lnTo>
                      <a:pt x="457" y="2172"/>
                    </a:lnTo>
                    <a:lnTo>
                      <a:pt x="457" y="2191"/>
                    </a:lnTo>
                    <a:lnTo>
                      <a:pt x="457" y="2210"/>
                    </a:lnTo>
                    <a:lnTo>
                      <a:pt x="476" y="2286"/>
                    </a:lnTo>
                    <a:lnTo>
                      <a:pt x="476" y="2305"/>
                    </a:lnTo>
                    <a:lnTo>
                      <a:pt x="457" y="2343"/>
                    </a:lnTo>
                    <a:lnTo>
                      <a:pt x="437" y="2381"/>
                    </a:lnTo>
                    <a:lnTo>
                      <a:pt x="437" y="2400"/>
                    </a:lnTo>
                    <a:lnTo>
                      <a:pt x="419" y="2400"/>
                    </a:lnTo>
                    <a:lnTo>
                      <a:pt x="400" y="2400"/>
                    </a:lnTo>
                    <a:lnTo>
                      <a:pt x="381" y="2400"/>
                    </a:lnTo>
                    <a:lnTo>
                      <a:pt x="381" y="2381"/>
                    </a:lnTo>
                    <a:lnTo>
                      <a:pt x="361" y="2381"/>
                    </a:lnTo>
                    <a:lnTo>
                      <a:pt x="361" y="2343"/>
                    </a:lnTo>
                    <a:lnTo>
                      <a:pt x="342" y="2324"/>
                    </a:lnTo>
                    <a:lnTo>
                      <a:pt x="305" y="2286"/>
                    </a:lnTo>
                    <a:lnTo>
                      <a:pt x="285" y="2267"/>
                    </a:lnTo>
                    <a:lnTo>
                      <a:pt x="285" y="2248"/>
                    </a:lnTo>
                    <a:lnTo>
                      <a:pt x="285" y="2229"/>
                    </a:lnTo>
                    <a:lnTo>
                      <a:pt x="266" y="2210"/>
                    </a:lnTo>
                    <a:lnTo>
                      <a:pt x="285" y="2096"/>
                    </a:lnTo>
                    <a:lnTo>
                      <a:pt x="285" y="2077"/>
                    </a:lnTo>
                    <a:lnTo>
                      <a:pt x="285" y="2057"/>
                    </a:lnTo>
                    <a:lnTo>
                      <a:pt x="266" y="2038"/>
                    </a:lnTo>
                    <a:lnTo>
                      <a:pt x="266" y="2019"/>
                    </a:lnTo>
                    <a:lnTo>
                      <a:pt x="190" y="1924"/>
                    </a:lnTo>
                    <a:lnTo>
                      <a:pt x="114" y="1848"/>
                    </a:lnTo>
                    <a:lnTo>
                      <a:pt x="95" y="1829"/>
                    </a:lnTo>
                    <a:lnTo>
                      <a:pt x="76" y="1810"/>
                    </a:lnTo>
                    <a:lnTo>
                      <a:pt x="38" y="1752"/>
                    </a:lnTo>
                    <a:lnTo>
                      <a:pt x="19" y="1715"/>
                    </a:lnTo>
                    <a:lnTo>
                      <a:pt x="19" y="1696"/>
                    </a:lnTo>
                    <a:lnTo>
                      <a:pt x="0" y="1657"/>
                    </a:lnTo>
                    <a:lnTo>
                      <a:pt x="0" y="1638"/>
                    </a:lnTo>
                    <a:lnTo>
                      <a:pt x="19" y="1638"/>
                    </a:lnTo>
                    <a:lnTo>
                      <a:pt x="19" y="1619"/>
                    </a:lnTo>
                    <a:lnTo>
                      <a:pt x="38" y="1600"/>
                    </a:lnTo>
                    <a:lnTo>
                      <a:pt x="56" y="1581"/>
                    </a:lnTo>
                    <a:lnTo>
                      <a:pt x="114" y="1619"/>
                    </a:lnTo>
                    <a:lnTo>
                      <a:pt x="171" y="1676"/>
                    </a:lnTo>
                    <a:lnTo>
                      <a:pt x="190" y="1696"/>
                    </a:lnTo>
                    <a:lnTo>
                      <a:pt x="209" y="1696"/>
                    </a:lnTo>
                    <a:lnTo>
                      <a:pt x="228" y="1696"/>
                    </a:lnTo>
                    <a:lnTo>
                      <a:pt x="228" y="1676"/>
                    </a:lnTo>
                    <a:lnTo>
                      <a:pt x="266" y="1638"/>
                    </a:lnTo>
                    <a:lnTo>
                      <a:pt x="285" y="1619"/>
                    </a:lnTo>
                    <a:lnTo>
                      <a:pt x="305" y="1600"/>
                    </a:lnTo>
                    <a:lnTo>
                      <a:pt x="305" y="1581"/>
                    </a:lnTo>
                    <a:lnTo>
                      <a:pt x="305" y="1562"/>
                    </a:lnTo>
                    <a:lnTo>
                      <a:pt x="323" y="1524"/>
                    </a:lnTo>
                    <a:lnTo>
                      <a:pt x="323" y="1505"/>
                    </a:lnTo>
                    <a:lnTo>
                      <a:pt x="342" y="1486"/>
                    </a:lnTo>
                    <a:lnTo>
                      <a:pt x="457" y="1410"/>
                    </a:lnTo>
                    <a:lnTo>
                      <a:pt x="476" y="1410"/>
                    </a:lnTo>
                    <a:lnTo>
                      <a:pt x="514" y="1410"/>
                    </a:lnTo>
                    <a:lnTo>
                      <a:pt x="533" y="1410"/>
                    </a:lnTo>
                    <a:lnTo>
                      <a:pt x="552" y="1410"/>
                    </a:lnTo>
                    <a:lnTo>
                      <a:pt x="571" y="1410"/>
                    </a:lnTo>
                    <a:lnTo>
                      <a:pt x="590" y="1371"/>
                    </a:lnTo>
                    <a:lnTo>
                      <a:pt x="628" y="1353"/>
                    </a:lnTo>
                    <a:lnTo>
                      <a:pt x="628" y="1334"/>
                    </a:lnTo>
                    <a:lnTo>
                      <a:pt x="628" y="1239"/>
                    </a:lnTo>
                    <a:lnTo>
                      <a:pt x="590" y="1086"/>
                    </a:lnTo>
                    <a:lnTo>
                      <a:pt x="571" y="1067"/>
                    </a:lnTo>
                    <a:lnTo>
                      <a:pt x="571" y="1029"/>
                    </a:lnTo>
                    <a:lnTo>
                      <a:pt x="590" y="895"/>
                    </a:lnTo>
                    <a:lnTo>
                      <a:pt x="590" y="876"/>
                    </a:lnTo>
                    <a:lnTo>
                      <a:pt x="590" y="858"/>
                    </a:lnTo>
                    <a:lnTo>
                      <a:pt x="571" y="876"/>
                    </a:lnTo>
                    <a:lnTo>
                      <a:pt x="533" y="895"/>
                    </a:lnTo>
                    <a:lnTo>
                      <a:pt x="514" y="895"/>
                    </a:lnTo>
                    <a:lnTo>
                      <a:pt x="495" y="876"/>
                    </a:lnTo>
                    <a:lnTo>
                      <a:pt x="476" y="876"/>
                    </a:lnTo>
                    <a:lnTo>
                      <a:pt x="457" y="858"/>
                    </a:lnTo>
                    <a:lnTo>
                      <a:pt x="457" y="838"/>
                    </a:lnTo>
                    <a:lnTo>
                      <a:pt x="476" y="762"/>
                    </a:lnTo>
                    <a:lnTo>
                      <a:pt x="476" y="743"/>
                    </a:lnTo>
                    <a:lnTo>
                      <a:pt x="514" y="724"/>
                    </a:lnTo>
                    <a:lnTo>
                      <a:pt x="533" y="724"/>
                    </a:lnTo>
                    <a:lnTo>
                      <a:pt x="533" y="705"/>
                    </a:lnTo>
                    <a:lnTo>
                      <a:pt x="552" y="667"/>
                    </a:lnTo>
                    <a:lnTo>
                      <a:pt x="571" y="553"/>
                    </a:lnTo>
                    <a:lnTo>
                      <a:pt x="590" y="514"/>
                    </a:lnTo>
                    <a:lnTo>
                      <a:pt x="609" y="495"/>
                    </a:lnTo>
                    <a:lnTo>
                      <a:pt x="628" y="495"/>
                    </a:lnTo>
                    <a:lnTo>
                      <a:pt x="647" y="495"/>
                    </a:lnTo>
                    <a:lnTo>
                      <a:pt x="666" y="495"/>
                    </a:lnTo>
                    <a:lnTo>
                      <a:pt x="723" y="514"/>
                    </a:lnTo>
                    <a:lnTo>
                      <a:pt x="762" y="495"/>
                    </a:lnTo>
                    <a:lnTo>
                      <a:pt x="799" y="477"/>
                    </a:lnTo>
                    <a:lnTo>
                      <a:pt x="933" y="381"/>
                    </a:lnTo>
                    <a:lnTo>
                      <a:pt x="952" y="362"/>
                    </a:lnTo>
                    <a:lnTo>
                      <a:pt x="971" y="343"/>
                    </a:lnTo>
                    <a:lnTo>
                      <a:pt x="971" y="324"/>
                    </a:lnTo>
                    <a:lnTo>
                      <a:pt x="971" y="248"/>
                    </a:lnTo>
                    <a:lnTo>
                      <a:pt x="971" y="210"/>
                    </a:lnTo>
                    <a:lnTo>
                      <a:pt x="1143" y="152"/>
                    </a:lnTo>
                    <a:lnTo>
                      <a:pt x="1180" y="133"/>
                    </a:lnTo>
                    <a:lnTo>
                      <a:pt x="1199" y="115"/>
                    </a:lnTo>
                    <a:lnTo>
                      <a:pt x="1238" y="57"/>
                    </a:lnTo>
                    <a:lnTo>
                      <a:pt x="1257" y="38"/>
                    </a:lnTo>
                    <a:lnTo>
                      <a:pt x="1276" y="19"/>
                    </a:lnTo>
                    <a:lnTo>
                      <a:pt x="1295" y="0"/>
                    </a:lnTo>
                    <a:lnTo>
                      <a:pt x="1314" y="0"/>
                    </a:lnTo>
                    <a:lnTo>
                      <a:pt x="1333" y="19"/>
                    </a:lnTo>
                    <a:lnTo>
                      <a:pt x="1352" y="19"/>
                    </a:lnTo>
                    <a:lnTo>
                      <a:pt x="1390" y="19"/>
                    </a:lnTo>
                    <a:lnTo>
                      <a:pt x="1428" y="0"/>
                    </a:lnTo>
                    <a:lnTo>
                      <a:pt x="1447" y="0"/>
                    </a:lnTo>
                    <a:lnTo>
                      <a:pt x="1466" y="0"/>
                    </a:lnTo>
                    <a:lnTo>
                      <a:pt x="1580" y="0"/>
                    </a:lnTo>
                    <a:lnTo>
                      <a:pt x="1619" y="0"/>
                    </a:lnTo>
                    <a:lnTo>
                      <a:pt x="1676" y="0"/>
                    </a:lnTo>
                    <a:lnTo>
                      <a:pt x="1733" y="19"/>
                    </a:lnTo>
                    <a:lnTo>
                      <a:pt x="1771" y="38"/>
                    </a:lnTo>
                    <a:lnTo>
                      <a:pt x="1771" y="96"/>
                    </a:lnTo>
                    <a:lnTo>
                      <a:pt x="1790" y="152"/>
                    </a:lnTo>
                    <a:lnTo>
                      <a:pt x="1981" y="267"/>
                    </a:lnTo>
                    <a:lnTo>
                      <a:pt x="2667" y="286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6" name="Freeform 12">
                <a:extLst>
                  <a:ext uri="{FF2B5EF4-FFF2-40B4-BE49-F238E27FC236}">
                    <a16:creationId xmlns:a16="http://schemas.microsoft.com/office/drawing/2014/main" id="{C2741C35-40E2-2A42-BA34-1CF7FD367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8650" y="2147888"/>
                <a:ext cx="446088" cy="387350"/>
              </a:xfrm>
              <a:custGeom>
                <a:avLst/>
                <a:gdLst>
                  <a:gd name="T0" fmla="*/ 2147483646 w 2478"/>
                  <a:gd name="T1" fmla="*/ 2147483646 h 2154"/>
                  <a:gd name="T2" fmla="*/ 2147483646 w 2478"/>
                  <a:gd name="T3" fmla="*/ 2147483646 h 2154"/>
                  <a:gd name="T4" fmla="*/ 2147483646 w 2478"/>
                  <a:gd name="T5" fmla="*/ 2147483646 h 2154"/>
                  <a:gd name="T6" fmla="*/ 2147483646 w 2478"/>
                  <a:gd name="T7" fmla="*/ 2147483646 h 2154"/>
                  <a:gd name="T8" fmla="*/ 2147483646 w 2478"/>
                  <a:gd name="T9" fmla="*/ 2147483646 h 2154"/>
                  <a:gd name="T10" fmla="*/ 2147483646 w 2478"/>
                  <a:gd name="T11" fmla="*/ 2147483646 h 2154"/>
                  <a:gd name="T12" fmla="*/ 2147483646 w 2478"/>
                  <a:gd name="T13" fmla="*/ 2147483646 h 2154"/>
                  <a:gd name="T14" fmla="*/ 2147483646 w 2478"/>
                  <a:gd name="T15" fmla="*/ 2147483646 h 2154"/>
                  <a:gd name="T16" fmla="*/ 2147483646 w 2478"/>
                  <a:gd name="T17" fmla="*/ 2147483646 h 2154"/>
                  <a:gd name="T18" fmla="*/ 2147483646 w 2478"/>
                  <a:gd name="T19" fmla="*/ 2147483646 h 2154"/>
                  <a:gd name="T20" fmla="*/ 2147483646 w 2478"/>
                  <a:gd name="T21" fmla="*/ 2147483646 h 2154"/>
                  <a:gd name="T22" fmla="*/ 2147483646 w 2478"/>
                  <a:gd name="T23" fmla="*/ 2147483646 h 2154"/>
                  <a:gd name="T24" fmla="*/ 2147483646 w 2478"/>
                  <a:gd name="T25" fmla="*/ 2147483646 h 2154"/>
                  <a:gd name="T26" fmla="*/ 2147483646 w 2478"/>
                  <a:gd name="T27" fmla="*/ 2147483646 h 2154"/>
                  <a:gd name="T28" fmla="*/ 2147483646 w 2478"/>
                  <a:gd name="T29" fmla="*/ 2147483646 h 2154"/>
                  <a:gd name="T30" fmla="*/ 2147483646 w 2478"/>
                  <a:gd name="T31" fmla="*/ 2147483646 h 2154"/>
                  <a:gd name="T32" fmla="*/ 2147483646 w 2478"/>
                  <a:gd name="T33" fmla="*/ 2147483646 h 2154"/>
                  <a:gd name="T34" fmla="*/ 2147483646 w 2478"/>
                  <a:gd name="T35" fmla="*/ 2147483646 h 2154"/>
                  <a:gd name="T36" fmla="*/ 2147483646 w 2478"/>
                  <a:gd name="T37" fmla="*/ 2147483646 h 2154"/>
                  <a:gd name="T38" fmla="*/ 2147483646 w 2478"/>
                  <a:gd name="T39" fmla="*/ 2147483646 h 2154"/>
                  <a:gd name="T40" fmla="*/ 2147483646 w 2478"/>
                  <a:gd name="T41" fmla="*/ 2147483646 h 2154"/>
                  <a:gd name="T42" fmla="*/ 2147483646 w 2478"/>
                  <a:gd name="T43" fmla="*/ 2147483646 h 2154"/>
                  <a:gd name="T44" fmla="*/ 2147483646 w 2478"/>
                  <a:gd name="T45" fmla="*/ 2147483646 h 2154"/>
                  <a:gd name="T46" fmla="*/ 2147483646 w 2478"/>
                  <a:gd name="T47" fmla="*/ 2147483646 h 2154"/>
                  <a:gd name="T48" fmla="*/ 2147483646 w 2478"/>
                  <a:gd name="T49" fmla="*/ 2147483646 h 2154"/>
                  <a:gd name="T50" fmla="*/ 2147483646 w 2478"/>
                  <a:gd name="T51" fmla="*/ 2147483646 h 2154"/>
                  <a:gd name="T52" fmla="*/ 2147483646 w 2478"/>
                  <a:gd name="T53" fmla="*/ 2147483646 h 2154"/>
                  <a:gd name="T54" fmla="*/ 2147483646 w 2478"/>
                  <a:gd name="T55" fmla="*/ 2147483646 h 2154"/>
                  <a:gd name="T56" fmla="*/ 2147483646 w 2478"/>
                  <a:gd name="T57" fmla="*/ 2147483646 h 2154"/>
                  <a:gd name="T58" fmla="*/ 2147483646 w 2478"/>
                  <a:gd name="T59" fmla="*/ 2147483646 h 2154"/>
                  <a:gd name="T60" fmla="*/ 2147483646 w 2478"/>
                  <a:gd name="T61" fmla="*/ 2147483646 h 2154"/>
                  <a:gd name="T62" fmla="*/ 2147483646 w 2478"/>
                  <a:gd name="T63" fmla="*/ 2147483646 h 2154"/>
                  <a:gd name="T64" fmla="*/ 2147483646 w 2478"/>
                  <a:gd name="T65" fmla="*/ 2147483646 h 2154"/>
                  <a:gd name="T66" fmla="*/ 2147483646 w 2478"/>
                  <a:gd name="T67" fmla="*/ 2147483646 h 2154"/>
                  <a:gd name="T68" fmla="*/ 2147483646 w 2478"/>
                  <a:gd name="T69" fmla="*/ 2147483646 h 2154"/>
                  <a:gd name="T70" fmla="*/ 2147483646 w 2478"/>
                  <a:gd name="T71" fmla="*/ 2147483646 h 2154"/>
                  <a:gd name="T72" fmla="*/ 2147483646 w 2478"/>
                  <a:gd name="T73" fmla="*/ 2147483646 h 2154"/>
                  <a:gd name="T74" fmla="*/ 2147483646 w 2478"/>
                  <a:gd name="T75" fmla="*/ 2147483646 h 2154"/>
                  <a:gd name="T76" fmla="*/ 2147483646 w 2478"/>
                  <a:gd name="T77" fmla="*/ 2147483646 h 2154"/>
                  <a:gd name="T78" fmla="*/ 2147483646 w 2478"/>
                  <a:gd name="T79" fmla="*/ 2147483646 h 2154"/>
                  <a:gd name="T80" fmla="*/ 2147483646 w 2478"/>
                  <a:gd name="T81" fmla="*/ 2147483646 h 2154"/>
                  <a:gd name="T82" fmla="*/ 2147483646 w 2478"/>
                  <a:gd name="T83" fmla="*/ 2147483646 h 2154"/>
                  <a:gd name="T84" fmla="*/ 2147483646 w 2478"/>
                  <a:gd name="T85" fmla="*/ 2147483646 h 2154"/>
                  <a:gd name="T86" fmla="*/ 2147483646 w 2478"/>
                  <a:gd name="T87" fmla="*/ 2147483646 h 2154"/>
                  <a:gd name="T88" fmla="*/ 2147483646 w 2478"/>
                  <a:gd name="T89" fmla="*/ 2147483646 h 2154"/>
                  <a:gd name="T90" fmla="*/ 2147483646 w 2478"/>
                  <a:gd name="T91" fmla="*/ 2147483646 h 2154"/>
                  <a:gd name="T92" fmla="*/ 2147483646 w 2478"/>
                  <a:gd name="T93" fmla="*/ 2147483646 h 2154"/>
                  <a:gd name="T94" fmla="*/ 2147483646 w 2478"/>
                  <a:gd name="T95" fmla="*/ 2147483646 h 2154"/>
                  <a:gd name="T96" fmla="*/ 2147483646 w 2478"/>
                  <a:gd name="T97" fmla="*/ 2147483646 h 2154"/>
                  <a:gd name="T98" fmla="*/ 2147483646 w 2478"/>
                  <a:gd name="T99" fmla="*/ 2147483646 h 2154"/>
                  <a:gd name="T100" fmla="*/ 2147483646 w 2478"/>
                  <a:gd name="T101" fmla="*/ 2147483646 h 2154"/>
                  <a:gd name="T102" fmla="*/ 2147483646 w 2478"/>
                  <a:gd name="T103" fmla="*/ 2147483646 h 2154"/>
                  <a:gd name="T104" fmla="*/ 2147483646 w 2478"/>
                  <a:gd name="T105" fmla="*/ 0 h 21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78" h="2154">
                    <a:moveTo>
                      <a:pt x="476" y="0"/>
                    </a:moveTo>
                    <a:lnTo>
                      <a:pt x="496" y="38"/>
                    </a:lnTo>
                    <a:lnTo>
                      <a:pt x="591" y="153"/>
                    </a:lnTo>
                    <a:lnTo>
                      <a:pt x="705" y="248"/>
                    </a:lnTo>
                    <a:lnTo>
                      <a:pt x="819" y="286"/>
                    </a:lnTo>
                    <a:lnTo>
                      <a:pt x="1143" y="286"/>
                    </a:lnTo>
                    <a:lnTo>
                      <a:pt x="1200" y="305"/>
                    </a:lnTo>
                    <a:lnTo>
                      <a:pt x="1258" y="324"/>
                    </a:lnTo>
                    <a:lnTo>
                      <a:pt x="1334" y="343"/>
                    </a:lnTo>
                    <a:lnTo>
                      <a:pt x="1372" y="343"/>
                    </a:lnTo>
                    <a:lnTo>
                      <a:pt x="1410" y="324"/>
                    </a:lnTo>
                    <a:lnTo>
                      <a:pt x="1467" y="305"/>
                    </a:lnTo>
                    <a:lnTo>
                      <a:pt x="1505" y="305"/>
                    </a:lnTo>
                    <a:lnTo>
                      <a:pt x="1524" y="324"/>
                    </a:lnTo>
                    <a:lnTo>
                      <a:pt x="1524" y="343"/>
                    </a:lnTo>
                    <a:lnTo>
                      <a:pt x="1524" y="362"/>
                    </a:lnTo>
                    <a:lnTo>
                      <a:pt x="1524" y="400"/>
                    </a:lnTo>
                    <a:lnTo>
                      <a:pt x="1505" y="438"/>
                    </a:lnTo>
                    <a:lnTo>
                      <a:pt x="1505" y="553"/>
                    </a:lnTo>
                    <a:lnTo>
                      <a:pt x="1505" y="590"/>
                    </a:lnTo>
                    <a:lnTo>
                      <a:pt x="1562" y="667"/>
                    </a:lnTo>
                    <a:lnTo>
                      <a:pt x="1658" y="762"/>
                    </a:lnTo>
                    <a:lnTo>
                      <a:pt x="1676" y="762"/>
                    </a:lnTo>
                    <a:lnTo>
                      <a:pt x="1695" y="762"/>
                    </a:lnTo>
                    <a:lnTo>
                      <a:pt x="1715" y="762"/>
                    </a:lnTo>
                    <a:lnTo>
                      <a:pt x="1734" y="743"/>
                    </a:lnTo>
                    <a:lnTo>
                      <a:pt x="1772" y="724"/>
                    </a:lnTo>
                    <a:lnTo>
                      <a:pt x="1791" y="705"/>
                    </a:lnTo>
                    <a:lnTo>
                      <a:pt x="1810" y="705"/>
                    </a:lnTo>
                    <a:lnTo>
                      <a:pt x="1829" y="705"/>
                    </a:lnTo>
                    <a:lnTo>
                      <a:pt x="1848" y="705"/>
                    </a:lnTo>
                    <a:lnTo>
                      <a:pt x="1867" y="705"/>
                    </a:lnTo>
                    <a:lnTo>
                      <a:pt x="1943" y="724"/>
                    </a:lnTo>
                    <a:lnTo>
                      <a:pt x="1962" y="743"/>
                    </a:lnTo>
                    <a:lnTo>
                      <a:pt x="2020" y="724"/>
                    </a:lnTo>
                    <a:lnTo>
                      <a:pt x="2038" y="724"/>
                    </a:lnTo>
                    <a:lnTo>
                      <a:pt x="2038" y="743"/>
                    </a:lnTo>
                    <a:lnTo>
                      <a:pt x="2057" y="743"/>
                    </a:lnTo>
                    <a:lnTo>
                      <a:pt x="2076" y="743"/>
                    </a:lnTo>
                    <a:lnTo>
                      <a:pt x="2076" y="762"/>
                    </a:lnTo>
                    <a:lnTo>
                      <a:pt x="2115" y="800"/>
                    </a:lnTo>
                    <a:lnTo>
                      <a:pt x="2115" y="819"/>
                    </a:lnTo>
                    <a:lnTo>
                      <a:pt x="2115" y="839"/>
                    </a:lnTo>
                    <a:lnTo>
                      <a:pt x="2115" y="895"/>
                    </a:lnTo>
                    <a:lnTo>
                      <a:pt x="2096" y="915"/>
                    </a:lnTo>
                    <a:lnTo>
                      <a:pt x="2096" y="934"/>
                    </a:lnTo>
                    <a:lnTo>
                      <a:pt x="2076" y="953"/>
                    </a:lnTo>
                    <a:lnTo>
                      <a:pt x="2076" y="971"/>
                    </a:lnTo>
                    <a:lnTo>
                      <a:pt x="2076" y="1010"/>
                    </a:lnTo>
                    <a:lnTo>
                      <a:pt x="2115" y="1352"/>
                    </a:lnTo>
                    <a:lnTo>
                      <a:pt x="2115" y="1372"/>
                    </a:lnTo>
                    <a:lnTo>
                      <a:pt x="2115" y="1391"/>
                    </a:lnTo>
                    <a:lnTo>
                      <a:pt x="2096" y="1410"/>
                    </a:lnTo>
                    <a:lnTo>
                      <a:pt x="2096" y="1429"/>
                    </a:lnTo>
                    <a:lnTo>
                      <a:pt x="2076" y="1429"/>
                    </a:lnTo>
                    <a:lnTo>
                      <a:pt x="2038" y="1467"/>
                    </a:lnTo>
                    <a:lnTo>
                      <a:pt x="2020" y="1486"/>
                    </a:lnTo>
                    <a:lnTo>
                      <a:pt x="2020" y="1505"/>
                    </a:lnTo>
                    <a:lnTo>
                      <a:pt x="2020" y="1543"/>
                    </a:lnTo>
                    <a:lnTo>
                      <a:pt x="2020" y="1562"/>
                    </a:lnTo>
                    <a:lnTo>
                      <a:pt x="2020" y="1581"/>
                    </a:lnTo>
                    <a:lnTo>
                      <a:pt x="2020" y="1600"/>
                    </a:lnTo>
                    <a:lnTo>
                      <a:pt x="2038" y="1600"/>
                    </a:lnTo>
                    <a:lnTo>
                      <a:pt x="2096" y="1562"/>
                    </a:lnTo>
                    <a:lnTo>
                      <a:pt x="2305" y="1657"/>
                    </a:lnTo>
                    <a:lnTo>
                      <a:pt x="2324" y="1657"/>
                    </a:lnTo>
                    <a:lnTo>
                      <a:pt x="2343" y="1657"/>
                    </a:lnTo>
                    <a:lnTo>
                      <a:pt x="2362" y="1657"/>
                    </a:lnTo>
                    <a:lnTo>
                      <a:pt x="2401" y="1677"/>
                    </a:lnTo>
                    <a:lnTo>
                      <a:pt x="2457" y="1791"/>
                    </a:lnTo>
                    <a:lnTo>
                      <a:pt x="2477" y="1886"/>
                    </a:lnTo>
                    <a:lnTo>
                      <a:pt x="2457" y="1924"/>
                    </a:lnTo>
                    <a:lnTo>
                      <a:pt x="2438" y="1924"/>
                    </a:lnTo>
                    <a:lnTo>
                      <a:pt x="2438" y="1905"/>
                    </a:lnTo>
                    <a:lnTo>
                      <a:pt x="2419" y="1886"/>
                    </a:lnTo>
                    <a:lnTo>
                      <a:pt x="2401" y="1886"/>
                    </a:lnTo>
                    <a:lnTo>
                      <a:pt x="2381" y="1886"/>
                    </a:lnTo>
                    <a:lnTo>
                      <a:pt x="2362" y="1886"/>
                    </a:lnTo>
                    <a:lnTo>
                      <a:pt x="2343" y="1905"/>
                    </a:lnTo>
                    <a:lnTo>
                      <a:pt x="2343" y="1924"/>
                    </a:lnTo>
                    <a:lnTo>
                      <a:pt x="2324" y="1981"/>
                    </a:lnTo>
                    <a:lnTo>
                      <a:pt x="2286" y="2038"/>
                    </a:lnTo>
                    <a:lnTo>
                      <a:pt x="2267" y="2058"/>
                    </a:lnTo>
                    <a:lnTo>
                      <a:pt x="2229" y="2019"/>
                    </a:lnTo>
                    <a:lnTo>
                      <a:pt x="2210" y="2019"/>
                    </a:lnTo>
                    <a:lnTo>
                      <a:pt x="2191" y="2019"/>
                    </a:lnTo>
                    <a:lnTo>
                      <a:pt x="2134" y="2058"/>
                    </a:lnTo>
                    <a:lnTo>
                      <a:pt x="2038" y="2095"/>
                    </a:lnTo>
                    <a:lnTo>
                      <a:pt x="2020" y="2095"/>
                    </a:lnTo>
                    <a:lnTo>
                      <a:pt x="2000" y="2095"/>
                    </a:lnTo>
                    <a:lnTo>
                      <a:pt x="1981" y="2095"/>
                    </a:lnTo>
                    <a:lnTo>
                      <a:pt x="1981" y="2076"/>
                    </a:lnTo>
                    <a:lnTo>
                      <a:pt x="1962" y="2076"/>
                    </a:lnTo>
                    <a:lnTo>
                      <a:pt x="1981" y="2058"/>
                    </a:lnTo>
                    <a:lnTo>
                      <a:pt x="1981" y="2038"/>
                    </a:lnTo>
                    <a:lnTo>
                      <a:pt x="1981" y="2019"/>
                    </a:lnTo>
                    <a:lnTo>
                      <a:pt x="2000" y="2000"/>
                    </a:lnTo>
                    <a:lnTo>
                      <a:pt x="1981" y="2000"/>
                    </a:lnTo>
                    <a:lnTo>
                      <a:pt x="1981" y="1981"/>
                    </a:lnTo>
                    <a:lnTo>
                      <a:pt x="1962" y="1981"/>
                    </a:lnTo>
                    <a:lnTo>
                      <a:pt x="1924" y="1962"/>
                    </a:lnTo>
                    <a:lnTo>
                      <a:pt x="1905" y="1962"/>
                    </a:lnTo>
                    <a:lnTo>
                      <a:pt x="1886" y="1962"/>
                    </a:lnTo>
                    <a:lnTo>
                      <a:pt x="1886" y="1943"/>
                    </a:lnTo>
                    <a:lnTo>
                      <a:pt x="1867" y="1924"/>
                    </a:lnTo>
                    <a:lnTo>
                      <a:pt x="1829" y="1886"/>
                    </a:lnTo>
                    <a:lnTo>
                      <a:pt x="1829" y="1867"/>
                    </a:lnTo>
                    <a:lnTo>
                      <a:pt x="1810" y="1867"/>
                    </a:lnTo>
                    <a:lnTo>
                      <a:pt x="1791" y="1848"/>
                    </a:lnTo>
                    <a:lnTo>
                      <a:pt x="1753" y="1848"/>
                    </a:lnTo>
                    <a:lnTo>
                      <a:pt x="1734" y="1848"/>
                    </a:lnTo>
                    <a:lnTo>
                      <a:pt x="1715" y="1848"/>
                    </a:lnTo>
                    <a:lnTo>
                      <a:pt x="1695" y="1867"/>
                    </a:lnTo>
                    <a:lnTo>
                      <a:pt x="1676" y="1886"/>
                    </a:lnTo>
                    <a:lnTo>
                      <a:pt x="1695" y="2019"/>
                    </a:lnTo>
                    <a:lnTo>
                      <a:pt x="1715" y="2076"/>
                    </a:lnTo>
                    <a:lnTo>
                      <a:pt x="1753" y="2134"/>
                    </a:lnTo>
                    <a:lnTo>
                      <a:pt x="1639" y="2153"/>
                    </a:lnTo>
                    <a:lnTo>
                      <a:pt x="1524" y="2153"/>
                    </a:lnTo>
                    <a:lnTo>
                      <a:pt x="1505" y="2153"/>
                    </a:lnTo>
                    <a:lnTo>
                      <a:pt x="1353" y="2153"/>
                    </a:lnTo>
                    <a:lnTo>
                      <a:pt x="1238" y="2134"/>
                    </a:lnTo>
                    <a:lnTo>
                      <a:pt x="1200" y="2114"/>
                    </a:lnTo>
                    <a:lnTo>
                      <a:pt x="1181" y="2114"/>
                    </a:lnTo>
                    <a:lnTo>
                      <a:pt x="1181" y="2095"/>
                    </a:lnTo>
                    <a:lnTo>
                      <a:pt x="1162" y="2058"/>
                    </a:lnTo>
                    <a:lnTo>
                      <a:pt x="1162" y="2038"/>
                    </a:lnTo>
                    <a:lnTo>
                      <a:pt x="1200" y="2000"/>
                    </a:lnTo>
                    <a:lnTo>
                      <a:pt x="1200" y="1981"/>
                    </a:lnTo>
                    <a:lnTo>
                      <a:pt x="1200" y="1962"/>
                    </a:lnTo>
                    <a:lnTo>
                      <a:pt x="1181" y="1962"/>
                    </a:lnTo>
                    <a:lnTo>
                      <a:pt x="1162" y="1962"/>
                    </a:lnTo>
                    <a:lnTo>
                      <a:pt x="1105" y="2000"/>
                    </a:lnTo>
                    <a:lnTo>
                      <a:pt x="1048" y="2019"/>
                    </a:lnTo>
                    <a:lnTo>
                      <a:pt x="991" y="2058"/>
                    </a:lnTo>
                    <a:lnTo>
                      <a:pt x="972" y="2058"/>
                    </a:lnTo>
                    <a:lnTo>
                      <a:pt x="953" y="2038"/>
                    </a:lnTo>
                    <a:lnTo>
                      <a:pt x="896" y="2000"/>
                    </a:lnTo>
                    <a:lnTo>
                      <a:pt x="857" y="1962"/>
                    </a:lnTo>
                    <a:lnTo>
                      <a:pt x="838" y="1943"/>
                    </a:lnTo>
                    <a:lnTo>
                      <a:pt x="801" y="1924"/>
                    </a:lnTo>
                    <a:lnTo>
                      <a:pt x="781" y="1905"/>
                    </a:lnTo>
                    <a:lnTo>
                      <a:pt x="762" y="1886"/>
                    </a:lnTo>
                    <a:lnTo>
                      <a:pt x="572" y="1753"/>
                    </a:lnTo>
                    <a:lnTo>
                      <a:pt x="534" y="1733"/>
                    </a:lnTo>
                    <a:lnTo>
                      <a:pt x="496" y="1696"/>
                    </a:lnTo>
                    <a:lnTo>
                      <a:pt x="476" y="1657"/>
                    </a:lnTo>
                    <a:lnTo>
                      <a:pt x="476" y="1638"/>
                    </a:lnTo>
                    <a:lnTo>
                      <a:pt x="476" y="1619"/>
                    </a:lnTo>
                    <a:lnTo>
                      <a:pt x="476" y="1600"/>
                    </a:lnTo>
                    <a:lnTo>
                      <a:pt x="496" y="1562"/>
                    </a:lnTo>
                    <a:lnTo>
                      <a:pt x="610" y="1486"/>
                    </a:lnTo>
                    <a:lnTo>
                      <a:pt x="572" y="1429"/>
                    </a:lnTo>
                    <a:lnTo>
                      <a:pt x="552" y="1391"/>
                    </a:lnTo>
                    <a:lnTo>
                      <a:pt x="534" y="1333"/>
                    </a:lnTo>
                    <a:lnTo>
                      <a:pt x="534" y="1315"/>
                    </a:lnTo>
                    <a:lnTo>
                      <a:pt x="515" y="1296"/>
                    </a:lnTo>
                    <a:lnTo>
                      <a:pt x="496" y="1296"/>
                    </a:lnTo>
                    <a:lnTo>
                      <a:pt x="476" y="1315"/>
                    </a:lnTo>
                    <a:lnTo>
                      <a:pt x="457" y="1333"/>
                    </a:lnTo>
                    <a:lnTo>
                      <a:pt x="381" y="1429"/>
                    </a:lnTo>
                    <a:lnTo>
                      <a:pt x="343" y="1467"/>
                    </a:lnTo>
                    <a:lnTo>
                      <a:pt x="286" y="1543"/>
                    </a:lnTo>
                    <a:lnTo>
                      <a:pt x="267" y="1619"/>
                    </a:lnTo>
                    <a:lnTo>
                      <a:pt x="229" y="1638"/>
                    </a:lnTo>
                    <a:lnTo>
                      <a:pt x="153" y="1677"/>
                    </a:lnTo>
                    <a:lnTo>
                      <a:pt x="95" y="1638"/>
                    </a:lnTo>
                    <a:lnTo>
                      <a:pt x="76" y="1600"/>
                    </a:lnTo>
                    <a:lnTo>
                      <a:pt x="76" y="1543"/>
                    </a:lnTo>
                    <a:lnTo>
                      <a:pt x="57" y="1505"/>
                    </a:lnTo>
                    <a:lnTo>
                      <a:pt x="39" y="1486"/>
                    </a:lnTo>
                    <a:lnTo>
                      <a:pt x="39" y="1467"/>
                    </a:lnTo>
                    <a:lnTo>
                      <a:pt x="19" y="1448"/>
                    </a:lnTo>
                    <a:lnTo>
                      <a:pt x="19" y="1429"/>
                    </a:lnTo>
                    <a:lnTo>
                      <a:pt x="39" y="1391"/>
                    </a:lnTo>
                    <a:lnTo>
                      <a:pt x="0" y="1181"/>
                    </a:lnTo>
                    <a:lnTo>
                      <a:pt x="0" y="1143"/>
                    </a:lnTo>
                    <a:lnTo>
                      <a:pt x="19" y="1124"/>
                    </a:lnTo>
                    <a:lnTo>
                      <a:pt x="115" y="1010"/>
                    </a:lnTo>
                    <a:lnTo>
                      <a:pt x="153" y="953"/>
                    </a:lnTo>
                    <a:lnTo>
                      <a:pt x="171" y="934"/>
                    </a:lnTo>
                    <a:lnTo>
                      <a:pt x="76" y="648"/>
                    </a:lnTo>
                    <a:lnTo>
                      <a:pt x="95" y="267"/>
                    </a:lnTo>
                    <a:lnTo>
                      <a:pt x="115" y="229"/>
                    </a:lnTo>
                    <a:lnTo>
                      <a:pt x="134" y="172"/>
                    </a:lnTo>
                    <a:lnTo>
                      <a:pt x="153" y="133"/>
                    </a:lnTo>
                    <a:lnTo>
                      <a:pt x="171" y="114"/>
                    </a:lnTo>
                    <a:lnTo>
                      <a:pt x="191" y="114"/>
                    </a:lnTo>
                    <a:lnTo>
                      <a:pt x="210" y="114"/>
                    </a:lnTo>
                    <a:lnTo>
                      <a:pt x="229" y="114"/>
                    </a:lnTo>
                    <a:lnTo>
                      <a:pt x="248" y="114"/>
                    </a:lnTo>
                    <a:lnTo>
                      <a:pt x="286" y="153"/>
                    </a:lnTo>
                    <a:lnTo>
                      <a:pt x="305" y="153"/>
                    </a:lnTo>
                    <a:lnTo>
                      <a:pt x="324" y="153"/>
                    </a:lnTo>
                    <a:lnTo>
                      <a:pt x="362" y="114"/>
                    </a:lnTo>
                    <a:lnTo>
                      <a:pt x="400" y="95"/>
                    </a:lnTo>
                    <a:lnTo>
                      <a:pt x="457" y="0"/>
                    </a:lnTo>
                    <a:lnTo>
                      <a:pt x="476" y="0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7" name="Freeform 13">
                <a:extLst>
                  <a:ext uri="{FF2B5EF4-FFF2-40B4-BE49-F238E27FC236}">
                    <a16:creationId xmlns:a16="http://schemas.microsoft.com/office/drawing/2014/main" id="{0B7BD190-3321-DD41-BBCB-1A7758F88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0113" y="2171700"/>
                <a:ext cx="661987" cy="579438"/>
              </a:xfrm>
              <a:custGeom>
                <a:avLst/>
                <a:gdLst>
                  <a:gd name="T0" fmla="*/ 2147483646 w 3677"/>
                  <a:gd name="T1" fmla="*/ 2147483646 h 3221"/>
                  <a:gd name="T2" fmla="*/ 2147483646 w 3677"/>
                  <a:gd name="T3" fmla="*/ 0 h 3221"/>
                  <a:gd name="T4" fmla="*/ 2147483646 w 3677"/>
                  <a:gd name="T5" fmla="*/ 2147483646 h 3221"/>
                  <a:gd name="T6" fmla="*/ 2147483646 w 3677"/>
                  <a:gd name="T7" fmla="*/ 2147483646 h 3221"/>
                  <a:gd name="T8" fmla="*/ 2147483646 w 3677"/>
                  <a:gd name="T9" fmla="*/ 2147483646 h 3221"/>
                  <a:gd name="T10" fmla="*/ 2147483646 w 3677"/>
                  <a:gd name="T11" fmla="*/ 2147483646 h 3221"/>
                  <a:gd name="T12" fmla="*/ 2147483646 w 3677"/>
                  <a:gd name="T13" fmla="*/ 2147483646 h 3221"/>
                  <a:gd name="T14" fmla="*/ 2147483646 w 3677"/>
                  <a:gd name="T15" fmla="*/ 2147483646 h 3221"/>
                  <a:gd name="T16" fmla="*/ 2147483646 w 3677"/>
                  <a:gd name="T17" fmla="*/ 2147483646 h 3221"/>
                  <a:gd name="T18" fmla="*/ 2147483646 w 3677"/>
                  <a:gd name="T19" fmla="*/ 2147483646 h 3221"/>
                  <a:gd name="T20" fmla="*/ 2147483646 w 3677"/>
                  <a:gd name="T21" fmla="*/ 2147483646 h 3221"/>
                  <a:gd name="T22" fmla="*/ 2147483646 w 3677"/>
                  <a:gd name="T23" fmla="*/ 2147483646 h 3221"/>
                  <a:gd name="T24" fmla="*/ 2147483646 w 3677"/>
                  <a:gd name="T25" fmla="*/ 2147483646 h 3221"/>
                  <a:gd name="T26" fmla="*/ 2147483646 w 3677"/>
                  <a:gd name="T27" fmla="*/ 2147483646 h 3221"/>
                  <a:gd name="T28" fmla="*/ 2147483646 w 3677"/>
                  <a:gd name="T29" fmla="*/ 2147483646 h 3221"/>
                  <a:gd name="T30" fmla="*/ 2147483646 w 3677"/>
                  <a:gd name="T31" fmla="*/ 2147483646 h 3221"/>
                  <a:gd name="T32" fmla="*/ 2147483646 w 3677"/>
                  <a:gd name="T33" fmla="*/ 2147483646 h 3221"/>
                  <a:gd name="T34" fmla="*/ 2147483646 w 3677"/>
                  <a:gd name="T35" fmla="*/ 2147483646 h 3221"/>
                  <a:gd name="T36" fmla="*/ 2147483646 w 3677"/>
                  <a:gd name="T37" fmla="*/ 2147483646 h 3221"/>
                  <a:gd name="T38" fmla="*/ 2147483646 w 3677"/>
                  <a:gd name="T39" fmla="*/ 2147483646 h 3221"/>
                  <a:gd name="T40" fmla="*/ 2147483646 w 3677"/>
                  <a:gd name="T41" fmla="*/ 2147483646 h 3221"/>
                  <a:gd name="T42" fmla="*/ 2147483646 w 3677"/>
                  <a:gd name="T43" fmla="*/ 2147483646 h 3221"/>
                  <a:gd name="T44" fmla="*/ 2147483646 w 3677"/>
                  <a:gd name="T45" fmla="*/ 2147483646 h 3221"/>
                  <a:gd name="T46" fmla="*/ 2147483646 w 3677"/>
                  <a:gd name="T47" fmla="*/ 2147483646 h 3221"/>
                  <a:gd name="T48" fmla="*/ 2147483646 w 3677"/>
                  <a:gd name="T49" fmla="*/ 2147483646 h 3221"/>
                  <a:gd name="T50" fmla="*/ 2147483646 w 3677"/>
                  <a:gd name="T51" fmla="*/ 2147483646 h 3221"/>
                  <a:gd name="T52" fmla="*/ 2147483646 w 3677"/>
                  <a:gd name="T53" fmla="*/ 2147483646 h 3221"/>
                  <a:gd name="T54" fmla="*/ 2147483646 w 3677"/>
                  <a:gd name="T55" fmla="*/ 2147483646 h 3221"/>
                  <a:gd name="T56" fmla="*/ 2147483646 w 3677"/>
                  <a:gd name="T57" fmla="*/ 2147483646 h 3221"/>
                  <a:gd name="T58" fmla="*/ 2147483646 w 3677"/>
                  <a:gd name="T59" fmla="*/ 2147483646 h 3221"/>
                  <a:gd name="T60" fmla="*/ 2147483646 w 3677"/>
                  <a:gd name="T61" fmla="*/ 2147483646 h 3221"/>
                  <a:gd name="T62" fmla="*/ 2147483646 w 3677"/>
                  <a:gd name="T63" fmla="*/ 2147483646 h 3221"/>
                  <a:gd name="T64" fmla="*/ 2147483646 w 3677"/>
                  <a:gd name="T65" fmla="*/ 2147483646 h 3221"/>
                  <a:gd name="T66" fmla="*/ 2147483646 w 3677"/>
                  <a:gd name="T67" fmla="*/ 2147483646 h 3221"/>
                  <a:gd name="T68" fmla="*/ 2147483646 w 3677"/>
                  <a:gd name="T69" fmla="*/ 2147483646 h 3221"/>
                  <a:gd name="T70" fmla="*/ 2147483646 w 3677"/>
                  <a:gd name="T71" fmla="*/ 2147483646 h 3221"/>
                  <a:gd name="T72" fmla="*/ 2147483646 w 3677"/>
                  <a:gd name="T73" fmla="*/ 2147483646 h 3221"/>
                  <a:gd name="T74" fmla="*/ 2147483646 w 3677"/>
                  <a:gd name="T75" fmla="*/ 2147483646 h 3221"/>
                  <a:gd name="T76" fmla="*/ 2147483646 w 3677"/>
                  <a:gd name="T77" fmla="*/ 2147483646 h 3221"/>
                  <a:gd name="T78" fmla="*/ 2147483646 w 3677"/>
                  <a:gd name="T79" fmla="*/ 2147483646 h 3221"/>
                  <a:gd name="T80" fmla="*/ 2147483646 w 3677"/>
                  <a:gd name="T81" fmla="*/ 2147483646 h 3221"/>
                  <a:gd name="T82" fmla="*/ 2147483646 w 3677"/>
                  <a:gd name="T83" fmla="*/ 2147483646 h 3221"/>
                  <a:gd name="T84" fmla="*/ 2147483646 w 3677"/>
                  <a:gd name="T85" fmla="*/ 2147483646 h 3221"/>
                  <a:gd name="T86" fmla="*/ 2147483646 w 3677"/>
                  <a:gd name="T87" fmla="*/ 2147483646 h 3221"/>
                  <a:gd name="T88" fmla="*/ 2147483646 w 3677"/>
                  <a:gd name="T89" fmla="*/ 2147483646 h 3221"/>
                  <a:gd name="T90" fmla="*/ 2147483646 w 3677"/>
                  <a:gd name="T91" fmla="*/ 2147483646 h 3221"/>
                  <a:gd name="T92" fmla="*/ 2147483646 w 3677"/>
                  <a:gd name="T93" fmla="*/ 2147483646 h 3221"/>
                  <a:gd name="T94" fmla="*/ 2147483646 w 3677"/>
                  <a:gd name="T95" fmla="*/ 2147483646 h 3221"/>
                  <a:gd name="T96" fmla="*/ 2147483646 w 3677"/>
                  <a:gd name="T97" fmla="*/ 2147483646 h 3221"/>
                  <a:gd name="T98" fmla="*/ 2147483646 w 3677"/>
                  <a:gd name="T99" fmla="*/ 2147483646 h 3221"/>
                  <a:gd name="T100" fmla="*/ 2147483646 w 3677"/>
                  <a:gd name="T101" fmla="*/ 2147483646 h 3221"/>
                  <a:gd name="T102" fmla="*/ 2147483646 w 3677"/>
                  <a:gd name="T103" fmla="*/ 2147483646 h 3221"/>
                  <a:gd name="T104" fmla="*/ 2147483646 w 3677"/>
                  <a:gd name="T105" fmla="*/ 2147483646 h 3221"/>
                  <a:gd name="T106" fmla="*/ 2147483646 w 3677"/>
                  <a:gd name="T107" fmla="*/ 2147483646 h 3221"/>
                  <a:gd name="T108" fmla="*/ 0 w 3677"/>
                  <a:gd name="T109" fmla="*/ 2147483646 h 32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77" h="3221">
                    <a:moveTo>
                      <a:pt x="19" y="229"/>
                    </a:moveTo>
                    <a:lnTo>
                      <a:pt x="19" y="248"/>
                    </a:lnTo>
                    <a:lnTo>
                      <a:pt x="38" y="267"/>
                    </a:lnTo>
                    <a:lnTo>
                      <a:pt x="57" y="248"/>
                    </a:lnTo>
                    <a:lnTo>
                      <a:pt x="76" y="210"/>
                    </a:lnTo>
                    <a:lnTo>
                      <a:pt x="76" y="191"/>
                    </a:lnTo>
                    <a:lnTo>
                      <a:pt x="171" y="153"/>
                    </a:lnTo>
                    <a:lnTo>
                      <a:pt x="267" y="134"/>
                    </a:lnTo>
                    <a:lnTo>
                      <a:pt x="647" y="115"/>
                    </a:lnTo>
                    <a:lnTo>
                      <a:pt x="876" y="39"/>
                    </a:lnTo>
                    <a:lnTo>
                      <a:pt x="1105" y="39"/>
                    </a:lnTo>
                    <a:lnTo>
                      <a:pt x="1333" y="0"/>
                    </a:lnTo>
                    <a:lnTo>
                      <a:pt x="1333" y="20"/>
                    </a:lnTo>
                    <a:lnTo>
                      <a:pt x="1314" y="76"/>
                    </a:lnTo>
                    <a:lnTo>
                      <a:pt x="1295" y="76"/>
                    </a:lnTo>
                    <a:lnTo>
                      <a:pt x="1314" y="96"/>
                    </a:lnTo>
                    <a:lnTo>
                      <a:pt x="1314" y="115"/>
                    </a:lnTo>
                    <a:lnTo>
                      <a:pt x="1333" y="115"/>
                    </a:lnTo>
                    <a:lnTo>
                      <a:pt x="1333" y="134"/>
                    </a:lnTo>
                    <a:lnTo>
                      <a:pt x="1353" y="134"/>
                    </a:lnTo>
                    <a:lnTo>
                      <a:pt x="1353" y="153"/>
                    </a:lnTo>
                    <a:lnTo>
                      <a:pt x="1391" y="210"/>
                    </a:lnTo>
                    <a:lnTo>
                      <a:pt x="1391" y="248"/>
                    </a:lnTo>
                    <a:lnTo>
                      <a:pt x="1429" y="267"/>
                    </a:lnTo>
                    <a:lnTo>
                      <a:pt x="1467" y="401"/>
                    </a:lnTo>
                    <a:lnTo>
                      <a:pt x="1486" y="420"/>
                    </a:lnTo>
                    <a:lnTo>
                      <a:pt x="1505" y="401"/>
                    </a:lnTo>
                    <a:lnTo>
                      <a:pt x="1505" y="381"/>
                    </a:lnTo>
                    <a:lnTo>
                      <a:pt x="1524" y="381"/>
                    </a:lnTo>
                    <a:lnTo>
                      <a:pt x="1524" y="362"/>
                    </a:lnTo>
                    <a:lnTo>
                      <a:pt x="1543" y="362"/>
                    </a:lnTo>
                    <a:lnTo>
                      <a:pt x="1562" y="362"/>
                    </a:lnTo>
                    <a:lnTo>
                      <a:pt x="1581" y="362"/>
                    </a:lnTo>
                    <a:lnTo>
                      <a:pt x="1581" y="343"/>
                    </a:lnTo>
                    <a:lnTo>
                      <a:pt x="1600" y="343"/>
                    </a:lnTo>
                    <a:lnTo>
                      <a:pt x="1619" y="325"/>
                    </a:lnTo>
                    <a:lnTo>
                      <a:pt x="1638" y="325"/>
                    </a:lnTo>
                    <a:lnTo>
                      <a:pt x="1658" y="325"/>
                    </a:lnTo>
                    <a:lnTo>
                      <a:pt x="1676" y="325"/>
                    </a:lnTo>
                    <a:lnTo>
                      <a:pt x="1695" y="325"/>
                    </a:lnTo>
                    <a:lnTo>
                      <a:pt x="1714" y="325"/>
                    </a:lnTo>
                    <a:lnTo>
                      <a:pt x="1753" y="325"/>
                    </a:lnTo>
                    <a:lnTo>
                      <a:pt x="1771" y="325"/>
                    </a:lnTo>
                    <a:lnTo>
                      <a:pt x="1810" y="362"/>
                    </a:lnTo>
                    <a:lnTo>
                      <a:pt x="1886" y="496"/>
                    </a:lnTo>
                    <a:lnTo>
                      <a:pt x="1905" y="496"/>
                    </a:lnTo>
                    <a:lnTo>
                      <a:pt x="1924" y="515"/>
                    </a:lnTo>
                    <a:lnTo>
                      <a:pt x="1943" y="534"/>
                    </a:lnTo>
                    <a:lnTo>
                      <a:pt x="1924" y="534"/>
                    </a:lnTo>
                    <a:lnTo>
                      <a:pt x="1905" y="572"/>
                    </a:lnTo>
                    <a:lnTo>
                      <a:pt x="1886" y="591"/>
                    </a:lnTo>
                    <a:lnTo>
                      <a:pt x="1886" y="610"/>
                    </a:lnTo>
                    <a:lnTo>
                      <a:pt x="1886" y="629"/>
                    </a:lnTo>
                    <a:lnTo>
                      <a:pt x="1905" y="648"/>
                    </a:lnTo>
                    <a:lnTo>
                      <a:pt x="1924" y="667"/>
                    </a:lnTo>
                    <a:lnTo>
                      <a:pt x="1943" y="686"/>
                    </a:lnTo>
                    <a:lnTo>
                      <a:pt x="1962" y="686"/>
                    </a:lnTo>
                    <a:lnTo>
                      <a:pt x="2038" y="724"/>
                    </a:lnTo>
                    <a:lnTo>
                      <a:pt x="2057" y="743"/>
                    </a:lnTo>
                    <a:lnTo>
                      <a:pt x="2095" y="762"/>
                    </a:lnTo>
                    <a:lnTo>
                      <a:pt x="2115" y="782"/>
                    </a:lnTo>
                    <a:lnTo>
                      <a:pt x="2115" y="801"/>
                    </a:lnTo>
                    <a:lnTo>
                      <a:pt x="2115" y="820"/>
                    </a:lnTo>
                    <a:lnTo>
                      <a:pt x="2095" y="972"/>
                    </a:lnTo>
                    <a:lnTo>
                      <a:pt x="2095" y="991"/>
                    </a:lnTo>
                    <a:lnTo>
                      <a:pt x="2057" y="1029"/>
                    </a:lnTo>
                    <a:lnTo>
                      <a:pt x="2057" y="1048"/>
                    </a:lnTo>
                    <a:lnTo>
                      <a:pt x="2038" y="1067"/>
                    </a:lnTo>
                    <a:lnTo>
                      <a:pt x="2038" y="1086"/>
                    </a:lnTo>
                    <a:lnTo>
                      <a:pt x="2057" y="1124"/>
                    </a:lnTo>
                    <a:lnTo>
                      <a:pt x="2095" y="1219"/>
                    </a:lnTo>
                    <a:lnTo>
                      <a:pt x="2115" y="1239"/>
                    </a:lnTo>
                    <a:lnTo>
                      <a:pt x="2171" y="1296"/>
                    </a:lnTo>
                    <a:lnTo>
                      <a:pt x="2305" y="1372"/>
                    </a:lnTo>
                    <a:lnTo>
                      <a:pt x="2343" y="1353"/>
                    </a:lnTo>
                    <a:lnTo>
                      <a:pt x="2362" y="1334"/>
                    </a:lnTo>
                    <a:lnTo>
                      <a:pt x="2381" y="1334"/>
                    </a:lnTo>
                    <a:lnTo>
                      <a:pt x="2400" y="1315"/>
                    </a:lnTo>
                    <a:lnTo>
                      <a:pt x="2419" y="1315"/>
                    </a:lnTo>
                    <a:lnTo>
                      <a:pt x="2438" y="1315"/>
                    </a:lnTo>
                    <a:lnTo>
                      <a:pt x="2457" y="1315"/>
                    </a:lnTo>
                    <a:lnTo>
                      <a:pt x="2476" y="1315"/>
                    </a:lnTo>
                    <a:lnTo>
                      <a:pt x="2515" y="1353"/>
                    </a:lnTo>
                    <a:lnTo>
                      <a:pt x="2533" y="1372"/>
                    </a:lnTo>
                    <a:lnTo>
                      <a:pt x="2533" y="1391"/>
                    </a:lnTo>
                    <a:lnTo>
                      <a:pt x="2552" y="1429"/>
                    </a:lnTo>
                    <a:lnTo>
                      <a:pt x="2591" y="1448"/>
                    </a:lnTo>
                    <a:lnTo>
                      <a:pt x="2591" y="1467"/>
                    </a:lnTo>
                    <a:lnTo>
                      <a:pt x="2610" y="1486"/>
                    </a:lnTo>
                    <a:lnTo>
                      <a:pt x="2629" y="1486"/>
                    </a:lnTo>
                    <a:lnTo>
                      <a:pt x="2667" y="1486"/>
                    </a:lnTo>
                    <a:lnTo>
                      <a:pt x="2724" y="1505"/>
                    </a:lnTo>
                    <a:lnTo>
                      <a:pt x="2724" y="1524"/>
                    </a:lnTo>
                    <a:lnTo>
                      <a:pt x="2743" y="1524"/>
                    </a:lnTo>
                    <a:lnTo>
                      <a:pt x="2781" y="1524"/>
                    </a:lnTo>
                    <a:lnTo>
                      <a:pt x="2877" y="1486"/>
                    </a:lnTo>
                    <a:lnTo>
                      <a:pt x="2914" y="1486"/>
                    </a:lnTo>
                    <a:lnTo>
                      <a:pt x="2991" y="1486"/>
                    </a:lnTo>
                    <a:lnTo>
                      <a:pt x="3048" y="1505"/>
                    </a:lnTo>
                    <a:lnTo>
                      <a:pt x="3067" y="1524"/>
                    </a:lnTo>
                    <a:lnTo>
                      <a:pt x="3086" y="1544"/>
                    </a:lnTo>
                    <a:lnTo>
                      <a:pt x="3105" y="1544"/>
                    </a:lnTo>
                    <a:lnTo>
                      <a:pt x="3200" y="1544"/>
                    </a:lnTo>
                    <a:lnTo>
                      <a:pt x="3219" y="1544"/>
                    </a:lnTo>
                    <a:lnTo>
                      <a:pt x="3238" y="1544"/>
                    </a:lnTo>
                    <a:lnTo>
                      <a:pt x="3258" y="1563"/>
                    </a:lnTo>
                    <a:lnTo>
                      <a:pt x="3276" y="1581"/>
                    </a:lnTo>
                    <a:lnTo>
                      <a:pt x="3334" y="1600"/>
                    </a:lnTo>
                    <a:lnTo>
                      <a:pt x="3486" y="1620"/>
                    </a:lnTo>
                    <a:lnTo>
                      <a:pt x="3562" y="2020"/>
                    </a:lnTo>
                    <a:lnTo>
                      <a:pt x="3562" y="2057"/>
                    </a:lnTo>
                    <a:lnTo>
                      <a:pt x="3562" y="2077"/>
                    </a:lnTo>
                    <a:lnTo>
                      <a:pt x="3562" y="2115"/>
                    </a:lnTo>
                    <a:lnTo>
                      <a:pt x="3543" y="2134"/>
                    </a:lnTo>
                    <a:lnTo>
                      <a:pt x="3524" y="2153"/>
                    </a:lnTo>
                    <a:lnTo>
                      <a:pt x="3486" y="2172"/>
                    </a:lnTo>
                    <a:lnTo>
                      <a:pt x="3467" y="2191"/>
                    </a:lnTo>
                    <a:lnTo>
                      <a:pt x="3448" y="2210"/>
                    </a:lnTo>
                    <a:lnTo>
                      <a:pt x="3448" y="2248"/>
                    </a:lnTo>
                    <a:lnTo>
                      <a:pt x="3467" y="2306"/>
                    </a:lnTo>
                    <a:lnTo>
                      <a:pt x="3467" y="2343"/>
                    </a:lnTo>
                    <a:lnTo>
                      <a:pt x="3486" y="2362"/>
                    </a:lnTo>
                    <a:lnTo>
                      <a:pt x="3505" y="2382"/>
                    </a:lnTo>
                    <a:lnTo>
                      <a:pt x="3524" y="2401"/>
                    </a:lnTo>
                    <a:lnTo>
                      <a:pt x="3600" y="2458"/>
                    </a:lnTo>
                    <a:lnTo>
                      <a:pt x="3619" y="2477"/>
                    </a:lnTo>
                    <a:lnTo>
                      <a:pt x="3639" y="2496"/>
                    </a:lnTo>
                    <a:lnTo>
                      <a:pt x="3657" y="2553"/>
                    </a:lnTo>
                    <a:lnTo>
                      <a:pt x="3676" y="2572"/>
                    </a:lnTo>
                    <a:lnTo>
                      <a:pt x="3676" y="2610"/>
                    </a:lnTo>
                    <a:lnTo>
                      <a:pt x="3657" y="2667"/>
                    </a:lnTo>
                    <a:lnTo>
                      <a:pt x="3600" y="2782"/>
                    </a:lnTo>
                    <a:lnTo>
                      <a:pt x="3600" y="2801"/>
                    </a:lnTo>
                    <a:lnTo>
                      <a:pt x="3581" y="2839"/>
                    </a:lnTo>
                    <a:lnTo>
                      <a:pt x="3581" y="2877"/>
                    </a:lnTo>
                    <a:lnTo>
                      <a:pt x="3581" y="2915"/>
                    </a:lnTo>
                    <a:lnTo>
                      <a:pt x="3600" y="2915"/>
                    </a:lnTo>
                    <a:lnTo>
                      <a:pt x="3619" y="2953"/>
                    </a:lnTo>
                    <a:lnTo>
                      <a:pt x="3639" y="2972"/>
                    </a:lnTo>
                    <a:lnTo>
                      <a:pt x="3639" y="3010"/>
                    </a:lnTo>
                    <a:lnTo>
                      <a:pt x="3639" y="3029"/>
                    </a:lnTo>
                    <a:lnTo>
                      <a:pt x="3581" y="3181"/>
                    </a:lnTo>
                    <a:lnTo>
                      <a:pt x="3562" y="3200"/>
                    </a:lnTo>
                    <a:lnTo>
                      <a:pt x="3524" y="3220"/>
                    </a:lnTo>
                    <a:lnTo>
                      <a:pt x="3505" y="3220"/>
                    </a:lnTo>
                    <a:lnTo>
                      <a:pt x="3448" y="3220"/>
                    </a:lnTo>
                    <a:lnTo>
                      <a:pt x="3295" y="3220"/>
                    </a:lnTo>
                    <a:lnTo>
                      <a:pt x="3276" y="3220"/>
                    </a:lnTo>
                    <a:lnTo>
                      <a:pt x="3258" y="3200"/>
                    </a:lnTo>
                    <a:lnTo>
                      <a:pt x="3181" y="3163"/>
                    </a:lnTo>
                    <a:lnTo>
                      <a:pt x="3124" y="3144"/>
                    </a:lnTo>
                    <a:lnTo>
                      <a:pt x="3067" y="3124"/>
                    </a:lnTo>
                    <a:lnTo>
                      <a:pt x="2972" y="3105"/>
                    </a:lnTo>
                    <a:lnTo>
                      <a:pt x="2933" y="3105"/>
                    </a:lnTo>
                    <a:lnTo>
                      <a:pt x="2877" y="3086"/>
                    </a:lnTo>
                    <a:lnTo>
                      <a:pt x="2838" y="3048"/>
                    </a:lnTo>
                    <a:lnTo>
                      <a:pt x="2800" y="3048"/>
                    </a:lnTo>
                    <a:lnTo>
                      <a:pt x="2743" y="3029"/>
                    </a:lnTo>
                    <a:lnTo>
                      <a:pt x="2515" y="3048"/>
                    </a:lnTo>
                    <a:lnTo>
                      <a:pt x="2438" y="3048"/>
                    </a:lnTo>
                    <a:lnTo>
                      <a:pt x="2419" y="3048"/>
                    </a:lnTo>
                    <a:lnTo>
                      <a:pt x="2419" y="3029"/>
                    </a:lnTo>
                    <a:lnTo>
                      <a:pt x="2419" y="2991"/>
                    </a:lnTo>
                    <a:lnTo>
                      <a:pt x="2438" y="2972"/>
                    </a:lnTo>
                    <a:lnTo>
                      <a:pt x="2457" y="2915"/>
                    </a:lnTo>
                    <a:lnTo>
                      <a:pt x="2457" y="2896"/>
                    </a:lnTo>
                    <a:lnTo>
                      <a:pt x="2476" y="2896"/>
                    </a:lnTo>
                    <a:lnTo>
                      <a:pt x="2533" y="2858"/>
                    </a:lnTo>
                    <a:lnTo>
                      <a:pt x="2591" y="2839"/>
                    </a:lnTo>
                    <a:lnTo>
                      <a:pt x="2686" y="2819"/>
                    </a:lnTo>
                    <a:lnTo>
                      <a:pt x="2705" y="2819"/>
                    </a:lnTo>
                    <a:lnTo>
                      <a:pt x="2724" y="2801"/>
                    </a:lnTo>
                    <a:lnTo>
                      <a:pt x="2762" y="2743"/>
                    </a:lnTo>
                    <a:lnTo>
                      <a:pt x="2800" y="2648"/>
                    </a:lnTo>
                    <a:lnTo>
                      <a:pt x="2819" y="2629"/>
                    </a:lnTo>
                    <a:lnTo>
                      <a:pt x="2819" y="2610"/>
                    </a:lnTo>
                    <a:lnTo>
                      <a:pt x="2800" y="2534"/>
                    </a:lnTo>
                    <a:lnTo>
                      <a:pt x="2819" y="2477"/>
                    </a:lnTo>
                    <a:lnTo>
                      <a:pt x="2800" y="2458"/>
                    </a:lnTo>
                    <a:lnTo>
                      <a:pt x="2800" y="2438"/>
                    </a:lnTo>
                    <a:lnTo>
                      <a:pt x="2781" y="2438"/>
                    </a:lnTo>
                    <a:lnTo>
                      <a:pt x="2762" y="2438"/>
                    </a:lnTo>
                    <a:lnTo>
                      <a:pt x="2724" y="2438"/>
                    </a:lnTo>
                    <a:lnTo>
                      <a:pt x="2705" y="2438"/>
                    </a:lnTo>
                    <a:lnTo>
                      <a:pt x="2686" y="2438"/>
                    </a:lnTo>
                    <a:lnTo>
                      <a:pt x="2667" y="2438"/>
                    </a:lnTo>
                    <a:lnTo>
                      <a:pt x="2610" y="2401"/>
                    </a:lnTo>
                    <a:lnTo>
                      <a:pt x="2552" y="2382"/>
                    </a:lnTo>
                    <a:lnTo>
                      <a:pt x="2496" y="2248"/>
                    </a:lnTo>
                    <a:lnTo>
                      <a:pt x="2457" y="2229"/>
                    </a:lnTo>
                    <a:lnTo>
                      <a:pt x="2438" y="2210"/>
                    </a:lnTo>
                    <a:lnTo>
                      <a:pt x="2419" y="2210"/>
                    </a:lnTo>
                    <a:lnTo>
                      <a:pt x="2400" y="2210"/>
                    </a:lnTo>
                    <a:lnTo>
                      <a:pt x="2381" y="2210"/>
                    </a:lnTo>
                    <a:lnTo>
                      <a:pt x="2343" y="2210"/>
                    </a:lnTo>
                    <a:lnTo>
                      <a:pt x="2324" y="2191"/>
                    </a:lnTo>
                    <a:lnTo>
                      <a:pt x="2305" y="2172"/>
                    </a:lnTo>
                    <a:lnTo>
                      <a:pt x="2305" y="2153"/>
                    </a:lnTo>
                    <a:lnTo>
                      <a:pt x="2286" y="2134"/>
                    </a:lnTo>
                    <a:lnTo>
                      <a:pt x="2267" y="2134"/>
                    </a:lnTo>
                    <a:lnTo>
                      <a:pt x="2248" y="2115"/>
                    </a:lnTo>
                    <a:lnTo>
                      <a:pt x="2210" y="2115"/>
                    </a:lnTo>
                    <a:lnTo>
                      <a:pt x="2134" y="2077"/>
                    </a:lnTo>
                    <a:lnTo>
                      <a:pt x="2115" y="2039"/>
                    </a:lnTo>
                    <a:lnTo>
                      <a:pt x="2095" y="2020"/>
                    </a:lnTo>
                    <a:lnTo>
                      <a:pt x="2038" y="1962"/>
                    </a:lnTo>
                    <a:lnTo>
                      <a:pt x="2019" y="1943"/>
                    </a:lnTo>
                    <a:lnTo>
                      <a:pt x="2019" y="1925"/>
                    </a:lnTo>
                    <a:lnTo>
                      <a:pt x="1962" y="1791"/>
                    </a:lnTo>
                    <a:lnTo>
                      <a:pt x="1943" y="1772"/>
                    </a:lnTo>
                    <a:lnTo>
                      <a:pt x="1924" y="1753"/>
                    </a:lnTo>
                    <a:lnTo>
                      <a:pt x="1829" y="1734"/>
                    </a:lnTo>
                    <a:lnTo>
                      <a:pt x="1790" y="1734"/>
                    </a:lnTo>
                    <a:lnTo>
                      <a:pt x="1753" y="1753"/>
                    </a:lnTo>
                    <a:lnTo>
                      <a:pt x="1714" y="1772"/>
                    </a:lnTo>
                    <a:lnTo>
                      <a:pt x="1695" y="1772"/>
                    </a:lnTo>
                    <a:lnTo>
                      <a:pt x="1676" y="1772"/>
                    </a:lnTo>
                    <a:lnTo>
                      <a:pt x="1658" y="1753"/>
                    </a:lnTo>
                    <a:lnTo>
                      <a:pt x="1658" y="1734"/>
                    </a:lnTo>
                    <a:lnTo>
                      <a:pt x="1638" y="1715"/>
                    </a:lnTo>
                    <a:lnTo>
                      <a:pt x="1562" y="1715"/>
                    </a:lnTo>
                    <a:lnTo>
                      <a:pt x="1486" y="1734"/>
                    </a:lnTo>
                    <a:lnTo>
                      <a:pt x="1429" y="1696"/>
                    </a:lnTo>
                    <a:lnTo>
                      <a:pt x="1238" y="1563"/>
                    </a:lnTo>
                    <a:lnTo>
                      <a:pt x="1219" y="1563"/>
                    </a:lnTo>
                    <a:lnTo>
                      <a:pt x="1200" y="1563"/>
                    </a:lnTo>
                    <a:lnTo>
                      <a:pt x="1143" y="1581"/>
                    </a:lnTo>
                    <a:lnTo>
                      <a:pt x="952" y="1658"/>
                    </a:lnTo>
                    <a:lnTo>
                      <a:pt x="896" y="1544"/>
                    </a:lnTo>
                    <a:lnTo>
                      <a:pt x="857" y="1524"/>
                    </a:lnTo>
                    <a:lnTo>
                      <a:pt x="838" y="1524"/>
                    </a:lnTo>
                    <a:lnTo>
                      <a:pt x="819" y="1524"/>
                    </a:lnTo>
                    <a:lnTo>
                      <a:pt x="800" y="1524"/>
                    </a:lnTo>
                    <a:lnTo>
                      <a:pt x="591" y="1429"/>
                    </a:lnTo>
                    <a:lnTo>
                      <a:pt x="533" y="1467"/>
                    </a:lnTo>
                    <a:lnTo>
                      <a:pt x="515" y="1467"/>
                    </a:lnTo>
                    <a:lnTo>
                      <a:pt x="515" y="1448"/>
                    </a:lnTo>
                    <a:lnTo>
                      <a:pt x="515" y="1429"/>
                    </a:lnTo>
                    <a:lnTo>
                      <a:pt x="515" y="1410"/>
                    </a:lnTo>
                    <a:lnTo>
                      <a:pt x="515" y="1372"/>
                    </a:lnTo>
                    <a:lnTo>
                      <a:pt x="515" y="1353"/>
                    </a:lnTo>
                    <a:lnTo>
                      <a:pt x="533" y="1334"/>
                    </a:lnTo>
                    <a:lnTo>
                      <a:pt x="571" y="1296"/>
                    </a:lnTo>
                    <a:lnTo>
                      <a:pt x="591" y="1296"/>
                    </a:lnTo>
                    <a:lnTo>
                      <a:pt x="591" y="1277"/>
                    </a:lnTo>
                    <a:lnTo>
                      <a:pt x="610" y="1258"/>
                    </a:lnTo>
                    <a:lnTo>
                      <a:pt x="610" y="1239"/>
                    </a:lnTo>
                    <a:lnTo>
                      <a:pt x="610" y="1219"/>
                    </a:lnTo>
                    <a:lnTo>
                      <a:pt x="571" y="877"/>
                    </a:lnTo>
                    <a:lnTo>
                      <a:pt x="571" y="838"/>
                    </a:lnTo>
                    <a:lnTo>
                      <a:pt x="571" y="820"/>
                    </a:lnTo>
                    <a:lnTo>
                      <a:pt x="591" y="801"/>
                    </a:lnTo>
                    <a:lnTo>
                      <a:pt x="591" y="782"/>
                    </a:lnTo>
                    <a:lnTo>
                      <a:pt x="610" y="762"/>
                    </a:lnTo>
                    <a:lnTo>
                      <a:pt x="610" y="706"/>
                    </a:lnTo>
                    <a:lnTo>
                      <a:pt x="610" y="686"/>
                    </a:lnTo>
                    <a:lnTo>
                      <a:pt x="610" y="667"/>
                    </a:lnTo>
                    <a:lnTo>
                      <a:pt x="571" y="629"/>
                    </a:lnTo>
                    <a:lnTo>
                      <a:pt x="571" y="610"/>
                    </a:lnTo>
                    <a:lnTo>
                      <a:pt x="552" y="610"/>
                    </a:lnTo>
                    <a:lnTo>
                      <a:pt x="533" y="610"/>
                    </a:lnTo>
                    <a:lnTo>
                      <a:pt x="533" y="591"/>
                    </a:lnTo>
                    <a:lnTo>
                      <a:pt x="515" y="591"/>
                    </a:lnTo>
                    <a:lnTo>
                      <a:pt x="457" y="610"/>
                    </a:lnTo>
                    <a:lnTo>
                      <a:pt x="438" y="591"/>
                    </a:lnTo>
                    <a:lnTo>
                      <a:pt x="362" y="572"/>
                    </a:lnTo>
                    <a:lnTo>
                      <a:pt x="343" y="572"/>
                    </a:lnTo>
                    <a:lnTo>
                      <a:pt x="324" y="572"/>
                    </a:lnTo>
                    <a:lnTo>
                      <a:pt x="305" y="572"/>
                    </a:lnTo>
                    <a:lnTo>
                      <a:pt x="286" y="572"/>
                    </a:lnTo>
                    <a:lnTo>
                      <a:pt x="267" y="591"/>
                    </a:lnTo>
                    <a:lnTo>
                      <a:pt x="229" y="610"/>
                    </a:lnTo>
                    <a:lnTo>
                      <a:pt x="210" y="629"/>
                    </a:lnTo>
                    <a:lnTo>
                      <a:pt x="190" y="629"/>
                    </a:lnTo>
                    <a:lnTo>
                      <a:pt x="171" y="629"/>
                    </a:lnTo>
                    <a:lnTo>
                      <a:pt x="153" y="629"/>
                    </a:lnTo>
                    <a:lnTo>
                      <a:pt x="57" y="534"/>
                    </a:lnTo>
                    <a:lnTo>
                      <a:pt x="0" y="457"/>
                    </a:lnTo>
                    <a:lnTo>
                      <a:pt x="0" y="420"/>
                    </a:lnTo>
                    <a:lnTo>
                      <a:pt x="0" y="305"/>
                    </a:lnTo>
                    <a:lnTo>
                      <a:pt x="19" y="267"/>
                    </a:lnTo>
                    <a:lnTo>
                      <a:pt x="19" y="22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8" name="Freeform 14">
                <a:extLst>
                  <a:ext uri="{FF2B5EF4-FFF2-40B4-BE49-F238E27FC236}">
                    <a16:creationId xmlns:a16="http://schemas.microsoft.com/office/drawing/2014/main" id="{234E8ED0-17C5-E04C-938F-07925C182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1888" y="2127250"/>
                <a:ext cx="546100" cy="119063"/>
              </a:xfrm>
              <a:custGeom>
                <a:avLst/>
                <a:gdLst>
                  <a:gd name="T0" fmla="*/ 2147483646 w 3030"/>
                  <a:gd name="T1" fmla="*/ 2147483646 h 668"/>
                  <a:gd name="T2" fmla="*/ 2147483646 w 3030"/>
                  <a:gd name="T3" fmla="*/ 2147483646 h 668"/>
                  <a:gd name="T4" fmla="*/ 2147483646 w 3030"/>
                  <a:gd name="T5" fmla="*/ 0 h 668"/>
                  <a:gd name="T6" fmla="*/ 2147483646 w 3030"/>
                  <a:gd name="T7" fmla="*/ 2147483646 h 668"/>
                  <a:gd name="T8" fmla="*/ 2147483646 w 3030"/>
                  <a:gd name="T9" fmla="*/ 2147483646 h 668"/>
                  <a:gd name="T10" fmla="*/ 2147483646 w 3030"/>
                  <a:gd name="T11" fmla="*/ 2147483646 h 668"/>
                  <a:gd name="T12" fmla="*/ 2147483646 w 3030"/>
                  <a:gd name="T13" fmla="*/ 2147483646 h 668"/>
                  <a:gd name="T14" fmla="*/ 2147483646 w 3030"/>
                  <a:gd name="T15" fmla="*/ 2147483646 h 668"/>
                  <a:gd name="T16" fmla="*/ 2147483646 w 3030"/>
                  <a:gd name="T17" fmla="*/ 2147483646 h 668"/>
                  <a:gd name="T18" fmla="*/ 2147483646 w 3030"/>
                  <a:gd name="T19" fmla="*/ 2147483646 h 668"/>
                  <a:gd name="T20" fmla="*/ 2147483646 w 3030"/>
                  <a:gd name="T21" fmla="*/ 2147483646 h 668"/>
                  <a:gd name="T22" fmla="*/ 2147483646 w 3030"/>
                  <a:gd name="T23" fmla="*/ 2147483646 h 668"/>
                  <a:gd name="T24" fmla="*/ 2147483646 w 3030"/>
                  <a:gd name="T25" fmla="*/ 2147483646 h 668"/>
                  <a:gd name="T26" fmla="*/ 2147483646 w 3030"/>
                  <a:gd name="T27" fmla="*/ 2147483646 h 668"/>
                  <a:gd name="T28" fmla="*/ 2147483646 w 3030"/>
                  <a:gd name="T29" fmla="*/ 2147483646 h 668"/>
                  <a:gd name="T30" fmla="*/ 2147483646 w 3030"/>
                  <a:gd name="T31" fmla="*/ 2147483646 h 668"/>
                  <a:gd name="T32" fmla="*/ 2147483646 w 3030"/>
                  <a:gd name="T33" fmla="*/ 2147483646 h 668"/>
                  <a:gd name="T34" fmla="*/ 2147483646 w 3030"/>
                  <a:gd name="T35" fmla="*/ 2147483646 h 668"/>
                  <a:gd name="T36" fmla="*/ 2147483646 w 3030"/>
                  <a:gd name="T37" fmla="*/ 2147483646 h 668"/>
                  <a:gd name="T38" fmla="*/ 2147483646 w 3030"/>
                  <a:gd name="T39" fmla="*/ 2147483646 h 668"/>
                  <a:gd name="T40" fmla="*/ 2147483646 w 3030"/>
                  <a:gd name="T41" fmla="*/ 2147483646 h 668"/>
                  <a:gd name="T42" fmla="*/ 2147483646 w 3030"/>
                  <a:gd name="T43" fmla="*/ 2147483646 h 668"/>
                  <a:gd name="T44" fmla="*/ 2147483646 w 3030"/>
                  <a:gd name="T45" fmla="*/ 2147483646 h 668"/>
                  <a:gd name="T46" fmla="*/ 2147483646 w 3030"/>
                  <a:gd name="T47" fmla="*/ 2147483646 h 668"/>
                  <a:gd name="T48" fmla="*/ 2147483646 w 3030"/>
                  <a:gd name="T49" fmla="*/ 2147483646 h 668"/>
                  <a:gd name="T50" fmla="*/ 2147483646 w 3030"/>
                  <a:gd name="T51" fmla="*/ 2147483646 h 668"/>
                  <a:gd name="T52" fmla="*/ 2147483646 w 3030"/>
                  <a:gd name="T53" fmla="*/ 2147483646 h 668"/>
                  <a:gd name="T54" fmla="*/ 2147483646 w 3030"/>
                  <a:gd name="T55" fmla="*/ 2147483646 h 668"/>
                  <a:gd name="T56" fmla="*/ 2147483646 w 3030"/>
                  <a:gd name="T57" fmla="*/ 2147483646 h 668"/>
                  <a:gd name="T58" fmla="*/ 2147483646 w 3030"/>
                  <a:gd name="T59" fmla="*/ 2147483646 h 668"/>
                  <a:gd name="T60" fmla="*/ 2147483646 w 3030"/>
                  <a:gd name="T61" fmla="*/ 2147483646 h 668"/>
                  <a:gd name="T62" fmla="*/ 2147483646 w 3030"/>
                  <a:gd name="T63" fmla="*/ 2147483646 h 668"/>
                  <a:gd name="T64" fmla="*/ 2147483646 w 3030"/>
                  <a:gd name="T65" fmla="*/ 2147483646 h 668"/>
                  <a:gd name="T66" fmla="*/ 2147483646 w 3030"/>
                  <a:gd name="T67" fmla="*/ 2147483646 h 668"/>
                  <a:gd name="T68" fmla="*/ 2147483646 w 3030"/>
                  <a:gd name="T69" fmla="*/ 2147483646 h 668"/>
                  <a:gd name="T70" fmla="*/ 2147483646 w 3030"/>
                  <a:gd name="T71" fmla="*/ 2147483646 h 668"/>
                  <a:gd name="T72" fmla="*/ 2147483646 w 3030"/>
                  <a:gd name="T73" fmla="*/ 2147483646 h 668"/>
                  <a:gd name="T74" fmla="*/ 2147483646 w 3030"/>
                  <a:gd name="T75" fmla="*/ 2147483646 h 668"/>
                  <a:gd name="T76" fmla="*/ 2147483646 w 3030"/>
                  <a:gd name="T77" fmla="*/ 2147483646 h 668"/>
                  <a:gd name="T78" fmla="*/ 2147483646 w 3030"/>
                  <a:gd name="T79" fmla="*/ 2147483646 h 668"/>
                  <a:gd name="T80" fmla="*/ 2147483646 w 3030"/>
                  <a:gd name="T81" fmla="*/ 2147483646 h 668"/>
                  <a:gd name="T82" fmla="*/ 2147483646 w 3030"/>
                  <a:gd name="T83" fmla="*/ 2147483646 h 668"/>
                  <a:gd name="T84" fmla="*/ 2147483646 w 3030"/>
                  <a:gd name="T85" fmla="*/ 2147483646 h 668"/>
                  <a:gd name="T86" fmla="*/ 2147483646 w 3030"/>
                  <a:gd name="T87" fmla="*/ 2147483646 h 668"/>
                  <a:gd name="T88" fmla="*/ 2147483646 w 3030"/>
                  <a:gd name="T89" fmla="*/ 2147483646 h 668"/>
                  <a:gd name="T90" fmla="*/ 2147483646 w 3030"/>
                  <a:gd name="T91" fmla="*/ 2147483646 h 668"/>
                  <a:gd name="T92" fmla="*/ 2147483646 w 3030"/>
                  <a:gd name="T93" fmla="*/ 2147483646 h 668"/>
                  <a:gd name="T94" fmla="*/ 2147483646 w 3030"/>
                  <a:gd name="T95" fmla="*/ 2147483646 h 668"/>
                  <a:gd name="T96" fmla="*/ 2147483646 w 3030"/>
                  <a:gd name="T97" fmla="*/ 2147483646 h 668"/>
                  <a:gd name="T98" fmla="*/ 2147483646 w 3030"/>
                  <a:gd name="T99" fmla="*/ 2147483646 h 668"/>
                  <a:gd name="T100" fmla="*/ 2147483646 w 3030"/>
                  <a:gd name="T101" fmla="*/ 2147483646 h 668"/>
                  <a:gd name="T102" fmla="*/ 2147483646 w 3030"/>
                  <a:gd name="T103" fmla="*/ 2147483646 h 668"/>
                  <a:gd name="T104" fmla="*/ 2147483646 w 3030"/>
                  <a:gd name="T105" fmla="*/ 2147483646 h 668"/>
                  <a:gd name="T106" fmla="*/ 2147483646 w 3030"/>
                  <a:gd name="T107" fmla="*/ 2147483646 h 668"/>
                  <a:gd name="T108" fmla="*/ 2147483646 w 3030"/>
                  <a:gd name="T109" fmla="*/ 2147483646 h 668"/>
                  <a:gd name="T110" fmla="*/ 2147483646 w 3030"/>
                  <a:gd name="T111" fmla="*/ 2147483646 h 668"/>
                  <a:gd name="T112" fmla="*/ 2147483646 w 3030"/>
                  <a:gd name="T113" fmla="*/ 2147483646 h 668"/>
                  <a:gd name="T114" fmla="*/ 2147483646 w 3030"/>
                  <a:gd name="T115" fmla="*/ 2147483646 h 668"/>
                  <a:gd name="T116" fmla="*/ 0 w 3030"/>
                  <a:gd name="T117" fmla="*/ 2147483646 h 6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30" h="668">
                    <a:moveTo>
                      <a:pt x="38" y="247"/>
                    </a:moveTo>
                    <a:lnTo>
                      <a:pt x="229" y="228"/>
                    </a:lnTo>
                    <a:lnTo>
                      <a:pt x="458" y="247"/>
                    </a:lnTo>
                    <a:lnTo>
                      <a:pt x="648" y="209"/>
                    </a:lnTo>
                    <a:lnTo>
                      <a:pt x="800" y="133"/>
                    </a:lnTo>
                    <a:lnTo>
                      <a:pt x="915" y="114"/>
                    </a:lnTo>
                    <a:lnTo>
                      <a:pt x="1029" y="76"/>
                    </a:lnTo>
                    <a:lnTo>
                      <a:pt x="1086" y="57"/>
                    </a:lnTo>
                    <a:lnTo>
                      <a:pt x="1429" y="57"/>
                    </a:lnTo>
                    <a:lnTo>
                      <a:pt x="1734" y="38"/>
                    </a:lnTo>
                    <a:lnTo>
                      <a:pt x="2381" y="0"/>
                    </a:lnTo>
                    <a:lnTo>
                      <a:pt x="2686" y="0"/>
                    </a:lnTo>
                    <a:lnTo>
                      <a:pt x="2724" y="19"/>
                    </a:lnTo>
                    <a:lnTo>
                      <a:pt x="2762" y="38"/>
                    </a:lnTo>
                    <a:lnTo>
                      <a:pt x="2915" y="57"/>
                    </a:lnTo>
                    <a:lnTo>
                      <a:pt x="2953" y="57"/>
                    </a:lnTo>
                    <a:lnTo>
                      <a:pt x="2991" y="38"/>
                    </a:lnTo>
                    <a:lnTo>
                      <a:pt x="3010" y="0"/>
                    </a:lnTo>
                    <a:lnTo>
                      <a:pt x="3010" y="19"/>
                    </a:lnTo>
                    <a:lnTo>
                      <a:pt x="3029" y="95"/>
                    </a:lnTo>
                    <a:lnTo>
                      <a:pt x="3029" y="114"/>
                    </a:lnTo>
                    <a:lnTo>
                      <a:pt x="3010" y="247"/>
                    </a:lnTo>
                    <a:lnTo>
                      <a:pt x="3010" y="267"/>
                    </a:lnTo>
                    <a:lnTo>
                      <a:pt x="2972" y="286"/>
                    </a:lnTo>
                    <a:lnTo>
                      <a:pt x="2896" y="247"/>
                    </a:lnTo>
                    <a:lnTo>
                      <a:pt x="2857" y="247"/>
                    </a:lnTo>
                    <a:lnTo>
                      <a:pt x="2667" y="267"/>
                    </a:lnTo>
                    <a:lnTo>
                      <a:pt x="2648" y="267"/>
                    </a:lnTo>
                    <a:lnTo>
                      <a:pt x="2629" y="247"/>
                    </a:lnTo>
                    <a:lnTo>
                      <a:pt x="2610" y="247"/>
                    </a:lnTo>
                    <a:lnTo>
                      <a:pt x="2591" y="267"/>
                    </a:lnTo>
                    <a:lnTo>
                      <a:pt x="2572" y="267"/>
                    </a:lnTo>
                    <a:lnTo>
                      <a:pt x="2534" y="247"/>
                    </a:lnTo>
                    <a:lnTo>
                      <a:pt x="2515" y="247"/>
                    </a:lnTo>
                    <a:lnTo>
                      <a:pt x="2515" y="228"/>
                    </a:lnTo>
                    <a:lnTo>
                      <a:pt x="2496" y="228"/>
                    </a:lnTo>
                    <a:lnTo>
                      <a:pt x="2476" y="228"/>
                    </a:lnTo>
                    <a:lnTo>
                      <a:pt x="2458" y="209"/>
                    </a:lnTo>
                    <a:lnTo>
                      <a:pt x="2439" y="209"/>
                    </a:lnTo>
                    <a:lnTo>
                      <a:pt x="2420" y="209"/>
                    </a:lnTo>
                    <a:lnTo>
                      <a:pt x="2286" y="209"/>
                    </a:lnTo>
                    <a:lnTo>
                      <a:pt x="2267" y="209"/>
                    </a:lnTo>
                    <a:lnTo>
                      <a:pt x="2229" y="228"/>
                    </a:lnTo>
                    <a:lnTo>
                      <a:pt x="2210" y="247"/>
                    </a:lnTo>
                    <a:lnTo>
                      <a:pt x="2191" y="247"/>
                    </a:lnTo>
                    <a:lnTo>
                      <a:pt x="1924" y="247"/>
                    </a:lnTo>
                    <a:lnTo>
                      <a:pt x="1905" y="228"/>
                    </a:lnTo>
                    <a:lnTo>
                      <a:pt x="1886" y="228"/>
                    </a:lnTo>
                    <a:lnTo>
                      <a:pt x="1677" y="228"/>
                    </a:lnTo>
                    <a:lnTo>
                      <a:pt x="1562" y="247"/>
                    </a:lnTo>
                    <a:lnTo>
                      <a:pt x="1543" y="247"/>
                    </a:lnTo>
                    <a:lnTo>
                      <a:pt x="1524" y="228"/>
                    </a:lnTo>
                    <a:lnTo>
                      <a:pt x="1505" y="228"/>
                    </a:lnTo>
                    <a:lnTo>
                      <a:pt x="1467" y="247"/>
                    </a:lnTo>
                    <a:lnTo>
                      <a:pt x="1429" y="228"/>
                    </a:lnTo>
                    <a:lnTo>
                      <a:pt x="1410" y="228"/>
                    </a:lnTo>
                    <a:lnTo>
                      <a:pt x="1372" y="209"/>
                    </a:lnTo>
                    <a:lnTo>
                      <a:pt x="1353" y="209"/>
                    </a:lnTo>
                    <a:lnTo>
                      <a:pt x="1334" y="209"/>
                    </a:lnTo>
                    <a:lnTo>
                      <a:pt x="1315" y="228"/>
                    </a:lnTo>
                    <a:lnTo>
                      <a:pt x="1277" y="228"/>
                    </a:lnTo>
                    <a:lnTo>
                      <a:pt x="1257" y="228"/>
                    </a:lnTo>
                    <a:lnTo>
                      <a:pt x="1238" y="228"/>
                    </a:lnTo>
                    <a:lnTo>
                      <a:pt x="1220" y="209"/>
                    </a:lnTo>
                    <a:lnTo>
                      <a:pt x="1201" y="209"/>
                    </a:lnTo>
                    <a:lnTo>
                      <a:pt x="1181" y="209"/>
                    </a:lnTo>
                    <a:lnTo>
                      <a:pt x="1162" y="191"/>
                    </a:lnTo>
                    <a:lnTo>
                      <a:pt x="1143" y="191"/>
                    </a:lnTo>
                    <a:lnTo>
                      <a:pt x="1124" y="171"/>
                    </a:lnTo>
                    <a:lnTo>
                      <a:pt x="1105" y="171"/>
                    </a:lnTo>
                    <a:lnTo>
                      <a:pt x="1105" y="152"/>
                    </a:lnTo>
                    <a:lnTo>
                      <a:pt x="1086" y="171"/>
                    </a:lnTo>
                    <a:lnTo>
                      <a:pt x="1067" y="209"/>
                    </a:lnTo>
                    <a:lnTo>
                      <a:pt x="1067" y="228"/>
                    </a:lnTo>
                    <a:lnTo>
                      <a:pt x="1067" y="247"/>
                    </a:lnTo>
                    <a:lnTo>
                      <a:pt x="1086" y="247"/>
                    </a:lnTo>
                    <a:lnTo>
                      <a:pt x="1067" y="247"/>
                    </a:lnTo>
                    <a:lnTo>
                      <a:pt x="1029" y="267"/>
                    </a:lnTo>
                    <a:lnTo>
                      <a:pt x="1010" y="286"/>
                    </a:lnTo>
                    <a:lnTo>
                      <a:pt x="991" y="286"/>
                    </a:lnTo>
                    <a:lnTo>
                      <a:pt x="972" y="305"/>
                    </a:lnTo>
                    <a:lnTo>
                      <a:pt x="972" y="323"/>
                    </a:lnTo>
                    <a:lnTo>
                      <a:pt x="972" y="343"/>
                    </a:lnTo>
                    <a:lnTo>
                      <a:pt x="972" y="362"/>
                    </a:lnTo>
                    <a:lnTo>
                      <a:pt x="972" y="381"/>
                    </a:lnTo>
                    <a:lnTo>
                      <a:pt x="972" y="400"/>
                    </a:lnTo>
                    <a:lnTo>
                      <a:pt x="972" y="419"/>
                    </a:lnTo>
                    <a:lnTo>
                      <a:pt x="972" y="438"/>
                    </a:lnTo>
                    <a:lnTo>
                      <a:pt x="953" y="438"/>
                    </a:lnTo>
                    <a:lnTo>
                      <a:pt x="915" y="438"/>
                    </a:lnTo>
                    <a:lnTo>
                      <a:pt x="896" y="438"/>
                    </a:lnTo>
                    <a:lnTo>
                      <a:pt x="896" y="457"/>
                    </a:lnTo>
                    <a:lnTo>
                      <a:pt x="876" y="476"/>
                    </a:lnTo>
                    <a:lnTo>
                      <a:pt x="857" y="476"/>
                    </a:lnTo>
                    <a:lnTo>
                      <a:pt x="839" y="476"/>
                    </a:lnTo>
                    <a:lnTo>
                      <a:pt x="820" y="476"/>
                    </a:lnTo>
                    <a:lnTo>
                      <a:pt x="800" y="476"/>
                    </a:lnTo>
                    <a:lnTo>
                      <a:pt x="762" y="495"/>
                    </a:lnTo>
                    <a:lnTo>
                      <a:pt x="705" y="533"/>
                    </a:lnTo>
                    <a:lnTo>
                      <a:pt x="515" y="609"/>
                    </a:lnTo>
                    <a:lnTo>
                      <a:pt x="476" y="572"/>
                    </a:lnTo>
                    <a:lnTo>
                      <a:pt x="458" y="572"/>
                    </a:lnTo>
                    <a:lnTo>
                      <a:pt x="419" y="572"/>
                    </a:lnTo>
                    <a:lnTo>
                      <a:pt x="400" y="572"/>
                    </a:lnTo>
                    <a:lnTo>
                      <a:pt x="381" y="572"/>
                    </a:lnTo>
                    <a:lnTo>
                      <a:pt x="363" y="572"/>
                    </a:lnTo>
                    <a:lnTo>
                      <a:pt x="343" y="572"/>
                    </a:lnTo>
                    <a:lnTo>
                      <a:pt x="324" y="572"/>
                    </a:lnTo>
                    <a:lnTo>
                      <a:pt x="305" y="590"/>
                    </a:lnTo>
                    <a:lnTo>
                      <a:pt x="286" y="590"/>
                    </a:lnTo>
                    <a:lnTo>
                      <a:pt x="286" y="609"/>
                    </a:lnTo>
                    <a:lnTo>
                      <a:pt x="267" y="609"/>
                    </a:lnTo>
                    <a:lnTo>
                      <a:pt x="248" y="609"/>
                    </a:lnTo>
                    <a:lnTo>
                      <a:pt x="229" y="609"/>
                    </a:lnTo>
                    <a:lnTo>
                      <a:pt x="229" y="628"/>
                    </a:lnTo>
                    <a:lnTo>
                      <a:pt x="210" y="628"/>
                    </a:lnTo>
                    <a:lnTo>
                      <a:pt x="210" y="648"/>
                    </a:lnTo>
                    <a:lnTo>
                      <a:pt x="191" y="667"/>
                    </a:lnTo>
                    <a:lnTo>
                      <a:pt x="172" y="648"/>
                    </a:lnTo>
                    <a:lnTo>
                      <a:pt x="134" y="514"/>
                    </a:lnTo>
                    <a:lnTo>
                      <a:pt x="96" y="495"/>
                    </a:lnTo>
                    <a:lnTo>
                      <a:pt x="96" y="457"/>
                    </a:lnTo>
                    <a:lnTo>
                      <a:pt x="58" y="400"/>
                    </a:lnTo>
                    <a:lnTo>
                      <a:pt x="58" y="381"/>
                    </a:lnTo>
                    <a:lnTo>
                      <a:pt x="38" y="381"/>
                    </a:lnTo>
                    <a:lnTo>
                      <a:pt x="38" y="362"/>
                    </a:lnTo>
                    <a:lnTo>
                      <a:pt x="19" y="362"/>
                    </a:lnTo>
                    <a:lnTo>
                      <a:pt x="19" y="343"/>
                    </a:lnTo>
                    <a:lnTo>
                      <a:pt x="0" y="323"/>
                    </a:lnTo>
                    <a:lnTo>
                      <a:pt x="19" y="323"/>
                    </a:lnTo>
                    <a:lnTo>
                      <a:pt x="38" y="267"/>
                    </a:lnTo>
                    <a:lnTo>
                      <a:pt x="38" y="247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09" name="Freeform 15">
                <a:extLst>
                  <a:ext uri="{FF2B5EF4-FFF2-40B4-BE49-F238E27FC236}">
                    <a16:creationId xmlns:a16="http://schemas.microsoft.com/office/drawing/2014/main" id="{A5DAB667-1C3A-E144-BA97-709AC2052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5550" y="2116138"/>
                <a:ext cx="887413" cy="363537"/>
              </a:xfrm>
              <a:custGeom>
                <a:avLst/>
                <a:gdLst>
                  <a:gd name="T0" fmla="*/ 2147483646 w 4934"/>
                  <a:gd name="T1" fmla="*/ 2147483646 h 2020"/>
                  <a:gd name="T2" fmla="*/ 2147483646 w 4934"/>
                  <a:gd name="T3" fmla="*/ 2147483646 h 2020"/>
                  <a:gd name="T4" fmla="*/ 2147483646 w 4934"/>
                  <a:gd name="T5" fmla="*/ 2147483646 h 2020"/>
                  <a:gd name="T6" fmla="*/ 2147483646 w 4934"/>
                  <a:gd name="T7" fmla="*/ 2147483646 h 2020"/>
                  <a:gd name="T8" fmla="*/ 2147483646 w 4934"/>
                  <a:gd name="T9" fmla="*/ 2147483646 h 2020"/>
                  <a:gd name="T10" fmla="*/ 2147483646 w 4934"/>
                  <a:gd name="T11" fmla="*/ 2147483646 h 2020"/>
                  <a:gd name="T12" fmla="*/ 2147483646 w 4934"/>
                  <a:gd name="T13" fmla="*/ 2147483646 h 2020"/>
                  <a:gd name="T14" fmla="*/ 2147483646 w 4934"/>
                  <a:gd name="T15" fmla="*/ 2147483646 h 2020"/>
                  <a:gd name="T16" fmla="*/ 2147483646 w 4934"/>
                  <a:gd name="T17" fmla="*/ 2147483646 h 2020"/>
                  <a:gd name="T18" fmla="*/ 2147483646 w 4934"/>
                  <a:gd name="T19" fmla="*/ 2147483646 h 2020"/>
                  <a:gd name="T20" fmla="*/ 2147483646 w 4934"/>
                  <a:gd name="T21" fmla="*/ 2147483646 h 2020"/>
                  <a:gd name="T22" fmla="*/ 2147483646 w 4934"/>
                  <a:gd name="T23" fmla="*/ 2147483646 h 2020"/>
                  <a:gd name="T24" fmla="*/ 2147483646 w 4934"/>
                  <a:gd name="T25" fmla="*/ 2147483646 h 2020"/>
                  <a:gd name="T26" fmla="*/ 2147483646 w 4934"/>
                  <a:gd name="T27" fmla="*/ 2147483646 h 2020"/>
                  <a:gd name="T28" fmla="*/ 2147483646 w 4934"/>
                  <a:gd name="T29" fmla="*/ 2147483646 h 2020"/>
                  <a:gd name="T30" fmla="*/ 2147483646 w 4934"/>
                  <a:gd name="T31" fmla="*/ 2147483646 h 2020"/>
                  <a:gd name="T32" fmla="*/ 2147483646 w 4934"/>
                  <a:gd name="T33" fmla="*/ 2147483646 h 2020"/>
                  <a:gd name="T34" fmla="*/ 2147483646 w 4934"/>
                  <a:gd name="T35" fmla="*/ 2147483646 h 2020"/>
                  <a:gd name="T36" fmla="*/ 2147483646 w 4934"/>
                  <a:gd name="T37" fmla="*/ 2147483646 h 2020"/>
                  <a:gd name="T38" fmla="*/ 2147483646 w 4934"/>
                  <a:gd name="T39" fmla="*/ 2147483646 h 2020"/>
                  <a:gd name="T40" fmla="*/ 2147483646 w 4934"/>
                  <a:gd name="T41" fmla="*/ 2147483646 h 2020"/>
                  <a:gd name="T42" fmla="*/ 2147483646 w 4934"/>
                  <a:gd name="T43" fmla="*/ 2147483646 h 2020"/>
                  <a:gd name="T44" fmla="*/ 2147483646 w 4934"/>
                  <a:gd name="T45" fmla="*/ 2147483646 h 2020"/>
                  <a:gd name="T46" fmla="*/ 2147483646 w 4934"/>
                  <a:gd name="T47" fmla="*/ 2147483646 h 2020"/>
                  <a:gd name="T48" fmla="*/ 2147483646 w 4934"/>
                  <a:gd name="T49" fmla="*/ 2147483646 h 2020"/>
                  <a:gd name="T50" fmla="*/ 2147483646 w 4934"/>
                  <a:gd name="T51" fmla="*/ 2147483646 h 2020"/>
                  <a:gd name="T52" fmla="*/ 2147483646 w 4934"/>
                  <a:gd name="T53" fmla="*/ 2147483646 h 2020"/>
                  <a:gd name="T54" fmla="*/ 2147483646 w 4934"/>
                  <a:gd name="T55" fmla="*/ 2147483646 h 2020"/>
                  <a:gd name="T56" fmla="*/ 2147483646 w 4934"/>
                  <a:gd name="T57" fmla="*/ 2147483646 h 2020"/>
                  <a:gd name="T58" fmla="*/ 2147483646 w 4934"/>
                  <a:gd name="T59" fmla="*/ 2147483646 h 2020"/>
                  <a:gd name="T60" fmla="*/ 2147483646 w 4934"/>
                  <a:gd name="T61" fmla="*/ 2147483646 h 2020"/>
                  <a:gd name="T62" fmla="*/ 2147483646 w 4934"/>
                  <a:gd name="T63" fmla="*/ 2147483646 h 2020"/>
                  <a:gd name="T64" fmla="*/ 2147483646 w 4934"/>
                  <a:gd name="T65" fmla="*/ 2147483646 h 2020"/>
                  <a:gd name="T66" fmla="*/ 2147483646 w 4934"/>
                  <a:gd name="T67" fmla="*/ 2147483646 h 2020"/>
                  <a:gd name="T68" fmla="*/ 2147483646 w 4934"/>
                  <a:gd name="T69" fmla="*/ 2147483646 h 2020"/>
                  <a:gd name="T70" fmla="*/ 2147483646 w 4934"/>
                  <a:gd name="T71" fmla="*/ 2147483646 h 2020"/>
                  <a:gd name="T72" fmla="*/ 2147483646 w 4934"/>
                  <a:gd name="T73" fmla="*/ 2147483646 h 2020"/>
                  <a:gd name="T74" fmla="*/ 2147483646 w 4934"/>
                  <a:gd name="T75" fmla="*/ 2147483646 h 2020"/>
                  <a:gd name="T76" fmla="*/ 0 w 4934"/>
                  <a:gd name="T77" fmla="*/ 2147483646 h 2020"/>
                  <a:gd name="T78" fmla="*/ 2147483646 w 4934"/>
                  <a:gd name="T79" fmla="*/ 2147483646 h 2020"/>
                  <a:gd name="T80" fmla="*/ 2147483646 w 4934"/>
                  <a:gd name="T81" fmla="*/ 2147483646 h 2020"/>
                  <a:gd name="T82" fmla="*/ 2147483646 w 4934"/>
                  <a:gd name="T83" fmla="*/ 2147483646 h 2020"/>
                  <a:gd name="T84" fmla="*/ 2147483646 w 4934"/>
                  <a:gd name="T85" fmla="*/ 2147483646 h 2020"/>
                  <a:gd name="T86" fmla="*/ 2147483646 w 4934"/>
                  <a:gd name="T87" fmla="*/ 2147483646 h 2020"/>
                  <a:gd name="T88" fmla="*/ 2147483646 w 4934"/>
                  <a:gd name="T89" fmla="*/ 2147483646 h 2020"/>
                  <a:gd name="T90" fmla="*/ 2147483646 w 4934"/>
                  <a:gd name="T91" fmla="*/ 2147483646 h 2020"/>
                  <a:gd name="T92" fmla="*/ 2147483646 w 4934"/>
                  <a:gd name="T93" fmla="*/ 2147483646 h 2020"/>
                  <a:gd name="T94" fmla="*/ 2147483646 w 4934"/>
                  <a:gd name="T95" fmla="*/ 2147483646 h 2020"/>
                  <a:gd name="T96" fmla="*/ 2147483646 w 4934"/>
                  <a:gd name="T97" fmla="*/ 2147483646 h 2020"/>
                  <a:gd name="T98" fmla="*/ 2147483646 w 4934"/>
                  <a:gd name="T99" fmla="*/ 2147483646 h 2020"/>
                  <a:gd name="T100" fmla="*/ 2147483646 w 4934"/>
                  <a:gd name="T101" fmla="*/ 2147483646 h 2020"/>
                  <a:gd name="T102" fmla="*/ 2147483646 w 4934"/>
                  <a:gd name="T103" fmla="*/ 2147483646 h 2020"/>
                  <a:gd name="T104" fmla="*/ 2147483646 w 4934"/>
                  <a:gd name="T105" fmla="*/ 2147483646 h 2020"/>
                  <a:gd name="T106" fmla="*/ 2147483646 w 4934"/>
                  <a:gd name="T107" fmla="*/ 2147483646 h 2020"/>
                  <a:gd name="T108" fmla="*/ 2147483646 w 4934"/>
                  <a:gd name="T109" fmla="*/ 2147483646 h 2020"/>
                  <a:gd name="T110" fmla="*/ 2147483646 w 4934"/>
                  <a:gd name="T111" fmla="*/ 2147483646 h 20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934" h="2020">
                    <a:moveTo>
                      <a:pt x="2495" y="57"/>
                    </a:moveTo>
                    <a:lnTo>
                      <a:pt x="2514" y="57"/>
                    </a:lnTo>
                    <a:lnTo>
                      <a:pt x="2552" y="19"/>
                    </a:lnTo>
                    <a:lnTo>
                      <a:pt x="2590" y="0"/>
                    </a:lnTo>
                    <a:lnTo>
                      <a:pt x="2667" y="19"/>
                    </a:lnTo>
                    <a:lnTo>
                      <a:pt x="2838" y="95"/>
                    </a:lnTo>
                    <a:lnTo>
                      <a:pt x="3009" y="152"/>
                    </a:lnTo>
                    <a:lnTo>
                      <a:pt x="3067" y="190"/>
                    </a:lnTo>
                    <a:lnTo>
                      <a:pt x="3200" y="209"/>
                    </a:lnTo>
                    <a:lnTo>
                      <a:pt x="3238" y="209"/>
                    </a:lnTo>
                    <a:lnTo>
                      <a:pt x="3219" y="248"/>
                    </a:lnTo>
                    <a:lnTo>
                      <a:pt x="3143" y="285"/>
                    </a:lnTo>
                    <a:lnTo>
                      <a:pt x="3067" y="324"/>
                    </a:lnTo>
                    <a:lnTo>
                      <a:pt x="3028" y="304"/>
                    </a:lnTo>
                    <a:lnTo>
                      <a:pt x="3028" y="343"/>
                    </a:lnTo>
                    <a:lnTo>
                      <a:pt x="3028" y="400"/>
                    </a:lnTo>
                    <a:lnTo>
                      <a:pt x="3028" y="438"/>
                    </a:lnTo>
                    <a:lnTo>
                      <a:pt x="3124" y="514"/>
                    </a:lnTo>
                    <a:lnTo>
                      <a:pt x="3333" y="685"/>
                    </a:lnTo>
                    <a:lnTo>
                      <a:pt x="3352" y="705"/>
                    </a:lnTo>
                    <a:lnTo>
                      <a:pt x="3429" y="761"/>
                    </a:lnTo>
                    <a:lnTo>
                      <a:pt x="3485" y="838"/>
                    </a:lnTo>
                    <a:lnTo>
                      <a:pt x="3676" y="971"/>
                    </a:lnTo>
                    <a:lnTo>
                      <a:pt x="3638" y="971"/>
                    </a:lnTo>
                    <a:lnTo>
                      <a:pt x="3600" y="952"/>
                    </a:lnTo>
                    <a:lnTo>
                      <a:pt x="3581" y="933"/>
                    </a:lnTo>
                    <a:lnTo>
                      <a:pt x="3543" y="933"/>
                    </a:lnTo>
                    <a:lnTo>
                      <a:pt x="3524" y="933"/>
                    </a:lnTo>
                    <a:lnTo>
                      <a:pt x="3505" y="971"/>
                    </a:lnTo>
                    <a:lnTo>
                      <a:pt x="3561" y="1047"/>
                    </a:lnTo>
                    <a:lnTo>
                      <a:pt x="3638" y="1028"/>
                    </a:lnTo>
                    <a:lnTo>
                      <a:pt x="3714" y="1066"/>
                    </a:lnTo>
                    <a:lnTo>
                      <a:pt x="3828" y="1181"/>
                    </a:lnTo>
                    <a:lnTo>
                      <a:pt x="3905" y="1200"/>
                    </a:lnTo>
                    <a:lnTo>
                      <a:pt x="3981" y="1200"/>
                    </a:lnTo>
                    <a:lnTo>
                      <a:pt x="4133" y="1219"/>
                    </a:lnTo>
                    <a:lnTo>
                      <a:pt x="4057" y="1162"/>
                    </a:lnTo>
                    <a:lnTo>
                      <a:pt x="3771" y="1047"/>
                    </a:lnTo>
                    <a:lnTo>
                      <a:pt x="3714" y="971"/>
                    </a:lnTo>
                    <a:lnTo>
                      <a:pt x="4514" y="1314"/>
                    </a:lnTo>
                    <a:lnTo>
                      <a:pt x="4838" y="1409"/>
                    </a:lnTo>
                    <a:lnTo>
                      <a:pt x="4933" y="1428"/>
                    </a:lnTo>
                    <a:lnTo>
                      <a:pt x="4895" y="1562"/>
                    </a:lnTo>
                    <a:lnTo>
                      <a:pt x="4876" y="1600"/>
                    </a:lnTo>
                    <a:lnTo>
                      <a:pt x="4857" y="1619"/>
                    </a:lnTo>
                    <a:lnTo>
                      <a:pt x="4838" y="1619"/>
                    </a:lnTo>
                    <a:lnTo>
                      <a:pt x="4819" y="1638"/>
                    </a:lnTo>
                    <a:lnTo>
                      <a:pt x="4800" y="1638"/>
                    </a:lnTo>
                    <a:lnTo>
                      <a:pt x="4762" y="1676"/>
                    </a:lnTo>
                    <a:lnTo>
                      <a:pt x="4704" y="1695"/>
                    </a:lnTo>
                    <a:lnTo>
                      <a:pt x="4667" y="1714"/>
                    </a:lnTo>
                    <a:lnTo>
                      <a:pt x="4609" y="1790"/>
                    </a:lnTo>
                    <a:lnTo>
                      <a:pt x="4590" y="1790"/>
                    </a:lnTo>
                    <a:lnTo>
                      <a:pt x="4571" y="1809"/>
                    </a:lnTo>
                    <a:lnTo>
                      <a:pt x="4533" y="1809"/>
                    </a:lnTo>
                    <a:lnTo>
                      <a:pt x="4457" y="1848"/>
                    </a:lnTo>
                    <a:lnTo>
                      <a:pt x="4419" y="1848"/>
                    </a:lnTo>
                    <a:lnTo>
                      <a:pt x="4400" y="1867"/>
                    </a:lnTo>
                    <a:lnTo>
                      <a:pt x="4362" y="1904"/>
                    </a:lnTo>
                    <a:lnTo>
                      <a:pt x="4343" y="1904"/>
                    </a:lnTo>
                    <a:lnTo>
                      <a:pt x="4323" y="1904"/>
                    </a:lnTo>
                    <a:lnTo>
                      <a:pt x="4323" y="1885"/>
                    </a:lnTo>
                    <a:lnTo>
                      <a:pt x="4305" y="1885"/>
                    </a:lnTo>
                    <a:lnTo>
                      <a:pt x="4286" y="1885"/>
                    </a:lnTo>
                    <a:lnTo>
                      <a:pt x="4267" y="1885"/>
                    </a:lnTo>
                    <a:lnTo>
                      <a:pt x="4191" y="1962"/>
                    </a:lnTo>
                    <a:lnTo>
                      <a:pt x="4057" y="2000"/>
                    </a:lnTo>
                    <a:lnTo>
                      <a:pt x="4000" y="2000"/>
                    </a:lnTo>
                    <a:lnTo>
                      <a:pt x="3924" y="2000"/>
                    </a:lnTo>
                    <a:lnTo>
                      <a:pt x="3905" y="2000"/>
                    </a:lnTo>
                    <a:lnTo>
                      <a:pt x="3905" y="1981"/>
                    </a:lnTo>
                    <a:lnTo>
                      <a:pt x="3886" y="1981"/>
                    </a:lnTo>
                    <a:lnTo>
                      <a:pt x="3866" y="1981"/>
                    </a:lnTo>
                    <a:lnTo>
                      <a:pt x="3828" y="1962"/>
                    </a:lnTo>
                    <a:lnTo>
                      <a:pt x="3771" y="1943"/>
                    </a:lnTo>
                    <a:lnTo>
                      <a:pt x="3733" y="1943"/>
                    </a:lnTo>
                    <a:lnTo>
                      <a:pt x="3714" y="1943"/>
                    </a:lnTo>
                    <a:lnTo>
                      <a:pt x="3695" y="1962"/>
                    </a:lnTo>
                    <a:lnTo>
                      <a:pt x="3676" y="1962"/>
                    </a:lnTo>
                    <a:lnTo>
                      <a:pt x="3657" y="1981"/>
                    </a:lnTo>
                    <a:lnTo>
                      <a:pt x="3600" y="2000"/>
                    </a:lnTo>
                    <a:lnTo>
                      <a:pt x="3466" y="2019"/>
                    </a:lnTo>
                    <a:lnTo>
                      <a:pt x="3429" y="2019"/>
                    </a:lnTo>
                    <a:lnTo>
                      <a:pt x="3238" y="1962"/>
                    </a:lnTo>
                    <a:lnTo>
                      <a:pt x="3181" y="1943"/>
                    </a:lnTo>
                    <a:lnTo>
                      <a:pt x="3162" y="1943"/>
                    </a:lnTo>
                    <a:lnTo>
                      <a:pt x="3143" y="1943"/>
                    </a:lnTo>
                    <a:lnTo>
                      <a:pt x="3124" y="1962"/>
                    </a:lnTo>
                    <a:lnTo>
                      <a:pt x="3067" y="1981"/>
                    </a:lnTo>
                    <a:lnTo>
                      <a:pt x="3048" y="1981"/>
                    </a:lnTo>
                    <a:lnTo>
                      <a:pt x="3028" y="1962"/>
                    </a:lnTo>
                    <a:lnTo>
                      <a:pt x="3028" y="1943"/>
                    </a:lnTo>
                    <a:lnTo>
                      <a:pt x="2990" y="1924"/>
                    </a:lnTo>
                    <a:lnTo>
                      <a:pt x="2971" y="1924"/>
                    </a:lnTo>
                    <a:lnTo>
                      <a:pt x="2952" y="1924"/>
                    </a:lnTo>
                    <a:lnTo>
                      <a:pt x="2876" y="1962"/>
                    </a:lnTo>
                    <a:lnTo>
                      <a:pt x="2857" y="1962"/>
                    </a:lnTo>
                    <a:lnTo>
                      <a:pt x="2838" y="1962"/>
                    </a:lnTo>
                    <a:lnTo>
                      <a:pt x="2781" y="1943"/>
                    </a:lnTo>
                    <a:lnTo>
                      <a:pt x="2723" y="1904"/>
                    </a:lnTo>
                    <a:lnTo>
                      <a:pt x="2686" y="1885"/>
                    </a:lnTo>
                    <a:lnTo>
                      <a:pt x="2628" y="1885"/>
                    </a:lnTo>
                    <a:lnTo>
                      <a:pt x="2571" y="1885"/>
                    </a:lnTo>
                    <a:lnTo>
                      <a:pt x="2533" y="1885"/>
                    </a:lnTo>
                    <a:lnTo>
                      <a:pt x="2514" y="1885"/>
                    </a:lnTo>
                    <a:lnTo>
                      <a:pt x="2438" y="1828"/>
                    </a:lnTo>
                    <a:lnTo>
                      <a:pt x="2400" y="1809"/>
                    </a:lnTo>
                    <a:lnTo>
                      <a:pt x="2342" y="1790"/>
                    </a:lnTo>
                    <a:lnTo>
                      <a:pt x="2305" y="1771"/>
                    </a:lnTo>
                    <a:lnTo>
                      <a:pt x="2286" y="1771"/>
                    </a:lnTo>
                    <a:lnTo>
                      <a:pt x="2266" y="1771"/>
                    </a:lnTo>
                    <a:lnTo>
                      <a:pt x="2209" y="1790"/>
                    </a:lnTo>
                    <a:lnTo>
                      <a:pt x="2190" y="1809"/>
                    </a:lnTo>
                    <a:lnTo>
                      <a:pt x="2152" y="1848"/>
                    </a:lnTo>
                    <a:lnTo>
                      <a:pt x="2114" y="1885"/>
                    </a:lnTo>
                    <a:lnTo>
                      <a:pt x="2019" y="1885"/>
                    </a:lnTo>
                    <a:lnTo>
                      <a:pt x="1905" y="1924"/>
                    </a:lnTo>
                    <a:lnTo>
                      <a:pt x="1676" y="1924"/>
                    </a:lnTo>
                    <a:lnTo>
                      <a:pt x="1524" y="1904"/>
                    </a:lnTo>
                    <a:lnTo>
                      <a:pt x="1466" y="1885"/>
                    </a:lnTo>
                    <a:lnTo>
                      <a:pt x="1448" y="1867"/>
                    </a:lnTo>
                    <a:lnTo>
                      <a:pt x="1428" y="1848"/>
                    </a:lnTo>
                    <a:lnTo>
                      <a:pt x="1409" y="1848"/>
                    </a:lnTo>
                    <a:lnTo>
                      <a:pt x="1390" y="1848"/>
                    </a:lnTo>
                    <a:lnTo>
                      <a:pt x="1295" y="1848"/>
                    </a:lnTo>
                    <a:lnTo>
                      <a:pt x="1276" y="1848"/>
                    </a:lnTo>
                    <a:lnTo>
                      <a:pt x="1257" y="1828"/>
                    </a:lnTo>
                    <a:lnTo>
                      <a:pt x="1238" y="1809"/>
                    </a:lnTo>
                    <a:lnTo>
                      <a:pt x="1181" y="1790"/>
                    </a:lnTo>
                    <a:lnTo>
                      <a:pt x="1104" y="1790"/>
                    </a:lnTo>
                    <a:lnTo>
                      <a:pt x="1067" y="1790"/>
                    </a:lnTo>
                    <a:lnTo>
                      <a:pt x="971" y="1828"/>
                    </a:lnTo>
                    <a:lnTo>
                      <a:pt x="933" y="1828"/>
                    </a:lnTo>
                    <a:lnTo>
                      <a:pt x="914" y="1828"/>
                    </a:lnTo>
                    <a:lnTo>
                      <a:pt x="914" y="1809"/>
                    </a:lnTo>
                    <a:lnTo>
                      <a:pt x="857" y="1790"/>
                    </a:lnTo>
                    <a:lnTo>
                      <a:pt x="819" y="1790"/>
                    </a:lnTo>
                    <a:lnTo>
                      <a:pt x="800" y="1790"/>
                    </a:lnTo>
                    <a:lnTo>
                      <a:pt x="781" y="1771"/>
                    </a:lnTo>
                    <a:lnTo>
                      <a:pt x="781" y="1752"/>
                    </a:lnTo>
                    <a:lnTo>
                      <a:pt x="742" y="1733"/>
                    </a:lnTo>
                    <a:lnTo>
                      <a:pt x="723" y="1695"/>
                    </a:lnTo>
                    <a:lnTo>
                      <a:pt x="723" y="1676"/>
                    </a:lnTo>
                    <a:lnTo>
                      <a:pt x="705" y="1657"/>
                    </a:lnTo>
                    <a:lnTo>
                      <a:pt x="666" y="1619"/>
                    </a:lnTo>
                    <a:lnTo>
                      <a:pt x="647" y="1619"/>
                    </a:lnTo>
                    <a:lnTo>
                      <a:pt x="628" y="1619"/>
                    </a:lnTo>
                    <a:lnTo>
                      <a:pt x="609" y="1619"/>
                    </a:lnTo>
                    <a:lnTo>
                      <a:pt x="590" y="1619"/>
                    </a:lnTo>
                    <a:lnTo>
                      <a:pt x="571" y="1638"/>
                    </a:lnTo>
                    <a:lnTo>
                      <a:pt x="552" y="1638"/>
                    </a:lnTo>
                    <a:lnTo>
                      <a:pt x="533" y="1657"/>
                    </a:lnTo>
                    <a:lnTo>
                      <a:pt x="495" y="1676"/>
                    </a:lnTo>
                    <a:lnTo>
                      <a:pt x="361" y="1600"/>
                    </a:lnTo>
                    <a:lnTo>
                      <a:pt x="305" y="1543"/>
                    </a:lnTo>
                    <a:lnTo>
                      <a:pt x="285" y="1523"/>
                    </a:lnTo>
                    <a:lnTo>
                      <a:pt x="247" y="1428"/>
                    </a:lnTo>
                    <a:lnTo>
                      <a:pt x="228" y="1390"/>
                    </a:lnTo>
                    <a:lnTo>
                      <a:pt x="228" y="1371"/>
                    </a:lnTo>
                    <a:lnTo>
                      <a:pt x="247" y="1352"/>
                    </a:lnTo>
                    <a:lnTo>
                      <a:pt x="247" y="1333"/>
                    </a:lnTo>
                    <a:lnTo>
                      <a:pt x="285" y="1295"/>
                    </a:lnTo>
                    <a:lnTo>
                      <a:pt x="285" y="1276"/>
                    </a:lnTo>
                    <a:lnTo>
                      <a:pt x="305" y="1124"/>
                    </a:lnTo>
                    <a:lnTo>
                      <a:pt x="305" y="1105"/>
                    </a:lnTo>
                    <a:lnTo>
                      <a:pt x="305" y="1086"/>
                    </a:lnTo>
                    <a:lnTo>
                      <a:pt x="285" y="1066"/>
                    </a:lnTo>
                    <a:lnTo>
                      <a:pt x="247" y="1047"/>
                    </a:lnTo>
                    <a:lnTo>
                      <a:pt x="228" y="1028"/>
                    </a:lnTo>
                    <a:lnTo>
                      <a:pt x="152" y="990"/>
                    </a:lnTo>
                    <a:lnTo>
                      <a:pt x="133" y="990"/>
                    </a:lnTo>
                    <a:lnTo>
                      <a:pt x="114" y="971"/>
                    </a:lnTo>
                    <a:lnTo>
                      <a:pt x="95" y="952"/>
                    </a:lnTo>
                    <a:lnTo>
                      <a:pt x="76" y="933"/>
                    </a:lnTo>
                    <a:lnTo>
                      <a:pt x="76" y="914"/>
                    </a:lnTo>
                    <a:lnTo>
                      <a:pt x="76" y="895"/>
                    </a:lnTo>
                    <a:lnTo>
                      <a:pt x="95" y="876"/>
                    </a:lnTo>
                    <a:lnTo>
                      <a:pt x="114" y="838"/>
                    </a:lnTo>
                    <a:lnTo>
                      <a:pt x="133" y="838"/>
                    </a:lnTo>
                    <a:lnTo>
                      <a:pt x="114" y="819"/>
                    </a:lnTo>
                    <a:lnTo>
                      <a:pt x="95" y="800"/>
                    </a:lnTo>
                    <a:lnTo>
                      <a:pt x="76" y="800"/>
                    </a:lnTo>
                    <a:lnTo>
                      <a:pt x="0" y="666"/>
                    </a:lnTo>
                    <a:lnTo>
                      <a:pt x="190" y="590"/>
                    </a:lnTo>
                    <a:lnTo>
                      <a:pt x="190" y="629"/>
                    </a:lnTo>
                    <a:lnTo>
                      <a:pt x="209" y="629"/>
                    </a:lnTo>
                    <a:lnTo>
                      <a:pt x="266" y="647"/>
                    </a:lnTo>
                    <a:lnTo>
                      <a:pt x="400" y="705"/>
                    </a:lnTo>
                    <a:lnTo>
                      <a:pt x="457" y="724"/>
                    </a:lnTo>
                    <a:lnTo>
                      <a:pt x="533" y="724"/>
                    </a:lnTo>
                    <a:lnTo>
                      <a:pt x="552" y="724"/>
                    </a:lnTo>
                    <a:lnTo>
                      <a:pt x="590" y="724"/>
                    </a:lnTo>
                    <a:lnTo>
                      <a:pt x="647" y="705"/>
                    </a:lnTo>
                    <a:lnTo>
                      <a:pt x="705" y="666"/>
                    </a:lnTo>
                    <a:lnTo>
                      <a:pt x="723" y="666"/>
                    </a:lnTo>
                    <a:lnTo>
                      <a:pt x="762" y="647"/>
                    </a:lnTo>
                    <a:lnTo>
                      <a:pt x="800" y="647"/>
                    </a:lnTo>
                    <a:lnTo>
                      <a:pt x="895" y="666"/>
                    </a:lnTo>
                    <a:lnTo>
                      <a:pt x="914" y="533"/>
                    </a:lnTo>
                    <a:lnTo>
                      <a:pt x="933" y="476"/>
                    </a:lnTo>
                    <a:lnTo>
                      <a:pt x="971" y="457"/>
                    </a:lnTo>
                    <a:lnTo>
                      <a:pt x="1009" y="419"/>
                    </a:lnTo>
                    <a:lnTo>
                      <a:pt x="1009" y="400"/>
                    </a:lnTo>
                    <a:lnTo>
                      <a:pt x="1009" y="380"/>
                    </a:lnTo>
                    <a:lnTo>
                      <a:pt x="990" y="362"/>
                    </a:lnTo>
                    <a:lnTo>
                      <a:pt x="952" y="304"/>
                    </a:lnTo>
                    <a:lnTo>
                      <a:pt x="990" y="285"/>
                    </a:lnTo>
                    <a:lnTo>
                      <a:pt x="1009" y="285"/>
                    </a:lnTo>
                    <a:lnTo>
                      <a:pt x="1028" y="304"/>
                    </a:lnTo>
                    <a:lnTo>
                      <a:pt x="1047" y="304"/>
                    </a:lnTo>
                    <a:lnTo>
                      <a:pt x="1162" y="285"/>
                    </a:lnTo>
                    <a:lnTo>
                      <a:pt x="1371" y="285"/>
                    </a:lnTo>
                    <a:lnTo>
                      <a:pt x="1390" y="285"/>
                    </a:lnTo>
                    <a:lnTo>
                      <a:pt x="1409" y="304"/>
                    </a:lnTo>
                    <a:lnTo>
                      <a:pt x="1676" y="304"/>
                    </a:lnTo>
                    <a:lnTo>
                      <a:pt x="1695" y="304"/>
                    </a:lnTo>
                    <a:lnTo>
                      <a:pt x="1714" y="285"/>
                    </a:lnTo>
                    <a:lnTo>
                      <a:pt x="1752" y="266"/>
                    </a:lnTo>
                    <a:lnTo>
                      <a:pt x="1771" y="266"/>
                    </a:lnTo>
                    <a:lnTo>
                      <a:pt x="1905" y="266"/>
                    </a:lnTo>
                    <a:lnTo>
                      <a:pt x="1924" y="266"/>
                    </a:lnTo>
                    <a:lnTo>
                      <a:pt x="1943" y="266"/>
                    </a:lnTo>
                    <a:lnTo>
                      <a:pt x="1961" y="285"/>
                    </a:lnTo>
                    <a:lnTo>
                      <a:pt x="1981" y="285"/>
                    </a:lnTo>
                    <a:lnTo>
                      <a:pt x="2000" y="285"/>
                    </a:lnTo>
                    <a:lnTo>
                      <a:pt x="2000" y="304"/>
                    </a:lnTo>
                    <a:lnTo>
                      <a:pt x="2019" y="304"/>
                    </a:lnTo>
                    <a:lnTo>
                      <a:pt x="2057" y="324"/>
                    </a:lnTo>
                    <a:lnTo>
                      <a:pt x="2076" y="324"/>
                    </a:lnTo>
                    <a:lnTo>
                      <a:pt x="2095" y="304"/>
                    </a:lnTo>
                    <a:lnTo>
                      <a:pt x="2114" y="304"/>
                    </a:lnTo>
                    <a:lnTo>
                      <a:pt x="2133" y="324"/>
                    </a:lnTo>
                    <a:lnTo>
                      <a:pt x="2152" y="324"/>
                    </a:lnTo>
                    <a:lnTo>
                      <a:pt x="2342" y="304"/>
                    </a:lnTo>
                    <a:lnTo>
                      <a:pt x="2381" y="304"/>
                    </a:lnTo>
                    <a:lnTo>
                      <a:pt x="2457" y="343"/>
                    </a:lnTo>
                    <a:lnTo>
                      <a:pt x="2495" y="324"/>
                    </a:lnTo>
                    <a:lnTo>
                      <a:pt x="2495" y="304"/>
                    </a:lnTo>
                    <a:lnTo>
                      <a:pt x="2514" y="171"/>
                    </a:lnTo>
                    <a:lnTo>
                      <a:pt x="2514" y="152"/>
                    </a:lnTo>
                    <a:lnTo>
                      <a:pt x="2495" y="76"/>
                    </a:lnTo>
                    <a:lnTo>
                      <a:pt x="2495" y="57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0" name="Freeform 16">
                <a:extLst>
                  <a:ext uri="{FF2B5EF4-FFF2-40B4-BE49-F238E27FC236}">
                    <a16:creationId xmlns:a16="http://schemas.microsoft.com/office/drawing/2014/main" id="{7A50B5A5-E314-1440-BA85-9B2EA20D2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6438" y="2316163"/>
                <a:ext cx="1495425" cy="1303337"/>
              </a:xfrm>
              <a:custGeom>
                <a:avLst/>
                <a:gdLst>
                  <a:gd name="T0" fmla="*/ 2147483646 w 8306"/>
                  <a:gd name="T1" fmla="*/ 2147483646 h 7239"/>
                  <a:gd name="T2" fmla="*/ 2147483646 w 8306"/>
                  <a:gd name="T3" fmla="*/ 2147483646 h 7239"/>
                  <a:gd name="T4" fmla="*/ 2147483646 w 8306"/>
                  <a:gd name="T5" fmla="*/ 2147483646 h 7239"/>
                  <a:gd name="T6" fmla="*/ 2147483646 w 8306"/>
                  <a:gd name="T7" fmla="*/ 2147483646 h 7239"/>
                  <a:gd name="T8" fmla="*/ 2147483646 w 8306"/>
                  <a:gd name="T9" fmla="*/ 2147483646 h 7239"/>
                  <a:gd name="T10" fmla="*/ 2147483646 w 8306"/>
                  <a:gd name="T11" fmla="*/ 2147483646 h 7239"/>
                  <a:gd name="T12" fmla="*/ 2147483646 w 8306"/>
                  <a:gd name="T13" fmla="*/ 2147483646 h 7239"/>
                  <a:gd name="T14" fmla="*/ 2147483646 w 8306"/>
                  <a:gd name="T15" fmla="*/ 2147483646 h 7239"/>
                  <a:gd name="T16" fmla="*/ 2147483646 w 8306"/>
                  <a:gd name="T17" fmla="*/ 2147483646 h 7239"/>
                  <a:gd name="T18" fmla="*/ 2147483646 w 8306"/>
                  <a:gd name="T19" fmla="*/ 2147483646 h 7239"/>
                  <a:gd name="T20" fmla="*/ 2147483646 w 8306"/>
                  <a:gd name="T21" fmla="*/ 2147483646 h 7239"/>
                  <a:gd name="T22" fmla="*/ 2147483646 w 8306"/>
                  <a:gd name="T23" fmla="*/ 2147483646 h 7239"/>
                  <a:gd name="T24" fmla="*/ 2147483646 w 8306"/>
                  <a:gd name="T25" fmla="*/ 2147483646 h 7239"/>
                  <a:gd name="T26" fmla="*/ 2147483646 w 8306"/>
                  <a:gd name="T27" fmla="*/ 2147483646 h 7239"/>
                  <a:gd name="T28" fmla="*/ 2147483646 w 8306"/>
                  <a:gd name="T29" fmla="*/ 2147483646 h 7239"/>
                  <a:gd name="T30" fmla="*/ 2147483646 w 8306"/>
                  <a:gd name="T31" fmla="*/ 2147483646 h 7239"/>
                  <a:gd name="T32" fmla="*/ 2147483646 w 8306"/>
                  <a:gd name="T33" fmla="*/ 2147483646 h 7239"/>
                  <a:gd name="T34" fmla="*/ 2147483646 w 8306"/>
                  <a:gd name="T35" fmla="*/ 2147483646 h 7239"/>
                  <a:gd name="T36" fmla="*/ 2147483646 w 8306"/>
                  <a:gd name="T37" fmla="*/ 2147483646 h 7239"/>
                  <a:gd name="T38" fmla="*/ 2147483646 w 8306"/>
                  <a:gd name="T39" fmla="*/ 2147483646 h 7239"/>
                  <a:gd name="T40" fmla="*/ 2147483646 w 8306"/>
                  <a:gd name="T41" fmla="*/ 2147483646 h 7239"/>
                  <a:gd name="T42" fmla="*/ 2147483646 w 8306"/>
                  <a:gd name="T43" fmla="*/ 2147483646 h 7239"/>
                  <a:gd name="T44" fmla="*/ 2147483646 w 8306"/>
                  <a:gd name="T45" fmla="*/ 2147483646 h 7239"/>
                  <a:gd name="T46" fmla="*/ 2147483646 w 8306"/>
                  <a:gd name="T47" fmla="*/ 2147483646 h 7239"/>
                  <a:gd name="T48" fmla="*/ 2147483646 w 8306"/>
                  <a:gd name="T49" fmla="*/ 2147483646 h 7239"/>
                  <a:gd name="T50" fmla="*/ 2147483646 w 8306"/>
                  <a:gd name="T51" fmla="*/ 2147483646 h 7239"/>
                  <a:gd name="T52" fmla="*/ 2147483646 w 8306"/>
                  <a:gd name="T53" fmla="*/ 2147483646 h 7239"/>
                  <a:gd name="T54" fmla="*/ 2147483646 w 8306"/>
                  <a:gd name="T55" fmla="*/ 2147483646 h 7239"/>
                  <a:gd name="T56" fmla="*/ 2147483646 w 8306"/>
                  <a:gd name="T57" fmla="*/ 2147483646 h 7239"/>
                  <a:gd name="T58" fmla="*/ 2147483646 w 8306"/>
                  <a:gd name="T59" fmla="*/ 2147483646 h 7239"/>
                  <a:gd name="T60" fmla="*/ 2147483646 w 8306"/>
                  <a:gd name="T61" fmla="*/ 2147483646 h 7239"/>
                  <a:gd name="T62" fmla="*/ 2147483646 w 8306"/>
                  <a:gd name="T63" fmla="*/ 2147483646 h 7239"/>
                  <a:gd name="T64" fmla="*/ 2147483646 w 8306"/>
                  <a:gd name="T65" fmla="*/ 2147483646 h 7239"/>
                  <a:gd name="T66" fmla="*/ 2147483646 w 8306"/>
                  <a:gd name="T67" fmla="*/ 2147483646 h 7239"/>
                  <a:gd name="T68" fmla="*/ 2147483646 w 8306"/>
                  <a:gd name="T69" fmla="*/ 2147483646 h 7239"/>
                  <a:gd name="T70" fmla="*/ 2147483646 w 8306"/>
                  <a:gd name="T71" fmla="*/ 2147483646 h 7239"/>
                  <a:gd name="T72" fmla="*/ 2147483646 w 8306"/>
                  <a:gd name="T73" fmla="*/ 2147483646 h 7239"/>
                  <a:gd name="T74" fmla="*/ 2147483646 w 8306"/>
                  <a:gd name="T75" fmla="*/ 2147483646 h 7239"/>
                  <a:gd name="T76" fmla="*/ 2147483646 w 8306"/>
                  <a:gd name="T77" fmla="*/ 2147483646 h 7239"/>
                  <a:gd name="T78" fmla="*/ 2147483646 w 8306"/>
                  <a:gd name="T79" fmla="*/ 2147483646 h 7239"/>
                  <a:gd name="T80" fmla="*/ 2147483646 w 8306"/>
                  <a:gd name="T81" fmla="*/ 2147483646 h 7239"/>
                  <a:gd name="T82" fmla="*/ 2147483646 w 8306"/>
                  <a:gd name="T83" fmla="*/ 2147483646 h 7239"/>
                  <a:gd name="T84" fmla="*/ 2147483646 w 8306"/>
                  <a:gd name="T85" fmla="*/ 2147483646 h 7239"/>
                  <a:gd name="T86" fmla="*/ 2147483646 w 8306"/>
                  <a:gd name="T87" fmla="*/ 2147483646 h 7239"/>
                  <a:gd name="T88" fmla="*/ 2147483646 w 8306"/>
                  <a:gd name="T89" fmla="*/ 2147483646 h 7239"/>
                  <a:gd name="T90" fmla="*/ 2147483646 w 8306"/>
                  <a:gd name="T91" fmla="*/ 2147483646 h 7239"/>
                  <a:gd name="T92" fmla="*/ 2147483646 w 8306"/>
                  <a:gd name="T93" fmla="*/ 2147483646 h 7239"/>
                  <a:gd name="T94" fmla="*/ 2147483646 w 8306"/>
                  <a:gd name="T95" fmla="*/ 2147483646 h 7239"/>
                  <a:gd name="T96" fmla="*/ 2147483646 w 8306"/>
                  <a:gd name="T97" fmla="*/ 2147483646 h 7239"/>
                  <a:gd name="T98" fmla="*/ 2147483646 w 8306"/>
                  <a:gd name="T99" fmla="*/ 2147483646 h 7239"/>
                  <a:gd name="T100" fmla="*/ 2147483646 w 8306"/>
                  <a:gd name="T101" fmla="*/ 2147483646 h 7239"/>
                  <a:gd name="T102" fmla="*/ 2147483646 w 8306"/>
                  <a:gd name="T103" fmla="*/ 2147483646 h 7239"/>
                  <a:gd name="T104" fmla="*/ 2147483646 w 8306"/>
                  <a:gd name="T105" fmla="*/ 2147483646 h 7239"/>
                  <a:gd name="T106" fmla="*/ 2147483646 w 8306"/>
                  <a:gd name="T107" fmla="*/ 2147483646 h 7239"/>
                  <a:gd name="T108" fmla="*/ 2147483646 w 8306"/>
                  <a:gd name="T109" fmla="*/ 2147483646 h 7239"/>
                  <a:gd name="T110" fmla="*/ 2147483646 w 8306"/>
                  <a:gd name="T111" fmla="*/ 2147483646 h 7239"/>
                  <a:gd name="T112" fmla="*/ 2147483646 w 8306"/>
                  <a:gd name="T113" fmla="*/ 2147483646 h 7239"/>
                  <a:gd name="T114" fmla="*/ 2147483646 w 8306"/>
                  <a:gd name="T115" fmla="*/ 2147483646 h 7239"/>
                  <a:gd name="T116" fmla="*/ 2147483646 w 8306"/>
                  <a:gd name="T117" fmla="*/ 2147483646 h 7239"/>
                  <a:gd name="T118" fmla="*/ 2147483646 w 8306"/>
                  <a:gd name="T119" fmla="*/ 2147483646 h 72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306" h="7239">
                    <a:moveTo>
                      <a:pt x="762" y="323"/>
                    </a:moveTo>
                    <a:lnTo>
                      <a:pt x="1086" y="381"/>
                    </a:lnTo>
                    <a:lnTo>
                      <a:pt x="1467" y="457"/>
                    </a:lnTo>
                    <a:lnTo>
                      <a:pt x="1581" y="514"/>
                    </a:lnTo>
                    <a:lnTo>
                      <a:pt x="1696" y="533"/>
                    </a:lnTo>
                    <a:lnTo>
                      <a:pt x="1715" y="552"/>
                    </a:lnTo>
                    <a:lnTo>
                      <a:pt x="1715" y="571"/>
                    </a:lnTo>
                    <a:lnTo>
                      <a:pt x="1505" y="495"/>
                    </a:lnTo>
                    <a:lnTo>
                      <a:pt x="1448" y="495"/>
                    </a:lnTo>
                    <a:lnTo>
                      <a:pt x="1486" y="533"/>
                    </a:lnTo>
                    <a:lnTo>
                      <a:pt x="1524" y="552"/>
                    </a:lnTo>
                    <a:lnTo>
                      <a:pt x="1581" y="571"/>
                    </a:lnTo>
                    <a:lnTo>
                      <a:pt x="1715" y="590"/>
                    </a:lnTo>
                    <a:lnTo>
                      <a:pt x="1734" y="590"/>
                    </a:lnTo>
                    <a:lnTo>
                      <a:pt x="1772" y="571"/>
                    </a:lnTo>
                    <a:lnTo>
                      <a:pt x="1810" y="552"/>
                    </a:lnTo>
                    <a:lnTo>
                      <a:pt x="1886" y="533"/>
                    </a:lnTo>
                    <a:lnTo>
                      <a:pt x="2001" y="476"/>
                    </a:lnTo>
                    <a:lnTo>
                      <a:pt x="2038" y="457"/>
                    </a:lnTo>
                    <a:lnTo>
                      <a:pt x="2096" y="438"/>
                    </a:lnTo>
                    <a:lnTo>
                      <a:pt x="2248" y="476"/>
                    </a:lnTo>
                    <a:lnTo>
                      <a:pt x="2458" y="476"/>
                    </a:lnTo>
                    <a:lnTo>
                      <a:pt x="2553" y="476"/>
                    </a:lnTo>
                    <a:lnTo>
                      <a:pt x="2629" y="418"/>
                    </a:lnTo>
                    <a:lnTo>
                      <a:pt x="2667" y="381"/>
                    </a:lnTo>
                    <a:lnTo>
                      <a:pt x="2686" y="342"/>
                    </a:lnTo>
                    <a:lnTo>
                      <a:pt x="2724" y="247"/>
                    </a:lnTo>
                    <a:lnTo>
                      <a:pt x="2724" y="190"/>
                    </a:lnTo>
                    <a:lnTo>
                      <a:pt x="2705" y="133"/>
                    </a:lnTo>
                    <a:lnTo>
                      <a:pt x="2724" y="95"/>
                    </a:lnTo>
                    <a:lnTo>
                      <a:pt x="2743" y="114"/>
                    </a:lnTo>
                    <a:lnTo>
                      <a:pt x="2762" y="133"/>
                    </a:lnTo>
                    <a:lnTo>
                      <a:pt x="2800" y="133"/>
                    </a:lnTo>
                    <a:lnTo>
                      <a:pt x="2839" y="133"/>
                    </a:lnTo>
                    <a:lnTo>
                      <a:pt x="2819" y="152"/>
                    </a:lnTo>
                    <a:lnTo>
                      <a:pt x="2800" y="152"/>
                    </a:lnTo>
                    <a:lnTo>
                      <a:pt x="2781" y="171"/>
                    </a:lnTo>
                    <a:lnTo>
                      <a:pt x="2800" y="209"/>
                    </a:lnTo>
                    <a:lnTo>
                      <a:pt x="2858" y="190"/>
                    </a:lnTo>
                    <a:lnTo>
                      <a:pt x="2876" y="171"/>
                    </a:lnTo>
                    <a:lnTo>
                      <a:pt x="2858" y="152"/>
                    </a:lnTo>
                    <a:lnTo>
                      <a:pt x="2876" y="114"/>
                    </a:lnTo>
                    <a:lnTo>
                      <a:pt x="2953" y="37"/>
                    </a:lnTo>
                    <a:lnTo>
                      <a:pt x="2991" y="19"/>
                    </a:lnTo>
                    <a:lnTo>
                      <a:pt x="3067" y="0"/>
                    </a:lnTo>
                    <a:lnTo>
                      <a:pt x="3124" y="0"/>
                    </a:lnTo>
                    <a:lnTo>
                      <a:pt x="3105" y="19"/>
                    </a:lnTo>
                    <a:lnTo>
                      <a:pt x="3086" y="37"/>
                    </a:lnTo>
                    <a:lnTo>
                      <a:pt x="3105" y="19"/>
                    </a:lnTo>
                    <a:lnTo>
                      <a:pt x="3143" y="19"/>
                    </a:lnTo>
                    <a:lnTo>
                      <a:pt x="3162" y="37"/>
                    </a:lnTo>
                    <a:lnTo>
                      <a:pt x="3181" y="37"/>
                    </a:lnTo>
                    <a:lnTo>
                      <a:pt x="3200" y="19"/>
                    </a:lnTo>
                    <a:lnTo>
                      <a:pt x="3220" y="19"/>
                    </a:lnTo>
                    <a:lnTo>
                      <a:pt x="3257" y="57"/>
                    </a:lnTo>
                    <a:lnTo>
                      <a:pt x="3276" y="95"/>
                    </a:lnTo>
                    <a:lnTo>
                      <a:pt x="3315" y="114"/>
                    </a:lnTo>
                    <a:lnTo>
                      <a:pt x="3429" y="171"/>
                    </a:lnTo>
                    <a:lnTo>
                      <a:pt x="3467" y="190"/>
                    </a:lnTo>
                    <a:lnTo>
                      <a:pt x="3486" y="209"/>
                    </a:lnTo>
                    <a:lnTo>
                      <a:pt x="3486" y="228"/>
                    </a:lnTo>
                    <a:lnTo>
                      <a:pt x="3486" y="247"/>
                    </a:lnTo>
                    <a:lnTo>
                      <a:pt x="3486" y="266"/>
                    </a:lnTo>
                    <a:lnTo>
                      <a:pt x="3486" y="285"/>
                    </a:lnTo>
                    <a:lnTo>
                      <a:pt x="3486" y="304"/>
                    </a:lnTo>
                    <a:lnTo>
                      <a:pt x="3505" y="323"/>
                    </a:lnTo>
                    <a:lnTo>
                      <a:pt x="3524" y="323"/>
                    </a:lnTo>
                    <a:lnTo>
                      <a:pt x="3543" y="342"/>
                    </a:lnTo>
                    <a:lnTo>
                      <a:pt x="3581" y="362"/>
                    </a:lnTo>
                    <a:lnTo>
                      <a:pt x="3601" y="381"/>
                    </a:lnTo>
                    <a:lnTo>
                      <a:pt x="3601" y="399"/>
                    </a:lnTo>
                    <a:lnTo>
                      <a:pt x="3638" y="418"/>
                    </a:lnTo>
                    <a:lnTo>
                      <a:pt x="3715" y="457"/>
                    </a:lnTo>
                    <a:lnTo>
                      <a:pt x="3733" y="457"/>
                    </a:lnTo>
                    <a:lnTo>
                      <a:pt x="3772" y="457"/>
                    </a:lnTo>
                    <a:lnTo>
                      <a:pt x="3829" y="438"/>
                    </a:lnTo>
                    <a:lnTo>
                      <a:pt x="3848" y="438"/>
                    </a:lnTo>
                    <a:lnTo>
                      <a:pt x="3867" y="438"/>
                    </a:lnTo>
                    <a:lnTo>
                      <a:pt x="3962" y="495"/>
                    </a:lnTo>
                    <a:lnTo>
                      <a:pt x="3982" y="514"/>
                    </a:lnTo>
                    <a:lnTo>
                      <a:pt x="4019" y="533"/>
                    </a:lnTo>
                    <a:lnTo>
                      <a:pt x="4096" y="514"/>
                    </a:lnTo>
                    <a:lnTo>
                      <a:pt x="4267" y="495"/>
                    </a:lnTo>
                    <a:lnTo>
                      <a:pt x="4400" y="457"/>
                    </a:lnTo>
                    <a:lnTo>
                      <a:pt x="4419" y="457"/>
                    </a:lnTo>
                    <a:lnTo>
                      <a:pt x="4534" y="399"/>
                    </a:lnTo>
                    <a:lnTo>
                      <a:pt x="4553" y="381"/>
                    </a:lnTo>
                    <a:lnTo>
                      <a:pt x="4572" y="362"/>
                    </a:lnTo>
                    <a:lnTo>
                      <a:pt x="4591" y="362"/>
                    </a:lnTo>
                    <a:lnTo>
                      <a:pt x="4629" y="362"/>
                    </a:lnTo>
                    <a:lnTo>
                      <a:pt x="4744" y="399"/>
                    </a:lnTo>
                    <a:lnTo>
                      <a:pt x="4781" y="418"/>
                    </a:lnTo>
                    <a:lnTo>
                      <a:pt x="4839" y="495"/>
                    </a:lnTo>
                    <a:lnTo>
                      <a:pt x="4820" y="514"/>
                    </a:lnTo>
                    <a:lnTo>
                      <a:pt x="4744" y="552"/>
                    </a:lnTo>
                    <a:lnTo>
                      <a:pt x="4724" y="552"/>
                    </a:lnTo>
                    <a:lnTo>
                      <a:pt x="4705" y="552"/>
                    </a:lnTo>
                    <a:lnTo>
                      <a:pt x="4667" y="552"/>
                    </a:lnTo>
                    <a:lnTo>
                      <a:pt x="4648" y="533"/>
                    </a:lnTo>
                    <a:lnTo>
                      <a:pt x="4591" y="552"/>
                    </a:lnTo>
                    <a:lnTo>
                      <a:pt x="4572" y="552"/>
                    </a:lnTo>
                    <a:lnTo>
                      <a:pt x="4553" y="552"/>
                    </a:lnTo>
                    <a:lnTo>
                      <a:pt x="4553" y="571"/>
                    </a:lnTo>
                    <a:lnTo>
                      <a:pt x="4534" y="571"/>
                    </a:lnTo>
                    <a:lnTo>
                      <a:pt x="4534" y="590"/>
                    </a:lnTo>
                    <a:lnTo>
                      <a:pt x="4515" y="590"/>
                    </a:lnTo>
                    <a:lnTo>
                      <a:pt x="4515" y="819"/>
                    </a:lnTo>
                    <a:lnTo>
                      <a:pt x="4534" y="838"/>
                    </a:lnTo>
                    <a:lnTo>
                      <a:pt x="4534" y="857"/>
                    </a:lnTo>
                    <a:lnTo>
                      <a:pt x="4572" y="895"/>
                    </a:lnTo>
                    <a:lnTo>
                      <a:pt x="4591" y="895"/>
                    </a:lnTo>
                    <a:lnTo>
                      <a:pt x="4610" y="914"/>
                    </a:lnTo>
                    <a:lnTo>
                      <a:pt x="4667" y="895"/>
                    </a:lnTo>
                    <a:lnTo>
                      <a:pt x="4705" y="895"/>
                    </a:lnTo>
                    <a:lnTo>
                      <a:pt x="4724" y="895"/>
                    </a:lnTo>
                    <a:lnTo>
                      <a:pt x="4724" y="914"/>
                    </a:lnTo>
                    <a:lnTo>
                      <a:pt x="4724" y="933"/>
                    </a:lnTo>
                    <a:lnTo>
                      <a:pt x="4724" y="952"/>
                    </a:lnTo>
                    <a:lnTo>
                      <a:pt x="4744" y="971"/>
                    </a:lnTo>
                    <a:lnTo>
                      <a:pt x="4762" y="971"/>
                    </a:lnTo>
                    <a:lnTo>
                      <a:pt x="4800" y="990"/>
                    </a:lnTo>
                    <a:lnTo>
                      <a:pt x="4839" y="1009"/>
                    </a:lnTo>
                    <a:lnTo>
                      <a:pt x="4896" y="1066"/>
                    </a:lnTo>
                    <a:lnTo>
                      <a:pt x="4896" y="1085"/>
                    </a:lnTo>
                    <a:lnTo>
                      <a:pt x="4915" y="1104"/>
                    </a:lnTo>
                    <a:lnTo>
                      <a:pt x="4896" y="1124"/>
                    </a:lnTo>
                    <a:lnTo>
                      <a:pt x="4896" y="1142"/>
                    </a:lnTo>
                    <a:lnTo>
                      <a:pt x="4876" y="1142"/>
                    </a:lnTo>
                    <a:lnTo>
                      <a:pt x="4857" y="1142"/>
                    </a:lnTo>
                    <a:lnTo>
                      <a:pt x="4857" y="1161"/>
                    </a:lnTo>
                    <a:lnTo>
                      <a:pt x="4839" y="1161"/>
                    </a:lnTo>
                    <a:lnTo>
                      <a:pt x="4839" y="1180"/>
                    </a:lnTo>
                    <a:lnTo>
                      <a:pt x="4839" y="1238"/>
                    </a:lnTo>
                    <a:lnTo>
                      <a:pt x="4839" y="1256"/>
                    </a:lnTo>
                    <a:lnTo>
                      <a:pt x="4839" y="1276"/>
                    </a:lnTo>
                    <a:lnTo>
                      <a:pt x="4800" y="1333"/>
                    </a:lnTo>
                    <a:lnTo>
                      <a:pt x="4781" y="1352"/>
                    </a:lnTo>
                    <a:lnTo>
                      <a:pt x="4781" y="1371"/>
                    </a:lnTo>
                    <a:lnTo>
                      <a:pt x="4781" y="1390"/>
                    </a:lnTo>
                    <a:lnTo>
                      <a:pt x="4800" y="1409"/>
                    </a:lnTo>
                    <a:lnTo>
                      <a:pt x="4820" y="1428"/>
                    </a:lnTo>
                    <a:lnTo>
                      <a:pt x="4820" y="1447"/>
                    </a:lnTo>
                    <a:lnTo>
                      <a:pt x="4820" y="1485"/>
                    </a:lnTo>
                    <a:lnTo>
                      <a:pt x="4820" y="1505"/>
                    </a:lnTo>
                    <a:lnTo>
                      <a:pt x="4857" y="1561"/>
                    </a:lnTo>
                    <a:lnTo>
                      <a:pt x="5105" y="1981"/>
                    </a:lnTo>
                    <a:lnTo>
                      <a:pt x="5105" y="2000"/>
                    </a:lnTo>
                    <a:lnTo>
                      <a:pt x="5086" y="2018"/>
                    </a:lnTo>
                    <a:lnTo>
                      <a:pt x="4781" y="2343"/>
                    </a:lnTo>
                    <a:lnTo>
                      <a:pt x="4781" y="2362"/>
                    </a:lnTo>
                    <a:lnTo>
                      <a:pt x="4781" y="2476"/>
                    </a:lnTo>
                    <a:lnTo>
                      <a:pt x="4762" y="2609"/>
                    </a:lnTo>
                    <a:lnTo>
                      <a:pt x="4781" y="2628"/>
                    </a:lnTo>
                    <a:lnTo>
                      <a:pt x="4800" y="2666"/>
                    </a:lnTo>
                    <a:lnTo>
                      <a:pt x="4915" y="2780"/>
                    </a:lnTo>
                    <a:lnTo>
                      <a:pt x="4934" y="2819"/>
                    </a:lnTo>
                    <a:lnTo>
                      <a:pt x="4953" y="2933"/>
                    </a:lnTo>
                    <a:lnTo>
                      <a:pt x="4953" y="2952"/>
                    </a:lnTo>
                    <a:lnTo>
                      <a:pt x="4972" y="2952"/>
                    </a:lnTo>
                    <a:lnTo>
                      <a:pt x="4991" y="2952"/>
                    </a:lnTo>
                    <a:lnTo>
                      <a:pt x="5010" y="2933"/>
                    </a:lnTo>
                    <a:lnTo>
                      <a:pt x="5105" y="2895"/>
                    </a:lnTo>
                    <a:lnTo>
                      <a:pt x="5105" y="2876"/>
                    </a:lnTo>
                    <a:lnTo>
                      <a:pt x="5124" y="2876"/>
                    </a:lnTo>
                    <a:lnTo>
                      <a:pt x="5143" y="2876"/>
                    </a:lnTo>
                    <a:lnTo>
                      <a:pt x="5162" y="2876"/>
                    </a:lnTo>
                    <a:lnTo>
                      <a:pt x="5201" y="2895"/>
                    </a:lnTo>
                    <a:lnTo>
                      <a:pt x="5220" y="2895"/>
                    </a:lnTo>
                    <a:lnTo>
                      <a:pt x="5238" y="2895"/>
                    </a:lnTo>
                    <a:lnTo>
                      <a:pt x="5257" y="2876"/>
                    </a:lnTo>
                    <a:lnTo>
                      <a:pt x="5296" y="2857"/>
                    </a:lnTo>
                    <a:lnTo>
                      <a:pt x="5315" y="2857"/>
                    </a:lnTo>
                    <a:lnTo>
                      <a:pt x="5353" y="2876"/>
                    </a:lnTo>
                    <a:lnTo>
                      <a:pt x="5562" y="3009"/>
                    </a:lnTo>
                    <a:lnTo>
                      <a:pt x="5619" y="3028"/>
                    </a:lnTo>
                    <a:lnTo>
                      <a:pt x="5638" y="3028"/>
                    </a:lnTo>
                    <a:lnTo>
                      <a:pt x="5658" y="3028"/>
                    </a:lnTo>
                    <a:lnTo>
                      <a:pt x="5677" y="3028"/>
                    </a:lnTo>
                    <a:lnTo>
                      <a:pt x="5677" y="3047"/>
                    </a:lnTo>
                    <a:lnTo>
                      <a:pt x="5696" y="3047"/>
                    </a:lnTo>
                    <a:lnTo>
                      <a:pt x="5715" y="3066"/>
                    </a:lnTo>
                    <a:lnTo>
                      <a:pt x="5734" y="3085"/>
                    </a:lnTo>
                    <a:lnTo>
                      <a:pt x="5753" y="3123"/>
                    </a:lnTo>
                    <a:lnTo>
                      <a:pt x="5791" y="3181"/>
                    </a:lnTo>
                    <a:lnTo>
                      <a:pt x="5829" y="3200"/>
                    </a:lnTo>
                    <a:lnTo>
                      <a:pt x="5867" y="3200"/>
                    </a:lnTo>
                    <a:lnTo>
                      <a:pt x="5905" y="3237"/>
                    </a:lnTo>
                    <a:lnTo>
                      <a:pt x="6039" y="3314"/>
                    </a:lnTo>
                    <a:lnTo>
                      <a:pt x="6058" y="3333"/>
                    </a:lnTo>
                    <a:lnTo>
                      <a:pt x="6077" y="3371"/>
                    </a:lnTo>
                    <a:lnTo>
                      <a:pt x="6095" y="3390"/>
                    </a:lnTo>
                    <a:lnTo>
                      <a:pt x="6134" y="3428"/>
                    </a:lnTo>
                    <a:lnTo>
                      <a:pt x="6210" y="3447"/>
                    </a:lnTo>
                    <a:lnTo>
                      <a:pt x="6229" y="3466"/>
                    </a:lnTo>
                    <a:lnTo>
                      <a:pt x="6248" y="3466"/>
                    </a:lnTo>
                    <a:lnTo>
                      <a:pt x="6286" y="3486"/>
                    </a:lnTo>
                    <a:lnTo>
                      <a:pt x="6324" y="3542"/>
                    </a:lnTo>
                    <a:lnTo>
                      <a:pt x="6420" y="3733"/>
                    </a:lnTo>
                    <a:lnTo>
                      <a:pt x="6515" y="4038"/>
                    </a:lnTo>
                    <a:lnTo>
                      <a:pt x="6515" y="4057"/>
                    </a:lnTo>
                    <a:lnTo>
                      <a:pt x="6534" y="4076"/>
                    </a:lnTo>
                    <a:lnTo>
                      <a:pt x="6553" y="4076"/>
                    </a:lnTo>
                    <a:lnTo>
                      <a:pt x="6572" y="4095"/>
                    </a:lnTo>
                    <a:lnTo>
                      <a:pt x="6591" y="4114"/>
                    </a:lnTo>
                    <a:lnTo>
                      <a:pt x="6610" y="4114"/>
                    </a:lnTo>
                    <a:lnTo>
                      <a:pt x="6610" y="4133"/>
                    </a:lnTo>
                    <a:lnTo>
                      <a:pt x="6648" y="4133"/>
                    </a:lnTo>
                    <a:lnTo>
                      <a:pt x="6705" y="4133"/>
                    </a:lnTo>
                    <a:lnTo>
                      <a:pt x="7505" y="4076"/>
                    </a:lnTo>
                    <a:lnTo>
                      <a:pt x="7582" y="4095"/>
                    </a:lnTo>
                    <a:lnTo>
                      <a:pt x="7600" y="4114"/>
                    </a:lnTo>
                    <a:lnTo>
                      <a:pt x="7582" y="4152"/>
                    </a:lnTo>
                    <a:lnTo>
                      <a:pt x="7563" y="4171"/>
                    </a:lnTo>
                    <a:lnTo>
                      <a:pt x="7543" y="4190"/>
                    </a:lnTo>
                    <a:lnTo>
                      <a:pt x="7524" y="4190"/>
                    </a:lnTo>
                    <a:lnTo>
                      <a:pt x="7505" y="4190"/>
                    </a:lnTo>
                    <a:lnTo>
                      <a:pt x="7486" y="4190"/>
                    </a:lnTo>
                    <a:lnTo>
                      <a:pt x="7429" y="4171"/>
                    </a:lnTo>
                    <a:lnTo>
                      <a:pt x="7410" y="4171"/>
                    </a:lnTo>
                    <a:lnTo>
                      <a:pt x="7391" y="4171"/>
                    </a:lnTo>
                    <a:lnTo>
                      <a:pt x="7372" y="4190"/>
                    </a:lnTo>
                    <a:lnTo>
                      <a:pt x="7372" y="4209"/>
                    </a:lnTo>
                    <a:lnTo>
                      <a:pt x="7353" y="4228"/>
                    </a:lnTo>
                    <a:lnTo>
                      <a:pt x="7296" y="4324"/>
                    </a:lnTo>
                    <a:lnTo>
                      <a:pt x="7296" y="4343"/>
                    </a:lnTo>
                    <a:lnTo>
                      <a:pt x="7296" y="4533"/>
                    </a:lnTo>
                    <a:lnTo>
                      <a:pt x="7315" y="4590"/>
                    </a:lnTo>
                    <a:lnTo>
                      <a:pt x="7334" y="4647"/>
                    </a:lnTo>
                    <a:lnTo>
                      <a:pt x="7391" y="4705"/>
                    </a:lnTo>
                    <a:lnTo>
                      <a:pt x="7429" y="4742"/>
                    </a:lnTo>
                    <a:lnTo>
                      <a:pt x="7467" y="4761"/>
                    </a:lnTo>
                    <a:lnTo>
                      <a:pt x="8153" y="4971"/>
                    </a:lnTo>
                    <a:lnTo>
                      <a:pt x="8153" y="4990"/>
                    </a:lnTo>
                    <a:lnTo>
                      <a:pt x="8153" y="5009"/>
                    </a:lnTo>
                    <a:lnTo>
                      <a:pt x="8134" y="5047"/>
                    </a:lnTo>
                    <a:lnTo>
                      <a:pt x="8134" y="5066"/>
                    </a:lnTo>
                    <a:lnTo>
                      <a:pt x="8134" y="5086"/>
                    </a:lnTo>
                    <a:lnTo>
                      <a:pt x="8153" y="5104"/>
                    </a:lnTo>
                    <a:lnTo>
                      <a:pt x="8267" y="5162"/>
                    </a:lnTo>
                    <a:lnTo>
                      <a:pt x="8286" y="5181"/>
                    </a:lnTo>
                    <a:lnTo>
                      <a:pt x="8305" y="5218"/>
                    </a:lnTo>
                    <a:lnTo>
                      <a:pt x="8286" y="5238"/>
                    </a:lnTo>
                    <a:lnTo>
                      <a:pt x="8248" y="5257"/>
                    </a:lnTo>
                    <a:lnTo>
                      <a:pt x="8210" y="5257"/>
                    </a:lnTo>
                    <a:lnTo>
                      <a:pt x="8153" y="5238"/>
                    </a:lnTo>
                    <a:lnTo>
                      <a:pt x="8115" y="5238"/>
                    </a:lnTo>
                    <a:lnTo>
                      <a:pt x="8077" y="5257"/>
                    </a:lnTo>
                    <a:lnTo>
                      <a:pt x="8039" y="5276"/>
                    </a:lnTo>
                    <a:lnTo>
                      <a:pt x="7981" y="5333"/>
                    </a:lnTo>
                    <a:lnTo>
                      <a:pt x="7944" y="5371"/>
                    </a:lnTo>
                    <a:lnTo>
                      <a:pt x="7924" y="5428"/>
                    </a:lnTo>
                    <a:lnTo>
                      <a:pt x="7886" y="5447"/>
                    </a:lnTo>
                    <a:lnTo>
                      <a:pt x="7867" y="5485"/>
                    </a:lnTo>
                    <a:lnTo>
                      <a:pt x="7772" y="5543"/>
                    </a:lnTo>
                    <a:lnTo>
                      <a:pt x="7696" y="5562"/>
                    </a:lnTo>
                    <a:lnTo>
                      <a:pt x="7619" y="5543"/>
                    </a:lnTo>
                    <a:lnTo>
                      <a:pt x="7543" y="5504"/>
                    </a:lnTo>
                    <a:lnTo>
                      <a:pt x="7505" y="5428"/>
                    </a:lnTo>
                    <a:lnTo>
                      <a:pt x="7238" y="5409"/>
                    </a:lnTo>
                    <a:lnTo>
                      <a:pt x="7106" y="5409"/>
                    </a:lnTo>
                    <a:lnTo>
                      <a:pt x="6972" y="5428"/>
                    </a:lnTo>
                    <a:lnTo>
                      <a:pt x="6820" y="5467"/>
                    </a:lnTo>
                    <a:lnTo>
                      <a:pt x="6762" y="5504"/>
                    </a:lnTo>
                    <a:lnTo>
                      <a:pt x="6705" y="5543"/>
                    </a:lnTo>
                    <a:lnTo>
                      <a:pt x="6591" y="5676"/>
                    </a:lnTo>
                    <a:lnTo>
                      <a:pt x="6534" y="5695"/>
                    </a:lnTo>
                    <a:lnTo>
                      <a:pt x="6400" y="5676"/>
                    </a:lnTo>
                    <a:lnTo>
                      <a:pt x="6344" y="5676"/>
                    </a:lnTo>
                    <a:lnTo>
                      <a:pt x="6305" y="5695"/>
                    </a:lnTo>
                    <a:lnTo>
                      <a:pt x="6267" y="5752"/>
                    </a:lnTo>
                    <a:lnTo>
                      <a:pt x="6210" y="5828"/>
                    </a:lnTo>
                    <a:lnTo>
                      <a:pt x="6172" y="5848"/>
                    </a:lnTo>
                    <a:lnTo>
                      <a:pt x="6134" y="5885"/>
                    </a:lnTo>
                    <a:lnTo>
                      <a:pt x="6095" y="5885"/>
                    </a:lnTo>
                    <a:lnTo>
                      <a:pt x="5943" y="5866"/>
                    </a:lnTo>
                    <a:lnTo>
                      <a:pt x="5753" y="5885"/>
                    </a:lnTo>
                    <a:lnTo>
                      <a:pt x="5696" y="5885"/>
                    </a:lnTo>
                    <a:lnTo>
                      <a:pt x="5658" y="5866"/>
                    </a:lnTo>
                    <a:lnTo>
                      <a:pt x="5601" y="5848"/>
                    </a:lnTo>
                    <a:lnTo>
                      <a:pt x="5562" y="5848"/>
                    </a:lnTo>
                    <a:lnTo>
                      <a:pt x="5524" y="5885"/>
                    </a:lnTo>
                    <a:lnTo>
                      <a:pt x="5429" y="5924"/>
                    </a:lnTo>
                    <a:lnTo>
                      <a:pt x="5391" y="5943"/>
                    </a:lnTo>
                    <a:lnTo>
                      <a:pt x="5353" y="5962"/>
                    </a:lnTo>
                    <a:lnTo>
                      <a:pt x="5296" y="5962"/>
                    </a:lnTo>
                    <a:lnTo>
                      <a:pt x="5257" y="5943"/>
                    </a:lnTo>
                    <a:lnTo>
                      <a:pt x="5201" y="5924"/>
                    </a:lnTo>
                    <a:lnTo>
                      <a:pt x="5162" y="5962"/>
                    </a:lnTo>
                    <a:lnTo>
                      <a:pt x="5124" y="5980"/>
                    </a:lnTo>
                    <a:lnTo>
                      <a:pt x="5048" y="6152"/>
                    </a:lnTo>
                    <a:lnTo>
                      <a:pt x="5048" y="6190"/>
                    </a:lnTo>
                    <a:lnTo>
                      <a:pt x="5029" y="6228"/>
                    </a:lnTo>
                    <a:lnTo>
                      <a:pt x="5010" y="6247"/>
                    </a:lnTo>
                    <a:lnTo>
                      <a:pt x="4972" y="6266"/>
                    </a:lnTo>
                    <a:lnTo>
                      <a:pt x="4915" y="6285"/>
                    </a:lnTo>
                    <a:lnTo>
                      <a:pt x="4876" y="6285"/>
                    </a:lnTo>
                    <a:lnTo>
                      <a:pt x="4857" y="6305"/>
                    </a:lnTo>
                    <a:lnTo>
                      <a:pt x="4820" y="6342"/>
                    </a:lnTo>
                    <a:lnTo>
                      <a:pt x="4800" y="6361"/>
                    </a:lnTo>
                    <a:lnTo>
                      <a:pt x="4781" y="6381"/>
                    </a:lnTo>
                    <a:lnTo>
                      <a:pt x="4744" y="6381"/>
                    </a:lnTo>
                    <a:lnTo>
                      <a:pt x="4686" y="6381"/>
                    </a:lnTo>
                    <a:lnTo>
                      <a:pt x="4572" y="6361"/>
                    </a:lnTo>
                    <a:lnTo>
                      <a:pt x="4515" y="6342"/>
                    </a:lnTo>
                    <a:lnTo>
                      <a:pt x="4439" y="6361"/>
                    </a:lnTo>
                    <a:lnTo>
                      <a:pt x="4400" y="6381"/>
                    </a:lnTo>
                    <a:lnTo>
                      <a:pt x="4343" y="6400"/>
                    </a:lnTo>
                    <a:lnTo>
                      <a:pt x="4305" y="6361"/>
                    </a:lnTo>
                    <a:lnTo>
                      <a:pt x="4305" y="6305"/>
                    </a:lnTo>
                    <a:lnTo>
                      <a:pt x="4267" y="6285"/>
                    </a:lnTo>
                    <a:lnTo>
                      <a:pt x="4229" y="6266"/>
                    </a:lnTo>
                    <a:lnTo>
                      <a:pt x="4058" y="6095"/>
                    </a:lnTo>
                    <a:lnTo>
                      <a:pt x="4000" y="6076"/>
                    </a:lnTo>
                    <a:lnTo>
                      <a:pt x="3962" y="6057"/>
                    </a:lnTo>
                    <a:lnTo>
                      <a:pt x="3905" y="6076"/>
                    </a:lnTo>
                    <a:lnTo>
                      <a:pt x="3867" y="6095"/>
                    </a:lnTo>
                    <a:lnTo>
                      <a:pt x="3829" y="6114"/>
                    </a:lnTo>
                    <a:lnTo>
                      <a:pt x="3810" y="6152"/>
                    </a:lnTo>
                    <a:lnTo>
                      <a:pt x="3772" y="6209"/>
                    </a:lnTo>
                    <a:lnTo>
                      <a:pt x="3753" y="6247"/>
                    </a:lnTo>
                    <a:lnTo>
                      <a:pt x="3715" y="6266"/>
                    </a:lnTo>
                    <a:lnTo>
                      <a:pt x="3505" y="6324"/>
                    </a:lnTo>
                    <a:lnTo>
                      <a:pt x="3448" y="6324"/>
                    </a:lnTo>
                    <a:lnTo>
                      <a:pt x="3296" y="6305"/>
                    </a:lnTo>
                    <a:lnTo>
                      <a:pt x="3257" y="6305"/>
                    </a:lnTo>
                    <a:lnTo>
                      <a:pt x="3220" y="6342"/>
                    </a:lnTo>
                    <a:lnTo>
                      <a:pt x="3200" y="6381"/>
                    </a:lnTo>
                    <a:lnTo>
                      <a:pt x="3162" y="6495"/>
                    </a:lnTo>
                    <a:lnTo>
                      <a:pt x="3181" y="6590"/>
                    </a:lnTo>
                    <a:lnTo>
                      <a:pt x="3239" y="6628"/>
                    </a:lnTo>
                    <a:lnTo>
                      <a:pt x="3315" y="6666"/>
                    </a:lnTo>
                    <a:lnTo>
                      <a:pt x="3372" y="6723"/>
                    </a:lnTo>
                    <a:lnTo>
                      <a:pt x="3372" y="6819"/>
                    </a:lnTo>
                    <a:lnTo>
                      <a:pt x="3334" y="6876"/>
                    </a:lnTo>
                    <a:lnTo>
                      <a:pt x="3257" y="6933"/>
                    </a:lnTo>
                    <a:lnTo>
                      <a:pt x="3181" y="6952"/>
                    </a:lnTo>
                    <a:lnTo>
                      <a:pt x="3124" y="6952"/>
                    </a:lnTo>
                    <a:lnTo>
                      <a:pt x="2991" y="6914"/>
                    </a:lnTo>
                    <a:lnTo>
                      <a:pt x="2934" y="6933"/>
                    </a:lnTo>
                    <a:lnTo>
                      <a:pt x="2895" y="6952"/>
                    </a:lnTo>
                    <a:lnTo>
                      <a:pt x="2762" y="7047"/>
                    </a:lnTo>
                    <a:lnTo>
                      <a:pt x="2591" y="7123"/>
                    </a:lnTo>
                    <a:lnTo>
                      <a:pt x="2438" y="7219"/>
                    </a:lnTo>
                    <a:lnTo>
                      <a:pt x="2382" y="7238"/>
                    </a:lnTo>
                    <a:lnTo>
                      <a:pt x="2324" y="7238"/>
                    </a:lnTo>
                    <a:lnTo>
                      <a:pt x="2286" y="7219"/>
                    </a:lnTo>
                    <a:lnTo>
                      <a:pt x="2248" y="7199"/>
                    </a:lnTo>
                    <a:lnTo>
                      <a:pt x="2191" y="7123"/>
                    </a:lnTo>
                    <a:lnTo>
                      <a:pt x="2115" y="7085"/>
                    </a:lnTo>
                    <a:lnTo>
                      <a:pt x="1943" y="6933"/>
                    </a:lnTo>
                    <a:lnTo>
                      <a:pt x="1810" y="6838"/>
                    </a:lnTo>
                    <a:lnTo>
                      <a:pt x="1657" y="6762"/>
                    </a:lnTo>
                    <a:lnTo>
                      <a:pt x="1581" y="6742"/>
                    </a:lnTo>
                    <a:lnTo>
                      <a:pt x="1410" y="6723"/>
                    </a:lnTo>
                    <a:lnTo>
                      <a:pt x="1258" y="6666"/>
                    </a:lnTo>
                    <a:lnTo>
                      <a:pt x="1181" y="6647"/>
                    </a:lnTo>
                    <a:lnTo>
                      <a:pt x="1105" y="6647"/>
                    </a:lnTo>
                    <a:lnTo>
                      <a:pt x="953" y="6666"/>
                    </a:lnTo>
                    <a:lnTo>
                      <a:pt x="953" y="6628"/>
                    </a:lnTo>
                    <a:lnTo>
                      <a:pt x="934" y="6571"/>
                    </a:lnTo>
                    <a:lnTo>
                      <a:pt x="914" y="6552"/>
                    </a:lnTo>
                    <a:lnTo>
                      <a:pt x="895" y="6533"/>
                    </a:lnTo>
                    <a:lnTo>
                      <a:pt x="877" y="6533"/>
                    </a:lnTo>
                    <a:lnTo>
                      <a:pt x="877" y="6514"/>
                    </a:lnTo>
                    <a:lnTo>
                      <a:pt x="838" y="6514"/>
                    </a:lnTo>
                    <a:lnTo>
                      <a:pt x="800" y="6495"/>
                    </a:lnTo>
                    <a:lnTo>
                      <a:pt x="743" y="6495"/>
                    </a:lnTo>
                    <a:lnTo>
                      <a:pt x="667" y="6495"/>
                    </a:lnTo>
                    <a:lnTo>
                      <a:pt x="648" y="6495"/>
                    </a:lnTo>
                    <a:lnTo>
                      <a:pt x="629" y="6495"/>
                    </a:lnTo>
                    <a:lnTo>
                      <a:pt x="610" y="6495"/>
                    </a:lnTo>
                    <a:lnTo>
                      <a:pt x="591" y="6476"/>
                    </a:lnTo>
                    <a:lnTo>
                      <a:pt x="591" y="6457"/>
                    </a:lnTo>
                    <a:lnTo>
                      <a:pt x="572" y="6419"/>
                    </a:lnTo>
                    <a:lnTo>
                      <a:pt x="572" y="6381"/>
                    </a:lnTo>
                    <a:lnTo>
                      <a:pt x="572" y="6361"/>
                    </a:lnTo>
                    <a:lnTo>
                      <a:pt x="572" y="6324"/>
                    </a:lnTo>
                    <a:lnTo>
                      <a:pt x="591" y="6266"/>
                    </a:lnTo>
                    <a:lnTo>
                      <a:pt x="610" y="6228"/>
                    </a:lnTo>
                    <a:lnTo>
                      <a:pt x="648" y="6190"/>
                    </a:lnTo>
                    <a:lnTo>
                      <a:pt x="705" y="6152"/>
                    </a:lnTo>
                    <a:lnTo>
                      <a:pt x="724" y="6133"/>
                    </a:lnTo>
                    <a:lnTo>
                      <a:pt x="858" y="5980"/>
                    </a:lnTo>
                    <a:lnTo>
                      <a:pt x="895" y="5885"/>
                    </a:lnTo>
                    <a:lnTo>
                      <a:pt x="895" y="5848"/>
                    </a:lnTo>
                    <a:lnTo>
                      <a:pt x="914" y="5809"/>
                    </a:lnTo>
                    <a:lnTo>
                      <a:pt x="934" y="5790"/>
                    </a:lnTo>
                    <a:lnTo>
                      <a:pt x="1105" y="5599"/>
                    </a:lnTo>
                    <a:lnTo>
                      <a:pt x="1124" y="5562"/>
                    </a:lnTo>
                    <a:lnTo>
                      <a:pt x="1200" y="5428"/>
                    </a:lnTo>
                    <a:lnTo>
                      <a:pt x="1219" y="5409"/>
                    </a:lnTo>
                    <a:lnTo>
                      <a:pt x="1353" y="5314"/>
                    </a:lnTo>
                    <a:lnTo>
                      <a:pt x="1353" y="5295"/>
                    </a:lnTo>
                    <a:lnTo>
                      <a:pt x="1371" y="5276"/>
                    </a:lnTo>
                    <a:lnTo>
                      <a:pt x="1429" y="5104"/>
                    </a:lnTo>
                    <a:lnTo>
                      <a:pt x="1448" y="5009"/>
                    </a:lnTo>
                    <a:lnTo>
                      <a:pt x="1467" y="4971"/>
                    </a:lnTo>
                    <a:lnTo>
                      <a:pt x="1486" y="4914"/>
                    </a:lnTo>
                    <a:lnTo>
                      <a:pt x="1524" y="4742"/>
                    </a:lnTo>
                    <a:lnTo>
                      <a:pt x="1524" y="4705"/>
                    </a:lnTo>
                    <a:lnTo>
                      <a:pt x="1524" y="4685"/>
                    </a:lnTo>
                    <a:lnTo>
                      <a:pt x="1524" y="4628"/>
                    </a:lnTo>
                    <a:lnTo>
                      <a:pt x="1524" y="4609"/>
                    </a:lnTo>
                    <a:lnTo>
                      <a:pt x="1524" y="4590"/>
                    </a:lnTo>
                    <a:lnTo>
                      <a:pt x="1505" y="4571"/>
                    </a:lnTo>
                    <a:lnTo>
                      <a:pt x="1486" y="4552"/>
                    </a:lnTo>
                    <a:lnTo>
                      <a:pt x="1467" y="4533"/>
                    </a:lnTo>
                    <a:lnTo>
                      <a:pt x="1467" y="4514"/>
                    </a:lnTo>
                    <a:lnTo>
                      <a:pt x="1467" y="4495"/>
                    </a:lnTo>
                    <a:lnTo>
                      <a:pt x="1467" y="4476"/>
                    </a:lnTo>
                    <a:lnTo>
                      <a:pt x="1467" y="4457"/>
                    </a:lnTo>
                    <a:lnTo>
                      <a:pt x="1486" y="4380"/>
                    </a:lnTo>
                    <a:lnTo>
                      <a:pt x="1486" y="4361"/>
                    </a:lnTo>
                    <a:lnTo>
                      <a:pt x="1505" y="4343"/>
                    </a:lnTo>
                    <a:lnTo>
                      <a:pt x="1505" y="4324"/>
                    </a:lnTo>
                    <a:lnTo>
                      <a:pt x="1524" y="4285"/>
                    </a:lnTo>
                    <a:lnTo>
                      <a:pt x="1543" y="4266"/>
                    </a:lnTo>
                    <a:lnTo>
                      <a:pt x="1543" y="4247"/>
                    </a:lnTo>
                    <a:lnTo>
                      <a:pt x="1562" y="4247"/>
                    </a:lnTo>
                    <a:lnTo>
                      <a:pt x="1581" y="4228"/>
                    </a:lnTo>
                    <a:lnTo>
                      <a:pt x="1638" y="4209"/>
                    </a:lnTo>
                    <a:lnTo>
                      <a:pt x="1696" y="4209"/>
                    </a:lnTo>
                    <a:lnTo>
                      <a:pt x="1696" y="4190"/>
                    </a:lnTo>
                    <a:lnTo>
                      <a:pt x="1715" y="4190"/>
                    </a:lnTo>
                    <a:lnTo>
                      <a:pt x="1734" y="4190"/>
                    </a:lnTo>
                    <a:lnTo>
                      <a:pt x="1772" y="4209"/>
                    </a:lnTo>
                    <a:lnTo>
                      <a:pt x="1810" y="4228"/>
                    </a:lnTo>
                    <a:lnTo>
                      <a:pt x="1829" y="4228"/>
                    </a:lnTo>
                    <a:lnTo>
                      <a:pt x="1848" y="4228"/>
                    </a:lnTo>
                    <a:lnTo>
                      <a:pt x="1924" y="4247"/>
                    </a:lnTo>
                    <a:lnTo>
                      <a:pt x="2115" y="4228"/>
                    </a:lnTo>
                    <a:lnTo>
                      <a:pt x="2153" y="4209"/>
                    </a:lnTo>
                    <a:lnTo>
                      <a:pt x="2191" y="4209"/>
                    </a:lnTo>
                    <a:lnTo>
                      <a:pt x="2210" y="4209"/>
                    </a:lnTo>
                    <a:lnTo>
                      <a:pt x="2229" y="4209"/>
                    </a:lnTo>
                    <a:lnTo>
                      <a:pt x="2286" y="4228"/>
                    </a:lnTo>
                    <a:lnTo>
                      <a:pt x="2305" y="4228"/>
                    </a:lnTo>
                    <a:lnTo>
                      <a:pt x="2324" y="4228"/>
                    </a:lnTo>
                    <a:lnTo>
                      <a:pt x="2343" y="4209"/>
                    </a:lnTo>
                    <a:lnTo>
                      <a:pt x="2362" y="4152"/>
                    </a:lnTo>
                    <a:lnTo>
                      <a:pt x="2362" y="4114"/>
                    </a:lnTo>
                    <a:lnTo>
                      <a:pt x="2362" y="4095"/>
                    </a:lnTo>
                    <a:lnTo>
                      <a:pt x="2343" y="4038"/>
                    </a:lnTo>
                    <a:lnTo>
                      <a:pt x="2343" y="4019"/>
                    </a:lnTo>
                    <a:lnTo>
                      <a:pt x="2362" y="3981"/>
                    </a:lnTo>
                    <a:lnTo>
                      <a:pt x="2400" y="3943"/>
                    </a:lnTo>
                    <a:lnTo>
                      <a:pt x="2438" y="3904"/>
                    </a:lnTo>
                    <a:lnTo>
                      <a:pt x="2514" y="3847"/>
                    </a:lnTo>
                    <a:lnTo>
                      <a:pt x="2477" y="3771"/>
                    </a:lnTo>
                    <a:lnTo>
                      <a:pt x="2458" y="3752"/>
                    </a:lnTo>
                    <a:lnTo>
                      <a:pt x="2438" y="3733"/>
                    </a:lnTo>
                    <a:lnTo>
                      <a:pt x="2419" y="3714"/>
                    </a:lnTo>
                    <a:lnTo>
                      <a:pt x="2382" y="3695"/>
                    </a:lnTo>
                    <a:lnTo>
                      <a:pt x="2362" y="3676"/>
                    </a:lnTo>
                    <a:lnTo>
                      <a:pt x="2305" y="3600"/>
                    </a:lnTo>
                    <a:lnTo>
                      <a:pt x="2248" y="3562"/>
                    </a:lnTo>
                    <a:lnTo>
                      <a:pt x="2229" y="3542"/>
                    </a:lnTo>
                    <a:lnTo>
                      <a:pt x="2210" y="3542"/>
                    </a:lnTo>
                    <a:lnTo>
                      <a:pt x="2115" y="3504"/>
                    </a:lnTo>
                    <a:lnTo>
                      <a:pt x="2096" y="3486"/>
                    </a:lnTo>
                    <a:lnTo>
                      <a:pt x="2096" y="3466"/>
                    </a:lnTo>
                    <a:lnTo>
                      <a:pt x="2096" y="3371"/>
                    </a:lnTo>
                    <a:lnTo>
                      <a:pt x="2096" y="3352"/>
                    </a:lnTo>
                    <a:lnTo>
                      <a:pt x="2096" y="3333"/>
                    </a:lnTo>
                    <a:lnTo>
                      <a:pt x="2077" y="3314"/>
                    </a:lnTo>
                    <a:lnTo>
                      <a:pt x="2057" y="3276"/>
                    </a:lnTo>
                    <a:lnTo>
                      <a:pt x="2057" y="3257"/>
                    </a:lnTo>
                    <a:lnTo>
                      <a:pt x="2038" y="3237"/>
                    </a:lnTo>
                    <a:lnTo>
                      <a:pt x="2001" y="3200"/>
                    </a:lnTo>
                    <a:lnTo>
                      <a:pt x="1981" y="3181"/>
                    </a:lnTo>
                    <a:lnTo>
                      <a:pt x="1962" y="3181"/>
                    </a:lnTo>
                    <a:lnTo>
                      <a:pt x="1886" y="3161"/>
                    </a:lnTo>
                    <a:lnTo>
                      <a:pt x="1867" y="3142"/>
                    </a:lnTo>
                    <a:lnTo>
                      <a:pt x="1791" y="3066"/>
                    </a:lnTo>
                    <a:lnTo>
                      <a:pt x="1772" y="3047"/>
                    </a:lnTo>
                    <a:lnTo>
                      <a:pt x="1752" y="3028"/>
                    </a:lnTo>
                    <a:lnTo>
                      <a:pt x="1734" y="3028"/>
                    </a:lnTo>
                    <a:lnTo>
                      <a:pt x="1715" y="3028"/>
                    </a:lnTo>
                    <a:lnTo>
                      <a:pt x="1696" y="3028"/>
                    </a:lnTo>
                    <a:lnTo>
                      <a:pt x="1524" y="3028"/>
                    </a:lnTo>
                    <a:lnTo>
                      <a:pt x="1505" y="3028"/>
                    </a:lnTo>
                    <a:lnTo>
                      <a:pt x="1486" y="3009"/>
                    </a:lnTo>
                    <a:lnTo>
                      <a:pt x="1467" y="3009"/>
                    </a:lnTo>
                    <a:lnTo>
                      <a:pt x="1467" y="2990"/>
                    </a:lnTo>
                    <a:lnTo>
                      <a:pt x="1410" y="2914"/>
                    </a:lnTo>
                    <a:lnTo>
                      <a:pt x="1371" y="2876"/>
                    </a:lnTo>
                    <a:lnTo>
                      <a:pt x="1334" y="2838"/>
                    </a:lnTo>
                    <a:lnTo>
                      <a:pt x="1315" y="2819"/>
                    </a:lnTo>
                    <a:lnTo>
                      <a:pt x="1295" y="2780"/>
                    </a:lnTo>
                    <a:lnTo>
                      <a:pt x="1276" y="2761"/>
                    </a:lnTo>
                    <a:lnTo>
                      <a:pt x="1258" y="2761"/>
                    </a:lnTo>
                    <a:lnTo>
                      <a:pt x="1239" y="2743"/>
                    </a:lnTo>
                    <a:lnTo>
                      <a:pt x="1219" y="2743"/>
                    </a:lnTo>
                    <a:lnTo>
                      <a:pt x="1219" y="2724"/>
                    </a:lnTo>
                    <a:lnTo>
                      <a:pt x="1219" y="2704"/>
                    </a:lnTo>
                    <a:lnTo>
                      <a:pt x="1219" y="2628"/>
                    </a:lnTo>
                    <a:lnTo>
                      <a:pt x="1200" y="2609"/>
                    </a:lnTo>
                    <a:lnTo>
                      <a:pt x="1162" y="2552"/>
                    </a:lnTo>
                    <a:lnTo>
                      <a:pt x="1162" y="2533"/>
                    </a:lnTo>
                    <a:lnTo>
                      <a:pt x="1162" y="2495"/>
                    </a:lnTo>
                    <a:lnTo>
                      <a:pt x="1162" y="2457"/>
                    </a:lnTo>
                    <a:lnTo>
                      <a:pt x="1181" y="2438"/>
                    </a:lnTo>
                    <a:lnTo>
                      <a:pt x="1200" y="2419"/>
                    </a:lnTo>
                    <a:lnTo>
                      <a:pt x="1334" y="2343"/>
                    </a:lnTo>
                    <a:lnTo>
                      <a:pt x="1353" y="2323"/>
                    </a:lnTo>
                    <a:lnTo>
                      <a:pt x="1371" y="2304"/>
                    </a:lnTo>
                    <a:lnTo>
                      <a:pt x="1371" y="2285"/>
                    </a:lnTo>
                    <a:lnTo>
                      <a:pt x="1371" y="2266"/>
                    </a:lnTo>
                    <a:lnTo>
                      <a:pt x="1371" y="2247"/>
                    </a:lnTo>
                    <a:lnTo>
                      <a:pt x="1371" y="2228"/>
                    </a:lnTo>
                    <a:lnTo>
                      <a:pt x="1371" y="2209"/>
                    </a:lnTo>
                    <a:lnTo>
                      <a:pt x="1371" y="2171"/>
                    </a:lnTo>
                    <a:lnTo>
                      <a:pt x="1371" y="2152"/>
                    </a:lnTo>
                    <a:lnTo>
                      <a:pt x="1371" y="2133"/>
                    </a:lnTo>
                    <a:lnTo>
                      <a:pt x="1353" y="2114"/>
                    </a:lnTo>
                    <a:lnTo>
                      <a:pt x="1334" y="2095"/>
                    </a:lnTo>
                    <a:lnTo>
                      <a:pt x="1315" y="2076"/>
                    </a:lnTo>
                    <a:lnTo>
                      <a:pt x="1258" y="2076"/>
                    </a:lnTo>
                    <a:lnTo>
                      <a:pt x="1162" y="2057"/>
                    </a:lnTo>
                    <a:lnTo>
                      <a:pt x="1029" y="2018"/>
                    </a:lnTo>
                    <a:lnTo>
                      <a:pt x="972" y="2000"/>
                    </a:lnTo>
                    <a:lnTo>
                      <a:pt x="914" y="1962"/>
                    </a:lnTo>
                    <a:lnTo>
                      <a:pt x="895" y="1942"/>
                    </a:lnTo>
                    <a:lnTo>
                      <a:pt x="877" y="1923"/>
                    </a:lnTo>
                    <a:lnTo>
                      <a:pt x="762" y="1695"/>
                    </a:lnTo>
                    <a:lnTo>
                      <a:pt x="743" y="1714"/>
                    </a:lnTo>
                    <a:lnTo>
                      <a:pt x="724" y="1733"/>
                    </a:lnTo>
                    <a:lnTo>
                      <a:pt x="591" y="1923"/>
                    </a:lnTo>
                    <a:lnTo>
                      <a:pt x="20" y="1619"/>
                    </a:lnTo>
                    <a:lnTo>
                      <a:pt x="20" y="1600"/>
                    </a:lnTo>
                    <a:lnTo>
                      <a:pt x="0" y="1600"/>
                    </a:lnTo>
                    <a:lnTo>
                      <a:pt x="0" y="1581"/>
                    </a:lnTo>
                    <a:lnTo>
                      <a:pt x="20" y="1561"/>
                    </a:lnTo>
                    <a:lnTo>
                      <a:pt x="76" y="1485"/>
                    </a:lnTo>
                    <a:lnTo>
                      <a:pt x="96" y="1447"/>
                    </a:lnTo>
                    <a:lnTo>
                      <a:pt x="115" y="1352"/>
                    </a:lnTo>
                    <a:lnTo>
                      <a:pt x="76" y="1276"/>
                    </a:lnTo>
                    <a:lnTo>
                      <a:pt x="20" y="1200"/>
                    </a:lnTo>
                    <a:lnTo>
                      <a:pt x="20" y="1180"/>
                    </a:lnTo>
                    <a:lnTo>
                      <a:pt x="0" y="1142"/>
                    </a:lnTo>
                    <a:lnTo>
                      <a:pt x="0" y="1066"/>
                    </a:lnTo>
                    <a:lnTo>
                      <a:pt x="20" y="857"/>
                    </a:lnTo>
                    <a:lnTo>
                      <a:pt x="96" y="780"/>
                    </a:lnTo>
                    <a:lnTo>
                      <a:pt x="115" y="780"/>
                    </a:lnTo>
                    <a:lnTo>
                      <a:pt x="134" y="780"/>
                    </a:lnTo>
                    <a:lnTo>
                      <a:pt x="152" y="780"/>
                    </a:lnTo>
                    <a:lnTo>
                      <a:pt x="152" y="799"/>
                    </a:lnTo>
                    <a:lnTo>
                      <a:pt x="172" y="799"/>
                    </a:lnTo>
                    <a:lnTo>
                      <a:pt x="191" y="799"/>
                    </a:lnTo>
                    <a:lnTo>
                      <a:pt x="229" y="762"/>
                    </a:lnTo>
                    <a:lnTo>
                      <a:pt x="248" y="743"/>
                    </a:lnTo>
                    <a:lnTo>
                      <a:pt x="286" y="743"/>
                    </a:lnTo>
                    <a:lnTo>
                      <a:pt x="362" y="704"/>
                    </a:lnTo>
                    <a:lnTo>
                      <a:pt x="400" y="704"/>
                    </a:lnTo>
                    <a:lnTo>
                      <a:pt x="419" y="685"/>
                    </a:lnTo>
                    <a:lnTo>
                      <a:pt x="438" y="685"/>
                    </a:lnTo>
                    <a:lnTo>
                      <a:pt x="496" y="609"/>
                    </a:lnTo>
                    <a:lnTo>
                      <a:pt x="533" y="590"/>
                    </a:lnTo>
                    <a:lnTo>
                      <a:pt x="591" y="571"/>
                    </a:lnTo>
                    <a:lnTo>
                      <a:pt x="629" y="533"/>
                    </a:lnTo>
                    <a:lnTo>
                      <a:pt x="648" y="533"/>
                    </a:lnTo>
                    <a:lnTo>
                      <a:pt x="667" y="514"/>
                    </a:lnTo>
                    <a:lnTo>
                      <a:pt x="686" y="514"/>
                    </a:lnTo>
                    <a:lnTo>
                      <a:pt x="705" y="495"/>
                    </a:lnTo>
                    <a:lnTo>
                      <a:pt x="724" y="457"/>
                    </a:lnTo>
                    <a:lnTo>
                      <a:pt x="762" y="32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1" name="Freeform 17">
                <a:extLst>
                  <a:ext uri="{FF2B5EF4-FFF2-40B4-BE49-F238E27FC236}">
                    <a16:creationId xmlns:a16="http://schemas.microsoft.com/office/drawing/2014/main" id="{38DE4FDD-AD15-914B-8FDE-F008DCF12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5875" y="2062163"/>
                <a:ext cx="1333500" cy="363537"/>
              </a:xfrm>
              <a:custGeom>
                <a:avLst/>
                <a:gdLst>
                  <a:gd name="T0" fmla="*/ 2147483646 w 7410"/>
                  <a:gd name="T1" fmla="*/ 2147483646 h 2020"/>
                  <a:gd name="T2" fmla="*/ 2147483646 w 7410"/>
                  <a:gd name="T3" fmla="*/ 2147483646 h 2020"/>
                  <a:gd name="T4" fmla="*/ 2147483646 w 7410"/>
                  <a:gd name="T5" fmla="*/ 2147483646 h 2020"/>
                  <a:gd name="T6" fmla="*/ 2147483646 w 7410"/>
                  <a:gd name="T7" fmla="*/ 2147483646 h 2020"/>
                  <a:gd name="T8" fmla="*/ 2147483646 w 7410"/>
                  <a:gd name="T9" fmla="*/ 2147483646 h 2020"/>
                  <a:gd name="T10" fmla="*/ 2147483646 w 7410"/>
                  <a:gd name="T11" fmla="*/ 2147483646 h 2020"/>
                  <a:gd name="T12" fmla="*/ 2147483646 w 7410"/>
                  <a:gd name="T13" fmla="*/ 2147483646 h 2020"/>
                  <a:gd name="T14" fmla="*/ 2147483646 w 7410"/>
                  <a:gd name="T15" fmla="*/ 2147483646 h 2020"/>
                  <a:gd name="T16" fmla="*/ 2147483646 w 7410"/>
                  <a:gd name="T17" fmla="*/ 2147483646 h 2020"/>
                  <a:gd name="T18" fmla="*/ 2147483646 w 7410"/>
                  <a:gd name="T19" fmla="*/ 2147483646 h 2020"/>
                  <a:gd name="T20" fmla="*/ 2147483646 w 7410"/>
                  <a:gd name="T21" fmla="*/ 2147483646 h 2020"/>
                  <a:gd name="T22" fmla="*/ 2147483646 w 7410"/>
                  <a:gd name="T23" fmla="*/ 2147483646 h 2020"/>
                  <a:gd name="T24" fmla="*/ 2147483646 w 7410"/>
                  <a:gd name="T25" fmla="*/ 2147483646 h 2020"/>
                  <a:gd name="T26" fmla="*/ 2147483646 w 7410"/>
                  <a:gd name="T27" fmla="*/ 2147483646 h 2020"/>
                  <a:gd name="T28" fmla="*/ 2147483646 w 7410"/>
                  <a:gd name="T29" fmla="*/ 2147483646 h 2020"/>
                  <a:gd name="T30" fmla="*/ 2147483646 w 7410"/>
                  <a:gd name="T31" fmla="*/ 2147483646 h 2020"/>
                  <a:gd name="T32" fmla="*/ 2147483646 w 7410"/>
                  <a:gd name="T33" fmla="*/ 2147483646 h 2020"/>
                  <a:gd name="T34" fmla="*/ 2147483646 w 7410"/>
                  <a:gd name="T35" fmla="*/ 2147483646 h 2020"/>
                  <a:gd name="T36" fmla="*/ 2147483646 w 7410"/>
                  <a:gd name="T37" fmla="*/ 2147483646 h 2020"/>
                  <a:gd name="T38" fmla="*/ 2147483646 w 7410"/>
                  <a:gd name="T39" fmla="*/ 2147483646 h 2020"/>
                  <a:gd name="T40" fmla="*/ 2147483646 w 7410"/>
                  <a:gd name="T41" fmla="*/ 2147483646 h 2020"/>
                  <a:gd name="T42" fmla="*/ 2147483646 w 7410"/>
                  <a:gd name="T43" fmla="*/ 2147483646 h 2020"/>
                  <a:gd name="T44" fmla="*/ 2147483646 w 7410"/>
                  <a:gd name="T45" fmla="*/ 2147483646 h 2020"/>
                  <a:gd name="T46" fmla="*/ 2147483646 w 7410"/>
                  <a:gd name="T47" fmla="*/ 2147483646 h 2020"/>
                  <a:gd name="T48" fmla="*/ 2147483646 w 7410"/>
                  <a:gd name="T49" fmla="*/ 2147483646 h 2020"/>
                  <a:gd name="T50" fmla="*/ 2147483646 w 7410"/>
                  <a:gd name="T51" fmla="*/ 2147483646 h 2020"/>
                  <a:gd name="T52" fmla="*/ 2147483646 w 7410"/>
                  <a:gd name="T53" fmla="*/ 2147483646 h 2020"/>
                  <a:gd name="T54" fmla="*/ 2147483646 w 7410"/>
                  <a:gd name="T55" fmla="*/ 2147483646 h 2020"/>
                  <a:gd name="T56" fmla="*/ 2147483646 w 7410"/>
                  <a:gd name="T57" fmla="*/ 2147483646 h 2020"/>
                  <a:gd name="T58" fmla="*/ 2147483646 w 7410"/>
                  <a:gd name="T59" fmla="*/ 2147483646 h 2020"/>
                  <a:gd name="T60" fmla="*/ 2147483646 w 7410"/>
                  <a:gd name="T61" fmla="*/ 2147483646 h 2020"/>
                  <a:gd name="T62" fmla="*/ 2147483646 w 7410"/>
                  <a:gd name="T63" fmla="*/ 2147483646 h 2020"/>
                  <a:gd name="T64" fmla="*/ 2147483646 w 7410"/>
                  <a:gd name="T65" fmla="*/ 2147483646 h 2020"/>
                  <a:gd name="T66" fmla="*/ 2147483646 w 7410"/>
                  <a:gd name="T67" fmla="*/ 2147483646 h 2020"/>
                  <a:gd name="T68" fmla="*/ 2147483646 w 7410"/>
                  <a:gd name="T69" fmla="*/ 2147483646 h 2020"/>
                  <a:gd name="T70" fmla="*/ 2147483646 w 7410"/>
                  <a:gd name="T71" fmla="*/ 2147483646 h 2020"/>
                  <a:gd name="T72" fmla="*/ 2147483646 w 7410"/>
                  <a:gd name="T73" fmla="*/ 2147483646 h 2020"/>
                  <a:gd name="T74" fmla="*/ 2147483646 w 7410"/>
                  <a:gd name="T75" fmla="*/ 2147483646 h 2020"/>
                  <a:gd name="T76" fmla="*/ 2147483646 w 7410"/>
                  <a:gd name="T77" fmla="*/ 2147483646 h 2020"/>
                  <a:gd name="T78" fmla="*/ 2147483646 w 7410"/>
                  <a:gd name="T79" fmla="*/ 2147483646 h 2020"/>
                  <a:gd name="T80" fmla="*/ 2147483646 w 7410"/>
                  <a:gd name="T81" fmla="*/ 2147483646 h 2020"/>
                  <a:gd name="T82" fmla="*/ 2147483646 w 7410"/>
                  <a:gd name="T83" fmla="*/ 2147483646 h 2020"/>
                  <a:gd name="T84" fmla="*/ 2147483646 w 7410"/>
                  <a:gd name="T85" fmla="*/ 2147483646 h 2020"/>
                  <a:gd name="T86" fmla="*/ 2147483646 w 7410"/>
                  <a:gd name="T87" fmla="*/ 2147483646 h 2020"/>
                  <a:gd name="T88" fmla="*/ 2147483646 w 7410"/>
                  <a:gd name="T89" fmla="*/ 2147483646 h 2020"/>
                  <a:gd name="T90" fmla="*/ 2147483646 w 7410"/>
                  <a:gd name="T91" fmla="*/ 2147483646 h 2020"/>
                  <a:gd name="T92" fmla="*/ 2147483646 w 7410"/>
                  <a:gd name="T93" fmla="*/ 2147483646 h 2020"/>
                  <a:gd name="T94" fmla="*/ 2147483646 w 7410"/>
                  <a:gd name="T95" fmla="*/ 2147483646 h 2020"/>
                  <a:gd name="T96" fmla="*/ 2147483646 w 7410"/>
                  <a:gd name="T97" fmla="*/ 2147483646 h 2020"/>
                  <a:gd name="T98" fmla="*/ 2147483646 w 7410"/>
                  <a:gd name="T99" fmla="*/ 2147483646 h 2020"/>
                  <a:gd name="T100" fmla="*/ 2147483646 w 7410"/>
                  <a:gd name="T101" fmla="*/ 2147483646 h 2020"/>
                  <a:gd name="T102" fmla="*/ 2147483646 w 7410"/>
                  <a:gd name="T103" fmla="*/ 2147483646 h 2020"/>
                  <a:gd name="T104" fmla="*/ 2147483646 w 7410"/>
                  <a:gd name="T105" fmla="*/ 2147483646 h 2020"/>
                  <a:gd name="T106" fmla="*/ 2147483646 w 7410"/>
                  <a:gd name="T107" fmla="*/ 2147483646 h 2020"/>
                  <a:gd name="T108" fmla="*/ 2147483646 w 7410"/>
                  <a:gd name="T109" fmla="*/ 2147483646 h 2020"/>
                  <a:gd name="T110" fmla="*/ 2147483646 w 7410"/>
                  <a:gd name="T111" fmla="*/ 2147483646 h 2020"/>
                  <a:gd name="T112" fmla="*/ 2147483646 w 7410"/>
                  <a:gd name="T113" fmla="*/ 2147483646 h 2020"/>
                  <a:gd name="T114" fmla="*/ 2147483646 w 7410"/>
                  <a:gd name="T115" fmla="*/ 2147483646 h 2020"/>
                  <a:gd name="T116" fmla="*/ 2147483646 w 7410"/>
                  <a:gd name="T117" fmla="*/ 2147483646 h 2020"/>
                  <a:gd name="T118" fmla="*/ 2147483646 w 7410"/>
                  <a:gd name="T119" fmla="*/ 2147483646 h 2020"/>
                  <a:gd name="T120" fmla="*/ 2147483646 w 7410"/>
                  <a:gd name="T121" fmla="*/ 2147483646 h 2020"/>
                  <a:gd name="T122" fmla="*/ 2147483646 w 7410"/>
                  <a:gd name="T123" fmla="*/ 2147483646 h 20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410" h="2020">
                    <a:moveTo>
                      <a:pt x="0" y="1429"/>
                    </a:moveTo>
                    <a:lnTo>
                      <a:pt x="37" y="1429"/>
                    </a:lnTo>
                    <a:lnTo>
                      <a:pt x="95" y="1447"/>
                    </a:lnTo>
                    <a:lnTo>
                      <a:pt x="114" y="1467"/>
                    </a:lnTo>
                    <a:lnTo>
                      <a:pt x="190" y="1429"/>
                    </a:lnTo>
                    <a:lnTo>
                      <a:pt x="266" y="1352"/>
                    </a:lnTo>
                    <a:lnTo>
                      <a:pt x="342" y="1333"/>
                    </a:lnTo>
                    <a:lnTo>
                      <a:pt x="400" y="1315"/>
                    </a:lnTo>
                    <a:lnTo>
                      <a:pt x="418" y="1315"/>
                    </a:lnTo>
                    <a:lnTo>
                      <a:pt x="437" y="1295"/>
                    </a:lnTo>
                    <a:lnTo>
                      <a:pt x="437" y="1257"/>
                    </a:lnTo>
                    <a:lnTo>
                      <a:pt x="418" y="1238"/>
                    </a:lnTo>
                    <a:lnTo>
                      <a:pt x="342" y="1276"/>
                    </a:lnTo>
                    <a:lnTo>
                      <a:pt x="285" y="1276"/>
                    </a:lnTo>
                    <a:lnTo>
                      <a:pt x="228" y="1257"/>
                    </a:lnTo>
                    <a:lnTo>
                      <a:pt x="171" y="1238"/>
                    </a:lnTo>
                    <a:lnTo>
                      <a:pt x="190" y="1200"/>
                    </a:lnTo>
                    <a:lnTo>
                      <a:pt x="228" y="1200"/>
                    </a:lnTo>
                    <a:lnTo>
                      <a:pt x="266" y="1219"/>
                    </a:lnTo>
                    <a:lnTo>
                      <a:pt x="285" y="1238"/>
                    </a:lnTo>
                    <a:lnTo>
                      <a:pt x="323" y="1219"/>
                    </a:lnTo>
                    <a:lnTo>
                      <a:pt x="381" y="1181"/>
                    </a:lnTo>
                    <a:lnTo>
                      <a:pt x="418" y="1162"/>
                    </a:lnTo>
                    <a:lnTo>
                      <a:pt x="418" y="1143"/>
                    </a:lnTo>
                    <a:lnTo>
                      <a:pt x="418" y="1124"/>
                    </a:lnTo>
                    <a:lnTo>
                      <a:pt x="418" y="1086"/>
                    </a:lnTo>
                    <a:lnTo>
                      <a:pt x="361" y="1086"/>
                    </a:lnTo>
                    <a:lnTo>
                      <a:pt x="361" y="1066"/>
                    </a:lnTo>
                    <a:lnTo>
                      <a:pt x="418" y="1048"/>
                    </a:lnTo>
                    <a:lnTo>
                      <a:pt x="457" y="1066"/>
                    </a:lnTo>
                    <a:lnTo>
                      <a:pt x="457" y="1105"/>
                    </a:lnTo>
                    <a:lnTo>
                      <a:pt x="457" y="1143"/>
                    </a:lnTo>
                    <a:lnTo>
                      <a:pt x="476" y="1181"/>
                    </a:lnTo>
                    <a:lnTo>
                      <a:pt x="495" y="1181"/>
                    </a:lnTo>
                    <a:lnTo>
                      <a:pt x="513" y="1162"/>
                    </a:lnTo>
                    <a:lnTo>
                      <a:pt x="533" y="1105"/>
                    </a:lnTo>
                    <a:lnTo>
                      <a:pt x="533" y="1048"/>
                    </a:lnTo>
                    <a:lnTo>
                      <a:pt x="647" y="990"/>
                    </a:lnTo>
                    <a:lnTo>
                      <a:pt x="799" y="952"/>
                    </a:lnTo>
                    <a:lnTo>
                      <a:pt x="894" y="895"/>
                    </a:lnTo>
                    <a:lnTo>
                      <a:pt x="914" y="857"/>
                    </a:lnTo>
                    <a:lnTo>
                      <a:pt x="933" y="819"/>
                    </a:lnTo>
                    <a:lnTo>
                      <a:pt x="952" y="800"/>
                    </a:lnTo>
                    <a:lnTo>
                      <a:pt x="1009" y="781"/>
                    </a:lnTo>
                    <a:lnTo>
                      <a:pt x="1085" y="781"/>
                    </a:lnTo>
                    <a:lnTo>
                      <a:pt x="1123" y="800"/>
                    </a:lnTo>
                    <a:lnTo>
                      <a:pt x="1161" y="800"/>
                    </a:lnTo>
                    <a:lnTo>
                      <a:pt x="1275" y="857"/>
                    </a:lnTo>
                    <a:lnTo>
                      <a:pt x="1333" y="876"/>
                    </a:lnTo>
                    <a:lnTo>
                      <a:pt x="1390" y="876"/>
                    </a:lnTo>
                    <a:lnTo>
                      <a:pt x="1466" y="876"/>
                    </a:lnTo>
                    <a:lnTo>
                      <a:pt x="1637" y="838"/>
                    </a:lnTo>
                    <a:lnTo>
                      <a:pt x="1676" y="838"/>
                    </a:lnTo>
                    <a:lnTo>
                      <a:pt x="1790" y="876"/>
                    </a:lnTo>
                    <a:lnTo>
                      <a:pt x="1847" y="876"/>
                    </a:lnTo>
                    <a:lnTo>
                      <a:pt x="1961" y="876"/>
                    </a:lnTo>
                    <a:lnTo>
                      <a:pt x="2342" y="800"/>
                    </a:lnTo>
                    <a:lnTo>
                      <a:pt x="2418" y="743"/>
                    </a:lnTo>
                    <a:lnTo>
                      <a:pt x="2362" y="743"/>
                    </a:lnTo>
                    <a:lnTo>
                      <a:pt x="2285" y="743"/>
                    </a:lnTo>
                    <a:lnTo>
                      <a:pt x="2209" y="743"/>
                    </a:lnTo>
                    <a:lnTo>
                      <a:pt x="2152" y="705"/>
                    </a:lnTo>
                    <a:lnTo>
                      <a:pt x="2095" y="667"/>
                    </a:lnTo>
                    <a:lnTo>
                      <a:pt x="1961" y="590"/>
                    </a:lnTo>
                    <a:lnTo>
                      <a:pt x="1885" y="571"/>
                    </a:lnTo>
                    <a:lnTo>
                      <a:pt x="1752" y="571"/>
                    </a:lnTo>
                    <a:lnTo>
                      <a:pt x="1676" y="571"/>
                    </a:lnTo>
                    <a:lnTo>
                      <a:pt x="1619" y="533"/>
                    </a:lnTo>
                    <a:lnTo>
                      <a:pt x="1561" y="514"/>
                    </a:lnTo>
                    <a:lnTo>
                      <a:pt x="1485" y="514"/>
                    </a:lnTo>
                    <a:lnTo>
                      <a:pt x="1352" y="533"/>
                    </a:lnTo>
                    <a:lnTo>
                      <a:pt x="1352" y="514"/>
                    </a:lnTo>
                    <a:lnTo>
                      <a:pt x="1390" y="476"/>
                    </a:lnTo>
                    <a:lnTo>
                      <a:pt x="1352" y="476"/>
                    </a:lnTo>
                    <a:lnTo>
                      <a:pt x="1314" y="495"/>
                    </a:lnTo>
                    <a:lnTo>
                      <a:pt x="1295" y="514"/>
                    </a:lnTo>
                    <a:lnTo>
                      <a:pt x="1275" y="533"/>
                    </a:lnTo>
                    <a:lnTo>
                      <a:pt x="1238" y="553"/>
                    </a:lnTo>
                    <a:lnTo>
                      <a:pt x="1047" y="533"/>
                    </a:lnTo>
                    <a:lnTo>
                      <a:pt x="1009" y="533"/>
                    </a:lnTo>
                    <a:lnTo>
                      <a:pt x="914" y="590"/>
                    </a:lnTo>
                    <a:lnTo>
                      <a:pt x="894" y="590"/>
                    </a:lnTo>
                    <a:lnTo>
                      <a:pt x="876" y="609"/>
                    </a:lnTo>
                    <a:lnTo>
                      <a:pt x="857" y="685"/>
                    </a:lnTo>
                    <a:lnTo>
                      <a:pt x="818" y="685"/>
                    </a:lnTo>
                    <a:lnTo>
                      <a:pt x="780" y="685"/>
                    </a:lnTo>
                    <a:lnTo>
                      <a:pt x="762" y="648"/>
                    </a:lnTo>
                    <a:lnTo>
                      <a:pt x="762" y="590"/>
                    </a:lnTo>
                    <a:lnTo>
                      <a:pt x="762" y="571"/>
                    </a:lnTo>
                    <a:lnTo>
                      <a:pt x="742" y="514"/>
                    </a:lnTo>
                    <a:lnTo>
                      <a:pt x="685" y="457"/>
                    </a:lnTo>
                    <a:lnTo>
                      <a:pt x="647" y="400"/>
                    </a:lnTo>
                    <a:lnTo>
                      <a:pt x="666" y="343"/>
                    </a:lnTo>
                    <a:lnTo>
                      <a:pt x="704" y="324"/>
                    </a:lnTo>
                    <a:lnTo>
                      <a:pt x="723" y="305"/>
                    </a:lnTo>
                    <a:lnTo>
                      <a:pt x="723" y="286"/>
                    </a:lnTo>
                    <a:lnTo>
                      <a:pt x="723" y="248"/>
                    </a:lnTo>
                    <a:lnTo>
                      <a:pt x="742" y="248"/>
                    </a:lnTo>
                    <a:lnTo>
                      <a:pt x="762" y="305"/>
                    </a:lnTo>
                    <a:lnTo>
                      <a:pt x="799" y="324"/>
                    </a:lnTo>
                    <a:lnTo>
                      <a:pt x="933" y="343"/>
                    </a:lnTo>
                    <a:lnTo>
                      <a:pt x="971" y="362"/>
                    </a:lnTo>
                    <a:lnTo>
                      <a:pt x="1047" y="400"/>
                    </a:lnTo>
                    <a:lnTo>
                      <a:pt x="1066" y="400"/>
                    </a:lnTo>
                    <a:lnTo>
                      <a:pt x="1104" y="400"/>
                    </a:lnTo>
                    <a:lnTo>
                      <a:pt x="1275" y="324"/>
                    </a:lnTo>
                    <a:lnTo>
                      <a:pt x="1295" y="305"/>
                    </a:lnTo>
                    <a:lnTo>
                      <a:pt x="1333" y="305"/>
                    </a:lnTo>
                    <a:lnTo>
                      <a:pt x="1352" y="305"/>
                    </a:lnTo>
                    <a:lnTo>
                      <a:pt x="1371" y="324"/>
                    </a:lnTo>
                    <a:lnTo>
                      <a:pt x="1371" y="343"/>
                    </a:lnTo>
                    <a:lnTo>
                      <a:pt x="1390" y="343"/>
                    </a:lnTo>
                    <a:lnTo>
                      <a:pt x="1637" y="343"/>
                    </a:lnTo>
                    <a:lnTo>
                      <a:pt x="1714" y="362"/>
                    </a:lnTo>
                    <a:lnTo>
                      <a:pt x="1752" y="343"/>
                    </a:lnTo>
                    <a:lnTo>
                      <a:pt x="1847" y="324"/>
                    </a:lnTo>
                    <a:lnTo>
                      <a:pt x="1885" y="305"/>
                    </a:lnTo>
                    <a:lnTo>
                      <a:pt x="1923" y="286"/>
                    </a:lnTo>
                    <a:lnTo>
                      <a:pt x="1942" y="248"/>
                    </a:lnTo>
                    <a:lnTo>
                      <a:pt x="1961" y="191"/>
                    </a:lnTo>
                    <a:lnTo>
                      <a:pt x="1961" y="133"/>
                    </a:lnTo>
                    <a:lnTo>
                      <a:pt x="1981" y="133"/>
                    </a:lnTo>
                    <a:lnTo>
                      <a:pt x="2018" y="191"/>
                    </a:lnTo>
                    <a:lnTo>
                      <a:pt x="2076" y="248"/>
                    </a:lnTo>
                    <a:lnTo>
                      <a:pt x="2133" y="267"/>
                    </a:lnTo>
                    <a:lnTo>
                      <a:pt x="2418" y="343"/>
                    </a:lnTo>
                    <a:lnTo>
                      <a:pt x="2704" y="381"/>
                    </a:lnTo>
                    <a:lnTo>
                      <a:pt x="2761" y="362"/>
                    </a:lnTo>
                    <a:lnTo>
                      <a:pt x="2875" y="286"/>
                    </a:lnTo>
                    <a:lnTo>
                      <a:pt x="2933" y="267"/>
                    </a:lnTo>
                    <a:lnTo>
                      <a:pt x="2990" y="286"/>
                    </a:lnTo>
                    <a:lnTo>
                      <a:pt x="3009" y="286"/>
                    </a:lnTo>
                    <a:lnTo>
                      <a:pt x="3009" y="248"/>
                    </a:lnTo>
                    <a:lnTo>
                      <a:pt x="3047" y="248"/>
                    </a:lnTo>
                    <a:lnTo>
                      <a:pt x="3066" y="267"/>
                    </a:lnTo>
                    <a:lnTo>
                      <a:pt x="3104" y="267"/>
                    </a:lnTo>
                    <a:lnTo>
                      <a:pt x="3124" y="267"/>
                    </a:lnTo>
                    <a:lnTo>
                      <a:pt x="3142" y="191"/>
                    </a:lnTo>
                    <a:lnTo>
                      <a:pt x="3161" y="172"/>
                    </a:lnTo>
                    <a:lnTo>
                      <a:pt x="3180" y="191"/>
                    </a:lnTo>
                    <a:lnTo>
                      <a:pt x="3200" y="209"/>
                    </a:lnTo>
                    <a:lnTo>
                      <a:pt x="3219" y="209"/>
                    </a:lnTo>
                    <a:lnTo>
                      <a:pt x="3238" y="191"/>
                    </a:lnTo>
                    <a:lnTo>
                      <a:pt x="3256" y="209"/>
                    </a:lnTo>
                    <a:lnTo>
                      <a:pt x="3238" y="228"/>
                    </a:lnTo>
                    <a:lnTo>
                      <a:pt x="3295" y="248"/>
                    </a:lnTo>
                    <a:lnTo>
                      <a:pt x="3314" y="209"/>
                    </a:lnTo>
                    <a:lnTo>
                      <a:pt x="3352" y="209"/>
                    </a:lnTo>
                    <a:lnTo>
                      <a:pt x="3390" y="228"/>
                    </a:lnTo>
                    <a:lnTo>
                      <a:pt x="3447" y="248"/>
                    </a:lnTo>
                    <a:lnTo>
                      <a:pt x="3447" y="228"/>
                    </a:lnTo>
                    <a:lnTo>
                      <a:pt x="3485" y="209"/>
                    </a:lnTo>
                    <a:lnTo>
                      <a:pt x="3505" y="228"/>
                    </a:lnTo>
                    <a:lnTo>
                      <a:pt x="3523" y="228"/>
                    </a:lnTo>
                    <a:lnTo>
                      <a:pt x="3561" y="209"/>
                    </a:lnTo>
                    <a:lnTo>
                      <a:pt x="3752" y="76"/>
                    </a:lnTo>
                    <a:lnTo>
                      <a:pt x="3771" y="76"/>
                    </a:lnTo>
                    <a:lnTo>
                      <a:pt x="3790" y="95"/>
                    </a:lnTo>
                    <a:lnTo>
                      <a:pt x="3790" y="114"/>
                    </a:lnTo>
                    <a:lnTo>
                      <a:pt x="3809" y="152"/>
                    </a:lnTo>
                    <a:lnTo>
                      <a:pt x="3847" y="152"/>
                    </a:lnTo>
                    <a:lnTo>
                      <a:pt x="3886" y="152"/>
                    </a:lnTo>
                    <a:lnTo>
                      <a:pt x="3904" y="152"/>
                    </a:lnTo>
                    <a:lnTo>
                      <a:pt x="3923" y="133"/>
                    </a:lnTo>
                    <a:lnTo>
                      <a:pt x="3942" y="114"/>
                    </a:lnTo>
                    <a:lnTo>
                      <a:pt x="3999" y="133"/>
                    </a:lnTo>
                    <a:lnTo>
                      <a:pt x="4190" y="114"/>
                    </a:lnTo>
                    <a:lnTo>
                      <a:pt x="4247" y="133"/>
                    </a:lnTo>
                    <a:lnTo>
                      <a:pt x="4362" y="172"/>
                    </a:lnTo>
                    <a:lnTo>
                      <a:pt x="4419" y="172"/>
                    </a:lnTo>
                    <a:lnTo>
                      <a:pt x="4495" y="172"/>
                    </a:lnTo>
                    <a:lnTo>
                      <a:pt x="4609" y="133"/>
                    </a:lnTo>
                    <a:lnTo>
                      <a:pt x="4704" y="114"/>
                    </a:lnTo>
                    <a:lnTo>
                      <a:pt x="4990" y="0"/>
                    </a:lnTo>
                    <a:lnTo>
                      <a:pt x="5028" y="0"/>
                    </a:lnTo>
                    <a:lnTo>
                      <a:pt x="5105" y="38"/>
                    </a:lnTo>
                    <a:lnTo>
                      <a:pt x="5123" y="38"/>
                    </a:lnTo>
                    <a:lnTo>
                      <a:pt x="5161" y="38"/>
                    </a:lnTo>
                    <a:lnTo>
                      <a:pt x="5219" y="57"/>
                    </a:lnTo>
                    <a:lnTo>
                      <a:pt x="5486" y="57"/>
                    </a:lnTo>
                    <a:lnTo>
                      <a:pt x="5885" y="133"/>
                    </a:lnTo>
                    <a:lnTo>
                      <a:pt x="6095" y="152"/>
                    </a:lnTo>
                    <a:lnTo>
                      <a:pt x="6228" y="172"/>
                    </a:lnTo>
                    <a:lnTo>
                      <a:pt x="6419" y="191"/>
                    </a:lnTo>
                    <a:lnTo>
                      <a:pt x="6514" y="209"/>
                    </a:lnTo>
                    <a:lnTo>
                      <a:pt x="6552" y="209"/>
                    </a:lnTo>
                    <a:lnTo>
                      <a:pt x="6590" y="191"/>
                    </a:lnTo>
                    <a:lnTo>
                      <a:pt x="6666" y="152"/>
                    </a:lnTo>
                    <a:lnTo>
                      <a:pt x="6685" y="133"/>
                    </a:lnTo>
                    <a:lnTo>
                      <a:pt x="6876" y="133"/>
                    </a:lnTo>
                    <a:lnTo>
                      <a:pt x="6952" y="114"/>
                    </a:lnTo>
                    <a:lnTo>
                      <a:pt x="7028" y="76"/>
                    </a:lnTo>
                    <a:lnTo>
                      <a:pt x="7047" y="114"/>
                    </a:lnTo>
                    <a:lnTo>
                      <a:pt x="7123" y="76"/>
                    </a:lnTo>
                    <a:lnTo>
                      <a:pt x="7162" y="114"/>
                    </a:lnTo>
                    <a:lnTo>
                      <a:pt x="7200" y="95"/>
                    </a:lnTo>
                    <a:lnTo>
                      <a:pt x="7276" y="57"/>
                    </a:lnTo>
                    <a:lnTo>
                      <a:pt x="7352" y="57"/>
                    </a:lnTo>
                    <a:lnTo>
                      <a:pt x="7409" y="57"/>
                    </a:lnTo>
                    <a:lnTo>
                      <a:pt x="7352" y="76"/>
                    </a:lnTo>
                    <a:lnTo>
                      <a:pt x="7314" y="114"/>
                    </a:lnTo>
                    <a:lnTo>
                      <a:pt x="7295" y="152"/>
                    </a:lnTo>
                    <a:lnTo>
                      <a:pt x="7314" y="209"/>
                    </a:lnTo>
                    <a:lnTo>
                      <a:pt x="7295" y="228"/>
                    </a:lnTo>
                    <a:lnTo>
                      <a:pt x="7257" y="209"/>
                    </a:lnTo>
                    <a:lnTo>
                      <a:pt x="7238" y="209"/>
                    </a:lnTo>
                    <a:lnTo>
                      <a:pt x="7200" y="248"/>
                    </a:lnTo>
                    <a:lnTo>
                      <a:pt x="7142" y="267"/>
                    </a:lnTo>
                    <a:lnTo>
                      <a:pt x="7105" y="305"/>
                    </a:lnTo>
                    <a:lnTo>
                      <a:pt x="7086" y="305"/>
                    </a:lnTo>
                    <a:lnTo>
                      <a:pt x="7047" y="305"/>
                    </a:lnTo>
                    <a:lnTo>
                      <a:pt x="7028" y="305"/>
                    </a:lnTo>
                    <a:lnTo>
                      <a:pt x="6990" y="305"/>
                    </a:lnTo>
                    <a:lnTo>
                      <a:pt x="6971" y="324"/>
                    </a:lnTo>
                    <a:lnTo>
                      <a:pt x="6800" y="343"/>
                    </a:lnTo>
                    <a:lnTo>
                      <a:pt x="6724" y="362"/>
                    </a:lnTo>
                    <a:lnTo>
                      <a:pt x="6495" y="343"/>
                    </a:lnTo>
                    <a:lnTo>
                      <a:pt x="6324" y="343"/>
                    </a:lnTo>
                    <a:lnTo>
                      <a:pt x="6285" y="362"/>
                    </a:lnTo>
                    <a:lnTo>
                      <a:pt x="6247" y="400"/>
                    </a:lnTo>
                    <a:lnTo>
                      <a:pt x="6114" y="590"/>
                    </a:lnTo>
                    <a:lnTo>
                      <a:pt x="6057" y="648"/>
                    </a:lnTo>
                    <a:lnTo>
                      <a:pt x="5999" y="648"/>
                    </a:lnTo>
                    <a:lnTo>
                      <a:pt x="5923" y="609"/>
                    </a:lnTo>
                    <a:lnTo>
                      <a:pt x="5885" y="609"/>
                    </a:lnTo>
                    <a:lnTo>
                      <a:pt x="5828" y="629"/>
                    </a:lnTo>
                    <a:lnTo>
                      <a:pt x="5752" y="629"/>
                    </a:lnTo>
                    <a:lnTo>
                      <a:pt x="5733" y="629"/>
                    </a:lnTo>
                    <a:lnTo>
                      <a:pt x="5676" y="609"/>
                    </a:lnTo>
                    <a:lnTo>
                      <a:pt x="5638" y="590"/>
                    </a:lnTo>
                    <a:lnTo>
                      <a:pt x="5618" y="590"/>
                    </a:lnTo>
                    <a:lnTo>
                      <a:pt x="5581" y="609"/>
                    </a:lnTo>
                    <a:lnTo>
                      <a:pt x="5542" y="609"/>
                    </a:lnTo>
                    <a:lnTo>
                      <a:pt x="5486" y="609"/>
                    </a:lnTo>
                    <a:lnTo>
                      <a:pt x="5314" y="553"/>
                    </a:lnTo>
                    <a:lnTo>
                      <a:pt x="5161" y="553"/>
                    </a:lnTo>
                    <a:lnTo>
                      <a:pt x="4514" y="629"/>
                    </a:lnTo>
                    <a:lnTo>
                      <a:pt x="4438" y="648"/>
                    </a:lnTo>
                    <a:lnTo>
                      <a:pt x="4399" y="685"/>
                    </a:lnTo>
                    <a:lnTo>
                      <a:pt x="4380" y="724"/>
                    </a:lnTo>
                    <a:lnTo>
                      <a:pt x="4304" y="781"/>
                    </a:lnTo>
                    <a:lnTo>
                      <a:pt x="4247" y="819"/>
                    </a:lnTo>
                    <a:lnTo>
                      <a:pt x="4190" y="838"/>
                    </a:lnTo>
                    <a:lnTo>
                      <a:pt x="4190" y="857"/>
                    </a:lnTo>
                    <a:lnTo>
                      <a:pt x="4285" y="838"/>
                    </a:lnTo>
                    <a:lnTo>
                      <a:pt x="4438" y="705"/>
                    </a:lnTo>
                    <a:lnTo>
                      <a:pt x="4514" y="648"/>
                    </a:lnTo>
                    <a:lnTo>
                      <a:pt x="4609" y="648"/>
                    </a:lnTo>
                    <a:lnTo>
                      <a:pt x="4666" y="705"/>
                    </a:lnTo>
                    <a:lnTo>
                      <a:pt x="4666" y="781"/>
                    </a:lnTo>
                    <a:lnTo>
                      <a:pt x="4666" y="857"/>
                    </a:lnTo>
                    <a:lnTo>
                      <a:pt x="4685" y="934"/>
                    </a:lnTo>
                    <a:lnTo>
                      <a:pt x="4685" y="990"/>
                    </a:lnTo>
                    <a:lnTo>
                      <a:pt x="4685" y="1010"/>
                    </a:lnTo>
                    <a:lnTo>
                      <a:pt x="4647" y="1029"/>
                    </a:lnTo>
                    <a:lnTo>
                      <a:pt x="4609" y="1029"/>
                    </a:lnTo>
                    <a:lnTo>
                      <a:pt x="4590" y="1029"/>
                    </a:lnTo>
                    <a:lnTo>
                      <a:pt x="4571" y="1029"/>
                    </a:lnTo>
                    <a:lnTo>
                      <a:pt x="4533" y="990"/>
                    </a:lnTo>
                    <a:lnTo>
                      <a:pt x="4514" y="971"/>
                    </a:lnTo>
                    <a:lnTo>
                      <a:pt x="4323" y="971"/>
                    </a:lnTo>
                    <a:lnTo>
                      <a:pt x="4228" y="990"/>
                    </a:lnTo>
                    <a:lnTo>
                      <a:pt x="4209" y="1048"/>
                    </a:lnTo>
                    <a:lnTo>
                      <a:pt x="4228" y="1048"/>
                    </a:lnTo>
                    <a:lnTo>
                      <a:pt x="4285" y="1010"/>
                    </a:lnTo>
                    <a:lnTo>
                      <a:pt x="4304" y="1086"/>
                    </a:lnTo>
                    <a:lnTo>
                      <a:pt x="4323" y="1105"/>
                    </a:lnTo>
                    <a:lnTo>
                      <a:pt x="4343" y="1124"/>
                    </a:lnTo>
                    <a:lnTo>
                      <a:pt x="4304" y="1143"/>
                    </a:lnTo>
                    <a:lnTo>
                      <a:pt x="4266" y="1200"/>
                    </a:lnTo>
                    <a:lnTo>
                      <a:pt x="4228" y="1238"/>
                    </a:lnTo>
                    <a:lnTo>
                      <a:pt x="4285" y="1257"/>
                    </a:lnTo>
                    <a:lnTo>
                      <a:pt x="4285" y="1295"/>
                    </a:lnTo>
                    <a:lnTo>
                      <a:pt x="4247" y="1333"/>
                    </a:lnTo>
                    <a:lnTo>
                      <a:pt x="4209" y="1371"/>
                    </a:lnTo>
                    <a:lnTo>
                      <a:pt x="4380" y="1352"/>
                    </a:lnTo>
                    <a:lnTo>
                      <a:pt x="4419" y="1333"/>
                    </a:lnTo>
                    <a:lnTo>
                      <a:pt x="4419" y="1276"/>
                    </a:lnTo>
                    <a:lnTo>
                      <a:pt x="4362" y="1181"/>
                    </a:lnTo>
                    <a:lnTo>
                      <a:pt x="4380" y="1105"/>
                    </a:lnTo>
                    <a:lnTo>
                      <a:pt x="4343" y="1086"/>
                    </a:lnTo>
                    <a:lnTo>
                      <a:pt x="4343" y="1066"/>
                    </a:lnTo>
                    <a:lnTo>
                      <a:pt x="4362" y="1029"/>
                    </a:lnTo>
                    <a:lnTo>
                      <a:pt x="4380" y="990"/>
                    </a:lnTo>
                    <a:lnTo>
                      <a:pt x="4438" y="990"/>
                    </a:lnTo>
                    <a:lnTo>
                      <a:pt x="4476" y="1029"/>
                    </a:lnTo>
                    <a:lnTo>
                      <a:pt x="4552" y="1086"/>
                    </a:lnTo>
                    <a:lnTo>
                      <a:pt x="4590" y="1066"/>
                    </a:lnTo>
                    <a:lnTo>
                      <a:pt x="4609" y="1066"/>
                    </a:lnTo>
                    <a:lnTo>
                      <a:pt x="4628" y="1066"/>
                    </a:lnTo>
                    <a:lnTo>
                      <a:pt x="4666" y="1048"/>
                    </a:lnTo>
                    <a:lnTo>
                      <a:pt x="4761" y="1010"/>
                    </a:lnTo>
                    <a:lnTo>
                      <a:pt x="4761" y="990"/>
                    </a:lnTo>
                    <a:lnTo>
                      <a:pt x="4819" y="1010"/>
                    </a:lnTo>
                    <a:lnTo>
                      <a:pt x="4876" y="1029"/>
                    </a:lnTo>
                    <a:lnTo>
                      <a:pt x="4914" y="1048"/>
                    </a:lnTo>
                    <a:lnTo>
                      <a:pt x="4952" y="1066"/>
                    </a:lnTo>
                    <a:lnTo>
                      <a:pt x="4952" y="1105"/>
                    </a:lnTo>
                    <a:lnTo>
                      <a:pt x="4952" y="1143"/>
                    </a:lnTo>
                    <a:lnTo>
                      <a:pt x="4971" y="1162"/>
                    </a:lnTo>
                    <a:lnTo>
                      <a:pt x="4990" y="1200"/>
                    </a:lnTo>
                    <a:lnTo>
                      <a:pt x="5047" y="1238"/>
                    </a:lnTo>
                    <a:lnTo>
                      <a:pt x="5085" y="1276"/>
                    </a:lnTo>
                    <a:lnTo>
                      <a:pt x="5123" y="1315"/>
                    </a:lnTo>
                    <a:lnTo>
                      <a:pt x="5142" y="1352"/>
                    </a:lnTo>
                    <a:lnTo>
                      <a:pt x="5142" y="1429"/>
                    </a:lnTo>
                    <a:lnTo>
                      <a:pt x="5123" y="1505"/>
                    </a:lnTo>
                    <a:lnTo>
                      <a:pt x="5123" y="1543"/>
                    </a:lnTo>
                    <a:lnTo>
                      <a:pt x="5142" y="1600"/>
                    </a:lnTo>
                    <a:lnTo>
                      <a:pt x="5161" y="1619"/>
                    </a:lnTo>
                    <a:lnTo>
                      <a:pt x="5161" y="1638"/>
                    </a:lnTo>
                    <a:lnTo>
                      <a:pt x="5181" y="1638"/>
                    </a:lnTo>
                    <a:lnTo>
                      <a:pt x="5200" y="1657"/>
                    </a:lnTo>
                    <a:lnTo>
                      <a:pt x="5219" y="1695"/>
                    </a:lnTo>
                    <a:lnTo>
                      <a:pt x="5237" y="1752"/>
                    </a:lnTo>
                    <a:lnTo>
                      <a:pt x="5257" y="1772"/>
                    </a:lnTo>
                    <a:lnTo>
                      <a:pt x="5237" y="1809"/>
                    </a:lnTo>
                    <a:lnTo>
                      <a:pt x="5219" y="1867"/>
                    </a:lnTo>
                    <a:lnTo>
                      <a:pt x="5161" y="1905"/>
                    </a:lnTo>
                    <a:lnTo>
                      <a:pt x="5123" y="1924"/>
                    </a:lnTo>
                    <a:lnTo>
                      <a:pt x="5105" y="1924"/>
                    </a:lnTo>
                    <a:lnTo>
                      <a:pt x="5047" y="1943"/>
                    </a:lnTo>
                    <a:lnTo>
                      <a:pt x="5009" y="1943"/>
                    </a:lnTo>
                    <a:lnTo>
                      <a:pt x="4971" y="1924"/>
                    </a:lnTo>
                    <a:lnTo>
                      <a:pt x="4952" y="1924"/>
                    </a:lnTo>
                    <a:lnTo>
                      <a:pt x="4952" y="1905"/>
                    </a:lnTo>
                    <a:lnTo>
                      <a:pt x="4933" y="1905"/>
                    </a:lnTo>
                    <a:lnTo>
                      <a:pt x="4895" y="1886"/>
                    </a:lnTo>
                    <a:lnTo>
                      <a:pt x="4838" y="1886"/>
                    </a:lnTo>
                    <a:lnTo>
                      <a:pt x="4800" y="1905"/>
                    </a:lnTo>
                    <a:lnTo>
                      <a:pt x="4780" y="1943"/>
                    </a:lnTo>
                    <a:lnTo>
                      <a:pt x="4780" y="1981"/>
                    </a:lnTo>
                    <a:lnTo>
                      <a:pt x="4761" y="2000"/>
                    </a:lnTo>
                    <a:lnTo>
                      <a:pt x="4743" y="2000"/>
                    </a:lnTo>
                    <a:lnTo>
                      <a:pt x="4704" y="2019"/>
                    </a:lnTo>
                    <a:lnTo>
                      <a:pt x="4704" y="2000"/>
                    </a:lnTo>
                    <a:lnTo>
                      <a:pt x="4685" y="1943"/>
                    </a:lnTo>
                    <a:lnTo>
                      <a:pt x="4685" y="1924"/>
                    </a:lnTo>
                    <a:lnTo>
                      <a:pt x="4628" y="1905"/>
                    </a:lnTo>
                    <a:lnTo>
                      <a:pt x="4552" y="1943"/>
                    </a:lnTo>
                    <a:lnTo>
                      <a:pt x="4514" y="1943"/>
                    </a:lnTo>
                    <a:lnTo>
                      <a:pt x="4514" y="1924"/>
                    </a:lnTo>
                    <a:lnTo>
                      <a:pt x="4514" y="1886"/>
                    </a:lnTo>
                    <a:lnTo>
                      <a:pt x="4514" y="1867"/>
                    </a:lnTo>
                    <a:lnTo>
                      <a:pt x="4495" y="1848"/>
                    </a:lnTo>
                    <a:lnTo>
                      <a:pt x="4476" y="1848"/>
                    </a:lnTo>
                    <a:lnTo>
                      <a:pt x="4438" y="1848"/>
                    </a:lnTo>
                    <a:lnTo>
                      <a:pt x="4419" y="1886"/>
                    </a:lnTo>
                    <a:lnTo>
                      <a:pt x="4399" y="1905"/>
                    </a:lnTo>
                    <a:lnTo>
                      <a:pt x="4399" y="1867"/>
                    </a:lnTo>
                    <a:lnTo>
                      <a:pt x="4380" y="1848"/>
                    </a:lnTo>
                    <a:lnTo>
                      <a:pt x="4362" y="1828"/>
                    </a:lnTo>
                    <a:lnTo>
                      <a:pt x="4323" y="1828"/>
                    </a:lnTo>
                    <a:lnTo>
                      <a:pt x="4285" y="1867"/>
                    </a:lnTo>
                    <a:lnTo>
                      <a:pt x="4247" y="1867"/>
                    </a:lnTo>
                    <a:lnTo>
                      <a:pt x="4171" y="1848"/>
                    </a:lnTo>
                    <a:lnTo>
                      <a:pt x="4190" y="1867"/>
                    </a:lnTo>
                    <a:lnTo>
                      <a:pt x="4171" y="1848"/>
                    </a:lnTo>
                    <a:lnTo>
                      <a:pt x="4133" y="1828"/>
                    </a:lnTo>
                    <a:lnTo>
                      <a:pt x="4114" y="1809"/>
                    </a:lnTo>
                    <a:lnTo>
                      <a:pt x="4095" y="1791"/>
                    </a:lnTo>
                    <a:lnTo>
                      <a:pt x="4076" y="1752"/>
                    </a:lnTo>
                    <a:lnTo>
                      <a:pt x="4076" y="1695"/>
                    </a:lnTo>
                    <a:lnTo>
                      <a:pt x="4076" y="1676"/>
                    </a:lnTo>
                    <a:lnTo>
                      <a:pt x="4057" y="1619"/>
                    </a:lnTo>
                    <a:lnTo>
                      <a:pt x="4057" y="1600"/>
                    </a:lnTo>
                    <a:lnTo>
                      <a:pt x="4038" y="1600"/>
                    </a:lnTo>
                    <a:lnTo>
                      <a:pt x="4018" y="1600"/>
                    </a:lnTo>
                    <a:lnTo>
                      <a:pt x="3999" y="1600"/>
                    </a:lnTo>
                    <a:lnTo>
                      <a:pt x="3981" y="1619"/>
                    </a:lnTo>
                    <a:lnTo>
                      <a:pt x="3962" y="1619"/>
                    </a:lnTo>
                    <a:lnTo>
                      <a:pt x="3942" y="1619"/>
                    </a:lnTo>
                    <a:lnTo>
                      <a:pt x="3923" y="1600"/>
                    </a:lnTo>
                    <a:lnTo>
                      <a:pt x="3904" y="1581"/>
                    </a:lnTo>
                    <a:lnTo>
                      <a:pt x="3904" y="1562"/>
                    </a:lnTo>
                    <a:lnTo>
                      <a:pt x="3904" y="1524"/>
                    </a:lnTo>
                    <a:lnTo>
                      <a:pt x="3809" y="1581"/>
                    </a:lnTo>
                    <a:lnTo>
                      <a:pt x="3771" y="1619"/>
                    </a:lnTo>
                    <a:lnTo>
                      <a:pt x="3752" y="1638"/>
                    </a:lnTo>
                    <a:lnTo>
                      <a:pt x="3733" y="1657"/>
                    </a:lnTo>
                    <a:lnTo>
                      <a:pt x="3714" y="1657"/>
                    </a:lnTo>
                    <a:lnTo>
                      <a:pt x="3695" y="1657"/>
                    </a:lnTo>
                    <a:lnTo>
                      <a:pt x="3657" y="1657"/>
                    </a:lnTo>
                    <a:lnTo>
                      <a:pt x="3637" y="1619"/>
                    </a:lnTo>
                    <a:lnTo>
                      <a:pt x="3637" y="1600"/>
                    </a:lnTo>
                    <a:lnTo>
                      <a:pt x="3619" y="1581"/>
                    </a:lnTo>
                    <a:lnTo>
                      <a:pt x="3600" y="1581"/>
                    </a:lnTo>
                    <a:lnTo>
                      <a:pt x="3561" y="1581"/>
                    </a:lnTo>
                    <a:lnTo>
                      <a:pt x="3523" y="1581"/>
                    </a:lnTo>
                    <a:lnTo>
                      <a:pt x="3505" y="1562"/>
                    </a:lnTo>
                    <a:lnTo>
                      <a:pt x="3485" y="1543"/>
                    </a:lnTo>
                    <a:lnTo>
                      <a:pt x="3333" y="1524"/>
                    </a:lnTo>
                    <a:lnTo>
                      <a:pt x="3314" y="1505"/>
                    </a:lnTo>
                    <a:lnTo>
                      <a:pt x="3314" y="1486"/>
                    </a:lnTo>
                    <a:lnTo>
                      <a:pt x="3295" y="1467"/>
                    </a:lnTo>
                    <a:lnTo>
                      <a:pt x="3276" y="1467"/>
                    </a:lnTo>
                    <a:lnTo>
                      <a:pt x="3200" y="1447"/>
                    </a:lnTo>
                    <a:lnTo>
                      <a:pt x="3180" y="1447"/>
                    </a:lnTo>
                    <a:lnTo>
                      <a:pt x="3161" y="1447"/>
                    </a:lnTo>
                    <a:lnTo>
                      <a:pt x="3161" y="1429"/>
                    </a:lnTo>
                    <a:lnTo>
                      <a:pt x="3142" y="1429"/>
                    </a:lnTo>
                    <a:lnTo>
                      <a:pt x="3124" y="1410"/>
                    </a:lnTo>
                    <a:lnTo>
                      <a:pt x="3104" y="1410"/>
                    </a:lnTo>
                    <a:lnTo>
                      <a:pt x="3104" y="1391"/>
                    </a:lnTo>
                    <a:lnTo>
                      <a:pt x="3104" y="1371"/>
                    </a:lnTo>
                    <a:lnTo>
                      <a:pt x="3124" y="1352"/>
                    </a:lnTo>
                    <a:lnTo>
                      <a:pt x="3104" y="1352"/>
                    </a:lnTo>
                    <a:lnTo>
                      <a:pt x="3104" y="1333"/>
                    </a:lnTo>
                    <a:lnTo>
                      <a:pt x="3047" y="1315"/>
                    </a:lnTo>
                    <a:lnTo>
                      <a:pt x="3028" y="1315"/>
                    </a:lnTo>
                    <a:lnTo>
                      <a:pt x="3009" y="1315"/>
                    </a:lnTo>
                    <a:lnTo>
                      <a:pt x="3009" y="1295"/>
                    </a:lnTo>
                    <a:lnTo>
                      <a:pt x="2971" y="1276"/>
                    </a:lnTo>
                    <a:lnTo>
                      <a:pt x="2971" y="1257"/>
                    </a:lnTo>
                    <a:lnTo>
                      <a:pt x="2952" y="1257"/>
                    </a:lnTo>
                    <a:lnTo>
                      <a:pt x="2914" y="1257"/>
                    </a:lnTo>
                    <a:lnTo>
                      <a:pt x="2857" y="1276"/>
                    </a:lnTo>
                    <a:lnTo>
                      <a:pt x="2780" y="1333"/>
                    </a:lnTo>
                    <a:lnTo>
                      <a:pt x="2761" y="1352"/>
                    </a:lnTo>
                    <a:lnTo>
                      <a:pt x="2743" y="1352"/>
                    </a:lnTo>
                    <a:lnTo>
                      <a:pt x="2743" y="1371"/>
                    </a:lnTo>
                    <a:lnTo>
                      <a:pt x="2723" y="1391"/>
                    </a:lnTo>
                    <a:lnTo>
                      <a:pt x="2723" y="1410"/>
                    </a:lnTo>
                    <a:lnTo>
                      <a:pt x="2723" y="1467"/>
                    </a:lnTo>
                    <a:lnTo>
                      <a:pt x="2704" y="1486"/>
                    </a:lnTo>
                    <a:lnTo>
                      <a:pt x="2647" y="1505"/>
                    </a:lnTo>
                    <a:lnTo>
                      <a:pt x="2571" y="1524"/>
                    </a:lnTo>
                    <a:lnTo>
                      <a:pt x="2514" y="1524"/>
                    </a:lnTo>
                    <a:lnTo>
                      <a:pt x="2418" y="1524"/>
                    </a:lnTo>
                    <a:lnTo>
                      <a:pt x="2285" y="1543"/>
                    </a:lnTo>
                    <a:lnTo>
                      <a:pt x="2228" y="1562"/>
                    </a:lnTo>
                    <a:lnTo>
                      <a:pt x="2209" y="1562"/>
                    </a:lnTo>
                    <a:lnTo>
                      <a:pt x="2190" y="1562"/>
                    </a:lnTo>
                    <a:lnTo>
                      <a:pt x="2152" y="1600"/>
                    </a:lnTo>
                    <a:lnTo>
                      <a:pt x="2114" y="1638"/>
                    </a:lnTo>
                    <a:lnTo>
                      <a:pt x="2018" y="1772"/>
                    </a:lnTo>
                    <a:lnTo>
                      <a:pt x="1942" y="1809"/>
                    </a:lnTo>
                    <a:lnTo>
                      <a:pt x="1656" y="1905"/>
                    </a:lnTo>
                    <a:lnTo>
                      <a:pt x="1619" y="1905"/>
                    </a:lnTo>
                    <a:lnTo>
                      <a:pt x="1561" y="1828"/>
                    </a:lnTo>
                    <a:lnTo>
                      <a:pt x="1524" y="1809"/>
                    </a:lnTo>
                    <a:lnTo>
                      <a:pt x="1409" y="1772"/>
                    </a:lnTo>
                    <a:lnTo>
                      <a:pt x="1371" y="1772"/>
                    </a:lnTo>
                    <a:lnTo>
                      <a:pt x="1352" y="1772"/>
                    </a:lnTo>
                    <a:lnTo>
                      <a:pt x="1333" y="1791"/>
                    </a:lnTo>
                    <a:lnTo>
                      <a:pt x="1314" y="1809"/>
                    </a:lnTo>
                    <a:lnTo>
                      <a:pt x="1199" y="1867"/>
                    </a:lnTo>
                    <a:lnTo>
                      <a:pt x="1180" y="1867"/>
                    </a:lnTo>
                    <a:lnTo>
                      <a:pt x="1047" y="1905"/>
                    </a:lnTo>
                    <a:lnTo>
                      <a:pt x="876" y="1924"/>
                    </a:lnTo>
                    <a:lnTo>
                      <a:pt x="799" y="1943"/>
                    </a:lnTo>
                    <a:lnTo>
                      <a:pt x="762" y="1924"/>
                    </a:lnTo>
                    <a:lnTo>
                      <a:pt x="742" y="1905"/>
                    </a:lnTo>
                    <a:lnTo>
                      <a:pt x="647" y="1848"/>
                    </a:lnTo>
                    <a:lnTo>
                      <a:pt x="628" y="1848"/>
                    </a:lnTo>
                    <a:lnTo>
                      <a:pt x="609" y="1848"/>
                    </a:lnTo>
                    <a:lnTo>
                      <a:pt x="552" y="1867"/>
                    </a:lnTo>
                    <a:lnTo>
                      <a:pt x="513" y="1867"/>
                    </a:lnTo>
                    <a:lnTo>
                      <a:pt x="495" y="1867"/>
                    </a:lnTo>
                    <a:lnTo>
                      <a:pt x="418" y="1828"/>
                    </a:lnTo>
                    <a:lnTo>
                      <a:pt x="381" y="1809"/>
                    </a:lnTo>
                    <a:lnTo>
                      <a:pt x="381" y="1791"/>
                    </a:lnTo>
                    <a:lnTo>
                      <a:pt x="361" y="1772"/>
                    </a:lnTo>
                    <a:lnTo>
                      <a:pt x="323" y="1752"/>
                    </a:lnTo>
                    <a:lnTo>
                      <a:pt x="304" y="1733"/>
                    </a:lnTo>
                    <a:lnTo>
                      <a:pt x="285" y="1733"/>
                    </a:lnTo>
                    <a:lnTo>
                      <a:pt x="266" y="1714"/>
                    </a:lnTo>
                    <a:lnTo>
                      <a:pt x="266" y="1695"/>
                    </a:lnTo>
                    <a:lnTo>
                      <a:pt x="266" y="1676"/>
                    </a:lnTo>
                    <a:lnTo>
                      <a:pt x="266" y="1657"/>
                    </a:lnTo>
                    <a:lnTo>
                      <a:pt x="266" y="1638"/>
                    </a:lnTo>
                    <a:lnTo>
                      <a:pt x="266" y="1619"/>
                    </a:lnTo>
                    <a:lnTo>
                      <a:pt x="247" y="1600"/>
                    </a:lnTo>
                    <a:lnTo>
                      <a:pt x="209" y="1581"/>
                    </a:lnTo>
                    <a:lnTo>
                      <a:pt x="95" y="1524"/>
                    </a:lnTo>
                    <a:lnTo>
                      <a:pt x="56" y="1505"/>
                    </a:lnTo>
                    <a:lnTo>
                      <a:pt x="37" y="1467"/>
                    </a:lnTo>
                    <a:lnTo>
                      <a:pt x="0" y="1429"/>
                    </a:lnTo>
                    <a:close/>
                    <a:moveTo>
                      <a:pt x="5142" y="1105"/>
                    </a:moveTo>
                    <a:lnTo>
                      <a:pt x="5161" y="1124"/>
                    </a:lnTo>
                    <a:lnTo>
                      <a:pt x="5181" y="1162"/>
                    </a:lnTo>
                    <a:lnTo>
                      <a:pt x="5181" y="1219"/>
                    </a:lnTo>
                    <a:lnTo>
                      <a:pt x="5161" y="1257"/>
                    </a:lnTo>
                    <a:lnTo>
                      <a:pt x="5142" y="1257"/>
                    </a:lnTo>
                    <a:lnTo>
                      <a:pt x="5142" y="1238"/>
                    </a:lnTo>
                    <a:lnTo>
                      <a:pt x="5142" y="1200"/>
                    </a:lnTo>
                    <a:lnTo>
                      <a:pt x="5085" y="1162"/>
                    </a:lnTo>
                    <a:lnTo>
                      <a:pt x="5066" y="1143"/>
                    </a:lnTo>
                    <a:lnTo>
                      <a:pt x="5028" y="1086"/>
                    </a:lnTo>
                    <a:lnTo>
                      <a:pt x="4933" y="1029"/>
                    </a:lnTo>
                    <a:lnTo>
                      <a:pt x="4857" y="990"/>
                    </a:lnTo>
                    <a:lnTo>
                      <a:pt x="4800" y="934"/>
                    </a:lnTo>
                    <a:lnTo>
                      <a:pt x="4800" y="876"/>
                    </a:lnTo>
                    <a:lnTo>
                      <a:pt x="4800" y="838"/>
                    </a:lnTo>
                    <a:lnTo>
                      <a:pt x="4800" y="819"/>
                    </a:lnTo>
                    <a:lnTo>
                      <a:pt x="4819" y="781"/>
                    </a:lnTo>
                    <a:lnTo>
                      <a:pt x="4819" y="762"/>
                    </a:lnTo>
                    <a:lnTo>
                      <a:pt x="4838" y="762"/>
                    </a:lnTo>
                    <a:lnTo>
                      <a:pt x="4914" y="838"/>
                    </a:lnTo>
                    <a:lnTo>
                      <a:pt x="4990" y="934"/>
                    </a:lnTo>
                    <a:lnTo>
                      <a:pt x="5142" y="110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2" name="Freeform 18">
                <a:extLst>
                  <a:ext uri="{FF2B5EF4-FFF2-40B4-BE49-F238E27FC236}">
                    <a16:creationId xmlns:a16="http://schemas.microsoft.com/office/drawing/2014/main" id="{E0B2ACF7-CB4E-114E-AF61-CC13BB361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9238" y="2287588"/>
                <a:ext cx="1020762" cy="966787"/>
              </a:xfrm>
              <a:custGeom>
                <a:avLst/>
                <a:gdLst>
                  <a:gd name="T0" fmla="*/ 2147483646 w 5677"/>
                  <a:gd name="T1" fmla="*/ 2147483646 h 5372"/>
                  <a:gd name="T2" fmla="*/ 2147483646 w 5677"/>
                  <a:gd name="T3" fmla="*/ 2147483646 h 5372"/>
                  <a:gd name="T4" fmla="*/ 2147483646 w 5677"/>
                  <a:gd name="T5" fmla="*/ 2147483646 h 5372"/>
                  <a:gd name="T6" fmla="*/ 2147483646 w 5677"/>
                  <a:gd name="T7" fmla="*/ 2147483646 h 5372"/>
                  <a:gd name="T8" fmla="*/ 2147483646 w 5677"/>
                  <a:gd name="T9" fmla="*/ 2147483646 h 5372"/>
                  <a:gd name="T10" fmla="*/ 2147483646 w 5677"/>
                  <a:gd name="T11" fmla="*/ 2147483646 h 5372"/>
                  <a:gd name="T12" fmla="*/ 2147483646 w 5677"/>
                  <a:gd name="T13" fmla="*/ 2147483646 h 5372"/>
                  <a:gd name="T14" fmla="*/ 2147483646 w 5677"/>
                  <a:gd name="T15" fmla="*/ 2147483646 h 5372"/>
                  <a:gd name="T16" fmla="*/ 2147483646 w 5677"/>
                  <a:gd name="T17" fmla="*/ 2147483646 h 5372"/>
                  <a:gd name="T18" fmla="*/ 2147483646 w 5677"/>
                  <a:gd name="T19" fmla="*/ 2147483646 h 5372"/>
                  <a:gd name="T20" fmla="*/ 2147483646 w 5677"/>
                  <a:gd name="T21" fmla="*/ 2147483646 h 5372"/>
                  <a:gd name="T22" fmla="*/ 2147483646 w 5677"/>
                  <a:gd name="T23" fmla="*/ 2147483646 h 5372"/>
                  <a:gd name="T24" fmla="*/ 2147483646 w 5677"/>
                  <a:gd name="T25" fmla="*/ 2147483646 h 5372"/>
                  <a:gd name="T26" fmla="*/ 2147483646 w 5677"/>
                  <a:gd name="T27" fmla="*/ 2147483646 h 5372"/>
                  <a:gd name="T28" fmla="*/ 2147483646 w 5677"/>
                  <a:gd name="T29" fmla="*/ 2147483646 h 5372"/>
                  <a:gd name="T30" fmla="*/ 2147483646 w 5677"/>
                  <a:gd name="T31" fmla="*/ 2147483646 h 5372"/>
                  <a:gd name="T32" fmla="*/ 2147483646 w 5677"/>
                  <a:gd name="T33" fmla="*/ 2147483646 h 5372"/>
                  <a:gd name="T34" fmla="*/ 2147483646 w 5677"/>
                  <a:gd name="T35" fmla="*/ 2147483646 h 5372"/>
                  <a:gd name="T36" fmla="*/ 2147483646 w 5677"/>
                  <a:gd name="T37" fmla="*/ 2147483646 h 5372"/>
                  <a:gd name="T38" fmla="*/ 2147483646 w 5677"/>
                  <a:gd name="T39" fmla="*/ 2147483646 h 5372"/>
                  <a:gd name="T40" fmla="*/ 2147483646 w 5677"/>
                  <a:gd name="T41" fmla="*/ 2147483646 h 5372"/>
                  <a:gd name="T42" fmla="*/ 2147483646 w 5677"/>
                  <a:gd name="T43" fmla="*/ 2147483646 h 5372"/>
                  <a:gd name="T44" fmla="*/ 2147483646 w 5677"/>
                  <a:gd name="T45" fmla="*/ 2147483646 h 5372"/>
                  <a:gd name="T46" fmla="*/ 2147483646 w 5677"/>
                  <a:gd name="T47" fmla="*/ 2147483646 h 5372"/>
                  <a:gd name="T48" fmla="*/ 2147483646 w 5677"/>
                  <a:gd name="T49" fmla="*/ 2147483646 h 5372"/>
                  <a:gd name="T50" fmla="*/ 2147483646 w 5677"/>
                  <a:gd name="T51" fmla="*/ 2147483646 h 5372"/>
                  <a:gd name="T52" fmla="*/ 2147483646 w 5677"/>
                  <a:gd name="T53" fmla="*/ 2147483646 h 5372"/>
                  <a:gd name="T54" fmla="*/ 2147483646 w 5677"/>
                  <a:gd name="T55" fmla="*/ 2147483646 h 5372"/>
                  <a:gd name="T56" fmla="*/ 2147483646 w 5677"/>
                  <a:gd name="T57" fmla="*/ 2147483646 h 5372"/>
                  <a:gd name="T58" fmla="*/ 2147483646 w 5677"/>
                  <a:gd name="T59" fmla="*/ 2147483646 h 5372"/>
                  <a:gd name="T60" fmla="*/ 2147483646 w 5677"/>
                  <a:gd name="T61" fmla="*/ 2147483646 h 5372"/>
                  <a:gd name="T62" fmla="*/ 2147483646 w 5677"/>
                  <a:gd name="T63" fmla="*/ 2147483646 h 5372"/>
                  <a:gd name="T64" fmla="*/ 2147483646 w 5677"/>
                  <a:gd name="T65" fmla="*/ 2147483646 h 5372"/>
                  <a:gd name="T66" fmla="*/ 2147483646 w 5677"/>
                  <a:gd name="T67" fmla="*/ 2147483646 h 5372"/>
                  <a:gd name="T68" fmla="*/ 2147483646 w 5677"/>
                  <a:gd name="T69" fmla="*/ 2147483646 h 5372"/>
                  <a:gd name="T70" fmla="*/ 2147483646 w 5677"/>
                  <a:gd name="T71" fmla="*/ 2147483646 h 5372"/>
                  <a:gd name="T72" fmla="*/ 2147483646 w 5677"/>
                  <a:gd name="T73" fmla="*/ 2147483646 h 5372"/>
                  <a:gd name="T74" fmla="*/ 2147483646 w 5677"/>
                  <a:gd name="T75" fmla="*/ 2147483646 h 5372"/>
                  <a:gd name="T76" fmla="*/ 2147483646 w 5677"/>
                  <a:gd name="T77" fmla="*/ 2147483646 h 5372"/>
                  <a:gd name="T78" fmla="*/ 2147483646 w 5677"/>
                  <a:gd name="T79" fmla="*/ 2147483646 h 5372"/>
                  <a:gd name="T80" fmla="*/ 2147483646 w 5677"/>
                  <a:gd name="T81" fmla="*/ 2147483646 h 5372"/>
                  <a:gd name="T82" fmla="*/ 2147483646 w 5677"/>
                  <a:gd name="T83" fmla="*/ 2147483646 h 5372"/>
                  <a:gd name="T84" fmla="*/ 2147483646 w 5677"/>
                  <a:gd name="T85" fmla="*/ 2147483646 h 5372"/>
                  <a:gd name="T86" fmla="*/ 2147483646 w 5677"/>
                  <a:gd name="T87" fmla="*/ 2147483646 h 5372"/>
                  <a:gd name="T88" fmla="*/ 2147483646 w 5677"/>
                  <a:gd name="T89" fmla="*/ 2147483646 h 5372"/>
                  <a:gd name="T90" fmla="*/ 2147483646 w 5677"/>
                  <a:gd name="T91" fmla="*/ 2147483646 h 5372"/>
                  <a:gd name="T92" fmla="*/ 2147483646 w 5677"/>
                  <a:gd name="T93" fmla="*/ 2147483646 h 5372"/>
                  <a:gd name="T94" fmla="*/ 2147483646 w 5677"/>
                  <a:gd name="T95" fmla="*/ 2147483646 h 5372"/>
                  <a:gd name="T96" fmla="*/ 2147483646 w 5677"/>
                  <a:gd name="T97" fmla="*/ 2147483646 h 5372"/>
                  <a:gd name="T98" fmla="*/ 2147483646 w 5677"/>
                  <a:gd name="T99" fmla="*/ 2147483646 h 5372"/>
                  <a:gd name="T100" fmla="*/ 2147483646 w 5677"/>
                  <a:gd name="T101" fmla="*/ 2147483646 h 5372"/>
                  <a:gd name="T102" fmla="*/ 2147483646 w 5677"/>
                  <a:gd name="T103" fmla="*/ 2147483646 h 5372"/>
                  <a:gd name="T104" fmla="*/ 2147483646 w 5677"/>
                  <a:gd name="T105" fmla="*/ 2147483646 h 5372"/>
                  <a:gd name="T106" fmla="*/ 2147483646 w 5677"/>
                  <a:gd name="T107" fmla="*/ 2147483646 h 5372"/>
                  <a:gd name="T108" fmla="*/ 2147483646 w 5677"/>
                  <a:gd name="T109" fmla="*/ 2147483646 h 5372"/>
                  <a:gd name="T110" fmla="*/ 2147483646 w 5677"/>
                  <a:gd name="T111" fmla="*/ 2147483646 h 5372"/>
                  <a:gd name="T112" fmla="*/ 2147483646 w 5677"/>
                  <a:gd name="T113" fmla="*/ 2147483646 h 5372"/>
                  <a:gd name="T114" fmla="*/ 2147483646 w 5677"/>
                  <a:gd name="T115" fmla="*/ 2147483646 h 5372"/>
                  <a:gd name="T116" fmla="*/ 2147483646 w 5677"/>
                  <a:gd name="T117" fmla="*/ 2147483646 h 5372"/>
                  <a:gd name="T118" fmla="*/ 2147483646 w 5677"/>
                  <a:gd name="T119" fmla="*/ 2147483646 h 5372"/>
                  <a:gd name="T120" fmla="*/ 2147483646 w 5677"/>
                  <a:gd name="T121" fmla="*/ 2147483646 h 5372"/>
                  <a:gd name="T122" fmla="*/ 2147483646 w 5677"/>
                  <a:gd name="T123" fmla="*/ 2147483646 h 5372"/>
                  <a:gd name="T124" fmla="*/ 2147483646 w 5677"/>
                  <a:gd name="T125" fmla="*/ 2147483646 h 53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677" h="5372">
                    <a:moveTo>
                      <a:pt x="2895" y="610"/>
                    </a:moveTo>
                    <a:lnTo>
                      <a:pt x="2933" y="648"/>
                    </a:lnTo>
                    <a:lnTo>
                      <a:pt x="2971" y="686"/>
                    </a:lnTo>
                    <a:lnTo>
                      <a:pt x="2990" y="667"/>
                    </a:lnTo>
                    <a:lnTo>
                      <a:pt x="3009" y="648"/>
                    </a:lnTo>
                    <a:lnTo>
                      <a:pt x="3028" y="629"/>
                    </a:lnTo>
                    <a:lnTo>
                      <a:pt x="3067" y="629"/>
                    </a:lnTo>
                    <a:lnTo>
                      <a:pt x="3067" y="648"/>
                    </a:lnTo>
                    <a:lnTo>
                      <a:pt x="3085" y="800"/>
                    </a:lnTo>
                    <a:lnTo>
                      <a:pt x="3104" y="857"/>
                    </a:lnTo>
                    <a:lnTo>
                      <a:pt x="3143" y="857"/>
                    </a:lnTo>
                    <a:lnTo>
                      <a:pt x="3124" y="819"/>
                    </a:lnTo>
                    <a:lnTo>
                      <a:pt x="3124" y="781"/>
                    </a:lnTo>
                    <a:lnTo>
                      <a:pt x="3124" y="743"/>
                    </a:lnTo>
                    <a:lnTo>
                      <a:pt x="3124" y="705"/>
                    </a:lnTo>
                    <a:lnTo>
                      <a:pt x="3124" y="686"/>
                    </a:lnTo>
                    <a:lnTo>
                      <a:pt x="3124" y="667"/>
                    </a:lnTo>
                    <a:lnTo>
                      <a:pt x="3143" y="648"/>
                    </a:lnTo>
                    <a:lnTo>
                      <a:pt x="3162" y="648"/>
                    </a:lnTo>
                    <a:lnTo>
                      <a:pt x="3181" y="667"/>
                    </a:lnTo>
                    <a:lnTo>
                      <a:pt x="3162" y="705"/>
                    </a:lnTo>
                    <a:lnTo>
                      <a:pt x="3181" y="724"/>
                    </a:lnTo>
                    <a:lnTo>
                      <a:pt x="3219" y="743"/>
                    </a:lnTo>
                    <a:lnTo>
                      <a:pt x="3257" y="743"/>
                    </a:lnTo>
                    <a:lnTo>
                      <a:pt x="3295" y="724"/>
                    </a:lnTo>
                    <a:lnTo>
                      <a:pt x="3333" y="724"/>
                    </a:lnTo>
                    <a:lnTo>
                      <a:pt x="3371" y="743"/>
                    </a:lnTo>
                    <a:lnTo>
                      <a:pt x="3390" y="762"/>
                    </a:lnTo>
                    <a:lnTo>
                      <a:pt x="3429" y="781"/>
                    </a:lnTo>
                    <a:lnTo>
                      <a:pt x="3485" y="800"/>
                    </a:lnTo>
                    <a:lnTo>
                      <a:pt x="3448" y="857"/>
                    </a:lnTo>
                    <a:lnTo>
                      <a:pt x="3485" y="896"/>
                    </a:lnTo>
                    <a:lnTo>
                      <a:pt x="3524" y="876"/>
                    </a:lnTo>
                    <a:lnTo>
                      <a:pt x="3543" y="819"/>
                    </a:lnTo>
                    <a:lnTo>
                      <a:pt x="3524" y="724"/>
                    </a:lnTo>
                    <a:lnTo>
                      <a:pt x="3524" y="686"/>
                    </a:lnTo>
                    <a:lnTo>
                      <a:pt x="3581" y="667"/>
                    </a:lnTo>
                    <a:lnTo>
                      <a:pt x="3600" y="667"/>
                    </a:lnTo>
                    <a:lnTo>
                      <a:pt x="3638" y="724"/>
                    </a:lnTo>
                    <a:lnTo>
                      <a:pt x="3676" y="743"/>
                    </a:lnTo>
                    <a:lnTo>
                      <a:pt x="3714" y="743"/>
                    </a:lnTo>
                    <a:lnTo>
                      <a:pt x="3847" y="705"/>
                    </a:lnTo>
                    <a:lnTo>
                      <a:pt x="3924" y="667"/>
                    </a:lnTo>
                    <a:lnTo>
                      <a:pt x="3981" y="629"/>
                    </a:lnTo>
                    <a:lnTo>
                      <a:pt x="4019" y="571"/>
                    </a:lnTo>
                    <a:lnTo>
                      <a:pt x="4019" y="495"/>
                    </a:lnTo>
                    <a:lnTo>
                      <a:pt x="3962" y="381"/>
                    </a:lnTo>
                    <a:lnTo>
                      <a:pt x="3962" y="324"/>
                    </a:lnTo>
                    <a:lnTo>
                      <a:pt x="3981" y="248"/>
                    </a:lnTo>
                    <a:lnTo>
                      <a:pt x="4019" y="229"/>
                    </a:lnTo>
                    <a:lnTo>
                      <a:pt x="4076" y="248"/>
                    </a:lnTo>
                    <a:lnTo>
                      <a:pt x="4152" y="286"/>
                    </a:lnTo>
                    <a:lnTo>
                      <a:pt x="4247" y="362"/>
                    </a:lnTo>
                    <a:lnTo>
                      <a:pt x="4323" y="457"/>
                    </a:lnTo>
                    <a:lnTo>
                      <a:pt x="4381" y="686"/>
                    </a:lnTo>
                    <a:lnTo>
                      <a:pt x="4419" y="724"/>
                    </a:lnTo>
                    <a:lnTo>
                      <a:pt x="4438" y="781"/>
                    </a:lnTo>
                    <a:lnTo>
                      <a:pt x="4457" y="819"/>
                    </a:lnTo>
                    <a:lnTo>
                      <a:pt x="4457" y="876"/>
                    </a:lnTo>
                    <a:lnTo>
                      <a:pt x="4495" y="933"/>
                    </a:lnTo>
                    <a:lnTo>
                      <a:pt x="4514" y="972"/>
                    </a:lnTo>
                    <a:lnTo>
                      <a:pt x="4495" y="1010"/>
                    </a:lnTo>
                    <a:lnTo>
                      <a:pt x="4457" y="1067"/>
                    </a:lnTo>
                    <a:lnTo>
                      <a:pt x="4514" y="1067"/>
                    </a:lnTo>
                    <a:lnTo>
                      <a:pt x="4552" y="1086"/>
                    </a:lnTo>
                    <a:lnTo>
                      <a:pt x="4590" y="1124"/>
                    </a:lnTo>
                    <a:lnTo>
                      <a:pt x="4648" y="1200"/>
                    </a:lnTo>
                    <a:lnTo>
                      <a:pt x="4781" y="1467"/>
                    </a:lnTo>
                    <a:lnTo>
                      <a:pt x="4800" y="1524"/>
                    </a:lnTo>
                    <a:lnTo>
                      <a:pt x="4800" y="1562"/>
                    </a:lnTo>
                    <a:lnTo>
                      <a:pt x="4781" y="1619"/>
                    </a:lnTo>
                    <a:lnTo>
                      <a:pt x="4781" y="1658"/>
                    </a:lnTo>
                    <a:lnTo>
                      <a:pt x="4800" y="1714"/>
                    </a:lnTo>
                    <a:lnTo>
                      <a:pt x="4762" y="1753"/>
                    </a:lnTo>
                    <a:lnTo>
                      <a:pt x="4704" y="1790"/>
                    </a:lnTo>
                    <a:lnTo>
                      <a:pt x="4667" y="1829"/>
                    </a:lnTo>
                    <a:lnTo>
                      <a:pt x="4648" y="1924"/>
                    </a:lnTo>
                    <a:lnTo>
                      <a:pt x="4648" y="1943"/>
                    </a:lnTo>
                    <a:lnTo>
                      <a:pt x="4533" y="2057"/>
                    </a:lnTo>
                    <a:lnTo>
                      <a:pt x="4476" y="2153"/>
                    </a:lnTo>
                    <a:lnTo>
                      <a:pt x="4457" y="2210"/>
                    </a:lnTo>
                    <a:lnTo>
                      <a:pt x="4457" y="2248"/>
                    </a:lnTo>
                    <a:lnTo>
                      <a:pt x="4495" y="2286"/>
                    </a:lnTo>
                    <a:lnTo>
                      <a:pt x="4552" y="2305"/>
                    </a:lnTo>
                    <a:lnTo>
                      <a:pt x="4590" y="2324"/>
                    </a:lnTo>
                    <a:lnTo>
                      <a:pt x="4609" y="2381"/>
                    </a:lnTo>
                    <a:lnTo>
                      <a:pt x="4609" y="2438"/>
                    </a:lnTo>
                    <a:lnTo>
                      <a:pt x="4609" y="2496"/>
                    </a:lnTo>
                    <a:lnTo>
                      <a:pt x="4648" y="2552"/>
                    </a:lnTo>
                    <a:lnTo>
                      <a:pt x="4781" y="2629"/>
                    </a:lnTo>
                    <a:lnTo>
                      <a:pt x="4800" y="2667"/>
                    </a:lnTo>
                    <a:lnTo>
                      <a:pt x="4800" y="2705"/>
                    </a:lnTo>
                    <a:lnTo>
                      <a:pt x="4800" y="2762"/>
                    </a:lnTo>
                    <a:lnTo>
                      <a:pt x="4800" y="2896"/>
                    </a:lnTo>
                    <a:lnTo>
                      <a:pt x="4819" y="2933"/>
                    </a:lnTo>
                    <a:lnTo>
                      <a:pt x="4819" y="2991"/>
                    </a:lnTo>
                    <a:lnTo>
                      <a:pt x="4838" y="3010"/>
                    </a:lnTo>
                    <a:lnTo>
                      <a:pt x="4838" y="3029"/>
                    </a:lnTo>
                    <a:lnTo>
                      <a:pt x="4838" y="3086"/>
                    </a:lnTo>
                    <a:lnTo>
                      <a:pt x="4838" y="3124"/>
                    </a:lnTo>
                    <a:lnTo>
                      <a:pt x="4838" y="3143"/>
                    </a:lnTo>
                    <a:lnTo>
                      <a:pt x="4838" y="3162"/>
                    </a:lnTo>
                    <a:lnTo>
                      <a:pt x="4819" y="3200"/>
                    </a:lnTo>
                    <a:lnTo>
                      <a:pt x="4800" y="3238"/>
                    </a:lnTo>
                    <a:lnTo>
                      <a:pt x="4800" y="3258"/>
                    </a:lnTo>
                    <a:lnTo>
                      <a:pt x="4800" y="3276"/>
                    </a:lnTo>
                    <a:lnTo>
                      <a:pt x="4819" y="3295"/>
                    </a:lnTo>
                    <a:lnTo>
                      <a:pt x="4933" y="3295"/>
                    </a:lnTo>
                    <a:lnTo>
                      <a:pt x="4952" y="3295"/>
                    </a:lnTo>
                    <a:lnTo>
                      <a:pt x="4952" y="3314"/>
                    </a:lnTo>
                    <a:lnTo>
                      <a:pt x="4971" y="3314"/>
                    </a:lnTo>
                    <a:lnTo>
                      <a:pt x="4971" y="3353"/>
                    </a:lnTo>
                    <a:lnTo>
                      <a:pt x="4990" y="3372"/>
                    </a:lnTo>
                    <a:lnTo>
                      <a:pt x="5029" y="3390"/>
                    </a:lnTo>
                    <a:lnTo>
                      <a:pt x="5048" y="3410"/>
                    </a:lnTo>
                    <a:lnTo>
                      <a:pt x="5066" y="3410"/>
                    </a:lnTo>
                    <a:lnTo>
                      <a:pt x="5085" y="3448"/>
                    </a:lnTo>
                    <a:lnTo>
                      <a:pt x="5085" y="3467"/>
                    </a:lnTo>
                    <a:lnTo>
                      <a:pt x="5105" y="3467"/>
                    </a:lnTo>
                    <a:lnTo>
                      <a:pt x="5124" y="3467"/>
                    </a:lnTo>
                    <a:lnTo>
                      <a:pt x="5143" y="3467"/>
                    </a:lnTo>
                    <a:lnTo>
                      <a:pt x="5181" y="3448"/>
                    </a:lnTo>
                    <a:lnTo>
                      <a:pt x="5238" y="3410"/>
                    </a:lnTo>
                    <a:lnTo>
                      <a:pt x="5257" y="3390"/>
                    </a:lnTo>
                    <a:lnTo>
                      <a:pt x="5276" y="3390"/>
                    </a:lnTo>
                    <a:lnTo>
                      <a:pt x="5295" y="3410"/>
                    </a:lnTo>
                    <a:lnTo>
                      <a:pt x="5314" y="3486"/>
                    </a:lnTo>
                    <a:lnTo>
                      <a:pt x="5314" y="3505"/>
                    </a:lnTo>
                    <a:lnTo>
                      <a:pt x="5333" y="3505"/>
                    </a:lnTo>
                    <a:lnTo>
                      <a:pt x="5352" y="3505"/>
                    </a:lnTo>
                    <a:lnTo>
                      <a:pt x="5410" y="3486"/>
                    </a:lnTo>
                    <a:lnTo>
                      <a:pt x="5429" y="3467"/>
                    </a:lnTo>
                    <a:lnTo>
                      <a:pt x="5486" y="3486"/>
                    </a:lnTo>
                    <a:lnTo>
                      <a:pt x="5505" y="3486"/>
                    </a:lnTo>
                    <a:lnTo>
                      <a:pt x="5524" y="3486"/>
                    </a:lnTo>
                    <a:lnTo>
                      <a:pt x="5543" y="3505"/>
                    </a:lnTo>
                    <a:lnTo>
                      <a:pt x="5543" y="3543"/>
                    </a:lnTo>
                    <a:lnTo>
                      <a:pt x="5505" y="3600"/>
                    </a:lnTo>
                    <a:lnTo>
                      <a:pt x="5447" y="3695"/>
                    </a:lnTo>
                    <a:lnTo>
                      <a:pt x="5447" y="3753"/>
                    </a:lnTo>
                    <a:lnTo>
                      <a:pt x="5447" y="3829"/>
                    </a:lnTo>
                    <a:lnTo>
                      <a:pt x="5486" y="3886"/>
                    </a:lnTo>
                    <a:lnTo>
                      <a:pt x="5505" y="3905"/>
                    </a:lnTo>
                    <a:lnTo>
                      <a:pt x="5524" y="3924"/>
                    </a:lnTo>
                    <a:lnTo>
                      <a:pt x="5562" y="3943"/>
                    </a:lnTo>
                    <a:lnTo>
                      <a:pt x="5619" y="3943"/>
                    </a:lnTo>
                    <a:lnTo>
                      <a:pt x="5657" y="3962"/>
                    </a:lnTo>
                    <a:lnTo>
                      <a:pt x="5657" y="3981"/>
                    </a:lnTo>
                    <a:lnTo>
                      <a:pt x="5657" y="4000"/>
                    </a:lnTo>
                    <a:lnTo>
                      <a:pt x="5676" y="4020"/>
                    </a:lnTo>
                    <a:lnTo>
                      <a:pt x="5657" y="4038"/>
                    </a:lnTo>
                    <a:lnTo>
                      <a:pt x="5638" y="4076"/>
                    </a:lnTo>
                    <a:lnTo>
                      <a:pt x="5524" y="4210"/>
                    </a:lnTo>
                    <a:lnTo>
                      <a:pt x="5505" y="4229"/>
                    </a:lnTo>
                    <a:lnTo>
                      <a:pt x="5505" y="4248"/>
                    </a:lnTo>
                    <a:lnTo>
                      <a:pt x="5486" y="4362"/>
                    </a:lnTo>
                    <a:lnTo>
                      <a:pt x="5466" y="4400"/>
                    </a:lnTo>
                    <a:lnTo>
                      <a:pt x="5447" y="4438"/>
                    </a:lnTo>
                    <a:lnTo>
                      <a:pt x="5333" y="4477"/>
                    </a:lnTo>
                    <a:lnTo>
                      <a:pt x="5276" y="4496"/>
                    </a:lnTo>
                    <a:lnTo>
                      <a:pt x="5181" y="4553"/>
                    </a:lnTo>
                    <a:lnTo>
                      <a:pt x="5162" y="4572"/>
                    </a:lnTo>
                    <a:lnTo>
                      <a:pt x="5105" y="4648"/>
                    </a:lnTo>
                    <a:lnTo>
                      <a:pt x="5048" y="4743"/>
                    </a:lnTo>
                    <a:lnTo>
                      <a:pt x="5029" y="4781"/>
                    </a:lnTo>
                    <a:lnTo>
                      <a:pt x="4971" y="4800"/>
                    </a:lnTo>
                    <a:lnTo>
                      <a:pt x="4819" y="4800"/>
                    </a:lnTo>
                    <a:lnTo>
                      <a:pt x="4800" y="4800"/>
                    </a:lnTo>
                    <a:lnTo>
                      <a:pt x="4781" y="4819"/>
                    </a:lnTo>
                    <a:lnTo>
                      <a:pt x="4762" y="4819"/>
                    </a:lnTo>
                    <a:lnTo>
                      <a:pt x="4743" y="4838"/>
                    </a:lnTo>
                    <a:lnTo>
                      <a:pt x="4743" y="4858"/>
                    </a:lnTo>
                    <a:lnTo>
                      <a:pt x="4724" y="4877"/>
                    </a:lnTo>
                    <a:lnTo>
                      <a:pt x="4704" y="4914"/>
                    </a:lnTo>
                    <a:lnTo>
                      <a:pt x="4667" y="4934"/>
                    </a:lnTo>
                    <a:lnTo>
                      <a:pt x="4648" y="4953"/>
                    </a:lnTo>
                    <a:lnTo>
                      <a:pt x="4476" y="5029"/>
                    </a:lnTo>
                    <a:lnTo>
                      <a:pt x="4438" y="5029"/>
                    </a:lnTo>
                    <a:lnTo>
                      <a:pt x="4400" y="5029"/>
                    </a:lnTo>
                    <a:lnTo>
                      <a:pt x="4305" y="5010"/>
                    </a:lnTo>
                    <a:lnTo>
                      <a:pt x="4267" y="5010"/>
                    </a:lnTo>
                    <a:lnTo>
                      <a:pt x="4228" y="5029"/>
                    </a:lnTo>
                    <a:lnTo>
                      <a:pt x="4228" y="5067"/>
                    </a:lnTo>
                    <a:lnTo>
                      <a:pt x="4191" y="5067"/>
                    </a:lnTo>
                    <a:lnTo>
                      <a:pt x="4152" y="5086"/>
                    </a:lnTo>
                    <a:lnTo>
                      <a:pt x="4133" y="5105"/>
                    </a:lnTo>
                    <a:lnTo>
                      <a:pt x="4038" y="5200"/>
                    </a:lnTo>
                    <a:lnTo>
                      <a:pt x="3810" y="5371"/>
                    </a:lnTo>
                    <a:lnTo>
                      <a:pt x="3790" y="5371"/>
                    </a:lnTo>
                    <a:lnTo>
                      <a:pt x="3771" y="5334"/>
                    </a:lnTo>
                    <a:lnTo>
                      <a:pt x="3752" y="5315"/>
                    </a:lnTo>
                    <a:lnTo>
                      <a:pt x="3638" y="5257"/>
                    </a:lnTo>
                    <a:lnTo>
                      <a:pt x="3619" y="5239"/>
                    </a:lnTo>
                    <a:lnTo>
                      <a:pt x="3619" y="5219"/>
                    </a:lnTo>
                    <a:lnTo>
                      <a:pt x="3619" y="5200"/>
                    </a:lnTo>
                    <a:lnTo>
                      <a:pt x="3638" y="5162"/>
                    </a:lnTo>
                    <a:lnTo>
                      <a:pt x="3638" y="5143"/>
                    </a:lnTo>
                    <a:lnTo>
                      <a:pt x="3638" y="5124"/>
                    </a:lnTo>
                    <a:lnTo>
                      <a:pt x="2952" y="4914"/>
                    </a:lnTo>
                    <a:lnTo>
                      <a:pt x="2914" y="4895"/>
                    </a:lnTo>
                    <a:lnTo>
                      <a:pt x="2876" y="4858"/>
                    </a:lnTo>
                    <a:lnTo>
                      <a:pt x="2819" y="4800"/>
                    </a:lnTo>
                    <a:lnTo>
                      <a:pt x="2800" y="4743"/>
                    </a:lnTo>
                    <a:lnTo>
                      <a:pt x="2781" y="4686"/>
                    </a:lnTo>
                    <a:lnTo>
                      <a:pt x="2781" y="4496"/>
                    </a:lnTo>
                    <a:lnTo>
                      <a:pt x="2781" y="4477"/>
                    </a:lnTo>
                    <a:lnTo>
                      <a:pt x="2838" y="4381"/>
                    </a:lnTo>
                    <a:lnTo>
                      <a:pt x="2857" y="4362"/>
                    </a:lnTo>
                    <a:lnTo>
                      <a:pt x="2857" y="4343"/>
                    </a:lnTo>
                    <a:lnTo>
                      <a:pt x="2876" y="4324"/>
                    </a:lnTo>
                    <a:lnTo>
                      <a:pt x="2895" y="4324"/>
                    </a:lnTo>
                    <a:lnTo>
                      <a:pt x="2914" y="4324"/>
                    </a:lnTo>
                    <a:lnTo>
                      <a:pt x="2971" y="4343"/>
                    </a:lnTo>
                    <a:lnTo>
                      <a:pt x="2990" y="4343"/>
                    </a:lnTo>
                    <a:lnTo>
                      <a:pt x="3009" y="4343"/>
                    </a:lnTo>
                    <a:lnTo>
                      <a:pt x="3028" y="4343"/>
                    </a:lnTo>
                    <a:lnTo>
                      <a:pt x="3048" y="4324"/>
                    </a:lnTo>
                    <a:lnTo>
                      <a:pt x="3067" y="4305"/>
                    </a:lnTo>
                    <a:lnTo>
                      <a:pt x="3085" y="4267"/>
                    </a:lnTo>
                    <a:lnTo>
                      <a:pt x="3067" y="4248"/>
                    </a:lnTo>
                    <a:lnTo>
                      <a:pt x="2990" y="4229"/>
                    </a:lnTo>
                    <a:lnTo>
                      <a:pt x="2190" y="4286"/>
                    </a:lnTo>
                    <a:lnTo>
                      <a:pt x="2133" y="4286"/>
                    </a:lnTo>
                    <a:lnTo>
                      <a:pt x="2095" y="4286"/>
                    </a:lnTo>
                    <a:lnTo>
                      <a:pt x="2095" y="4267"/>
                    </a:lnTo>
                    <a:lnTo>
                      <a:pt x="2076" y="4267"/>
                    </a:lnTo>
                    <a:lnTo>
                      <a:pt x="2057" y="4248"/>
                    </a:lnTo>
                    <a:lnTo>
                      <a:pt x="2038" y="4229"/>
                    </a:lnTo>
                    <a:lnTo>
                      <a:pt x="2019" y="4229"/>
                    </a:lnTo>
                    <a:lnTo>
                      <a:pt x="2000" y="4210"/>
                    </a:lnTo>
                    <a:lnTo>
                      <a:pt x="2000" y="4191"/>
                    </a:lnTo>
                    <a:lnTo>
                      <a:pt x="1905" y="3886"/>
                    </a:lnTo>
                    <a:lnTo>
                      <a:pt x="1809" y="3695"/>
                    </a:lnTo>
                    <a:lnTo>
                      <a:pt x="1771" y="3639"/>
                    </a:lnTo>
                    <a:lnTo>
                      <a:pt x="1733" y="3619"/>
                    </a:lnTo>
                    <a:lnTo>
                      <a:pt x="1714" y="3619"/>
                    </a:lnTo>
                    <a:lnTo>
                      <a:pt x="1695" y="3600"/>
                    </a:lnTo>
                    <a:lnTo>
                      <a:pt x="1619" y="3581"/>
                    </a:lnTo>
                    <a:lnTo>
                      <a:pt x="1580" y="3543"/>
                    </a:lnTo>
                    <a:lnTo>
                      <a:pt x="1562" y="3524"/>
                    </a:lnTo>
                    <a:lnTo>
                      <a:pt x="1543" y="3486"/>
                    </a:lnTo>
                    <a:lnTo>
                      <a:pt x="1524" y="3467"/>
                    </a:lnTo>
                    <a:lnTo>
                      <a:pt x="1390" y="3390"/>
                    </a:lnTo>
                    <a:lnTo>
                      <a:pt x="1352" y="3353"/>
                    </a:lnTo>
                    <a:lnTo>
                      <a:pt x="1314" y="3353"/>
                    </a:lnTo>
                    <a:lnTo>
                      <a:pt x="1276" y="3334"/>
                    </a:lnTo>
                    <a:lnTo>
                      <a:pt x="1238" y="3276"/>
                    </a:lnTo>
                    <a:lnTo>
                      <a:pt x="1219" y="3238"/>
                    </a:lnTo>
                    <a:lnTo>
                      <a:pt x="1200" y="3219"/>
                    </a:lnTo>
                    <a:lnTo>
                      <a:pt x="1181" y="3200"/>
                    </a:lnTo>
                    <a:lnTo>
                      <a:pt x="1162" y="3200"/>
                    </a:lnTo>
                    <a:lnTo>
                      <a:pt x="1162" y="3181"/>
                    </a:lnTo>
                    <a:lnTo>
                      <a:pt x="1143" y="3181"/>
                    </a:lnTo>
                    <a:lnTo>
                      <a:pt x="1123" y="3181"/>
                    </a:lnTo>
                    <a:lnTo>
                      <a:pt x="1104" y="3181"/>
                    </a:lnTo>
                    <a:lnTo>
                      <a:pt x="1047" y="3162"/>
                    </a:lnTo>
                    <a:lnTo>
                      <a:pt x="838" y="3029"/>
                    </a:lnTo>
                    <a:lnTo>
                      <a:pt x="800" y="3010"/>
                    </a:lnTo>
                    <a:lnTo>
                      <a:pt x="781" y="3010"/>
                    </a:lnTo>
                    <a:lnTo>
                      <a:pt x="742" y="3029"/>
                    </a:lnTo>
                    <a:lnTo>
                      <a:pt x="723" y="3048"/>
                    </a:lnTo>
                    <a:lnTo>
                      <a:pt x="705" y="3048"/>
                    </a:lnTo>
                    <a:lnTo>
                      <a:pt x="686" y="3048"/>
                    </a:lnTo>
                    <a:lnTo>
                      <a:pt x="647" y="3029"/>
                    </a:lnTo>
                    <a:lnTo>
                      <a:pt x="628" y="3029"/>
                    </a:lnTo>
                    <a:lnTo>
                      <a:pt x="609" y="3029"/>
                    </a:lnTo>
                    <a:lnTo>
                      <a:pt x="590" y="3029"/>
                    </a:lnTo>
                    <a:lnTo>
                      <a:pt x="590" y="3048"/>
                    </a:lnTo>
                    <a:lnTo>
                      <a:pt x="495" y="3086"/>
                    </a:lnTo>
                    <a:lnTo>
                      <a:pt x="476" y="3105"/>
                    </a:lnTo>
                    <a:lnTo>
                      <a:pt x="457" y="3105"/>
                    </a:lnTo>
                    <a:lnTo>
                      <a:pt x="438" y="3105"/>
                    </a:lnTo>
                    <a:lnTo>
                      <a:pt x="438" y="3086"/>
                    </a:lnTo>
                    <a:lnTo>
                      <a:pt x="419" y="2972"/>
                    </a:lnTo>
                    <a:lnTo>
                      <a:pt x="400" y="2933"/>
                    </a:lnTo>
                    <a:lnTo>
                      <a:pt x="285" y="2819"/>
                    </a:lnTo>
                    <a:lnTo>
                      <a:pt x="266" y="2781"/>
                    </a:lnTo>
                    <a:lnTo>
                      <a:pt x="247" y="2762"/>
                    </a:lnTo>
                    <a:lnTo>
                      <a:pt x="266" y="2629"/>
                    </a:lnTo>
                    <a:lnTo>
                      <a:pt x="266" y="2515"/>
                    </a:lnTo>
                    <a:lnTo>
                      <a:pt x="266" y="2496"/>
                    </a:lnTo>
                    <a:lnTo>
                      <a:pt x="571" y="2171"/>
                    </a:lnTo>
                    <a:lnTo>
                      <a:pt x="590" y="2153"/>
                    </a:lnTo>
                    <a:lnTo>
                      <a:pt x="590" y="2134"/>
                    </a:lnTo>
                    <a:lnTo>
                      <a:pt x="342" y="1714"/>
                    </a:lnTo>
                    <a:lnTo>
                      <a:pt x="305" y="1658"/>
                    </a:lnTo>
                    <a:lnTo>
                      <a:pt x="305" y="1638"/>
                    </a:lnTo>
                    <a:lnTo>
                      <a:pt x="305" y="1600"/>
                    </a:lnTo>
                    <a:lnTo>
                      <a:pt x="305" y="1581"/>
                    </a:lnTo>
                    <a:lnTo>
                      <a:pt x="285" y="1562"/>
                    </a:lnTo>
                    <a:lnTo>
                      <a:pt x="266" y="1543"/>
                    </a:lnTo>
                    <a:lnTo>
                      <a:pt x="266" y="1524"/>
                    </a:lnTo>
                    <a:lnTo>
                      <a:pt x="266" y="1505"/>
                    </a:lnTo>
                    <a:lnTo>
                      <a:pt x="285" y="1486"/>
                    </a:lnTo>
                    <a:lnTo>
                      <a:pt x="324" y="1429"/>
                    </a:lnTo>
                    <a:lnTo>
                      <a:pt x="324" y="1409"/>
                    </a:lnTo>
                    <a:lnTo>
                      <a:pt x="324" y="1391"/>
                    </a:lnTo>
                    <a:lnTo>
                      <a:pt x="324" y="1333"/>
                    </a:lnTo>
                    <a:lnTo>
                      <a:pt x="324" y="1314"/>
                    </a:lnTo>
                    <a:lnTo>
                      <a:pt x="342" y="1314"/>
                    </a:lnTo>
                    <a:lnTo>
                      <a:pt x="342" y="1295"/>
                    </a:lnTo>
                    <a:lnTo>
                      <a:pt x="361" y="1295"/>
                    </a:lnTo>
                    <a:lnTo>
                      <a:pt x="381" y="1295"/>
                    </a:lnTo>
                    <a:lnTo>
                      <a:pt x="381" y="1277"/>
                    </a:lnTo>
                    <a:lnTo>
                      <a:pt x="400" y="1257"/>
                    </a:lnTo>
                    <a:lnTo>
                      <a:pt x="381" y="1238"/>
                    </a:lnTo>
                    <a:lnTo>
                      <a:pt x="381" y="1219"/>
                    </a:lnTo>
                    <a:lnTo>
                      <a:pt x="324" y="1162"/>
                    </a:lnTo>
                    <a:lnTo>
                      <a:pt x="285" y="1143"/>
                    </a:lnTo>
                    <a:lnTo>
                      <a:pt x="247" y="1124"/>
                    </a:lnTo>
                    <a:lnTo>
                      <a:pt x="229" y="1124"/>
                    </a:lnTo>
                    <a:lnTo>
                      <a:pt x="209" y="1105"/>
                    </a:lnTo>
                    <a:lnTo>
                      <a:pt x="209" y="1086"/>
                    </a:lnTo>
                    <a:lnTo>
                      <a:pt x="209" y="1067"/>
                    </a:lnTo>
                    <a:lnTo>
                      <a:pt x="209" y="1048"/>
                    </a:lnTo>
                    <a:lnTo>
                      <a:pt x="190" y="1048"/>
                    </a:lnTo>
                    <a:lnTo>
                      <a:pt x="152" y="1048"/>
                    </a:lnTo>
                    <a:lnTo>
                      <a:pt x="95" y="1067"/>
                    </a:lnTo>
                    <a:lnTo>
                      <a:pt x="76" y="1048"/>
                    </a:lnTo>
                    <a:lnTo>
                      <a:pt x="57" y="1048"/>
                    </a:lnTo>
                    <a:lnTo>
                      <a:pt x="19" y="1010"/>
                    </a:lnTo>
                    <a:lnTo>
                      <a:pt x="19" y="991"/>
                    </a:lnTo>
                    <a:lnTo>
                      <a:pt x="0" y="972"/>
                    </a:lnTo>
                    <a:lnTo>
                      <a:pt x="0" y="743"/>
                    </a:lnTo>
                    <a:lnTo>
                      <a:pt x="19" y="743"/>
                    </a:lnTo>
                    <a:lnTo>
                      <a:pt x="19" y="724"/>
                    </a:lnTo>
                    <a:lnTo>
                      <a:pt x="38" y="724"/>
                    </a:lnTo>
                    <a:lnTo>
                      <a:pt x="38" y="705"/>
                    </a:lnTo>
                    <a:lnTo>
                      <a:pt x="57" y="705"/>
                    </a:lnTo>
                    <a:lnTo>
                      <a:pt x="76" y="705"/>
                    </a:lnTo>
                    <a:lnTo>
                      <a:pt x="133" y="686"/>
                    </a:lnTo>
                    <a:lnTo>
                      <a:pt x="152" y="705"/>
                    </a:lnTo>
                    <a:lnTo>
                      <a:pt x="190" y="705"/>
                    </a:lnTo>
                    <a:lnTo>
                      <a:pt x="209" y="705"/>
                    </a:lnTo>
                    <a:lnTo>
                      <a:pt x="229" y="705"/>
                    </a:lnTo>
                    <a:lnTo>
                      <a:pt x="305" y="667"/>
                    </a:lnTo>
                    <a:lnTo>
                      <a:pt x="324" y="648"/>
                    </a:lnTo>
                    <a:lnTo>
                      <a:pt x="361" y="648"/>
                    </a:lnTo>
                    <a:lnTo>
                      <a:pt x="647" y="552"/>
                    </a:lnTo>
                    <a:lnTo>
                      <a:pt x="723" y="515"/>
                    </a:lnTo>
                    <a:lnTo>
                      <a:pt x="819" y="381"/>
                    </a:lnTo>
                    <a:lnTo>
                      <a:pt x="857" y="343"/>
                    </a:lnTo>
                    <a:lnTo>
                      <a:pt x="895" y="305"/>
                    </a:lnTo>
                    <a:lnTo>
                      <a:pt x="914" y="305"/>
                    </a:lnTo>
                    <a:lnTo>
                      <a:pt x="933" y="305"/>
                    </a:lnTo>
                    <a:lnTo>
                      <a:pt x="990" y="286"/>
                    </a:lnTo>
                    <a:lnTo>
                      <a:pt x="1123" y="267"/>
                    </a:lnTo>
                    <a:lnTo>
                      <a:pt x="1219" y="267"/>
                    </a:lnTo>
                    <a:lnTo>
                      <a:pt x="1276" y="267"/>
                    </a:lnTo>
                    <a:lnTo>
                      <a:pt x="1352" y="248"/>
                    </a:lnTo>
                    <a:lnTo>
                      <a:pt x="1409" y="229"/>
                    </a:lnTo>
                    <a:lnTo>
                      <a:pt x="1428" y="210"/>
                    </a:lnTo>
                    <a:lnTo>
                      <a:pt x="1428" y="153"/>
                    </a:lnTo>
                    <a:lnTo>
                      <a:pt x="1428" y="134"/>
                    </a:lnTo>
                    <a:lnTo>
                      <a:pt x="1448" y="114"/>
                    </a:lnTo>
                    <a:lnTo>
                      <a:pt x="1448" y="95"/>
                    </a:lnTo>
                    <a:lnTo>
                      <a:pt x="1466" y="95"/>
                    </a:lnTo>
                    <a:lnTo>
                      <a:pt x="1485" y="76"/>
                    </a:lnTo>
                    <a:lnTo>
                      <a:pt x="1562" y="19"/>
                    </a:lnTo>
                    <a:lnTo>
                      <a:pt x="1619" y="0"/>
                    </a:lnTo>
                    <a:lnTo>
                      <a:pt x="1657" y="0"/>
                    </a:lnTo>
                    <a:lnTo>
                      <a:pt x="1676" y="0"/>
                    </a:lnTo>
                    <a:lnTo>
                      <a:pt x="1676" y="19"/>
                    </a:lnTo>
                    <a:lnTo>
                      <a:pt x="1714" y="38"/>
                    </a:lnTo>
                    <a:lnTo>
                      <a:pt x="1714" y="58"/>
                    </a:lnTo>
                    <a:lnTo>
                      <a:pt x="1733" y="58"/>
                    </a:lnTo>
                    <a:lnTo>
                      <a:pt x="1752" y="58"/>
                    </a:lnTo>
                    <a:lnTo>
                      <a:pt x="1809" y="76"/>
                    </a:lnTo>
                    <a:lnTo>
                      <a:pt x="1809" y="95"/>
                    </a:lnTo>
                    <a:lnTo>
                      <a:pt x="1829" y="95"/>
                    </a:lnTo>
                    <a:lnTo>
                      <a:pt x="1809" y="114"/>
                    </a:lnTo>
                    <a:lnTo>
                      <a:pt x="1809" y="134"/>
                    </a:lnTo>
                    <a:lnTo>
                      <a:pt x="1809" y="153"/>
                    </a:lnTo>
                    <a:lnTo>
                      <a:pt x="1829" y="153"/>
                    </a:lnTo>
                    <a:lnTo>
                      <a:pt x="1847" y="172"/>
                    </a:lnTo>
                    <a:lnTo>
                      <a:pt x="1866" y="172"/>
                    </a:lnTo>
                    <a:lnTo>
                      <a:pt x="1866" y="190"/>
                    </a:lnTo>
                    <a:lnTo>
                      <a:pt x="1885" y="190"/>
                    </a:lnTo>
                    <a:lnTo>
                      <a:pt x="1905" y="190"/>
                    </a:lnTo>
                    <a:lnTo>
                      <a:pt x="1981" y="210"/>
                    </a:lnTo>
                    <a:lnTo>
                      <a:pt x="2000" y="210"/>
                    </a:lnTo>
                    <a:lnTo>
                      <a:pt x="2019" y="229"/>
                    </a:lnTo>
                    <a:lnTo>
                      <a:pt x="2019" y="248"/>
                    </a:lnTo>
                    <a:lnTo>
                      <a:pt x="2038" y="267"/>
                    </a:lnTo>
                    <a:lnTo>
                      <a:pt x="2190" y="286"/>
                    </a:lnTo>
                    <a:lnTo>
                      <a:pt x="2210" y="305"/>
                    </a:lnTo>
                    <a:lnTo>
                      <a:pt x="2228" y="324"/>
                    </a:lnTo>
                    <a:lnTo>
                      <a:pt x="2266" y="324"/>
                    </a:lnTo>
                    <a:lnTo>
                      <a:pt x="2305" y="324"/>
                    </a:lnTo>
                    <a:lnTo>
                      <a:pt x="2324" y="324"/>
                    </a:lnTo>
                    <a:lnTo>
                      <a:pt x="2342" y="343"/>
                    </a:lnTo>
                    <a:lnTo>
                      <a:pt x="2342" y="362"/>
                    </a:lnTo>
                    <a:lnTo>
                      <a:pt x="2362" y="400"/>
                    </a:lnTo>
                    <a:lnTo>
                      <a:pt x="2400" y="400"/>
                    </a:lnTo>
                    <a:lnTo>
                      <a:pt x="2419" y="400"/>
                    </a:lnTo>
                    <a:lnTo>
                      <a:pt x="2438" y="400"/>
                    </a:lnTo>
                    <a:lnTo>
                      <a:pt x="2457" y="381"/>
                    </a:lnTo>
                    <a:lnTo>
                      <a:pt x="2476" y="362"/>
                    </a:lnTo>
                    <a:lnTo>
                      <a:pt x="2514" y="324"/>
                    </a:lnTo>
                    <a:lnTo>
                      <a:pt x="2609" y="267"/>
                    </a:lnTo>
                    <a:lnTo>
                      <a:pt x="2609" y="305"/>
                    </a:lnTo>
                    <a:lnTo>
                      <a:pt x="2609" y="324"/>
                    </a:lnTo>
                    <a:lnTo>
                      <a:pt x="2628" y="343"/>
                    </a:lnTo>
                    <a:lnTo>
                      <a:pt x="2647" y="362"/>
                    </a:lnTo>
                    <a:lnTo>
                      <a:pt x="2667" y="362"/>
                    </a:lnTo>
                    <a:lnTo>
                      <a:pt x="2686" y="362"/>
                    </a:lnTo>
                    <a:lnTo>
                      <a:pt x="2704" y="343"/>
                    </a:lnTo>
                    <a:lnTo>
                      <a:pt x="2723" y="343"/>
                    </a:lnTo>
                    <a:lnTo>
                      <a:pt x="2743" y="343"/>
                    </a:lnTo>
                    <a:lnTo>
                      <a:pt x="2762" y="343"/>
                    </a:lnTo>
                    <a:lnTo>
                      <a:pt x="2762" y="362"/>
                    </a:lnTo>
                    <a:lnTo>
                      <a:pt x="2781" y="419"/>
                    </a:lnTo>
                    <a:lnTo>
                      <a:pt x="2781" y="438"/>
                    </a:lnTo>
                    <a:lnTo>
                      <a:pt x="2781" y="495"/>
                    </a:lnTo>
                    <a:lnTo>
                      <a:pt x="2800" y="534"/>
                    </a:lnTo>
                    <a:lnTo>
                      <a:pt x="2819" y="552"/>
                    </a:lnTo>
                    <a:lnTo>
                      <a:pt x="2838" y="571"/>
                    </a:lnTo>
                    <a:lnTo>
                      <a:pt x="2876" y="591"/>
                    </a:lnTo>
                    <a:lnTo>
                      <a:pt x="2895" y="610"/>
                    </a:lnTo>
                    <a:close/>
                    <a:moveTo>
                      <a:pt x="4762" y="1105"/>
                    </a:moveTo>
                    <a:lnTo>
                      <a:pt x="4800" y="1124"/>
                    </a:lnTo>
                    <a:lnTo>
                      <a:pt x="4819" y="1200"/>
                    </a:lnTo>
                    <a:lnTo>
                      <a:pt x="4800" y="1257"/>
                    </a:lnTo>
                    <a:lnTo>
                      <a:pt x="4781" y="1314"/>
                    </a:lnTo>
                    <a:lnTo>
                      <a:pt x="4743" y="1314"/>
                    </a:lnTo>
                    <a:lnTo>
                      <a:pt x="4724" y="1238"/>
                    </a:lnTo>
                    <a:lnTo>
                      <a:pt x="4724" y="1162"/>
                    </a:lnTo>
                    <a:lnTo>
                      <a:pt x="4724" y="1124"/>
                    </a:lnTo>
                    <a:lnTo>
                      <a:pt x="4743" y="1086"/>
                    </a:lnTo>
                    <a:lnTo>
                      <a:pt x="4762" y="1086"/>
                    </a:lnTo>
                    <a:lnTo>
                      <a:pt x="4762" y="1105"/>
                    </a:lnTo>
                    <a:close/>
                    <a:moveTo>
                      <a:pt x="4572" y="857"/>
                    </a:moveTo>
                    <a:lnTo>
                      <a:pt x="4590" y="857"/>
                    </a:lnTo>
                    <a:lnTo>
                      <a:pt x="4609" y="896"/>
                    </a:lnTo>
                    <a:lnTo>
                      <a:pt x="4590" y="933"/>
                    </a:lnTo>
                    <a:lnTo>
                      <a:pt x="4552" y="952"/>
                    </a:lnTo>
                    <a:lnTo>
                      <a:pt x="4533" y="915"/>
                    </a:lnTo>
                    <a:lnTo>
                      <a:pt x="4495" y="876"/>
                    </a:lnTo>
                    <a:lnTo>
                      <a:pt x="4476" y="781"/>
                    </a:lnTo>
                    <a:lnTo>
                      <a:pt x="4476" y="743"/>
                    </a:lnTo>
                    <a:lnTo>
                      <a:pt x="4514" y="743"/>
                    </a:lnTo>
                    <a:lnTo>
                      <a:pt x="4533" y="781"/>
                    </a:lnTo>
                    <a:lnTo>
                      <a:pt x="4572" y="85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3" name="Freeform 19">
                <a:extLst>
                  <a:ext uri="{FF2B5EF4-FFF2-40B4-BE49-F238E27FC236}">
                    <a16:creationId xmlns:a16="http://schemas.microsoft.com/office/drawing/2014/main" id="{F006BCF5-F2EC-6246-A7C5-A9985AF5B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7788" y="1852613"/>
                <a:ext cx="307975" cy="222250"/>
              </a:xfrm>
              <a:custGeom>
                <a:avLst/>
                <a:gdLst>
                  <a:gd name="T0" fmla="*/ 2147483646 w 1716"/>
                  <a:gd name="T1" fmla="*/ 2147483646 h 1239"/>
                  <a:gd name="T2" fmla="*/ 2147483646 w 1716"/>
                  <a:gd name="T3" fmla="*/ 2147483646 h 1239"/>
                  <a:gd name="T4" fmla="*/ 2147483646 w 1716"/>
                  <a:gd name="T5" fmla="*/ 2147483646 h 1239"/>
                  <a:gd name="T6" fmla="*/ 2147483646 w 1716"/>
                  <a:gd name="T7" fmla="*/ 2147483646 h 1239"/>
                  <a:gd name="T8" fmla="*/ 2147483646 w 1716"/>
                  <a:gd name="T9" fmla="*/ 2147483646 h 1239"/>
                  <a:gd name="T10" fmla="*/ 2147483646 w 1716"/>
                  <a:gd name="T11" fmla="*/ 2147483646 h 1239"/>
                  <a:gd name="T12" fmla="*/ 2147483646 w 1716"/>
                  <a:gd name="T13" fmla="*/ 2147483646 h 1239"/>
                  <a:gd name="T14" fmla="*/ 2147483646 w 1716"/>
                  <a:gd name="T15" fmla="*/ 2147483646 h 1239"/>
                  <a:gd name="T16" fmla="*/ 2147483646 w 1716"/>
                  <a:gd name="T17" fmla="*/ 2147483646 h 1239"/>
                  <a:gd name="T18" fmla="*/ 2147483646 w 1716"/>
                  <a:gd name="T19" fmla="*/ 2147483646 h 1239"/>
                  <a:gd name="T20" fmla="*/ 2147483646 w 1716"/>
                  <a:gd name="T21" fmla="*/ 2147483646 h 1239"/>
                  <a:gd name="T22" fmla="*/ 2147483646 w 1716"/>
                  <a:gd name="T23" fmla="*/ 2147483646 h 1239"/>
                  <a:gd name="T24" fmla="*/ 2147483646 w 1716"/>
                  <a:gd name="T25" fmla="*/ 2147483646 h 1239"/>
                  <a:gd name="T26" fmla="*/ 2147483646 w 1716"/>
                  <a:gd name="T27" fmla="*/ 2147483646 h 1239"/>
                  <a:gd name="T28" fmla="*/ 2147483646 w 1716"/>
                  <a:gd name="T29" fmla="*/ 2147483646 h 1239"/>
                  <a:gd name="T30" fmla="*/ 2147483646 w 1716"/>
                  <a:gd name="T31" fmla="*/ 2147483646 h 1239"/>
                  <a:gd name="T32" fmla="*/ 2147483646 w 1716"/>
                  <a:gd name="T33" fmla="*/ 2147483646 h 1239"/>
                  <a:gd name="T34" fmla="*/ 2147483646 w 1716"/>
                  <a:gd name="T35" fmla="*/ 2147483646 h 1239"/>
                  <a:gd name="T36" fmla="*/ 2147483646 w 1716"/>
                  <a:gd name="T37" fmla="*/ 2147483646 h 1239"/>
                  <a:gd name="T38" fmla="*/ 2147483646 w 1716"/>
                  <a:gd name="T39" fmla="*/ 2147483646 h 1239"/>
                  <a:gd name="T40" fmla="*/ 2147483646 w 1716"/>
                  <a:gd name="T41" fmla="*/ 2147483646 h 1239"/>
                  <a:gd name="T42" fmla="*/ 2147483646 w 1716"/>
                  <a:gd name="T43" fmla="*/ 2147483646 h 1239"/>
                  <a:gd name="T44" fmla="*/ 2147483646 w 1716"/>
                  <a:gd name="T45" fmla="*/ 2147483646 h 1239"/>
                  <a:gd name="T46" fmla="*/ 2147483646 w 1716"/>
                  <a:gd name="T47" fmla="*/ 2147483646 h 1239"/>
                  <a:gd name="T48" fmla="*/ 2147483646 w 1716"/>
                  <a:gd name="T49" fmla="*/ 2147483646 h 1239"/>
                  <a:gd name="T50" fmla="*/ 2147483646 w 1716"/>
                  <a:gd name="T51" fmla="*/ 2147483646 h 1239"/>
                  <a:gd name="T52" fmla="*/ 2147483646 w 1716"/>
                  <a:gd name="T53" fmla="*/ 2147483646 h 1239"/>
                  <a:gd name="T54" fmla="*/ 2147483646 w 1716"/>
                  <a:gd name="T55" fmla="*/ 2147483646 h 1239"/>
                  <a:gd name="T56" fmla="*/ 2147483646 w 1716"/>
                  <a:gd name="T57" fmla="*/ 2147483646 h 1239"/>
                  <a:gd name="T58" fmla="*/ 2147483646 w 1716"/>
                  <a:gd name="T59" fmla="*/ 2147483646 h 1239"/>
                  <a:gd name="T60" fmla="*/ 2147483646 w 1716"/>
                  <a:gd name="T61" fmla="*/ 2147483646 h 1239"/>
                  <a:gd name="T62" fmla="*/ 2147483646 w 1716"/>
                  <a:gd name="T63" fmla="*/ 2147483646 h 1239"/>
                  <a:gd name="T64" fmla="*/ 2147483646 w 1716"/>
                  <a:gd name="T65" fmla="*/ 2147483646 h 1239"/>
                  <a:gd name="T66" fmla="*/ 2147483646 w 1716"/>
                  <a:gd name="T67" fmla="*/ 2147483646 h 1239"/>
                  <a:gd name="T68" fmla="*/ 2147483646 w 1716"/>
                  <a:gd name="T69" fmla="*/ 2147483646 h 1239"/>
                  <a:gd name="T70" fmla="*/ 2147483646 w 1716"/>
                  <a:gd name="T71" fmla="*/ 2147483646 h 1239"/>
                  <a:gd name="T72" fmla="*/ 2147483646 w 1716"/>
                  <a:gd name="T73" fmla="*/ 2147483646 h 1239"/>
                  <a:gd name="T74" fmla="*/ 2147483646 w 1716"/>
                  <a:gd name="T75" fmla="*/ 2147483646 h 1239"/>
                  <a:gd name="T76" fmla="*/ 2147483646 w 1716"/>
                  <a:gd name="T77" fmla="*/ 2147483646 h 1239"/>
                  <a:gd name="T78" fmla="*/ 2147483646 w 1716"/>
                  <a:gd name="T79" fmla="*/ 2147483646 h 1239"/>
                  <a:gd name="T80" fmla="*/ 2147483646 w 1716"/>
                  <a:gd name="T81" fmla="*/ 2147483646 h 1239"/>
                  <a:gd name="T82" fmla="*/ 2147483646 w 1716"/>
                  <a:gd name="T83" fmla="*/ 2147483646 h 1239"/>
                  <a:gd name="T84" fmla="*/ 2147483646 w 1716"/>
                  <a:gd name="T85" fmla="*/ 2147483646 h 1239"/>
                  <a:gd name="T86" fmla="*/ 2147483646 w 1716"/>
                  <a:gd name="T87" fmla="*/ 2147483646 h 1239"/>
                  <a:gd name="T88" fmla="*/ 2147483646 w 1716"/>
                  <a:gd name="T89" fmla="*/ 2147483646 h 1239"/>
                  <a:gd name="T90" fmla="*/ 2147483646 w 1716"/>
                  <a:gd name="T91" fmla="*/ 0 h 1239"/>
                  <a:gd name="T92" fmla="*/ 2147483646 w 1716"/>
                  <a:gd name="T93" fmla="*/ 2147483646 h 1239"/>
                  <a:gd name="T94" fmla="*/ 2147483646 w 1716"/>
                  <a:gd name="T95" fmla="*/ 2147483646 h 1239"/>
                  <a:gd name="T96" fmla="*/ 2147483646 w 1716"/>
                  <a:gd name="T97" fmla="*/ 2147483646 h 1239"/>
                  <a:gd name="T98" fmla="*/ 2147483646 w 1716"/>
                  <a:gd name="T99" fmla="*/ 2147483646 h 1239"/>
                  <a:gd name="T100" fmla="*/ 2147483646 w 1716"/>
                  <a:gd name="T101" fmla="*/ 2147483646 h 1239"/>
                  <a:gd name="T102" fmla="*/ 2147483646 w 1716"/>
                  <a:gd name="T103" fmla="*/ 2147483646 h 1239"/>
                  <a:gd name="T104" fmla="*/ 2147483646 w 1716"/>
                  <a:gd name="T105" fmla="*/ 2147483646 h 12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716" h="1239">
                    <a:moveTo>
                      <a:pt x="1200" y="1029"/>
                    </a:moveTo>
                    <a:lnTo>
                      <a:pt x="1258" y="1048"/>
                    </a:lnTo>
                    <a:lnTo>
                      <a:pt x="1334" y="1086"/>
                    </a:lnTo>
                    <a:lnTo>
                      <a:pt x="1391" y="1124"/>
                    </a:lnTo>
                    <a:lnTo>
                      <a:pt x="1429" y="1181"/>
                    </a:lnTo>
                    <a:lnTo>
                      <a:pt x="1372" y="1238"/>
                    </a:lnTo>
                    <a:lnTo>
                      <a:pt x="1314" y="1238"/>
                    </a:lnTo>
                    <a:lnTo>
                      <a:pt x="1258" y="1219"/>
                    </a:lnTo>
                    <a:lnTo>
                      <a:pt x="1258" y="1162"/>
                    </a:lnTo>
                    <a:lnTo>
                      <a:pt x="1182" y="1162"/>
                    </a:lnTo>
                    <a:lnTo>
                      <a:pt x="1143" y="1143"/>
                    </a:lnTo>
                    <a:lnTo>
                      <a:pt x="1124" y="1124"/>
                    </a:lnTo>
                    <a:lnTo>
                      <a:pt x="1124" y="1086"/>
                    </a:lnTo>
                    <a:lnTo>
                      <a:pt x="1124" y="1067"/>
                    </a:lnTo>
                    <a:lnTo>
                      <a:pt x="1162" y="1029"/>
                    </a:lnTo>
                    <a:lnTo>
                      <a:pt x="1200" y="1029"/>
                    </a:lnTo>
                    <a:close/>
                    <a:moveTo>
                      <a:pt x="1543" y="115"/>
                    </a:moveTo>
                    <a:lnTo>
                      <a:pt x="1562" y="171"/>
                    </a:lnTo>
                    <a:lnTo>
                      <a:pt x="1600" y="286"/>
                    </a:lnTo>
                    <a:lnTo>
                      <a:pt x="1600" y="324"/>
                    </a:lnTo>
                    <a:lnTo>
                      <a:pt x="1695" y="496"/>
                    </a:lnTo>
                    <a:lnTo>
                      <a:pt x="1715" y="572"/>
                    </a:lnTo>
                    <a:lnTo>
                      <a:pt x="1619" y="552"/>
                    </a:lnTo>
                    <a:lnTo>
                      <a:pt x="1619" y="572"/>
                    </a:lnTo>
                    <a:lnTo>
                      <a:pt x="1619" y="610"/>
                    </a:lnTo>
                    <a:lnTo>
                      <a:pt x="1619" y="628"/>
                    </a:lnTo>
                    <a:lnTo>
                      <a:pt x="1581" y="591"/>
                    </a:lnTo>
                    <a:lnTo>
                      <a:pt x="1562" y="591"/>
                    </a:lnTo>
                    <a:lnTo>
                      <a:pt x="1543" y="591"/>
                    </a:lnTo>
                    <a:lnTo>
                      <a:pt x="1543" y="610"/>
                    </a:lnTo>
                    <a:lnTo>
                      <a:pt x="1486" y="667"/>
                    </a:lnTo>
                    <a:lnTo>
                      <a:pt x="1410" y="819"/>
                    </a:lnTo>
                    <a:lnTo>
                      <a:pt x="1258" y="800"/>
                    </a:lnTo>
                    <a:lnTo>
                      <a:pt x="1200" y="800"/>
                    </a:lnTo>
                    <a:lnTo>
                      <a:pt x="1010" y="857"/>
                    </a:lnTo>
                    <a:lnTo>
                      <a:pt x="972" y="895"/>
                    </a:lnTo>
                    <a:lnTo>
                      <a:pt x="972" y="819"/>
                    </a:lnTo>
                    <a:lnTo>
                      <a:pt x="933" y="800"/>
                    </a:lnTo>
                    <a:lnTo>
                      <a:pt x="857" y="800"/>
                    </a:lnTo>
                    <a:lnTo>
                      <a:pt x="801" y="686"/>
                    </a:lnTo>
                    <a:lnTo>
                      <a:pt x="743" y="648"/>
                    </a:lnTo>
                    <a:lnTo>
                      <a:pt x="686" y="610"/>
                    </a:lnTo>
                    <a:lnTo>
                      <a:pt x="648" y="591"/>
                    </a:lnTo>
                    <a:lnTo>
                      <a:pt x="572" y="648"/>
                    </a:lnTo>
                    <a:lnTo>
                      <a:pt x="515" y="667"/>
                    </a:lnTo>
                    <a:lnTo>
                      <a:pt x="305" y="648"/>
                    </a:lnTo>
                    <a:lnTo>
                      <a:pt x="305" y="628"/>
                    </a:lnTo>
                    <a:lnTo>
                      <a:pt x="286" y="628"/>
                    </a:lnTo>
                    <a:lnTo>
                      <a:pt x="267" y="628"/>
                    </a:lnTo>
                    <a:lnTo>
                      <a:pt x="191" y="628"/>
                    </a:lnTo>
                    <a:lnTo>
                      <a:pt x="171" y="628"/>
                    </a:lnTo>
                    <a:lnTo>
                      <a:pt x="58" y="591"/>
                    </a:lnTo>
                    <a:lnTo>
                      <a:pt x="0" y="591"/>
                    </a:lnTo>
                    <a:lnTo>
                      <a:pt x="76" y="438"/>
                    </a:lnTo>
                    <a:lnTo>
                      <a:pt x="76" y="400"/>
                    </a:lnTo>
                    <a:lnTo>
                      <a:pt x="95" y="343"/>
                    </a:lnTo>
                    <a:lnTo>
                      <a:pt x="115" y="324"/>
                    </a:lnTo>
                    <a:lnTo>
                      <a:pt x="153" y="324"/>
                    </a:lnTo>
                    <a:lnTo>
                      <a:pt x="210" y="324"/>
                    </a:lnTo>
                    <a:lnTo>
                      <a:pt x="248" y="305"/>
                    </a:lnTo>
                    <a:lnTo>
                      <a:pt x="267" y="305"/>
                    </a:lnTo>
                    <a:lnTo>
                      <a:pt x="305" y="267"/>
                    </a:lnTo>
                    <a:lnTo>
                      <a:pt x="324" y="267"/>
                    </a:lnTo>
                    <a:lnTo>
                      <a:pt x="381" y="286"/>
                    </a:lnTo>
                    <a:lnTo>
                      <a:pt x="457" y="247"/>
                    </a:lnTo>
                    <a:lnTo>
                      <a:pt x="515" y="247"/>
                    </a:lnTo>
                    <a:lnTo>
                      <a:pt x="591" y="247"/>
                    </a:lnTo>
                    <a:lnTo>
                      <a:pt x="610" y="286"/>
                    </a:lnTo>
                    <a:lnTo>
                      <a:pt x="610" y="324"/>
                    </a:lnTo>
                    <a:lnTo>
                      <a:pt x="610" y="362"/>
                    </a:lnTo>
                    <a:lnTo>
                      <a:pt x="629" y="400"/>
                    </a:lnTo>
                    <a:lnTo>
                      <a:pt x="724" y="438"/>
                    </a:lnTo>
                    <a:lnTo>
                      <a:pt x="819" y="496"/>
                    </a:lnTo>
                    <a:lnTo>
                      <a:pt x="877" y="514"/>
                    </a:lnTo>
                    <a:lnTo>
                      <a:pt x="991" y="514"/>
                    </a:lnTo>
                    <a:lnTo>
                      <a:pt x="1048" y="514"/>
                    </a:lnTo>
                    <a:lnTo>
                      <a:pt x="1086" y="457"/>
                    </a:lnTo>
                    <a:lnTo>
                      <a:pt x="1086" y="419"/>
                    </a:lnTo>
                    <a:lnTo>
                      <a:pt x="1086" y="343"/>
                    </a:lnTo>
                    <a:lnTo>
                      <a:pt x="1105" y="305"/>
                    </a:lnTo>
                    <a:lnTo>
                      <a:pt x="1143" y="286"/>
                    </a:lnTo>
                    <a:lnTo>
                      <a:pt x="1162" y="267"/>
                    </a:lnTo>
                    <a:lnTo>
                      <a:pt x="1162" y="229"/>
                    </a:lnTo>
                    <a:lnTo>
                      <a:pt x="1162" y="210"/>
                    </a:lnTo>
                    <a:lnTo>
                      <a:pt x="1162" y="191"/>
                    </a:lnTo>
                    <a:lnTo>
                      <a:pt x="1200" y="171"/>
                    </a:lnTo>
                    <a:lnTo>
                      <a:pt x="1219" y="152"/>
                    </a:lnTo>
                    <a:lnTo>
                      <a:pt x="1277" y="152"/>
                    </a:lnTo>
                    <a:lnTo>
                      <a:pt x="1314" y="152"/>
                    </a:lnTo>
                    <a:lnTo>
                      <a:pt x="1353" y="115"/>
                    </a:lnTo>
                    <a:lnTo>
                      <a:pt x="1410" y="19"/>
                    </a:lnTo>
                    <a:lnTo>
                      <a:pt x="1448" y="0"/>
                    </a:lnTo>
                    <a:lnTo>
                      <a:pt x="1467" y="38"/>
                    </a:lnTo>
                    <a:lnTo>
                      <a:pt x="1505" y="76"/>
                    </a:lnTo>
                    <a:lnTo>
                      <a:pt x="1543" y="95"/>
                    </a:lnTo>
                    <a:lnTo>
                      <a:pt x="1543" y="115"/>
                    </a:lnTo>
                    <a:close/>
                    <a:moveTo>
                      <a:pt x="667" y="972"/>
                    </a:moveTo>
                    <a:lnTo>
                      <a:pt x="686" y="990"/>
                    </a:lnTo>
                    <a:lnTo>
                      <a:pt x="705" y="1029"/>
                    </a:lnTo>
                    <a:lnTo>
                      <a:pt x="648" y="1067"/>
                    </a:lnTo>
                    <a:lnTo>
                      <a:pt x="572" y="1067"/>
                    </a:lnTo>
                    <a:lnTo>
                      <a:pt x="515" y="1029"/>
                    </a:lnTo>
                    <a:lnTo>
                      <a:pt x="534" y="990"/>
                    </a:lnTo>
                    <a:lnTo>
                      <a:pt x="572" y="972"/>
                    </a:lnTo>
                    <a:lnTo>
                      <a:pt x="610" y="972"/>
                    </a:lnTo>
                    <a:lnTo>
                      <a:pt x="648" y="972"/>
                    </a:lnTo>
                    <a:lnTo>
                      <a:pt x="667" y="972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4" name="Freeform 20">
                <a:extLst>
                  <a:ext uri="{FF2B5EF4-FFF2-40B4-BE49-F238E27FC236}">
                    <a16:creationId xmlns:a16="http://schemas.microsoft.com/office/drawing/2014/main" id="{DD7C45EB-B565-3B41-AD32-3C138F7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2188" y="1400175"/>
                <a:ext cx="1552575" cy="600075"/>
              </a:xfrm>
              <a:custGeom>
                <a:avLst/>
                <a:gdLst>
                  <a:gd name="T0" fmla="*/ 2147483646 w 8629"/>
                  <a:gd name="T1" fmla="*/ 2147483646 h 3334"/>
                  <a:gd name="T2" fmla="*/ 2147483646 w 8629"/>
                  <a:gd name="T3" fmla="*/ 2147483646 h 3334"/>
                  <a:gd name="T4" fmla="*/ 2147483646 w 8629"/>
                  <a:gd name="T5" fmla="*/ 2147483646 h 3334"/>
                  <a:gd name="T6" fmla="*/ 2147483646 w 8629"/>
                  <a:gd name="T7" fmla="*/ 2147483646 h 3334"/>
                  <a:gd name="T8" fmla="*/ 2147483646 w 8629"/>
                  <a:gd name="T9" fmla="*/ 2147483646 h 3334"/>
                  <a:gd name="T10" fmla="*/ 2147483646 w 8629"/>
                  <a:gd name="T11" fmla="*/ 2147483646 h 3334"/>
                  <a:gd name="T12" fmla="*/ 2147483646 w 8629"/>
                  <a:gd name="T13" fmla="*/ 2147483646 h 3334"/>
                  <a:gd name="T14" fmla="*/ 2147483646 w 8629"/>
                  <a:gd name="T15" fmla="*/ 2147483646 h 3334"/>
                  <a:gd name="T16" fmla="*/ 2147483646 w 8629"/>
                  <a:gd name="T17" fmla="*/ 2147483646 h 3334"/>
                  <a:gd name="T18" fmla="*/ 2147483646 w 8629"/>
                  <a:gd name="T19" fmla="*/ 2147483646 h 3334"/>
                  <a:gd name="T20" fmla="*/ 2147483646 w 8629"/>
                  <a:gd name="T21" fmla="*/ 2147483646 h 3334"/>
                  <a:gd name="T22" fmla="*/ 2147483646 w 8629"/>
                  <a:gd name="T23" fmla="*/ 2147483646 h 3334"/>
                  <a:gd name="T24" fmla="*/ 2147483646 w 8629"/>
                  <a:gd name="T25" fmla="*/ 2147483646 h 3334"/>
                  <a:gd name="T26" fmla="*/ 2147483646 w 8629"/>
                  <a:gd name="T27" fmla="*/ 2147483646 h 3334"/>
                  <a:gd name="T28" fmla="*/ 2147483646 w 8629"/>
                  <a:gd name="T29" fmla="*/ 2147483646 h 3334"/>
                  <a:gd name="T30" fmla="*/ 2147483646 w 8629"/>
                  <a:gd name="T31" fmla="*/ 2147483646 h 3334"/>
                  <a:gd name="T32" fmla="*/ 2147483646 w 8629"/>
                  <a:gd name="T33" fmla="*/ 2147483646 h 3334"/>
                  <a:gd name="T34" fmla="*/ 2147483646 w 8629"/>
                  <a:gd name="T35" fmla="*/ 2147483646 h 3334"/>
                  <a:gd name="T36" fmla="*/ 2147483646 w 8629"/>
                  <a:gd name="T37" fmla="*/ 2147483646 h 3334"/>
                  <a:gd name="T38" fmla="*/ 2147483646 w 8629"/>
                  <a:gd name="T39" fmla="*/ 2147483646 h 3334"/>
                  <a:gd name="T40" fmla="*/ 2147483646 w 8629"/>
                  <a:gd name="T41" fmla="*/ 2147483646 h 3334"/>
                  <a:gd name="T42" fmla="*/ 2147483646 w 8629"/>
                  <a:gd name="T43" fmla="*/ 2147483646 h 3334"/>
                  <a:gd name="T44" fmla="*/ 2147483646 w 8629"/>
                  <a:gd name="T45" fmla="*/ 2147483646 h 3334"/>
                  <a:gd name="T46" fmla="*/ 2147483646 w 8629"/>
                  <a:gd name="T47" fmla="*/ 2147483646 h 3334"/>
                  <a:gd name="T48" fmla="*/ 2147483646 w 8629"/>
                  <a:gd name="T49" fmla="*/ 2147483646 h 3334"/>
                  <a:gd name="T50" fmla="*/ 2147483646 w 8629"/>
                  <a:gd name="T51" fmla="*/ 2147483646 h 3334"/>
                  <a:gd name="T52" fmla="*/ 2147483646 w 8629"/>
                  <a:gd name="T53" fmla="*/ 2147483646 h 3334"/>
                  <a:gd name="T54" fmla="*/ 2147483646 w 8629"/>
                  <a:gd name="T55" fmla="*/ 2147483646 h 3334"/>
                  <a:gd name="T56" fmla="*/ 2147483646 w 8629"/>
                  <a:gd name="T57" fmla="*/ 2147483646 h 3334"/>
                  <a:gd name="T58" fmla="*/ 2147483646 w 8629"/>
                  <a:gd name="T59" fmla="*/ 2147483646 h 3334"/>
                  <a:gd name="T60" fmla="*/ 2147483646 w 8629"/>
                  <a:gd name="T61" fmla="*/ 2147483646 h 3334"/>
                  <a:gd name="T62" fmla="*/ 2147483646 w 8629"/>
                  <a:gd name="T63" fmla="*/ 2147483646 h 3334"/>
                  <a:gd name="T64" fmla="*/ 2147483646 w 8629"/>
                  <a:gd name="T65" fmla="*/ 2147483646 h 3334"/>
                  <a:gd name="T66" fmla="*/ 2147483646 w 8629"/>
                  <a:gd name="T67" fmla="*/ 2147483646 h 3334"/>
                  <a:gd name="T68" fmla="*/ 2147483646 w 8629"/>
                  <a:gd name="T69" fmla="*/ 2147483646 h 3334"/>
                  <a:gd name="T70" fmla="*/ 2147483646 w 8629"/>
                  <a:gd name="T71" fmla="*/ 2147483646 h 3334"/>
                  <a:gd name="T72" fmla="*/ 2147483646 w 8629"/>
                  <a:gd name="T73" fmla="*/ 2147483646 h 3334"/>
                  <a:gd name="T74" fmla="*/ 2147483646 w 8629"/>
                  <a:gd name="T75" fmla="*/ 2147483646 h 3334"/>
                  <a:gd name="T76" fmla="*/ 2147483646 w 8629"/>
                  <a:gd name="T77" fmla="*/ 2147483646 h 3334"/>
                  <a:gd name="T78" fmla="*/ 2147483646 w 8629"/>
                  <a:gd name="T79" fmla="*/ 2147483646 h 3334"/>
                  <a:gd name="T80" fmla="*/ 2147483646 w 8629"/>
                  <a:gd name="T81" fmla="*/ 2147483646 h 3334"/>
                  <a:gd name="T82" fmla="*/ 2147483646 w 8629"/>
                  <a:gd name="T83" fmla="*/ 2147483646 h 3334"/>
                  <a:gd name="T84" fmla="*/ 2147483646 w 8629"/>
                  <a:gd name="T85" fmla="*/ 2147483646 h 3334"/>
                  <a:gd name="T86" fmla="*/ 2147483646 w 8629"/>
                  <a:gd name="T87" fmla="*/ 2147483646 h 3334"/>
                  <a:gd name="T88" fmla="*/ 2147483646 w 8629"/>
                  <a:gd name="T89" fmla="*/ 2147483646 h 3334"/>
                  <a:gd name="T90" fmla="*/ 2147483646 w 8629"/>
                  <a:gd name="T91" fmla="*/ 2147483646 h 3334"/>
                  <a:gd name="T92" fmla="*/ 2147483646 w 8629"/>
                  <a:gd name="T93" fmla="*/ 2147483646 h 3334"/>
                  <a:gd name="T94" fmla="*/ 2147483646 w 8629"/>
                  <a:gd name="T95" fmla="*/ 2147483646 h 3334"/>
                  <a:gd name="T96" fmla="*/ 2147483646 w 8629"/>
                  <a:gd name="T97" fmla="*/ 2147483646 h 3334"/>
                  <a:gd name="T98" fmla="*/ 2147483646 w 8629"/>
                  <a:gd name="T99" fmla="*/ 2147483646 h 3334"/>
                  <a:gd name="T100" fmla="*/ 2147483646 w 8629"/>
                  <a:gd name="T101" fmla="*/ 2147483646 h 3334"/>
                  <a:gd name="T102" fmla="*/ 2147483646 w 8629"/>
                  <a:gd name="T103" fmla="*/ 2147483646 h 3334"/>
                  <a:gd name="T104" fmla="*/ 2147483646 w 8629"/>
                  <a:gd name="T105" fmla="*/ 2147483646 h 3334"/>
                  <a:gd name="T106" fmla="*/ 2147483646 w 8629"/>
                  <a:gd name="T107" fmla="*/ 2147483646 h 3334"/>
                  <a:gd name="T108" fmla="*/ 2147483646 w 8629"/>
                  <a:gd name="T109" fmla="*/ 2147483646 h 3334"/>
                  <a:gd name="T110" fmla="*/ 2147483646 w 8629"/>
                  <a:gd name="T111" fmla="*/ 2147483646 h 3334"/>
                  <a:gd name="T112" fmla="*/ 0 w 8629"/>
                  <a:gd name="T113" fmla="*/ 0 h 3334"/>
                  <a:gd name="T114" fmla="*/ 0 w 8629"/>
                  <a:gd name="T115" fmla="*/ 2147483646 h 33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629" h="3334">
                    <a:moveTo>
                      <a:pt x="6781" y="3142"/>
                    </a:moveTo>
                    <a:lnTo>
                      <a:pt x="6800" y="3142"/>
                    </a:lnTo>
                    <a:lnTo>
                      <a:pt x="6819" y="3142"/>
                    </a:lnTo>
                    <a:lnTo>
                      <a:pt x="6837" y="3142"/>
                    </a:lnTo>
                    <a:lnTo>
                      <a:pt x="6800" y="3181"/>
                    </a:lnTo>
                    <a:lnTo>
                      <a:pt x="6857" y="3238"/>
                    </a:lnTo>
                    <a:lnTo>
                      <a:pt x="6837" y="3276"/>
                    </a:lnTo>
                    <a:lnTo>
                      <a:pt x="6800" y="3314"/>
                    </a:lnTo>
                    <a:lnTo>
                      <a:pt x="6724" y="3333"/>
                    </a:lnTo>
                    <a:lnTo>
                      <a:pt x="6742" y="3295"/>
                    </a:lnTo>
                    <a:lnTo>
                      <a:pt x="6685" y="3314"/>
                    </a:lnTo>
                    <a:lnTo>
                      <a:pt x="6647" y="3314"/>
                    </a:lnTo>
                    <a:lnTo>
                      <a:pt x="6533" y="3314"/>
                    </a:lnTo>
                    <a:lnTo>
                      <a:pt x="6476" y="3295"/>
                    </a:lnTo>
                    <a:lnTo>
                      <a:pt x="6419" y="3276"/>
                    </a:lnTo>
                    <a:lnTo>
                      <a:pt x="6380" y="3257"/>
                    </a:lnTo>
                    <a:lnTo>
                      <a:pt x="6343" y="3276"/>
                    </a:lnTo>
                    <a:lnTo>
                      <a:pt x="6266" y="3219"/>
                    </a:lnTo>
                    <a:lnTo>
                      <a:pt x="6304" y="3162"/>
                    </a:lnTo>
                    <a:lnTo>
                      <a:pt x="6361" y="3105"/>
                    </a:lnTo>
                    <a:lnTo>
                      <a:pt x="6438" y="3105"/>
                    </a:lnTo>
                    <a:lnTo>
                      <a:pt x="6495" y="3066"/>
                    </a:lnTo>
                    <a:lnTo>
                      <a:pt x="6571" y="3066"/>
                    </a:lnTo>
                    <a:lnTo>
                      <a:pt x="6705" y="3124"/>
                    </a:lnTo>
                    <a:lnTo>
                      <a:pt x="6724" y="3142"/>
                    </a:lnTo>
                    <a:lnTo>
                      <a:pt x="6781" y="3142"/>
                    </a:lnTo>
                    <a:close/>
                    <a:moveTo>
                      <a:pt x="2971" y="819"/>
                    </a:moveTo>
                    <a:lnTo>
                      <a:pt x="3028" y="819"/>
                    </a:lnTo>
                    <a:lnTo>
                      <a:pt x="2990" y="857"/>
                    </a:lnTo>
                    <a:lnTo>
                      <a:pt x="2895" y="876"/>
                    </a:lnTo>
                    <a:lnTo>
                      <a:pt x="2780" y="857"/>
                    </a:lnTo>
                    <a:lnTo>
                      <a:pt x="2723" y="819"/>
                    </a:lnTo>
                    <a:lnTo>
                      <a:pt x="2799" y="838"/>
                    </a:lnTo>
                    <a:lnTo>
                      <a:pt x="2857" y="819"/>
                    </a:lnTo>
                    <a:lnTo>
                      <a:pt x="2914" y="780"/>
                    </a:lnTo>
                    <a:lnTo>
                      <a:pt x="2952" y="704"/>
                    </a:lnTo>
                    <a:lnTo>
                      <a:pt x="2990" y="724"/>
                    </a:lnTo>
                    <a:lnTo>
                      <a:pt x="2990" y="743"/>
                    </a:lnTo>
                    <a:lnTo>
                      <a:pt x="2990" y="780"/>
                    </a:lnTo>
                    <a:lnTo>
                      <a:pt x="2971" y="819"/>
                    </a:lnTo>
                    <a:close/>
                    <a:moveTo>
                      <a:pt x="4285" y="704"/>
                    </a:moveTo>
                    <a:lnTo>
                      <a:pt x="4362" y="685"/>
                    </a:lnTo>
                    <a:lnTo>
                      <a:pt x="4362" y="704"/>
                    </a:lnTo>
                    <a:lnTo>
                      <a:pt x="4380" y="762"/>
                    </a:lnTo>
                    <a:lnTo>
                      <a:pt x="4343" y="819"/>
                    </a:lnTo>
                    <a:lnTo>
                      <a:pt x="4266" y="819"/>
                    </a:lnTo>
                    <a:lnTo>
                      <a:pt x="4171" y="762"/>
                    </a:lnTo>
                    <a:lnTo>
                      <a:pt x="4114" y="704"/>
                    </a:lnTo>
                    <a:lnTo>
                      <a:pt x="4152" y="704"/>
                    </a:lnTo>
                    <a:lnTo>
                      <a:pt x="4209" y="685"/>
                    </a:lnTo>
                    <a:lnTo>
                      <a:pt x="4285" y="704"/>
                    </a:lnTo>
                    <a:close/>
                    <a:moveTo>
                      <a:pt x="8495" y="476"/>
                    </a:moveTo>
                    <a:lnTo>
                      <a:pt x="8514" y="495"/>
                    </a:lnTo>
                    <a:lnTo>
                      <a:pt x="8609" y="571"/>
                    </a:lnTo>
                    <a:lnTo>
                      <a:pt x="8628" y="609"/>
                    </a:lnTo>
                    <a:lnTo>
                      <a:pt x="8628" y="648"/>
                    </a:lnTo>
                    <a:lnTo>
                      <a:pt x="8628" y="704"/>
                    </a:lnTo>
                    <a:lnTo>
                      <a:pt x="8609" y="724"/>
                    </a:lnTo>
                    <a:lnTo>
                      <a:pt x="8495" y="704"/>
                    </a:lnTo>
                    <a:lnTo>
                      <a:pt x="8419" y="704"/>
                    </a:lnTo>
                    <a:lnTo>
                      <a:pt x="8381" y="685"/>
                    </a:lnTo>
                    <a:lnTo>
                      <a:pt x="8381" y="648"/>
                    </a:lnTo>
                    <a:lnTo>
                      <a:pt x="8381" y="609"/>
                    </a:lnTo>
                    <a:lnTo>
                      <a:pt x="8400" y="590"/>
                    </a:lnTo>
                    <a:lnTo>
                      <a:pt x="8457" y="514"/>
                    </a:lnTo>
                    <a:lnTo>
                      <a:pt x="8495" y="476"/>
                    </a:lnTo>
                    <a:close/>
                    <a:moveTo>
                      <a:pt x="2590" y="819"/>
                    </a:moveTo>
                    <a:lnTo>
                      <a:pt x="2628" y="819"/>
                    </a:lnTo>
                    <a:lnTo>
                      <a:pt x="2647" y="800"/>
                    </a:lnTo>
                    <a:lnTo>
                      <a:pt x="2647" y="819"/>
                    </a:lnTo>
                    <a:lnTo>
                      <a:pt x="2514" y="876"/>
                    </a:lnTo>
                    <a:lnTo>
                      <a:pt x="2418" y="895"/>
                    </a:lnTo>
                    <a:lnTo>
                      <a:pt x="2399" y="914"/>
                    </a:lnTo>
                    <a:lnTo>
                      <a:pt x="2380" y="914"/>
                    </a:lnTo>
                    <a:lnTo>
                      <a:pt x="2304" y="914"/>
                    </a:lnTo>
                    <a:lnTo>
                      <a:pt x="2304" y="895"/>
                    </a:lnTo>
                    <a:lnTo>
                      <a:pt x="2362" y="914"/>
                    </a:lnTo>
                    <a:lnTo>
                      <a:pt x="2399" y="895"/>
                    </a:lnTo>
                    <a:lnTo>
                      <a:pt x="2418" y="895"/>
                    </a:lnTo>
                    <a:lnTo>
                      <a:pt x="2590" y="819"/>
                    </a:lnTo>
                    <a:close/>
                    <a:moveTo>
                      <a:pt x="2628" y="571"/>
                    </a:moveTo>
                    <a:lnTo>
                      <a:pt x="2685" y="571"/>
                    </a:lnTo>
                    <a:lnTo>
                      <a:pt x="2628" y="571"/>
                    </a:lnTo>
                    <a:lnTo>
                      <a:pt x="2609" y="571"/>
                    </a:lnTo>
                    <a:lnTo>
                      <a:pt x="2571" y="590"/>
                    </a:lnTo>
                    <a:lnTo>
                      <a:pt x="2533" y="571"/>
                    </a:lnTo>
                    <a:lnTo>
                      <a:pt x="2514" y="571"/>
                    </a:lnTo>
                    <a:lnTo>
                      <a:pt x="2494" y="571"/>
                    </a:lnTo>
                    <a:lnTo>
                      <a:pt x="2399" y="571"/>
                    </a:lnTo>
                    <a:lnTo>
                      <a:pt x="2418" y="552"/>
                    </a:lnTo>
                    <a:lnTo>
                      <a:pt x="2628" y="571"/>
                    </a:lnTo>
                    <a:close/>
                    <a:moveTo>
                      <a:pt x="95" y="247"/>
                    </a:moveTo>
                    <a:lnTo>
                      <a:pt x="114" y="247"/>
                    </a:lnTo>
                    <a:lnTo>
                      <a:pt x="152" y="247"/>
                    </a:lnTo>
                    <a:lnTo>
                      <a:pt x="114" y="267"/>
                    </a:lnTo>
                    <a:lnTo>
                      <a:pt x="76" y="247"/>
                    </a:lnTo>
                    <a:lnTo>
                      <a:pt x="37" y="247"/>
                    </a:lnTo>
                    <a:lnTo>
                      <a:pt x="37" y="228"/>
                    </a:lnTo>
                    <a:lnTo>
                      <a:pt x="56" y="228"/>
                    </a:lnTo>
                    <a:lnTo>
                      <a:pt x="76" y="228"/>
                    </a:lnTo>
                    <a:lnTo>
                      <a:pt x="95" y="247"/>
                    </a:lnTo>
                    <a:close/>
                    <a:moveTo>
                      <a:pt x="18" y="133"/>
                    </a:moveTo>
                    <a:lnTo>
                      <a:pt x="37" y="114"/>
                    </a:lnTo>
                    <a:lnTo>
                      <a:pt x="18" y="133"/>
                    </a:lnTo>
                    <a:close/>
                    <a:moveTo>
                      <a:pt x="37" y="114"/>
                    </a:moveTo>
                    <a:lnTo>
                      <a:pt x="37" y="133"/>
                    </a:lnTo>
                    <a:lnTo>
                      <a:pt x="37" y="114"/>
                    </a:lnTo>
                    <a:close/>
                    <a:moveTo>
                      <a:pt x="37" y="57"/>
                    </a:moveTo>
                    <a:lnTo>
                      <a:pt x="37" y="76"/>
                    </a:lnTo>
                    <a:lnTo>
                      <a:pt x="37" y="57"/>
                    </a:lnTo>
                    <a:close/>
                    <a:moveTo>
                      <a:pt x="18" y="19"/>
                    </a:moveTo>
                    <a:lnTo>
                      <a:pt x="18" y="19"/>
                    </a:lnTo>
                    <a:close/>
                    <a:moveTo>
                      <a:pt x="0" y="19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5" name="Freeform 21">
                <a:extLst>
                  <a:ext uri="{FF2B5EF4-FFF2-40B4-BE49-F238E27FC236}">
                    <a16:creationId xmlns:a16="http://schemas.microsoft.com/office/drawing/2014/main" id="{D0336C00-F502-5748-9DF1-043ABBE0E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0738" y="2435225"/>
                <a:ext cx="1608137" cy="1196975"/>
              </a:xfrm>
              <a:custGeom>
                <a:avLst/>
                <a:gdLst>
                  <a:gd name="T0" fmla="*/ 2147483646 w 8934"/>
                  <a:gd name="T1" fmla="*/ 2147483646 h 6649"/>
                  <a:gd name="T2" fmla="*/ 2147483646 w 8934"/>
                  <a:gd name="T3" fmla="*/ 2147483646 h 6649"/>
                  <a:gd name="T4" fmla="*/ 2147483646 w 8934"/>
                  <a:gd name="T5" fmla="*/ 2147483646 h 6649"/>
                  <a:gd name="T6" fmla="*/ 2147483646 w 8934"/>
                  <a:gd name="T7" fmla="*/ 2147483646 h 6649"/>
                  <a:gd name="T8" fmla="*/ 2147483646 w 8934"/>
                  <a:gd name="T9" fmla="*/ 2147483646 h 6649"/>
                  <a:gd name="T10" fmla="*/ 2147483646 w 8934"/>
                  <a:gd name="T11" fmla="*/ 2147483646 h 6649"/>
                  <a:gd name="T12" fmla="*/ 2147483646 w 8934"/>
                  <a:gd name="T13" fmla="*/ 2147483646 h 6649"/>
                  <a:gd name="T14" fmla="*/ 2147483646 w 8934"/>
                  <a:gd name="T15" fmla="*/ 2147483646 h 6649"/>
                  <a:gd name="T16" fmla="*/ 2147483646 w 8934"/>
                  <a:gd name="T17" fmla="*/ 2147483646 h 6649"/>
                  <a:gd name="T18" fmla="*/ 2147483646 w 8934"/>
                  <a:gd name="T19" fmla="*/ 2147483646 h 6649"/>
                  <a:gd name="T20" fmla="*/ 2147483646 w 8934"/>
                  <a:gd name="T21" fmla="*/ 2147483646 h 6649"/>
                  <a:gd name="T22" fmla="*/ 2147483646 w 8934"/>
                  <a:gd name="T23" fmla="*/ 2147483646 h 6649"/>
                  <a:gd name="T24" fmla="*/ 2147483646 w 8934"/>
                  <a:gd name="T25" fmla="*/ 2147483646 h 6649"/>
                  <a:gd name="T26" fmla="*/ 2147483646 w 8934"/>
                  <a:gd name="T27" fmla="*/ 2147483646 h 6649"/>
                  <a:gd name="T28" fmla="*/ 2147483646 w 8934"/>
                  <a:gd name="T29" fmla="*/ 2147483646 h 6649"/>
                  <a:gd name="T30" fmla="*/ 2147483646 w 8934"/>
                  <a:gd name="T31" fmla="*/ 2147483646 h 6649"/>
                  <a:gd name="T32" fmla="*/ 2147483646 w 8934"/>
                  <a:gd name="T33" fmla="*/ 2147483646 h 6649"/>
                  <a:gd name="T34" fmla="*/ 2147483646 w 8934"/>
                  <a:gd name="T35" fmla="*/ 2147483646 h 6649"/>
                  <a:gd name="T36" fmla="*/ 2147483646 w 8934"/>
                  <a:gd name="T37" fmla="*/ 2147483646 h 6649"/>
                  <a:gd name="T38" fmla="*/ 2147483646 w 8934"/>
                  <a:gd name="T39" fmla="*/ 2147483646 h 6649"/>
                  <a:gd name="T40" fmla="*/ 2147483646 w 8934"/>
                  <a:gd name="T41" fmla="*/ 2147483646 h 6649"/>
                  <a:gd name="T42" fmla="*/ 2147483646 w 8934"/>
                  <a:gd name="T43" fmla="*/ 2147483646 h 6649"/>
                  <a:gd name="T44" fmla="*/ 2147483646 w 8934"/>
                  <a:gd name="T45" fmla="*/ 2147483646 h 6649"/>
                  <a:gd name="T46" fmla="*/ 2147483646 w 8934"/>
                  <a:gd name="T47" fmla="*/ 2147483646 h 6649"/>
                  <a:gd name="T48" fmla="*/ 2147483646 w 8934"/>
                  <a:gd name="T49" fmla="*/ 2147483646 h 6649"/>
                  <a:gd name="T50" fmla="*/ 2147483646 w 8934"/>
                  <a:gd name="T51" fmla="*/ 2147483646 h 6649"/>
                  <a:gd name="T52" fmla="*/ 2147483646 w 8934"/>
                  <a:gd name="T53" fmla="*/ 2147483646 h 6649"/>
                  <a:gd name="T54" fmla="*/ 2147483646 w 8934"/>
                  <a:gd name="T55" fmla="*/ 2147483646 h 6649"/>
                  <a:gd name="T56" fmla="*/ 2147483646 w 8934"/>
                  <a:gd name="T57" fmla="*/ 2147483646 h 6649"/>
                  <a:gd name="T58" fmla="*/ 2147483646 w 8934"/>
                  <a:gd name="T59" fmla="*/ 2147483646 h 6649"/>
                  <a:gd name="T60" fmla="*/ 2147483646 w 8934"/>
                  <a:gd name="T61" fmla="*/ 2147483646 h 6649"/>
                  <a:gd name="T62" fmla="*/ 2147483646 w 8934"/>
                  <a:gd name="T63" fmla="*/ 2147483646 h 6649"/>
                  <a:gd name="T64" fmla="*/ 2147483646 w 8934"/>
                  <a:gd name="T65" fmla="*/ 2147483646 h 6649"/>
                  <a:gd name="T66" fmla="*/ 2147483646 w 8934"/>
                  <a:gd name="T67" fmla="*/ 2147483646 h 6649"/>
                  <a:gd name="T68" fmla="*/ 2147483646 w 8934"/>
                  <a:gd name="T69" fmla="*/ 2147483646 h 6649"/>
                  <a:gd name="T70" fmla="*/ 2147483646 w 8934"/>
                  <a:gd name="T71" fmla="*/ 2147483646 h 6649"/>
                  <a:gd name="T72" fmla="*/ 2147483646 w 8934"/>
                  <a:gd name="T73" fmla="*/ 2147483646 h 6649"/>
                  <a:gd name="T74" fmla="*/ 2147483646 w 8934"/>
                  <a:gd name="T75" fmla="*/ 2147483646 h 6649"/>
                  <a:gd name="T76" fmla="*/ 2147483646 w 8934"/>
                  <a:gd name="T77" fmla="*/ 2147483646 h 6649"/>
                  <a:gd name="T78" fmla="*/ 2147483646 w 8934"/>
                  <a:gd name="T79" fmla="*/ 2147483646 h 6649"/>
                  <a:gd name="T80" fmla="*/ 2147483646 w 8934"/>
                  <a:gd name="T81" fmla="*/ 2147483646 h 6649"/>
                  <a:gd name="T82" fmla="*/ 2147483646 w 8934"/>
                  <a:gd name="T83" fmla="*/ 2147483646 h 6649"/>
                  <a:gd name="T84" fmla="*/ 2147483646 w 8934"/>
                  <a:gd name="T85" fmla="*/ 2147483646 h 6649"/>
                  <a:gd name="T86" fmla="*/ 2147483646 w 8934"/>
                  <a:gd name="T87" fmla="*/ 2147483646 h 6649"/>
                  <a:gd name="T88" fmla="*/ 2147483646 w 8934"/>
                  <a:gd name="T89" fmla="*/ 2147483646 h 6649"/>
                  <a:gd name="T90" fmla="*/ 2147483646 w 8934"/>
                  <a:gd name="T91" fmla="*/ 2147483646 h 6649"/>
                  <a:gd name="T92" fmla="*/ 2147483646 w 8934"/>
                  <a:gd name="T93" fmla="*/ 2147483646 h 6649"/>
                  <a:gd name="T94" fmla="*/ 2147483646 w 8934"/>
                  <a:gd name="T95" fmla="*/ 2147483646 h 6649"/>
                  <a:gd name="T96" fmla="*/ 2147483646 w 8934"/>
                  <a:gd name="T97" fmla="*/ 2147483646 h 6649"/>
                  <a:gd name="T98" fmla="*/ 2147483646 w 8934"/>
                  <a:gd name="T99" fmla="*/ 2147483646 h 6649"/>
                  <a:gd name="T100" fmla="*/ 2147483646 w 8934"/>
                  <a:gd name="T101" fmla="*/ 2147483646 h 6649"/>
                  <a:gd name="T102" fmla="*/ 2147483646 w 8934"/>
                  <a:gd name="T103" fmla="*/ 2147483646 h 6649"/>
                  <a:gd name="T104" fmla="*/ 2147483646 w 8934"/>
                  <a:gd name="T105" fmla="*/ 2147483646 h 6649"/>
                  <a:gd name="T106" fmla="*/ 2147483646 w 8934"/>
                  <a:gd name="T107" fmla="*/ 2147483646 h 6649"/>
                  <a:gd name="T108" fmla="*/ 2147483646 w 8934"/>
                  <a:gd name="T109" fmla="*/ 2147483646 h 6649"/>
                  <a:gd name="T110" fmla="*/ 2147483646 w 8934"/>
                  <a:gd name="T111" fmla="*/ 2147483646 h 6649"/>
                  <a:gd name="T112" fmla="*/ 2147483646 w 8934"/>
                  <a:gd name="T113" fmla="*/ 2147483646 h 6649"/>
                  <a:gd name="T114" fmla="*/ 2147483646 w 8934"/>
                  <a:gd name="T115" fmla="*/ 2147483646 h 6649"/>
                  <a:gd name="T116" fmla="*/ 2147483646 w 8934"/>
                  <a:gd name="T117" fmla="*/ 2147483646 h 66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934" h="6649">
                    <a:moveTo>
                      <a:pt x="6439" y="191"/>
                    </a:moveTo>
                    <a:lnTo>
                      <a:pt x="6419" y="400"/>
                    </a:lnTo>
                    <a:lnTo>
                      <a:pt x="6419" y="476"/>
                    </a:lnTo>
                    <a:lnTo>
                      <a:pt x="6439" y="514"/>
                    </a:lnTo>
                    <a:lnTo>
                      <a:pt x="6439" y="534"/>
                    </a:lnTo>
                    <a:lnTo>
                      <a:pt x="6495" y="610"/>
                    </a:lnTo>
                    <a:lnTo>
                      <a:pt x="6534" y="686"/>
                    </a:lnTo>
                    <a:lnTo>
                      <a:pt x="6515" y="781"/>
                    </a:lnTo>
                    <a:lnTo>
                      <a:pt x="6495" y="819"/>
                    </a:lnTo>
                    <a:lnTo>
                      <a:pt x="6439" y="895"/>
                    </a:lnTo>
                    <a:lnTo>
                      <a:pt x="6419" y="915"/>
                    </a:lnTo>
                    <a:lnTo>
                      <a:pt x="6419" y="934"/>
                    </a:lnTo>
                    <a:lnTo>
                      <a:pt x="6439" y="934"/>
                    </a:lnTo>
                    <a:lnTo>
                      <a:pt x="6439" y="953"/>
                    </a:lnTo>
                    <a:lnTo>
                      <a:pt x="7010" y="1257"/>
                    </a:lnTo>
                    <a:lnTo>
                      <a:pt x="7143" y="1067"/>
                    </a:lnTo>
                    <a:lnTo>
                      <a:pt x="7162" y="1048"/>
                    </a:lnTo>
                    <a:lnTo>
                      <a:pt x="7181" y="1029"/>
                    </a:lnTo>
                    <a:lnTo>
                      <a:pt x="7296" y="1257"/>
                    </a:lnTo>
                    <a:lnTo>
                      <a:pt x="7314" y="1276"/>
                    </a:lnTo>
                    <a:lnTo>
                      <a:pt x="7333" y="1296"/>
                    </a:lnTo>
                    <a:lnTo>
                      <a:pt x="7391" y="1334"/>
                    </a:lnTo>
                    <a:lnTo>
                      <a:pt x="7448" y="1352"/>
                    </a:lnTo>
                    <a:lnTo>
                      <a:pt x="7581" y="1391"/>
                    </a:lnTo>
                    <a:lnTo>
                      <a:pt x="7677" y="1410"/>
                    </a:lnTo>
                    <a:lnTo>
                      <a:pt x="7734" y="1410"/>
                    </a:lnTo>
                    <a:lnTo>
                      <a:pt x="7753" y="1429"/>
                    </a:lnTo>
                    <a:lnTo>
                      <a:pt x="7772" y="1448"/>
                    </a:lnTo>
                    <a:lnTo>
                      <a:pt x="7790" y="1467"/>
                    </a:lnTo>
                    <a:lnTo>
                      <a:pt x="7790" y="1486"/>
                    </a:lnTo>
                    <a:lnTo>
                      <a:pt x="7790" y="1505"/>
                    </a:lnTo>
                    <a:lnTo>
                      <a:pt x="7790" y="1543"/>
                    </a:lnTo>
                    <a:lnTo>
                      <a:pt x="7790" y="1562"/>
                    </a:lnTo>
                    <a:lnTo>
                      <a:pt x="7790" y="1581"/>
                    </a:lnTo>
                    <a:lnTo>
                      <a:pt x="7790" y="1600"/>
                    </a:lnTo>
                    <a:lnTo>
                      <a:pt x="7790" y="1619"/>
                    </a:lnTo>
                    <a:lnTo>
                      <a:pt x="7790" y="1638"/>
                    </a:lnTo>
                    <a:lnTo>
                      <a:pt x="7772" y="1657"/>
                    </a:lnTo>
                    <a:lnTo>
                      <a:pt x="7753" y="1677"/>
                    </a:lnTo>
                    <a:lnTo>
                      <a:pt x="7619" y="1753"/>
                    </a:lnTo>
                    <a:lnTo>
                      <a:pt x="7600" y="1772"/>
                    </a:lnTo>
                    <a:lnTo>
                      <a:pt x="7581" y="1791"/>
                    </a:lnTo>
                    <a:lnTo>
                      <a:pt x="7581" y="1829"/>
                    </a:lnTo>
                    <a:lnTo>
                      <a:pt x="7581" y="1867"/>
                    </a:lnTo>
                    <a:lnTo>
                      <a:pt x="7581" y="1886"/>
                    </a:lnTo>
                    <a:lnTo>
                      <a:pt x="7619" y="1943"/>
                    </a:lnTo>
                    <a:lnTo>
                      <a:pt x="7638" y="1962"/>
                    </a:lnTo>
                    <a:lnTo>
                      <a:pt x="7638" y="2038"/>
                    </a:lnTo>
                    <a:lnTo>
                      <a:pt x="7638" y="2058"/>
                    </a:lnTo>
                    <a:lnTo>
                      <a:pt x="7638" y="2077"/>
                    </a:lnTo>
                    <a:lnTo>
                      <a:pt x="7658" y="2077"/>
                    </a:lnTo>
                    <a:lnTo>
                      <a:pt x="7677" y="2095"/>
                    </a:lnTo>
                    <a:lnTo>
                      <a:pt x="7695" y="2095"/>
                    </a:lnTo>
                    <a:lnTo>
                      <a:pt x="7714" y="2114"/>
                    </a:lnTo>
                    <a:lnTo>
                      <a:pt x="7734" y="2153"/>
                    </a:lnTo>
                    <a:lnTo>
                      <a:pt x="7753" y="2172"/>
                    </a:lnTo>
                    <a:lnTo>
                      <a:pt x="7790" y="2210"/>
                    </a:lnTo>
                    <a:lnTo>
                      <a:pt x="7829" y="2248"/>
                    </a:lnTo>
                    <a:lnTo>
                      <a:pt x="7886" y="2324"/>
                    </a:lnTo>
                    <a:lnTo>
                      <a:pt x="7886" y="2343"/>
                    </a:lnTo>
                    <a:lnTo>
                      <a:pt x="7905" y="2343"/>
                    </a:lnTo>
                    <a:lnTo>
                      <a:pt x="7924" y="2362"/>
                    </a:lnTo>
                    <a:lnTo>
                      <a:pt x="7943" y="2362"/>
                    </a:lnTo>
                    <a:lnTo>
                      <a:pt x="8115" y="2362"/>
                    </a:lnTo>
                    <a:lnTo>
                      <a:pt x="8134" y="2362"/>
                    </a:lnTo>
                    <a:lnTo>
                      <a:pt x="8153" y="2362"/>
                    </a:lnTo>
                    <a:lnTo>
                      <a:pt x="8171" y="2362"/>
                    </a:lnTo>
                    <a:lnTo>
                      <a:pt x="8191" y="2381"/>
                    </a:lnTo>
                    <a:lnTo>
                      <a:pt x="8210" y="2400"/>
                    </a:lnTo>
                    <a:lnTo>
                      <a:pt x="8286" y="2476"/>
                    </a:lnTo>
                    <a:lnTo>
                      <a:pt x="8305" y="2495"/>
                    </a:lnTo>
                    <a:lnTo>
                      <a:pt x="8381" y="2515"/>
                    </a:lnTo>
                    <a:lnTo>
                      <a:pt x="8400" y="2515"/>
                    </a:lnTo>
                    <a:lnTo>
                      <a:pt x="8420" y="2534"/>
                    </a:lnTo>
                    <a:lnTo>
                      <a:pt x="8457" y="2571"/>
                    </a:lnTo>
                    <a:lnTo>
                      <a:pt x="8476" y="2591"/>
                    </a:lnTo>
                    <a:lnTo>
                      <a:pt x="8476" y="2610"/>
                    </a:lnTo>
                    <a:lnTo>
                      <a:pt x="8496" y="2648"/>
                    </a:lnTo>
                    <a:lnTo>
                      <a:pt x="8515" y="2667"/>
                    </a:lnTo>
                    <a:lnTo>
                      <a:pt x="8515" y="2686"/>
                    </a:lnTo>
                    <a:lnTo>
                      <a:pt x="8515" y="2705"/>
                    </a:lnTo>
                    <a:lnTo>
                      <a:pt x="8515" y="2800"/>
                    </a:lnTo>
                    <a:lnTo>
                      <a:pt x="8515" y="2820"/>
                    </a:lnTo>
                    <a:lnTo>
                      <a:pt x="8534" y="2838"/>
                    </a:lnTo>
                    <a:lnTo>
                      <a:pt x="8629" y="2876"/>
                    </a:lnTo>
                    <a:lnTo>
                      <a:pt x="8648" y="2876"/>
                    </a:lnTo>
                    <a:lnTo>
                      <a:pt x="8667" y="2896"/>
                    </a:lnTo>
                    <a:lnTo>
                      <a:pt x="8724" y="2934"/>
                    </a:lnTo>
                    <a:lnTo>
                      <a:pt x="8781" y="3010"/>
                    </a:lnTo>
                    <a:lnTo>
                      <a:pt x="8801" y="3029"/>
                    </a:lnTo>
                    <a:lnTo>
                      <a:pt x="8838" y="3048"/>
                    </a:lnTo>
                    <a:lnTo>
                      <a:pt x="8857" y="3067"/>
                    </a:lnTo>
                    <a:lnTo>
                      <a:pt x="8877" y="3086"/>
                    </a:lnTo>
                    <a:lnTo>
                      <a:pt x="8896" y="3105"/>
                    </a:lnTo>
                    <a:lnTo>
                      <a:pt x="8933" y="3181"/>
                    </a:lnTo>
                    <a:lnTo>
                      <a:pt x="8857" y="3238"/>
                    </a:lnTo>
                    <a:lnTo>
                      <a:pt x="8819" y="3277"/>
                    </a:lnTo>
                    <a:lnTo>
                      <a:pt x="8781" y="3315"/>
                    </a:lnTo>
                    <a:lnTo>
                      <a:pt x="8762" y="3353"/>
                    </a:lnTo>
                    <a:lnTo>
                      <a:pt x="8762" y="3372"/>
                    </a:lnTo>
                    <a:lnTo>
                      <a:pt x="8781" y="3429"/>
                    </a:lnTo>
                    <a:lnTo>
                      <a:pt x="8781" y="3448"/>
                    </a:lnTo>
                    <a:lnTo>
                      <a:pt x="8781" y="3486"/>
                    </a:lnTo>
                    <a:lnTo>
                      <a:pt x="8762" y="3543"/>
                    </a:lnTo>
                    <a:lnTo>
                      <a:pt x="8743" y="3562"/>
                    </a:lnTo>
                    <a:lnTo>
                      <a:pt x="8724" y="3562"/>
                    </a:lnTo>
                    <a:lnTo>
                      <a:pt x="8705" y="3562"/>
                    </a:lnTo>
                    <a:lnTo>
                      <a:pt x="8648" y="3543"/>
                    </a:lnTo>
                    <a:lnTo>
                      <a:pt x="8629" y="3543"/>
                    </a:lnTo>
                    <a:lnTo>
                      <a:pt x="8610" y="3543"/>
                    </a:lnTo>
                    <a:lnTo>
                      <a:pt x="8572" y="3543"/>
                    </a:lnTo>
                    <a:lnTo>
                      <a:pt x="8534" y="3562"/>
                    </a:lnTo>
                    <a:lnTo>
                      <a:pt x="8343" y="3581"/>
                    </a:lnTo>
                    <a:lnTo>
                      <a:pt x="8267" y="3562"/>
                    </a:lnTo>
                    <a:lnTo>
                      <a:pt x="8248" y="3562"/>
                    </a:lnTo>
                    <a:lnTo>
                      <a:pt x="8229" y="3562"/>
                    </a:lnTo>
                    <a:lnTo>
                      <a:pt x="8191" y="3543"/>
                    </a:lnTo>
                    <a:lnTo>
                      <a:pt x="8153" y="3524"/>
                    </a:lnTo>
                    <a:lnTo>
                      <a:pt x="8134" y="3524"/>
                    </a:lnTo>
                    <a:lnTo>
                      <a:pt x="8115" y="3524"/>
                    </a:lnTo>
                    <a:lnTo>
                      <a:pt x="8115" y="3543"/>
                    </a:lnTo>
                    <a:lnTo>
                      <a:pt x="8057" y="3543"/>
                    </a:lnTo>
                    <a:lnTo>
                      <a:pt x="8000" y="3562"/>
                    </a:lnTo>
                    <a:lnTo>
                      <a:pt x="7981" y="3581"/>
                    </a:lnTo>
                    <a:lnTo>
                      <a:pt x="7962" y="3581"/>
                    </a:lnTo>
                    <a:lnTo>
                      <a:pt x="7962" y="3600"/>
                    </a:lnTo>
                    <a:lnTo>
                      <a:pt x="7943" y="3619"/>
                    </a:lnTo>
                    <a:lnTo>
                      <a:pt x="7924" y="3658"/>
                    </a:lnTo>
                    <a:lnTo>
                      <a:pt x="7924" y="3677"/>
                    </a:lnTo>
                    <a:lnTo>
                      <a:pt x="7905" y="3695"/>
                    </a:lnTo>
                    <a:lnTo>
                      <a:pt x="7905" y="3714"/>
                    </a:lnTo>
                    <a:lnTo>
                      <a:pt x="7886" y="3791"/>
                    </a:lnTo>
                    <a:lnTo>
                      <a:pt x="7886" y="3810"/>
                    </a:lnTo>
                    <a:lnTo>
                      <a:pt x="7886" y="3829"/>
                    </a:lnTo>
                    <a:lnTo>
                      <a:pt x="7886" y="3848"/>
                    </a:lnTo>
                    <a:lnTo>
                      <a:pt x="7886" y="3867"/>
                    </a:lnTo>
                    <a:lnTo>
                      <a:pt x="7905" y="3886"/>
                    </a:lnTo>
                    <a:lnTo>
                      <a:pt x="7924" y="3905"/>
                    </a:lnTo>
                    <a:lnTo>
                      <a:pt x="7943" y="3924"/>
                    </a:lnTo>
                    <a:lnTo>
                      <a:pt x="7943" y="3943"/>
                    </a:lnTo>
                    <a:lnTo>
                      <a:pt x="7943" y="3962"/>
                    </a:lnTo>
                    <a:lnTo>
                      <a:pt x="7943" y="4019"/>
                    </a:lnTo>
                    <a:lnTo>
                      <a:pt x="7943" y="4039"/>
                    </a:lnTo>
                    <a:lnTo>
                      <a:pt x="7943" y="4076"/>
                    </a:lnTo>
                    <a:lnTo>
                      <a:pt x="7905" y="4248"/>
                    </a:lnTo>
                    <a:lnTo>
                      <a:pt x="7886" y="4305"/>
                    </a:lnTo>
                    <a:lnTo>
                      <a:pt x="7867" y="4343"/>
                    </a:lnTo>
                    <a:lnTo>
                      <a:pt x="7848" y="4438"/>
                    </a:lnTo>
                    <a:lnTo>
                      <a:pt x="7790" y="4610"/>
                    </a:lnTo>
                    <a:lnTo>
                      <a:pt x="7772" y="4629"/>
                    </a:lnTo>
                    <a:lnTo>
                      <a:pt x="7772" y="4648"/>
                    </a:lnTo>
                    <a:lnTo>
                      <a:pt x="7638" y="4743"/>
                    </a:lnTo>
                    <a:lnTo>
                      <a:pt x="7619" y="4762"/>
                    </a:lnTo>
                    <a:lnTo>
                      <a:pt x="7543" y="4896"/>
                    </a:lnTo>
                    <a:lnTo>
                      <a:pt x="7524" y="4933"/>
                    </a:lnTo>
                    <a:lnTo>
                      <a:pt x="7353" y="5124"/>
                    </a:lnTo>
                    <a:lnTo>
                      <a:pt x="7333" y="5143"/>
                    </a:lnTo>
                    <a:lnTo>
                      <a:pt x="7314" y="5182"/>
                    </a:lnTo>
                    <a:lnTo>
                      <a:pt x="7314" y="5219"/>
                    </a:lnTo>
                    <a:lnTo>
                      <a:pt x="7277" y="5314"/>
                    </a:lnTo>
                    <a:lnTo>
                      <a:pt x="7143" y="5467"/>
                    </a:lnTo>
                    <a:lnTo>
                      <a:pt x="7124" y="5486"/>
                    </a:lnTo>
                    <a:lnTo>
                      <a:pt x="7067" y="5524"/>
                    </a:lnTo>
                    <a:lnTo>
                      <a:pt x="7029" y="5562"/>
                    </a:lnTo>
                    <a:lnTo>
                      <a:pt x="7010" y="5600"/>
                    </a:lnTo>
                    <a:lnTo>
                      <a:pt x="6991" y="5658"/>
                    </a:lnTo>
                    <a:lnTo>
                      <a:pt x="6991" y="5695"/>
                    </a:lnTo>
                    <a:lnTo>
                      <a:pt x="6991" y="5715"/>
                    </a:lnTo>
                    <a:lnTo>
                      <a:pt x="6991" y="5753"/>
                    </a:lnTo>
                    <a:lnTo>
                      <a:pt x="7010" y="5791"/>
                    </a:lnTo>
                    <a:lnTo>
                      <a:pt x="7010" y="5810"/>
                    </a:lnTo>
                    <a:lnTo>
                      <a:pt x="7029" y="5829"/>
                    </a:lnTo>
                    <a:lnTo>
                      <a:pt x="7048" y="5829"/>
                    </a:lnTo>
                    <a:lnTo>
                      <a:pt x="7067" y="5829"/>
                    </a:lnTo>
                    <a:lnTo>
                      <a:pt x="7086" y="5829"/>
                    </a:lnTo>
                    <a:lnTo>
                      <a:pt x="7162" y="5829"/>
                    </a:lnTo>
                    <a:lnTo>
                      <a:pt x="7219" y="5829"/>
                    </a:lnTo>
                    <a:lnTo>
                      <a:pt x="7257" y="5848"/>
                    </a:lnTo>
                    <a:lnTo>
                      <a:pt x="7296" y="5848"/>
                    </a:lnTo>
                    <a:lnTo>
                      <a:pt x="7296" y="5867"/>
                    </a:lnTo>
                    <a:lnTo>
                      <a:pt x="7314" y="5867"/>
                    </a:lnTo>
                    <a:lnTo>
                      <a:pt x="7333" y="5886"/>
                    </a:lnTo>
                    <a:lnTo>
                      <a:pt x="7353" y="5905"/>
                    </a:lnTo>
                    <a:lnTo>
                      <a:pt x="7372" y="5962"/>
                    </a:lnTo>
                    <a:lnTo>
                      <a:pt x="7372" y="6000"/>
                    </a:lnTo>
                    <a:lnTo>
                      <a:pt x="7200" y="6020"/>
                    </a:lnTo>
                    <a:lnTo>
                      <a:pt x="7124" y="6020"/>
                    </a:lnTo>
                    <a:lnTo>
                      <a:pt x="7048" y="6000"/>
                    </a:lnTo>
                    <a:lnTo>
                      <a:pt x="6857" y="5905"/>
                    </a:lnTo>
                    <a:lnTo>
                      <a:pt x="6705" y="5886"/>
                    </a:lnTo>
                    <a:lnTo>
                      <a:pt x="6571" y="5905"/>
                    </a:lnTo>
                    <a:lnTo>
                      <a:pt x="6305" y="6039"/>
                    </a:lnTo>
                    <a:lnTo>
                      <a:pt x="6248" y="6076"/>
                    </a:lnTo>
                    <a:lnTo>
                      <a:pt x="6190" y="6115"/>
                    </a:lnTo>
                    <a:lnTo>
                      <a:pt x="6058" y="6305"/>
                    </a:lnTo>
                    <a:lnTo>
                      <a:pt x="5772" y="6515"/>
                    </a:lnTo>
                    <a:lnTo>
                      <a:pt x="5714" y="6533"/>
                    </a:lnTo>
                    <a:lnTo>
                      <a:pt x="5657" y="6553"/>
                    </a:lnTo>
                    <a:lnTo>
                      <a:pt x="5372" y="6515"/>
                    </a:lnTo>
                    <a:lnTo>
                      <a:pt x="5238" y="6515"/>
                    </a:lnTo>
                    <a:lnTo>
                      <a:pt x="5124" y="6553"/>
                    </a:lnTo>
                    <a:lnTo>
                      <a:pt x="5010" y="6629"/>
                    </a:lnTo>
                    <a:lnTo>
                      <a:pt x="4952" y="6648"/>
                    </a:lnTo>
                    <a:lnTo>
                      <a:pt x="4876" y="6629"/>
                    </a:lnTo>
                    <a:lnTo>
                      <a:pt x="4724" y="6610"/>
                    </a:lnTo>
                    <a:lnTo>
                      <a:pt x="4705" y="6610"/>
                    </a:lnTo>
                    <a:lnTo>
                      <a:pt x="4705" y="6553"/>
                    </a:lnTo>
                    <a:lnTo>
                      <a:pt x="4705" y="6496"/>
                    </a:lnTo>
                    <a:lnTo>
                      <a:pt x="4705" y="6457"/>
                    </a:lnTo>
                    <a:lnTo>
                      <a:pt x="4629" y="6362"/>
                    </a:lnTo>
                    <a:lnTo>
                      <a:pt x="4610" y="6343"/>
                    </a:lnTo>
                    <a:lnTo>
                      <a:pt x="4514" y="6381"/>
                    </a:lnTo>
                    <a:lnTo>
                      <a:pt x="4438" y="6362"/>
                    </a:lnTo>
                    <a:lnTo>
                      <a:pt x="4343" y="6343"/>
                    </a:lnTo>
                    <a:lnTo>
                      <a:pt x="4286" y="6286"/>
                    </a:lnTo>
                    <a:lnTo>
                      <a:pt x="4305" y="6267"/>
                    </a:lnTo>
                    <a:lnTo>
                      <a:pt x="4305" y="6248"/>
                    </a:lnTo>
                    <a:lnTo>
                      <a:pt x="4267" y="6229"/>
                    </a:lnTo>
                    <a:lnTo>
                      <a:pt x="4229" y="6210"/>
                    </a:lnTo>
                    <a:lnTo>
                      <a:pt x="4172" y="6153"/>
                    </a:lnTo>
                    <a:lnTo>
                      <a:pt x="4153" y="6134"/>
                    </a:lnTo>
                    <a:lnTo>
                      <a:pt x="4114" y="6153"/>
                    </a:lnTo>
                    <a:lnTo>
                      <a:pt x="4095" y="6153"/>
                    </a:lnTo>
                    <a:lnTo>
                      <a:pt x="4114" y="6172"/>
                    </a:lnTo>
                    <a:lnTo>
                      <a:pt x="4114" y="6191"/>
                    </a:lnTo>
                    <a:lnTo>
                      <a:pt x="4095" y="6191"/>
                    </a:lnTo>
                    <a:lnTo>
                      <a:pt x="4095" y="6210"/>
                    </a:lnTo>
                    <a:lnTo>
                      <a:pt x="4038" y="6191"/>
                    </a:lnTo>
                    <a:lnTo>
                      <a:pt x="4019" y="6191"/>
                    </a:lnTo>
                    <a:lnTo>
                      <a:pt x="3905" y="6229"/>
                    </a:lnTo>
                    <a:lnTo>
                      <a:pt x="3886" y="6248"/>
                    </a:lnTo>
                    <a:lnTo>
                      <a:pt x="3848" y="6229"/>
                    </a:lnTo>
                    <a:lnTo>
                      <a:pt x="3772" y="6229"/>
                    </a:lnTo>
                    <a:lnTo>
                      <a:pt x="3505" y="6305"/>
                    </a:lnTo>
                    <a:lnTo>
                      <a:pt x="3447" y="6305"/>
                    </a:lnTo>
                    <a:lnTo>
                      <a:pt x="3429" y="6305"/>
                    </a:lnTo>
                    <a:lnTo>
                      <a:pt x="3391" y="6286"/>
                    </a:lnTo>
                    <a:lnTo>
                      <a:pt x="3371" y="6267"/>
                    </a:lnTo>
                    <a:lnTo>
                      <a:pt x="3352" y="6286"/>
                    </a:lnTo>
                    <a:lnTo>
                      <a:pt x="3333" y="6286"/>
                    </a:lnTo>
                    <a:lnTo>
                      <a:pt x="3315" y="6286"/>
                    </a:lnTo>
                    <a:lnTo>
                      <a:pt x="3048" y="6248"/>
                    </a:lnTo>
                    <a:lnTo>
                      <a:pt x="3029" y="6229"/>
                    </a:lnTo>
                    <a:lnTo>
                      <a:pt x="3010" y="6229"/>
                    </a:lnTo>
                    <a:lnTo>
                      <a:pt x="2990" y="6210"/>
                    </a:lnTo>
                    <a:lnTo>
                      <a:pt x="2934" y="6229"/>
                    </a:lnTo>
                    <a:lnTo>
                      <a:pt x="2876" y="6267"/>
                    </a:lnTo>
                    <a:lnTo>
                      <a:pt x="2819" y="6267"/>
                    </a:lnTo>
                    <a:lnTo>
                      <a:pt x="2705" y="6191"/>
                    </a:lnTo>
                    <a:lnTo>
                      <a:pt x="2629" y="6210"/>
                    </a:lnTo>
                    <a:lnTo>
                      <a:pt x="2533" y="6267"/>
                    </a:lnTo>
                    <a:lnTo>
                      <a:pt x="2476" y="6267"/>
                    </a:lnTo>
                    <a:lnTo>
                      <a:pt x="2419" y="6248"/>
                    </a:lnTo>
                    <a:lnTo>
                      <a:pt x="2362" y="6210"/>
                    </a:lnTo>
                    <a:lnTo>
                      <a:pt x="2228" y="6191"/>
                    </a:lnTo>
                    <a:lnTo>
                      <a:pt x="2191" y="6172"/>
                    </a:lnTo>
                    <a:lnTo>
                      <a:pt x="2152" y="6134"/>
                    </a:lnTo>
                    <a:lnTo>
                      <a:pt x="2114" y="6115"/>
                    </a:lnTo>
                    <a:lnTo>
                      <a:pt x="2019" y="6057"/>
                    </a:lnTo>
                    <a:lnTo>
                      <a:pt x="1962" y="6039"/>
                    </a:lnTo>
                    <a:lnTo>
                      <a:pt x="1943" y="5962"/>
                    </a:lnTo>
                    <a:lnTo>
                      <a:pt x="1924" y="5943"/>
                    </a:lnTo>
                    <a:lnTo>
                      <a:pt x="1771" y="5867"/>
                    </a:lnTo>
                    <a:lnTo>
                      <a:pt x="1733" y="5867"/>
                    </a:lnTo>
                    <a:lnTo>
                      <a:pt x="1695" y="5886"/>
                    </a:lnTo>
                    <a:lnTo>
                      <a:pt x="1676" y="5886"/>
                    </a:lnTo>
                    <a:lnTo>
                      <a:pt x="1657" y="5905"/>
                    </a:lnTo>
                    <a:lnTo>
                      <a:pt x="1562" y="5905"/>
                    </a:lnTo>
                    <a:lnTo>
                      <a:pt x="1524" y="5886"/>
                    </a:lnTo>
                    <a:lnTo>
                      <a:pt x="1466" y="5867"/>
                    </a:lnTo>
                    <a:lnTo>
                      <a:pt x="1429" y="5867"/>
                    </a:lnTo>
                    <a:lnTo>
                      <a:pt x="1410" y="5867"/>
                    </a:lnTo>
                    <a:lnTo>
                      <a:pt x="1371" y="5867"/>
                    </a:lnTo>
                    <a:lnTo>
                      <a:pt x="1352" y="5848"/>
                    </a:lnTo>
                    <a:lnTo>
                      <a:pt x="1371" y="5791"/>
                    </a:lnTo>
                    <a:lnTo>
                      <a:pt x="1352" y="5753"/>
                    </a:lnTo>
                    <a:lnTo>
                      <a:pt x="1390" y="5734"/>
                    </a:lnTo>
                    <a:lnTo>
                      <a:pt x="1429" y="5715"/>
                    </a:lnTo>
                    <a:lnTo>
                      <a:pt x="1429" y="5676"/>
                    </a:lnTo>
                    <a:lnTo>
                      <a:pt x="1390" y="5658"/>
                    </a:lnTo>
                    <a:lnTo>
                      <a:pt x="1334" y="5676"/>
                    </a:lnTo>
                    <a:lnTo>
                      <a:pt x="1295" y="5639"/>
                    </a:lnTo>
                    <a:lnTo>
                      <a:pt x="1276" y="5562"/>
                    </a:lnTo>
                    <a:lnTo>
                      <a:pt x="1219" y="5505"/>
                    </a:lnTo>
                    <a:lnTo>
                      <a:pt x="1219" y="5486"/>
                    </a:lnTo>
                    <a:lnTo>
                      <a:pt x="1276" y="5486"/>
                    </a:lnTo>
                    <a:lnTo>
                      <a:pt x="1257" y="5467"/>
                    </a:lnTo>
                    <a:lnTo>
                      <a:pt x="1257" y="5448"/>
                    </a:lnTo>
                    <a:lnTo>
                      <a:pt x="1257" y="5429"/>
                    </a:lnTo>
                    <a:lnTo>
                      <a:pt x="1276" y="5410"/>
                    </a:lnTo>
                    <a:lnTo>
                      <a:pt x="1238" y="5391"/>
                    </a:lnTo>
                    <a:lnTo>
                      <a:pt x="1200" y="5372"/>
                    </a:lnTo>
                    <a:lnTo>
                      <a:pt x="1181" y="5353"/>
                    </a:lnTo>
                    <a:lnTo>
                      <a:pt x="1143" y="5372"/>
                    </a:lnTo>
                    <a:lnTo>
                      <a:pt x="1124" y="5314"/>
                    </a:lnTo>
                    <a:lnTo>
                      <a:pt x="1105" y="5258"/>
                    </a:lnTo>
                    <a:lnTo>
                      <a:pt x="1067" y="5200"/>
                    </a:lnTo>
                    <a:lnTo>
                      <a:pt x="1029" y="5200"/>
                    </a:lnTo>
                    <a:lnTo>
                      <a:pt x="1029" y="5162"/>
                    </a:lnTo>
                    <a:lnTo>
                      <a:pt x="990" y="5048"/>
                    </a:lnTo>
                    <a:lnTo>
                      <a:pt x="953" y="5029"/>
                    </a:lnTo>
                    <a:lnTo>
                      <a:pt x="953" y="5010"/>
                    </a:lnTo>
                    <a:lnTo>
                      <a:pt x="895" y="4972"/>
                    </a:lnTo>
                    <a:lnTo>
                      <a:pt x="876" y="4953"/>
                    </a:lnTo>
                    <a:lnTo>
                      <a:pt x="762" y="4972"/>
                    </a:lnTo>
                    <a:lnTo>
                      <a:pt x="743" y="4972"/>
                    </a:lnTo>
                    <a:lnTo>
                      <a:pt x="724" y="4953"/>
                    </a:lnTo>
                    <a:lnTo>
                      <a:pt x="724" y="4857"/>
                    </a:lnTo>
                    <a:lnTo>
                      <a:pt x="724" y="4838"/>
                    </a:lnTo>
                    <a:lnTo>
                      <a:pt x="705" y="4819"/>
                    </a:lnTo>
                    <a:lnTo>
                      <a:pt x="686" y="4819"/>
                    </a:lnTo>
                    <a:lnTo>
                      <a:pt x="686" y="4838"/>
                    </a:lnTo>
                    <a:lnTo>
                      <a:pt x="667" y="4857"/>
                    </a:lnTo>
                    <a:lnTo>
                      <a:pt x="667" y="4877"/>
                    </a:lnTo>
                    <a:lnTo>
                      <a:pt x="667" y="4838"/>
                    </a:lnTo>
                    <a:lnTo>
                      <a:pt x="648" y="4838"/>
                    </a:lnTo>
                    <a:lnTo>
                      <a:pt x="628" y="4838"/>
                    </a:lnTo>
                    <a:lnTo>
                      <a:pt x="609" y="4838"/>
                    </a:lnTo>
                    <a:lnTo>
                      <a:pt x="591" y="4819"/>
                    </a:lnTo>
                    <a:lnTo>
                      <a:pt x="591" y="4762"/>
                    </a:lnTo>
                    <a:lnTo>
                      <a:pt x="591" y="4743"/>
                    </a:lnTo>
                    <a:lnTo>
                      <a:pt x="572" y="4743"/>
                    </a:lnTo>
                    <a:lnTo>
                      <a:pt x="552" y="4724"/>
                    </a:lnTo>
                    <a:lnTo>
                      <a:pt x="533" y="4705"/>
                    </a:lnTo>
                    <a:lnTo>
                      <a:pt x="514" y="4705"/>
                    </a:lnTo>
                    <a:lnTo>
                      <a:pt x="495" y="4724"/>
                    </a:lnTo>
                    <a:lnTo>
                      <a:pt x="476" y="4724"/>
                    </a:lnTo>
                    <a:lnTo>
                      <a:pt x="495" y="4667"/>
                    </a:lnTo>
                    <a:lnTo>
                      <a:pt x="495" y="4648"/>
                    </a:lnTo>
                    <a:lnTo>
                      <a:pt x="514" y="4610"/>
                    </a:lnTo>
                    <a:lnTo>
                      <a:pt x="495" y="4591"/>
                    </a:lnTo>
                    <a:lnTo>
                      <a:pt x="476" y="4591"/>
                    </a:lnTo>
                    <a:lnTo>
                      <a:pt x="438" y="4610"/>
                    </a:lnTo>
                    <a:lnTo>
                      <a:pt x="419" y="4610"/>
                    </a:lnTo>
                    <a:lnTo>
                      <a:pt x="400" y="4591"/>
                    </a:lnTo>
                    <a:lnTo>
                      <a:pt x="362" y="4572"/>
                    </a:lnTo>
                    <a:lnTo>
                      <a:pt x="362" y="4552"/>
                    </a:lnTo>
                    <a:lnTo>
                      <a:pt x="362" y="4515"/>
                    </a:lnTo>
                    <a:lnTo>
                      <a:pt x="343" y="4515"/>
                    </a:lnTo>
                    <a:lnTo>
                      <a:pt x="324" y="4515"/>
                    </a:lnTo>
                    <a:lnTo>
                      <a:pt x="286" y="4534"/>
                    </a:lnTo>
                    <a:lnTo>
                      <a:pt x="267" y="4515"/>
                    </a:lnTo>
                    <a:lnTo>
                      <a:pt x="247" y="4515"/>
                    </a:lnTo>
                    <a:lnTo>
                      <a:pt x="228" y="4476"/>
                    </a:lnTo>
                    <a:lnTo>
                      <a:pt x="228" y="4438"/>
                    </a:lnTo>
                    <a:lnTo>
                      <a:pt x="210" y="4420"/>
                    </a:lnTo>
                    <a:lnTo>
                      <a:pt x="210" y="4400"/>
                    </a:lnTo>
                    <a:lnTo>
                      <a:pt x="191" y="4400"/>
                    </a:lnTo>
                    <a:lnTo>
                      <a:pt x="171" y="4381"/>
                    </a:lnTo>
                    <a:lnTo>
                      <a:pt x="152" y="4381"/>
                    </a:lnTo>
                    <a:lnTo>
                      <a:pt x="171" y="4362"/>
                    </a:lnTo>
                    <a:lnTo>
                      <a:pt x="171" y="4324"/>
                    </a:lnTo>
                    <a:lnTo>
                      <a:pt x="171" y="4305"/>
                    </a:lnTo>
                    <a:lnTo>
                      <a:pt x="114" y="4267"/>
                    </a:lnTo>
                    <a:lnTo>
                      <a:pt x="95" y="4248"/>
                    </a:lnTo>
                    <a:lnTo>
                      <a:pt x="95" y="4229"/>
                    </a:lnTo>
                    <a:lnTo>
                      <a:pt x="0" y="4134"/>
                    </a:lnTo>
                    <a:lnTo>
                      <a:pt x="38" y="4153"/>
                    </a:lnTo>
                    <a:lnTo>
                      <a:pt x="57" y="4115"/>
                    </a:lnTo>
                    <a:lnTo>
                      <a:pt x="95" y="4115"/>
                    </a:lnTo>
                    <a:lnTo>
                      <a:pt x="95" y="4095"/>
                    </a:lnTo>
                    <a:lnTo>
                      <a:pt x="114" y="4095"/>
                    </a:lnTo>
                    <a:lnTo>
                      <a:pt x="114" y="4076"/>
                    </a:lnTo>
                    <a:lnTo>
                      <a:pt x="114" y="4039"/>
                    </a:lnTo>
                    <a:lnTo>
                      <a:pt x="95" y="4019"/>
                    </a:lnTo>
                    <a:lnTo>
                      <a:pt x="76" y="3981"/>
                    </a:lnTo>
                    <a:lnTo>
                      <a:pt x="57" y="3962"/>
                    </a:lnTo>
                    <a:lnTo>
                      <a:pt x="57" y="3943"/>
                    </a:lnTo>
                    <a:lnTo>
                      <a:pt x="76" y="3905"/>
                    </a:lnTo>
                    <a:lnTo>
                      <a:pt x="95" y="3829"/>
                    </a:lnTo>
                    <a:lnTo>
                      <a:pt x="114" y="3810"/>
                    </a:lnTo>
                    <a:lnTo>
                      <a:pt x="95" y="3791"/>
                    </a:lnTo>
                    <a:lnTo>
                      <a:pt x="95" y="3734"/>
                    </a:lnTo>
                    <a:lnTo>
                      <a:pt x="95" y="3658"/>
                    </a:lnTo>
                    <a:lnTo>
                      <a:pt x="76" y="3638"/>
                    </a:lnTo>
                    <a:lnTo>
                      <a:pt x="76" y="3619"/>
                    </a:lnTo>
                    <a:lnTo>
                      <a:pt x="76" y="3600"/>
                    </a:lnTo>
                    <a:lnTo>
                      <a:pt x="57" y="3581"/>
                    </a:lnTo>
                    <a:lnTo>
                      <a:pt x="57" y="3543"/>
                    </a:lnTo>
                    <a:lnTo>
                      <a:pt x="114" y="3315"/>
                    </a:lnTo>
                    <a:lnTo>
                      <a:pt x="171" y="3257"/>
                    </a:lnTo>
                    <a:lnTo>
                      <a:pt x="191" y="3124"/>
                    </a:lnTo>
                    <a:lnTo>
                      <a:pt x="191" y="3105"/>
                    </a:lnTo>
                    <a:lnTo>
                      <a:pt x="210" y="3086"/>
                    </a:lnTo>
                    <a:lnTo>
                      <a:pt x="228" y="3067"/>
                    </a:lnTo>
                    <a:lnTo>
                      <a:pt x="247" y="3048"/>
                    </a:lnTo>
                    <a:lnTo>
                      <a:pt x="267" y="3029"/>
                    </a:lnTo>
                    <a:lnTo>
                      <a:pt x="286" y="2991"/>
                    </a:lnTo>
                    <a:lnTo>
                      <a:pt x="305" y="2991"/>
                    </a:lnTo>
                    <a:lnTo>
                      <a:pt x="343" y="2972"/>
                    </a:lnTo>
                    <a:lnTo>
                      <a:pt x="343" y="2952"/>
                    </a:lnTo>
                    <a:lnTo>
                      <a:pt x="362" y="2934"/>
                    </a:lnTo>
                    <a:lnTo>
                      <a:pt x="438" y="2800"/>
                    </a:lnTo>
                    <a:lnTo>
                      <a:pt x="476" y="2743"/>
                    </a:lnTo>
                    <a:lnTo>
                      <a:pt x="495" y="2648"/>
                    </a:lnTo>
                    <a:lnTo>
                      <a:pt x="495" y="2610"/>
                    </a:lnTo>
                    <a:lnTo>
                      <a:pt x="457" y="2343"/>
                    </a:lnTo>
                    <a:lnTo>
                      <a:pt x="362" y="2114"/>
                    </a:lnTo>
                    <a:lnTo>
                      <a:pt x="267" y="2000"/>
                    </a:lnTo>
                    <a:lnTo>
                      <a:pt x="267" y="1981"/>
                    </a:lnTo>
                    <a:lnTo>
                      <a:pt x="267" y="1962"/>
                    </a:lnTo>
                    <a:lnTo>
                      <a:pt x="267" y="1943"/>
                    </a:lnTo>
                    <a:lnTo>
                      <a:pt x="305" y="1848"/>
                    </a:lnTo>
                    <a:lnTo>
                      <a:pt x="324" y="1791"/>
                    </a:lnTo>
                    <a:lnTo>
                      <a:pt x="324" y="1714"/>
                    </a:lnTo>
                    <a:lnTo>
                      <a:pt x="324" y="1600"/>
                    </a:lnTo>
                    <a:lnTo>
                      <a:pt x="324" y="1581"/>
                    </a:lnTo>
                    <a:lnTo>
                      <a:pt x="324" y="1543"/>
                    </a:lnTo>
                    <a:lnTo>
                      <a:pt x="305" y="1467"/>
                    </a:lnTo>
                    <a:lnTo>
                      <a:pt x="286" y="1448"/>
                    </a:lnTo>
                    <a:lnTo>
                      <a:pt x="286" y="1429"/>
                    </a:lnTo>
                    <a:lnTo>
                      <a:pt x="267" y="1429"/>
                    </a:lnTo>
                    <a:lnTo>
                      <a:pt x="247" y="1410"/>
                    </a:lnTo>
                    <a:lnTo>
                      <a:pt x="247" y="1391"/>
                    </a:lnTo>
                    <a:lnTo>
                      <a:pt x="228" y="1352"/>
                    </a:lnTo>
                    <a:lnTo>
                      <a:pt x="210" y="1334"/>
                    </a:lnTo>
                    <a:lnTo>
                      <a:pt x="210" y="1315"/>
                    </a:lnTo>
                    <a:lnTo>
                      <a:pt x="228" y="1296"/>
                    </a:lnTo>
                    <a:lnTo>
                      <a:pt x="247" y="1296"/>
                    </a:lnTo>
                    <a:lnTo>
                      <a:pt x="286" y="1276"/>
                    </a:lnTo>
                    <a:lnTo>
                      <a:pt x="286" y="1257"/>
                    </a:lnTo>
                    <a:lnTo>
                      <a:pt x="305" y="1257"/>
                    </a:lnTo>
                    <a:lnTo>
                      <a:pt x="286" y="1200"/>
                    </a:lnTo>
                    <a:lnTo>
                      <a:pt x="286" y="1181"/>
                    </a:lnTo>
                    <a:lnTo>
                      <a:pt x="305" y="1162"/>
                    </a:lnTo>
                    <a:lnTo>
                      <a:pt x="343" y="1124"/>
                    </a:lnTo>
                    <a:lnTo>
                      <a:pt x="381" y="1086"/>
                    </a:lnTo>
                    <a:lnTo>
                      <a:pt x="400" y="1086"/>
                    </a:lnTo>
                    <a:lnTo>
                      <a:pt x="419" y="1086"/>
                    </a:lnTo>
                    <a:lnTo>
                      <a:pt x="438" y="1086"/>
                    </a:lnTo>
                    <a:lnTo>
                      <a:pt x="457" y="1105"/>
                    </a:lnTo>
                    <a:lnTo>
                      <a:pt x="476" y="1105"/>
                    </a:lnTo>
                    <a:lnTo>
                      <a:pt x="495" y="1105"/>
                    </a:lnTo>
                    <a:lnTo>
                      <a:pt x="514" y="1105"/>
                    </a:lnTo>
                    <a:lnTo>
                      <a:pt x="591" y="1067"/>
                    </a:lnTo>
                    <a:lnTo>
                      <a:pt x="609" y="1048"/>
                    </a:lnTo>
                    <a:lnTo>
                      <a:pt x="705" y="953"/>
                    </a:lnTo>
                    <a:lnTo>
                      <a:pt x="724" y="953"/>
                    </a:lnTo>
                    <a:lnTo>
                      <a:pt x="762" y="953"/>
                    </a:lnTo>
                    <a:lnTo>
                      <a:pt x="781" y="934"/>
                    </a:lnTo>
                    <a:lnTo>
                      <a:pt x="781" y="915"/>
                    </a:lnTo>
                    <a:lnTo>
                      <a:pt x="762" y="876"/>
                    </a:lnTo>
                    <a:lnTo>
                      <a:pt x="705" y="667"/>
                    </a:lnTo>
                    <a:lnTo>
                      <a:pt x="686" y="648"/>
                    </a:lnTo>
                    <a:lnTo>
                      <a:pt x="686" y="629"/>
                    </a:lnTo>
                    <a:lnTo>
                      <a:pt x="686" y="534"/>
                    </a:lnTo>
                    <a:lnTo>
                      <a:pt x="648" y="476"/>
                    </a:lnTo>
                    <a:lnTo>
                      <a:pt x="628" y="419"/>
                    </a:lnTo>
                    <a:lnTo>
                      <a:pt x="609" y="286"/>
                    </a:lnTo>
                    <a:lnTo>
                      <a:pt x="628" y="267"/>
                    </a:lnTo>
                    <a:lnTo>
                      <a:pt x="648" y="248"/>
                    </a:lnTo>
                    <a:lnTo>
                      <a:pt x="667" y="248"/>
                    </a:lnTo>
                    <a:lnTo>
                      <a:pt x="686" y="248"/>
                    </a:lnTo>
                    <a:lnTo>
                      <a:pt x="724" y="248"/>
                    </a:lnTo>
                    <a:lnTo>
                      <a:pt x="743" y="267"/>
                    </a:lnTo>
                    <a:lnTo>
                      <a:pt x="762" y="267"/>
                    </a:lnTo>
                    <a:lnTo>
                      <a:pt x="762" y="286"/>
                    </a:lnTo>
                    <a:lnTo>
                      <a:pt x="800" y="324"/>
                    </a:lnTo>
                    <a:lnTo>
                      <a:pt x="819" y="343"/>
                    </a:lnTo>
                    <a:lnTo>
                      <a:pt x="819" y="362"/>
                    </a:lnTo>
                    <a:lnTo>
                      <a:pt x="838" y="362"/>
                    </a:lnTo>
                    <a:lnTo>
                      <a:pt x="857" y="362"/>
                    </a:lnTo>
                    <a:lnTo>
                      <a:pt x="895" y="381"/>
                    </a:lnTo>
                    <a:lnTo>
                      <a:pt x="914" y="381"/>
                    </a:lnTo>
                    <a:lnTo>
                      <a:pt x="914" y="400"/>
                    </a:lnTo>
                    <a:lnTo>
                      <a:pt x="933" y="400"/>
                    </a:lnTo>
                    <a:lnTo>
                      <a:pt x="914" y="419"/>
                    </a:lnTo>
                    <a:lnTo>
                      <a:pt x="914" y="438"/>
                    </a:lnTo>
                    <a:lnTo>
                      <a:pt x="914" y="458"/>
                    </a:lnTo>
                    <a:lnTo>
                      <a:pt x="895" y="476"/>
                    </a:lnTo>
                    <a:lnTo>
                      <a:pt x="914" y="476"/>
                    </a:lnTo>
                    <a:lnTo>
                      <a:pt x="914" y="495"/>
                    </a:lnTo>
                    <a:lnTo>
                      <a:pt x="933" y="495"/>
                    </a:lnTo>
                    <a:lnTo>
                      <a:pt x="953" y="495"/>
                    </a:lnTo>
                    <a:lnTo>
                      <a:pt x="971" y="495"/>
                    </a:lnTo>
                    <a:lnTo>
                      <a:pt x="1067" y="458"/>
                    </a:lnTo>
                    <a:lnTo>
                      <a:pt x="1124" y="419"/>
                    </a:lnTo>
                    <a:lnTo>
                      <a:pt x="1143" y="419"/>
                    </a:lnTo>
                    <a:lnTo>
                      <a:pt x="1162" y="419"/>
                    </a:lnTo>
                    <a:lnTo>
                      <a:pt x="1200" y="458"/>
                    </a:lnTo>
                    <a:lnTo>
                      <a:pt x="1219" y="438"/>
                    </a:lnTo>
                    <a:lnTo>
                      <a:pt x="1257" y="381"/>
                    </a:lnTo>
                    <a:lnTo>
                      <a:pt x="1276" y="324"/>
                    </a:lnTo>
                    <a:lnTo>
                      <a:pt x="1276" y="305"/>
                    </a:lnTo>
                    <a:lnTo>
                      <a:pt x="1295" y="286"/>
                    </a:lnTo>
                    <a:lnTo>
                      <a:pt x="1314" y="286"/>
                    </a:lnTo>
                    <a:lnTo>
                      <a:pt x="1334" y="286"/>
                    </a:lnTo>
                    <a:lnTo>
                      <a:pt x="1352" y="286"/>
                    </a:lnTo>
                    <a:lnTo>
                      <a:pt x="1371" y="305"/>
                    </a:lnTo>
                    <a:lnTo>
                      <a:pt x="1371" y="324"/>
                    </a:lnTo>
                    <a:lnTo>
                      <a:pt x="1390" y="324"/>
                    </a:lnTo>
                    <a:lnTo>
                      <a:pt x="1410" y="286"/>
                    </a:lnTo>
                    <a:lnTo>
                      <a:pt x="1390" y="191"/>
                    </a:lnTo>
                    <a:lnTo>
                      <a:pt x="1581" y="114"/>
                    </a:lnTo>
                    <a:lnTo>
                      <a:pt x="1638" y="96"/>
                    </a:lnTo>
                    <a:lnTo>
                      <a:pt x="1657" y="96"/>
                    </a:lnTo>
                    <a:lnTo>
                      <a:pt x="1676" y="96"/>
                    </a:lnTo>
                    <a:lnTo>
                      <a:pt x="1867" y="229"/>
                    </a:lnTo>
                    <a:lnTo>
                      <a:pt x="1924" y="267"/>
                    </a:lnTo>
                    <a:lnTo>
                      <a:pt x="2000" y="248"/>
                    </a:lnTo>
                    <a:lnTo>
                      <a:pt x="2076" y="248"/>
                    </a:lnTo>
                    <a:lnTo>
                      <a:pt x="2096" y="267"/>
                    </a:lnTo>
                    <a:lnTo>
                      <a:pt x="2096" y="286"/>
                    </a:lnTo>
                    <a:lnTo>
                      <a:pt x="2114" y="305"/>
                    </a:lnTo>
                    <a:lnTo>
                      <a:pt x="2133" y="305"/>
                    </a:lnTo>
                    <a:lnTo>
                      <a:pt x="2152" y="305"/>
                    </a:lnTo>
                    <a:lnTo>
                      <a:pt x="2191" y="286"/>
                    </a:lnTo>
                    <a:lnTo>
                      <a:pt x="2228" y="267"/>
                    </a:lnTo>
                    <a:lnTo>
                      <a:pt x="2267" y="267"/>
                    </a:lnTo>
                    <a:lnTo>
                      <a:pt x="2362" y="286"/>
                    </a:lnTo>
                    <a:lnTo>
                      <a:pt x="2381" y="305"/>
                    </a:lnTo>
                    <a:lnTo>
                      <a:pt x="2400" y="324"/>
                    </a:lnTo>
                    <a:lnTo>
                      <a:pt x="2457" y="458"/>
                    </a:lnTo>
                    <a:lnTo>
                      <a:pt x="2457" y="476"/>
                    </a:lnTo>
                    <a:lnTo>
                      <a:pt x="2476" y="495"/>
                    </a:lnTo>
                    <a:lnTo>
                      <a:pt x="2533" y="553"/>
                    </a:lnTo>
                    <a:lnTo>
                      <a:pt x="2553" y="572"/>
                    </a:lnTo>
                    <a:lnTo>
                      <a:pt x="2572" y="610"/>
                    </a:lnTo>
                    <a:lnTo>
                      <a:pt x="2648" y="648"/>
                    </a:lnTo>
                    <a:lnTo>
                      <a:pt x="2686" y="648"/>
                    </a:lnTo>
                    <a:lnTo>
                      <a:pt x="2705" y="667"/>
                    </a:lnTo>
                    <a:lnTo>
                      <a:pt x="2724" y="667"/>
                    </a:lnTo>
                    <a:lnTo>
                      <a:pt x="2743" y="686"/>
                    </a:lnTo>
                    <a:lnTo>
                      <a:pt x="2743" y="705"/>
                    </a:lnTo>
                    <a:lnTo>
                      <a:pt x="2762" y="724"/>
                    </a:lnTo>
                    <a:lnTo>
                      <a:pt x="2781" y="743"/>
                    </a:lnTo>
                    <a:lnTo>
                      <a:pt x="2819" y="743"/>
                    </a:lnTo>
                    <a:lnTo>
                      <a:pt x="2838" y="743"/>
                    </a:lnTo>
                    <a:lnTo>
                      <a:pt x="2857" y="743"/>
                    </a:lnTo>
                    <a:lnTo>
                      <a:pt x="2876" y="743"/>
                    </a:lnTo>
                    <a:lnTo>
                      <a:pt x="2895" y="762"/>
                    </a:lnTo>
                    <a:lnTo>
                      <a:pt x="2934" y="781"/>
                    </a:lnTo>
                    <a:lnTo>
                      <a:pt x="2990" y="915"/>
                    </a:lnTo>
                    <a:lnTo>
                      <a:pt x="3048" y="934"/>
                    </a:lnTo>
                    <a:lnTo>
                      <a:pt x="3105" y="971"/>
                    </a:lnTo>
                    <a:lnTo>
                      <a:pt x="3124" y="971"/>
                    </a:lnTo>
                    <a:lnTo>
                      <a:pt x="3143" y="971"/>
                    </a:lnTo>
                    <a:lnTo>
                      <a:pt x="3162" y="971"/>
                    </a:lnTo>
                    <a:lnTo>
                      <a:pt x="3200" y="971"/>
                    </a:lnTo>
                    <a:lnTo>
                      <a:pt x="3219" y="971"/>
                    </a:lnTo>
                    <a:lnTo>
                      <a:pt x="3238" y="971"/>
                    </a:lnTo>
                    <a:lnTo>
                      <a:pt x="3238" y="991"/>
                    </a:lnTo>
                    <a:lnTo>
                      <a:pt x="3257" y="1010"/>
                    </a:lnTo>
                    <a:lnTo>
                      <a:pt x="3238" y="1067"/>
                    </a:lnTo>
                    <a:lnTo>
                      <a:pt x="3257" y="1143"/>
                    </a:lnTo>
                    <a:lnTo>
                      <a:pt x="3257" y="1162"/>
                    </a:lnTo>
                    <a:lnTo>
                      <a:pt x="3238" y="1181"/>
                    </a:lnTo>
                    <a:lnTo>
                      <a:pt x="3200" y="1276"/>
                    </a:lnTo>
                    <a:lnTo>
                      <a:pt x="3162" y="1334"/>
                    </a:lnTo>
                    <a:lnTo>
                      <a:pt x="3143" y="1352"/>
                    </a:lnTo>
                    <a:lnTo>
                      <a:pt x="3124" y="1352"/>
                    </a:lnTo>
                    <a:lnTo>
                      <a:pt x="3029" y="1372"/>
                    </a:lnTo>
                    <a:lnTo>
                      <a:pt x="2971" y="1391"/>
                    </a:lnTo>
                    <a:lnTo>
                      <a:pt x="2914" y="1429"/>
                    </a:lnTo>
                    <a:lnTo>
                      <a:pt x="2895" y="1429"/>
                    </a:lnTo>
                    <a:lnTo>
                      <a:pt x="2895" y="1448"/>
                    </a:lnTo>
                    <a:lnTo>
                      <a:pt x="2876" y="1505"/>
                    </a:lnTo>
                    <a:lnTo>
                      <a:pt x="2857" y="1524"/>
                    </a:lnTo>
                    <a:lnTo>
                      <a:pt x="2857" y="1562"/>
                    </a:lnTo>
                    <a:lnTo>
                      <a:pt x="2857" y="1581"/>
                    </a:lnTo>
                    <a:lnTo>
                      <a:pt x="2876" y="1581"/>
                    </a:lnTo>
                    <a:lnTo>
                      <a:pt x="2953" y="1581"/>
                    </a:lnTo>
                    <a:lnTo>
                      <a:pt x="3181" y="1562"/>
                    </a:lnTo>
                    <a:lnTo>
                      <a:pt x="3238" y="1581"/>
                    </a:lnTo>
                    <a:lnTo>
                      <a:pt x="3276" y="1581"/>
                    </a:lnTo>
                    <a:lnTo>
                      <a:pt x="3315" y="1619"/>
                    </a:lnTo>
                    <a:lnTo>
                      <a:pt x="3371" y="1638"/>
                    </a:lnTo>
                    <a:lnTo>
                      <a:pt x="3410" y="1638"/>
                    </a:lnTo>
                    <a:lnTo>
                      <a:pt x="3505" y="1657"/>
                    </a:lnTo>
                    <a:lnTo>
                      <a:pt x="3562" y="1677"/>
                    </a:lnTo>
                    <a:lnTo>
                      <a:pt x="3619" y="1696"/>
                    </a:lnTo>
                    <a:lnTo>
                      <a:pt x="3696" y="1733"/>
                    </a:lnTo>
                    <a:lnTo>
                      <a:pt x="3714" y="1753"/>
                    </a:lnTo>
                    <a:lnTo>
                      <a:pt x="3733" y="1753"/>
                    </a:lnTo>
                    <a:lnTo>
                      <a:pt x="3886" y="1753"/>
                    </a:lnTo>
                    <a:lnTo>
                      <a:pt x="3943" y="1753"/>
                    </a:lnTo>
                    <a:lnTo>
                      <a:pt x="3962" y="1753"/>
                    </a:lnTo>
                    <a:lnTo>
                      <a:pt x="4000" y="1733"/>
                    </a:lnTo>
                    <a:lnTo>
                      <a:pt x="4019" y="1714"/>
                    </a:lnTo>
                    <a:lnTo>
                      <a:pt x="4077" y="1562"/>
                    </a:lnTo>
                    <a:lnTo>
                      <a:pt x="4077" y="1543"/>
                    </a:lnTo>
                    <a:lnTo>
                      <a:pt x="4077" y="1505"/>
                    </a:lnTo>
                    <a:lnTo>
                      <a:pt x="4057" y="1486"/>
                    </a:lnTo>
                    <a:lnTo>
                      <a:pt x="4038" y="1448"/>
                    </a:lnTo>
                    <a:lnTo>
                      <a:pt x="4019" y="1448"/>
                    </a:lnTo>
                    <a:lnTo>
                      <a:pt x="4019" y="1410"/>
                    </a:lnTo>
                    <a:lnTo>
                      <a:pt x="4019" y="1372"/>
                    </a:lnTo>
                    <a:lnTo>
                      <a:pt x="4038" y="1334"/>
                    </a:lnTo>
                    <a:lnTo>
                      <a:pt x="4038" y="1315"/>
                    </a:lnTo>
                    <a:lnTo>
                      <a:pt x="4095" y="1200"/>
                    </a:lnTo>
                    <a:lnTo>
                      <a:pt x="4114" y="1143"/>
                    </a:lnTo>
                    <a:lnTo>
                      <a:pt x="4114" y="1105"/>
                    </a:lnTo>
                    <a:lnTo>
                      <a:pt x="4095" y="1086"/>
                    </a:lnTo>
                    <a:lnTo>
                      <a:pt x="4077" y="1029"/>
                    </a:lnTo>
                    <a:lnTo>
                      <a:pt x="4057" y="1010"/>
                    </a:lnTo>
                    <a:lnTo>
                      <a:pt x="4038" y="991"/>
                    </a:lnTo>
                    <a:lnTo>
                      <a:pt x="3962" y="934"/>
                    </a:lnTo>
                    <a:lnTo>
                      <a:pt x="3943" y="915"/>
                    </a:lnTo>
                    <a:lnTo>
                      <a:pt x="3924" y="895"/>
                    </a:lnTo>
                    <a:lnTo>
                      <a:pt x="3905" y="876"/>
                    </a:lnTo>
                    <a:lnTo>
                      <a:pt x="3905" y="839"/>
                    </a:lnTo>
                    <a:lnTo>
                      <a:pt x="3886" y="781"/>
                    </a:lnTo>
                    <a:lnTo>
                      <a:pt x="3886" y="743"/>
                    </a:lnTo>
                    <a:lnTo>
                      <a:pt x="3905" y="724"/>
                    </a:lnTo>
                    <a:lnTo>
                      <a:pt x="3924" y="705"/>
                    </a:lnTo>
                    <a:lnTo>
                      <a:pt x="3962" y="686"/>
                    </a:lnTo>
                    <a:lnTo>
                      <a:pt x="3981" y="667"/>
                    </a:lnTo>
                    <a:lnTo>
                      <a:pt x="4000" y="648"/>
                    </a:lnTo>
                    <a:lnTo>
                      <a:pt x="4000" y="610"/>
                    </a:lnTo>
                    <a:lnTo>
                      <a:pt x="4000" y="590"/>
                    </a:lnTo>
                    <a:lnTo>
                      <a:pt x="4000" y="553"/>
                    </a:lnTo>
                    <a:lnTo>
                      <a:pt x="3924" y="153"/>
                    </a:lnTo>
                    <a:lnTo>
                      <a:pt x="4153" y="153"/>
                    </a:lnTo>
                    <a:lnTo>
                      <a:pt x="4267" y="114"/>
                    </a:lnTo>
                    <a:lnTo>
                      <a:pt x="4362" y="114"/>
                    </a:lnTo>
                    <a:lnTo>
                      <a:pt x="4400" y="77"/>
                    </a:lnTo>
                    <a:lnTo>
                      <a:pt x="4438" y="38"/>
                    </a:lnTo>
                    <a:lnTo>
                      <a:pt x="4457" y="19"/>
                    </a:lnTo>
                    <a:lnTo>
                      <a:pt x="4514" y="0"/>
                    </a:lnTo>
                    <a:lnTo>
                      <a:pt x="4534" y="0"/>
                    </a:lnTo>
                    <a:lnTo>
                      <a:pt x="4553" y="0"/>
                    </a:lnTo>
                    <a:lnTo>
                      <a:pt x="4590" y="19"/>
                    </a:lnTo>
                    <a:lnTo>
                      <a:pt x="4648" y="38"/>
                    </a:lnTo>
                    <a:lnTo>
                      <a:pt x="4686" y="57"/>
                    </a:lnTo>
                    <a:lnTo>
                      <a:pt x="4762" y="114"/>
                    </a:lnTo>
                    <a:lnTo>
                      <a:pt x="4781" y="114"/>
                    </a:lnTo>
                    <a:lnTo>
                      <a:pt x="4819" y="114"/>
                    </a:lnTo>
                    <a:lnTo>
                      <a:pt x="4876" y="114"/>
                    </a:lnTo>
                    <a:lnTo>
                      <a:pt x="4934" y="114"/>
                    </a:lnTo>
                    <a:lnTo>
                      <a:pt x="4971" y="133"/>
                    </a:lnTo>
                    <a:lnTo>
                      <a:pt x="5029" y="172"/>
                    </a:lnTo>
                    <a:lnTo>
                      <a:pt x="5086" y="191"/>
                    </a:lnTo>
                    <a:lnTo>
                      <a:pt x="5105" y="191"/>
                    </a:lnTo>
                    <a:lnTo>
                      <a:pt x="5124" y="191"/>
                    </a:lnTo>
                    <a:lnTo>
                      <a:pt x="5200" y="153"/>
                    </a:lnTo>
                    <a:lnTo>
                      <a:pt x="5219" y="153"/>
                    </a:lnTo>
                    <a:lnTo>
                      <a:pt x="5238" y="153"/>
                    </a:lnTo>
                    <a:lnTo>
                      <a:pt x="5276" y="172"/>
                    </a:lnTo>
                    <a:lnTo>
                      <a:pt x="5276" y="191"/>
                    </a:lnTo>
                    <a:lnTo>
                      <a:pt x="5296" y="210"/>
                    </a:lnTo>
                    <a:lnTo>
                      <a:pt x="5315" y="210"/>
                    </a:lnTo>
                    <a:lnTo>
                      <a:pt x="5372" y="191"/>
                    </a:lnTo>
                    <a:lnTo>
                      <a:pt x="5391" y="172"/>
                    </a:lnTo>
                    <a:lnTo>
                      <a:pt x="5410" y="172"/>
                    </a:lnTo>
                    <a:lnTo>
                      <a:pt x="5429" y="172"/>
                    </a:lnTo>
                    <a:lnTo>
                      <a:pt x="5486" y="191"/>
                    </a:lnTo>
                    <a:lnTo>
                      <a:pt x="5677" y="248"/>
                    </a:lnTo>
                    <a:lnTo>
                      <a:pt x="5714" y="248"/>
                    </a:lnTo>
                    <a:lnTo>
                      <a:pt x="5848" y="229"/>
                    </a:lnTo>
                    <a:lnTo>
                      <a:pt x="5905" y="210"/>
                    </a:lnTo>
                    <a:lnTo>
                      <a:pt x="5924" y="191"/>
                    </a:lnTo>
                    <a:lnTo>
                      <a:pt x="5943" y="191"/>
                    </a:lnTo>
                    <a:lnTo>
                      <a:pt x="5962" y="172"/>
                    </a:lnTo>
                    <a:lnTo>
                      <a:pt x="5981" y="172"/>
                    </a:lnTo>
                    <a:lnTo>
                      <a:pt x="6019" y="172"/>
                    </a:lnTo>
                    <a:lnTo>
                      <a:pt x="6076" y="191"/>
                    </a:lnTo>
                    <a:lnTo>
                      <a:pt x="6114" y="210"/>
                    </a:lnTo>
                    <a:lnTo>
                      <a:pt x="6134" y="210"/>
                    </a:lnTo>
                    <a:lnTo>
                      <a:pt x="6153" y="210"/>
                    </a:lnTo>
                    <a:lnTo>
                      <a:pt x="6153" y="229"/>
                    </a:lnTo>
                    <a:lnTo>
                      <a:pt x="6172" y="229"/>
                    </a:lnTo>
                    <a:lnTo>
                      <a:pt x="6248" y="229"/>
                    </a:lnTo>
                    <a:lnTo>
                      <a:pt x="6305" y="229"/>
                    </a:lnTo>
                    <a:lnTo>
                      <a:pt x="6439" y="191"/>
                    </a:lnTo>
                  </a:path>
                </a:pathLst>
              </a:custGeom>
              <a:solidFill>
                <a:srgbClr val="B8B8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6" name="Freeform 22">
                <a:extLst>
                  <a:ext uri="{FF2B5EF4-FFF2-40B4-BE49-F238E27FC236}">
                    <a16:creationId xmlns:a16="http://schemas.microsoft.com/office/drawing/2014/main" id="{5456A875-850F-454D-A8AE-2E9B927A1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7663" y="2381250"/>
                <a:ext cx="612775" cy="801688"/>
              </a:xfrm>
              <a:custGeom>
                <a:avLst/>
                <a:gdLst>
                  <a:gd name="T0" fmla="*/ 2147483646 w 3410"/>
                  <a:gd name="T1" fmla="*/ 2147483646 h 4458"/>
                  <a:gd name="T2" fmla="*/ 2147483646 w 3410"/>
                  <a:gd name="T3" fmla="*/ 2147483646 h 4458"/>
                  <a:gd name="T4" fmla="*/ 2147483646 w 3410"/>
                  <a:gd name="T5" fmla="*/ 2147483646 h 4458"/>
                  <a:gd name="T6" fmla="*/ 2147483646 w 3410"/>
                  <a:gd name="T7" fmla="*/ 2147483646 h 4458"/>
                  <a:gd name="T8" fmla="*/ 2147483646 w 3410"/>
                  <a:gd name="T9" fmla="*/ 2147483646 h 4458"/>
                  <a:gd name="T10" fmla="*/ 2147483646 w 3410"/>
                  <a:gd name="T11" fmla="*/ 2147483646 h 4458"/>
                  <a:gd name="T12" fmla="*/ 2147483646 w 3410"/>
                  <a:gd name="T13" fmla="*/ 2147483646 h 4458"/>
                  <a:gd name="T14" fmla="*/ 2147483646 w 3410"/>
                  <a:gd name="T15" fmla="*/ 2147483646 h 4458"/>
                  <a:gd name="T16" fmla="*/ 2147483646 w 3410"/>
                  <a:gd name="T17" fmla="*/ 2147483646 h 4458"/>
                  <a:gd name="T18" fmla="*/ 2147483646 w 3410"/>
                  <a:gd name="T19" fmla="*/ 2147483646 h 4458"/>
                  <a:gd name="T20" fmla="*/ 2147483646 w 3410"/>
                  <a:gd name="T21" fmla="*/ 2147483646 h 4458"/>
                  <a:gd name="T22" fmla="*/ 2147483646 w 3410"/>
                  <a:gd name="T23" fmla="*/ 2147483646 h 4458"/>
                  <a:gd name="T24" fmla="*/ 2147483646 w 3410"/>
                  <a:gd name="T25" fmla="*/ 2147483646 h 4458"/>
                  <a:gd name="T26" fmla="*/ 2147483646 w 3410"/>
                  <a:gd name="T27" fmla="*/ 2147483646 h 4458"/>
                  <a:gd name="T28" fmla="*/ 2147483646 w 3410"/>
                  <a:gd name="T29" fmla="*/ 2147483646 h 4458"/>
                  <a:gd name="T30" fmla="*/ 2147483646 w 3410"/>
                  <a:gd name="T31" fmla="*/ 2147483646 h 4458"/>
                  <a:gd name="T32" fmla="*/ 2147483646 w 3410"/>
                  <a:gd name="T33" fmla="*/ 2147483646 h 4458"/>
                  <a:gd name="T34" fmla="*/ 2147483646 w 3410"/>
                  <a:gd name="T35" fmla="*/ 2147483646 h 4458"/>
                  <a:gd name="T36" fmla="*/ 2147483646 w 3410"/>
                  <a:gd name="T37" fmla="*/ 2147483646 h 4458"/>
                  <a:gd name="T38" fmla="*/ 2147483646 w 3410"/>
                  <a:gd name="T39" fmla="*/ 2147483646 h 4458"/>
                  <a:gd name="T40" fmla="*/ 2147483646 w 3410"/>
                  <a:gd name="T41" fmla="*/ 2147483646 h 4458"/>
                  <a:gd name="T42" fmla="*/ 2147483646 w 3410"/>
                  <a:gd name="T43" fmla="*/ 2147483646 h 4458"/>
                  <a:gd name="T44" fmla="*/ 2147483646 w 3410"/>
                  <a:gd name="T45" fmla="*/ 2147483646 h 4458"/>
                  <a:gd name="T46" fmla="*/ 2147483646 w 3410"/>
                  <a:gd name="T47" fmla="*/ 2147483646 h 4458"/>
                  <a:gd name="T48" fmla="*/ 2147483646 w 3410"/>
                  <a:gd name="T49" fmla="*/ 2147483646 h 4458"/>
                  <a:gd name="T50" fmla="*/ 2147483646 w 3410"/>
                  <a:gd name="T51" fmla="*/ 2147483646 h 4458"/>
                  <a:gd name="T52" fmla="*/ 2147483646 w 3410"/>
                  <a:gd name="T53" fmla="*/ 2147483646 h 4458"/>
                  <a:gd name="T54" fmla="*/ 2147483646 w 3410"/>
                  <a:gd name="T55" fmla="*/ 2147483646 h 4458"/>
                  <a:gd name="T56" fmla="*/ 2147483646 w 3410"/>
                  <a:gd name="T57" fmla="*/ 2147483646 h 4458"/>
                  <a:gd name="T58" fmla="*/ 2147483646 w 3410"/>
                  <a:gd name="T59" fmla="*/ 2147483646 h 4458"/>
                  <a:gd name="T60" fmla="*/ 2147483646 w 3410"/>
                  <a:gd name="T61" fmla="*/ 2147483646 h 4458"/>
                  <a:gd name="T62" fmla="*/ 2147483646 w 3410"/>
                  <a:gd name="T63" fmla="*/ 2147483646 h 4458"/>
                  <a:gd name="T64" fmla="*/ 2147483646 w 3410"/>
                  <a:gd name="T65" fmla="*/ 2147483646 h 4458"/>
                  <a:gd name="T66" fmla="*/ 2147483646 w 3410"/>
                  <a:gd name="T67" fmla="*/ 2147483646 h 4458"/>
                  <a:gd name="T68" fmla="*/ 2147483646 w 3410"/>
                  <a:gd name="T69" fmla="*/ 2147483646 h 4458"/>
                  <a:gd name="T70" fmla="*/ 2147483646 w 3410"/>
                  <a:gd name="T71" fmla="*/ 2147483646 h 4458"/>
                  <a:gd name="T72" fmla="*/ 2147483646 w 3410"/>
                  <a:gd name="T73" fmla="*/ 2147483646 h 4458"/>
                  <a:gd name="T74" fmla="*/ 2147483646 w 3410"/>
                  <a:gd name="T75" fmla="*/ 2147483646 h 4458"/>
                  <a:gd name="T76" fmla="*/ 2147483646 w 3410"/>
                  <a:gd name="T77" fmla="*/ 2147483646 h 4458"/>
                  <a:gd name="T78" fmla="*/ 2147483646 w 3410"/>
                  <a:gd name="T79" fmla="*/ 2147483646 h 4458"/>
                  <a:gd name="T80" fmla="*/ 2147483646 w 3410"/>
                  <a:gd name="T81" fmla="*/ 2147483646 h 4458"/>
                  <a:gd name="T82" fmla="*/ 2147483646 w 3410"/>
                  <a:gd name="T83" fmla="*/ 2147483646 h 4458"/>
                  <a:gd name="T84" fmla="*/ 2147483646 w 3410"/>
                  <a:gd name="T85" fmla="*/ 2147483646 h 4458"/>
                  <a:gd name="T86" fmla="*/ 2147483646 w 3410"/>
                  <a:gd name="T87" fmla="*/ 2147483646 h 4458"/>
                  <a:gd name="T88" fmla="*/ 2147483646 w 3410"/>
                  <a:gd name="T89" fmla="*/ 2147483646 h 4458"/>
                  <a:gd name="T90" fmla="*/ 2147483646 w 3410"/>
                  <a:gd name="T91" fmla="*/ 2147483646 h 4458"/>
                  <a:gd name="T92" fmla="*/ 2147483646 w 3410"/>
                  <a:gd name="T93" fmla="*/ 2147483646 h 4458"/>
                  <a:gd name="T94" fmla="*/ 2147483646 w 3410"/>
                  <a:gd name="T95" fmla="*/ 2147483646 h 4458"/>
                  <a:gd name="T96" fmla="*/ 2147483646 w 3410"/>
                  <a:gd name="T97" fmla="*/ 2147483646 h 4458"/>
                  <a:gd name="T98" fmla="*/ 2147483646 w 3410"/>
                  <a:gd name="T99" fmla="*/ 2147483646 h 4458"/>
                  <a:gd name="T100" fmla="*/ 2147483646 w 3410"/>
                  <a:gd name="T101" fmla="*/ 2147483646 h 4458"/>
                  <a:gd name="T102" fmla="*/ 2147483646 w 3410"/>
                  <a:gd name="T103" fmla="*/ 2147483646 h 4458"/>
                  <a:gd name="T104" fmla="*/ 2147483646 w 3410"/>
                  <a:gd name="T105" fmla="*/ 2147483646 h 4458"/>
                  <a:gd name="T106" fmla="*/ 2147483646 w 3410"/>
                  <a:gd name="T107" fmla="*/ 2147483646 h 4458"/>
                  <a:gd name="T108" fmla="*/ 2147483646 w 3410"/>
                  <a:gd name="T109" fmla="*/ 2147483646 h 4458"/>
                  <a:gd name="T110" fmla="*/ 2147483646 w 3410"/>
                  <a:gd name="T111" fmla="*/ 2147483646 h 4458"/>
                  <a:gd name="T112" fmla="*/ 2147483646 w 3410"/>
                  <a:gd name="T113" fmla="*/ 2147483646 h 4458"/>
                  <a:gd name="T114" fmla="*/ 2147483646 w 3410"/>
                  <a:gd name="T115" fmla="*/ 2147483646 h 44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410" h="4458">
                    <a:moveTo>
                      <a:pt x="3314" y="838"/>
                    </a:moveTo>
                    <a:lnTo>
                      <a:pt x="3314" y="933"/>
                    </a:lnTo>
                    <a:lnTo>
                      <a:pt x="3314" y="952"/>
                    </a:lnTo>
                    <a:lnTo>
                      <a:pt x="3333" y="971"/>
                    </a:lnTo>
                    <a:lnTo>
                      <a:pt x="3390" y="1180"/>
                    </a:lnTo>
                    <a:lnTo>
                      <a:pt x="3409" y="1219"/>
                    </a:lnTo>
                    <a:lnTo>
                      <a:pt x="3409" y="1238"/>
                    </a:lnTo>
                    <a:lnTo>
                      <a:pt x="3390" y="1257"/>
                    </a:lnTo>
                    <a:lnTo>
                      <a:pt x="3352" y="1257"/>
                    </a:lnTo>
                    <a:lnTo>
                      <a:pt x="3333" y="1257"/>
                    </a:lnTo>
                    <a:lnTo>
                      <a:pt x="3237" y="1352"/>
                    </a:lnTo>
                    <a:lnTo>
                      <a:pt x="3219" y="1371"/>
                    </a:lnTo>
                    <a:lnTo>
                      <a:pt x="3142" y="1409"/>
                    </a:lnTo>
                    <a:lnTo>
                      <a:pt x="3123" y="1409"/>
                    </a:lnTo>
                    <a:lnTo>
                      <a:pt x="3104" y="1409"/>
                    </a:lnTo>
                    <a:lnTo>
                      <a:pt x="3085" y="1409"/>
                    </a:lnTo>
                    <a:lnTo>
                      <a:pt x="3066" y="1390"/>
                    </a:lnTo>
                    <a:lnTo>
                      <a:pt x="3047" y="1390"/>
                    </a:lnTo>
                    <a:lnTo>
                      <a:pt x="3028" y="1390"/>
                    </a:lnTo>
                    <a:lnTo>
                      <a:pt x="3009" y="1390"/>
                    </a:lnTo>
                    <a:lnTo>
                      <a:pt x="2971" y="1428"/>
                    </a:lnTo>
                    <a:lnTo>
                      <a:pt x="2933" y="1466"/>
                    </a:lnTo>
                    <a:lnTo>
                      <a:pt x="2914" y="1485"/>
                    </a:lnTo>
                    <a:lnTo>
                      <a:pt x="2914" y="1504"/>
                    </a:lnTo>
                    <a:lnTo>
                      <a:pt x="2933" y="1561"/>
                    </a:lnTo>
                    <a:lnTo>
                      <a:pt x="2914" y="1561"/>
                    </a:lnTo>
                    <a:lnTo>
                      <a:pt x="2914" y="1580"/>
                    </a:lnTo>
                    <a:lnTo>
                      <a:pt x="2875" y="1600"/>
                    </a:lnTo>
                    <a:lnTo>
                      <a:pt x="2856" y="1600"/>
                    </a:lnTo>
                    <a:lnTo>
                      <a:pt x="2838" y="1619"/>
                    </a:lnTo>
                    <a:lnTo>
                      <a:pt x="2838" y="1638"/>
                    </a:lnTo>
                    <a:lnTo>
                      <a:pt x="2856" y="1656"/>
                    </a:lnTo>
                    <a:lnTo>
                      <a:pt x="2875" y="1695"/>
                    </a:lnTo>
                    <a:lnTo>
                      <a:pt x="2875" y="1714"/>
                    </a:lnTo>
                    <a:lnTo>
                      <a:pt x="2895" y="1733"/>
                    </a:lnTo>
                    <a:lnTo>
                      <a:pt x="2914" y="1733"/>
                    </a:lnTo>
                    <a:lnTo>
                      <a:pt x="2914" y="1752"/>
                    </a:lnTo>
                    <a:lnTo>
                      <a:pt x="2933" y="1771"/>
                    </a:lnTo>
                    <a:lnTo>
                      <a:pt x="2952" y="1847"/>
                    </a:lnTo>
                    <a:lnTo>
                      <a:pt x="2952" y="1885"/>
                    </a:lnTo>
                    <a:lnTo>
                      <a:pt x="2952" y="1904"/>
                    </a:lnTo>
                    <a:lnTo>
                      <a:pt x="2952" y="2018"/>
                    </a:lnTo>
                    <a:lnTo>
                      <a:pt x="2952" y="2095"/>
                    </a:lnTo>
                    <a:lnTo>
                      <a:pt x="2933" y="2152"/>
                    </a:lnTo>
                    <a:lnTo>
                      <a:pt x="2895" y="2247"/>
                    </a:lnTo>
                    <a:lnTo>
                      <a:pt x="2895" y="2266"/>
                    </a:lnTo>
                    <a:lnTo>
                      <a:pt x="2895" y="2285"/>
                    </a:lnTo>
                    <a:lnTo>
                      <a:pt x="2895" y="2304"/>
                    </a:lnTo>
                    <a:lnTo>
                      <a:pt x="2990" y="2418"/>
                    </a:lnTo>
                    <a:lnTo>
                      <a:pt x="3085" y="2647"/>
                    </a:lnTo>
                    <a:lnTo>
                      <a:pt x="3123" y="2914"/>
                    </a:lnTo>
                    <a:lnTo>
                      <a:pt x="3123" y="2952"/>
                    </a:lnTo>
                    <a:lnTo>
                      <a:pt x="3104" y="3047"/>
                    </a:lnTo>
                    <a:lnTo>
                      <a:pt x="3066" y="3104"/>
                    </a:lnTo>
                    <a:lnTo>
                      <a:pt x="2990" y="3238"/>
                    </a:lnTo>
                    <a:lnTo>
                      <a:pt x="2971" y="3256"/>
                    </a:lnTo>
                    <a:lnTo>
                      <a:pt x="2971" y="3276"/>
                    </a:lnTo>
                    <a:lnTo>
                      <a:pt x="2933" y="3295"/>
                    </a:lnTo>
                    <a:lnTo>
                      <a:pt x="2914" y="3295"/>
                    </a:lnTo>
                    <a:lnTo>
                      <a:pt x="2895" y="3333"/>
                    </a:lnTo>
                    <a:lnTo>
                      <a:pt x="2875" y="3352"/>
                    </a:lnTo>
                    <a:lnTo>
                      <a:pt x="2856" y="3371"/>
                    </a:lnTo>
                    <a:lnTo>
                      <a:pt x="2838" y="3390"/>
                    </a:lnTo>
                    <a:lnTo>
                      <a:pt x="2819" y="3409"/>
                    </a:lnTo>
                    <a:lnTo>
                      <a:pt x="2819" y="3428"/>
                    </a:lnTo>
                    <a:lnTo>
                      <a:pt x="2799" y="3561"/>
                    </a:lnTo>
                    <a:lnTo>
                      <a:pt x="2742" y="3619"/>
                    </a:lnTo>
                    <a:lnTo>
                      <a:pt x="2685" y="3847"/>
                    </a:lnTo>
                    <a:lnTo>
                      <a:pt x="2685" y="3885"/>
                    </a:lnTo>
                    <a:lnTo>
                      <a:pt x="2704" y="3904"/>
                    </a:lnTo>
                    <a:lnTo>
                      <a:pt x="2704" y="3923"/>
                    </a:lnTo>
                    <a:lnTo>
                      <a:pt x="2704" y="3942"/>
                    </a:lnTo>
                    <a:lnTo>
                      <a:pt x="2723" y="3962"/>
                    </a:lnTo>
                    <a:lnTo>
                      <a:pt x="2723" y="4038"/>
                    </a:lnTo>
                    <a:lnTo>
                      <a:pt x="2723" y="4095"/>
                    </a:lnTo>
                    <a:lnTo>
                      <a:pt x="2742" y="4114"/>
                    </a:lnTo>
                    <a:lnTo>
                      <a:pt x="2723" y="4133"/>
                    </a:lnTo>
                    <a:lnTo>
                      <a:pt x="2704" y="4209"/>
                    </a:lnTo>
                    <a:lnTo>
                      <a:pt x="2685" y="4247"/>
                    </a:lnTo>
                    <a:lnTo>
                      <a:pt x="2685" y="4266"/>
                    </a:lnTo>
                    <a:lnTo>
                      <a:pt x="2704" y="4285"/>
                    </a:lnTo>
                    <a:lnTo>
                      <a:pt x="2723" y="4323"/>
                    </a:lnTo>
                    <a:lnTo>
                      <a:pt x="2742" y="4343"/>
                    </a:lnTo>
                    <a:lnTo>
                      <a:pt x="2742" y="4380"/>
                    </a:lnTo>
                    <a:lnTo>
                      <a:pt x="2742" y="4399"/>
                    </a:lnTo>
                    <a:lnTo>
                      <a:pt x="2723" y="4399"/>
                    </a:lnTo>
                    <a:lnTo>
                      <a:pt x="2723" y="4419"/>
                    </a:lnTo>
                    <a:lnTo>
                      <a:pt x="2685" y="4419"/>
                    </a:lnTo>
                    <a:lnTo>
                      <a:pt x="2666" y="4457"/>
                    </a:lnTo>
                    <a:lnTo>
                      <a:pt x="2628" y="4438"/>
                    </a:lnTo>
                    <a:lnTo>
                      <a:pt x="2609" y="4419"/>
                    </a:lnTo>
                    <a:lnTo>
                      <a:pt x="2590" y="4419"/>
                    </a:lnTo>
                    <a:lnTo>
                      <a:pt x="2590" y="4399"/>
                    </a:lnTo>
                    <a:lnTo>
                      <a:pt x="2590" y="4380"/>
                    </a:lnTo>
                    <a:lnTo>
                      <a:pt x="2571" y="4343"/>
                    </a:lnTo>
                    <a:lnTo>
                      <a:pt x="2552" y="4343"/>
                    </a:lnTo>
                    <a:lnTo>
                      <a:pt x="2533" y="4323"/>
                    </a:lnTo>
                    <a:lnTo>
                      <a:pt x="2494" y="4323"/>
                    </a:lnTo>
                    <a:lnTo>
                      <a:pt x="2475" y="4304"/>
                    </a:lnTo>
                    <a:lnTo>
                      <a:pt x="2323" y="4247"/>
                    </a:lnTo>
                    <a:lnTo>
                      <a:pt x="2266" y="4247"/>
                    </a:lnTo>
                    <a:lnTo>
                      <a:pt x="2228" y="4228"/>
                    </a:lnTo>
                    <a:lnTo>
                      <a:pt x="2209" y="4247"/>
                    </a:lnTo>
                    <a:lnTo>
                      <a:pt x="2171" y="4247"/>
                    </a:lnTo>
                    <a:lnTo>
                      <a:pt x="2152" y="4247"/>
                    </a:lnTo>
                    <a:lnTo>
                      <a:pt x="2133" y="4266"/>
                    </a:lnTo>
                    <a:lnTo>
                      <a:pt x="2113" y="4266"/>
                    </a:lnTo>
                    <a:lnTo>
                      <a:pt x="2076" y="4266"/>
                    </a:lnTo>
                    <a:lnTo>
                      <a:pt x="1923" y="4247"/>
                    </a:lnTo>
                    <a:lnTo>
                      <a:pt x="1885" y="4247"/>
                    </a:lnTo>
                    <a:lnTo>
                      <a:pt x="1828" y="4266"/>
                    </a:lnTo>
                    <a:lnTo>
                      <a:pt x="1771" y="4247"/>
                    </a:lnTo>
                    <a:lnTo>
                      <a:pt x="1695" y="4228"/>
                    </a:lnTo>
                    <a:lnTo>
                      <a:pt x="1656" y="4209"/>
                    </a:lnTo>
                    <a:lnTo>
                      <a:pt x="1637" y="4209"/>
                    </a:lnTo>
                    <a:lnTo>
                      <a:pt x="1637" y="4228"/>
                    </a:lnTo>
                    <a:lnTo>
                      <a:pt x="1600" y="4247"/>
                    </a:lnTo>
                    <a:lnTo>
                      <a:pt x="1561" y="4247"/>
                    </a:lnTo>
                    <a:lnTo>
                      <a:pt x="1542" y="4247"/>
                    </a:lnTo>
                    <a:lnTo>
                      <a:pt x="1523" y="4228"/>
                    </a:lnTo>
                    <a:lnTo>
                      <a:pt x="1504" y="4228"/>
                    </a:lnTo>
                    <a:lnTo>
                      <a:pt x="1485" y="4228"/>
                    </a:lnTo>
                    <a:lnTo>
                      <a:pt x="1390" y="4228"/>
                    </a:lnTo>
                    <a:lnTo>
                      <a:pt x="1351" y="4228"/>
                    </a:lnTo>
                    <a:lnTo>
                      <a:pt x="1142" y="4171"/>
                    </a:lnTo>
                    <a:lnTo>
                      <a:pt x="990" y="4076"/>
                    </a:lnTo>
                    <a:lnTo>
                      <a:pt x="952" y="4038"/>
                    </a:lnTo>
                    <a:lnTo>
                      <a:pt x="933" y="3999"/>
                    </a:lnTo>
                    <a:lnTo>
                      <a:pt x="914" y="3981"/>
                    </a:lnTo>
                    <a:lnTo>
                      <a:pt x="894" y="3962"/>
                    </a:lnTo>
                    <a:lnTo>
                      <a:pt x="857" y="3962"/>
                    </a:lnTo>
                    <a:lnTo>
                      <a:pt x="857" y="3942"/>
                    </a:lnTo>
                    <a:lnTo>
                      <a:pt x="838" y="3923"/>
                    </a:lnTo>
                    <a:lnTo>
                      <a:pt x="838" y="3904"/>
                    </a:lnTo>
                    <a:lnTo>
                      <a:pt x="838" y="3885"/>
                    </a:lnTo>
                    <a:lnTo>
                      <a:pt x="838" y="3866"/>
                    </a:lnTo>
                    <a:lnTo>
                      <a:pt x="799" y="3809"/>
                    </a:lnTo>
                    <a:lnTo>
                      <a:pt x="799" y="3790"/>
                    </a:lnTo>
                    <a:lnTo>
                      <a:pt x="780" y="3771"/>
                    </a:lnTo>
                    <a:lnTo>
                      <a:pt x="742" y="3771"/>
                    </a:lnTo>
                    <a:lnTo>
                      <a:pt x="742" y="3752"/>
                    </a:lnTo>
                    <a:lnTo>
                      <a:pt x="704" y="3752"/>
                    </a:lnTo>
                    <a:lnTo>
                      <a:pt x="666" y="3733"/>
                    </a:lnTo>
                    <a:lnTo>
                      <a:pt x="666" y="3714"/>
                    </a:lnTo>
                    <a:lnTo>
                      <a:pt x="704" y="3714"/>
                    </a:lnTo>
                    <a:lnTo>
                      <a:pt x="799" y="3695"/>
                    </a:lnTo>
                    <a:lnTo>
                      <a:pt x="838" y="3676"/>
                    </a:lnTo>
                    <a:lnTo>
                      <a:pt x="857" y="3676"/>
                    </a:lnTo>
                    <a:lnTo>
                      <a:pt x="875" y="3676"/>
                    </a:lnTo>
                    <a:lnTo>
                      <a:pt x="875" y="3695"/>
                    </a:lnTo>
                    <a:lnTo>
                      <a:pt x="894" y="3695"/>
                    </a:lnTo>
                    <a:lnTo>
                      <a:pt x="914" y="3695"/>
                    </a:lnTo>
                    <a:lnTo>
                      <a:pt x="933" y="3676"/>
                    </a:lnTo>
                    <a:lnTo>
                      <a:pt x="952" y="3676"/>
                    </a:lnTo>
                    <a:lnTo>
                      <a:pt x="971" y="3657"/>
                    </a:lnTo>
                    <a:lnTo>
                      <a:pt x="990" y="3657"/>
                    </a:lnTo>
                    <a:lnTo>
                      <a:pt x="990" y="3637"/>
                    </a:lnTo>
                    <a:lnTo>
                      <a:pt x="1009" y="3619"/>
                    </a:lnTo>
                    <a:lnTo>
                      <a:pt x="1009" y="3600"/>
                    </a:lnTo>
                    <a:lnTo>
                      <a:pt x="1028" y="3600"/>
                    </a:lnTo>
                    <a:lnTo>
                      <a:pt x="1047" y="3581"/>
                    </a:lnTo>
                    <a:lnTo>
                      <a:pt x="1104" y="3581"/>
                    </a:lnTo>
                    <a:lnTo>
                      <a:pt x="1123" y="3581"/>
                    </a:lnTo>
                    <a:lnTo>
                      <a:pt x="1123" y="3561"/>
                    </a:lnTo>
                    <a:lnTo>
                      <a:pt x="1123" y="3542"/>
                    </a:lnTo>
                    <a:lnTo>
                      <a:pt x="1104" y="3523"/>
                    </a:lnTo>
                    <a:lnTo>
                      <a:pt x="1066" y="3505"/>
                    </a:lnTo>
                    <a:lnTo>
                      <a:pt x="1047" y="3505"/>
                    </a:lnTo>
                    <a:lnTo>
                      <a:pt x="1028" y="3485"/>
                    </a:lnTo>
                    <a:lnTo>
                      <a:pt x="971" y="3428"/>
                    </a:lnTo>
                    <a:lnTo>
                      <a:pt x="933" y="3333"/>
                    </a:lnTo>
                    <a:lnTo>
                      <a:pt x="933" y="3295"/>
                    </a:lnTo>
                    <a:lnTo>
                      <a:pt x="933" y="3276"/>
                    </a:lnTo>
                    <a:lnTo>
                      <a:pt x="952" y="3238"/>
                    </a:lnTo>
                    <a:lnTo>
                      <a:pt x="990" y="3066"/>
                    </a:lnTo>
                    <a:lnTo>
                      <a:pt x="1066" y="2647"/>
                    </a:lnTo>
                    <a:lnTo>
                      <a:pt x="1066" y="2590"/>
                    </a:lnTo>
                    <a:lnTo>
                      <a:pt x="1066" y="2533"/>
                    </a:lnTo>
                    <a:lnTo>
                      <a:pt x="1047" y="2476"/>
                    </a:lnTo>
                    <a:lnTo>
                      <a:pt x="1009" y="2418"/>
                    </a:lnTo>
                    <a:lnTo>
                      <a:pt x="971" y="2381"/>
                    </a:lnTo>
                    <a:lnTo>
                      <a:pt x="914" y="2342"/>
                    </a:lnTo>
                    <a:lnTo>
                      <a:pt x="857" y="2304"/>
                    </a:lnTo>
                    <a:lnTo>
                      <a:pt x="761" y="2247"/>
                    </a:lnTo>
                    <a:lnTo>
                      <a:pt x="666" y="2152"/>
                    </a:lnTo>
                    <a:lnTo>
                      <a:pt x="609" y="2095"/>
                    </a:lnTo>
                    <a:lnTo>
                      <a:pt x="571" y="2076"/>
                    </a:lnTo>
                    <a:lnTo>
                      <a:pt x="533" y="2037"/>
                    </a:lnTo>
                    <a:lnTo>
                      <a:pt x="476" y="1981"/>
                    </a:lnTo>
                    <a:lnTo>
                      <a:pt x="399" y="1961"/>
                    </a:lnTo>
                    <a:lnTo>
                      <a:pt x="361" y="1942"/>
                    </a:lnTo>
                    <a:lnTo>
                      <a:pt x="323" y="1923"/>
                    </a:lnTo>
                    <a:lnTo>
                      <a:pt x="285" y="1790"/>
                    </a:lnTo>
                    <a:lnTo>
                      <a:pt x="247" y="1771"/>
                    </a:lnTo>
                    <a:lnTo>
                      <a:pt x="228" y="1733"/>
                    </a:lnTo>
                    <a:lnTo>
                      <a:pt x="228" y="1676"/>
                    </a:lnTo>
                    <a:lnTo>
                      <a:pt x="228" y="1600"/>
                    </a:lnTo>
                    <a:lnTo>
                      <a:pt x="209" y="1561"/>
                    </a:lnTo>
                    <a:lnTo>
                      <a:pt x="132" y="1447"/>
                    </a:lnTo>
                    <a:lnTo>
                      <a:pt x="113" y="1352"/>
                    </a:lnTo>
                    <a:lnTo>
                      <a:pt x="56" y="1257"/>
                    </a:lnTo>
                    <a:lnTo>
                      <a:pt x="56" y="1199"/>
                    </a:lnTo>
                    <a:lnTo>
                      <a:pt x="37" y="1161"/>
                    </a:lnTo>
                    <a:lnTo>
                      <a:pt x="18" y="1143"/>
                    </a:lnTo>
                    <a:lnTo>
                      <a:pt x="0" y="1123"/>
                    </a:lnTo>
                    <a:lnTo>
                      <a:pt x="0" y="1085"/>
                    </a:lnTo>
                    <a:lnTo>
                      <a:pt x="37" y="1009"/>
                    </a:lnTo>
                    <a:lnTo>
                      <a:pt x="37" y="971"/>
                    </a:lnTo>
                    <a:lnTo>
                      <a:pt x="37" y="933"/>
                    </a:lnTo>
                    <a:lnTo>
                      <a:pt x="37" y="914"/>
                    </a:lnTo>
                    <a:lnTo>
                      <a:pt x="37" y="762"/>
                    </a:lnTo>
                    <a:lnTo>
                      <a:pt x="285" y="780"/>
                    </a:lnTo>
                    <a:lnTo>
                      <a:pt x="361" y="762"/>
                    </a:lnTo>
                    <a:lnTo>
                      <a:pt x="380" y="762"/>
                    </a:lnTo>
                    <a:lnTo>
                      <a:pt x="380" y="742"/>
                    </a:lnTo>
                    <a:lnTo>
                      <a:pt x="399" y="742"/>
                    </a:lnTo>
                    <a:lnTo>
                      <a:pt x="399" y="723"/>
                    </a:lnTo>
                    <a:lnTo>
                      <a:pt x="418" y="685"/>
                    </a:lnTo>
                    <a:lnTo>
                      <a:pt x="457" y="628"/>
                    </a:lnTo>
                    <a:lnTo>
                      <a:pt x="476" y="609"/>
                    </a:lnTo>
                    <a:lnTo>
                      <a:pt x="476" y="571"/>
                    </a:lnTo>
                    <a:lnTo>
                      <a:pt x="476" y="552"/>
                    </a:lnTo>
                    <a:lnTo>
                      <a:pt x="494" y="495"/>
                    </a:lnTo>
                    <a:lnTo>
                      <a:pt x="494" y="476"/>
                    </a:lnTo>
                    <a:lnTo>
                      <a:pt x="513" y="476"/>
                    </a:lnTo>
                    <a:lnTo>
                      <a:pt x="552" y="457"/>
                    </a:lnTo>
                    <a:lnTo>
                      <a:pt x="666" y="457"/>
                    </a:lnTo>
                    <a:lnTo>
                      <a:pt x="685" y="457"/>
                    </a:lnTo>
                    <a:lnTo>
                      <a:pt x="723" y="476"/>
                    </a:lnTo>
                    <a:lnTo>
                      <a:pt x="780" y="457"/>
                    </a:lnTo>
                    <a:lnTo>
                      <a:pt x="799" y="457"/>
                    </a:lnTo>
                    <a:lnTo>
                      <a:pt x="818" y="457"/>
                    </a:lnTo>
                    <a:lnTo>
                      <a:pt x="838" y="457"/>
                    </a:lnTo>
                    <a:lnTo>
                      <a:pt x="857" y="457"/>
                    </a:lnTo>
                    <a:lnTo>
                      <a:pt x="894" y="457"/>
                    </a:lnTo>
                    <a:lnTo>
                      <a:pt x="914" y="437"/>
                    </a:lnTo>
                    <a:lnTo>
                      <a:pt x="914" y="418"/>
                    </a:lnTo>
                    <a:lnTo>
                      <a:pt x="933" y="400"/>
                    </a:lnTo>
                    <a:lnTo>
                      <a:pt x="952" y="361"/>
                    </a:lnTo>
                    <a:lnTo>
                      <a:pt x="971" y="342"/>
                    </a:lnTo>
                    <a:lnTo>
                      <a:pt x="990" y="323"/>
                    </a:lnTo>
                    <a:lnTo>
                      <a:pt x="1009" y="323"/>
                    </a:lnTo>
                    <a:lnTo>
                      <a:pt x="1104" y="342"/>
                    </a:lnTo>
                    <a:lnTo>
                      <a:pt x="1123" y="342"/>
                    </a:lnTo>
                    <a:lnTo>
                      <a:pt x="1123" y="361"/>
                    </a:lnTo>
                    <a:lnTo>
                      <a:pt x="1142" y="361"/>
                    </a:lnTo>
                    <a:lnTo>
                      <a:pt x="1123" y="381"/>
                    </a:lnTo>
                    <a:lnTo>
                      <a:pt x="1123" y="418"/>
                    </a:lnTo>
                    <a:lnTo>
                      <a:pt x="1123" y="437"/>
                    </a:lnTo>
                    <a:lnTo>
                      <a:pt x="1123" y="457"/>
                    </a:lnTo>
                    <a:lnTo>
                      <a:pt x="1123" y="476"/>
                    </a:lnTo>
                    <a:lnTo>
                      <a:pt x="1123" y="495"/>
                    </a:lnTo>
                    <a:lnTo>
                      <a:pt x="1142" y="514"/>
                    </a:lnTo>
                    <a:lnTo>
                      <a:pt x="1161" y="533"/>
                    </a:lnTo>
                    <a:lnTo>
                      <a:pt x="1199" y="552"/>
                    </a:lnTo>
                    <a:lnTo>
                      <a:pt x="1256" y="571"/>
                    </a:lnTo>
                    <a:lnTo>
                      <a:pt x="1275" y="571"/>
                    </a:lnTo>
                    <a:lnTo>
                      <a:pt x="1275" y="590"/>
                    </a:lnTo>
                    <a:lnTo>
                      <a:pt x="1256" y="609"/>
                    </a:lnTo>
                    <a:lnTo>
                      <a:pt x="1238" y="609"/>
                    </a:lnTo>
                    <a:lnTo>
                      <a:pt x="1238" y="628"/>
                    </a:lnTo>
                    <a:lnTo>
                      <a:pt x="1238" y="647"/>
                    </a:lnTo>
                    <a:lnTo>
                      <a:pt x="1275" y="647"/>
                    </a:lnTo>
                    <a:lnTo>
                      <a:pt x="1295" y="647"/>
                    </a:lnTo>
                    <a:lnTo>
                      <a:pt x="1314" y="647"/>
                    </a:lnTo>
                    <a:lnTo>
                      <a:pt x="1333" y="647"/>
                    </a:lnTo>
                    <a:lnTo>
                      <a:pt x="1390" y="609"/>
                    </a:lnTo>
                    <a:lnTo>
                      <a:pt x="1618" y="437"/>
                    </a:lnTo>
                    <a:lnTo>
                      <a:pt x="1714" y="381"/>
                    </a:lnTo>
                    <a:lnTo>
                      <a:pt x="1790" y="342"/>
                    </a:lnTo>
                    <a:lnTo>
                      <a:pt x="1828" y="323"/>
                    </a:lnTo>
                    <a:lnTo>
                      <a:pt x="1847" y="247"/>
                    </a:lnTo>
                    <a:lnTo>
                      <a:pt x="1904" y="171"/>
                    </a:lnTo>
                    <a:lnTo>
                      <a:pt x="1942" y="133"/>
                    </a:lnTo>
                    <a:lnTo>
                      <a:pt x="2018" y="37"/>
                    </a:lnTo>
                    <a:lnTo>
                      <a:pt x="2037" y="19"/>
                    </a:lnTo>
                    <a:lnTo>
                      <a:pt x="2057" y="0"/>
                    </a:lnTo>
                    <a:lnTo>
                      <a:pt x="2076" y="0"/>
                    </a:lnTo>
                    <a:lnTo>
                      <a:pt x="2095" y="19"/>
                    </a:lnTo>
                    <a:lnTo>
                      <a:pt x="2095" y="37"/>
                    </a:lnTo>
                    <a:lnTo>
                      <a:pt x="2113" y="95"/>
                    </a:lnTo>
                    <a:lnTo>
                      <a:pt x="2133" y="133"/>
                    </a:lnTo>
                    <a:lnTo>
                      <a:pt x="2171" y="190"/>
                    </a:lnTo>
                    <a:lnTo>
                      <a:pt x="2057" y="266"/>
                    </a:lnTo>
                    <a:lnTo>
                      <a:pt x="2037" y="304"/>
                    </a:lnTo>
                    <a:lnTo>
                      <a:pt x="2037" y="323"/>
                    </a:lnTo>
                    <a:lnTo>
                      <a:pt x="2037" y="342"/>
                    </a:lnTo>
                    <a:lnTo>
                      <a:pt x="2037" y="361"/>
                    </a:lnTo>
                    <a:lnTo>
                      <a:pt x="2057" y="400"/>
                    </a:lnTo>
                    <a:lnTo>
                      <a:pt x="2095" y="437"/>
                    </a:lnTo>
                    <a:lnTo>
                      <a:pt x="2133" y="457"/>
                    </a:lnTo>
                    <a:lnTo>
                      <a:pt x="2323" y="590"/>
                    </a:lnTo>
                    <a:lnTo>
                      <a:pt x="2342" y="609"/>
                    </a:lnTo>
                    <a:lnTo>
                      <a:pt x="2362" y="628"/>
                    </a:lnTo>
                    <a:lnTo>
                      <a:pt x="2399" y="647"/>
                    </a:lnTo>
                    <a:lnTo>
                      <a:pt x="2418" y="666"/>
                    </a:lnTo>
                    <a:lnTo>
                      <a:pt x="2457" y="704"/>
                    </a:lnTo>
                    <a:lnTo>
                      <a:pt x="2514" y="742"/>
                    </a:lnTo>
                    <a:lnTo>
                      <a:pt x="2533" y="762"/>
                    </a:lnTo>
                    <a:lnTo>
                      <a:pt x="2552" y="762"/>
                    </a:lnTo>
                    <a:lnTo>
                      <a:pt x="2609" y="723"/>
                    </a:lnTo>
                    <a:lnTo>
                      <a:pt x="2666" y="704"/>
                    </a:lnTo>
                    <a:lnTo>
                      <a:pt x="2723" y="666"/>
                    </a:lnTo>
                    <a:lnTo>
                      <a:pt x="2742" y="666"/>
                    </a:lnTo>
                    <a:lnTo>
                      <a:pt x="2761" y="666"/>
                    </a:lnTo>
                    <a:lnTo>
                      <a:pt x="2761" y="685"/>
                    </a:lnTo>
                    <a:lnTo>
                      <a:pt x="2761" y="704"/>
                    </a:lnTo>
                    <a:lnTo>
                      <a:pt x="2723" y="742"/>
                    </a:lnTo>
                    <a:lnTo>
                      <a:pt x="2723" y="762"/>
                    </a:lnTo>
                    <a:lnTo>
                      <a:pt x="2742" y="799"/>
                    </a:lnTo>
                    <a:lnTo>
                      <a:pt x="2742" y="818"/>
                    </a:lnTo>
                    <a:lnTo>
                      <a:pt x="2761" y="818"/>
                    </a:lnTo>
                    <a:lnTo>
                      <a:pt x="2799" y="838"/>
                    </a:lnTo>
                    <a:lnTo>
                      <a:pt x="2914" y="857"/>
                    </a:lnTo>
                    <a:lnTo>
                      <a:pt x="3066" y="857"/>
                    </a:lnTo>
                    <a:lnTo>
                      <a:pt x="3085" y="857"/>
                    </a:lnTo>
                    <a:lnTo>
                      <a:pt x="3200" y="857"/>
                    </a:lnTo>
                    <a:lnTo>
                      <a:pt x="3314" y="83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7" name="Freeform 23">
                <a:extLst>
                  <a:ext uri="{FF2B5EF4-FFF2-40B4-BE49-F238E27FC236}">
                    <a16:creationId xmlns:a16="http://schemas.microsoft.com/office/drawing/2014/main" id="{FA30B0C4-3A53-8B44-B497-35755ED99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8888" y="2154238"/>
                <a:ext cx="147637" cy="92075"/>
              </a:xfrm>
              <a:custGeom>
                <a:avLst/>
                <a:gdLst>
                  <a:gd name="T0" fmla="*/ 2147483646 w 820"/>
                  <a:gd name="T1" fmla="*/ 2147483646 h 516"/>
                  <a:gd name="T2" fmla="*/ 2147483646 w 820"/>
                  <a:gd name="T3" fmla="*/ 2147483646 h 516"/>
                  <a:gd name="T4" fmla="*/ 2147483646 w 820"/>
                  <a:gd name="T5" fmla="*/ 2147483646 h 516"/>
                  <a:gd name="T6" fmla="*/ 2147483646 w 820"/>
                  <a:gd name="T7" fmla="*/ 2147483646 h 516"/>
                  <a:gd name="T8" fmla="*/ 2147483646 w 820"/>
                  <a:gd name="T9" fmla="*/ 2147483646 h 516"/>
                  <a:gd name="T10" fmla="*/ 2147483646 w 820"/>
                  <a:gd name="T11" fmla="*/ 2147483646 h 516"/>
                  <a:gd name="T12" fmla="*/ 2147483646 w 820"/>
                  <a:gd name="T13" fmla="*/ 2147483646 h 516"/>
                  <a:gd name="T14" fmla="*/ 2147483646 w 820"/>
                  <a:gd name="T15" fmla="*/ 2147483646 h 516"/>
                  <a:gd name="T16" fmla="*/ 2147483646 w 820"/>
                  <a:gd name="T17" fmla="*/ 2147483646 h 516"/>
                  <a:gd name="T18" fmla="*/ 2147483646 w 820"/>
                  <a:gd name="T19" fmla="*/ 2147483646 h 516"/>
                  <a:gd name="T20" fmla="*/ 2147483646 w 820"/>
                  <a:gd name="T21" fmla="*/ 2147483646 h 516"/>
                  <a:gd name="T22" fmla="*/ 2147483646 w 820"/>
                  <a:gd name="T23" fmla="*/ 2147483646 h 516"/>
                  <a:gd name="T24" fmla="*/ 2147483646 w 820"/>
                  <a:gd name="T25" fmla="*/ 2147483646 h 516"/>
                  <a:gd name="T26" fmla="*/ 2147483646 w 820"/>
                  <a:gd name="T27" fmla="*/ 2147483646 h 516"/>
                  <a:gd name="T28" fmla="*/ 2147483646 w 820"/>
                  <a:gd name="T29" fmla="*/ 2147483646 h 516"/>
                  <a:gd name="T30" fmla="*/ 2147483646 w 820"/>
                  <a:gd name="T31" fmla="*/ 2147483646 h 516"/>
                  <a:gd name="T32" fmla="*/ 2147483646 w 820"/>
                  <a:gd name="T33" fmla="*/ 2147483646 h 516"/>
                  <a:gd name="T34" fmla="*/ 2147483646 w 820"/>
                  <a:gd name="T35" fmla="*/ 2147483646 h 516"/>
                  <a:gd name="T36" fmla="*/ 2147483646 w 820"/>
                  <a:gd name="T37" fmla="*/ 2147483646 h 516"/>
                  <a:gd name="T38" fmla="*/ 2147483646 w 820"/>
                  <a:gd name="T39" fmla="*/ 2147483646 h 516"/>
                  <a:gd name="T40" fmla="*/ 2147483646 w 820"/>
                  <a:gd name="T41" fmla="*/ 2147483646 h 516"/>
                  <a:gd name="T42" fmla="*/ 2147483646 w 820"/>
                  <a:gd name="T43" fmla="*/ 2147483646 h 516"/>
                  <a:gd name="T44" fmla="*/ 2147483646 w 820"/>
                  <a:gd name="T45" fmla="*/ 2147483646 h 516"/>
                  <a:gd name="T46" fmla="*/ 2147483646 w 820"/>
                  <a:gd name="T47" fmla="*/ 2147483646 h 516"/>
                  <a:gd name="T48" fmla="*/ 2147483646 w 820"/>
                  <a:gd name="T49" fmla="*/ 2147483646 h 516"/>
                  <a:gd name="T50" fmla="*/ 2147483646 w 820"/>
                  <a:gd name="T51" fmla="*/ 2147483646 h 516"/>
                  <a:gd name="T52" fmla="*/ 2147483646 w 820"/>
                  <a:gd name="T53" fmla="*/ 2147483646 h 516"/>
                  <a:gd name="T54" fmla="*/ 2147483646 w 820"/>
                  <a:gd name="T55" fmla="*/ 2147483646 h 516"/>
                  <a:gd name="T56" fmla="*/ 2147483646 w 820"/>
                  <a:gd name="T57" fmla="*/ 0 h 516"/>
                  <a:gd name="T58" fmla="*/ 2147483646 w 820"/>
                  <a:gd name="T59" fmla="*/ 2147483646 h 516"/>
                  <a:gd name="T60" fmla="*/ 2147483646 w 820"/>
                  <a:gd name="T61" fmla="*/ 2147483646 h 516"/>
                  <a:gd name="T62" fmla="*/ 2147483646 w 820"/>
                  <a:gd name="T63" fmla="*/ 2147483646 h 516"/>
                  <a:gd name="T64" fmla="*/ 2147483646 w 820"/>
                  <a:gd name="T65" fmla="*/ 2147483646 h 516"/>
                  <a:gd name="T66" fmla="*/ 2147483646 w 820"/>
                  <a:gd name="T67" fmla="*/ 2147483646 h 516"/>
                  <a:gd name="T68" fmla="*/ 2147483646 w 820"/>
                  <a:gd name="T69" fmla="*/ 2147483646 h 516"/>
                  <a:gd name="T70" fmla="*/ 2147483646 w 820"/>
                  <a:gd name="T71" fmla="*/ 2147483646 h 516"/>
                  <a:gd name="T72" fmla="*/ 2147483646 w 820"/>
                  <a:gd name="T73" fmla="*/ 2147483646 h 516"/>
                  <a:gd name="T74" fmla="*/ 2147483646 w 820"/>
                  <a:gd name="T75" fmla="*/ 2147483646 h 516"/>
                  <a:gd name="T76" fmla="*/ 2147483646 w 820"/>
                  <a:gd name="T77" fmla="*/ 2147483646 h 516"/>
                  <a:gd name="T78" fmla="*/ 2147483646 w 820"/>
                  <a:gd name="T79" fmla="*/ 2147483646 h 516"/>
                  <a:gd name="T80" fmla="*/ 2147483646 w 820"/>
                  <a:gd name="T81" fmla="*/ 2147483646 h 516"/>
                  <a:gd name="T82" fmla="*/ 2147483646 w 820"/>
                  <a:gd name="T83" fmla="*/ 2147483646 h 516"/>
                  <a:gd name="T84" fmla="*/ 2147483646 w 820"/>
                  <a:gd name="T85" fmla="*/ 2147483646 h 516"/>
                  <a:gd name="T86" fmla="*/ 2147483646 w 820"/>
                  <a:gd name="T87" fmla="*/ 2147483646 h 516"/>
                  <a:gd name="T88" fmla="*/ 2147483646 w 820"/>
                  <a:gd name="T89" fmla="*/ 2147483646 h 516"/>
                  <a:gd name="T90" fmla="*/ 2147483646 w 820"/>
                  <a:gd name="T91" fmla="*/ 2147483646 h 516"/>
                  <a:gd name="T92" fmla="*/ 2147483646 w 820"/>
                  <a:gd name="T93" fmla="*/ 2147483646 h 516"/>
                  <a:gd name="T94" fmla="*/ 2147483646 w 820"/>
                  <a:gd name="T95" fmla="*/ 2147483646 h 516"/>
                  <a:gd name="T96" fmla="*/ 2147483646 w 820"/>
                  <a:gd name="T97" fmla="*/ 2147483646 h 516"/>
                  <a:gd name="T98" fmla="*/ 2147483646 w 820"/>
                  <a:gd name="T99" fmla="*/ 2147483646 h 516"/>
                  <a:gd name="T100" fmla="*/ 2147483646 w 820"/>
                  <a:gd name="T101" fmla="*/ 2147483646 h 516"/>
                  <a:gd name="T102" fmla="*/ 2147483646 w 820"/>
                  <a:gd name="T103" fmla="*/ 2147483646 h 516"/>
                  <a:gd name="T104" fmla="*/ 2147483646 w 820"/>
                  <a:gd name="T105" fmla="*/ 2147483646 h 516"/>
                  <a:gd name="T106" fmla="*/ 2147483646 w 820"/>
                  <a:gd name="T107" fmla="*/ 2147483646 h 516"/>
                  <a:gd name="T108" fmla="*/ 2147483646 w 820"/>
                  <a:gd name="T109" fmla="*/ 2147483646 h 516"/>
                  <a:gd name="T110" fmla="*/ 2147483646 w 820"/>
                  <a:gd name="T111" fmla="*/ 2147483646 h 516"/>
                  <a:gd name="T112" fmla="*/ 0 w 820"/>
                  <a:gd name="T113" fmla="*/ 2147483646 h 516"/>
                  <a:gd name="T114" fmla="*/ 0 w 820"/>
                  <a:gd name="T115" fmla="*/ 2147483646 h 5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0" h="516">
                    <a:moveTo>
                      <a:pt x="0" y="381"/>
                    </a:moveTo>
                    <a:lnTo>
                      <a:pt x="57" y="343"/>
                    </a:lnTo>
                    <a:lnTo>
                      <a:pt x="95" y="324"/>
                    </a:lnTo>
                    <a:lnTo>
                      <a:pt x="115" y="324"/>
                    </a:lnTo>
                    <a:lnTo>
                      <a:pt x="134" y="324"/>
                    </a:lnTo>
                    <a:lnTo>
                      <a:pt x="152" y="324"/>
                    </a:lnTo>
                    <a:lnTo>
                      <a:pt x="171" y="324"/>
                    </a:lnTo>
                    <a:lnTo>
                      <a:pt x="191" y="305"/>
                    </a:lnTo>
                    <a:lnTo>
                      <a:pt x="191" y="286"/>
                    </a:lnTo>
                    <a:lnTo>
                      <a:pt x="210" y="286"/>
                    </a:lnTo>
                    <a:lnTo>
                      <a:pt x="248" y="286"/>
                    </a:lnTo>
                    <a:lnTo>
                      <a:pt x="267" y="286"/>
                    </a:lnTo>
                    <a:lnTo>
                      <a:pt x="267" y="267"/>
                    </a:lnTo>
                    <a:lnTo>
                      <a:pt x="267" y="248"/>
                    </a:lnTo>
                    <a:lnTo>
                      <a:pt x="267" y="229"/>
                    </a:lnTo>
                    <a:lnTo>
                      <a:pt x="267" y="210"/>
                    </a:lnTo>
                    <a:lnTo>
                      <a:pt x="267" y="191"/>
                    </a:lnTo>
                    <a:lnTo>
                      <a:pt x="267" y="171"/>
                    </a:lnTo>
                    <a:lnTo>
                      <a:pt x="267" y="153"/>
                    </a:lnTo>
                    <a:lnTo>
                      <a:pt x="286" y="134"/>
                    </a:lnTo>
                    <a:lnTo>
                      <a:pt x="305" y="134"/>
                    </a:lnTo>
                    <a:lnTo>
                      <a:pt x="324" y="115"/>
                    </a:lnTo>
                    <a:lnTo>
                      <a:pt x="362" y="95"/>
                    </a:lnTo>
                    <a:lnTo>
                      <a:pt x="381" y="95"/>
                    </a:lnTo>
                    <a:lnTo>
                      <a:pt x="362" y="95"/>
                    </a:lnTo>
                    <a:lnTo>
                      <a:pt x="362" y="76"/>
                    </a:lnTo>
                    <a:lnTo>
                      <a:pt x="362" y="57"/>
                    </a:lnTo>
                    <a:lnTo>
                      <a:pt x="381" y="19"/>
                    </a:lnTo>
                    <a:lnTo>
                      <a:pt x="400" y="0"/>
                    </a:lnTo>
                    <a:lnTo>
                      <a:pt x="400" y="19"/>
                    </a:lnTo>
                    <a:lnTo>
                      <a:pt x="419" y="19"/>
                    </a:lnTo>
                    <a:lnTo>
                      <a:pt x="438" y="39"/>
                    </a:lnTo>
                    <a:lnTo>
                      <a:pt x="457" y="39"/>
                    </a:lnTo>
                    <a:lnTo>
                      <a:pt x="476" y="57"/>
                    </a:lnTo>
                    <a:lnTo>
                      <a:pt x="496" y="57"/>
                    </a:lnTo>
                    <a:lnTo>
                      <a:pt x="515" y="57"/>
                    </a:lnTo>
                    <a:lnTo>
                      <a:pt x="533" y="76"/>
                    </a:lnTo>
                    <a:lnTo>
                      <a:pt x="552" y="76"/>
                    </a:lnTo>
                    <a:lnTo>
                      <a:pt x="572" y="76"/>
                    </a:lnTo>
                    <a:lnTo>
                      <a:pt x="610" y="76"/>
                    </a:lnTo>
                    <a:lnTo>
                      <a:pt x="629" y="57"/>
                    </a:lnTo>
                    <a:lnTo>
                      <a:pt x="648" y="57"/>
                    </a:lnTo>
                    <a:lnTo>
                      <a:pt x="667" y="57"/>
                    </a:lnTo>
                    <a:lnTo>
                      <a:pt x="705" y="76"/>
                    </a:lnTo>
                    <a:lnTo>
                      <a:pt x="724" y="76"/>
                    </a:lnTo>
                    <a:lnTo>
                      <a:pt x="762" y="95"/>
                    </a:lnTo>
                    <a:lnTo>
                      <a:pt x="800" y="153"/>
                    </a:lnTo>
                    <a:lnTo>
                      <a:pt x="819" y="171"/>
                    </a:lnTo>
                    <a:lnTo>
                      <a:pt x="819" y="191"/>
                    </a:lnTo>
                    <a:lnTo>
                      <a:pt x="819" y="210"/>
                    </a:lnTo>
                    <a:lnTo>
                      <a:pt x="781" y="248"/>
                    </a:lnTo>
                    <a:lnTo>
                      <a:pt x="743" y="267"/>
                    </a:lnTo>
                    <a:lnTo>
                      <a:pt x="724" y="324"/>
                    </a:lnTo>
                    <a:lnTo>
                      <a:pt x="705" y="457"/>
                    </a:lnTo>
                    <a:lnTo>
                      <a:pt x="610" y="438"/>
                    </a:lnTo>
                    <a:lnTo>
                      <a:pt x="572" y="438"/>
                    </a:lnTo>
                    <a:lnTo>
                      <a:pt x="533" y="457"/>
                    </a:lnTo>
                    <a:lnTo>
                      <a:pt x="515" y="457"/>
                    </a:lnTo>
                    <a:lnTo>
                      <a:pt x="457" y="496"/>
                    </a:lnTo>
                    <a:lnTo>
                      <a:pt x="400" y="515"/>
                    </a:lnTo>
                    <a:lnTo>
                      <a:pt x="362" y="515"/>
                    </a:lnTo>
                    <a:lnTo>
                      <a:pt x="343" y="515"/>
                    </a:lnTo>
                    <a:lnTo>
                      <a:pt x="267" y="515"/>
                    </a:lnTo>
                    <a:lnTo>
                      <a:pt x="210" y="496"/>
                    </a:lnTo>
                    <a:lnTo>
                      <a:pt x="76" y="438"/>
                    </a:lnTo>
                    <a:lnTo>
                      <a:pt x="19" y="420"/>
                    </a:lnTo>
                    <a:lnTo>
                      <a:pt x="0" y="420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8" name="Freeform 24">
                <a:extLst>
                  <a:ext uri="{FF2B5EF4-FFF2-40B4-BE49-F238E27FC236}">
                    <a16:creationId xmlns:a16="http://schemas.microsoft.com/office/drawing/2014/main" id="{4BDAEC2E-7843-E741-A99B-1D1935BF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1613" y="2935288"/>
                <a:ext cx="2146300" cy="868362"/>
              </a:xfrm>
              <a:custGeom>
                <a:avLst/>
                <a:gdLst>
                  <a:gd name="T0" fmla="*/ 2147483646 w 11926"/>
                  <a:gd name="T1" fmla="*/ 2147483646 h 4820"/>
                  <a:gd name="T2" fmla="*/ 2147483646 w 11926"/>
                  <a:gd name="T3" fmla="*/ 2147483646 h 4820"/>
                  <a:gd name="T4" fmla="*/ 2147483646 w 11926"/>
                  <a:gd name="T5" fmla="*/ 2147483646 h 4820"/>
                  <a:gd name="T6" fmla="*/ 2147483646 w 11926"/>
                  <a:gd name="T7" fmla="*/ 2147483646 h 4820"/>
                  <a:gd name="T8" fmla="*/ 2147483646 w 11926"/>
                  <a:gd name="T9" fmla="*/ 2147483646 h 4820"/>
                  <a:gd name="T10" fmla="*/ 2147483646 w 11926"/>
                  <a:gd name="T11" fmla="*/ 2147483646 h 4820"/>
                  <a:gd name="T12" fmla="*/ 2147483646 w 11926"/>
                  <a:gd name="T13" fmla="*/ 2147483646 h 4820"/>
                  <a:gd name="T14" fmla="*/ 2147483646 w 11926"/>
                  <a:gd name="T15" fmla="*/ 2147483646 h 4820"/>
                  <a:gd name="T16" fmla="*/ 2147483646 w 11926"/>
                  <a:gd name="T17" fmla="*/ 2147483646 h 4820"/>
                  <a:gd name="T18" fmla="*/ 2147483646 w 11926"/>
                  <a:gd name="T19" fmla="*/ 2147483646 h 4820"/>
                  <a:gd name="T20" fmla="*/ 2147483646 w 11926"/>
                  <a:gd name="T21" fmla="*/ 2147483646 h 4820"/>
                  <a:gd name="T22" fmla="*/ 2147483646 w 11926"/>
                  <a:gd name="T23" fmla="*/ 2147483646 h 4820"/>
                  <a:gd name="T24" fmla="*/ 2147483646 w 11926"/>
                  <a:gd name="T25" fmla="*/ 2147483646 h 4820"/>
                  <a:gd name="T26" fmla="*/ 2147483646 w 11926"/>
                  <a:gd name="T27" fmla="*/ 2147483646 h 4820"/>
                  <a:gd name="T28" fmla="*/ 2147483646 w 11926"/>
                  <a:gd name="T29" fmla="*/ 2147483646 h 4820"/>
                  <a:gd name="T30" fmla="*/ 2147483646 w 11926"/>
                  <a:gd name="T31" fmla="*/ 2147483646 h 4820"/>
                  <a:gd name="T32" fmla="*/ 2147483646 w 11926"/>
                  <a:gd name="T33" fmla="*/ 2147483646 h 4820"/>
                  <a:gd name="T34" fmla="*/ 2147483646 w 11926"/>
                  <a:gd name="T35" fmla="*/ 2147483646 h 4820"/>
                  <a:gd name="T36" fmla="*/ 2147483646 w 11926"/>
                  <a:gd name="T37" fmla="*/ 2147483646 h 4820"/>
                  <a:gd name="T38" fmla="*/ 2147483646 w 11926"/>
                  <a:gd name="T39" fmla="*/ 2147483646 h 4820"/>
                  <a:gd name="T40" fmla="*/ 2147483646 w 11926"/>
                  <a:gd name="T41" fmla="*/ 2147483646 h 4820"/>
                  <a:gd name="T42" fmla="*/ 2147483646 w 11926"/>
                  <a:gd name="T43" fmla="*/ 2147483646 h 4820"/>
                  <a:gd name="T44" fmla="*/ 2147483646 w 11926"/>
                  <a:gd name="T45" fmla="*/ 2147483646 h 4820"/>
                  <a:gd name="T46" fmla="*/ 2147483646 w 11926"/>
                  <a:gd name="T47" fmla="*/ 2147483646 h 4820"/>
                  <a:gd name="T48" fmla="*/ 2147483646 w 11926"/>
                  <a:gd name="T49" fmla="*/ 2147483646 h 4820"/>
                  <a:gd name="T50" fmla="*/ 2147483646 w 11926"/>
                  <a:gd name="T51" fmla="*/ 2147483646 h 4820"/>
                  <a:gd name="T52" fmla="*/ 2147483646 w 11926"/>
                  <a:gd name="T53" fmla="*/ 2147483646 h 4820"/>
                  <a:gd name="T54" fmla="*/ 2147483646 w 11926"/>
                  <a:gd name="T55" fmla="*/ 2147483646 h 4820"/>
                  <a:gd name="T56" fmla="*/ 0 w 11926"/>
                  <a:gd name="T57" fmla="*/ 2147483646 h 4820"/>
                  <a:gd name="T58" fmla="*/ 2147483646 w 11926"/>
                  <a:gd name="T59" fmla="*/ 2147483646 h 4820"/>
                  <a:gd name="T60" fmla="*/ 2147483646 w 11926"/>
                  <a:gd name="T61" fmla="*/ 2147483646 h 4820"/>
                  <a:gd name="T62" fmla="*/ 2147483646 w 11926"/>
                  <a:gd name="T63" fmla="*/ 2147483646 h 4820"/>
                  <a:gd name="T64" fmla="*/ 2147483646 w 11926"/>
                  <a:gd name="T65" fmla="*/ 2147483646 h 4820"/>
                  <a:gd name="T66" fmla="*/ 2147483646 w 11926"/>
                  <a:gd name="T67" fmla="*/ 2147483646 h 4820"/>
                  <a:gd name="T68" fmla="*/ 2147483646 w 11926"/>
                  <a:gd name="T69" fmla="*/ 2147483646 h 4820"/>
                  <a:gd name="T70" fmla="*/ 2147483646 w 11926"/>
                  <a:gd name="T71" fmla="*/ 2147483646 h 4820"/>
                  <a:gd name="T72" fmla="*/ 2147483646 w 11926"/>
                  <a:gd name="T73" fmla="*/ 2147483646 h 4820"/>
                  <a:gd name="T74" fmla="*/ 2147483646 w 11926"/>
                  <a:gd name="T75" fmla="*/ 2147483646 h 4820"/>
                  <a:gd name="T76" fmla="*/ 2147483646 w 11926"/>
                  <a:gd name="T77" fmla="*/ 2147483646 h 4820"/>
                  <a:gd name="T78" fmla="*/ 2147483646 w 11926"/>
                  <a:gd name="T79" fmla="*/ 2147483646 h 4820"/>
                  <a:gd name="T80" fmla="*/ 2147483646 w 11926"/>
                  <a:gd name="T81" fmla="*/ 2147483646 h 4820"/>
                  <a:gd name="T82" fmla="*/ 2147483646 w 11926"/>
                  <a:gd name="T83" fmla="*/ 2147483646 h 4820"/>
                  <a:gd name="T84" fmla="*/ 2147483646 w 11926"/>
                  <a:gd name="T85" fmla="*/ 2147483646 h 4820"/>
                  <a:gd name="T86" fmla="*/ 2147483646 w 11926"/>
                  <a:gd name="T87" fmla="*/ 2147483646 h 4820"/>
                  <a:gd name="T88" fmla="*/ 2147483646 w 11926"/>
                  <a:gd name="T89" fmla="*/ 2147483646 h 4820"/>
                  <a:gd name="T90" fmla="*/ 2147483646 w 11926"/>
                  <a:gd name="T91" fmla="*/ 2147483646 h 4820"/>
                  <a:gd name="T92" fmla="*/ 2147483646 w 11926"/>
                  <a:gd name="T93" fmla="*/ 2147483646 h 4820"/>
                  <a:gd name="T94" fmla="*/ 2147483646 w 11926"/>
                  <a:gd name="T95" fmla="*/ 2147483646 h 4820"/>
                  <a:gd name="T96" fmla="*/ 2147483646 w 11926"/>
                  <a:gd name="T97" fmla="*/ 2147483646 h 4820"/>
                  <a:gd name="T98" fmla="*/ 2147483646 w 11926"/>
                  <a:gd name="T99" fmla="*/ 2147483646 h 4820"/>
                  <a:gd name="T100" fmla="*/ 2147483646 w 11926"/>
                  <a:gd name="T101" fmla="*/ 2147483646 h 4820"/>
                  <a:gd name="T102" fmla="*/ 2147483646 w 11926"/>
                  <a:gd name="T103" fmla="*/ 2147483646 h 4820"/>
                  <a:gd name="T104" fmla="*/ 2147483646 w 11926"/>
                  <a:gd name="T105" fmla="*/ 2147483646 h 4820"/>
                  <a:gd name="T106" fmla="*/ 2147483646 w 11926"/>
                  <a:gd name="T107" fmla="*/ 2147483646 h 4820"/>
                  <a:gd name="T108" fmla="*/ 2147483646 w 11926"/>
                  <a:gd name="T109" fmla="*/ 2147483646 h 4820"/>
                  <a:gd name="T110" fmla="*/ 2147483646 w 11926"/>
                  <a:gd name="T111" fmla="*/ 2147483646 h 4820"/>
                  <a:gd name="T112" fmla="*/ 2147483646 w 11926"/>
                  <a:gd name="T113" fmla="*/ 2147483646 h 4820"/>
                  <a:gd name="T114" fmla="*/ 2147483646 w 11926"/>
                  <a:gd name="T115" fmla="*/ 2147483646 h 4820"/>
                  <a:gd name="T116" fmla="*/ 2147483646 w 11926"/>
                  <a:gd name="T117" fmla="*/ 2147483646 h 4820"/>
                  <a:gd name="T118" fmla="*/ 2147483646 w 11926"/>
                  <a:gd name="T119" fmla="*/ 2147483646 h 48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926" h="4820">
                    <a:moveTo>
                      <a:pt x="10496" y="1353"/>
                    </a:moveTo>
                    <a:lnTo>
                      <a:pt x="10591" y="1448"/>
                    </a:lnTo>
                    <a:lnTo>
                      <a:pt x="10591" y="1467"/>
                    </a:lnTo>
                    <a:lnTo>
                      <a:pt x="10610" y="1486"/>
                    </a:lnTo>
                    <a:lnTo>
                      <a:pt x="10667" y="1524"/>
                    </a:lnTo>
                    <a:lnTo>
                      <a:pt x="10667" y="1543"/>
                    </a:lnTo>
                    <a:lnTo>
                      <a:pt x="10667" y="1581"/>
                    </a:lnTo>
                    <a:lnTo>
                      <a:pt x="10648" y="1600"/>
                    </a:lnTo>
                    <a:lnTo>
                      <a:pt x="10667" y="1600"/>
                    </a:lnTo>
                    <a:lnTo>
                      <a:pt x="10687" y="1619"/>
                    </a:lnTo>
                    <a:lnTo>
                      <a:pt x="10706" y="1619"/>
                    </a:lnTo>
                    <a:lnTo>
                      <a:pt x="10706" y="1639"/>
                    </a:lnTo>
                    <a:lnTo>
                      <a:pt x="10724" y="1657"/>
                    </a:lnTo>
                    <a:lnTo>
                      <a:pt x="10724" y="1695"/>
                    </a:lnTo>
                    <a:lnTo>
                      <a:pt x="10743" y="1734"/>
                    </a:lnTo>
                    <a:lnTo>
                      <a:pt x="10763" y="1734"/>
                    </a:lnTo>
                    <a:lnTo>
                      <a:pt x="10782" y="1753"/>
                    </a:lnTo>
                    <a:lnTo>
                      <a:pt x="10820" y="1734"/>
                    </a:lnTo>
                    <a:lnTo>
                      <a:pt x="10839" y="1734"/>
                    </a:lnTo>
                    <a:lnTo>
                      <a:pt x="10858" y="1734"/>
                    </a:lnTo>
                    <a:lnTo>
                      <a:pt x="10858" y="1771"/>
                    </a:lnTo>
                    <a:lnTo>
                      <a:pt x="10858" y="1791"/>
                    </a:lnTo>
                    <a:lnTo>
                      <a:pt x="10896" y="1810"/>
                    </a:lnTo>
                    <a:lnTo>
                      <a:pt x="10915" y="1829"/>
                    </a:lnTo>
                    <a:lnTo>
                      <a:pt x="10934" y="1829"/>
                    </a:lnTo>
                    <a:lnTo>
                      <a:pt x="10972" y="1810"/>
                    </a:lnTo>
                    <a:lnTo>
                      <a:pt x="10991" y="1810"/>
                    </a:lnTo>
                    <a:lnTo>
                      <a:pt x="11010" y="1829"/>
                    </a:lnTo>
                    <a:lnTo>
                      <a:pt x="10991" y="1867"/>
                    </a:lnTo>
                    <a:lnTo>
                      <a:pt x="10991" y="1886"/>
                    </a:lnTo>
                    <a:lnTo>
                      <a:pt x="10972" y="1943"/>
                    </a:lnTo>
                    <a:lnTo>
                      <a:pt x="10991" y="1943"/>
                    </a:lnTo>
                    <a:lnTo>
                      <a:pt x="11010" y="1924"/>
                    </a:lnTo>
                    <a:lnTo>
                      <a:pt x="11029" y="1924"/>
                    </a:lnTo>
                    <a:lnTo>
                      <a:pt x="11048" y="1943"/>
                    </a:lnTo>
                    <a:lnTo>
                      <a:pt x="11068" y="1962"/>
                    </a:lnTo>
                    <a:lnTo>
                      <a:pt x="11087" y="1962"/>
                    </a:lnTo>
                    <a:lnTo>
                      <a:pt x="11087" y="1981"/>
                    </a:lnTo>
                    <a:lnTo>
                      <a:pt x="11087" y="2038"/>
                    </a:lnTo>
                    <a:lnTo>
                      <a:pt x="11105" y="2057"/>
                    </a:lnTo>
                    <a:lnTo>
                      <a:pt x="11124" y="2057"/>
                    </a:lnTo>
                    <a:lnTo>
                      <a:pt x="11144" y="2057"/>
                    </a:lnTo>
                    <a:lnTo>
                      <a:pt x="11163" y="2057"/>
                    </a:lnTo>
                    <a:lnTo>
                      <a:pt x="11163" y="2096"/>
                    </a:lnTo>
                    <a:lnTo>
                      <a:pt x="11163" y="2076"/>
                    </a:lnTo>
                    <a:lnTo>
                      <a:pt x="11182" y="2057"/>
                    </a:lnTo>
                    <a:lnTo>
                      <a:pt x="11182" y="2038"/>
                    </a:lnTo>
                    <a:lnTo>
                      <a:pt x="11201" y="2038"/>
                    </a:lnTo>
                    <a:lnTo>
                      <a:pt x="11220" y="2057"/>
                    </a:lnTo>
                    <a:lnTo>
                      <a:pt x="11220" y="2076"/>
                    </a:lnTo>
                    <a:lnTo>
                      <a:pt x="11220" y="2172"/>
                    </a:lnTo>
                    <a:lnTo>
                      <a:pt x="11239" y="2191"/>
                    </a:lnTo>
                    <a:lnTo>
                      <a:pt x="11258" y="2191"/>
                    </a:lnTo>
                    <a:lnTo>
                      <a:pt x="11372" y="2172"/>
                    </a:lnTo>
                    <a:lnTo>
                      <a:pt x="11391" y="2191"/>
                    </a:lnTo>
                    <a:lnTo>
                      <a:pt x="11449" y="2229"/>
                    </a:lnTo>
                    <a:lnTo>
                      <a:pt x="11449" y="2248"/>
                    </a:lnTo>
                    <a:lnTo>
                      <a:pt x="11486" y="2267"/>
                    </a:lnTo>
                    <a:lnTo>
                      <a:pt x="11525" y="2381"/>
                    </a:lnTo>
                    <a:lnTo>
                      <a:pt x="11525" y="2419"/>
                    </a:lnTo>
                    <a:lnTo>
                      <a:pt x="11563" y="2419"/>
                    </a:lnTo>
                    <a:lnTo>
                      <a:pt x="11601" y="2477"/>
                    </a:lnTo>
                    <a:lnTo>
                      <a:pt x="11620" y="2533"/>
                    </a:lnTo>
                    <a:lnTo>
                      <a:pt x="11639" y="2591"/>
                    </a:lnTo>
                    <a:lnTo>
                      <a:pt x="11677" y="2572"/>
                    </a:lnTo>
                    <a:lnTo>
                      <a:pt x="11696" y="2591"/>
                    </a:lnTo>
                    <a:lnTo>
                      <a:pt x="11734" y="2610"/>
                    </a:lnTo>
                    <a:lnTo>
                      <a:pt x="11772" y="2629"/>
                    </a:lnTo>
                    <a:lnTo>
                      <a:pt x="11753" y="2648"/>
                    </a:lnTo>
                    <a:lnTo>
                      <a:pt x="11753" y="2667"/>
                    </a:lnTo>
                    <a:lnTo>
                      <a:pt x="11753" y="2686"/>
                    </a:lnTo>
                    <a:lnTo>
                      <a:pt x="11772" y="2705"/>
                    </a:lnTo>
                    <a:lnTo>
                      <a:pt x="11715" y="2705"/>
                    </a:lnTo>
                    <a:lnTo>
                      <a:pt x="11715" y="2724"/>
                    </a:lnTo>
                    <a:lnTo>
                      <a:pt x="11772" y="2781"/>
                    </a:lnTo>
                    <a:lnTo>
                      <a:pt x="11791" y="2858"/>
                    </a:lnTo>
                    <a:lnTo>
                      <a:pt x="11830" y="2895"/>
                    </a:lnTo>
                    <a:lnTo>
                      <a:pt x="11886" y="2877"/>
                    </a:lnTo>
                    <a:lnTo>
                      <a:pt x="11925" y="2895"/>
                    </a:lnTo>
                    <a:lnTo>
                      <a:pt x="11925" y="2934"/>
                    </a:lnTo>
                    <a:lnTo>
                      <a:pt x="11886" y="2953"/>
                    </a:lnTo>
                    <a:lnTo>
                      <a:pt x="11848" y="2972"/>
                    </a:lnTo>
                    <a:lnTo>
                      <a:pt x="11848" y="2953"/>
                    </a:lnTo>
                    <a:lnTo>
                      <a:pt x="11791" y="2914"/>
                    </a:lnTo>
                    <a:lnTo>
                      <a:pt x="11715" y="2895"/>
                    </a:lnTo>
                    <a:lnTo>
                      <a:pt x="11715" y="2877"/>
                    </a:lnTo>
                    <a:lnTo>
                      <a:pt x="11696" y="2858"/>
                    </a:lnTo>
                    <a:lnTo>
                      <a:pt x="11677" y="2858"/>
                    </a:lnTo>
                    <a:lnTo>
                      <a:pt x="11658" y="2858"/>
                    </a:lnTo>
                    <a:lnTo>
                      <a:pt x="11620" y="2877"/>
                    </a:lnTo>
                    <a:lnTo>
                      <a:pt x="11563" y="2858"/>
                    </a:lnTo>
                    <a:lnTo>
                      <a:pt x="11505" y="2838"/>
                    </a:lnTo>
                    <a:lnTo>
                      <a:pt x="11372" y="2800"/>
                    </a:lnTo>
                    <a:lnTo>
                      <a:pt x="11105" y="2781"/>
                    </a:lnTo>
                    <a:lnTo>
                      <a:pt x="10972" y="2743"/>
                    </a:lnTo>
                    <a:lnTo>
                      <a:pt x="10915" y="2781"/>
                    </a:lnTo>
                    <a:lnTo>
                      <a:pt x="10858" y="2743"/>
                    </a:lnTo>
                    <a:lnTo>
                      <a:pt x="10782" y="2724"/>
                    </a:lnTo>
                    <a:lnTo>
                      <a:pt x="10724" y="2705"/>
                    </a:lnTo>
                    <a:lnTo>
                      <a:pt x="10439" y="2705"/>
                    </a:lnTo>
                    <a:lnTo>
                      <a:pt x="10401" y="2724"/>
                    </a:lnTo>
                    <a:lnTo>
                      <a:pt x="10306" y="2781"/>
                    </a:lnTo>
                    <a:lnTo>
                      <a:pt x="10210" y="2800"/>
                    </a:lnTo>
                    <a:lnTo>
                      <a:pt x="10191" y="2819"/>
                    </a:lnTo>
                    <a:lnTo>
                      <a:pt x="10153" y="2838"/>
                    </a:lnTo>
                    <a:lnTo>
                      <a:pt x="10134" y="2877"/>
                    </a:lnTo>
                    <a:lnTo>
                      <a:pt x="10096" y="2877"/>
                    </a:lnTo>
                    <a:lnTo>
                      <a:pt x="10058" y="2877"/>
                    </a:lnTo>
                    <a:lnTo>
                      <a:pt x="10039" y="2895"/>
                    </a:lnTo>
                    <a:lnTo>
                      <a:pt x="9944" y="2934"/>
                    </a:lnTo>
                    <a:lnTo>
                      <a:pt x="9886" y="2972"/>
                    </a:lnTo>
                    <a:lnTo>
                      <a:pt x="9867" y="2953"/>
                    </a:lnTo>
                    <a:lnTo>
                      <a:pt x="9829" y="2934"/>
                    </a:lnTo>
                    <a:lnTo>
                      <a:pt x="9772" y="2934"/>
                    </a:lnTo>
                    <a:lnTo>
                      <a:pt x="9715" y="2934"/>
                    </a:lnTo>
                    <a:lnTo>
                      <a:pt x="9658" y="2953"/>
                    </a:lnTo>
                    <a:lnTo>
                      <a:pt x="9600" y="2895"/>
                    </a:lnTo>
                    <a:lnTo>
                      <a:pt x="9582" y="2895"/>
                    </a:lnTo>
                    <a:lnTo>
                      <a:pt x="9563" y="2877"/>
                    </a:lnTo>
                    <a:lnTo>
                      <a:pt x="9544" y="2877"/>
                    </a:lnTo>
                    <a:lnTo>
                      <a:pt x="9486" y="2895"/>
                    </a:lnTo>
                    <a:lnTo>
                      <a:pt x="9429" y="2914"/>
                    </a:lnTo>
                    <a:lnTo>
                      <a:pt x="9334" y="2991"/>
                    </a:lnTo>
                    <a:lnTo>
                      <a:pt x="9258" y="3029"/>
                    </a:lnTo>
                    <a:lnTo>
                      <a:pt x="9201" y="3010"/>
                    </a:lnTo>
                    <a:lnTo>
                      <a:pt x="9087" y="2953"/>
                    </a:lnTo>
                    <a:lnTo>
                      <a:pt x="9029" y="2953"/>
                    </a:lnTo>
                    <a:lnTo>
                      <a:pt x="8858" y="2934"/>
                    </a:lnTo>
                    <a:lnTo>
                      <a:pt x="8801" y="2953"/>
                    </a:lnTo>
                    <a:lnTo>
                      <a:pt x="8667" y="3029"/>
                    </a:lnTo>
                    <a:lnTo>
                      <a:pt x="8629" y="3067"/>
                    </a:lnTo>
                    <a:lnTo>
                      <a:pt x="8591" y="3086"/>
                    </a:lnTo>
                    <a:lnTo>
                      <a:pt x="8325" y="3124"/>
                    </a:lnTo>
                    <a:lnTo>
                      <a:pt x="8153" y="3086"/>
                    </a:lnTo>
                    <a:lnTo>
                      <a:pt x="8058" y="3048"/>
                    </a:lnTo>
                    <a:lnTo>
                      <a:pt x="8039" y="3029"/>
                    </a:lnTo>
                    <a:lnTo>
                      <a:pt x="8000" y="3048"/>
                    </a:lnTo>
                    <a:lnTo>
                      <a:pt x="8000" y="3029"/>
                    </a:lnTo>
                    <a:lnTo>
                      <a:pt x="8000" y="2991"/>
                    </a:lnTo>
                    <a:lnTo>
                      <a:pt x="7963" y="2934"/>
                    </a:lnTo>
                    <a:lnTo>
                      <a:pt x="7944" y="2895"/>
                    </a:lnTo>
                    <a:lnTo>
                      <a:pt x="7944" y="2877"/>
                    </a:lnTo>
                    <a:lnTo>
                      <a:pt x="7924" y="2858"/>
                    </a:lnTo>
                    <a:lnTo>
                      <a:pt x="7905" y="2858"/>
                    </a:lnTo>
                    <a:lnTo>
                      <a:pt x="7868" y="2858"/>
                    </a:lnTo>
                    <a:lnTo>
                      <a:pt x="7848" y="2877"/>
                    </a:lnTo>
                    <a:lnTo>
                      <a:pt x="7753" y="2877"/>
                    </a:lnTo>
                    <a:lnTo>
                      <a:pt x="7734" y="2877"/>
                    </a:lnTo>
                    <a:lnTo>
                      <a:pt x="7715" y="2895"/>
                    </a:lnTo>
                    <a:lnTo>
                      <a:pt x="7696" y="2895"/>
                    </a:lnTo>
                    <a:lnTo>
                      <a:pt x="7677" y="2895"/>
                    </a:lnTo>
                    <a:lnTo>
                      <a:pt x="7658" y="2877"/>
                    </a:lnTo>
                    <a:lnTo>
                      <a:pt x="7639" y="2877"/>
                    </a:lnTo>
                    <a:lnTo>
                      <a:pt x="7543" y="2838"/>
                    </a:lnTo>
                    <a:lnTo>
                      <a:pt x="7524" y="2819"/>
                    </a:lnTo>
                    <a:lnTo>
                      <a:pt x="7487" y="2743"/>
                    </a:lnTo>
                    <a:lnTo>
                      <a:pt x="7487" y="2724"/>
                    </a:lnTo>
                    <a:lnTo>
                      <a:pt x="7429" y="2724"/>
                    </a:lnTo>
                    <a:lnTo>
                      <a:pt x="7334" y="2648"/>
                    </a:lnTo>
                    <a:lnTo>
                      <a:pt x="7258" y="2629"/>
                    </a:lnTo>
                    <a:lnTo>
                      <a:pt x="6934" y="2686"/>
                    </a:lnTo>
                    <a:lnTo>
                      <a:pt x="6820" y="2667"/>
                    </a:lnTo>
                    <a:lnTo>
                      <a:pt x="6705" y="2648"/>
                    </a:lnTo>
                    <a:lnTo>
                      <a:pt x="6629" y="2648"/>
                    </a:lnTo>
                    <a:lnTo>
                      <a:pt x="6572" y="2686"/>
                    </a:lnTo>
                    <a:lnTo>
                      <a:pt x="6248" y="2991"/>
                    </a:lnTo>
                    <a:lnTo>
                      <a:pt x="5829" y="3276"/>
                    </a:lnTo>
                    <a:lnTo>
                      <a:pt x="5772" y="3295"/>
                    </a:lnTo>
                    <a:lnTo>
                      <a:pt x="5696" y="3315"/>
                    </a:lnTo>
                    <a:lnTo>
                      <a:pt x="5677" y="3315"/>
                    </a:lnTo>
                    <a:lnTo>
                      <a:pt x="5582" y="3353"/>
                    </a:lnTo>
                    <a:lnTo>
                      <a:pt x="5543" y="3391"/>
                    </a:lnTo>
                    <a:lnTo>
                      <a:pt x="5506" y="3372"/>
                    </a:lnTo>
                    <a:lnTo>
                      <a:pt x="5467" y="3372"/>
                    </a:lnTo>
                    <a:lnTo>
                      <a:pt x="5429" y="3391"/>
                    </a:lnTo>
                    <a:lnTo>
                      <a:pt x="5391" y="3429"/>
                    </a:lnTo>
                    <a:lnTo>
                      <a:pt x="5315" y="3505"/>
                    </a:lnTo>
                    <a:lnTo>
                      <a:pt x="5277" y="3524"/>
                    </a:lnTo>
                    <a:lnTo>
                      <a:pt x="5239" y="3524"/>
                    </a:lnTo>
                    <a:lnTo>
                      <a:pt x="5105" y="3524"/>
                    </a:lnTo>
                    <a:lnTo>
                      <a:pt x="5048" y="3524"/>
                    </a:lnTo>
                    <a:lnTo>
                      <a:pt x="4934" y="3620"/>
                    </a:lnTo>
                    <a:lnTo>
                      <a:pt x="4896" y="3620"/>
                    </a:lnTo>
                    <a:lnTo>
                      <a:pt x="4858" y="3657"/>
                    </a:lnTo>
                    <a:lnTo>
                      <a:pt x="4800" y="3715"/>
                    </a:lnTo>
                    <a:lnTo>
                      <a:pt x="4762" y="3772"/>
                    </a:lnTo>
                    <a:lnTo>
                      <a:pt x="4762" y="3829"/>
                    </a:lnTo>
                    <a:lnTo>
                      <a:pt x="4724" y="3886"/>
                    </a:lnTo>
                    <a:lnTo>
                      <a:pt x="4667" y="3924"/>
                    </a:lnTo>
                    <a:lnTo>
                      <a:pt x="4591" y="3943"/>
                    </a:lnTo>
                    <a:lnTo>
                      <a:pt x="4553" y="3943"/>
                    </a:lnTo>
                    <a:lnTo>
                      <a:pt x="4515" y="3943"/>
                    </a:lnTo>
                    <a:lnTo>
                      <a:pt x="4477" y="3924"/>
                    </a:lnTo>
                    <a:lnTo>
                      <a:pt x="4458" y="3905"/>
                    </a:lnTo>
                    <a:lnTo>
                      <a:pt x="4419" y="3924"/>
                    </a:lnTo>
                    <a:lnTo>
                      <a:pt x="4382" y="3924"/>
                    </a:lnTo>
                    <a:lnTo>
                      <a:pt x="4343" y="3943"/>
                    </a:lnTo>
                    <a:lnTo>
                      <a:pt x="4305" y="3943"/>
                    </a:lnTo>
                    <a:lnTo>
                      <a:pt x="4267" y="3981"/>
                    </a:lnTo>
                    <a:lnTo>
                      <a:pt x="4210" y="4191"/>
                    </a:lnTo>
                    <a:lnTo>
                      <a:pt x="4153" y="4286"/>
                    </a:lnTo>
                    <a:lnTo>
                      <a:pt x="4077" y="4382"/>
                    </a:lnTo>
                    <a:lnTo>
                      <a:pt x="3982" y="4438"/>
                    </a:lnTo>
                    <a:lnTo>
                      <a:pt x="3924" y="4438"/>
                    </a:lnTo>
                    <a:lnTo>
                      <a:pt x="3867" y="4438"/>
                    </a:lnTo>
                    <a:lnTo>
                      <a:pt x="3829" y="4458"/>
                    </a:lnTo>
                    <a:lnTo>
                      <a:pt x="3810" y="4496"/>
                    </a:lnTo>
                    <a:lnTo>
                      <a:pt x="3810" y="4534"/>
                    </a:lnTo>
                    <a:lnTo>
                      <a:pt x="3810" y="4553"/>
                    </a:lnTo>
                    <a:lnTo>
                      <a:pt x="3791" y="4572"/>
                    </a:lnTo>
                    <a:lnTo>
                      <a:pt x="3772" y="4572"/>
                    </a:lnTo>
                    <a:lnTo>
                      <a:pt x="3753" y="4572"/>
                    </a:lnTo>
                    <a:lnTo>
                      <a:pt x="3734" y="4553"/>
                    </a:lnTo>
                    <a:lnTo>
                      <a:pt x="3715" y="4553"/>
                    </a:lnTo>
                    <a:lnTo>
                      <a:pt x="3696" y="4591"/>
                    </a:lnTo>
                    <a:lnTo>
                      <a:pt x="3638" y="4667"/>
                    </a:lnTo>
                    <a:lnTo>
                      <a:pt x="3581" y="4705"/>
                    </a:lnTo>
                    <a:lnTo>
                      <a:pt x="3543" y="4705"/>
                    </a:lnTo>
                    <a:lnTo>
                      <a:pt x="3505" y="4705"/>
                    </a:lnTo>
                    <a:lnTo>
                      <a:pt x="3486" y="4705"/>
                    </a:lnTo>
                    <a:lnTo>
                      <a:pt x="3467" y="4705"/>
                    </a:lnTo>
                    <a:lnTo>
                      <a:pt x="3429" y="4705"/>
                    </a:lnTo>
                    <a:lnTo>
                      <a:pt x="3410" y="4724"/>
                    </a:lnTo>
                    <a:lnTo>
                      <a:pt x="3372" y="4800"/>
                    </a:lnTo>
                    <a:lnTo>
                      <a:pt x="3353" y="4800"/>
                    </a:lnTo>
                    <a:lnTo>
                      <a:pt x="3258" y="4819"/>
                    </a:lnTo>
                    <a:lnTo>
                      <a:pt x="3124" y="4819"/>
                    </a:lnTo>
                    <a:lnTo>
                      <a:pt x="3010" y="4800"/>
                    </a:lnTo>
                    <a:lnTo>
                      <a:pt x="2895" y="4743"/>
                    </a:lnTo>
                    <a:lnTo>
                      <a:pt x="2858" y="4781"/>
                    </a:lnTo>
                    <a:lnTo>
                      <a:pt x="2743" y="4819"/>
                    </a:lnTo>
                    <a:lnTo>
                      <a:pt x="2686" y="4819"/>
                    </a:lnTo>
                    <a:lnTo>
                      <a:pt x="2629" y="4819"/>
                    </a:lnTo>
                    <a:lnTo>
                      <a:pt x="2572" y="4781"/>
                    </a:lnTo>
                    <a:lnTo>
                      <a:pt x="2534" y="4762"/>
                    </a:lnTo>
                    <a:lnTo>
                      <a:pt x="2496" y="4762"/>
                    </a:lnTo>
                    <a:lnTo>
                      <a:pt x="2400" y="4686"/>
                    </a:lnTo>
                    <a:lnTo>
                      <a:pt x="2286" y="4629"/>
                    </a:lnTo>
                    <a:lnTo>
                      <a:pt x="2172" y="4572"/>
                    </a:lnTo>
                    <a:lnTo>
                      <a:pt x="2057" y="4553"/>
                    </a:lnTo>
                    <a:lnTo>
                      <a:pt x="1981" y="4553"/>
                    </a:lnTo>
                    <a:lnTo>
                      <a:pt x="1943" y="4553"/>
                    </a:lnTo>
                    <a:lnTo>
                      <a:pt x="1905" y="4514"/>
                    </a:lnTo>
                    <a:lnTo>
                      <a:pt x="1886" y="4514"/>
                    </a:lnTo>
                    <a:lnTo>
                      <a:pt x="1810" y="4496"/>
                    </a:lnTo>
                    <a:lnTo>
                      <a:pt x="1772" y="4477"/>
                    </a:lnTo>
                    <a:lnTo>
                      <a:pt x="1715" y="4400"/>
                    </a:lnTo>
                    <a:lnTo>
                      <a:pt x="1657" y="4362"/>
                    </a:lnTo>
                    <a:lnTo>
                      <a:pt x="1600" y="4382"/>
                    </a:lnTo>
                    <a:lnTo>
                      <a:pt x="1505" y="4362"/>
                    </a:lnTo>
                    <a:lnTo>
                      <a:pt x="1410" y="4343"/>
                    </a:lnTo>
                    <a:lnTo>
                      <a:pt x="1200" y="4343"/>
                    </a:lnTo>
                    <a:lnTo>
                      <a:pt x="1086" y="4343"/>
                    </a:lnTo>
                    <a:lnTo>
                      <a:pt x="1048" y="4343"/>
                    </a:lnTo>
                    <a:lnTo>
                      <a:pt x="972" y="4362"/>
                    </a:lnTo>
                    <a:lnTo>
                      <a:pt x="972" y="4382"/>
                    </a:lnTo>
                    <a:lnTo>
                      <a:pt x="953" y="4400"/>
                    </a:lnTo>
                    <a:lnTo>
                      <a:pt x="934" y="4400"/>
                    </a:lnTo>
                    <a:lnTo>
                      <a:pt x="914" y="4400"/>
                    </a:lnTo>
                    <a:lnTo>
                      <a:pt x="877" y="4400"/>
                    </a:lnTo>
                    <a:lnTo>
                      <a:pt x="819" y="4382"/>
                    </a:lnTo>
                    <a:lnTo>
                      <a:pt x="782" y="4362"/>
                    </a:lnTo>
                    <a:lnTo>
                      <a:pt x="762" y="4382"/>
                    </a:lnTo>
                    <a:lnTo>
                      <a:pt x="705" y="4400"/>
                    </a:lnTo>
                    <a:lnTo>
                      <a:pt x="667" y="4400"/>
                    </a:lnTo>
                    <a:lnTo>
                      <a:pt x="629" y="4382"/>
                    </a:lnTo>
                    <a:lnTo>
                      <a:pt x="610" y="4362"/>
                    </a:lnTo>
                    <a:lnTo>
                      <a:pt x="610" y="4400"/>
                    </a:lnTo>
                    <a:lnTo>
                      <a:pt x="572" y="4419"/>
                    </a:lnTo>
                    <a:lnTo>
                      <a:pt x="515" y="4419"/>
                    </a:lnTo>
                    <a:lnTo>
                      <a:pt x="401" y="4400"/>
                    </a:lnTo>
                    <a:lnTo>
                      <a:pt x="362" y="4400"/>
                    </a:lnTo>
                    <a:lnTo>
                      <a:pt x="343" y="4362"/>
                    </a:lnTo>
                    <a:lnTo>
                      <a:pt x="305" y="4305"/>
                    </a:lnTo>
                    <a:lnTo>
                      <a:pt x="286" y="4305"/>
                    </a:lnTo>
                    <a:lnTo>
                      <a:pt x="115" y="4248"/>
                    </a:lnTo>
                    <a:lnTo>
                      <a:pt x="57" y="4229"/>
                    </a:lnTo>
                    <a:lnTo>
                      <a:pt x="20" y="4248"/>
                    </a:lnTo>
                    <a:lnTo>
                      <a:pt x="0" y="4210"/>
                    </a:lnTo>
                    <a:lnTo>
                      <a:pt x="0" y="4191"/>
                    </a:lnTo>
                    <a:lnTo>
                      <a:pt x="0" y="4172"/>
                    </a:lnTo>
                    <a:lnTo>
                      <a:pt x="20" y="4172"/>
                    </a:lnTo>
                    <a:lnTo>
                      <a:pt x="20" y="4153"/>
                    </a:lnTo>
                    <a:lnTo>
                      <a:pt x="38" y="4153"/>
                    </a:lnTo>
                    <a:lnTo>
                      <a:pt x="57" y="4133"/>
                    </a:lnTo>
                    <a:lnTo>
                      <a:pt x="134" y="4133"/>
                    </a:lnTo>
                    <a:lnTo>
                      <a:pt x="172" y="4133"/>
                    </a:lnTo>
                    <a:lnTo>
                      <a:pt x="210" y="4133"/>
                    </a:lnTo>
                    <a:lnTo>
                      <a:pt x="229" y="4115"/>
                    </a:lnTo>
                    <a:lnTo>
                      <a:pt x="248" y="4115"/>
                    </a:lnTo>
                    <a:lnTo>
                      <a:pt x="438" y="4096"/>
                    </a:lnTo>
                    <a:lnTo>
                      <a:pt x="496" y="4115"/>
                    </a:lnTo>
                    <a:lnTo>
                      <a:pt x="610" y="4133"/>
                    </a:lnTo>
                    <a:lnTo>
                      <a:pt x="819" y="4172"/>
                    </a:lnTo>
                    <a:lnTo>
                      <a:pt x="934" y="4191"/>
                    </a:lnTo>
                    <a:lnTo>
                      <a:pt x="953" y="4191"/>
                    </a:lnTo>
                    <a:lnTo>
                      <a:pt x="1048" y="4191"/>
                    </a:lnTo>
                    <a:lnTo>
                      <a:pt x="1086" y="4191"/>
                    </a:lnTo>
                    <a:lnTo>
                      <a:pt x="1105" y="4210"/>
                    </a:lnTo>
                    <a:lnTo>
                      <a:pt x="1295" y="4267"/>
                    </a:lnTo>
                    <a:lnTo>
                      <a:pt x="1353" y="4267"/>
                    </a:lnTo>
                    <a:lnTo>
                      <a:pt x="1372" y="4286"/>
                    </a:lnTo>
                    <a:lnTo>
                      <a:pt x="1391" y="4267"/>
                    </a:lnTo>
                    <a:lnTo>
                      <a:pt x="1429" y="4267"/>
                    </a:lnTo>
                    <a:lnTo>
                      <a:pt x="1448" y="4267"/>
                    </a:lnTo>
                    <a:lnTo>
                      <a:pt x="1467" y="4248"/>
                    </a:lnTo>
                    <a:lnTo>
                      <a:pt x="1467" y="4229"/>
                    </a:lnTo>
                    <a:lnTo>
                      <a:pt x="1448" y="4210"/>
                    </a:lnTo>
                    <a:lnTo>
                      <a:pt x="1429" y="4210"/>
                    </a:lnTo>
                    <a:lnTo>
                      <a:pt x="1372" y="4191"/>
                    </a:lnTo>
                    <a:lnTo>
                      <a:pt x="1334" y="4191"/>
                    </a:lnTo>
                    <a:lnTo>
                      <a:pt x="1295" y="4172"/>
                    </a:lnTo>
                    <a:lnTo>
                      <a:pt x="1239" y="4115"/>
                    </a:lnTo>
                    <a:lnTo>
                      <a:pt x="1219" y="4096"/>
                    </a:lnTo>
                    <a:lnTo>
                      <a:pt x="1219" y="4077"/>
                    </a:lnTo>
                    <a:lnTo>
                      <a:pt x="1163" y="4057"/>
                    </a:lnTo>
                    <a:lnTo>
                      <a:pt x="1163" y="4019"/>
                    </a:lnTo>
                    <a:lnTo>
                      <a:pt x="1143" y="4001"/>
                    </a:lnTo>
                    <a:lnTo>
                      <a:pt x="1086" y="3962"/>
                    </a:lnTo>
                    <a:lnTo>
                      <a:pt x="1067" y="3943"/>
                    </a:lnTo>
                    <a:lnTo>
                      <a:pt x="1048" y="3924"/>
                    </a:lnTo>
                    <a:lnTo>
                      <a:pt x="1029" y="3905"/>
                    </a:lnTo>
                    <a:lnTo>
                      <a:pt x="1010" y="3886"/>
                    </a:lnTo>
                    <a:lnTo>
                      <a:pt x="991" y="3886"/>
                    </a:lnTo>
                    <a:lnTo>
                      <a:pt x="1010" y="3772"/>
                    </a:lnTo>
                    <a:lnTo>
                      <a:pt x="1010" y="3734"/>
                    </a:lnTo>
                    <a:lnTo>
                      <a:pt x="1048" y="3715"/>
                    </a:lnTo>
                    <a:lnTo>
                      <a:pt x="1067" y="3696"/>
                    </a:lnTo>
                    <a:lnTo>
                      <a:pt x="1086" y="3676"/>
                    </a:lnTo>
                    <a:lnTo>
                      <a:pt x="1086" y="3638"/>
                    </a:lnTo>
                    <a:lnTo>
                      <a:pt x="1067" y="3562"/>
                    </a:lnTo>
                    <a:lnTo>
                      <a:pt x="1067" y="3486"/>
                    </a:lnTo>
                    <a:lnTo>
                      <a:pt x="1163" y="3391"/>
                    </a:lnTo>
                    <a:lnTo>
                      <a:pt x="1543" y="3124"/>
                    </a:lnTo>
                    <a:lnTo>
                      <a:pt x="1620" y="3086"/>
                    </a:lnTo>
                    <a:lnTo>
                      <a:pt x="1639" y="3067"/>
                    </a:lnTo>
                    <a:lnTo>
                      <a:pt x="1676" y="3029"/>
                    </a:lnTo>
                    <a:lnTo>
                      <a:pt x="1734" y="2953"/>
                    </a:lnTo>
                    <a:lnTo>
                      <a:pt x="1772" y="2914"/>
                    </a:lnTo>
                    <a:lnTo>
                      <a:pt x="1867" y="2858"/>
                    </a:lnTo>
                    <a:lnTo>
                      <a:pt x="2096" y="2667"/>
                    </a:lnTo>
                    <a:lnTo>
                      <a:pt x="2172" y="2533"/>
                    </a:lnTo>
                    <a:lnTo>
                      <a:pt x="2210" y="2438"/>
                    </a:lnTo>
                    <a:lnTo>
                      <a:pt x="2267" y="2362"/>
                    </a:lnTo>
                    <a:lnTo>
                      <a:pt x="2286" y="2324"/>
                    </a:lnTo>
                    <a:lnTo>
                      <a:pt x="2305" y="2305"/>
                    </a:lnTo>
                    <a:lnTo>
                      <a:pt x="2305" y="2267"/>
                    </a:lnTo>
                    <a:lnTo>
                      <a:pt x="2305" y="2229"/>
                    </a:lnTo>
                    <a:lnTo>
                      <a:pt x="2305" y="2210"/>
                    </a:lnTo>
                    <a:lnTo>
                      <a:pt x="2286" y="2172"/>
                    </a:lnTo>
                    <a:lnTo>
                      <a:pt x="2286" y="2152"/>
                    </a:lnTo>
                    <a:lnTo>
                      <a:pt x="2267" y="2096"/>
                    </a:lnTo>
                    <a:lnTo>
                      <a:pt x="2248" y="2076"/>
                    </a:lnTo>
                    <a:lnTo>
                      <a:pt x="2248" y="2057"/>
                    </a:lnTo>
                    <a:lnTo>
                      <a:pt x="2229" y="2038"/>
                    </a:lnTo>
                    <a:lnTo>
                      <a:pt x="2210" y="2038"/>
                    </a:lnTo>
                    <a:lnTo>
                      <a:pt x="2191" y="2020"/>
                    </a:lnTo>
                    <a:lnTo>
                      <a:pt x="2172" y="2020"/>
                    </a:lnTo>
                    <a:lnTo>
                      <a:pt x="2172" y="2000"/>
                    </a:lnTo>
                    <a:lnTo>
                      <a:pt x="2153" y="2000"/>
                    </a:lnTo>
                    <a:lnTo>
                      <a:pt x="2134" y="1943"/>
                    </a:lnTo>
                    <a:lnTo>
                      <a:pt x="2134" y="1905"/>
                    </a:lnTo>
                    <a:lnTo>
                      <a:pt x="2134" y="1867"/>
                    </a:lnTo>
                    <a:lnTo>
                      <a:pt x="2134" y="1810"/>
                    </a:lnTo>
                    <a:lnTo>
                      <a:pt x="2134" y="1791"/>
                    </a:lnTo>
                    <a:lnTo>
                      <a:pt x="2153" y="1753"/>
                    </a:lnTo>
                    <a:lnTo>
                      <a:pt x="2210" y="1695"/>
                    </a:lnTo>
                    <a:lnTo>
                      <a:pt x="2229" y="1676"/>
                    </a:lnTo>
                    <a:lnTo>
                      <a:pt x="2248" y="1639"/>
                    </a:lnTo>
                    <a:lnTo>
                      <a:pt x="2248" y="1600"/>
                    </a:lnTo>
                    <a:lnTo>
                      <a:pt x="2248" y="1581"/>
                    </a:lnTo>
                    <a:lnTo>
                      <a:pt x="2267" y="1562"/>
                    </a:lnTo>
                    <a:lnTo>
                      <a:pt x="2286" y="1524"/>
                    </a:lnTo>
                    <a:lnTo>
                      <a:pt x="2362" y="1486"/>
                    </a:lnTo>
                    <a:lnTo>
                      <a:pt x="2382" y="1467"/>
                    </a:lnTo>
                    <a:lnTo>
                      <a:pt x="2400" y="1448"/>
                    </a:lnTo>
                    <a:lnTo>
                      <a:pt x="2419" y="1391"/>
                    </a:lnTo>
                    <a:lnTo>
                      <a:pt x="2419" y="1353"/>
                    </a:lnTo>
                    <a:lnTo>
                      <a:pt x="2419" y="1334"/>
                    </a:lnTo>
                    <a:lnTo>
                      <a:pt x="2419" y="1295"/>
                    </a:lnTo>
                    <a:lnTo>
                      <a:pt x="2400" y="1277"/>
                    </a:lnTo>
                    <a:lnTo>
                      <a:pt x="2400" y="1258"/>
                    </a:lnTo>
                    <a:lnTo>
                      <a:pt x="2400" y="1238"/>
                    </a:lnTo>
                    <a:lnTo>
                      <a:pt x="2419" y="1219"/>
                    </a:lnTo>
                    <a:lnTo>
                      <a:pt x="2419" y="1200"/>
                    </a:lnTo>
                    <a:lnTo>
                      <a:pt x="2438" y="1181"/>
                    </a:lnTo>
                    <a:lnTo>
                      <a:pt x="2458" y="1162"/>
                    </a:lnTo>
                    <a:lnTo>
                      <a:pt x="2514" y="1105"/>
                    </a:lnTo>
                    <a:lnTo>
                      <a:pt x="2534" y="1105"/>
                    </a:lnTo>
                    <a:lnTo>
                      <a:pt x="2553" y="1105"/>
                    </a:lnTo>
                    <a:lnTo>
                      <a:pt x="2572" y="1105"/>
                    </a:lnTo>
                    <a:lnTo>
                      <a:pt x="2591" y="1105"/>
                    </a:lnTo>
                    <a:lnTo>
                      <a:pt x="2629" y="1067"/>
                    </a:lnTo>
                    <a:lnTo>
                      <a:pt x="2743" y="896"/>
                    </a:lnTo>
                    <a:lnTo>
                      <a:pt x="2763" y="877"/>
                    </a:lnTo>
                    <a:lnTo>
                      <a:pt x="2781" y="838"/>
                    </a:lnTo>
                    <a:lnTo>
                      <a:pt x="2819" y="800"/>
                    </a:lnTo>
                    <a:lnTo>
                      <a:pt x="2877" y="762"/>
                    </a:lnTo>
                    <a:lnTo>
                      <a:pt x="2972" y="667"/>
                    </a:lnTo>
                    <a:lnTo>
                      <a:pt x="3029" y="667"/>
                    </a:lnTo>
                    <a:lnTo>
                      <a:pt x="3048" y="686"/>
                    </a:lnTo>
                    <a:lnTo>
                      <a:pt x="3048" y="705"/>
                    </a:lnTo>
                    <a:lnTo>
                      <a:pt x="3067" y="724"/>
                    </a:lnTo>
                    <a:lnTo>
                      <a:pt x="3086" y="724"/>
                    </a:lnTo>
                    <a:lnTo>
                      <a:pt x="3105" y="724"/>
                    </a:lnTo>
                    <a:lnTo>
                      <a:pt x="3124" y="705"/>
                    </a:lnTo>
                    <a:lnTo>
                      <a:pt x="3124" y="686"/>
                    </a:lnTo>
                    <a:lnTo>
                      <a:pt x="3144" y="648"/>
                    </a:lnTo>
                    <a:lnTo>
                      <a:pt x="3162" y="610"/>
                    </a:lnTo>
                    <a:lnTo>
                      <a:pt x="3181" y="572"/>
                    </a:lnTo>
                    <a:lnTo>
                      <a:pt x="3200" y="552"/>
                    </a:lnTo>
                    <a:lnTo>
                      <a:pt x="3220" y="552"/>
                    </a:lnTo>
                    <a:lnTo>
                      <a:pt x="3239" y="552"/>
                    </a:lnTo>
                    <a:lnTo>
                      <a:pt x="3258" y="552"/>
                    </a:lnTo>
                    <a:lnTo>
                      <a:pt x="3276" y="552"/>
                    </a:lnTo>
                    <a:lnTo>
                      <a:pt x="3315" y="534"/>
                    </a:lnTo>
                    <a:lnTo>
                      <a:pt x="3353" y="515"/>
                    </a:lnTo>
                    <a:lnTo>
                      <a:pt x="3391" y="496"/>
                    </a:lnTo>
                    <a:lnTo>
                      <a:pt x="3448" y="476"/>
                    </a:lnTo>
                    <a:lnTo>
                      <a:pt x="3505" y="457"/>
                    </a:lnTo>
                    <a:lnTo>
                      <a:pt x="3524" y="457"/>
                    </a:lnTo>
                    <a:lnTo>
                      <a:pt x="3524" y="420"/>
                    </a:lnTo>
                    <a:lnTo>
                      <a:pt x="3543" y="324"/>
                    </a:lnTo>
                    <a:lnTo>
                      <a:pt x="3562" y="267"/>
                    </a:lnTo>
                    <a:lnTo>
                      <a:pt x="3620" y="191"/>
                    </a:lnTo>
                    <a:lnTo>
                      <a:pt x="3657" y="153"/>
                    </a:lnTo>
                    <a:lnTo>
                      <a:pt x="3677" y="115"/>
                    </a:lnTo>
                    <a:lnTo>
                      <a:pt x="3734" y="76"/>
                    </a:lnTo>
                    <a:lnTo>
                      <a:pt x="3867" y="19"/>
                    </a:lnTo>
                    <a:lnTo>
                      <a:pt x="3924" y="0"/>
                    </a:lnTo>
                    <a:lnTo>
                      <a:pt x="4001" y="0"/>
                    </a:lnTo>
                    <a:lnTo>
                      <a:pt x="4134" y="19"/>
                    </a:lnTo>
                    <a:lnTo>
                      <a:pt x="4286" y="19"/>
                    </a:lnTo>
                    <a:lnTo>
                      <a:pt x="4343" y="0"/>
                    </a:lnTo>
                    <a:lnTo>
                      <a:pt x="4363" y="0"/>
                    </a:lnTo>
                    <a:lnTo>
                      <a:pt x="4400" y="0"/>
                    </a:lnTo>
                    <a:lnTo>
                      <a:pt x="4439" y="19"/>
                    </a:lnTo>
                    <a:lnTo>
                      <a:pt x="4496" y="39"/>
                    </a:lnTo>
                    <a:lnTo>
                      <a:pt x="4591" y="39"/>
                    </a:lnTo>
                    <a:lnTo>
                      <a:pt x="4610" y="95"/>
                    </a:lnTo>
                    <a:lnTo>
                      <a:pt x="4972" y="362"/>
                    </a:lnTo>
                    <a:lnTo>
                      <a:pt x="5048" y="457"/>
                    </a:lnTo>
                    <a:lnTo>
                      <a:pt x="5086" y="496"/>
                    </a:lnTo>
                    <a:lnTo>
                      <a:pt x="5353" y="648"/>
                    </a:lnTo>
                    <a:lnTo>
                      <a:pt x="5582" y="762"/>
                    </a:lnTo>
                    <a:lnTo>
                      <a:pt x="5601" y="762"/>
                    </a:lnTo>
                    <a:lnTo>
                      <a:pt x="5658" y="762"/>
                    </a:lnTo>
                    <a:lnTo>
                      <a:pt x="5715" y="762"/>
                    </a:lnTo>
                    <a:lnTo>
                      <a:pt x="5791" y="781"/>
                    </a:lnTo>
                    <a:lnTo>
                      <a:pt x="5848" y="819"/>
                    </a:lnTo>
                    <a:lnTo>
                      <a:pt x="5905" y="838"/>
                    </a:lnTo>
                    <a:lnTo>
                      <a:pt x="5924" y="838"/>
                    </a:lnTo>
                    <a:lnTo>
                      <a:pt x="5943" y="819"/>
                    </a:lnTo>
                    <a:lnTo>
                      <a:pt x="5963" y="819"/>
                    </a:lnTo>
                    <a:lnTo>
                      <a:pt x="6019" y="762"/>
                    </a:lnTo>
                    <a:lnTo>
                      <a:pt x="6058" y="724"/>
                    </a:lnTo>
                    <a:lnTo>
                      <a:pt x="6077" y="705"/>
                    </a:lnTo>
                    <a:lnTo>
                      <a:pt x="6096" y="705"/>
                    </a:lnTo>
                    <a:lnTo>
                      <a:pt x="6134" y="686"/>
                    </a:lnTo>
                    <a:lnTo>
                      <a:pt x="6153" y="705"/>
                    </a:lnTo>
                    <a:lnTo>
                      <a:pt x="6191" y="781"/>
                    </a:lnTo>
                    <a:lnTo>
                      <a:pt x="6267" y="800"/>
                    </a:lnTo>
                    <a:lnTo>
                      <a:pt x="6363" y="896"/>
                    </a:lnTo>
                    <a:lnTo>
                      <a:pt x="6553" y="991"/>
                    </a:lnTo>
                    <a:lnTo>
                      <a:pt x="6610" y="1010"/>
                    </a:lnTo>
                    <a:lnTo>
                      <a:pt x="6667" y="1010"/>
                    </a:lnTo>
                    <a:lnTo>
                      <a:pt x="6744" y="1010"/>
                    </a:lnTo>
                    <a:lnTo>
                      <a:pt x="6762" y="1029"/>
                    </a:lnTo>
                    <a:lnTo>
                      <a:pt x="6801" y="1029"/>
                    </a:lnTo>
                    <a:lnTo>
                      <a:pt x="6972" y="1048"/>
                    </a:lnTo>
                    <a:lnTo>
                      <a:pt x="7010" y="1048"/>
                    </a:lnTo>
                    <a:lnTo>
                      <a:pt x="7048" y="1067"/>
                    </a:lnTo>
                    <a:lnTo>
                      <a:pt x="7106" y="1181"/>
                    </a:lnTo>
                    <a:lnTo>
                      <a:pt x="7124" y="1219"/>
                    </a:lnTo>
                    <a:lnTo>
                      <a:pt x="7143" y="1238"/>
                    </a:lnTo>
                    <a:lnTo>
                      <a:pt x="7296" y="1372"/>
                    </a:lnTo>
                    <a:lnTo>
                      <a:pt x="7315" y="1372"/>
                    </a:lnTo>
                    <a:lnTo>
                      <a:pt x="7353" y="1448"/>
                    </a:lnTo>
                    <a:lnTo>
                      <a:pt x="7372" y="1486"/>
                    </a:lnTo>
                    <a:lnTo>
                      <a:pt x="7372" y="1505"/>
                    </a:lnTo>
                    <a:lnTo>
                      <a:pt x="7372" y="1543"/>
                    </a:lnTo>
                    <a:lnTo>
                      <a:pt x="7372" y="1562"/>
                    </a:lnTo>
                    <a:lnTo>
                      <a:pt x="7391" y="1581"/>
                    </a:lnTo>
                    <a:lnTo>
                      <a:pt x="7391" y="1619"/>
                    </a:lnTo>
                    <a:lnTo>
                      <a:pt x="7410" y="1639"/>
                    </a:lnTo>
                    <a:lnTo>
                      <a:pt x="7429" y="1639"/>
                    </a:lnTo>
                    <a:lnTo>
                      <a:pt x="7487" y="1639"/>
                    </a:lnTo>
                    <a:lnTo>
                      <a:pt x="7524" y="1639"/>
                    </a:lnTo>
                    <a:lnTo>
                      <a:pt x="7543" y="1657"/>
                    </a:lnTo>
                    <a:lnTo>
                      <a:pt x="7524" y="1676"/>
                    </a:lnTo>
                    <a:lnTo>
                      <a:pt x="7505" y="1695"/>
                    </a:lnTo>
                    <a:lnTo>
                      <a:pt x="7487" y="1715"/>
                    </a:lnTo>
                    <a:lnTo>
                      <a:pt x="7487" y="1734"/>
                    </a:lnTo>
                    <a:lnTo>
                      <a:pt x="7467" y="1771"/>
                    </a:lnTo>
                    <a:lnTo>
                      <a:pt x="7467" y="1791"/>
                    </a:lnTo>
                    <a:lnTo>
                      <a:pt x="7467" y="1810"/>
                    </a:lnTo>
                    <a:lnTo>
                      <a:pt x="7467" y="1848"/>
                    </a:lnTo>
                    <a:lnTo>
                      <a:pt x="7487" y="1867"/>
                    </a:lnTo>
                    <a:lnTo>
                      <a:pt x="7601" y="1981"/>
                    </a:lnTo>
                    <a:lnTo>
                      <a:pt x="7619" y="2020"/>
                    </a:lnTo>
                    <a:lnTo>
                      <a:pt x="7639" y="2038"/>
                    </a:lnTo>
                    <a:lnTo>
                      <a:pt x="7772" y="2115"/>
                    </a:lnTo>
                    <a:lnTo>
                      <a:pt x="7886" y="2191"/>
                    </a:lnTo>
                    <a:lnTo>
                      <a:pt x="7905" y="2191"/>
                    </a:lnTo>
                    <a:lnTo>
                      <a:pt x="7924" y="2248"/>
                    </a:lnTo>
                    <a:lnTo>
                      <a:pt x="7981" y="2324"/>
                    </a:lnTo>
                    <a:lnTo>
                      <a:pt x="8000" y="2343"/>
                    </a:lnTo>
                    <a:lnTo>
                      <a:pt x="8020" y="2362"/>
                    </a:lnTo>
                    <a:lnTo>
                      <a:pt x="8153" y="2419"/>
                    </a:lnTo>
                    <a:lnTo>
                      <a:pt x="8172" y="2438"/>
                    </a:lnTo>
                    <a:lnTo>
                      <a:pt x="8172" y="2457"/>
                    </a:lnTo>
                    <a:lnTo>
                      <a:pt x="8191" y="2496"/>
                    </a:lnTo>
                    <a:lnTo>
                      <a:pt x="8191" y="2515"/>
                    </a:lnTo>
                    <a:lnTo>
                      <a:pt x="8210" y="2515"/>
                    </a:lnTo>
                    <a:lnTo>
                      <a:pt x="8210" y="2533"/>
                    </a:lnTo>
                    <a:lnTo>
                      <a:pt x="8248" y="2533"/>
                    </a:lnTo>
                    <a:lnTo>
                      <a:pt x="8267" y="2533"/>
                    </a:lnTo>
                    <a:lnTo>
                      <a:pt x="8286" y="2533"/>
                    </a:lnTo>
                    <a:lnTo>
                      <a:pt x="8305" y="2533"/>
                    </a:lnTo>
                    <a:lnTo>
                      <a:pt x="8325" y="2515"/>
                    </a:lnTo>
                    <a:lnTo>
                      <a:pt x="8344" y="2496"/>
                    </a:lnTo>
                    <a:lnTo>
                      <a:pt x="8344" y="2438"/>
                    </a:lnTo>
                    <a:lnTo>
                      <a:pt x="8344" y="2419"/>
                    </a:lnTo>
                    <a:lnTo>
                      <a:pt x="8325" y="2305"/>
                    </a:lnTo>
                    <a:lnTo>
                      <a:pt x="8325" y="2286"/>
                    </a:lnTo>
                    <a:lnTo>
                      <a:pt x="8362" y="2134"/>
                    </a:lnTo>
                    <a:lnTo>
                      <a:pt x="8420" y="1962"/>
                    </a:lnTo>
                    <a:lnTo>
                      <a:pt x="8439" y="1943"/>
                    </a:lnTo>
                    <a:lnTo>
                      <a:pt x="8439" y="1924"/>
                    </a:lnTo>
                    <a:lnTo>
                      <a:pt x="8572" y="1829"/>
                    </a:lnTo>
                    <a:lnTo>
                      <a:pt x="8725" y="1753"/>
                    </a:lnTo>
                    <a:lnTo>
                      <a:pt x="8801" y="1676"/>
                    </a:lnTo>
                    <a:lnTo>
                      <a:pt x="8934" y="1467"/>
                    </a:lnTo>
                    <a:lnTo>
                      <a:pt x="8972" y="1353"/>
                    </a:lnTo>
                    <a:lnTo>
                      <a:pt x="8991" y="1258"/>
                    </a:lnTo>
                    <a:lnTo>
                      <a:pt x="8991" y="1238"/>
                    </a:lnTo>
                    <a:lnTo>
                      <a:pt x="9010" y="1219"/>
                    </a:lnTo>
                    <a:lnTo>
                      <a:pt x="9010" y="1162"/>
                    </a:lnTo>
                    <a:lnTo>
                      <a:pt x="9029" y="1124"/>
                    </a:lnTo>
                    <a:lnTo>
                      <a:pt x="9010" y="1086"/>
                    </a:lnTo>
                    <a:lnTo>
                      <a:pt x="9219" y="1143"/>
                    </a:lnTo>
                    <a:lnTo>
                      <a:pt x="9258" y="1143"/>
                    </a:lnTo>
                    <a:lnTo>
                      <a:pt x="9353" y="1143"/>
                    </a:lnTo>
                    <a:lnTo>
                      <a:pt x="9372" y="1143"/>
                    </a:lnTo>
                    <a:lnTo>
                      <a:pt x="9391" y="1143"/>
                    </a:lnTo>
                    <a:lnTo>
                      <a:pt x="9410" y="1162"/>
                    </a:lnTo>
                    <a:lnTo>
                      <a:pt x="9429" y="1162"/>
                    </a:lnTo>
                    <a:lnTo>
                      <a:pt x="9468" y="1162"/>
                    </a:lnTo>
                    <a:lnTo>
                      <a:pt x="9505" y="1143"/>
                    </a:lnTo>
                    <a:lnTo>
                      <a:pt x="9505" y="1124"/>
                    </a:lnTo>
                    <a:lnTo>
                      <a:pt x="9524" y="1124"/>
                    </a:lnTo>
                    <a:lnTo>
                      <a:pt x="9563" y="1143"/>
                    </a:lnTo>
                    <a:lnTo>
                      <a:pt x="9639" y="1162"/>
                    </a:lnTo>
                    <a:lnTo>
                      <a:pt x="9696" y="1181"/>
                    </a:lnTo>
                    <a:lnTo>
                      <a:pt x="9753" y="1162"/>
                    </a:lnTo>
                    <a:lnTo>
                      <a:pt x="9791" y="1162"/>
                    </a:lnTo>
                    <a:lnTo>
                      <a:pt x="9944" y="1181"/>
                    </a:lnTo>
                    <a:lnTo>
                      <a:pt x="9981" y="1181"/>
                    </a:lnTo>
                    <a:lnTo>
                      <a:pt x="10001" y="1181"/>
                    </a:lnTo>
                    <a:lnTo>
                      <a:pt x="10020" y="1162"/>
                    </a:lnTo>
                    <a:lnTo>
                      <a:pt x="10039" y="1162"/>
                    </a:lnTo>
                    <a:lnTo>
                      <a:pt x="10077" y="1162"/>
                    </a:lnTo>
                    <a:lnTo>
                      <a:pt x="10096" y="1143"/>
                    </a:lnTo>
                    <a:lnTo>
                      <a:pt x="10134" y="1162"/>
                    </a:lnTo>
                    <a:lnTo>
                      <a:pt x="10191" y="1162"/>
                    </a:lnTo>
                    <a:lnTo>
                      <a:pt x="10343" y="1219"/>
                    </a:lnTo>
                    <a:lnTo>
                      <a:pt x="10362" y="1238"/>
                    </a:lnTo>
                    <a:lnTo>
                      <a:pt x="10401" y="1238"/>
                    </a:lnTo>
                    <a:lnTo>
                      <a:pt x="10420" y="1258"/>
                    </a:lnTo>
                    <a:lnTo>
                      <a:pt x="10439" y="1258"/>
                    </a:lnTo>
                    <a:lnTo>
                      <a:pt x="10458" y="1295"/>
                    </a:lnTo>
                    <a:lnTo>
                      <a:pt x="10458" y="1314"/>
                    </a:lnTo>
                    <a:lnTo>
                      <a:pt x="10458" y="1334"/>
                    </a:lnTo>
                    <a:lnTo>
                      <a:pt x="10477" y="1334"/>
                    </a:lnTo>
                    <a:lnTo>
                      <a:pt x="10496" y="135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19" name="Freeform 25">
                <a:extLst>
                  <a:ext uri="{FF2B5EF4-FFF2-40B4-BE49-F238E27FC236}">
                    <a16:creationId xmlns:a16="http://schemas.microsoft.com/office/drawing/2014/main" id="{9DC19812-5DBB-A24D-86DB-F901FAAF6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2150" y="2062163"/>
                <a:ext cx="976313" cy="688975"/>
              </a:xfrm>
              <a:custGeom>
                <a:avLst/>
                <a:gdLst>
                  <a:gd name="T0" fmla="*/ 2147483646 w 5430"/>
                  <a:gd name="T1" fmla="*/ 2147483646 h 3830"/>
                  <a:gd name="T2" fmla="*/ 2147483646 w 5430"/>
                  <a:gd name="T3" fmla="*/ 2147483646 h 3830"/>
                  <a:gd name="T4" fmla="*/ 2147483646 w 5430"/>
                  <a:gd name="T5" fmla="*/ 2147483646 h 3830"/>
                  <a:gd name="T6" fmla="*/ 2147483646 w 5430"/>
                  <a:gd name="T7" fmla="*/ 2147483646 h 3830"/>
                  <a:gd name="T8" fmla="*/ 2147483646 w 5430"/>
                  <a:gd name="T9" fmla="*/ 2147483646 h 3830"/>
                  <a:gd name="T10" fmla="*/ 2147483646 w 5430"/>
                  <a:gd name="T11" fmla="*/ 2147483646 h 3830"/>
                  <a:gd name="T12" fmla="*/ 2147483646 w 5430"/>
                  <a:gd name="T13" fmla="*/ 2147483646 h 3830"/>
                  <a:gd name="T14" fmla="*/ 2147483646 w 5430"/>
                  <a:gd name="T15" fmla="*/ 2147483646 h 3830"/>
                  <a:gd name="T16" fmla="*/ 2147483646 w 5430"/>
                  <a:gd name="T17" fmla="*/ 2147483646 h 3830"/>
                  <a:gd name="T18" fmla="*/ 2147483646 w 5430"/>
                  <a:gd name="T19" fmla="*/ 2147483646 h 3830"/>
                  <a:gd name="T20" fmla="*/ 2147483646 w 5430"/>
                  <a:gd name="T21" fmla="*/ 2147483646 h 3830"/>
                  <a:gd name="T22" fmla="*/ 2147483646 w 5430"/>
                  <a:gd name="T23" fmla="*/ 2147483646 h 3830"/>
                  <a:gd name="T24" fmla="*/ 2147483646 w 5430"/>
                  <a:gd name="T25" fmla="*/ 2147483646 h 3830"/>
                  <a:gd name="T26" fmla="*/ 2147483646 w 5430"/>
                  <a:gd name="T27" fmla="*/ 2147483646 h 3830"/>
                  <a:gd name="T28" fmla="*/ 2147483646 w 5430"/>
                  <a:gd name="T29" fmla="*/ 2147483646 h 3830"/>
                  <a:gd name="T30" fmla="*/ 2147483646 w 5430"/>
                  <a:gd name="T31" fmla="*/ 2147483646 h 3830"/>
                  <a:gd name="T32" fmla="*/ 2147483646 w 5430"/>
                  <a:gd name="T33" fmla="*/ 2147483646 h 3830"/>
                  <a:gd name="T34" fmla="*/ 2147483646 w 5430"/>
                  <a:gd name="T35" fmla="*/ 2147483646 h 3830"/>
                  <a:gd name="T36" fmla="*/ 2147483646 w 5430"/>
                  <a:gd name="T37" fmla="*/ 2147483646 h 3830"/>
                  <a:gd name="T38" fmla="*/ 2147483646 w 5430"/>
                  <a:gd name="T39" fmla="*/ 2147483646 h 3830"/>
                  <a:gd name="T40" fmla="*/ 2147483646 w 5430"/>
                  <a:gd name="T41" fmla="*/ 2147483646 h 3830"/>
                  <a:gd name="T42" fmla="*/ 2147483646 w 5430"/>
                  <a:gd name="T43" fmla="*/ 2147483646 h 3830"/>
                  <a:gd name="T44" fmla="*/ 2147483646 w 5430"/>
                  <a:gd name="T45" fmla="*/ 2147483646 h 3830"/>
                  <a:gd name="T46" fmla="*/ 2147483646 w 5430"/>
                  <a:gd name="T47" fmla="*/ 2147483646 h 3830"/>
                  <a:gd name="T48" fmla="*/ 2147483646 w 5430"/>
                  <a:gd name="T49" fmla="*/ 2147483646 h 3830"/>
                  <a:gd name="T50" fmla="*/ 2147483646 w 5430"/>
                  <a:gd name="T51" fmla="*/ 2147483646 h 3830"/>
                  <a:gd name="T52" fmla="*/ 2147483646 w 5430"/>
                  <a:gd name="T53" fmla="*/ 2147483646 h 3830"/>
                  <a:gd name="T54" fmla="*/ 2147483646 w 5430"/>
                  <a:gd name="T55" fmla="*/ 2147483646 h 3830"/>
                  <a:gd name="T56" fmla="*/ 0 w 5430"/>
                  <a:gd name="T57" fmla="*/ 2147483646 h 3830"/>
                  <a:gd name="T58" fmla="*/ 2147483646 w 5430"/>
                  <a:gd name="T59" fmla="*/ 2147483646 h 3830"/>
                  <a:gd name="T60" fmla="*/ 2147483646 w 5430"/>
                  <a:gd name="T61" fmla="*/ 2147483646 h 3830"/>
                  <a:gd name="T62" fmla="*/ 2147483646 w 5430"/>
                  <a:gd name="T63" fmla="*/ 2147483646 h 3830"/>
                  <a:gd name="T64" fmla="*/ 2147483646 w 5430"/>
                  <a:gd name="T65" fmla="*/ 2147483646 h 3830"/>
                  <a:gd name="T66" fmla="*/ 2147483646 w 5430"/>
                  <a:gd name="T67" fmla="*/ 2147483646 h 3830"/>
                  <a:gd name="T68" fmla="*/ 2147483646 w 5430"/>
                  <a:gd name="T69" fmla="*/ 2147483646 h 3830"/>
                  <a:gd name="T70" fmla="*/ 2147483646 w 5430"/>
                  <a:gd name="T71" fmla="*/ 2147483646 h 3830"/>
                  <a:gd name="T72" fmla="*/ 2147483646 w 5430"/>
                  <a:gd name="T73" fmla="*/ 2147483646 h 3830"/>
                  <a:gd name="T74" fmla="*/ 2147483646 w 5430"/>
                  <a:gd name="T75" fmla="*/ 2147483646 h 3830"/>
                  <a:gd name="T76" fmla="*/ 2147483646 w 5430"/>
                  <a:gd name="T77" fmla="*/ 2147483646 h 3830"/>
                  <a:gd name="T78" fmla="*/ 2147483646 w 5430"/>
                  <a:gd name="T79" fmla="*/ 2147483646 h 3830"/>
                  <a:gd name="T80" fmla="*/ 2147483646 w 5430"/>
                  <a:gd name="T81" fmla="*/ 2147483646 h 3830"/>
                  <a:gd name="T82" fmla="*/ 2147483646 w 5430"/>
                  <a:gd name="T83" fmla="*/ 2147483646 h 3830"/>
                  <a:gd name="T84" fmla="*/ 2147483646 w 5430"/>
                  <a:gd name="T85" fmla="*/ 2147483646 h 3830"/>
                  <a:gd name="T86" fmla="*/ 2147483646 w 5430"/>
                  <a:gd name="T87" fmla="*/ 2147483646 h 3830"/>
                  <a:gd name="T88" fmla="*/ 2147483646 w 5430"/>
                  <a:gd name="T89" fmla="*/ 2147483646 h 3830"/>
                  <a:gd name="T90" fmla="*/ 2147483646 w 5430"/>
                  <a:gd name="T91" fmla="*/ 2147483646 h 3830"/>
                  <a:gd name="T92" fmla="*/ 2147483646 w 5430"/>
                  <a:gd name="T93" fmla="*/ 2147483646 h 3830"/>
                  <a:gd name="T94" fmla="*/ 2147483646 w 5430"/>
                  <a:gd name="T95" fmla="*/ 2147483646 h 3830"/>
                  <a:gd name="T96" fmla="*/ 2147483646 w 5430"/>
                  <a:gd name="T97" fmla="*/ 2147483646 h 3830"/>
                  <a:gd name="T98" fmla="*/ 2147483646 w 5430"/>
                  <a:gd name="T99" fmla="*/ 2147483646 h 3830"/>
                  <a:gd name="T100" fmla="*/ 2147483646 w 5430"/>
                  <a:gd name="T101" fmla="*/ 2147483646 h 3830"/>
                  <a:gd name="T102" fmla="*/ 2147483646 w 5430"/>
                  <a:gd name="T103" fmla="*/ 2147483646 h 3830"/>
                  <a:gd name="T104" fmla="*/ 2147483646 w 5430"/>
                  <a:gd name="T105" fmla="*/ 2147483646 h 3830"/>
                  <a:gd name="T106" fmla="*/ 2147483646 w 5430"/>
                  <a:gd name="T107" fmla="*/ 2147483646 h 3830"/>
                  <a:gd name="T108" fmla="*/ 2147483646 w 5430"/>
                  <a:gd name="T109" fmla="*/ 2147483646 h 3830"/>
                  <a:gd name="T110" fmla="*/ 2147483646 w 5430"/>
                  <a:gd name="T111" fmla="*/ 2147483646 h 3830"/>
                  <a:gd name="T112" fmla="*/ 2147483646 w 5430"/>
                  <a:gd name="T113" fmla="*/ 2147483646 h 3830"/>
                  <a:gd name="T114" fmla="*/ 2147483646 w 5430"/>
                  <a:gd name="T115" fmla="*/ 2147483646 h 3830"/>
                  <a:gd name="T116" fmla="*/ 2147483646 w 5430"/>
                  <a:gd name="T117" fmla="*/ 2147483646 h 3830"/>
                  <a:gd name="T118" fmla="*/ 2147483646 w 5430"/>
                  <a:gd name="T119" fmla="*/ 2147483646 h 3830"/>
                  <a:gd name="T120" fmla="*/ 2147483646 w 5430"/>
                  <a:gd name="T121" fmla="*/ 2147483646 h 3830"/>
                  <a:gd name="T122" fmla="*/ 2147483646 w 5430"/>
                  <a:gd name="T123" fmla="*/ 2147483646 h 3830"/>
                  <a:gd name="T124" fmla="*/ 2147483646 w 5430"/>
                  <a:gd name="T125" fmla="*/ 2147483646 h 38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430" h="3830">
                    <a:moveTo>
                      <a:pt x="5181" y="2534"/>
                    </a:moveTo>
                    <a:lnTo>
                      <a:pt x="5181" y="2686"/>
                    </a:lnTo>
                    <a:lnTo>
                      <a:pt x="5181" y="2705"/>
                    </a:lnTo>
                    <a:lnTo>
                      <a:pt x="5181" y="2743"/>
                    </a:lnTo>
                    <a:lnTo>
                      <a:pt x="5086" y="2838"/>
                    </a:lnTo>
                    <a:lnTo>
                      <a:pt x="5067" y="2838"/>
                    </a:lnTo>
                    <a:lnTo>
                      <a:pt x="5010" y="2857"/>
                    </a:lnTo>
                    <a:lnTo>
                      <a:pt x="4991" y="2876"/>
                    </a:lnTo>
                    <a:lnTo>
                      <a:pt x="4972" y="2895"/>
                    </a:lnTo>
                    <a:lnTo>
                      <a:pt x="4972" y="2915"/>
                    </a:lnTo>
                    <a:lnTo>
                      <a:pt x="4953" y="2933"/>
                    </a:lnTo>
                    <a:lnTo>
                      <a:pt x="4934" y="2933"/>
                    </a:lnTo>
                    <a:lnTo>
                      <a:pt x="4781" y="2991"/>
                    </a:lnTo>
                    <a:lnTo>
                      <a:pt x="4648" y="3010"/>
                    </a:lnTo>
                    <a:lnTo>
                      <a:pt x="4534" y="3010"/>
                    </a:lnTo>
                    <a:lnTo>
                      <a:pt x="4514" y="2991"/>
                    </a:lnTo>
                    <a:lnTo>
                      <a:pt x="4477" y="2971"/>
                    </a:lnTo>
                    <a:lnTo>
                      <a:pt x="4458" y="2952"/>
                    </a:lnTo>
                    <a:lnTo>
                      <a:pt x="4419" y="2915"/>
                    </a:lnTo>
                    <a:lnTo>
                      <a:pt x="4400" y="2895"/>
                    </a:lnTo>
                    <a:lnTo>
                      <a:pt x="4382" y="2857"/>
                    </a:lnTo>
                    <a:lnTo>
                      <a:pt x="4400" y="2819"/>
                    </a:lnTo>
                    <a:lnTo>
                      <a:pt x="4400" y="2781"/>
                    </a:lnTo>
                    <a:lnTo>
                      <a:pt x="4400" y="2743"/>
                    </a:lnTo>
                    <a:lnTo>
                      <a:pt x="4382" y="2686"/>
                    </a:lnTo>
                    <a:lnTo>
                      <a:pt x="4382" y="2571"/>
                    </a:lnTo>
                    <a:lnTo>
                      <a:pt x="4362" y="2571"/>
                    </a:lnTo>
                    <a:lnTo>
                      <a:pt x="4343" y="2571"/>
                    </a:lnTo>
                    <a:lnTo>
                      <a:pt x="4324" y="2610"/>
                    </a:lnTo>
                    <a:lnTo>
                      <a:pt x="4267" y="2705"/>
                    </a:lnTo>
                    <a:lnTo>
                      <a:pt x="4191" y="2781"/>
                    </a:lnTo>
                    <a:lnTo>
                      <a:pt x="4133" y="2971"/>
                    </a:lnTo>
                    <a:lnTo>
                      <a:pt x="4115" y="3029"/>
                    </a:lnTo>
                    <a:lnTo>
                      <a:pt x="4077" y="3086"/>
                    </a:lnTo>
                    <a:lnTo>
                      <a:pt x="4020" y="3143"/>
                    </a:lnTo>
                    <a:lnTo>
                      <a:pt x="3943" y="3162"/>
                    </a:lnTo>
                    <a:lnTo>
                      <a:pt x="3791" y="3162"/>
                    </a:lnTo>
                    <a:lnTo>
                      <a:pt x="3657" y="3181"/>
                    </a:lnTo>
                    <a:lnTo>
                      <a:pt x="3581" y="3200"/>
                    </a:lnTo>
                    <a:lnTo>
                      <a:pt x="3486" y="3200"/>
                    </a:lnTo>
                    <a:lnTo>
                      <a:pt x="3448" y="3238"/>
                    </a:lnTo>
                    <a:lnTo>
                      <a:pt x="3429" y="3276"/>
                    </a:lnTo>
                    <a:lnTo>
                      <a:pt x="3391" y="3333"/>
                    </a:lnTo>
                    <a:lnTo>
                      <a:pt x="3410" y="3372"/>
                    </a:lnTo>
                    <a:lnTo>
                      <a:pt x="3410" y="3410"/>
                    </a:lnTo>
                    <a:lnTo>
                      <a:pt x="3429" y="3448"/>
                    </a:lnTo>
                    <a:lnTo>
                      <a:pt x="3429" y="3467"/>
                    </a:lnTo>
                    <a:lnTo>
                      <a:pt x="3429" y="3505"/>
                    </a:lnTo>
                    <a:lnTo>
                      <a:pt x="3391" y="3600"/>
                    </a:lnTo>
                    <a:lnTo>
                      <a:pt x="3391" y="3638"/>
                    </a:lnTo>
                    <a:lnTo>
                      <a:pt x="3391" y="3657"/>
                    </a:lnTo>
                    <a:lnTo>
                      <a:pt x="3391" y="3676"/>
                    </a:lnTo>
                    <a:lnTo>
                      <a:pt x="3391" y="3695"/>
                    </a:lnTo>
                    <a:lnTo>
                      <a:pt x="3391" y="3714"/>
                    </a:lnTo>
                    <a:lnTo>
                      <a:pt x="3391" y="3733"/>
                    </a:lnTo>
                    <a:lnTo>
                      <a:pt x="3353" y="3772"/>
                    </a:lnTo>
                    <a:lnTo>
                      <a:pt x="3181" y="3829"/>
                    </a:lnTo>
                    <a:lnTo>
                      <a:pt x="3143" y="3790"/>
                    </a:lnTo>
                    <a:lnTo>
                      <a:pt x="3124" y="3753"/>
                    </a:lnTo>
                    <a:lnTo>
                      <a:pt x="3124" y="3733"/>
                    </a:lnTo>
                    <a:lnTo>
                      <a:pt x="3124" y="3714"/>
                    </a:lnTo>
                    <a:lnTo>
                      <a:pt x="3105" y="3714"/>
                    </a:lnTo>
                    <a:lnTo>
                      <a:pt x="3086" y="3733"/>
                    </a:lnTo>
                    <a:lnTo>
                      <a:pt x="3067" y="3733"/>
                    </a:lnTo>
                    <a:lnTo>
                      <a:pt x="3029" y="3753"/>
                    </a:lnTo>
                    <a:lnTo>
                      <a:pt x="2782" y="3772"/>
                    </a:lnTo>
                    <a:lnTo>
                      <a:pt x="2762" y="3772"/>
                    </a:lnTo>
                    <a:lnTo>
                      <a:pt x="2724" y="3772"/>
                    </a:lnTo>
                    <a:lnTo>
                      <a:pt x="2724" y="3753"/>
                    </a:lnTo>
                    <a:lnTo>
                      <a:pt x="2724" y="3733"/>
                    </a:lnTo>
                    <a:lnTo>
                      <a:pt x="2724" y="3714"/>
                    </a:lnTo>
                    <a:lnTo>
                      <a:pt x="2762" y="3638"/>
                    </a:lnTo>
                    <a:lnTo>
                      <a:pt x="2782" y="3600"/>
                    </a:lnTo>
                    <a:lnTo>
                      <a:pt x="2800" y="3581"/>
                    </a:lnTo>
                    <a:lnTo>
                      <a:pt x="2858" y="3524"/>
                    </a:lnTo>
                    <a:lnTo>
                      <a:pt x="2953" y="3428"/>
                    </a:lnTo>
                    <a:lnTo>
                      <a:pt x="2953" y="3410"/>
                    </a:lnTo>
                    <a:lnTo>
                      <a:pt x="2953" y="3391"/>
                    </a:lnTo>
                    <a:lnTo>
                      <a:pt x="2953" y="3372"/>
                    </a:lnTo>
                    <a:lnTo>
                      <a:pt x="2934" y="3352"/>
                    </a:lnTo>
                    <a:lnTo>
                      <a:pt x="2914" y="3352"/>
                    </a:lnTo>
                    <a:lnTo>
                      <a:pt x="2896" y="3352"/>
                    </a:lnTo>
                    <a:lnTo>
                      <a:pt x="2877" y="3352"/>
                    </a:lnTo>
                    <a:lnTo>
                      <a:pt x="2858" y="3352"/>
                    </a:lnTo>
                    <a:lnTo>
                      <a:pt x="2819" y="3333"/>
                    </a:lnTo>
                    <a:lnTo>
                      <a:pt x="2800" y="3333"/>
                    </a:lnTo>
                    <a:lnTo>
                      <a:pt x="2782" y="3352"/>
                    </a:lnTo>
                    <a:lnTo>
                      <a:pt x="2686" y="3391"/>
                    </a:lnTo>
                    <a:lnTo>
                      <a:pt x="2667" y="3391"/>
                    </a:lnTo>
                    <a:lnTo>
                      <a:pt x="2648" y="3391"/>
                    </a:lnTo>
                    <a:lnTo>
                      <a:pt x="2629" y="3372"/>
                    </a:lnTo>
                    <a:lnTo>
                      <a:pt x="2629" y="3352"/>
                    </a:lnTo>
                    <a:lnTo>
                      <a:pt x="2610" y="3352"/>
                    </a:lnTo>
                    <a:lnTo>
                      <a:pt x="2591" y="3333"/>
                    </a:lnTo>
                    <a:lnTo>
                      <a:pt x="2572" y="3314"/>
                    </a:lnTo>
                    <a:lnTo>
                      <a:pt x="2553" y="3333"/>
                    </a:lnTo>
                    <a:lnTo>
                      <a:pt x="2533" y="3352"/>
                    </a:lnTo>
                    <a:lnTo>
                      <a:pt x="2343" y="3543"/>
                    </a:lnTo>
                    <a:lnTo>
                      <a:pt x="2324" y="3581"/>
                    </a:lnTo>
                    <a:lnTo>
                      <a:pt x="2324" y="3657"/>
                    </a:lnTo>
                    <a:lnTo>
                      <a:pt x="2305" y="3695"/>
                    </a:lnTo>
                    <a:lnTo>
                      <a:pt x="2286" y="3714"/>
                    </a:lnTo>
                    <a:lnTo>
                      <a:pt x="2210" y="3562"/>
                    </a:lnTo>
                    <a:lnTo>
                      <a:pt x="2191" y="3543"/>
                    </a:lnTo>
                    <a:lnTo>
                      <a:pt x="2096" y="3505"/>
                    </a:lnTo>
                    <a:lnTo>
                      <a:pt x="2076" y="3486"/>
                    </a:lnTo>
                    <a:lnTo>
                      <a:pt x="2038" y="3410"/>
                    </a:lnTo>
                    <a:lnTo>
                      <a:pt x="2000" y="3257"/>
                    </a:lnTo>
                    <a:lnTo>
                      <a:pt x="2000" y="3238"/>
                    </a:lnTo>
                    <a:lnTo>
                      <a:pt x="2000" y="3219"/>
                    </a:lnTo>
                    <a:lnTo>
                      <a:pt x="2000" y="3200"/>
                    </a:lnTo>
                    <a:lnTo>
                      <a:pt x="2000" y="3181"/>
                    </a:lnTo>
                    <a:lnTo>
                      <a:pt x="2020" y="3162"/>
                    </a:lnTo>
                    <a:lnTo>
                      <a:pt x="2038" y="3143"/>
                    </a:lnTo>
                    <a:lnTo>
                      <a:pt x="2134" y="3086"/>
                    </a:lnTo>
                    <a:lnTo>
                      <a:pt x="2152" y="3086"/>
                    </a:lnTo>
                    <a:lnTo>
                      <a:pt x="2172" y="3067"/>
                    </a:lnTo>
                    <a:lnTo>
                      <a:pt x="2191" y="3067"/>
                    </a:lnTo>
                    <a:lnTo>
                      <a:pt x="2229" y="3067"/>
                    </a:lnTo>
                    <a:lnTo>
                      <a:pt x="2248" y="3067"/>
                    </a:lnTo>
                    <a:lnTo>
                      <a:pt x="2267" y="3067"/>
                    </a:lnTo>
                    <a:lnTo>
                      <a:pt x="2286" y="3067"/>
                    </a:lnTo>
                    <a:lnTo>
                      <a:pt x="2324" y="3029"/>
                    </a:lnTo>
                    <a:lnTo>
                      <a:pt x="2324" y="3010"/>
                    </a:lnTo>
                    <a:lnTo>
                      <a:pt x="2324" y="2991"/>
                    </a:lnTo>
                    <a:lnTo>
                      <a:pt x="2324" y="2971"/>
                    </a:lnTo>
                    <a:lnTo>
                      <a:pt x="2324" y="2952"/>
                    </a:lnTo>
                    <a:lnTo>
                      <a:pt x="2305" y="2952"/>
                    </a:lnTo>
                    <a:lnTo>
                      <a:pt x="2267" y="2915"/>
                    </a:lnTo>
                    <a:lnTo>
                      <a:pt x="2172" y="2838"/>
                    </a:lnTo>
                    <a:lnTo>
                      <a:pt x="2152" y="2800"/>
                    </a:lnTo>
                    <a:lnTo>
                      <a:pt x="2134" y="2781"/>
                    </a:lnTo>
                    <a:lnTo>
                      <a:pt x="2115" y="2762"/>
                    </a:lnTo>
                    <a:lnTo>
                      <a:pt x="2096" y="2762"/>
                    </a:lnTo>
                    <a:lnTo>
                      <a:pt x="2057" y="2743"/>
                    </a:lnTo>
                    <a:lnTo>
                      <a:pt x="1962" y="2743"/>
                    </a:lnTo>
                    <a:lnTo>
                      <a:pt x="1943" y="2743"/>
                    </a:lnTo>
                    <a:lnTo>
                      <a:pt x="1924" y="2724"/>
                    </a:lnTo>
                    <a:lnTo>
                      <a:pt x="1905" y="2705"/>
                    </a:lnTo>
                    <a:lnTo>
                      <a:pt x="1848" y="2610"/>
                    </a:lnTo>
                    <a:lnTo>
                      <a:pt x="1829" y="2610"/>
                    </a:lnTo>
                    <a:lnTo>
                      <a:pt x="1791" y="2571"/>
                    </a:lnTo>
                    <a:lnTo>
                      <a:pt x="1772" y="2571"/>
                    </a:lnTo>
                    <a:lnTo>
                      <a:pt x="1772" y="2552"/>
                    </a:lnTo>
                    <a:lnTo>
                      <a:pt x="1753" y="2571"/>
                    </a:lnTo>
                    <a:lnTo>
                      <a:pt x="1734" y="2590"/>
                    </a:lnTo>
                    <a:lnTo>
                      <a:pt x="1695" y="2610"/>
                    </a:lnTo>
                    <a:lnTo>
                      <a:pt x="1658" y="2590"/>
                    </a:lnTo>
                    <a:lnTo>
                      <a:pt x="1639" y="2552"/>
                    </a:lnTo>
                    <a:lnTo>
                      <a:pt x="1600" y="2476"/>
                    </a:lnTo>
                    <a:lnTo>
                      <a:pt x="1505" y="2457"/>
                    </a:lnTo>
                    <a:lnTo>
                      <a:pt x="1467" y="2457"/>
                    </a:lnTo>
                    <a:lnTo>
                      <a:pt x="1448" y="2419"/>
                    </a:lnTo>
                    <a:lnTo>
                      <a:pt x="1429" y="2362"/>
                    </a:lnTo>
                    <a:lnTo>
                      <a:pt x="1410" y="2343"/>
                    </a:lnTo>
                    <a:lnTo>
                      <a:pt x="1372" y="2343"/>
                    </a:lnTo>
                    <a:lnTo>
                      <a:pt x="1258" y="2362"/>
                    </a:lnTo>
                    <a:lnTo>
                      <a:pt x="1238" y="2362"/>
                    </a:lnTo>
                    <a:lnTo>
                      <a:pt x="1181" y="2400"/>
                    </a:lnTo>
                    <a:lnTo>
                      <a:pt x="1143" y="2419"/>
                    </a:lnTo>
                    <a:lnTo>
                      <a:pt x="1124" y="2419"/>
                    </a:lnTo>
                    <a:lnTo>
                      <a:pt x="1048" y="2381"/>
                    </a:lnTo>
                    <a:lnTo>
                      <a:pt x="991" y="2343"/>
                    </a:lnTo>
                    <a:lnTo>
                      <a:pt x="953" y="2324"/>
                    </a:lnTo>
                    <a:lnTo>
                      <a:pt x="914" y="2305"/>
                    </a:lnTo>
                    <a:lnTo>
                      <a:pt x="857" y="2209"/>
                    </a:lnTo>
                    <a:lnTo>
                      <a:pt x="819" y="2172"/>
                    </a:lnTo>
                    <a:lnTo>
                      <a:pt x="819" y="2133"/>
                    </a:lnTo>
                    <a:lnTo>
                      <a:pt x="819" y="2076"/>
                    </a:lnTo>
                    <a:lnTo>
                      <a:pt x="800" y="2038"/>
                    </a:lnTo>
                    <a:lnTo>
                      <a:pt x="781" y="2038"/>
                    </a:lnTo>
                    <a:lnTo>
                      <a:pt x="743" y="2038"/>
                    </a:lnTo>
                    <a:lnTo>
                      <a:pt x="686" y="2038"/>
                    </a:lnTo>
                    <a:lnTo>
                      <a:pt x="648" y="2076"/>
                    </a:lnTo>
                    <a:lnTo>
                      <a:pt x="610" y="2133"/>
                    </a:lnTo>
                    <a:lnTo>
                      <a:pt x="552" y="2248"/>
                    </a:lnTo>
                    <a:lnTo>
                      <a:pt x="552" y="2400"/>
                    </a:lnTo>
                    <a:lnTo>
                      <a:pt x="496" y="2381"/>
                    </a:lnTo>
                    <a:lnTo>
                      <a:pt x="457" y="2362"/>
                    </a:lnTo>
                    <a:lnTo>
                      <a:pt x="324" y="2267"/>
                    </a:lnTo>
                    <a:lnTo>
                      <a:pt x="248" y="2248"/>
                    </a:lnTo>
                    <a:lnTo>
                      <a:pt x="153" y="2172"/>
                    </a:lnTo>
                    <a:lnTo>
                      <a:pt x="57" y="2076"/>
                    </a:lnTo>
                    <a:lnTo>
                      <a:pt x="19" y="2019"/>
                    </a:lnTo>
                    <a:lnTo>
                      <a:pt x="0" y="1943"/>
                    </a:lnTo>
                    <a:lnTo>
                      <a:pt x="39" y="1848"/>
                    </a:lnTo>
                    <a:lnTo>
                      <a:pt x="95" y="1791"/>
                    </a:lnTo>
                    <a:lnTo>
                      <a:pt x="362" y="1619"/>
                    </a:lnTo>
                    <a:lnTo>
                      <a:pt x="420" y="1581"/>
                    </a:lnTo>
                    <a:lnTo>
                      <a:pt x="438" y="1562"/>
                    </a:lnTo>
                    <a:lnTo>
                      <a:pt x="438" y="1524"/>
                    </a:lnTo>
                    <a:lnTo>
                      <a:pt x="457" y="1467"/>
                    </a:lnTo>
                    <a:lnTo>
                      <a:pt x="476" y="1391"/>
                    </a:lnTo>
                    <a:lnTo>
                      <a:pt x="515" y="1352"/>
                    </a:lnTo>
                    <a:lnTo>
                      <a:pt x="534" y="1295"/>
                    </a:lnTo>
                    <a:lnTo>
                      <a:pt x="552" y="1276"/>
                    </a:lnTo>
                    <a:lnTo>
                      <a:pt x="572" y="1257"/>
                    </a:lnTo>
                    <a:lnTo>
                      <a:pt x="610" y="1219"/>
                    </a:lnTo>
                    <a:lnTo>
                      <a:pt x="686" y="1181"/>
                    </a:lnTo>
                    <a:lnTo>
                      <a:pt x="743" y="1143"/>
                    </a:lnTo>
                    <a:lnTo>
                      <a:pt x="800" y="1143"/>
                    </a:lnTo>
                    <a:lnTo>
                      <a:pt x="857" y="1124"/>
                    </a:lnTo>
                    <a:lnTo>
                      <a:pt x="896" y="1124"/>
                    </a:lnTo>
                    <a:lnTo>
                      <a:pt x="914" y="1105"/>
                    </a:lnTo>
                    <a:lnTo>
                      <a:pt x="914" y="1066"/>
                    </a:lnTo>
                    <a:lnTo>
                      <a:pt x="953" y="1029"/>
                    </a:lnTo>
                    <a:lnTo>
                      <a:pt x="953" y="990"/>
                    </a:lnTo>
                    <a:lnTo>
                      <a:pt x="991" y="914"/>
                    </a:lnTo>
                    <a:lnTo>
                      <a:pt x="1010" y="876"/>
                    </a:lnTo>
                    <a:lnTo>
                      <a:pt x="1067" y="838"/>
                    </a:lnTo>
                    <a:lnTo>
                      <a:pt x="1124" y="819"/>
                    </a:lnTo>
                    <a:lnTo>
                      <a:pt x="1162" y="800"/>
                    </a:lnTo>
                    <a:lnTo>
                      <a:pt x="1219" y="781"/>
                    </a:lnTo>
                    <a:lnTo>
                      <a:pt x="1258" y="743"/>
                    </a:lnTo>
                    <a:lnTo>
                      <a:pt x="1277" y="705"/>
                    </a:lnTo>
                    <a:lnTo>
                      <a:pt x="1295" y="685"/>
                    </a:lnTo>
                    <a:lnTo>
                      <a:pt x="1334" y="648"/>
                    </a:lnTo>
                    <a:lnTo>
                      <a:pt x="1410" y="629"/>
                    </a:lnTo>
                    <a:lnTo>
                      <a:pt x="1429" y="609"/>
                    </a:lnTo>
                    <a:lnTo>
                      <a:pt x="1467" y="571"/>
                    </a:lnTo>
                    <a:lnTo>
                      <a:pt x="1486" y="553"/>
                    </a:lnTo>
                    <a:lnTo>
                      <a:pt x="1524" y="553"/>
                    </a:lnTo>
                    <a:lnTo>
                      <a:pt x="1581" y="553"/>
                    </a:lnTo>
                    <a:lnTo>
                      <a:pt x="1695" y="571"/>
                    </a:lnTo>
                    <a:lnTo>
                      <a:pt x="1734" y="533"/>
                    </a:lnTo>
                    <a:lnTo>
                      <a:pt x="1734" y="514"/>
                    </a:lnTo>
                    <a:lnTo>
                      <a:pt x="1753" y="495"/>
                    </a:lnTo>
                    <a:lnTo>
                      <a:pt x="1772" y="476"/>
                    </a:lnTo>
                    <a:lnTo>
                      <a:pt x="1810" y="457"/>
                    </a:lnTo>
                    <a:lnTo>
                      <a:pt x="1848" y="419"/>
                    </a:lnTo>
                    <a:lnTo>
                      <a:pt x="1886" y="362"/>
                    </a:lnTo>
                    <a:lnTo>
                      <a:pt x="1905" y="343"/>
                    </a:lnTo>
                    <a:lnTo>
                      <a:pt x="1905" y="324"/>
                    </a:lnTo>
                    <a:lnTo>
                      <a:pt x="1924" y="324"/>
                    </a:lnTo>
                    <a:lnTo>
                      <a:pt x="1943" y="305"/>
                    </a:lnTo>
                    <a:lnTo>
                      <a:pt x="1962" y="305"/>
                    </a:lnTo>
                    <a:lnTo>
                      <a:pt x="1981" y="305"/>
                    </a:lnTo>
                    <a:lnTo>
                      <a:pt x="2057" y="305"/>
                    </a:lnTo>
                    <a:lnTo>
                      <a:pt x="2191" y="343"/>
                    </a:lnTo>
                    <a:lnTo>
                      <a:pt x="2210" y="324"/>
                    </a:lnTo>
                    <a:lnTo>
                      <a:pt x="2248" y="324"/>
                    </a:lnTo>
                    <a:lnTo>
                      <a:pt x="2286" y="305"/>
                    </a:lnTo>
                    <a:lnTo>
                      <a:pt x="2324" y="286"/>
                    </a:lnTo>
                    <a:lnTo>
                      <a:pt x="2401" y="228"/>
                    </a:lnTo>
                    <a:lnTo>
                      <a:pt x="2457" y="209"/>
                    </a:lnTo>
                    <a:lnTo>
                      <a:pt x="2477" y="191"/>
                    </a:lnTo>
                    <a:lnTo>
                      <a:pt x="2515" y="191"/>
                    </a:lnTo>
                    <a:lnTo>
                      <a:pt x="2533" y="209"/>
                    </a:lnTo>
                    <a:lnTo>
                      <a:pt x="2553" y="209"/>
                    </a:lnTo>
                    <a:lnTo>
                      <a:pt x="2572" y="209"/>
                    </a:lnTo>
                    <a:lnTo>
                      <a:pt x="2591" y="209"/>
                    </a:lnTo>
                    <a:lnTo>
                      <a:pt x="2610" y="191"/>
                    </a:lnTo>
                    <a:lnTo>
                      <a:pt x="2629" y="191"/>
                    </a:lnTo>
                    <a:lnTo>
                      <a:pt x="2667" y="191"/>
                    </a:lnTo>
                    <a:lnTo>
                      <a:pt x="2686" y="191"/>
                    </a:lnTo>
                    <a:lnTo>
                      <a:pt x="2705" y="191"/>
                    </a:lnTo>
                    <a:lnTo>
                      <a:pt x="2743" y="172"/>
                    </a:lnTo>
                    <a:lnTo>
                      <a:pt x="2782" y="152"/>
                    </a:lnTo>
                    <a:lnTo>
                      <a:pt x="2800" y="133"/>
                    </a:lnTo>
                    <a:lnTo>
                      <a:pt x="2819" y="114"/>
                    </a:lnTo>
                    <a:lnTo>
                      <a:pt x="2819" y="95"/>
                    </a:lnTo>
                    <a:lnTo>
                      <a:pt x="2838" y="95"/>
                    </a:lnTo>
                    <a:lnTo>
                      <a:pt x="2858" y="95"/>
                    </a:lnTo>
                    <a:lnTo>
                      <a:pt x="2877" y="95"/>
                    </a:lnTo>
                    <a:lnTo>
                      <a:pt x="2896" y="95"/>
                    </a:lnTo>
                    <a:lnTo>
                      <a:pt x="2896" y="114"/>
                    </a:lnTo>
                    <a:lnTo>
                      <a:pt x="2877" y="133"/>
                    </a:lnTo>
                    <a:lnTo>
                      <a:pt x="2858" y="152"/>
                    </a:lnTo>
                    <a:lnTo>
                      <a:pt x="2858" y="172"/>
                    </a:lnTo>
                    <a:lnTo>
                      <a:pt x="2877" y="172"/>
                    </a:lnTo>
                    <a:lnTo>
                      <a:pt x="2896" y="172"/>
                    </a:lnTo>
                    <a:lnTo>
                      <a:pt x="2914" y="172"/>
                    </a:lnTo>
                    <a:lnTo>
                      <a:pt x="2953" y="172"/>
                    </a:lnTo>
                    <a:lnTo>
                      <a:pt x="3067" y="133"/>
                    </a:lnTo>
                    <a:lnTo>
                      <a:pt x="3162" y="76"/>
                    </a:lnTo>
                    <a:lnTo>
                      <a:pt x="3295" y="0"/>
                    </a:lnTo>
                    <a:lnTo>
                      <a:pt x="3315" y="0"/>
                    </a:lnTo>
                    <a:lnTo>
                      <a:pt x="3353" y="0"/>
                    </a:lnTo>
                    <a:lnTo>
                      <a:pt x="3486" y="38"/>
                    </a:lnTo>
                    <a:lnTo>
                      <a:pt x="3639" y="57"/>
                    </a:lnTo>
                    <a:lnTo>
                      <a:pt x="3696" y="76"/>
                    </a:lnTo>
                    <a:lnTo>
                      <a:pt x="3696" y="95"/>
                    </a:lnTo>
                    <a:lnTo>
                      <a:pt x="3715" y="114"/>
                    </a:lnTo>
                    <a:lnTo>
                      <a:pt x="3715" y="133"/>
                    </a:lnTo>
                    <a:lnTo>
                      <a:pt x="3715" y="152"/>
                    </a:lnTo>
                    <a:lnTo>
                      <a:pt x="3715" y="172"/>
                    </a:lnTo>
                    <a:lnTo>
                      <a:pt x="3734" y="191"/>
                    </a:lnTo>
                    <a:lnTo>
                      <a:pt x="3753" y="191"/>
                    </a:lnTo>
                    <a:lnTo>
                      <a:pt x="3772" y="191"/>
                    </a:lnTo>
                    <a:lnTo>
                      <a:pt x="3905" y="152"/>
                    </a:lnTo>
                    <a:lnTo>
                      <a:pt x="3924" y="152"/>
                    </a:lnTo>
                    <a:lnTo>
                      <a:pt x="3943" y="133"/>
                    </a:lnTo>
                    <a:lnTo>
                      <a:pt x="4343" y="172"/>
                    </a:lnTo>
                    <a:lnTo>
                      <a:pt x="4362" y="172"/>
                    </a:lnTo>
                    <a:lnTo>
                      <a:pt x="4362" y="191"/>
                    </a:lnTo>
                    <a:lnTo>
                      <a:pt x="4382" y="191"/>
                    </a:lnTo>
                    <a:lnTo>
                      <a:pt x="4400" y="191"/>
                    </a:lnTo>
                    <a:lnTo>
                      <a:pt x="4458" y="172"/>
                    </a:lnTo>
                    <a:lnTo>
                      <a:pt x="4477" y="172"/>
                    </a:lnTo>
                    <a:lnTo>
                      <a:pt x="4781" y="228"/>
                    </a:lnTo>
                    <a:lnTo>
                      <a:pt x="4895" y="228"/>
                    </a:lnTo>
                    <a:lnTo>
                      <a:pt x="4953" y="209"/>
                    </a:lnTo>
                    <a:lnTo>
                      <a:pt x="5029" y="191"/>
                    </a:lnTo>
                    <a:lnTo>
                      <a:pt x="5048" y="191"/>
                    </a:lnTo>
                    <a:lnTo>
                      <a:pt x="5067" y="191"/>
                    </a:lnTo>
                    <a:lnTo>
                      <a:pt x="5181" y="191"/>
                    </a:lnTo>
                    <a:lnTo>
                      <a:pt x="5239" y="172"/>
                    </a:lnTo>
                    <a:lnTo>
                      <a:pt x="5334" y="191"/>
                    </a:lnTo>
                    <a:lnTo>
                      <a:pt x="5372" y="191"/>
                    </a:lnTo>
                    <a:lnTo>
                      <a:pt x="5391" y="209"/>
                    </a:lnTo>
                    <a:lnTo>
                      <a:pt x="5391" y="228"/>
                    </a:lnTo>
                    <a:lnTo>
                      <a:pt x="5429" y="286"/>
                    </a:lnTo>
                    <a:lnTo>
                      <a:pt x="5429" y="324"/>
                    </a:lnTo>
                    <a:lnTo>
                      <a:pt x="5429" y="400"/>
                    </a:lnTo>
                    <a:lnTo>
                      <a:pt x="5429" y="419"/>
                    </a:lnTo>
                    <a:lnTo>
                      <a:pt x="5410" y="438"/>
                    </a:lnTo>
                    <a:lnTo>
                      <a:pt x="5391" y="457"/>
                    </a:lnTo>
                    <a:lnTo>
                      <a:pt x="5257" y="553"/>
                    </a:lnTo>
                    <a:lnTo>
                      <a:pt x="5220" y="571"/>
                    </a:lnTo>
                    <a:lnTo>
                      <a:pt x="5181" y="590"/>
                    </a:lnTo>
                    <a:lnTo>
                      <a:pt x="5124" y="571"/>
                    </a:lnTo>
                    <a:lnTo>
                      <a:pt x="5105" y="571"/>
                    </a:lnTo>
                    <a:lnTo>
                      <a:pt x="5086" y="571"/>
                    </a:lnTo>
                    <a:lnTo>
                      <a:pt x="5067" y="571"/>
                    </a:lnTo>
                    <a:lnTo>
                      <a:pt x="5048" y="590"/>
                    </a:lnTo>
                    <a:lnTo>
                      <a:pt x="5029" y="629"/>
                    </a:lnTo>
                    <a:lnTo>
                      <a:pt x="5010" y="743"/>
                    </a:lnTo>
                    <a:lnTo>
                      <a:pt x="4991" y="781"/>
                    </a:lnTo>
                    <a:lnTo>
                      <a:pt x="4991" y="800"/>
                    </a:lnTo>
                    <a:lnTo>
                      <a:pt x="4972" y="800"/>
                    </a:lnTo>
                    <a:lnTo>
                      <a:pt x="4934" y="819"/>
                    </a:lnTo>
                    <a:lnTo>
                      <a:pt x="4934" y="838"/>
                    </a:lnTo>
                    <a:lnTo>
                      <a:pt x="4915" y="914"/>
                    </a:lnTo>
                    <a:lnTo>
                      <a:pt x="4915" y="934"/>
                    </a:lnTo>
                    <a:lnTo>
                      <a:pt x="4934" y="952"/>
                    </a:lnTo>
                    <a:lnTo>
                      <a:pt x="4953" y="952"/>
                    </a:lnTo>
                    <a:lnTo>
                      <a:pt x="4972" y="971"/>
                    </a:lnTo>
                    <a:lnTo>
                      <a:pt x="4991" y="971"/>
                    </a:lnTo>
                    <a:lnTo>
                      <a:pt x="5029" y="952"/>
                    </a:lnTo>
                    <a:lnTo>
                      <a:pt x="5048" y="934"/>
                    </a:lnTo>
                    <a:lnTo>
                      <a:pt x="5048" y="952"/>
                    </a:lnTo>
                    <a:lnTo>
                      <a:pt x="5048" y="971"/>
                    </a:lnTo>
                    <a:lnTo>
                      <a:pt x="5029" y="1105"/>
                    </a:lnTo>
                    <a:lnTo>
                      <a:pt x="5029" y="1143"/>
                    </a:lnTo>
                    <a:lnTo>
                      <a:pt x="5048" y="1162"/>
                    </a:lnTo>
                    <a:lnTo>
                      <a:pt x="5086" y="1315"/>
                    </a:lnTo>
                    <a:lnTo>
                      <a:pt x="5086" y="1410"/>
                    </a:lnTo>
                    <a:lnTo>
                      <a:pt x="5086" y="1429"/>
                    </a:lnTo>
                    <a:lnTo>
                      <a:pt x="5048" y="1447"/>
                    </a:lnTo>
                    <a:lnTo>
                      <a:pt x="5029" y="1486"/>
                    </a:lnTo>
                    <a:lnTo>
                      <a:pt x="5010" y="1486"/>
                    </a:lnTo>
                    <a:lnTo>
                      <a:pt x="4991" y="1486"/>
                    </a:lnTo>
                    <a:lnTo>
                      <a:pt x="4972" y="1486"/>
                    </a:lnTo>
                    <a:lnTo>
                      <a:pt x="4934" y="1486"/>
                    </a:lnTo>
                    <a:lnTo>
                      <a:pt x="4915" y="1486"/>
                    </a:lnTo>
                    <a:lnTo>
                      <a:pt x="4800" y="1562"/>
                    </a:lnTo>
                    <a:lnTo>
                      <a:pt x="4781" y="1581"/>
                    </a:lnTo>
                    <a:lnTo>
                      <a:pt x="4781" y="1600"/>
                    </a:lnTo>
                    <a:lnTo>
                      <a:pt x="4763" y="1638"/>
                    </a:lnTo>
                    <a:lnTo>
                      <a:pt x="4763" y="1657"/>
                    </a:lnTo>
                    <a:lnTo>
                      <a:pt x="4763" y="1676"/>
                    </a:lnTo>
                    <a:lnTo>
                      <a:pt x="4743" y="1695"/>
                    </a:lnTo>
                    <a:lnTo>
                      <a:pt x="4724" y="1714"/>
                    </a:lnTo>
                    <a:lnTo>
                      <a:pt x="4686" y="1752"/>
                    </a:lnTo>
                    <a:lnTo>
                      <a:pt x="4686" y="1772"/>
                    </a:lnTo>
                    <a:lnTo>
                      <a:pt x="4667" y="1772"/>
                    </a:lnTo>
                    <a:lnTo>
                      <a:pt x="4648" y="1772"/>
                    </a:lnTo>
                    <a:lnTo>
                      <a:pt x="4629" y="1752"/>
                    </a:lnTo>
                    <a:lnTo>
                      <a:pt x="4572" y="1695"/>
                    </a:lnTo>
                    <a:lnTo>
                      <a:pt x="4514" y="1657"/>
                    </a:lnTo>
                    <a:lnTo>
                      <a:pt x="4496" y="1676"/>
                    </a:lnTo>
                    <a:lnTo>
                      <a:pt x="4477" y="1695"/>
                    </a:lnTo>
                    <a:lnTo>
                      <a:pt x="4477" y="1714"/>
                    </a:lnTo>
                    <a:lnTo>
                      <a:pt x="4458" y="1714"/>
                    </a:lnTo>
                    <a:lnTo>
                      <a:pt x="4458" y="1733"/>
                    </a:lnTo>
                    <a:lnTo>
                      <a:pt x="4477" y="1772"/>
                    </a:lnTo>
                    <a:lnTo>
                      <a:pt x="4477" y="1791"/>
                    </a:lnTo>
                    <a:lnTo>
                      <a:pt x="4496" y="1828"/>
                    </a:lnTo>
                    <a:lnTo>
                      <a:pt x="4534" y="1886"/>
                    </a:lnTo>
                    <a:lnTo>
                      <a:pt x="4553" y="1905"/>
                    </a:lnTo>
                    <a:lnTo>
                      <a:pt x="4572" y="1924"/>
                    </a:lnTo>
                    <a:lnTo>
                      <a:pt x="4648" y="2000"/>
                    </a:lnTo>
                    <a:lnTo>
                      <a:pt x="4724" y="2095"/>
                    </a:lnTo>
                    <a:lnTo>
                      <a:pt x="4724" y="2114"/>
                    </a:lnTo>
                    <a:lnTo>
                      <a:pt x="4743" y="2133"/>
                    </a:lnTo>
                    <a:lnTo>
                      <a:pt x="4743" y="2153"/>
                    </a:lnTo>
                    <a:lnTo>
                      <a:pt x="4743" y="2172"/>
                    </a:lnTo>
                    <a:lnTo>
                      <a:pt x="4724" y="2286"/>
                    </a:lnTo>
                    <a:lnTo>
                      <a:pt x="4743" y="2305"/>
                    </a:lnTo>
                    <a:lnTo>
                      <a:pt x="4743" y="2324"/>
                    </a:lnTo>
                    <a:lnTo>
                      <a:pt x="4743" y="2343"/>
                    </a:lnTo>
                    <a:lnTo>
                      <a:pt x="4763" y="2362"/>
                    </a:lnTo>
                    <a:lnTo>
                      <a:pt x="4800" y="2400"/>
                    </a:lnTo>
                    <a:lnTo>
                      <a:pt x="4819" y="2419"/>
                    </a:lnTo>
                    <a:lnTo>
                      <a:pt x="4819" y="2457"/>
                    </a:lnTo>
                    <a:lnTo>
                      <a:pt x="4839" y="2457"/>
                    </a:lnTo>
                    <a:lnTo>
                      <a:pt x="4839" y="2476"/>
                    </a:lnTo>
                    <a:lnTo>
                      <a:pt x="4858" y="2476"/>
                    </a:lnTo>
                    <a:lnTo>
                      <a:pt x="4877" y="2476"/>
                    </a:lnTo>
                    <a:lnTo>
                      <a:pt x="4895" y="2476"/>
                    </a:lnTo>
                    <a:lnTo>
                      <a:pt x="4895" y="2457"/>
                    </a:lnTo>
                    <a:lnTo>
                      <a:pt x="4915" y="2419"/>
                    </a:lnTo>
                    <a:lnTo>
                      <a:pt x="4934" y="2381"/>
                    </a:lnTo>
                    <a:lnTo>
                      <a:pt x="4934" y="2362"/>
                    </a:lnTo>
                    <a:lnTo>
                      <a:pt x="4915" y="2286"/>
                    </a:lnTo>
                    <a:lnTo>
                      <a:pt x="4915" y="2267"/>
                    </a:lnTo>
                    <a:lnTo>
                      <a:pt x="4915" y="2248"/>
                    </a:lnTo>
                    <a:lnTo>
                      <a:pt x="4972" y="2209"/>
                    </a:lnTo>
                    <a:lnTo>
                      <a:pt x="5181" y="2114"/>
                    </a:lnTo>
                    <a:lnTo>
                      <a:pt x="5239" y="2133"/>
                    </a:lnTo>
                    <a:lnTo>
                      <a:pt x="5257" y="2190"/>
                    </a:lnTo>
                    <a:lnTo>
                      <a:pt x="5296" y="2286"/>
                    </a:lnTo>
                    <a:lnTo>
                      <a:pt x="5315" y="2305"/>
                    </a:lnTo>
                    <a:lnTo>
                      <a:pt x="5334" y="2305"/>
                    </a:lnTo>
                    <a:lnTo>
                      <a:pt x="5334" y="2324"/>
                    </a:lnTo>
                    <a:lnTo>
                      <a:pt x="5257" y="2400"/>
                    </a:lnTo>
                    <a:lnTo>
                      <a:pt x="5220" y="2438"/>
                    </a:lnTo>
                    <a:lnTo>
                      <a:pt x="5181" y="253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920" name="Freeform 26">
                <a:extLst>
                  <a:ext uri="{FF2B5EF4-FFF2-40B4-BE49-F238E27FC236}">
                    <a16:creationId xmlns:a16="http://schemas.microsoft.com/office/drawing/2014/main" id="{8F0E8EBA-4F5F-1F4B-BB8E-4E7C8EAFC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7113" y="2524125"/>
                <a:ext cx="800100" cy="868363"/>
              </a:xfrm>
              <a:custGeom>
                <a:avLst/>
                <a:gdLst>
                  <a:gd name="T0" fmla="*/ 2147483646 w 4439"/>
                  <a:gd name="T1" fmla="*/ 2147483646 h 4820"/>
                  <a:gd name="T2" fmla="*/ 2147483646 w 4439"/>
                  <a:gd name="T3" fmla="*/ 2147483646 h 4820"/>
                  <a:gd name="T4" fmla="*/ 2147483646 w 4439"/>
                  <a:gd name="T5" fmla="*/ 2147483646 h 4820"/>
                  <a:gd name="T6" fmla="*/ 2147483646 w 4439"/>
                  <a:gd name="T7" fmla="*/ 2147483646 h 4820"/>
                  <a:gd name="T8" fmla="*/ 2147483646 w 4439"/>
                  <a:gd name="T9" fmla="*/ 2147483646 h 4820"/>
                  <a:gd name="T10" fmla="*/ 2147483646 w 4439"/>
                  <a:gd name="T11" fmla="*/ 2147483646 h 4820"/>
                  <a:gd name="T12" fmla="*/ 2147483646 w 4439"/>
                  <a:gd name="T13" fmla="*/ 2147483646 h 4820"/>
                  <a:gd name="T14" fmla="*/ 2147483646 w 4439"/>
                  <a:gd name="T15" fmla="*/ 2147483646 h 4820"/>
                  <a:gd name="T16" fmla="*/ 2147483646 w 4439"/>
                  <a:gd name="T17" fmla="*/ 2147483646 h 4820"/>
                  <a:gd name="T18" fmla="*/ 2147483646 w 4439"/>
                  <a:gd name="T19" fmla="*/ 2147483646 h 4820"/>
                  <a:gd name="T20" fmla="*/ 2147483646 w 4439"/>
                  <a:gd name="T21" fmla="*/ 2147483646 h 4820"/>
                  <a:gd name="T22" fmla="*/ 2147483646 w 4439"/>
                  <a:gd name="T23" fmla="*/ 2147483646 h 4820"/>
                  <a:gd name="T24" fmla="*/ 2147483646 w 4439"/>
                  <a:gd name="T25" fmla="*/ 2147483646 h 4820"/>
                  <a:gd name="T26" fmla="*/ 2147483646 w 4439"/>
                  <a:gd name="T27" fmla="*/ 2147483646 h 4820"/>
                  <a:gd name="T28" fmla="*/ 2147483646 w 4439"/>
                  <a:gd name="T29" fmla="*/ 2147483646 h 4820"/>
                  <a:gd name="T30" fmla="*/ 2147483646 w 4439"/>
                  <a:gd name="T31" fmla="*/ 2147483646 h 4820"/>
                  <a:gd name="T32" fmla="*/ 2147483646 w 4439"/>
                  <a:gd name="T33" fmla="*/ 2147483646 h 4820"/>
                  <a:gd name="T34" fmla="*/ 2147483646 w 4439"/>
                  <a:gd name="T35" fmla="*/ 2147483646 h 4820"/>
                  <a:gd name="T36" fmla="*/ 2147483646 w 4439"/>
                  <a:gd name="T37" fmla="*/ 2147483646 h 4820"/>
                  <a:gd name="T38" fmla="*/ 2147483646 w 4439"/>
                  <a:gd name="T39" fmla="*/ 2147483646 h 4820"/>
                  <a:gd name="T40" fmla="*/ 2147483646 w 4439"/>
                  <a:gd name="T41" fmla="*/ 2147483646 h 4820"/>
                  <a:gd name="T42" fmla="*/ 2147483646 w 4439"/>
                  <a:gd name="T43" fmla="*/ 2147483646 h 4820"/>
                  <a:gd name="T44" fmla="*/ 2147483646 w 4439"/>
                  <a:gd name="T45" fmla="*/ 2147483646 h 4820"/>
                  <a:gd name="T46" fmla="*/ 2147483646 w 4439"/>
                  <a:gd name="T47" fmla="*/ 2147483646 h 4820"/>
                  <a:gd name="T48" fmla="*/ 2147483646 w 4439"/>
                  <a:gd name="T49" fmla="*/ 2147483646 h 4820"/>
                  <a:gd name="T50" fmla="*/ 2147483646 w 4439"/>
                  <a:gd name="T51" fmla="*/ 2147483646 h 4820"/>
                  <a:gd name="T52" fmla="*/ 2147483646 w 4439"/>
                  <a:gd name="T53" fmla="*/ 2147483646 h 4820"/>
                  <a:gd name="T54" fmla="*/ 2147483646 w 4439"/>
                  <a:gd name="T55" fmla="*/ 2147483646 h 4820"/>
                  <a:gd name="T56" fmla="*/ 2147483646 w 4439"/>
                  <a:gd name="T57" fmla="*/ 2147483646 h 4820"/>
                  <a:gd name="T58" fmla="*/ 2147483646 w 4439"/>
                  <a:gd name="T59" fmla="*/ 2147483646 h 4820"/>
                  <a:gd name="T60" fmla="*/ 2147483646 w 4439"/>
                  <a:gd name="T61" fmla="*/ 2147483646 h 4820"/>
                  <a:gd name="T62" fmla="*/ 2147483646 w 4439"/>
                  <a:gd name="T63" fmla="*/ 2147483646 h 4820"/>
                  <a:gd name="T64" fmla="*/ 2147483646 w 4439"/>
                  <a:gd name="T65" fmla="*/ 2147483646 h 4820"/>
                  <a:gd name="T66" fmla="*/ 2147483646 w 4439"/>
                  <a:gd name="T67" fmla="*/ 2147483646 h 4820"/>
                  <a:gd name="T68" fmla="*/ 2147483646 w 4439"/>
                  <a:gd name="T69" fmla="*/ 2147483646 h 4820"/>
                  <a:gd name="T70" fmla="*/ 2147483646 w 4439"/>
                  <a:gd name="T71" fmla="*/ 2147483646 h 4820"/>
                  <a:gd name="T72" fmla="*/ 2147483646 w 4439"/>
                  <a:gd name="T73" fmla="*/ 2147483646 h 4820"/>
                  <a:gd name="T74" fmla="*/ 2147483646 w 4439"/>
                  <a:gd name="T75" fmla="*/ 2147483646 h 4820"/>
                  <a:gd name="T76" fmla="*/ 2147483646 w 4439"/>
                  <a:gd name="T77" fmla="*/ 2147483646 h 4820"/>
                  <a:gd name="T78" fmla="*/ 2147483646 w 4439"/>
                  <a:gd name="T79" fmla="*/ 2147483646 h 4820"/>
                  <a:gd name="T80" fmla="*/ 2147483646 w 4439"/>
                  <a:gd name="T81" fmla="*/ 2147483646 h 4820"/>
                  <a:gd name="T82" fmla="*/ 2147483646 w 4439"/>
                  <a:gd name="T83" fmla="*/ 2147483646 h 4820"/>
                  <a:gd name="T84" fmla="*/ 2147483646 w 4439"/>
                  <a:gd name="T85" fmla="*/ 2147483646 h 4820"/>
                  <a:gd name="T86" fmla="*/ 2147483646 w 4439"/>
                  <a:gd name="T87" fmla="*/ 2147483646 h 4820"/>
                  <a:gd name="T88" fmla="*/ 2147483646 w 4439"/>
                  <a:gd name="T89" fmla="*/ 2147483646 h 4820"/>
                  <a:gd name="T90" fmla="*/ 2147483646 w 4439"/>
                  <a:gd name="T91" fmla="*/ 2147483646 h 4820"/>
                  <a:gd name="T92" fmla="*/ 2147483646 w 4439"/>
                  <a:gd name="T93" fmla="*/ 2147483646 h 4820"/>
                  <a:gd name="T94" fmla="*/ 2147483646 w 4439"/>
                  <a:gd name="T95" fmla="*/ 2147483646 h 4820"/>
                  <a:gd name="T96" fmla="*/ 2147483646 w 4439"/>
                  <a:gd name="T97" fmla="*/ 2147483646 h 4820"/>
                  <a:gd name="T98" fmla="*/ 2147483646 w 4439"/>
                  <a:gd name="T99" fmla="*/ 2147483646 h 4820"/>
                  <a:gd name="T100" fmla="*/ 2147483646 w 4439"/>
                  <a:gd name="T101" fmla="*/ 2147483646 h 4820"/>
                  <a:gd name="T102" fmla="*/ 2147483646 w 4439"/>
                  <a:gd name="T103" fmla="*/ 2147483646 h 4820"/>
                  <a:gd name="T104" fmla="*/ 2147483646 w 4439"/>
                  <a:gd name="T105" fmla="*/ 2147483646 h 4820"/>
                  <a:gd name="T106" fmla="*/ 2147483646 w 4439"/>
                  <a:gd name="T107" fmla="*/ 2147483646 h 4820"/>
                  <a:gd name="T108" fmla="*/ 2147483646 w 4439"/>
                  <a:gd name="T109" fmla="*/ 2147483646 h 4820"/>
                  <a:gd name="T110" fmla="*/ 2147483646 w 4439"/>
                  <a:gd name="T111" fmla="*/ 2147483646 h 48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9" h="4820">
                    <a:moveTo>
                      <a:pt x="3314" y="172"/>
                    </a:moveTo>
                    <a:lnTo>
                      <a:pt x="3314" y="210"/>
                    </a:lnTo>
                    <a:lnTo>
                      <a:pt x="3277" y="286"/>
                    </a:lnTo>
                    <a:lnTo>
                      <a:pt x="3277" y="324"/>
                    </a:lnTo>
                    <a:lnTo>
                      <a:pt x="3295" y="344"/>
                    </a:lnTo>
                    <a:lnTo>
                      <a:pt x="3314" y="362"/>
                    </a:lnTo>
                    <a:lnTo>
                      <a:pt x="3333" y="400"/>
                    </a:lnTo>
                    <a:lnTo>
                      <a:pt x="3333" y="458"/>
                    </a:lnTo>
                    <a:lnTo>
                      <a:pt x="3390" y="553"/>
                    </a:lnTo>
                    <a:lnTo>
                      <a:pt x="3409" y="648"/>
                    </a:lnTo>
                    <a:lnTo>
                      <a:pt x="3486" y="762"/>
                    </a:lnTo>
                    <a:lnTo>
                      <a:pt x="3505" y="801"/>
                    </a:lnTo>
                    <a:lnTo>
                      <a:pt x="3505" y="877"/>
                    </a:lnTo>
                    <a:lnTo>
                      <a:pt x="3505" y="934"/>
                    </a:lnTo>
                    <a:lnTo>
                      <a:pt x="3524" y="972"/>
                    </a:lnTo>
                    <a:lnTo>
                      <a:pt x="3562" y="991"/>
                    </a:lnTo>
                    <a:lnTo>
                      <a:pt x="3600" y="1124"/>
                    </a:lnTo>
                    <a:lnTo>
                      <a:pt x="3638" y="1143"/>
                    </a:lnTo>
                    <a:lnTo>
                      <a:pt x="3676" y="1162"/>
                    </a:lnTo>
                    <a:lnTo>
                      <a:pt x="3753" y="1182"/>
                    </a:lnTo>
                    <a:lnTo>
                      <a:pt x="3810" y="1238"/>
                    </a:lnTo>
                    <a:lnTo>
                      <a:pt x="3848" y="1277"/>
                    </a:lnTo>
                    <a:lnTo>
                      <a:pt x="3886" y="1296"/>
                    </a:lnTo>
                    <a:lnTo>
                      <a:pt x="3943" y="1353"/>
                    </a:lnTo>
                    <a:lnTo>
                      <a:pt x="4038" y="1448"/>
                    </a:lnTo>
                    <a:lnTo>
                      <a:pt x="4134" y="1505"/>
                    </a:lnTo>
                    <a:lnTo>
                      <a:pt x="4191" y="1543"/>
                    </a:lnTo>
                    <a:lnTo>
                      <a:pt x="4248" y="1582"/>
                    </a:lnTo>
                    <a:lnTo>
                      <a:pt x="4286" y="1619"/>
                    </a:lnTo>
                    <a:lnTo>
                      <a:pt x="4324" y="1677"/>
                    </a:lnTo>
                    <a:lnTo>
                      <a:pt x="4343" y="1734"/>
                    </a:lnTo>
                    <a:lnTo>
                      <a:pt x="4343" y="1791"/>
                    </a:lnTo>
                    <a:lnTo>
                      <a:pt x="4343" y="1848"/>
                    </a:lnTo>
                    <a:lnTo>
                      <a:pt x="4267" y="2267"/>
                    </a:lnTo>
                    <a:lnTo>
                      <a:pt x="4229" y="2439"/>
                    </a:lnTo>
                    <a:lnTo>
                      <a:pt x="4210" y="2477"/>
                    </a:lnTo>
                    <a:lnTo>
                      <a:pt x="4210" y="2496"/>
                    </a:lnTo>
                    <a:lnTo>
                      <a:pt x="4210" y="2534"/>
                    </a:lnTo>
                    <a:lnTo>
                      <a:pt x="4248" y="2629"/>
                    </a:lnTo>
                    <a:lnTo>
                      <a:pt x="4305" y="2686"/>
                    </a:lnTo>
                    <a:lnTo>
                      <a:pt x="4324" y="2706"/>
                    </a:lnTo>
                    <a:lnTo>
                      <a:pt x="4343" y="2706"/>
                    </a:lnTo>
                    <a:lnTo>
                      <a:pt x="4381" y="2724"/>
                    </a:lnTo>
                    <a:lnTo>
                      <a:pt x="4400" y="2743"/>
                    </a:lnTo>
                    <a:lnTo>
                      <a:pt x="4400" y="2762"/>
                    </a:lnTo>
                    <a:lnTo>
                      <a:pt x="4400" y="2782"/>
                    </a:lnTo>
                    <a:lnTo>
                      <a:pt x="4381" y="2782"/>
                    </a:lnTo>
                    <a:lnTo>
                      <a:pt x="4324" y="2782"/>
                    </a:lnTo>
                    <a:lnTo>
                      <a:pt x="4305" y="2801"/>
                    </a:lnTo>
                    <a:lnTo>
                      <a:pt x="4286" y="2801"/>
                    </a:lnTo>
                    <a:lnTo>
                      <a:pt x="4286" y="2820"/>
                    </a:lnTo>
                    <a:lnTo>
                      <a:pt x="4267" y="2838"/>
                    </a:lnTo>
                    <a:lnTo>
                      <a:pt x="4267" y="2858"/>
                    </a:lnTo>
                    <a:lnTo>
                      <a:pt x="4248" y="2858"/>
                    </a:lnTo>
                    <a:lnTo>
                      <a:pt x="4229" y="2877"/>
                    </a:lnTo>
                    <a:lnTo>
                      <a:pt x="4210" y="2877"/>
                    </a:lnTo>
                    <a:lnTo>
                      <a:pt x="4191" y="2896"/>
                    </a:lnTo>
                    <a:lnTo>
                      <a:pt x="4171" y="2896"/>
                    </a:lnTo>
                    <a:lnTo>
                      <a:pt x="4152" y="2896"/>
                    </a:lnTo>
                    <a:lnTo>
                      <a:pt x="4152" y="2877"/>
                    </a:lnTo>
                    <a:lnTo>
                      <a:pt x="4134" y="2877"/>
                    </a:lnTo>
                    <a:lnTo>
                      <a:pt x="4115" y="2877"/>
                    </a:lnTo>
                    <a:lnTo>
                      <a:pt x="4076" y="2896"/>
                    </a:lnTo>
                    <a:lnTo>
                      <a:pt x="3981" y="2915"/>
                    </a:lnTo>
                    <a:lnTo>
                      <a:pt x="3943" y="2915"/>
                    </a:lnTo>
                    <a:lnTo>
                      <a:pt x="3943" y="2934"/>
                    </a:lnTo>
                    <a:lnTo>
                      <a:pt x="3981" y="2953"/>
                    </a:lnTo>
                    <a:lnTo>
                      <a:pt x="4019" y="2953"/>
                    </a:lnTo>
                    <a:lnTo>
                      <a:pt x="4019" y="2972"/>
                    </a:lnTo>
                    <a:lnTo>
                      <a:pt x="4057" y="2972"/>
                    </a:lnTo>
                    <a:lnTo>
                      <a:pt x="4076" y="2991"/>
                    </a:lnTo>
                    <a:lnTo>
                      <a:pt x="4076" y="3010"/>
                    </a:lnTo>
                    <a:lnTo>
                      <a:pt x="4115" y="3067"/>
                    </a:lnTo>
                    <a:lnTo>
                      <a:pt x="4115" y="3086"/>
                    </a:lnTo>
                    <a:lnTo>
                      <a:pt x="4115" y="3105"/>
                    </a:lnTo>
                    <a:lnTo>
                      <a:pt x="4115" y="3124"/>
                    </a:lnTo>
                    <a:lnTo>
                      <a:pt x="4134" y="3143"/>
                    </a:lnTo>
                    <a:lnTo>
                      <a:pt x="4134" y="3163"/>
                    </a:lnTo>
                    <a:lnTo>
                      <a:pt x="4171" y="3163"/>
                    </a:lnTo>
                    <a:lnTo>
                      <a:pt x="4191" y="3182"/>
                    </a:lnTo>
                    <a:lnTo>
                      <a:pt x="4210" y="3200"/>
                    </a:lnTo>
                    <a:lnTo>
                      <a:pt x="4229" y="3239"/>
                    </a:lnTo>
                    <a:lnTo>
                      <a:pt x="4267" y="3277"/>
                    </a:lnTo>
                    <a:lnTo>
                      <a:pt x="4419" y="3372"/>
                    </a:lnTo>
                    <a:lnTo>
                      <a:pt x="4438" y="3410"/>
                    </a:lnTo>
                    <a:lnTo>
                      <a:pt x="4419" y="3448"/>
                    </a:lnTo>
                    <a:lnTo>
                      <a:pt x="4419" y="3505"/>
                    </a:lnTo>
                    <a:lnTo>
                      <a:pt x="4400" y="3524"/>
                    </a:lnTo>
                    <a:lnTo>
                      <a:pt x="4400" y="3544"/>
                    </a:lnTo>
                    <a:lnTo>
                      <a:pt x="4381" y="3639"/>
                    </a:lnTo>
                    <a:lnTo>
                      <a:pt x="4343" y="3753"/>
                    </a:lnTo>
                    <a:lnTo>
                      <a:pt x="4210" y="3962"/>
                    </a:lnTo>
                    <a:lnTo>
                      <a:pt x="4134" y="4039"/>
                    </a:lnTo>
                    <a:lnTo>
                      <a:pt x="3981" y="4115"/>
                    </a:lnTo>
                    <a:lnTo>
                      <a:pt x="3848" y="4210"/>
                    </a:lnTo>
                    <a:lnTo>
                      <a:pt x="3848" y="4229"/>
                    </a:lnTo>
                    <a:lnTo>
                      <a:pt x="3829" y="4248"/>
                    </a:lnTo>
                    <a:lnTo>
                      <a:pt x="3771" y="4420"/>
                    </a:lnTo>
                    <a:lnTo>
                      <a:pt x="3734" y="4572"/>
                    </a:lnTo>
                    <a:lnTo>
                      <a:pt x="3734" y="4591"/>
                    </a:lnTo>
                    <a:lnTo>
                      <a:pt x="3753" y="4705"/>
                    </a:lnTo>
                    <a:lnTo>
                      <a:pt x="3753" y="4724"/>
                    </a:lnTo>
                    <a:lnTo>
                      <a:pt x="3753" y="4782"/>
                    </a:lnTo>
                    <a:lnTo>
                      <a:pt x="3734" y="4801"/>
                    </a:lnTo>
                    <a:lnTo>
                      <a:pt x="3714" y="4819"/>
                    </a:lnTo>
                    <a:lnTo>
                      <a:pt x="3695" y="4819"/>
                    </a:lnTo>
                    <a:lnTo>
                      <a:pt x="3676" y="4819"/>
                    </a:lnTo>
                    <a:lnTo>
                      <a:pt x="3657" y="4819"/>
                    </a:lnTo>
                    <a:lnTo>
                      <a:pt x="3619" y="4819"/>
                    </a:lnTo>
                    <a:lnTo>
                      <a:pt x="3619" y="4801"/>
                    </a:lnTo>
                    <a:lnTo>
                      <a:pt x="3600" y="4801"/>
                    </a:lnTo>
                    <a:lnTo>
                      <a:pt x="3600" y="4782"/>
                    </a:lnTo>
                    <a:lnTo>
                      <a:pt x="3581" y="4743"/>
                    </a:lnTo>
                    <a:lnTo>
                      <a:pt x="3581" y="4724"/>
                    </a:lnTo>
                    <a:lnTo>
                      <a:pt x="3562" y="4705"/>
                    </a:lnTo>
                    <a:lnTo>
                      <a:pt x="3429" y="4648"/>
                    </a:lnTo>
                    <a:lnTo>
                      <a:pt x="3409" y="4629"/>
                    </a:lnTo>
                    <a:lnTo>
                      <a:pt x="3390" y="4610"/>
                    </a:lnTo>
                    <a:lnTo>
                      <a:pt x="3333" y="4534"/>
                    </a:lnTo>
                    <a:lnTo>
                      <a:pt x="3314" y="4477"/>
                    </a:lnTo>
                    <a:lnTo>
                      <a:pt x="3295" y="4477"/>
                    </a:lnTo>
                    <a:lnTo>
                      <a:pt x="3181" y="4401"/>
                    </a:lnTo>
                    <a:lnTo>
                      <a:pt x="3048" y="4324"/>
                    </a:lnTo>
                    <a:lnTo>
                      <a:pt x="3028" y="4306"/>
                    </a:lnTo>
                    <a:lnTo>
                      <a:pt x="3010" y="4267"/>
                    </a:lnTo>
                    <a:lnTo>
                      <a:pt x="2896" y="4153"/>
                    </a:lnTo>
                    <a:lnTo>
                      <a:pt x="2876" y="4134"/>
                    </a:lnTo>
                    <a:lnTo>
                      <a:pt x="2876" y="4096"/>
                    </a:lnTo>
                    <a:lnTo>
                      <a:pt x="2876" y="4077"/>
                    </a:lnTo>
                    <a:lnTo>
                      <a:pt x="2876" y="4057"/>
                    </a:lnTo>
                    <a:lnTo>
                      <a:pt x="2896" y="4020"/>
                    </a:lnTo>
                    <a:lnTo>
                      <a:pt x="2896" y="4001"/>
                    </a:lnTo>
                    <a:lnTo>
                      <a:pt x="2914" y="3981"/>
                    </a:lnTo>
                    <a:lnTo>
                      <a:pt x="2933" y="3962"/>
                    </a:lnTo>
                    <a:lnTo>
                      <a:pt x="2952" y="3943"/>
                    </a:lnTo>
                    <a:lnTo>
                      <a:pt x="2933" y="3925"/>
                    </a:lnTo>
                    <a:lnTo>
                      <a:pt x="2896" y="3925"/>
                    </a:lnTo>
                    <a:lnTo>
                      <a:pt x="2838" y="3925"/>
                    </a:lnTo>
                    <a:lnTo>
                      <a:pt x="2819" y="3925"/>
                    </a:lnTo>
                    <a:lnTo>
                      <a:pt x="2800" y="3905"/>
                    </a:lnTo>
                    <a:lnTo>
                      <a:pt x="2800" y="3867"/>
                    </a:lnTo>
                    <a:lnTo>
                      <a:pt x="2781" y="3848"/>
                    </a:lnTo>
                    <a:lnTo>
                      <a:pt x="2781" y="3829"/>
                    </a:lnTo>
                    <a:lnTo>
                      <a:pt x="2781" y="3791"/>
                    </a:lnTo>
                    <a:lnTo>
                      <a:pt x="2781" y="3772"/>
                    </a:lnTo>
                    <a:lnTo>
                      <a:pt x="2762" y="3734"/>
                    </a:lnTo>
                    <a:lnTo>
                      <a:pt x="2724" y="3658"/>
                    </a:lnTo>
                    <a:lnTo>
                      <a:pt x="2705" y="3658"/>
                    </a:lnTo>
                    <a:lnTo>
                      <a:pt x="2552" y="3524"/>
                    </a:lnTo>
                    <a:lnTo>
                      <a:pt x="2533" y="3505"/>
                    </a:lnTo>
                    <a:lnTo>
                      <a:pt x="2515" y="3467"/>
                    </a:lnTo>
                    <a:lnTo>
                      <a:pt x="2457" y="3353"/>
                    </a:lnTo>
                    <a:lnTo>
                      <a:pt x="2419" y="3334"/>
                    </a:lnTo>
                    <a:lnTo>
                      <a:pt x="2381" y="3334"/>
                    </a:lnTo>
                    <a:lnTo>
                      <a:pt x="2210" y="3315"/>
                    </a:lnTo>
                    <a:lnTo>
                      <a:pt x="2171" y="3315"/>
                    </a:lnTo>
                    <a:lnTo>
                      <a:pt x="2153" y="3296"/>
                    </a:lnTo>
                    <a:lnTo>
                      <a:pt x="2076" y="3296"/>
                    </a:lnTo>
                    <a:lnTo>
                      <a:pt x="2019" y="3296"/>
                    </a:lnTo>
                    <a:lnTo>
                      <a:pt x="1962" y="3277"/>
                    </a:lnTo>
                    <a:lnTo>
                      <a:pt x="1772" y="3182"/>
                    </a:lnTo>
                    <a:lnTo>
                      <a:pt x="1676" y="3086"/>
                    </a:lnTo>
                    <a:lnTo>
                      <a:pt x="1600" y="3067"/>
                    </a:lnTo>
                    <a:lnTo>
                      <a:pt x="1562" y="2991"/>
                    </a:lnTo>
                    <a:lnTo>
                      <a:pt x="1543" y="2972"/>
                    </a:lnTo>
                    <a:lnTo>
                      <a:pt x="1505" y="2991"/>
                    </a:lnTo>
                    <a:lnTo>
                      <a:pt x="1486" y="2991"/>
                    </a:lnTo>
                    <a:lnTo>
                      <a:pt x="1467" y="3010"/>
                    </a:lnTo>
                    <a:lnTo>
                      <a:pt x="1428" y="3048"/>
                    </a:lnTo>
                    <a:lnTo>
                      <a:pt x="1372" y="3105"/>
                    </a:lnTo>
                    <a:lnTo>
                      <a:pt x="1352" y="3105"/>
                    </a:lnTo>
                    <a:lnTo>
                      <a:pt x="1333" y="3124"/>
                    </a:lnTo>
                    <a:lnTo>
                      <a:pt x="1314" y="3124"/>
                    </a:lnTo>
                    <a:lnTo>
                      <a:pt x="1257" y="3105"/>
                    </a:lnTo>
                    <a:lnTo>
                      <a:pt x="1200" y="3067"/>
                    </a:lnTo>
                    <a:lnTo>
                      <a:pt x="1124" y="3048"/>
                    </a:lnTo>
                    <a:lnTo>
                      <a:pt x="1067" y="3048"/>
                    </a:lnTo>
                    <a:lnTo>
                      <a:pt x="1010" y="3048"/>
                    </a:lnTo>
                    <a:lnTo>
                      <a:pt x="991" y="3048"/>
                    </a:lnTo>
                    <a:lnTo>
                      <a:pt x="762" y="2934"/>
                    </a:lnTo>
                    <a:lnTo>
                      <a:pt x="495" y="2782"/>
                    </a:lnTo>
                    <a:lnTo>
                      <a:pt x="457" y="2743"/>
                    </a:lnTo>
                    <a:lnTo>
                      <a:pt x="381" y="2648"/>
                    </a:lnTo>
                    <a:lnTo>
                      <a:pt x="19" y="2381"/>
                    </a:lnTo>
                    <a:lnTo>
                      <a:pt x="0" y="2325"/>
                    </a:lnTo>
                    <a:lnTo>
                      <a:pt x="38" y="2305"/>
                    </a:lnTo>
                    <a:lnTo>
                      <a:pt x="76" y="2305"/>
                    </a:lnTo>
                    <a:lnTo>
                      <a:pt x="95" y="2305"/>
                    </a:lnTo>
                    <a:lnTo>
                      <a:pt x="153" y="2305"/>
                    </a:lnTo>
                    <a:lnTo>
                      <a:pt x="171" y="2286"/>
                    </a:lnTo>
                    <a:lnTo>
                      <a:pt x="190" y="2267"/>
                    </a:lnTo>
                    <a:lnTo>
                      <a:pt x="209" y="2191"/>
                    </a:lnTo>
                    <a:lnTo>
                      <a:pt x="209" y="2153"/>
                    </a:lnTo>
                    <a:lnTo>
                      <a:pt x="267" y="2115"/>
                    </a:lnTo>
                    <a:lnTo>
                      <a:pt x="285" y="2076"/>
                    </a:lnTo>
                    <a:lnTo>
                      <a:pt x="324" y="1944"/>
                    </a:lnTo>
                    <a:lnTo>
                      <a:pt x="343" y="1696"/>
                    </a:lnTo>
                    <a:lnTo>
                      <a:pt x="324" y="1658"/>
                    </a:lnTo>
                    <a:lnTo>
                      <a:pt x="267" y="1677"/>
                    </a:lnTo>
                    <a:lnTo>
                      <a:pt x="248" y="1677"/>
                    </a:lnTo>
                    <a:lnTo>
                      <a:pt x="229" y="1677"/>
                    </a:lnTo>
                    <a:lnTo>
                      <a:pt x="209" y="1677"/>
                    </a:lnTo>
                    <a:lnTo>
                      <a:pt x="190" y="1677"/>
                    </a:lnTo>
                    <a:lnTo>
                      <a:pt x="153" y="1658"/>
                    </a:lnTo>
                    <a:lnTo>
                      <a:pt x="133" y="1658"/>
                    </a:lnTo>
                    <a:lnTo>
                      <a:pt x="133" y="1639"/>
                    </a:lnTo>
                    <a:lnTo>
                      <a:pt x="114" y="1639"/>
                    </a:lnTo>
                    <a:lnTo>
                      <a:pt x="133" y="1619"/>
                    </a:lnTo>
                    <a:lnTo>
                      <a:pt x="133" y="1582"/>
                    </a:lnTo>
                    <a:lnTo>
                      <a:pt x="209" y="1505"/>
                    </a:lnTo>
                    <a:lnTo>
                      <a:pt x="267" y="1410"/>
                    </a:lnTo>
                    <a:lnTo>
                      <a:pt x="305" y="1372"/>
                    </a:lnTo>
                    <a:lnTo>
                      <a:pt x="324" y="1353"/>
                    </a:lnTo>
                    <a:lnTo>
                      <a:pt x="343" y="1315"/>
                    </a:lnTo>
                    <a:lnTo>
                      <a:pt x="419" y="1143"/>
                    </a:lnTo>
                    <a:lnTo>
                      <a:pt x="438" y="1124"/>
                    </a:lnTo>
                    <a:lnTo>
                      <a:pt x="457" y="1086"/>
                    </a:lnTo>
                    <a:lnTo>
                      <a:pt x="457" y="1010"/>
                    </a:lnTo>
                    <a:lnTo>
                      <a:pt x="476" y="972"/>
                    </a:lnTo>
                    <a:lnTo>
                      <a:pt x="666" y="781"/>
                    </a:lnTo>
                    <a:lnTo>
                      <a:pt x="686" y="762"/>
                    </a:lnTo>
                    <a:lnTo>
                      <a:pt x="705" y="743"/>
                    </a:lnTo>
                    <a:lnTo>
                      <a:pt x="724" y="762"/>
                    </a:lnTo>
                    <a:lnTo>
                      <a:pt x="743" y="781"/>
                    </a:lnTo>
                    <a:lnTo>
                      <a:pt x="762" y="781"/>
                    </a:lnTo>
                    <a:lnTo>
                      <a:pt x="762" y="801"/>
                    </a:lnTo>
                    <a:lnTo>
                      <a:pt x="781" y="820"/>
                    </a:lnTo>
                    <a:lnTo>
                      <a:pt x="800" y="820"/>
                    </a:lnTo>
                    <a:lnTo>
                      <a:pt x="819" y="820"/>
                    </a:lnTo>
                    <a:lnTo>
                      <a:pt x="915" y="781"/>
                    </a:lnTo>
                    <a:lnTo>
                      <a:pt x="933" y="762"/>
                    </a:lnTo>
                    <a:lnTo>
                      <a:pt x="952" y="762"/>
                    </a:lnTo>
                    <a:lnTo>
                      <a:pt x="991" y="781"/>
                    </a:lnTo>
                    <a:lnTo>
                      <a:pt x="1010" y="781"/>
                    </a:lnTo>
                    <a:lnTo>
                      <a:pt x="1029" y="781"/>
                    </a:lnTo>
                    <a:lnTo>
                      <a:pt x="1047" y="781"/>
                    </a:lnTo>
                    <a:lnTo>
                      <a:pt x="1067" y="781"/>
                    </a:lnTo>
                    <a:lnTo>
                      <a:pt x="1086" y="801"/>
                    </a:lnTo>
                    <a:lnTo>
                      <a:pt x="1086" y="820"/>
                    </a:lnTo>
                    <a:lnTo>
                      <a:pt x="1086" y="839"/>
                    </a:lnTo>
                    <a:lnTo>
                      <a:pt x="1086" y="857"/>
                    </a:lnTo>
                    <a:lnTo>
                      <a:pt x="991" y="953"/>
                    </a:lnTo>
                    <a:lnTo>
                      <a:pt x="933" y="1010"/>
                    </a:lnTo>
                    <a:lnTo>
                      <a:pt x="915" y="1029"/>
                    </a:lnTo>
                    <a:lnTo>
                      <a:pt x="895" y="1067"/>
                    </a:lnTo>
                    <a:lnTo>
                      <a:pt x="857" y="1143"/>
                    </a:lnTo>
                    <a:lnTo>
                      <a:pt x="857" y="1162"/>
                    </a:lnTo>
                    <a:lnTo>
                      <a:pt x="857" y="1182"/>
                    </a:lnTo>
                    <a:lnTo>
                      <a:pt x="857" y="1201"/>
                    </a:lnTo>
                    <a:lnTo>
                      <a:pt x="895" y="1201"/>
                    </a:lnTo>
                    <a:lnTo>
                      <a:pt x="915" y="1201"/>
                    </a:lnTo>
                    <a:lnTo>
                      <a:pt x="1162" y="1182"/>
                    </a:lnTo>
                    <a:lnTo>
                      <a:pt x="1200" y="1162"/>
                    </a:lnTo>
                    <a:lnTo>
                      <a:pt x="1219" y="1162"/>
                    </a:lnTo>
                    <a:lnTo>
                      <a:pt x="1238" y="1143"/>
                    </a:lnTo>
                    <a:lnTo>
                      <a:pt x="1257" y="1143"/>
                    </a:lnTo>
                    <a:lnTo>
                      <a:pt x="1257" y="1162"/>
                    </a:lnTo>
                    <a:lnTo>
                      <a:pt x="1257" y="1182"/>
                    </a:lnTo>
                    <a:lnTo>
                      <a:pt x="1276" y="1219"/>
                    </a:lnTo>
                    <a:lnTo>
                      <a:pt x="1314" y="1258"/>
                    </a:lnTo>
                    <a:lnTo>
                      <a:pt x="1486" y="1201"/>
                    </a:lnTo>
                    <a:lnTo>
                      <a:pt x="1524" y="1162"/>
                    </a:lnTo>
                    <a:lnTo>
                      <a:pt x="1524" y="1143"/>
                    </a:lnTo>
                    <a:lnTo>
                      <a:pt x="1524" y="1124"/>
                    </a:lnTo>
                    <a:lnTo>
                      <a:pt x="1524" y="1105"/>
                    </a:lnTo>
                    <a:lnTo>
                      <a:pt x="1524" y="1086"/>
                    </a:lnTo>
                    <a:lnTo>
                      <a:pt x="1524" y="1067"/>
                    </a:lnTo>
                    <a:lnTo>
                      <a:pt x="1524" y="1029"/>
                    </a:lnTo>
                    <a:lnTo>
                      <a:pt x="1562" y="934"/>
                    </a:lnTo>
                    <a:lnTo>
                      <a:pt x="1562" y="896"/>
                    </a:lnTo>
                    <a:lnTo>
                      <a:pt x="1562" y="877"/>
                    </a:lnTo>
                    <a:lnTo>
                      <a:pt x="1543" y="839"/>
                    </a:lnTo>
                    <a:lnTo>
                      <a:pt x="1543" y="801"/>
                    </a:lnTo>
                    <a:lnTo>
                      <a:pt x="1524" y="762"/>
                    </a:lnTo>
                    <a:lnTo>
                      <a:pt x="1562" y="705"/>
                    </a:lnTo>
                    <a:lnTo>
                      <a:pt x="1581" y="667"/>
                    </a:lnTo>
                    <a:lnTo>
                      <a:pt x="1619" y="629"/>
                    </a:lnTo>
                    <a:lnTo>
                      <a:pt x="1714" y="629"/>
                    </a:lnTo>
                    <a:lnTo>
                      <a:pt x="1790" y="610"/>
                    </a:lnTo>
                    <a:lnTo>
                      <a:pt x="1924" y="591"/>
                    </a:lnTo>
                    <a:lnTo>
                      <a:pt x="2076" y="591"/>
                    </a:lnTo>
                    <a:lnTo>
                      <a:pt x="2153" y="572"/>
                    </a:lnTo>
                    <a:lnTo>
                      <a:pt x="2210" y="515"/>
                    </a:lnTo>
                    <a:lnTo>
                      <a:pt x="2248" y="458"/>
                    </a:lnTo>
                    <a:lnTo>
                      <a:pt x="2266" y="400"/>
                    </a:lnTo>
                    <a:lnTo>
                      <a:pt x="2324" y="210"/>
                    </a:lnTo>
                    <a:lnTo>
                      <a:pt x="2400" y="134"/>
                    </a:lnTo>
                    <a:lnTo>
                      <a:pt x="2457" y="39"/>
                    </a:lnTo>
                    <a:lnTo>
                      <a:pt x="2476" y="0"/>
                    </a:lnTo>
                    <a:lnTo>
                      <a:pt x="2495" y="0"/>
                    </a:lnTo>
                    <a:lnTo>
                      <a:pt x="2515" y="0"/>
                    </a:lnTo>
                    <a:lnTo>
                      <a:pt x="2515" y="115"/>
                    </a:lnTo>
                    <a:lnTo>
                      <a:pt x="2533" y="172"/>
                    </a:lnTo>
                    <a:lnTo>
                      <a:pt x="2533" y="210"/>
                    </a:lnTo>
                    <a:lnTo>
                      <a:pt x="2533" y="248"/>
                    </a:lnTo>
                    <a:lnTo>
                      <a:pt x="2515" y="286"/>
                    </a:lnTo>
                    <a:lnTo>
                      <a:pt x="2533" y="324"/>
                    </a:lnTo>
                    <a:lnTo>
                      <a:pt x="2552" y="344"/>
                    </a:lnTo>
                    <a:lnTo>
                      <a:pt x="2591" y="381"/>
                    </a:lnTo>
                    <a:lnTo>
                      <a:pt x="2610" y="400"/>
                    </a:lnTo>
                    <a:lnTo>
                      <a:pt x="2647" y="420"/>
                    </a:lnTo>
                    <a:lnTo>
                      <a:pt x="2667" y="439"/>
                    </a:lnTo>
                    <a:lnTo>
                      <a:pt x="2781" y="439"/>
                    </a:lnTo>
                    <a:lnTo>
                      <a:pt x="2914" y="420"/>
                    </a:lnTo>
                    <a:lnTo>
                      <a:pt x="3067" y="362"/>
                    </a:lnTo>
                    <a:lnTo>
                      <a:pt x="3086" y="362"/>
                    </a:lnTo>
                    <a:lnTo>
                      <a:pt x="3105" y="344"/>
                    </a:lnTo>
                    <a:lnTo>
                      <a:pt x="3105" y="324"/>
                    </a:lnTo>
                    <a:lnTo>
                      <a:pt x="3124" y="305"/>
                    </a:lnTo>
                    <a:lnTo>
                      <a:pt x="3143" y="286"/>
                    </a:lnTo>
                    <a:lnTo>
                      <a:pt x="3200" y="267"/>
                    </a:lnTo>
                    <a:lnTo>
                      <a:pt x="3219" y="267"/>
                    </a:lnTo>
                    <a:lnTo>
                      <a:pt x="3314" y="17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6872" name="Group 1">
              <a:extLst>
                <a:ext uri="{FF2B5EF4-FFF2-40B4-BE49-F238E27FC236}">
                  <a16:creationId xmlns:a16="http://schemas.microsoft.com/office/drawing/2014/main" id="{8CF738C1-9C0E-5545-8A0C-A06B4716F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1725" y="1441450"/>
              <a:ext cx="3573463" cy="1273175"/>
              <a:chOff x="7451725" y="1441450"/>
              <a:chExt cx="3573974" cy="1273175"/>
            </a:xfrm>
          </p:grpSpPr>
          <p:sp>
            <p:nvSpPr>
              <p:cNvPr id="36877" name="Text Box 43">
                <a:extLst>
                  <a:ext uri="{FF2B5EF4-FFF2-40B4-BE49-F238E27FC236}">
                    <a16:creationId xmlns:a16="http://schemas.microsoft.com/office/drawing/2014/main" id="{328B8F51-EEB6-AA48-A090-80CBBD239A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3463" y="1441450"/>
                <a:ext cx="1102236" cy="33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Caracas</a:t>
                </a:r>
              </a:p>
            </p:txBody>
          </p:sp>
          <p:sp>
            <p:nvSpPr>
              <p:cNvPr id="36878" name="Freeform 44">
                <a:extLst>
                  <a:ext uri="{FF2B5EF4-FFF2-40B4-BE49-F238E27FC236}">
                    <a16:creationId xmlns:a16="http://schemas.microsoft.com/office/drawing/2014/main" id="{7584D169-B5C7-D64C-87A6-D4339DEEE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3188" y="1800225"/>
                <a:ext cx="263525" cy="350838"/>
              </a:xfrm>
              <a:custGeom>
                <a:avLst/>
                <a:gdLst>
                  <a:gd name="T0" fmla="*/ 2147483646 w 1468"/>
                  <a:gd name="T1" fmla="*/ 0 h 1944"/>
                  <a:gd name="T2" fmla="*/ 0 w 1468"/>
                  <a:gd name="T3" fmla="*/ 2147483646 h 1944"/>
                  <a:gd name="T4" fmla="*/ 2147483646 w 1468"/>
                  <a:gd name="T5" fmla="*/ 2147483646 h 1944"/>
                  <a:gd name="T6" fmla="*/ 2147483646 w 1468"/>
                  <a:gd name="T7" fmla="*/ 2147483646 h 1944"/>
                  <a:gd name="T8" fmla="*/ 2147483646 w 1468"/>
                  <a:gd name="T9" fmla="*/ 2147483646 h 1944"/>
                  <a:gd name="T10" fmla="*/ 2147483646 w 1468"/>
                  <a:gd name="T11" fmla="*/ 2147483646 h 1944"/>
                  <a:gd name="T12" fmla="*/ 2147483646 w 1468"/>
                  <a:gd name="T13" fmla="*/ 2147483646 h 1944"/>
                  <a:gd name="T14" fmla="*/ 2147483646 w 1468"/>
                  <a:gd name="T15" fmla="*/ 2147483646 h 1944"/>
                  <a:gd name="T16" fmla="*/ 2147483646 w 1468"/>
                  <a:gd name="T17" fmla="*/ 0 h 1944"/>
                  <a:gd name="T18" fmla="*/ 2147483646 w 1468"/>
                  <a:gd name="T19" fmla="*/ 2147483646 h 1944"/>
                  <a:gd name="T20" fmla="*/ 2147483646 w 1468"/>
                  <a:gd name="T21" fmla="*/ 2147483646 h 1944"/>
                  <a:gd name="T22" fmla="*/ 2147483646 w 1468"/>
                  <a:gd name="T23" fmla="*/ 2147483646 h 1944"/>
                  <a:gd name="T24" fmla="*/ 2147483646 w 1468"/>
                  <a:gd name="T25" fmla="*/ 2147483646 h 1944"/>
                  <a:gd name="T26" fmla="*/ 2147483646 w 1468"/>
                  <a:gd name="T27" fmla="*/ 2147483646 h 19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44">
                    <a:moveTo>
                      <a:pt x="724" y="0"/>
                    </a:moveTo>
                    <a:cubicBezTo>
                      <a:pt x="324" y="0"/>
                      <a:pt x="0" y="324"/>
                      <a:pt x="0" y="724"/>
                    </a:cubicBezTo>
                    <a:cubicBezTo>
                      <a:pt x="0" y="877"/>
                      <a:pt x="38" y="1010"/>
                      <a:pt x="114" y="1124"/>
                    </a:cubicBezTo>
                    <a:cubicBezTo>
                      <a:pt x="666" y="1905"/>
                      <a:pt x="666" y="1905"/>
                      <a:pt x="666" y="1905"/>
                    </a:cubicBezTo>
                    <a:cubicBezTo>
                      <a:pt x="685" y="1943"/>
                      <a:pt x="705" y="1943"/>
                      <a:pt x="724" y="1943"/>
                    </a:cubicBezTo>
                    <a:cubicBezTo>
                      <a:pt x="743" y="1943"/>
                      <a:pt x="761" y="1943"/>
                      <a:pt x="781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7" y="877"/>
                      <a:pt x="1467" y="724"/>
                    </a:cubicBezTo>
                    <a:cubicBezTo>
                      <a:pt x="1467" y="324"/>
                      <a:pt x="1124" y="0"/>
                      <a:pt x="724" y="0"/>
                    </a:cubicBezTo>
                    <a:close/>
                    <a:moveTo>
                      <a:pt x="724" y="1029"/>
                    </a:moveTo>
                    <a:cubicBezTo>
                      <a:pt x="571" y="1029"/>
                      <a:pt x="438" y="896"/>
                      <a:pt x="438" y="724"/>
                    </a:cubicBezTo>
                    <a:cubicBezTo>
                      <a:pt x="438" y="572"/>
                      <a:pt x="571" y="438"/>
                      <a:pt x="724" y="438"/>
                    </a:cubicBezTo>
                    <a:cubicBezTo>
                      <a:pt x="895" y="438"/>
                      <a:pt x="1028" y="572"/>
                      <a:pt x="1028" y="724"/>
                    </a:cubicBezTo>
                    <a:cubicBezTo>
                      <a:pt x="1028" y="896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79" name="Freeform 45">
                <a:extLst>
                  <a:ext uri="{FF2B5EF4-FFF2-40B4-BE49-F238E27FC236}">
                    <a16:creationId xmlns:a16="http://schemas.microsoft.com/office/drawing/2014/main" id="{043079A7-2A74-C945-A783-5E3F1DF8D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5013" y="2130425"/>
                <a:ext cx="263525" cy="352425"/>
              </a:xfrm>
              <a:custGeom>
                <a:avLst/>
                <a:gdLst>
                  <a:gd name="T0" fmla="*/ 2147483646 w 1467"/>
                  <a:gd name="T1" fmla="*/ 0 h 1963"/>
                  <a:gd name="T2" fmla="*/ 0 w 1467"/>
                  <a:gd name="T3" fmla="*/ 2147483646 h 1963"/>
                  <a:gd name="T4" fmla="*/ 2147483646 w 1467"/>
                  <a:gd name="T5" fmla="*/ 2147483646 h 1963"/>
                  <a:gd name="T6" fmla="*/ 2147483646 w 1467"/>
                  <a:gd name="T7" fmla="*/ 2147483646 h 1963"/>
                  <a:gd name="T8" fmla="*/ 2147483646 w 1467"/>
                  <a:gd name="T9" fmla="*/ 2147483646 h 1963"/>
                  <a:gd name="T10" fmla="*/ 2147483646 w 1467"/>
                  <a:gd name="T11" fmla="*/ 2147483646 h 1963"/>
                  <a:gd name="T12" fmla="*/ 2147483646 w 1467"/>
                  <a:gd name="T13" fmla="*/ 2147483646 h 1963"/>
                  <a:gd name="T14" fmla="*/ 2147483646 w 1467"/>
                  <a:gd name="T15" fmla="*/ 2147483646 h 1963"/>
                  <a:gd name="T16" fmla="*/ 2147483646 w 1467"/>
                  <a:gd name="T17" fmla="*/ 0 h 1963"/>
                  <a:gd name="T18" fmla="*/ 2147483646 w 1467"/>
                  <a:gd name="T19" fmla="*/ 2147483646 h 1963"/>
                  <a:gd name="T20" fmla="*/ 2147483646 w 1467"/>
                  <a:gd name="T21" fmla="*/ 2147483646 h 1963"/>
                  <a:gd name="T22" fmla="*/ 2147483646 w 1467"/>
                  <a:gd name="T23" fmla="*/ 2147483646 h 1963"/>
                  <a:gd name="T24" fmla="*/ 2147483646 w 1467"/>
                  <a:gd name="T25" fmla="*/ 2147483646 h 1963"/>
                  <a:gd name="T26" fmla="*/ 2147483646 w 1467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7" h="1963">
                    <a:moveTo>
                      <a:pt x="743" y="0"/>
                    </a:moveTo>
                    <a:cubicBezTo>
                      <a:pt x="342" y="0"/>
                      <a:pt x="0" y="343"/>
                      <a:pt x="0" y="743"/>
                    </a:cubicBezTo>
                    <a:cubicBezTo>
                      <a:pt x="0" y="895"/>
                      <a:pt x="57" y="1029"/>
                      <a:pt x="114" y="1143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704" y="1943"/>
                      <a:pt x="723" y="1962"/>
                      <a:pt x="743" y="1962"/>
                    </a:cubicBezTo>
                    <a:cubicBezTo>
                      <a:pt x="762" y="1962"/>
                      <a:pt x="781" y="1943"/>
                      <a:pt x="800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9" y="1029"/>
                      <a:pt x="1466" y="895"/>
                      <a:pt x="1466" y="743"/>
                    </a:cubicBezTo>
                    <a:cubicBezTo>
                      <a:pt x="1466" y="343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8" y="571"/>
                      <a:pt x="1028" y="743"/>
                    </a:cubicBezTo>
                    <a:cubicBezTo>
                      <a:pt x="1028" y="895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3597" name="Text Box 46">
                <a:extLst>
                  <a:ext uri="{FF2B5EF4-FFF2-40B4-BE49-F238E27FC236}">
                    <a16:creationId xmlns:a16="http://schemas.microsoft.com/office/drawing/2014/main" id="{219BADFF-C632-D84C-863E-FA265D5A2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1725" y="1584325"/>
                <a:ext cx="979628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Maracaibo</a:t>
                </a:r>
              </a:p>
            </p:txBody>
          </p:sp>
          <p:sp>
            <p:nvSpPr>
              <p:cNvPr id="23598" name="Text Box 47">
                <a:extLst>
                  <a:ext uri="{FF2B5EF4-FFF2-40B4-BE49-F238E27FC236}">
                    <a16:creationId xmlns:a16="http://schemas.microsoft.com/office/drawing/2014/main" id="{AA604A6E-D97E-824F-A79E-AA25062A3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8818" y="1895475"/>
                <a:ext cx="1249542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Barquisimeto</a:t>
                </a:r>
              </a:p>
            </p:txBody>
          </p:sp>
          <p:sp>
            <p:nvSpPr>
              <p:cNvPr id="23599" name="Text Box 48">
                <a:extLst>
                  <a:ext uri="{FF2B5EF4-FFF2-40B4-BE49-F238E27FC236}">
                    <a16:creationId xmlns:a16="http://schemas.microsoft.com/office/drawing/2014/main" id="{5E312E76-FDEE-314F-9205-A53628FCB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6384" y="2495550"/>
                <a:ext cx="770048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Valencia</a:t>
                </a:r>
              </a:p>
            </p:txBody>
          </p:sp>
          <p:sp>
            <p:nvSpPr>
              <p:cNvPr id="36883" name="Freeform 49">
                <a:extLst>
                  <a:ext uri="{FF2B5EF4-FFF2-40B4-BE49-F238E27FC236}">
                    <a16:creationId xmlns:a16="http://schemas.microsoft.com/office/drawing/2014/main" id="{B241EBA9-2929-C542-9ADF-E6F2A8E59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7950" y="1808163"/>
                <a:ext cx="265113" cy="352425"/>
              </a:xfrm>
              <a:custGeom>
                <a:avLst/>
                <a:gdLst>
                  <a:gd name="T0" fmla="*/ 2147483646 w 1468"/>
                  <a:gd name="T1" fmla="*/ 0 h 1964"/>
                  <a:gd name="T2" fmla="*/ 0 w 1468"/>
                  <a:gd name="T3" fmla="*/ 2147483646 h 1964"/>
                  <a:gd name="T4" fmla="*/ 2147483646 w 1468"/>
                  <a:gd name="T5" fmla="*/ 2147483646 h 1964"/>
                  <a:gd name="T6" fmla="*/ 2147483646 w 1468"/>
                  <a:gd name="T7" fmla="*/ 2147483646 h 1964"/>
                  <a:gd name="T8" fmla="*/ 2147483646 w 1468"/>
                  <a:gd name="T9" fmla="*/ 2147483646 h 1964"/>
                  <a:gd name="T10" fmla="*/ 2147483646 w 1468"/>
                  <a:gd name="T11" fmla="*/ 2147483646 h 1964"/>
                  <a:gd name="T12" fmla="*/ 2147483646 w 1468"/>
                  <a:gd name="T13" fmla="*/ 2147483646 h 1964"/>
                  <a:gd name="T14" fmla="*/ 2147483646 w 1468"/>
                  <a:gd name="T15" fmla="*/ 2147483646 h 1964"/>
                  <a:gd name="T16" fmla="*/ 2147483646 w 1468"/>
                  <a:gd name="T17" fmla="*/ 0 h 1964"/>
                  <a:gd name="T18" fmla="*/ 2147483646 w 1468"/>
                  <a:gd name="T19" fmla="*/ 2147483646 h 1964"/>
                  <a:gd name="T20" fmla="*/ 2147483646 w 1468"/>
                  <a:gd name="T21" fmla="*/ 2147483646 h 1964"/>
                  <a:gd name="T22" fmla="*/ 2147483646 w 1468"/>
                  <a:gd name="T23" fmla="*/ 2147483646 h 1964"/>
                  <a:gd name="T24" fmla="*/ 2147483646 w 1468"/>
                  <a:gd name="T25" fmla="*/ 2147483646 h 1964"/>
                  <a:gd name="T26" fmla="*/ 2147483646 w 1468"/>
                  <a:gd name="T27" fmla="*/ 2147483646 h 19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64">
                    <a:moveTo>
                      <a:pt x="743" y="0"/>
                    </a:moveTo>
                    <a:cubicBezTo>
                      <a:pt x="324" y="0"/>
                      <a:pt x="0" y="343"/>
                      <a:pt x="0" y="744"/>
                    </a:cubicBezTo>
                    <a:cubicBezTo>
                      <a:pt x="0" y="896"/>
                      <a:pt x="38" y="1029"/>
                      <a:pt x="114" y="1143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686" y="1943"/>
                      <a:pt x="724" y="1963"/>
                      <a:pt x="743" y="1963"/>
                    </a:cubicBezTo>
                    <a:cubicBezTo>
                      <a:pt x="762" y="1963"/>
                      <a:pt x="781" y="1943"/>
                      <a:pt x="800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9"/>
                      <a:pt x="1467" y="896"/>
                      <a:pt x="1467" y="744"/>
                    </a:cubicBezTo>
                    <a:cubicBezTo>
                      <a:pt x="1467" y="343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cubicBezTo>
                      <a:pt x="571" y="1029"/>
                      <a:pt x="438" y="896"/>
                      <a:pt x="438" y="744"/>
                    </a:cubicBezTo>
                    <a:cubicBezTo>
                      <a:pt x="438" y="572"/>
                      <a:pt x="571" y="439"/>
                      <a:pt x="743" y="439"/>
                    </a:cubicBezTo>
                    <a:cubicBezTo>
                      <a:pt x="895" y="439"/>
                      <a:pt x="1029" y="572"/>
                      <a:pt x="1029" y="744"/>
                    </a:cubicBezTo>
                    <a:cubicBezTo>
                      <a:pt x="1029" y="896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4" name="Freeform 50">
                <a:extLst>
                  <a:ext uri="{FF2B5EF4-FFF2-40B4-BE49-F238E27FC236}">
                    <a16:creationId xmlns:a16="http://schemas.microsoft.com/office/drawing/2014/main" id="{9A43BEED-AC1D-CF41-B7F9-AE5B99797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9200" y="2133600"/>
                <a:ext cx="265113" cy="352425"/>
              </a:xfrm>
              <a:custGeom>
                <a:avLst/>
                <a:gdLst>
                  <a:gd name="T0" fmla="*/ 2147483646 w 1467"/>
                  <a:gd name="T1" fmla="*/ 0 h 1963"/>
                  <a:gd name="T2" fmla="*/ 0 w 1467"/>
                  <a:gd name="T3" fmla="*/ 2147483646 h 1963"/>
                  <a:gd name="T4" fmla="*/ 2147483646 w 1467"/>
                  <a:gd name="T5" fmla="*/ 2147483646 h 1963"/>
                  <a:gd name="T6" fmla="*/ 2147483646 w 1467"/>
                  <a:gd name="T7" fmla="*/ 2147483646 h 1963"/>
                  <a:gd name="T8" fmla="*/ 2147483646 w 1467"/>
                  <a:gd name="T9" fmla="*/ 2147483646 h 1963"/>
                  <a:gd name="T10" fmla="*/ 2147483646 w 1467"/>
                  <a:gd name="T11" fmla="*/ 2147483646 h 1963"/>
                  <a:gd name="T12" fmla="*/ 2147483646 w 1467"/>
                  <a:gd name="T13" fmla="*/ 2147483646 h 1963"/>
                  <a:gd name="T14" fmla="*/ 2147483646 w 1467"/>
                  <a:gd name="T15" fmla="*/ 2147483646 h 1963"/>
                  <a:gd name="T16" fmla="*/ 2147483646 w 1467"/>
                  <a:gd name="T17" fmla="*/ 0 h 1963"/>
                  <a:gd name="T18" fmla="*/ 2147483646 w 1467"/>
                  <a:gd name="T19" fmla="*/ 2147483646 h 1963"/>
                  <a:gd name="T20" fmla="*/ 2147483646 w 1467"/>
                  <a:gd name="T21" fmla="*/ 2147483646 h 1963"/>
                  <a:gd name="T22" fmla="*/ 2147483646 w 1467"/>
                  <a:gd name="T23" fmla="*/ 2147483646 h 1963"/>
                  <a:gd name="T24" fmla="*/ 2147483646 w 1467"/>
                  <a:gd name="T25" fmla="*/ 2147483646 h 1963"/>
                  <a:gd name="T26" fmla="*/ 2147483646 w 1467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7" h="1963">
                    <a:moveTo>
                      <a:pt x="742" y="0"/>
                    </a:moveTo>
                    <a:cubicBezTo>
                      <a:pt x="342" y="0"/>
                      <a:pt x="0" y="324"/>
                      <a:pt x="0" y="743"/>
                    </a:cubicBezTo>
                    <a:cubicBezTo>
                      <a:pt x="0" y="876"/>
                      <a:pt x="38" y="1010"/>
                      <a:pt x="11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3" y="1962"/>
                      <a:pt x="742" y="1962"/>
                    </a:cubicBezTo>
                    <a:cubicBezTo>
                      <a:pt x="762" y="1962"/>
                      <a:pt x="781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6" y="876"/>
                      <a:pt x="1466" y="743"/>
                    </a:cubicBezTo>
                    <a:cubicBezTo>
                      <a:pt x="1466" y="324"/>
                      <a:pt x="1143" y="0"/>
                      <a:pt x="742" y="0"/>
                    </a:cubicBezTo>
                    <a:close/>
                    <a:moveTo>
                      <a:pt x="742" y="1029"/>
                    </a:moveTo>
                    <a:cubicBezTo>
                      <a:pt x="571" y="1029"/>
                      <a:pt x="438" y="895"/>
                      <a:pt x="438" y="724"/>
                    </a:cubicBezTo>
                    <a:cubicBezTo>
                      <a:pt x="438" y="571"/>
                      <a:pt x="571" y="438"/>
                      <a:pt x="742" y="438"/>
                    </a:cubicBezTo>
                    <a:cubicBezTo>
                      <a:pt x="895" y="438"/>
                      <a:pt x="1028" y="571"/>
                      <a:pt x="1028" y="724"/>
                    </a:cubicBezTo>
                    <a:cubicBezTo>
                      <a:pt x="1028" y="895"/>
                      <a:pt x="895" y="1029"/>
                      <a:pt x="742" y="1029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49EDF36-341C-214C-9AE4-C6DD04088191}"/>
              </a:ext>
            </a:extLst>
          </p:cNvPr>
          <p:cNvGrpSpPr/>
          <p:nvPr/>
        </p:nvGrpSpPr>
        <p:grpSpPr>
          <a:xfrm>
            <a:off x="858574" y="1366574"/>
            <a:ext cx="4528343" cy="4149989"/>
            <a:chOff x="1030288" y="1639888"/>
            <a:chExt cx="5434012" cy="4979987"/>
          </a:xfrm>
        </p:grpSpPr>
        <p:sp>
          <p:nvSpPr>
            <p:cNvPr id="23578" name="Text Box 27">
              <a:extLst>
                <a:ext uri="{FF2B5EF4-FFF2-40B4-BE49-F238E27FC236}">
                  <a16:creationId xmlns:a16="http://schemas.microsoft.com/office/drawing/2014/main" id="{AE89D91F-22D4-3F45-9F96-54D1C3C79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2740025"/>
              <a:ext cx="11795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CARACAS</a:t>
              </a:r>
            </a:p>
          </p:txBody>
        </p:sp>
        <p:sp>
          <p:nvSpPr>
            <p:cNvPr id="23579" name="Text Box 28">
              <a:extLst>
                <a:ext uri="{FF2B5EF4-FFF2-40B4-BE49-F238E27FC236}">
                  <a16:creationId xmlns:a16="http://schemas.microsoft.com/office/drawing/2014/main" id="{06481DE0-732D-4A4F-BD2F-D6CC9660E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771900"/>
              <a:ext cx="12763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VALENCIA</a:t>
              </a:r>
            </a:p>
          </p:txBody>
        </p:sp>
        <p:sp>
          <p:nvSpPr>
            <p:cNvPr id="23580" name="Text Box 29">
              <a:extLst>
                <a:ext uri="{FF2B5EF4-FFF2-40B4-BE49-F238E27FC236}">
                  <a16:creationId xmlns:a16="http://schemas.microsoft.com/office/drawing/2014/main" id="{02F482CF-CD25-124A-8614-FA740CF0D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03775"/>
              <a:ext cx="198278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BARQUISIMETO</a:t>
              </a:r>
            </a:p>
          </p:txBody>
        </p:sp>
        <p:sp>
          <p:nvSpPr>
            <p:cNvPr id="23581" name="Text Box 30">
              <a:extLst>
                <a:ext uri="{FF2B5EF4-FFF2-40B4-BE49-F238E27FC236}">
                  <a16:creationId xmlns:a16="http://schemas.microsoft.com/office/drawing/2014/main" id="{F88EBB0F-9822-6543-B23E-5003DB9A0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913" y="1639888"/>
              <a:ext cx="4243387" cy="673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3625" b="1" dirty="0">
                  <a:solidFill>
                    <a:srgbClr val="000000"/>
                  </a:solidFill>
                </a:rPr>
                <a:t>VENEZUELA</a:t>
              </a:r>
            </a:p>
          </p:txBody>
        </p:sp>
        <p:sp>
          <p:nvSpPr>
            <p:cNvPr id="23582" name="Text Box 31">
              <a:extLst>
                <a:ext uri="{FF2B5EF4-FFF2-40B4-BE49-F238E27FC236}">
                  <a16:creationId xmlns:a16="http://schemas.microsoft.com/office/drawing/2014/main" id="{491AA9D8-FE75-7747-B3E1-6B5456AF6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845175"/>
              <a:ext cx="157956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MARACAIBO</a:t>
              </a:r>
            </a:p>
          </p:txBody>
        </p:sp>
        <p:grpSp>
          <p:nvGrpSpPr>
            <p:cNvPr id="36871" name="Group 3">
              <a:extLst>
                <a:ext uri="{FF2B5EF4-FFF2-40B4-BE49-F238E27FC236}">
                  <a16:creationId xmlns:a16="http://schemas.microsoft.com/office/drawing/2014/main" id="{CF487ECA-600A-DC47-967D-80D01608A6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1697038"/>
              <a:ext cx="785813" cy="523875"/>
              <a:chOff x="1155700" y="1743075"/>
              <a:chExt cx="785813" cy="523875"/>
            </a:xfrm>
          </p:grpSpPr>
          <p:sp>
            <p:nvSpPr>
              <p:cNvPr id="36885" name="Freeform 32">
                <a:extLst>
                  <a:ext uri="{FF2B5EF4-FFF2-40B4-BE49-F238E27FC236}">
                    <a16:creationId xmlns:a16="http://schemas.microsoft.com/office/drawing/2014/main" id="{03E825D6-FA62-C544-BF34-32149EEAC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1743075"/>
                <a:ext cx="785813" cy="523875"/>
              </a:xfrm>
              <a:custGeom>
                <a:avLst/>
                <a:gdLst>
                  <a:gd name="T0" fmla="*/ 0 w 4364"/>
                  <a:gd name="T1" fmla="*/ 0 h 2916"/>
                  <a:gd name="T2" fmla="*/ 2147483646 w 4364"/>
                  <a:gd name="T3" fmla="*/ 0 h 2916"/>
                  <a:gd name="T4" fmla="*/ 2147483646 w 4364"/>
                  <a:gd name="T5" fmla="*/ 2147483646 h 2916"/>
                  <a:gd name="T6" fmla="*/ 0 w 4364"/>
                  <a:gd name="T7" fmla="*/ 2147483646 h 2916"/>
                  <a:gd name="T8" fmla="*/ 0 w 4364"/>
                  <a:gd name="T9" fmla="*/ 0 h 29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64" h="2916">
                    <a:moveTo>
                      <a:pt x="0" y="0"/>
                    </a:moveTo>
                    <a:lnTo>
                      <a:pt x="4363" y="0"/>
                    </a:lnTo>
                    <a:lnTo>
                      <a:pt x="4363" y="2915"/>
                    </a:lnTo>
                    <a:lnTo>
                      <a:pt x="0" y="29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F14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6" name="Freeform 33">
                <a:extLst>
                  <a:ext uri="{FF2B5EF4-FFF2-40B4-BE49-F238E27FC236}">
                    <a16:creationId xmlns:a16="http://schemas.microsoft.com/office/drawing/2014/main" id="{20AEA04F-814D-F34E-AEDA-AAD4D9843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1743075"/>
                <a:ext cx="785813" cy="349250"/>
              </a:xfrm>
              <a:custGeom>
                <a:avLst/>
                <a:gdLst>
                  <a:gd name="T0" fmla="*/ 0 w 4364"/>
                  <a:gd name="T1" fmla="*/ 0 h 1945"/>
                  <a:gd name="T2" fmla="*/ 2147483646 w 4364"/>
                  <a:gd name="T3" fmla="*/ 0 h 1945"/>
                  <a:gd name="T4" fmla="*/ 2147483646 w 4364"/>
                  <a:gd name="T5" fmla="*/ 2147483646 h 1945"/>
                  <a:gd name="T6" fmla="*/ 0 w 4364"/>
                  <a:gd name="T7" fmla="*/ 2147483646 h 1945"/>
                  <a:gd name="T8" fmla="*/ 0 w 4364"/>
                  <a:gd name="T9" fmla="*/ 0 h 19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64" h="1945">
                    <a:moveTo>
                      <a:pt x="0" y="0"/>
                    </a:moveTo>
                    <a:lnTo>
                      <a:pt x="4363" y="0"/>
                    </a:lnTo>
                    <a:lnTo>
                      <a:pt x="4363" y="1944"/>
                    </a:lnTo>
                    <a:lnTo>
                      <a:pt x="0" y="19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24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7" name="Freeform 34">
                <a:extLst>
                  <a:ext uri="{FF2B5EF4-FFF2-40B4-BE49-F238E27FC236}">
                    <a16:creationId xmlns:a16="http://schemas.microsoft.com/office/drawing/2014/main" id="{58CE1EAF-2762-D940-BE60-D3759B652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1743075"/>
                <a:ext cx="785813" cy="174625"/>
              </a:xfrm>
              <a:custGeom>
                <a:avLst/>
                <a:gdLst>
                  <a:gd name="T0" fmla="*/ 0 w 4364"/>
                  <a:gd name="T1" fmla="*/ 0 h 973"/>
                  <a:gd name="T2" fmla="*/ 2147483646 w 4364"/>
                  <a:gd name="T3" fmla="*/ 0 h 973"/>
                  <a:gd name="T4" fmla="*/ 2147483646 w 4364"/>
                  <a:gd name="T5" fmla="*/ 2147483646 h 973"/>
                  <a:gd name="T6" fmla="*/ 0 w 4364"/>
                  <a:gd name="T7" fmla="*/ 2147483646 h 973"/>
                  <a:gd name="T8" fmla="*/ 0 w 4364"/>
                  <a:gd name="T9" fmla="*/ 0 h 9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64" h="973">
                    <a:moveTo>
                      <a:pt x="0" y="0"/>
                    </a:moveTo>
                    <a:lnTo>
                      <a:pt x="4363" y="0"/>
                    </a:lnTo>
                    <a:lnTo>
                      <a:pt x="4363" y="972"/>
                    </a:lnTo>
                    <a:lnTo>
                      <a:pt x="0" y="9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8" name="Freeform 35">
                <a:extLst>
                  <a:ext uri="{FF2B5EF4-FFF2-40B4-BE49-F238E27FC236}">
                    <a16:creationId xmlns:a16="http://schemas.microsoft.com/office/drawing/2014/main" id="{214A325F-3B9F-A643-88B8-416B85A17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713" y="2033588"/>
                <a:ext cx="41275" cy="38100"/>
              </a:xfrm>
              <a:custGeom>
                <a:avLst/>
                <a:gdLst>
                  <a:gd name="T0" fmla="*/ 0 w 229"/>
                  <a:gd name="T1" fmla="*/ 2147483646 h 211"/>
                  <a:gd name="T2" fmla="*/ 2147483646 w 229"/>
                  <a:gd name="T3" fmla="*/ 2147483646 h 211"/>
                  <a:gd name="T4" fmla="*/ 2147483646 w 229"/>
                  <a:gd name="T5" fmla="*/ 2147483646 h 211"/>
                  <a:gd name="T6" fmla="*/ 2147483646 w 229"/>
                  <a:gd name="T7" fmla="*/ 2147483646 h 211"/>
                  <a:gd name="T8" fmla="*/ 2147483646 w 229"/>
                  <a:gd name="T9" fmla="*/ 2147483646 h 211"/>
                  <a:gd name="T10" fmla="*/ 2147483646 w 229"/>
                  <a:gd name="T11" fmla="*/ 2147483646 h 211"/>
                  <a:gd name="T12" fmla="*/ 2147483646 w 229"/>
                  <a:gd name="T13" fmla="*/ 2147483646 h 211"/>
                  <a:gd name="T14" fmla="*/ 2147483646 w 229"/>
                  <a:gd name="T15" fmla="*/ 2147483646 h 211"/>
                  <a:gd name="T16" fmla="*/ 2147483646 w 229"/>
                  <a:gd name="T17" fmla="*/ 0 h 211"/>
                  <a:gd name="T18" fmla="*/ 2147483646 w 229"/>
                  <a:gd name="T19" fmla="*/ 2147483646 h 211"/>
                  <a:gd name="T20" fmla="*/ 0 w 229"/>
                  <a:gd name="T21" fmla="*/ 2147483646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9" h="211">
                    <a:moveTo>
                      <a:pt x="0" y="77"/>
                    </a:moveTo>
                    <a:lnTo>
                      <a:pt x="57" y="134"/>
                    </a:lnTo>
                    <a:lnTo>
                      <a:pt x="37" y="210"/>
                    </a:lnTo>
                    <a:lnTo>
                      <a:pt x="95" y="172"/>
                    </a:lnTo>
                    <a:lnTo>
                      <a:pt x="171" y="210"/>
                    </a:lnTo>
                    <a:lnTo>
                      <a:pt x="152" y="134"/>
                    </a:lnTo>
                    <a:lnTo>
                      <a:pt x="228" y="77"/>
                    </a:lnTo>
                    <a:lnTo>
                      <a:pt x="133" y="77"/>
                    </a:lnTo>
                    <a:lnTo>
                      <a:pt x="114" y="0"/>
                    </a:lnTo>
                    <a:lnTo>
                      <a:pt x="76" y="77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89" name="Freeform 36">
                <a:extLst>
                  <a:ext uri="{FF2B5EF4-FFF2-40B4-BE49-F238E27FC236}">
                    <a16:creationId xmlns:a16="http://schemas.microsoft.com/office/drawing/2014/main" id="{67C82645-91AA-AE4F-9206-054A9B1AA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700" y="1985963"/>
                <a:ext cx="41275" cy="41275"/>
              </a:xfrm>
              <a:custGeom>
                <a:avLst/>
                <a:gdLst>
                  <a:gd name="T0" fmla="*/ 2147483646 w 230"/>
                  <a:gd name="T1" fmla="*/ 2147483646 h 230"/>
                  <a:gd name="T2" fmla="*/ 2147483646 w 230"/>
                  <a:gd name="T3" fmla="*/ 2147483646 h 230"/>
                  <a:gd name="T4" fmla="*/ 0 w 230"/>
                  <a:gd name="T5" fmla="*/ 2147483646 h 230"/>
                  <a:gd name="T6" fmla="*/ 2147483646 w 230"/>
                  <a:gd name="T7" fmla="*/ 2147483646 h 230"/>
                  <a:gd name="T8" fmla="*/ 2147483646 w 230"/>
                  <a:gd name="T9" fmla="*/ 2147483646 h 230"/>
                  <a:gd name="T10" fmla="*/ 2147483646 w 230"/>
                  <a:gd name="T11" fmla="*/ 2147483646 h 230"/>
                  <a:gd name="T12" fmla="*/ 2147483646 w 230"/>
                  <a:gd name="T13" fmla="*/ 2147483646 h 230"/>
                  <a:gd name="T14" fmla="*/ 2147483646 w 230"/>
                  <a:gd name="T15" fmla="*/ 2147483646 h 230"/>
                  <a:gd name="T16" fmla="*/ 2147483646 w 230"/>
                  <a:gd name="T17" fmla="*/ 0 h 230"/>
                  <a:gd name="T18" fmla="*/ 2147483646 w 230"/>
                  <a:gd name="T19" fmla="*/ 2147483646 h 230"/>
                  <a:gd name="T20" fmla="*/ 2147483646 w 230"/>
                  <a:gd name="T21" fmla="*/ 214748364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0" h="230">
                    <a:moveTo>
                      <a:pt x="19" y="38"/>
                    </a:moveTo>
                    <a:lnTo>
                      <a:pt x="57" y="114"/>
                    </a:lnTo>
                    <a:lnTo>
                      <a:pt x="0" y="190"/>
                    </a:lnTo>
                    <a:lnTo>
                      <a:pt x="95" y="171"/>
                    </a:lnTo>
                    <a:lnTo>
                      <a:pt x="134" y="229"/>
                    </a:lnTo>
                    <a:lnTo>
                      <a:pt x="134" y="152"/>
                    </a:lnTo>
                    <a:lnTo>
                      <a:pt x="229" y="133"/>
                    </a:lnTo>
                    <a:lnTo>
                      <a:pt x="152" y="95"/>
                    </a:lnTo>
                    <a:lnTo>
                      <a:pt x="152" y="0"/>
                    </a:lnTo>
                    <a:lnTo>
                      <a:pt x="95" y="76"/>
                    </a:lnTo>
                    <a:lnTo>
                      <a:pt x="19" y="3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0" name="Freeform 37">
                <a:extLst>
                  <a:ext uri="{FF2B5EF4-FFF2-40B4-BE49-F238E27FC236}">
                    <a16:creationId xmlns:a16="http://schemas.microsoft.com/office/drawing/2014/main" id="{6FDAFF0F-217E-3D46-9935-CB3E9EC21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1955800"/>
                <a:ext cx="44450" cy="38100"/>
              </a:xfrm>
              <a:custGeom>
                <a:avLst/>
                <a:gdLst>
                  <a:gd name="T0" fmla="*/ 0 w 248"/>
                  <a:gd name="T1" fmla="*/ 2147483646 h 210"/>
                  <a:gd name="T2" fmla="*/ 2147483646 w 248"/>
                  <a:gd name="T3" fmla="*/ 2147483646 h 210"/>
                  <a:gd name="T4" fmla="*/ 2147483646 w 248"/>
                  <a:gd name="T5" fmla="*/ 2147483646 h 210"/>
                  <a:gd name="T6" fmla="*/ 2147483646 w 248"/>
                  <a:gd name="T7" fmla="*/ 2147483646 h 210"/>
                  <a:gd name="T8" fmla="*/ 2147483646 w 248"/>
                  <a:gd name="T9" fmla="*/ 2147483646 h 210"/>
                  <a:gd name="T10" fmla="*/ 2147483646 w 248"/>
                  <a:gd name="T11" fmla="*/ 2147483646 h 210"/>
                  <a:gd name="T12" fmla="*/ 2147483646 w 248"/>
                  <a:gd name="T13" fmla="*/ 0 h 210"/>
                  <a:gd name="T14" fmla="*/ 2147483646 w 248"/>
                  <a:gd name="T15" fmla="*/ 2147483646 h 210"/>
                  <a:gd name="T16" fmla="*/ 2147483646 w 248"/>
                  <a:gd name="T17" fmla="*/ 0 h 210"/>
                  <a:gd name="T18" fmla="*/ 2147483646 w 248"/>
                  <a:gd name="T19" fmla="*/ 2147483646 h 210"/>
                  <a:gd name="T20" fmla="*/ 0 w 248"/>
                  <a:gd name="T21" fmla="*/ 2147483646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210">
                    <a:moveTo>
                      <a:pt x="0" y="114"/>
                    </a:moveTo>
                    <a:lnTo>
                      <a:pt x="95" y="133"/>
                    </a:lnTo>
                    <a:lnTo>
                      <a:pt x="114" y="209"/>
                    </a:lnTo>
                    <a:lnTo>
                      <a:pt x="151" y="133"/>
                    </a:lnTo>
                    <a:lnTo>
                      <a:pt x="247" y="152"/>
                    </a:lnTo>
                    <a:lnTo>
                      <a:pt x="171" y="95"/>
                    </a:lnTo>
                    <a:lnTo>
                      <a:pt x="209" y="0"/>
                    </a:lnTo>
                    <a:lnTo>
                      <a:pt x="133" y="56"/>
                    </a:lnTo>
                    <a:lnTo>
                      <a:pt x="76" y="0"/>
                    </a:lnTo>
                    <a:lnTo>
                      <a:pt x="76" y="76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1" name="Freeform 38">
                <a:extLst>
                  <a:ext uri="{FF2B5EF4-FFF2-40B4-BE49-F238E27FC236}">
                    <a16:creationId xmlns:a16="http://schemas.microsoft.com/office/drawing/2014/main" id="{27F71605-5FA4-4B43-9993-A15A85AD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600" y="1931988"/>
                <a:ext cx="41275" cy="41275"/>
              </a:xfrm>
              <a:custGeom>
                <a:avLst/>
                <a:gdLst>
                  <a:gd name="T0" fmla="*/ 0 w 230"/>
                  <a:gd name="T1" fmla="*/ 2147483646 h 230"/>
                  <a:gd name="T2" fmla="*/ 2147483646 w 230"/>
                  <a:gd name="T3" fmla="*/ 2147483646 h 230"/>
                  <a:gd name="T4" fmla="*/ 2147483646 w 230"/>
                  <a:gd name="T5" fmla="*/ 2147483646 h 230"/>
                  <a:gd name="T6" fmla="*/ 2147483646 w 230"/>
                  <a:gd name="T7" fmla="*/ 2147483646 h 230"/>
                  <a:gd name="T8" fmla="*/ 2147483646 w 230"/>
                  <a:gd name="T9" fmla="*/ 2147483646 h 230"/>
                  <a:gd name="T10" fmla="*/ 2147483646 w 230"/>
                  <a:gd name="T11" fmla="*/ 2147483646 h 230"/>
                  <a:gd name="T12" fmla="*/ 2147483646 w 230"/>
                  <a:gd name="T13" fmla="*/ 2147483646 h 230"/>
                  <a:gd name="T14" fmla="*/ 2147483646 w 230"/>
                  <a:gd name="T15" fmla="*/ 2147483646 h 230"/>
                  <a:gd name="T16" fmla="*/ 2147483646 w 230"/>
                  <a:gd name="T17" fmla="*/ 0 h 230"/>
                  <a:gd name="T18" fmla="*/ 2147483646 w 230"/>
                  <a:gd name="T19" fmla="*/ 2147483646 h 230"/>
                  <a:gd name="T20" fmla="*/ 0 w 230"/>
                  <a:gd name="T21" fmla="*/ 214748364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0" h="230">
                    <a:moveTo>
                      <a:pt x="0" y="114"/>
                    </a:moveTo>
                    <a:lnTo>
                      <a:pt x="96" y="153"/>
                    </a:lnTo>
                    <a:lnTo>
                      <a:pt x="76" y="229"/>
                    </a:lnTo>
                    <a:lnTo>
                      <a:pt x="133" y="172"/>
                    </a:lnTo>
                    <a:lnTo>
                      <a:pt x="210" y="210"/>
                    </a:lnTo>
                    <a:lnTo>
                      <a:pt x="172" y="134"/>
                    </a:lnTo>
                    <a:lnTo>
                      <a:pt x="229" y="76"/>
                    </a:lnTo>
                    <a:lnTo>
                      <a:pt x="152" y="76"/>
                    </a:lnTo>
                    <a:lnTo>
                      <a:pt x="115" y="0"/>
                    </a:lnTo>
                    <a:lnTo>
                      <a:pt x="96" y="95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2" name="Freeform 39">
                <a:extLst>
                  <a:ext uri="{FF2B5EF4-FFF2-40B4-BE49-F238E27FC236}">
                    <a16:creationId xmlns:a16="http://schemas.microsoft.com/office/drawing/2014/main" id="{0F933822-26DD-5B4F-9AE3-398B1E83A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1931988"/>
                <a:ext cx="41275" cy="41275"/>
              </a:xfrm>
              <a:custGeom>
                <a:avLst/>
                <a:gdLst>
                  <a:gd name="T0" fmla="*/ 0 w 230"/>
                  <a:gd name="T1" fmla="*/ 2147483646 h 230"/>
                  <a:gd name="T2" fmla="*/ 2147483646 w 230"/>
                  <a:gd name="T3" fmla="*/ 2147483646 h 230"/>
                  <a:gd name="T4" fmla="*/ 2147483646 w 230"/>
                  <a:gd name="T5" fmla="*/ 2147483646 h 230"/>
                  <a:gd name="T6" fmla="*/ 2147483646 w 230"/>
                  <a:gd name="T7" fmla="*/ 2147483646 h 230"/>
                  <a:gd name="T8" fmla="*/ 2147483646 w 230"/>
                  <a:gd name="T9" fmla="*/ 2147483646 h 230"/>
                  <a:gd name="T10" fmla="*/ 2147483646 w 230"/>
                  <a:gd name="T11" fmla="*/ 2147483646 h 230"/>
                  <a:gd name="T12" fmla="*/ 2147483646 w 230"/>
                  <a:gd name="T13" fmla="*/ 2147483646 h 230"/>
                  <a:gd name="T14" fmla="*/ 2147483646 w 230"/>
                  <a:gd name="T15" fmla="*/ 2147483646 h 230"/>
                  <a:gd name="T16" fmla="*/ 2147483646 w 230"/>
                  <a:gd name="T17" fmla="*/ 0 h 230"/>
                  <a:gd name="T18" fmla="*/ 2147483646 w 230"/>
                  <a:gd name="T19" fmla="*/ 2147483646 h 230"/>
                  <a:gd name="T20" fmla="*/ 0 w 230"/>
                  <a:gd name="T21" fmla="*/ 214748364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0" h="230">
                    <a:moveTo>
                      <a:pt x="0" y="76"/>
                    </a:moveTo>
                    <a:lnTo>
                      <a:pt x="57" y="134"/>
                    </a:lnTo>
                    <a:lnTo>
                      <a:pt x="19" y="210"/>
                    </a:lnTo>
                    <a:lnTo>
                      <a:pt x="95" y="172"/>
                    </a:lnTo>
                    <a:lnTo>
                      <a:pt x="153" y="229"/>
                    </a:lnTo>
                    <a:lnTo>
                      <a:pt x="153" y="153"/>
                    </a:lnTo>
                    <a:lnTo>
                      <a:pt x="229" y="114"/>
                    </a:lnTo>
                    <a:lnTo>
                      <a:pt x="133" y="95"/>
                    </a:lnTo>
                    <a:lnTo>
                      <a:pt x="133" y="0"/>
                    </a:lnTo>
                    <a:lnTo>
                      <a:pt x="95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3" name="Freeform 40">
                <a:extLst>
                  <a:ext uri="{FF2B5EF4-FFF2-40B4-BE49-F238E27FC236}">
                    <a16:creationId xmlns:a16="http://schemas.microsoft.com/office/drawing/2014/main" id="{79F3F290-DCA3-A348-804E-BE72BD04D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138" y="1955800"/>
                <a:ext cx="41275" cy="41275"/>
              </a:xfrm>
              <a:custGeom>
                <a:avLst/>
                <a:gdLst>
                  <a:gd name="T0" fmla="*/ 2147483646 w 229"/>
                  <a:gd name="T1" fmla="*/ 2147483646 h 229"/>
                  <a:gd name="T2" fmla="*/ 2147483646 w 229"/>
                  <a:gd name="T3" fmla="*/ 2147483646 h 229"/>
                  <a:gd name="T4" fmla="*/ 0 w 229"/>
                  <a:gd name="T5" fmla="*/ 2147483646 h 229"/>
                  <a:gd name="T6" fmla="*/ 2147483646 w 229"/>
                  <a:gd name="T7" fmla="*/ 2147483646 h 229"/>
                  <a:gd name="T8" fmla="*/ 2147483646 w 229"/>
                  <a:gd name="T9" fmla="*/ 2147483646 h 229"/>
                  <a:gd name="T10" fmla="*/ 2147483646 w 229"/>
                  <a:gd name="T11" fmla="*/ 2147483646 h 229"/>
                  <a:gd name="T12" fmla="*/ 2147483646 w 229"/>
                  <a:gd name="T13" fmla="*/ 2147483646 h 229"/>
                  <a:gd name="T14" fmla="*/ 2147483646 w 229"/>
                  <a:gd name="T15" fmla="*/ 2147483646 h 229"/>
                  <a:gd name="T16" fmla="*/ 2147483646 w 229"/>
                  <a:gd name="T17" fmla="*/ 0 h 229"/>
                  <a:gd name="T18" fmla="*/ 2147483646 w 229"/>
                  <a:gd name="T19" fmla="*/ 2147483646 h 229"/>
                  <a:gd name="T20" fmla="*/ 2147483646 w 229"/>
                  <a:gd name="T21" fmla="*/ 2147483646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9" h="229">
                    <a:moveTo>
                      <a:pt x="19" y="19"/>
                    </a:moveTo>
                    <a:lnTo>
                      <a:pt x="57" y="95"/>
                    </a:lnTo>
                    <a:lnTo>
                      <a:pt x="0" y="152"/>
                    </a:lnTo>
                    <a:lnTo>
                      <a:pt x="76" y="133"/>
                    </a:lnTo>
                    <a:lnTo>
                      <a:pt x="114" y="228"/>
                    </a:lnTo>
                    <a:lnTo>
                      <a:pt x="133" y="133"/>
                    </a:lnTo>
                    <a:lnTo>
                      <a:pt x="228" y="133"/>
                    </a:lnTo>
                    <a:lnTo>
                      <a:pt x="152" y="76"/>
                    </a:lnTo>
                    <a:lnTo>
                      <a:pt x="171" y="0"/>
                    </a:lnTo>
                    <a:lnTo>
                      <a:pt x="95" y="56"/>
                    </a:lnTo>
                    <a:lnTo>
                      <a:pt x="19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4" name="Freeform 41">
                <a:extLst>
                  <a:ext uri="{FF2B5EF4-FFF2-40B4-BE49-F238E27FC236}">
                    <a16:creationId xmlns:a16="http://schemas.microsoft.com/office/drawing/2014/main" id="{9AB1751F-422D-BB47-9399-0EBD58A41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413" y="1985963"/>
                <a:ext cx="38100" cy="44450"/>
              </a:xfrm>
              <a:custGeom>
                <a:avLst/>
                <a:gdLst>
                  <a:gd name="T0" fmla="*/ 0 w 211"/>
                  <a:gd name="T1" fmla="*/ 2147483646 h 248"/>
                  <a:gd name="T2" fmla="*/ 2147483646 w 211"/>
                  <a:gd name="T3" fmla="*/ 2147483646 h 248"/>
                  <a:gd name="T4" fmla="*/ 2147483646 w 211"/>
                  <a:gd name="T5" fmla="*/ 2147483646 h 248"/>
                  <a:gd name="T6" fmla="*/ 2147483646 w 211"/>
                  <a:gd name="T7" fmla="*/ 2147483646 h 248"/>
                  <a:gd name="T8" fmla="*/ 2147483646 w 211"/>
                  <a:gd name="T9" fmla="*/ 2147483646 h 248"/>
                  <a:gd name="T10" fmla="*/ 2147483646 w 211"/>
                  <a:gd name="T11" fmla="*/ 2147483646 h 248"/>
                  <a:gd name="T12" fmla="*/ 2147483646 w 211"/>
                  <a:gd name="T13" fmla="*/ 2147483646 h 248"/>
                  <a:gd name="T14" fmla="*/ 2147483646 w 211"/>
                  <a:gd name="T15" fmla="*/ 2147483646 h 248"/>
                  <a:gd name="T16" fmla="*/ 2147483646 w 211"/>
                  <a:gd name="T17" fmla="*/ 0 h 248"/>
                  <a:gd name="T18" fmla="*/ 2147483646 w 211"/>
                  <a:gd name="T19" fmla="*/ 2147483646 h 248"/>
                  <a:gd name="T20" fmla="*/ 0 w 211"/>
                  <a:gd name="T21" fmla="*/ 2147483646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" h="248">
                    <a:moveTo>
                      <a:pt x="0" y="133"/>
                    </a:moveTo>
                    <a:lnTo>
                      <a:pt x="76" y="152"/>
                    </a:lnTo>
                    <a:lnTo>
                      <a:pt x="76" y="247"/>
                    </a:lnTo>
                    <a:lnTo>
                      <a:pt x="134" y="171"/>
                    </a:lnTo>
                    <a:lnTo>
                      <a:pt x="210" y="190"/>
                    </a:lnTo>
                    <a:lnTo>
                      <a:pt x="152" y="114"/>
                    </a:lnTo>
                    <a:lnTo>
                      <a:pt x="210" y="38"/>
                    </a:lnTo>
                    <a:lnTo>
                      <a:pt x="134" y="76"/>
                    </a:lnTo>
                    <a:lnTo>
                      <a:pt x="76" y="0"/>
                    </a:lnTo>
                    <a:lnTo>
                      <a:pt x="76" y="95"/>
                    </a:lnTo>
                    <a:lnTo>
                      <a:pt x="0" y="1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6895" name="Freeform 42">
                <a:extLst>
                  <a:ext uri="{FF2B5EF4-FFF2-40B4-BE49-F238E27FC236}">
                    <a16:creationId xmlns:a16="http://schemas.microsoft.com/office/drawing/2014/main" id="{FC4949A3-9F64-0140-BD1A-3DD12FF4F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2033588"/>
                <a:ext cx="41275" cy="38100"/>
              </a:xfrm>
              <a:custGeom>
                <a:avLst/>
                <a:gdLst>
                  <a:gd name="T0" fmla="*/ 0 w 230"/>
                  <a:gd name="T1" fmla="*/ 2147483646 h 211"/>
                  <a:gd name="T2" fmla="*/ 2147483646 w 230"/>
                  <a:gd name="T3" fmla="*/ 2147483646 h 211"/>
                  <a:gd name="T4" fmla="*/ 2147483646 w 230"/>
                  <a:gd name="T5" fmla="*/ 2147483646 h 211"/>
                  <a:gd name="T6" fmla="*/ 2147483646 w 230"/>
                  <a:gd name="T7" fmla="*/ 2147483646 h 211"/>
                  <a:gd name="T8" fmla="*/ 2147483646 w 230"/>
                  <a:gd name="T9" fmla="*/ 2147483646 h 211"/>
                  <a:gd name="T10" fmla="*/ 2147483646 w 230"/>
                  <a:gd name="T11" fmla="*/ 2147483646 h 211"/>
                  <a:gd name="T12" fmla="*/ 2147483646 w 230"/>
                  <a:gd name="T13" fmla="*/ 2147483646 h 211"/>
                  <a:gd name="T14" fmla="*/ 2147483646 w 230"/>
                  <a:gd name="T15" fmla="*/ 2147483646 h 211"/>
                  <a:gd name="T16" fmla="*/ 2147483646 w 230"/>
                  <a:gd name="T17" fmla="*/ 0 h 211"/>
                  <a:gd name="T18" fmla="*/ 2147483646 w 230"/>
                  <a:gd name="T19" fmla="*/ 2147483646 h 211"/>
                  <a:gd name="T20" fmla="*/ 0 w 230"/>
                  <a:gd name="T21" fmla="*/ 2147483646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0" h="211">
                    <a:moveTo>
                      <a:pt x="0" y="77"/>
                    </a:moveTo>
                    <a:lnTo>
                      <a:pt x="58" y="134"/>
                    </a:lnTo>
                    <a:lnTo>
                      <a:pt x="39" y="210"/>
                    </a:lnTo>
                    <a:lnTo>
                      <a:pt x="115" y="153"/>
                    </a:lnTo>
                    <a:lnTo>
                      <a:pt x="191" y="210"/>
                    </a:lnTo>
                    <a:lnTo>
                      <a:pt x="153" y="134"/>
                    </a:lnTo>
                    <a:lnTo>
                      <a:pt x="229" y="77"/>
                    </a:lnTo>
                    <a:lnTo>
                      <a:pt x="134" y="77"/>
                    </a:lnTo>
                    <a:lnTo>
                      <a:pt x="115" y="0"/>
                    </a:lnTo>
                    <a:lnTo>
                      <a:pt x="77" y="77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6873" name="Google Shape;615;p19">
              <a:extLst>
                <a:ext uri="{FF2B5EF4-FFF2-40B4-BE49-F238E27FC236}">
                  <a16:creationId xmlns:a16="http://schemas.microsoft.com/office/drawing/2014/main" id="{4E06D7AB-14FD-6743-B872-28C0A16CE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30464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74" name="Google Shape;615;p19">
              <a:extLst>
                <a:ext uri="{FF2B5EF4-FFF2-40B4-BE49-F238E27FC236}">
                  <a16:creationId xmlns:a16="http://schemas.microsoft.com/office/drawing/2014/main" id="{2CF6FB39-A6E6-6241-A3F3-AC73FDE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06082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75" name="Google Shape;615;p19">
              <a:extLst>
                <a:ext uri="{FF2B5EF4-FFF2-40B4-BE49-F238E27FC236}">
                  <a16:creationId xmlns:a16="http://schemas.microsoft.com/office/drawing/2014/main" id="{4569A1D4-5FD8-9644-892D-FD9342896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11333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76" name="Google Shape;615;p19">
              <a:extLst>
                <a:ext uri="{FF2B5EF4-FFF2-40B4-BE49-F238E27FC236}">
                  <a16:creationId xmlns:a16="http://schemas.microsoft.com/office/drawing/2014/main" id="{92DF3E33-3D24-6E4D-9722-39DA088DD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61277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119078-538C-0BF9-300C-FDAA7616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1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2337635-A6C2-764C-91B8-72F3BB9F1FD5}"/>
              </a:ext>
            </a:extLst>
          </p:cNvPr>
          <p:cNvGrpSpPr/>
          <p:nvPr/>
        </p:nvGrpSpPr>
        <p:grpSpPr>
          <a:xfrm>
            <a:off x="7786688" y="455084"/>
            <a:ext cx="3731948" cy="5934604"/>
            <a:chOff x="9344025" y="546100"/>
            <a:chExt cx="4478338" cy="7121525"/>
          </a:xfrm>
        </p:grpSpPr>
        <p:grpSp>
          <p:nvGrpSpPr>
            <p:cNvPr id="16385" name="Group 3">
              <a:extLst>
                <a:ext uri="{FF2B5EF4-FFF2-40B4-BE49-F238E27FC236}">
                  <a16:creationId xmlns:a16="http://schemas.microsoft.com/office/drawing/2014/main" id="{7E490075-E58A-4244-BAC3-9BD122149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6263" y="546100"/>
              <a:ext cx="3233737" cy="7121525"/>
              <a:chOff x="9466263" y="546100"/>
              <a:chExt cx="3233737" cy="7121525"/>
            </a:xfrm>
          </p:grpSpPr>
          <p:sp>
            <p:nvSpPr>
              <p:cNvPr id="16471" name="Freeform 2">
                <a:extLst>
                  <a:ext uri="{FF2B5EF4-FFF2-40B4-BE49-F238E27FC236}">
                    <a16:creationId xmlns:a16="http://schemas.microsoft.com/office/drawing/2014/main" id="{00C06DD7-927C-044C-B949-4C73D446D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9063" y="2057400"/>
                <a:ext cx="479425" cy="747713"/>
              </a:xfrm>
              <a:custGeom>
                <a:avLst/>
                <a:gdLst>
                  <a:gd name="T0" fmla="*/ 2147483646 w 2668"/>
                  <a:gd name="T1" fmla="*/ 2147483646 h 4154"/>
                  <a:gd name="T2" fmla="*/ 2147483646 w 2668"/>
                  <a:gd name="T3" fmla="*/ 2147483646 h 4154"/>
                  <a:gd name="T4" fmla="*/ 2147483646 w 2668"/>
                  <a:gd name="T5" fmla="*/ 2147483646 h 4154"/>
                  <a:gd name="T6" fmla="*/ 2147483646 w 2668"/>
                  <a:gd name="T7" fmla="*/ 2147483646 h 4154"/>
                  <a:gd name="T8" fmla="*/ 2147483646 w 2668"/>
                  <a:gd name="T9" fmla="*/ 2147483646 h 4154"/>
                  <a:gd name="T10" fmla="*/ 2147483646 w 2668"/>
                  <a:gd name="T11" fmla="*/ 2147483646 h 4154"/>
                  <a:gd name="T12" fmla="*/ 2147483646 w 2668"/>
                  <a:gd name="T13" fmla="*/ 2147483646 h 4154"/>
                  <a:gd name="T14" fmla="*/ 2147483646 w 2668"/>
                  <a:gd name="T15" fmla="*/ 2147483646 h 4154"/>
                  <a:gd name="T16" fmla="*/ 2147483646 w 2668"/>
                  <a:gd name="T17" fmla="*/ 2147483646 h 4154"/>
                  <a:gd name="T18" fmla="*/ 2147483646 w 2668"/>
                  <a:gd name="T19" fmla="*/ 2147483646 h 4154"/>
                  <a:gd name="T20" fmla="*/ 2147483646 w 2668"/>
                  <a:gd name="T21" fmla="*/ 2147483646 h 4154"/>
                  <a:gd name="T22" fmla="*/ 2147483646 w 2668"/>
                  <a:gd name="T23" fmla="*/ 2147483646 h 4154"/>
                  <a:gd name="T24" fmla="*/ 2147483646 w 2668"/>
                  <a:gd name="T25" fmla="*/ 2147483646 h 4154"/>
                  <a:gd name="T26" fmla="*/ 2147483646 w 2668"/>
                  <a:gd name="T27" fmla="*/ 2147483646 h 4154"/>
                  <a:gd name="T28" fmla="*/ 2147483646 w 2668"/>
                  <a:gd name="T29" fmla="*/ 2147483646 h 4154"/>
                  <a:gd name="T30" fmla="*/ 2147483646 w 2668"/>
                  <a:gd name="T31" fmla="*/ 2147483646 h 4154"/>
                  <a:gd name="T32" fmla="*/ 2147483646 w 2668"/>
                  <a:gd name="T33" fmla="*/ 2147483646 h 4154"/>
                  <a:gd name="T34" fmla="*/ 2147483646 w 2668"/>
                  <a:gd name="T35" fmla="*/ 2147483646 h 4154"/>
                  <a:gd name="T36" fmla="*/ 2147483646 w 2668"/>
                  <a:gd name="T37" fmla="*/ 2147483646 h 4154"/>
                  <a:gd name="T38" fmla="*/ 2147483646 w 2668"/>
                  <a:gd name="T39" fmla="*/ 2147483646 h 4154"/>
                  <a:gd name="T40" fmla="*/ 2147483646 w 2668"/>
                  <a:gd name="T41" fmla="*/ 2147483646 h 4154"/>
                  <a:gd name="T42" fmla="*/ 2147483646 w 2668"/>
                  <a:gd name="T43" fmla="*/ 2147483646 h 4154"/>
                  <a:gd name="T44" fmla="*/ 2147483646 w 2668"/>
                  <a:gd name="T45" fmla="*/ 2147483646 h 4154"/>
                  <a:gd name="T46" fmla="*/ 2147483646 w 2668"/>
                  <a:gd name="T47" fmla="*/ 2147483646 h 4154"/>
                  <a:gd name="T48" fmla="*/ 2147483646 w 2668"/>
                  <a:gd name="T49" fmla="*/ 2147483646 h 4154"/>
                  <a:gd name="T50" fmla="*/ 2147483646 w 2668"/>
                  <a:gd name="T51" fmla="*/ 2147483646 h 4154"/>
                  <a:gd name="T52" fmla="*/ 2147483646 w 2668"/>
                  <a:gd name="T53" fmla="*/ 2147483646 h 4154"/>
                  <a:gd name="T54" fmla="*/ 2147483646 w 2668"/>
                  <a:gd name="T55" fmla="*/ 2147483646 h 4154"/>
                  <a:gd name="T56" fmla="*/ 2147483646 w 2668"/>
                  <a:gd name="T57" fmla="*/ 2147483646 h 4154"/>
                  <a:gd name="T58" fmla="*/ 2147483646 w 2668"/>
                  <a:gd name="T59" fmla="*/ 2147483646 h 4154"/>
                  <a:gd name="T60" fmla="*/ 2147483646 w 2668"/>
                  <a:gd name="T61" fmla="*/ 2147483646 h 4154"/>
                  <a:gd name="T62" fmla="*/ 2147483646 w 2668"/>
                  <a:gd name="T63" fmla="*/ 2147483646 h 4154"/>
                  <a:gd name="T64" fmla="*/ 2147483646 w 2668"/>
                  <a:gd name="T65" fmla="*/ 2147483646 h 4154"/>
                  <a:gd name="T66" fmla="*/ 2147483646 w 2668"/>
                  <a:gd name="T67" fmla="*/ 2147483646 h 4154"/>
                  <a:gd name="T68" fmla="*/ 2147483646 w 2668"/>
                  <a:gd name="T69" fmla="*/ 2147483646 h 4154"/>
                  <a:gd name="T70" fmla="*/ 2147483646 w 2668"/>
                  <a:gd name="T71" fmla="*/ 2147483646 h 4154"/>
                  <a:gd name="T72" fmla="*/ 2147483646 w 2668"/>
                  <a:gd name="T73" fmla="*/ 2147483646 h 4154"/>
                  <a:gd name="T74" fmla="*/ 2147483646 w 2668"/>
                  <a:gd name="T75" fmla="*/ 2147483646 h 4154"/>
                  <a:gd name="T76" fmla="*/ 2147483646 w 2668"/>
                  <a:gd name="T77" fmla="*/ 2147483646 h 4154"/>
                  <a:gd name="T78" fmla="*/ 2147483646 w 2668"/>
                  <a:gd name="T79" fmla="*/ 2147483646 h 4154"/>
                  <a:gd name="T80" fmla="*/ 2147483646 w 2668"/>
                  <a:gd name="T81" fmla="*/ 2147483646 h 4154"/>
                  <a:gd name="T82" fmla="*/ 2147483646 w 2668"/>
                  <a:gd name="T83" fmla="*/ 2147483646 h 4154"/>
                  <a:gd name="T84" fmla="*/ 2147483646 w 2668"/>
                  <a:gd name="T85" fmla="*/ 0 h 4154"/>
                  <a:gd name="T86" fmla="*/ 2147483646 w 2668"/>
                  <a:gd name="T87" fmla="*/ 2147483646 h 4154"/>
                  <a:gd name="T88" fmla="*/ 2147483646 w 2668"/>
                  <a:gd name="T89" fmla="*/ 2147483646 h 4154"/>
                  <a:gd name="T90" fmla="*/ 2147483646 w 2668"/>
                  <a:gd name="T91" fmla="*/ 2147483646 h 4154"/>
                  <a:gd name="T92" fmla="*/ 2147483646 w 2668"/>
                  <a:gd name="T93" fmla="*/ 2147483646 h 4154"/>
                  <a:gd name="T94" fmla="*/ 2147483646 w 2668"/>
                  <a:gd name="T95" fmla="*/ 2147483646 h 4154"/>
                  <a:gd name="T96" fmla="*/ 2147483646 w 2668"/>
                  <a:gd name="T97" fmla="*/ 2147483646 h 4154"/>
                  <a:gd name="T98" fmla="*/ 2147483646 w 2668"/>
                  <a:gd name="T99" fmla="*/ 2147483646 h 4154"/>
                  <a:gd name="T100" fmla="*/ 2147483646 w 2668"/>
                  <a:gd name="T101" fmla="*/ 2147483646 h 4154"/>
                  <a:gd name="T102" fmla="*/ 2147483646 w 2668"/>
                  <a:gd name="T103" fmla="*/ 2147483646 h 4154"/>
                  <a:gd name="T104" fmla="*/ 2147483646 w 2668"/>
                  <a:gd name="T105" fmla="*/ 2147483646 h 4154"/>
                  <a:gd name="T106" fmla="*/ 2147483646 w 2668"/>
                  <a:gd name="T107" fmla="*/ 2147483646 h 4154"/>
                  <a:gd name="T108" fmla="*/ 2147483646 w 2668"/>
                  <a:gd name="T109" fmla="*/ 2147483646 h 4154"/>
                  <a:gd name="T110" fmla="*/ 2147483646 w 2668"/>
                  <a:gd name="T111" fmla="*/ 2147483646 h 4154"/>
                  <a:gd name="T112" fmla="*/ 2147483646 w 2668"/>
                  <a:gd name="T113" fmla="*/ 2147483646 h 41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68" h="4154">
                    <a:moveTo>
                      <a:pt x="2304" y="2419"/>
                    </a:moveTo>
                    <a:lnTo>
                      <a:pt x="2304" y="2419"/>
                    </a:lnTo>
                    <a:lnTo>
                      <a:pt x="2286" y="2457"/>
                    </a:lnTo>
                    <a:lnTo>
                      <a:pt x="2286" y="2514"/>
                    </a:lnTo>
                    <a:lnTo>
                      <a:pt x="2304" y="2648"/>
                    </a:lnTo>
                    <a:lnTo>
                      <a:pt x="2304" y="2724"/>
                    </a:lnTo>
                    <a:lnTo>
                      <a:pt x="2324" y="2819"/>
                    </a:lnTo>
                    <a:lnTo>
                      <a:pt x="2324" y="2838"/>
                    </a:lnTo>
                    <a:lnTo>
                      <a:pt x="2362" y="2895"/>
                    </a:lnTo>
                    <a:lnTo>
                      <a:pt x="2362" y="2914"/>
                    </a:lnTo>
                    <a:lnTo>
                      <a:pt x="2343" y="2971"/>
                    </a:lnTo>
                    <a:lnTo>
                      <a:pt x="2343" y="2990"/>
                    </a:lnTo>
                    <a:lnTo>
                      <a:pt x="2343" y="3029"/>
                    </a:lnTo>
                    <a:lnTo>
                      <a:pt x="2362" y="3066"/>
                    </a:lnTo>
                    <a:lnTo>
                      <a:pt x="2343" y="3066"/>
                    </a:lnTo>
                    <a:lnTo>
                      <a:pt x="2304" y="3105"/>
                    </a:lnTo>
                    <a:lnTo>
                      <a:pt x="2286" y="3105"/>
                    </a:lnTo>
                    <a:lnTo>
                      <a:pt x="2267" y="3105"/>
                    </a:lnTo>
                    <a:lnTo>
                      <a:pt x="2133" y="3086"/>
                    </a:lnTo>
                    <a:lnTo>
                      <a:pt x="2114" y="3105"/>
                    </a:lnTo>
                    <a:lnTo>
                      <a:pt x="2095" y="3105"/>
                    </a:lnTo>
                    <a:lnTo>
                      <a:pt x="2095" y="3124"/>
                    </a:lnTo>
                    <a:lnTo>
                      <a:pt x="2114" y="3143"/>
                    </a:lnTo>
                    <a:lnTo>
                      <a:pt x="2114" y="3162"/>
                    </a:lnTo>
                    <a:lnTo>
                      <a:pt x="2114" y="3200"/>
                    </a:lnTo>
                    <a:lnTo>
                      <a:pt x="2095" y="3238"/>
                    </a:lnTo>
                    <a:lnTo>
                      <a:pt x="2095" y="3257"/>
                    </a:lnTo>
                    <a:lnTo>
                      <a:pt x="2114" y="3315"/>
                    </a:lnTo>
                    <a:lnTo>
                      <a:pt x="2114" y="3333"/>
                    </a:lnTo>
                    <a:lnTo>
                      <a:pt x="2095" y="3352"/>
                    </a:lnTo>
                    <a:lnTo>
                      <a:pt x="2076" y="3371"/>
                    </a:lnTo>
                    <a:lnTo>
                      <a:pt x="2038" y="3410"/>
                    </a:lnTo>
                    <a:lnTo>
                      <a:pt x="2038" y="3447"/>
                    </a:lnTo>
                    <a:lnTo>
                      <a:pt x="2019" y="3486"/>
                    </a:lnTo>
                    <a:lnTo>
                      <a:pt x="2000" y="3543"/>
                    </a:lnTo>
                    <a:lnTo>
                      <a:pt x="2000" y="3581"/>
                    </a:lnTo>
                    <a:lnTo>
                      <a:pt x="2019" y="3638"/>
                    </a:lnTo>
                    <a:lnTo>
                      <a:pt x="2000" y="3638"/>
                    </a:lnTo>
                    <a:lnTo>
                      <a:pt x="2000" y="3676"/>
                    </a:lnTo>
                    <a:lnTo>
                      <a:pt x="2000" y="3752"/>
                    </a:lnTo>
                    <a:lnTo>
                      <a:pt x="2000" y="3772"/>
                    </a:lnTo>
                    <a:lnTo>
                      <a:pt x="2000" y="3809"/>
                    </a:lnTo>
                    <a:lnTo>
                      <a:pt x="2019" y="3848"/>
                    </a:lnTo>
                    <a:lnTo>
                      <a:pt x="2057" y="3924"/>
                    </a:lnTo>
                    <a:lnTo>
                      <a:pt x="2076" y="3943"/>
                    </a:lnTo>
                    <a:lnTo>
                      <a:pt x="2076" y="3962"/>
                    </a:lnTo>
                    <a:lnTo>
                      <a:pt x="2076" y="4000"/>
                    </a:lnTo>
                    <a:lnTo>
                      <a:pt x="2095" y="4076"/>
                    </a:lnTo>
                    <a:lnTo>
                      <a:pt x="2076" y="4095"/>
                    </a:lnTo>
                    <a:lnTo>
                      <a:pt x="2038" y="4114"/>
                    </a:lnTo>
                    <a:lnTo>
                      <a:pt x="1962" y="4153"/>
                    </a:lnTo>
                    <a:lnTo>
                      <a:pt x="1905" y="4153"/>
                    </a:lnTo>
                    <a:lnTo>
                      <a:pt x="1867" y="4133"/>
                    </a:lnTo>
                    <a:lnTo>
                      <a:pt x="1791" y="4038"/>
                    </a:lnTo>
                    <a:lnTo>
                      <a:pt x="1771" y="4038"/>
                    </a:lnTo>
                    <a:lnTo>
                      <a:pt x="1714" y="4019"/>
                    </a:lnTo>
                    <a:lnTo>
                      <a:pt x="1695" y="4019"/>
                    </a:lnTo>
                    <a:lnTo>
                      <a:pt x="1657" y="3962"/>
                    </a:lnTo>
                    <a:lnTo>
                      <a:pt x="1581" y="3924"/>
                    </a:lnTo>
                    <a:lnTo>
                      <a:pt x="1562" y="3905"/>
                    </a:lnTo>
                    <a:lnTo>
                      <a:pt x="1524" y="3905"/>
                    </a:lnTo>
                    <a:lnTo>
                      <a:pt x="1447" y="3905"/>
                    </a:lnTo>
                    <a:lnTo>
                      <a:pt x="1429" y="3905"/>
                    </a:lnTo>
                    <a:lnTo>
                      <a:pt x="1429" y="3886"/>
                    </a:lnTo>
                    <a:lnTo>
                      <a:pt x="1410" y="3886"/>
                    </a:lnTo>
                    <a:lnTo>
                      <a:pt x="1410" y="3867"/>
                    </a:lnTo>
                    <a:lnTo>
                      <a:pt x="1390" y="3867"/>
                    </a:lnTo>
                    <a:lnTo>
                      <a:pt x="1371" y="3867"/>
                    </a:lnTo>
                    <a:lnTo>
                      <a:pt x="1352" y="3867"/>
                    </a:lnTo>
                    <a:lnTo>
                      <a:pt x="1352" y="3848"/>
                    </a:lnTo>
                    <a:lnTo>
                      <a:pt x="1352" y="3828"/>
                    </a:lnTo>
                    <a:lnTo>
                      <a:pt x="1352" y="3809"/>
                    </a:lnTo>
                    <a:lnTo>
                      <a:pt x="1352" y="3791"/>
                    </a:lnTo>
                    <a:lnTo>
                      <a:pt x="1333" y="3791"/>
                    </a:lnTo>
                    <a:lnTo>
                      <a:pt x="1314" y="3791"/>
                    </a:lnTo>
                    <a:lnTo>
                      <a:pt x="1314" y="3809"/>
                    </a:lnTo>
                    <a:lnTo>
                      <a:pt x="1238" y="3809"/>
                    </a:lnTo>
                    <a:lnTo>
                      <a:pt x="1181" y="3791"/>
                    </a:lnTo>
                    <a:lnTo>
                      <a:pt x="1162" y="3752"/>
                    </a:lnTo>
                    <a:lnTo>
                      <a:pt x="1124" y="3714"/>
                    </a:lnTo>
                    <a:lnTo>
                      <a:pt x="1066" y="3733"/>
                    </a:lnTo>
                    <a:lnTo>
                      <a:pt x="1048" y="3733"/>
                    </a:lnTo>
                    <a:lnTo>
                      <a:pt x="1009" y="3733"/>
                    </a:lnTo>
                    <a:lnTo>
                      <a:pt x="895" y="3676"/>
                    </a:lnTo>
                    <a:lnTo>
                      <a:pt x="876" y="3657"/>
                    </a:lnTo>
                    <a:lnTo>
                      <a:pt x="838" y="3600"/>
                    </a:lnTo>
                    <a:lnTo>
                      <a:pt x="819" y="3581"/>
                    </a:lnTo>
                    <a:lnTo>
                      <a:pt x="762" y="3562"/>
                    </a:lnTo>
                    <a:lnTo>
                      <a:pt x="743" y="3543"/>
                    </a:lnTo>
                    <a:lnTo>
                      <a:pt x="724" y="3543"/>
                    </a:lnTo>
                    <a:lnTo>
                      <a:pt x="572" y="3429"/>
                    </a:lnTo>
                    <a:lnTo>
                      <a:pt x="457" y="3315"/>
                    </a:lnTo>
                    <a:lnTo>
                      <a:pt x="419" y="3295"/>
                    </a:lnTo>
                    <a:lnTo>
                      <a:pt x="400" y="3276"/>
                    </a:lnTo>
                    <a:lnTo>
                      <a:pt x="362" y="3257"/>
                    </a:lnTo>
                    <a:lnTo>
                      <a:pt x="362" y="3238"/>
                    </a:lnTo>
                    <a:lnTo>
                      <a:pt x="362" y="3219"/>
                    </a:lnTo>
                    <a:lnTo>
                      <a:pt x="343" y="3200"/>
                    </a:lnTo>
                    <a:lnTo>
                      <a:pt x="323" y="3200"/>
                    </a:lnTo>
                    <a:lnTo>
                      <a:pt x="305" y="3181"/>
                    </a:lnTo>
                    <a:lnTo>
                      <a:pt x="286" y="3181"/>
                    </a:lnTo>
                    <a:lnTo>
                      <a:pt x="228" y="3143"/>
                    </a:lnTo>
                    <a:lnTo>
                      <a:pt x="191" y="3066"/>
                    </a:lnTo>
                    <a:lnTo>
                      <a:pt x="152" y="2990"/>
                    </a:lnTo>
                    <a:lnTo>
                      <a:pt x="133" y="2971"/>
                    </a:lnTo>
                    <a:lnTo>
                      <a:pt x="114" y="2952"/>
                    </a:lnTo>
                    <a:lnTo>
                      <a:pt x="76" y="2838"/>
                    </a:lnTo>
                    <a:lnTo>
                      <a:pt x="57" y="2800"/>
                    </a:lnTo>
                    <a:lnTo>
                      <a:pt x="57" y="2762"/>
                    </a:lnTo>
                    <a:lnTo>
                      <a:pt x="57" y="2667"/>
                    </a:lnTo>
                    <a:lnTo>
                      <a:pt x="38" y="2648"/>
                    </a:lnTo>
                    <a:lnTo>
                      <a:pt x="38" y="2629"/>
                    </a:lnTo>
                    <a:lnTo>
                      <a:pt x="0" y="2571"/>
                    </a:lnTo>
                    <a:lnTo>
                      <a:pt x="0" y="2553"/>
                    </a:lnTo>
                    <a:lnTo>
                      <a:pt x="0" y="2533"/>
                    </a:lnTo>
                    <a:lnTo>
                      <a:pt x="0" y="2514"/>
                    </a:lnTo>
                    <a:lnTo>
                      <a:pt x="19" y="2457"/>
                    </a:lnTo>
                    <a:lnTo>
                      <a:pt x="19" y="2419"/>
                    </a:lnTo>
                    <a:lnTo>
                      <a:pt x="38" y="2400"/>
                    </a:lnTo>
                    <a:lnTo>
                      <a:pt x="19" y="2343"/>
                    </a:lnTo>
                    <a:lnTo>
                      <a:pt x="19" y="2324"/>
                    </a:lnTo>
                    <a:lnTo>
                      <a:pt x="38" y="2305"/>
                    </a:lnTo>
                    <a:lnTo>
                      <a:pt x="57" y="2228"/>
                    </a:lnTo>
                    <a:lnTo>
                      <a:pt x="57" y="2209"/>
                    </a:lnTo>
                    <a:lnTo>
                      <a:pt x="57" y="2191"/>
                    </a:lnTo>
                    <a:lnTo>
                      <a:pt x="38" y="2133"/>
                    </a:lnTo>
                    <a:lnTo>
                      <a:pt x="38" y="2114"/>
                    </a:lnTo>
                    <a:lnTo>
                      <a:pt x="57" y="2095"/>
                    </a:lnTo>
                    <a:lnTo>
                      <a:pt x="76" y="2038"/>
                    </a:lnTo>
                    <a:lnTo>
                      <a:pt x="95" y="2019"/>
                    </a:lnTo>
                    <a:lnTo>
                      <a:pt x="76" y="2000"/>
                    </a:lnTo>
                    <a:lnTo>
                      <a:pt x="76" y="1981"/>
                    </a:lnTo>
                    <a:lnTo>
                      <a:pt x="57" y="1943"/>
                    </a:lnTo>
                    <a:lnTo>
                      <a:pt x="38" y="1905"/>
                    </a:lnTo>
                    <a:lnTo>
                      <a:pt x="38" y="1886"/>
                    </a:lnTo>
                    <a:lnTo>
                      <a:pt x="38" y="1867"/>
                    </a:lnTo>
                    <a:lnTo>
                      <a:pt x="38" y="1828"/>
                    </a:lnTo>
                    <a:lnTo>
                      <a:pt x="76" y="1791"/>
                    </a:lnTo>
                    <a:lnTo>
                      <a:pt x="76" y="1771"/>
                    </a:lnTo>
                    <a:lnTo>
                      <a:pt x="76" y="1733"/>
                    </a:lnTo>
                    <a:lnTo>
                      <a:pt x="95" y="1714"/>
                    </a:lnTo>
                    <a:lnTo>
                      <a:pt x="95" y="1695"/>
                    </a:lnTo>
                    <a:lnTo>
                      <a:pt x="95" y="1676"/>
                    </a:lnTo>
                    <a:lnTo>
                      <a:pt x="95" y="1657"/>
                    </a:lnTo>
                    <a:lnTo>
                      <a:pt x="95" y="1638"/>
                    </a:lnTo>
                    <a:lnTo>
                      <a:pt x="114" y="1638"/>
                    </a:lnTo>
                    <a:lnTo>
                      <a:pt x="133" y="1619"/>
                    </a:lnTo>
                    <a:lnTo>
                      <a:pt x="152" y="1619"/>
                    </a:lnTo>
                    <a:lnTo>
                      <a:pt x="171" y="1619"/>
                    </a:lnTo>
                    <a:lnTo>
                      <a:pt x="228" y="1619"/>
                    </a:lnTo>
                    <a:lnTo>
                      <a:pt x="247" y="1619"/>
                    </a:lnTo>
                    <a:lnTo>
                      <a:pt x="267" y="1619"/>
                    </a:lnTo>
                    <a:lnTo>
                      <a:pt x="286" y="1600"/>
                    </a:lnTo>
                    <a:lnTo>
                      <a:pt x="305" y="1600"/>
                    </a:lnTo>
                    <a:lnTo>
                      <a:pt x="343" y="1562"/>
                    </a:lnTo>
                    <a:lnTo>
                      <a:pt x="362" y="1543"/>
                    </a:lnTo>
                    <a:lnTo>
                      <a:pt x="419" y="1466"/>
                    </a:lnTo>
                    <a:lnTo>
                      <a:pt x="438" y="1448"/>
                    </a:lnTo>
                    <a:lnTo>
                      <a:pt x="457" y="1429"/>
                    </a:lnTo>
                    <a:lnTo>
                      <a:pt x="457" y="1410"/>
                    </a:lnTo>
                    <a:lnTo>
                      <a:pt x="476" y="1410"/>
                    </a:lnTo>
                    <a:lnTo>
                      <a:pt x="476" y="1390"/>
                    </a:lnTo>
                    <a:lnTo>
                      <a:pt x="495" y="1371"/>
                    </a:lnTo>
                    <a:lnTo>
                      <a:pt x="514" y="1371"/>
                    </a:lnTo>
                    <a:lnTo>
                      <a:pt x="533" y="1352"/>
                    </a:lnTo>
                    <a:lnTo>
                      <a:pt x="552" y="1314"/>
                    </a:lnTo>
                    <a:lnTo>
                      <a:pt x="590" y="1276"/>
                    </a:lnTo>
                    <a:lnTo>
                      <a:pt x="590" y="1257"/>
                    </a:lnTo>
                    <a:lnTo>
                      <a:pt x="628" y="1162"/>
                    </a:lnTo>
                    <a:lnTo>
                      <a:pt x="667" y="1124"/>
                    </a:lnTo>
                    <a:lnTo>
                      <a:pt x="686" y="1105"/>
                    </a:lnTo>
                    <a:lnTo>
                      <a:pt x="743" y="1009"/>
                    </a:lnTo>
                    <a:lnTo>
                      <a:pt x="800" y="933"/>
                    </a:lnTo>
                    <a:lnTo>
                      <a:pt x="819" y="857"/>
                    </a:lnTo>
                    <a:lnTo>
                      <a:pt x="876" y="800"/>
                    </a:lnTo>
                    <a:lnTo>
                      <a:pt x="895" y="781"/>
                    </a:lnTo>
                    <a:lnTo>
                      <a:pt x="933" y="704"/>
                    </a:lnTo>
                    <a:lnTo>
                      <a:pt x="990" y="609"/>
                    </a:lnTo>
                    <a:lnTo>
                      <a:pt x="990" y="590"/>
                    </a:lnTo>
                    <a:lnTo>
                      <a:pt x="990" y="533"/>
                    </a:lnTo>
                    <a:lnTo>
                      <a:pt x="1009" y="514"/>
                    </a:lnTo>
                    <a:lnTo>
                      <a:pt x="1029" y="457"/>
                    </a:lnTo>
                    <a:lnTo>
                      <a:pt x="1029" y="438"/>
                    </a:lnTo>
                    <a:lnTo>
                      <a:pt x="1029" y="381"/>
                    </a:lnTo>
                    <a:lnTo>
                      <a:pt x="1029" y="343"/>
                    </a:lnTo>
                    <a:lnTo>
                      <a:pt x="1029" y="324"/>
                    </a:lnTo>
                    <a:lnTo>
                      <a:pt x="1029" y="305"/>
                    </a:lnTo>
                    <a:lnTo>
                      <a:pt x="1009" y="247"/>
                    </a:lnTo>
                    <a:lnTo>
                      <a:pt x="990" y="247"/>
                    </a:lnTo>
                    <a:lnTo>
                      <a:pt x="990" y="191"/>
                    </a:lnTo>
                    <a:lnTo>
                      <a:pt x="1066" y="191"/>
                    </a:lnTo>
                    <a:lnTo>
                      <a:pt x="1124" y="171"/>
                    </a:lnTo>
                    <a:lnTo>
                      <a:pt x="1143" y="152"/>
                    </a:lnTo>
                    <a:lnTo>
                      <a:pt x="1143" y="171"/>
                    </a:lnTo>
                    <a:lnTo>
                      <a:pt x="1162" y="171"/>
                    </a:lnTo>
                    <a:lnTo>
                      <a:pt x="1181" y="171"/>
                    </a:lnTo>
                    <a:lnTo>
                      <a:pt x="1238" y="152"/>
                    </a:lnTo>
                    <a:lnTo>
                      <a:pt x="1276" y="171"/>
                    </a:lnTo>
                    <a:lnTo>
                      <a:pt x="1371" y="191"/>
                    </a:lnTo>
                    <a:lnTo>
                      <a:pt x="1429" y="152"/>
                    </a:lnTo>
                    <a:lnTo>
                      <a:pt x="1447" y="133"/>
                    </a:lnTo>
                    <a:lnTo>
                      <a:pt x="1466" y="133"/>
                    </a:lnTo>
                    <a:lnTo>
                      <a:pt x="1505" y="95"/>
                    </a:lnTo>
                    <a:lnTo>
                      <a:pt x="1543" y="76"/>
                    </a:lnTo>
                    <a:lnTo>
                      <a:pt x="1562" y="57"/>
                    </a:lnTo>
                    <a:lnTo>
                      <a:pt x="1581" y="57"/>
                    </a:lnTo>
                    <a:lnTo>
                      <a:pt x="1600" y="57"/>
                    </a:lnTo>
                    <a:lnTo>
                      <a:pt x="1657" y="76"/>
                    </a:lnTo>
                    <a:lnTo>
                      <a:pt x="1695" y="76"/>
                    </a:lnTo>
                    <a:lnTo>
                      <a:pt x="1771" y="57"/>
                    </a:lnTo>
                    <a:lnTo>
                      <a:pt x="1791" y="57"/>
                    </a:lnTo>
                    <a:lnTo>
                      <a:pt x="1810" y="38"/>
                    </a:lnTo>
                    <a:lnTo>
                      <a:pt x="1924" y="0"/>
                    </a:lnTo>
                    <a:lnTo>
                      <a:pt x="1943" y="0"/>
                    </a:lnTo>
                    <a:lnTo>
                      <a:pt x="1962" y="0"/>
                    </a:lnTo>
                    <a:lnTo>
                      <a:pt x="1981" y="0"/>
                    </a:lnTo>
                    <a:lnTo>
                      <a:pt x="2000" y="19"/>
                    </a:lnTo>
                    <a:lnTo>
                      <a:pt x="2019" y="38"/>
                    </a:lnTo>
                    <a:lnTo>
                      <a:pt x="2038" y="38"/>
                    </a:lnTo>
                    <a:lnTo>
                      <a:pt x="2076" y="38"/>
                    </a:lnTo>
                    <a:lnTo>
                      <a:pt x="2248" y="76"/>
                    </a:lnTo>
                    <a:lnTo>
                      <a:pt x="2286" y="95"/>
                    </a:lnTo>
                    <a:lnTo>
                      <a:pt x="2286" y="114"/>
                    </a:lnTo>
                    <a:lnTo>
                      <a:pt x="2304" y="133"/>
                    </a:lnTo>
                    <a:lnTo>
                      <a:pt x="2304" y="171"/>
                    </a:lnTo>
                    <a:lnTo>
                      <a:pt x="2324" y="191"/>
                    </a:lnTo>
                    <a:lnTo>
                      <a:pt x="2381" y="247"/>
                    </a:lnTo>
                    <a:lnTo>
                      <a:pt x="2419" y="286"/>
                    </a:lnTo>
                    <a:lnTo>
                      <a:pt x="2438" y="305"/>
                    </a:lnTo>
                    <a:lnTo>
                      <a:pt x="2438" y="362"/>
                    </a:lnTo>
                    <a:lnTo>
                      <a:pt x="2457" y="381"/>
                    </a:lnTo>
                    <a:lnTo>
                      <a:pt x="2495" y="457"/>
                    </a:lnTo>
                    <a:lnTo>
                      <a:pt x="2495" y="476"/>
                    </a:lnTo>
                    <a:lnTo>
                      <a:pt x="2609" y="572"/>
                    </a:lnTo>
                    <a:lnTo>
                      <a:pt x="2648" y="609"/>
                    </a:lnTo>
                    <a:lnTo>
                      <a:pt x="2667" y="628"/>
                    </a:lnTo>
                    <a:lnTo>
                      <a:pt x="2667" y="648"/>
                    </a:lnTo>
                    <a:lnTo>
                      <a:pt x="2667" y="667"/>
                    </a:lnTo>
                    <a:lnTo>
                      <a:pt x="2667" y="686"/>
                    </a:lnTo>
                    <a:lnTo>
                      <a:pt x="2667" y="743"/>
                    </a:lnTo>
                    <a:lnTo>
                      <a:pt x="2667" y="781"/>
                    </a:lnTo>
                    <a:lnTo>
                      <a:pt x="2648" y="800"/>
                    </a:lnTo>
                    <a:lnTo>
                      <a:pt x="2629" y="781"/>
                    </a:lnTo>
                    <a:lnTo>
                      <a:pt x="2590" y="800"/>
                    </a:lnTo>
                    <a:lnTo>
                      <a:pt x="2571" y="819"/>
                    </a:lnTo>
                    <a:lnTo>
                      <a:pt x="2571" y="838"/>
                    </a:lnTo>
                    <a:lnTo>
                      <a:pt x="2609" y="895"/>
                    </a:lnTo>
                    <a:lnTo>
                      <a:pt x="2609" y="953"/>
                    </a:lnTo>
                    <a:lnTo>
                      <a:pt x="2590" y="990"/>
                    </a:lnTo>
                    <a:lnTo>
                      <a:pt x="2571" y="1009"/>
                    </a:lnTo>
                    <a:lnTo>
                      <a:pt x="2571" y="1067"/>
                    </a:lnTo>
                    <a:lnTo>
                      <a:pt x="2571" y="1105"/>
                    </a:lnTo>
                    <a:lnTo>
                      <a:pt x="2571" y="1143"/>
                    </a:lnTo>
                    <a:lnTo>
                      <a:pt x="2553" y="1200"/>
                    </a:lnTo>
                    <a:lnTo>
                      <a:pt x="2533" y="1200"/>
                    </a:lnTo>
                    <a:lnTo>
                      <a:pt x="2514" y="1200"/>
                    </a:lnTo>
                    <a:lnTo>
                      <a:pt x="2514" y="1219"/>
                    </a:lnTo>
                    <a:lnTo>
                      <a:pt x="2514" y="1238"/>
                    </a:lnTo>
                    <a:lnTo>
                      <a:pt x="2495" y="1295"/>
                    </a:lnTo>
                    <a:lnTo>
                      <a:pt x="2495" y="1314"/>
                    </a:lnTo>
                    <a:lnTo>
                      <a:pt x="2476" y="1314"/>
                    </a:lnTo>
                    <a:lnTo>
                      <a:pt x="2438" y="1334"/>
                    </a:lnTo>
                    <a:lnTo>
                      <a:pt x="2438" y="1352"/>
                    </a:lnTo>
                    <a:lnTo>
                      <a:pt x="2419" y="1390"/>
                    </a:lnTo>
                    <a:lnTo>
                      <a:pt x="2438" y="1410"/>
                    </a:lnTo>
                    <a:lnTo>
                      <a:pt x="2457" y="1429"/>
                    </a:lnTo>
                    <a:lnTo>
                      <a:pt x="2476" y="1448"/>
                    </a:lnTo>
                    <a:lnTo>
                      <a:pt x="2495" y="1466"/>
                    </a:lnTo>
                    <a:lnTo>
                      <a:pt x="2495" y="1524"/>
                    </a:lnTo>
                    <a:lnTo>
                      <a:pt x="2495" y="1562"/>
                    </a:lnTo>
                    <a:lnTo>
                      <a:pt x="2438" y="1733"/>
                    </a:lnTo>
                    <a:lnTo>
                      <a:pt x="2419" y="1752"/>
                    </a:lnTo>
                    <a:lnTo>
                      <a:pt x="2362" y="1752"/>
                    </a:lnTo>
                    <a:lnTo>
                      <a:pt x="2343" y="1771"/>
                    </a:lnTo>
                    <a:lnTo>
                      <a:pt x="2304" y="1810"/>
                    </a:lnTo>
                    <a:lnTo>
                      <a:pt x="2304" y="1828"/>
                    </a:lnTo>
                    <a:lnTo>
                      <a:pt x="2324" y="1847"/>
                    </a:lnTo>
                    <a:lnTo>
                      <a:pt x="2343" y="1886"/>
                    </a:lnTo>
                    <a:lnTo>
                      <a:pt x="2343" y="1924"/>
                    </a:lnTo>
                    <a:lnTo>
                      <a:pt x="2362" y="1962"/>
                    </a:lnTo>
                    <a:lnTo>
                      <a:pt x="2362" y="2000"/>
                    </a:lnTo>
                    <a:lnTo>
                      <a:pt x="2343" y="2057"/>
                    </a:lnTo>
                    <a:lnTo>
                      <a:pt x="2324" y="2076"/>
                    </a:lnTo>
                    <a:lnTo>
                      <a:pt x="2324" y="2095"/>
                    </a:lnTo>
                    <a:lnTo>
                      <a:pt x="2324" y="2133"/>
                    </a:lnTo>
                    <a:lnTo>
                      <a:pt x="2381" y="2209"/>
                    </a:lnTo>
                    <a:lnTo>
                      <a:pt x="2400" y="2248"/>
                    </a:lnTo>
                    <a:lnTo>
                      <a:pt x="2400" y="2267"/>
                    </a:lnTo>
                    <a:lnTo>
                      <a:pt x="2343" y="2362"/>
                    </a:lnTo>
                    <a:lnTo>
                      <a:pt x="2324" y="2400"/>
                    </a:lnTo>
                    <a:lnTo>
                      <a:pt x="2304" y="241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2" name="Freeform 3">
                <a:extLst>
                  <a:ext uri="{FF2B5EF4-FFF2-40B4-BE49-F238E27FC236}">
                    <a16:creationId xmlns:a16="http://schemas.microsoft.com/office/drawing/2014/main" id="{62F69BD7-4A36-AC48-ACBB-0804475E2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9063" y="584200"/>
                <a:ext cx="1011237" cy="781050"/>
              </a:xfrm>
              <a:custGeom>
                <a:avLst/>
                <a:gdLst>
                  <a:gd name="T0" fmla="*/ 2147483646 w 5620"/>
                  <a:gd name="T1" fmla="*/ 2147483646 h 4344"/>
                  <a:gd name="T2" fmla="*/ 2147483646 w 5620"/>
                  <a:gd name="T3" fmla="*/ 2147483646 h 4344"/>
                  <a:gd name="T4" fmla="*/ 0 w 5620"/>
                  <a:gd name="T5" fmla="*/ 2147483646 h 4344"/>
                  <a:gd name="T6" fmla="*/ 2147483646 w 5620"/>
                  <a:gd name="T7" fmla="*/ 2147483646 h 4344"/>
                  <a:gd name="T8" fmla="*/ 2147483646 w 5620"/>
                  <a:gd name="T9" fmla="*/ 2147483646 h 4344"/>
                  <a:gd name="T10" fmla="*/ 2147483646 w 5620"/>
                  <a:gd name="T11" fmla="*/ 2147483646 h 4344"/>
                  <a:gd name="T12" fmla="*/ 2147483646 w 5620"/>
                  <a:gd name="T13" fmla="*/ 2147483646 h 4344"/>
                  <a:gd name="T14" fmla="*/ 2147483646 w 5620"/>
                  <a:gd name="T15" fmla="*/ 2147483646 h 4344"/>
                  <a:gd name="T16" fmla="*/ 2147483646 w 5620"/>
                  <a:gd name="T17" fmla="*/ 2147483646 h 4344"/>
                  <a:gd name="T18" fmla="*/ 2147483646 w 5620"/>
                  <a:gd name="T19" fmla="*/ 2147483646 h 4344"/>
                  <a:gd name="T20" fmla="*/ 2147483646 w 5620"/>
                  <a:gd name="T21" fmla="*/ 2147483646 h 4344"/>
                  <a:gd name="T22" fmla="*/ 2147483646 w 5620"/>
                  <a:gd name="T23" fmla="*/ 2147483646 h 4344"/>
                  <a:gd name="T24" fmla="*/ 2147483646 w 5620"/>
                  <a:gd name="T25" fmla="*/ 2147483646 h 4344"/>
                  <a:gd name="T26" fmla="*/ 2147483646 w 5620"/>
                  <a:gd name="T27" fmla="*/ 2147483646 h 4344"/>
                  <a:gd name="T28" fmla="*/ 2147483646 w 5620"/>
                  <a:gd name="T29" fmla="*/ 2147483646 h 4344"/>
                  <a:gd name="T30" fmla="*/ 2147483646 w 5620"/>
                  <a:gd name="T31" fmla="*/ 2147483646 h 4344"/>
                  <a:gd name="T32" fmla="*/ 2147483646 w 5620"/>
                  <a:gd name="T33" fmla="*/ 2147483646 h 4344"/>
                  <a:gd name="T34" fmla="*/ 2147483646 w 5620"/>
                  <a:gd name="T35" fmla="*/ 2147483646 h 4344"/>
                  <a:gd name="T36" fmla="*/ 2147483646 w 5620"/>
                  <a:gd name="T37" fmla="*/ 2147483646 h 4344"/>
                  <a:gd name="T38" fmla="*/ 2147483646 w 5620"/>
                  <a:gd name="T39" fmla="*/ 2147483646 h 4344"/>
                  <a:gd name="T40" fmla="*/ 2147483646 w 5620"/>
                  <a:gd name="T41" fmla="*/ 2147483646 h 4344"/>
                  <a:gd name="T42" fmla="*/ 2147483646 w 5620"/>
                  <a:gd name="T43" fmla="*/ 2147483646 h 4344"/>
                  <a:gd name="T44" fmla="*/ 2147483646 w 5620"/>
                  <a:gd name="T45" fmla="*/ 2147483646 h 4344"/>
                  <a:gd name="T46" fmla="*/ 2147483646 w 5620"/>
                  <a:gd name="T47" fmla="*/ 2147483646 h 4344"/>
                  <a:gd name="T48" fmla="*/ 2147483646 w 5620"/>
                  <a:gd name="T49" fmla="*/ 2147483646 h 4344"/>
                  <a:gd name="T50" fmla="*/ 2147483646 w 5620"/>
                  <a:gd name="T51" fmla="*/ 2147483646 h 4344"/>
                  <a:gd name="T52" fmla="*/ 2147483646 w 5620"/>
                  <a:gd name="T53" fmla="*/ 2147483646 h 4344"/>
                  <a:gd name="T54" fmla="*/ 2147483646 w 5620"/>
                  <a:gd name="T55" fmla="*/ 2147483646 h 4344"/>
                  <a:gd name="T56" fmla="*/ 2147483646 w 5620"/>
                  <a:gd name="T57" fmla="*/ 2147483646 h 4344"/>
                  <a:gd name="T58" fmla="*/ 2147483646 w 5620"/>
                  <a:gd name="T59" fmla="*/ 2147483646 h 4344"/>
                  <a:gd name="T60" fmla="*/ 2147483646 w 5620"/>
                  <a:gd name="T61" fmla="*/ 2147483646 h 4344"/>
                  <a:gd name="T62" fmla="*/ 2147483646 w 5620"/>
                  <a:gd name="T63" fmla="*/ 2147483646 h 4344"/>
                  <a:gd name="T64" fmla="*/ 2147483646 w 5620"/>
                  <a:gd name="T65" fmla="*/ 2147483646 h 4344"/>
                  <a:gd name="T66" fmla="*/ 2147483646 w 5620"/>
                  <a:gd name="T67" fmla="*/ 2147483646 h 4344"/>
                  <a:gd name="T68" fmla="*/ 2147483646 w 5620"/>
                  <a:gd name="T69" fmla="*/ 2147483646 h 4344"/>
                  <a:gd name="T70" fmla="*/ 2147483646 w 5620"/>
                  <a:gd name="T71" fmla="*/ 2147483646 h 4344"/>
                  <a:gd name="T72" fmla="*/ 2147483646 w 5620"/>
                  <a:gd name="T73" fmla="*/ 2147483646 h 4344"/>
                  <a:gd name="T74" fmla="*/ 2147483646 w 5620"/>
                  <a:gd name="T75" fmla="*/ 2147483646 h 4344"/>
                  <a:gd name="T76" fmla="*/ 2147483646 w 5620"/>
                  <a:gd name="T77" fmla="*/ 2147483646 h 4344"/>
                  <a:gd name="T78" fmla="*/ 2147483646 w 5620"/>
                  <a:gd name="T79" fmla="*/ 2147483646 h 4344"/>
                  <a:gd name="T80" fmla="*/ 2147483646 w 5620"/>
                  <a:gd name="T81" fmla="*/ 2147483646 h 4344"/>
                  <a:gd name="T82" fmla="*/ 2147483646 w 5620"/>
                  <a:gd name="T83" fmla="*/ 0 h 4344"/>
                  <a:gd name="T84" fmla="*/ 2147483646 w 5620"/>
                  <a:gd name="T85" fmla="*/ 0 h 4344"/>
                  <a:gd name="T86" fmla="*/ 2147483646 w 5620"/>
                  <a:gd name="T87" fmla="*/ 2147483646 h 4344"/>
                  <a:gd name="T88" fmla="*/ 2147483646 w 5620"/>
                  <a:gd name="T89" fmla="*/ 2147483646 h 4344"/>
                  <a:gd name="T90" fmla="*/ 2147483646 w 5620"/>
                  <a:gd name="T91" fmla="*/ 2147483646 h 4344"/>
                  <a:gd name="T92" fmla="*/ 2147483646 w 5620"/>
                  <a:gd name="T93" fmla="*/ 2147483646 h 4344"/>
                  <a:gd name="T94" fmla="*/ 2147483646 w 5620"/>
                  <a:gd name="T95" fmla="*/ 2147483646 h 4344"/>
                  <a:gd name="T96" fmla="*/ 2147483646 w 5620"/>
                  <a:gd name="T97" fmla="*/ 2147483646 h 4344"/>
                  <a:gd name="T98" fmla="*/ 2147483646 w 5620"/>
                  <a:gd name="T99" fmla="*/ 2147483646 h 4344"/>
                  <a:gd name="T100" fmla="*/ 2147483646 w 5620"/>
                  <a:gd name="T101" fmla="*/ 2147483646 h 4344"/>
                  <a:gd name="T102" fmla="*/ 2147483646 w 5620"/>
                  <a:gd name="T103" fmla="*/ 2147483646 h 4344"/>
                  <a:gd name="T104" fmla="*/ 2147483646 w 5620"/>
                  <a:gd name="T105" fmla="*/ 2147483646 h 4344"/>
                  <a:gd name="T106" fmla="*/ 2147483646 w 5620"/>
                  <a:gd name="T107" fmla="*/ 2147483646 h 4344"/>
                  <a:gd name="T108" fmla="*/ 2147483646 w 5620"/>
                  <a:gd name="T109" fmla="*/ 2147483646 h 4344"/>
                  <a:gd name="T110" fmla="*/ 2147483646 w 5620"/>
                  <a:gd name="T111" fmla="*/ 2147483646 h 4344"/>
                  <a:gd name="T112" fmla="*/ 2147483646 w 5620"/>
                  <a:gd name="T113" fmla="*/ 2147483646 h 4344"/>
                  <a:gd name="T114" fmla="*/ 2147483646 w 5620"/>
                  <a:gd name="T115" fmla="*/ 2147483646 h 4344"/>
                  <a:gd name="T116" fmla="*/ 2147483646 w 5620"/>
                  <a:gd name="T117" fmla="*/ 2147483646 h 4344"/>
                  <a:gd name="T118" fmla="*/ 2147483646 w 5620"/>
                  <a:gd name="T119" fmla="*/ 2147483646 h 43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620" h="4344">
                    <a:moveTo>
                      <a:pt x="76" y="3105"/>
                    </a:moveTo>
                    <a:lnTo>
                      <a:pt x="76" y="3105"/>
                    </a:lnTo>
                    <a:lnTo>
                      <a:pt x="95" y="3086"/>
                    </a:lnTo>
                    <a:lnTo>
                      <a:pt x="114" y="3086"/>
                    </a:lnTo>
                    <a:lnTo>
                      <a:pt x="133" y="3086"/>
                    </a:lnTo>
                    <a:lnTo>
                      <a:pt x="153" y="3105"/>
                    </a:lnTo>
                    <a:lnTo>
                      <a:pt x="171" y="3086"/>
                    </a:lnTo>
                    <a:lnTo>
                      <a:pt x="190" y="3067"/>
                    </a:lnTo>
                    <a:lnTo>
                      <a:pt x="190" y="3048"/>
                    </a:lnTo>
                    <a:lnTo>
                      <a:pt x="171" y="3029"/>
                    </a:lnTo>
                    <a:lnTo>
                      <a:pt x="153" y="2991"/>
                    </a:lnTo>
                    <a:lnTo>
                      <a:pt x="114" y="2972"/>
                    </a:lnTo>
                    <a:lnTo>
                      <a:pt x="133" y="2934"/>
                    </a:lnTo>
                    <a:lnTo>
                      <a:pt x="133" y="2915"/>
                    </a:lnTo>
                    <a:lnTo>
                      <a:pt x="114" y="2915"/>
                    </a:lnTo>
                    <a:lnTo>
                      <a:pt x="114" y="2896"/>
                    </a:lnTo>
                    <a:lnTo>
                      <a:pt x="95" y="2896"/>
                    </a:lnTo>
                    <a:lnTo>
                      <a:pt x="95" y="2876"/>
                    </a:lnTo>
                    <a:lnTo>
                      <a:pt x="95" y="2857"/>
                    </a:lnTo>
                    <a:lnTo>
                      <a:pt x="76" y="2838"/>
                    </a:lnTo>
                    <a:lnTo>
                      <a:pt x="57" y="2838"/>
                    </a:lnTo>
                    <a:lnTo>
                      <a:pt x="38" y="2820"/>
                    </a:lnTo>
                    <a:lnTo>
                      <a:pt x="19" y="2820"/>
                    </a:lnTo>
                    <a:lnTo>
                      <a:pt x="0" y="2762"/>
                    </a:lnTo>
                    <a:lnTo>
                      <a:pt x="0" y="2743"/>
                    </a:lnTo>
                    <a:lnTo>
                      <a:pt x="0" y="2724"/>
                    </a:lnTo>
                    <a:lnTo>
                      <a:pt x="57" y="2629"/>
                    </a:lnTo>
                    <a:lnTo>
                      <a:pt x="57" y="2591"/>
                    </a:lnTo>
                    <a:lnTo>
                      <a:pt x="57" y="2572"/>
                    </a:lnTo>
                    <a:lnTo>
                      <a:pt x="76" y="2572"/>
                    </a:lnTo>
                    <a:lnTo>
                      <a:pt x="76" y="2553"/>
                    </a:lnTo>
                    <a:lnTo>
                      <a:pt x="95" y="2553"/>
                    </a:lnTo>
                    <a:lnTo>
                      <a:pt x="114" y="2572"/>
                    </a:lnTo>
                    <a:lnTo>
                      <a:pt x="114" y="2553"/>
                    </a:lnTo>
                    <a:lnTo>
                      <a:pt x="133" y="2534"/>
                    </a:lnTo>
                    <a:lnTo>
                      <a:pt x="171" y="2458"/>
                    </a:lnTo>
                    <a:lnTo>
                      <a:pt x="171" y="2439"/>
                    </a:lnTo>
                    <a:lnTo>
                      <a:pt x="190" y="2439"/>
                    </a:lnTo>
                    <a:lnTo>
                      <a:pt x="209" y="2458"/>
                    </a:lnTo>
                    <a:lnTo>
                      <a:pt x="229" y="2458"/>
                    </a:lnTo>
                    <a:lnTo>
                      <a:pt x="248" y="2439"/>
                    </a:lnTo>
                    <a:lnTo>
                      <a:pt x="267" y="2381"/>
                    </a:lnTo>
                    <a:lnTo>
                      <a:pt x="285" y="2362"/>
                    </a:lnTo>
                    <a:lnTo>
                      <a:pt x="285" y="2343"/>
                    </a:lnTo>
                    <a:lnTo>
                      <a:pt x="305" y="2343"/>
                    </a:lnTo>
                    <a:lnTo>
                      <a:pt x="324" y="2324"/>
                    </a:lnTo>
                    <a:lnTo>
                      <a:pt x="381" y="2305"/>
                    </a:lnTo>
                    <a:lnTo>
                      <a:pt x="419" y="2286"/>
                    </a:lnTo>
                    <a:lnTo>
                      <a:pt x="476" y="2267"/>
                    </a:lnTo>
                    <a:lnTo>
                      <a:pt x="514" y="2248"/>
                    </a:lnTo>
                    <a:lnTo>
                      <a:pt x="629" y="2191"/>
                    </a:lnTo>
                    <a:lnTo>
                      <a:pt x="743" y="2153"/>
                    </a:lnTo>
                    <a:lnTo>
                      <a:pt x="857" y="2095"/>
                    </a:lnTo>
                    <a:lnTo>
                      <a:pt x="971" y="2038"/>
                    </a:lnTo>
                    <a:lnTo>
                      <a:pt x="991" y="2038"/>
                    </a:lnTo>
                    <a:lnTo>
                      <a:pt x="1010" y="2038"/>
                    </a:lnTo>
                    <a:lnTo>
                      <a:pt x="1010" y="2019"/>
                    </a:lnTo>
                    <a:lnTo>
                      <a:pt x="1047" y="2019"/>
                    </a:lnTo>
                    <a:lnTo>
                      <a:pt x="1105" y="1981"/>
                    </a:lnTo>
                    <a:lnTo>
                      <a:pt x="1124" y="1962"/>
                    </a:lnTo>
                    <a:lnTo>
                      <a:pt x="1143" y="1886"/>
                    </a:lnTo>
                    <a:lnTo>
                      <a:pt x="1162" y="1791"/>
                    </a:lnTo>
                    <a:lnTo>
                      <a:pt x="1200" y="1696"/>
                    </a:lnTo>
                    <a:lnTo>
                      <a:pt x="1219" y="1715"/>
                    </a:lnTo>
                    <a:lnTo>
                      <a:pt x="1238" y="1733"/>
                    </a:lnTo>
                    <a:lnTo>
                      <a:pt x="1257" y="1733"/>
                    </a:lnTo>
                    <a:lnTo>
                      <a:pt x="1276" y="1753"/>
                    </a:lnTo>
                    <a:lnTo>
                      <a:pt x="1276" y="1772"/>
                    </a:lnTo>
                    <a:lnTo>
                      <a:pt x="1295" y="1772"/>
                    </a:lnTo>
                    <a:lnTo>
                      <a:pt x="1314" y="1791"/>
                    </a:lnTo>
                    <a:lnTo>
                      <a:pt x="1333" y="1791"/>
                    </a:lnTo>
                    <a:lnTo>
                      <a:pt x="1352" y="1791"/>
                    </a:lnTo>
                    <a:lnTo>
                      <a:pt x="1391" y="1829"/>
                    </a:lnTo>
                    <a:lnTo>
                      <a:pt x="1428" y="1867"/>
                    </a:lnTo>
                    <a:lnTo>
                      <a:pt x="1428" y="1886"/>
                    </a:lnTo>
                    <a:lnTo>
                      <a:pt x="1428" y="1905"/>
                    </a:lnTo>
                    <a:lnTo>
                      <a:pt x="1448" y="1905"/>
                    </a:lnTo>
                    <a:lnTo>
                      <a:pt x="1467" y="1905"/>
                    </a:lnTo>
                    <a:lnTo>
                      <a:pt x="1467" y="1924"/>
                    </a:lnTo>
                    <a:lnTo>
                      <a:pt x="1486" y="1943"/>
                    </a:lnTo>
                    <a:lnTo>
                      <a:pt x="1524" y="1981"/>
                    </a:lnTo>
                    <a:lnTo>
                      <a:pt x="1524" y="2000"/>
                    </a:lnTo>
                    <a:lnTo>
                      <a:pt x="1543" y="2000"/>
                    </a:lnTo>
                    <a:lnTo>
                      <a:pt x="1543" y="2019"/>
                    </a:lnTo>
                    <a:lnTo>
                      <a:pt x="1619" y="2058"/>
                    </a:lnTo>
                    <a:lnTo>
                      <a:pt x="1638" y="2058"/>
                    </a:lnTo>
                    <a:lnTo>
                      <a:pt x="1657" y="2095"/>
                    </a:lnTo>
                    <a:lnTo>
                      <a:pt x="1695" y="2134"/>
                    </a:lnTo>
                    <a:lnTo>
                      <a:pt x="1714" y="2153"/>
                    </a:lnTo>
                    <a:lnTo>
                      <a:pt x="1753" y="2172"/>
                    </a:lnTo>
                    <a:lnTo>
                      <a:pt x="1772" y="2191"/>
                    </a:lnTo>
                    <a:lnTo>
                      <a:pt x="1809" y="2191"/>
                    </a:lnTo>
                    <a:lnTo>
                      <a:pt x="1867" y="2191"/>
                    </a:lnTo>
                    <a:lnTo>
                      <a:pt x="1905" y="2172"/>
                    </a:lnTo>
                    <a:lnTo>
                      <a:pt x="1943" y="2114"/>
                    </a:lnTo>
                    <a:lnTo>
                      <a:pt x="1962" y="2114"/>
                    </a:lnTo>
                    <a:lnTo>
                      <a:pt x="1962" y="2095"/>
                    </a:lnTo>
                    <a:lnTo>
                      <a:pt x="1981" y="2095"/>
                    </a:lnTo>
                    <a:lnTo>
                      <a:pt x="1981" y="2077"/>
                    </a:lnTo>
                    <a:lnTo>
                      <a:pt x="1981" y="2058"/>
                    </a:lnTo>
                    <a:lnTo>
                      <a:pt x="2000" y="2038"/>
                    </a:lnTo>
                    <a:lnTo>
                      <a:pt x="2000" y="2019"/>
                    </a:lnTo>
                    <a:lnTo>
                      <a:pt x="2000" y="2000"/>
                    </a:lnTo>
                    <a:lnTo>
                      <a:pt x="2019" y="1962"/>
                    </a:lnTo>
                    <a:lnTo>
                      <a:pt x="2000" y="1924"/>
                    </a:lnTo>
                    <a:lnTo>
                      <a:pt x="2019" y="1829"/>
                    </a:lnTo>
                    <a:lnTo>
                      <a:pt x="2019" y="1733"/>
                    </a:lnTo>
                    <a:lnTo>
                      <a:pt x="2019" y="1677"/>
                    </a:lnTo>
                    <a:lnTo>
                      <a:pt x="2019" y="1657"/>
                    </a:lnTo>
                    <a:lnTo>
                      <a:pt x="1981" y="1601"/>
                    </a:lnTo>
                    <a:lnTo>
                      <a:pt x="1981" y="1581"/>
                    </a:lnTo>
                    <a:lnTo>
                      <a:pt x="1962" y="1524"/>
                    </a:lnTo>
                    <a:lnTo>
                      <a:pt x="1962" y="1505"/>
                    </a:lnTo>
                    <a:lnTo>
                      <a:pt x="1962" y="1486"/>
                    </a:lnTo>
                    <a:lnTo>
                      <a:pt x="1962" y="1467"/>
                    </a:lnTo>
                    <a:lnTo>
                      <a:pt x="1981" y="1352"/>
                    </a:lnTo>
                    <a:lnTo>
                      <a:pt x="2000" y="1352"/>
                    </a:lnTo>
                    <a:lnTo>
                      <a:pt x="2000" y="1334"/>
                    </a:lnTo>
                    <a:lnTo>
                      <a:pt x="2019" y="1334"/>
                    </a:lnTo>
                    <a:lnTo>
                      <a:pt x="2076" y="1352"/>
                    </a:lnTo>
                    <a:lnTo>
                      <a:pt x="2095" y="1352"/>
                    </a:lnTo>
                    <a:lnTo>
                      <a:pt x="2114" y="1372"/>
                    </a:lnTo>
                    <a:lnTo>
                      <a:pt x="2134" y="1391"/>
                    </a:lnTo>
                    <a:lnTo>
                      <a:pt x="2153" y="1391"/>
                    </a:lnTo>
                    <a:lnTo>
                      <a:pt x="2171" y="1391"/>
                    </a:lnTo>
                    <a:lnTo>
                      <a:pt x="2305" y="1467"/>
                    </a:lnTo>
                    <a:lnTo>
                      <a:pt x="2324" y="1486"/>
                    </a:lnTo>
                    <a:lnTo>
                      <a:pt x="2324" y="1505"/>
                    </a:lnTo>
                    <a:lnTo>
                      <a:pt x="2343" y="1505"/>
                    </a:lnTo>
                    <a:lnTo>
                      <a:pt x="2343" y="1524"/>
                    </a:lnTo>
                    <a:lnTo>
                      <a:pt x="2324" y="1562"/>
                    </a:lnTo>
                    <a:lnTo>
                      <a:pt x="2324" y="1581"/>
                    </a:lnTo>
                    <a:lnTo>
                      <a:pt x="2343" y="1619"/>
                    </a:lnTo>
                    <a:lnTo>
                      <a:pt x="2324" y="1638"/>
                    </a:lnTo>
                    <a:lnTo>
                      <a:pt x="2324" y="1657"/>
                    </a:lnTo>
                    <a:lnTo>
                      <a:pt x="2343" y="1677"/>
                    </a:lnTo>
                    <a:lnTo>
                      <a:pt x="2343" y="1696"/>
                    </a:lnTo>
                    <a:lnTo>
                      <a:pt x="2324" y="1696"/>
                    </a:lnTo>
                    <a:lnTo>
                      <a:pt x="2324" y="1715"/>
                    </a:lnTo>
                    <a:lnTo>
                      <a:pt x="2305" y="1733"/>
                    </a:lnTo>
                    <a:lnTo>
                      <a:pt x="2305" y="1810"/>
                    </a:lnTo>
                    <a:lnTo>
                      <a:pt x="2305" y="1829"/>
                    </a:lnTo>
                    <a:lnTo>
                      <a:pt x="2324" y="1829"/>
                    </a:lnTo>
                    <a:lnTo>
                      <a:pt x="2324" y="1848"/>
                    </a:lnTo>
                    <a:lnTo>
                      <a:pt x="2324" y="1867"/>
                    </a:lnTo>
                    <a:lnTo>
                      <a:pt x="2324" y="1886"/>
                    </a:lnTo>
                    <a:lnTo>
                      <a:pt x="2324" y="1905"/>
                    </a:lnTo>
                    <a:lnTo>
                      <a:pt x="2343" y="1924"/>
                    </a:lnTo>
                    <a:lnTo>
                      <a:pt x="2343" y="1943"/>
                    </a:lnTo>
                    <a:lnTo>
                      <a:pt x="2362" y="1943"/>
                    </a:lnTo>
                    <a:lnTo>
                      <a:pt x="2362" y="1962"/>
                    </a:lnTo>
                    <a:lnTo>
                      <a:pt x="2381" y="1962"/>
                    </a:lnTo>
                    <a:lnTo>
                      <a:pt x="2381" y="1943"/>
                    </a:lnTo>
                    <a:lnTo>
                      <a:pt x="2400" y="1943"/>
                    </a:lnTo>
                    <a:lnTo>
                      <a:pt x="2419" y="1943"/>
                    </a:lnTo>
                    <a:lnTo>
                      <a:pt x="2438" y="1943"/>
                    </a:lnTo>
                    <a:lnTo>
                      <a:pt x="2457" y="1981"/>
                    </a:lnTo>
                    <a:lnTo>
                      <a:pt x="2476" y="2000"/>
                    </a:lnTo>
                    <a:lnTo>
                      <a:pt x="2515" y="2019"/>
                    </a:lnTo>
                    <a:lnTo>
                      <a:pt x="2533" y="2038"/>
                    </a:lnTo>
                    <a:lnTo>
                      <a:pt x="2552" y="2077"/>
                    </a:lnTo>
                    <a:lnTo>
                      <a:pt x="2533" y="2114"/>
                    </a:lnTo>
                    <a:lnTo>
                      <a:pt x="2552" y="2134"/>
                    </a:lnTo>
                    <a:lnTo>
                      <a:pt x="2571" y="2191"/>
                    </a:lnTo>
                    <a:lnTo>
                      <a:pt x="2667" y="2305"/>
                    </a:lnTo>
                    <a:lnTo>
                      <a:pt x="2686" y="2343"/>
                    </a:lnTo>
                    <a:lnTo>
                      <a:pt x="2705" y="2362"/>
                    </a:lnTo>
                    <a:lnTo>
                      <a:pt x="2743" y="2381"/>
                    </a:lnTo>
                    <a:lnTo>
                      <a:pt x="2762" y="2381"/>
                    </a:lnTo>
                    <a:lnTo>
                      <a:pt x="2781" y="2381"/>
                    </a:lnTo>
                    <a:lnTo>
                      <a:pt x="2800" y="2381"/>
                    </a:lnTo>
                    <a:lnTo>
                      <a:pt x="2819" y="2381"/>
                    </a:lnTo>
                    <a:lnTo>
                      <a:pt x="2838" y="2400"/>
                    </a:lnTo>
                    <a:lnTo>
                      <a:pt x="2838" y="2419"/>
                    </a:lnTo>
                    <a:lnTo>
                      <a:pt x="2857" y="2419"/>
                    </a:lnTo>
                    <a:lnTo>
                      <a:pt x="2876" y="2419"/>
                    </a:lnTo>
                    <a:lnTo>
                      <a:pt x="2896" y="2419"/>
                    </a:lnTo>
                    <a:lnTo>
                      <a:pt x="2933" y="2439"/>
                    </a:lnTo>
                    <a:lnTo>
                      <a:pt x="2972" y="2458"/>
                    </a:lnTo>
                    <a:lnTo>
                      <a:pt x="2991" y="2439"/>
                    </a:lnTo>
                    <a:lnTo>
                      <a:pt x="3010" y="2439"/>
                    </a:lnTo>
                    <a:lnTo>
                      <a:pt x="3028" y="2439"/>
                    </a:lnTo>
                    <a:lnTo>
                      <a:pt x="3067" y="2400"/>
                    </a:lnTo>
                    <a:lnTo>
                      <a:pt x="3086" y="2400"/>
                    </a:lnTo>
                    <a:lnTo>
                      <a:pt x="3086" y="2419"/>
                    </a:lnTo>
                    <a:lnTo>
                      <a:pt x="3086" y="2439"/>
                    </a:lnTo>
                    <a:lnTo>
                      <a:pt x="3162" y="2495"/>
                    </a:lnTo>
                    <a:lnTo>
                      <a:pt x="3200" y="2514"/>
                    </a:lnTo>
                    <a:lnTo>
                      <a:pt x="3277" y="2553"/>
                    </a:lnTo>
                    <a:lnTo>
                      <a:pt x="3295" y="2553"/>
                    </a:lnTo>
                    <a:lnTo>
                      <a:pt x="3314" y="2553"/>
                    </a:lnTo>
                    <a:lnTo>
                      <a:pt x="3353" y="2439"/>
                    </a:lnTo>
                    <a:lnTo>
                      <a:pt x="3372" y="2419"/>
                    </a:lnTo>
                    <a:lnTo>
                      <a:pt x="3372" y="2400"/>
                    </a:lnTo>
                    <a:lnTo>
                      <a:pt x="3391" y="2419"/>
                    </a:lnTo>
                    <a:lnTo>
                      <a:pt x="3562" y="2572"/>
                    </a:lnTo>
                    <a:lnTo>
                      <a:pt x="3581" y="2572"/>
                    </a:lnTo>
                    <a:lnTo>
                      <a:pt x="3581" y="2553"/>
                    </a:lnTo>
                    <a:lnTo>
                      <a:pt x="3600" y="2534"/>
                    </a:lnTo>
                    <a:lnTo>
                      <a:pt x="3600" y="2514"/>
                    </a:lnTo>
                    <a:lnTo>
                      <a:pt x="3619" y="2495"/>
                    </a:lnTo>
                    <a:lnTo>
                      <a:pt x="3619" y="2476"/>
                    </a:lnTo>
                    <a:lnTo>
                      <a:pt x="3676" y="2439"/>
                    </a:lnTo>
                    <a:lnTo>
                      <a:pt x="3714" y="2419"/>
                    </a:lnTo>
                    <a:lnTo>
                      <a:pt x="3734" y="2419"/>
                    </a:lnTo>
                    <a:lnTo>
                      <a:pt x="3734" y="2381"/>
                    </a:lnTo>
                    <a:lnTo>
                      <a:pt x="3753" y="2381"/>
                    </a:lnTo>
                    <a:lnTo>
                      <a:pt x="3771" y="2381"/>
                    </a:lnTo>
                    <a:lnTo>
                      <a:pt x="3790" y="2381"/>
                    </a:lnTo>
                    <a:lnTo>
                      <a:pt x="3810" y="2362"/>
                    </a:lnTo>
                    <a:lnTo>
                      <a:pt x="3829" y="2381"/>
                    </a:lnTo>
                    <a:lnTo>
                      <a:pt x="3829" y="2362"/>
                    </a:lnTo>
                    <a:lnTo>
                      <a:pt x="3848" y="2362"/>
                    </a:lnTo>
                    <a:lnTo>
                      <a:pt x="3867" y="2362"/>
                    </a:lnTo>
                    <a:lnTo>
                      <a:pt x="3886" y="2324"/>
                    </a:lnTo>
                    <a:lnTo>
                      <a:pt x="3943" y="2248"/>
                    </a:lnTo>
                    <a:lnTo>
                      <a:pt x="3962" y="2191"/>
                    </a:lnTo>
                    <a:lnTo>
                      <a:pt x="3981" y="2153"/>
                    </a:lnTo>
                    <a:lnTo>
                      <a:pt x="3981" y="2134"/>
                    </a:lnTo>
                    <a:lnTo>
                      <a:pt x="3962" y="1505"/>
                    </a:lnTo>
                    <a:lnTo>
                      <a:pt x="3962" y="1486"/>
                    </a:lnTo>
                    <a:lnTo>
                      <a:pt x="3943" y="1467"/>
                    </a:lnTo>
                    <a:lnTo>
                      <a:pt x="3924" y="1467"/>
                    </a:lnTo>
                    <a:lnTo>
                      <a:pt x="3810" y="1467"/>
                    </a:lnTo>
                    <a:lnTo>
                      <a:pt x="3790" y="1467"/>
                    </a:lnTo>
                    <a:lnTo>
                      <a:pt x="3790" y="1486"/>
                    </a:lnTo>
                    <a:lnTo>
                      <a:pt x="3771" y="1505"/>
                    </a:lnTo>
                    <a:lnTo>
                      <a:pt x="3753" y="1562"/>
                    </a:lnTo>
                    <a:lnTo>
                      <a:pt x="3734" y="1581"/>
                    </a:lnTo>
                    <a:lnTo>
                      <a:pt x="3714" y="1562"/>
                    </a:lnTo>
                    <a:lnTo>
                      <a:pt x="3695" y="1562"/>
                    </a:lnTo>
                    <a:lnTo>
                      <a:pt x="3695" y="1543"/>
                    </a:lnTo>
                    <a:lnTo>
                      <a:pt x="3676" y="1524"/>
                    </a:lnTo>
                    <a:lnTo>
                      <a:pt x="3657" y="1505"/>
                    </a:lnTo>
                    <a:lnTo>
                      <a:pt x="3638" y="1486"/>
                    </a:lnTo>
                    <a:lnTo>
                      <a:pt x="3619" y="1467"/>
                    </a:lnTo>
                    <a:lnTo>
                      <a:pt x="3600" y="1448"/>
                    </a:lnTo>
                    <a:lnTo>
                      <a:pt x="3562" y="1448"/>
                    </a:lnTo>
                    <a:lnTo>
                      <a:pt x="3543" y="1448"/>
                    </a:lnTo>
                    <a:lnTo>
                      <a:pt x="3543" y="1429"/>
                    </a:lnTo>
                    <a:lnTo>
                      <a:pt x="3524" y="1429"/>
                    </a:lnTo>
                    <a:lnTo>
                      <a:pt x="3505" y="1429"/>
                    </a:lnTo>
                    <a:lnTo>
                      <a:pt x="3467" y="1429"/>
                    </a:lnTo>
                    <a:lnTo>
                      <a:pt x="3448" y="1429"/>
                    </a:lnTo>
                    <a:lnTo>
                      <a:pt x="3448" y="1448"/>
                    </a:lnTo>
                    <a:lnTo>
                      <a:pt x="3429" y="1448"/>
                    </a:lnTo>
                    <a:lnTo>
                      <a:pt x="3429" y="1467"/>
                    </a:lnTo>
                    <a:lnTo>
                      <a:pt x="3409" y="1467"/>
                    </a:lnTo>
                    <a:lnTo>
                      <a:pt x="3391" y="1467"/>
                    </a:lnTo>
                    <a:lnTo>
                      <a:pt x="3372" y="1467"/>
                    </a:lnTo>
                    <a:lnTo>
                      <a:pt x="3353" y="1467"/>
                    </a:lnTo>
                    <a:lnTo>
                      <a:pt x="3333" y="1467"/>
                    </a:lnTo>
                    <a:lnTo>
                      <a:pt x="3333" y="1448"/>
                    </a:lnTo>
                    <a:lnTo>
                      <a:pt x="3333" y="1410"/>
                    </a:lnTo>
                    <a:lnTo>
                      <a:pt x="3333" y="1391"/>
                    </a:lnTo>
                    <a:lnTo>
                      <a:pt x="3295" y="1334"/>
                    </a:lnTo>
                    <a:lnTo>
                      <a:pt x="3277" y="1296"/>
                    </a:lnTo>
                    <a:lnTo>
                      <a:pt x="3277" y="1276"/>
                    </a:lnTo>
                    <a:lnTo>
                      <a:pt x="3257" y="1276"/>
                    </a:lnTo>
                    <a:lnTo>
                      <a:pt x="3238" y="1257"/>
                    </a:lnTo>
                    <a:lnTo>
                      <a:pt x="3219" y="1257"/>
                    </a:lnTo>
                    <a:lnTo>
                      <a:pt x="3200" y="1238"/>
                    </a:lnTo>
                    <a:lnTo>
                      <a:pt x="3181" y="1220"/>
                    </a:lnTo>
                    <a:lnTo>
                      <a:pt x="3200" y="1200"/>
                    </a:lnTo>
                    <a:lnTo>
                      <a:pt x="3200" y="1143"/>
                    </a:lnTo>
                    <a:lnTo>
                      <a:pt x="3219" y="1048"/>
                    </a:lnTo>
                    <a:lnTo>
                      <a:pt x="3219" y="1029"/>
                    </a:lnTo>
                    <a:lnTo>
                      <a:pt x="3219" y="1010"/>
                    </a:lnTo>
                    <a:lnTo>
                      <a:pt x="3200" y="991"/>
                    </a:lnTo>
                    <a:lnTo>
                      <a:pt x="3200" y="971"/>
                    </a:lnTo>
                    <a:lnTo>
                      <a:pt x="3181" y="971"/>
                    </a:lnTo>
                    <a:lnTo>
                      <a:pt x="3143" y="971"/>
                    </a:lnTo>
                    <a:lnTo>
                      <a:pt x="3067" y="971"/>
                    </a:lnTo>
                    <a:lnTo>
                      <a:pt x="3067" y="953"/>
                    </a:lnTo>
                    <a:lnTo>
                      <a:pt x="3048" y="953"/>
                    </a:lnTo>
                    <a:lnTo>
                      <a:pt x="3028" y="934"/>
                    </a:lnTo>
                    <a:lnTo>
                      <a:pt x="3010" y="915"/>
                    </a:lnTo>
                    <a:lnTo>
                      <a:pt x="2991" y="857"/>
                    </a:lnTo>
                    <a:lnTo>
                      <a:pt x="2991" y="839"/>
                    </a:lnTo>
                    <a:lnTo>
                      <a:pt x="2991" y="819"/>
                    </a:lnTo>
                    <a:lnTo>
                      <a:pt x="2972" y="724"/>
                    </a:lnTo>
                    <a:lnTo>
                      <a:pt x="2972" y="705"/>
                    </a:lnTo>
                    <a:lnTo>
                      <a:pt x="2972" y="686"/>
                    </a:lnTo>
                    <a:lnTo>
                      <a:pt x="2972" y="667"/>
                    </a:lnTo>
                    <a:lnTo>
                      <a:pt x="2972" y="648"/>
                    </a:lnTo>
                    <a:lnTo>
                      <a:pt x="2991" y="629"/>
                    </a:lnTo>
                    <a:lnTo>
                      <a:pt x="2991" y="610"/>
                    </a:lnTo>
                    <a:lnTo>
                      <a:pt x="2952" y="591"/>
                    </a:lnTo>
                    <a:lnTo>
                      <a:pt x="2952" y="572"/>
                    </a:lnTo>
                    <a:lnTo>
                      <a:pt x="2933" y="591"/>
                    </a:lnTo>
                    <a:lnTo>
                      <a:pt x="2914" y="591"/>
                    </a:lnTo>
                    <a:lnTo>
                      <a:pt x="2914" y="572"/>
                    </a:lnTo>
                    <a:lnTo>
                      <a:pt x="2914" y="534"/>
                    </a:lnTo>
                    <a:lnTo>
                      <a:pt x="2914" y="514"/>
                    </a:lnTo>
                    <a:lnTo>
                      <a:pt x="2914" y="495"/>
                    </a:lnTo>
                    <a:lnTo>
                      <a:pt x="2933" y="495"/>
                    </a:lnTo>
                    <a:lnTo>
                      <a:pt x="2952" y="458"/>
                    </a:lnTo>
                    <a:lnTo>
                      <a:pt x="2952" y="438"/>
                    </a:lnTo>
                    <a:lnTo>
                      <a:pt x="2952" y="419"/>
                    </a:lnTo>
                    <a:lnTo>
                      <a:pt x="2972" y="362"/>
                    </a:lnTo>
                    <a:lnTo>
                      <a:pt x="2991" y="343"/>
                    </a:lnTo>
                    <a:lnTo>
                      <a:pt x="3010" y="324"/>
                    </a:lnTo>
                    <a:lnTo>
                      <a:pt x="3010" y="305"/>
                    </a:lnTo>
                    <a:lnTo>
                      <a:pt x="3010" y="248"/>
                    </a:lnTo>
                    <a:lnTo>
                      <a:pt x="3010" y="210"/>
                    </a:lnTo>
                    <a:lnTo>
                      <a:pt x="3028" y="172"/>
                    </a:lnTo>
                    <a:lnTo>
                      <a:pt x="3028" y="152"/>
                    </a:lnTo>
                    <a:lnTo>
                      <a:pt x="3048" y="133"/>
                    </a:lnTo>
                    <a:lnTo>
                      <a:pt x="3048" y="114"/>
                    </a:lnTo>
                    <a:lnTo>
                      <a:pt x="3048" y="96"/>
                    </a:lnTo>
                    <a:lnTo>
                      <a:pt x="3200" y="96"/>
                    </a:lnTo>
                    <a:lnTo>
                      <a:pt x="3372" y="133"/>
                    </a:lnTo>
                    <a:lnTo>
                      <a:pt x="3448" y="172"/>
                    </a:lnTo>
                    <a:lnTo>
                      <a:pt x="3467" y="172"/>
                    </a:lnTo>
                    <a:lnTo>
                      <a:pt x="3486" y="172"/>
                    </a:lnTo>
                    <a:lnTo>
                      <a:pt x="3505" y="172"/>
                    </a:lnTo>
                    <a:lnTo>
                      <a:pt x="3524" y="172"/>
                    </a:lnTo>
                    <a:lnTo>
                      <a:pt x="3543" y="172"/>
                    </a:lnTo>
                    <a:lnTo>
                      <a:pt x="3543" y="191"/>
                    </a:lnTo>
                    <a:lnTo>
                      <a:pt x="3581" y="191"/>
                    </a:lnTo>
                    <a:lnTo>
                      <a:pt x="3581" y="210"/>
                    </a:lnTo>
                    <a:lnTo>
                      <a:pt x="3600" y="210"/>
                    </a:lnTo>
                    <a:lnTo>
                      <a:pt x="3619" y="229"/>
                    </a:lnTo>
                    <a:lnTo>
                      <a:pt x="3638" y="248"/>
                    </a:lnTo>
                    <a:lnTo>
                      <a:pt x="3638" y="267"/>
                    </a:lnTo>
                    <a:lnTo>
                      <a:pt x="3638" y="286"/>
                    </a:lnTo>
                    <a:lnTo>
                      <a:pt x="3638" y="305"/>
                    </a:lnTo>
                    <a:lnTo>
                      <a:pt x="3619" y="305"/>
                    </a:lnTo>
                    <a:lnTo>
                      <a:pt x="3619" y="324"/>
                    </a:lnTo>
                    <a:lnTo>
                      <a:pt x="3619" y="343"/>
                    </a:lnTo>
                    <a:lnTo>
                      <a:pt x="3638" y="362"/>
                    </a:lnTo>
                    <a:lnTo>
                      <a:pt x="3657" y="381"/>
                    </a:lnTo>
                    <a:lnTo>
                      <a:pt x="3657" y="400"/>
                    </a:lnTo>
                    <a:lnTo>
                      <a:pt x="3657" y="419"/>
                    </a:lnTo>
                    <a:lnTo>
                      <a:pt x="3676" y="438"/>
                    </a:lnTo>
                    <a:lnTo>
                      <a:pt x="3676" y="458"/>
                    </a:lnTo>
                    <a:lnTo>
                      <a:pt x="3695" y="477"/>
                    </a:lnTo>
                    <a:lnTo>
                      <a:pt x="3734" y="534"/>
                    </a:lnTo>
                    <a:lnTo>
                      <a:pt x="3734" y="553"/>
                    </a:lnTo>
                    <a:lnTo>
                      <a:pt x="3714" y="572"/>
                    </a:lnTo>
                    <a:lnTo>
                      <a:pt x="3714" y="591"/>
                    </a:lnTo>
                    <a:lnTo>
                      <a:pt x="3714" y="610"/>
                    </a:lnTo>
                    <a:lnTo>
                      <a:pt x="3714" y="629"/>
                    </a:lnTo>
                    <a:lnTo>
                      <a:pt x="3734" y="629"/>
                    </a:lnTo>
                    <a:lnTo>
                      <a:pt x="3734" y="648"/>
                    </a:lnTo>
                    <a:lnTo>
                      <a:pt x="3771" y="686"/>
                    </a:lnTo>
                    <a:lnTo>
                      <a:pt x="3771" y="705"/>
                    </a:lnTo>
                    <a:lnTo>
                      <a:pt x="3790" y="705"/>
                    </a:lnTo>
                    <a:lnTo>
                      <a:pt x="3810" y="724"/>
                    </a:lnTo>
                    <a:lnTo>
                      <a:pt x="3810" y="762"/>
                    </a:lnTo>
                    <a:lnTo>
                      <a:pt x="3810" y="781"/>
                    </a:lnTo>
                    <a:lnTo>
                      <a:pt x="3810" y="800"/>
                    </a:lnTo>
                    <a:lnTo>
                      <a:pt x="3810" y="839"/>
                    </a:lnTo>
                    <a:lnTo>
                      <a:pt x="3829" y="857"/>
                    </a:lnTo>
                    <a:lnTo>
                      <a:pt x="3829" y="839"/>
                    </a:lnTo>
                    <a:lnTo>
                      <a:pt x="3848" y="762"/>
                    </a:lnTo>
                    <a:lnTo>
                      <a:pt x="3867" y="743"/>
                    </a:lnTo>
                    <a:lnTo>
                      <a:pt x="3867" y="667"/>
                    </a:lnTo>
                    <a:lnTo>
                      <a:pt x="3905" y="534"/>
                    </a:lnTo>
                    <a:lnTo>
                      <a:pt x="3905" y="495"/>
                    </a:lnTo>
                    <a:lnTo>
                      <a:pt x="3962" y="458"/>
                    </a:lnTo>
                    <a:lnTo>
                      <a:pt x="3981" y="419"/>
                    </a:lnTo>
                    <a:lnTo>
                      <a:pt x="4057" y="248"/>
                    </a:lnTo>
                    <a:lnTo>
                      <a:pt x="4076" y="229"/>
                    </a:lnTo>
                    <a:lnTo>
                      <a:pt x="4115" y="152"/>
                    </a:lnTo>
                    <a:lnTo>
                      <a:pt x="4115" y="96"/>
                    </a:lnTo>
                    <a:lnTo>
                      <a:pt x="4134" y="77"/>
                    </a:lnTo>
                    <a:lnTo>
                      <a:pt x="4152" y="77"/>
                    </a:lnTo>
                    <a:lnTo>
                      <a:pt x="4152" y="57"/>
                    </a:lnTo>
                    <a:lnTo>
                      <a:pt x="4171" y="38"/>
                    </a:lnTo>
                    <a:lnTo>
                      <a:pt x="4171" y="19"/>
                    </a:lnTo>
                    <a:lnTo>
                      <a:pt x="4171" y="0"/>
                    </a:lnTo>
                    <a:lnTo>
                      <a:pt x="4191" y="0"/>
                    </a:lnTo>
                    <a:lnTo>
                      <a:pt x="4210" y="0"/>
                    </a:lnTo>
                    <a:lnTo>
                      <a:pt x="4305" y="0"/>
                    </a:lnTo>
                    <a:lnTo>
                      <a:pt x="4305" y="19"/>
                    </a:lnTo>
                    <a:lnTo>
                      <a:pt x="4343" y="38"/>
                    </a:lnTo>
                    <a:lnTo>
                      <a:pt x="4362" y="57"/>
                    </a:lnTo>
                    <a:lnTo>
                      <a:pt x="4400" y="19"/>
                    </a:lnTo>
                    <a:lnTo>
                      <a:pt x="4419" y="0"/>
                    </a:lnTo>
                    <a:lnTo>
                      <a:pt x="4457" y="0"/>
                    </a:lnTo>
                    <a:lnTo>
                      <a:pt x="4743" y="0"/>
                    </a:lnTo>
                    <a:lnTo>
                      <a:pt x="5009" y="0"/>
                    </a:lnTo>
                    <a:lnTo>
                      <a:pt x="5029" y="0"/>
                    </a:lnTo>
                    <a:lnTo>
                      <a:pt x="5162" y="0"/>
                    </a:lnTo>
                    <a:lnTo>
                      <a:pt x="5200" y="0"/>
                    </a:lnTo>
                    <a:lnTo>
                      <a:pt x="5200" y="19"/>
                    </a:lnTo>
                    <a:lnTo>
                      <a:pt x="5219" y="57"/>
                    </a:lnTo>
                    <a:lnTo>
                      <a:pt x="5219" y="77"/>
                    </a:lnTo>
                    <a:lnTo>
                      <a:pt x="5219" y="114"/>
                    </a:lnTo>
                    <a:lnTo>
                      <a:pt x="5219" y="133"/>
                    </a:lnTo>
                    <a:lnTo>
                      <a:pt x="5238" y="133"/>
                    </a:lnTo>
                    <a:lnTo>
                      <a:pt x="5276" y="152"/>
                    </a:lnTo>
                    <a:lnTo>
                      <a:pt x="5314" y="191"/>
                    </a:lnTo>
                    <a:lnTo>
                      <a:pt x="5334" y="210"/>
                    </a:lnTo>
                    <a:lnTo>
                      <a:pt x="5334" y="229"/>
                    </a:lnTo>
                    <a:lnTo>
                      <a:pt x="5353" y="229"/>
                    </a:lnTo>
                    <a:lnTo>
                      <a:pt x="5372" y="248"/>
                    </a:lnTo>
                    <a:lnTo>
                      <a:pt x="5372" y="267"/>
                    </a:lnTo>
                    <a:lnTo>
                      <a:pt x="5353" y="286"/>
                    </a:lnTo>
                    <a:lnTo>
                      <a:pt x="5372" y="305"/>
                    </a:lnTo>
                    <a:lnTo>
                      <a:pt x="5390" y="305"/>
                    </a:lnTo>
                    <a:lnTo>
                      <a:pt x="5429" y="305"/>
                    </a:lnTo>
                    <a:lnTo>
                      <a:pt x="5429" y="324"/>
                    </a:lnTo>
                    <a:lnTo>
                      <a:pt x="5467" y="362"/>
                    </a:lnTo>
                    <a:lnTo>
                      <a:pt x="5505" y="362"/>
                    </a:lnTo>
                    <a:lnTo>
                      <a:pt x="5505" y="381"/>
                    </a:lnTo>
                    <a:lnTo>
                      <a:pt x="5524" y="400"/>
                    </a:lnTo>
                    <a:lnTo>
                      <a:pt x="5543" y="400"/>
                    </a:lnTo>
                    <a:lnTo>
                      <a:pt x="5600" y="458"/>
                    </a:lnTo>
                    <a:lnTo>
                      <a:pt x="5619" y="458"/>
                    </a:lnTo>
                    <a:lnTo>
                      <a:pt x="5619" y="1524"/>
                    </a:lnTo>
                    <a:lnTo>
                      <a:pt x="5619" y="2077"/>
                    </a:lnTo>
                    <a:lnTo>
                      <a:pt x="5619" y="2362"/>
                    </a:lnTo>
                    <a:lnTo>
                      <a:pt x="4953" y="3238"/>
                    </a:lnTo>
                    <a:lnTo>
                      <a:pt x="4667" y="3600"/>
                    </a:lnTo>
                    <a:lnTo>
                      <a:pt x="4191" y="3600"/>
                    </a:lnTo>
                    <a:lnTo>
                      <a:pt x="4171" y="3582"/>
                    </a:lnTo>
                    <a:lnTo>
                      <a:pt x="3981" y="3524"/>
                    </a:lnTo>
                    <a:lnTo>
                      <a:pt x="3962" y="3524"/>
                    </a:lnTo>
                    <a:lnTo>
                      <a:pt x="3943" y="3543"/>
                    </a:lnTo>
                    <a:lnTo>
                      <a:pt x="3753" y="3981"/>
                    </a:lnTo>
                    <a:lnTo>
                      <a:pt x="3734" y="4000"/>
                    </a:lnTo>
                    <a:lnTo>
                      <a:pt x="3734" y="4039"/>
                    </a:lnTo>
                    <a:lnTo>
                      <a:pt x="3734" y="4058"/>
                    </a:lnTo>
                    <a:lnTo>
                      <a:pt x="3695" y="4134"/>
                    </a:lnTo>
                    <a:lnTo>
                      <a:pt x="3695" y="4172"/>
                    </a:lnTo>
                    <a:lnTo>
                      <a:pt x="3505" y="4172"/>
                    </a:lnTo>
                    <a:lnTo>
                      <a:pt x="3486" y="4172"/>
                    </a:lnTo>
                    <a:lnTo>
                      <a:pt x="3429" y="4153"/>
                    </a:lnTo>
                    <a:lnTo>
                      <a:pt x="3409" y="4172"/>
                    </a:lnTo>
                    <a:lnTo>
                      <a:pt x="3353" y="4172"/>
                    </a:lnTo>
                    <a:lnTo>
                      <a:pt x="3353" y="4191"/>
                    </a:lnTo>
                    <a:lnTo>
                      <a:pt x="3333" y="4210"/>
                    </a:lnTo>
                    <a:lnTo>
                      <a:pt x="3314" y="4210"/>
                    </a:lnTo>
                    <a:lnTo>
                      <a:pt x="3295" y="4229"/>
                    </a:lnTo>
                    <a:lnTo>
                      <a:pt x="3277" y="4229"/>
                    </a:lnTo>
                    <a:lnTo>
                      <a:pt x="3257" y="4210"/>
                    </a:lnTo>
                    <a:lnTo>
                      <a:pt x="3219" y="4210"/>
                    </a:lnTo>
                    <a:lnTo>
                      <a:pt x="3219" y="4191"/>
                    </a:lnTo>
                    <a:lnTo>
                      <a:pt x="3200" y="4191"/>
                    </a:lnTo>
                    <a:lnTo>
                      <a:pt x="3181" y="4191"/>
                    </a:lnTo>
                    <a:lnTo>
                      <a:pt x="3162" y="4191"/>
                    </a:lnTo>
                    <a:lnTo>
                      <a:pt x="2991" y="4115"/>
                    </a:lnTo>
                    <a:lnTo>
                      <a:pt x="2972" y="4095"/>
                    </a:lnTo>
                    <a:lnTo>
                      <a:pt x="2972" y="4076"/>
                    </a:lnTo>
                    <a:lnTo>
                      <a:pt x="2972" y="4058"/>
                    </a:lnTo>
                    <a:lnTo>
                      <a:pt x="2952" y="4039"/>
                    </a:lnTo>
                    <a:lnTo>
                      <a:pt x="2952" y="4019"/>
                    </a:lnTo>
                    <a:lnTo>
                      <a:pt x="2933" y="4019"/>
                    </a:lnTo>
                    <a:lnTo>
                      <a:pt x="2914" y="4019"/>
                    </a:lnTo>
                    <a:lnTo>
                      <a:pt x="2896" y="4039"/>
                    </a:lnTo>
                    <a:lnTo>
                      <a:pt x="2857" y="4058"/>
                    </a:lnTo>
                    <a:lnTo>
                      <a:pt x="2838" y="4058"/>
                    </a:lnTo>
                    <a:lnTo>
                      <a:pt x="2819" y="4058"/>
                    </a:lnTo>
                    <a:lnTo>
                      <a:pt x="2743" y="4039"/>
                    </a:lnTo>
                    <a:lnTo>
                      <a:pt x="2724" y="4039"/>
                    </a:lnTo>
                    <a:lnTo>
                      <a:pt x="2705" y="4058"/>
                    </a:lnTo>
                    <a:lnTo>
                      <a:pt x="2667" y="4039"/>
                    </a:lnTo>
                    <a:lnTo>
                      <a:pt x="2647" y="4039"/>
                    </a:lnTo>
                    <a:lnTo>
                      <a:pt x="2629" y="4019"/>
                    </a:lnTo>
                    <a:lnTo>
                      <a:pt x="2610" y="4039"/>
                    </a:lnTo>
                    <a:lnTo>
                      <a:pt x="2610" y="4058"/>
                    </a:lnTo>
                    <a:lnTo>
                      <a:pt x="2610" y="4095"/>
                    </a:lnTo>
                    <a:lnTo>
                      <a:pt x="2610" y="4115"/>
                    </a:lnTo>
                    <a:lnTo>
                      <a:pt x="2610" y="4134"/>
                    </a:lnTo>
                    <a:lnTo>
                      <a:pt x="2591" y="4153"/>
                    </a:lnTo>
                    <a:lnTo>
                      <a:pt x="2591" y="4172"/>
                    </a:lnTo>
                    <a:lnTo>
                      <a:pt x="2591" y="4210"/>
                    </a:lnTo>
                    <a:lnTo>
                      <a:pt x="2591" y="4229"/>
                    </a:lnTo>
                    <a:lnTo>
                      <a:pt x="2591" y="4248"/>
                    </a:lnTo>
                    <a:lnTo>
                      <a:pt x="2571" y="4248"/>
                    </a:lnTo>
                    <a:lnTo>
                      <a:pt x="2533" y="4248"/>
                    </a:lnTo>
                    <a:lnTo>
                      <a:pt x="2286" y="4210"/>
                    </a:lnTo>
                    <a:lnTo>
                      <a:pt x="2229" y="4172"/>
                    </a:lnTo>
                    <a:lnTo>
                      <a:pt x="2210" y="4153"/>
                    </a:lnTo>
                    <a:lnTo>
                      <a:pt x="2190" y="4134"/>
                    </a:lnTo>
                    <a:lnTo>
                      <a:pt x="2190" y="4115"/>
                    </a:lnTo>
                    <a:lnTo>
                      <a:pt x="2171" y="4115"/>
                    </a:lnTo>
                    <a:lnTo>
                      <a:pt x="2153" y="4115"/>
                    </a:lnTo>
                    <a:lnTo>
                      <a:pt x="2134" y="4115"/>
                    </a:lnTo>
                    <a:lnTo>
                      <a:pt x="2114" y="4115"/>
                    </a:lnTo>
                    <a:lnTo>
                      <a:pt x="2114" y="4134"/>
                    </a:lnTo>
                    <a:lnTo>
                      <a:pt x="2095" y="4172"/>
                    </a:lnTo>
                    <a:lnTo>
                      <a:pt x="2057" y="4191"/>
                    </a:lnTo>
                    <a:lnTo>
                      <a:pt x="2038" y="4210"/>
                    </a:lnTo>
                    <a:lnTo>
                      <a:pt x="2000" y="4305"/>
                    </a:lnTo>
                    <a:lnTo>
                      <a:pt x="2000" y="4324"/>
                    </a:lnTo>
                    <a:lnTo>
                      <a:pt x="1981" y="4324"/>
                    </a:lnTo>
                    <a:lnTo>
                      <a:pt x="1981" y="4343"/>
                    </a:lnTo>
                    <a:lnTo>
                      <a:pt x="1962" y="4343"/>
                    </a:lnTo>
                    <a:lnTo>
                      <a:pt x="1962" y="4324"/>
                    </a:lnTo>
                    <a:lnTo>
                      <a:pt x="1943" y="4324"/>
                    </a:lnTo>
                    <a:lnTo>
                      <a:pt x="1924" y="4305"/>
                    </a:lnTo>
                    <a:lnTo>
                      <a:pt x="1867" y="4229"/>
                    </a:lnTo>
                    <a:lnTo>
                      <a:pt x="1848" y="4210"/>
                    </a:lnTo>
                    <a:lnTo>
                      <a:pt x="1809" y="4134"/>
                    </a:lnTo>
                    <a:lnTo>
                      <a:pt x="1790" y="4095"/>
                    </a:lnTo>
                    <a:lnTo>
                      <a:pt x="1772" y="4095"/>
                    </a:lnTo>
                    <a:lnTo>
                      <a:pt x="1772" y="4039"/>
                    </a:lnTo>
                    <a:lnTo>
                      <a:pt x="1695" y="3943"/>
                    </a:lnTo>
                    <a:lnTo>
                      <a:pt x="1619" y="3848"/>
                    </a:lnTo>
                    <a:lnTo>
                      <a:pt x="1600" y="3810"/>
                    </a:lnTo>
                    <a:lnTo>
                      <a:pt x="1581" y="3753"/>
                    </a:lnTo>
                    <a:lnTo>
                      <a:pt x="1581" y="3714"/>
                    </a:lnTo>
                    <a:lnTo>
                      <a:pt x="1600" y="3696"/>
                    </a:lnTo>
                    <a:lnTo>
                      <a:pt x="1600" y="3677"/>
                    </a:lnTo>
                    <a:lnTo>
                      <a:pt x="1600" y="3658"/>
                    </a:lnTo>
                    <a:lnTo>
                      <a:pt x="1619" y="3658"/>
                    </a:lnTo>
                    <a:lnTo>
                      <a:pt x="1638" y="3638"/>
                    </a:lnTo>
                    <a:lnTo>
                      <a:pt x="1657" y="3619"/>
                    </a:lnTo>
                    <a:lnTo>
                      <a:pt x="1714" y="3619"/>
                    </a:lnTo>
                    <a:lnTo>
                      <a:pt x="1753" y="3619"/>
                    </a:lnTo>
                    <a:lnTo>
                      <a:pt x="1790" y="3619"/>
                    </a:lnTo>
                    <a:lnTo>
                      <a:pt x="1809" y="3619"/>
                    </a:lnTo>
                    <a:lnTo>
                      <a:pt x="1829" y="3600"/>
                    </a:lnTo>
                    <a:lnTo>
                      <a:pt x="1867" y="3582"/>
                    </a:lnTo>
                    <a:lnTo>
                      <a:pt x="1867" y="3562"/>
                    </a:lnTo>
                    <a:lnTo>
                      <a:pt x="1886" y="3562"/>
                    </a:lnTo>
                    <a:lnTo>
                      <a:pt x="1886" y="3543"/>
                    </a:lnTo>
                    <a:lnTo>
                      <a:pt x="1886" y="3524"/>
                    </a:lnTo>
                    <a:lnTo>
                      <a:pt x="1905" y="3448"/>
                    </a:lnTo>
                    <a:lnTo>
                      <a:pt x="1905" y="3429"/>
                    </a:lnTo>
                    <a:lnTo>
                      <a:pt x="1905" y="3410"/>
                    </a:lnTo>
                    <a:lnTo>
                      <a:pt x="1886" y="3391"/>
                    </a:lnTo>
                    <a:lnTo>
                      <a:pt x="1867" y="3372"/>
                    </a:lnTo>
                    <a:lnTo>
                      <a:pt x="1867" y="3353"/>
                    </a:lnTo>
                    <a:lnTo>
                      <a:pt x="1848" y="3353"/>
                    </a:lnTo>
                    <a:lnTo>
                      <a:pt x="1848" y="3333"/>
                    </a:lnTo>
                    <a:lnTo>
                      <a:pt x="1848" y="3257"/>
                    </a:lnTo>
                    <a:lnTo>
                      <a:pt x="1829" y="3238"/>
                    </a:lnTo>
                    <a:lnTo>
                      <a:pt x="1829" y="3219"/>
                    </a:lnTo>
                    <a:lnTo>
                      <a:pt x="1809" y="3219"/>
                    </a:lnTo>
                    <a:lnTo>
                      <a:pt x="1790" y="3219"/>
                    </a:lnTo>
                    <a:lnTo>
                      <a:pt x="705" y="3238"/>
                    </a:lnTo>
                    <a:lnTo>
                      <a:pt x="76" y="3105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3" name="Freeform 4">
                <a:extLst>
                  <a:ext uri="{FF2B5EF4-FFF2-40B4-BE49-F238E27FC236}">
                    <a16:creationId xmlns:a16="http://schemas.microsoft.com/office/drawing/2014/main" id="{2FAC257A-AB48-AD45-988B-C67167F77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4963" y="546100"/>
                <a:ext cx="501650" cy="501650"/>
              </a:xfrm>
              <a:custGeom>
                <a:avLst/>
                <a:gdLst>
                  <a:gd name="T0" fmla="*/ 2147483646 w 2782"/>
                  <a:gd name="T1" fmla="*/ 2147483646 h 2782"/>
                  <a:gd name="T2" fmla="*/ 2147483646 w 2782"/>
                  <a:gd name="T3" fmla="*/ 2147483646 h 2782"/>
                  <a:gd name="T4" fmla="*/ 2147483646 w 2782"/>
                  <a:gd name="T5" fmla="*/ 2147483646 h 2782"/>
                  <a:gd name="T6" fmla="*/ 2147483646 w 2782"/>
                  <a:gd name="T7" fmla="*/ 2147483646 h 2782"/>
                  <a:gd name="T8" fmla="*/ 2147483646 w 2782"/>
                  <a:gd name="T9" fmla="*/ 2147483646 h 2782"/>
                  <a:gd name="T10" fmla="*/ 2147483646 w 2782"/>
                  <a:gd name="T11" fmla="*/ 2147483646 h 2782"/>
                  <a:gd name="T12" fmla="*/ 2147483646 w 2782"/>
                  <a:gd name="T13" fmla="*/ 2147483646 h 2782"/>
                  <a:gd name="T14" fmla="*/ 2147483646 w 2782"/>
                  <a:gd name="T15" fmla="*/ 0 h 2782"/>
                  <a:gd name="T16" fmla="*/ 2147483646 w 2782"/>
                  <a:gd name="T17" fmla="*/ 2147483646 h 2782"/>
                  <a:gd name="T18" fmla="*/ 2147483646 w 2782"/>
                  <a:gd name="T19" fmla="*/ 2147483646 h 2782"/>
                  <a:gd name="T20" fmla="*/ 2147483646 w 2782"/>
                  <a:gd name="T21" fmla="*/ 2147483646 h 2782"/>
                  <a:gd name="T22" fmla="*/ 2147483646 w 2782"/>
                  <a:gd name="T23" fmla="*/ 2147483646 h 2782"/>
                  <a:gd name="T24" fmla="*/ 2147483646 w 2782"/>
                  <a:gd name="T25" fmla="*/ 2147483646 h 2782"/>
                  <a:gd name="T26" fmla="*/ 2147483646 w 2782"/>
                  <a:gd name="T27" fmla="*/ 2147483646 h 2782"/>
                  <a:gd name="T28" fmla="*/ 2147483646 w 2782"/>
                  <a:gd name="T29" fmla="*/ 2147483646 h 2782"/>
                  <a:gd name="T30" fmla="*/ 2147483646 w 2782"/>
                  <a:gd name="T31" fmla="*/ 2147483646 h 2782"/>
                  <a:gd name="T32" fmla="*/ 2147483646 w 2782"/>
                  <a:gd name="T33" fmla="*/ 2147483646 h 2782"/>
                  <a:gd name="T34" fmla="*/ 2147483646 w 2782"/>
                  <a:gd name="T35" fmla="*/ 2147483646 h 2782"/>
                  <a:gd name="T36" fmla="*/ 2147483646 w 2782"/>
                  <a:gd name="T37" fmla="*/ 2147483646 h 2782"/>
                  <a:gd name="T38" fmla="*/ 2147483646 w 2782"/>
                  <a:gd name="T39" fmla="*/ 2147483646 h 2782"/>
                  <a:gd name="T40" fmla="*/ 2147483646 w 2782"/>
                  <a:gd name="T41" fmla="*/ 2147483646 h 2782"/>
                  <a:gd name="T42" fmla="*/ 2147483646 w 2782"/>
                  <a:gd name="T43" fmla="*/ 2147483646 h 2782"/>
                  <a:gd name="T44" fmla="*/ 2147483646 w 2782"/>
                  <a:gd name="T45" fmla="*/ 2147483646 h 2782"/>
                  <a:gd name="T46" fmla="*/ 2147483646 w 2782"/>
                  <a:gd name="T47" fmla="*/ 2147483646 h 2782"/>
                  <a:gd name="T48" fmla="*/ 2147483646 w 2782"/>
                  <a:gd name="T49" fmla="*/ 2147483646 h 2782"/>
                  <a:gd name="T50" fmla="*/ 2147483646 w 2782"/>
                  <a:gd name="T51" fmla="*/ 2147483646 h 2782"/>
                  <a:gd name="T52" fmla="*/ 2147483646 w 2782"/>
                  <a:gd name="T53" fmla="*/ 2147483646 h 2782"/>
                  <a:gd name="T54" fmla="*/ 2147483646 w 2782"/>
                  <a:gd name="T55" fmla="*/ 2147483646 h 2782"/>
                  <a:gd name="T56" fmla="*/ 2147483646 w 2782"/>
                  <a:gd name="T57" fmla="*/ 2147483646 h 2782"/>
                  <a:gd name="T58" fmla="*/ 2147483646 w 2782"/>
                  <a:gd name="T59" fmla="*/ 2147483646 h 2782"/>
                  <a:gd name="T60" fmla="*/ 2147483646 w 2782"/>
                  <a:gd name="T61" fmla="*/ 2147483646 h 2782"/>
                  <a:gd name="T62" fmla="*/ 2147483646 w 2782"/>
                  <a:gd name="T63" fmla="*/ 2147483646 h 2782"/>
                  <a:gd name="T64" fmla="*/ 2147483646 w 2782"/>
                  <a:gd name="T65" fmla="*/ 2147483646 h 2782"/>
                  <a:gd name="T66" fmla="*/ 2147483646 w 2782"/>
                  <a:gd name="T67" fmla="*/ 2147483646 h 2782"/>
                  <a:gd name="T68" fmla="*/ 2147483646 w 2782"/>
                  <a:gd name="T69" fmla="*/ 2147483646 h 2782"/>
                  <a:gd name="T70" fmla="*/ 2147483646 w 2782"/>
                  <a:gd name="T71" fmla="*/ 2147483646 h 2782"/>
                  <a:gd name="T72" fmla="*/ 2147483646 w 2782"/>
                  <a:gd name="T73" fmla="*/ 2147483646 h 2782"/>
                  <a:gd name="T74" fmla="*/ 2147483646 w 2782"/>
                  <a:gd name="T75" fmla="*/ 2147483646 h 2782"/>
                  <a:gd name="T76" fmla="*/ 2147483646 w 2782"/>
                  <a:gd name="T77" fmla="*/ 2147483646 h 2782"/>
                  <a:gd name="T78" fmla="*/ 2147483646 w 2782"/>
                  <a:gd name="T79" fmla="*/ 2147483646 h 2782"/>
                  <a:gd name="T80" fmla="*/ 2147483646 w 2782"/>
                  <a:gd name="T81" fmla="*/ 2147483646 h 2782"/>
                  <a:gd name="T82" fmla="*/ 2147483646 w 2782"/>
                  <a:gd name="T83" fmla="*/ 2147483646 h 2782"/>
                  <a:gd name="T84" fmla="*/ 2147483646 w 2782"/>
                  <a:gd name="T85" fmla="*/ 2147483646 h 2782"/>
                  <a:gd name="T86" fmla="*/ 2147483646 w 2782"/>
                  <a:gd name="T87" fmla="*/ 2147483646 h 2782"/>
                  <a:gd name="T88" fmla="*/ 2147483646 w 2782"/>
                  <a:gd name="T89" fmla="*/ 2147483646 h 2782"/>
                  <a:gd name="T90" fmla="*/ 2147483646 w 2782"/>
                  <a:gd name="T91" fmla="*/ 2147483646 h 2782"/>
                  <a:gd name="T92" fmla="*/ 2147483646 w 2782"/>
                  <a:gd name="T93" fmla="*/ 2147483646 h 2782"/>
                  <a:gd name="T94" fmla="*/ 2147483646 w 2782"/>
                  <a:gd name="T95" fmla="*/ 2147483646 h 2782"/>
                  <a:gd name="T96" fmla="*/ 2147483646 w 2782"/>
                  <a:gd name="T97" fmla="*/ 2147483646 h 2782"/>
                  <a:gd name="T98" fmla="*/ 2147483646 w 2782"/>
                  <a:gd name="T99" fmla="*/ 2147483646 h 2782"/>
                  <a:gd name="T100" fmla="*/ 2147483646 w 2782"/>
                  <a:gd name="T101" fmla="*/ 2147483646 h 2782"/>
                  <a:gd name="T102" fmla="*/ 2147483646 w 2782"/>
                  <a:gd name="T103" fmla="*/ 2147483646 h 2782"/>
                  <a:gd name="T104" fmla="*/ 2147483646 w 2782"/>
                  <a:gd name="T105" fmla="*/ 2147483646 h 2782"/>
                  <a:gd name="T106" fmla="*/ 2147483646 w 2782"/>
                  <a:gd name="T107" fmla="*/ 2147483646 h 2782"/>
                  <a:gd name="T108" fmla="*/ 2147483646 w 2782"/>
                  <a:gd name="T109" fmla="*/ 2147483646 h 2782"/>
                  <a:gd name="T110" fmla="*/ 2147483646 w 2782"/>
                  <a:gd name="T111" fmla="*/ 2147483646 h 2782"/>
                  <a:gd name="T112" fmla="*/ 2147483646 w 2782"/>
                  <a:gd name="T113" fmla="*/ 2147483646 h 2782"/>
                  <a:gd name="T114" fmla="*/ 2147483646 w 2782"/>
                  <a:gd name="T115" fmla="*/ 2147483646 h 2782"/>
                  <a:gd name="T116" fmla="*/ 2147483646 w 2782"/>
                  <a:gd name="T117" fmla="*/ 2147483646 h 2782"/>
                  <a:gd name="T118" fmla="*/ 2147483646 w 2782"/>
                  <a:gd name="T119" fmla="*/ 2147483646 h 27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82" h="2782">
                    <a:moveTo>
                      <a:pt x="0" y="1905"/>
                    </a:moveTo>
                    <a:lnTo>
                      <a:pt x="0" y="1886"/>
                    </a:lnTo>
                    <a:lnTo>
                      <a:pt x="57" y="1676"/>
                    </a:lnTo>
                    <a:lnTo>
                      <a:pt x="133" y="1466"/>
                    </a:lnTo>
                    <a:lnTo>
                      <a:pt x="191" y="1276"/>
                    </a:lnTo>
                    <a:lnTo>
                      <a:pt x="209" y="1219"/>
                    </a:lnTo>
                    <a:lnTo>
                      <a:pt x="209" y="1180"/>
                    </a:lnTo>
                    <a:lnTo>
                      <a:pt x="57" y="1009"/>
                    </a:lnTo>
                    <a:lnTo>
                      <a:pt x="95" y="933"/>
                    </a:lnTo>
                    <a:lnTo>
                      <a:pt x="114" y="895"/>
                    </a:lnTo>
                    <a:lnTo>
                      <a:pt x="191" y="838"/>
                    </a:lnTo>
                    <a:lnTo>
                      <a:pt x="209" y="819"/>
                    </a:lnTo>
                    <a:lnTo>
                      <a:pt x="191" y="723"/>
                    </a:lnTo>
                    <a:lnTo>
                      <a:pt x="209" y="723"/>
                    </a:lnTo>
                    <a:lnTo>
                      <a:pt x="228" y="723"/>
                    </a:lnTo>
                    <a:lnTo>
                      <a:pt x="248" y="723"/>
                    </a:lnTo>
                    <a:lnTo>
                      <a:pt x="248" y="704"/>
                    </a:lnTo>
                    <a:lnTo>
                      <a:pt x="267" y="704"/>
                    </a:lnTo>
                    <a:lnTo>
                      <a:pt x="286" y="686"/>
                    </a:lnTo>
                    <a:lnTo>
                      <a:pt x="305" y="667"/>
                    </a:lnTo>
                    <a:lnTo>
                      <a:pt x="400" y="628"/>
                    </a:lnTo>
                    <a:lnTo>
                      <a:pt x="419" y="628"/>
                    </a:lnTo>
                    <a:lnTo>
                      <a:pt x="419" y="609"/>
                    </a:lnTo>
                    <a:lnTo>
                      <a:pt x="419" y="590"/>
                    </a:lnTo>
                    <a:lnTo>
                      <a:pt x="419" y="571"/>
                    </a:lnTo>
                    <a:lnTo>
                      <a:pt x="438" y="533"/>
                    </a:lnTo>
                    <a:lnTo>
                      <a:pt x="438" y="476"/>
                    </a:lnTo>
                    <a:lnTo>
                      <a:pt x="457" y="438"/>
                    </a:lnTo>
                    <a:lnTo>
                      <a:pt x="457" y="419"/>
                    </a:lnTo>
                    <a:lnTo>
                      <a:pt x="476" y="419"/>
                    </a:lnTo>
                    <a:lnTo>
                      <a:pt x="495" y="400"/>
                    </a:lnTo>
                    <a:lnTo>
                      <a:pt x="514" y="400"/>
                    </a:lnTo>
                    <a:lnTo>
                      <a:pt x="533" y="419"/>
                    </a:lnTo>
                    <a:lnTo>
                      <a:pt x="553" y="419"/>
                    </a:lnTo>
                    <a:lnTo>
                      <a:pt x="553" y="400"/>
                    </a:lnTo>
                    <a:lnTo>
                      <a:pt x="667" y="361"/>
                    </a:lnTo>
                    <a:lnTo>
                      <a:pt x="781" y="323"/>
                    </a:lnTo>
                    <a:lnTo>
                      <a:pt x="800" y="323"/>
                    </a:lnTo>
                    <a:lnTo>
                      <a:pt x="819" y="305"/>
                    </a:lnTo>
                    <a:lnTo>
                      <a:pt x="819" y="286"/>
                    </a:lnTo>
                    <a:lnTo>
                      <a:pt x="838" y="286"/>
                    </a:lnTo>
                    <a:lnTo>
                      <a:pt x="857" y="286"/>
                    </a:lnTo>
                    <a:lnTo>
                      <a:pt x="857" y="266"/>
                    </a:lnTo>
                    <a:lnTo>
                      <a:pt x="857" y="171"/>
                    </a:lnTo>
                    <a:lnTo>
                      <a:pt x="914" y="0"/>
                    </a:lnTo>
                    <a:lnTo>
                      <a:pt x="934" y="0"/>
                    </a:lnTo>
                    <a:lnTo>
                      <a:pt x="1010" y="19"/>
                    </a:lnTo>
                    <a:lnTo>
                      <a:pt x="1048" y="38"/>
                    </a:lnTo>
                    <a:lnTo>
                      <a:pt x="1067" y="76"/>
                    </a:lnTo>
                    <a:lnTo>
                      <a:pt x="1086" y="133"/>
                    </a:lnTo>
                    <a:lnTo>
                      <a:pt x="1162" y="152"/>
                    </a:lnTo>
                    <a:lnTo>
                      <a:pt x="1181" y="152"/>
                    </a:lnTo>
                    <a:lnTo>
                      <a:pt x="1295" y="286"/>
                    </a:lnTo>
                    <a:lnTo>
                      <a:pt x="1333" y="305"/>
                    </a:lnTo>
                    <a:lnTo>
                      <a:pt x="1352" y="323"/>
                    </a:lnTo>
                    <a:lnTo>
                      <a:pt x="1486" y="305"/>
                    </a:lnTo>
                    <a:lnTo>
                      <a:pt x="1505" y="286"/>
                    </a:lnTo>
                    <a:lnTo>
                      <a:pt x="1562" y="305"/>
                    </a:lnTo>
                    <a:lnTo>
                      <a:pt x="1619" y="305"/>
                    </a:lnTo>
                    <a:lnTo>
                      <a:pt x="1848" y="305"/>
                    </a:lnTo>
                    <a:lnTo>
                      <a:pt x="1848" y="323"/>
                    </a:lnTo>
                    <a:lnTo>
                      <a:pt x="1848" y="342"/>
                    </a:lnTo>
                    <a:lnTo>
                      <a:pt x="1828" y="361"/>
                    </a:lnTo>
                    <a:lnTo>
                      <a:pt x="1828" y="381"/>
                    </a:lnTo>
                    <a:lnTo>
                      <a:pt x="1810" y="419"/>
                    </a:lnTo>
                    <a:lnTo>
                      <a:pt x="1810" y="457"/>
                    </a:lnTo>
                    <a:lnTo>
                      <a:pt x="1810" y="514"/>
                    </a:lnTo>
                    <a:lnTo>
                      <a:pt x="1810" y="533"/>
                    </a:lnTo>
                    <a:lnTo>
                      <a:pt x="1791" y="552"/>
                    </a:lnTo>
                    <a:lnTo>
                      <a:pt x="1772" y="571"/>
                    </a:lnTo>
                    <a:lnTo>
                      <a:pt x="1752" y="628"/>
                    </a:lnTo>
                    <a:lnTo>
                      <a:pt x="1752" y="647"/>
                    </a:lnTo>
                    <a:lnTo>
                      <a:pt x="1752" y="667"/>
                    </a:lnTo>
                    <a:lnTo>
                      <a:pt x="1733" y="704"/>
                    </a:lnTo>
                    <a:lnTo>
                      <a:pt x="1714" y="704"/>
                    </a:lnTo>
                    <a:lnTo>
                      <a:pt x="1714" y="723"/>
                    </a:lnTo>
                    <a:lnTo>
                      <a:pt x="1714" y="743"/>
                    </a:lnTo>
                    <a:lnTo>
                      <a:pt x="1714" y="781"/>
                    </a:lnTo>
                    <a:lnTo>
                      <a:pt x="1714" y="800"/>
                    </a:lnTo>
                    <a:lnTo>
                      <a:pt x="1733" y="800"/>
                    </a:lnTo>
                    <a:lnTo>
                      <a:pt x="1752" y="781"/>
                    </a:lnTo>
                    <a:lnTo>
                      <a:pt x="1752" y="800"/>
                    </a:lnTo>
                    <a:lnTo>
                      <a:pt x="1791" y="819"/>
                    </a:lnTo>
                    <a:lnTo>
                      <a:pt x="1791" y="838"/>
                    </a:lnTo>
                    <a:lnTo>
                      <a:pt x="1772" y="857"/>
                    </a:lnTo>
                    <a:lnTo>
                      <a:pt x="1772" y="876"/>
                    </a:lnTo>
                    <a:lnTo>
                      <a:pt x="1772" y="895"/>
                    </a:lnTo>
                    <a:lnTo>
                      <a:pt x="1772" y="914"/>
                    </a:lnTo>
                    <a:lnTo>
                      <a:pt x="1772" y="933"/>
                    </a:lnTo>
                    <a:lnTo>
                      <a:pt x="1791" y="1028"/>
                    </a:lnTo>
                    <a:lnTo>
                      <a:pt x="1791" y="1048"/>
                    </a:lnTo>
                    <a:lnTo>
                      <a:pt x="1791" y="1066"/>
                    </a:lnTo>
                    <a:lnTo>
                      <a:pt x="1810" y="1124"/>
                    </a:lnTo>
                    <a:lnTo>
                      <a:pt x="1828" y="1143"/>
                    </a:lnTo>
                    <a:lnTo>
                      <a:pt x="1848" y="1162"/>
                    </a:lnTo>
                    <a:lnTo>
                      <a:pt x="1867" y="1162"/>
                    </a:lnTo>
                    <a:lnTo>
                      <a:pt x="1867" y="1180"/>
                    </a:lnTo>
                    <a:lnTo>
                      <a:pt x="1943" y="1180"/>
                    </a:lnTo>
                    <a:lnTo>
                      <a:pt x="1981" y="1180"/>
                    </a:lnTo>
                    <a:lnTo>
                      <a:pt x="2000" y="1180"/>
                    </a:lnTo>
                    <a:lnTo>
                      <a:pt x="2000" y="1200"/>
                    </a:lnTo>
                    <a:lnTo>
                      <a:pt x="2019" y="1219"/>
                    </a:lnTo>
                    <a:lnTo>
                      <a:pt x="2019" y="1238"/>
                    </a:lnTo>
                    <a:lnTo>
                      <a:pt x="2019" y="1257"/>
                    </a:lnTo>
                    <a:lnTo>
                      <a:pt x="2000" y="1352"/>
                    </a:lnTo>
                    <a:lnTo>
                      <a:pt x="2000" y="1409"/>
                    </a:lnTo>
                    <a:lnTo>
                      <a:pt x="1981" y="1429"/>
                    </a:lnTo>
                    <a:lnTo>
                      <a:pt x="2000" y="1447"/>
                    </a:lnTo>
                    <a:lnTo>
                      <a:pt x="2019" y="1466"/>
                    </a:lnTo>
                    <a:lnTo>
                      <a:pt x="2038" y="1466"/>
                    </a:lnTo>
                    <a:lnTo>
                      <a:pt x="2057" y="1485"/>
                    </a:lnTo>
                    <a:lnTo>
                      <a:pt x="2077" y="1485"/>
                    </a:lnTo>
                    <a:lnTo>
                      <a:pt x="2077" y="1505"/>
                    </a:lnTo>
                    <a:lnTo>
                      <a:pt x="2095" y="1543"/>
                    </a:lnTo>
                    <a:lnTo>
                      <a:pt x="2133" y="1600"/>
                    </a:lnTo>
                    <a:lnTo>
                      <a:pt x="2133" y="1619"/>
                    </a:lnTo>
                    <a:lnTo>
                      <a:pt x="2133" y="1657"/>
                    </a:lnTo>
                    <a:lnTo>
                      <a:pt x="2133" y="1676"/>
                    </a:lnTo>
                    <a:lnTo>
                      <a:pt x="2153" y="1676"/>
                    </a:lnTo>
                    <a:lnTo>
                      <a:pt x="2172" y="1676"/>
                    </a:lnTo>
                    <a:lnTo>
                      <a:pt x="2191" y="1676"/>
                    </a:lnTo>
                    <a:lnTo>
                      <a:pt x="2209" y="1676"/>
                    </a:lnTo>
                    <a:lnTo>
                      <a:pt x="2229" y="1676"/>
                    </a:lnTo>
                    <a:lnTo>
                      <a:pt x="2229" y="1657"/>
                    </a:lnTo>
                    <a:lnTo>
                      <a:pt x="2248" y="1657"/>
                    </a:lnTo>
                    <a:lnTo>
                      <a:pt x="2248" y="1638"/>
                    </a:lnTo>
                    <a:lnTo>
                      <a:pt x="2267" y="1638"/>
                    </a:lnTo>
                    <a:lnTo>
                      <a:pt x="2305" y="1638"/>
                    </a:lnTo>
                    <a:lnTo>
                      <a:pt x="2324" y="1638"/>
                    </a:lnTo>
                    <a:lnTo>
                      <a:pt x="2343" y="1638"/>
                    </a:lnTo>
                    <a:lnTo>
                      <a:pt x="2343" y="1657"/>
                    </a:lnTo>
                    <a:lnTo>
                      <a:pt x="2362" y="1657"/>
                    </a:lnTo>
                    <a:lnTo>
                      <a:pt x="2400" y="1657"/>
                    </a:lnTo>
                    <a:lnTo>
                      <a:pt x="2419" y="1676"/>
                    </a:lnTo>
                    <a:lnTo>
                      <a:pt x="2438" y="1695"/>
                    </a:lnTo>
                    <a:lnTo>
                      <a:pt x="2457" y="1714"/>
                    </a:lnTo>
                    <a:lnTo>
                      <a:pt x="2476" y="1733"/>
                    </a:lnTo>
                    <a:lnTo>
                      <a:pt x="2495" y="1752"/>
                    </a:lnTo>
                    <a:lnTo>
                      <a:pt x="2495" y="1771"/>
                    </a:lnTo>
                    <a:lnTo>
                      <a:pt x="2514" y="1771"/>
                    </a:lnTo>
                    <a:lnTo>
                      <a:pt x="2534" y="1790"/>
                    </a:lnTo>
                    <a:lnTo>
                      <a:pt x="2553" y="1771"/>
                    </a:lnTo>
                    <a:lnTo>
                      <a:pt x="2571" y="1714"/>
                    </a:lnTo>
                    <a:lnTo>
                      <a:pt x="2590" y="1695"/>
                    </a:lnTo>
                    <a:lnTo>
                      <a:pt x="2590" y="1676"/>
                    </a:lnTo>
                    <a:lnTo>
                      <a:pt x="2610" y="1676"/>
                    </a:lnTo>
                    <a:lnTo>
                      <a:pt x="2724" y="1676"/>
                    </a:lnTo>
                    <a:lnTo>
                      <a:pt x="2743" y="1676"/>
                    </a:lnTo>
                    <a:lnTo>
                      <a:pt x="2762" y="1695"/>
                    </a:lnTo>
                    <a:lnTo>
                      <a:pt x="2762" y="1714"/>
                    </a:lnTo>
                    <a:lnTo>
                      <a:pt x="2781" y="2343"/>
                    </a:lnTo>
                    <a:lnTo>
                      <a:pt x="2781" y="2362"/>
                    </a:lnTo>
                    <a:lnTo>
                      <a:pt x="2762" y="2400"/>
                    </a:lnTo>
                    <a:lnTo>
                      <a:pt x="2743" y="2457"/>
                    </a:lnTo>
                    <a:lnTo>
                      <a:pt x="2686" y="2533"/>
                    </a:lnTo>
                    <a:lnTo>
                      <a:pt x="2667" y="2571"/>
                    </a:lnTo>
                    <a:lnTo>
                      <a:pt x="2648" y="2571"/>
                    </a:lnTo>
                    <a:lnTo>
                      <a:pt x="2629" y="2571"/>
                    </a:lnTo>
                    <a:lnTo>
                      <a:pt x="2629" y="2590"/>
                    </a:lnTo>
                    <a:lnTo>
                      <a:pt x="2610" y="2571"/>
                    </a:lnTo>
                    <a:lnTo>
                      <a:pt x="2590" y="2590"/>
                    </a:lnTo>
                    <a:lnTo>
                      <a:pt x="2571" y="2590"/>
                    </a:lnTo>
                    <a:lnTo>
                      <a:pt x="2553" y="2590"/>
                    </a:lnTo>
                    <a:lnTo>
                      <a:pt x="2534" y="2590"/>
                    </a:lnTo>
                    <a:lnTo>
                      <a:pt x="2534" y="2628"/>
                    </a:lnTo>
                    <a:lnTo>
                      <a:pt x="2514" y="2628"/>
                    </a:lnTo>
                    <a:lnTo>
                      <a:pt x="2476" y="2648"/>
                    </a:lnTo>
                    <a:lnTo>
                      <a:pt x="2419" y="2685"/>
                    </a:lnTo>
                    <a:lnTo>
                      <a:pt x="2419" y="2704"/>
                    </a:lnTo>
                    <a:lnTo>
                      <a:pt x="2400" y="2723"/>
                    </a:lnTo>
                    <a:lnTo>
                      <a:pt x="2400" y="2743"/>
                    </a:lnTo>
                    <a:lnTo>
                      <a:pt x="2381" y="2762"/>
                    </a:lnTo>
                    <a:lnTo>
                      <a:pt x="2381" y="2781"/>
                    </a:lnTo>
                    <a:lnTo>
                      <a:pt x="2362" y="2781"/>
                    </a:lnTo>
                    <a:lnTo>
                      <a:pt x="2191" y="2628"/>
                    </a:lnTo>
                    <a:lnTo>
                      <a:pt x="2172" y="2609"/>
                    </a:lnTo>
                    <a:lnTo>
                      <a:pt x="2172" y="2628"/>
                    </a:lnTo>
                    <a:lnTo>
                      <a:pt x="2153" y="2648"/>
                    </a:lnTo>
                    <a:lnTo>
                      <a:pt x="2114" y="2762"/>
                    </a:lnTo>
                    <a:lnTo>
                      <a:pt x="2095" y="2762"/>
                    </a:lnTo>
                    <a:lnTo>
                      <a:pt x="2077" y="2762"/>
                    </a:lnTo>
                    <a:lnTo>
                      <a:pt x="2000" y="2723"/>
                    </a:lnTo>
                    <a:lnTo>
                      <a:pt x="1962" y="2704"/>
                    </a:lnTo>
                    <a:lnTo>
                      <a:pt x="1886" y="2648"/>
                    </a:lnTo>
                    <a:lnTo>
                      <a:pt x="1886" y="2628"/>
                    </a:lnTo>
                    <a:lnTo>
                      <a:pt x="1886" y="2609"/>
                    </a:lnTo>
                    <a:lnTo>
                      <a:pt x="1867" y="2609"/>
                    </a:lnTo>
                    <a:lnTo>
                      <a:pt x="1828" y="2648"/>
                    </a:lnTo>
                    <a:lnTo>
                      <a:pt x="1810" y="2648"/>
                    </a:lnTo>
                    <a:lnTo>
                      <a:pt x="1791" y="2648"/>
                    </a:lnTo>
                    <a:lnTo>
                      <a:pt x="1772" y="2667"/>
                    </a:lnTo>
                    <a:lnTo>
                      <a:pt x="1733" y="2648"/>
                    </a:lnTo>
                    <a:lnTo>
                      <a:pt x="1696" y="2628"/>
                    </a:lnTo>
                    <a:lnTo>
                      <a:pt x="1676" y="2628"/>
                    </a:lnTo>
                    <a:lnTo>
                      <a:pt x="1657" y="2628"/>
                    </a:lnTo>
                    <a:lnTo>
                      <a:pt x="1638" y="2628"/>
                    </a:lnTo>
                    <a:lnTo>
                      <a:pt x="1638" y="2609"/>
                    </a:lnTo>
                    <a:lnTo>
                      <a:pt x="1619" y="2590"/>
                    </a:lnTo>
                    <a:lnTo>
                      <a:pt x="1600" y="2590"/>
                    </a:lnTo>
                    <a:lnTo>
                      <a:pt x="1581" y="2590"/>
                    </a:lnTo>
                    <a:lnTo>
                      <a:pt x="1562" y="2590"/>
                    </a:lnTo>
                    <a:lnTo>
                      <a:pt x="1543" y="2590"/>
                    </a:lnTo>
                    <a:lnTo>
                      <a:pt x="1505" y="2571"/>
                    </a:lnTo>
                    <a:lnTo>
                      <a:pt x="1486" y="2552"/>
                    </a:lnTo>
                    <a:lnTo>
                      <a:pt x="1467" y="2514"/>
                    </a:lnTo>
                    <a:lnTo>
                      <a:pt x="1371" y="2400"/>
                    </a:lnTo>
                    <a:lnTo>
                      <a:pt x="1352" y="2343"/>
                    </a:lnTo>
                    <a:lnTo>
                      <a:pt x="1333" y="2323"/>
                    </a:lnTo>
                    <a:lnTo>
                      <a:pt x="1352" y="2286"/>
                    </a:lnTo>
                    <a:lnTo>
                      <a:pt x="1333" y="2247"/>
                    </a:lnTo>
                    <a:lnTo>
                      <a:pt x="1315" y="2228"/>
                    </a:lnTo>
                    <a:lnTo>
                      <a:pt x="1276" y="2209"/>
                    </a:lnTo>
                    <a:lnTo>
                      <a:pt x="1257" y="2190"/>
                    </a:lnTo>
                    <a:lnTo>
                      <a:pt x="1238" y="2152"/>
                    </a:lnTo>
                    <a:lnTo>
                      <a:pt x="1219" y="2152"/>
                    </a:lnTo>
                    <a:lnTo>
                      <a:pt x="1200" y="2152"/>
                    </a:lnTo>
                    <a:lnTo>
                      <a:pt x="1181" y="2152"/>
                    </a:lnTo>
                    <a:lnTo>
                      <a:pt x="1181" y="2171"/>
                    </a:lnTo>
                    <a:lnTo>
                      <a:pt x="1162" y="2171"/>
                    </a:lnTo>
                    <a:lnTo>
                      <a:pt x="1162" y="2152"/>
                    </a:lnTo>
                    <a:lnTo>
                      <a:pt x="1143" y="2152"/>
                    </a:lnTo>
                    <a:lnTo>
                      <a:pt x="1143" y="2133"/>
                    </a:lnTo>
                    <a:lnTo>
                      <a:pt x="1124" y="2114"/>
                    </a:lnTo>
                    <a:lnTo>
                      <a:pt x="1124" y="2095"/>
                    </a:lnTo>
                    <a:lnTo>
                      <a:pt x="1124" y="2076"/>
                    </a:lnTo>
                    <a:lnTo>
                      <a:pt x="1124" y="2057"/>
                    </a:lnTo>
                    <a:lnTo>
                      <a:pt x="1124" y="2038"/>
                    </a:lnTo>
                    <a:lnTo>
                      <a:pt x="1105" y="2038"/>
                    </a:lnTo>
                    <a:lnTo>
                      <a:pt x="1105" y="2019"/>
                    </a:lnTo>
                    <a:lnTo>
                      <a:pt x="1105" y="1942"/>
                    </a:lnTo>
                    <a:lnTo>
                      <a:pt x="1124" y="1924"/>
                    </a:lnTo>
                    <a:lnTo>
                      <a:pt x="1124" y="1905"/>
                    </a:lnTo>
                    <a:lnTo>
                      <a:pt x="1143" y="1905"/>
                    </a:lnTo>
                    <a:lnTo>
                      <a:pt x="1143" y="1886"/>
                    </a:lnTo>
                    <a:lnTo>
                      <a:pt x="1124" y="1866"/>
                    </a:lnTo>
                    <a:lnTo>
                      <a:pt x="1124" y="1847"/>
                    </a:lnTo>
                    <a:lnTo>
                      <a:pt x="1143" y="1828"/>
                    </a:lnTo>
                    <a:lnTo>
                      <a:pt x="1124" y="1790"/>
                    </a:lnTo>
                    <a:lnTo>
                      <a:pt x="1124" y="1771"/>
                    </a:lnTo>
                    <a:lnTo>
                      <a:pt x="1143" y="1733"/>
                    </a:lnTo>
                    <a:lnTo>
                      <a:pt x="1143" y="1714"/>
                    </a:lnTo>
                    <a:lnTo>
                      <a:pt x="1124" y="1714"/>
                    </a:lnTo>
                    <a:lnTo>
                      <a:pt x="1124" y="1695"/>
                    </a:lnTo>
                    <a:lnTo>
                      <a:pt x="1105" y="1676"/>
                    </a:lnTo>
                    <a:lnTo>
                      <a:pt x="971" y="1600"/>
                    </a:lnTo>
                    <a:lnTo>
                      <a:pt x="953" y="1600"/>
                    </a:lnTo>
                    <a:lnTo>
                      <a:pt x="934" y="1600"/>
                    </a:lnTo>
                    <a:lnTo>
                      <a:pt x="914" y="1581"/>
                    </a:lnTo>
                    <a:lnTo>
                      <a:pt x="895" y="1561"/>
                    </a:lnTo>
                    <a:lnTo>
                      <a:pt x="876" y="1561"/>
                    </a:lnTo>
                    <a:lnTo>
                      <a:pt x="819" y="1543"/>
                    </a:lnTo>
                    <a:lnTo>
                      <a:pt x="800" y="1543"/>
                    </a:lnTo>
                    <a:lnTo>
                      <a:pt x="800" y="1561"/>
                    </a:lnTo>
                    <a:lnTo>
                      <a:pt x="781" y="1561"/>
                    </a:lnTo>
                    <a:lnTo>
                      <a:pt x="762" y="1676"/>
                    </a:lnTo>
                    <a:lnTo>
                      <a:pt x="762" y="1695"/>
                    </a:lnTo>
                    <a:lnTo>
                      <a:pt x="762" y="1714"/>
                    </a:lnTo>
                    <a:lnTo>
                      <a:pt x="762" y="1733"/>
                    </a:lnTo>
                    <a:lnTo>
                      <a:pt x="781" y="1790"/>
                    </a:lnTo>
                    <a:lnTo>
                      <a:pt x="781" y="1810"/>
                    </a:lnTo>
                    <a:lnTo>
                      <a:pt x="819" y="1866"/>
                    </a:lnTo>
                    <a:lnTo>
                      <a:pt x="819" y="1886"/>
                    </a:lnTo>
                    <a:lnTo>
                      <a:pt x="819" y="1942"/>
                    </a:lnTo>
                    <a:lnTo>
                      <a:pt x="819" y="2038"/>
                    </a:lnTo>
                    <a:lnTo>
                      <a:pt x="800" y="2133"/>
                    </a:lnTo>
                    <a:lnTo>
                      <a:pt x="819" y="2171"/>
                    </a:lnTo>
                    <a:lnTo>
                      <a:pt x="800" y="2209"/>
                    </a:lnTo>
                    <a:lnTo>
                      <a:pt x="800" y="2228"/>
                    </a:lnTo>
                    <a:lnTo>
                      <a:pt x="800" y="2247"/>
                    </a:lnTo>
                    <a:lnTo>
                      <a:pt x="781" y="2267"/>
                    </a:lnTo>
                    <a:lnTo>
                      <a:pt x="781" y="2286"/>
                    </a:lnTo>
                    <a:lnTo>
                      <a:pt x="781" y="2304"/>
                    </a:lnTo>
                    <a:lnTo>
                      <a:pt x="762" y="2304"/>
                    </a:lnTo>
                    <a:lnTo>
                      <a:pt x="762" y="2323"/>
                    </a:lnTo>
                    <a:lnTo>
                      <a:pt x="743" y="2323"/>
                    </a:lnTo>
                    <a:lnTo>
                      <a:pt x="705" y="2381"/>
                    </a:lnTo>
                    <a:lnTo>
                      <a:pt x="667" y="2400"/>
                    </a:lnTo>
                    <a:lnTo>
                      <a:pt x="609" y="2400"/>
                    </a:lnTo>
                    <a:lnTo>
                      <a:pt x="572" y="2400"/>
                    </a:lnTo>
                    <a:lnTo>
                      <a:pt x="553" y="2381"/>
                    </a:lnTo>
                    <a:lnTo>
                      <a:pt x="514" y="2362"/>
                    </a:lnTo>
                    <a:lnTo>
                      <a:pt x="495" y="2343"/>
                    </a:lnTo>
                    <a:lnTo>
                      <a:pt x="457" y="2304"/>
                    </a:lnTo>
                    <a:lnTo>
                      <a:pt x="438" y="2267"/>
                    </a:lnTo>
                    <a:lnTo>
                      <a:pt x="419" y="2267"/>
                    </a:lnTo>
                    <a:lnTo>
                      <a:pt x="343" y="2228"/>
                    </a:lnTo>
                    <a:lnTo>
                      <a:pt x="343" y="2209"/>
                    </a:lnTo>
                    <a:lnTo>
                      <a:pt x="324" y="2209"/>
                    </a:lnTo>
                    <a:lnTo>
                      <a:pt x="324" y="2190"/>
                    </a:lnTo>
                    <a:lnTo>
                      <a:pt x="286" y="2152"/>
                    </a:lnTo>
                    <a:lnTo>
                      <a:pt x="267" y="2133"/>
                    </a:lnTo>
                    <a:lnTo>
                      <a:pt x="267" y="2114"/>
                    </a:lnTo>
                    <a:lnTo>
                      <a:pt x="248" y="2114"/>
                    </a:lnTo>
                    <a:lnTo>
                      <a:pt x="228" y="2114"/>
                    </a:lnTo>
                    <a:lnTo>
                      <a:pt x="228" y="2095"/>
                    </a:lnTo>
                    <a:lnTo>
                      <a:pt x="228" y="2076"/>
                    </a:lnTo>
                    <a:lnTo>
                      <a:pt x="191" y="2038"/>
                    </a:lnTo>
                    <a:lnTo>
                      <a:pt x="152" y="2000"/>
                    </a:lnTo>
                    <a:lnTo>
                      <a:pt x="133" y="2000"/>
                    </a:lnTo>
                    <a:lnTo>
                      <a:pt x="114" y="2000"/>
                    </a:lnTo>
                    <a:lnTo>
                      <a:pt x="95" y="1981"/>
                    </a:lnTo>
                    <a:lnTo>
                      <a:pt x="76" y="1981"/>
                    </a:lnTo>
                    <a:lnTo>
                      <a:pt x="76" y="1962"/>
                    </a:lnTo>
                    <a:lnTo>
                      <a:pt x="57" y="1942"/>
                    </a:lnTo>
                    <a:lnTo>
                      <a:pt x="38" y="1942"/>
                    </a:lnTo>
                    <a:lnTo>
                      <a:pt x="19" y="1924"/>
                    </a:lnTo>
                    <a:lnTo>
                      <a:pt x="0" y="1905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4" name="Freeform 5">
                <a:extLst>
                  <a:ext uri="{FF2B5EF4-FFF2-40B4-BE49-F238E27FC236}">
                    <a16:creationId xmlns:a16="http://schemas.microsoft.com/office/drawing/2014/main" id="{30059613-80A2-634F-B668-DE04AEDDD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0300" y="666750"/>
                <a:ext cx="774700" cy="787400"/>
              </a:xfrm>
              <a:custGeom>
                <a:avLst/>
                <a:gdLst>
                  <a:gd name="T0" fmla="*/ 2147483646 w 4306"/>
                  <a:gd name="T1" fmla="*/ 2147483646 h 4381"/>
                  <a:gd name="T2" fmla="*/ 2147483646 w 4306"/>
                  <a:gd name="T3" fmla="*/ 2147483646 h 4381"/>
                  <a:gd name="T4" fmla="*/ 2147483646 w 4306"/>
                  <a:gd name="T5" fmla="*/ 2147483646 h 4381"/>
                  <a:gd name="T6" fmla="*/ 2147483646 w 4306"/>
                  <a:gd name="T7" fmla="*/ 2147483646 h 4381"/>
                  <a:gd name="T8" fmla="*/ 2147483646 w 4306"/>
                  <a:gd name="T9" fmla="*/ 2147483646 h 4381"/>
                  <a:gd name="T10" fmla="*/ 2147483646 w 4306"/>
                  <a:gd name="T11" fmla="*/ 2147483646 h 4381"/>
                  <a:gd name="T12" fmla="*/ 2147483646 w 4306"/>
                  <a:gd name="T13" fmla="*/ 2147483646 h 4381"/>
                  <a:gd name="T14" fmla="*/ 2147483646 w 4306"/>
                  <a:gd name="T15" fmla="*/ 2147483646 h 4381"/>
                  <a:gd name="T16" fmla="*/ 2147483646 w 4306"/>
                  <a:gd name="T17" fmla="*/ 2147483646 h 4381"/>
                  <a:gd name="T18" fmla="*/ 2147483646 w 4306"/>
                  <a:gd name="T19" fmla="*/ 2147483646 h 4381"/>
                  <a:gd name="T20" fmla="*/ 2147483646 w 4306"/>
                  <a:gd name="T21" fmla="*/ 2147483646 h 4381"/>
                  <a:gd name="T22" fmla="*/ 2147483646 w 4306"/>
                  <a:gd name="T23" fmla="*/ 2147483646 h 4381"/>
                  <a:gd name="T24" fmla="*/ 2147483646 w 4306"/>
                  <a:gd name="T25" fmla="*/ 2147483646 h 4381"/>
                  <a:gd name="T26" fmla="*/ 2147483646 w 4306"/>
                  <a:gd name="T27" fmla="*/ 2147483646 h 4381"/>
                  <a:gd name="T28" fmla="*/ 2147483646 w 4306"/>
                  <a:gd name="T29" fmla="*/ 2147483646 h 4381"/>
                  <a:gd name="T30" fmla="*/ 2147483646 w 4306"/>
                  <a:gd name="T31" fmla="*/ 2147483646 h 4381"/>
                  <a:gd name="T32" fmla="*/ 2147483646 w 4306"/>
                  <a:gd name="T33" fmla="*/ 2147483646 h 4381"/>
                  <a:gd name="T34" fmla="*/ 2147483646 w 4306"/>
                  <a:gd name="T35" fmla="*/ 2147483646 h 4381"/>
                  <a:gd name="T36" fmla="*/ 2147483646 w 4306"/>
                  <a:gd name="T37" fmla="*/ 2147483646 h 4381"/>
                  <a:gd name="T38" fmla="*/ 2147483646 w 4306"/>
                  <a:gd name="T39" fmla="*/ 2147483646 h 4381"/>
                  <a:gd name="T40" fmla="*/ 2147483646 w 4306"/>
                  <a:gd name="T41" fmla="*/ 2147483646 h 4381"/>
                  <a:gd name="T42" fmla="*/ 2147483646 w 4306"/>
                  <a:gd name="T43" fmla="*/ 2147483646 h 4381"/>
                  <a:gd name="T44" fmla="*/ 2147483646 w 4306"/>
                  <a:gd name="T45" fmla="*/ 2147483646 h 4381"/>
                  <a:gd name="T46" fmla="*/ 2147483646 w 4306"/>
                  <a:gd name="T47" fmla="*/ 2147483646 h 4381"/>
                  <a:gd name="T48" fmla="*/ 2147483646 w 4306"/>
                  <a:gd name="T49" fmla="*/ 2147483646 h 4381"/>
                  <a:gd name="T50" fmla="*/ 2147483646 w 4306"/>
                  <a:gd name="T51" fmla="*/ 2147483646 h 4381"/>
                  <a:gd name="T52" fmla="*/ 2147483646 w 4306"/>
                  <a:gd name="T53" fmla="*/ 2147483646 h 4381"/>
                  <a:gd name="T54" fmla="*/ 2147483646 w 4306"/>
                  <a:gd name="T55" fmla="*/ 2147483646 h 4381"/>
                  <a:gd name="T56" fmla="*/ 2147483646 w 4306"/>
                  <a:gd name="T57" fmla="*/ 2147483646 h 4381"/>
                  <a:gd name="T58" fmla="*/ 2147483646 w 4306"/>
                  <a:gd name="T59" fmla="*/ 2147483646 h 4381"/>
                  <a:gd name="T60" fmla="*/ 2147483646 w 4306"/>
                  <a:gd name="T61" fmla="*/ 2147483646 h 4381"/>
                  <a:gd name="T62" fmla="*/ 2147483646 w 4306"/>
                  <a:gd name="T63" fmla="*/ 2147483646 h 4381"/>
                  <a:gd name="T64" fmla="*/ 2147483646 w 4306"/>
                  <a:gd name="T65" fmla="*/ 2147483646 h 4381"/>
                  <a:gd name="T66" fmla="*/ 2147483646 w 4306"/>
                  <a:gd name="T67" fmla="*/ 2147483646 h 4381"/>
                  <a:gd name="T68" fmla="*/ 2147483646 w 4306"/>
                  <a:gd name="T69" fmla="*/ 2147483646 h 4381"/>
                  <a:gd name="T70" fmla="*/ 2147483646 w 4306"/>
                  <a:gd name="T71" fmla="*/ 2147483646 h 4381"/>
                  <a:gd name="T72" fmla="*/ 2147483646 w 4306"/>
                  <a:gd name="T73" fmla="*/ 2147483646 h 4381"/>
                  <a:gd name="T74" fmla="*/ 2147483646 w 4306"/>
                  <a:gd name="T75" fmla="*/ 2147483646 h 4381"/>
                  <a:gd name="T76" fmla="*/ 2147483646 w 4306"/>
                  <a:gd name="T77" fmla="*/ 2147483646 h 4381"/>
                  <a:gd name="T78" fmla="*/ 2147483646 w 4306"/>
                  <a:gd name="T79" fmla="*/ 2147483646 h 4381"/>
                  <a:gd name="T80" fmla="*/ 2147483646 w 4306"/>
                  <a:gd name="T81" fmla="*/ 2147483646 h 4381"/>
                  <a:gd name="T82" fmla="*/ 2147483646 w 4306"/>
                  <a:gd name="T83" fmla="*/ 2147483646 h 4381"/>
                  <a:gd name="T84" fmla="*/ 2147483646 w 4306"/>
                  <a:gd name="T85" fmla="*/ 2147483646 h 4381"/>
                  <a:gd name="T86" fmla="*/ 2147483646 w 4306"/>
                  <a:gd name="T87" fmla="*/ 2147483646 h 4381"/>
                  <a:gd name="T88" fmla="*/ 2147483646 w 4306"/>
                  <a:gd name="T89" fmla="*/ 2147483646 h 4381"/>
                  <a:gd name="T90" fmla="*/ 2147483646 w 4306"/>
                  <a:gd name="T91" fmla="*/ 2147483646 h 4381"/>
                  <a:gd name="T92" fmla="*/ 2147483646 w 4306"/>
                  <a:gd name="T93" fmla="*/ 2147483646 h 4381"/>
                  <a:gd name="T94" fmla="*/ 2147483646 w 4306"/>
                  <a:gd name="T95" fmla="*/ 2147483646 h 4381"/>
                  <a:gd name="T96" fmla="*/ 2147483646 w 4306"/>
                  <a:gd name="T97" fmla="*/ 2147483646 h 4381"/>
                  <a:gd name="T98" fmla="*/ 2147483646 w 4306"/>
                  <a:gd name="T99" fmla="*/ 2147483646 h 4381"/>
                  <a:gd name="T100" fmla="*/ 2147483646 w 4306"/>
                  <a:gd name="T101" fmla="*/ 2147483646 h 4381"/>
                  <a:gd name="T102" fmla="*/ 2147483646 w 4306"/>
                  <a:gd name="T103" fmla="*/ 2147483646 h 4381"/>
                  <a:gd name="T104" fmla="*/ 2147483646 w 4306"/>
                  <a:gd name="T105" fmla="*/ 2147483646 h 4381"/>
                  <a:gd name="T106" fmla="*/ 2147483646 w 4306"/>
                  <a:gd name="T107" fmla="*/ 2147483646 h 4381"/>
                  <a:gd name="T108" fmla="*/ 2147483646 w 4306"/>
                  <a:gd name="T109" fmla="*/ 2147483646 h 4381"/>
                  <a:gd name="T110" fmla="*/ 2147483646 w 4306"/>
                  <a:gd name="T111" fmla="*/ 2147483646 h 4381"/>
                  <a:gd name="T112" fmla="*/ 2147483646 w 4306"/>
                  <a:gd name="T113" fmla="*/ 2147483646 h 4381"/>
                  <a:gd name="T114" fmla="*/ 2147483646 w 4306"/>
                  <a:gd name="T115" fmla="*/ 2147483646 h 4381"/>
                  <a:gd name="T116" fmla="*/ 2147483646 w 4306"/>
                  <a:gd name="T117" fmla="*/ 2147483646 h 438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306" h="4381">
                    <a:moveTo>
                      <a:pt x="0" y="0"/>
                    </a:moveTo>
                    <a:lnTo>
                      <a:pt x="38" y="0"/>
                    </a:lnTo>
                    <a:lnTo>
                      <a:pt x="57" y="19"/>
                    </a:lnTo>
                    <a:lnTo>
                      <a:pt x="57" y="37"/>
                    </a:lnTo>
                    <a:lnTo>
                      <a:pt x="76" y="37"/>
                    </a:lnTo>
                    <a:lnTo>
                      <a:pt x="96" y="56"/>
                    </a:lnTo>
                    <a:lnTo>
                      <a:pt x="96" y="76"/>
                    </a:lnTo>
                    <a:lnTo>
                      <a:pt x="96" y="95"/>
                    </a:lnTo>
                    <a:lnTo>
                      <a:pt x="76" y="114"/>
                    </a:lnTo>
                    <a:lnTo>
                      <a:pt x="76" y="133"/>
                    </a:lnTo>
                    <a:lnTo>
                      <a:pt x="96" y="133"/>
                    </a:lnTo>
                    <a:lnTo>
                      <a:pt x="115" y="152"/>
                    </a:lnTo>
                    <a:lnTo>
                      <a:pt x="133" y="152"/>
                    </a:lnTo>
                    <a:lnTo>
                      <a:pt x="133" y="171"/>
                    </a:lnTo>
                    <a:lnTo>
                      <a:pt x="133" y="190"/>
                    </a:lnTo>
                    <a:lnTo>
                      <a:pt x="152" y="209"/>
                    </a:lnTo>
                    <a:lnTo>
                      <a:pt x="133" y="228"/>
                    </a:lnTo>
                    <a:lnTo>
                      <a:pt x="152" y="228"/>
                    </a:lnTo>
                    <a:lnTo>
                      <a:pt x="152" y="247"/>
                    </a:lnTo>
                    <a:lnTo>
                      <a:pt x="172" y="247"/>
                    </a:lnTo>
                    <a:lnTo>
                      <a:pt x="172" y="266"/>
                    </a:lnTo>
                    <a:lnTo>
                      <a:pt x="191" y="304"/>
                    </a:lnTo>
                    <a:lnTo>
                      <a:pt x="210" y="304"/>
                    </a:lnTo>
                    <a:lnTo>
                      <a:pt x="210" y="323"/>
                    </a:lnTo>
                    <a:lnTo>
                      <a:pt x="229" y="342"/>
                    </a:lnTo>
                    <a:lnTo>
                      <a:pt x="229" y="361"/>
                    </a:lnTo>
                    <a:lnTo>
                      <a:pt x="248" y="361"/>
                    </a:lnTo>
                    <a:lnTo>
                      <a:pt x="267" y="381"/>
                    </a:lnTo>
                    <a:lnTo>
                      <a:pt x="286" y="399"/>
                    </a:lnTo>
                    <a:lnTo>
                      <a:pt x="286" y="437"/>
                    </a:lnTo>
                    <a:lnTo>
                      <a:pt x="305" y="457"/>
                    </a:lnTo>
                    <a:lnTo>
                      <a:pt x="305" y="495"/>
                    </a:lnTo>
                    <a:lnTo>
                      <a:pt x="324" y="513"/>
                    </a:lnTo>
                    <a:lnTo>
                      <a:pt x="343" y="552"/>
                    </a:lnTo>
                    <a:lnTo>
                      <a:pt x="457" y="609"/>
                    </a:lnTo>
                    <a:lnTo>
                      <a:pt x="457" y="628"/>
                    </a:lnTo>
                    <a:lnTo>
                      <a:pt x="477" y="647"/>
                    </a:lnTo>
                    <a:lnTo>
                      <a:pt x="496" y="666"/>
                    </a:lnTo>
                    <a:lnTo>
                      <a:pt x="514" y="666"/>
                    </a:lnTo>
                    <a:lnTo>
                      <a:pt x="514" y="685"/>
                    </a:lnTo>
                    <a:lnTo>
                      <a:pt x="533" y="685"/>
                    </a:lnTo>
                    <a:lnTo>
                      <a:pt x="533" y="704"/>
                    </a:lnTo>
                    <a:lnTo>
                      <a:pt x="533" y="723"/>
                    </a:lnTo>
                    <a:lnTo>
                      <a:pt x="533" y="742"/>
                    </a:lnTo>
                    <a:lnTo>
                      <a:pt x="553" y="762"/>
                    </a:lnTo>
                    <a:lnTo>
                      <a:pt x="572" y="762"/>
                    </a:lnTo>
                    <a:lnTo>
                      <a:pt x="591" y="780"/>
                    </a:lnTo>
                    <a:lnTo>
                      <a:pt x="591" y="799"/>
                    </a:lnTo>
                    <a:lnTo>
                      <a:pt x="610" y="799"/>
                    </a:lnTo>
                    <a:lnTo>
                      <a:pt x="648" y="799"/>
                    </a:lnTo>
                    <a:lnTo>
                      <a:pt x="667" y="799"/>
                    </a:lnTo>
                    <a:lnTo>
                      <a:pt x="705" y="857"/>
                    </a:lnTo>
                    <a:lnTo>
                      <a:pt x="724" y="857"/>
                    </a:lnTo>
                    <a:lnTo>
                      <a:pt x="743" y="857"/>
                    </a:lnTo>
                    <a:lnTo>
                      <a:pt x="743" y="876"/>
                    </a:lnTo>
                    <a:lnTo>
                      <a:pt x="743" y="894"/>
                    </a:lnTo>
                    <a:lnTo>
                      <a:pt x="762" y="914"/>
                    </a:lnTo>
                    <a:lnTo>
                      <a:pt x="781" y="914"/>
                    </a:lnTo>
                    <a:lnTo>
                      <a:pt x="800" y="933"/>
                    </a:lnTo>
                    <a:lnTo>
                      <a:pt x="819" y="933"/>
                    </a:lnTo>
                    <a:lnTo>
                      <a:pt x="838" y="933"/>
                    </a:lnTo>
                    <a:lnTo>
                      <a:pt x="838" y="952"/>
                    </a:lnTo>
                    <a:lnTo>
                      <a:pt x="858" y="952"/>
                    </a:lnTo>
                    <a:lnTo>
                      <a:pt x="858" y="971"/>
                    </a:lnTo>
                    <a:lnTo>
                      <a:pt x="877" y="971"/>
                    </a:lnTo>
                    <a:lnTo>
                      <a:pt x="953" y="990"/>
                    </a:lnTo>
                    <a:lnTo>
                      <a:pt x="953" y="1009"/>
                    </a:lnTo>
                    <a:lnTo>
                      <a:pt x="972" y="1028"/>
                    </a:lnTo>
                    <a:lnTo>
                      <a:pt x="991" y="1028"/>
                    </a:lnTo>
                    <a:lnTo>
                      <a:pt x="991" y="1047"/>
                    </a:lnTo>
                    <a:lnTo>
                      <a:pt x="1010" y="1066"/>
                    </a:lnTo>
                    <a:lnTo>
                      <a:pt x="1029" y="1066"/>
                    </a:lnTo>
                    <a:lnTo>
                      <a:pt x="1048" y="1066"/>
                    </a:lnTo>
                    <a:lnTo>
                      <a:pt x="1067" y="1066"/>
                    </a:lnTo>
                    <a:lnTo>
                      <a:pt x="1067" y="1085"/>
                    </a:lnTo>
                    <a:lnTo>
                      <a:pt x="1086" y="1104"/>
                    </a:lnTo>
                    <a:lnTo>
                      <a:pt x="1105" y="1104"/>
                    </a:lnTo>
                    <a:lnTo>
                      <a:pt x="1124" y="1123"/>
                    </a:lnTo>
                    <a:lnTo>
                      <a:pt x="1105" y="1161"/>
                    </a:lnTo>
                    <a:lnTo>
                      <a:pt x="1105" y="1180"/>
                    </a:lnTo>
                    <a:lnTo>
                      <a:pt x="1124" y="1199"/>
                    </a:lnTo>
                    <a:lnTo>
                      <a:pt x="1143" y="1219"/>
                    </a:lnTo>
                    <a:lnTo>
                      <a:pt x="1162" y="1238"/>
                    </a:lnTo>
                    <a:lnTo>
                      <a:pt x="1181" y="1257"/>
                    </a:lnTo>
                    <a:lnTo>
                      <a:pt x="1181" y="1275"/>
                    </a:lnTo>
                    <a:lnTo>
                      <a:pt x="1200" y="1295"/>
                    </a:lnTo>
                    <a:lnTo>
                      <a:pt x="1200" y="1314"/>
                    </a:lnTo>
                    <a:lnTo>
                      <a:pt x="1239" y="1333"/>
                    </a:lnTo>
                    <a:lnTo>
                      <a:pt x="1276" y="1314"/>
                    </a:lnTo>
                    <a:lnTo>
                      <a:pt x="1295" y="1333"/>
                    </a:lnTo>
                    <a:lnTo>
                      <a:pt x="1334" y="1352"/>
                    </a:lnTo>
                    <a:lnTo>
                      <a:pt x="1353" y="1371"/>
                    </a:lnTo>
                    <a:lnTo>
                      <a:pt x="1371" y="1371"/>
                    </a:lnTo>
                    <a:lnTo>
                      <a:pt x="1410" y="1371"/>
                    </a:lnTo>
                    <a:lnTo>
                      <a:pt x="1448" y="1371"/>
                    </a:lnTo>
                    <a:lnTo>
                      <a:pt x="1467" y="1371"/>
                    </a:lnTo>
                    <a:lnTo>
                      <a:pt x="1486" y="1390"/>
                    </a:lnTo>
                    <a:lnTo>
                      <a:pt x="1524" y="1390"/>
                    </a:lnTo>
                    <a:lnTo>
                      <a:pt x="1543" y="1390"/>
                    </a:lnTo>
                    <a:lnTo>
                      <a:pt x="1562" y="1390"/>
                    </a:lnTo>
                    <a:lnTo>
                      <a:pt x="1562" y="1409"/>
                    </a:lnTo>
                    <a:lnTo>
                      <a:pt x="1581" y="1409"/>
                    </a:lnTo>
                    <a:lnTo>
                      <a:pt x="1600" y="1447"/>
                    </a:lnTo>
                    <a:lnTo>
                      <a:pt x="1638" y="1447"/>
                    </a:lnTo>
                    <a:lnTo>
                      <a:pt x="1676" y="1485"/>
                    </a:lnTo>
                    <a:lnTo>
                      <a:pt x="1734" y="1485"/>
                    </a:lnTo>
                    <a:lnTo>
                      <a:pt x="1772" y="1485"/>
                    </a:lnTo>
                    <a:lnTo>
                      <a:pt x="1791" y="1485"/>
                    </a:lnTo>
                    <a:lnTo>
                      <a:pt x="1791" y="1504"/>
                    </a:lnTo>
                    <a:lnTo>
                      <a:pt x="1810" y="1523"/>
                    </a:lnTo>
                    <a:lnTo>
                      <a:pt x="1848" y="1523"/>
                    </a:lnTo>
                    <a:lnTo>
                      <a:pt x="1924" y="1523"/>
                    </a:lnTo>
                    <a:lnTo>
                      <a:pt x="1981" y="1523"/>
                    </a:lnTo>
                    <a:lnTo>
                      <a:pt x="2001" y="1523"/>
                    </a:lnTo>
                    <a:lnTo>
                      <a:pt x="2038" y="1504"/>
                    </a:lnTo>
                    <a:lnTo>
                      <a:pt x="2057" y="1504"/>
                    </a:lnTo>
                    <a:lnTo>
                      <a:pt x="2077" y="1504"/>
                    </a:lnTo>
                    <a:lnTo>
                      <a:pt x="2400" y="1714"/>
                    </a:lnTo>
                    <a:lnTo>
                      <a:pt x="2438" y="1752"/>
                    </a:lnTo>
                    <a:lnTo>
                      <a:pt x="2458" y="1771"/>
                    </a:lnTo>
                    <a:lnTo>
                      <a:pt x="2458" y="1790"/>
                    </a:lnTo>
                    <a:lnTo>
                      <a:pt x="2477" y="1790"/>
                    </a:lnTo>
                    <a:lnTo>
                      <a:pt x="2495" y="1790"/>
                    </a:lnTo>
                    <a:lnTo>
                      <a:pt x="2514" y="1809"/>
                    </a:lnTo>
                    <a:lnTo>
                      <a:pt x="2534" y="1809"/>
                    </a:lnTo>
                    <a:lnTo>
                      <a:pt x="2553" y="1828"/>
                    </a:lnTo>
                    <a:lnTo>
                      <a:pt x="2572" y="1847"/>
                    </a:lnTo>
                    <a:lnTo>
                      <a:pt x="2591" y="1847"/>
                    </a:lnTo>
                    <a:lnTo>
                      <a:pt x="2610" y="1866"/>
                    </a:lnTo>
                    <a:lnTo>
                      <a:pt x="2610" y="1885"/>
                    </a:lnTo>
                    <a:lnTo>
                      <a:pt x="2629" y="1885"/>
                    </a:lnTo>
                    <a:lnTo>
                      <a:pt x="2667" y="1923"/>
                    </a:lnTo>
                    <a:lnTo>
                      <a:pt x="2686" y="1961"/>
                    </a:lnTo>
                    <a:lnTo>
                      <a:pt x="2705" y="1981"/>
                    </a:lnTo>
                    <a:lnTo>
                      <a:pt x="2743" y="2000"/>
                    </a:lnTo>
                    <a:lnTo>
                      <a:pt x="2762" y="2018"/>
                    </a:lnTo>
                    <a:lnTo>
                      <a:pt x="2781" y="2018"/>
                    </a:lnTo>
                    <a:lnTo>
                      <a:pt x="2781" y="2037"/>
                    </a:lnTo>
                    <a:lnTo>
                      <a:pt x="2819" y="2037"/>
                    </a:lnTo>
                    <a:lnTo>
                      <a:pt x="2858" y="2056"/>
                    </a:lnTo>
                    <a:lnTo>
                      <a:pt x="2876" y="2076"/>
                    </a:lnTo>
                    <a:lnTo>
                      <a:pt x="2915" y="2095"/>
                    </a:lnTo>
                    <a:lnTo>
                      <a:pt x="2934" y="2095"/>
                    </a:lnTo>
                    <a:lnTo>
                      <a:pt x="2953" y="2095"/>
                    </a:lnTo>
                    <a:lnTo>
                      <a:pt x="2953" y="2114"/>
                    </a:lnTo>
                    <a:lnTo>
                      <a:pt x="2972" y="2114"/>
                    </a:lnTo>
                    <a:lnTo>
                      <a:pt x="2991" y="2133"/>
                    </a:lnTo>
                    <a:lnTo>
                      <a:pt x="3010" y="2133"/>
                    </a:lnTo>
                    <a:lnTo>
                      <a:pt x="3181" y="2266"/>
                    </a:lnTo>
                    <a:lnTo>
                      <a:pt x="3200" y="2266"/>
                    </a:lnTo>
                    <a:lnTo>
                      <a:pt x="3257" y="2266"/>
                    </a:lnTo>
                    <a:lnTo>
                      <a:pt x="3257" y="2285"/>
                    </a:lnTo>
                    <a:lnTo>
                      <a:pt x="3276" y="2285"/>
                    </a:lnTo>
                    <a:lnTo>
                      <a:pt x="3276" y="2304"/>
                    </a:lnTo>
                    <a:lnTo>
                      <a:pt x="3296" y="2304"/>
                    </a:lnTo>
                    <a:lnTo>
                      <a:pt x="3486" y="2342"/>
                    </a:lnTo>
                    <a:lnTo>
                      <a:pt x="3505" y="2362"/>
                    </a:lnTo>
                    <a:lnTo>
                      <a:pt x="3524" y="2362"/>
                    </a:lnTo>
                    <a:lnTo>
                      <a:pt x="3543" y="2399"/>
                    </a:lnTo>
                    <a:lnTo>
                      <a:pt x="3601" y="2457"/>
                    </a:lnTo>
                    <a:lnTo>
                      <a:pt x="3601" y="2476"/>
                    </a:lnTo>
                    <a:lnTo>
                      <a:pt x="3619" y="2476"/>
                    </a:lnTo>
                    <a:lnTo>
                      <a:pt x="3619" y="2494"/>
                    </a:lnTo>
                    <a:lnTo>
                      <a:pt x="3638" y="2476"/>
                    </a:lnTo>
                    <a:lnTo>
                      <a:pt x="3657" y="2476"/>
                    </a:lnTo>
                    <a:lnTo>
                      <a:pt x="3677" y="2438"/>
                    </a:lnTo>
                    <a:lnTo>
                      <a:pt x="3696" y="2438"/>
                    </a:lnTo>
                    <a:lnTo>
                      <a:pt x="3715" y="2438"/>
                    </a:lnTo>
                    <a:lnTo>
                      <a:pt x="3791" y="2494"/>
                    </a:lnTo>
                    <a:lnTo>
                      <a:pt x="3810" y="2494"/>
                    </a:lnTo>
                    <a:lnTo>
                      <a:pt x="3886" y="2533"/>
                    </a:lnTo>
                    <a:lnTo>
                      <a:pt x="3905" y="2533"/>
                    </a:lnTo>
                    <a:lnTo>
                      <a:pt x="3924" y="2533"/>
                    </a:lnTo>
                    <a:lnTo>
                      <a:pt x="3924" y="2552"/>
                    </a:lnTo>
                    <a:lnTo>
                      <a:pt x="3924" y="2571"/>
                    </a:lnTo>
                    <a:lnTo>
                      <a:pt x="3943" y="2571"/>
                    </a:lnTo>
                    <a:lnTo>
                      <a:pt x="4019" y="2571"/>
                    </a:lnTo>
                    <a:lnTo>
                      <a:pt x="4038" y="2571"/>
                    </a:lnTo>
                    <a:lnTo>
                      <a:pt x="4038" y="2590"/>
                    </a:lnTo>
                    <a:lnTo>
                      <a:pt x="4077" y="2628"/>
                    </a:lnTo>
                    <a:lnTo>
                      <a:pt x="4096" y="2647"/>
                    </a:lnTo>
                    <a:lnTo>
                      <a:pt x="4134" y="2666"/>
                    </a:lnTo>
                    <a:lnTo>
                      <a:pt x="4172" y="2743"/>
                    </a:lnTo>
                    <a:lnTo>
                      <a:pt x="4191" y="2761"/>
                    </a:lnTo>
                    <a:lnTo>
                      <a:pt x="4210" y="2780"/>
                    </a:lnTo>
                    <a:lnTo>
                      <a:pt x="4229" y="2857"/>
                    </a:lnTo>
                    <a:lnTo>
                      <a:pt x="4248" y="2857"/>
                    </a:lnTo>
                    <a:lnTo>
                      <a:pt x="4286" y="2895"/>
                    </a:lnTo>
                    <a:lnTo>
                      <a:pt x="4286" y="2914"/>
                    </a:lnTo>
                    <a:lnTo>
                      <a:pt x="4305" y="2914"/>
                    </a:lnTo>
                    <a:lnTo>
                      <a:pt x="4305" y="2933"/>
                    </a:lnTo>
                    <a:lnTo>
                      <a:pt x="4305" y="2952"/>
                    </a:lnTo>
                    <a:lnTo>
                      <a:pt x="4305" y="3028"/>
                    </a:lnTo>
                    <a:lnTo>
                      <a:pt x="4305" y="3047"/>
                    </a:lnTo>
                    <a:lnTo>
                      <a:pt x="4286" y="3066"/>
                    </a:lnTo>
                    <a:lnTo>
                      <a:pt x="4267" y="3066"/>
                    </a:lnTo>
                    <a:lnTo>
                      <a:pt x="4267" y="3104"/>
                    </a:lnTo>
                    <a:lnTo>
                      <a:pt x="4248" y="3104"/>
                    </a:lnTo>
                    <a:lnTo>
                      <a:pt x="4210" y="3104"/>
                    </a:lnTo>
                    <a:lnTo>
                      <a:pt x="4210" y="3124"/>
                    </a:lnTo>
                    <a:lnTo>
                      <a:pt x="4210" y="3142"/>
                    </a:lnTo>
                    <a:lnTo>
                      <a:pt x="4191" y="3142"/>
                    </a:lnTo>
                    <a:lnTo>
                      <a:pt x="4172" y="3142"/>
                    </a:lnTo>
                    <a:lnTo>
                      <a:pt x="4153" y="3142"/>
                    </a:lnTo>
                    <a:lnTo>
                      <a:pt x="4134" y="3161"/>
                    </a:lnTo>
                    <a:lnTo>
                      <a:pt x="4114" y="3180"/>
                    </a:lnTo>
                    <a:lnTo>
                      <a:pt x="4114" y="3200"/>
                    </a:lnTo>
                    <a:lnTo>
                      <a:pt x="4134" y="3200"/>
                    </a:lnTo>
                    <a:lnTo>
                      <a:pt x="4153" y="3219"/>
                    </a:lnTo>
                    <a:lnTo>
                      <a:pt x="4134" y="3219"/>
                    </a:lnTo>
                    <a:lnTo>
                      <a:pt x="4134" y="3238"/>
                    </a:lnTo>
                    <a:lnTo>
                      <a:pt x="4114" y="3256"/>
                    </a:lnTo>
                    <a:lnTo>
                      <a:pt x="4096" y="3256"/>
                    </a:lnTo>
                    <a:lnTo>
                      <a:pt x="4077" y="3276"/>
                    </a:lnTo>
                    <a:lnTo>
                      <a:pt x="4077" y="3295"/>
                    </a:lnTo>
                    <a:lnTo>
                      <a:pt x="4096" y="3314"/>
                    </a:lnTo>
                    <a:lnTo>
                      <a:pt x="4077" y="3333"/>
                    </a:lnTo>
                    <a:lnTo>
                      <a:pt x="4058" y="3352"/>
                    </a:lnTo>
                    <a:lnTo>
                      <a:pt x="4038" y="3352"/>
                    </a:lnTo>
                    <a:lnTo>
                      <a:pt x="4019" y="3371"/>
                    </a:lnTo>
                    <a:lnTo>
                      <a:pt x="4058" y="3390"/>
                    </a:lnTo>
                    <a:lnTo>
                      <a:pt x="4038" y="3409"/>
                    </a:lnTo>
                    <a:lnTo>
                      <a:pt x="4000" y="3447"/>
                    </a:lnTo>
                    <a:lnTo>
                      <a:pt x="4000" y="3466"/>
                    </a:lnTo>
                    <a:lnTo>
                      <a:pt x="4038" y="3466"/>
                    </a:lnTo>
                    <a:lnTo>
                      <a:pt x="4038" y="3485"/>
                    </a:lnTo>
                    <a:lnTo>
                      <a:pt x="4038" y="3504"/>
                    </a:lnTo>
                    <a:lnTo>
                      <a:pt x="3924" y="3581"/>
                    </a:lnTo>
                    <a:lnTo>
                      <a:pt x="3905" y="3600"/>
                    </a:lnTo>
                    <a:lnTo>
                      <a:pt x="3829" y="3618"/>
                    </a:lnTo>
                    <a:lnTo>
                      <a:pt x="3810" y="3657"/>
                    </a:lnTo>
                    <a:lnTo>
                      <a:pt x="3810" y="3676"/>
                    </a:lnTo>
                    <a:lnTo>
                      <a:pt x="3810" y="3695"/>
                    </a:lnTo>
                    <a:lnTo>
                      <a:pt x="3791" y="3676"/>
                    </a:lnTo>
                    <a:lnTo>
                      <a:pt x="3772" y="3676"/>
                    </a:lnTo>
                    <a:lnTo>
                      <a:pt x="3772" y="3695"/>
                    </a:lnTo>
                    <a:lnTo>
                      <a:pt x="3791" y="3695"/>
                    </a:lnTo>
                    <a:lnTo>
                      <a:pt x="3810" y="3714"/>
                    </a:lnTo>
                    <a:lnTo>
                      <a:pt x="3829" y="3733"/>
                    </a:lnTo>
                    <a:lnTo>
                      <a:pt x="3810" y="3733"/>
                    </a:lnTo>
                    <a:lnTo>
                      <a:pt x="3791" y="3752"/>
                    </a:lnTo>
                    <a:lnTo>
                      <a:pt x="3772" y="3752"/>
                    </a:lnTo>
                    <a:lnTo>
                      <a:pt x="3753" y="3752"/>
                    </a:lnTo>
                    <a:lnTo>
                      <a:pt x="3753" y="3771"/>
                    </a:lnTo>
                    <a:lnTo>
                      <a:pt x="3772" y="3809"/>
                    </a:lnTo>
                    <a:lnTo>
                      <a:pt x="3772" y="3828"/>
                    </a:lnTo>
                    <a:lnTo>
                      <a:pt x="3753" y="3847"/>
                    </a:lnTo>
                    <a:lnTo>
                      <a:pt x="3733" y="3885"/>
                    </a:lnTo>
                    <a:lnTo>
                      <a:pt x="3715" y="3904"/>
                    </a:lnTo>
                    <a:lnTo>
                      <a:pt x="3733" y="3923"/>
                    </a:lnTo>
                    <a:lnTo>
                      <a:pt x="3753" y="3942"/>
                    </a:lnTo>
                    <a:lnTo>
                      <a:pt x="3753" y="3962"/>
                    </a:lnTo>
                    <a:lnTo>
                      <a:pt x="3733" y="3962"/>
                    </a:lnTo>
                    <a:lnTo>
                      <a:pt x="3733" y="3981"/>
                    </a:lnTo>
                    <a:lnTo>
                      <a:pt x="3715" y="3999"/>
                    </a:lnTo>
                    <a:lnTo>
                      <a:pt x="3715" y="4018"/>
                    </a:lnTo>
                    <a:lnTo>
                      <a:pt x="3715" y="4038"/>
                    </a:lnTo>
                    <a:lnTo>
                      <a:pt x="3733" y="4038"/>
                    </a:lnTo>
                    <a:lnTo>
                      <a:pt x="3753" y="4057"/>
                    </a:lnTo>
                    <a:lnTo>
                      <a:pt x="3753" y="4076"/>
                    </a:lnTo>
                    <a:lnTo>
                      <a:pt x="3772" y="4076"/>
                    </a:lnTo>
                    <a:lnTo>
                      <a:pt x="3753" y="4095"/>
                    </a:lnTo>
                    <a:lnTo>
                      <a:pt x="3733" y="4114"/>
                    </a:lnTo>
                    <a:lnTo>
                      <a:pt x="3753" y="4133"/>
                    </a:lnTo>
                    <a:lnTo>
                      <a:pt x="3753" y="4152"/>
                    </a:lnTo>
                    <a:lnTo>
                      <a:pt x="3733" y="4152"/>
                    </a:lnTo>
                    <a:lnTo>
                      <a:pt x="3715" y="4152"/>
                    </a:lnTo>
                    <a:lnTo>
                      <a:pt x="3715" y="4133"/>
                    </a:lnTo>
                    <a:lnTo>
                      <a:pt x="3696" y="4133"/>
                    </a:lnTo>
                    <a:lnTo>
                      <a:pt x="3696" y="4152"/>
                    </a:lnTo>
                    <a:lnTo>
                      <a:pt x="3696" y="4171"/>
                    </a:lnTo>
                    <a:lnTo>
                      <a:pt x="3696" y="4247"/>
                    </a:lnTo>
                    <a:lnTo>
                      <a:pt x="3677" y="4266"/>
                    </a:lnTo>
                    <a:lnTo>
                      <a:pt x="3657" y="4266"/>
                    </a:lnTo>
                    <a:lnTo>
                      <a:pt x="3657" y="4285"/>
                    </a:lnTo>
                    <a:lnTo>
                      <a:pt x="3677" y="4285"/>
                    </a:lnTo>
                    <a:lnTo>
                      <a:pt x="3657" y="4304"/>
                    </a:lnTo>
                    <a:lnTo>
                      <a:pt x="3638" y="4304"/>
                    </a:lnTo>
                    <a:lnTo>
                      <a:pt x="3619" y="4304"/>
                    </a:lnTo>
                    <a:lnTo>
                      <a:pt x="3601" y="4304"/>
                    </a:lnTo>
                    <a:lnTo>
                      <a:pt x="3601" y="4323"/>
                    </a:lnTo>
                    <a:lnTo>
                      <a:pt x="3601" y="4343"/>
                    </a:lnTo>
                    <a:lnTo>
                      <a:pt x="3619" y="4343"/>
                    </a:lnTo>
                    <a:lnTo>
                      <a:pt x="3638" y="4361"/>
                    </a:lnTo>
                    <a:lnTo>
                      <a:pt x="3619" y="4380"/>
                    </a:lnTo>
                    <a:lnTo>
                      <a:pt x="3601" y="4380"/>
                    </a:lnTo>
                    <a:lnTo>
                      <a:pt x="3581" y="4361"/>
                    </a:lnTo>
                    <a:lnTo>
                      <a:pt x="3581" y="4343"/>
                    </a:lnTo>
                    <a:lnTo>
                      <a:pt x="3562" y="4343"/>
                    </a:lnTo>
                    <a:lnTo>
                      <a:pt x="3543" y="4343"/>
                    </a:lnTo>
                    <a:lnTo>
                      <a:pt x="3524" y="4343"/>
                    </a:lnTo>
                    <a:lnTo>
                      <a:pt x="3505" y="4323"/>
                    </a:lnTo>
                    <a:lnTo>
                      <a:pt x="3486" y="4323"/>
                    </a:lnTo>
                    <a:lnTo>
                      <a:pt x="3486" y="4304"/>
                    </a:lnTo>
                    <a:lnTo>
                      <a:pt x="3486" y="4285"/>
                    </a:lnTo>
                    <a:lnTo>
                      <a:pt x="3429" y="4247"/>
                    </a:lnTo>
                    <a:lnTo>
                      <a:pt x="3429" y="4228"/>
                    </a:lnTo>
                    <a:lnTo>
                      <a:pt x="3410" y="4228"/>
                    </a:lnTo>
                    <a:lnTo>
                      <a:pt x="3410" y="4209"/>
                    </a:lnTo>
                    <a:lnTo>
                      <a:pt x="3410" y="4190"/>
                    </a:lnTo>
                    <a:lnTo>
                      <a:pt x="3391" y="4190"/>
                    </a:lnTo>
                    <a:lnTo>
                      <a:pt x="3334" y="4133"/>
                    </a:lnTo>
                    <a:lnTo>
                      <a:pt x="3315" y="4114"/>
                    </a:lnTo>
                    <a:lnTo>
                      <a:pt x="3296" y="4095"/>
                    </a:lnTo>
                    <a:lnTo>
                      <a:pt x="3276" y="4095"/>
                    </a:lnTo>
                    <a:lnTo>
                      <a:pt x="3257" y="4095"/>
                    </a:lnTo>
                    <a:lnTo>
                      <a:pt x="3239" y="4076"/>
                    </a:lnTo>
                    <a:lnTo>
                      <a:pt x="3220" y="4057"/>
                    </a:lnTo>
                    <a:lnTo>
                      <a:pt x="3200" y="4038"/>
                    </a:lnTo>
                    <a:lnTo>
                      <a:pt x="3200" y="4018"/>
                    </a:lnTo>
                    <a:lnTo>
                      <a:pt x="3162" y="4018"/>
                    </a:lnTo>
                    <a:lnTo>
                      <a:pt x="3143" y="3999"/>
                    </a:lnTo>
                    <a:lnTo>
                      <a:pt x="3105" y="3962"/>
                    </a:lnTo>
                    <a:lnTo>
                      <a:pt x="3105" y="3942"/>
                    </a:lnTo>
                    <a:lnTo>
                      <a:pt x="3067" y="3923"/>
                    </a:lnTo>
                    <a:lnTo>
                      <a:pt x="3048" y="3904"/>
                    </a:lnTo>
                    <a:lnTo>
                      <a:pt x="3029" y="3885"/>
                    </a:lnTo>
                    <a:lnTo>
                      <a:pt x="2991" y="3866"/>
                    </a:lnTo>
                    <a:lnTo>
                      <a:pt x="2953" y="3847"/>
                    </a:lnTo>
                    <a:lnTo>
                      <a:pt x="2934" y="3847"/>
                    </a:lnTo>
                    <a:lnTo>
                      <a:pt x="2915" y="3828"/>
                    </a:lnTo>
                    <a:lnTo>
                      <a:pt x="2895" y="3809"/>
                    </a:lnTo>
                    <a:lnTo>
                      <a:pt x="2876" y="3790"/>
                    </a:lnTo>
                    <a:lnTo>
                      <a:pt x="2858" y="3790"/>
                    </a:lnTo>
                    <a:lnTo>
                      <a:pt x="2839" y="3790"/>
                    </a:lnTo>
                    <a:lnTo>
                      <a:pt x="2839" y="3809"/>
                    </a:lnTo>
                    <a:lnTo>
                      <a:pt x="2819" y="3809"/>
                    </a:lnTo>
                    <a:lnTo>
                      <a:pt x="2819" y="3828"/>
                    </a:lnTo>
                    <a:lnTo>
                      <a:pt x="2800" y="3828"/>
                    </a:lnTo>
                    <a:lnTo>
                      <a:pt x="2781" y="3828"/>
                    </a:lnTo>
                    <a:lnTo>
                      <a:pt x="2762" y="3828"/>
                    </a:lnTo>
                    <a:lnTo>
                      <a:pt x="2762" y="3847"/>
                    </a:lnTo>
                    <a:lnTo>
                      <a:pt x="2743" y="3828"/>
                    </a:lnTo>
                    <a:lnTo>
                      <a:pt x="2724" y="3828"/>
                    </a:lnTo>
                    <a:lnTo>
                      <a:pt x="2705" y="3828"/>
                    </a:lnTo>
                    <a:lnTo>
                      <a:pt x="2686" y="3828"/>
                    </a:lnTo>
                    <a:lnTo>
                      <a:pt x="2686" y="3809"/>
                    </a:lnTo>
                    <a:lnTo>
                      <a:pt x="2667" y="3790"/>
                    </a:lnTo>
                    <a:lnTo>
                      <a:pt x="2667" y="3771"/>
                    </a:lnTo>
                    <a:lnTo>
                      <a:pt x="2667" y="3752"/>
                    </a:lnTo>
                    <a:lnTo>
                      <a:pt x="2648" y="3733"/>
                    </a:lnTo>
                    <a:lnTo>
                      <a:pt x="2648" y="3695"/>
                    </a:lnTo>
                    <a:lnTo>
                      <a:pt x="2648" y="3676"/>
                    </a:lnTo>
                    <a:lnTo>
                      <a:pt x="2629" y="3676"/>
                    </a:lnTo>
                    <a:lnTo>
                      <a:pt x="2610" y="3657"/>
                    </a:lnTo>
                    <a:lnTo>
                      <a:pt x="2591" y="3657"/>
                    </a:lnTo>
                    <a:lnTo>
                      <a:pt x="2572" y="3657"/>
                    </a:lnTo>
                    <a:lnTo>
                      <a:pt x="2553" y="3657"/>
                    </a:lnTo>
                    <a:lnTo>
                      <a:pt x="2534" y="3637"/>
                    </a:lnTo>
                    <a:lnTo>
                      <a:pt x="2514" y="3637"/>
                    </a:lnTo>
                    <a:lnTo>
                      <a:pt x="2495" y="3637"/>
                    </a:lnTo>
                    <a:lnTo>
                      <a:pt x="2477" y="3637"/>
                    </a:lnTo>
                    <a:lnTo>
                      <a:pt x="2458" y="3618"/>
                    </a:lnTo>
                    <a:lnTo>
                      <a:pt x="2438" y="3618"/>
                    </a:lnTo>
                    <a:lnTo>
                      <a:pt x="2419" y="3618"/>
                    </a:lnTo>
                    <a:lnTo>
                      <a:pt x="2419" y="3600"/>
                    </a:lnTo>
                    <a:lnTo>
                      <a:pt x="2419" y="3561"/>
                    </a:lnTo>
                    <a:lnTo>
                      <a:pt x="2400" y="3504"/>
                    </a:lnTo>
                    <a:lnTo>
                      <a:pt x="2382" y="3504"/>
                    </a:lnTo>
                    <a:lnTo>
                      <a:pt x="2324" y="3409"/>
                    </a:lnTo>
                    <a:lnTo>
                      <a:pt x="2286" y="3371"/>
                    </a:lnTo>
                    <a:lnTo>
                      <a:pt x="2267" y="3371"/>
                    </a:lnTo>
                    <a:lnTo>
                      <a:pt x="2248" y="3352"/>
                    </a:lnTo>
                    <a:lnTo>
                      <a:pt x="2229" y="3333"/>
                    </a:lnTo>
                    <a:lnTo>
                      <a:pt x="2248" y="3314"/>
                    </a:lnTo>
                    <a:lnTo>
                      <a:pt x="2229" y="3314"/>
                    </a:lnTo>
                    <a:lnTo>
                      <a:pt x="2229" y="3295"/>
                    </a:lnTo>
                    <a:lnTo>
                      <a:pt x="2191" y="3276"/>
                    </a:lnTo>
                    <a:lnTo>
                      <a:pt x="2172" y="3276"/>
                    </a:lnTo>
                    <a:lnTo>
                      <a:pt x="2153" y="3256"/>
                    </a:lnTo>
                    <a:lnTo>
                      <a:pt x="2153" y="3238"/>
                    </a:lnTo>
                    <a:lnTo>
                      <a:pt x="2133" y="3238"/>
                    </a:lnTo>
                    <a:lnTo>
                      <a:pt x="2096" y="3219"/>
                    </a:lnTo>
                    <a:lnTo>
                      <a:pt x="2096" y="3200"/>
                    </a:lnTo>
                    <a:lnTo>
                      <a:pt x="2077" y="3200"/>
                    </a:lnTo>
                    <a:lnTo>
                      <a:pt x="2077" y="3180"/>
                    </a:lnTo>
                    <a:lnTo>
                      <a:pt x="2057" y="3180"/>
                    </a:lnTo>
                    <a:lnTo>
                      <a:pt x="2038" y="3180"/>
                    </a:lnTo>
                    <a:lnTo>
                      <a:pt x="2019" y="3161"/>
                    </a:lnTo>
                    <a:lnTo>
                      <a:pt x="2001" y="3161"/>
                    </a:lnTo>
                    <a:lnTo>
                      <a:pt x="1981" y="3142"/>
                    </a:lnTo>
                    <a:lnTo>
                      <a:pt x="1962" y="3161"/>
                    </a:lnTo>
                    <a:lnTo>
                      <a:pt x="1943" y="3161"/>
                    </a:lnTo>
                    <a:lnTo>
                      <a:pt x="1943" y="3142"/>
                    </a:lnTo>
                    <a:lnTo>
                      <a:pt x="1943" y="3124"/>
                    </a:lnTo>
                    <a:lnTo>
                      <a:pt x="1943" y="3104"/>
                    </a:lnTo>
                    <a:lnTo>
                      <a:pt x="1924" y="3085"/>
                    </a:lnTo>
                    <a:lnTo>
                      <a:pt x="1905" y="3066"/>
                    </a:lnTo>
                    <a:lnTo>
                      <a:pt x="1905" y="3047"/>
                    </a:lnTo>
                    <a:lnTo>
                      <a:pt x="1905" y="3028"/>
                    </a:lnTo>
                    <a:lnTo>
                      <a:pt x="1905" y="3009"/>
                    </a:lnTo>
                    <a:lnTo>
                      <a:pt x="1905" y="2990"/>
                    </a:lnTo>
                    <a:lnTo>
                      <a:pt x="1886" y="2990"/>
                    </a:lnTo>
                    <a:lnTo>
                      <a:pt x="1886" y="2971"/>
                    </a:lnTo>
                    <a:lnTo>
                      <a:pt x="1867" y="2971"/>
                    </a:lnTo>
                    <a:lnTo>
                      <a:pt x="1848" y="2971"/>
                    </a:lnTo>
                    <a:lnTo>
                      <a:pt x="1848" y="2952"/>
                    </a:lnTo>
                    <a:lnTo>
                      <a:pt x="1848" y="2933"/>
                    </a:lnTo>
                    <a:lnTo>
                      <a:pt x="1810" y="2914"/>
                    </a:lnTo>
                    <a:lnTo>
                      <a:pt x="1791" y="2914"/>
                    </a:lnTo>
                    <a:lnTo>
                      <a:pt x="1810" y="2895"/>
                    </a:lnTo>
                    <a:lnTo>
                      <a:pt x="1810" y="2875"/>
                    </a:lnTo>
                    <a:lnTo>
                      <a:pt x="1791" y="2857"/>
                    </a:lnTo>
                    <a:lnTo>
                      <a:pt x="1772" y="2838"/>
                    </a:lnTo>
                    <a:lnTo>
                      <a:pt x="1752" y="2838"/>
                    </a:lnTo>
                    <a:lnTo>
                      <a:pt x="1752" y="2819"/>
                    </a:lnTo>
                    <a:lnTo>
                      <a:pt x="1734" y="2799"/>
                    </a:lnTo>
                    <a:lnTo>
                      <a:pt x="1715" y="2799"/>
                    </a:lnTo>
                    <a:lnTo>
                      <a:pt x="1715" y="2780"/>
                    </a:lnTo>
                    <a:lnTo>
                      <a:pt x="1696" y="2761"/>
                    </a:lnTo>
                    <a:lnTo>
                      <a:pt x="1696" y="2743"/>
                    </a:lnTo>
                    <a:lnTo>
                      <a:pt x="1676" y="2723"/>
                    </a:lnTo>
                    <a:lnTo>
                      <a:pt x="1657" y="2704"/>
                    </a:lnTo>
                    <a:lnTo>
                      <a:pt x="1657" y="2685"/>
                    </a:lnTo>
                    <a:lnTo>
                      <a:pt x="1638" y="2685"/>
                    </a:lnTo>
                    <a:lnTo>
                      <a:pt x="1620" y="2685"/>
                    </a:lnTo>
                    <a:lnTo>
                      <a:pt x="1600" y="2685"/>
                    </a:lnTo>
                    <a:lnTo>
                      <a:pt x="1581" y="2666"/>
                    </a:lnTo>
                    <a:lnTo>
                      <a:pt x="1543" y="2666"/>
                    </a:lnTo>
                    <a:lnTo>
                      <a:pt x="1524" y="2647"/>
                    </a:lnTo>
                    <a:lnTo>
                      <a:pt x="1505" y="2628"/>
                    </a:lnTo>
                    <a:lnTo>
                      <a:pt x="1486" y="2609"/>
                    </a:lnTo>
                    <a:lnTo>
                      <a:pt x="1467" y="2609"/>
                    </a:lnTo>
                    <a:lnTo>
                      <a:pt x="1410" y="2571"/>
                    </a:lnTo>
                    <a:lnTo>
                      <a:pt x="1391" y="2571"/>
                    </a:lnTo>
                    <a:lnTo>
                      <a:pt x="1391" y="2552"/>
                    </a:lnTo>
                    <a:lnTo>
                      <a:pt x="1353" y="2533"/>
                    </a:lnTo>
                    <a:lnTo>
                      <a:pt x="1334" y="2514"/>
                    </a:lnTo>
                    <a:lnTo>
                      <a:pt x="1315" y="2494"/>
                    </a:lnTo>
                    <a:lnTo>
                      <a:pt x="1181" y="2380"/>
                    </a:lnTo>
                    <a:lnTo>
                      <a:pt x="1162" y="2380"/>
                    </a:lnTo>
                    <a:lnTo>
                      <a:pt x="1162" y="2399"/>
                    </a:lnTo>
                    <a:lnTo>
                      <a:pt x="1143" y="2399"/>
                    </a:lnTo>
                    <a:lnTo>
                      <a:pt x="1143" y="2380"/>
                    </a:lnTo>
                    <a:lnTo>
                      <a:pt x="1124" y="2362"/>
                    </a:lnTo>
                    <a:lnTo>
                      <a:pt x="1124" y="2342"/>
                    </a:lnTo>
                    <a:lnTo>
                      <a:pt x="1124" y="2323"/>
                    </a:lnTo>
                    <a:lnTo>
                      <a:pt x="1124" y="2304"/>
                    </a:lnTo>
                    <a:lnTo>
                      <a:pt x="1086" y="2247"/>
                    </a:lnTo>
                    <a:lnTo>
                      <a:pt x="1086" y="2228"/>
                    </a:lnTo>
                    <a:lnTo>
                      <a:pt x="1086" y="2209"/>
                    </a:lnTo>
                    <a:lnTo>
                      <a:pt x="1067" y="2209"/>
                    </a:lnTo>
                    <a:lnTo>
                      <a:pt x="1048" y="2209"/>
                    </a:lnTo>
                    <a:lnTo>
                      <a:pt x="1029" y="2171"/>
                    </a:lnTo>
                    <a:lnTo>
                      <a:pt x="1029" y="2152"/>
                    </a:lnTo>
                    <a:lnTo>
                      <a:pt x="1010" y="2152"/>
                    </a:lnTo>
                    <a:lnTo>
                      <a:pt x="972" y="2133"/>
                    </a:lnTo>
                    <a:lnTo>
                      <a:pt x="914" y="2133"/>
                    </a:lnTo>
                    <a:lnTo>
                      <a:pt x="895" y="2133"/>
                    </a:lnTo>
                    <a:lnTo>
                      <a:pt x="858" y="2114"/>
                    </a:lnTo>
                    <a:lnTo>
                      <a:pt x="838" y="2114"/>
                    </a:lnTo>
                    <a:lnTo>
                      <a:pt x="819" y="2114"/>
                    </a:lnTo>
                    <a:lnTo>
                      <a:pt x="800" y="2114"/>
                    </a:lnTo>
                    <a:lnTo>
                      <a:pt x="762" y="2076"/>
                    </a:lnTo>
                    <a:lnTo>
                      <a:pt x="743" y="2056"/>
                    </a:lnTo>
                    <a:lnTo>
                      <a:pt x="724" y="2018"/>
                    </a:lnTo>
                    <a:lnTo>
                      <a:pt x="705" y="2018"/>
                    </a:lnTo>
                    <a:lnTo>
                      <a:pt x="705" y="2000"/>
                    </a:lnTo>
                    <a:lnTo>
                      <a:pt x="705" y="1981"/>
                    </a:lnTo>
                    <a:lnTo>
                      <a:pt x="686" y="1981"/>
                    </a:lnTo>
                    <a:lnTo>
                      <a:pt x="667" y="1981"/>
                    </a:lnTo>
                    <a:lnTo>
                      <a:pt x="648" y="1981"/>
                    </a:lnTo>
                    <a:lnTo>
                      <a:pt x="629" y="1981"/>
                    </a:lnTo>
                    <a:lnTo>
                      <a:pt x="610" y="1961"/>
                    </a:lnTo>
                    <a:lnTo>
                      <a:pt x="591" y="1904"/>
                    </a:lnTo>
                    <a:lnTo>
                      <a:pt x="572" y="1904"/>
                    </a:lnTo>
                    <a:lnTo>
                      <a:pt x="572" y="1885"/>
                    </a:lnTo>
                    <a:lnTo>
                      <a:pt x="553" y="1885"/>
                    </a:lnTo>
                    <a:lnTo>
                      <a:pt x="533" y="1866"/>
                    </a:lnTo>
                    <a:lnTo>
                      <a:pt x="514" y="1828"/>
                    </a:lnTo>
                    <a:lnTo>
                      <a:pt x="496" y="1828"/>
                    </a:lnTo>
                    <a:lnTo>
                      <a:pt x="457" y="1828"/>
                    </a:lnTo>
                    <a:lnTo>
                      <a:pt x="438" y="1828"/>
                    </a:lnTo>
                    <a:lnTo>
                      <a:pt x="419" y="1828"/>
                    </a:lnTo>
                    <a:lnTo>
                      <a:pt x="400" y="1809"/>
                    </a:lnTo>
                    <a:lnTo>
                      <a:pt x="362" y="1790"/>
                    </a:lnTo>
                    <a:lnTo>
                      <a:pt x="324" y="1752"/>
                    </a:lnTo>
                    <a:lnTo>
                      <a:pt x="305" y="1752"/>
                    </a:lnTo>
                    <a:lnTo>
                      <a:pt x="305" y="1733"/>
                    </a:lnTo>
                    <a:lnTo>
                      <a:pt x="286" y="1714"/>
                    </a:lnTo>
                    <a:lnTo>
                      <a:pt x="267" y="1714"/>
                    </a:lnTo>
                    <a:lnTo>
                      <a:pt x="191" y="1695"/>
                    </a:lnTo>
                    <a:lnTo>
                      <a:pt x="0" y="1619"/>
                    </a:lnTo>
                    <a:lnTo>
                      <a:pt x="0" y="10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5" name="Freeform 6">
                <a:extLst>
                  <a:ext uri="{FF2B5EF4-FFF2-40B4-BE49-F238E27FC236}">
                    <a16:creationId xmlns:a16="http://schemas.microsoft.com/office/drawing/2014/main" id="{EBA4EA7C-6CF3-9540-B273-46EBFA9D8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5825" y="1204913"/>
                <a:ext cx="384175" cy="479425"/>
              </a:xfrm>
              <a:custGeom>
                <a:avLst/>
                <a:gdLst>
                  <a:gd name="T0" fmla="*/ 2147483646 w 2134"/>
                  <a:gd name="T1" fmla="*/ 2147483646 h 2668"/>
                  <a:gd name="T2" fmla="*/ 2147483646 w 2134"/>
                  <a:gd name="T3" fmla="*/ 2147483646 h 2668"/>
                  <a:gd name="T4" fmla="*/ 2147483646 w 2134"/>
                  <a:gd name="T5" fmla="*/ 2147483646 h 2668"/>
                  <a:gd name="T6" fmla="*/ 2147483646 w 2134"/>
                  <a:gd name="T7" fmla="*/ 2147483646 h 2668"/>
                  <a:gd name="T8" fmla="*/ 2147483646 w 2134"/>
                  <a:gd name="T9" fmla="*/ 2147483646 h 2668"/>
                  <a:gd name="T10" fmla="*/ 2147483646 w 2134"/>
                  <a:gd name="T11" fmla="*/ 2147483646 h 2668"/>
                  <a:gd name="T12" fmla="*/ 2147483646 w 2134"/>
                  <a:gd name="T13" fmla="*/ 2147483646 h 2668"/>
                  <a:gd name="T14" fmla="*/ 2147483646 w 2134"/>
                  <a:gd name="T15" fmla="*/ 2147483646 h 2668"/>
                  <a:gd name="T16" fmla="*/ 2147483646 w 2134"/>
                  <a:gd name="T17" fmla="*/ 2147483646 h 2668"/>
                  <a:gd name="T18" fmla="*/ 2147483646 w 2134"/>
                  <a:gd name="T19" fmla="*/ 2147483646 h 2668"/>
                  <a:gd name="T20" fmla="*/ 2147483646 w 2134"/>
                  <a:gd name="T21" fmla="*/ 0 h 2668"/>
                  <a:gd name="T22" fmla="*/ 2147483646 w 2134"/>
                  <a:gd name="T23" fmla="*/ 2147483646 h 2668"/>
                  <a:gd name="T24" fmla="*/ 2147483646 w 2134"/>
                  <a:gd name="T25" fmla="*/ 2147483646 h 2668"/>
                  <a:gd name="T26" fmla="*/ 2147483646 w 2134"/>
                  <a:gd name="T27" fmla="*/ 2147483646 h 2668"/>
                  <a:gd name="T28" fmla="*/ 2147483646 w 2134"/>
                  <a:gd name="T29" fmla="*/ 2147483646 h 2668"/>
                  <a:gd name="T30" fmla="*/ 2147483646 w 2134"/>
                  <a:gd name="T31" fmla="*/ 2147483646 h 2668"/>
                  <a:gd name="T32" fmla="*/ 2147483646 w 2134"/>
                  <a:gd name="T33" fmla="*/ 2147483646 h 2668"/>
                  <a:gd name="T34" fmla="*/ 2147483646 w 2134"/>
                  <a:gd name="T35" fmla="*/ 2147483646 h 2668"/>
                  <a:gd name="T36" fmla="*/ 2147483646 w 2134"/>
                  <a:gd name="T37" fmla="*/ 2147483646 h 2668"/>
                  <a:gd name="T38" fmla="*/ 2147483646 w 2134"/>
                  <a:gd name="T39" fmla="*/ 2147483646 h 2668"/>
                  <a:gd name="T40" fmla="*/ 2147483646 w 2134"/>
                  <a:gd name="T41" fmla="*/ 2147483646 h 2668"/>
                  <a:gd name="T42" fmla="*/ 2147483646 w 2134"/>
                  <a:gd name="T43" fmla="*/ 2147483646 h 2668"/>
                  <a:gd name="T44" fmla="*/ 2147483646 w 2134"/>
                  <a:gd name="T45" fmla="*/ 2147483646 h 2668"/>
                  <a:gd name="T46" fmla="*/ 2147483646 w 2134"/>
                  <a:gd name="T47" fmla="*/ 2147483646 h 2668"/>
                  <a:gd name="T48" fmla="*/ 2147483646 w 2134"/>
                  <a:gd name="T49" fmla="*/ 2147483646 h 2668"/>
                  <a:gd name="T50" fmla="*/ 2147483646 w 2134"/>
                  <a:gd name="T51" fmla="*/ 2147483646 h 2668"/>
                  <a:gd name="T52" fmla="*/ 2147483646 w 2134"/>
                  <a:gd name="T53" fmla="*/ 2147483646 h 2668"/>
                  <a:gd name="T54" fmla="*/ 2147483646 w 2134"/>
                  <a:gd name="T55" fmla="*/ 2147483646 h 2668"/>
                  <a:gd name="T56" fmla="*/ 2147483646 w 2134"/>
                  <a:gd name="T57" fmla="*/ 2147483646 h 2668"/>
                  <a:gd name="T58" fmla="*/ 2147483646 w 2134"/>
                  <a:gd name="T59" fmla="*/ 2147483646 h 2668"/>
                  <a:gd name="T60" fmla="*/ 2147483646 w 2134"/>
                  <a:gd name="T61" fmla="*/ 2147483646 h 2668"/>
                  <a:gd name="T62" fmla="*/ 2147483646 w 2134"/>
                  <a:gd name="T63" fmla="*/ 2147483646 h 2668"/>
                  <a:gd name="T64" fmla="*/ 2147483646 w 2134"/>
                  <a:gd name="T65" fmla="*/ 2147483646 h 2668"/>
                  <a:gd name="T66" fmla="*/ 2147483646 w 2134"/>
                  <a:gd name="T67" fmla="*/ 2147483646 h 2668"/>
                  <a:gd name="T68" fmla="*/ 2147483646 w 2134"/>
                  <a:gd name="T69" fmla="*/ 2147483646 h 2668"/>
                  <a:gd name="T70" fmla="*/ 2147483646 w 2134"/>
                  <a:gd name="T71" fmla="*/ 2147483646 h 2668"/>
                  <a:gd name="T72" fmla="*/ 2147483646 w 2134"/>
                  <a:gd name="T73" fmla="*/ 2147483646 h 2668"/>
                  <a:gd name="T74" fmla="*/ 2147483646 w 2134"/>
                  <a:gd name="T75" fmla="*/ 2147483646 h 2668"/>
                  <a:gd name="T76" fmla="*/ 2147483646 w 2134"/>
                  <a:gd name="T77" fmla="*/ 2147483646 h 2668"/>
                  <a:gd name="T78" fmla="*/ 2147483646 w 2134"/>
                  <a:gd name="T79" fmla="*/ 2147483646 h 2668"/>
                  <a:gd name="T80" fmla="*/ 2147483646 w 2134"/>
                  <a:gd name="T81" fmla="*/ 2147483646 h 2668"/>
                  <a:gd name="T82" fmla="*/ 2147483646 w 2134"/>
                  <a:gd name="T83" fmla="*/ 2147483646 h 2668"/>
                  <a:gd name="T84" fmla="*/ 2147483646 w 2134"/>
                  <a:gd name="T85" fmla="*/ 2147483646 h 2668"/>
                  <a:gd name="T86" fmla="*/ 2147483646 w 2134"/>
                  <a:gd name="T87" fmla="*/ 2147483646 h 2668"/>
                  <a:gd name="T88" fmla="*/ 2147483646 w 2134"/>
                  <a:gd name="T89" fmla="*/ 2147483646 h 2668"/>
                  <a:gd name="T90" fmla="*/ 2147483646 w 2134"/>
                  <a:gd name="T91" fmla="*/ 2147483646 h 2668"/>
                  <a:gd name="T92" fmla="*/ 2147483646 w 2134"/>
                  <a:gd name="T93" fmla="*/ 2147483646 h 2668"/>
                  <a:gd name="T94" fmla="*/ 2147483646 w 2134"/>
                  <a:gd name="T95" fmla="*/ 2147483646 h 2668"/>
                  <a:gd name="T96" fmla="*/ 2147483646 w 2134"/>
                  <a:gd name="T97" fmla="*/ 2147483646 h 2668"/>
                  <a:gd name="T98" fmla="*/ 2147483646 w 2134"/>
                  <a:gd name="T99" fmla="*/ 2147483646 h 2668"/>
                  <a:gd name="T100" fmla="*/ 2147483646 w 2134"/>
                  <a:gd name="T101" fmla="*/ 2147483646 h 2668"/>
                  <a:gd name="T102" fmla="*/ 2147483646 w 2134"/>
                  <a:gd name="T103" fmla="*/ 2147483646 h 2668"/>
                  <a:gd name="T104" fmla="*/ 2147483646 w 2134"/>
                  <a:gd name="T105" fmla="*/ 2147483646 h 2668"/>
                  <a:gd name="T106" fmla="*/ 2147483646 w 2134"/>
                  <a:gd name="T107" fmla="*/ 2147483646 h 2668"/>
                  <a:gd name="T108" fmla="*/ 2147483646 w 2134"/>
                  <a:gd name="T109" fmla="*/ 2147483646 h 2668"/>
                  <a:gd name="T110" fmla="*/ 2147483646 w 2134"/>
                  <a:gd name="T111" fmla="*/ 2147483646 h 2668"/>
                  <a:gd name="T112" fmla="*/ 2147483646 w 2134"/>
                  <a:gd name="T113" fmla="*/ 2147483646 h 2668"/>
                  <a:gd name="T114" fmla="*/ 2147483646 w 2134"/>
                  <a:gd name="T115" fmla="*/ 2147483646 h 2668"/>
                  <a:gd name="T116" fmla="*/ 2147483646 w 2134"/>
                  <a:gd name="T117" fmla="*/ 2147483646 h 2668"/>
                  <a:gd name="T118" fmla="*/ 2147483646 w 2134"/>
                  <a:gd name="T119" fmla="*/ 2147483646 h 2668"/>
                  <a:gd name="T120" fmla="*/ 2147483646 w 2134"/>
                  <a:gd name="T121" fmla="*/ 2147483646 h 26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34" h="2668">
                    <a:moveTo>
                      <a:pt x="1219" y="743"/>
                    </a:moveTo>
                    <a:lnTo>
                      <a:pt x="1219" y="743"/>
                    </a:lnTo>
                    <a:lnTo>
                      <a:pt x="1238" y="724"/>
                    </a:lnTo>
                    <a:lnTo>
                      <a:pt x="1238" y="705"/>
                    </a:lnTo>
                    <a:lnTo>
                      <a:pt x="1257" y="705"/>
                    </a:lnTo>
                    <a:lnTo>
                      <a:pt x="1238" y="686"/>
                    </a:lnTo>
                    <a:lnTo>
                      <a:pt x="1238" y="667"/>
                    </a:lnTo>
                    <a:lnTo>
                      <a:pt x="1219" y="647"/>
                    </a:lnTo>
                    <a:lnTo>
                      <a:pt x="1238" y="591"/>
                    </a:lnTo>
                    <a:lnTo>
                      <a:pt x="1238" y="552"/>
                    </a:lnTo>
                    <a:lnTo>
                      <a:pt x="1238" y="533"/>
                    </a:lnTo>
                    <a:lnTo>
                      <a:pt x="1238" y="495"/>
                    </a:lnTo>
                    <a:lnTo>
                      <a:pt x="1219" y="495"/>
                    </a:lnTo>
                    <a:lnTo>
                      <a:pt x="1219" y="476"/>
                    </a:lnTo>
                    <a:lnTo>
                      <a:pt x="1238" y="476"/>
                    </a:lnTo>
                    <a:lnTo>
                      <a:pt x="1238" y="457"/>
                    </a:lnTo>
                    <a:lnTo>
                      <a:pt x="1257" y="457"/>
                    </a:lnTo>
                    <a:lnTo>
                      <a:pt x="1276" y="457"/>
                    </a:lnTo>
                    <a:lnTo>
                      <a:pt x="1276" y="438"/>
                    </a:lnTo>
                    <a:lnTo>
                      <a:pt x="1276" y="419"/>
                    </a:lnTo>
                    <a:lnTo>
                      <a:pt x="1276" y="381"/>
                    </a:lnTo>
                    <a:lnTo>
                      <a:pt x="1276" y="362"/>
                    </a:lnTo>
                    <a:lnTo>
                      <a:pt x="1276" y="343"/>
                    </a:lnTo>
                    <a:lnTo>
                      <a:pt x="1295" y="324"/>
                    </a:lnTo>
                    <a:lnTo>
                      <a:pt x="1295" y="305"/>
                    </a:lnTo>
                    <a:lnTo>
                      <a:pt x="1276" y="266"/>
                    </a:lnTo>
                    <a:lnTo>
                      <a:pt x="1257" y="266"/>
                    </a:lnTo>
                    <a:lnTo>
                      <a:pt x="1257" y="248"/>
                    </a:lnTo>
                    <a:lnTo>
                      <a:pt x="1238" y="190"/>
                    </a:lnTo>
                    <a:lnTo>
                      <a:pt x="1238" y="152"/>
                    </a:lnTo>
                    <a:lnTo>
                      <a:pt x="1257" y="152"/>
                    </a:lnTo>
                    <a:lnTo>
                      <a:pt x="1276" y="152"/>
                    </a:lnTo>
                    <a:lnTo>
                      <a:pt x="1295" y="152"/>
                    </a:lnTo>
                    <a:lnTo>
                      <a:pt x="1295" y="114"/>
                    </a:lnTo>
                    <a:lnTo>
                      <a:pt x="1276" y="95"/>
                    </a:lnTo>
                    <a:lnTo>
                      <a:pt x="1276" y="76"/>
                    </a:lnTo>
                    <a:lnTo>
                      <a:pt x="1314" y="76"/>
                    </a:lnTo>
                    <a:lnTo>
                      <a:pt x="1333" y="76"/>
                    </a:lnTo>
                    <a:lnTo>
                      <a:pt x="1333" y="95"/>
                    </a:lnTo>
                    <a:lnTo>
                      <a:pt x="1352" y="114"/>
                    </a:lnTo>
                    <a:lnTo>
                      <a:pt x="1371" y="95"/>
                    </a:lnTo>
                    <a:lnTo>
                      <a:pt x="1390" y="114"/>
                    </a:lnTo>
                    <a:lnTo>
                      <a:pt x="1390" y="134"/>
                    </a:lnTo>
                    <a:lnTo>
                      <a:pt x="1409" y="134"/>
                    </a:lnTo>
                    <a:lnTo>
                      <a:pt x="1409" y="152"/>
                    </a:lnTo>
                    <a:lnTo>
                      <a:pt x="1409" y="171"/>
                    </a:lnTo>
                    <a:lnTo>
                      <a:pt x="1409" y="190"/>
                    </a:lnTo>
                    <a:lnTo>
                      <a:pt x="1428" y="190"/>
                    </a:lnTo>
                    <a:lnTo>
                      <a:pt x="1428" y="171"/>
                    </a:lnTo>
                    <a:lnTo>
                      <a:pt x="1428" y="152"/>
                    </a:lnTo>
                    <a:lnTo>
                      <a:pt x="1428" y="134"/>
                    </a:lnTo>
                    <a:lnTo>
                      <a:pt x="1447" y="134"/>
                    </a:lnTo>
                    <a:lnTo>
                      <a:pt x="1466" y="114"/>
                    </a:lnTo>
                    <a:lnTo>
                      <a:pt x="1466" y="95"/>
                    </a:lnTo>
                    <a:lnTo>
                      <a:pt x="1466" y="76"/>
                    </a:lnTo>
                    <a:lnTo>
                      <a:pt x="1486" y="76"/>
                    </a:lnTo>
                    <a:lnTo>
                      <a:pt x="1505" y="76"/>
                    </a:lnTo>
                    <a:lnTo>
                      <a:pt x="1523" y="57"/>
                    </a:lnTo>
                    <a:lnTo>
                      <a:pt x="1542" y="57"/>
                    </a:lnTo>
                    <a:lnTo>
                      <a:pt x="1562" y="57"/>
                    </a:lnTo>
                    <a:lnTo>
                      <a:pt x="1581" y="76"/>
                    </a:lnTo>
                    <a:lnTo>
                      <a:pt x="1581" y="95"/>
                    </a:lnTo>
                    <a:lnTo>
                      <a:pt x="1600" y="95"/>
                    </a:lnTo>
                    <a:lnTo>
                      <a:pt x="1600" y="76"/>
                    </a:lnTo>
                    <a:lnTo>
                      <a:pt x="1619" y="76"/>
                    </a:lnTo>
                    <a:lnTo>
                      <a:pt x="1638" y="76"/>
                    </a:lnTo>
                    <a:lnTo>
                      <a:pt x="1657" y="76"/>
                    </a:lnTo>
                    <a:lnTo>
                      <a:pt x="1657" y="57"/>
                    </a:lnTo>
                    <a:lnTo>
                      <a:pt x="1638" y="38"/>
                    </a:lnTo>
                    <a:lnTo>
                      <a:pt x="1638" y="19"/>
                    </a:lnTo>
                    <a:lnTo>
                      <a:pt x="1657" y="38"/>
                    </a:lnTo>
                    <a:lnTo>
                      <a:pt x="1676" y="38"/>
                    </a:lnTo>
                    <a:lnTo>
                      <a:pt x="1676" y="19"/>
                    </a:lnTo>
                    <a:lnTo>
                      <a:pt x="1714" y="0"/>
                    </a:lnTo>
                    <a:lnTo>
                      <a:pt x="1733" y="0"/>
                    </a:lnTo>
                    <a:lnTo>
                      <a:pt x="1714" y="19"/>
                    </a:lnTo>
                    <a:lnTo>
                      <a:pt x="1714" y="38"/>
                    </a:lnTo>
                    <a:lnTo>
                      <a:pt x="1714" y="57"/>
                    </a:lnTo>
                    <a:lnTo>
                      <a:pt x="1714" y="76"/>
                    </a:lnTo>
                    <a:lnTo>
                      <a:pt x="1733" y="95"/>
                    </a:lnTo>
                    <a:lnTo>
                      <a:pt x="1752" y="95"/>
                    </a:lnTo>
                    <a:lnTo>
                      <a:pt x="1752" y="76"/>
                    </a:lnTo>
                    <a:lnTo>
                      <a:pt x="1752" y="57"/>
                    </a:lnTo>
                    <a:lnTo>
                      <a:pt x="1771" y="76"/>
                    </a:lnTo>
                    <a:lnTo>
                      <a:pt x="1790" y="57"/>
                    </a:lnTo>
                    <a:lnTo>
                      <a:pt x="1809" y="57"/>
                    </a:lnTo>
                    <a:lnTo>
                      <a:pt x="1828" y="76"/>
                    </a:lnTo>
                    <a:lnTo>
                      <a:pt x="1828" y="95"/>
                    </a:lnTo>
                    <a:lnTo>
                      <a:pt x="1847" y="114"/>
                    </a:lnTo>
                    <a:lnTo>
                      <a:pt x="1847" y="134"/>
                    </a:lnTo>
                    <a:lnTo>
                      <a:pt x="1847" y="152"/>
                    </a:lnTo>
                    <a:lnTo>
                      <a:pt x="1867" y="152"/>
                    </a:lnTo>
                    <a:lnTo>
                      <a:pt x="1904" y="134"/>
                    </a:lnTo>
                    <a:lnTo>
                      <a:pt x="1923" y="134"/>
                    </a:lnTo>
                    <a:lnTo>
                      <a:pt x="1923" y="152"/>
                    </a:lnTo>
                    <a:lnTo>
                      <a:pt x="1943" y="190"/>
                    </a:lnTo>
                    <a:lnTo>
                      <a:pt x="1943" y="210"/>
                    </a:lnTo>
                    <a:lnTo>
                      <a:pt x="1923" y="210"/>
                    </a:lnTo>
                    <a:lnTo>
                      <a:pt x="1923" y="229"/>
                    </a:lnTo>
                    <a:lnTo>
                      <a:pt x="1943" y="248"/>
                    </a:lnTo>
                    <a:lnTo>
                      <a:pt x="1943" y="266"/>
                    </a:lnTo>
                    <a:lnTo>
                      <a:pt x="1962" y="266"/>
                    </a:lnTo>
                    <a:lnTo>
                      <a:pt x="1962" y="286"/>
                    </a:lnTo>
                    <a:lnTo>
                      <a:pt x="1962" y="305"/>
                    </a:lnTo>
                    <a:lnTo>
                      <a:pt x="1962" y="362"/>
                    </a:lnTo>
                    <a:lnTo>
                      <a:pt x="1981" y="419"/>
                    </a:lnTo>
                    <a:lnTo>
                      <a:pt x="1981" y="438"/>
                    </a:lnTo>
                    <a:lnTo>
                      <a:pt x="1981" y="457"/>
                    </a:lnTo>
                    <a:lnTo>
                      <a:pt x="1981" y="476"/>
                    </a:lnTo>
                    <a:lnTo>
                      <a:pt x="2019" y="495"/>
                    </a:lnTo>
                    <a:lnTo>
                      <a:pt x="2038" y="533"/>
                    </a:lnTo>
                    <a:lnTo>
                      <a:pt x="2038" y="552"/>
                    </a:lnTo>
                    <a:lnTo>
                      <a:pt x="2057" y="591"/>
                    </a:lnTo>
                    <a:lnTo>
                      <a:pt x="2057" y="628"/>
                    </a:lnTo>
                    <a:lnTo>
                      <a:pt x="2114" y="686"/>
                    </a:lnTo>
                    <a:lnTo>
                      <a:pt x="2133" y="724"/>
                    </a:lnTo>
                    <a:lnTo>
                      <a:pt x="2133" y="762"/>
                    </a:lnTo>
                    <a:lnTo>
                      <a:pt x="2114" y="800"/>
                    </a:lnTo>
                    <a:lnTo>
                      <a:pt x="2076" y="838"/>
                    </a:lnTo>
                    <a:lnTo>
                      <a:pt x="2076" y="876"/>
                    </a:lnTo>
                    <a:lnTo>
                      <a:pt x="2076" y="972"/>
                    </a:lnTo>
                    <a:lnTo>
                      <a:pt x="2076" y="1009"/>
                    </a:lnTo>
                    <a:lnTo>
                      <a:pt x="2057" y="1028"/>
                    </a:lnTo>
                    <a:lnTo>
                      <a:pt x="2057" y="1048"/>
                    </a:lnTo>
                    <a:lnTo>
                      <a:pt x="2076" y="1048"/>
                    </a:lnTo>
                    <a:lnTo>
                      <a:pt x="2076" y="1067"/>
                    </a:lnTo>
                    <a:lnTo>
                      <a:pt x="2057" y="1105"/>
                    </a:lnTo>
                    <a:lnTo>
                      <a:pt x="2057" y="1124"/>
                    </a:lnTo>
                    <a:lnTo>
                      <a:pt x="2057" y="1162"/>
                    </a:lnTo>
                    <a:lnTo>
                      <a:pt x="2057" y="1181"/>
                    </a:lnTo>
                    <a:lnTo>
                      <a:pt x="2057" y="1200"/>
                    </a:lnTo>
                    <a:lnTo>
                      <a:pt x="2038" y="1200"/>
                    </a:lnTo>
                    <a:lnTo>
                      <a:pt x="2019" y="1219"/>
                    </a:lnTo>
                    <a:lnTo>
                      <a:pt x="2038" y="1238"/>
                    </a:lnTo>
                    <a:lnTo>
                      <a:pt x="2057" y="1238"/>
                    </a:lnTo>
                    <a:lnTo>
                      <a:pt x="2057" y="1257"/>
                    </a:lnTo>
                    <a:lnTo>
                      <a:pt x="2038" y="1257"/>
                    </a:lnTo>
                    <a:lnTo>
                      <a:pt x="2038" y="1276"/>
                    </a:lnTo>
                    <a:lnTo>
                      <a:pt x="2057" y="1276"/>
                    </a:lnTo>
                    <a:lnTo>
                      <a:pt x="2076" y="1314"/>
                    </a:lnTo>
                    <a:lnTo>
                      <a:pt x="2076" y="1371"/>
                    </a:lnTo>
                    <a:lnTo>
                      <a:pt x="2076" y="1409"/>
                    </a:lnTo>
                    <a:lnTo>
                      <a:pt x="2076" y="1448"/>
                    </a:lnTo>
                    <a:lnTo>
                      <a:pt x="2038" y="1524"/>
                    </a:lnTo>
                    <a:lnTo>
                      <a:pt x="2019" y="1543"/>
                    </a:lnTo>
                    <a:lnTo>
                      <a:pt x="2000" y="1543"/>
                    </a:lnTo>
                    <a:lnTo>
                      <a:pt x="2000" y="1562"/>
                    </a:lnTo>
                    <a:lnTo>
                      <a:pt x="2000" y="1581"/>
                    </a:lnTo>
                    <a:lnTo>
                      <a:pt x="2000" y="1600"/>
                    </a:lnTo>
                    <a:lnTo>
                      <a:pt x="1981" y="1619"/>
                    </a:lnTo>
                    <a:lnTo>
                      <a:pt x="1981" y="1638"/>
                    </a:lnTo>
                    <a:lnTo>
                      <a:pt x="1981" y="1657"/>
                    </a:lnTo>
                    <a:lnTo>
                      <a:pt x="1962" y="1676"/>
                    </a:lnTo>
                    <a:lnTo>
                      <a:pt x="1962" y="1657"/>
                    </a:lnTo>
                    <a:lnTo>
                      <a:pt x="1943" y="1657"/>
                    </a:lnTo>
                    <a:lnTo>
                      <a:pt x="1943" y="1638"/>
                    </a:lnTo>
                    <a:lnTo>
                      <a:pt x="1923" y="1619"/>
                    </a:lnTo>
                    <a:lnTo>
                      <a:pt x="1923" y="1638"/>
                    </a:lnTo>
                    <a:lnTo>
                      <a:pt x="1923" y="1657"/>
                    </a:lnTo>
                    <a:lnTo>
                      <a:pt x="1904" y="1676"/>
                    </a:lnTo>
                    <a:lnTo>
                      <a:pt x="1886" y="1676"/>
                    </a:lnTo>
                    <a:lnTo>
                      <a:pt x="1886" y="1657"/>
                    </a:lnTo>
                    <a:lnTo>
                      <a:pt x="1867" y="1657"/>
                    </a:lnTo>
                    <a:lnTo>
                      <a:pt x="1847" y="1657"/>
                    </a:lnTo>
                    <a:lnTo>
                      <a:pt x="1847" y="1676"/>
                    </a:lnTo>
                    <a:lnTo>
                      <a:pt x="1867" y="1695"/>
                    </a:lnTo>
                    <a:lnTo>
                      <a:pt x="1847" y="1695"/>
                    </a:lnTo>
                    <a:lnTo>
                      <a:pt x="1828" y="1695"/>
                    </a:lnTo>
                    <a:lnTo>
                      <a:pt x="1809" y="1695"/>
                    </a:lnTo>
                    <a:lnTo>
                      <a:pt x="1809" y="1714"/>
                    </a:lnTo>
                    <a:lnTo>
                      <a:pt x="1733" y="1790"/>
                    </a:lnTo>
                    <a:lnTo>
                      <a:pt x="1714" y="1790"/>
                    </a:lnTo>
                    <a:lnTo>
                      <a:pt x="1676" y="1790"/>
                    </a:lnTo>
                    <a:lnTo>
                      <a:pt x="1676" y="1771"/>
                    </a:lnTo>
                    <a:lnTo>
                      <a:pt x="1676" y="1752"/>
                    </a:lnTo>
                    <a:lnTo>
                      <a:pt x="1657" y="1752"/>
                    </a:lnTo>
                    <a:lnTo>
                      <a:pt x="1657" y="1771"/>
                    </a:lnTo>
                    <a:lnTo>
                      <a:pt x="1619" y="1848"/>
                    </a:lnTo>
                    <a:lnTo>
                      <a:pt x="1619" y="1866"/>
                    </a:lnTo>
                    <a:lnTo>
                      <a:pt x="1619" y="1886"/>
                    </a:lnTo>
                    <a:lnTo>
                      <a:pt x="1600" y="1886"/>
                    </a:lnTo>
                    <a:lnTo>
                      <a:pt x="1600" y="1905"/>
                    </a:lnTo>
                    <a:lnTo>
                      <a:pt x="1581" y="1905"/>
                    </a:lnTo>
                    <a:lnTo>
                      <a:pt x="1581" y="1924"/>
                    </a:lnTo>
                    <a:lnTo>
                      <a:pt x="1562" y="1943"/>
                    </a:lnTo>
                    <a:lnTo>
                      <a:pt x="1542" y="1943"/>
                    </a:lnTo>
                    <a:lnTo>
                      <a:pt x="1542" y="1924"/>
                    </a:lnTo>
                    <a:lnTo>
                      <a:pt x="1523" y="1924"/>
                    </a:lnTo>
                    <a:lnTo>
                      <a:pt x="1505" y="1905"/>
                    </a:lnTo>
                    <a:lnTo>
                      <a:pt x="1505" y="1943"/>
                    </a:lnTo>
                    <a:lnTo>
                      <a:pt x="1505" y="1962"/>
                    </a:lnTo>
                    <a:lnTo>
                      <a:pt x="1486" y="1962"/>
                    </a:lnTo>
                    <a:lnTo>
                      <a:pt x="1486" y="1943"/>
                    </a:lnTo>
                    <a:lnTo>
                      <a:pt x="1466" y="1924"/>
                    </a:lnTo>
                    <a:lnTo>
                      <a:pt x="1428" y="1924"/>
                    </a:lnTo>
                    <a:lnTo>
                      <a:pt x="1409" y="1924"/>
                    </a:lnTo>
                    <a:lnTo>
                      <a:pt x="1409" y="1943"/>
                    </a:lnTo>
                    <a:lnTo>
                      <a:pt x="1428" y="1962"/>
                    </a:lnTo>
                    <a:lnTo>
                      <a:pt x="1409" y="1981"/>
                    </a:lnTo>
                    <a:lnTo>
                      <a:pt x="1352" y="2000"/>
                    </a:lnTo>
                    <a:lnTo>
                      <a:pt x="1333" y="2000"/>
                    </a:lnTo>
                    <a:lnTo>
                      <a:pt x="1314" y="1981"/>
                    </a:lnTo>
                    <a:lnTo>
                      <a:pt x="1314" y="1962"/>
                    </a:lnTo>
                    <a:lnTo>
                      <a:pt x="1295" y="1962"/>
                    </a:lnTo>
                    <a:lnTo>
                      <a:pt x="1276" y="1962"/>
                    </a:lnTo>
                    <a:lnTo>
                      <a:pt x="1276" y="1981"/>
                    </a:lnTo>
                    <a:lnTo>
                      <a:pt x="1276" y="2000"/>
                    </a:lnTo>
                    <a:lnTo>
                      <a:pt x="1257" y="2019"/>
                    </a:lnTo>
                    <a:lnTo>
                      <a:pt x="1257" y="2038"/>
                    </a:lnTo>
                    <a:lnTo>
                      <a:pt x="1238" y="2038"/>
                    </a:lnTo>
                    <a:lnTo>
                      <a:pt x="1238" y="2019"/>
                    </a:lnTo>
                    <a:lnTo>
                      <a:pt x="1219" y="2019"/>
                    </a:lnTo>
                    <a:lnTo>
                      <a:pt x="1219" y="2038"/>
                    </a:lnTo>
                    <a:lnTo>
                      <a:pt x="1219" y="2057"/>
                    </a:lnTo>
                    <a:lnTo>
                      <a:pt x="1200" y="2057"/>
                    </a:lnTo>
                    <a:lnTo>
                      <a:pt x="1181" y="2057"/>
                    </a:lnTo>
                    <a:lnTo>
                      <a:pt x="1161" y="2057"/>
                    </a:lnTo>
                    <a:lnTo>
                      <a:pt x="1124" y="2076"/>
                    </a:lnTo>
                    <a:lnTo>
                      <a:pt x="1105" y="2057"/>
                    </a:lnTo>
                    <a:lnTo>
                      <a:pt x="1124" y="2038"/>
                    </a:lnTo>
                    <a:lnTo>
                      <a:pt x="1105" y="2038"/>
                    </a:lnTo>
                    <a:lnTo>
                      <a:pt x="1085" y="2057"/>
                    </a:lnTo>
                    <a:lnTo>
                      <a:pt x="1066" y="2076"/>
                    </a:lnTo>
                    <a:lnTo>
                      <a:pt x="1066" y="2095"/>
                    </a:lnTo>
                    <a:lnTo>
                      <a:pt x="1066" y="2133"/>
                    </a:lnTo>
                    <a:lnTo>
                      <a:pt x="1047" y="2133"/>
                    </a:lnTo>
                    <a:lnTo>
                      <a:pt x="1029" y="2133"/>
                    </a:lnTo>
                    <a:lnTo>
                      <a:pt x="1009" y="2133"/>
                    </a:lnTo>
                    <a:lnTo>
                      <a:pt x="1009" y="2171"/>
                    </a:lnTo>
                    <a:lnTo>
                      <a:pt x="1009" y="2229"/>
                    </a:lnTo>
                    <a:lnTo>
                      <a:pt x="1009" y="2247"/>
                    </a:lnTo>
                    <a:lnTo>
                      <a:pt x="990" y="2267"/>
                    </a:lnTo>
                    <a:lnTo>
                      <a:pt x="933" y="2305"/>
                    </a:lnTo>
                    <a:lnTo>
                      <a:pt x="914" y="2305"/>
                    </a:lnTo>
                    <a:lnTo>
                      <a:pt x="895" y="2305"/>
                    </a:lnTo>
                    <a:lnTo>
                      <a:pt x="876" y="2286"/>
                    </a:lnTo>
                    <a:lnTo>
                      <a:pt x="857" y="2286"/>
                    </a:lnTo>
                    <a:lnTo>
                      <a:pt x="857" y="2305"/>
                    </a:lnTo>
                    <a:lnTo>
                      <a:pt x="895" y="2343"/>
                    </a:lnTo>
                    <a:lnTo>
                      <a:pt x="895" y="2362"/>
                    </a:lnTo>
                    <a:lnTo>
                      <a:pt x="876" y="2362"/>
                    </a:lnTo>
                    <a:lnTo>
                      <a:pt x="857" y="2362"/>
                    </a:lnTo>
                    <a:lnTo>
                      <a:pt x="838" y="2362"/>
                    </a:lnTo>
                    <a:lnTo>
                      <a:pt x="819" y="2362"/>
                    </a:lnTo>
                    <a:lnTo>
                      <a:pt x="819" y="2400"/>
                    </a:lnTo>
                    <a:lnTo>
                      <a:pt x="800" y="2400"/>
                    </a:lnTo>
                    <a:lnTo>
                      <a:pt x="780" y="2381"/>
                    </a:lnTo>
                    <a:lnTo>
                      <a:pt x="762" y="2381"/>
                    </a:lnTo>
                    <a:lnTo>
                      <a:pt x="743" y="2381"/>
                    </a:lnTo>
                    <a:lnTo>
                      <a:pt x="724" y="2400"/>
                    </a:lnTo>
                    <a:lnTo>
                      <a:pt x="724" y="2419"/>
                    </a:lnTo>
                    <a:lnTo>
                      <a:pt x="685" y="2438"/>
                    </a:lnTo>
                    <a:lnTo>
                      <a:pt x="666" y="2438"/>
                    </a:lnTo>
                    <a:lnTo>
                      <a:pt x="648" y="2438"/>
                    </a:lnTo>
                    <a:lnTo>
                      <a:pt x="628" y="2457"/>
                    </a:lnTo>
                    <a:lnTo>
                      <a:pt x="628" y="2476"/>
                    </a:lnTo>
                    <a:lnTo>
                      <a:pt x="609" y="2476"/>
                    </a:lnTo>
                    <a:lnTo>
                      <a:pt x="590" y="2495"/>
                    </a:lnTo>
                    <a:lnTo>
                      <a:pt x="571" y="2495"/>
                    </a:lnTo>
                    <a:lnTo>
                      <a:pt x="571" y="2514"/>
                    </a:lnTo>
                    <a:lnTo>
                      <a:pt x="571" y="2533"/>
                    </a:lnTo>
                    <a:lnTo>
                      <a:pt x="571" y="2552"/>
                    </a:lnTo>
                    <a:lnTo>
                      <a:pt x="533" y="2591"/>
                    </a:lnTo>
                    <a:lnTo>
                      <a:pt x="533" y="2609"/>
                    </a:lnTo>
                    <a:lnTo>
                      <a:pt x="495" y="2609"/>
                    </a:lnTo>
                    <a:lnTo>
                      <a:pt x="476" y="2609"/>
                    </a:lnTo>
                    <a:lnTo>
                      <a:pt x="476" y="2591"/>
                    </a:lnTo>
                    <a:lnTo>
                      <a:pt x="476" y="2609"/>
                    </a:lnTo>
                    <a:lnTo>
                      <a:pt x="457" y="2609"/>
                    </a:lnTo>
                    <a:lnTo>
                      <a:pt x="457" y="2628"/>
                    </a:lnTo>
                    <a:lnTo>
                      <a:pt x="438" y="2648"/>
                    </a:lnTo>
                    <a:lnTo>
                      <a:pt x="419" y="2667"/>
                    </a:lnTo>
                    <a:lnTo>
                      <a:pt x="399" y="2667"/>
                    </a:lnTo>
                    <a:lnTo>
                      <a:pt x="399" y="2648"/>
                    </a:lnTo>
                    <a:lnTo>
                      <a:pt x="381" y="2648"/>
                    </a:lnTo>
                    <a:lnTo>
                      <a:pt x="362" y="2648"/>
                    </a:lnTo>
                    <a:lnTo>
                      <a:pt x="362" y="2667"/>
                    </a:lnTo>
                    <a:lnTo>
                      <a:pt x="285" y="2609"/>
                    </a:lnTo>
                    <a:lnTo>
                      <a:pt x="267" y="2591"/>
                    </a:lnTo>
                    <a:lnTo>
                      <a:pt x="247" y="2572"/>
                    </a:lnTo>
                    <a:lnTo>
                      <a:pt x="228" y="2552"/>
                    </a:lnTo>
                    <a:lnTo>
                      <a:pt x="228" y="2533"/>
                    </a:lnTo>
                    <a:lnTo>
                      <a:pt x="228" y="2514"/>
                    </a:lnTo>
                    <a:lnTo>
                      <a:pt x="209" y="2495"/>
                    </a:lnTo>
                    <a:lnTo>
                      <a:pt x="209" y="2476"/>
                    </a:lnTo>
                    <a:lnTo>
                      <a:pt x="171" y="2457"/>
                    </a:lnTo>
                    <a:lnTo>
                      <a:pt x="171" y="2438"/>
                    </a:lnTo>
                    <a:lnTo>
                      <a:pt x="171" y="2419"/>
                    </a:lnTo>
                    <a:lnTo>
                      <a:pt x="171" y="2381"/>
                    </a:lnTo>
                    <a:lnTo>
                      <a:pt x="152" y="2305"/>
                    </a:lnTo>
                    <a:lnTo>
                      <a:pt x="152" y="2267"/>
                    </a:lnTo>
                    <a:lnTo>
                      <a:pt x="133" y="2229"/>
                    </a:lnTo>
                    <a:lnTo>
                      <a:pt x="0" y="1962"/>
                    </a:lnTo>
                    <a:lnTo>
                      <a:pt x="0" y="1924"/>
                    </a:lnTo>
                    <a:lnTo>
                      <a:pt x="0" y="1905"/>
                    </a:lnTo>
                    <a:lnTo>
                      <a:pt x="19" y="1866"/>
                    </a:lnTo>
                    <a:lnTo>
                      <a:pt x="57" y="1848"/>
                    </a:lnTo>
                    <a:lnTo>
                      <a:pt x="76" y="1829"/>
                    </a:lnTo>
                    <a:lnTo>
                      <a:pt x="95" y="1829"/>
                    </a:lnTo>
                    <a:lnTo>
                      <a:pt x="114" y="1848"/>
                    </a:lnTo>
                    <a:lnTo>
                      <a:pt x="133" y="1866"/>
                    </a:lnTo>
                    <a:lnTo>
                      <a:pt x="152" y="1905"/>
                    </a:lnTo>
                    <a:lnTo>
                      <a:pt x="171" y="1924"/>
                    </a:lnTo>
                    <a:lnTo>
                      <a:pt x="190" y="1924"/>
                    </a:lnTo>
                    <a:lnTo>
                      <a:pt x="247" y="1962"/>
                    </a:lnTo>
                    <a:lnTo>
                      <a:pt x="285" y="1924"/>
                    </a:lnTo>
                    <a:lnTo>
                      <a:pt x="304" y="1886"/>
                    </a:lnTo>
                    <a:lnTo>
                      <a:pt x="343" y="1866"/>
                    </a:lnTo>
                    <a:lnTo>
                      <a:pt x="362" y="1866"/>
                    </a:lnTo>
                    <a:lnTo>
                      <a:pt x="381" y="1848"/>
                    </a:lnTo>
                    <a:lnTo>
                      <a:pt x="381" y="1829"/>
                    </a:lnTo>
                    <a:lnTo>
                      <a:pt x="399" y="1810"/>
                    </a:lnTo>
                    <a:lnTo>
                      <a:pt x="399" y="1790"/>
                    </a:lnTo>
                    <a:lnTo>
                      <a:pt x="399" y="1771"/>
                    </a:lnTo>
                    <a:lnTo>
                      <a:pt x="419" y="1752"/>
                    </a:lnTo>
                    <a:lnTo>
                      <a:pt x="399" y="1752"/>
                    </a:lnTo>
                    <a:lnTo>
                      <a:pt x="399" y="1734"/>
                    </a:lnTo>
                    <a:lnTo>
                      <a:pt x="381" y="1695"/>
                    </a:lnTo>
                    <a:lnTo>
                      <a:pt x="381" y="1676"/>
                    </a:lnTo>
                    <a:lnTo>
                      <a:pt x="399" y="1676"/>
                    </a:lnTo>
                    <a:lnTo>
                      <a:pt x="419" y="1657"/>
                    </a:lnTo>
                    <a:lnTo>
                      <a:pt x="419" y="1638"/>
                    </a:lnTo>
                    <a:lnTo>
                      <a:pt x="438" y="1619"/>
                    </a:lnTo>
                    <a:lnTo>
                      <a:pt x="438" y="1600"/>
                    </a:lnTo>
                    <a:lnTo>
                      <a:pt x="457" y="1600"/>
                    </a:lnTo>
                    <a:lnTo>
                      <a:pt x="476" y="1600"/>
                    </a:lnTo>
                    <a:lnTo>
                      <a:pt x="514" y="1600"/>
                    </a:lnTo>
                    <a:lnTo>
                      <a:pt x="514" y="1581"/>
                    </a:lnTo>
                    <a:lnTo>
                      <a:pt x="514" y="1543"/>
                    </a:lnTo>
                    <a:lnTo>
                      <a:pt x="533" y="1524"/>
                    </a:lnTo>
                    <a:lnTo>
                      <a:pt x="533" y="1505"/>
                    </a:lnTo>
                    <a:lnTo>
                      <a:pt x="552" y="1485"/>
                    </a:lnTo>
                    <a:lnTo>
                      <a:pt x="571" y="1467"/>
                    </a:lnTo>
                    <a:lnTo>
                      <a:pt x="590" y="1467"/>
                    </a:lnTo>
                    <a:lnTo>
                      <a:pt x="628" y="1467"/>
                    </a:lnTo>
                    <a:lnTo>
                      <a:pt x="666" y="1448"/>
                    </a:lnTo>
                    <a:lnTo>
                      <a:pt x="685" y="1448"/>
                    </a:lnTo>
                    <a:lnTo>
                      <a:pt x="704" y="1448"/>
                    </a:lnTo>
                    <a:lnTo>
                      <a:pt x="724" y="1448"/>
                    </a:lnTo>
                    <a:lnTo>
                      <a:pt x="743" y="1467"/>
                    </a:lnTo>
                    <a:lnTo>
                      <a:pt x="780" y="1467"/>
                    </a:lnTo>
                    <a:lnTo>
                      <a:pt x="800" y="1467"/>
                    </a:lnTo>
                    <a:lnTo>
                      <a:pt x="819" y="1448"/>
                    </a:lnTo>
                    <a:lnTo>
                      <a:pt x="819" y="1429"/>
                    </a:lnTo>
                    <a:lnTo>
                      <a:pt x="800" y="1390"/>
                    </a:lnTo>
                    <a:lnTo>
                      <a:pt x="819" y="1371"/>
                    </a:lnTo>
                    <a:lnTo>
                      <a:pt x="876" y="1314"/>
                    </a:lnTo>
                    <a:lnTo>
                      <a:pt x="895" y="1295"/>
                    </a:lnTo>
                    <a:lnTo>
                      <a:pt x="933" y="1295"/>
                    </a:lnTo>
                    <a:lnTo>
                      <a:pt x="952" y="1295"/>
                    </a:lnTo>
                    <a:lnTo>
                      <a:pt x="952" y="1276"/>
                    </a:lnTo>
                    <a:lnTo>
                      <a:pt x="971" y="1257"/>
                    </a:lnTo>
                    <a:lnTo>
                      <a:pt x="971" y="1238"/>
                    </a:lnTo>
                    <a:lnTo>
                      <a:pt x="990" y="1200"/>
                    </a:lnTo>
                    <a:lnTo>
                      <a:pt x="990" y="1181"/>
                    </a:lnTo>
                    <a:lnTo>
                      <a:pt x="1009" y="1162"/>
                    </a:lnTo>
                    <a:lnTo>
                      <a:pt x="1029" y="1162"/>
                    </a:lnTo>
                    <a:lnTo>
                      <a:pt x="1066" y="1162"/>
                    </a:lnTo>
                    <a:lnTo>
                      <a:pt x="1085" y="1162"/>
                    </a:lnTo>
                    <a:lnTo>
                      <a:pt x="1105" y="1162"/>
                    </a:lnTo>
                    <a:lnTo>
                      <a:pt x="1105" y="1143"/>
                    </a:lnTo>
                    <a:lnTo>
                      <a:pt x="1124" y="1124"/>
                    </a:lnTo>
                    <a:lnTo>
                      <a:pt x="1124" y="1105"/>
                    </a:lnTo>
                    <a:lnTo>
                      <a:pt x="1124" y="1086"/>
                    </a:lnTo>
                    <a:lnTo>
                      <a:pt x="1124" y="1067"/>
                    </a:lnTo>
                    <a:lnTo>
                      <a:pt x="1105" y="1048"/>
                    </a:lnTo>
                    <a:lnTo>
                      <a:pt x="1105" y="1028"/>
                    </a:lnTo>
                    <a:lnTo>
                      <a:pt x="1124" y="1009"/>
                    </a:lnTo>
                    <a:lnTo>
                      <a:pt x="1143" y="991"/>
                    </a:lnTo>
                    <a:lnTo>
                      <a:pt x="1161" y="972"/>
                    </a:lnTo>
                    <a:lnTo>
                      <a:pt x="1181" y="933"/>
                    </a:lnTo>
                    <a:lnTo>
                      <a:pt x="1200" y="933"/>
                    </a:lnTo>
                    <a:lnTo>
                      <a:pt x="1200" y="914"/>
                    </a:lnTo>
                    <a:lnTo>
                      <a:pt x="1200" y="857"/>
                    </a:lnTo>
                    <a:lnTo>
                      <a:pt x="1219" y="838"/>
                    </a:lnTo>
                    <a:lnTo>
                      <a:pt x="1219" y="800"/>
                    </a:lnTo>
                    <a:lnTo>
                      <a:pt x="1219" y="762"/>
                    </a:lnTo>
                    <a:lnTo>
                      <a:pt x="1219" y="743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6" name="Freeform 7">
                <a:extLst>
                  <a:ext uri="{FF2B5EF4-FFF2-40B4-BE49-F238E27FC236}">
                    <a16:creationId xmlns:a16="http://schemas.microsoft.com/office/drawing/2014/main" id="{684842D6-CEA5-684A-B528-6C1BFBD07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0438" y="957263"/>
                <a:ext cx="819150" cy="703262"/>
              </a:xfrm>
              <a:custGeom>
                <a:avLst/>
                <a:gdLst>
                  <a:gd name="T0" fmla="*/ 2147483646 w 4554"/>
                  <a:gd name="T1" fmla="*/ 2147483646 h 3905"/>
                  <a:gd name="T2" fmla="*/ 2147483646 w 4554"/>
                  <a:gd name="T3" fmla="*/ 2147483646 h 3905"/>
                  <a:gd name="T4" fmla="*/ 2147483646 w 4554"/>
                  <a:gd name="T5" fmla="*/ 2147483646 h 3905"/>
                  <a:gd name="T6" fmla="*/ 2147483646 w 4554"/>
                  <a:gd name="T7" fmla="*/ 2147483646 h 3905"/>
                  <a:gd name="T8" fmla="*/ 2147483646 w 4554"/>
                  <a:gd name="T9" fmla="*/ 2147483646 h 3905"/>
                  <a:gd name="T10" fmla="*/ 2147483646 w 4554"/>
                  <a:gd name="T11" fmla="*/ 2147483646 h 3905"/>
                  <a:gd name="T12" fmla="*/ 2147483646 w 4554"/>
                  <a:gd name="T13" fmla="*/ 2147483646 h 3905"/>
                  <a:gd name="T14" fmla="*/ 2147483646 w 4554"/>
                  <a:gd name="T15" fmla="*/ 2147483646 h 3905"/>
                  <a:gd name="T16" fmla="*/ 2147483646 w 4554"/>
                  <a:gd name="T17" fmla="*/ 2147483646 h 3905"/>
                  <a:gd name="T18" fmla="*/ 2147483646 w 4554"/>
                  <a:gd name="T19" fmla="*/ 2147483646 h 3905"/>
                  <a:gd name="T20" fmla="*/ 2147483646 w 4554"/>
                  <a:gd name="T21" fmla="*/ 2147483646 h 3905"/>
                  <a:gd name="T22" fmla="*/ 2147483646 w 4554"/>
                  <a:gd name="T23" fmla="*/ 2147483646 h 3905"/>
                  <a:gd name="T24" fmla="*/ 2147483646 w 4554"/>
                  <a:gd name="T25" fmla="*/ 2147483646 h 3905"/>
                  <a:gd name="T26" fmla="*/ 2147483646 w 4554"/>
                  <a:gd name="T27" fmla="*/ 2147483646 h 3905"/>
                  <a:gd name="T28" fmla="*/ 2147483646 w 4554"/>
                  <a:gd name="T29" fmla="*/ 2147483646 h 3905"/>
                  <a:gd name="T30" fmla="*/ 2147483646 w 4554"/>
                  <a:gd name="T31" fmla="*/ 2147483646 h 3905"/>
                  <a:gd name="T32" fmla="*/ 2147483646 w 4554"/>
                  <a:gd name="T33" fmla="*/ 2147483646 h 3905"/>
                  <a:gd name="T34" fmla="*/ 2147483646 w 4554"/>
                  <a:gd name="T35" fmla="*/ 2147483646 h 3905"/>
                  <a:gd name="T36" fmla="*/ 2147483646 w 4554"/>
                  <a:gd name="T37" fmla="*/ 2147483646 h 3905"/>
                  <a:gd name="T38" fmla="*/ 2147483646 w 4554"/>
                  <a:gd name="T39" fmla="*/ 2147483646 h 3905"/>
                  <a:gd name="T40" fmla="*/ 2147483646 w 4554"/>
                  <a:gd name="T41" fmla="*/ 2147483646 h 3905"/>
                  <a:gd name="T42" fmla="*/ 2147483646 w 4554"/>
                  <a:gd name="T43" fmla="*/ 2147483646 h 3905"/>
                  <a:gd name="T44" fmla="*/ 2147483646 w 4554"/>
                  <a:gd name="T45" fmla="*/ 2147483646 h 3905"/>
                  <a:gd name="T46" fmla="*/ 2147483646 w 4554"/>
                  <a:gd name="T47" fmla="*/ 2147483646 h 3905"/>
                  <a:gd name="T48" fmla="*/ 2147483646 w 4554"/>
                  <a:gd name="T49" fmla="*/ 2147483646 h 3905"/>
                  <a:gd name="T50" fmla="*/ 2147483646 w 4554"/>
                  <a:gd name="T51" fmla="*/ 2147483646 h 3905"/>
                  <a:gd name="T52" fmla="*/ 2147483646 w 4554"/>
                  <a:gd name="T53" fmla="*/ 2147483646 h 3905"/>
                  <a:gd name="T54" fmla="*/ 2147483646 w 4554"/>
                  <a:gd name="T55" fmla="*/ 2147483646 h 3905"/>
                  <a:gd name="T56" fmla="*/ 2147483646 w 4554"/>
                  <a:gd name="T57" fmla="*/ 2147483646 h 3905"/>
                  <a:gd name="T58" fmla="*/ 2147483646 w 4554"/>
                  <a:gd name="T59" fmla="*/ 2147483646 h 3905"/>
                  <a:gd name="T60" fmla="*/ 2147483646 w 4554"/>
                  <a:gd name="T61" fmla="*/ 2147483646 h 3905"/>
                  <a:gd name="T62" fmla="*/ 2147483646 w 4554"/>
                  <a:gd name="T63" fmla="*/ 2147483646 h 3905"/>
                  <a:gd name="T64" fmla="*/ 2147483646 w 4554"/>
                  <a:gd name="T65" fmla="*/ 2147483646 h 3905"/>
                  <a:gd name="T66" fmla="*/ 2147483646 w 4554"/>
                  <a:gd name="T67" fmla="*/ 2147483646 h 3905"/>
                  <a:gd name="T68" fmla="*/ 2147483646 w 4554"/>
                  <a:gd name="T69" fmla="*/ 2147483646 h 3905"/>
                  <a:gd name="T70" fmla="*/ 2147483646 w 4554"/>
                  <a:gd name="T71" fmla="*/ 2147483646 h 3905"/>
                  <a:gd name="T72" fmla="*/ 2147483646 w 4554"/>
                  <a:gd name="T73" fmla="*/ 2147483646 h 3905"/>
                  <a:gd name="T74" fmla="*/ 2147483646 w 4554"/>
                  <a:gd name="T75" fmla="*/ 2147483646 h 3905"/>
                  <a:gd name="T76" fmla="*/ 2147483646 w 4554"/>
                  <a:gd name="T77" fmla="*/ 2147483646 h 3905"/>
                  <a:gd name="T78" fmla="*/ 2147483646 w 4554"/>
                  <a:gd name="T79" fmla="*/ 2147483646 h 3905"/>
                  <a:gd name="T80" fmla="*/ 2147483646 w 4554"/>
                  <a:gd name="T81" fmla="*/ 2147483646 h 3905"/>
                  <a:gd name="T82" fmla="*/ 2147483646 w 4554"/>
                  <a:gd name="T83" fmla="*/ 2147483646 h 3905"/>
                  <a:gd name="T84" fmla="*/ 2147483646 w 4554"/>
                  <a:gd name="T85" fmla="*/ 2147483646 h 3905"/>
                  <a:gd name="T86" fmla="*/ 2147483646 w 4554"/>
                  <a:gd name="T87" fmla="*/ 2147483646 h 3905"/>
                  <a:gd name="T88" fmla="*/ 2147483646 w 4554"/>
                  <a:gd name="T89" fmla="*/ 2147483646 h 3905"/>
                  <a:gd name="T90" fmla="*/ 2147483646 w 4554"/>
                  <a:gd name="T91" fmla="*/ 2147483646 h 3905"/>
                  <a:gd name="T92" fmla="*/ 2147483646 w 4554"/>
                  <a:gd name="T93" fmla="*/ 2147483646 h 3905"/>
                  <a:gd name="T94" fmla="*/ 2147483646 w 4554"/>
                  <a:gd name="T95" fmla="*/ 2147483646 h 3905"/>
                  <a:gd name="T96" fmla="*/ 2147483646 w 4554"/>
                  <a:gd name="T97" fmla="*/ 2147483646 h 3905"/>
                  <a:gd name="T98" fmla="*/ 2147483646 w 4554"/>
                  <a:gd name="T99" fmla="*/ 2147483646 h 3905"/>
                  <a:gd name="T100" fmla="*/ 2147483646 w 4554"/>
                  <a:gd name="T101" fmla="*/ 2147483646 h 3905"/>
                  <a:gd name="T102" fmla="*/ 2147483646 w 4554"/>
                  <a:gd name="T103" fmla="*/ 2147483646 h 3905"/>
                  <a:gd name="T104" fmla="*/ 2147483646 w 4554"/>
                  <a:gd name="T105" fmla="*/ 2147483646 h 3905"/>
                  <a:gd name="T106" fmla="*/ 2147483646 w 4554"/>
                  <a:gd name="T107" fmla="*/ 2147483646 h 3905"/>
                  <a:gd name="T108" fmla="*/ 2147483646 w 4554"/>
                  <a:gd name="T109" fmla="*/ 2147483646 h 3905"/>
                  <a:gd name="T110" fmla="*/ 2147483646 w 4554"/>
                  <a:gd name="T111" fmla="*/ 2147483646 h 3905"/>
                  <a:gd name="T112" fmla="*/ 2147483646 w 4554"/>
                  <a:gd name="T113" fmla="*/ 2147483646 h 3905"/>
                  <a:gd name="T114" fmla="*/ 2147483646 w 4554"/>
                  <a:gd name="T115" fmla="*/ 2147483646 h 3905"/>
                  <a:gd name="T116" fmla="*/ 2147483646 w 4554"/>
                  <a:gd name="T117" fmla="*/ 2147483646 h 3905"/>
                  <a:gd name="T118" fmla="*/ 2147483646 w 4554"/>
                  <a:gd name="T119" fmla="*/ 2147483646 h 3905"/>
                  <a:gd name="T120" fmla="*/ 2147483646 w 4554"/>
                  <a:gd name="T121" fmla="*/ 2147483646 h 39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554" h="3905">
                    <a:moveTo>
                      <a:pt x="4553" y="2761"/>
                    </a:moveTo>
                    <a:lnTo>
                      <a:pt x="4533" y="2761"/>
                    </a:lnTo>
                    <a:lnTo>
                      <a:pt x="4514" y="2780"/>
                    </a:lnTo>
                    <a:lnTo>
                      <a:pt x="4495" y="2800"/>
                    </a:lnTo>
                    <a:lnTo>
                      <a:pt x="4457" y="2800"/>
                    </a:lnTo>
                    <a:lnTo>
                      <a:pt x="4438" y="2819"/>
                    </a:lnTo>
                    <a:lnTo>
                      <a:pt x="4438" y="2838"/>
                    </a:lnTo>
                    <a:lnTo>
                      <a:pt x="4438" y="2856"/>
                    </a:lnTo>
                    <a:lnTo>
                      <a:pt x="4438" y="2876"/>
                    </a:lnTo>
                    <a:lnTo>
                      <a:pt x="4419" y="2895"/>
                    </a:lnTo>
                    <a:lnTo>
                      <a:pt x="4419" y="2914"/>
                    </a:lnTo>
                    <a:lnTo>
                      <a:pt x="4419" y="2933"/>
                    </a:lnTo>
                    <a:lnTo>
                      <a:pt x="4400" y="2933"/>
                    </a:lnTo>
                    <a:lnTo>
                      <a:pt x="4381" y="2914"/>
                    </a:lnTo>
                    <a:lnTo>
                      <a:pt x="4362" y="2933"/>
                    </a:lnTo>
                    <a:lnTo>
                      <a:pt x="4362" y="2952"/>
                    </a:lnTo>
                    <a:lnTo>
                      <a:pt x="4362" y="2971"/>
                    </a:lnTo>
                    <a:lnTo>
                      <a:pt x="4362" y="2990"/>
                    </a:lnTo>
                    <a:lnTo>
                      <a:pt x="4305" y="3009"/>
                    </a:lnTo>
                    <a:lnTo>
                      <a:pt x="4286" y="3009"/>
                    </a:lnTo>
                    <a:lnTo>
                      <a:pt x="4286" y="3028"/>
                    </a:lnTo>
                    <a:lnTo>
                      <a:pt x="4267" y="3066"/>
                    </a:lnTo>
                    <a:lnTo>
                      <a:pt x="4286" y="3085"/>
                    </a:lnTo>
                    <a:lnTo>
                      <a:pt x="4305" y="3105"/>
                    </a:lnTo>
                    <a:lnTo>
                      <a:pt x="4324" y="3123"/>
                    </a:lnTo>
                    <a:lnTo>
                      <a:pt x="4324" y="3142"/>
                    </a:lnTo>
                    <a:lnTo>
                      <a:pt x="4324" y="3200"/>
                    </a:lnTo>
                    <a:lnTo>
                      <a:pt x="4305" y="3200"/>
                    </a:lnTo>
                    <a:lnTo>
                      <a:pt x="4286" y="3200"/>
                    </a:lnTo>
                    <a:lnTo>
                      <a:pt x="4267" y="3219"/>
                    </a:lnTo>
                    <a:lnTo>
                      <a:pt x="4248" y="3237"/>
                    </a:lnTo>
                    <a:lnTo>
                      <a:pt x="4172" y="3276"/>
                    </a:lnTo>
                    <a:lnTo>
                      <a:pt x="4172" y="3295"/>
                    </a:lnTo>
                    <a:lnTo>
                      <a:pt x="4076" y="3352"/>
                    </a:lnTo>
                    <a:lnTo>
                      <a:pt x="4076" y="3371"/>
                    </a:lnTo>
                    <a:lnTo>
                      <a:pt x="4057" y="3390"/>
                    </a:lnTo>
                    <a:lnTo>
                      <a:pt x="4076" y="3409"/>
                    </a:lnTo>
                    <a:lnTo>
                      <a:pt x="4076" y="3428"/>
                    </a:lnTo>
                    <a:lnTo>
                      <a:pt x="4076" y="3447"/>
                    </a:lnTo>
                    <a:lnTo>
                      <a:pt x="4095" y="3504"/>
                    </a:lnTo>
                    <a:lnTo>
                      <a:pt x="4114" y="3523"/>
                    </a:lnTo>
                    <a:lnTo>
                      <a:pt x="4133" y="3562"/>
                    </a:lnTo>
                    <a:lnTo>
                      <a:pt x="4133" y="3600"/>
                    </a:lnTo>
                    <a:lnTo>
                      <a:pt x="4133" y="3638"/>
                    </a:lnTo>
                    <a:lnTo>
                      <a:pt x="4133" y="3657"/>
                    </a:lnTo>
                    <a:lnTo>
                      <a:pt x="4114" y="3714"/>
                    </a:lnTo>
                    <a:lnTo>
                      <a:pt x="4114" y="3733"/>
                    </a:lnTo>
                    <a:lnTo>
                      <a:pt x="4114" y="3752"/>
                    </a:lnTo>
                    <a:lnTo>
                      <a:pt x="4114" y="3790"/>
                    </a:lnTo>
                    <a:lnTo>
                      <a:pt x="4114" y="3809"/>
                    </a:lnTo>
                    <a:lnTo>
                      <a:pt x="4095" y="3885"/>
                    </a:lnTo>
                    <a:lnTo>
                      <a:pt x="3429" y="3885"/>
                    </a:lnTo>
                    <a:lnTo>
                      <a:pt x="3029" y="3885"/>
                    </a:lnTo>
                    <a:lnTo>
                      <a:pt x="2400" y="3904"/>
                    </a:lnTo>
                    <a:lnTo>
                      <a:pt x="1524" y="3885"/>
                    </a:lnTo>
                    <a:lnTo>
                      <a:pt x="1524" y="3695"/>
                    </a:lnTo>
                    <a:lnTo>
                      <a:pt x="1524" y="2666"/>
                    </a:lnTo>
                    <a:lnTo>
                      <a:pt x="1524" y="2133"/>
                    </a:lnTo>
                    <a:lnTo>
                      <a:pt x="1524" y="2018"/>
                    </a:lnTo>
                    <a:lnTo>
                      <a:pt x="1505" y="1619"/>
                    </a:lnTo>
                    <a:lnTo>
                      <a:pt x="1485" y="1523"/>
                    </a:lnTo>
                    <a:lnTo>
                      <a:pt x="0" y="1523"/>
                    </a:lnTo>
                    <a:lnTo>
                      <a:pt x="286" y="1161"/>
                    </a:lnTo>
                    <a:lnTo>
                      <a:pt x="952" y="285"/>
                    </a:lnTo>
                    <a:lnTo>
                      <a:pt x="952" y="0"/>
                    </a:lnTo>
                    <a:lnTo>
                      <a:pt x="1143" y="76"/>
                    </a:lnTo>
                    <a:lnTo>
                      <a:pt x="1219" y="95"/>
                    </a:lnTo>
                    <a:lnTo>
                      <a:pt x="1238" y="95"/>
                    </a:lnTo>
                    <a:lnTo>
                      <a:pt x="1257" y="114"/>
                    </a:lnTo>
                    <a:lnTo>
                      <a:pt x="1257" y="133"/>
                    </a:lnTo>
                    <a:lnTo>
                      <a:pt x="1276" y="133"/>
                    </a:lnTo>
                    <a:lnTo>
                      <a:pt x="1314" y="171"/>
                    </a:lnTo>
                    <a:lnTo>
                      <a:pt x="1352" y="190"/>
                    </a:lnTo>
                    <a:lnTo>
                      <a:pt x="1371" y="209"/>
                    </a:lnTo>
                    <a:lnTo>
                      <a:pt x="1390" y="209"/>
                    </a:lnTo>
                    <a:lnTo>
                      <a:pt x="1409" y="209"/>
                    </a:lnTo>
                    <a:lnTo>
                      <a:pt x="1448" y="209"/>
                    </a:lnTo>
                    <a:lnTo>
                      <a:pt x="1466" y="209"/>
                    </a:lnTo>
                    <a:lnTo>
                      <a:pt x="1485" y="247"/>
                    </a:lnTo>
                    <a:lnTo>
                      <a:pt x="1505" y="266"/>
                    </a:lnTo>
                    <a:lnTo>
                      <a:pt x="1524" y="266"/>
                    </a:lnTo>
                    <a:lnTo>
                      <a:pt x="1524" y="285"/>
                    </a:lnTo>
                    <a:lnTo>
                      <a:pt x="1543" y="285"/>
                    </a:lnTo>
                    <a:lnTo>
                      <a:pt x="1562" y="342"/>
                    </a:lnTo>
                    <a:lnTo>
                      <a:pt x="1581" y="362"/>
                    </a:lnTo>
                    <a:lnTo>
                      <a:pt x="1600" y="362"/>
                    </a:lnTo>
                    <a:lnTo>
                      <a:pt x="1619" y="362"/>
                    </a:lnTo>
                    <a:lnTo>
                      <a:pt x="1638" y="362"/>
                    </a:lnTo>
                    <a:lnTo>
                      <a:pt x="1657" y="362"/>
                    </a:lnTo>
                    <a:lnTo>
                      <a:pt x="1657" y="381"/>
                    </a:lnTo>
                    <a:lnTo>
                      <a:pt x="1657" y="399"/>
                    </a:lnTo>
                    <a:lnTo>
                      <a:pt x="1676" y="399"/>
                    </a:lnTo>
                    <a:lnTo>
                      <a:pt x="1695" y="437"/>
                    </a:lnTo>
                    <a:lnTo>
                      <a:pt x="1714" y="457"/>
                    </a:lnTo>
                    <a:lnTo>
                      <a:pt x="1752" y="495"/>
                    </a:lnTo>
                    <a:lnTo>
                      <a:pt x="1771" y="495"/>
                    </a:lnTo>
                    <a:lnTo>
                      <a:pt x="1790" y="495"/>
                    </a:lnTo>
                    <a:lnTo>
                      <a:pt x="1810" y="495"/>
                    </a:lnTo>
                    <a:lnTo>
                      <a:pt x="1847" y="514"/>
                    </a:lnTo>
                    <a:lnTo>
                      <a:pt x="1866" y="514"/>
                    </a:lnTo>
                    <a:lnTo>
                      <a:pt x="1924" y="514"/>
                    </a:lnTo>
                    <a:lnTo>
                      <a:pt x="1962" y="533"/>
                    </a:lnTo>
                    <a:lnTo>
                      <a:pt x="1981" y="533"/>
                    </a:lnTo>
                    <a:lnTo>
                      <a:pt x="1981" y="552"/>
                    </a:lnTo>
                    <a:lnTo>
                      <a:pt x="2000" y="590"/>
                    </a:lnTo>
                    <a:lnTo>
                      <a:pt x="2019" y="590"/>
                    </a:lnTo>
                    <a:lnTo>
                      <a:pt x="2038" y="590"/>
                    </a:lnTo>
                    <a:lnTo>
                      <a:pt x="2038" y="609"/>
                    </a:lnTo>
                    <a:lnTo>
                      <a:pt x="2038" y="628"/>
                    </a:lnTo>
                    <a:lnTo>
                      <a:pt x="2076" y="685"/>
                    </a:lnTo>
                    <a:lnTo>
                      <a:pt x="2076" y="704"/>
                    </a:lnTo>
                    <a:lnTo>
                      <a:pt x="2076" y="723"/>
                    </a:lnTo>
                    <a:lnTo>
                      <a:pt x="2076" y="743"/>
                    </a:lnTo>
                    <a:lnTo>
                      <a:pt x="2095" y="761"/>
                    </a:lnTo>
                    <a:lnTo>
                      <a:pt x="2095" y="780"/>
                    </a:lnTo>
                    <a:lnTo>
                      <a:pt x="2114" y="780"/>
                    </a:lnTo>
                    <a:lnTo>
                      <a:pt x="2114" y="761"/>
                    </a:lnTo>
                    <a:lnTo>
                      <a:pt x="2133" y="761"/>
                    </a:lnTo>
                    <a:lnTo>
                      <a:pt x="2267" y="875"/>
                    </a:lnTo>
                    <a:lnTo>
                      <a:pt x="2286" y="895"/>
                    </a:lnTo>
                    <a:lnTo>
                      <a:pt x="2305" y="914"/>
                    </a:lnTo>
                    <a:lnTo>
                      <a:pt x="2343" y="933"/>
                    </a:lnTo>
                    <a:lnTo>
                      <a:pt x="2343" y="952"/>
                    </a:lnTo>
                    <a:lnTo>
                      <a:pt x="2362" y="952"/>
                    </a:lnTo>
                    <a:lnTo>
                      <a:pt x="2419" y="990"/>
                    </a:lnTo>
                    <a:lnTo>
                      <a:pt x="2438" y="990"/>
                    </a:lnTo>
                    <a:lnTo>
                      <a:pt x="2457" y="1009"/>
                    </a:lnTo>
                    <a:lnTo>
                      <a:pt x="2476" y="1028"/>
                    </a:lnTo>
                    <a:lnTo>
                      <a:pt x="2495" y="1047"/>
                    </a:lnTo>
                    <a:lnTo>
                      <a:pt x="2533" y="1047"/>
                    </a:lnTo>
                    <a:lnTo>
                      <a:pt x="2552" y="1066"/>
                    </a:lnTo>
                    <a:lnTo>
                      <a:pt x="2572" y="1066"/>
                    </a:lnTo>
                    <a:lnTo>
                      <a:pt x="2590" y="1066"/>
                    </a:lnTo>
                    <a:lnTo>
                      <a:pt x="2609" y="1066"/>
                    </a:lnTo>
                    <a:lnTo>
                      <a:pt x="2609" y="1085"/>
                    </a:lnTo>
                    <a:lnTo>
                      <a:pt x="2628" y="1104"/>
                    </a:lnTo>
                    <a:lnTo>
                      <a:pt x="2648" y="1124"/>
                    </a:lnTo>
                    <a:lnTo>
                      <a:pt x="2648" y="1142"/>
                    </a:lnTo>
                    <a:lnTo>
                      <a:pt x="2667" y="1161"/>
                    </a:lnTo>
                    <a:lnTo>
                      <a:pt x="2667" y="1180"/>
                    </a:lnTo>
                    <a:lnTo>
                      <a:pt x="2686" y="1180"/>
                    </a:lnTo>
                    <a:lnTo>
                      <a:pt x="2704" y="1200"/>
                    </a:lnTo>
                    <a:lnTo>
                      <a:pt x="2704" y="1219"/>
                    </a:lnTo>
                    <a:lnTo>
                      <a:pt x="2724" y="1219"/>
                    </a:lnTo>
                    <a:lnTo>
                      <a:pt x="2743" y="1238"/>
                    </a:lnTo>
                    <a:lnTo>
                      <a:pt x="2762" y="1256"/>
                    </a:lnTo>
                    <a:lnTo>
                      <a:pt x="2762" y="1276"/>
                    </a:lnTo>
                    <a:lnTo>
                      <a:pt x="2743" y="1295"/>
                    </a:lnTo>
                    <a:lnTo>
                      <a:pt x="2762" y="1295"/>
                    </a:lnTo>
                    <a:lnTo>
                      <a:pt x="2800" y="1314"/>
                    </a:lnTo>
                    <a:lnTo>
                      <a:pt x="2800" y="1333"/>
                    </a:lnTo>
                    <a:lnTo>
                      <a:pt x="2800" y="1352"/>
                    </a:lnTo>
                    <a:lnTo>
                      <a:pt x="2819" y="1352"/>
                    </a:lnTo>
                    <a:lnTo>
                      <a:pt x="2838" y="1352"/>
                    </a:lnTo>
                    <a:lnTo>
                      <a:pt x="2838" y="1371"/>
                    </a:lnTo>
                    <a:lnTo>
                      <a:pt x="2857" y="1371"/>
                    </a:lnTo>
                    <a:lnTo>
                      <a:pt x="2857" y="1390"/>
                    </a:lnTo>
                    <a:lnTo>
                      <a:pt x="2857" y="1409"/>
                    </a:lnTo>
                    <a:lnTo>
                      <a:pt x="2857" y="1428"/>
                    </a:lnTo>
                    <a:lnTo>
                      <a:pt x="2857" y="1447"/>
                    </a:lnTo>
                    <a:lnTo>
                      <a:pt x="2876" y="1466"/>
                    </a:lnTo>
                    <a:lnTo>
                      <a:pt x="2895" y="1485"/>
                    </a:lnTo>
                    <a:lnTo>
                      <a:pt x="2895" y="1505"/>
                    </a:lnTo>
                    <a:lnTo>
                      <a:pt x="2895" y="1523"/>
                    </a:lnTo>
                    <a:lnTo>
                      <a:pt x="2895" y="1542"/>
                    </a:lnTo>
                    <a:lnTo>
                      <a:pt x="2914" y="1542"/>
                    </a:lnTo>
                    <a:lnTo>
                      <a:pt x="2933" y="1523"/>
                    </a:lnTo>
                    <a:lnTo>
                      <a:pt x="2953" y="1542"/>
                    </a:lnTo>
                    <a:lnTo>
                      <a:pt x="2971" y="1542"/>
                    </a:lnTo>
                    <a:lnTo>
                      <a:pt x="2990" y="1561"/>
                    </a:lnTo>
                    <a:lnTo>
                      <a:pt x="3009" y="1561"/>
                    </a:lnTo>
                    <a:lnTo>
                      <a:pt x="3029" y="1561"/>
                    </a:lnTo>
                    <a:lnTo>
                      <a:pt x="3029" y="1581"/>
                    </a:lnTo>
                    <a:lnTo>
                      <a:pt x="3048" y="1581"/>
                    </a:lnTo>
                    <a:lnTo>
                      <a:pt x="3048" y="1600"/>
                    </a:lnTo>
                    <a:lnTo>
                      <a:pt x="3085" y="1619"/>
                    </a:lnTo>
                    <a:lnTo>
                      <a:pt x="3105" y="1619"/>
                    </a:lnTo>
                    <a:lnTo>
                      <a:pt x="3105" y="1637"/>
                    </a:lnTo>
                    <a:lnTo>
                      <a:pt x="3124" y="1657"/>
                    </a:lnTo>
                    <a:lnTo>
                      <a:pt x="3143" y="1657"/>
                    </a:lnTo>
                    <a:lnTo>
                      <a:pt x="3181" y="1676"/>
                    </a:lnTo>
                    <a:lnTo>
                      <a:pt x="3181" y="1695"/>
                    </a:lnTo>
                    <a:lnTo>
                      <a:pt x="3200" y="1695"/>
                    </a:lnTo>
                    <a:lnTo>
                      <a:pt x="3181" y="1714"/>
                    </a:lnTo>
                    <a:lnTo>
                      <a:pt x="3200" y="1733"/>
                    </a:lnTo>
                    <a:lnTo>
                      <a:pt x="3219" y="1752"/>
                    </a:lnTo>
                    <a:lnTo>
                      <a:pt x="3238" y="1752"/>
                    </a:lnTo>
                    <a:lnTo>
                      <a:pt x="3276" y="1790"/>
                    </a:lnTo>
                    <a:lnTo>
                      <a:pt x="3334" y="1885"/>
                    </a:lnTo>
                    <a:lnTo>
                      <a:pt x="3352" y="1885"/>
                    </a:lnTo>
                    <a:lnTo>
                      <a:pt x="3371" y="1942"/>
                    </a:lnTo>
                    <a:lnTo>
                      <a:pt x="3371" y="1981"/>
                    </a:lnTo>
                    <a:lnTo>
                      <a:pt x="3371" y="1999"/>
                    </a:lnTo>
                    <a:lnTo>
                      <a:pt x="3390" y="1999"/>
                    </a:lnTo>
                    <a:lnTo>
                      <a:pt x="3410" y="1999"/>
                    </a:lnTo>
                    <a:lnTo>
                      <a:pt x="3429" y="2018"/>
                    </a:lnTo>
                    <a:lnTo>
                      <a:pt x="3447" y="2018"/>
                    </a:lnTo>
                    <a:lnTo>
                      <a:pt x="3466" y="2018"/>
                    </a:lnTo>
                    <a:lnTo>
                      <a:pt x="3486" y="2018"/>
                    </a:lnTo>
                    <a:lnTo>
                      <a:pt x="3505" y="2038"/>
                    </a:lnTo>
                    <a:lnTo>
                      <a:pt x="3524" y="2038"/>
                    </a:lnTo>
                    <a:lnTo>
                      <a:pt x="3543" y="2038"/>
                    </a:lnTo>
                    <a:lnTo>
                      <a:pt x="3562" y="2038"/>
                    </a:lnTo>
                    <a:lnTo>
                      <a:pt x="3581" y="2057"/>
                    </a:lnTo>
                    <a:lnTo>
                      <a:pt x="3600" y="2057"/>
                    </a:lnTo>
                    <a:lnTo>
                      <a:pt x="3600" y="2076"/>
                    </a:lnTo>
                    <a:lnTo>
                      <a:pt x="3600" y="2114"/>
                    </a:lnTo>
                    <a:lnTo>
                      <a:pt x="3619" y="2133"/>
                    </a:lnTo>
                    <a:lnTo>
                      <a:pt x="3619" y="2152"/>
                    </a:lnTo>
                    <a:lnTo>
                      <a:pt x="3619" y="2171"/>
                    </a:lnTo>
                    <a:lnTo>
                      <a:pt x="3638" y="2190"/>
                    </a:lnTo>
                    <a:lnTo>
                      <a:pt x="3638" y="2209"/>
                    </a:lnTo>
                    <a:lnTo>
                      <a:pt x="3657" y="2209"/>
                    </a:lnTo>
                    <a:lnTo>
                      <a:pt x="3676" y="2209"/>
                    </a:lnTo>
                    <a:lnTo>
                      <a:pt x="3695" y="2209"/>
                    </a:lnTo>
                    <a:lnTo>
                      <a:pt x="3714" y="2228"/>
                    </a:lnTo>
                    <a:lnTo>
                      <a:pt x="3714" y="2209"/>
                    </a:lnTo>
                    <a:lnTo>
                      <a:pt x="3733" y="2209"/>
                    </a:lnTo>
                    <a:lnTo>
                      <a:pt x="3752" y="2209"/>
                    </a:lnTo>
                    <a:lnTo>
                      <a:pt x="3771" y="2209"/>
                    </a:lnTo>
                    <a:lnTo>
                      <a:pt x="3771" y="2190"/>
                    </a:lnTo>
                    <a:lnTo>
                      <a:pt x="3791" y="2190"/>
                    </a:lnTo>
                    <a:lnTo>
                      <a:pt x="3791" y="2171"/>
                    </a:lnTo>
                    <a:lnTo>
                      <a:pt x="3810" y="2171"/>
                    </a:lnTo>
                    <a:lnTo>
                      <a:pt x="3828" y="2171"/>
                    </a:lnTo>
                    <a:lnTo>
                      <a:pt x="3847" y="2190"/>
                    </a:lnTo>
                    <a:lnTo>
                      <a:pt x="3867" y="2209"/>
                    </a:lnTo>
                    <a:lnTo>
                      <a:pt x="3886" y="2228"/>
                    </a:lnTo>
                    <a:lnTo>
                      <a:pt x="3905" y="2228"/>
                    </a:lnTo>
                    <a:lnTo>
                      <a:pt x="3943" y="2247"/>
                    </a:lnTo>
                    <a:lnTo>
                      <a:pt x="3981" y="2266"/>
                    </a:lnTo>
                    <a:lnTo>
                      <a:pt x="4000" y="2285"/>
                    </a:lnTo>
                    <a:lnTo>
                      <a:pt x="4019" y="2304"/>
                    </a:lnTo>
                    <a:lnTo>
                      <a:pt x="4057" y="2323"/>
                    </a:lnTo>
                    <a:lnTo>
                      <a:pt x="4057" y="2343"/>
                    </a:lnTo>
                    <a:lnTo>
                      <a:pt x="4095" y="2380"/>
                    </a:lnTo>
                    <a:lnTo>
                      <a:pt x="4114" y="2399"/>
                    </a:lnTo>
                    <a:lnTo>
                      <a:pt x="4152" y="2399"/>
                    </a:lnTo>
                    <a:lnTo>
                      <a:pt x="4152" y="2419"/>
                    </a:lnTo>
                    <a:lnTo>
                      <a:pt x="4172" y="2438"/>
                    </a:lnTo>
                    <a:lnTo>
                      <a:pt x="4191" y="2457"/>
                    </a:lnTo>
                    <a:lnTo>
                      <a:pt x="4209" y="2476"/>
                    </a:lnTo>
                    <a:lnTo>
                      <a:pt x="4228" y="2476"/>
                    </a:lnTo>
                    <a:lnTo>
                      <a:pt x="4248" y="2476"/>
                    </a:lnTo>
                    <a:lnTo>
                      <a:pt x="4267" y="2495"/>
                    </a:lnTo>
                    <a:lnTo>
                      <a:pt x="4286" y="2514"/>
                    </a:lnTo>
                    <a:lnTo>
                      <a:pt x="4343" y="2571"/>
                    </a:lnTo>
                    <a:lnTo>
                      <a:pt x="4362" y="2571"/>
                    </a:lnTo>
                    <a:lnTo>
                      <a:pt x="4362" y="2590"/>
                    </a:lnTo>
                    <a:lnTo>
                      <a:pt x="4362" y="2609"/>
                    </a:lnTo>
                    <a:lnTo>
                      <a:pt x="4381" y="2609"/>
                    </a:lnTo>
                    <a:lnTo>
                      <a:pt x="4381" y="2628"/>
                    </a:lnTo>
                    <a:lnTo>
                      <a:pt x="4438" y="2666"/>
                    </a:lnTo>
                    <a:lnTo>
                      <a:pt x="4438" y="2685"/>
                    </a:lnTo>
                    <a:lnTo>
                      <a:pt x="4438" y="2704"/>
                    </a:lnTo>
                    <a:lnTo>
                      <a:pt x="4457" y="2704"/>
                    </a:lnTo>
                    <a:lnTo>
                      <a:pt x="4476" y="2724"/>
                    </a:lnTo>
                    <a:lnTo>
                      <a:pt x="4495" y="2724"/>
                    </a:lnTo>
                    <a:lnTo>
                      <a:pt x="4514" y="2724"/>
                    </a:lnTo>
                    <a:lnTo>
                      <a:pt x="4533" y="2724"/>
                    </a:lnTo>
                    <a:lnTo>
                      <a:pt x="4533" y="2742"/>
                    </a:lnTo>
                    <a:lnTo>
                      <a:pt x="4553" y="276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7" name="Freeform 8">
                <a:extLst>
                  <a:ext uri="{FF2B5EF4-FFF2-40B4-BE49-F238E27FC236}">
                    <a16:creationId xmlns:a16="http://schemas.microsoft.com/office/drawing/2014/main" id="{6F1F29D0-D686-D643-82D8-52C0C8866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3688" y="1522413"/>
                <a:ext cx="658812" cy="649287"/>
              </a:xfrm>
              <a:custGeom>
                <a:avLst/>
                <a:gdLst>
                  <a:gd name="T0" fmla="*/ 2147483646 w 3659"/>
                  <a:gd name="T1" fmla="*/ 0 h 3601"/>
                  <a:gd name="T2" fmla="*/ 2147483646 w 3659"/>
                  <a:gd name="T3" fmla="*/ 2147483646 h 3601"/>
                  <a:gd name="T4" fmla="*/ 2147483646 w 3659"/>
                  <a:gd name="T5" fmla="*/ 2147483646 h 3601"/>
                  <a:gd name="T6" fmla="*/ 2147483646 w 3659"/>
                  <a:gd name="T7" fmla="*/ 2147483646 h 3601"/>
                  <a:gd name="T8" fmla="*/ 2147483646 w 3659"/>
                  <a:gd name="T9" fmla="*/ 2147483646 h 3601"/>
                  <a:gd name="T10" fmla="*/ 2147483646 w 3659"/>
                  <a:gd name="T11" fmla="*/ 2147483646 h 3601"/>
                  <a:gd name="T12" fmla="*/ 2147483646 w 3659"/>
                  <a:gd name="T13" fmla="*/ 2147483646 h 3601"/>
                  <a:gd name="T14" fmla="*/ 2147483646 w 3659"/>
                  <a:gd name="T15" fmla="*/ 2147483646 h 3601"/>
                  <a:gd name="T16" fmla="*/ 2147483646 w 3659"/>
                  <a:gd name="T17" fmla="*/ 2147483646 h 3601"/>
                  <a:gd name="T18" fmla="*/ 2147483646 w 3659"/>
                  <a:gd name="T19" fmla="*/ 2147483646 h 3601"/>
                  <a:gd name="T20" fmla="*/ 2147483646 w 3659"/>
                  <a:gd name="T21" fmla="*/ 2147483646 h 3601"/>
                  <a:gd name="T22" fmla="*/ 2147483646 w 3659"/>
                  <a:gd name="T23" fmla="*/ 2147483646 h 3601"/>
                  <a:gd name="T24" fmla="*/ 2147483646 w 3659"/>
                  <a:gd name="T25" fmla="*/ 2147483646 h 3601"/>
                  <a:gd name="T26" fmla="*/ 2147483646 w 3659"/>
                  <a:gd name="T27" fmla="*/ 2147483646 h 3601"/>
                  <a:gd name="T28" fmla="*/ 2147483646 w 3659"/>
                  <a:gd name="T29" fmla="*/ 2147483646 h 3601"/>
                  <a:gd name="T30" fmla="*/ 2147483646 w 3659"/>
                  <a:gd name="T31" fmla="*/ 2147483646 h 3601"/>
                  <a:gd name="T32" fmla="*/ 2147483646 w 3659"/>
                  <a:gd name="T33" fmla="*/ 2147483646 h 3601"/>
                  <a:gd name="T34" fmla="*/ 2147483646 w 3659"/>
                  <a:gd name="T35" fmla="*/ 2147483646 h 3601"/>
                  <a:gd name="T36" fmla="*/ 2147483646 w 3659"/>
                  <a:gd name="T37" fmla="*/ 2147483646 h 3601"/>
                  <a:gd name="T38" fmla="*/ 2147483646 w 3659"/>
                  <a:gd name="T39" fmla="*/ 2147483646 h 3601"/>
                  <a:gd name="T40" fmla="*/ 2147483646 w 3659"/>
                  <a:gd name="T41" fmla="*/ 2147483646 h 3601"/>
                  <a:gd name="T42" fmla="*/ 2147483646 w 3659"/>
                  <a:gd name="T43" fmla="*/ 2147483646 h 3601"/>
                  <a:gd name="T44" fmla="*/ 2147483646 w 3659"/>
                  <a:gd name="T45" fmla="*/ 2147483646 h 3601"/>
                  <a:gd name="T46" fmla="*/ 2147483646 w 3659"/>
                  <a:gd name="T47" fmla="*/ 2147483646 h 3601"/>
                  <a:gd name="T48" fmla="*/ 2147483646 w 3659"/>
                  <a:gd name="T49" fmla="*/ 2147483646 h 3601"/>
                  <a:gd name="T50" fmla="*/ 2147483646 w 3659"/>
                  <a:gd name="T51" fmla="*/ 2147483646 h 3601"/>
                  <a:gd name="T52" fmla="*/ 2147483646 w 3659"/>
                  <a:gd name="T53" fmla="*/ 2147483646 h 3601"/>
                  <a:gd name="T54" fmla="*/ 2147483646 w 3659"/>
                  <a:gd name="T55" fmla="*/ 2147483646 h 3601"/>
                  <a:gd name="T56" fmla="*/ 2147483646 w 3659"/>
                  <a:gd name="T57" fmla="*/ 2147483646 h 3601"/>
                  <a:gd name="T58" fmla="*/ 2147483646 w 3659"/>
                  <a:gd name="T59" fmla="*/ 2147483646 h 3601"/>
                  <a:gd name="T60" fmla="*/ 2147483646 w 3659"/>
                  <a:gd name="T61" fmla="*/ 2147483646 h 3601"/>
                  <a:gd name="T62" fmla="*/ 2147483646 w 3659"/>
                  <a:gd name="T63" fmla="*/ 2147483646 h 3601"/>
                  <a:gd name="T64" fmla="*/ 2147483646 w 3659"/>
                  <a:gd name="T65" fmla="*/ 2147483646 h 3601"/>
                  <a:gd name="T66" fmla="*/ 2147483646 w 3659"/>
                  <a:gd name="T67" fmla="*/ 2147483646 h 3601"/>
                  <a:gd name="T68" fmla="*/ 2147483646 w 3659"/>
                  <a:gd name="T69" fmla="*/ 2147483646 h 3601"/>
                  <a:gd name="T70" fmla="*/ 2147483646 w 3659"/>
                  <a:gd name="T71" fmla="*/ 2147483646 h 3601"/>
                  <a:gd name="T72" fmla="*/ 2147483646 w 3659"/>
                  <a:gd name="T73" fmla="*/ 2147483646 h 3601"/>
                  <a:gd name="T74" fmla="*/ 2147483646 w 3659"/>
                  <a:gd name="T75" fmla="*/ 2147483646 h 3601"/>
                  <a:gd name="T76" fmla="*/ 2147483646 w 3659"/>
                  <a:gd name="T77" fmla="*/ 2147483646 h 3601"/>
                  <a:gd name="T78" fmla="*/ 2147483646 w 3659"/>
                  <a:gd name="T79" fmla="*/ 2147483646 h 3601"/>
                  <a:gd name="T80" fmla="*/ 2147483646 w 3659"/>
                  <a:gd name="T81" fmla="*/ 2147483646 h 3601"/>
                  <a:gd name="T82" fmla="*/ 2147483646 w 3659"/>
                  <a:gd name="T83" fmla="*/ 2147483646 h 3601"/>
                  <a:gd name="T84" fmla="*/ 2147483646 w 3659"/>
                  <a:gd name="T85" fmla="*/ 2147483646 h 3601"/>
                  <a:gd name="T86" fmla="*/ 2147483646 w 3659"/>
                  <a:gd name="T87" fmla="*/ 2147483646 h 3601"/>
                  <a:gd name="T88" fmla="*/ 2147483646 w 3659"/>
                  <a:gd name="T89" fmla="*/ 2147483646 h 3601"/>
                  <a:gd name="T90" fmla="*/ 2147483646 w 3659"/>
                  <a:gd name="T91" fmla="*/ 2147483646 h 3601"/>
                  <a:gd name="T92" fmla="*/ 2147483646 w 3659"/>
                  <a:gd name="T93" fmla="*/ 2147483646 h 3601"/>
                  <a:gd name="T94" fmla="*/ 2147483646 w 3659"/>
                  <a:gd name="T95" fmla="*/ 2147483646 h 3601"/>
                  <a:gd name="T96" fmla="*/ 2147483646 w 3659"/>
                  <a:gd name="T97" fmla="*/ 2147483646 h 3601"/>
                  <a:gd name="T98" fmla="*/ 2147483646 w 3659"/>
                  <a:gd name="T99" fmla="*/ 2147483646 h 3601"/>
                  <a:gd name="T100" fmla="*/ 2147483646 w 3659"/>
                  <a:gd name="T101" fmla="*/ 2147483646 h 3601"/>
                  <a:gd name="T102" fmla="*/ 2147483646 w 3659"/>
                  <a:gd name="T103" fmla="*/ 2147483646 h 3601"/>
                  <a:gd name="T104" fmla="*/ 2147483646 w 3659"/>
                  <a:gd name="T105" fmla="*/ 2147483646 h 3601"/>
                  <a:gd name="T106" fmla="*/ 2147483646 w 3659"/>
                  <a:gd name="T107" fmla="*/ 2147483646 h 3601"/>
                  <a:gd name="T108" fmla="*/ 2147483646 w 3659"/>
                  <a:gd name="T109" fmla="*/ 2147483646 h 36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59" h="3601">
                    <a:moveTo>
                      <a:pt x="972" y="58"/>
                    </a:moveTo>
                    <a:lnTo>
                      <a:pt x="972" y="58"/>
                    </a:lnTo>
                    <a:lnTo>
                      <a:pt x="1048" y="19"/>
                    </a:lnTo>
                    <a:lnTo>
                      <a:pt x="1296" y="0"/>
                    </a:lnTo>
                    <a:lnTo>
                      <a:pt x="1391" y="0"/>
                    </a:lnTo>
                    <a:lnTo>
                      <a:pt x="1410" y="0"/>
                    </a:lnTo>
                    <a:lnTo>
                      <a:pt x="1467" y="0"/>
                    </a:lnTo>
                    <a:lnTo>
                      <a:pt x="1486" y="0"/>
                    </a:lnTo>
                    <a:lnTo>
                      <a:pt x="1505" y="0"/>
                    </a:lnTo>
                    <a:lnTo>
                      <a:pt x="1562" y="19"/>
                    </a:lnTo>
                    <a:lnTo>
                      <a:pt x="1600" y="19"/>
                    </a:lnTo>
                    <a:lnTo>
                      <a:pt x="1638" y="39"/>
                    </a:lnTo>
                    <a:lnTo>
                      <a:pt x="1677" y="58"/>
                    </a:lnTo>
                    <a:lnTo>
                      <a:pt x="1772" y="77"/>
                    </a:lnTo>
                    <a:lnTo>
                      <a:pt x="1791" y="77"/>
                    </a:lnTo>
                    <a:lnTo>
                      <a:pt x="1924" y="153"/>
                    </a:lnTo>
                    <a:lnTo>
                      <a:pt x="1943" y="153"/>
                    </a:lnTo>
                    <a:lnTo>
                      <a:pt x="1963" y="153"/>
                    </a:lnTo>
                    <a:lnTo>
                      <a:pt x="1981" y="153"/>
                    </a:lnTo>
                    <a:lnTo>
                      <a:pt x="2077" y="134"/>
                    </a:lnTo>
                    <a:lnTo>
                      <a:pt x="2095" y="134"/>
                    </a:lnTo>
                    <a:lnTo>
                      <a:pt x="2095" y="153"/>
                    </a:lnTo>
                    <a:lnTo>
                      <a:pt x="2115" y="153"/>
                    </a:lnTo>
                    <a:lnTo>
                      <a:pt x="2134" y="172"/>
                    </a:lnTo>
                    <a:lnTo>
                      <a:pt x="2153" y="172"/>
                    </a:lnTo>
                    <a:lnTo>
                      <a:pt x="2153" y="191"/>
                    </a:lnTo>
                    <a:lnTo>
                      <a:pt x="2210" y="191"/>
                    </a:lnTo>
                    <a:lnTo>
                      <a:pt x="2229" y="229"/>
                    </a:lnTo>
                    <a:lnTo>
                      <a:pt x="2248" y="229"/>
                    </a:lnTo>
                    <a:lnTo>
                      <a:pt x="2267" y="229"/>
                    </a:lnTo>
                    <a:lnTo>
                      <a:pt x="2286" y="229"/>
                    </a:lnTo>
                    <a:lnTo>
                      <a:pt x="2324" y="229"/>
                    </a:lnTo>
                    <a:lnTo>
                      <a:pt x="2344" y="229"/>
                    </a:lnTo>
                    <a:lnTo>
                      <a:pt x="2439" y="172"/>
                    </a:lnTo>
                    <a:lnTo>
                      <a:pt x="2476" y="153"/>
                    </a:lnTo>
                    <a:lnTo>
                      <a:pt x="2496" y="153"/>
                    </a:lnTo>
                    <a:lnTo>
                      <a:pt x="2534" y="172"/>
                    </a:lnTo>
                    <a:lnTo>
                      <a:pt x="2591" y="229"/>
                    </a:lnTo>
                    <a:lnTo>
                      <a:pt x="2629" y="248"/>
                    </a:lnTo>
                    <a:lnTo>
                      <a:pt x="2648" y="248"/>
                    </a:lnTo>
                    <a:lnTo>
                      <a:pt x="2705" y="210"/>
                    </a:lnTo>
                    <a:lnTo>
                      <a:pt x="2743" y="191"/>
                    </a:lnTo>
                    <a:lnTo>
                      <a:pt x="2762" y="191"/>
                    </a:lnTo>
                    <a:lnTo>
                      <a:pt x="2820" y="191"/>
                    </a:lnTo>
                    <a:lnTo>
                      <a:pt x="2857" y="248"/>
                    </a:lnTo>
                    <a:lnTo>
                      <a:pt x="2877" y="267"/>
                    </a:lnTo>
                    <a:lnTo>
                      <a:pt x="2896" y="305"/>
                    </a:lnTo>
                    <a:lnTo>
                      <a:pt x="2934" y="324"/>
                    </a:lnTo>
                    <a:lnTo>
                      <a:pt x="2953" y="324"/>
                    </a:lnTo>
                    <a:lnTo>
                      <a:pt x="2991" y="324"/>
                    </a:lnTo>
                    <a:lnTo>
                      <a:pt x="3010" y="305"/>
                    </a:lnTo>
                    <a:lnTo>
                      <a:pt x="3010" y="267"/>
                    </a:lnTo>
                    <a:lnTo>
                      <a:pt x="3029" y="248"/>
                    </a:lnTo>
                    <a:lnTo>
                      <a:pt x="3048" y="229"/>
                    </a:lnTo>
                    <a:lnTo>
                      <a:pt x="3067" y="210"/>
                    </a:lnTo>
                    <a:lnTo>
                      <a:pt x="3067" y="172"/>
                    </a:lnTo>
                    <a:lnTo>
                      <a:pt x="3067" y="153"/>
                    </a:lnTo>
                    <a:lnTo>
                      <a:pt x="3067" y="134"/>
                    </a:lnTo>
                    <a:lnTo>
                      <a:pt x="3086" y="115"/>
                    </a:lnTo>
                    <a:lnTo>
                      <a:pt x="3105" y="115"/>
                    </a:lnTo>
                    <a:lnTo>
                      <a:pt x="3124" y="95"/>
                    </a:lnTo>
                    <a:lnTo>
                      <a:pt x="3162" y="58"/>
                    </a:lnTo>
                    <a:lnTo>
                      <a:pt x="3182" y="58"/>
                    </a:lnTo>
                    <a:lnTo>
                      <a:pt x="3201" y="39"/>
                    </a:lnTo>
                    <a:lnTo>
                      <a:pt x="3219" y="39"/>
                    </a:lnTo>
                    <a:lnTo>
                      <a:pt x="3258" y="39"/>
                    </a:lnTo>
                    <a:lnTo>
                      <a:pt x="3315" y="58"/>
                    </a:lnTo>
                    <a:lnTo>
                      <a:pt x="3334" y="77"/>
                    </a:lnTo>
                    <a:lnTo>
                      <a:pt x="3353" y="77"/>
                    </a:lnTo>
                    <a:lnTo>
                      <a:pt x="3315" y="95"/>
                    </a:lnTo>
                    <a:lnTo>
                      <a:pt x="3296" y="134"/>
                    </a:lnTo>
                    <a:lnTo>
                      <a:pt x="3296" y="153"/>
                    </a:lnTo>
                    <a:lnTo>
                      <a:pt x="3296" y="191"/>
                    </a:lnTo>
                    <a:lnTo>
                      <a:pt x="3429" y="458"/>
                    </a:lnTo>
                    <a:lnTo>
                      <a:pt x="3448" y="496"/>
                    </a:lnTo>
                    <a:lnTo>
                      <a:pt x="3448" y="534"/>
                    </a:lnTo>
                    <a:lnTo>
                      <a:pt x="3467" y="610"/>
                    </a:lnTo>
                    <a:lnTo>
                      <a:pt x="3467" y="648"/>
                    </a:lnTo>
                    <a:lnTo>
                      <a:pt x="3467" y="667"/>
                    </a:lnTo>
                    <a:lnTo>
                      <a:pt x="3467" y="686"/>
                    </a:lnTo>
                    <a:lnTo>
                      <a:pt x="3505" y="705"/>
                    </a:lnTo>
                    <a:lnTo>
                      <a:pt x="3505" y="724"/>
                    </a:lnTo>
                    <a:lnTo>
                      <a:pt x="3524" y="743"/>
                    </a:lnTo>
                    <a:lnTo>
                      <a:pt x="3524" y="762"/>
                    </a:lnTo>
                    <a:lnTo>
                      <a:pt x="3524" y="781"/>
                    </a:lnTo>
                    <a:lnTo>
                      <a:pt x="3543" y="801"/>
                    </a:lnTo>
                    <a:lnTo>
                      <a:pt x="3563" y="820"/>
                    </a:lnTo>
                    <a:lnTo>
                      <a:pt x="3581" y="838"/>
                    </a:lnTo>
                    <a:lnTo>
                      <a:pt x="3658" y="896"/>
                    </a:lnTo>
                    <a:lnTo>
                      <a:pt x="3658" y="915"/>
                    </a:lnTo>
                    <a:lnTo>
                      <a:pt x="3639" y="915"/>
                    </a:lnTo>
                    <a:lnTo>
                      <a:pt x="3600" y="953"/>
                    </a:lnTo>
                    <a:lnTo>
                      <a:pt x="3543" y="972"/>
                    </a:lnTo>
                    <a:lnTo>
                      <a:pt x="3524" y="991"/>
                    </a:lnTo>
                    <a:lnTo>
                      <a:pt x="3524" y="1010"/>
                    </a:lnTo>
                    <a:lnTo>
                      <a:pt x="3543" y="1029"/>
                    </a:lnTo>
                    <a:lnTo>
                      <a:pt x="3581" y="1029"/>
                    </a:lnTo>
                    <a:lnTo>
                      <a:pt x="3581" y="1048"/>
                    </a:lnTo>
                    <a:lnTo>
                      <a:pt x="3600" y="1048"/>
                    </a:lnTo>
                    <a:lnTo>
                      <a:pt x="3600" y="1067"/>
                    </a:lnTo>
                    <a:lnTo>
                      <a:pt x="3619" y="1086"/>
                    </a:lnTo>
                    <a:lnTo>
                      <a:pt x="3600" y="1124"/>
                    </a:lnTo>
                    <a:lnTo>
                      <a:pt x="3600" y="1143"/>
                    </a:lnTo>
                    <a:lnTo>
                      <a:pt x="3600" y="1162"/>
                    </a:lnTo>
                    <a:lnTo>
                      <a:pt x="3581" y="1162"/>
                    </a:lnTo>
                    <a:lnTo>
                      <a:pt x="3563" y="1143"/>
                    </a:lnTo>
                    <a:lnTo>
                      <a:pt x="3563" y="1124"/>
                    </a:lnTo>
                    <a:lnTo>
                      <a:pt x="3524" y="1124"/>
                    </a:lnTo>
                    <a:lnTo>
                      <a:pt x="3486" y="1105"/>
                    </a:lnTo>
                    <a:lnTo>
                      <a:pt x="3467" y="1105"/>
                    </a:lnTo>
                    <a:lnTo>
                      <a:pt x="3410" y="1124"/>
                    </a:lnTo>
                    <a:lnTo>
                      <a:pt x="3410" y="1143"/>
                    </a:lnTo>
                    <a:lnTo>
                      <a:pt x="3410" y="1162"/>
                    </a:lnTo>
                    <a:lnTo>
                      <a:pt x="3410" y="1219"/>
                    </a:lnTo>
                    <a:lnTo>
                      <a:pt x="3391" y="1238"/>
                    </a:lnTo>
                    <a:lnTo>
                      <a:pt x="3353" y="1238"/>
                    </a:lnTo>
                    <a:lnTo>
                      <a:pt x="3334" y="1258"/>
                    </a:lnTo>
                    <a:lnTo>
                      <a:pt x="3315" y="1258"/>
                    </a:lnTo>
                    <a:lnTo>
                      <a:pt x="3296" y="1277"/>
                    </a:lnTo>
                    <a:lnTo>
                      <a:pt x="3296" y="1296"/>
                    </a:lnTo>
                    <a:lnTo>
                      <a:pt x="3296" y="1315"/>
                    </a:lnTo>
                    <a:lnTo>
                      <a:pt x="3296" y="1353"/>
                    </a:lnTo>
                    <a:lnTo>
                      <a:pt x="3277" y="1372"/>
                    </a:lnTo>
                    <a:lnTo>
                      <a:pt x="3219" y="1410"/>
                    </a:lnTo>
                    <a:lnTo>
                      <a:pt x="3143" y="1505"/>
                    </a:lnTo>
                    <a:lnTo>
                      <a:pt x="3124" y="1524"/>
                    </a:lnTo>
                    <a:lnTo>
                      <a:pt x="3086" y="1543"/>
                    </a:lnTo>
                    <a:lnTo>
                      <a:pt x="3067" y="1543"/>
                    </a:lnTo>
                    <a:lnTo>
                      <a:pt x="3048" y="1563"/>
                    </a:lnTo>
                    <a:lnTo>
                      <a:pt x="3048" y="1658"/>
                    </a:lnTo>
                    <a:lnTo>
                      <a:pt x="3029" y="1695"/>
                    </a:lnTo>
                    <a:lnTo>
                      <a:pt x="2972" y="1734"/>
                    </a:lnTo>
                    <a:lnTo>
                      <a:pt x="2953" y="1772"/>
                    </a:lnTo>
                    <a:lnTo>
                      <a:pt x="2953" y="1810"/>
                    </a:lnTo>
                    <a:lnTo>
                      <a:pt x="2934" y="1829"/>
                    </a:lnTo>
                    <a:lnTo>
                      <a:pt x="2934" y="1848"/>
                    </a:lnTo>
                    <a:lnTo>
                      <a:pt x="2915" y="1848"/>
                    </a:lnTo>
                    <a:lnTo>
                      <a:pt x="2857" y="1867"/>
                    </a:lnTo>
                    <a:lnTo>
                      <a:pt x="2820" y="1886"/>
                    </a:lnTo>
                    <a:lnTo>
                      <a:pt x="2801" y="1905"/>
                    </a:lnTo>
                    <a:lnTo>
                      <a:pt x="2762" y="1944"/>
                    </a:lnTo>
                    <a:lnTo>
                      <a:pt x="2743" y="1981"/>
                    </a:lnTo>
                    <a:lnTo>
                      <a:pt x="2724" y="2000"/>
                    </a:lnTo>
                    <a:lnTo>
                      <a:pt x="2724" y="2020"/>
                    </a:lnTo>
                    <a:lnTo>
                      <a:pt x="2724" y="2039"/>
                    </a:lnTo>
                    <a:lnTo>
                      <a:pt x="2724" y="2058"/>
                    </a:lnTo>
                    <a:lnTo>
                      <a:pt x="2705" y="2096"/>
                    </a:lnTo>
                    <a:lnTo>
                      <a:pt x="2705" y="2115"/>
                    </a:lnTo>
                    <a:lnTo>
                      <a:pt x="2686" y="2134"/>
                    </a:lnTo>
                    <a:lnTo>
                      <a:pt x="2667" y="2134"/>
                    </a:lnTo>
                    <a:lnTo>
                      <a:pt x="2629" y="2153"/>
                    </a:lnTo>
                    <a:lnTo>
                      <a:pt x="2629" y="2172"/>
                    </a:lnTo>
                    <a:lnTo>
                      <a:pt x="2610" y="2172"/>
                    </a:lnTo>
                    <a:lnTo>
                      <a:pt x="2610" y="2191"/>
                    </a:lnTo>
                    <a:lnTo>
                      <a:pt x="2610" y="2210"/>
                    </a:lnTo>
                    <a:lnTo>
                      <a:pt x="2591" y="2229"/>
                    </a:lnTo>
                    <a:lnTo>
                      <a:pt x="2591" y="2248"/>
                    </a:lnTo>
                    <a:lnTo>
                      <a:pt x="2591" y="2267"/>
                    </a:lnTo>
                    <a:lnTo>
                      <a:pt x="2572" y="2267"/>
                    </a:lnTo>
                    <a:lnTo>
                      <a:pt x="2515" y="2325"/>
                    </a:lnTo>
                    <a:lnTo>
                      <a:pt x="2496" y="2343"/>
                    </a:lnTo>
                    <a:lnTo>
                      <a:pt x="2457" y="2381"/>
                    </a:lnTo>
                    <a:lnTo>
                      <a:pt x="2439" y="2401"/>
                    </a:lnTo>
                    <a:lnTo>
                      <a:pt x="2439" y="2439"/>
                    </a:lnTo>
                    <a:lnTo>
                      <a:pt x="2400" y="2457"/>
                    </a:lnTo>
                    <a:lnTo>
                      <a:pt x="2400" y="2477"/>
                    </a:lnTo>
                    <a:lnTo>
                      <a:pt x="2324" y="2553"/>
                    </a:lnTo>
                    <a:lnTo>
                      <a:pt x="2305" y="2572"/>
                    </a:lnTo>
                    <a:lnTo>
                      <a:pt x="2248" y="2572"/>
                    </a:lnTo>
                    <a:lnTo>
                      <a:pt x="2210" y="2572"/>
                    </a:lnTo>
                    <a:lnTo>
                      <a:pt x="2172" y="2591"/>
                    </a:lnTo>
                    <a:lnTo>
                      <a:pt x="2153" y="2610"/>
                    </a:lnTo>
                    <a:lnTo>
                      <a:pt x="2134" y="2648"/>
                    </a:lnTo>
                    <a:lnTo>
                      <a:pt x="2134" y="2782"/>
                    </a:lnTo>
                    <a:lnTo>
                      <a:pt x="2115" y="2801"/>
                    </a:lnTo>
                    <a:lnTo>
                      <a:pt x="2039" y="2858"/>
                    </a:lnTo>
                    <a:lnTo>
                      <a:pt x="1963" y="2953"/>
                    </a:lnTo>
                    <a:lnTo>
                      <a:pt x="1924" y="2991"/>
                    </a:lnTo>
                    <a:lnTo>
                      <a:pt x="1905" y="2991"/>
                    </a:lnTo>
                    <a:lnTo>
                      <a:pt x="1867" y="3010"/>
                    </a:lnTo>
                    <a:lnTo>
                      <a:pt x="1848" y="3010"/>
                    </a:lnTo>
                    <a:lnTo>
                      <a:pt x="1829" y="3010"/>
                    </a:lnTo>
                    <a:lnTo>
                      <a:pt x="1848" y="3029"/>
                    </a:lnTo>
                    <a:lnTo>
                      <a:pt x="1848" y="3086"/>
                    </a:lnTo>
                    <a:lnTo>
                      <a:pt x="1848" y="3124"/>
                    </a:lnTo>
                    <a:lnTo>
                      <a:pt x="1829" y="3163"/>
                    </a:lnTo>
                    <a:lnTo>
                      <a:pt x="1658" y="3315"/>
                    </a:lnTo>
                    <a:lnTo>
                      <a:pt x="1619" y="3353"/>
                    </a:lnTo>
                    <a:lnTo>
                      <a:pt x="1619" y="3391"/>
                    </a:lnTo>
                    <a:lnTo>
                      <a:pt x="1619" y="3429"/>
                    </a:lnTo>
                    <a:lnTo>
                      <a:pt x="1638" y="3467"/>
                    </a:lnTo>
                    <a:lnTo>
                      <a:pt x="1658" y="3486"/>
                    </a:lnTo>
                    <a:lnTo>
                      <a:pt x="1677" y="3524"/>
                    </a:lnTo>
                    <a:lnTo>
                      <a:pt x="1677" y="3562"/>
                    </a:lnTo>
                    <a:lnTo>
                      <a:pt x="1696" y="3600"/>
                    </a:lnTo>
                    <a:lnTo>
                      <a:pt x="1677" y="3581"/>
                    </a:lnTo>
                    <a:lnTo>
                      <a:pt x="1638" y="3544"/>
                    </a:lnTo>
                    <a:lnTo>
                      <a:pt x="1524" y="3448"/>
                    </a:lnTo>
                    <a:lnTo>
                      <a:pt x="1524" y="3429"/>
                    </a:lnTo>
                    <a:lnTo>
                      <a:pt x="1486" y="3353"/>
                    </a:lnTo>
                    <a:lnTo>
                      <a:pt x="1467" y="3334"/>
                    </a:lnTo>
                    <a:lnTo>
                      <a:pt x="1467" y="3277"/>
                    </a:lnTo>
                    <a:lnTo>
                      <a:pt x="1448" y="3258"/>
                    </a:lnTo>
                    <a:lnTo>
                      <a:pt x="1410" y="3219"/>
                    </a:lnTo>
                    <a:lnTo>
                      <a:pt x="1353" y="3163"/>
                    </a:lnTo>
                    <a:lnTo>
                      <a:pt x="1333" y="3143"/>
                    </a:lnTo>
                    <a:lnTo>
                      <a:pt x="1333" y="3105"/>
                    </a:lnTo>
                    <a:lnTo>
                      <a:pt x="1315" y="3086"/>
                    </a:lnTo>
                    <a:lnTo>
                      <a:pt x="1315" y="3067"/>
                    </a:lnTo>
                    <a:lnTo>
                      <a:pt x="1277" y="3048"/>
                    </a:lnTo>
                    <a:lnTo>
                      <a:pt x="1105" y="3010"/>
                    </a:lnTo>
                    <a:lnTo>
                      <a:pt x="1067" y="3010"/>
                    </a:lnTo>
                    <a:lnTo>
                      <a:pt x="1048" y="3010"/>
                    </a:lnTo>
                    <a:lnTo>
                      <a:pt x="1029" y="2991"/>
                    </a:lnTo>
                    <a:lnTo>
                      <a:pt x="1010" y="2972"/>
                    </a:lnTo>
                    <a:lnTo>
                      <a:pt x="991" y="2972"/>
                    </a:lnTo>
                    <a:lnTo>
                      <a:pt x="972" y="2972"/>
                    </a:lnTo>
                    <a:lnTo>
                      <a:pt x="953" y="2972"/>
                    </a:lnTo>
                    <a:lnTo>
                      <a:pt x="839" y="3010"/>
                    </a:lnTo>
                    <a:lnTo>
                      <a:pt x="820" y="3029"/>
                    </a:lnTo>
                    <a:lnTo>
                      <a:pt x="800" y="3029"/>
                    </a:lnTo>
                    <a:lnTo>
                      <a:pt x="724" y="3048"/>
                    </a:lnTo>
                    <a:lnTo>
                      <a:pt x="686" y="3048"/>
                    </a:lnTo>
                    <a:lnTo>
                      <a:pt x="629" y="3029"/>
                    </a:lnTo>
                    <a:lnTo>
                      <a:pt x="610" y="3029"/>
                    </a:lnTo>
                    <a:lnTo>
                      <a:pt x="591" y="3029"/>
                    </a:lnTo>
                    <a:lnTo>
                      <a:pt x="572" y="3048"/>
                    </a:lnTo>
                    <a:lnTo>
                      <a:pt x="534" y="3067"/>
                    </a:lnTo>
                    <a:lnTo>
                      <a:pt x="495" y="3105"/>
                    </a:lnTo>
                    <a:lnTo>
                      <a:pt x="476" y="3105"/>
                    </a:lnTo>
                    <a:lnTo>
                      <a:pt x="458" y="3124"/>
                    </a:lnTo>
                    <a:lnTo>
                      <a:pt x="400" y="3163"/>
                    </a:lnTo>
                    <a:lnTo>
                      <a:pt x="305" y="3143"/>
                    </a:lnTo>
                    <a:lnTo>
                      <a:pt x="267" y="3124"/>
                    </a:lnTo>
                    <a:lnTo>
                      <a:pt x="210" y="3143"/>
                    </a:lnTo>
                    <a:lnTo>
                      <a:pt x="191" y="3143"/>
                    </a:lnTo>
                    <a:lnTo>
                      <a:pt x="172" y="3143"/>
                    </a:lnTo>
                    <a:lnTo>
                      <a:pt x="172" y="3124"/>
                    </a:lnTo>
                    <a:lnTo>
                      <a:pt x="153" y="3143"/>
                    </a:lnTo>
                    <a:lnTo>
                      <a:pt x="95" y="3163"/>
                    </a:lnTo>
                    <a:lnTo>
                      <a:pt x="19" y="3163"/>
                    </a:lnTo>
                    <a:lnTo>
                      <a:pt x="19" y="3124"/>
                    </a:lnTo>
                    <a:lnTo>
                      <a:pt x="19" y="3105"/>
                    </a:lnTo>
                    <a:lnTo>
                      <a:pt x="38" y="3048"/>
                    </a:lnTo>
                    <a:lnTo>
                      <a:pt x="38" y="3029"/>
                    </a:lnTo>
                    <a:lnTo>
                      <a:pt x="38" y="2991"/>
                    </a:lnTo>
                    <a:lnTo>
                      <a:pt x="38" y="2972"/>
                    </a:lnTo>
                    <a:lnTo>
                      <a:pt x="38" y="2953"/>
                    </a:lnTo>
                    <a:lnTo>
                      <a:pt x="77" y="2896"/>
                    </a:lnTo>
                    <a:lnTo>
                      <a:pt x="77" y="2877"/>
                    </a:lnTo>
                    <a:lnTo>
                      <a:pt x="77" y="2858"/>
                    </a:lnTo>
                    <a:lnTo>
                      <a:pt x="77" y="2819"/>
                    </a:lnTo>
                    <a:lnTo>
                      <a:pt x="38" y="2743"/>
                    </a:lnTo>
                    <a:lnTo>
                      <a:pt x="19" y="2686"/>
                    </a:lnTo>
                    <a:lnTo>
                      <a:pt x="0" y="2648"/>
                    </a:lnTo>
                    <a:lnTo>
                      <a:pt x="19" y="2629"/>
                    </a:lnTo>
                    <a:lnTo>
                      <a:pt x="38" y="2572"/>
                    </a:lnTo>
                    <a:lnTo>
                      <a:pt x="58" y="2553"/>
                    </a:lnTo>
                    <a:lnTo>
                      <a:pt x="77" y="2420"/>
                    </a:lnTo>
                    <a:lnTo>
                      <a:pt x="77" y="2191"/>
                    </a:lnTo>
                    <a:lnTo>
                      <a:pt x="95" y="2172"/>
                    </a:lnTo>
                    <a:lnTo>
                      <a:pt x="114" y="2039"/>
                    </a:lnTo>
                    <a:lnTo>
                      <a:pt x="134" y="2020"/>
                    </a:lnTo>
                    <a:lnTo>
                      <a:pt x="153" y="1981"/>
                    </a:lnTo>
                    <a:lnTo>
                      <a:pt x="172" y="1962"/>
                    </a:lnTo>
                    <a:lnTo>
                      <a:pt x="210" y="1962"/>
                    </a:lnTo>
                    <a:lnTo>
                      <a:pt x="286" y="1924"/>
                    </a:lnTo>
                    <a:lnTo>
                      <a:pt x="324" y="1905"/>
                    </a:lnTo>
                    <a:lnTo>
                      <a:pt x="343" y="1886"/>
                    </a:lnTo>
                    <a:lnTo>
                      <a:pt x="362" y="1867"/>
                    </a:lnTo>
                    <a:lnTo>
                      <a:pt x="400" y="1829"/>
                    </a:lnTo>
                    <a:lnTo>
                      <a:pt x="419" y="1829"/>
                    </a:lnTo>
                    <a:lnTo>
                      <a:pt x="439" y="1791"/>
                    </a:lnTo>
                    <a:lnTo>
                      <a:pt x="439" y="1772"/>
                    </a:lnTo>
                    <a:lnTo>
                      <a:pt x="439" y="1695"/>
                    </a:lnTo>
                    <a:lnTo>
                      <a:pt x="458" y="1677"/>
                    </a:lnTo>
                    <a:lnTo>
                      <a:pt x="476" y="1639"/>
                    </a:lnTo>
                    <a:lnTo>
                      <a:pt x="476" y="1619"/>
                    </a:lnTo>
                    <a:lnTo>
                      <a:pt x="476" y="1600"/>
                    </a:lnTo>
                    <a:lnTo>
                      <a:pt x="495" y="1563"/>
                    </a:lnTo>
                    <a:lnTo>
                      <a:pt x="495" y="1543"/>
                    </a:lnTo>
                    <a:lnTo>
                      <a:pt x="476" y="1524"/>
                    </a:lnTo>
                    <a:lnTo>
                      <a:pt x="476" y="1505"/>
                    </a:lnTo>
                    <a:lnTo>
                      <a:pt x="495" y="1505"/>
                    </a:lnTo>
                    <a:lnTo>
                      <a:pt x="534" y="1429"/>
                    </a:lnTo>
                    <a:lnTo>
                      <a:pt x="534" y="1410"/>
                    </a:lnTo>
                    <a:lnTo>
                      <a:pt x="534" y="1391"/>
                    </a:lnTo>
                    <a:lnTo>
                      <a:pt x="534" y="1372"/>
                    </a:lnTo>
                    <a:lnTo>
                      <a:pt x="534" y="1296"/>
                    </a:lnTo>
                    <a:lnTo>
                      <a:pt x="553" y="1162"/>
                    </a:lnTo>
                    <a:lnTo>
                      <a:pt x="553" y="1143"/>
                    </a:lnTo>
                    <a:lnTo>
                      <a:pt x="534" y="1105"/>
                    </a:lnTo>
                    <a:lnTo>
                      <a:pt x="534" y="1086"/>
                    </a:lnTo>
                    <a:lnTo>
                      <a:pt x="534" y="1029"/>
                    </a:lnTo>
                    <a:lnTo>
                      <a:pt x="534" y="1010"/>
                    </a:lnTo>
                    <a:lnTo>
                      <a:pt x="534" y="972"/>
                    </a:lnTo>
                    <a:lnTo>
                      <a:pt x="534" y="953"/>
                    </a:lnTo>
                    <a:lnTo>
                      <a:pt x="534" y="934"/>
                    </a:lnTo>
                    <a:lnTo>
                      <a:pt x="534" y="915"/>
                    </a:lnTo>
                    <a:lnTo>
                      <a:pt x="553" y="896"/>
                    </a:lnTo>
                    <a:lnTo>
                      <a:pt x="553" y="877"/>
                    </a:lnTo>
                    <a:lnTo>
                      <a:pt x="572" y="877"/>
                    </a:lnTo>
                    <a:lnTo>
                      <a:pt x="591" y="877"/>
                    </a:lnTo>
                    <a:lnTo>
                      <a:pt x="629" y="877"/>
                    </a:lnTo>
                    <a:lnTo>
                      <a:pt x="667" y="857"/>
                    </a:lnTo>
                    <a:lnTo>
                      <a:pt x="686" y="838"/>
                    </a:lnTo>
                    <a:lnTo>
                      <a:pt x="705" y="820"/>
                    </a:lnTo>
                    <a:lnTo>
                      <a:pt x="724" y="801"/>
                    </a:lnTo>
                    <a:lnTo>
                      <a:pt x="743" y="743"/>
                    </a:lnTo>
                    <a:lnTo>
                      <a:pt x="762" y="667"/>
                    </a:lnTo>
                    <a:lnTo>
                      <a:pt x="762" y="648"/>
                    </a:lnTo>
                    <a:lnTo>
                      <a:pt x="762" y="610"/>
                    </a:lnTo>
                    <a:lnTo>
                      <a:pt x="762" y="591"/>
                    </a:lnTo>
                    <a:lnTo>
                      <a:pt x="762" y="572"/>
                    </a:lnTo>
                    <a:lnTo>
                      <a:pt x="781" y="515"/>
                    </a:lnTo>
                    <a:lnTo>
                      <a:pt x="781" y="496"/>
                    </a:lnTo>
                    <a:lnTo>
                      <a:pt x="781" y="458"/>
                    </a:lnTo>
                    <a:lnTo>
                      <a:pt x="781" y="420"/>
                    </a:lnTo>
                    <a:lnTo>
                      <a:pt x="762" y="381"/>
                    </a:lnTo>
                    <a:lnTo>
                      <a:pt x="743" y="362"/>
                    </a:lnTo>
                    <a:lnTo>
                      <a:pt x="724" y="305"/>
                    </a:lnTo>
                    <a:lnTo>
                      <a:pt x="724" y="286"/>
                    </a:lnTo>
                    <a:lnTo>
                      <a:pt x="724" y="267"/>
                    </a:lnTo>
                    <a:lnTo>
                      <a:pt x="705" y="248"/>
                    </a:lnTo>
                    <a:lnTo>
                      <a:pt x="724" y="229"/>
                    </a:lnTo>
                    <a:lnTo>
                      <a:pt x="724" y="210"/>
                    </a:lnTo>
                    <a:lnTo>
                      <a:pt x="820" y="153"/>
                    </a:lnTo>
                    <a:lnTo>
                      <a:pt x="820" y="134"/>
                    </a:lnTo>
                    <a:lnTo>
                      <a:pt x="896" y="95"/>
                    </a:lnTo>
                    <a:lnTo>
                      <a:pt x="915" y="77"/>
                    </a:lnTo>
                    <a:lnTo>
                      <a:pt x="934" y="58"/>
                    </a:lnTo>
                    <a:lnTo>
                      <a:pt x="953" y="58"/>
                    </a:lnTo>
                    <a:lnTo>
                      <a:pt x="972" y="58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8" name="Freeform 9">
                <a:extLst>
                  <a:ext uri="{FF2B5EF4-FFF2-40B4-BE49-F238E27FC236}">
                    <a16:creationId xmlns:a16="http://schemas.microsoft.com/office/drawing/2014/main" id="{7C9D79E6-F150-0449-9D7D-CCCC14477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0163" y="1143000"/>
                <a:ext cx="688975" cy="911225"/>
              </a:xfrm>
              <a:custGeom>
                <a:avLst/>
                <a:gdLst>
                  <a:gd name="T0" fmla="*/ 2147483646 w 3829"/>
                  <a:gd name="T1" fmla="*/ 2147483646 h 5068"/>
                  <a:gd name="T2" fmla="*/ 2147483646 w 3829"/>
                  <a:gd name="T3" fmla="*/ 2147483646 h 5068"/>
                  <a:gd name="T4" fmla="*/ 2147483646 w 3829"/>
                  <a:gd name="T5" fmla="*/ 2147483646 h 5068"/>
                  <a:gd name="T6" fmla="*/ 2147483646 w 3829"/>
                  <a:gd name="T7" fmla="*/ 2147483646 h 5068"/>
                  <a:gd name="T8" fmla="*/ 2147483646 w 3829"/>
                  <a:gd name="T9" fmla="*/ 2147483646 h 5068"/>
                  <a:gd name="T10" fmla="*/ 2147483646 w 3829"/>
                  <a:gd name="T11" fmla="*/ 2147483646 h 5068"/>
                  <a:gd name="T12" fmla="*/ 2147483646 w 3829"/>
                  <a:gd name="T13" fmla="*/ 2147483646 h 5068"/>
                  <a:gd name="T14" fmla="*/ 2147483646 w 3829"/>
                  <a:gd name="T15" fmla="*/ 2147483646 h 5068"/>
                  <a:gd name="T16" fmla="*/ 2147483646 w 3829"/>
                  <a:gd name="T17" fmla="*/ 2147483646 h 5068"/>
                  <a:gd name="T18" fmla="*/ 2147483646 w 3829"/>
                  <a:gd name="T19" fmla="*/ 2147483646 h 5068"/>
                  <a:gd name="T20" fmla="*/ 2147483646 w 3829"/>
                  <a:gd name="T21" fmla="*/ 2147483646 h 5068"/>
                  <a:gd name="T22" fmla="*/ 2147483646 w 3829"/>
                  <a:gd name="T23" fmla="*/ 2147483646 h 5068"/>
                  <a:gd name="T24" fmla="*/ 2147483646 w 3829"/>
                  <a:gd name="T25" fmla="*/ 2147483646 h 5068"/>
                  <a:gd name="T26" fmla="*/ 2147483646 w 3829"/>
                  <a:gd name="T27" fmla="*/ 2147483646 h 5068"/>
                  <a:gd name="T28" fmla="*/ 2147483646 w 3829"/>
                  <a:gd name="T29" fmla="*/ 2147483646 h 5068"/>
                  <a:gd name="T30" fmla="*/ 2147483646 w 3829"/>
                  <a:gd name="T31" fmla="*/ 2147483646 h 5068"/>
                  <a:gd name="T32" fmla="*/ 2147483646 w 3829"/>
                  <a:gd name="T33" fmla="*/ 2147483646 h 5068"/>
                  <a:gd name="T34" fmla="*/ 2147483646 w 3829"/>
                  <a:gd name="T35" fmla="*/ 2147483646 h 5068"/>
                  <a:gd name="T36" fmla="*/ 2147483646 w 3829"/>
                  <a:gd name="T37" fmla="*/ 2147483646 h 5068"/>
                  <a:gd name="T38" fmla="*/ 2147483646 w 3829"/>
                  <a:gd name="T39" fmla="*/ 2147483646 h 5068"/>
                  <a:gd name="T40" fmla="*/ 2147483646 w 3829"/>
                  <a:gd name="T41" fmla="*/ 2147483646 h 5068"/>
                  <a:gd name="T42" fmla="*/ 2147483646 w 3829"/>
                  <a:gd name="T43" fmla="*/ 2147483646 h 5068"/>
                  <a:gd name="T44" fmla="*/ 2147483646 w 3829"/>
                  <a:gd name="T45" fmla="*/ 2147483646 h 5068"/>
                  <a:gd name="T46" fmla="*/ 2147483646 w 3829"/>
                  <a:gd name="T47" fmla="*/ 2147483646 h 5068"/>
                  <a:gd name="T48" fmla="*/ 2147483646 w 3829"/>
                  <a:gd name="T49" fmla="*/ 2147483646 h 5068"/>
                  <a:gd name="T50" fmla="*/ 2147483646 w 3829"/>
                  <a:gd name="T51" fmla="*/ 2147483646 h 5068"/>
                  <a:gd name="T52" fmla="*/ 2147483646 w 3829"/>
                  <a:gd name="T53" fmla="*/ 2147483646 h 5068"/>
                  <a:gd name="T54" fmla="*/ 2147483646 w 3829"/>
                  <a:gd name="T55" fmla="*/ 2147483646 h 5068"/>
                  <a:gd name="T56" fmla="*/ 2147483646 w 3829"/>
                  <a:gd name="T57" fmla="*/ 2147483646 h 5068"/>
                  <a:gd name="T58" fmla="*/ 2147483646 w 3829"/>
                  <a:gd name="T59" fmla="*/ 2147483646 h 5068"/>
                  <a:gd name="T60" fmla="*/ 2147483646 w 3829"/>
                  <a:gd name="T61" fmla="*/ 2147483646 h 5068"/>
                  <a:gd name="T62" fmla="*/ 2147483646 w 3829"/>
                  <a:gd name="T63" fmla="*/ 2147483646 h 5068"/>
                  <a:gd name="T64" fmla="*/ 2147483646 w 3829"/>
                  <a:gd name="T65" fmla="*/ 2147483646 h 5068"/>
                  <a:gd name="T66" fmla="*/ 2147483646 w 3829"/>
                  <a:gd name="T67" fmla="*/ 2147483646 h 5068"/>
                  <a:gd name="T68" fmla="*/ 2147483646 w 3829"/>
                  <a:gd name="T69" fmla="*/ 2147483646 h 5068"/>
                  <a:gd name="T70" fmla="*/ 2147483646 w 3829"/>
                  <a:gd name="T71" fmla="*/ 2147483646 h 5068"/>
                  <a:gd name="T72" fmla="*/ 2147483646 w 3829"/>
                  <a:gd name="T73" fmla="*/ 2147483646 h 5068"/>
                  <a:gd name="T74" fmla="*/ 2147483646 w 3829"/>
                  <a:gd name="T75" fmla="*/ 2147483646 h 5068"/>
                  <a:gd name="T76" fmla="*/ 2147483646 w 3829"/>
                  <a:gd name="T77" fmla="*/ 2147483646 h 5068"/>
                  <a:gd name="T78" fmla="*/ 2147483646 w 3829"/>
                  <a:gd name="T79" fmla="*/ 2147483646 h 5068"/>
                  <a:gd name="T80" fmla="*/ 2147483646 w 3829"/>
                  <a:gd name="T81" fmla="*/ 2147483646 h 5068"/>
                  <a:gd name="T82" fmla="*/ 2147483646 w 3829"/>
                  <a:gd name="T83" fmla="*/ 2147483646 h 5068"/>
                  <a:gd name="T84" fmla="*/ 2147483646 w 3829"/>
                  <a:gd name="T85" fmla="*/ 2147483646 h 5068"/>
                  <a:gd name="T86" fmla="*/ 2147483646 w 3829"/>
                  <a:gd name="T87" fmla="*/ 2147483646 h 5068"/>
                  <a:gd name="T88" fmla="*/ 2147483646 w 3829"/>
                  <a:gd name="T89" fmla="*/ 2147483646 h 5068"/>
                  <a:gd name="T90" fmla="*/ 2147483646 w 3829"/>
                  <a:gd name="T91" fmla="*/ 2147483646 h 5068"/>
                  <a:gd name="T92" fmla="*/ 2147483646 w 3829"/>
                  <a:gd name="T93" fmla="*/ 2147483646 h 5068"/>
                  <a:gd name="T94" fmla="*/ 2147483646 w 3829"/>
                  <a:gd name="T95" fmla="*/ 2147483646 h 5068"/>
                  <a:gd name="T96" fmla="*/ 2147483646 w 3829"/>
                  <a:gd name="T97" fmla="*/ 2147483646 h 5068"/>
                  <a:gd name="T98" fmla="*/ 2147483646 w 3829"/>
                  <a:gd name="T99" fmla="*/ 2147483646 h 5068"/>
                  <a:gd name="T100" fmla="*/ 2147483646 w 3829"/>
                  <a:gd name="T101" fmla="*/ 2147483646 h 5068"/>
                  <a:gd name="T102" fmla="*/ 2147483646 w 3829"/>
                  <a:gd name="T103" fmla="*/ 2147483646 h 5068"/>
                  <a:gd name="T104" fmla="*/ 2147483646 w 3829"/>
                  <a:gd name="T105" fmla="*/ 2147483646 h 5068"/>
                  <a:gd name="T106" fmla="*/ 2147483646 w 3829"/>
                  <a:gd name="T107" fmla="*/ 2147483646 h 5068"/>
                  <a:gd name="T108" fmla="*/ 2147483646 w 3829"/>
                  <a:gd name="T109" fmla="*/ 2147483646 h 5068"/>
                  <a:gd name="T110" fmla="*/ 2147483646 w 3829"/>
                  <a:gd name="T111" fmla="*/ 2147483646 h 5068"/>
                  <a:gd name="T112" fmla="*/ 2147483646 w 3829"/>
                  <a:gd name="T113" fmla="*/ 2147483646 h 5068"/>
                  <a:gd name="T114" fmla="*/ 2147483646 w 3829"/>
                  <a:gd name="T115" fmla="*/ 2147483646 h 5068"/>
                  <a:gd name="T116" fmla="*/ 2147483646 w 3829"/>
                  <a:gd name="T117" fmla="*/ 2147483646 h 5068"/>
                  <a:gd name="T118" fmla="*/ 2147483646 w 3829"/>
                  <a:gd name="T119" fmla="*/ 2147483646 h 5068"/>
                  <a:gd name="T120" fmla="*/ 2147483646 w 3829"/>
                  <a:gd name="T121" fmla="*/ 2147483646 h 5068"/>
                  <a:gd name="T122" fmla="*/ 2147483646 w 3829"/>
                  <a:gd name="T123" fmla="*/ 2147483646 h 5068"/>
                  <a:gd name="T124" fmla="*/ 2147483646 w 3829"/>
                  <a:gd name="T125" fmla="*/ 2147483646 h 50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829" h="5068">
                    <a:moveTo>
                      <a:pt x="514" y="133"/>
                    </a:moveTo>
                    <a:lnTo>
                      <a:pt x="552" y="19"/>
                    </a:lnTo>
                    <a:lnTo>
                      <a:pt x="571" y="0"/>
                    </a:lnTo>
                    <a:lnTo>
                      <a:pt x="1200" y="133"/>
                    </a:lnTo>
                    <a:lnTo>
                      <a:pt x="2285" y="114"/>
                    </a:lnTo>
                    <a:lnTo>
                      <a:pt x="2304" y="114"/>
                    </a:lnTo>
                    <a:lnTo>
                      <a:pt x="2324" y="114"/>
                    </a:lnTo>
                    <a:lnTo>
                      <a:pt x="2324" y="133"/>
                    </a:lnTo>
                    <a:lnTo>
                      <a:pt x="2343" y="152"/>
                    </a:lnTo>
                    <a:lnTo>
                      <a:pt x="2343" y="228"/>
                    </a:lnTo>
                    <a:lnTo>
                      <a:pt x="2343" y="248"/>
                    </a:lnTo>
                    <a:lnTo>
                      <a:pt x="2362" y="248"/>
                    </a:lnTo>
                    <a:lnTo>
                      <a:pt x="2362" y="267"/>
                    </a:lnTo>
                    <a:lnTo>
                      <a:pt x="2381" y="286"/>
                    </a:lnTo>
                    <a:lnTo>
                      <a:pt x="2400" y="305"/>
                    </a:lnTo>
                    <a:lnTo>
                      <a:pt x="2400" y="324"/>
                    </a:lnTo>
                    <a:lnTo>
                      <a:pt x="2400" y="343"/>
                    </a:lnTo>
                    <a:lnTo>
                      <a:pt x="2381" y="419"/>
                    </a:lnTo>
                    <a:lnTo>
                      <a:pt x="2381" y="438"/>
                    </a:lnTo>
                    <a:lnTo>
                      <a:pt x="2381" y="457"/>
                    </a:lnTo>
                    <a:lnTo>
                      <a:pt x="2362" y="457"/>
                    </a:lnTo>
                    <a:lnTo>
                      <a:pt x="2362" y="477"/>
                    </a:lnTo>
                    <a:lnTo>
                      <a:pt x="2324" y="495"/>
                    </a:lnTo>
                    <a:lnTo>
                      <a:pt x="2304" y="514"/>
                    </a:lnTo>
                    <a:lnTo>
                      <a:pt x="2285" y="514"/>
                    </a:lnTo>
                    <a:lnTo>
                      <a:pt x="2248" y="514"/>
                    </a:lnTo>
                    <a:lnTo>
                      <a:pt x="2209" y="514"/>
                    </a:lnTo>
                    <a:lnTo>
                      <a:pt x="2152" y="514"/>
                    </a:lnTo>
                    <a:lnTo>
                      <a:pt x="2133" y="533"/>
                    </a:lnTo>
                    <a:lnTo>
                      <a:pt x="2114" y="553"/>
                    </a:lnTo>
                    <a:lnTo>
                      <a:pt x="2095" y="553"/>
                    </a:lnTo>
                    <a:lnTo>
                      <a:pt x="2095" y="572"/>
                    </a:lnTo>
                    <a:lnTo>
                      <a:pt x="2095" y="591"/>
                    </a:lnTo>
                    <a:lnTo>
                      <a:pt x="2076" y="609"/>
                    </a:lnTo>
                    <a:lnTo>
                      <a:pt x="2076" y="648"/>
                    </a:lnTo>
                    <a:lnTo>
                      <a:pt x="2095" y="705"/>
                    </a:lnTo>
                    <a:lnTo>
                      <a:pt x="2114" y="743"/>
                    </a:lnTo>
                    <a:lnTo>
                      <a:pt x="2190" y="838"/>
                    </a:lnTo>
                    <a:lnTo>
                      <a:pt x="2267" y="934"/>
                    </a:lnTo>
                    <a:lnTo>
                      <a:pt x="2267" y="990"/>
                    </a:lnTo>
                    <a:lnTo>
                      <a:pt x="2285" y="990"/>
                    </a:lnTo>
                    <a:lnTo>
                      <a:pt x="2304" y="1029"/>
                    </a:lnTo>
                    <a:lnTo>
                      <a:pt x="2343" y="1105"/>
                    </a:lnTo>
                    <a:lnTo>
                      <a:pt x="2362" y="1124"/>
                    </a:lnTo>
                    <a:lnTo>
                      <a:pt x="2419" y="1200"/>
                    </a:lnTo>
                    <a:lnTo>
                      <a:pt x="2438" y="1219"/>
                    </a:lnTo>
                    <a:lnTo>
                      <a:pt x="2457" y="1219"/>
                    </a:lnTo>
                    <a:lnTo>
                      <a:pt x="2457" y="1238"/>
                    </a:lnTo>
                    <a:lnTo>
                      <a:pt x="2476" y="1238"/>
                    </a:lnTo>
                    <a:lnTo>
                      <a:pt x="2476" y="1219"/>
                    </a:lnTo>
                    <a:lnTo>
                      <a:pt x="2495" y="1219"/>
                    </a:lnTo>
                    <a:lnTo>
                      <a:pt x="2495" y="1200"/>
                    </a:lnTo>
                    <a:lnTo>
                      <a:pt x="2533" y="1105"/>
                    </a:lnTo>
                    <a:lnTo>
                      <a:pt x="2552" y="1086"/>
                    </a:lnTo>
                    <a:lnTo>
                      <a:pt x="2590" y="1067"/>
                    </a:lnTo>
                    <a:lnTo>
                      <a:pt x="2609" y="1029"/>
                    </a:lnTo>
                    <a:lnTo>
                      <a:pt x="2609" y="1010"/>
                    </a:lnTo>
                    <a:lnTo>
                      <a:pt x="2629" y="1010"/>
                    </a:lnTo>
                    <a:lnTo>
                      <a:pt x="2648" y="1010"/>
                    </a:lnTo>
                    <a:lnTo>
                      <a:pt x="2666" y="1010"/>
                    </a:lnTo>
                    <a:lnTo>
                      <a:pt x="2685" y="1010"/>
                    </a:lnTo>
                    <a:lnTo>
                      <a:pt x="2685" y="1029"/>
                    </a:lnTo>
                    <a:lnTo>
                      <a:pt x="2705" y="1048"/>
                    </a:lnTo>
                    <a:lnTo>
                      <a:pt x="2724" y="1067"/>
                    </a:lnTo>
                    <a:lnTo>
                      <a:pt x="2781" y="1105"/>
                    </a:lnTo>
                    <a:lnTo>
                      <a:pt x="2762" y="1124"/>
                    </a:lnTo>
                    <a:lnTo>
                      <a:pt x="2743" y="1143"/>
                    </a:lnTo>
                    <a:lnTo>
                      <a:pt x="2724" y="1162"/>
                    </a:lnTo>
                    <a:lnTo>
                      <a:pt x="2724" y="1181"/>
                    </a:lnTo>
                    <a:lnTo>
                      <a:pt x="2724" y="1200"/>
                    </a:lnTo>
                    <a:lnTo>
                      <a:pt x="2724" y="1219"/>
                    </a:lnTo>
                    <a:lnTo>
                      <a:pt x="2724" y="1257"/>
                    </a:lnTo>
                    <a:lnTo>
                      <a:pt x="2685" y="1295"/>
                    </a:lnTo>
                    <a:lnTo>
                      <a:pt x="2685" y="1334"/>
                    </a:lnTo>
                    <a:lnTo>
                      <a:pt x="2685" y="1352"/>
                    </a:lnTo>
                    <a:lnTo>
                      <a:pt x="2685" y="1371"/>
                    </a:lnTo>
                    <a:lnTo>
                      <a:pt x="2685" y="1391"/>
                    </a:lnTo>
                    <a:lnTo>
                      <a:pt x="2705" y="1410"/>
                    </a:lnTo>
                    <a:lnTo>
                      <a:pt x="2724" y="1410"/>
                    </a:lnTo>
                    <a:lnTo>
                      <a:pt x="2743" y="1429"/>
                    </a:lnTo>
                    <a:lnTo>
                      <a:pt x="2781" y="1429"/>
                    </a:lnTo>
                    <a:lnTo>
                      <a:pt x="2800" y="1429"/>
                    </a:lnTo>
                    <a:lnTo>
                      <a:pt x="2800" y="1448"/>
                    </a:lnTo>
                    <a:lnTo>
                      <a:pt x="2838" y="1486"/>
                    </a:lnTo>
                    <a:lnTo>
                      <a:pt x="2895" y="1524"/>
                    </a:lnTo>
                    <a:lnTo>
                      <a:pt x="2933" y="1543"/>
                    </a:lnTo>
                    <a:lnTo>
                      <a:pt x="2952" y="1562"/>
                    </a:lnTo>
                    <a:lnTo>
                      <a:pt x="2952" y="1581"/>
                    </a:lnTo>
                    <a:lnTo>
                      <a:pt x="2952" y="1600"/>
                    </a:lnTo>
                    <a:lnTo>
                      <a:pt x="2933" y="1657"/>
                    </a:lnTo>
                    <a:lnTo>
                      <a:pt x="2933" y="1676"/>
                    </a:lnTo>
                    <a:lnTo>
                      <a:pt x="2933" y="1733"/>
                    </a:lnTo>
                    <a:lnTo>
                      <a:pt x="2933" y="1752"/>
                    </a:lnTo>
                    <a:lnTo>
                      <a:pt x="2933" y="1772"/>
                    </a:lnTo>
                    <a:lnTo>
                      <a:pt x="2933" y="1791"/>
                    </a:lnTo>
                    <a:lnTo>
                      <a:pt x="2895" y="1828"/>
                    </a:lnTo>
                    <a:lnTo>
                      <a:pt x="2838" y="1886"/>
                    </a:lnTo>
                    <a:lnTo>
                      <a:pt x="2800" y="1924"/>
                    </a:lnTo>
                    <a:lnTo>
                      <a:pt x="2781" y="1962"/>
                    </a:lnTo>
                    <a:lnTo>
                      <a:pt x="2762" y="1981"/>
                    </a:lnTo>
                    <a:lnTo>
                      <a:pt x="2762" y="2000"/>
                    </a:lnTo>
                    <a:lnTo>
                      <a:pt x="2762" y="2019"/>
                    </a:lnTo>
                    <a:lnTo>
                      <a:pt x="2743" y="2038"/>
                    </a:lnTo>
                    <a:lnTo>
                      <a:pt x="2724" y="2057"/>
                    </a:lnTo>
                    <a:lnTo>
                      <a:pt x="2685" y="2095"/>
                    </a:lnTo>
                    <a:lnTo>
                      <a:pt x="2666" y="2133"/>
                    </a:lnTo>
                    <a:lnTo>
                      <a:pt x="2648" y="2153"/>
                    </a:lnTo>
                    <a:lnTo>
                      <a:pt x="2648" y="2172"/>
                    </a:lnTo>
                    <a:lnTo>
                      <a:pt x="2648" y="2191"/>
                    </a:lnTo>
                    <a:lnTo>
                      <a:pt x="2666" y="2191"/>
                    </a:lnTo>
                    <a:lnTo>
                      <a:pt x="2685" y="2191"/>
                    </a:lnTo>
                    <a:lnTo>
                      <a:pt x="2724" y="2191"/>
                    </a:lnTo>
                    <a:lnTo>
                      <a:pt x="2743" y="2209"/>
                    </a:lnTo>
                    <a:lnTo>
                      <a:pt x="2800" y="2248"/>
                    </a:lnTo>
                    <a:lnTo>
                      <a:pt x="2819" y="2248"/>
                    </a:lnTo>
                    <a:lnTo>
                      <a:pt x="2838" y="2248"/>
                    </a:lnTo>
                    <a:lnTo>
                      <a:pt x="2838" y="2267"/>
                    </a:lnTo>
                    <a:lnTo>
                      <a:pt x="2838" y="2286"/>
                    </a:lnTo>
                    <a:lnTo>
                      <a:pt x="2857" y="2438"/>
                    </a:lnTo>
                    <a:lnTo>
                      <a:pt x="2876" y="2458"/>
                    </a:lnTo>
                    <a:lnTo>
                      <a:pt x="2876" y="2495"/>
                    </a:lnTo>
                    <a:lnTo>
                      <a:pt x="2876" y="2514"/>
                    </a:lnTo>
                    <a:lnTo>
                      <a:pt x="2895" y="2514"/>
                    </a:lnTo>
                    <a:lnTo>
                      <a:pt x="2895" y="2534"/>
                    </a:lnTo>
                    <a:lnTo>
                      <a:pt x="2914" y="2534"/>
                    </a:lnTo>
                    <a:lnTo>
                      <a:pt x="2914" y="2553"/>
                    </a:lnTo>
                    <a:lnTo>
                      <a:pt x="2933" y="2553"/>
                    </a:lnTo>
                    <a:lnTo>
                      <a:pt x="2933" y="2572"/>
                    </a:lnTo>
                    <a:lnTo>
                      <a:pt x="2952" y="2610"/>
                    </a:lnTo>
                    <a:lnTo>
                      <a:pt x="2952" y="2629"/>
                    </a:lnTo>
                    <a:lnTo>
                      <a:pt x="2952" y="2648"/>
                    </a:lnTo>
                    <a:lnTo>
                      <a:pt x="2971" y="2648"/>
                    </a:lnTo>
                    <a:lnTo>
                      <a:pt x="2990" y="2667"/>
                    </a:lnTo>
                    <a:lnTo>
                      <a:pt x="3010" y="2667"/>
                    </a:lnTo>
                    <a:lnTo>
                      <a:pt x="3010" y="2648"/>
                    </a:lnTo>
                    <a:lnTo>
                      <a:pt x="3028" y="2648"/>
                    </a:lnTo>
                    <a:lnTo>
                      <a:pt x="3086" y="2667"/>
                    </a:lnTo>
                    <a:lnTo>
                      <a:pt x="3086" y="2686"/>
                    </a:lnTo>
                    <a:lnTo>
                      <a:pt x="3105" y="2724"/>
                    </a:lnTo>
                    <a:lnTo>
                      <a:pt x="3105" y="2762"/>
                    </a:lnTo>
                    <a:lnTo>
                      <a:pt x="3124" y="2800"/>
                    </a:lnTo>
                    <a:lnTo>
                      <a:pt x="3124" y="2819"/>
                    </a:lnTo>
                    <a:lnTo>
                      <a:pt x="3200" y="2915"/>
                    </a:lnTo>
                    <a:lnTo>
                      <a:pt x="3219" y="2915"/>
                    </a:lnTo>
                    <a:lnTo>
                      <a:pt x="3238" y="2857"/>
                    </a:lnTo>
                    <a:lnTo>
                      <a:pt x="3276" y="2838"/>
                    </a:lnTo>
                    <a:lnTo>
                      <a:pt x="3276" y="2819"/>
                    </a:lnTo>
                    <a:lnTo>
                      <a:pt x="3295" y="2800"/>
                    </a:lnTo>
                    <a:lnTo>
                      <a:pt x="3333" y="2781"/>
                    </a:lnTo>
                    <a:lnTo>
                      <a:pt x="3409" y="2724"/>
                    </a:lnTo>
                    <a:lnTo>
                      <a:pt x="3428" y="2724"/>
                    </a:lnTo>
                    <a:lnTo>
                      <a:pt x="3447" y="2743"/>
                    </a:lnTo>
                    <a:lnTo>
                      <a:pt x="3467" y="2762"/>
                    </a:lnTo>
                    <a:lnTo>
                      <a:pt x="3486" y="2781"/>
                    </a:lnTo>
                    <a:lnTo>
                      <a:pt x="3505" y="2781"/>
                    </a:lnTo>
                    <a:lnTo>
                      <a:pt x="3523" y="2781"/>
                    </a:lnTo>
                    <a:lnTo>
                      <a:pt x="3543" y="2781"/>
                    </a:lnTo>
                    <a:lnTo>
                      <a:pt x="3562" y="2781"/>
                    </a:lnTo>
                    <a:lnTo>
                      <a:pt x="3657" y="3143"/>
                    </a:lnTo>
                    <a:lnTo>
                      <a:pt x="3657" y="3296"/>
                    </a:lnTo>
                    <a:lnTo>
                      <a:pt x="3657" y="3352"/>
                    </a:lnTo>
                    <a:lnTo>
                      <a:pt x="3638" y="3391"/>
                    </a:lnTo>
                    <a:lnTo>
                      <a:pt x="3619" y="3391"/>
                    </a:lnTo>
                    <a:lnTo>
                      <a:pt x="3600" y="3429"/>
                    </a:lnTo>
                    <a:lnTo>
                      <a:pt x="3600" y="3448"/>
                    </a:lnTo>
                    <a:lnTo>
                      <a:pt x="3581" y="3467"/>
                    </a:lnTo>
                    <a:lnTo>
                      <a:pt x="3562" y="3486"/>
                    </a:lnTo>
                    <a:lnTo>
                      <a:pt x="3562" y="3524"/>
                    </a:lnTo>
                    <a:lnTo>
                      <a:pt x="3562" y="3543"/>
                    </a:lnTo>
                    <a:lnTo>
                      <a:pt x="3581" y="3543"/>
                    </a:lnTo>
                    <a:lnTo>
                      <a:pt x="3619" y="3562"/>
                    </a:lnTo>
                    <a:lnTo>
                      <a:pt x="3638" y="3581"/>
                    </a:lnTo>
                    <a:lnTo>
                      <a:pt x="3638" y="3600"/>
                    </a:lnTo>
                    <a:lnTo>
                      <a:pt x="3657" y="3809"/>
                    </a:lnTo>
                    <a:lnTo>
                      <a:pt x="3657" y="3886"/>
                    </a:lnTo>
                    <a:lnTo>
                      <a:pt x="3695" y="4190"/>
                    </a:lnTo>
                    <a:lnTo>
                      <a:pt x="3733" y="4286"/>
                    </a:lnTo>
                    <a:lnTo>
                      <a:pt x="3790" y="4400"/>
                    </a:lnTo>
                    <a:lnTo>
                      <a:pt x="3790" y="4419"/>
                    </a:lnTo>
                    <a:lnTo>
                      <a:pt x="3809" y="4439"/>
                    </a:lnTo>
                    <a:lnTo>
                      <a:pt x="3828" y="4457"/>
                    </a:lnTo>
                    <a:lnTo>
                      <a:pt x="3772" y="4495"/>
                    </a:lnTo>
                    <a:lnTo>
                      <a:pt x="3752" y="4515"/>
                    </a:lnTo>
                    <a:lnTo>
                      <a:pt x="3790" y="4762"/>
                    </a:lnTo>
                    <a:lnTo>
                      <a:pt x="3790" y="4781"/>
                    </a:lnTo>
                    <a:lnTo>
                      <a:pt x="3772" y="4800"/>
                    </a:lnTo>
                    <a:lnTo>
                      <a:pt x="3676" y="4915"/>
                    </a:lnTo>
                    <a:lnTo>
                      <a:pt x="3600" y="4991"/>
                    </a:lnTo>
                    <a:lnTo>
                      <a:pt x="3543" y="5010"/>
                    </a:lnTo>
                    <a:lnTo>
                      <a:pt x="3352" y="5067"/>
                    </a:lnTo>
                    <a:lnTo>
                      <a:pt x="3200" y="4762"/>
                    </a:lnTo>
                    <a:lnTo>
                      <a:pt x="3181" y="4667"/>
                    </a:lnTo>
                    <a:lnTo>
                      <a:pt x="3124" y="4553"/>
                    </a:lnTo>
                    <a:lnTo>
                      <a:pt x="3066" y="4400"/>
                    </a:lnTo>
                    <a:lnTo>
                      <a:pt x="3047" y="4362"/>
                    </a:lnTo>
                    <a:lnTo>
                      <a:pt x="3047" y="4305"/>
                    </a:lnTo>
                    <a:lnTo>
                      <a:pt x="3047" y="4286"/>
                    </a:lnTo>
                    <a:lnTo>
                      <a:pt x="3047" y="4267"/>
                    </a:lnTo>
                    <a:lnTo>
                      <a:pt x="3047" y="4229"/>
                    </a:lnTo>
                    <a:lnTo>
                      <a:pt x="3047" y="4210"/>
                    </a:lnTo>
                    <a:lnTo>
                      <a:pt x="3028" y="4190"/>
                    </a:lnTo>
                    <a:lnTo>
                      <a:pt x="3010" y="4153"/>
                    </a:lnTo>
                    <a:lnTo>
                      <a:pt x="2838" y="3981"/>
                    </a:lnTo>
                    <a:lnTo>
                      <a:pt x="2819" y="3981"/>
                    </a:lnTo>
                    <a:lnTo>
                      <a:pt x="2705" y="3867"/>
                    </a:lnTo>
                    <a:lnTo>
                      <a:pt x="2666" y="3829"/>
                    </a:lnTo>
                    <a:lnTo>
                      <a:pt x="2514" y="3753"/>
                    </a:lnTo>
                    <a:lnTo>
                      <a:pt x="2495" y="3753"/>
                    </a:lnTo>
                    <a:lnTo>
                      <a:pt x="2495" y="3733"/>
                    </a:lnTo>
                    <a:lnTo>
                      <a:pt x="2476" y="3714"/>
                    </a:lnTo>
                    <a:lnTo>
                      <a:pt x="2476" y="3695"/>
                    </a:lnTo>
                    <a:lnTo>
                      <a:pt x="2495" y="3695"/>
                    </a:lnTo>
                    <a:lnTo>
                      <a:pt x="2495" y="3677"/>
                    </a:lnTo>
                    <a:lnTo>
                      <a:pt x="2514" y="3638"/>
                    </a:lnTo>
                    <a:lnTo>
                      <a:pt x="2514" y="3619"/>
                    </a:lnTo>
                    <a:lnTo>
                      <a:pt x="2495" y="3600"/>
                    </a:lnTo>
                    <a:lnTo>
                      <a:pt x="2476" y="3600"/>
                    </a:lnTo>
                    <a:lnTo>
                      <a:pt x="2457" y="3581"/>
                    </a:lnTo>
                    <a:lnTo>
                      <a:pt x="2438" y="3562"/>
                    </a:lnTo>
                    <a:lnTo>
                      <a:pt x="2400" y="3505"/>
                    </a:lnTo>
                    <a:lnTo>
                      <a:pt x="2400" y="3486"/>
                    </a:lnTo>
                    <a:lnTo>
                      <a:pt x="2381" y="3410"/>
                    </a:lnTo>
                    <a:lnTo>
                      <a:pt x="2381" y="3372"/>
                    </a:lnTo>
                    <a:lnTo>
                      <a:pt x="2362" y="3372"/>
                    </a:lnTo>
                    <a:lnTo>
                      <a:pt x="2362" y="3352"/>
                    </a:lnTo>
                    <a:lnTo>
                      <a:pt x="2362" y="3333"/>
                    </a:lnTo>
                    <a:lnTo>
                      <a:pt x="2324" y="3315"/>
                    </a:lnTo>
                    <a:lnTo>
                      <a:pt x="2285" y="3276"/>
                    </a:lnTo>
                    <a:lnTo>
                      <a:pt x="2114" y="3200"/>
                    </a:lnTo>
                    <a:lnTo>
                      <a:pt x="1943" y="3143"/>
                    </a:lnTo>
                    <a:lnTo>
                      <a:pt x="1904" y="3143"/>
                    </a:lnTo>
                    <a:lnTo>
                      <a:pt x="1886" y="3143"/>
                    </a:lnTo>
                    <a:lnTo>
                      <a:pt x="1886" y="3162"/>
                    </a:lnTo>
                    <a:lnTo>
                      <a:pt x="1867" y="3162"/>
                    </a:lnTo>
                    <a:lnTo>
                      <a:pt x="1867" y="3181"/>
                    </a:lnTo>
                    <a:lnTo>
                      <a:pt x="1847" y="3200"/>
                    </a:lnTo>
                    <a:lnTo>
                      <a:pt x="1828" y="3219"/>
                    </a:lnTo>
                    <a:lnTo>
                      <a:pt x="1809" y="3219"/>
                    </a:lnTo>
                    <a:lnTo>
                      <a:pt x="1752" y="3219"/>
                    </a:lnTo>
                    <a:lnTo>
                      <a:pt x="1676" y="3238"/>
                    </a:lnTo>
                    <a:lnTo>
                      <a:pt x="1276" y="3219"/>
                    </a:lnTo>
                    <a:lnTo>
                      <a:pt x="1219" y="3219"/>
                    </a:lnTo>
                    <a:lnTo>
                      <a:pt x="1219" y="3238"/>
                    </a:lnTo>
                    <a:lnTo>
                      <a:pt x="1181" y="3257"/>
                    </a:lnTo>
                    <a:lnTo>
                      <a:pt x="1161" y="3238"/>
                    </a:lnTo>
                    <a:lnTo>
                      <a:pt x="1161" y="3219"/>
                    </a:lnTo>
                    <a:lnTo>
                      <a:pt x="1161" y="3200"/>
                    </a:lnTo>
                    <a:lnTo>
                      <a:pt x="1143" y="3181"/>
                    </a:lnTo>
                    <a:lnTo>
                      <a:pt x="1105" y="3124"/>
                    </a:lnTo>
                    <a:lnTo>
                      <a:pt x="1085" y="3124"/>
                    </a:lnTo>
                    <a:lnTo>
                      <a:pt x="1085" y="3086"/>
                    </a:lnTo>
                    <a:lnTo>
                      <a:pt x="1085" y="3048"/>
                    </a:lnTo>
                    <a:lnTo>
                      <a:pt x="1085" y="3029"/>
                    </a:lnTo>
                    <a:lnTo>
                      <a:pt x="1085" y="3010"/>
                    </a:lnTo>
                    <a:lnTo>
                      <a:pt x="1085" y="2991"/>
                    </a:lnTo>
                    <a:lnTo>
                      <a:pt x="1066" y="2991"/>
                    </a:lnTo>
                    <a:lnTo>
                      <a:pt x="1047" y="2991"/>
                    </a:lnTo>
                    <a:lnTo>
                      <a:pt x="1029" y="2991"/>
                    </a:lnTo>
                    <a:lnTo>
                      <a:pt x="1009" y="2991"/>
                    </a:lnTo>
                    <a:lnTo>
                      <a:pt x="990" y="3010"/>
                    </a:lnTo>
                    <a:lnTo>
                      <a:pt x="971" y="3010"/>
                    </a:lnTo>
                    <a:lnTo>
                      <a:pt x="952" y="3029"/>
                    </a:lnTo>
                    <a:lnTo>
                      <a:pt x="933" y="3029"/>
                    </a:lnTo>
                    <a:lnTo>
                      <a:pt x="933" y="3010"/>
                    </a:lnTo>
                    <a:lnTo>
                      <a:pt x="914" y="3010"/>
                    </a:lnTo>
                    <a:lnTo>
                      <a:pt x="914" y="2991"/>
                    </a:lnTo>
                    <a:lnTo>
                      <a:pt x="895" y="2991"/>
                    </a:lnTo>
                    <a:lnTo>
                      <a:pt x="895" y="2971"/>
                    </a:lnTo>
                    <a:lnTo>
                      <a:pt x="876" y="2971"/>
                    </a:lnTo>
                    <a:lnTo>
                      <a:pt x="838" y="2952"/>
                    </a:lnTo>
                    <a:lnTo>
                      <a:pt x="819" y="2952"/>
                    </a:lnTo>
                    <a:lnTo>
                      <a:pt x="780" y="2952"/>
                    </a:lnTo>
                    <a:lnTo>
                      <a:pt x="762" y="2952"/>
                    </a:lnTo>
                    <a:lnTo>
                      <a:pt x="743" y="2934"/>
                    </a:lnTo>
                    <a:lnTo>
                      <a:pt x="724" y="2915"/>
                    </a:lnTo>
                    <a:lnTo>
                      <a:pt x="724" y="2895"/>
                    </a:lnTo>
                    <a:lnTo>
                      <a:pt x="704" y="2895"/>
                    </a:lnTo>
                    <a:lnTo>
                      <a:pt x="704" y="2876"/>
                    </a:lnTo>
                    <a:lnTo>
                      <a:pt x="685" y="2876"/>
                    </a:lnTo>
                    <a:lnTo>
                      <a:pt x="666" y="2876"/>
                    </a:lnTo>
                    <a:lnTo>
                      <a:pt x="648" y="2876"/>
                    </a:lnTo>
                    <a:lnTo>
                      <a:pt x="628" y="2876"/>
                    </a:lnTo>
                    <a:lnTo>
                      <a:pt x="628" y="2857"/>
                    </a:lnTo>
                    <a:lnTo>
                      <a:pt x="609" y="2857"/>
                    </a:lnTo>
                    <a:lnTo>
                      <a:pt x="609" y="2838"/>
                    </a:lnTo>
                    <a:lnTo>
                      <a:pt x="628" y="2781"/>
                    </a:lnTo>
                    <a:lnTo>
                      <a:pt x="628" y="2762"/>
                    </a:lnTo>
                    <a:lnTo>
                      <a:pt x="609" y="2743"/>
                    </a:lnTo>
                    <a:lnTo>
                      <a:pt x="609" y="2724"/>
                    </a:lnTo>
                    <a:lnTo>
                      <a:pt x="609" y="2705"/>
                    </a:lnTo>
                    <a:lnTo>
                      <a:pt x="609" y="2686"/>
                    </a:lnTo>
                    <a:lnTo>
                      <a:pt x="628" y="2648"/>
                    </a:lnTo>
                    <a:lnTo>
                      <a:pt x="628" y="2629"/>
                    </a:lnTo>
                    <a:lnTo>
                      <a:pt x="628" y="2610"/>
                    </a:lnTo>
                    <a:lnTo>
                      <a:pt x="609" y="2590"/>
                    </a:lnTo>
                    <a:lnTo>
                      <a:pt x="571" y="2590"/>
                    </a:lnTo>
                    <a:lnTo>
                      <a:pt x="552" y="2590"/>
                    </a:lnTo>
                    <a:lnTo>
                      <a:pt x="552" y="2610"/>
                    </a:lnTo>
                    <a:lnTo>
                      <a:pt x="533" y="2610"/>
                    </a:lnTo>
                    <a:lnTo>
                      <a:pt x="514" y="2629"/>
                    </a:lnTo>
                    <a:lnTo>
                      <a:pt x="495" y="2629"/>
                    </a:lnTo>
                    <a:lnTo>
                      <a:pt x="476" y="2629"/>
                    </a:lnTo>
                    <a:lnTo>
                      <a:pt x="457" y="2610"/>
                    </a:lnTo>
                    <a:lnTo>
                      <a:pt x="438" y="2610"/>
                    </a:lnTo>
                    <a:lnTo>
                      <a:pt x="419" y="2610"/>
                    </a:lnTo>
                    <a:lnTo>
                      <a:pt x="400" y="2610"/>
                    </a:lnTo>
                    <a:lnTo>
                      <a:pt x="343" y="2629"/>
                    </a:lnTo>
                    <a:lnTo>
                      <a:pt x="323" y="2629"/>
                    </a:lnTo>
                    <a:lnTo>
                      <a:pt x="304" y="2629"/>
                    </a:lnTo>
                    <a:lnTo>
                      <a:pt x="247" y="2648"/>
                    </a:lnTo>
                    <a:lnTo>
                      <a:pt x="0" y="2629"/>
                    </a:lnTo>
                    <a:lnTo>
                      <a:pt x="0" y="2590"/>
                    </a:lnTo>
                    <a:lnTo>
                      <a:pt x="19" y="2572"/>
                    </a:lnTo>
                    <a:lnTo>
                      <a:pt x="38" y="2572"/>
                    </a:lnTo>
                    <a:lnTo>
                      <a:pt x="57" y="2553"/>
                    </a:lnTo>
                    <a:lnTo>
                      <a:pt x="38" y="2534"/>
                    </a:lnTo>
                    <a:lnTo>
                      <a:pt x="38" y="2514"/>
                    </a:lnTo>
                    <a:lnTo>
                      <a:pt x="38" y="2495"/>
                    </a:lnTo>
                    <a:lnTo>
                      <a:pt x="57" y="2476"/>
                    </a:lnTo>
                    <a:lnTo>
                      <a:pt x="76" y="2458"/>
                    </a:lnTo>
                    <a:lnTo>
                      <a:pt x="95" y="2400"/>
                    </a:lnTo>
                    <a:lnTo>
                      <a:pt x="95" y="2381"/>
                    </a:lnTo>
                    <a:lnTo>
                      <a:pt x="95" y="2362"/>
                    </a:lnTo>
                    <a:lnTo>
                      <a:pt x="95" y="2343"/>
                    </a:lnTo>
                    <a:lnTo>
                      <a:pt x="95" y="2324"/>
                    </a:lnTo>
                    <a:lnTo>
                      <a:pt x="114" y="2305"/>
                    </a:lnTo>
                    <a:lnTo>
                      <a:pt x="114" y="2286"/>
                    </a:lnTo>
                    <a:lnTo>
                      <a:pt x="152" y="2267"/>
                    </a:lnTo>
                    <a:lnTo>
                      <a:pt x="171" y="2267"/>
                    </a:lnTo>
                    <a:lnTo>
                      <a:pt x="171" y="2248"/>
                    </a:lnTo>
                    <a:lnTo>
                      <a:pt x="228" y="2153"/>
                    </a:lnTo>
                    <a:lnTo>
                      <a:pt x="228" y="2133"/>
                    </a:lnTo>
                    <a:lnTo>
                      <a:pt x="228" y="2095"/>
                    </a:lnTo>
                    <a:lnTo>
                      <a:pt x="228" y="2077"/>
                    </a:lnTo>
                    <a:lnTo>
                      <a:pt x="228" y="2057"/>
                    </a:lnTo>
                    <a:lnTo>
                      <a:pt x="267" y="1981"/>
                    </a:lnTo>
                    <a:lnTo>
                      <a:pt x="286" y="1962"/>
                    </a:lnTo>
                    <a:lnTo>
                      <a:pt x="304" y="1962"/>
                    </a:lnTo>
                    <a:lnTo>
                      <a:pt x="323" y="1962"/>
                    </a:lnTo>
                    <a:lnTo>
                      <a:pt x="362" y="1962"/>
                    </a:lnTo>
                    <a:lnTo>
                      <a:pt x="400" y="1981"/>
                    </a:lnTo>
                    <a:lnTo>
                      <a:pt x="438" y="2000"/>
                    </a:lnTo>
                    <a:lnTo>
                      <a:pt x="476" y="2019"/>
                    </a:lnTo>
                    <a:lnTo>
                      <a:pt x="495" y="2019"/>
                    </a:lnTo>
                    <a:lnTo>
                      <a:pt x="495" y="2000"/>
                    </a:lnTo>
                    <a:lnTo>
                      <a:pt x="514" y="1981"/>
                    </a:lnTo>
                    <a:lnTo>
                      <a:pt x="514" y="1962"/>
                    </a:lnTo>
                    <a:lnTo>
                      <a:pt x="533" y="1943"/>
                    </a:lnTo>
                    <a:lnTo>
                      <a:pt x="552" y="1924"/>
                    </a:lnTo>
                    <a:lnTo>
                      <a:pt x="571" y="1924"/>
                    </a:lnTo>
                    <a:lnTo>
                      <a:pt x="609" y="1924"/>
                    </a:lnTo>
                    <a:lnTo>
                      <a:pt x="628" y="1905"/>
                    </a:lnTo>
                    <a:lnTo>
                      <a:pt x="685" y="1886"/>
                    </a:lnTo>
                    <a:lnTo>
                      <a:pt x="704" y="1886"/>
                    </a:lnTo>
                    <a:lnTo>
                      <a:pt x="724" y="1886"/>
                    </a:lnTo>
                    <a:lnTo>
                      <a:pt x="724" y="1867"/>
                    </a:lnTo>
                    <a:lnTo>
                      <a:pt x="724" y="1848"/>
                    </a:lnTo>
                    <a:lnTo>
                      <a:pt x="724" y="1828"/>
                    </a:lnTo>
                    <a:lnTo>
                      <a:pt x="743" y="1791"/>
                    </a:lnTo>
                    <a:lnTo>
                      <a:pt x="743" y="1772"/>
                    </a:lnTo>
                    <a:lnTo>
                      <a:pt x="743" y="1752"/>
                    </a:lnTo>
                    <a:lnTo>
                      <a:pt x="724" y="1714"/>
                    </a:lnTo>
                    <a:lnTo>
                      <a:pt x="552" y="1467"/>
                    </a:lnTo>
                    <a:lnTo>
                      <a:pt x="533" y="1429"/>
                    </a:lnTo>
                    <a:lnTo>
                      <a:pt x="495" y="1391"/>
                    </a:lnTo>
                    <a:lnTo>
                      <a:pt x="495" y="1352"/>
                    </a:lnTo>
                    <a:lnTo>
                      <a:pt x="476" y="1295"/>
                    </a:lnTo>
                    <a:lnTo>
                      <a:pt x="476" y="1219"/>
                    </a:lnTo>
                    <a:lnTo>
                      <a:pt x="495" y="1181"/>
                    </a:lnTo>
                    <a:lnTo>
                      <a:pt x="495" y="1143"/>
                    </a:lnTo>
                    <a:lnTo>
                      <a:pt x="533" y="1105"/>
                    </a:lnTo>
                    <a:lnTo>
                      <a:pt x="648" y="1029"/>
                    </a:lnTo>
                    <a:lnTo>
                      <a:pt x="648" y="990"/>
                    </a:lnTo>
                    <a:lnTo>
                      <a:pt x="648" y="934"/>
                    </a:lnTo>
                    <a:lnTo>
                      <a:pt x="571" y="686"/>
                    </a:lnTo>
                    <a:lnTo>
                      <a:pt x="571" y="591"/>
                    </a:lnTo>
                    <a:lnTo>
                      <a:pt x="552" y="572"/>
                    </a:lnTo>
                    <a:lnTo>
                      <a:pt x="552" y="553"/>
                    </a:lnTo>
                    <a:lnTo>
                      <a:pt x="533" y="533"/>
                    </a:lnTo>
                    <a:lnTo>
                      <a:pt x="514" y="495"/>
                    </a:lnTo>
                    <a:lnTo>
                      <a:pt x="514" y="477"/>
                    </a:lnTo>
                    <a:lnTo>
                      <a:pt x="514" y="457"/>
                    </a:lnTo>
                    <a:lnTo>
                      <a:pt x="514" y="438"/>
                    </a:lnTo>
                    <a:lnTo>
                      <a:pt x="514" y="419"/>
                    </a:lnTo>
                    <a:lnTo>
                      <a:pt x="514" y="400"/>
                    </a:lnTo>
                    <a:lnTo>
                      <a:pt x="476" y="343"/>
                    </a:lnTo>
                    <a:lnTo>
                      <a:pt x="476" y="324"/>
                    </a:lnTo>
                    <a:lnTo>
                      <a:pt x="476" y="286"/>
                    </a:lnTo>
                    <a:lnTo>
                      <a:pt x="514" y="13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9" name="Freeform 10">
                <a:extLst>
                  <a:ext uri="{FF2B5EF4-FFF2-40B4-BE49-F238E27FC236}">
                    <a16:creationId xmlns:a16="http://schemas.microsoft.com/office/drawing/2014/main" id="{0F22C840-E664-CC46-8E1F-5260703A0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438" y="1608138"/>
                <a:ext cx="688975" cy="785812"/>
              </a:xfrm>
              <a:custGeom>
                <a:avLst/>
                <a:gdLst>
                  <a:gd name="T0" fmla="*/ 2147483646 w 3829"/>
                  <a:gd name="T1" fmla="*/ 2147483646 h 4364"/>
                  <a:gd name="T2" fmla="*/ 2147483646 w 3829"/>
                  <a:gd name="T3" fmla="*/ 2147483646 h 4364"/>
                  <a:gd name="T4" fmla="*/ 2147483646 w 3829"/>
                  <a:gd name="T5" fmla="*/ 2147483646 h 4364"/>
                  <a:gd name="T6" fmla="*/ 2147483646 w 3829"/>
                  <a:gd name="T7" fmla="*/ 2147483646 h 4364"/>
                  <a:gd name="T8" fmla="*/ 2147483646 w 3829"/>
                  <a:gd name="T9" fmla="*/ 2147483646 h 4364"/>
                  <a:gd name="T10" fmla="*/ 2147483646 w 3829"/>
                  <a:gd name="T11" fmla="*/ 0 h 4364"/>
                  <a:gd name="T12" fmla="*/ 2147483646 w 3829"/>
                  <a:gd name="T13" fmla="*/ 2147483646 h 4364"/>
                  <a:gd name="T14" fmla="*/ 2147483646 w 3829"/>
                  <a:gd name="T15" fmla="*/ 2147483646 h 4364"/>
                  <a:gd name="T16" fmla="*/ 2147483646 w 3829"/>
                  <a:gd name="T17" fmla="*/ 2147483646 h 4364"/>
                  <a:gd name="T18" fmla="*/ 2147483646 w 3829"/>
                  <a:gd name="T19" fmla="*/ 2147483646 h 4364"/>
                  <a:gd name="T20" fmla="*/ 2147483646 w 3829"/>
                  <a:gd name="T21" fmla="*/ 2147483646 h 4364"/>
                  <a:gd name="T22" fmla="*/ 2147483646 w 3829"/>
                  <a:gd name="T23" fmla="*/ 2147483646 h 4364"/>
                  <a:gd name="T24" fmla="*/ 2147483646 w 3829"/>
                  <a:gd name="T25" fmla="*/ 2147483646 h 4364"/>
                  <a:gd name="T26" fmla="*/ 2147483646 w 3829"/>
                  <a:gd name="T27" fmla="*/ 2147483646 h 4364"/>
                  <a:gd name="T28" fmla="*/ 2147483646 w 3829"/>
                  <a:gd name="T29" fmla="*/ 2147483646 h 4364"/>
                  <a:gd name="T30" fmla="*/ 2147483646 w 3829"/>
                  <a:gd name="T31" fmla="*/ 2147483646 h 4364"/>
                  <a:gd name="T32" fmla="*/ 2147483646 w 3829"/>
                  <a:gd name="T33" fmla="*/ 2147483646 h 4364"/>
                  <a:gd name="T34" fmla="*/ 2147483646 w 3829"/>
                  <a:gd name="T35" fmla="*/ 2147483646 h 4364"/>
                  <a:gd name="T36" fmla="*/ 2147483646 w 3829"/>
                  <a:gd name="T37" fmla="*/ 2147483646 h 4364"/>
                  <a:gd name="T38" fmla="*/ 2147483646 w 3829"/>
                  <a:gd name="T39" fmla="*/ 2147483646 h 4364"/>
                  <a:gd name="T40" fmla="*/ 2147483646 w 3829"/>
                  <a:gd name="T41" fmla="*/ 2147483646 h 4364"/>
                  <a:gd name="T42" fmla="*/ 2147483646 w 3829"/>
                  <a:gd name="T43" fmla="*/ 2147483646 h 4364"/>
                  <a:gd name="T44" fmla="*/ 2147483646 w 3829"/>
                  <a:gd name="T45" fmla="*/ 2147483646 h 4364"/>
                  <a:gd name="T46" fmla="*/ 2147483646 w 3829"/>
                  <a:gd name="T47" fmla="*/ 2147483646 h 4364"/>
                  <a:gd name="T48" fmla="*/ 2147483646 w 3829"/>
                  <a:gd name="T49" fmla="*/ 2147483646 h 4364"/>
                  <a:gd name="T50" fmla="*/ 2147483646 w 3829"/>
                  <a:gd name="T51" fmla="*/ 2147483646 h 4364"/>
                  <a:gd name="T52" fmla="*/ 2147483646 w 3829"/>
                  <a:gd name="T53" fmla="*/ 2147483646 h 4364"/>
                  <a:gd name="T54" fmla="*/ 2147483646 w 3829"/>
                  <a:gd name="T55" fmla="*/ 2147483646 h 4364"/>
                  <a:gd name="T56" fmla="*/ 2147483646 w 3829"/>
                  <a:gd name="T57" fmla="*/ 2147483646 h 4364"/>
                  <a:gd name="T58" fmla="*/ 2147483646 w 3829"/>
                  <a:gd name="T59" fmla="*/ 2147483646 h 4364"/>
                  <a:gd name="T60" fmla="*/ 2147483646 w 3829"/>
                  <a:gd name="T61" fmla="*/ 2147483646 h 4364"/>
                  <a:gd name="T62" fmla="*/ 2147483646 w 3829"/>
                  <a:gd name="T63" fmla="*/ 2147483646 h 4364"/>
                  <a:gd name="T64" fmla="*/ 2147483646 w 3829"/>
                  <a:gd name="T65" fmla="*/ 2147483646 h 4364"/>
                  <a:gd name="T66" fmla="*/ 2147483646 w 3829"/>
                  <a:gd name="T67" fmla="*/ 2147483646 h 4364"/>
                  <a:gd name="T68" fmla="*/ 2147483646 w 3829"/>
                  <a:gd name="T69" fmla="*/ 2147483646 h 4364"/>
                  <a:gd name="T70" fmla="*/ 2147483646 w 3829"/>
                  <a:gd name="T71" fmla="*/ 2147483646 h 4364"/>
                  <a:gd name="T72" fmla="*/ 2147483646 w 3829"/>
                  <a:gd name="T73" fmla="*/ 2147483646 h 4364"/>
                  <a:gd name="T74" fmla="*/ 2147483646 w 3829"/>
                  <a:gd name="T75" fmla="*/ 2147483646 h 4364"/>
                  <a:gd name="T76" fmla="*/ 2147483646 w 3829"/>
                  <a:gd name="T77" fmla="*/ 2147483646 h 4364"/>
                  <a:gd name="T78" fmla="*/ 2147483646 w 3829"/>
                  <a:gd name="T79" fmla="*/ 2147483646 h 4364"/>
                  <a:gd name="T80" fmla="*/ 2147483646 w 3829"/>
                  <a:gd name="T81" fmla="*/ 2147483646 h 4364"/>
                  <a:gd name="T82" fmla="*/ 2147483646 w 3829"/>
                  <a:gd name="T83" fmla="*/ 2147483646 h 4364"/>
                  <a:gd name="T84" fmla="*/ 2147483646 w 3829"/>
                  <a:gd name="T85" fmla="*/ 2147483646 h 4364"/>
                  <a:gd name="T86" fmla="*/ 2147483646 w 3829"/>
                  <a:gd name="T87" fmla="*/ 2147483646 h 4364"/>
                  <a:gd name="T88" fmla="*/ 2147483646 w 3829"/>
                  <a:gd name="T89" fmla="*/ 2147483646 h 4364"/>
                  <a:gd name="T90" fmla="*/ 2147483646 w 3829"/>
                  <a:gd name="T91" fmla="*/ 2147483646 h 4364"/>
                  <a:gd name="T92" fmla="*/ 2147483646 w 3829"/>
                  <a:gd name="T93" fmla="*/ 2147483646 h 4364"/>
                  <a:gd name="T94" fmla="*/ 2147483646 w 3829"/>
                  <a:gd name="T95" fmla="*/ 2147483646 h 4364"/>
                  <a:gd name="T96" fmla="*/ 2147483646 w 3829"/>
                  <a:gd name="T97" fmla="*/ 2147483646 h 4364"/>
                  <a:gd name="T98" fmla="*/ 2147483646 w 3829"/>
                  <a:gd name="T99" fmla="*/ 2147483646 h 4364"/>
                  <a:gd name="T100" fmla="*/ 2147483646 w 3829"/>
                  <a:gd name="T101" fmla="*/ 2147483646 h 4364"/>
                  <a:gd name="T102" fmla="*/ 2147483646 w 3829"/>
                  <a:gd name="T103" fmla="*/ 2147483646 h 4364"/>
                  <a:gd name="T104" fmla="*/ 2147483646 w 3829"/>
                  <a:gd name="T105" fmla="*/ 2147483646 h 4364"/>
                  <a:gd name="T106" fmla="*/ 2147483646 w 3829"/>
                  <a:gd name="T107" fmla="*/ 2147483646 h 4364"/>
                  <a:gd name="T108" fmla="*/ 2147483646 w 3829"/>
                  <a:gd name="T109" fmla="*/ 2147483646 h 4364"/>
                  <a:gd name="T110" fmla="*/ 2147483646 w 3829"/>
                  <a:gd name="T111" fmla="*/ 2147483646 h 4364"/>
                  <a:gd name="T112" fmla="*/ 2147483646 w 3829"/>
                  <a:gd name="T113" fmla="*/ 2147483646 h 4364"/>
                  <a:gd name="T114" fmla="*/ 2147483646 w 3829"/>
                  <a:gd name="T115" fmla="*/ 2147483646 h 43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829" h="4364">
                    <a:moveTo>
                      <a:pt x="0" y="686"/>
                    </a:moveTo>
                    <a:lnTo>
                      <a:pt x="0" y="686"/>
                    </a:lnTo>
                    <a:lnTo>
                      <a:pt x="37" y="629"/>
                    </a:lnTo>
                    <a:lnTo>
                      <a:pt x="95" y="591"/>
                    </a:lnTo>
                    <a:lnTo>
                      <a:pt x="133" y="553"/>
                    </a:lnTo>
                    <a:lnTo>
                      <a:pt x="133" y="534"/>
                    </a:lnTo>
                    <a:lnTo>
                      <a:pt x="152" y="477"/>
                    </a:lnTo>
                    <a:lnTo>
                      <a:pt x="171" y="458"/>
                    </a:lnTo>
                    <a:lnTo>
                      <a:pt x="190" y="477"/>
                    </a:lnTo>
                    <a:lnTo>
                      <a:pt x="209" y="496"/>
                    </a:lnTo>
                    <a:lnTo>
                      <a:pt x="228" y="477"/>
                    </a:lnTo>
                    <a:lnTo>
                      <a:pt x="247" y="439"/>
                    </a:lnTo>
                    <a:lnTo>
                      <a:pt x="266" y="401"/>
                    </a:lnTo>
                    <a:lnTo>
                      <a:pt x="285" y="325"/>
                    </a:lnTo>
                    <a:lnTo>
                      <a:pt x="304" y="305"/>
                    </a:lnTo>
                    <a:lnTo>
                      <a:pt x="304" y="286"/>
                    </a:lnTo>
                    <a:lnTo>
                      <a:pt x="323" y="267"/>
                    </a:lnTo>
                    <a:lnTo>
                      <a:pt x="342" y="248"/>
                    </a:lnTo>
                    <a:lnTo>
                      <a:pt x="399" y="248"/>
                    </a:lnTo>
                    <a:lnTo>
                      <a:pt x="418" y="229"/>
                    </a:lnTo>
                    <a:lnTo>
                      <a:pt x="438" y="191"/>
                    </a:lnTo>
                    <a:lnTo>
                      <a:pt x="476" y="39"/>
                    </a:lnTo>
                    <a:lnTo>
                      <a:pt x="723" y="58"/>
                    </a:lnTo>
                    <a:lnTo>
                      <a:pt x="780" y="39"/>
                    </a:lnTo>
                    <a:lnTo>
                      <a:pt x="799" y="39"/>
                    </a:lnTo>
                    <a:lnTo>
                      <a:pt x="819" y="39"/>
                    </a:lnTo>
                    <a:lnTo>
                      <a:pt x="876" y="20"/>
                    </a:lnTo>
                    <a:lnTo>
                      <a:pt x="895" y="20"/>
                    </a:lnTo>
                    <a:lnTo>
                      <a:pt x="914" y="20"/>
                    </a:lnTo>
                    <a:lnTo>
                      <a:pt x="933" y="20"/>
                    </a:lnTo>
                    <a:lnTo>
                      <a:pt x="952" y="39"/>
                    </a:lnTo>
                    <a:lnTo>
                      <a:pt x="971" y="39"/>
                    </a:lnTo>
                    <a:lnTo>
                      <a:pt x="990" y="39"/>
                    </a:lnTo>
                    <a:lnTo>
                      <a:pt x="1009" y="20"/>
                    </a:lnTo>
                    <a:lnTo>
                      <a:pt x="1028" y="20"/>
                    </a:lnTo>
                    <a:lnTo>
                      <a:pt x="1028" y="0"/>
                    </a:lnTo>
                    <a:lnTo>
                      <a:pt x="1047" y="0"/>
                    </a:lnTo>
                    <a:lnTo>
                      <a:pt x="1085" y="0"/>
                    </a:lnTo>
                    <a:lnTo>
                      <a:pt x="1104" y="20"/>
                    </a:lnTo>
                    <a:lnTo>
                      <a:pt x="1104" y="39"/>
                    </a:lnTo>
                    <a:lnTo>
                      <a:pt x="1104" y="58"/>
                    </a:lnTo>
                    <a:lnTo>
                      <a:pt x="1085" y="96"/>
                    </a:lnTo>
                    <a:lnTo>
                      <a:pt x="1085" y="115"/>
                    </a:lnTo>
                    <a:lnTo>
                      <a:pt x="1085" y="134"/>
                    </a:lnTo>
                    <a:lnTo>
                      <a:pt x="1085" y="153"/>
                    </a:lnTo>
                    <a:lnTo>
                      <a:pt x="1104" y="172"/>
                    </a:lnTo>
                    <a:lnTo>
                      <a:pt x="1104" y="191"/>
                    </a:lnTo>
                    <a:lnTo>
                      <a:pt x="1085" y="248"/>
                    </a:lnTo>
                    <a:lnTo>
                      <a:pt x="1085" y="267"/>
                    </a:lnTo>
                    <a:lnTo>
                      <a:pt x="1104" y="267"/>
                    </a:lnTo>
                    <a:lnTo>
                      <a:pt x="1104" y="286"/>
                    </a:lnTo>
                    <a:lnTo>
                      <a:pt x="1124" y="286"/>
                    </a:lnTo>
                    <a:lnTo>
                      <a:pt x="1142" y="286"/>
                    </a:lnTo>
                    <a:lnTo>
                      <a:pt x="1161" y="286"/>
                    </a:lnTo>
                    <a:lnTo>
                      <a:pt x="1180" y="286"/>
                    </a:lnTo>
                    <a:lnTo>
                      <a:pt x="1180" y="305"/>
                    </a:lnTo>
                    <a:lnTo>
                      <a:pt x="1200" y="305"/>
                    </a:lnTo>
                    <a:lnTo>
                      <a:pt x="1200" y="325"/>
                    </a:lnTo>
                    <a:lnTo>
                      <a:pt x="1219" y="344"/>
                    </a:lnTo>
                    <a:lnTo>
                      <a:pt x="1238" y="362"/>
                    </a:lnTo>
                    <a:lnTo>
                      <a:pt x="1256" y="362"/>
                    </a:lnTo>
                    <a:lnTo>
                      <a:pt x="1295" y="362"/>
                    </a:lnTo>
                    <a:lnTo>
                      <a:pt x="1314" y="362"/>
                    </a:lnTo>
                    <a:lnTo>
                      <a:pt x="1352" y="381"/>
                    </a:lnTo>
                    <a:lnTo>
                      <a:pt x="1371" y="381"/>
                    </a:lnTo>
                    <a:lnTo>
                      <a:pt x="1371" y="401"/>
                    </a:lnTo>
                    <a:lnTo>
                      <a:pt x="1390" y="401"/>
                    </a:lnTo>
                    <a:lnTo>
                      <a:pt x="1390" y="420"/>
                    </a:lnTo>
                    <a:lnTo>
                      <a:pt x="1409" y="420"/>
                    </a:lnTo>
                    <a:lnTo>
                      <a:pt x="1409" y="439"/>
                    </a:lnTo>
                    <a:lnTo>
                      <a:pt x="1428" y="439"/>
                    </a:lnTo>
                    <a:lnTo>
                      <a:pt x="1447" y="420"/>
                    </a:lnTo>
                    <a:lnTo>
                      <a:pt x="1466" y="420"/>
                    </a:lnTo>
                    <a:lnTo>
                      <a:pt x="1485" y="401"/>
                    </a:lnTo>
                    <a:lnTo>
                      <a:pt x="1505" y="401"/>
                    </a:lnTo>
                    <a:lnTo>
                      <a:pt x="1523" y="401"/>
                    </a:lnTo>
                    <a:lnTo>
                      <a:pt x="1542" y="401"/>
                    </a:lnTo>
                    <a:lnTo>
                      <a:pt x="1561" y="401"/>
                    </a:lnTo>
                    <a:lnTo>
                      <a:pt x="1561" y="420"/>
                    </a:lnTo>
                    <a:lnTo>
                      <a:pt x="1561" y="439"/>
                    </a:lnTo>
                    <a:lnTo>
                      <a:pt x="1561" y="458"/>
                    </a:lnTo>
                    <a:lnTo>
                      <a:pt x="1561" y="496"/>
                    </a:lnTo>
                    <a:lnTo>
                      <a:pt x="1561" y="534"/>
                    </a:lnTo>
                    <a:lnTo>
                      <a:pt x="1581" y="534"/>
                    </a:lnTo>
                    <a:lnTo>
                      <a:pt x="1619" y="591"/>
                    </a:lnTo>
                    <a:lnTo>
                      <a:pt x="1637" y="610"/>
                    </a:lnTo>
                    <a:lnTo>
                      <a:pt x="1637" y="629"/>
                    </a:lnTo>
                    <a:lnTo>
                      <a:pt x="1637" y="648"/>
                    </a:lnTo>
                    <a:lnTo>
                      <a:pt x="1657" y="667"/>
                    </a:lnTo>
                    <a:lnTo>
                      <a:pt x="1695" y="648"/>
                    </a:lnTo>
                    <a:lnTo>
                      <a:pt x="1695" y="629"/>
                    </a:lnTo>
                    <a:lnTo>
                      <a:pt x="1752" y="629"/>
                    </a:lnTo>
                    <a:lnTo>
                      <a:pt x="2152" y="648"/>
                    </a:lnTo>
                    <a:lnTo>
                      <a:pt x="2228" y="629"/>
                    </a:lnTo>
                    <a:lnTo>
                      <a:pt x="2285" y="629"/>
                    </a:lnTo>
                    <a:lnTo>
                      <a:pt x="2304" y="629"/>
                    </a:lnTo>
                    <a:lnTo>
                      <a:pt x="2323" y="610"/>
                    </a:lnTo>
                    <a:lnTo>
                      <a:pt x="2343" y="591"/>
                    </a:lnTo>
                    <a:lnTo>
                      <a:pt x="2343" y="572"/>
                    </a:lnTo>
                    <a:lnTo>
                      <a:pt x="2362" y="572"/>
                    </a:lnTo>
                    <a:lnTo>
                      <a:pt x="2362" y="553"/>
                    </a:lnTo>
                    <a:lnTo>
                      <a:pt x="2380" y="553"/>
                    </a:lnTo>
                    <a:lnTo>
                      <a:pt x="2419" y="553"/>
                    </a:lnTo>
                    <a:lnTo>
                      <a:pt x="2590" y="610"/>
                    </a:lnTo>
                    <a:lnTo>
                      <a:pt x="2761" y="686"/>
                    </a:lnTo>
                    <a:lnTo>
                      <a:pt x="2800" y="725"/>
                    </a:lnTo>
                    <a:lnTo>
                      <a:pt x="2838" y="743"/>
                    </a:lnTo>
                    <a:lnTo>
                      <a:pt x="2838" y="762"/>
                    </a:lnTo>
                    <a:lnTo>
                      <a:pt x="2838" y="782"/>
                    </a:lnTo>
                    <a:lnTo>
                      <a:pt x="2857" y="782"/>
                    </a:lnTo>
                    <a:lnTo>
                      <a:pt x="2857" y="820"/>
                    </a:lnTo>
                    <a:lnTo>
                      <a:pt x="2876" y="896"/>
                    </a:lnTo>
                    <a:lnTo>
                      <a:pt x="2876" y="915"/>
                    </a:lnTo>
                    <a:lnTo>
                      <a:pt x="2914" y="972"/>
                    </a:lnTo>
                    <a:lnTo>
                      <a:pt x="2933" y="991"/>
                    </a:lnTo>
                    <a:lnTo>
                      <a:pt x="2952" y="1010"/>
                    </a:lnTo>
                    <a:lnTo>
                      <a:pt x="2971" y="1010"/>
                    </a:lnTo>
                    <a:lnTo>
                      <a:pt x="2990" y="1029"/>
                    </a:lnTo>
                    <a:lnTo>
                      <a:pt x="2990" y="1048"/>
                    </a:lnTo>
                    <a:lnTo>
                      <a:pt x="2971" y="1087"/>
                    </a:lnTo>
                    <a:lnTo>
                      <a:pt x="2971" y="1105"/>
                    </a:lnTo>
                    <a:lnTo>
                      <a:pt x="2952" y="1105"/>
                    </a:lnTo>
                    <a:lnTo>
                      <a:pt x="2952" y="1124"/>
                    </a:lnTo>
                    <a:lnTo>
                      <a:pt x="2971" y="1143"/>
                    </a:lnTo>
                    <a:lnTo>
                      <a:pt x="2971" y="1163"/>
                    </a:lnTo>
                    <a:lnTo>
                      <a:pt x="2990" y="1163"/>
                    </a:lnTo>
                    <a:lnTo>
                      <a:pt x="3142" y="1239"/>
                    </a:lnTo>
                    <a:lnTo>
                      <a:pt x="3181" y="1277"/>
                    </a:lnTo>
                    <a:lnTo>
                      <a:pt x="3295" y="1391"/>
                    </a:lnTo>
                    <a:lnTo>
                      <a:pt x="3314" y="1391"/>
                    </a:lnTo>
                    <a:lnTo>
                      <a:pt x="3486" y="1563"/>
                    </a:lnTo>
                    <a:lnTo>
                      <a:pt x="3504" y="1600"/>
                    </a:lnTo>
                    <a:lnTo>
                      <a:pt x="3523" y="1620"/>
                    </a:lnTo>
                    <a:lnTo>
                      <a:pt x="3523" y="1639"/>
                    </a:lnTo>
                    <a:lnTo>
                      <a:pt x="3523" y="1677"/>
                    </a:lnTo>
                    <a:lnTo>
                      <a:pt x="3523" y="1696"/>
                    </a:lnTo>
                    <a:lnTo>
                      <a:pt x="3523" y="1715"/>
                    </a:lnTo>
                    <a:lnTo>
                      <a:pt x="3523" y="1772"/>
                    </a:lnTo>
                    <a:lnTo>
                      <a:pt x="3542" y="1810"/>
                    </a:lnTo>
                    <a:lnTo>
                      <a:pt x="3600" y="1963"/>
                    </a:lnTo>
                    <a:lnTo>
                      <a:pt x="3657" y="2077"/>
                    </a:lnTo>
                    <a:lnTo>
                      <a:pt x="3676" y="2172"/>
                    </a:lnTo>
                    <a:lnTo>
                      <a:pt x="3828" y="2477"/>
                    </a:lnTo>
                    <a:lnTo>
                      <a:pt x="3752" y="2706"/>
                    </a:lnTo>
                    <a:lnTo>
                      <a:pt x="3752" y="2724"/>
                    </a:lnTo>
                    <a:lnTo>
                      <a:pt x="3733" y="2763"/>
                    </a:lnTo>
                    <a:lnTo>
                      <a:pt x="3714" y="2763"/>
                    </a:lnTo>
                    <a:lnTo>
                      <a:pt x="3714" y="2820"/>
                    </a:lnTo>
                    <a:lnTo>
                      <a:pt x="3695" y="2877"/>
                    </a:lnTo>
                    <a:lnTo>
                      <a:pt x="3676" y="2915"/>
                    </a:lnTo>
                    <a:lnTo>
                      <a:pt x="3676" y="2934"/>
                    </a:lnTo>
                    <a:lnTo>
                      <a:pt x="3600" y="3144"/>
                    </a:lnTo>
                    <a:lnTo>
                      <a:pt x="3581" y="3200"/>
                    </a:lnTo>
                    <a:lnTo>
                      <a:pt x="3581" y="3239"/>
                    </a:lnTo>
                    <a:lnTo>
                      <a:pt x="3523" y="3410"/>
                    </a:lnTo>
                    <a:lnTo>
                      <a:pt x="3504" y="3486"/>
                    </a:lnTo>
                    <a:lnTo>
                      <a:pt x="3504" y="3658"/>
                    </a:lnTo>
                    <a:lnTo>
                      <a:pt x="3504" y="4039"/>
                    </a:lnTo>
                    <a:lnTo>
                      <a:pt x="3504" y="4324"/>
                    </a:lnTo>
                    <a:lnTo>
                      <a:pt x="3428" y="4324"/>
                    </a:lnTo>
                    <a:lnTo>
                      <a:pt x="3371" y="4324"/>
                    </a:lnTo>
                    <a:lnTo>
                      <a:pt x="3352" y="4324"/>
                    </a:lnTo>
                    <a:lnTo>
                      <a:pt x="3333" y="4306"/>
                    </a:lnTo>
                    <a:lnTo>
                      <a:pt x="3276" y="4306"/>
                    </a:lnTo>
                    <a:lnTo>
                      <a:pt x="3238" y="4306"/>
                    </a:lnTo>
                    <a:lnTo>
                      <a:pt x="3200" y="4306"/>
                    </a:lnTo>
                    <a:lnTo>
                      <a:pt x="3181" y="4324"/>
                    </a:lnTo>
                    <a:lnTo>
                      <a:pt x="3142" y="4343"/>
                    </a:lnTo>
                    <a:lnTo>
                      <a:pt x="3105" y="4363"/>
                    </a:lnTo>
                    <a:lnTo>
                      <a:pt x="3047" y="4363"/>
                    </a:lnTo>
                    <a:lnTo>
                      <a:pt x="3009" y="4363"/>
                    </a:lnTo>
                    <a:lnTo>
                      <a:pt x="2990" y="4363"/>
                    </a:lnTo>
                    <a:lnTo>
                      <a:pt x="2971" y="4363"/>
                    </a:lnTo>
                    <a:lnTo>
                      <a:pt x="2952" y="4363"/>
                    </a:lnTo>
                    <a:lnTo>
                      <a:pt x="2933" y="4363"/>
                    </a:lnTo>
                    <a:lnTo>
                      <a:pt x="2914" y="4343"/>
                    </a:lnTo>
                    <a:lnTo>
                      <a:pt x="2895" y="4343"/>
                    </a:lnTo>
                    <a:lnTo>
                      <a:pt x="2857" y="4363"/>
                    </a:lnTo>
                    <a:lnTo>
                      <a:pt x="2838" y="4363"/>
                    </a:lnTo>
                    <a:lnTo>
                      <a:pt x="2838" y="4343"/>
                    </a:lnTo>
                    <a:lnTo>
                      <a:pt x="2819" y="4343"/>
                    </a:lnTo>
                    <a:lnTo>
                      <a:pt x="2800" y="4343"/>
                    </a:lnTo>
                    <a:lnTo>
                      <a:pt x="2780" y="4343"/>
                    </a:lnTo>
                    <a:lnTo>
                      <a:pt x="2761" y="4343"/>
                    </a:lnTo>
                    <a:lnTo>
                      <a:pt x="2743" y="4343"/>
                    </a:lnTo>
                    <a:lnTo>
                      <a:pt x="2724" y="4324"/>
                    </a:lnTo>
                    <a:lnTo>
                      <a:pt x="2704" y="4324"/>
                    </a:lnTo>
                    <a:lnTo>
                      <a:pt x="2628" y="4306"/>
                    </a:lnTo>
                    <a:lnTo>
                      <a:pt x="2609" y="4248"/>
                    </a:lnTo>
                    <a:lnTo>
                      <a:pt x="2590" y="4191"/>
                    </a:lnTo>
                    <a:lnTo>
                      <a:pt x="2571" y="4191"/>
                    </a:lnTo>
                    <a:lnTo>
                      <a:pt x="2552" y="4191"/>
                    </a:lnTo>
                    <a:lnTo>
                      <a:pt x="2552" y="4172"/>
                    </a:lnTo>
                    <a:lnTo>
                      <a:pt x="2533" y="4172"/>
                    </a:lnTo>
                    <a:lnTo>
                      <a:pt x="2533" y="4134"/>
                    </a:lnTo>
                    <a:lnTo>
                      <a:pt x="2533" y="4096"/>
                    </a:lnTo>
                    <a:lnTo>
                      <a:pt x="2533" y="4077"/>
                    </a:lnTo>
                    <a:lnTo>
                      <a:pt x="2533" y="4058"/>
                    </a:lnTo>
                    <a:lnTo>
                      <a:pt x="2514" y="4039"/>
                    </a:lnTo>
                    <a:lnTo>
                      <a:pt x="2457" y="4039"/>
                    </a:lnTo>
                    <a:lnTo>
                      <a:pt x="2438" y="4039"/>
                    </a:lnTo>
                    <a:lnTo>
                      <a:pt x="2438" y="4020"/>
                    </a:lnTo>
                    <a:lnTo>
                      <a:pt x="2362" y="3944"/>
                    </a:lnTo>
                    <a:lnTo>
                      <a:pt x="2343" y="3925"/>
                    </a:lnTo>
                    <a:lnTo>
                      <a:pt x="2343" y="3867"/>
                    </a:lnTo>
                    <a:lnTo>
                      <a:pt x="2343" y="3848"/>
                    </a:lnTo>
                    <a:lnTo>
                      <a:pt x="2304" y="3772"/>
                    </a:lnTo>
                    <a:lnTo>
                      <a:pt x="2304" y="3753"/>
                    </a:lnTo>
                    <a:lnTo>
                      <a:pt x="2343" y="3467"/>
                    </a:lnTo>
                    <a:lnTo>
                      <a:pt x="2285" y="3429"/>
                    </a:lnTo>
                    <a:lnTo>
                      <a:pt x="2285" y="3391"/>
                    </a:lnTo>
                    <a:lnTo>
                      <a:pt x="2323" y="3277"/>
                    </a:lnTo>
                    <a:lnTo>
                      <a:pt x="2323" y="3258"/>
                    </a:lnTo>
                    <a:lnTo>
                      <a:pt x="2304" y="3239"/>
                    </a:lnTo>
                    <a:lnTo>
                      <a:pt x="2285" y="3220"/>
                    </a:lnTo>
                    <a:lnTo>
                      <a:pt x="2285" y="3200"/>
                    </a:lnTo>
                    <a:lnTo>
                      <a:pt x="2266" y="3182"/>
                    </a:lnTo>
                    <a:lnTo>
                      <a:pt x="2228" y="3086"/>
                    </a:lnTo>
                    <a:lnTo>
                      <a:pt x="2209" y="3068"/>
                    </a:lnTo>
                    <a:lnTo>
                      <a:pt x="2171" y="3048"/>
                    </a:lnTo>
                    <a:lnTo>
                      <a:pt x="2152" y="3048"/>
                    </a:lnTo>
                    <a:lnTo>
                      <a:pt x="2133" y="3010"/>
                    </a:lnTo>
                    <a:lnTo>
                      <a:pt x="2133" y="2991"/>
                    </a:lnTo>
                    <a:lnTo>
                      <a:pt x="2095" y="2934"/>
                    </a:lnTo>
                    <a:lnTo>
                      <a:pt x="2076" y="2915"/>
                    </a:lnTo>
                    <a:lnTo>
                      <a:pt x="2057" y="2915"/>
                    </a:lnTo>
                    <a:lnTo>
                      <a:pt x="2038" y="2896"/>
                    </a:lnTo>
                    <a:lnTo>
                      <a:pt x="2000" y="2858"/>
                    </a:lnTo>
                    <a:lnTo>
                      <a:pt x="2000" y="2839"/>
                    </a:lnTo>
                    <a:lnTo>
                      <a:pt x="1981" y="2839"/>
                    </a:lnTo>
                    <a:lnTo>
                      <a:pt x="1962" y="2801"/>
                    </a:lnTo>
                    <a:lnTo>
                      <a:pt x="1962" y="2782"/>
                    </a:lnTo>
                    <a:lnTo>
                      <a:pt x="1904" y="2743"/>
                    </a:lnTo>
                    <a:lnTo>
                      <a:pt x="1886" y="2743"/>
                    </a:lnTo>
                    <a:lnTo>
                      <a:pt x="1886" y="2724"/>
                    </a:lnTo>
                    <a:lnTo>
                      <a:pt x="1866" y="2667"/>
                    </a:lnTo>
                    <a:lnTo>
                      <a:pt x="1866" y="2648"/>
                    </a:lnTo>
                    <a:lnTo>
                      <a:pt x="1828" y="2610"/>
                    </a:lnTo>
                    <a:lnTo>
                      <a:pt x="1828" y="2591"/>
                    </a:lnTo>
                    <a:lnTo>
                      <a:pt x="1695" y="2496"/>
                    </a:lnTo>
                    <a:lnTo>
                      <a:pt x="1695" y="2477"/>
                    </a:lnTo>
                    <a:lnTo>
                      <a:pt x="1657" y="2439"/>
                    </a:lnTo>
                    <a:lnTo>
                      <a:pt x="1600" y="2420"/>
                    </a:lnTo>
                    <a:lnTo>
                      <a:pt x="1600" y="2401"/>
                    </a:lnTo>
                    <a:lnTo>
                      <a:pt x="1581" y="2382"/>
                    </a:lnTo>
                    <a:lnTo>
                      <a:pt x="1561" y="2382"/>
                    </a:lnTo>
                    <a:lnTo>
                      <a:pt x="1542" y="2343"/>
                    </a:lnTo>
                    <a:lnTo>
                      <a:pt x="1523" y="2325"/>
                    </a:lnTo>
                    <a:lnTo>
                      <a:pt x="1485" y="2306"/>
                    </a:lnTo>
                    <a:lnTo>
                      <a:pt x="1485" y="2286"/>
                    </a:lnTo>
                    <a:lnTo>
                      <a:pt x="1466" y="2267"/>
                    </a:lnTo>
                    <a:lnTo>
                      <a:pt x="1428" y="2210"/>
                    </a:lnTo>
                    <a:lnTo>
                      <a:pt x="1409" y="2191"/>
                    </a:lnTo>
                    <a:lnTo>
                      <a:pt x="1371" y="2191"/>
                    </a:lnTo>
                    <a:lnTo>
                      <a:pt x="1352" y="2191"/>
                    </a:lnTo>
                    <a:lnTo>
                      <a:pt x="1352" y="2172"/>
                    </a:lnTo>
                    <a:lnTo>
                      <a:pt x="1352" y="2153"/>
                    </a:lnTo>
                    <a:lnTo>
                      <a:pt x="1333" y="2153"/>
                    </a:lnTo>
                    <a:lnTo>
                      <a:pt x="1333" y="2134"/>
                    </a:lnTo>
                    <a:lnTo>
                      <a:pt x="1314" y="2115"/>
                    </a:lnTo>
                    <a:lnTo>
                      <a:pt x="1276" y="2096"/>
                    </a:lnTo>
                    <a:lnTo>
                      <a:pt x="1238" y="2058"/>
                    </a:lnTo>
                    <a:lnTo>
                      <a:pt x="1219" y="2058"/>
                    </a:lnTo>
                    <a:lnTo>
                      <a:pt x="1200" y="2020"/>
                    </a:lnTo>
                    <a:lnTo>
                      <a:pt x="1200" y="2001"/>
                    </a:lnTo>
                    <a:lnTo>
                      <a:pt x="1180" y="2001"/>
                    </a:lnTo>
                    <a:lnTo>
                      <a:pt x="1161" y="2001"/>
                    </a:lnTo>
                    <a:lnTo>
                      <a:pt x="1047" y="1963"/>
                    </a:lnTo>
                    <a:lnTo>
                      <a:pt x="1009" y="1963"/>
                    </a:lnTo>
                    <a:lnTo>
                      <a:pt x="990" y="1963"/>
                    </a:lnTo>
                    <a:lnTo>
                      <a:pt x="971" y="1963"/>
                    </a:lnTo>
                    <a:lnTo>
                      <a:pt x="952" y="1963"/>
                    </a:lnTo>
                    <a:lnTo>
                      <a:pt x="933" y="1963"/>
                    </a:lnTo>
                    <a:lnTo>
                      <a:pt x="876" y="1925"/>
                    </a:lnTo>
                    <a:lnTo>
                      <a:pt x="857" y="1925"/>
                    </a:lnTo>
                    <a:lnTo>
                      <a:pt x="838" y="1925"/>
                    </a:lnTo>
                    <a:lnTo>
                      <a:pt x="819" y="1925"/>
                    </a:lnTo>
                    <a:lnTo>
                      <a:pt x="762" y="1944"/>
                    </a:lnTo>
                    <a:lnTo>
                      <a:pt x="762" y="1963"/>
                    </a:lnTo>
                    <a:lnTo>
                      <a:pt x="743" y="1963"/>
                    </a:lnTo>
                    <a:lnTo>
                      <a:pt x="723" y="1944"/>
                    </a:lnTo>
                    <a:lnTo>
                      <a:pt x="704" y="1944"/>
                    </a:lnTo>
                    <a:lnTo>
                      <a:pt x="685" y="1944"/>
                    </a:lnTo>
                    <a:lnTo>
                      <a:pt x="628" y="1963"/>
                    </a:lnTo>
                    <a:lnTo>
                      <a:pt x="609" y="1963"/>
                    </a:lnTo>
                    <a:lnTo>
                      <a:pt x="590" y="1944"/>
                    </a:lnTo>
                    <a:lnTo>
                      <a:pt x="571" y="1944"/>
                    </a:lnTo>
                    <a:lnTo>
                      <a:pt x="571" y="1925"/>
                    </a:lnTo>
                    <a:lnTo>
                      <a:pt x="571" y="1886"/>
                    </a:lnTo>
                    <a:lnTo>
                      <a:pt x="571" y="1849"/>
                    </a:lnTo>
                    <a:lnTo>
                      <a:pt x="571" y="1829"/>
                    </a:lnTo>
                    <a:lnTo>
                      <a:pt x="590" y="1810"/>
                    </a:lnTo>
                    <a:lnTo>
                      <a:pt x="609" y="1791"/>
                    </a:lnTo>
                    <a:lnTo>
                      <a:pt x="609" y="1772"/>
                    </a:lnTo>
                    <a:lnTo>
                      <a:pt x="609" y="1753"/>
                    </a:lnTo>
                    <a:lnTo>
                      <a:pt x="609" y="1734"/>
                    </a:lnTo>
                    <a:lnTo>
                      <a:pt x="609" y="1677"/>
                    </a:lnTo>
                    <a:lnTo>
                      <a:pt x="609" y="1658"/>
                    </a:lnTo>
                    <a:lnTo>
                      <a:pt x="628" y="1639"/>
                    </a:lnTo>
                    <a:lnTo>
                      <a:pt x="647" y="1639"/>
                    </a:lnTo>
                    <a:lnTo>
                      <a:pt x="647" y="1620"/>
                    </a:lnTo>
                    <a:lnTo>
                      <a:pt x="647" y="1600"/>
                    </a:lnTo>
                    <a:lnTo>
                      <a:pt x="628" y="1582"/>
                    </a:lnTo>
                    <a:lnTo>
                      <a:pt x="628" y="1563"/>
                    </a:lnTo>
                    <a:lnTo>
                      <a:pt x="609" y="1563"/>
                    </a:lnTo>
                    <a:lnTo>
                      <a:pt x="590" y="1544"/>
                    </a:lnTo>
                    <a:lnTo>
                      <a:pt x="590" y="1505"/>
                    </a:lnTo>
                    <a:lnTo>
                      <a:pt x="590" y="1448"/>
                    </a:lnTo>
                    <a:lnTo>
                      <a:pt x="590" y="1429"/>
                    </a:lnTo>
                    <a:lnTo>
                      <a:pt x="609" y="1372"/>
                    </a:lnTo>
                    <a:lnTo>
                      <a:pt x="628" y="1372"/>
                    </a:lnTo>
                    <a:lnTo>
                      <a:pt x="647" y="1353"/>
                    </a:lnTo>
                    <a:lnTo>
                      <a:pt x="666" y="1353"/>
                    </a:lnTo>
                    <a:lnTo>
                      <a:pt x="666" y="1334"/>
                    </a:lnTo>
                    <a:lnTo>
                      <a:pt x="666" y="1315"/>
                    </a:lnTo>
                    <a:lnTo>
                      <a:pt x="666" y="1296"/>
                    </a:lnTo>
                    <a:lnTo>
                      <a:pt x="666" y="1277"/>
                    </a:lnTo>
                    <a:lnTo>
                      <a:pt x="647" y="1277"/>
                    </a:lnTo>
                    <a:lnTo>
                      <a:pt x="628" y="1258"/>
                    </a:lnTo>
                    <a:lnTo>
                      <a:pt x="609" y="1239"/>
                    </a:lnTo>
                    <a:lnTo>
                      <a:pt x="590" y="1201"/>
                    </a:lnTo>
                    <a:lnTo>
                      <a:pt x="590" y="1163"/>
                    </a:lnTo>
                    <a:lnTo>
                      <a:pt x="571" y="1143"/>
                    </a:lnTo>
                    <a:lnTo>
                      <a:pt x="552" y="1124"/>
                    </a:lnTo>
                    <a:lnTo>
                      <a:pt x="495" y="1067"/>
                    </a:lnTo>
                    <a:lnTo>
                      <a:pt x="495" y="1048"/>
                    </a:lnTo>
                    <a:lnTo>
                      <a:pt x="476" y="1010"/>
                    </a:lnTo>
                    <a:lnTo>
                      <a:pt x="476" y="972"/>
                    </a:lnTo>
                    <a:lnTo>
                      <a:pt x="457" y="953"/>
                    </a:lnTo>
                    <a:lnTo>
                      <a:pt x="438" y="915"/>
                    </a:lnTo>
                    <a:lnTo>
                      <a:pt x="418" y="877"/>
                    </a:lnTo>
                    <a:lnTo>
                      <a:pt x="285" y="762"/>
                    </a:lnTo>
                    <a:lnTo>
                      <a:pt x="266" y="762"/>
                    </a:lnTo>
                    <a:lnTo>
                      <a:pt x="228" y="762"/>
                    </a:lnTo>
                    <a:lnTo>
                      <a:pt x="209" y="762"/>
                    </a:lnTo>
                    <a:lnTo>
                      <a:pt x="190" y="743"/>
                    </a:lnTo>
                    <a:lnTo>
                      <a:pt x="171" y="725"/>
                    </a:lnTo>
                    <a:lnTo>
                      <a:pt x="171" y="706"/>
                    </a:lnTo>
                    <a:lnTo>
                      <a:pt x="152" y="706"/>
                    </a:lnTo>
                    <a:lnTo>
                      <a:pt x="133" y="725"/>
                    </a:lnTo>
                    <a:lnTo>
                      <a:pt x="114" y="725"/>
                    </a:lnTo>
                    <a:lnTo>
                      <a:pt x="95" y="725"/>
                    </a:lnTo>
                    <a:lnTo>
                      <a:pt x="76" y="706"/>
                    </a:lnTo>
                    <a:lnTo>
                      <a:pt x="57" y="706"/>
                    </a:lnTo>
                    <a:lnTo>
                      <a:pt x="0" y="686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0" name="Freeform 11">
                <a:extLst>
                  <a:ext uri="{FF2B5EF4-FFF2-40B4-BE49-F238E27FC236}">
                    <a16:creationId xmlns:a16="http://schemas.microsoft.com/office/drawing/2014/main" id="{A093CF3F-EA34-D248-96AD-2460D6094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3625" y="1731963"/>
                <a:ext cx="623888" cy="741362"/>
              </a:xfrm>
              <a:custGeom>
                <a:avLst/>
                <a:gdLst>
                  <a:gd name="T0" fmla="*/ 2147483646 w 3468"/>
                  <a:gd name="T1" fmla="*/ 2147483646 h 4116"/>
                  <a:gd name="T2" fmla="*/ 2147483646 w 3468"/>
                  <a:gd name="T3" fmla="*/ 2147483646 h 4116"/>
                  <a:gd name="T4" fmla="*/ 2147483646 w 3468"/>
                  <a:gd name="T5" fmla="*/ 2147483646 h 4116"/>
                  <a:gd name="T6" fmla="*/ 2147483646 w 3468"/>
                  <a:gd name="T7" fmla="*/ 2147483646 h 4116"/>
                  <a:gd name="T8" fmla="*/ 2147483646 w 3468"/>
                  <a:gd name="T9" fmla="*/ 2147483646 h 4116"/>
                  <a:gd name="T10" fmla="*/ 2147483646 w 3468"/>
                  <a:gd name="T11" fmla="*/ 2147483646 h 4116"/>
                  <a:gd name="T12" fmla="*/ 2147483646 w 3468"/>
                  <a:gd name="T13" fmla="*/ 2147483646 h 4116"/>
                  <a:gd name="T14" fmla="*/ 2147483646 w 3468"/>
                  <a:gd name="T15" fmla="*/ 2147483646 h 4116"/>
                  <a:gd name="T16" fmla="*/ 2147483646 w 3468"/>
                  <a:gd name="T17" fmla="*/ 2147483646 h 4116"/>
                  <a:gd name="T18" fmla="*/ 2147483646 w 3468"/>
                  <a:gd name="T19" fmla="*/ 2147483646 h 4116"/>
                  <a:gd name="T20" fmla="*/ 2147483646 w 3468"/>
                  <a:gd name="T21" fmla="*/ 2147483646 h 4116"/>
                  <a:gd name="T22" fmla="*/ 2147483646 w 3468"/>
                  <a:gd name="T23" fmla="*/ 2147483646 h 4116"/>
                  <a:gd name="T24" fmla="*/ 2147483646 w 3468"/>
                  <a:gd name="T25" fmla="*/ 2147483646 h 4116"/>
                  <a:gd name="T26" fmla="*/ 2147483646 w 3468"/>
                  <a:gd name="T27" fmla="*/ 2147483646 h 4116"/>
                  <a:gd name="T28" fmla="*/ 2147483646 w 3468"/>
                  <a:gd name="T29" fmla="*/ 2147483646 h 4116"/>
                  <a:gd name="T30" fmla="*/ 2147483646 w 3468"/>
                  <a:gd name="T31" fmla="*/ 2147483646 h 4116"/>
                  <a:gd name="T32" fmla="*/ 2147483646 w 3468"/>
                  <a:gd name="T33" fmla="*/ 2147483646 h 4116"/>
                  <a:gd name="T34" fmla="*/ 2147483646 w 3468"/>
                  <a:gd name="T35" fmla="*/ 2147483646 h 4116"/>
                  <a:gd name="T36" fmla="*/ 2147483646 w 3468"/>
                  <a:gd name="T37" fmla="*/ 2147483646 h 4116"/>
                  <a:gd name="T38" fmla="*/ 2147483646 w 3468"/>
                  <a:gd name="T39" fmla="*/ 2147483646 h 4116"/>
                  <a:gd name="T40" fmla="*/ 2147483646 w 3468"/>
                  <a:gd name="T41" fmla="*/ 2147483646 h 4116"/>
                  <a:gd name="T42" fmla="*/ 2147483646 w 3468"/>
                  <a:gd name="T43" fmla="*/ 2147483646 h 4116"/>
                  <a:gd name="T44" fmla="*/ 2147483646 w 3468"/>
                  <a:gd name="T45" fmla="*/ 2147483646 h 4116"/>
                  <a:gd name="T46" fmla="*/ 2147483646 w 3468"/>
                  <a:gd name="T47" fmla="*/ 2147483646 h 4116"/>
                  <a:gd name="T48" fmla="*/ 2147483646 w 3468"/>
                  <a:gd name="T49" fmla="*/ 2147483646 h 4116"/>
                  <a:gd name="T50" fmla="*/ 2147483646 w 3468"/>
                  <a:gd name="T51" fmla="*/ 2147483646 h 4116"/>
                  <a:gd name="T52" fmla="*/ 2147483646 w 3468"/>
                  <a:gd name="T53" fmla="*/ 2147483646 h 4116"/>
                  <a:gd name="T54" fmla="*/ 2147483646 w 3468"/>
                  <a:gd name="T55" fmla="*/ 2147483646 h 4116"/>
                  <a:gd name="T56" fmla="*/ 2147483646 w 3468"/>
                  <a:gd name="T57" fmla="*/ 2147483646 h 4116"/>
                  <a:gd name="T58" fmla="*/ 2147483646 w 3468"/>
                  <a:gd name="T59" fmla="*/ 2147483646 h 4116"/>
                  <a:gd name="T60" fmla="*/ 2147483646 w 3468"/>
                  <a:gd name="T61" fmla="*/ 2147483646 h 4116"/>
                  <a:gd name="T62" fmla="*/ 2147483646 w 3468"/>
                  <a:gd name="T63" fmla="*/ 2147483646 h 4116"/>
                  <a:gd name="T64" fmla="*/ 2147483646 w 3468"/>
                  <a:gd name="T65" fmla="*/ 2147483646 h 4116"/>
                  <a:gd name="T66" fmla="*/ 2147483646 w 3468"/>
                  <a:gd name="T67" fmla="*/ 2147483646 h 4116"/>
                  <a:gd name="T68" fmla="*/ 2147483646 w 3468"/>
                  <a:gd name="T69" fmla="*/ 2147483646 h 4116"/>
                  <a:gd name="T70" fmla="*/ 2147483646 w 3468"/>
                  <a:gd name="T71" fmla="*/ 2147483646 h 4116"/>
                  <a:gd name="T72" fmla="*/ 2147483646 w 3468"/>
                  <a:gd name="T73" fmla="*/ 2147483646 h 4116"/>
                  <a:gd name="T74" fmla="*/ 2147483646 w 3468"/>
                  <a:gd name="T75" fmla="*/ 2147483646 h 4116"/>
                  <a:gd name="T76" fmla="*/ 2147483646 w 3468"/>
                  <a:gd name="T77" fmla="*/ 2147483646 h 4116"/>
                  <a:gd name="T78" fmla="*/ 2147483646 w 3468"/>
                  <a:gd name="T79" fmla="*/ 2147483646 h 4116"/>
                  <a:gd name="T80" fmla="*/ 2147483646 w 3468"/>
                  <a:gd name="T81" fmla="*/ 2147483646 h 4116"/>
                  <a:gd name="T82" fmla="*/ 2147483646 w 3468"/>
                  <a:gd name="T83" fmla="*/ 2147483646 h 4116"/>
                  <a:gd name="T84" fmla="*/ 2147483646 w 3468"/>
                  <a:gd name="T85" fmla="*/ 2147483646 h 4116"/>
                  <a:gd name="T86" fmla="*/ 2147483646 w 3468"/>
                  <a:gd name="T87" fmla="*/ 2147483646 h 4116"/>
                  <a:gd name="T88" fmla="*/ 2147483646 w 3468"/>
                  <a:gd name="T89" fmla="*/ 2147483646 h 4116"/>
                  <a:gd name="T90" fmla="*/ 2147483646 w 3468"/>
                  <a:gd name="T91" fmla="*/ 2147483646 h 4116"/>
                  <a:gd name="T92" fmla="*/ 2147483646 w 3468"/>
                  <a:gd name="T93" fmla="*/ 2147483646 h 4116"/>
                  <a:gd name="T94" fmla="*/ 2147483646 w 3468"/>
                  <a:gd name="T95" fmla="*/ 2147483646 h 4116"/>
                  <a:gd name="T96" fmla="*/ 2147483646 w 3468"/>
                  <a:gd name="T97" fmla="*/ 2147483646 h 4116"/>
                  <a:gd name="T98" fmla="*/ 2147483646 w 3468"/>
                  <a:gd name="T99" fmla="*/ 2147483646 h 4116"/>
                  <a:gd name="T100" fmla="*/ 2147483646 w 3468"/>
                  <a:gd name="T101" fmla="*/ 2147483646 h 4116"/>
                  <a:gd name="T102" fmla="*/ 2147483646 w 3468"/>
                  <a:gd name="T103" fmla="*/ 2147483646 h 4116"/>
                  <a:gd name="T104" fmla="*/ 2147483646 w 3468"/>
                  <a:gd name="T105" fmla="*/ 2147483646 h 4116"/>
                  <a:gd name="T106" fmla="*/ 2147483646 w 3468"/>
                  <a:gd name="T107" fmla="*/ 2147483646 h 4116"/>
                  <a:gd name="T108" fmla="*/ 2147483646 w 3468"/>
                  <a:gd name="T109" fmla="*/ 2147483646 h 4116"/>
                  <a:gd name="T110" fmla="*/ 2147483646 w 3468"/>
                  <a:gd name="T111" fmla="*/ 2147483646 h 4116"/>
                  <a:gd name="T112" fmla="*/ 2147483646 w 3468"/>
                  <a:gd name="T113" fmla="*/ 2147483646 h 4116"/>
                  <a:gd name="T114" fmla="*/ 2147483646 w 3468"/>
                  <a:gd name="T115" fmla="*/ 2147483646 h 4116"/>
                  <a:gd name="T116" fmla="*/ 2147483646 w 3468"/>
                  <a:gd name="T117" fmla="*/ 2147483646 h 4116"/>
                  <a:gd name="T118" fmla="*/ 2147483646 w 3468"/>
                  <a:gd name="T119" fmla="*/ 2147483646 h 4116"/>
                  <a:gd name="T120" fmla="*/ 2147483646 w 3468"/>
                  <a:gd name="T121" fmla="*/ 2147483646 h 4116"/>
                  <a:gd name="T122" fmla="*/ 2147483646 w 3468"/>
                  <a:gd name="T123" fmla="*/ 2147483646 h 4116"/>
                  <a:gd name="T124" fmla="*/ 2147483646 w 3468"/>
                  <a:gd name="T125" fmla="*/ 2147483646 h 41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468" h="4116">
                    <a:moveTo>
                      <a:pt x="591" y="1353"/>
                    </a:moveTo>
                    <a:lnTo>
                      <a:pt x="591" y="1334"/>
                    </a:lnTo>
                    <a:lnTo>
                      <a:pt x="572" y="1315"/>
                    </a:lnTo>
                    <a:lnTo>
                      <a:pt x="553" y="1295"/>
                    </a:lnTo>
                    <a:lnTo>
                      <a:pt x="553" y="1277"/>
                    </a:lnTo>
                    <a:lnTo>
                      <a:pt x="553" y="1239"/>
                    </a:lnTo>
                    <a:lnTo>
                      <a:pt x="553" y="1219"/>
                    </a:lnTo>
                    <a:lnTo>
                      <a:pt x="534" y="1124"/>
                    </a:lnTo>
                    <a:lnTo>
                      <a:pt x="534" y="1105"/>
                    </a:lnTo>
                    <a:lnTo>
                      <a:pt x="534" y="1086"/>
                    </a:lnTo>
                    <a:lnTo>
                      <a:pt x="515" y="1086"/>
                    </a:lnTo>
                    <a:lnTo>
                      <a:pt x="515" y="1029"/>
                    </a:lnTo>
                    <a:lnTo>
                      <a:pt x="515" y="1010"/>
                    </a:lnTo>
                    <a:lnTo>
                      <a:pt x="495" y="1010"/>
                    </a:lnTo>
                    <a:lnTo>
                      <a:pt x="495" y="991"/>
                    </a:lnTo>
                    <a:lnTo>
                      <a:pt x="495" y="972"/>
                    </a:lnTo>
                    <a:lnTo>
                      <a:pt x="495" y="914"/>
                    </a:lnTo>
                    <a:lnTo>
                      <a:pt x="495" y="896"/>
                    </a:lnTo>
                    <a:lnTo>
                      <a:pt x="515" y="896"/>
                    </a:lnTo>
                    <a:lnTo>
                      <a:pt x="534" y="877"/>
                    </a:lnTo>
                    <a:lnTo>
                      <a:pt x="553" y="877"/>
                    </a:lnTo>
                    <a:lnTo>
                      <a:pt x="553" y="858"/>
                    </a:lnTo>
                    <a:lnTo>
                      <a:pt x="534" y="838"/>
                    </a:lnTo>
                    <a:lnTo>
                      <a:pt x="553" y="819"/>
                    </a:lnTo>
                    <a:lnTo>
                      <a:pt x="572" y="819"/>
                    </a:lnTo>
                    <a:lnTo>
                      <a:pt x="591" y="800"/>
                    </a:lnTo>
                    <a:lnTo>
                      <a:pt x="610" y="782"/>
                    </a:lnTo>
                    <a:lnTo>
                      <a:pt x="610" y="762"/>
                    </a:lnTo>
                    <a:lnTo>
                      <a:pt x="629" y="762"/>
                    </a:lnTo>
                    <a:lnTo>
                      <a:pt x="667" y="743"/>
                    </a:lnTo>
                    <a:lnTo>
                      <a:pt x="686" y="743"/>
                    </a:lnTo>
                    <a:lnTo>
                      <a:pt x="705" y="724"/>
                    </a:lnTo>
                    <a:lnTo>
                      <a:pt x="705" y="686"/>
                    </a:lnTo>
                    <a:lnTo>
                      <a:pt x="705" y="667"/>
                    </a:lnTo>
                    <a:lnTo>
                      <a:pt x="705" y="610"/>
                    </a:lnTo>
                    <a:lnTo>
                      <a:pt x="705" y="591"/>
                    </a:lnTo>
                    <a:lnTo>
                      <a:pt x="705" y="572"/>
                    </a:lnTo>
                    <a:lnTo>
                      <a:pt x="705" y="553"/>
                    </a:lnTo>
                    <a:lnTo>
                      <a:pt x="724" y="533"/>
                    </a:lnTo>
                    <a:lnTo>
                      <a:pt x="724" y="515"/>
                    </a:lnTo>
                    <a:lnTo>
                      <a:pt x="744" y="496"/>
                    </a:lnTo>
                    <a:lnTo>
                      <a:pt x="744" y="477"/>
                    </a:lnTo>
                    <a:lnTo>
                      <a:pt x="762" y="419"/>
                    </a:lnTo>
                    <a:lnTo>
                      <a:pt x="762" y="401"/>
                    </a:lnTo>
                    <a:lnTo>
                      <a:pt x="762" y="381"/>
                    </a:lnTo>
                    <a:lnTo>
                      <a:pt x="762" y="343"/>
                    </a:lnTo>
                    <a:lnTo>
                      <a:pt x="744" y="305"/>
                    </a:lnTo>
                    <a:lnTo>
                      <a:pt x="744" y="286"/>
                    </a:lnTo>
                    <a:lnTo>
                      <a:pt x="762" y="248"/>
                    </a:lnTo>
                    <a:lnTo>
                      <a:pt x="781" y="210"/>
                    </a:lnTo>
                    <a:lnTo>
                      <a:pt x="800" y="191"/>
                    </a:lnTo>
                    <a:lnTo>
                      <a:pt x="820" y="172"/>
                    </a:lnTo>
                    <a:lnTo>
                      <a:pt x="820" y="57"/>
                    </a:lnTo>
                    <a:lnTo>
                      <a:pt x="839" y="0"/>
                    </a:lnTo>
                    <a:lnTo>
                      <a:pt x="896" y="20"/>
                    </a:lnTo>
                    <a:lnTo>
                      <a:pt x="915" y="20"/>
                    </a:lnTo>
                    <a:lnTo>
                      <a:pt x="934" y="39"/>
                    </a:lnTo>
                    <a:lnTo>
                      <a:pt x="953" y="39"/>
                    </a:lnTo>
                    <a:lnTo>
                      <a:pt x="972" y="39"/>
                    </a:lnTo>
                    <a:lnTo>
                      <a:pt x="991" y="20"/>
                    </a:lnTo>
                    <a:lnTo>
                      <a:pt x="1010" y="20"/>
                    </a:lnTo>
                    <a:lnTo>
                      <a:pt x="1010" y="39"/>
                    </a:lnTo>
                    <a:lnTo>
                      <a:pt x="1029" y="57"/>
                    </a:lnTo>
                    <a:lnTo>
                      <a:pt x="1048" y="76"/>
                    </a:lnTo>
                    <a:lnTo>
                      <a:pt x="1067" y="76"/>
                    </a:lnTo>
                    <a:lnTo>
                      <a:pt x="1105" y="76"/>
                    </a:lnTo>
                    <a:lnTo>
                      <a:pt x="1124" y="76"/>
                    </a:lnTo>
                    <a:lnTo>
                      <a:pt x="1257" y="191"/>
                    </a:lnTo>
                    <a:lnTo>
                      <a:pt x="1277" y="229"/>
                    </a:lnTo>
                    <a:lnTo>
                      <a:pt x="1296" y="267"/>
                    </a:lnTo>
                    <a:lnTo>
                      <a:pt x="1315" y="286"/>
                    </a:lnTo>
                    <a:lnTo>
                      <a:pt x="1315" y="324"/>
                    </a:lnTo>
                    <a:lnTo>
                      <a:pt x="1334" y="362"/>
                    </a:lnTo>
                    <a:lnTo>
                      <a:pt x="1334" y="381"/>
                    </a:lnTo>
                    <a:lnTo>
                      <a:pt x="1391" y="438"/>
                    </a:lnTo>
                    <a:lnTo>
                      <a:pt x="1410" y="457"/>
                    </a:lnTo>
                    <a:lnTo>
                      <a:pt x="1429" y="477"/>
                    </a:lnTo>
                    <a:lnTo>
                      <a:pt x="1429" y="515"/>
                    </a:lnTo>
                    <a:lnTo>
                      <a:pt x="1448" y="553"/>
                    </a:lnTo>
                    <a:lnTo>
                      <a:pt x="1467" y="572"/>
                    </a:lnTo>
                    <a:lnTo>
                      <a:pt x="1486" y="591"/>
                    </a:lnTo>
                    <a:lnTo>
                      <a:pt x="1505" y="591"/>
                    </a:lnTo>
                    <a:lnTo>
                      <a:pt x="1505" y="610"/>
                    </a:lnTo>
                    <a:lnTo>
                      <a:pt x="1505" y="629"/>
                    </a:lnTo>
                    <a:lnTo>
                      <a:pt x="1505" y="648"/>
                    </a:lnTo>
                    <a:lnTo>
                      <a:pt x="1505" y="667"/>
                    </a:lnTo>
                    <a:lnTo>
                      <a:pt x="1486" y="667"/>
                    </a:lnTo>
                    <a:lnTo>
                      <a:pt x="1467" y="686"/>
                    </a:lnTo>
                    <a:lnTo>
                      <a:pt x="1448" y="686"/>
                    </a:lnTo>
                    <a:lnTo>
                      <a:pt x="1429" y="743"/>
                    </a:lnTo>
                    <a:lnTo>
                      <a:pt x="1429" y="762"/>
                    </a:lnTo>
                    <a:lnTo>
                      <a:pt x="1429" y="819"/>
                    </a:lnTo>
                    <a:lnTo>
                      <a:pt x="1429" y="858"/>
                    </a:lnTo>
                    <a:lnTo>
                      <a:pt x="1448" y="877"/>
                    </a:lnTo>
                    <a:lnTo>
                      <a:pt x="1467" y="877"/>
                    </a:lnTo>
                    <a:lnTo>
                      <a:pt x="1467" y="896"/>
                    </a:lnTo>
                    <a:lnTo>
                      <a:pt x="1486" y="914"/>
                    </a:lnTo>
                    <a:lnTo>
                      <a:pt x="1486" y="934"/>
                    </a:lnTo>
                    <a:lnTo>
                      <a:pt x="1486" y="953"/>
                    </a:lnTo>
                    <a:lnTo>
                      <a:pt x="1467" y="953"/>
                    </a:lnTo>
                    <a:lnTo>
                      <a:pt x="1448" y="972"/>
                    </a:lnTo>
                    <a:lnTo>
                      <a:pt x="1448" y="991"/>
                    </a:lnTo>
                    <a:lnTo>
                      <a:pt x="1448" y="1048"/>
                    </a:lnTo>
                    <a:lnTo>
                      <a:pt x="1448" y="1067"/>
                    </a:lnTo>
                    <a:lnTo>
                      <a:pt x="1448" y="1086"/>
                    </a:lnTo>
                    <a:lnTo>
                      <a:pt x="1448" y="1105"/>
                    </a:lnTo>
                    <a:lnTo>
                      <a:pt x="1429" y="1124"/>
                    </a:lnTo>
                    <a:lnTo>
                      <a:pt x="1410" y="1143"/>
                    </a:lnTo>
                    <a:lnTo>
                      <a:pt x="1410" y="1163"/>
                    </a:lnTo>
                    <a:lnTo>
                      <a:pt x="1410" y="1200"/>
                    </a:lnTo>
                    <a:lnTo>
                      <a:pt x="1410" y="1239"/>
                    </a:lnTo>
                    <a:lnTo>
                      <a:pt x="1410" y="1258"/>
                    </a:lnTo>
                    <a:lnTo>
                      <a:pt x="1429" y="1258"/>
                    </a:lnTo>
                    <a:lnTo>
                      <a:pt x="1448" y="1277"/>
                    </a:lnTo>
                    <a:lnTo>
                      <a:pt x="1467" y="1277"/>
                    </a:lnTo>
                    <a:lnTo>
                      <a:pt x="1524" y="1258"/>
                    </a:lnTo>
                    <a:lnTo>
                      <a:pt x="1543" y="1258"/>
                    </a:lnTo>
                    <a:lnTo>
                      <a:pt x="1562" y="1258"/>
                    </a:lnTo>
                    <a:lnTo>
                      <a:pt x="1582" y="1277"/>
                    </a:lnTo>
                    <a:lnTo>
                      <a:pt x="1601" y="1277"/>
                    </a:lnTo>
                    <a:lnTo>
                      <a:pt x="1601" y="1258"/>
                    </a:lnTo>
                    <a:lnTo>
                      <a:pt x="1658" y="1239"/>
                    </a:lnTo>
                    <a:lnTo>
                      <a:pt x="1677" y="1239"/>
                    </a:lnTo>
                    <a:lnTo>
                      <a:pt x="1696" y="1239"/>
                    </a:lnTo>
                    <a:lnTo>
                      <a:pt x="1715" y="1239"/>
                    </a:lnTo>
                    <a:lnTo>
                      <a:pt x="1772" y="1277"/>
                    </a:lnTo>
                    <a:lnTo>
                      <a:pt x="1791" y="1277"/>
                    </a:lnTo>
                    <a:lnTo>
                      <a:pt x="1810" y="1277"/>
                    </a:lnTo>
                    <a:lnTo>
                      <a:pt x="1829" y="1277"/>
                    </a:lnTo>
                    <a:lnTo>
                      <a:pt x="1848" y="1277"/>
                    </a:lnTo>
                    <a:lnTo>
                      <a:pt x="1886" y="1277"/>
                    </a:lnTo>
                    <a:lnTo>
                      <a:pt x="2000" y="1315"/>
                    </a:lnTo>
                    <a:lnTo>
                      <a:pt x="2019" y="1315"/>
                    </a:lnTo>
                    <a:lnTo>
                      <a:pt x="2039" y="1315"/>
                    </a:lnTo>
                    <a:lnTo>
                      <a:pt x="2039" y="1334"/>
                    </a:lnTo>
                    <a:lnTo>
                      <a:pt x="2058" y="1372"/>
                    </a:lnTo>
                    <a:lnTo>
                      <a:pt x="2077" y="1372"/>
                    </a:lnTo>
                    <a:lnTo>
                      <a:pt x="2115" y="1410"/>
                    </a:lnTo>
                    <a:lnTo>
                      <a:pt x="2153" y="1429"/>
                    </a:lnTo>
                    <a:lnTo>
                      <a:pt x="2172" y="1448"/>
                    </a:lnTo>
                    <a:lnTo>
                      <a:pt x="2172" y="1467"/>
                    </a:lnTo>
                    <a:lnTo>
                      <a:pt x="2191" y="1467"/>
                    </a:lnTo>
                    <a:lnTo>
                      <a:pt x="2191" y="1486"/>
                    </a:lnTo>
                    <a:lnTo>
                      <a:pt x="2191" y="1505"/>
                    </a:lnTo>
                    <a:lnTo>
                      <a:pt x="2210" y="1505"/>
                    </a:lnTo>
                    <a:lnTo>
                      <a:pt x="2248" y="1505"/>
                    </a:lnTo>
                    <a:lnTo>
                      <a:pt x="2267" y="1524"/>
                    </a:lnTo>
                    <a:lnTo>
                      <a:pt x="2305" y="1581"/>
                    </a:lnTo>
                    <a:lnTo>
                      <a:pt x="2324" y="1600"/>
                    </a:lnTo>
                    <a:lnTo>
                      <a:pt x="2324" y="1620"/>
                    </a:lnTo>
                    <a:lnTo>
                      <a:pt x="2362" y="1639"/>
                    </a:lnTo>
                    <a:lnTo>
                      <a:pt x="2381" y="1657"/>
                    </a:lnTo>
                    <a:lnTo>
                      <a:pt x="2400" y="1696"/>
                    </a:lnTo>
                    <a:lnTo>
                      <a:pt x="2420" y="1696"/>
                    </a:lnTo>
                    <a:lnTo>
                      <a:pt x="2439" y="1715"/>
                    </a:lnTo>
                    <a:lnTo>
                      <a:pt x="2439" y="1734"/>
                    </a:lnTo>
                    <a:lnTo>
                      <a:pt x="2496" y="1753"/>
                    </a:lnTo>
                    <a:lnTo>
                      <a:pt x="2534" y="1791"/>
                    </a:lnTo>
                    <a:lnTo>
                      <a:pt x="2534" y="1810"/>
                    </a:lnTo>
                    <a:lnTo>
                      <a:pt x="2667" y="1905"/>
                    </a:lnTo>
                    <a:lnTo>
                      <a:pt x="2667" y="1924"/>
                    </a:lnTo>
                    <a:lnTo>
                      <a:pt x="2705" y="1962"/>
                    </a:lnTo>
                    <a:lnTo>
                      <a:pt x="2705" y="1981"/>
                    </a:lnTo>
                    <a:lnTo>
                      <a:pt x="2725" y="2038"/>
                    </a:lnTo>
                    <a:lnTo>
                      <a:pt x="2725" y="2057"/>
                    </a:lnTo>
                    <a:lnTo>
                      <a:pt x="2743" y="2057"/>
                    </a:lnTo>
                    <a:lnTo>
                      <a:pt x="2801" y="2096"/>
                    </a:lnTo>
                    <a:lnTo>
                      <a:pt x="2801" y="2115"/>
                    </a:lnTo>
                    <a:lnTo>
                      <a:pt x="2820" y="2153"/>
                    </a:lnTo>
                    <a:lnTo>
                      <a:pt x="2839" y="2153"/>
                    </a:lnTo>
                    <a:lnTo>
                      <a:pt x="2839" y="2172"/>
                    </a:lnTo>
                    <a:lnTo>
                      <a:pt x="2877" y="2210"/>
                    </a:lnTo>
                    <a:lnTo>
                      <a:pt x="2896" y="2229"/>
                    </a:lnTo>
                    <a:lnTo>
                      <a:pt x="2915" y="2229"/>
                    </a:lnTo>
                    <a:lnTo>
                      <a:pt x="2934" y="2248"/>
                    </a:lnTo>
                    <a:lnTo>
                      <a:pt x="2972" y="2305"/>
                    </a:lnTo>
                    <a:lnTo>
                      <a:pt x="2972" y="2324"/>
                    </a:lnTo>
                    <a:lnTo>
                      <a:pt x="2991" y="2362"/>
                    </a:lnTo>
                    <a:lnTo>
                      <a:pt x="3010" y="2362"/>
                    </a:lnTo>
                    <a:lnTo>
                      <a:pt x="3048" y="2382"/>
                    </a:lnTo>
                    <a:lnTo>
                      <a:pt x="3067" y="2400"/>
                    </a:lnTo>
                    <a:lnTo>
                      <a:pt x="3105" y="2496"/>
                    </a:lnTo>
                    <a:lnTo>
                      <a:pt x="3124" y="2514"/>
                    </a:lnTo>
                    <a:lnTo>
                      <a:pt x="3124" y="2534"/>
                    </a:lnTo>
                    <a:lnTo>
                      <a:pt x="3143" y="2553"/>
                    </a:lnTo>
                    <a:lnTo>
                      <a:pt x="3162" y="2572"/>
                    </a:lnTo>
                    <a:lnTo>
                      <a:pt x="3162" y="2591"/>
                    </a:lnTo>
                    <a:lnTo>
                      <a:pt x="3124" y="2705"/>
                    </a:lnTo>
                    <a:lnTo>
                      <a:pt x="3124" y="2743"/>
                    </a:lnTo>
                    <a:lnTo>
                      <a:pt x="3182" y="2781"/>
                    </a:lnTo>
                    <a:lnTo>
                      <a:pt x="3143" y="3067"/>
                    </a:lnTo>
                    <a:lnTo>
                      <a:pt x="3143" y="3086"/>
                    </a:lnTo>
                    <a:lnTo>
                      <a:pt x="3182" y="3162"/>
                    </a:lnTo>
                    <a:lnTo>
                      <a:pt x="3182" y="3181"/>
                    </a:lnTo>
                    <a:lnTo>
                      <a:pt x="3182" y="3239"/>
                    </a:lnTo>
                    <a:lnTo>
                      <a:pt x="3201" y="3258"/>
                    </a:lnTo>
                    <a:lnTo>
                      <a:pt x="3277" y="3334"/>
                    </a:lnTo>
                    <a:lnTo>
                      <a:pt x="3277" y="3353"/>
                    </a:lnTo>
                    <a:lnTo>
                      <a:pt x="3296" y="3353"/>
                    </a:lnTo>
                    <a:lnTo>
                      <a:pt x="3353" y="3353"/>
                    </a:lnTo>
                    <a:lnTo>
                      <a:pt x="3372" y="3372"/>
                    </a:lnTo>
                    <a:lnTo>
                      <a:pt x="3372" y="3391"/>
                    </a:lnTo>
                    <a:lnTo>
                      <a:pt x="3372" y="3410"/>
                    </a:lnTo>
                    <a:lnTo>
                      <a:pt x="3372" y="3448"/>
                    </a:lnTo>
                    <a:lnTo>
                      <a:pt x="3372" y="3486"/>
                    </a:lnTo>
                    <a:lnTo>
                      <a:pt x="3391" y="3486"/>
                    </a:lnTo>
                    <a:lnTo>
                      <a:pt x="3391" y="3505"/>
                    </a:lnTo>
                    <a:lnTo>
                      <a:pt x="3410" y="3505"/>
                    </a:lnTo>
                    <a:lnTo>
                      <a:pt x="3429" y="3505"/>
                    </a:lnTo>
                    <a:lnTo>
                      <a:pt x="3448" y="3562"/>
                    </a:lnTo>
                    <a:lnTo>
                      <a:pt x="3467" y="3620"/>
                    </a:lnTo>
                    <a:lnTo>
                      <a:pt x="3238" y="3638"/>
                    </a:lnTo>
                    <a:lnTo>
                      <a:pt x="3219" y="3620"/>
                    </a:lnTo>
                    <a:lnTo>
                      <a:pt x="3201" y="3620"/>
                    </a:lnTo>
                    <a:lnTo>
                      <a:pt x="3182" y="3601"/>
                    </a:lnTo>
                    <a:lnTo>
                      <a:pt x="3162" y="3601"/>
                    </a:lnTo>
                    <a:lnTo>
                      <a:pt x="3143" y="3601"/>
                    </a:lnTo>
                    <a:lnTo>
                      <a:pt x="3124" y="3601"/>
                    </a:lnTo>
                    <a:lnTo>
                      <a:pt x="3105" y="3601"/>
                    </a:lnTo>
                    <a:lnTo>
                      <a:pt x="3029" y="3620"/>
                    </a:lnTo>
                    <a:lnTo>
                      <a:pt x="3010" y="3601"/>
                    </a:lnTo>
                    <a:lnTo>
                      <a:pt x="2991" y="3601"/>
                    </a:lnTo>
                    <a:lnTo>
                      <a:pt x="2953" y="3601"/>
                    </a:lnTo>
                    <a:lnTo>
                      <a:pt x="2915" y="3581"/>
                    </a:lnTo>
                    <a:lnTo>
                      <a:pt x="2896" y="3601"/>
                    </a:lnTo>
                    <a:lnTo>
                      <a:pt x="2896" y="3620"/>
                    </a:lnTo>
                    <a:lnTo>
                      <a:pt x="2877" y="3638"/>
                    </a:lnTo>
                    <a:lnTo>
                      <a:pt x="2877" y="3657"/>
                    </a:lnTo>
                    <a:lnTo>
                      <a:pt x="2896" y="3677"/>
                    </a:lnTo>
                    <a:lnTo>
                      <a:pt x="2896" y="3696"/>
                    </a:lnTo>
                    <a:lnTo>
                      <a:pt x="2896" y="3715"/>
                    </a:lnTo>
                    <a:lnTo>
                      <a:pt x="2896" y="3734"/>
                    </a:lnTo>
                    <a:lnTo>
                      <a:pt x="2896" y="3753"/>
                    </a:lnTo>
                    <a:lnTo>
                      <a:pt x="2877" y="3791"/>
                    </a:lnTo>
                    <a:lnTo>
                      <a:pt x="2877" y="3810"/>
                    </a:lnTo>
                    <a:lnTo>
                      <a:pt x="2877" y="3829"/>
                    </a:lnTo>
                    <a:lnTo>
                      <a:pt x="2877" y="3848"/>
                    </a:lnTo>
                    <a:lnTo>
                      <a:pt x="2877" y="3867"/>
                    </a:lnTo>
                    <a:lnTo>
                      <a:pt x="2877" y="3924"/>
                    </a:lnTo>
                    <a:lnTo>
                      <a:pt x="2877" y="3962"/>
                    </a:lnTo>
                    <a:lnTo>
                      <a:pt x="2877" y="4038"/>
                    </a:lnTo>
                    <a:lnTo>
                      <a:pt x="2820" y="3982"/>
                    </a:lnTo>
                    <a:lnTo>
                      <a:pt x="2781" y="3982"/>
                    </a:lnTo>
                    <a:lnTo>
                      <a:pt x="2762" y="4001"/>
                    </a:lnTo>
                    <a:lnTo>
                      <a:pt x="2705" y="4001"/>
                    </a:lnTo>
                    <a:lnTo>
                      <a:pt x="2648" y="4001"/>
                    </a:lnTo>
                    <a:lnTo>
                      <a:pt x="2610" y="4001"/>
                    </a:lnTo>
                    <a:lnTo>
                      <a:pt x="2591" y="4019"/>
                    </a:lnTo>
                    <a:lnTo>
                      <a:pt x="2572" y="4019"/>
                    </a:lnTo>
                    <a:lnTo>
                      <a:pt x="2476" y="4001"/>
                    </a:lnTo>
                    <a:lnTo>
                      <a:pt x="2458" y="3962"/>
                    </a:lnTo>
                    <a:lnTo>
                      <a:pt x="2439" y="3962"/>
                    </a:lnTo>
                    <a:lnTo>
                      <a:pt x="2439" y="3943"/>
                    </a:lnTo>
                    <a:lnTo>
                      <a:pt x="2400" y="3924"/>
                    </a:lnTo>
                    <a:lnTo>
                      <a:pt x="2381" y="3924"/>
                    </a:lnTo>
                    <a:lnTo>
                      <a:pt x="2381" y="3886"/>
                    </a:lnTo>
                    <a:lnTo>
                      <a:pt x="2362" y="3867"/>
                    </a:lnTo>
                    <a:lnTo>
                      <a:pt x="2344" y="3848"/>
                    </a:lnTo>
                    <a:lnTo>
                      <a:pt x="2305" y="3829"/>
                    </a:lnTo>
                    <a:lnTo>
                      <a:pt x="2286" y="3829"/>
                    </a:lnTo>
                    <a:lnTo>
                      <a:pt x="2191" y="3848"/>
                    </a:lnTo>
                    <a:lnTo>
                      <a:pt x="2172" y="3848"/>
                    </a:lnTo>
                    <a:lnTo>
                      <a:pt x="2134" y="3886"/>
                    </a:lnTo>
                    <a:lnTo>
                      <a:pt x="2115" y="3905"/>
                    </a:lnTo>
                    <a:lnTo>
                      <a:pt x="2095" y="3905"/>
                    </a:lnTo>
                    <a:lnTo>
                      <a:pt x="1981" y="3905"/>
                    </a:lnTo>
                    <a:lnTo>
                      <a:pt x="1963" y="3924"/>
                    </a:lnTo>
                    <a:lnTo>
                      <a:pt x="1943" y="3943"/>
                    </a:lnTo>
                    <a:lnTo>
                      <a:pt x="1924" y="3982"/>
                    </a:lnTo>
                    <a:lnTo>
                      <a:pt x="1753" y="4077"/>
                    </a:lnTo>
                    <a:lnTo>
                      <a:pt x="1715" y="4115"/>
                    </a:lnTo>
                    <a:lnTo>
                      <a:pt x="1543" y="4115"/>
                    </a:lnTo>
                    <a:lnTo>
                      <a:pt x="1524" y="4115"/>
                    </a:lnTo>
                    <a:lnTo>
                      <a:pt x="1524" y="4096"/>
                    </a:lnTo>
                    <a:lnTo>
                      <a:pt x="1505" y="3829"/>
                    </a:lnTo>
                    <a:lnTo>
                      <a:pt x="1486" y="3829"/>
                    </a:lnTo>
                    <a:lnTo>
                      <a:pt x="1448" y="3829"/>
                    </a:lnTo>
                    <a:lnTo>
                      <a:pt x="1410" y="3829"/>
                    </a:lnTo>
                    <a:lnTo>
                      <a:pt x="1391" y="3829"/>
                    </a:lnTo>
                    <a:lnTo>
                      <a:pt x="1372" y="3810"/>
                    </a:lnTo>
                    <a:lnTo>
                      <a:pt x="1372" y="3791"/>
                    </a:lnTo>
                    <a:lnTo>
                      <a:pt x="1353" y="3772"/>
                    </a:lnTo>
                    <a:lnTo>
                      <a:pt x="1315" y="3734"/>
                    </a:lnTo>
                    <a:lnTo>
                      <a:pt x="1315" y="3715"/>
                    </a:lnTo>
                    <a:lnTo>
                      <a:pt x="1296" y="3715"/>
                    </a:lnTo>
                    <a:lnTo>
                      <a:pt x="1277" y="3696"/>
                    </a:lnTo>
                    <a:lnTo>
                      <a:pt x="1257" y="3715"/>
                    </a:lnTo>
                    <a:lnTo>
                      <a:pt x="1238" y="3734"/>
                    </a:lnTo>
                    <a:lnTo>
                      <a:pt x="1220" y="3734"/>
                    </a:lnTo>
                    <a:lnTo>
                      <a:pt x="1220" y="3753"/>
                    </a:lnTo>
                    <a:lnTo>
                      <a:pt x="1201" y="3753"/>
                    </a:lnTo>
                    <a:lnTo>
                      <a:pt x="1201" y="3772"/>
                    </a:lnTo>
                    <a:lnTo>
                      <a:pt x="1181" y="3791"/>
                    </a:lnTo>
                    <a:lnTo>
                      <a:pt x="1181" y="3810"/>
                    </a:lnTo>
                    <a:lnTo>
                      <a:pt x="1162" y="3810"/>
                    </a:lnTo>
                    <a:lnTo>
                      <a:pt x="1143" y="3810"/>
                    </a:lnTo>
                    <a:lnTo>
                      <a:pt x="1105" y="3810"/>
                    </a:lnTo>
                    <a:lnTo>
                      <a:pt x="1048" y="3810"/>
                    </a:lnTo>
                    <a:lnTo>
                      <a:pt x="1029" y="3810"/>
                    </a:lnTo>
                    <a:lnTo>
                      <a:pt x="1010" y="3829"/>
                    </a:lnTo>
                    <a:lnTo>
                      <a:pt x="991" y="3848"/>
                    </a:lnTo>
                    <a:lnTo>
                      <a:pt x="972" y="3848"/>
                    </a:lnTo>
                    <a:lnTo>
                      <a:pt x="953" y="3848"/>
                    </a:lnTo>
                    <a:lnTo>
                      <a:pt x="896" y="3867"/>
                    </a:lnTo>
                    <a:lnTo>
                      <a:pt x="876" y="3886"/>
                    </a:lnTo>
                    <a:lnTo>
                      <a:pt x="876" y="3905"/>
                    </a:lnTo>
                    <a:lnTo>
                      <a:pt x="857" y="3905"/>
                    </a:lnTo>
                    <a:lnTo>
                      <a:pt x="857" y="3982"/>
                    </a:lnTo>
                    <a:lnTo>
                      <a:pt x="857" y="4001"/>
                    </a:lnTo>
                    <a:lnTo>
                      <a:pt x="857" y="4019"/>
                    </a:lnTo>
                    <a:lnTo>
                      <a:pt x="839" y="4019"/>
                    </a:lnTo>
                    <a:lnTo>
                      <a:pt x="820" y="4038"/>
                    </a:lnTo>
                    <a:lnTo>
                      <a:pt x="724" y="4038"/>
                    </a:lnTo>
                    <a:lnTo>
                      <a:pt x="553" y="4077"/>
                    </a:lnTo>
                    <a:lnTo>
                      <a:pt x="515" y="4077"/>
                    </a:lnTo>
                    <a:lnTo>
                      <a:pt x="477" y="4058"/>
                    </a:lnTo>
                    <a:lnTo>
                      <a:pt x="458" y="4058"/>
                    </a:lnTo>
                    <a:lnTo>
                      <a:pt x="305" y="4077"/>
                    </a:lnTo>
                    <a:lnTo>
                      <a:pt x="305" y="4096"/>
                    </a:lnTo>
                    <a:lnTo>
                      <a:pt x="286" y="4077"/>
                    </a:lnTo>
                    <a:lnTo>
                      <a:pt x="267" y="4058"/>
                    </a:lnTo>
                    <a:lnTo>
                      <a:pt x="248" y="4058"/>
                    </a:lnTo>
                    <a:lnTo>
                      <a:pt x="229" y="4019"/>
                    </a:lnTo>
                    <a:lnTo>
                      <a:pt x="229" y="4001"/>
                    </a:lnTo>
                    <a:lnTo>
                      <a:pt x="229" y="3982"/>
                    </a:lnTo>
                    <a:lnTo>
                      <a:pt x="229" y="3943"/>
                    </a:lnTo>
                    <a:lnTo>
                      <a:pt x="210" y="3943"/>
                    </a:lnTo>
                    <a:lnTo>
                      <a:pt x="229" y="3924"/>
                    </a:lnTo>
                    <a:lnTo>
                      <a:pt x="229" y="3905"/>
                    </a:lnTo>
                    <a:lnTo>
                      <a:pt x="229" y="3886"/>
                    </a:lnTo>
                    <a:lnTo>
                      <a:pt x="210" y="3886"/>
                    </a:lnTo>
                    <a:lnTo>
                      <a:pt x="210" y="3867"/>
                    </a:lnTo>
                    <a:lnTo>
                      <a:pt x="210" y="3848"/>
                    </a:lnTo>
                    <a:lnTo>
                      <a:pt x="191" y="3829"/>
                    </a:lnTo>
                    <a:lnTo>
                      <a:pt x="191" y="3810"/>
                    </a:lnTo>
                    <a:lnTo>
                      <a:pt x="172" y="3810"/>
                    </a:lnTo>
                    <a:lnTo>
                      <a:pt x="172" y="3791"/>
                    </a:lnTo>
                    <a:lnTo>
                      <a:pt x="191" y="3791"/>
                    </a:lnTo>
                    <a:lnTo>
                      <a:pt x="210" y="3791"/>
                    </a:lnTo>
                    <a:lnTo>
                      <a:pt x="248" y="3810"/>
                    </a:lnTo>
                    <a:lnTo>
                      <a:pt x="267" y="3810"/>
                    </a:lnTo>
                    <a:lnTo>
                      <a:pt x="286" y="3791"/>
                    </a:lnTo>
                    <a:lnTo>
                      <a:pt x="286" y="3753"/>
                    </a:lnTo>
                    <a:lnTo>
                      <a:pt x="305" y="3734"/>
                    </a:lnTo>
                    <a:lnTo>
                      <a:pt x="305" y="3715"/>
                    </a:lnTo>
                    <a:lnTo>
                      <a:pt x="305" y="3696"/>
                    </a:lnTo>
                    <a:lnTo>
                      <a:pt x="305" y="3677"/>
                    </a:lnTo>
                    <a:lnTo>
                      <a:pt x="286" y="3657"/>
                    </a:lnTo>
                    <a:lnTo>
                      <a:pt x="267" y="3638"/>
                    </a:lnTo>
                    <a:lnTo>
                      <a:pt x="248" y="3620"/>
                    </a:lnTo>
                    <a:lnTo>
                      <a:pt x="210" y="3620"/>
                    </a:lnTo>
                    <a:lnTo>
                      <a:pt x="172" y="3620"/>
                    </a:lnTo>
                    <a:lnTo>
                      <a:pt x="153" y="3620"/>
                    </a:lnTo>
                    <a:lnTo>
                      <a:pt x="114" y="3581"/>
                    </a:lnTo>
                    <a:lnTo>
                      <a:pt x="96" y="3562"/>
                    </a:lnTo>
                    <a:lnTo>
                      <a:pt x="96" y="3543"/>
                    </a:lnTo>
                    <a:lnTo>
                      <a:pt x="96" y="3505"/>
                    </a:lnTo>
                    <a:lnTo>
                      <a:pt x="96" y="3467"/>
                    </a:lnTo>
                    <a:lnTo>
                      <a:pt x="77" y="3448"/>
                    </a:lnTo>
                    <a:lnTo>
                      <a:pt x="58" y="3410"/>
                    </a:lnTo>
                    <a:lnTo>
                      <a:pt x="0" y="3315"/>
                    </a:lnTo>
                    <a:lnTo>
                      <a:pt x="0" y="3296"/>
                    </a:lnTo>
                    <a:lnTo>
                      <a:pt x="0" y="3276"/>
                    </a:lnTo>
                    <a:lnTo>
                      <a:pt x="0" y="3220"/>
                    </a:lnTo>
                    <a:lnTo>
                      <a:pt x="0" y="3181"/>
                    </a:lnTo>
                    <a:lnTo>
                      <a:pt x="0" y="3144"/>
                    </a:lnTo>
                    <a:lnTo>
                      <a:pt x="19" y="3124"/>
                    </a:lnTo>
                    <a:lnTo>
                      <a:pt x="19" y="3105"/>
                    </a:lnTo>
                    <a:lnTo>
                      <a:pt x="38" y="3086"/>
                    </a:lnTo>
                    <a:lnTo>
                      <a:pt x="19" y="3048"/>
                    </a:lnTo>
                    <a:lnTo>
                      <a:pt x="19" y="3029"/>
                    </a:lnTo>
                    <a:lnTo>
                      <a:pt x="19" y="3010"/>
                    </a:lnTo>
                    <a:lnTo>
                      <a:pt x="38" y="2972"/>
                    </a:lnTo>
                    <a:lnTo>
                      <a:pt x="38" y="2953"/>
                    </a:lnTo>
                    <a:lnTo>
                      <a:pt x="38" y="2915"/>
                    </a:lnTo>
                    <a:lnTo>
                      <a:pt x="38" y="2895"/>
                    </a:lnTo>
                    <a:lnTo>
                      <a:pt x="38" y="2877"/>
                    </a:lnTo>
                    <a:lnTo>
                      <a:pt x="96" y="2800"/>
                    </a:lnTo>
                    <a:lnTo>
                      <a:pt x="114" y="2781"/>
                    </a:lnTo>
                    <a:lnTo>
                      <a:pt x="134" y="2800"/>
                    </a:lnTo>
                    <a:lnTo>
                      <a:pt x="134" y="2819"/>
                    </a:lnTo>
                    <a:lnTo>
                      <a:pt x="134" y="2839"/>
                    </a:lnTo>
                    <a:lnTo>
                      <a:pt x="153" y="2858"/>
                    </a:lnTo>
                    <a:lnTo>
                      <a:pt x="172" y="2839"/>
                    </a:lnTo>
                    <a:lnTo>
                      <a:pt x="191" y="2819"/>
                    </a:lnTo>
                    <a:lnTo>
                      <a:pt x="191" y="2800"/>
                    </a:lnTo>
                    <a:lnTo>
                      <a:pt x="210" y="2763"/>
                    </a:lnTo>
                    <a:lnTo>
                      <a:pt x="229" y="2743"/>
                    </a:lnTo>
                    <a:lnTo>
                      <a:pt x="248" y="2724"/>
                    </a:lnTo>
                    <a:lnTo>
                      <a:pt x="286" y="2743"/>
                    </a:lnTo>
                    <a:lnTo>
                      <a:pt x="286" y="2724"/>
                    </a:lnTo>
                    <a:lnTo>
                      <a:pt x="286" y="2705"/>
                    </a:lnTo>
                    <a:lnTo>
                      <a:pt x="248" y="2686"/>
                    </a:lnTo>
                    <a:lnTo>
                      <a:pt x="229" y="2667"/>
                    </a:lnTo>
                    <a:lnTo>
                      <a:pt x="229" y="2648"/>
                    </a:lnTo>
                    <a:lnTo>
                      <a:pt x="229" y="2629"/>
                    </a:lnTo>
                    <a:lnTo>
                      <a:pt x="248" y="2477"/>
                    </a:lnTo>
                    <a:lnTo>
                      <a:pt x="248" y="2458"/>
                    </a:lnTo>
                    <a:lnTo>
                      <a:pt x="267" y="2438"/>
                    </a:lnTo>
                    <a:lnTo>
                      <a:pt x="267" y="2419"/>
                    </a:lnTo>
                    <a:lnTo>
                      <a:pt x="286" y="2400"/>
                    </a:lnTo>
                    <a:lnTo>
                      <a:pt x="286" y="2382"/>
                    </a:lnTo>
                    <a:lnTo>
                      <a:pt x="286" y="2343"/>
                    </a:lnTo>
                    <a:lnTo>
                      <a:pt x="305" y="2305"/>
                    </a:lnTo>
                    <a:lnTo>
                      <a:pt x="324" y="2267"/>
                    </a:lnTo>
                    <a:lnTo>
                      <a:pt x="343" y="2191"/>
                    </a:lnTo>
                    <a:lnTo>
                      <a:pt x="363" y="2153"/>
                    </a:lnTo>
                    <a:lnTo>
                      <a:pt x="381" y="2134"/>
                    </a:lnTo>
                    <a:lnTo>
                      <a:pt x="400" y="2134"/>
                    </a:lnTo>
                    <a:lnTo>
                      <a:pt x="400" y="2115"/>
                    </a:lnTo>
                    <a:lnTo>
                      <a:pt x="400" y="2077"/>
                    </a:lnTo>
                    <a:lnTo>
                      <a:pt x="381" y="2038"/>
                    </a:lnTo>
                    <a:lnTo>
                      <a:pt x="400" y="2020"/>
                    </a:lnTo>
                    <a:lnTo>
                      <a:pt x="477" y="2057"/>
                    </a:lnTo>
                    <a:lnTo>
                      <a:pt x="495" y="2057"/>
                    </a:lnTo>
                    <a:lnTo>
                      <a:pt x="534" y="2057"/>
                    </a:lnTo>
                    <a:lnTo>
                      <a:pt x="553" y="2038"/>
                    </a:lnTo>
                    <a:lnTo>
                      <a:pt x="591" y="2020"/>
                    </a:lnTo>
                    <a:lnTo>
                      <a:pt x="610" y="2001"/>
                    </a:lnTo>
                    <a:lnTo>
                      <a:pt x="610" y="1981"/>
                    </a:lnTo>
                    <a:lnTo>
                      <a:pt x="629" y="1962"/>
                    </a:lnTo>
                    <a:lnTo>
                      <a:pt x="629" y="1924"/>
                    </a:lnTo>
                    <a:lnTo>
                      <a:pt x="629" y="1905"/>
                    </a:lnTo>
                    <a:lnTo>
                      <a:pt x="629" y="1886"/>
                    </a:lnTo>
                    <a:lnTo>
                      <a:pt x="648" y="1867"/>
                    </a:lnTo>
                    <a:lnTo>
                      <a:pt x="667" y="1867"/>
                    </a:lnTo>
                    <a:lnTo>
                      <a:pt x="667" y="1848"/>
                    </a:lnTo>
                    <a:lnTo>
                      <a:pt x="686" y="1810"/>
                    </a:lnTo>
                    <a:lnTo>
                      <a:pt x="667" y="1772"/>
                    </a:lnTo>
                    <a:lnTo>
                      <a:pt x="629" y="1753"/>
                    </a:lnTo>
                    <a:lnTo>
                      <a:pt x="610" y="1734"/>
                    </a:lnTo>
                    <a:lnTo>
                      <a:pt x="572" y="1753"/>
                    </a:lnTo>
                    <a:lnTo>
                      <a:pt x="553" y="1734"/>
                    </a:lnTo>
                    <a:lnTo>
                      <a:pt x="553" y="1715"/>
                    </a:lnTo>
                    <a:lnTo>
                      <a:pt x="591" y="1657"/>
                    </a:lnTo>
                    <a:lnTo>
                      <a:pt x="591" y="1620"/>
                    </a:lnTo>
                    <a:lnTo>
                      <a:pt x="610" y="1581"/>
                    </a:lnTo>
                    <a:lnTo>
                      <a:pt x="610" y="1448"/>
                    </a:lnTo>
                    <a:lnTo>
                      <a:pt x="591" y="1353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1" name="Freeform 12">
                <a:extLst>
                  <a:ext uri="{FF2B5EF4-FFF2-40B4-BE49-F238E27FC236}">
                    <a16:creationId xmlns:a16="http://schemas.microsoft.com/office/drawing/2014/main" id="{CE6CF431-236D-1445-80FB-FC6D337D4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3625" y="2397125"/>
                <a:ext cx="661988" cy="1108075"/>
              </a:xfrm>
              <a:custGeom>
                <a:avLst/>
                <a:gdLst>
                  <a:gd name="T0" fmla="*/ 2147483646 w 3678"/>
                  <a:gd name="T1" fmla="*/ 2147483646 h 6153"/>
                  <a:gd name="T2" fmla="*/ 2147483646 w 3678"/>
                  <a:gd name="T3" fmla="*/ 2147483646 h 6153"/>
                  <a:gd name="T4" fmla="*/ 2147483646 w 3678"/>
                  <a:gd name="T5" fmla="*/ 2147483646 h 6153"/>
                  <a:gd name="T6" fmla="*/ 2147483646 w 3678"/>
                  <a:gd name="T7" fmla="*/ 2147483646 h 6153"/>
                  <a:gd name="T8" fmla="*/ 2147483646 w 3678"/>
                  <a:gd name="T9" fmla="*/ 2147483646 h 6153"/>
                  <a:gd name="T10" fmla="*/ 2147483646 w 3678"/>
                  <a:gd name="T11" fmla="*/ 2147483646 h 6153"/>
                  <a:gd name="T12" fmla="*/ 2147483646 w 3678"/>
                  <a:gd name="T13" fmla="*/ 2147483646 h 6153"/>
                  <a:gd name="T14" fmla="*/ 2147483646 w 3678"/>
                  <a:gd name="T15" fmla="*/ 2147483646 h 6153"/>
                  <a:gd name="T16" fmla="*/ 2147483646 w 3678"/>
                  <a:gd name="T17" fmla="*/ 2147483646 h 6153"/>
                  <a:gd name="T18" fmla="*/ 2147483646 w 3678"/>
                  <a:gd name="T19" fmla="*/ 2147483646 h 6153"/>
                  <a:gd name="T20" fmla="*/ 2147483646 w 3678"/>
                  <a:gd name="T21" fmla="*/ 2147483646 h 6153"/>
                  <a:gd name="T22" fmla="*/ 2147483646 w 3678"/>
                  <a:gd name="T23" fmla="*/ 2147483646 h 6153"/>
                  <a:gd name="T24" fmla="*/ 2147483646 w 3678"/>
                  <a:gd name="T25" fmla="*/ 2147483646 h 6153"/>
                  <a:gd name="T26" fmla="*/ 2147483646 w 3678"/>
                  <a:gd name="T27" fmla="*/ 2147483646 h 6153"/>
                  <a:gd name="T28" fmla="*/ 2147483646 w 3678"/>
                  <a:gd name="T29" fmla="*/ 2147483646 h 6153"/>
                  <a:gd name="T30" fmla="*/ 2147483646 w 3678"/>
                  <a:gd name="T31" fmla="*/ 2147483646 h 6153"/>
                  <a:gd name="T32" fmla="*/ 2147483646 w 3678"/>
                  <a:gd name="T33" fmla="*/ 2147483646 h 6153"/>
                  <a:gd name="T34" fmla="*/ 2147483646 w 3678"/>
                  <a:gd name="T35" fmla="*/ 2147483646 h 6153"/>
                  <a:gd name="T36" fmla="*/ 2147483646 w 3678"/>
                  <a:gd name="T37" fmla="*/ 2147483646 h 6153"/>
                  <a:gd name="T38" fmla="*/ 2147483646 w 3678"/>
                  <a:gd name="T39" fmla="*/ 2147483646 h 6153"/>
                  <a:gd name="T40" fmla="*/ 2147483646 w 3678"/>
                  <a:gd name="T41" fmla="*/ 2147483646 h 6153"/>
                  <a:gd name="T42" fmla="*/ 2147483646 w 3678"/>
                  <a:gd name="T43" fmla="*/ 2147483646 h 6153"/>
                  <a:gd name="T44" fmla="*/ 2147483646 w 3678"/>
                  <a:gd name="T45" fmla="*/ 2147483646 h 6153"/>
                  <a:gd name="T46" fmla="*/ 2147483646 w 3678"/>
                  <a:gd name="T47" fmla="*/ 2147483646 h 6153"/>
                  <a:gd name="T48" fmla="*/ 2147483646 w 3678"/>
                  <a:gd name="T49" fmla="*/ 2147483646 h 6153"/>
                  <a:gd name="T50" fmla="*/ 2147483646 w 3678"/>
                  <a:gd name="T51" fmla="*/ 2147483646 h 6153"/>
                  <a:gd name="T52" fmla="*/ 2147483646 w 3678"/>
                  <a:gd name="T53" fmla="*/ 2147483646 h 6153"/>
                  <a:gd name="T54" fmla="*/ 2147483646 w 3678"/>
                  <a:gd name="T55" fmla="*/ 2147483646 h 6153"/>
                  <a:gd name="T56" fmla="*/ 2147483646 w 3678"/>
                  <a:gd name="T57" fmla="*/ 2147483646 h 6153"/>
                  <a:gd name="T58" fmla="*/ 2147483646 w 3678"/>
                  <a:gd name="T59" fmla="*/ 2147483646 h 6153"/>
                  <a:gd name="T60" fmla="*/ 2147483646 w 3678"/>
                  <a:gd name="T61" fmla="*/ 2147483646 h 6153"/>
                  <a:gd name="T62" fmla="*/ 2147483646 w 3678"/>
                  <a:gd name="T63" fmla="*/ 2147483646 h 6153"/>
                  <a:gd name="T64" fmla="*/ 2147483646 w 3678"/>
                  <a:gd name="T65" fmla="*/ 2147483646 h 6153"/>
                  <a:gd name="T66" fmla="*/ 2147483646 w 3678"/>
                  <a:gd name="T67" fmla="*/ 2147483646 h 6153"/>
                  <a:gd name="T68" fmla="*/ 2147483646 w 3678"/>
                  <a:gd name="T69" fmla="*/ 2147483646 h 6153"/>
                  <a:gd name="T70" fmla="*/ 2147483646 w 3678"/>
                  <a:gd name="T71" fmla="*/ 2147483646 h 6153"/>
                  <a:gd name="T72" fmla="*/ 2147483646 w 3678"/>
                  <a:gd name="T73" fmla="*/ 2147483646 h 6153"/>
                  <a:gd name="T74" fmla="*/ 2147483646 w 3678"/>
                  <a:gd name="T75" fmla="*/ 2147483646 h 6153"/>
                  <a:gd name="T76" fmla="*/ 2147483646 w 3678"/>
                  <a:gd name="T77" fmla="*/ 2147483646 h 6153"/>
                  <a:gd name="T78" fmla="*/ 2147483646 w 3678"/>
                  <a:gd name="T79" fmla="*/ 2147483646 h 6153"/>
                  <a:gd name="T80" fmla="*/ 2147483646 w 3678"/>
                  <a:gd name="T81" fmla="*/ 2147483646 h 6153"/>
                  <a:gd name="T82" fmla="*/ 2147483646 w 3678"/>
                  <a:gd name="T83" fmla="*/ 2147483646 h 6153"/>
                  <a:gd name="T84" fmla="*/ 2147483646 w 3678"/>
                  <a:gd name="T85" fmla="*/ 2147483646 h 6153"/>
                  <a:gd name="T86" fmla="*/ 2147483646 w 3678"/>
                  <a:gd name="T87" fmla="*/ 2147483646 h 6153"/>
                  <a:gd name="T88" fmla="*/ 2147483646 w 3678"/>
                  <a:gd name="T89" fmla="*/ 2147483646 h 6153"/>
                  <a:gd name="T90" fmla="*/ 2147483646 w 3678"/>
                  <a:gd name="T91" fmla="*/ 2147483646 h 6153"/>
                  <a:gd name="T92" fmla="*/ 2147483646 w 3678"/>
                  <a:gd name="T93" fmla="*/ 2147483646 h 6153"/>
                  <a:gd name="T94" fmla="*/ 0 w 3678"/>
                  <a:gd name="T95" fmla="*/ 2147483646 h 6153"/>
                  <a:gd name="T96" fmla="*/ 2147483646 w 3678"/>
                  <a:gd name="T97" fmla="*/ 2147483646 h 6153"/>
                  <a:gd name="T98" fmla="*/ 2147483646 w 3678"/>
                  <a:gd name="T99" fmla="*/ 2147483646 h 6153"/>
                  <a:gd name="T100" fmla="*/ 2147483646 w 3678"/>
                  <a:gd name="T101" fmla="*/ 2147483646 h 6153"/>
                  <a:gd name="T102" fmla="*/ 2147483646 w 3678"/>
                  <a:gd name="T103" fmla="*/ 2147483646 h 6153"/>
                  <a:gd name="T104" fmla="*/ 2147483646 w 3678"/>
                  <a:gd name="T105" fmla="*/ 2147483646 h 6153"/>
                  <a:gd name="T106" fmla="*/ 2147483646 w 3678"/>
                  <a:gd name="T107" fmla="*/ 2147483646 h 6153"/>
                  <a:gd name="T108" fmla="*/ 2147483646 w 3678"/>
                  <a:gd name="T109" fmla="*/ 2147483646 h 6153"/>
                  <a:gd name="T110" fmla="*/ 2147483646 w 3678"/>
                  <a:gd name="T111" fmla="*/ 2147483646 h 6153"/>
                  <a:gd name="T112" fmla="*/ 2147483646 w 3678"/>
                  <a:gd name="T113" fmla="*/ 2147483646 h 6153"/>
                  <a:gd name="T114" fmla="*/ 2147483646 w 3678"/>
                  <a:gd name="T115" fmla="*/ 2147483646 h 61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78" h="6153">
                    <a:moveTo>
                      <a:pt x="439" y="1180"/>
                    </a:moveTo>
                    <a:lnTo>
                      <a:pt x="439" y="1162"/>
                    </a:lnTo>
                    <a:lnTo>
                      <a:pt x="439" y="1143"/>
                    </a:lnTo>
                    <a:lnTo>
                      <a:pt x="458" y="1143"/>
                    </a:lnTo>
                    <a:lnTo>
                      <a:pt x="477" y="1124"/>
                    </a:lnTo>
                    <a:lnTo>
                      <a:pt x="495" y="1124"/>
                    </a:lnTo>
                    <a:lnTo>
                      <a:pt x="495" y="1104"/>
                    </a:lnTo>
                    <a:lnTo>
                      <a:pt x="515" y="1048"/>
                    </a:lnTo>
                    <a:lnTo>
                      <a:pt x="515" y="1028"/>
                    </a:lnTo>
                    <a:lnTo>
                      <a:pt x="534" y="1009"/>
                    </a:lnTo>
                    <a:lnTo>
                      <a:pt x="534" y="990"/>
                    </a:lnTo>
                    <a:lnTo>
                      <a:pt x="515" y="990"/>
                    </a:lnTo>
                    <a:lnTo>
                      <a:pt x="495" y="971"/>
                    </a:lnTo>
                    <a:lnTo>
                      <a:pt x="477" y="971"/>
                    </a:lnTo>
                    <a:lnTo>
                      <a:pt x="458" y="933"/>
                    </a:lnTo>
                    <a:lnTo>
                      <a:pt x="400" y="876"/>
                    </a:lnTo>
                    <a:lnTo>
                      <a:pt x="381" y="838"/>
                    </a:lnTo>
                    <a:lnTo>
                      <a:pt x="363" y="723"/>
                    </a:lnTo>
                    <a:lnTo>
                      <a:pt x="363" y="704"/>
                    </a:lnTo>
                    <a:lnTo>
                      <a:pt x="363" y="685"/>
                    </a:lnTo>
                    <a:lnTo>
                      <a:pt x="381" y="667"/>
                    </a:lnTo>
                    <a:lnTo>
                      <a:pt x="400" y="667"/>
                    </a:lnTo>
                    <a:lnTo>
                      <a:pt x="381" y="628"/>
                    </a:lnTo>
                    <a:lnTo>
                      <a:pt x="381" y="609"/>
                    </a:lnTo>
                    <a:lnTo>
                      <a:pt x="381" y="590"/>
                    </a:lnTo>
                    <a:lnTo>
                      <a:pt x="381" y="571"/>
                    </a:lnTo>
                    <a:lnTo>
                      <a:pt x="381" y="552"/>
                    </a:lnTo>
                    <a:lnTo>
                      <a:pt x="363" y="533"/>
                    </a:lnTo>
                    <a:lnTo>
                      <a:pt x="324" y="514"/>
                    </a:lnTo>
                    <a:lnTo>
                      <a:pt x="305" y="495"/>
                    </a:lnTo>
                    <a:lnTo>
                      <a:pt x="305" y="400"/>
                    </a:lnTo>
                    <a:lnTo>
                      <a:pt x="305" y="381"/>
                    </a:lnTo>
                    <a:lnTo>
                      <a:pt x="458" y="362"/>
                    </a:lnTo>
                    <a:lnTo>
                      <a:pt x="477" y="362"/>
                    </a:lnTo>
                    <a:lnTo>
                      <a:pt x="515" y="381"/>
                    </a:lnTo>
                    <a:lnTo>
                      <a:pt x="553" y="381"/>
                    </a:lnTo>
                    <a:lnTo>
                      <a:pt x="724" y="342"/>
                    </a:lnTo>
                    <a:lnTo>
                      <a:pt x="820" y="342"/>
                    </a:lnTo>
                    <a:lnTo>
                      <a:pt x="839" y="323"/>
                    </a:lnTo>
                    <a:lnTo>
                      <a:pt x="857" y="323"/>
                    </a:lnTo>
                    <a:lnTo>
                      <a:pt x="857" y="305"/>
                    </a:lnTo>
                    <a:lnTo>
                      <a:pt x="857" y="286"/>
                    </a:lnTo>
                    <a:lnTo>
                      <a:pt x="857" y="209"/>
                    </a:lnTo>
                    <a:lnTo>
                      <a:pt x="876" y="209"/>
                    </a:lnTo>
                    <a:lnTo>
                      <a:pt x="876" y="190"/>
                    </a:lnTo>
                    <a:lnTo>
                      <a:pt x="896" y="171"/>
                    </a:lnTo>
                    <a:lnTo>
                      <a:pt x="953" y="152"/>
                    </a:lnTo>
                    <a:lnTo>
                      <a:pt x="972" y="152"/>
                    </a:lnTo>
                    <a:lnTo>
                      <a:pt x="991" y="152"/>
                    </a:lnTo>
                    <a:lnTo>
                      <a:pt x="1010" y="133"/>
                    </a:lnTo>
                    <a:lnTo>
                      <a:pt x="1029" y="114"/>
                    </a:lnTo>
                    <a:lnTo>
                      <a:pt x="1048" y="114"/>
                    </a:lnTo>
                    <a:lnTo>
                      <a:pt x="1105" y="114"/>
                    </a:lnTo>
                    <a:lnTo>
                      <a:pt x="1143" y="114"/>
                    </a:lnTo>
                    <a:lnTo>
                      <a:pt x="1162" y="114"/>
                    </a:lnTo>
                    <a:lnTo>
                      <a:pt x="1181" y="114"/>
                    </a:lnTo>
                    <a:lnTo>
                      <a:pt x="1181" y="95"/>
                    </a:lnTo>
                    <a:lnTo>
                      <a:pt x="1201" y="76"/>
                    </a:lnTo>
                    <a:lnTo>
                      <a:pt x="1201" y="57"/>
                    </a:lnTo>
                    <a:lnTo>
                      <a:pt x="1220" y="57"/>
                    </a:lnTo>
                    <a:lnTo>
                      <a:pt x="1220" y="38"/>
                    </a:lnTo>
                    <a:lnTo>
                      <a:pt x="1238" y="38"/>
                    </a:lnTo>
                    <a:lnTo>
                      <a:pt x="1257" y="19"/>
                    </a:lnTo>
                    <a:lnTo>
                      <a:pt x="1277" y="0"/>
                    </a:lnTo>
                    <a:lnTo>
                      <a:pt x="1296" y="19"/>
                    </a:lnTo>
                    <a:lnTo>
                      <a:pt x="1315" y="19"/>
                    </a:lnTo>
                    <a:lnTo>
                      <a:pt x="1315" y="38"/>
                    </a:lnTo>
                    <a:lnTo>
                      <a:pt x="1353" y="76"/>
                    </a:lnTo>
                    <a:lnTo>
                      <a:pt x="1372" y="95"/>
                    </a:lnTo>
                    <a:lnTo>
                      <a:pt x="1372" y="114"/>
                    </a:lnTo>
                    <a:lnTo>
                      <a:pt x="1391" y="133"/>
                    </a:lnTo>
                    <a:lnTo>
                      <a:pt x="1410" y="133"/>
                    </a:lnTo>
                    <a:lnTo>
                      <a:pt x="1448" y="133"/>
                    </a:lnTo>
                    <a:lnTo>
                      <a:pt x="1486" y="133"/>
                    </a:lnTo>
                    <a:lnTo>
                      <a:pt x="1505" y="133"/>
                    </a:lnTo>
                    <a:lnTo>
                      <a:pt x="1524" y="400"/>
                    </a:lnTo>
                    <a:lnTo>
                      <a:pt x="1524" y="419"/>
                    </a:lnTo>
                    <a:lnTo>
                      <a:pt x="1543" y="419"/>
                    </a:lnTo>
                    <a:lnTo>
                      <a:pt x="1715" y="419"/>
                    </a:lnTo>
                    <a:lnTo>
                      <a:pt x="1753" y="381"/>
                    </a:lnTo>
                    <a:lnTo>
                      <a:pt x="1924" y="286"/>
                    </a:lnTo>
                    <a:lnTo>
                      <a:pt x="1943" y="247"/>
                    </a:lnTo>
                    <a:lnTo>
                      <a:pt x="1963" y="228"/>
                    </a:lnTo>
                    <a:lnTo>
                      <a:pt x="1981" y="209"/>
                    </a:lnTo>
                    <a:lnTo>
                      <a:pt x="2095" y="209"/>
                    </a:lnTo>
                    <a:lnTo>
                      <a:pt x="2115" y="209"/>
                    </a:lnTo>
                    <a:lnTo>
                      <a:pt x="2134" y="190"/>
                    </a:lnTo>
                    <a:lnTo>
                      <a:pt x="2172" y="152"/>
                    </a:lnTo>
                    <a:lnTo>
                      <a:pt x="2191" y="152"/>
                    </a:lnTo>
                    <a:lnTo>
                      <a:pt x="2286" y="133"/>
                    </a:lnTo>
                    <a:lnTo>
                      <a:pt x="2305" y="133"/>
                    </a:lnTo>
                    <a:lnTo>
                      <a:pt x="2344" y="152"/>
                    </a:lnTo>
                    <a:lnTo>
                      <a:pt x="2362" y="171"/>
                    </a:lnTo>
                    <a:lnTo>
                      <a:pt x="2381" y="190"/>
                    </a:lnTo>
                    <a:lnTo>
                      <a:pt x="2381" y="228"/>
                    </a:lnTo>
                    <a:lnTo>
                      <a:pt x="2400" y="228"/>
                    </a:lnTo>
                    <a:lnTo>
                      <a:pt x="2439" y="247"/>
                    </a:lnTo>
                    <a:lnTo>
                      <a:pt x="2439" y="266"/>
                    </a:lnTo>
                    <a:lnTo>
                      <a:pt x="2458" y="266"/>
                    </a:lnTo>
                    <a:lnTo>
                      <a:pt x="2476" y="305"/>
                    </a:lnTo>
                    <a:lnTo>
                      <a:pt x="2572" y="323"/>
                    </a:lnTo>
                    <a:lnTo>
                      <a:pt x="2591" y="323"/>
                    </a:lnTo>
                    <a:lnTo>
                      <a:pt x="2610" y="305"/>
                    </a:lnTo>
                    <a:lnTo>
                      <a:pt x="2648" y="305"/>
                    </a:lnTo>
                    <a:lnTo>
                      <a:pt x="2705" y="305"/>
                    </a:lnTo>
                    <a:lnTo>
                      <a:pt x="2762" y="305"/>
                    </a:lnTo>
                    <a:lnTo>
                      <a:pt x="2781" y="286"/>
                    </a:lnTo>
                    <a:lnTo>
                      <a:pt x="2820" y="286"/>
                    </a:lnTo>
                    <a:lnTo>
                      <a:pt x="2877" y="342"/>
                    </a:lnTo>
                    <a:lnTo>
                      <a:pt x="2877" y="381"/>
                    </a:lnTo>
                    <a:lnTo>
                      <a:pt x="2915" y="476"/>
                    </a:lnTo>
                    <a:lnTo>
                      <a:pt x="2934" y="495"/>
                    </a:lnTo>
                    <a:lnTo>
                      <a:pt x="2953" y="514"/>
                    </a:lnTo>
                    <a:lnTo>
                      <a:pt x="2953" y="533"/>
                    </a:lnTo>
                    <a:lnTo>
                      <a:pt x="2953" y="552"/>
                    </a:lnTo>
                    <a:lnTo>
                      <a:pt x="2953" y="571"/>
                    </a:lnTo>
                    <a:lnTo>
                      <a:pt x="2972" y="609"/>
                    </a:lnTo>
                    <a:lnTo>
                      <a:pt x="2972" y="628"/>
                    </a:lnTo>
                    <a:lnTo>
                      <a:pt x="2991" y="647"/>
                    </a:lnTo>
                    <a:lnTo>
                      <a:pt x="2991" y="667"/>
                    </a:lnTo>
                    <a:lnTo>
                      <a:pt x="3010" y="762"/>
                    </a:lnTo>
                    <a:lnTo>
                      <a:pt x="3010" y="781"/>
                    </a:lnTo>
                    <a:lnTo>
                      <a:pt x="3029" y="799"/>
                    </a:lnTo>
                    <a:lnTo>
                      <a:pt x="3048" y="799"/>
                    </a:lnTo>
                    <a:lnTo>
                      <a:pt x="3048" y="819"/>
                    </a:lnTo>
                    <a:lnTo>
                      <a:pt x="3048" y="838"/>
                    </a:lnTo>
                    <a:lnTo>
                      <a:pt x="3048" y="857"/>
                    </a:lnTo>
                    <a:lnTo>
                      <a:pt x="3067" y="876"/>
                    </a:lnTo>
                    <a:lnTo>
                      <a:pt x="3048" y="895"/>
                    </a:lnTo>
                    <a:lnTo>
                      <a:pt x="3048" y="933"/>
                    </a:lnTo>
                    <a:lnTo>
                      <a:pt x="3029" y="933"/>
                    </a:lnTo>
                    <a:lnTo>
                      <a:pt x="3048" y="990"/>
                    </a:lnTo>
                    <a:lnTo>
                      <a:pt x="3048" y="1009"/>
                    </a:lnTo>
                    <a:lnTo>
                      <a:pt x="3029" y="1028"/>
                    </a:lnTo>
                    <a:lnTo>
                      <a:pt x="3029" y="1066"/>
                    </a:lnTo>
                    <a:lnTo>
                      <a:pt x="3048" y="1104"/>
                    </a:lnTo>
                    <a:lnTo>
                      <a:pt x="3048" y="1124"/>
                    </a:lnTo>
                    <a:lnTo>
                      <a:pt x="3048" y="1143"/>
                    </a:lnTo>
                    <a:lnTo>
                      <a:pt x="3048" y="1162"/>
                    </a:lnTo>
                    <a:lnTo>
                      <a:pt x="3067" y="1180"/>
                    </a:lnTo>
                    <a:lnTo>
                      <a:pt x="3067" y="1295"/>
                    </a:lnTo>
                    <a:lnTo>
                      <a:pt x="3067" y="1371"/>
                    </a:lnTo>
                    <a:lnTo>
                      <a:pt x="3067" y="1390"/>
                    </a:lnTo>
                    <a:lnTo>
                      <a:pt x="3067" y="1409"/>
                    </a:lnTo>
                    <a:lnTo>
                      <a:pt x="3067" y="1447"/>
                    </a:lnTo>
                    <a:lnTo>
                      <a:pt x="3105" y="1505"/>
                    </a:lnTo>
                    <a:lnTo>
                      <a:pt x="3105" y="1524"/>
                    </a:lnTo>
                    <a:lnTo>
                      <a:pt x="3086" y="1561"/>
                    </a:lnTo>
                    <a:lnTo>
                      <a:pt x="3105" y="1581"/>
                    </a:lnTo>
                    <a:lnTo>
                      <a:pt x="3105" y="1619"/>
                    </a:lnTo>
                    <a:lnTo>
                      <a:pt x="3201" y="1752"/>
                    </a:lnTo>
                    <a:lnTo>
                      <a:pt x="3201" y="1771"/>
                    </a:lnTo>
                    <a:lnTo>
                      <a:pt x="3219" y="1790"/>
                    </a:lnTo>
                    <a:lnTo>
                      <a:pt x="3219" y="1828"/>
                    </a:lnTo>
                    <a:lnTo>
                      <a:pt x="3238" y="1828"/>
                    </a:lnTo>
                    <a:lnTo>
                      <a:pt x="3238" y="1886"/>
                    </a:lnTo>
                    <a:lnTo>
                      <a:pt x="3258" y="1923"/>
                    </a:lnTo>
                    <a:lnTo>
                      <a:pt x="3296" y="2000"/>
                    </a:lnTo>
                    <a:lnTo>
                      <a:pt x="3296" y="2019"/>
                    </a:lnTo>
                    <a:lnTo>
                      <a:pt x="3296" y="2038"/>
                    </a:lnTo>
                    <a:lnTo>
                      <a:pt x="3315" y="2038"/>
                    </a:lnTo>
                    <a:lnTo>
                      <a:pt x="3353" y="2057"/>
                    </a:lnTo>
                    <a:lnTo>
                      <a:pt x="3353" y="2076"/>
                    </a:lnTo>
                    <a:lnTo>
                      <a:pt x="3372" y="2095"/>
                    </a:lnTo>
                    <a:lnTo>
                      <a:pt x="3391" y="2114"/>
                    </a:lnTo>
                    <a:lnTo>
                      <a:pt x="3391" y="2152"/>
                    </a:lnTo>
                    <a:lnTo>
                      <a:pt x="3410" y="2171"/>
                    </a:lnTo>
                    <a:lnTo>
                      <a:pt x="3429" y="2190"/>
                    </a:lnTo>
                    <a:lnTo>
                      <a:pt x="3448" y="2209"/>
                    </a:lnTo>
                    <a:lnTo>
                      <a:pt x="3448" y="2247"/>
                    </a:lnTo>
                    <a:lnTo>
                      <a:pt x="3467" y="2267"/>
                    </a:lnTo>
                    <a:lnTo>
                      <a:pt x="3467" y="2286"/>
                    </a:lnTo>
                    <a:lnTo>
                      <a:pt x="3467" y="2323"/>
                    </a:lnTo>
                    <a:lnTo>
                      <a:pt x="3448" y="2381"/>
                    </a:lnTo>
                    <a:lnTo>
                      <a:pt x="3448" y="2400"/>
                    </a:lnTo>
                    <a:lnTo>
                      <a:pt x="3448" y="2419"/>
                    </a:lnTo>
                    <a:lnTo>
                      <a:pt x="3429" y="2419"/>
                    </a:lnTo>
                    <a:lnTo>
                      <a:pt x="3410" y="2419"/>
                    </a:lnTo>
                    <a:lnTo>
                      <a:pt x="3410" y="2438"/>
                    </a:lnTo>
                    <a:lnTo>
                      <a:pt x="3391" y="2457"/>
                    </a:lnTo>
                    <a:lnTo>
                      <a:pt x="3391" y="2476"/>
                    </a:lnTo>
                    <a:lnTo>
                      <a:pt x="3410" y="2495"/>
                    </a:lnTo>
                    <a:lnTo>
                      <a:pt x="3410" y="2590"/>
                    </a:lnTo>
                    <a:lnTo>
                      <a:pt x="3410" y="2609"/>
                    </a:lnTo>
                    <a:lnTo>
                      <a:pt x="3410" y="2628"/>
                    </a:lnTo>
                    <a:lnTo>
                      <a:pt x="3429" y="2648"/>
                    </a:lnTo>
                    <a:lnTo>
                      <a:pt x="3429" y="2666"/>
                    </a:lnTo>
                    <a:lnTo>
                      <a:pt x="3448" y="2762"/>
                    </a:lnTo>
                    <a:lnTo>
                      <a:pt x="3467" y="2838"/>
                    </a:lnTo>
                    <a:lnTo>
                      <a:pt x="3467" y="2857"/>
                    </a:lnTo>
                    <a:lnTo>
                      <a:pt x="3467" y="2876"/>
                    </a:lnTo>
                    <a:lnTo>
                      <a:pt x="3505" y="2914"/>
                    </a:lnTo>
                    <a:lnTo>
                      <a:pt x="3619" y="3143"/>
                    </a:lnTo>
                    <a:lnTo>
                      <a:pt x="3639" y="3219"/>
                    </a:lnTo>
                    <a:lnTo>
                      <a:pt x="3639" y="3238"/>
                    </a:lnTo>
                    <a:lnTo>
                      <a:pt x="3639" y="3295"/>
                    </a:lnTo>
                    <a:lnTo>
                      <a:pt x="3639" y="3314"/>
                    </a:lnTo>
                    <a:lnTo>
                      <a:pt x="3658" y="3352"/>
                    </a:lnTo>
                    <a:lnTo>
                      <a:pt x="3658" y="3371"/>
                    </a:lnTo>
                    <a:lnTo>
                      <a:pt x="3658" y="3390"/>
                    </a:lnTo>
                    <a:lnTo>
                      <a:pt x="3677" y="3410"/>
                    </a:lnTo>
                    <a:lnTo>
                      <a:pt x="3677" y="3428"/>
                    </a:lnTo>
                    <a:lnTo>
                      <a:pt x="3677" y="3447"/>
                    </a:lnTo>
                    <a:lnTo>
                      <a:pt x="3658" y="3524"/>
                    </a:lnTo>
                    <a:lnTo>
                      <a:pt x="3677" y="3524"/>
                    </a:lnTo>
                    <a:lnTo>
                      <a:pt x="3677" y="3542"/>
                    </a:lnTo>
                    <a:lnTo>
                      <a:pt x="3677" y="3562"/>
                    </a:lnTo>
                    <a:lnTo>
                      <a:pt x="3677" y="3581"/>
                    </a:lnTo>
                    <a:lnTo>
                      <a:pt x="3677" y="3657"/>
                    </a:lnTo>
                    <a:lnTo>
                      <a:pt x="3677" y="3676"/>
                    </a:lnTo>
                    <a:lnTo>
                      <a:pt x="3677" y="3752"/>
                    </a:lnTo>
                    <a:lnTo>
                      <a:pt x="3658" y="3847"/>
                    </a:lnTo>
                    <a:lnTo>
                      <a:pt x="3658" y="3867"/>
                    </a:lnTo>
                    <a:lnTo>
                      <a:pt x="3639" y="3923"/>
                    </a:lnTo>
                    <a:lnTo>
                      <a:pt x="3619" y="4038"/>
                    </a:lnTo>
                    <a:lnTo>
                      <a:pt x="3582" y="4209"/>
                    </a:lnTo>
                    <a:lnTo>
                      <a:pt x="3582" y="4304"/>
                    </a:lnTo>
                    <a:lnTo>
                      <a:pt x="3563" y="4343"/>
                    </a:lnTo>
                    <a:lnTo>
                      <a:pt x="3563" y="4362"/>
                    </a:lnTo>
                    <a:lnTo>
                      <a:pt x="3582" y="4400"/>
                    </a:lnTo>
                    <a:lnTo>
                      <a:pt x="3182" y="4400"/>
                    </a:lnTo>
                    <a:lnTo>
                      <a:pt x="3105" y="4400"/>
                    </a:lnTo>
                    <a:lnTo>
                      <a:pt x="2115" y="4400"/>
                    </a:lnTo>
                    <a:lnTo>
                      <a:pt x="2095" y="4419"/>
                    </a:lnTo>
                    <a:lnTo>
                      <a:pt x="2077" y="4438"/>
                    </a:lnTo>
                    <a:lnTo>
                      <a:pt x="2077" y="4495"/>
                    </a:lnTo>
                    <a:lnTo>
                      <a:pt x="2077" y="4552"/>
                    </a:lnTo>
                    <a:lnTo>
                      <a:pt x="2077" y="4571"/>
                    </a:lnTo>
                    <a:lnTo>
                      <a:pt x="2095" y="4724"/>
                    </a:lnTo>
                    <a:lnTo>
                      <a:pt x="2115" y="5333"/>
                    </a:lnTo>
                    <a:lnTo>
                      <a:pt x="2115" y="6152"/>
                    </a:lnTo>
                    <a:lnTo>
                      <a:pt x="1943" y="6133"/>
                    </a:lnTo>
                    <a:lnTo>
                      <a:pt x="1924" y="6133"/>
                    </a:lnTo>
                    <a:lnTo>
                      <a:pt x="1924" y="6114"/>
                    </a:lnTo>
                    <a:lnTo>
                      <a:pt x="1886" y="6038"/>
                    </a:lnTo>
                    <a:lnTo>
                      <a:pt x="1867" y="6038"/>
                    </a:lnTo>
                    <a:lnTo>
                      <a:pt x="1867" y="6019"/>
                    </a:lnTo>
                    <a:lnTo>
                      <a:pt x="1791" y="6019"/>
                    </a:lnTo>
                    <a:lnTo>
                      <a:pt x="1772" y="6019"/>
                    </a:lnTo>
                    <a:lnTo>
                      <a:pt x="1753" y="6000"/>
                    </a:lnTo>
                    <a:lnTo>
                      <a:pt x="1734" y="6019"/>
                    </a:lnTo>
                    <a:lnTo>
                      <a:pt x="1715" y="6000"/>
                    </a:lnTo>
                    <a:lnTo>
                      <a:pt x="1696" y="6000"/>
                    </a:lnTo>
                    <a:lnTo>
                      <a:pt x="1677" y="5962"/>
                    </a:lnTo>
                    <a:lnTo>
                      <a:pt x="1658" y="5943"/>
                    </a:lnTo>
                    <a:lnTo>
                      <a:pt x="1543" y="5962"/>
                    </a:lnTo>
                    <a:lnTo>
                      <a:pt x="1486" y="5943"/>
                    </a:lnTo>
                    <a:lnTo>
                      <a:pt x="1448" y="5943"/>
                    </a:lnTo>
                    <a:lnTo>
                      <a:pt x="1410" y="5924"/>
                    </a:lnTo>
                    <a:lnTo>
                      <a:pt x="1391" y="5885"/>
                    </a:lnTo>
                    <a:lnTo>
                      <a:pt x="1372" y="5790"/>
                    </a:lnTo>
                    <a:lnTo>
                      <a:pt x="1353" y="5752"/>
                    </a:lnTo>
                    <a:lnTo>
                      <a:pt x="1334" y="5752"/>
                    </a:lnTo>
                    <a:lnTo>
                      <a:pt x="1296" y="5733"/>
                    </a:lnTo>
                    <a:lnTo>
                      <a:pt x="1257" y="5733"/>
                    </a:lnTo>
                    <a:lnTo>
                      <a:pt x="1201" y="5695"/>
                    </a:lnTo>
                    <a:lnTo>
                      <a:pt x="1162" y="5695"/>
                    </a:lnTo>
                    <a:lnTo>
                      <a:pt x="991" y="5733"/>
                    </a:lnTo>
                    <a:lnTo>
                      <a:pt x="953" y="5714"/>
                    </a:lnTo>
                    <a:lnTo>
                      <a:pt x="915" y="5714"/>
                    </a:lnTo>
                    <a:lnTo>
                      <a:pt x="876" y="5695"/>
                    </a:lnTo>
                    <a:lnTo>
                      <a:pt x="800" y="5657"/>
                    </a:lnTo>
                    <a:lnTo>
                      <a:pt x="762" y="5619"/>
                    </a:lnTo>
                    <a:lnTo>
                      <a:pt x="705" y="5543"/>
                    </a:lnTo>
                    <a:lnTo>
                      <a:pt x="705" y="5523"/>
                    </a:lnTo>
                    <a:lnTo>
                      <a:pt x="705" y="5505"/>
                    </a:lnTo>
                    <a:lnTo>
                      <a:pt x="724" y="5486"/>
                    </a:lnTo>
                    <a:lnTo>
                      <a:pt x="724" y="5467"/>
                    </a:lnTo>
                    <a:lnTo>
                      <a:pt x="724" y="5447"/>
                    </a:lnTo>
                    <a:lnTo>
                      <a:pt x="724" y="5428"/>
                    </a:lnTo>
                    <a:lnTo>
                      <a:pt x="724" y="5371"/>
                    </a:lnTo>
                    <a:lnTo>
                      <a:pt x="705" y="5352"/>
                    </a:lnTo>
                    <a:lnTo>
                      <a:pt x="686" y="5352"/>
                    </a:lnTo>
                    <a:lnTo>
                      <a:pt x="667" y="5333"/>
                    </a:lnTo>
                    <a:lnTo>
                      <a:pt x="648" y="5333"/>
                    </a:lnTo>
                    <a:lnTo>
                      <a:pt x="610" y="5295"/>
                    </a:lnTo>
                    <a:lnTo>
                      <a:pt x="610" y="5276"/>
                    </a:lnTo>
                    <a:lnTo>
                      <a:pt x="591" y="5238"/>
                    </a:lnTo>
                    <a:lnTo>
                      <a:pt x="572" y="5219"/>
                    </a:lnTo>
                    <a:lnTo>
                      <a:pt x="572" y="5200"/>
                    </a:lnTo>
                    <a:lnTo>
                      <a:pt x="534" y="5162"/>
                    </a:lnTo>
                    <a:lnTo>
                      <a:pt x="515" y="5162"/>
                    </a:lnTo>
                    <a:lnTo>
                      <a:pt x="515" y="5142"/>
                    </a:lnTo>
                    <a:lnTo>
                      <a:pt x="495" y="5124"/>
                    </a:lnTo>
                    <a:lnTo>
                      <a:pt x="477" y="5105"/>
                    </a:lnTo>
                    <a:lnTo>
                      <a:pt x="477" y="5086"/>
                    </a:lnTo>
                    <a:lnTo>
                      <a:pt x="458" y="5086"/>
                    </a:lnTo>
                    <a:lnTo>
                      <a:pt x="400" y="5066"/>
                    </a:lnTo>
                    <a:lnTo>
                      <a:pt x="381" y="5066"/>
                    </a:lnTo>
                    <a:lnTo>
                      <a:pt x="381" y="5047"/>
                    </a:lnTo>
                    <a:lnTo>
                      <a:pt x="343" y="5010"/>
                    </a:lnTo>
                    <a:lnTo>
                      <a:pt x="324" y="4933"/>
                    </a:lnTo>
                    <a:lnTo>
                      <a:pt x="324" y="4914"/>
                    </a:lnTo>
                    <a:lnTo>
                      <a:pt x="305" y="4838"/>
                    </a:lnTo>
                    <a:lnTo>
                      <a:pt x="305" y="4819"/>
                    </a:lnTo>
                    <a:lnTo>
                      <a:pt x="286" y="4819"/>
                    </a:lnTo>
                    <a:lnTo>
                      <a:pt x="286" y="4800"/>
                    </a:lnTo>
                    <a:lnTo>
                      <a:pt x="267" y="4800"/>
                    </a:lnTo>
                    <a:lnTo>
                      <a:pt x="248" y="4819"/>
                    </a:lnTo>
                    <a:lnTo>
                      <a:pt x="229" y="4838"/>
                    </a:lnTo>
                    <a:lnTo>
                      <a:pt x="229" y="4819"/>
                    </a:lnTo>
                    <a:lnTo>
                      <a:pt x="210" y="4819"/>
                    </a:lnTo>
                    <a:lnTo>
                      <a:pt x="191" y="4800"/>
                    </a:lnTo>
                    <a:lnTo>
                      <a:pt x="191" y="4761"/>
                    </a:lnTo>
                    <a:lnTo>
                      <a:pt x="191" y="4743"/>
                    </a:lnTo>
                    <a:lnTo>
                      <a:pt x="191" y="4724"/>
                    </a:lnTo>
                    <a:lnTo>
                      <a:pt x="191" y="4705"/>
                    </a:lnTo>
                    <a:lnTo>
                      <a:pt x="210" y="4705"/>
                    </a:lnTo>
                    <a:lnTo>
                      <a:pt x="210" y="4685"/>
                    </a:lnTo>
                    <a:lnTo>
                      <a:pt x="210" y="4666"/>
                    </a:lnTo>
                    <a:lnTo>
                      <a:pt x="210" y="4647"/>
                    </a:lnTo>
                    <a:lnTo>
                      <a:pt x="210" y="4629"/>
                    </a:lnTo>
                    <a:lnTo>
                      <a:pt x="191" y="4609"/>
                    </a:lnTo>
                    <a:lnTo>
                      <a:pt x="191" y="4590"/>
                    </a:lnTo>
                    <a:lnTo>
                      <a:pt x="153" y="4552"/>
                    </a:lnTo>
                    <a:lnTo>
                      <a:pt x="134" y="4552"/>
                    </a:lnTo>
                    <a:lnTo>
                      <a:pt x="153" y="4533"/>
                    </a:lnTo>
                    <a:lnTo>
                      <a:pt x="153" y="4495"/>
                    </a:lnTo>
                    <a:lnTo>
                      <a:pt x="172" y="4495"/>
                    </a:lnTo>
                    <a:lnTo>
                      <a:pt x="191" y="4476"/>
                    </a:lnTo>
                    <a:lnTo>
                      <a:pt x="191" y="4457"/>
                    </a:lnTo>
                    <a:lnTo>
                      <a:pt x="191" y="4438"/>
                    </a:lnTo>
                    <a:lnTo>
                      <a:pt x="153" y="4362"/>
                    </a:lnTo>
                    <a:lnTo>
                      <a:pt x="172" y="4343"/>
                    </a:lnTo>
                    <a:lnTo>
                      <a:pt x="172" y="4324"/>
                    </a:lnTo>
                    <a:lnTo>
                      <a:pt x="191" y="4324"/>
                    </a:lnTo>
                    <a:lnTo>
                      <a:pt x="191" y="4304"/>
                    </a:lnTo>
                    <a:lnTo>
                      <a:pt x="172" y="4304"/>
                    </a:lnTo>
                    <a:lnTo>
                      <a:pt x="153" y="4304"/>
                    </a:lnTo>
                    <a:lnTo>
                      <a:pt x="153" y="4267"/>
                    </a:lnTo>
                    <a:lnTo>
                      <a:pt x="210" y="4209"/>
                    </a:lnTo>
                    <a:lnTo>
                      <a:pt x="210" y="4171"/>
                    </a:lnTo>
                    <a:lnTo>
                      <a:pt x="191" y="4133"/>
                    </a:lnTo>
                    <a:lnTo>
                      <a:pt x="153" y="4019"/>
                    </a:lnTo>
                    <a:lnTo>
                      <a:pt x="153" y="3962"/>
                    </a:lnTo>
                    <a:lnTo>
                      <a:pt x="153" y="3943"/>
                    </a:lnTo>
                    <a:lnTo>
                      <a:pt x="153" y="3904"/>
                    </a:lnTo>
                    <a:lnTo>
                      <a:pt x="172" y="3867"/>
                    </a:lnTo>
                    <a:lnTo>
                      <a:pt x="153" y="3847"/>
                    </a:lnTo>
                    <a:lnTo>
                      <a:pt x="134" y="3828"/>
                    </a:lnTo>
                    <a:lnTo>
                      <a:pt x="134" y="3809"/>
                    </a:lnTo>
                    <a:lnTo>
                      <a:pt x="114" y="3733"/>
                    </a:lnTo>
                    <a:lnTo>
                      <a:pt x="114" y="3714"/>
                    </a:lnTo>
                    <a:lnTo>
                      <a:pt x="134" y="3695"/>
                    </a:lnTo>
                    <a:lnTo>
                      <a:pt x="153" y="3695"/>
                    </a:lnTo>
                    <a:lnTo>
                      <a:pt x="134" y="3657"/>
                    </a:lnTo>
                    <a:lnTo>
                      <a:pt x="96" y="3638"/>
                    </a:lnTo>
                    <a:lnTo>
                      <a:pt x="58" y="3638"/>
                    </a:lnTo>
                    <a:lnTo>
                      <a:pt x="19" y="3619"/>
                    </a:lnTo>
                    <a:lnTo>
                      <a:pt x="0" y="3581"/>
                    </a:lnTo>
                    <a:lnTo>
                      <a:pt x="38" y="3524"/>
                    </a:lnTo>
                    <a:lnTo>
                      <a:pt x="191" y="3486"/>
                    </a:lnTo>
                    <a:lnTo>
                      <a:pt x="191" y="3410"/>
                    </a:lnTo>
                    <a:lnTo>
                      <a:pt x="191" y="3333"/>
                    </a:lnTo>
                    <a:lnTo>
                      <a:pt x="210" y="3238"/>
                    </a:lnTo>
                    <a:lnTo>
                      <a:pt x="286" y="3085"/>
                    </a:lnTo>
                    <a:lnTo>
                      <a:pt x="286" y="3066"/>
                    </a:lnTo>
                    <a:lnTo>
                      <a:pt x="267" y="3047"/>
                    </a:lnTo>
                    <a:lnTo>
                      <a:pt x="248" y="3047"/>
                    </a:lnTo>
                    <a:lnTo>
                      <a:pt x="248" y="3029"/>
                    </a:lnTo>
                    <a:lnTo>
                      <a:pt x="248" y="3009"/>
                    </a:lnTo>
                    <a:lnTo>
                      <a:pt x="267" y="3009"/>
                    </a:lnTo>
                    <a:lnTo>
                      <a:pt x="286" y="2990"/>
                    </a:lnTo>
                    <a:lnTo>
                      <a:pt x="305" y="2971"/>
                    </a:lnTo>
                    <a:lnTo>
                      <a:pt x="305" y="2876"/>
                    </a:lnTo>
                    <a:lnTo>
                      <a:pt x="324" y="2838"/>
                    </a:lnTo>
                    <a:lnTo>
                      <a:pt x="343" y="2819"/>
                    </a:lnTo>
                    <a:lnTo>
                      <a:pt x="381" y="2800"/>
                    </a:lnTo>
                    <a:lnTo>
                      <a:pt x="400" y="2762"/>
                    </a:lnTo>
                    <a:lnTo>
                      <a:pt x="419" y="2724"/>
                    </a:lnTo>
                    <a:lnTo>
                      <a:pt x="419" y="2685"/>
                    </a:lnTo>
                    <a:lnTo>
                      <a:pt x="477" y="2648"/>
                    </a:lnTo>
                    <a:lnTo>
                      <a:pt x="477" y="2628"/>
                    </a:lnTo>
                    <a:lnTo>
                      <a:pt x="477" y="2609"/>
                    </a:lnTo>
                    <a:lnTo>
                      <a:pt x="477" y="2571"/>
                    </a:lnTo>
                    <a:lnTo>
                      <a:pt x="477" y="2552"/>
                    </a:lnTo>
                    <a:lnTo>
                      <a:pt x="477" y="2514"/>
                    </a:lnTo>
                    <a:lnTo>
                      <a:pt x="495" y="2514"/>
                    </a:lnTo>
                    <a:lnTo>
                      <a:pt x="534" y="2495"/>
                    </a:lnTo>
                    <a:lnTo>
                      <a:pt x="553" y="2495"/>
                    </a:lnTo>
                    <a:lnTo>
                      <a:pt x="572" y="2495"/>
                    </a:lnTo>
                    <a:lnTo>
                      <a:pt x="610" y="2514"/>
                    </a:lnTo>
                    <a:lnTo>
                      <a:pt x="610" y="2495"/>
                    </a:lnTo>
                    <a:lnTo>
                      <a:pt x="686" y="2476"/>
                    </a:lnTo>
                    <a:lnTo>
                      <a:pt x="686" y="2457"/>
                    </a:lnTo>
                    <a:lnTo>
                      <a:pt x="686" y="2438"/>
                    </a:lnTo>
                    <a:lnTo>
                      <a:pt x="648" y="2400"/>
                    </a:lnTo>
                    <a:lnTo>
                      <a:pt x="648" y="2381"/>
                    </a:lnTo>
                    <a:lnTo>
                      <a:pt x="648" y="2362"/>
                    </a:lnTo>
                    <a:lnTo>
                      <a:pt x="648" y="2343"/>
                    </a:lnTo>
                    <a:lnTo>
                      <a:pt x="648" y="2323"/>
                    </a:lnTo>
                    <a:lnTo>
                      <a:pt x="667" y="2247"/>
                    </a:lnTo>
                    <a:lnTo>
                      <a:pt x="667" y="2190"/>
                    </a:lnTo>
                    <a:lnTo>
                      <a:pt x="648" y="2152"/>
                    </a:lnTo>
                    <a:lnTo>
                      <a:pt x="629" y="2152"/>
                    </a:lnTo>
                    <a:lnTo>
                      <a:pt x="610" y="2152"/>
                    </a:lnTo>
                    <a:lnTo>
                      <a:pt x="610" y="2133"/>
                    </a:lnTo>
                    <a:lnTo>
                      <a:pt x="629" y="2076"/>
                    </a:lnTo>
                    <a:lnTo>
                      <a:pt x="629" y="2057"/>
                    </a:lnTo>
                    <a:lnTo>
                      <a:pt x="610" y="1981"/>
                    </a:lnTo>
                    <a:lnTo>
                      <a:pt x="610" y="1962"/>
                    </a:lnTo>
                    <a:lnTo>
                      <a:pt x="610" y="1942"/>
                    </a:lnTo>
                    <a:lnTo>
                      <a:pt x="648" y="1923"/>
                    </a:lnTo>
                    <a:lnTo>
                      <a:pt x="648" y="1905"/>
                    </a:lnTo>
                    <a:lnTo>
                      <a:pt x="648" y="1886"/>
                    </a:lnTo>
                    <a:lnTo>
                      <a:pt x="629" y="1847"/>
                    </a:lnTo>
                    <a:lnTo>
                      <a:pt x="629" y="1809"/>
                    </a:lnTo>
                    <a:lnTo>
                      <a:pt x="648" y="1752"/>
                    </a:lnTo>
                    <a:lnTo>
                      <a:pt x="648" y="1733"/>
                    </a:lnTo>
                    <a:lnTo>
                      <a:pt x="648" y="1714"/>
                    </a:lnTo>
                    <a:lnTo>
                      <a:pt x="667" y="1695"/>
                    </a:lnTo>
                    <a:lnTo>
                      <a:pt x="686" y="1638"/>
                    </a:lnTo>
                    <a:lnTo>
                      <a:pt x="686" y="1619"/>
                    </a:lnTo>
                    <a:lnTo>
                      <a:pt x="686" y="1600"/>
                    </a:lnTo>
                    <a:lnTo>
                      <a:pt x="724" y="1561"/>
                    </a:lnTo>
                    <a:lnTo>
                      <a:pt x="724" y="1524"/>
                    </a:lnTo>
                    <a:lnTo>
                      <a:pt x="705" y="1505"/>
                    </a:lnTo>
                    <a:lnTo>
                      <a:pt x="705" y="1429"/>
                    </a:lnTo>
                    <a:lnTo>
                      <a:pt x="686" y="1409"/>
                    </a:lnTo>
                    <a:lnTo>
                      <a:pt x="648" y="1390"/>
                    </a:lnTo>
                    <a:lnTo>
                      <a:pt x="610" y="1390"/>
                    </a:lnTo>
                    <a:lnTo>
                      <a:pt x="591" y="1390"/>
                    </a:lnTo>
                    <a:lnTo>
                      <a:pt x="553" y="1447"/>
                    </a:lnTo>
                    <a:lnTo>
                      <a:pt x="515" y="1447"/>
                    </a:lnTo>
                    <a:lnTo>
                      <a:pt x="495" y="1390"/>
                    </a:lnTo>
                    <a:lnTo>
                      <a:pt x="477" y="1371"/>
                    </a:lnTo>
                    <a:lnTo>
                      <a:pt x="458" y="1333"/>
                    </a:lnTo>
                    <a:lnTo>
                      <a:pt x="439" y="1333"/>
                    </a:lnTo>
                    <a:lnTo>
                      <a:pt x="439" y="1314"/>
                    </a:lnTo>
                    <a:lnTo>
                      <a:pt x="439" y="1276"/>
                    </a:lnTo>
                    <a:lnTo>
                      <a:pt x="439" y="1219"/>
                    </a:lnTo>
                    <a:lnTo>
                      <a:pt x="439" y="1200"/>
                    </a:lnTo>
                    <a:lnTo>
                      <a:pt x="439" y="1180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2" name="Freeform 13">
                <a:extLst>
                  <a:ext uri="{FF2B5EF4-FFF2-40B4-BE49-F238E27FC236}">
                    <a16:creationId xmlns:a16="http://schemas.microsoft.com/office/drawing/2014/main" id="{BF3892BF-0FD8-6442-976D-9515A954D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1375" y="3216275"/>
                <a:ext cx="641350" cy="1033463"/>
              </a:xfrm>
              <a:custGeom>
                <a:avLst/>
                <a:gdLst>
                  <a:gd name="T0" fmla="*/ 2147483646 w 3563"/>
                  <a:gd name="T1" fmla="*/ 2147483646 h 5735"/>
                  <a:gd name="T2" fmla="*/ 2147483646 w 3563"/>
                  <a:gd name="T3" fmla="*/ 2147483646 h 5735"/>
                  <a:gd name="T4" fmla="*/ 2147483646 w 3563"/>
                  <a:gd name="T5" fmla="*/ 2147483646 h 5735"/>
                  <a:gd name="T6" fmla="*/ 2147483646 w 3563"/>
                  <a:gd name="T7" fmla="*/ 2147483646 h 5735"/>
                  <a:gd name="T8" fmla="*/ 2147483646 w 3563"/>
                  <a:gd name="T9" fmla="*/ 2147483646 h 5735"/>
                  <a:gd name="T10" fmla="*/ 2147483646 w 3563"/>
                  <a:gd name="T11" fmla="*/ 2147483646 h 5735"/>
                  <a:gd name="T12" fmla="*/ 2147483646 w 3563"/>
                  <a:gd name="T13" fmla="*/ 2147483646 h 5735"/>
                  <a:gd name="T14" fmla="*/ 2147483646 w 3563"/>
                  <a:gd name="T15" fmla="*/ 2147483646 h 5735"/>
                  <a:gd name="T16" fmla="*/ 2147483646 w 3563"/>
                  <a:gd name="T17" fmla="*/ 2147483646 h 5735"/>
                  <a:gd name="T18" fmla="*/ 2147483646 w 3563"/>
                  <a:gd name="T19" fmla="*/ 2147483646 h 5735"/>
                  <a:gd name="T20" fmla="*/ 2147483646 w 3563"/>
                  <a:gd name="T21" fmla="*/ 2147483646 h 5735"/>
                  <a:gd name="T22" fmla="*/ 2147483646 w 3563"/>
                  <a:gd name="T23" fmla="*/ 2147483646 h 5735"/>
                  <a:gd name="T24" fmla="*/ 2147483646 w 3563"/>
                  <a:gd name="T25" fmla="*/ 2147483646 h 5735"/>
                  <a:gd name="T26" fmla="*/ 2147483646 w 3563"/>
                  <a:gd name="T27" fmla="*/ 2147483646 h 5735"/>
                  <a:gd name="T28" fmla="*/ 2147483646 w 3563"/>
                  <a:gd name="T29" fmla="*/ 2147483646 h 5735"/>
                  <a:gd name="T30" fmla="*/ 2147483646 w 3563"/>
                  <a:gd name="T31" fmla="*/ 2147483646 h 5735"/>
                  <a:gd name="T32" fmla="*/ 2147483646 w 3563"/>
                  <a:gd name="T33" fmla="*/ 2147483646 h 5735"/>
                  <a:gd name="T34" fmla="*/ 2147483646 w 3563"/>
                  <a:gd name="T35" fmla="*/ 2147483646 h 5735"/>
                  <a:gd name="T36" fmla="*/ 2147483646 w 3563"/>
                  <a:gd name="T37" fmla="*/ 2147483646 h 5735"/>
                  <a:gd name="T38" fmla="*/ 2147483646 w 3563"/>
                  <a:gd name="T39" fmla="*/ 2147483646 h 5735"/>
                  <a:gd name="T40" fmla="*/ 2147483646 w 3563"/>
                  <a:gd name="T41" fmla="*/ 2147483646 h 5735"/>
                  <a:gd name="T42" fmla="*/ 2147483646 w 3563"/>
                  <a:gd name="T43" fmla="*/ 2147483646 h 5735"/>
                  <a:gd name="T44" fmla="*/ 2147483646 w 3563"/>
                  <a:gd name="T45" fmla="*/ 2147483646 h 5735"/>
                  <a:gd name="T46" fmla="*/ 2147483646 w 3563"/>
                  <a:gd name="T47" fmla="*/ 2147483646 h 5735"/>
                  <a:gd name="T48" fmla="*/ 2147483646 w 3563"/>
                  <a:gd name="T49" fmla="*/ 2147483646 h 5735"/>
                  <a:gd name="T50" fmla="*/ 2147483646 w 3563"/>
                  <a:gd name="T51" fmla="*/ 2147483646 h 5735"/>
                  <a:gd name="T52" fmla="*/ 2147483646 w 3563"/>
                  <a:gd name="T53" fmla="*/ 2147483646 h 5735"/>
                  <a:gd name="T54" fmla="*/ 2147483646 w 3563"/>
                  <a:gd name="T55" fmla="*/ 2147483646 h 5735"/>
                  <a:gd name="T56" fmla="*/ 2147483646 w 3563"/>
                  <a:gd name="T57" fmla="*/ 2147483646 h 5735"/>
                  <a:gd name="T58" fmla="*/ 2147483646 w 3563"/>
                  <a:gd name="T59" fmla="*/ 2147483646 h 5735"/>
                  <a:gd name="T60" fmla="*/ 2147483646 w 3563"/>
                  <a:gd name="T61" fmla="*/ 2147483646 h 5735"/>
                  <a:gd name="T62" fmla="*/ 2147483646 w 3563"/>
                  <a:gd name="T63" fmla="*/ 2147483646 h 5735"/>
                  <a:gd name="T64" fmla="*/ 2147483646 w 3563"/>
                  <a:gd name="T65" fmla="*/ 2147483646 h 5735"/>
                  <a:gd name="T66" fmla="*/ 2147483646 w 3563"/>
                  <a:gd name="T67" fmla="*/ 2147483646 h 5735"/>
                  <a:gd name="T68" fmla="*/ 2147483646 w 3563"/>
                  <a:gd name="T69" fmla="*/ 2147483646 h 5735"/>
                  <a:gd name="T70" fmla="*/ 2147483646 w 3563"/>
                  <a:gd name="T71" fmla="*/ 2147483646 h 5735"/>
                  <a:gd name="T72" fmla="*/ 2147483646 w 3563"/>
                  <a:gd name="T73" fmla="*/ 2147483646 h 5735"/>
                  <a:gd name="T74" fmla="*/ 2147483646 w 3563"/>
                  <a:gd name="T75" fmla="*/ 2147483646 h 5735"/>
                  <a:gd name="T76" fmla="*/ 2147483646 w 3563"/>
                  <a:gd name="T77" fmla="*/ 2147483646 h 5735"/>
                  <a:gd name="T78" fmla="*/ 2147483646 w 3563"/>
                  <a:gd name="T79" fmla="*/ 2147483646 h 5735"/>
                  <a:gd name="T80" fmla="*/ 2147483646 w 3563"/>
                  <a:gd name="T81" fmla="*/ 2147483646 h 5735"/>
                  <a:gd name="T82" fmla="*/ 2147483646 w 3563"/>
                  <a:gd name="T83" fmla="*/ 2147483646 h 5735"/>
                  <a:gd name="T84" fmla="*/ 2147483646 w 3563"/>
                  <a:gd name="T85" fmla="*/ 2147483646 h 5735"/>
                  <a:gd name="T86" fmla="*/ 2147483646 w 3563"/>
                  <a:gd name="T87" fmla="*/ 2147483646 h 5735"/>
                  <a:gd name="T88" fmla="*/ 2147483646 w 3563"/>
                  <a:gd name="T89" fmla="*/ 2147483646 h 5735"/>
                  <a:gd name="T90" fmla="*/ 2147483646 w 3563"/>
                  <a:gd name="T91" fmla="*/ 2147483646 h 5735"/>
                  <a:gd name="T92" fmla="*/ 2147483646 w 3563"/>
                  <a:gd name="T93" fmla="*/ 2147483646 h 5735"/>
                  <a:gd name="T94" fmla="*/ 2147483646 w 3563"/>
                  <a:gd name="T95" fmla="*/ 2147483646 h 5735"/>
                  <a:gd name="T96" fmla="*/ 2147483646 w 3563"/>
                  <a:gd name="T97" fmla="*/ 2147483646 h 5735"/>
                  <a:gd name="T98" fmla="*/ 2147483646 w 3563"/>
                  <a:gd name="T99" fmla="*/ 2147483646 h 5735"/>
                  <a:gd name="T100" fmla="*/ 2147483646 w 3563"/>
                  <a:gd name="T101" fmla="*/ 2147483646 h 5735"/>
                  <a:gd name="T102" fmla="*/ 2147483646 w 3563"/>
                  <a:gd name="T103" fmla="*/ 2147483646 h 5735"/>
                  <a:gd name="T104" fmla="*/ 2147483646 w 3563"/>
                  <a:gd name="T105" fmla="*/ 2147483646 h 5735"/>
                  <a:gd name="T106" fmla="*/ 2147483646 w 3563"/>
                  <a:gd name="T107" fmla="*/ 2147483646 h 5735"/>
                  <a:gd name="T108" fmla="*/ 2147483646 w 3563"/>
                  <a:gd name="T109" fmla="*/ 2147483646 h 5735"/>
                  <a:gd name="T110" fmla="*/ 2147483646 w 3563"/>
                  <a:gd name="T111" fmla="*/ 2147483646 h 5735"/>
                  <a:gd name="T112" fmla="*/ 2147483646 w 3563"/>
                  <a:gd name="T113" fmla="*/ 2147483646 h 5735"/>
                  <a:gd name="T114" fmla="*/ 2147483646 w 3563"/>
                  <a:gd name="T115" fmla="*/ 2147483646 h 5735"/>
                  <a:gd name="T116" fmla="*/ 2147483646 w 3563"/>
                  <a:gd name="T117" fmla="*/ 2147483646 h 5735"/>
                  <a:gd name="T118" fmla="*/ 2147483646 w 3563"/>
                  <a:gd name="T119" fmla="*/ 2147483646 h 5735"/>
                  <a:gd name="T120" fmla="*/ 2147483646 w 3563"/>
                  <a:gd name="T121" fmla="*/ 2147483646 h 5735"/>
                  <a:gd name="T122" fmla="*/ 2147483646 w 3563"/>
                  <a:gd name="T123" fmla="*/ 2147483646 h 5735"/>
                  <a:gd name="T124" fmla="*/ 2147483646 w 3563"/>
                  <a:gd name="T125" fmla="*/ 2147483646 h 57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63" h="5735">
                    <a:moveTo>
                      <a:pt x="839" y="400"/>
                    </a:moveTo>
                    <a:lnTo>
                      <a:pt x="857" y="381"/>
                    </a:lnTo>
                    <a:lnTo>
                      <a:pt x="876" y="400"/>
                    </a:lnTo>
                    <a:lnTo>
                      <a:pt x="895" y="400"/>
                    </a:lnTo>
                    <a:lnTo>
                      <a:pt x="915" y="400"/>
                    </a:lnTo>
                    <a:lnTo>
                      <a:pt x="934" y="381"/>
                    </a:lnTo>
                    <a:lnTo>
                      <a:pt x="934" y="362"/>
                    </a:lnTo>
                    <a:lnTo>
                      <a:pt x="934" y="324"/>
                    </a:lnTo>
                    <a:lnTo>
                      <a:pt x="953" y="305"/>
                    </a:lnTo>
                    <a:lnTo>
                      <a:pt x="971" y="305"/>
                    </a:lnTo>
                    <a:lnTo>
                      <a:pt x="991" y="305"/>
                    </a:lnTo>
                    <a:lnTo>
                      <a:pt x="1029" y="324"/>
                    </a:lnTo>
                    <a:lnTo>
                      <a:pt x="1029" y="343"/>
                    </a:lnTo>
                    <a:lnTo>
                      <a:pt x="1048" y="343"/>
                    </a:lnTo>
                    <a:lnTo>
                      <a:pt x="1124" y="324"/>
                    </a:lnTo>
                    <a:lnTo>
                      <a:pt x="1124" y="305"/>
                    </a:lnTo>
                    <a:lnTo>
                      <a:pt x="1124" y="286"/>
                    </a:lnTo>
                    <a:lnTo>
                      <a:pt x="1124" y="267"/>
                    </a:lnTo>
                    <a:lnTo>
                      <a:pt x="1105" y="248"/>
                    </a:lnTo>
                    <a:lnTo>
                      <a:pt x="1105" y="229"/>
                    </a:lnTo>
                    <a:lnTo>
                      <a:pt x="1105" y="209"/>
                    </a:lnTo>
                    <a:lnTo>
                      <a:pt x="1124" y="191"/>
                    </a:lnTo>
                    <a:lnTo>
                      <a:pt x="1124" y="172"/>
                    </a:lnTo>
                    <a:lnTo>
                      <a:pt x="1124" y="153"/>
                    </a:lnTo>
                    <a:lnTo>
                      <a:pt x="1143" y="153"/>
                    </a:lnTo>
                    <a:lnTo>
                      <a:pt x="1143" y="133"/>
                    </a:lnTo>
                    <a:lnTo>
                      <a:pt x="1162" y="133"/>
                    </a:lnTo>
                    <a:lnTo>
                      <a:pt x="1181" y="133"/>
                    </a:lnTo>
                    <a:lnTo>
                      <a:pt x="1200" y="77"/>
                    </a:lnTo>
                    <a:lnTo>
                      <a:pt x="1220" y="77"/>
                    </a:lnTo>
                    <a:lnTo>
                      <a:pt x="1220" y="57"/>
                    </a:lnTo>
                    <a:lnTo>
                      <a:pt x="1238" y="38"/>
                    </a:lnTo>
                    <a:lnTo>
                      <a:pt x="1238" y="19"/>
                    </a:lnTo>
                    <a:lnTo>
                      <a:pt x="1257" y="0"/>
                    </a:lnTo>
                    <a:lnTo>
                      <a:pt x="1276" y="19"/>
                    </a:lnTo>
                    <a:lnTo>
                      <a:pt x="1315" y="38"/>
                    </a:lnTo>
                    <a:lnTo>
                      <a:pt x="1352" y="38"/>
                    </a:lnTo>
                    <a:lnTo>
                      <a:pt x="1352" y="19"/>
                    </a:lnTo>
                    <a:lnTo>
                      <a:pt x="1372" y="0"/>
                    </a:lnTo>
                    <a:lnTo>
                      <a:pt x="1391" y="0"/>
                    </a:lnTo>
                    <a:lnTo>
                      <a:pt x="1429" y="38"/>
                    </a:lnTo>
                    <a:lnTo>
                      <a:pt x="1429" y="57"/>
                    </a:lnTo>
                    <a:lnTo>
                      <a:pt x="1448" y="77"/>
                    </a:lnTo>
                    <a:lnTo>
                      <a:pt x="1448" y="95"/>
                    </a:lnTo>
                    <a:lnTo>
                      <a:pt x="1448" y="114"/>
                    </a:lnTo>
                    <a:lnTo>
                      <a:pt x="1448" y="133"/>
                    </a:lnTo>
                    <a:lnTo>
                      <a:pt x="1448" y="153"/>
                    </a:lnTo>
                    <a:lnTo>
                      <a:pt x="1429" y="153"/>
                    </a:lnTo>
                    <a:lnTo>
                      <a:pt x="1429" y="172"/>
                    </a:lnTo>
                    <a:lnTo>
                      <a:pt x="1429" y="191"/>
                    </a:lnTo>
                    <a:lnTo>
                      <a:pt x="1429" y="209"/>
                    </a:lnTo>
                    <a:lnTo>
                      <a:pt x="1429" y="248"/>
                    </a:lnTo>
                    <a:lnTo>
                      <a:pt x="1448" y="267"/>
                    </a:lnTo>
                    <a:lnTo>
                      <a:pt x="1467" y="267"/>
                    </a:lnTo>
                    <a:lnTo>
                      <a:pt x="1467" y="286"/>
                    </a:lnTo>
                    <a:lnTo>
                      <a:pt x="1486" y="267"/>
                    </a:lnTo>
                    <a:lnTo>
                      <a:pt x="1505" y="248"/>
                    </a:lnTo>
                    <a:lnTo>
                      <a:pt x="1524" y="248"/>
                    </a:lnTo>
                    <a:lnTo>
                      <a:pt x="1524" y="267"/>
                    </a:lnTo>
                    <a:lnTo>
                      <a:pt x="1543" y="267"/>
                    </a:lnTo>
                    <a:lnTo>
                      <a:pt x="1543" y="286"/>
                    </a:lnTo>
                    <a:lnTo>
                      <a:pt x="1562" y="362"/>
                    </a:lnTo>
                    <a:lnTo>
                      <a:pt x="1562" y="381"/>
                    </a:lnTo>
                    <a:lnTo>
                      <a:pt x="1581" y="458"/>
                    </a:lnTo>
                    <a:lnTo>
                      <a:pt x="1619" y="495"/>
                    </a:lnTo>
                    <a:lnTo>
                      <a:pt x="1619" y="514"/>
                    </a:lnTo>
                    <a:lnTo>
                      <a:pt x="1638" y="514"/>
                    </a:lnTo>
                    <a:lnTo>
                      <a:pt x="1696" y="534"/>
                    </a:lnTo>
                    <a:lnTo>
                      <a:pt x="1715" y="534"/>
                    </a:lnTo>
                    <a:lnTo>
                      <a:pt x="1715" y="553"/>
                    </a:lnTo>
                    <a:lnTo>
                      <a:pt x="1733" y="572"/>
                    </a:lnTo>
                    <a:lnTo>
                      <a:pt x="1753" y="590"/>
                    </a:lnTo>
                    <a:lnTo>
                      <a:pt x="1753" y="610"/>
                    </a:lnTo>
                    <a:lnTo>
                      <a:pt x="1772" y="610"/>
                    </a:lnTo>
                    <a:lnTo>
                      <a:pt x="1810" y="648"/>
                    </a:lnTo>
                    <a:lnTo>
                      <a:pt x="1810" y="667"/>
                    </a:lnTo>
                    <a:lnTo>
                      <a:pt x="1829" y="686"/>
                    </a:lnTo>
                    <a:lnTo>
                      <a:pt x="1848" y="724"/>
                    </a:lnTo>
                    <a:lnTo>
                      <a:pt x="1848" y="743"/>
                    </a:lnTo>
                    <a:lnTo>
                      <a:pt x="1886" y="781"/>
                    </a:lnTo>
                    <a:lnTo>
                      <a:pt x="1905" y="781"/>
                    </a:lnTo>
                    <a:lnTo>
                      <a:pt x="1924" y="800"/>
                    </a:lnTo>
                    <a:lnTo>
                      <a:pt x="1943" y="800"/>
                    </a:lnTo>
                    <a:lnTo>
                      <a:pt x="1962" y="819"/>
                    </a:lnTo>
                    <a:lnTo>
                      <a:pt x="1962" y="876"/>
                    </a:lnTo>
                    <a:lnTo>
                      <a:pt x="1962" y="895"/>
                    </a:lnTo>
                    <a:lnTo>
                      <a:pt x="1962" y="915"/>
                    </a:lnTo>
                    <a:lnTo>
                      <a:pt x="1962" y="934"/>
                    </a:lnTo>
                    <a:lnTo>
                      <a:pt x="1943" y="953"/>
                    </a:lnTo>
                    <a:lnTo>
                      <a:pt x="1943" y="971"/>
                    </a:lnTo>
                    <a:lnTo>
                      <a:pt x="1943" y="991"/>
                    </a:lnTo>
                    <a:lnTo>
                      <a:pt x="2000" y="1067"/>
                    </a:lnTo>
                    <a:lnTo>
                      <a:pt x="2038" y="1105"/>
                    </a:lnTo>
                    <a:lnTo>
                      <a:pt x="2114" y="1143"/>
                    </a:lnTo>
                    <a:lnTo>
                      <a:pt x="2153" y="1162"/>
                    </a:lnTo>
                    <a:lnTo>
                      <a:pt x="2191" y="1162"/>
                    </a:lnTo>
                    <a:lnTo>
                      <a:pt x="2229" y="1181"/>
                    </a:lnTo>
                    <a:lnTo>
                      <a:pt x="2400" y="1143"/>
                    </a:lnTo>
                    <a:lnTo>
                      <a:pt x="2439" y="1143"/>
                    </a:lnTo>
                    <a:lnTo>
                      <a:pt x="2495" y="1181"/>
                    </a:lnTo>
                    <a:lnTo>
                      <a:pt x="2534" y="1181"/>
                    </a:lnTo>
                    <a:lnTo>
                      <a:pt x="2572" y="1200"/>
                    </a:lnTo>
                    <a:lnTo>
                      <a:pt x="2591" y="1200"/>
                    </a:lnTo>
                    <a:lnTo>
                      <a:pt x="2610" y="1238"/>
                    </a:lnTo>
                    <a:lnTo>
                      <a:pt x="2629" y="1333"/>
                    </a:lnTo>
                    <a:lnTo>
                      <a:pt x="2648" y="1372"/>
                    </a:lnTo>
                    <a:lnTo>
                      <a:pt x="2686" y="1391"/>
                    </a:lnTo>
                    <a:lnTo>
                      <a:pt x="2724" y="1391"/>
                    </a:lnTo>
                    <a:lnTo>
                      <a:pt x="2781" y="1410"/>
                    </a:lnTo>
                    <a:lnTo>
                      <a:pt x="2896" y="1391"/>
                    </a:lnTo>
                    <a:lnTo>
                      <a:pt x="2915" y="1410"/>
                    </a:lnTo>
                    <a:lnTo>
                      <a:pt x="2934" y="1448"/>
                    </a:lnTo>
                    <a:lnTo>
                      <a:pt x="2953" y="1448"/>
                    </a:lnTo>
                    <a:lnTo>
                      <a:pt x="2972" y="1467"/>
                    </a:lnTo>
                    <a:lnTo>
                      <a:pt x="2991" y="1448"/>
                    </a:lnTo>
                    <a:lnTo>
                      <a:pt x="3010" y="1467"/>
                    </a:lnTo>
                    <a:lnTo>
                      <a:pt x="3029" y="1467"/>
                    </a:lnTo>
                    <a:lnTo>
                      <a:pt x="3105" y="1467"/>
                    </a:lnTo>
                    <a:lnTo>
                      <a:pt x="3105" y="1486"/>
                    </a:lnTo>
                    <a:lnTo>
                      <a:pt x="3124" y="1486"/>
                    </a:lnTo>
                    <a:lnTo>
                      <a:pt x="3162" y="1562"/>
                    </a:lnTo>
                    <a:lnTo>
                      <a:pt x="3162" y="1581"/>
                    </a:lnTo>
                    <a:lnTo>
                      <a:pt x="3181" y="1581"/>
                    </a:lnTo>
                    <a:lnTo>
                      <a:pt x="3353" y="1600"/>
                    </a:lnTo>
                    <a:lnTo>
                      <a:pt x="3353" y="1619"/>
                    </a:lnTo>
                    <a:lnTo>
                      <a:pt x="3353" y="1791"/>
                    </a:lnTo>
                    <a:lnTo>
                      <a:pt x="3353" y="2876"/>
                    </a:lnTo>
                    <a:lnTo>
                      <a:pt x="3353" y="2896"/>
                    </a:lnTo>
                    <a:lnTo>
                      <a:pt x="3372" y="2915"/>
                    </a:lnTo>
                    <a:lnTo>
                      <a:pt x="3410" y="2972"/>
                    </a:lnTo>
                    <a:lnTo>
                      <a:pt x="3524" y="3143"/>
                    </a:lnTo>
                    <a:lnTo>
                      <a:pt x="3543" y="3181"/>
                    </a:lnTo>
                    <a:lnTo>
                      <a:pt x="3543" y="3200"/>
                    </a:lnTo>
                    <a:lnTo>
                      <a:pt x="3543" y="3219"/>
                    </a:lnTo>
                    <a:lnTo>
                      <a:pt x="3562" y="3238"/>
                    </a:lnTo>
                    <a:lnTo>
                      <a:pt x="3467" y="3257"/>
                    </a:lnTo>
                    <a:lnTo>
                      <a:pt x="3429" y="3257"/>
                    </a:lnTo>
                    <a:lnTo>
                      <a:pt x="3391" y="3238"/>
                    </a:lnTo>
                    <a:lnTo>
                      <a:pt x="3372" y="3238"/>
                    </a:lnTo>
                    <a:lnTo>
                      <a:pt x="3353" y="3238"/>
                    </a:lnTo>
                    <a:lnTo>
                      <a:pt x="3353" y="3257"/>
                    </a:lnTo>
                    <a:lnTo>
                      <a:pt x="3333" y="3257"/>
                    </a:lnTo>
                    <a:lnTo>
                      <a:pt x="3315" y="3238"/>
                    </a:lnTo>
                    <a:lnTo>
                      <a:pt x="3296" y="3219"/>
                    </a:lnTo>
                    <a:lnTo>
                      <a:pt x="3277" y="3219"/>
                    </a:lnTo>
                    <a:lnTo>
                      <a:pt x="3238" y="3257"/>
                    </a:lnTo>
                    <a:lnTo>
                      <a:pt x="3219" y="3257"/>
                    </a:lnTo>
                    <a:lnTo>
                      <a:pt x="3201" y="3277"/>
                    </a:lnTo>
                    <a:lnTo>
                      <a:pt x="3143" y="3353"/>
                    </a:lnTo>
                    <a:lnTo>
                      <a:pt x="3105" y="3372"/>
                    </a:lnTo>
                    <a:lnTo>
                      <a:pt x="3086" y="3372"/>
                    </a:lnTo>
                    <a:lnTo>
                      <a:pt x="3048" y="3391"/>
                    </a:lnTo>
                    <a:lnTo>
                      <a:pt x="3029" y="3410"/>
                    </a:lnTo>
                    <a:lnTo>
                      <a:pt x="3010" y="3448"/>
                    </a:lnTo>
                    <a:lnTo>
                      <a:pt x="2972" y="3486"/>
                    </a:lnTo>
                    <a:lnTo>
                      <a:pt x="2972" y="3505"/>
                    </a:lnTo>
                    <a:lnTo>
                      <a:pt x="2953" y="3524"/>
                    </a:lnTo>
                    <a:lnTo>
                      <a:pt x="2934" y="3543"/>
                    </a:lnTo>
                    <a:lnTo>
                      <a:pt x="2896" y="3543"/>
                    </a:lnTo>
                    <a:lnTo>
                      <a:pt x="2876" y="3562"/>
                    </a:lnTo>
                    <a:lnTo>
                      <a:pt x="2876" y="3581"/>
                    </a:lnTo>
                    <a:lnTo>
                      <a:pt x="2857" y="3600"/>
                    </a:lnTo>
                    <a:lnTo>
                      <a:pt x="2839" y="3619"/>
                    </a:lnTo>
                    <a:lnTo>
                      <a:pt x="2820" y="3677"/>
                    </a:lnTo>
                    <a:lnTo>
                      <a:pt x="2820" y="3695"/>
                    </a:lnTo>
                    <a:lnTo>
                      <a:pt x="2762" y="3734"/>
                    </a:lnTo>
                    <a:lnTo>
                      <a:pt x="2724" y="3810"/>
                    </a:lnTo>
                    <a:lnTo>
                      <a:pt x="2705" y="3829"/>
                    </a:lnTo>
                    <a:lnTo>
                      <a:pt x="2686" y="3829"/>
                    </a:lnTo>
                    <a:lnTo>
                      <a:pt x="2648" y="3848"/>
                    </a:lnTo>
                    <a:lnTo>
                      <a:pt x="2629" y="3867"/>
                    </a:lnTo>
                    <a:lnTo>
                      <a:pt x="2591" y="3867"/>
                    </a:lnTo>
                    <a:lnTo>
                      <a:pt x="2572" y="3867"/>
                    </a:lnTo>
                    <a:lnTo>
                      <a:pt x="2553" y="3886"/>
                    </a:lnTo>
                    <a:lnTo>
                      <a:pt x="2495" y="3924"/>
                    </a:lnTo>
                    <a:lnTo>
                      <a:pt x="2476" y="3924"/>
                    </a:lnTo>
                    <a:lnTo>
                      <a:pt x="2458" y="3943"/>
                    </a:lnTo>
                    <a:lnTo>
                      <a:pt x="2439" y="3962"/>
                    </a:lnTo>
                    <a:lnTo>
                      <a:pt x="2419" y="3981"/>
                    </a:lnTo>
                    <a:lnTo>
                      <a:pt x="2400" y="4000"/>
                    </a:lnTo>
                    <a:lnTo>
                      <a:pt x="2400" y="4019"/>
                    </a:lnTo>
                    <a:lnTo>
                      <a:pt x="2381" y="4019"/>
                    </a:lnTo>
                    <a:lnTo>
                      <a:pt x="2343" y="4095"/>
                    </a:lnTo>
                    <a:lnTo>
                      <a:pt x="2324" y="4115"/>
                    </a:lnTo>
                    <a:lnTo>
                      <a:pt x="2286" y="4134"/>
                    </a:lnTo>
                    <a:lnTo>
                      <a:pt x="2229" y="4210"/>
                    </a:lnTo>
                    <a:lnTo>
                      <a:pt x="2210" y="4229"/>
                    </a:lnTo>
                    <a:lnTo>
                      <a:pt x="2191" y="4229"/>
                    </a:lnTo>
                    <a:lnTo>
                      <a:pt x="2095" y="4210"/>
                    </a:lnTo>
                    <a:lnTo>
                      <a:pt x="2077" y="4210"/>
                    </a:lnTo>
                    <a:lnTo>
                      <a:pt x="2058" y="4229"/>
                    </a:lnTo>
                    <a:lnTo>
                      <a:pt x="1829" y="4343"/>
                    </a:lnTo>
                    <a:lnTo>
                      <a:pt x="1810" y="4362"/>
                    </a:lnTo>
                    <a:lnTo>
                      <a:pt x="1810" y="4381"/>
                    </a:lnTo>
                    <a:lnTo>
                      <a:pt x="1791" y="4400"/>
                    </a:lnTo>
                    <a:lnTo>
                      <a:pt x="1791" y="4420"/>
                    </a:lnTo>
                    <a:lnTo>
                      <a:pt x="1791" y="4438"/>
                    </a:lnTo>
                    <a:lnTo>
                      <a:pt x="1791" y="4476"/>
                    </a:lnTo>
                    <a:lnTo>
                      <a:pt x="1772" y="4496"/>
                    </a:lnTo>
                    <a:lnTo>
                      <a:pt x="1772" y="4552"/>
                    </a:lnTo>
                    <a:lnTo>
                      <a:pt x="1772" y="4572"/>
                    </a:lnTo>
                    <a:lnTo>
                      <a:pt x="1753" y="4591"/>
                    </a:lnTo>
                    <a:lnTo>
                      <a:pt x="1753" y="4610"/>
                    </a:lnTo>
                    <a:lnTo>
                      <a:pt x="1753" y="4648"/>
                    </a:lnTo>
                    <a:lnTo>
                      <a:pt x="1753" y="4667"/>
                    </a:lnTo>
                    <a:lnTo>
                      <a:pt x="1753" y="4686"/>
                    </a:lnTo>
                    <a:lnTo>
                      <a:pt x="1733" y="4724"/>
                    </a:lnTo>
                    <a:lnTo>
                      <a:pt x="1696" y="4801"/>
                    </a:lnTo>
                    <a:lnTo>
                      <a:pt x="1696" y="4838"/>
                    </a:lnTo>
                    <a:lnTo>
                      <a:pt x="1696" y="4896"/>
                    </a:lnTo>
                    <a:lnTo>
                      <a:pt x="1696" y="4933"/>
                    </a:lnTo>
                    <a:lnTo>
                      <a:pt x="1677" y="4953"/>
                    </a:lnTo>
                    <a:lnTo>
                      <a:pt x="1657" y="4972"/>
                    </a:lnTo>
                    <a:lnTo>
                      <a:pt x="1638" y="4972"/>
                    </a:lnTo>
                    <a:lnTo>
                      <a:pt x="1619" y="4972"/>
                    </a:lnTo>
                    <a:lnTo>
                      <a:pt x="1601" y="4972"/>
                    </a:lnTo>
                    <a:lnTo>
                      <a:pt x="1601" y="4991"/>
                    </a:lnTo>
                    <a:lnTo>
                      <a:pt x="1581" y="5048"/>
                    </a:lnTo>
                    <a:lnTo>
                      <a:pt x="1581" y="5067"/>
                    </a:lnTo>
                    <a:lnTo>
                      <a:pt x="1562" y="5086"/>
                    </a:lnTo>
                    <a:lnTo>
                      <a:pt x="1467" y="5086"/>
                    </a:lnTo>
                    <a:lnTo>
                      <a:pt x="1410" y="5105"/>
                    </a:lnTo>
                    <a:lnTo>
                      <a:pt x="1372" y="5105"/>
                    </a:lnTo>
                    <a:lnTo>
                      <a:pt x="1334" y="5086"/>
                    </a:lnTo>
                    <a:lnTo>
                      <a:pt x="1315" y="5048"/>
                    </a:lnTo>
                    <a:lnTo>
                      <a:pt x="1296" y="5048"/>
                    </a:lnTo>
                    <a:lnTo>
                      <a:pt x="1276" y="5029"/>
                    </a:lnTo>
                    <a:lnTo>
                      <a:pt x="1257" y="5048"/>
                    </a:lnTo>
                    <a:lnTo>
                      <a:pt x="1220" y="5086"/>
                    </a:lnTo>
                    <a:lnTo>
                      <a:pt x="1181" y="5105"/>
                    </a:lnTo>
                    <a:lnTo>
                      <a:pt x="1162" y="5124"/>
                    </a:lnTo>
                    <a:lnTo>
                      <a:pt x="1124" y="5143"/>
                    </a:lnTo>
                    <a:lnTo>
                      <a:pt x="1086" y="5124"/>
                    </a:lnTo>
                    <a:lnTo>
                      <a:pt x="1048" y="5124"/>
                    </a:lnTo>
                    <a:lnTo>
                      <a:pt x="1029" y="5124"/>
                    </a:lnTo>
                    <a:lnTo>
                      <a:pt x="991" y="5143"/>
                    </a:lnTo>
                    <a:lnTo>
                      <a:pt x="991" y="5162"/>
                    </a:lnTo>
                    <a:lnTo>
                      <a:pt x="971" y="5162"/>
                    </a:lnTo>
                    <a:lnTo>
                      <a:pt x="934" y="5162"/>
                    </a:lnTo>
                    <a:lnTo>
                      <a:pt x="895" y="5181"/>
                    </a:lnTo>
                    <a:lnTo>
                      <a:pt x="876" y="5200"/>
                    </a:lnTo>
                    <a:lnTo>
                      <a:pt x="876" y="5219"/>
                    </a:lnTo>
                    <a:lnTo>
                      <a:pt x="857" y="5219"/>
                    </a:lnTo>
                    <a:lnTo>
                      <a:pt x="857" y="5238"/>
                    </a:lnTo>
                    <a:lnTo>
                      <a:pt x="857" y="5258"/>
                    </a:lnTo>
                    <a:lnTo>
                      <a:pt x="839" y="5277"/>
                    </a:lnTo>
                    <a:lnTo>
                      <a:pt x="819" y="5277"/>
                    </a:lnTo>
                    <a:lnTo>
                      <a:pt x="800" y="5295"/>
                    </a:lnTo>
                    <a:lnTo>
                      <a:pt x="781" y="5314"/>
                    </a:lnTo>
                    <a:lnTo>
                      <a:pt x="762" y="5334"/>
                    </a:lnTo>
                    <a:lnTo>
                      <a:pt x="743" y="5353"/>
                    </a:lnTo>
                    <a:lnTo>
                      <a:pt x="743" y="5372"/>
                    </a:lnTo>
                    <a:lnTo>
                      <a:pt x="743" y="5391"/>
                    </a:lnTo>
                    <a:lnTo>
                      <a:pt x="762" y="5410"/>
                    </a:lnTo>
                    <a:lnTo>
                      <a:pt x="781" y="5410"/>
                    </a:lnTo>
                    <a:lnTo>
                      <a:pt x="800" y="5429"/>
                    </a:lnTo>
                    <a:lnTo>
                      <a:pt x="819" y="5448"/>
                    </a:lnTo>
                    <a:lnTo>
                      <a:pt x="839" y="5486"/>
                    </a:lnTo>
                    <a:lnTo>
                      <a:pt x="839" y="5505"/>
                    </a:lnTo>
                    <a:lnTo>
                      <a:pt x="839" y="5524"/>
                    </a:lnTo>
                    <a:lnTo>
                      <a:pt x="819" y="5543"/>
                    </a:lnTo>
                    <a:lnTo>
                      <a:pt x="819" y="5562"/>
                    </a:lnTo>
                    <a:lnTo>
                      <a:pt x="762" y="5639"/>
                    </a:lnTo>
                    <a:lnTo>
                      <a:pt x="743" y="5658"/>
                    </a:lnTo>
                    <a:lnTo>
                      <a:pt x="743" y="5676"/>
                    </a:lnTo>
                    <a:lnTo>
                      <a:pt x="705" y="5695"/>
                    </a:lnTo>
                    <a:lnTo>
                      <a:pt x="667" y="5715"/>
                    </a:lnTo>
                    <a:lnTo>
                      <a:pt x="629" y="5734"/>
                    </a:lnTo>
                    <a:lnTo>
                      <a:pt x="591" y="5734"/>
                    </a:lnTo>
                    <a:lnTo>
                      <a:pt x="553" y="5715"/>
                    </a:lnTo>
                    <a:lnTo>
                      <a:pt x="362" y="5658"/>
                    </a:lnTo>
                    <a:lnTo>
                      <a:pt x="343" y="5658"/>
                    </a:lnTo>
                    <a:lnTo>
                      <a:pt x="267" y="5658"/>
                    </a:lnTo>
                    <a:lnTo>
                      <a:pt x="210" y="5639"/>
                    </a:lnTo>
                    <a:lnTo>
                      <a:pt x="96" y="5619"/>
                    </a:lnTo>
                    <a:lnTo>
                      <a:pt x="77" y="5619"/>
                    </a:lnTo>
                    <a:lnTo>
                      <a:pt x="96" y="5562"/>
                    </a:lnTo>
                    <a:lnTo>
                      <a:pt x="96" y="5543"/>
                    </a:lnTo>
                    <a:lnTo>
                      <a:pt x="96" y="5505"/>
                    </a:lnTo>
                    <a:lnTo>
                      <a:pt x="77" y="5486"/>
                    </a:lnTo>
                    <a:lnTo>
                      <a:pt x="38" y="5429"/>
                    </a:lnTo>
                    <a:lnTo>
                      <a:pt x="38" y="5410"/>
                    </a:lnTo>
                    <a:lnTo>
                      <a:pt x="0" y="5277"/>
                    </a:lnTo>
                    <a:lnTo>
                      <a:pt x="19" y="5277"/>
                    </a:lnTo>
                    <a:lnTo>
                      <a:pt x="77" y="5200"/>
                    </a:lnTo>
                    <a:lnTo>
                      <a:pt x="96" y="5162"/>
                    </a:lnTo>
                    <a:lnTo>
                      <a:pt x="96" y="5105"/>
                    </a:lnTo>
                    <a:lnTo>
                      <a:pt x="96" y="5086"/>
                    </a:lnTo>
                    <a:lnTo>
                      <a:pt x="96" y="5067"/>
                    </a:lnTo>
                    <a:lnTo>
                      <a:pt x="114" y="5048"/>
                    </a:lnTo>
                    <a:lnTo>
                      <a:pt x="133" y="4933"/>
                    </a:lnTo>
                    <a:lnTo>
                      <a:pt x="153" y="4915"/>
                    </a:lnTo>
                    <a:lnTo>
                      <a:pt x="191" y="4933"/>
                    </a:lnTo>
                    <a:lnTo>
                      <a:pt x="210" y="4933"/>
                    </a:lnTo>
                    <a:lnTo>
                      <a:pt x="210" y="4915"/>
                    </a:lnTo>
                    <a:lnTo>
                      <a:pt x="248" y="4838"/>
                    </a:lnTo>
                    <a:lnTo>
                      <a:pt x="267" y="4819"/>
                    </a:lnTo>
                    <a:lnTo>
                      <a:pt x="267" y="4801"/>
                    </a:lnTo>
                    <a:lnTo>
                      <a:pt x="267" y="4781"/>
                    </a:lnTo>
                    <a:lnTo>
                      <a:pt x="248" y="4781"/>
                    </a:lnTo>
                    <a:lnTo>
                      <a:pt x="248" y="4762"/>
                    </a:lnTo>
                    <a:lnTo>
                      <a:pt x="229" y="4762"/>
                    </a:lnTo>
                    <a:lnTo>
                      <a:pt x="210" y="4762"/>
                    </a:lnTo>
                    <a:lnTo>
                      <a:pt x="210" y="4781"/>
                    </a:lnTo>
                    <a:lnTo>
                      <a:pt x="191" y="4781"/>
                    </a:lnTo>
                    <a:lnTo>
                      <a:pt x="172" y="4743"/>
                    </a:lnTo>
                    <a:lnTo>
                      <a:pt x="153" y="4724"/>
                    </a:lnTo>
                    <a:lnTo>
                      <a:pt x="133" y="4705"/>
                    </a:lnTo>
                    <a:lnTo>
                      <a:pt x="133" y="4686"/>
                    </a:lnTo>
                    <a:lnTo>
                      <a:pt x="133" y="4667"/>
                    </a:lnTo>
                    <a:lnTo>
                      <a:pt x="133" y="4648"/>
                    </a:lnTo>
                    <a:lnTo>
                      <a:pt x="133" y="4629"/>
                    </a:lnTo>
                    <a:lnTo>
                      <a:pt x="133" y="4591"/>
                    </a:lnTo>
                    <a:lnTo>
                      <a:pt x="133" y="4572"/>
                    </a:lnTo>
                    <a:lnTo>
                      <a:pt x="153" y="4572"/>
                    </a:lnTo>
                    <a:lnTo>
                      <a:pt x="133" y="4552"/>
                    </a:lnTo>
                    <a:lnTo>
                      <a:pt x="133" y="4534"/>
                    </a:lnTo>
                    <a:lnTo>
                      <a:pt x="153" y="4515"/>
                    </a:lnTo>
                    <a:lnTo>
                      <a:pt x="172" y="4515"/>
                    </a:lnTo>
                    <a:lnTo>
                      <a:pt x="210" y="4534"/>
                    </a:lnTo>
                    <a:lnTo>
                      <a:pt x="248" y="4552"/>
                    </a:lnTo>
                    <a:lnTo>
                      <a:pt x="267" y="4496"/>
                    </a:lnTo>
                    <a:lnTo>
                      <a:pt x="248" y="4457"/>
                    </a:lnTo>
                    <a:lnTo>
                      <a:pt x="248" y="4438"/>
                    </a:lnTo>
                    <a:lnTo>
                      <a:pt x="267" y="4438"/>
                    </a:lnTo>
                    <a:lnTo>
                      <a:pt x="267" y="4420"/>
                    </a:lnTo>
                    <a:lnTo>
                      <a:pt x="305" y="4343"/>
                    </a:lnTo>
                    <a:lnTo>
                      <a:pt x="305" y="4324"/>
                    </a:lnTo>
                    <a:lnTo>
                      <a:pt x="305" y="4305"/>
                    </a:lnTo>
                    <a:lnTo>
                      <a:pt x="286" y="4286"/>
                    </a:lnTo>
                    <a:lnTo>
                      <a:pt x="267" y="4267"/>
                    </a:lnTo>
                    <a:lnTo>
                      <a:pt x="248" y="4248"/>
                    </a:lnTo>
                    <a:lnTo>
                      <a:pt x="248" y="4229"/>
                    </a:lnTo>
                    <a:lnTo>
                      <a:pt x="248" y="4210"/>
                    </a:lnTo>
                    <a:lnTo>
                      <a:pt x="248" y="4191"/>
                    </a:lnTo>
                    <a:lnTo>
                      <a:pt x="229" y="4134"/>
                    </a:lnTo>
                    <a:lnTo>
                      <a:pt x="229" y="4115"/>
                    </a:lnTo>
                    <a:lnTo>
                      <a:pt x="229" y="4095"/>
                    </a:lnTo>
                    <a:lnTo>
                      <a:pt x="229" y="4057"/>
                    </a:lnTo>
                    <a:lnTo>
                      <a:pt x="248" y="4039"/>
                    </a:lnTo>
                    <a:lnTo>
                      <a:pt x="229" y="4019"/>
                    </a:lnTo>
                    <a:lnTo>
                      <a:pt x="229" y="3981"/>
                    </a:lnTo>
                    <a:lnTo>
                      <a:pt x="229" y="3962"/>
                    </a:lnTo>
                    <a:lnTo>
                      <a:pt x="229" y="3943"/>
                    </a:lnTo>
                    <a:lnTo>
                      <a:pt x="248" y="3924"/>
                    </a:lnTo>
                    <a:lnTo>
                      <a:pt x="286" y="3962"/>
                    </a:lnTo>
                    <a:lnTo>
                      <a:pt x="305" y="3962"/>
                    </a:lnTo>
                    <a:lnTo>
                      <a:pt x="305" y="3981"/>
                    </a:lnTo>
                    <a:lnTo>
                      <a:pt x="324" y="3981"/>
                    </a:lnTo>
                    <a:lnTo>
                      <a:pt x="343" y="3981"/>
                    </a:lnTo>
                    <a:lnTo>
                      <a:pt x="362" y="3981"/>
                    </a:lnTo>
                    <a:lnTo>
                      <a:pt x="381" y="3981"/>
                    </a:lnTo>
                    <a:lnTo>
                      <a:pt x="400" y="3981"/>
                    </a:lnTo>
                    <a:lnTo>
                      <a:pt x="419" y="3962"/>
                    </a:lnTo>
                    <a:lnTo>
                      <a:pt x="419" y="3924"/>
                    </a:lnTo>
                    <a:lnTo>
                      <a:pt x="381" y="3886"/>
                    </a:lnTo>
                    <a:lnTo>
                      <a:pt x="400" y="3848"/>
                    </a:lnTo>
                    <a:lnTo>
                      <a:pt x="419" y="3829"/>
                    </a:lnTo>
                    <a:lnTo>
                      <a:pt x="438" y="3791"/>
                    </a:lnTo>
                    <a:lnTo>
                      <a:pt x="458" y="3772"/>
                    </a:lnTo>
                    <a:lnTo>
                      <a:pt x="438" y="3734"/>
                    </a:lnTo>
                    <a:lnTo>
                      <a:pt x="438" y="3714"/>
                    </a:lnTo>
                    <a:lnTo>
                      <a:pt x="458" y="3695"/>
                    </a:lnTo>
                    <a:lnTo>
                      <a:pt x="477" y="3677"/>
                    </a:lnTo>
                    <a:lnTo>
                      <a:pt x="495" y="3658"/>
                    </a:lnTo>
                    <a:lnTo>
                      <a:pt x="495" y="3638"/>
                    </a:lnTo>
                    <a:lnTo>
                      <a:pt x="495" y="3543"/>
                    </a:lnTo>
                    <a:lnTo>
                      <a:pt x="495" y="3372"/>
                    </a:lnTo>
                    <a:lnTo>
                      <a:pt x="477" y="3296"/>
                    </a:lnTo>
                    <a:lnTo>
                      <a:pt x="477" y="3257"/>
                    </a:lnTo>
                    <a:lnTo>
                      <a:pt x="495" y="3181"/>
                    </a:lnTo>
                    <a:lnTo>
                      <a:pt x="514" y="3162"/>
                    </a:lnTo>
                    <a:lnTo>
                      <a:pt x="534" y="3124"/>
                    </a:lnTo>
                    <a:lnTo>
                      <a:pt x="610" y="3086"/>
                    </a:lnTo>
                    <a:lnTo>
                      <a:pt x="648" y="3067"/>
                    </a:lnTo>
                    <a:lnTo>
                      <a:pt x="648" y="3048"/>
                    </a:lnTo>
                    <a:lnTo>
                      <a:pt x="667" y="3048"/>
                    </a:lnTo>
                    <a:lnTo>
                      <a:pt x="724" y="3029"/>
                    </a:lnTo>
                    <a:lnTo>
                      <a:pt x="743" y="3029"/>
                    </a:lnTo>
                    <a:lnTo>
                      <a:pt x="800" y="2972"/>
                    </a:lnTo>
                    <a:lnTo>
                      <a:pt x="819" y="2972"/>
                    </a:lnTo>
                    <a:lnTo>
                      <a:pt x="857" y="2972"/>
                    </a:lnTo>
                    <a:lnTo>
                      <a:pt x="895" y="2972"/>
                    </a:lnTo>
                    <a:lnTo>
                      <a:pt x="915" y="2972"/>
                    </a:lnTo>
                    <a:lnTo>
                      <a:pt x="934" y="2952"/>
                    </a:lnTo>
                    <a:lnTo>
                      <a:pt x="953" y="2934"/>
                    </a:lnTo>
                    <a:lnTo>
                      <a:pt x="953" y="2915"/>
                    </a:lnTo>
                    <a:lnTo>
                      <a:pt x="971" y="2915"/>
                    </a:lnTo>
                    <a:lnTo>
                      <a:pt x="971" y="2896"/>
                    </a:lnTo>
                    <a:lnTo>
                      <a:pt x="991" y="2896"/>
                    </a:lnTo>
                    <a:lnTo>
                      <a:pt x="971" y="2876"/>
                    </a:lnTo>
                    <a:lnTo>
                      <a:pt x="971" y="2857"/>
                    </a:lnTo>
                    <a:lnTo>
                      <a:pt x="991" y="2838"/>
                    </a:lnTo>
                    <a:lnTo>
                      <a:pt x="1010" y="2800"/>
                    </a:lnTo>
                    <a:lnTo>
                      <a:pt x="1010" y="2781"/>
                    </a:lnTo>
                    <a:lnTo>
                      <a:pt x="1010" y="2762"/>
                    </a:lnTo>
                    <a:lnTo>
                      <a:pt x="1010" y="2724"/>
                    </a:lnTo>
                    <a:lnTo>
                      <a:pt x="971" y="2686"/>
                    </a:lnTo>
                    <a:lnTo>
                      <a:pt x="934" y="2667"/>
                    </a:lnTo>
                    <a:lnTo>
                      <a:pt x="915" y="2629"/>
                    </a:lnTo>
                    <a:lnTo>
                      <a:pt x="895" y="2591"/>
                    </a:lnTo>
                    <a:lnTo>
                      <a:pt x="857" y="2419"/>
                    </a:lnTo>
                    <a:lnTo>
                      <a:pt x="857" y="2381"/>
                    </a:lnTo>
                    <a:lnTo>
                      <a:pt x="857" y="2343"/>
                    </a:lnTo>
                    <a:lnTo>
                      <a:pt x="857" y="2305"/>
                    </a:lnTo>
                    <a:lnTo>
                      <a:pt x="857" y="2267"/>
                    </a:lnTo>
                    <a:lnTo>
                      <a:pt x="839" y="2248"/>
                    </a:lnTo>
                    <a:lnTo>
                      <a:pt x="839" y="2229"/>
                    </a:lnTo>
                    <a:lnTo>
                      <a:pt x="857" y="2210"/>
                    </a:lnTo>
                    <a:lnTo>
                      <a:pt x="857" y="2190"/>
                    </a:lnTo>
                    <a:lnTo>
                      <a:pt x="839" y="2153"/>
                    </a:lnTo>
                    <a:lnTo>
                      <a:pt x="819" y="2134"/>
                    </a:lnTo>
                    <a:lnTo>
                      <a:pt x="819" y="2114"/>
                    </a:lnTo>
                    <a:lnTo>
                      <a:pt x="819" y="2076"/>
                    </a:lnTo>
                    <a:lnTo>
                      <a:pt x="781" y="2038"/>
                    </a:lnTo>
                    <a:lnTo>
                      <a:pt x="781" y="2000"/>
                    </a:lnTo>
                    <a:lnTo>
                      <a:pt x="743" y="1924"/>
                    </a:lnTo>
                    <a:lnTo>
                      <a:pt x="705" y="1772"/>
                    </a:lnTo>
                    <a:lnTo>
                      <a:pt x="686" y="1714"/>
                    </a:lnTo>
                    <a:lnTo>
                      <a:pt x="686" y="1696"/>
                    </a:lnTo>
                    <a:lnTo>
                      <a:pt x="705" y="1677"/>
                    </a:lnTo>
                    <a:lnTo>
                      <a:pt x="724" y="1657"/>
                    </a:lnTo>
                    <a:lnTo>
                      <a:pt x="743" y="1638"/>
                    </a:lnTo>
                    <a:lnTo>
                      <a:pt x="743" y="1619"/>
                    </a:lnTo>
                    <a:lnTo>
                      <a:pt x="743" y="1600"/>
                    </a:lnTo>
                    <a:lnTo>
                      <a:pt x="743" y="1581"/>
                    </a:lnTo>
                    <a:lnTo>
                      <a:pt x="743" y="1562"/>
                    </a:lnTo>
                    <a:lnTo>
                      <a:pt x="762" y="1524"/>
                    </a:lnTo>
                    <a:lnTo>
                      <a:pt x="762" y="1505"/>
                    </a:lnTo>
                    <a:lnTo>
                      <a:pt x="762" y="1467"/>
                    </a:lnTo>
                    <a:lnTo>
                      <a:pt x="743" y="1448"/>
                    </a:lnTo>
                    <a:lnTo>
                      <a:pt x="724" y="1410"/>
                    </a:lnTo>
                    <a:lnTo>
                      <a:pt x="686" y="1372"/>
                    </a:lnTo>
                    <a:lnTo>
                      <a:pt x="686" y="1333"/>
                    </a:lnTo>
                    <a:lnTo>
                      <a:pt x="686" y="1315"/>
                    </a:lnTo>
                    <a:lnTo>
                      <a:pt x="686" y="1276"/>
                    </a:lnTo>
                    <a:lnTo>
                      <a:pt x="724" y="1238"/>
                    </a:lnTo>
                    <a:lnTo>
                      <a:pt x="743" y="1219"/>
                    </a:lnTo>
                    <a:lnTo>
                      <a:pt x="743" y="1200"/>
                    </a:lnTo>
                    <a:lnTo>
                      <a:pt x="743" y="1181"/>
                    </a:lnTo>
                    <a:lnTo>
                      <a:pt x="743" y="1143"/>
                    </a:lnTo>
                    <a:lnTo>
                      <a:pt x="743" y="1124"/>
                    </a:lnTo>
                    <a:lnTo>
                      <a:pt x="762" y="1105"/>
                    </a:lnTo>
                    <a:lnTo>
                      <a:pt x="781" y="1086"/>
                    </a:lnTo>
                    <a:lnTo>
                      <a:pt x="762" y="1067"/>
                    </a:lnTo>
                    <a:lnTo>
                      <a:pt x="743" y="1048"/>
                    </a:lnTo>
                    <a:lnTo>
                      <a:pt x="724" y="991"/>
                    </a:lnTo>
                    <a:lnTo>
                      <a:pt x="724" y="971"/>
                    </a:lnTo>
                    <a:lnTo>
                      <a:pt x="705" y="953"/>
                    </a:lnTo>
                    <a:lnTo>
                      <a:pt x="686" y="953"/>
                    </a:lnTo>
                    <a:lnTo>
                      <a:pt x="686" y="934"/>
                    </a:lnTo>
                    <a:lnTo>
                      <a:pt x="705" y="953"/>
                    </a:lnTo>
                    <a:lnTo>
                      <a:pt x="724" y="953"/>
                    </a:lnTo>
                    <a:lnTo>
                      <a:pt x="743" y="934"/>
                    </a:lnTo>
                    <a:lnTo>
                      <a:pt x="743" y="915"/>
                    </a:lnTo>
                    <a:lnTo>
                      <a:pt x="743" y="895"/>
                    </a:lnTo>
                    <a:lnTo>
                      <a:pt x="724" y="895"/>
                    </a:lnTo>
                    <a:lnTo>
                      <a:pt x="724" y="876"/>
                    </a:lnTo>
                    <a:lnTo>
                      <a:pt x="724" y="857"/>
                    </a:lnTo>
                    <a:lnTo>
                      <a:pt x="724" y="839"/>
                    </a:lnTo>
                    <a:lnTo>
                      <a:pt x="705" y="819"/>
                    </a:lnTo>
                    <a:lnTo>
                      <a:pt x="686" y="819"/>
                    </a:lnTo>
                    <a:lnTo>
                      <a:pt x="686" y="800"/>
                    </a:lnTo>
                    <a:lnTo>
                      <a:pt x="705" y="781"/>
                    </a:lnTo>
                    <a:lnTo>
                      <a:pt x="705" y="762"/>
                    </a:lnTo>
                    <a:lnTo>
                      <a:pt x="724" y="705"/>
                    </a:lnTo>
                    <a:lnTo>
                      <a:pt x="743" y="686"/>
                    </a:lnTo>
                    <a:lnTo>
                      <a:pt x="724" y="648"/>
                    </a:lnTo>
                    <a:lnTo>
                      <a:pt x="743" y="629"/>
                    </a:lnTo>
                    <a:lnTo>
                      <a:pt x="743" y="610"/>
                    </a:lnTo>
                    <a:lnTo>
                      <a:pt x="762" y="610"/>
                    </a:lnTo>
                    <a:lnTo>
                      <a:pt x="781" y="629"/>
                    </a:lnTo>
                    <a:lnTo>
                      <a:pt x="800" y="629"/>
                    </a:lnTo>
                    <a:lnTo>
                      <a:pt x="819" y="629"/>
                    </a:lnTo>
                    <a:lnTo>
                      <a:pt x="819" y="610"/>
                    </a:lnTo>
                    <a:lnTo>
                      <a:pt x="800" y="534"/>
                    </a:lnTo>
                    <a:lnTo>
                      <a:pt x="800" y="495"/>
                    </a:lnTo>
                    <a:lnTo>
                      <a:pt x="819" y="438"/>
                    </a:lnTo>
                    <a:lnTo>
                      <a:pt x="819" y="400"/>
                    </a:lnTo>
                    <a:lnTo>
                      <a:pt x="839" y="4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3" name="Freeform 14">
                <a:extLst>
                  <a:ext uri="{FF2B5EF4-FFF2-40B4-BE49-F238E27FC236}">
                    <a16:creationId xmlns:a16="http://schemas.microsoft.com/office/drawing/2014/main" id="{C31A0209-2740-0F45-88B8-2D2FA2DB7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9625" y="4445000"/>
                <a:ext cx="1392238" cy="901700"/>
              </a:xfrm>
              <a:custGeom>
                <a:avLst/>
                <a:gdLst>
                  <a:gd name="T0" fmla="*/ 2147483646 w 7735"/>
                  <a:gd name="T1" fmla="*/ 2147483646 h 5011"/>
                  <a:gd name="T2" fmla="*/ 2147483646 w 7735"/>
                  <a:gd name="T3" fmla="*/ 2147483646 h 5011"/>
                  <a:gd name="T4" fmla="*/ 2147483646 w 7735"/>
                  <a:gd name="T5" fmla="*/ 2147483646 h 5011"/>
                  <a:gd name="T6" fmla="*/ 2147483646 w 7735"/>
                  <a:gd name="T7" fmla="*/ 2147483646 h 5011"/>
                  <a:gd name="T8" fmla="*/ 2147483646 w 7735"/>
                  <a:gd name="T9" fmla="*/ 2147483646 h 5011"/>
                  <a:gd name="T10" fmla="*/ 2147483646 w 7735"/>
                  <a:gd name="T11" fmla="*/ 2147483646 h 5011"/>
                  <a:gd name="T12" fmla="*/ 2147483646 w 7735"/>
                  <a:gd name="T13" fmla="*/ 2147483646 h 5011"/>
                  <a:gd name="T14" fmla="*/ 2147483646 w 7735"/>
                  <a:gd name="T15" fmla="*/ 2147483646 h 5011"/>
                  <a:gd name="T16" fmla="*/ 2147483646 w 7735"/>
                  <a:gd name="T17" fmla="*/ 2147483646 h 5011"/>
                  <a:gd name="T18" fmla="*/ 2147483646 w 7735"/>
                  <a:gd name="T19" fmla="*/ 2147483646 h 5011"/>
                  <a:gd name="T20" fmla="*/ 2147483646 w 7735"/>
                  <a:gd name="T21" fmla="*/ 2147483646 h 5011"/>
                  <a:gd name="T22" fmla="*/ 2147483646 w 7735"/>
                  <a:gd name="T23" fmla="*/ 2147483646 h 5011"/>
                  <a:gd name="T24" fmla="*/ 2147483646 w 7735"/>
                  <a:gd name="T25" fmla="*/ 2147483646 h 5011"/>
                  <a:gd name="T26" fmla="*/ 2147483646 w 7735"/>
                  <a:gd name="T27" fmla="*/ 2147483646 h 5011"/>
                  <a:gd name="T28" fmla="*/ 2147483646 w 7735"/>
                  <a:gd name="T29" fmla="*/ 2147483646 h 5011"/>
                  <a:gd name="T30" fmla="*/ 2147483646 w 7735"/>
                  <a:gd name="T31" fmla="*/ 2147483646 h 5011"/>
                  <a:gd name="T32" fmla="*/ 2147483646 w 7735"/>
                  <a:gd name="T33" fmla="*/ 2147483646 h 5011"/>
                  <a:gd name="T34" fmla="*/ 2147483646 w 7735"/>
                  <a:gd name="T35" fmla="*/ 2147483646 h 5011"/>
                  <a:gd name="T36" fmla="*/ 2147483646 w 7735"/>
                  <a:gd name="T37" fmla="*/ 2147483646 h 5011"/>
                  <a:gd name="T38" fmla="*/ 2147483646 w 7735"/>
                  <a:gd name="T39" fmla="*/ 2147483646 h 5011"/>
                  <a:gd name="T40" fmla="*/ 2147483646 w 7735"/>
                  <a:gd name="T41" fmla="*/ 2147483646 h 5011"/>
                  <a:gd name="T42" fmla="*/ 2147483646 w 7735"/>
                  <a:gd name="T43" fmla="*/ 2147483646 h 5011"/>
                  <a:gd name="T44" fmla="*/ 2147483646 w 7735"/>
                  <a:gd name="T45" fmla="*/ 2147483646 h 5011"/>
                  <a:gd name="T46" fmla="*/ 2147483646 w 7735"/>
                  <a:gd name="T47" fmla="*/ 2147483646 h 5011"/>
                  <a:gd name="T48" fmla="*/ 2147483646 w 7735"/>
                  <a:gd name="T49" fmla="*/ 2147483646 h 5011"/>
                  <a:gd name="T50" fmla="*/ 2147483646 w 7735"/>
                  <a:gd name="T51" fmla="*/ 2147483646 h 5011"/>
                  <a:gd name="T52" fmla="*/ 2147483646 w 7735"/>
                  <a:gd name="T53" fmla="*/ 2147483646 h 5011"/>
                  <a:gd name="T54" fmla="*/ 2147483646 w 7735"/>
                  <a:gd name="T55" fmla="*/ 2147483646 h 5011"/>
                  <a:gd name="T56" fmla="*/ 2147483646 w 7735"/>
                  <a:gd name="T57" fmla="*/ 2147483646 h 5011"/>
                  <a:gd name="T58" fmla="*/ 2147483646 w 7735"/>
                  <a:gd name="T59" fmla="*/ 2147483646 h 5011"/>
                  <a:gd name="T60" fmla="*/ 2147483646 w 7735"/>
                  <a:gd name="T61" fmla="*/ 2147483646 h 5011"/>
                  <a:gd name="T62" fmla="*/ 2147483646 w 7735"/>
                  <a:gd name="T63" fmla="*/ 2147483646 h 5011"/>
                  <a:gd name="T64" fmla="*/ 2147483646 w 7735"/>
                  <a:gd name="T65" fmla="*/ 2147483646 h 5011"/>
                  <a:gd name="T66" fmla="*/ 2147483646 w 7735"/>
                  <a:gd name="T67" fmla="*/ 2147483646 h 5011"/>
                  <a:gd name="T68" fmla="*/ 2147483646 w 7735"/>
                  <a:gd name="T69" fmla="*/ 2147483646 h 5011"/>
                  <a:gd name="T70" fmla="*/ 2147483646 w 7735"/>
                  <a:gd name="T71" fmla="*/ 2147483646 h 5011"/>
                  <a:gd name="T72" fmla="*/ 2147483646 w 7735"/>
                  <a:gd name="T73" fmla="*/ 2147483646 h 5011"/>
                  <a:gd name="T74" fmla="*/ 2147483646 w 7735"/>
                  <a:gd name="T75" fmla="*/ 2147483646 h 5011"/>
                  <a:gd name="T76" fmla="*/ 2147483646 w 7735"/>
                  <a:gd name="T77" fmla="*/ 2147483646 h 5011"/>
                  <a:gd name="T78" fmla="*/ 2147483646 w 7735"/>
                  <a:gd name="T79" fmla="*/ 2147483646 h 5011"/>
                  <a:gd name="T80" fmla="*/ 2147483646 w 7735"/>
                  <a:gd name="T81" fmla="*/ 2147483646 h 5011"/>
                  <a:gd name="T82" fmla="*/ 2147483646 w 7735"/>
                  <a:gd name="T83" fmla="*/ 2147483646 h 5011"/>
                  <a:gd name="T84" fmla="*/ 2147483646 w 7735"/>
                  <a:gd name="T85" fmla="*/ 2147483646 h 5011"/>
                  <a:gd name="T86" fmla="*/ 2147483646 w 7735"/>
                  <a:gd name="T87" fmla="*/ 2147483646 h 5011"/>
                  <a:gd name="T88" fmla="*/ 2147483646 w 7735"/>
                  <a:gd name="T89" fmla="*/ 2147483646 h 5011"/>
                  <a:gd name="T90" fmla="*/ 2147483646 w 7735"/>
                  <a:gd name="T91" fmla="*/ 2147483646 h 5011"/>
                  <a:gd name="T92" fmla="*/ 2147483646 w 7735"/>
                  <a:gd name="T93" fmla="*/ 2147483646 h 5011"/>
                  <a:gd name="T94" fmla="*/ 2147483646 w 7735"/>
                  <a:gd name="T95" fmla="*/ 2147483646 h 5011"/>
                  <a:gd name="T96" fmla="*/ 2147483646 w 7735"/>
                  <a:gd name="T97" fmla="*/ 2147483646 h 5011"/>
                  <a:gd name="T98" fmla="*/ 2147483646 w 7735"/>
                  <a:gd name="T99" fmla="*/ 2147483646 h 5011"/>
                  <a:gd name="T100" fmla="*/ 2147483646 w 7735"/>
                  <a:gd name="T101" fmla="*/ 2147483646 h 5011"/>
                  <a:gd name="T102" fmla="*/ 2147483646 w 7735"/>
                  <a:gd name="T103" fmla="*/ 2147483646 h 5011"/>
                  <a:gd name="T104" fmla="*/ 2147483646 w 7735"/>
                  <a:gd name="T105" fmla="*/ 2147483646 h 5011"/>
                  <a:gd name="T106" fmla="*/ 2147483646 w 7735"/>
                  <a:gd name="T107" fmla="*/ 2147483646 h 5011"/>
                  <a:gd name="T108" fmla="*/ 2147483646 w 7735"/>
                  <a:gd name="T109" fmla="*/ 2147483646 h 5011"/>
                  <a:gd name="T110" fmla="*/ 2147483646 w 7735"/>
                  <a:gd name="T111" fmla="*/ 2147483646 h 5011"/>
                  <a:gd name="T112" fmla="*/ 2147483646 w 7735"/>
                  <a:gd name="T113" fmla="*/ 2147483646 h 5011"/>
                  <a:gd name="T114" fmla="*/ 2147483646 w 7735"/>
                  <a:gd name="T115" fmla="*/ 2147483646 h 5011"/>
                  <a:gd name="T116" fmla="*/ 2147483646 w 7735"/>
                  <a:gd name="T117" fmla="*/ 2147483646 h 50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35" h="5011">
                    <a:moveTo>
                      <a:pt x="343" y="0"/>
                    </a:moveTo>
                    <a:lnTo>
                      <a:pt x="362" y="0"/>
                    </a:lnTo>
                    <a:lnTo>
                      <a:pt x="838" y="0"/>
                    </a:lnTo>
                    <a:lnTo>
                      <a:pt x="2476" y="0"/>
                    </a:lnTo>
                    <a:lnTo>
                      <a:pt x="2590" y="0"/>
                    </a:lnTo>
                    <a:lnTo>
                      <a:pt x="3352" y="0"/>
                    </a:lnTo>
                    <a:lnTo>
                      <a:pt x="3676" y="0"/>
                    </a:lnTo>
                    <a:lnTo>
                      <a:pt x="4743" y="0"/>
                    </a:lnTo>
                    <a:lnTo>
                      <a:pt x="5505" y="0"/>
                    </a:lnTo>
                    <a:lnTo>
                      <a:pt x="5790" y="0"/>
                    </a:lnTo>
                    <a:lnTo>
                      <a:pt x="6324" y="0"/>
                    </a:lnTo>
                    <a:lnTo>
                      <a:pt x="6381" y="19"/>
                    </a:lnTo>
                    <a:lnTo>
                      <a:pt x="6400" y="19"/>
                    </a:lnTo>
                    <a:lnTo>
                      <a:pt x="6438" y="115"/>
                    </a:lnTo>
                    <a:lnTo>
                      <a:pt x="6476" y="153"/>
                    </a:lnTo>
                    <a:lnTo>
                      <a:pt x="6496" y="191"/>
                    </a:lnTo>
                    <a:lnTo>
                      <a:pt x="6572" y="229"/>
                    </a:lnTo>
                    <a:lnTo>
                      <a:pt x="6591" y="229"/>
                    </a:lnTo>
                    <a:lnTo>
                      <a:pt x="6610" y="229"/>
                    </a:lnTo>
                    <a:lnTo>
                      <a:pt x="6628" y="248"/>
                    </a:lnTo>
                    <a:lnTo>
                      <a:pt x="6667" y="267"/>
                    </a:lnTo>
                    <a:lnTo>
                      <a:pt x="6686" y="267"/>
                    </a:lnTo>
                    <a:lnTo>
                      <a:pt x="6705" y="286"/>
                    </a:lnTo>
                    <a:lnTo>
                      <a:pt x="6743" y="286"/>
                    </a:lnTo>
                    <a:lnTo>
                      <a:pt x="6762" y="286"/>
                    </a:lnTo>
                    <a:lnTo>
                      <a:pt x="6781" y="305"/>
                    </a:lnTo>
                    <a:lnTo>
                      <a:pt x="6800" y="305"/>
                    </a:lnTo>
                    <a:lnTo>
                      <a:pt x="6819" y="305"/>
                    </a:lnTo>
                    <a:lnTo>
                      <a:pt x="6838" y="305"/>
                    </a:lnTo>
                    <a:lnTo>
                      <a:pt x="6876" y="305"/>
                    </a:lnTo>
                    <a:lnTo>
                      <a:pt x="6895" y="305"/>
                    </a:lnTo>
                    <a:lnTo>
                      <a:pt x="6914" y="305"/>
                    </a:lnTo>
                    <a:lnTo>
                      <a:pt x="6933" y="324"/>
                    </a:lnTo>
                    <a:lnTo>
                      <a:pt x="6933" y="343"/>
                    </a:lnTo>
                    <a:lnTo>
                      <a:pt x="6895" y="343"/>
                    </a:lnTo>
                    <a:lnTo>
                      <a:pt x="6895" y="362"/>
                    </a:lnTo>
                    <a:lnTo>
                      <a:pt x="6819" y="457"/>
                    </a:lnTo>
                    <a:lnTo>
                      <a:pt x="6819" y="476"/>
                    </a:lnTo>
                    <a:lnTo>
                      <a:pt x="6800" y="515"/>
                    </a:lnTo>
                    <a:lnTo>
                      <a:pt x="6838" y="534"/>
                    </a:lnTo>
                    <a:lnTo>
                      <a:pt x="6914" y="515"/>
                    </a:lnTo>
                    <a:lnTo>
                      <a:pt x="6953" y="534"/>
                    </a:lnTo>
                    <a:lnTo>
                      <a:pt x="6972" y="534"/>
                    </a:lnTo>
                    <a:lnTo>
                      <a:pt x="7009" y="534"/>
                    </a:lnTo>
                    <a:lnTo>
                      <a:pt x="7029" y="534"/>
                    </a:lnTo>
                    <a:lnTo>
                      <a:pt x="7048" y="515"/>
                    </a:lnTo>
                    <a:lnTo>
                      <a:pt x="7067" y="515"/>
                    </a:lnTo>
                    <a:lnTo>
                      <a:pt x="7238" y="534"/>
                    </a:lnTo>
                    <a:lnTo>
                      <a:pt x="7257" y="515"/>
                    </a:lnTo>
                    <a:lnTo>
                      <a:pt x="7257" y="496"/>
                    </a:lnTo>
                    <a:lnTo>
                      <a:pt x="7295" y="476"/>
                    </a:lnTo>
                    <a:lnTo>
                      <a:pt x="7295" y="457"/>
                    </a:lnTo>
                    <a:lnTo>
                      <a:pt x="7295" y="439"/>
                    </a:lnTo>
                    <a:lnTo>
                      <a:pt x="7295" y="420"/>
                    </a:lnTo>
                    <a:lnTo>
                      <a:pt x="7295" y="400"/>
                    </a:lnTo>
                    <a:lnTo>
                      <a:pt x="7314" y="400"/>
                    </a:lnTo>
                    <a:lnTo>
                      <a:pt x="7295" y="381"/>
                    </a:lnTo>
                    <a:lnTo>
                      <a:pt x="7295" y="362"/>
                    </a:lnTo>
                    <a:lnTo>
                      <a:pt x="7295" y="343"/>
                    </a:lnTo>
                    <a:lnTo>
                      <a:pt x="7276" y="324"/>
                    </a:lnTo>
                    <a:lnTo>
                      <a:pt x="7257" y="324"/>
                    </a:lnTo>
                    <a:lnTo>
                      <a:pt x="7219" y="305"/>
                    </a:lnTo>
                    <a:lnTo>
                      <a:pt x="7124" y="324"/>
                    </a:lnTo>
                    <a:lnTo>
                      <a:pt x="7086" y="305"/>
                    </a:lnTo>
                    <a:lnTo>
                      <a:pt x="7048" y="286"/>
                    </a:lnTo>
                    <a:lnTo>
                      <a:pt x="7067" y="267"/>
                    </a:lnTo>
                    <a:lnTo>
                      <a:pt x="7200" y="248"/>
                    </a:lnTo>
                    <a:lnTo>
                      <a:pt x="7314" y="191"/>
                    </a:lnTo>
                    <a:lnTo>
                      <a:pt x="7390" y="134"/>
                    </a:lnTo>
                    <a:lnTo>
                      <a:pt x="7467" y="95"/>
                    </a:lnTo>
                    <a:lnTo>
                      <a:pt x="7524" y="77"/>
                    </a:lnTo>
                    <a:lnTo>
                      <a:pt x="7562" y="95"/>
                    </a:lnTo>
                    <a:lnTo>
                      <a:pt x="7581" y="134"/>
                    </a:lnTo>
                    <a:lnTo>
                      <a:pt x="7600" y="153"/>
                    </a:lnTo>
                    <a:lnTo>
                      <a:pt x="7638" y="229"/>
                    </a:lnTo>
                    <a:lnTo>
                      <a:pt x="7638" y="267"/>
                    </a:lnTo>
                    <a:lnTo>
                      <a:pt x="7638" y="286"/>
                    </a:lnTo>
                    <a:lnTo>
                      <a:pt x="7657" y="286"/>
                    </a:lnTo>
                    <a:lnTo>
                      <a:pt x="7695" y="324"/>
                    </a:lnTo>
                    <a:lnTo>
                      <a:pt x="7715" y="362"/>
                    </a:lnTo>
                    <a:lnTo>
                      <a:pt x="7715" y="420"/>
                    </a:lnTo>
                    <a:lnTo>
                      <a:pt x="7715" y="534"/>
                    </a:lnTo>
                    <a:lnTo>
                      <a:pt x="7734" y="724"/>
                    </a:lnTo>
                    <a:lnTo>
                      <a:pt x="7715" y="762"/>
                    </a:lnTo>
                    <a:lnTo>
                      <a:pt x="7695" y="820"/>
                    </a:lnTo>
                    <a:lnTo>
                      <a:pt x="7676" y="877"/>
                    </a:lnTo>
                    <a:lnTo>
                      <a:pt x="7695" y="915"/>
                    </a:lnTo>
                    <a:lnTo>
                      <a:pt x="7638" y="972"/>
                    </a:lnTo>
                    <a:lnTo>
                      <a:pt x="7581" y="1010"/>
                    </a:lnTo>
                    <a:lnTo>
                      <a:pt x="7390" y="1048"/>
                    </a:lnTo>
                    <a:lnTo>
                      <a:pt x="7334" y="1048"/>
                    </a:lnTo>
                    <a:lnTo>
                      <a:pt x="7314" y="1048"/>
                    </a:lnTo>
                    <a:lnTo>
                      <a:pt x="7276" y="1067"/>
                    </a:lnTo>
                    <a:lnTo>
                      <a:pt x="7257" y="1086"/>
                    </a:lnTo>
                    <a:lnTo>
                      <a:pt x="7219" y="1067"/>
                    </a:lnTo>
                    <a:lnTo>
                      <a:pt x="7200" y="1029"/>
                    </a:lnTo>
                    <a:lnTo>
                      <a:pt x="7162" y="991"/>
                    </a:lnTo>
                    <a:lnTo>
                      <a:pt x="7162" y="972"/>
                    </a:lnTo>
                    <a:lnTo>
                      <a:pt x="7143" y="953"/>
                    </a:lnTo>
                    <a:lnTo>
                      <a:pt x="7124" y="953"/>
                    </a:lnTo>
                    <a:lnTo>
                      <a:pt x="7124" y="915"/>
                    </a:lnTo>
                    <a:lnTo>
                      <a:pt x="7124" y="896"/>
                    </a:lnTo>
                    <a:lnTo>
                      <a:pt x="7124" y="877"/>
                    </a:lnTo>
                    <a:lnTo>
                      <a:pt x="7143" y="801"/>
                    </a:lnTo>
                    <a:lnTo>
                      <a:pt x="7162" y="781"/>
                    </a:lnTo>
                    <a:lnTo>
                      <a:pt x="7143" y="762"/>
                    </a:lnTo>
                    <a:lnTo>
                      <a:pt x="7124" y="743"/>
                    </a:lnTo>
                    <a:lnTo>
                      <a:pt x="7105" y="724"/>
                    </a:lnTo>
                    <a:lnTo>
                      <a:pt x="7086" y="705"/>
                    </a:lnTo>
                    <a:lnTo>
                      <a:pt x="7067" y="705"/>
                    </a:lnTo>
                    <a:lnTo>
                      <a:pt x="7067" y="667"/>
                    </a:lnTo>
                    <a:lnTo>
                      <a:pt x="7048" y="667"/>
                    </a:lnTo>
                    <a:lnTo>
                      <a:pt x="7029" y="648"/>
                    </a:lnTo>
                    <a:lnTo>
                      <a:pt x="6990" y="629"/>
                    </a:lnTo>
                    <a:lnTo>
                      <a:pt x="6953" y="610"/>
                    </a:lnTo>
                    <a:lnTo>
                      <a:pt x="6857" y="610"/>
                    </a:lnTo>
                    <a:lnTo>
                      <a:pt x="6800" y="629"/>
                    </a:lnTo>
                    <a:lnTo>
                      <a:pt x="6762" y="629"/>
                    </a:lnTo>
                    <a:lnTo>
                      <a:pt x="6743" y="648"/>
                    </a:lnTo>
                    <a:lnTo>
                      <a:pt x="6724" y="667"/>
                    </a:lnTo>
                    <a:lnTo>
                      <a:pt x="6686" y="667"/>
                    </a:lnTo>
                    <a:lnTo>
                      <a:pt x="6686" y="686"/>
                    </a:lnTo>
                    <a:lnTo>
                      <a:pt x="6628" y="743"/>
                    </a:lnTo>
                    <a:lnTo>
                      <a:pt x="6628" y="762"/>
                    </a:lnTo>
                    <a:lnTo>
                      <a:pt x="6610" y="762"/>
                    </a:lnTo>
                    <a:lnTo>
                      <a:pt x="6552" y="762"/>
                    </a:lnTo>
                    <a:lnTo>
                      <a:pt x="6514" y="781"/>
                    </a:lnTo>
                    <a:lnTo>
                      <a:pt x="6496" y="801"/>
                    </a:lnTo>
                    <a:lnTo>
                      <a:pt x="6476" y="820"/>
                    </a:lnTo>
                    <a:lnTo>
                      <a:pt x="6476" y="838"/>
                    </a:lnTo>
                    <a:lnTo>
                      <a:pt x="6457" y="857"/>
                    </a:lnTo>
                    <a:lnTo>
                      <a:pt x="6438" y="896"/>
                    </a:lnTo>
                    <a:lnTo>
                      <a:pt x="6419" y="915"/>
                    </a:lnTo>
                    <a:lnTo>
                      <a:pt x="6438" y="934"/>
                    </a:lnTo>
                    <a:lnTo>
                      <a:pt x="6457" y="953"/>
                    </a:lnTo>
                    <a:lnTo>
                      <a:pt x="6476" y="972"/>
                    </a:lnTo>
                    <a:lnTo>
                      <a:pt x="6514" y="991"/>
                    </a:lnTo>
                    <a:lnTo>
                      <a:pt x="6572" y="1010"/>
                    </a:lnTo>
                    <a:lnTo>
                      <a:pt x="6686" y="1067"/>
                    </a:lnTo>
                    <a:lnTo>
                      <a:pt x="6705" y="1086"/>
                    </a:lnTo>
                    <a:lnTo>
                      <a:pt x="6743" y="1124"/>
                    </a:lnTo>
                    <a:lnTo>
                      <a:pt x="6762" y="1124"/>
                    </a:lnTo>
                    <a:lnTo>
                      <a:pt x="6800" y="1143"/>
                    </a:lnTo>
                    <a:lnTo>
                      <a:pt x="6819" y="1143"/>
                    </a:lnTo>
                    <a:lnTo>
                      <a:pt x="6838" y="1143"/>
                    </a:lnTo>
                    <a:lnTo>
                      <a:pt x="6857" y="1143"/>
                    </a:lnTo>
                    <a:lnTo>
                      <a:pt x="6876" y="1143"/>
                    </a:lnTo>
                    <a:lnTo>
                      <a:pt x="6895" y="1143"/>
                    </a:lnTo>
                    <a:lnTo>
                      <a:pt x="6914" y="1162"/>
                    </a:lnTo>
                    <a:lnTo>
                      <a:pt x="6933" y="1182"/>
                    </a:lnTo>
                    <a:lnTo>
                      <a:pt x="6953" y="1200"/>
                    </a:lnTo>
                    <a:lnTo>
                      <a:pt x="6972" y="1200"/>
                    </a:lnTo>
                    <a:lnTo>
                      <a:pt x="7048" y="1162"/>
                    </a:lnTo>
                    <a:lnTo>
                      <a:pt x="7067" y="1162"/>
                    </a:lnTo>
                    <a:lnTo>
                      <a:pt x="7067" y="1200"/>
                    </a:lnTo>
                    <a:lnTo>
                      <a:pt x="7067" y="1219"/>
                    </a:lnTo>
                    <a:lnTo>
                      <a:pt x="7048" y="1238"/>
                    </a:lnTo>
                    <a:lnTo>
                      <a:pt x="6933" y="1314"/>
                    </a:lnTo>
                    <a:lnTo>
                      <a:pt x="6838" y="1353"/>
                    </a:lnTo>
                    <a:lnTo>
                      <a:pt x="6648" y="1410"/>
                    </a:lnTo>
                    <a:lnTo>
                      <a:pt x="6496" y="1524"/>
                    </a:lnTo>
                    <a:lnTo>
                      <a:pt x="6476" y="1563"/>
                    </a:lnTo>
                    <a:lnTo>
                      <a:pt x="6457" y="1563"/>
                    </a:lnTo>
                    <a:lnTo>
                      <a:pt x="6438" y="1581"/>
                    </a:lnTo>
                    <a:lnTo>
                      <a:pt x="6419" y="1600"/>
                    </a:lnTo>
                    <a:lnTo>
                      <a:pt x="6400" y="1619"/>
                    </a:lnTo>
                    <a:lnTo>
                      <a:pt x="6400" y="1639"/>
                    </a:lnTo>
                    <a:lnTo>
                      <a:pt x="6419" y="1658"/>
                    </a:lnTo>
                    <a:lnTo>
                      <a:pt x="6419" y="1695"/>
                    </a:lnTo>
                    <a:lnTo>
                      <a:pt x="6419" y="1715"/>
                    </a:lnTo>
                    <a:lnTo>
                      <a:pt x="6400" y="1734"/>
                    </a:lnTo>
                    <a:lnTo>
                      <a:pt x="6381" y="1734"/>
                    </a:lnTo>
                    <a:lnTo>
                      <a:pt x="6305" y="1810"/>
                    </a:lnTo>
                    <a:lnTo>
                      <a:pt x="6267" y="1886"/>
                    </a:lnTo>
                    <a:lnTo>
                      <a:pt x="6247" y="1905"/>
                    </a:lnTo>
                    <a:lnTo>
                      <a:pt x="6210" y="1944"/>
                    </a:lnTo>
                    <a:lnTo>
                      <a:pt x="6191" y="1944"/>
                    </a:lnTo>
                    <a:lnTo>
                      <a:pt x="6171" y="2020"/>
                    </a:lnTo>
                    <a:lnTo>
                      <a:pt x="6152" y="2020"/>
                    </a:lnTo>
                    <a:lnTo>
                      <a:pt x="6152" y="2039"/>
                    </a:lnTo>
                    <a:lnTo>
                      <a:pt x="6152" y="2058"/>
                    </a:lnTo>
                    <a:lnTo>
                      <a:pt x="6152" y="2134"/>
                    </a:lnTo>
                    <a:lnTo>
                      <a:pt x="6152" y="2153"/>
                    </a:lnTo>
                    <a:lnTo>
                      <a:pt x="6171" y="2191"/>
                    </a:lnTo>
                    <a:lnTo>
                      <a:pt x="6171" y="2210"/>
                    </a:lnTo>
                    <a:lnTo>
                      <a:pt x="6152" y="2229"/>
                    </a:lnTo>
                    <a:lnTo>
                      <a:pt x="6152" y="2248"/>
                    </a:lnTo>
                    <a:lnTo>
                      <a:pt x="6171" y="2267"/>
                    </a:lnTo>
                    <a:lnTo>
                      <a:pt x="6191" y="2286"/>
                    </a:lnTo>
                    <a:lnTo>
                      <a:pt x="6191" y="2324"/>
                    </a:lnTo>
                    <a:lnTo>
                      <a:pt x="6191" y="2343"/>
                    </a:lnTo>
                    <a:lnTo>
                      <a:pt x="6210" y="2362"/>
                    </a:lnTo>
                    <a:lnTo>
                      <a:pt x="6191" y="2401"/>
                    </a:lnTo>
                    <a:lnTo>
                      <a:pt x="6191" y="2420"/>
                    </a:lnTo>
                    <a:lnTo>
                      <a:pt x="6210" y="2420"/>
                    </a:lnTo>
                    <a:lnTo>
                      <a:pt x="6229" y="2420"/>
                    </a:lnTo>
                    <a:lnTo>
                      <a:pt x="6247" y="2438"/>
                    </a:lnTo>
                    <a:lnTo>
                      <a:pt x="6210" y="2457"/>
                    </a:lnTo>
                    <a:lnTo>
                      <a:pt x="6229" y="2477"/>
                    </a:lnTo>
                    <a:lnTo>
                      <a:pt x="6229" y="2496"/>
                    </a:lnTo>
                    <a:lnTo>
                      <a:pt x="6247" y="2515"/>
                    </a:lnTo>
                    <a:lnTo>
                      <a:pt x="6286" y="2515"/>
                    </a:lnTo>
                    <a:lnTo>
                      <a:pt x="6247" y="2534"/>
                    </a:lnTo>
                    <a:lnTo>
                      <a:pt x="6229" y="2553"/>
                    </a:lnTo>
                    <a:lnTo>
                      <a:pt x="6229" y="2572"/>
                    </a:lnTo>
                    <a:lnTo>
                      <a:pt x="6229" y="2591"/>
                    </a:lnTo>
                    <a:lnTo>
                      <a:pt x="6229" y="2610"/>
                    </a:lnTo>
                    <a:lnTo>
                      <a:pt x="6247" y="2610"/>
                    </a:lnTo>
                    <a:lnTo>
                      <a:pt x="6247" y="2629"/>
                    </a:lnTo>
                    <a:lnTo>
                      <a:pt x="6229" y="2648"/>
                    </a:lnTo>
                    <a:lnTo>
                      <a:pt x="6210" y="2648"/>
                    </a:lnTo>
                    <a:lnTo>
                      <a:pt x="6191" y="2667"/>
                    </a:lnTo>
                    <a:lnTo>
                      <a:pt x="6171" y="2667"/>
                    </a:lnTo>
                    <a:lnTo>
                      <a:pt x="6171" y="2724"/>
                    </a:lnTo>
                    <a:lnTo>
                      <a:pt x="6171" y="2743"/>
                    </a:lnTo>
                    <a:lnTo>
                      <a:pt x="6171" y="2762"/>
                    </a:lnTo>
                    <a:lnTo>
                      <a:pt x="6191" y="2782"/>
                    </a:lnTo>
                    <a:lnTo>
                      <a:pt x="6191" y="2801"/>
                    </a:lnTo>
                    <a:lnTo>
                      <a:pt x="6210" y="2801"/>
                    </a:lnTo>
                    <a:lnTo>
                      <a:pt x="6191" y="2819"/>
                    </a:lnTo>
                    <a:lnTo>
                      <a:pt x="6210" y="2838"/>
                    </a:lnTo>
                    <a:lnTo>
                      <a:pt x="6210" y="2858"/>
                    </a:lnTo>
                    <a:lnTo>
                      <a:pt x="6210" y="2877"/>
                    </a:lnTo>
                    <a:lnTo>
                      <a:pt x="6229" y="2877"/>
                    </a:lnTo>
                    <a:lnTo>
                      <a:pt x="6247" y="2877"/>
                    </a:lnTo>
                    <a:lnTo>
                      <a:pt x="6247" y="2896"/>
                    </a:lnTo>
                    <a:lnTo>
                      <a:pt x="6247" y="2915"/>
                    </a:lnTo>
                    <a:lnTo>
                      <a:pt x="6247" y="2934"/>
                    </a:lnTo>
                    <a:lnTo>
                      <a:pt x="6229" y="2934"/>
                    </a:lnTo>
                    <a:lnTo>
                      <a:pt x="6229" y="2953"/>
                    </a:lnTo>
                    <a:lnTo>
                      <a:pt x="6210" y="2953"/>
                    </a:lnTo>
                    <a:lnTo>
                      <a:pt x="6210" y="2972"/>
                    </a:lnTo>
                    <a:lnTo>
                      <a:pt x="6191" y="2972"/>
                    </a:lnTo>
                    <a:lnTo>
                      <a:pt x="6191" y="2991"/>
                    </a:lnTo>
                    <a:lnTo>
                      <a:pt x="6191" y="3010"/>
                    </a:lnTo>
                    <a:lnTo>
                      <a:pt x="6171" y="3010"/>
                    </a:lnTo>
                    <a:lnTo>
                      <a:pt x="6171" y="2991"/>
                    </a:lnTo>
                    <a:lnTo>
                      <a:pt x="6171" y="3010"/>
                    </a:lnTo>
                    <a:lnTo>
                      <a:pt x="6171" y="3029"/>
                    </a:lnTo>
                    <a:lnTo>
                      <a:pt x="6152" y="3029"/>
                    </a:lnTo>
                    <a:lnTo>
                      <a:pt x="6152" y="3048"/>
                    </a:lnTo>
                    <a:lnTo>
                      <a:pt x="6171" y="3048"/>
                    </a:lnTo>
                    <a:lnTo>
                      <a:pt x="6171" y="3067"/>
                    </a:lnTo>
                    <a:lnTo>
                      <a:pt x="6152" y="3067"/>
                    </a:lnTo>
                    <a:lnTo>
                      <a:pt x="6152" y="3086"/>
                    </a:lnTo>
                    <a:lnTo>
                      <a:pt x="6171" y="3086"/>
                    </a:lnTo>
                    <a:lnTo>
                      <a:pt x="6191" y="3086"/>
                    </a:lnTo>
                    <a:lnTo>
                      <a:pt x="6191" y="3105"/>
                    </a:lnTo>
                    <a:lnTo>
                      <a:pt x="6191" y="3124"/>
                    </a:lnTo>
                    <a:lnTo>
                      <a:pt x="6171" y="3105"/>
                    </a:lnTo>
                    <a:lnTo>
                      <a:pt x="6171" y="3124"/>
                    </a:lnTo>
                    <a:lnTo>
                      <a:pt x="6152" y="3124"/>
                    </a:lnTo>
                    <a:lnTo>
                      <a:pt x="6152" y="3143"/>
                    </a:lnTo>
                    <a:lnTo>
                      <a:pt x="6152" y="3124"/>
                    </a:lnTo>
                    <a:lnTo>
                      <a:pt x="6152" y="3105"/>
                    </a:lnTo>
                    <a:lnTo>
                      <a:pt x="6133" y="3105"/>
                    </a:lnTo>
                    <a:lnTo>
                      <a:pt x="6115" y="3105"/>
                    </a:lnTo>
                    <a:lnTo>
                      <a:pt x="6115" y="3124"/>
                    </a:lnTo>
                    <a:lnTo>
                      <a:pt x="6115" y="3143"/>
                    </a:lnTo>
                    <a:lnTo>
                      <a:pt x="6095" y="3143"/>
                    </a:lnTo>
                    <a:lnTo>
                      <a:pt x="6095" y="3163"/>
                    </a:lnTo>
                    <a:lnTo>
                      <a:pt x="6095" y="3181"/>
                    </a:lnTo>
                    <a:lnTo>
                      <a:pt x="6115" y="3181"/>
                    </a:lnTo>
                    <a:lnTo>
                      <a:pt x="6133" y="3181"/>
                    </a:lnTo>
                    <a:lnTo>
                      <a:pt x="6115" y="3200"/>
                    </a:lnTo>
                    <a:lnTo>
                      <a:pt x="6115" y="3181"/>
                    </a:lnTo>
                    <a:lnTo>
                      <a:pt x="6095" y="3181"/>
                    </a:lnTo>
                    <a:lnTo>
                      <a:pt x="6095" y="3200"/>
                    </a:lnTo>
                    <a:lnTo>
                      <a:pt x="6095" y="3219"/>
                    </a:lnTo>
                    <a:lnTo>
                      <a:pt x="6076" y="3200"/>
                    </a:lnTo>
                    <a:lnTo>
                      <a:pt x="6076" y="3181"/>
                    </a:lnTo>
                    <a:lnTo>
                      <a:pt x="6057" y="3181"/>
                    </a:lnTo>
                    <a:lnTo>
                      <a:pt x="6038" y="3181"/>
                    </a:lnTo>
                    <a:lnTo>
                      <a:pt x="6019" y="3200"/>
                    </a:lnTo>
                    <a:lnTo>
                      <a:pt x="6038" y="3219"/>
                    </a:lnTo>
                    <a:lnTo>
                      <a:pt x="6019" y="3219"/>
                    </a:lnTo>
                    <a:lnTo>
                      <a:pt x="6000" y="3219"/>
                    </a:lnTo>
                    <a:lnTo>
                      <a:pt x="5962" y="3239"/>
                    </a:lnTo>
                    <a:lnTo>
                      <a:pt x="5924" y="3277"/>
                    </a:lnTo>
                    <a:lnTo>
                      <a:pt x="5905" y="3277"/>
                    </a:lnTo>
                    <a:lnTo>
                      <a:pt x="5866" y="3315"/>
                    </a:lnTo>
                    <a:lnTo>
                      <a:pt x="5848" y="3334"/>
                    </a:lnTo>
                    <a:lnTo>
                      <a:pt x="5829" y="3353"/>
                    </a:lnTo>
                    <a:lnTo>
                      <a:pt x="5810" y="3391"/>
                    </a:lnTo>
                    <a:lnTo>
                      <a:pt x="5829" y="3429"/>
                    </a:lnTo>
                    <a:lnTo>
                      <a:pt x="5810" y="3448"/>
                    </a:lnTo>
                    <a:lnTo>
                      <a:pt x="5810" y="3467"/>
                    </a:lnTo>
                    <a:lnTo>
                      <a:pt x="5790" y="3486"/>
                    </a:lnTo>
                    <a:lnTo>
                      <a:pt x="5790" y="3505"/>
                    </a:lnTo>
                    <a:lnTo>
                      <a:pt x="5790" y="3524"/>
                    </a:lnTo>
                    <a:lnTo>
                      <a:pt x="5810" y="3562"/>
                    </a:lnTo>
                    <a:lnTo>
                      <a:pt x="5829" y="3562"/>
                    </a:lnTo>
                    <a:lnTo>
                      <a:pt x="5829" y="3581"/>
                    </a:lnTo>
                    <a:lnTo>
                      <a:pt x="5848" y="3581"/>
                    </a:lnTo>
                    <a:lnTo>
                      <a:pt x="5866" y="3581"/>
                    </a:lnTo>
                    <a:lnTo>
                      <a:pt x="5886" y="3581"/>
                    </a:lnTo>
                    <a:lnTo>
                      <a:pt x="5905" y="3600"/>
                    </a:lnTo>
                    <a:lnTo>
                      <a:pt x="5924" y="3600"/>
                    </a:lnTo>
                    <a:lnTo>
                      <a:pt x="5943" y="3620"/>
                    </a:lnTo>
                    <a:lnTo>
                      <a:pt x="5962" y="3620"/>
                    </a:lnTo>
                    <a:lnTo>
                      <a:pt x="5981" y="3639"/>
                    </a:lnTo>
                    <a:lnTo>
                      <a:pt x="5962" y="3639"/>
                    </a:lnTo>
                    <a:lnTo>
                      <a:pt x="5943" y="3658"/>
                    </a:lnTo>
                    <a:lnTo>
                      <a:pt x="5943" y="3676"/>
                    </a:lnTo>
                    <a:lnTo>
                      <a:pt x="5924" y="3676"/>
                    </a:lnTo>
                    <a:lnTo>
                      <a:pt x="5905" y="3676"/>
                    </a:lnTo>
                    <a:lnTo>
                      <a:pt x="5905" y="3696"/>
                    </a:lnTo>
                    <a:lnTo>
                      <a:pt x="5905" y="3715"/>
                    </a:lnTo>
                    <a:lnTo>
                      <a:pt x="5924" y="3715"/>
                    </a:lnTo>
                    <a:lnTo>
                      <a:pt x="5924" y="3734"/>
                    </a:lnTo>
                    <a:lnTo>
                      <a:pt x="5905" y="3734"/>
                    </a:lnTo>
                    <a:lnTo>
                      <a:pt x="5886" y="3734"/>
                    </a:lnTo>
                    <a:lnTo>
                      <a:pt x="5886" y="3753"/>
                    </a:lnTo>
                    <a:lnTo>
                      <a:pt x="5905" y="3772"/>
                    </a:lnTo>
                    <a:lnTo>
                      <a:pt x="5866" y="3791"/>
                    </a:lnTo>
                    <a:lnTo>
                      <a:pt x="5848" y="3791"/>
                    </a:lnTo>
                    <a:lnTo>
                      <a:pt x="5829" y="3791"/>
                    </a:lnTo>
                    <a:lnTo>
                      <a:pt x="5829" y="3810"/>
                    </a:lnTo>
                    <a:lnTo>
                      <a:pt x="5790" y="3772"/>
                    </a:lnTo>
                    <a:lnTo>
                      <a:pt x="5771" y="3753"/>
                    </a:lnTo>
                    <a:lnTo>
                      <a:pt x="5734" y="3753"/>
                    </a:lnTo>
                    <a:lnTo>
                      <a:pt x="5714" y="3772"/>
                    </a:lnTo>
                    <a:lnTo>
                      <a:pt x="5695" y="3772"/>
                    </a:lnTo>
                    <a:lnTo>
                      <a:pt x="5695" y="3753"/>
                    </a:lnTo>
                    <a:lnTo>
                      <a:pt x="5695" y="3734"/>
                    </a:lnTo>
                    <a:lnTo>
                      <a:pt x="5676" y="3734"/>
                    </a:lnTo>
                    <a:lnTo>
                      <a:pt x="5657" y="3734"/>
                    </a:lnTo>
                    <a:lnTo>
                      <a:pt x="5638" y="3734"/>
                    </a:lnTo>
                    <a:lnTo>
                      <a:pt x="5638" y="3753"/>
                    </a:lnTo>
                    <a:lnTo>
                      <a:pt x="5638" y="3772"/>
                    </a:lnTo>
                    <a:lnTo>
                      <a:pt x="5619" y="3772"/>
                    </a:lnTo>
                    <a:lnTo>
                      <a:pt x="5600" y="3791"/>
                    </a:lnTo>
                    <a:lnTo>
                      <a:pt x="5581" y="3772"/>
                    </a:lnTo>
                    <a:lnTo>
                      <a:pt x="5562" y="3753"/>
                    </a:lnTo>
                    <a:lnTo>
                      <a:pt x="5524" y="3734"/>
                    </a:lnTo>
                    <a:lnTo>
                      <a:pt x="5505" y="3734"/>
                    </a:lnTo>
                    <a:lnTo>
                      <a:pt x="5448" y="3715"/>
                    </a:lnTo>
                    <a:lnTo>
                      <a:pt x="5390" y="3715"/>
                    </a:lnTo>
                    <a:lnTo>
                      <a:pt x="5372" y="3715"/>
                    </a:lnTo>
                    <a:lnTo>
                      <a:pt x="5353" y="3753"/>
                    </a:lnTo>
                    <a:lnTo>
                      <a:pt x="5314" y="3772"/>
                    </a:lnTo>
                    <a:lnTo>
                      <a:pt x="5295" y="3810"/>
                    </a:lnTo>
                    <a:lnTo>
                      <a:pt x="5276" y="3791"/>
                    </a:lnTo>
                    <a:lnTo>
                      <a:pt x="5257" y="3791"/>
                    </a:lnTo>
                    <a:lnTo>
                      <a:pt x="5238" y="3791"/>
                    </a:lnTo>
                    <a:lnTo>
                      <a:pt x="5219" y="3791"/>
                    </a:lnTo>
                    <a:lnTo>
                      <a:pt x="5200" y="3791"/>
                    </a:lnTo>
                    <a:lnTo>
                      <a:pt x="5181" y="3791"/>
                    </a:lnTo>
                    <a:lnTo>
                      <a:pt x="5181" y="3810"/>
                    </a:lnTo>
                    <a:lnTo>
                      <a:pt x="5124" y="3829"/>
                    </a:lnTo>
                    <a:lnTo>
                      <a:pt x="5105" y="3848"/>
                    </a:lnTo>
                    <a:lnTo>
                      <a:pt x="5067" y="3867"/>
                    </a:lnTo>
                    <a:lnTo>
                      <a:pt x="5067" y="3886"/>
                    </a:lnTo>
                    <a:lnTo>
                      <a:pt x="5124" y="3905"/>
                    </a:lnTo>
                    <a:lnTo>
                      <a:pt x="5143" y="3925"/>
                    </a:lnTo>
                    <a:lnTo>
                      <a:pt x="5124" y="3943"/>
                    </a:lnTo>
                    <a:lnTo>
                      <a:pt x="5028" y="3905"/>
                    </a:lnTo>
                    <a:lnTo>
                      <a:pt x="5009" y="3905"/>
                    </a:lnTo>
                    <a:lnTo>
                      <a:pt x="5009" y="3943"/>
                    </a:lnTo>
                    <a:lnTo>
                      <a:pt x="5048" y="3943"/>
                    </a:lnTo>
                    <a:lnTo>
                      <a:pt x="5067" y="3981"/>
                    </a:lnTo>
                    <a:lnTo>
                      <a:pt x="5067" y="4001"/>
                    </a:lnTo>
                    <a:lnTo>
                      <a:pt x="5048" y="4001"/>
                    </a:lnTo>
                    <a:lnTo>
                      <a:pt x="4933" y="4001"/>
                    </a:lnTo>
                    <a:lnTo>
                      <a:pt x="4838" y="4020"/>
                    </a:lnTo>
                    <a:lnTo>
                      <a:pt x="4762" y="4020"/>
                    </a:lnTo>
                    <a:lnTo>
                      <a:pt x="4705" y="4057"/>
                    </a:lnTo>
                    <a:lnTo>
                      <a:pt x="4686" y="4077"/>
                    </a:lnTo>
                    <a:lnTo>
                      <a:pt x="4628" y="4115"/>
                    </a:lnTo>
                    <a:lnTo>
                      <a:pt x="4591" y="4172"/>
                    </a:lnTo>
                    <a:lnTo>
                      <a:pt x="4552" y="4229"/>
                    </a:lnTo>
                    <a:lnTo>
                      <a:pt x="4514" y="4267"/>
                    </a:lnTo>
                    <a:lnTo>
                      <a:pt x="4495" y="4324"/>
                    </a:lnTo>
                    <a:lnTo>
                      <a:pt x="4457" y="4362"/>
                    </a:lnTo>
                    <a:lnTo>
                      <a:pt x="4438" y="4401"/>
                    </a:lnTo>
                    <a:lnTo>
                      <a:pt x="4400" y="4438"/>
                    </a:lnTo>
                    <a:lnTo>
                      <a:pt x="4381" y="4477"/>
                    </a:lnTo>
                    <a:lnTo>
                      <a:pt x="4362" y="4496"/>
                    </a:lnTo>
                    <a:lnTo>
                      <a:pt x="4343" y="4515"/>
                    </a:lnTo>
                    <a:lnTo>
                      <a:pt x="4324" y="4534"/>
                    </a:lnTo>
                    <a:lnTo>
                      <a:pt x="4324" y="4572"/>
                    </a:lnTo>
                    <a:lnTo>
                      <a:pt x="4324" y="4610"/>
                    </a:lnTo>
                    <a:lnTo>
                      <a:pt x="4324" y="4629"/>
                    </a:lnTo>
                    <a:lnTo>
                      <a:pt x="4343" y="4648"/>
                    </a:lnTo>
                    <a:lnTo>
                      <a:pt x="4343" y="4667"/>
                    </a:lnTo>
                    <a:lnTo>
                      <a:pt x="4324" y="4667"/>
                    </a:lnTo>
                    <a:lnTo>
                      <a:pt x="4324" y="4686"/>
                    </a:lnTo>
                    <a:lnTo>
                      <a:pt x="4305" y="4705"/>
                    </a:lnTo>
                    <a:lnTo>
                      <a:pt x="4324" y="4724"/>
                    </a:lnTo>
                    <a:lnTo>
                      <a:pt x="4305" y="4743"/>
                    </a:lnTo>
                    <a:lnTo>
                      <a:pt x="4286" y="4743"/>
                    </a:lnTo>
                    <a:lnTo>
                      <a:pt x="4266" y="4763"/>
                    </a:lnTo>
                    <a:lnTo>
                      <a:pt x="4248" y="4782"/>
                    </a:lnTo>
                    <a:lnTo>
                      <a:pt x="4229" y="4782"/>
                    </a:lnTo>
                    <a:lnTo>
                      <a:pt x="4210" y="4839"/>
                    </a:lnTo>
                    <a:lnTo>
                      <a:pt x="4190" y="4858"/>
                    </a:lnTo>
                    <a:lnTo>
                      <a:pt x="4171" y="4877"/>
                    </a:lnTo>
                    <a:lnTo>
                      <a:pt x="4152" y="4896"/>
                    </a:lnTo>
                    <a:lnTo>
                      <a:pt x="4152" y="4934"/>
                    </a:lnTo>
                    <a:lnTo>
                      <a:pt x="4171" y="4953"/>
                    </a:lnTo>
                    <a:lnTo>
                      <a:pt x="4134" y="4972"/>
                    </a:lnTo>
                    <a:lnTo>
                      <a:pt x="4114" y="5010"/>
                    </a:lnTo>
                    <a:lnTo>
                      <a:pt x="3409" y="5010"/>
                    </a:lnTo>
                    <a:lnTo>
                      <a:pt x="2266" y="5010"/>
                    </a:lnTo>
                    <a:lnTo>
                      <a:pt x="457" y="5010"/>
                    </a:lnTo>
                    <a:lnTo>
                      <a:pt x="495" y="4972"/>
                    </a:lnTo>
                    <a:lnTo>
                      <a:pt x="476" y="4934"/>
                    </a:lnTo>
                    <a:lnTo>
                      <a:pt x="457" y="4896"/>
                    </a:lnTo>
                    <a:lnTo>
                      <a:pt x="438" y="4858"/>
                    </a:lnTo>
                    <a:lnTo>
                      <a:pt x="400" y="4839"/>
                    </a:lnTo>
                    <a:lnTo>
                      <a:pt x="362" y="4819"/>
                    </a:lnTo>
                    <a:lnTo>
                      <a:pt x="343" y="4800"/>
                    </a:lnTo>
                    <a:lnTo>
                      <a:pt x="362" y="4782"/>
                    </a:lnTo>
                    <a:lnTo>
                      <a:pt x="362" y="4763"/>
                    </a:lnTo>
                    <a:lnTo>
                      <a:pt x="362" y="4743"/>
                    </a:lnTo>
                    <a:lnTo>
                      <a:pt x="343" y="4705"/>
                    </a:lnTo>
                    <a:lnTo>
                      <a:pt x="324" y="4686"/>
                    </a:lnTo>
                    <a:lnTo>
                      <a:pt x="324" y="4667"/>
                    </a:lnTo>
                    <a:lnTo>
                      <a:pt x="324" y="4648"/>
                    </a:lnTo>
                    <a:lnTo>
                      <a:pt x="324" y="4629"/>
                    </a:lnTo>
                    <a:lnTo>
                      <a:pt x="343" y="4610"/>
                    </a:lnTo>
                    <a:lnTo>
                      <a:pt x="324" y="4610"/>
                    </a:lnTo>
                    <a:lnTo>
                      <a:pt x="324" y="4591"/>
                    </a:lnTo>
                    <a:lnTo>
                      <a:pt x="324" y="4572"/>
                    </a:lnTo>
                    <a:lnTo>
                      <a:pt x="324" y="4553"/>
                    </a:lnTo>
                    <a:lnTo>
                      <a:pt x="343" y="4515"/>
                    </a:lnTo>
                    <a:lnTo>
                      <a:pt x="362" y="4515"/>
                    </a:lnTo>
                    <a:lnTo>
                      <a:pt x="362" y="4496"/>
                    </a:lnTo>
                    <a:lnTo>
                      <a:pt x="362" y="4477"/>
                    </a:lnTo>
                    <a:lnTo>
                      <a:pt x="343" y="4458"/>
                    </a:lnTo>
                    <a:lnTo>
                      <a:pt x="362" y="4438"/>
                    </a:lnTo>
                    <a:lnTo>
                      <a:pt x="400" y="4419"/>
                    </a:lnTo>
                    <a:lnTo>
                      <a:pt x="438" y="4401"/>
                    </a:lnTo>
                    <a:lnTo>
                      <a:pt x="457" y="4401"/>
                    </a:lnTo>
                    <a:lnTo>
                      <a:pt x="533" y="4401"/>
                    </a:lnTo>
                    <a:lnTo>
                      <a:pt x="571" y="4401"/>
                    </a:lnTo>
                    <a:lnTo>
                      <a:pt x="590" y="4362"/>
                    </a:lnTo>
                    <a:lnTo>
                      <a:pt x="609" y="4343"/>
                    </a:lnTo>
                    <a:lnTo>
                      <a:pt x="609" y="4324"/>
                    </a:lnTo>
                    <a:lnTo>
                      <a:pt x="590" y="4286"/>
                    </a:lnTo>
                    <a:lnTo>
                      <a:pt x="571" y="4267"/>
                    </a:lnTo>
                    <a:lnTo>
                      <a:pt x="571" y="4248"/>
                    </a:lnTo>
                    <a:lnTo>
                      <a:pt x="666" y="4210"/>
                    </a:lnTo>
                    <a:lnTo>
                      <a:pt x="685" y="4210"/>
                    </a:lnTo>
                    <a:lnTo>
                      <a:pt x="705" y="4191"/>
                    </a:lnTo>
                    <a:lnTo>
                      <a:pt x="724" y="4153"/>
                    </a:lnTo>
                    <a:lnTo>
                      <a:pt x="743" y="4134"/>
                    </a:lnTo>
                    <a:lnTo>
                      <a:pt x="762" y="4115"/>
                    </a:lnTo>
                    <a:lnTo>
                      <a:pt x="762" y="4077"/>
                    </a:lnTo>
                    <a:lnTo>
                      <a:pt x="724" y="4020"/>
                    </a:lnTo>
                    <a:lnTo>
                      <a:pt x="705" y="4001"/>
                    </a:lnTo>
                    <a:lnTo>
                      <a:pt x="685" y="3962"/>
                    </a:lnTo>
                    <a:lnTo>
                      <a:pt x="629" y="3925"/>
                    </a:lnTo>
                    <a:lnTo>
                      <a:pt x="590" y="3886"/>
                    </a:lnTo>
                    <a:lnTo>
                      <a:pt x="590" y="3867"/>
                    </a:lnTo>
                    <a:lnTo>
                      <a:pt x="571" y="3810"/>
                    </a:lnTo>
                    <a:lnTo>
                      <a:pt x="533" y="3734"/>
                    </a:lnTo>
                    <a:lnTo>
                      <a:pt x="514" y="3696"/>
                    </a:lnTo>
                    <a:lnTo>
                      <a:pt x="476" y="3696"/>
                    </a:lnTo>
                    <a:lnTo>
                      <a:pt x="438" y="3696"/>
                    </a:lnTo>
                    <a:lnTo>
                      <a:pt x="400" y="3696"/>
                    </a:lnTo>
                    <a:lnTo>
                      <a:pt x="400" y="3676"/>
                    </a:lnTo>
                    <a:lnTo>
                      <a:pt x="362" y="3658"/>
                    </a:lnTo>
                    <a:lnTo>
                      <a:pt x="362" y="3639"/>
                    </a:lnTo>
                    <a:lnTo>
                      <a:pt x="324" y="3639"/>
                    </a:lnTo>
                    <a:lnTo>
                      <a:pt x="304" y="3639"/>
                    </a:lnTo>
                    <a:lnTo>
                      <a:pt x="285" y="3639"/>
                    </a:lnTo>
                    <a:lnTo>
                      <a:pt x="267" y="3658"/>
                    </a:lnTo>
                    <a:lnTo>
                      <a:pt x="228" y="3658"/>
                    </a:lnTo>
                    <a:lnTo>
                      <a:pt x="209" y="3639"/>
                    </a:lnTo>
                    <a:lnTo>
                      <a:pt x="171" y="3620"/>
                    </a:lnTo>
                    <a:lnTo>
                      <a:pt x="133" y="3600"/>
                    </a:lnTo>
                    <a:lnTo>
                      <a:pt x="95" y="3600"/>
                    </a:lnTo>
                    <a:lnTo>
                      <a:pt x="76" y="3600"/>
                    </a:lnTo>
                    <a:lnTo>
                      <a:pt x="57" y="3581"/>
                    </a:lnTo>
                    <a:lnTo>
                      <a:pt x="76" y="3544"/>
                    </a:lnTo>
                    <a:lnTo>
                      <a:pt x="76" y="3524"/>
                    </a:lnTo>
                    <a:lnTo>
                      <a:pt x="57" y="3448"/>
                    </a:lnTo>
                    <a:lnTo>
                      <a:pt x="76" y="3429"/>
                    </a:lnTo>
                    <a:lnTo>
                      <a:pt x="95" y="3410"/>
                    </a:lnTo>
                    <a:lnTo>
                      <a:pt x="133" y="3429"/>
                    </a:lnTo>
                    <a:lnTo>
                      <a:pt x="152" y="3429"/>
                    </a:lnTo>
                    <a:lnTo>
                      <a:pt x="267" y="3467"/>
                    </a:lnTo>
                    <a:lnTo>
                      <a:pt x="285" y="3467"/>
                    </a:lnTo>
                    <a:lnTo>
                      <a:pt x="304" y="3448"/>
                    </a:lnTo>
                    <a:lnTo>
                      <a:pt x="324" y="3429"/>
                    </a:lnTo>
                    <a:lnTo>
                      <a:pt x="324" y="3410"/>
                    </a:lnTo>
                    <a:lnTo>
                      <a:pt x="343" y="3410"/>
                    </a:lnTo>
                    <a:lnTo>
                      <a:pt x="381" y="3410"/>
                    </a:lnTo>
                    <a:lnTo>
                      <a:pt x="438" y="3448"/>
                    </a:lnTo>
                    <a:lnTo>
                      <a:pt x="476" y="3448"/>
                    </a:lnTo>
                    <a:lnTo>
                      <a:pt x="552" y="3410"/>
                    </a:lnTo>
                    <a:lnTo>
                      <a:pt x="590" y="3391"/>
                    </a:lnTo>
                    <a:lnTo>
                      <a:pt x="629" y="3410"/>
                    </a:lnTo>
                    <a:lnTo>
                      <a:pt x="705" y="3467"/>
                    </a:lnTo>
                    <a:lnTo>
                      <a:pt x="743" y="3467"/>
                    </a:lnTo>
                    <a:lnTo>
                      <a:pt x="762" y="3467"/>
                    </a:lnTo>
                    <a:lnTo>
                      <a:pt x="800" y="3448"/>
                    </a:lnTo>
                    <a:lnTo>
                      <a:pt x="819" y="3410"/>
                    </a:lnTo>
                    <a:lnTo>
                      <a:pt x="838" y="3353"/>
                    </a:lnTo>
                    <a:lnTo>
                      <a:pt x="819" y="3315"/>
                    </a:lnTo>
                    <a:lnTo>
                      <a:pt x="819" y="3295"/>
                    </a:lnTo>
                    <a:lnTo>
                      <a:pt x="819" y="3277"/>
                    </a:lnTo>
                    <a:lnTo>
                      <a:pt x="838" y="3219"/>
                    </a:lnTo>
                    <a:lnTo>
                      <a:pt x="857" y="3200"/>
                    </a:lnTo>
                    <a:lnTo>
                      <a:pt x="876" y="3200"/>
                    </a:lnTo>
                    <a:lnTo>
                      <a:pt x="895" y="3200"/>
                    </a:lnTo>
                    <a:lnTo>
                      <a:pt x="914" y="3200"/>
                    </a:lnTo>
                    <a:lnTo>
                      <a:pt x="914" y="3181"/>
                    </a:lnTo>
                    <a:lnTo>
                      <a:pt x="933" y="3163"/>
                    </a:lnTo>
                    <a:lnTo>
                      <a:pt x="933" y="3124"/>
                    </a:lnTo>
                    <a:lnTo>
                      <a:pt x="914" y="3124"/>
                    </a:lnTo>
                    <a:lnTo>
                      <a:pt x="914" y="3105"/>
                    </a:lnTo>
                    <a:lnTo>
                      <a:pt x="895" y="3086"/>
                    </a:lnTo>
                    <a:lnTo>
                      <a:pt x="895" y="3067"/>
                    </a:lnTo>
                    <a:lnTo>
                      <a:pt x="895" y="3048"/>
                    </a:lnTo>
                    <a:lnTo>
                      <a:pt x="876" y="3029"/>
                    </a:lnTo>
                    <a:lnTo>
                      <a:pt x="876" y="3010"/>
                    </a:lnTo>
                    <a:lnTo>
                      <a:pt x="857" y="3010"/>
                    </a:lnTo>
                    <a:lnTo>
                      <a:pt x="819" y="2991"/>
                    </a:lnTo>
                    <a:lnTo>
                      <a:pt x="781" y="2991"/>
                    </a:lnTo>
                    <a:lnTo>
                      <a:pt x="648" y="2972"/>
                    </a:lnTo>
                    <a:lnTo>
                      <a:pt x="457" y="2972"/>
                    </a:lnTo>
                    <a:lnTo>
                      <a:pt x="419" y="2953"/>
                    </a:lnTo>
                    <a:lnTo>
                      <a:pt x="381" y="2953"/>
                    </a:lnTo>
                    <a:lnTo>
                      <a:pt x="343" y="2972"/>
                    </a:lnTo>
                    <a:lnTo>
                      <a:pt x="304" y="2972"/>
                    </a:lnTo>
                    <a:lnTo>
                      <a:pt x="267" y="2934"/>
                    </a:lnTo>
                    <a:lnTo>
                      <a:pt x="267" y="2915"/>
                    </a:lnTo>
                    <a:lnTo>
                      <a:pt x="267" y="2896"/>
                    </a:lnTo>
                    <a:lnTo>
                      <a:pt x="285" y="2896"/>
                    </a:lnTo>
                    <a:lnTo>
                      <a:pt x="304" y="2877"/>
                    </a:lnTo>
                    <a:lnTo>
                      <a:pt x="304" y="2858"/>
                    </a:lnTo>
                    <a:lnTo>
                      <a:pt x="304" y="2838"/>
                    </a:lnTo>
                    <a:lnTo>
                      <a:pt x="304" y="2819"/>
                    </a:lnTo>
                    <a:lnTo>
                      <a:pt x="285" y="2801"/>
                    </a:lnTo>
                    <a:lnTo>
                      <a:pt x="285" y="2782"/>
                    </a:lnTo>
                    <a:lnTo>
                      <a:pt x="304" y="2743"/>
                    </a:lnTo>
                    <a:lnTo>
                      <a:pt x="304" y="2724"/>
                    </a:lnTo>
                    <a:lnTo>
                      <a:pt x="304" y="2705"/>
                    </a:lnTo>
                    <a:lnTo>
                      <a:pt x="285" y="2648"/>
                    </a:lnTo>
                    <a:lnTo>
                      <a:pt x="267" y="2591"/>
                    </a:lnTo>
                    <a:lnTo>
                      <a:pt x="285" y="2591"/>
                    </a:lnTo>
                    <a:lnTo>
                      <a:pt x="324" y="2572"/>
                    </a:lnTo>
                    <a:lnTo>
                      <a:pt x="343" y="2553"/>
                    </a:lnTo>
                    <a:lnTo>
                      <a:pt x="362" y="2515"/>
                    </a:lnTo>
                    <a:lnTo>
                      <a:pt x="438" y="2420"/>
                    </a:lnTo>
                    <a:lnTo>
                      <a:pt x="438" y="2381"/>
                    </a:lnTo>
                    <a:lnTo>
                      <a:pt x="438" y="2362"/>
                    </a:lnTo>
                    <a:lnTo>
                      <a:pt x="400" y="2286"/>
                    </a:lnTo>
                    <a:lnTo>
                      <a:pt x="381" y="2267"/>
                    </a:lnTo>
                    <a:lnTo>
                      <a:pt x="362" y="2248"/>
                    </a:lnTo>
                    <a:lnTo>
                      <a:pt x="343" y="2248"/>
                    </a:lnTo>
                    <a:lnTo>
                      <a:pt x="343" y="2229"/>
                    </a:lnTo>
                    <a:lnTo>
                      <a:pt x="362" y="2229"/>
                    </a:lnTo>
                    <a:lnTo>
                      <a:pt x="362" y="2210"/>
                    </a:lnTo>
                    <a:lnTo>
                      <a:pt x="362" y="2172"/>
                    </a:lnTo>
                    <a:lnTo>
                      <a:pt x="343" y="2172"/>
                    </a:lnTo>
                    <a:lnTo>
                      <a:pt x="343" y="2191"/>
                    </a:lnTo>
                    <a:lnTo>
                      <a:pt x="324" y="2191"/>
                    </a:lnTo>
                    <a:lnTo>
                      <a:pt x="304" y="2191"/>
                    </a:lnTo>
                    <a:lnTo>
                      <a:pt x="304" y="2153"/>
                    </a:lnTo>
                    <a:lnTo>
                      <a:pt x="304" y="2134"/>
                    </a:lnTo>
                    <a:lnTo>
                      <a:pt x="324" y="2115"/>
                    </a:lnTo>
                    <a:lnTo>
                      <a:pt x="362" y="2096"/>
                    </a:lnTo>
                    <a:lnTo>
                      <a:pt x="381" y="2076"/>
                    </a:lnTo>
                    <a:lnTo>
                      <a:pt x="400" y="2076"/>
                    </a:lnTo>
                    <a:lnTo>
                      <a:pt x="400" y="2058"/>
                    </a:lnTo>
                    <a:lnTo>
                      <a:pt x="400" y="1981"/>
                    </a:lnTo>
                    <a:lnTo>
                      <a:pt x="400" y="1962"/>
                    </a:lnTo>
                    <a:lnTo>
                      <a:pt x="381" y="1962"/>
                    </a:lnTo>
                    <a:lnTo>
                      <a:pt x="343" y="1924"/>
                    </a:lnTo>
                    <a:lnTo>
                      <a:pt x="324" y="1905"/>
                    </a:lnTo>
                    <a:lnTo>
                      <a:pt x="324" y="1886"/>
                    </a:lnTo>
                    <a:lnTo>
                      <a:pt x="304" y="1886"/>
                    </a:lnTo>
                    <a:lnTo>
                      <a:pt x="267" y="1886"/>
                    </a:lnTo>
                    <a:lnTo>
                      <a:pt x="248" y="1886"/>
                    </a:lnTo>
                    <a:lnTo>
                      <a:pt x="248" y="1867"/>
                    </a:lnTo>
                    <a:lnTo>
                      <a:pt x="267" y="1848"/>
                    </a:lnTo>
                    <a:lnTo>
                      <a:pt x="267" y="1829"/>
                    </a:lnTo>
                    <a:lnTo>
                      <a:pt x="267" y="1810"/>
                    </a:lnTo>
                    <a:lnTo>
                      <a:pt x="248" y="1791"/>
                    </a:lnTo>
                    <a:lnTo>
                      <a:pt x="228" y="1772"/>
                    </a:lnTo>
                    <a:lnTo>
                      <a:pt x="209" y="1772"/>
                    </a:lnTo>
                    <a:lnTo>
                      <a:pt x="209" y="1791"/>
                    </a:lnTo>
                    <a:lnTo>
                      <a:pt x="190" y="1791"/>
                    </a:lnTo>
                    <a:lnTo>
                      <a:pt x="171" y="1772"/>
                    </a:lnTo>
                    <a:lnTo>
                      <a:pt x="190" y="1772"/>
                    </a:lnTo>
                    <a:lnTo>
                      <a:pt x="190" y="1753"/>
                    </a:lnTo>
                    <a:lnTo>
                      <a:pt x="190" y="1715"/>
                    </a:lnTo>
                    <a:lnTo>
                      <a:pt x="190" y="1695"/>
                    </a:lnTo>
                    <a:lnTo>
                      <a:pt x="209" y="1695"/>
                    </a:lnTo>
                    <a:lnTo>
                      <a:pt x="209" y="1677"/>
                    </a:lnTo>
                    <a:lnTo>
                      <a:pt x="228" y="1658"/>
                    </a:lnTo>
                    <a:lnTo>
                      <a:pt x="228" y="1619"/>
                    </a:lnTo>
                    <a:lnTo>
                      <a:pt x="267" y="1619"/>
                    </a:lnTo>
                    <a:lnTo>
                      <a:pt x="304" y="1600"/>
                    </a:lnTo>
                    <a:lnTo>
                      <a:pt x="362" y="1600"/>
                    </a:lnTo>
                    <a:lnTo>
                      <a:pt x="362" y="1581"/>
                    </a:lnTo>
                    <a:lnTo>
                      <a:pt x="362" y="1563"/>
                    </a:lnTo>
                    <a:lnTo>
                      <a:pt x="362" y="1543"/>
                    </a:lnTo>
                    <a:lnTo>
                      <a:pt x="362" y="1524"/>
                    </a:lnTo>
                    <a:lnTo>
                      <a:pt x="362" y="1505"/>
                    </a:lnTo>
                    <a:lnTo>
                      <a:pt x="362" y="1486"/>
                    </a:lnTo>
                    <a:lnTo>
                      <a:pt x="362" y="1467"/>
                    </a:lnTo>
                    <a:lnTo>
                      <a:pt x="362" y="1448"/>
                    </a:lnTo>
                    <a:lnTo>
                      <a:pt x="362" y="1429"/>
                    </a:lnTo>
                    <a:lnTo>
                      <a:pt x="343" y="1429"/>
                    </a:lnTo>
                    <a:lnTo>
                      <a:pt x="267" y="1391"/>
                    </a:lnTo>
                    <a:lnTo>
                      <a:pt x="133" y="1372"/>
                    </a:lnTo>
                    <a:lnTo>
                      <a:pt x="95" y="1353"/>
                    </a:lnTo>
                    <a:lnTo>
                      <a:pt x="57" y="1314"/>
                    </a:lnTo>
                    <a:lnTo>
                      <a:pt x="19" y="1277"/>
                    </a:lnTo>
                    <a:lnTo>
                      <a:pt x="0" y="1219"/>
                    </a:lnTo>
                    <a:lnTo>
                      <a:pt x="0" y="1182"/>
                    </a:lnTo>
                    <a:lnTo>
                      <a:pt x="38" y="1105"/>
                    </a:lnTo>
                    <a:lnTo>
                      <a:pt x="38" y="1048"/>
                    </a:lnTo>
                    <a:lnTo>
                      <a:pt x="19" y="877"/>
                    </a:lnTo>
                    <a:lnTo>
                      <a:pt x="19" y="857"/>
                    </a:lnTo>
                    <a:lnTo>
                      <a:pt x="19" y="820"/>
                    </a:lnTo>
                    <a:lnTo>
                      <a:pt x="19" y="801"/>
                    </a:lnTo>
                    <a:lnTo>
                      <a:pt x="19" y="762"/>
                    </a:lnTo>
                    <a:lnTo>
                      <a:pt x="19" y="743"/>
                    </a:lnTo>
                    <a:lnTo>
                      <a:pt x="0" y="724"/>
                    </a:lnTo>
                    <a:lnTo>
                      <a:pt x="0" y="686"/>
                    </a:lnTo>
                    <a:lnTo>
                      <a:pt x="19" y="648"/>
                    </a:lnTo>
                    <a:lnTo>
                      <a:pt x="57" y="629"/>
                    </a:lnTo>
                    <a:lnTo>
                      <a:pt x="95" y="591"/>
                    </a:lnTo>
                    <a:lnTo>
                      <a:pt x="95" y="572"/>
                    </a:lnTo>
                    <a:lnTo>
                      <a:pt x="76" y="534"/>
                    </a:lnTo>
                    <a:lnTo>
                      <a:pt x="76" y="515"/>
                    </a:lnTo>
                    <a:lnTo>
                      <a:pt x="76" y="439"/>
                    </a:lnTo>
                    <a:lnTo>
                      <a:pt x="76" y="420"/>
                    </a:lnTo>
                    <a:lnTo>
                      <a:pt x="19" y="381"/>
                    </a:lnTo>
                    <a:lnTo>
                      <a:pt x="19" y="343"/>
                    </a:lnTo>
                    <a:lnTo>
                      <a:pt x="19" y="324"/>
                    </a:lnTo>
                    <a:lnTo>
                      <a:pt x="38" y="286"/>
                    </a:lnTo>
                    <a:lnTo>
                      <a:pt x="76" y="267"/>
                    </a:lnTo>
                    <a:lnTo>
                      <a:pt x="76" y="248"/>
                    </a:lnTo>
                    <a:lnTo>
                      <a:pt x="95" y="210"/>
                    </a:lnTo>
                    <a:lnTo>
                      <a:pt x="95" y="172"/>
                    </a:lnTo>
                    <a:lnTo>
                      <a:pt x="133" y="153"/>
                    </a:lnTo>
                    <a:lnTo>
                      <a:pt x="152" y="153"/>
                    </a:lnTo>
                    <a:lnTo>
                      <a:pt x="171" y="172"/>
                    </a:lnTo>
                    <a:lnTo>
                      <a:pt x="190" y="210"/>
                    </a:lnTo>
                    <a:lnTo>
                      <a:pt x="209" y="210"/>
                    </a:lnTo>
                    <a:lnTo>
                      <a:pt x="228" y="191"/>
                    </a:lnTo>
                    <a:lnTo>
                      <a:pt x="248" y="172"/>
                    </a:lnTo>
                    <a:lnTo>
                      <a:pt x="324" y="153"/>
                    </a:lnTo>
                    <a:lnTo>
                      <a:pt x="343" y="153"/>
                    </a:lnTo>
                    <a:lnTo>
                      <a:pt x="362" y="134"/>
                    </a:lnTo>
                    <a:lnTo>
                      <a:pt x="381" y="95"/>
                    </a:lnTo>
                    <a:lnTo>
                      <a:pt x="381" y="39"/>
                    </a:lnTo>
                    <a:lnTo>
                      <a:pt x="362" y="19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4" name="Freeform 15">
                <a:extLst>
                  <a:ext uri="{FF2B5EF4-FFF2-40B4-BE49-F238E27FC236}">
                    <a16:creationId xmlns:a16="http://schemas.microsoft.com/office/drawing/2014/main" id="{6FE4DF21-FB28-564F-B44D-75FEC4AC1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7725" y="3505200"/>
                <a:ext cx="1477963" cy="942975"/>
              </a:xfrm>
              <a:custGeom>
                <a:avLst/>
                <a:gdLst>
                  <a:gd name="T0" fmla="*/ 2147483646 w 8211"/>
                  <a:gd name="T1" fmla="*/ 2147483646 h 5239"/>
                  <a:gd name="T2" fmla="*/ 2147483646 w 8211"/>
                  <a:gd name="T3" fmla="*/ 2147483646 h 5239"/>
                  <a:gd name="T4" fmla="*/ 2147483646 w 8211"/>
                  <a:gd name="T5" fmla="*/ 2147483646 h 5239"/>
                  <a:gd name="T6" fmla="*/ 2147483646 w 8211"/>
                  <a:gd name="T7" fmla="*/ 2147483646 h 5239"/>
                  <a:gd name="T8" fmla="*/ 2147483646 w 8211"/>
                  <a:gd name="T9" fmla="*/ 2147483646 h 5239"/>
                  <a:gd name="T10" fmla="*/ 2147483646 w 8211"/>
                  <a:gd name="T11" fmla="*/ 2147483646 h 5239"/>
                  <a:gd name="T12" fmla="*/ 2147483646 w 8211"/>
                  <a:gd name="T13" fmla="*/ 2147483646 h 5239"/>
                  <a:gd name="T14" fmla="*/ 2147483646 w 8211"/>
                  <a:gd name="T15" fmla="*/ 2147483646 h 5239"/>
                  <a:gd name="T16" fmla="*/ 2147483646 w 8211"/>
                  <a:gd name="T17" fmla="*/ 2147483646 h 5239"/>
                  <a:gd name="T18" fmla="*/ 2147483646 w 8211"/>
                  <a:gd name="T19" fmla="*/ 2147483646 h 5239"/>
                  <a:gd name="T20" fmla="*/ 2147483646 w 8211"/>
                  <a:gd name="T21" fmla="*/ 2147483646 h 5239"/>
                  <a:gd name="T22" fmla="*/ 2147483646 w 8211"/>
                  <a:gd name="T23" fmla="*/ 2147483646 h 5239"/>
                  <a:gd name="T24" fmla="*/ 2147483646 w 8211"/>
                  <a:gd name="T25" fmla="*/ 2147483646 h 5239"/>
                  <a:gd name="T26" fmla="*/ 2147483646 w 8211"/>
                  <a:gd name="T27" fmla="*/ 2147483646 h 5239"/>
                  <a:gd name="T28" fmla="*/ 2147483646 w 8211"/>
                  <a:gd name="T29" fmla="*/ 2147483646 h 5239"/>
                  <a:gd name="T30" fmla="*/ 2147483646 w 8211"/>
                  <a:gd name="T31" fmla="*/ 2147483646 h 5239"/>
                  <a:gd name="T32" fmla="*/ 2147483646 w 8211"/>
                  <a:gd name="T33" fmla="*/ 2147483646 h 5239"/>
                  <a:gd name="T34" fmla="*/ 2147483646 w 8211"/>
                  <a:gd name="T35" fmla="*/ 2147483646 h 5239"/>
                  <a:gd name="T36" fmla="*/ 2147483646 w 8211"/>
                  <a:gd name="T37" fmla="*/ 2147483646 h 5239"/>
                  <a:gd name="T38" fmla="*/ 2147483646 w 8211"/>
                  <a:gd name="T39" fmla="*/ 2147483646 h 5239"/>
                  <a:gd name="T40" fmla="*/ 2147483646 w 8211"/>
                  <a:gd name="T41" fmla="*/ 2147483646 h 5239"/>
                  <a:gd name="T42" fmla="*/ 2147483646 w 8211"/>
                  <a:gd name="T43" fmla="*/ 2147483646 h 5239"/>
                  <a:gd name="T44" fmla="*/ 2147483646 w 8211"/>
                  <a:gd name="T45" fmla="*/ 2147483646 h 5239"/>
                  <a:gd name="T46" fmla="*/ 2147483646 w 8211"/>
                  <a:gd name="T47" fmla="*/ 2147483646 h 5239"/>
                  <a:gd name="T48" fmla="*/ 2147483646 w 8211"/>
                  <a:gd name="T49" fmla="*/ 2147483646 h 5239"/>
                  <a:gd name="T50" fmla="*/ 2147483646 w 8211"/>
                  <a:gd name="T51" fmla="*/ 2147483646 h 5239"/>
                  <a:gd name="T52" fmla="*/ 2147483646 w 8211"/>
                  <a:gd name="T53" fmla="*/ 2147483646 h 5239"/>
                  <a:gd name="T54" fmla="*/ 2147483646 w 8211"/>
                  <a:gd name="T55" fmla="*/ 2147483646 h 5239"/>
                  <a:gd name="T56" fmla="*/ 2147483646 w 8211"/>
                  <a:gd name="T57" fmla="*/ 2147483646 h 5239"/>
                  <a:gd name="T58" fmla="*/ 2147483646 w 8211"/>
                  <a:gd name="T59" fmla="*/ 2147483646 h 5239"/>
                  <a:gd name="T60" fmla="*/ 2147483646 w 8211"/>
                  <a:gd name="T61" fmla="*/ 2147483646 h 5239"/>
                  <a:gd name="T62" fmla="*/ 2147483646 w 8211"/>
                  <a:gd name="T63" fmla="*/ 2147483646 h 5239"/>
                  <a:gd name="T64" fmla="*/ 2147483646 w 8211"/>
                  <a:gd name="T65" fmla="*/ 2147483646 h 5239"/>
                  <a:gd name="T66" fmla="*/ 2147483646 w 8211"/>
                  <a:gd name="T67" fmla="*/ 2147483646 h 5239"/>
                  <a:gd name="T68" fmla="*/ 2147483646 w 8211"/>
                  <a:gd name="T69" fmla="*/ 2147483646 h 5239"/>
                  <a:gd name="T70" fmla="*/ 2147483646 w 8211"/>
                  <a:gd name="T71" fmla="*/ 2147483646 h 5239"/>
                  <a:gd name="T72" fmla="*/ 2147483646 w 8211"/>
                  <a:gd name="T73" fmla="*/ 2147483646 h 5239"/>
                  <a:gd name="T74" fmla="*/ 2147483646 w 8211"/>
                  <a:gd name="T75" fmla="*/ 2147483646 h 5239"/>
                  <a:gd name="T76" fmla="*/ 2147483646 w 8211"/>
                  <a:gd name="T77" fmla="*/ 2147483646 h 5239"/>
                  <a:gd name="T78" fmla="*/ 2147483646 w 8211"/>
                  <a:gd name="T79" fmla="*/ 2147483646 h 5239"/>
                  <a:gd name="T80" fmla="*/ 2147483646 w 8211"/>
                  <a:gd name="T81" fmla="*/ 2147483646 h 5239"/>
                  <a:gd name="T82" fmla="*/ 2147483646 w 8211"/>
                  <a:gd name="T83" fmla="*/ 2147483646 h 5239"/>
                  <a:gd name="T84" fmla="*/ 2147483646 w 8211"/>
                  <a:gd name="T85" fmla="*/ 2147483646 h 5239"/>
                  <a:gd name="T86" fmla="*/ 2147483646 w 8211"/>
                  <a:gd name="T87" fmla="*/ 2147483646 h 5239"/>
                  <a:gd name="T88" fmla="*/ 2147483646 w 8211"/>
                  <a:gd name="T89" fmla="*/ 2147483646 h 5239"/>
                  <a:gd name="T90" fmla="*/ 2147483646 w 8211"/>
                  <a:gd name="T91" fmla="*/ 2147483646 h 5239"/>
                  <a:gd name="T92" fmla="*/ 2147483646 w 8211"/>
                  <a:gd name="T93" fmla="*/ 2147483646 h 5239"/>
                  <a:gd name="T94" fmla="*/ 2147483646 w 8211"/>
                  <a:gd name="T95" fmla="*/ 2147483646 h 5239"/>
                  <a:gd name="T96" fmla="*/ 2147483646 w 8211"/>
                  <a:gd name="T97" fmla="*/ 2147483646 h 5239"/>
                  <a:gd name="T98" fmla="*/ 2147483646 w 8211"/>
                  <a:gd name="T99" fmla="*/ 2147483646 h 5239"/>
                  <a:gd name="T100" fmla="*/ 2147483646 w 8211"/>
                  <a:gd name="T101" fmla="*/ 2147483646 h 5239"/>
                  <a:gd name="T102" fmla="*/ 2147483646 w 8211"/>
                  <a:gd name="T103" fmla="*/ 2147483646 h 5239"/>
                  <a:gd name="T104" fmla="*/ 2147483646 w 8211"/>
                  <a:gd name="T105" fmla="*/ 2147483646 h 5239"/>
                  <a:gd name="T106" fmla="*/ 2147483646 w 8211"/>
                  <a:gd name="T107" fmla="*/ 2147483646 h 5239"/>
                  <a:gd name="T108" fmla="*/ 2147483646 w 8211"/>
                  <a:gd name="T109" fmla="*/ 2147483646 h 5239"/>
                  <a:gd name="T110" fmla="*/ 2147483646 w 8211"/>
                  <a:gd name="T111" fmla="*/ 2147483646 h 5239"/>
                  <a:gd name="T112" fmla="*/ 2147483646 w 8211"/>
                  <a:gd name="T113" fmla="*/ 2147483646 h 5239"/>
                  <a:gd name="T114" fmla="*/ 2147483646 w 8211"/>
                  <a:gd name="T115" fmla="*/ 2147483646 h 5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11" h="5239">
                    <a:moveTo>
                      <a:pt x="134" y="5219"/>
                    </a:moveTo>
                    <a:lnTo>
                      <a:pt x="134" y="5200"/>
                    </a:lnTo>
                    <a:lnTo>
                      <a:pt x="134" y="5182"/>
                    </a:lnTo>
                    <a:lnTo>
                      <a:pt x="134" y="5162"/>
                    </a:lnTo>
                    <a:lnTo>
                      <a:pt x="134" y="5143"/>
                    </a:lnTo>
                    <a:lnTo>
                      <a:pt x="115" y="5067"/>
                    </a:lnTo>
                    <a:lnTo>
                      <a:pt x="95" y="5029"/>
                    </a:lnTo>
                    <a:lnTo>
                      <a:pt x="76" y="4991"/>
                    </a:lnTo>
                    <a:lnTo>
                      <a:pt x="58" y="4953"/>
                    </a:lnTo>
                    <a:lnTo>
                      <a:pt x="58" y="4915"/>
                    </a:lnTo>
                    <a:lnTo>
                      <a:pt x="39" y="4877"/>
                    </a:lnTo>
                    <a:lnTo>
                      <a:pt x="0" y="4801"/>
                    </a:lnTo>
                    <a:lnTo>
                      <a:pt x="0" y="4762"/>
                    </a:lnTo>
                    <a:lnTo>
                      <a:pt x="0" y="4743"/>
                    </a:lnTo>
                    <a:lnTo>
                      <a:pt x="39" y="4724"/>
                    </a:lnTo>
                    <a:lnTo>
                      <a:pt x="58" y="4724"/>
                    </a:lnTo>
                    <a:lnTo>
                      <a:pt x="58" y="4686"/>
                    </a:lnTo>
                    <a:lnTo>
                      <a:pt x="39" y="4667"/>
                    </a:lnTo>
                    <a:lnTo>
                      <a:pt x="39" y="4648"/>
                    </a:lnTo>
                    <a:lnTo>
                      <a:pt x="19" y="4629"/>
                    </a:lnTo>
                    <a:lnTo>
                      <a:pt x="19" y="4610"/>
                    </a:lnTo>
                    <a:lnTo>
                      <a:pt x="39" y="4572"/>
                    </a:lnTo>
                    <a:lnTo>
                      <a:pt x="39" y="4552"/>
                    </a:lnTo>
                    <a:lnTo>
                      <a:pt x="39" y="4534"/>
                    </a:lnTo>
                    <a:lnTo>
                      <a:pt x="39" y="4515"/>
                    </a:lnTo>
                    <a:lnTo>
                      <a:pt x="19" y="4496"/>
                    </a:lnTo>
                    <a:lnTo>
                      <a:pt x="19" y="4457"/>
                    </a:lnTo>
                    <a:lnTo>
                      <a:pt x="19" y="4420"/>
                    </a:lnTo>
                    <a:lnTo>
                      <a:pt x="39" y="4343"/>
                    </a:lnTo>
                    <a:lnTo>
                      <a:pt x="39" y="4305"/>
                    </a:lnTo>
                    <a:lnTo>
                      <a:pt x="39" y="4286"/>
                    </a:lnTo>
                    <a:lnTo>
                      <a:pt x="19" y="4248"/>
                    </a:lnTo>
                    <a:lnTo>
                      <a:pt x="19" y="4229"/>
                    </a:lnTo>
                    <a:lnTo>
                      <a:pt x="39" y="4229"/>
                    </a:lnTo>
                    <a:lnTo>
                      <a:pt x="39" y="4210"/>
                    </a:lnTo>
                    <a:lnTo>
                      <a:pt x="58" y="4191"/>
                    </a:lnTo>
                    <a:lnTo>
                      <a:pt x="58" y="4153"/>
                    </a:lnTo>
                    <a:lnTo>
                      <a:pt x="58" y="4115"/>
                    </a:lnTo>
                    <a:lnTo>
                      <a:pt x="58" y="4076"/>
                    </a:lnTo>
                    <a:lnTo>
                      <a:pt x="39" y="4039"/>
                    </a:lnTo>
                    <a:lnTo>
                      <a:pt x="39" y="4019"/>
                    </a:lnTo>
                    <a:lnTo>
                      <a:pt x="58" y="4019"/>
                    </a:lnTo>
                    <a:lnTo>
                      <a:pt x="172" y="4039"/>
                    </a:lnTo>
                    <a:lnTo>
                      <a:pt x="229" y="4058"/>
                    </a:lnTo>
                    <a:lnTo>
                      <a:pt x="305" y="4058"/>
                    </a:lnTo>
                    <a:lnTo>
                      <a:pt x="324" y="4058"/>
                    </a:lnTo>
                    <a:lnTo>
                      <a:pt x="515" y="4115"/>
                    </a:lnTo>
                    <a:lnTo>
                      <a:pt x="553" y="4134"/>
                    </a:lnTo>
                    <a:lnTo>
                      <a:pt x="591" y="4134"/>
                    </a:lnTo>
                    <a:lnTo>
                      <a:pt x="629" y="4115"/>
                    </a:lnTo>
                    <a:lnTo>
                      <a:pt x="667" y="4095"/>
                    </a:lnTo>
                    <a:lnTo>
                      <a:pt x="705" y="4076"/>
                    </a:lnTo>
                    <a:lnTo>
                      <a:pt x="705" y="4058"/>
                    </a:lnTo>
                    <a:lnTo>
                      <a:pt x="724" y="4039"/>
                    </a:lnTo>
                    <a:lnTo>
                      <a:pt x="781" y="3962"/>
                    </a:lnTo>
                    <a:lnTo>
                      <a:pt x="781" y="3943"/>
                    </a:lnTo>
                    <a:lnTo>
                      <a:pt x="801" y="3924"/>
                    </a:lnTo>
                    <a:lnTo>
                      <a:pt x="801" y="3905"/>
                    </a:lnTo>
                    <a:lnTo>
                      <a:pt x="801" y="3886"/>
                    </a:lnTo>
                    <a:lnTo>
                      <a:pt x="781" y="3848"/>
                    </a:lnTo>
                    <a:lnTo>
                      <a:pt x="762" y="3829"/>
                    </a:lnTo>
                    <a:lnTo>
                      <a:pt x="743" y="3810"/>
                    </a:lnTo>
                    <a:lnTo>
                      <a:pt x="724" y="3810"/>
                    </a:lnTo>
                    <a:lnTo>
                      <a:pt x="705" y="3791"/>
                    </a:lnTo>
                    <a:lnTo>
                      <a:pt x="705" y="3772"/>
                    </a:lnTo>
                    <a:lnTo>
                      <a:pt x="705" y="3753"/>
                    </a:lnTo>
                    <a:lnTo>
                      <a:pt x="724" y="3734"/>
                    </a:lnTo>
                    <a:lnTo>
                      <a:pt x="743" y="3714"/>
                    </a:lnTo>
                    <a:lnTo>
                      <a:pt x="762" y="3695"/>
                    </a:lnTo>
                    <a:lnTo>
                      <a:pt x="781" y="3677"/>
                    </a:lnTo>
                    <a:lnTo>
                      <a:pt x="801" y="3677"/>
                    </a:lnTo>
                    <a:lnTo>
                      <a:pt x="819" y="3658"/>
                    </a:lnTo>
                    <a:lnTo>
                      <a:pt x="819" y="3638"/>
                    </a:lnTo>
                    <a:lnTo>
                      <a:pt x="819" y="3619"/>
                    </a:lnTo>
                    <a:lnTo>
                      <a:pt x="838" y="3619"/>
                    </a:lnTo>
                    <a:lnTo>
                      <a:pt x="838" y="3600"/>
                    </a:lnTo>
                    <a:lnTo>
                      <a:pt x="857" y="3581"/>
                    </a:lnTo>
                    <a:lnTo>
                      <a:pt x="896" y="3562"/>
                    </a:lnTo>
                    <a:lnTo>
                      <a:pt x="933" y="3562"/>
                    </a:lnTo>
                    <a:lnTo>
                      <a:pt x="953" y="3562"/>
                    </a:lnTo>
                    <a:lnTo>
                      <a:pt x="953" y="3543"/>
                    </a:lnTo>
                    <a:lnTo>
                      <a:pt x="991" y="3524"/>
                    </a:lnTo>
                    <a:lnTo>
                      <a:pt x="1010" y="3524"/>
                    </a:lnTo>
                    <a:lnTo>
                      <a:pt x="1048" y="3524"/>
                    </a:lnTo>
                    <a:lnTo>
                      <a:pt x="1086" y="3543"/>
                    </a:lnTo>
                    <a:lnTo>
                      <a:pt x="1124" y="3524"/>
                    </a:lnTo>
                    <a:lnTo>
                      <a:pt x="1143" y="3505"/>
                    </a:lnTo>
                    <a:lnTo>
                      <a:pt x="1182" y="3486"/>
                    </a:lnTo>
                    <a:lnTo>
                      <a:pt x="1219" y="3448"/>
                    </a:lnTo>
                    <a:lnTo>
                      <a:pt x="1238" y="3429"/>
                    </a:lnTo>
                    <a:lnTo>
                      <a:pt x="1258" y="3448"/>
                    </a:lnTo>
                    <a:lnTo>
                      <a:pt x="1277" y="3448"/>
                    </a:lnTo>
                    <a:lnTo>
                      <a:pt x="1296" y="3486"/>
                    </a:lnTo>
                    <a:lnTo>
                      <a:pt x="1334" y="3505"/>
                    </a:lnTo>
                    <a:lnTo>
                      <a:pt x="1372" y="3505"/>
                    </a:lnTo>
                    <a:lnTo>
                      <a:pt x="1429" y="3486"/>
                    </a:lnTo>
                    <a:lnTo>
                      <a:pt x="1524" y="3486"/>
                    </a:lnTo>
                    <a:lnTo>
                      <a:pt x="1543" y="3467"/>
                    </a:lnTo>
                    <a:lnTo>
                      <a:pt x="1543" y="3448"/>
                    </a:lnTo>
                    <a:lnTo>
                      <a:pt x="1563" y="3391"/>
                    </a:lnTo>
                    <a:lnTo>
                      <a:pt x="1563" y="3372"/>
                    </a:lnTo>
                    <a:lnTo>
                      <a:pt x="1581" y="3372"/>
                    </a:lnTo>
                    <a:lnTo>
                      <a:pt x="1600" y="3372"/>
                    </a:lnTo>
                    <a:lnTo>
                      <a:pt x="1619" y="3372"/>
                    </a:lnTo>
                    <a:lnTo>
                      <a:pt x="1639" y="3353"/>
                    </a:lnTo>
                    <a:lnTo>
                      <a:pt x="1658" y="3333"/>
                    </a:lnTo>
                    <a:lnTo>
                      <a:pt x="1658" y="3296"/>
                    </a:lnTo>
                    <a:lnTo>
                      <a:pt x="1658" y="3238"/>
                    </a:lnTo>
                    <a:lnTo>
                      <a:pt x="1658" y="3201"/>
                    </a:lnTo>
                    <a:lnTo>
                      <a:pt x="1695" y="3124"/>
                    </a:lnTo>
                    <a:lnTo>
                      <a:pt x="1715" y="3086"/>
                    </a:lnTo>
                    <a:lnTo>
                      <a:pt x="1715" y="3067"/>
                    </a:lnTo>
                    <a:lnTo>
                      <a:pt x="1715" y="3048"/>
                    </a:lnTo>
                    <a:lnTo>
                      <a:pt x="1715" y="3010"/>
                    </a:lnTo>
                    <a:lnTo>
                      <a:pt x="1715" y="2991"/>
                    </a:lnTo>
                    <a:lnTo>
                      <a:pt x="1734" y="2972"/>
                    </a:lnTo>
                    <a:lnTo>
                      <a:pt x="1734" y="2952"/>
                    </a:lnTo>
                    <a:lnTo>
                      <a:pt x="1734" y="2896"/>
                    </a:lnTo>
                    <a:lnTo>
                      <a:pt x="1753" y="2876"/>
                    </a:lnTo>
                    <a:lnTo>
                      <a:pt x="1753" y="2838"/>
                    </a:lnTo>
                    <a:lnTo>
                      <a:pt x="1753" y="2820"/>
                    </a:lnTo>
                    <a:lnTo>
                      <a:pt x="1753" y="2800"/>
                    </a:lnTo>
                    <a:lnTo>
                      <a:pt x="1772" y="2781"/>
                    </a:lnTo>
                    <a:lnTo>
                      <a:pt x="1772" y="2762"/>
                    </a:lnTo>
                    <a:lnTo>
                      <a:pt x="1791" y="2743"/>
                    </a:lnTo>
                    <a:lnTo>
                      <a:pt x="2020" y="2629"/>
                    </a:lnTo>
                    <a:lnTo>
                      <a:pt x="2039" y="2610"/>
                    </a:lnTo>
                    <a:lnTo>
                      <a:pt x="2057" y="2610"/>
                    </a:lnTo>
                    <a:lnTo>
                      <a:pt x="2153" y="2629"/>
                    </a:lnTo>
                    <a:lnTo>
                      <a:pt x="2172" y="2629"/>
                    </a:lnTo>
                    <a:lnTo>
                      <a:pt x="2191" y="2610"/>
                    </a:lnTo>
                    <a:lnTo>
                      <a:pt x="2248" y="2534"/>
                    </a:lnTo>
                    <a:lnTo>
                      <a:pt x="2286" y="2515"/>
                    </a:lnTo>
                    <a:lnTo>
                      <a:pt x="2305" y="2495"/>
                    </a:lnTo>
                    <a:lnTo>
                      <a:pt x="2343" y="2419"/>
                    </a:lnTo>
                    <a:lnTo>
                      <a:pt x="2362" y="2419"/>
                    </a:lnTo>
                    <a:lnTo>
                      <a:pt x="2362" y="2400"/>
                    </a:lnTo>
                    <a:lnTo>
                      <a:pt x="2381" y="2381"/>
                    </a:lnTo>
                    <a:lnTo>
                      <a:pt x="2401" y="2362"/>
                    </a:lnTo>
                    <a:lnTo>
                      <a:pt x="2420" y="2343"/>
                    </a:lnTo>
                    <a:lnTo>
                      <a:pt x="2438" y="2324"/>
                    </a:lnTo>
                    <a:lnTo>
                      <a:pt x="2457" y="2324"/>
                    </a:lnTo>
                    <a:lnTo>
                      <a:pt x="2515" y="2286"/>
                    </a:lnTo>
                    <a:lnTo>
                      <a:pt x="2534" y="2267"/>
                    </a:lnTo>
                    <a:lnTo>
                      <a:pt x="2553" y="2267"/>
                    </a:lnTo>
                    <a:lnTo>
                      <a:pt x="2591" y="2267"/>
                    </a:lnTo>
                    <a:lnTo>
                      <a:pt x="2610" y="2248"/>
                    </a:lnTo>
                    <a:lnTo>
                      <a:pt x="2648" y="2229"/>
                    </a:lnTo>
                    <a:lnTo>
                      <a:pt x="2667" y="2229"/>
                    </a:lnTo>
                    <a:lnTo>
                      <a:pt x="2686" y="2210"/>
                    </a:lnTo>
                    <a:lnTo>
                      <a:pt x="2724" y="2134"/>
                    </a:lnTo>
                    <a:lnTo>
                      <a:pt x="2782" y="2095"/>
                    </a:lnTo>
                    <a:lnTo>
                      <a:pt x="2782" y="2077"/>
                    </a:lnTo>
                    <a:lnTo>
                      <a:pt x="2801" y="2019"/>
                    </a:lnTo>
                    <a:lnTo>
                      <a:pt x="2819" y="2000"/>
                    </a:lnTo>
                    <a:lnTo>
                      <a:pt x="2838" y="1981"/>
                    </a:lnTo>
                    <a:lnTo>
                      <a:pt x="2838" y="1962"/>
                    </a:lnTo>
                    <a:lnTo>
                      <a:pt x="2858" y="1943"/>
                    </a:lnTo>
                    <a:lnTo>
                      <a:pt x="2896" y="1943"/>
                    </a:lnTo>
                    <a:lnTo>
                      <a:pt x="2915" y="1924"/>
                    </a:lnTo>
                    <a:lnTo>
                      <a:pt x="2934" y="1905"/>
                    </a:lnTo>
                    <a:lnTo>
                      <a:pt x="2934" y="1886"/>
                    </a:lnTo>
                    <a:lnTo>
                      <a:pt x="2972" y="1848"/>
                    </a:lnTo>
                    <a:lnTo>
                      <a:pt x="2991" y="1810"/>
                    </a:lnTo>
                    <a:lnTo>
                      <a:pt x="3010" y="1791"/>
                    </a:lnTo>
                    <a:lnTo>
                      <a:pt x="3048" y="1772"/>
                    </a:lnTo>
                    <a:lnTo>
                      <a:pt x="3067" y="1772"/>
                    </a:lnTo>
                    <a:lnTo>
                      <a:pt x="3105" y="1753"/>
                    </a:lnTo>
                    <a:lnTo>
                      <a:pt x="3163" y="1677"/>
                    </a:lnTo>
                    <a:lnTo>
                      <a:pt x="3181" y="1657"/>
                    </a:lnTo>
                    <a:lnTo>
                      <a:pt x="3200" y="1657"/>
                    </a:lnTo>
                    <a:lnTo>
                      <a:pt x="3239" y="1619"/>
                    </a:lnTo>
                    <a:lnTo>
                      <a:pt x="3258" y="1619"/>
                    </a:lnTo>
                    <a:lnTo>
                      <a:pt x="3277" y="1638"/>
                    </a:lnTo>
                    <a:lnTo>
                      <a:pt x="3295" y="1657"/>
                    </a:lnTo>
                    <a:lnTo>
                      <a:pt x="3315" y="1657"/>
                    </a:lnTo>
                    <a:lnTo>
                      <a:pt x="3315" y="1638"/>
                    </a:lnTo>
                    <a:lnTo>
                      <a:pt x="3334" y="1638"/>
                    </a:lnTo>
                    <a:lnTo>
                      <a:pt x="3353" y="1638"/>
                    </a:lnTo>
                    <a:lnTo>
                      <a:pt x="3391" y="1657"/>
                    </a:lnTo>
                    <a:lnTo>
                      <a:pt x="3429" y="1657"/>
                    </a:lnTo>
                    <a:lnTo>
                      <a:pt x="3524" y="1638"/>
                    </a:lnTo>
                    <a:lnTo>
                      <a:pt x="3505" y="1619"/>
                    </a:lnTo>
                    <a:lnTo>
                      <a:pt x="3505" y="1600"/>
                    </a:lnTo>
                    <a:lnTo>
                      <a:pt x="3505" y="1581"/>
                    </a:lnTo>
                    <a:lnTo>
                      <a:pt x="3486" y="1543"/>
                    </a:lnTo>
                    <a:lnTo>
                      <a:pt x="3372" y="1372"/>
                    </a:lnTo>
                    <a:lnTo>
                      <a:pt x="3334" y="1315"/>
                    </a:lnTo>
                    <a:lnTo>
                      <a:pt x="3315" y="1296"/>
                    </a:lnTo>
                    <a:lnTo>
                      <a:pt x="3315" y="1276"/>
                    </a:lnTo>
                    <a:lnTo>
                      <a:pt x="3315" y="191"/>
                    </a:lnTo>
                    <a:lnTo>
                      <a:pt x="3315" y="19"/>
                    </a:lnTo>
                    <a:lnTo>
                      <a:pt x="3315" y="0"/>
                    </a:lnTo>
                    <a:lnTo>
                      <a:pt x="3676" y="57"/>
                    </a:lnTo>
                    <a:lnTo>
                      <a:pt x="3715" y="77"/>
                    </a:lnTo>
                    <a:lnTo>
                      <a:pt x="3734" y="96"/>
                    </a:lnTo>
                    <a:lnTo>
                      <a:pt x="3753" y="133"/>
                    </a:lnTo>
                    <a:lnTo>
                      <a:pt x="3772" y="172"/>
                    </a:lnTo>
                    <a:lnTo>
                      <a:pt x="3791" y="210"/>
                    </a:lnTo>
                    <a:lnTo>
                      <a:pt x="3791" y="267"/>
                    </a:lnTo>
                    <a:lnTo>
                      <a:pt x="3791" y="305"/>
                    </a:lnTo>
                    <a:lnTo>
                      <a:pt x="3753" y="343"/>
                    </a:lnTo>
                    <a:lnTo>
                      <a:pt x="3696" y="381"/>
                    </a:lnTo>
                    <a:lnTo>
                      <a:pt x="3676" y="400"/>
                    </a:lnTo>
                    <a:lnTo>
                      <a:pt x="3658" y="438"/>
                    </a:lnTo>
                    <a:lnTo>
                      <a:pt x="3639" y="495"/>
                    </a:lnTo>
                    <a:lnTo>
                      <a:pt x="3658" y="514"/>
                    </a:lnTo>
                    <a:lnTo>
                      <a:pt x="3658" y="553"/>
                    </a:lnTo>
                    <a:lnTo>
                      <a:pt x="3658" y="572"/>
                    </a:lnTo>
                    <a:lnTo>
                      <a:pt x="3676" y="572"/>
                    </a:lnTo>
                    <a:lnTo>
                      <a:pt x="3696" y="590"/>
                    </a:lnTo>
                    <a:lnTo>
                      <a:pt x="3734" y="590"/>
                    </a:lnTo>
                    <a:lnTo>
                      <a:pt x="3772" y="590"/>
                    </a:lnTo>
                    <a:lnTo>
                      <a:pt x="3791" y="629"/>
                    </a:lnTo>
                    <a:lnTo>
                      <a:pt x="3848" y="724"/>
                    </a:lnTo>
                    <a:lnTo>
                      <a:pt x="3867" y="762"/>
                    </a:lnTo>
                    <a:lnTo>
                      <a:pt x="3905" y="800"/>
                    </a:lnTo>
                    <a:lnTo>
                      <a:pt x="3943" y="819"/>
                    </a:lnTo>
                    <a:lnTo>
                      <a:pt x="4001" y="800"/>
                    </a:lnTo>
                    <a:lnTo>
                      <a:pt x="4020" y="800"/>
                    </a:lnTo>
                    <a:lnTo>
                      <a:pt x="4096" y="800"/>
                    </a:lnTo>
                    <a:lnTo>
                      <a:pt x="4115" y="800"/>
                    </a:lnTo>
                    <a:lnTo>
                      <a:pt x="4153" y="762"/>
                    </a:lnTo>
                    <a:lnTo>
                      <a:pt x="4229" y="762"/>
                    </a:lnTo>
                    <a:lnTo>
                      <a:pt x="4248" y="762"/>
                    </a:lnTo>
                    <a:lnTo>
                      <a:pt x="4267" y="762"/>
                    </a:lnTo>
                    <a:lnTo>
                      <a:pt x="4286" y="781"/>
                    </a:lnTo>
                    <a:lnTo>
                      <a:pt x="4286" y="800"/>
                    </a:lnTo>
                    <a:lnTo>
                      <a:pt x="4286" y="819"/>
                    </a:lnTo>
                    <a:lnTo>
                      <a:pt x="4286" y="839"/>
                    </a:lnTo>
                    <a:lnTo>
                      <a:pt x="4305" y="895"/>
                    </a:lnTo>
                    <a:lnTo>
                      <a:pt x="4343" y="953"/>
                    </a:lnTo>
                    <a:lnTo>
                      <a:pt x="4362" y="953"/>
                    </a:lnTo>
                    <a:lnTo>
                      <a:pt x="4362" y="971"/>
                    </a:lnTo>
                    <a:lnTo>
                      <a:pt x="4382" y="991"/>
                    </a:lnTo>
                    <a:lnTo>
                      <a:pt x="4477" y="1029"/>
                    </a:lnTo>
                    <a:lnTo>
                      <a:pt x="4515" y="1048"/>
                    </a:lnTo>
                    <a:lnTo>
                      <a:pt x="4553" y="1067"/>
                    </a:lnTo>
                    <a:lnTo>
                      <a:pt x="4572" y="1067"/>
                    </a:lnTo>
                    <a:lnTo>
                      <a:pt x="4610" y="1086"/>
                    </a:lnTo>
                    <a:lnTo>
                      <a:pt x="4648" y="1105"/>
                    </a:lnTo>
                    <a:lnTo>
                      <a:pt x="4667" y="1124"/>
                    </a:lnTo>
                    <a:lnTo>
                      <a:pt x="4686" y="1124"/>
                    </a:lnTo>
                    <a:lnTo>
                      <a:pt x="4724" y="1143"/>
                    </a:lnTo>
                    <a:lnTo>
                      <a:pt x="4743" y="1143"/>
                    </a:lnTo>
                    <a:lnTo>
                      <a:pt x="4782" y="1181"/>
                    </a:lnTo>
                    <a:lnTo>
                      <a:pt x="4800" y="1200"/>
                    </a:lnTo>
                    <a:lnTo>
                      <a:pt x="4819" y="1238"/>
                    </a:lnTo>
                    <a:lnTo>
                      <a:pt x="4819" y="1296"/>
                    </a:lnTo>
                    <a:lnTo>
                      <a:pt x="4819" y="1315"/>
                    </a:lnTo>
                    <a:lnTo>
                      <a:pt x="4858" y="1315"/>
                    </a:lnTo>
                    <a:lnTo>
                      <a:pt x="4877" y="1334"/>
                    </a:lnTo>
                    <a:lnTo>
                      <a:pt x="4991" y="1352"/>
                    </a:lnTo>
                    <a:lnTo>
                      <a:pt x="5029" y="1352"/>
                    </a:lnTo>
                    <a:lnTo>
                      <a:pt x="5144" y="1334"/>
                    </a:lnTo>
                    <a:lnTo>
                      <a:pt x="5372" y="1372"/>
                    </a:lnTo>
                    <a:lnTo>
                      <a:pt x="5391" y="1372"/>
                    </a:lnTo>
                    <a:lnTo>
                      <a:pt x="5429" y="1372"/>
                    </a:lnTo>
                    <a:lnTo>
                      <a:pt x="5448" y="1391"/>
                    </a:lnTo>
                    <a:lnTo>
                      <a:pt x="5486" y="1391"/>
                    </a:lnTo>
                    <a:lnTo>
                      <a:pt x="5505" y="1410"/>
                    </a:lnTo>
                    <a:lnTo>
                      <a:pt x="5525" y="1429"/>
                    </a:lnTo>
                    <a:lnTo>
                      <a:pt x="5543" y="1429"/>
                    </a:lnTo>
                    <a:lnTo>
                      <a:pt x="5581" y="1429"/>
                    </a:lnTo>
                    <a:lnTo>
                      <a:pt x="5601" y="1429"/>
                    </a:lnTo>
                    <a:lnTo>
                      <a:pt x="5601" y="1448"/>
                    </a:lnTo>
                    <a:lnTo>
                      <a:pt x="5620" y="1448"/>
                    </a:lnTo>
                    <a:lnTo>
                      <a:pt x="5639" y="1448"/>
                    </a:lnTo>
                    <a:lnTo>
                      <a:pt x="5657" y="1448"/>
                    </a:lnTo>
                    <a:lnTo>
                      <a:pt x="5677" y="1429"/>
                    </a:lnTo>
                    <a:lnTo>
                      <a:pt x="5677" y="1410"/>
                    </a:lnTo>
                    <a:lnTo>
                      <a:pt x="5696" y="1410"/>
                    </a:lnTo>
                    <a:lnTo>
                      <a:pt x="5734" y="1410"/>
                    </a:lnTo>
                    <a:lnTo>
                      <a:pt x="5772" y="1410"/>
                    </a:lnTo>
                    <a:lnTo>
                      <a:pt x="5848" y="1448"/>
                    </a:lnTo>
                    <a:lnTo>
                      <a:pt x="5886" y="1467"/>
                    </a:lnTo>
                    <a:lnTo>
                      <a:pt x="5906" y="1467"/>
                    </a:lnTo>
                    <a:lnTo>
                      <a:pt x="5962" y="1467"/>
                    </a:lnTo>
                    <a:lnTo>
                      <a:pt x="6001" y="1467"/>
                    </a:lnTo>
                    <a:lnTo>
                      <a:pt x="6134" y="1429"/>
                    </a:lnTo>
                    <a:lnTo>
                      <a:pt x="6248" y="1429"/>
                    </a:lnTo>
                    <a:lnTo>
                      <a:pt x="6267" y="1429"/>
                    </a:lnTo>
                    <a:lnTo>
                      <a:pt x="6287" y="1448"/>
                    </a:lnTo>
                    <a:lnTo>
                      <a:pt x="6343" y="1448"/>
                    </a:lnTo>
                    <a:lnTo>
                      <a:pt x="6382" y="1448"/>
                    </a:lnTo>
                    <a:lnTo>
                      <a:pt x="6401" y="1448"/>
                    </a:lnTo>
                    <a:lnTo>
                      <a:pt x="6648" y="1486"/>
                    </a:lnTo>
                    <a:lnTo>
                      <a:pt x="6705" y="1486"/>
                    </a:lnTo>
                    <a:lnTo>
                      <a:pt x="7010" y="1600"/>
                    </a:lnTo>
                    <a:lnTo>
                      <a:pt x="7067" y="1638"/>
                    </a:lnTo>
                    <a:lnTo>
                      <a:pt x="7086" y="1657"/>
                    </a:lnTo>
                    <a:lnTo>
                      <a:pt x="7125" y="1657"/>
                    </a:lnTo>
                    <a:lnTo>
                      <a:pt x="7144" y="1677"/>
                    </a:lnTo>
                    <a:lnTo>
                      <a:pt x="7220" y="1772"/>
                    </a:lnTo>
                    <a:lnTo>
                      <a:pt x="7239" y="1772"/>
                    </a:lnTo>
                    <a:lnTo>
                      <a:pt x="7296" y="1791"/>
                    </a:lnTo>
                    <a:lnTo>
                      <a:pt x="7334" y="1810"/>
                    </a:lnTo>
                    <a:lnTo>
                      <a:pt x="7353" y="1829"/>
                    </a:lnTo>
                    <a:lnTo>
                      <a:pt x="7391" y="1867"/>
                    </a:lnTo>
                    <a:lnTo>
                      <a:pt x="7391" y="1886"/>
                    </a:lnTo>
                    <a:lnTo>
                      <a:pt x="7429" y="1905"/>
                    </a:lnTo>
                    <a:lnTo>
                      <a:pt x="7543" y="2000"/>
                    </a:lnTo>
                    <a:lnTo>
                      <a:pt x="7582" y="2019"/>
                    </a:lnTo>
                    <a:lnTo>
                      <a:pt x="7601" y="2038"/>
                    </a:lnTo>
                    <a:lnTo>
                      <a:pt x="7696" y="2038"/>
                    </a:lnTo>
                    <a:lnTo>
                      <a:pt x="7696" y="2686"/>
                    </a:lnTo>
                    <a:lnTo>
                      <a:pt x="7696" y="3315"/>
                    </a:lnTo>
                    <a:lnTo>
                      <a:pt x="7696" y="3619"/>
                    </a:lnTo>
                    <a:lnTo>
                      <a:pt x="7696" y="3677"/>
                    </a:lnTo>
                    <a:lnTo>
                      <a:pt x="7867" y="3695"/>
                    </a:lnTo>
                    <a:lnTo>
                      <a:pt x="7924" y="3714"/>
                    </a:lnTo>
                    <a:lnTo>
                      <a:pt x="7943" y="3714"/>
                    </a:lnTo>
                    <a:lnTo>
                      <a:pt x="8019" y="3791"/>
                    </a:lnTo>
                    <a:lnTo>
                      <a:pt x="8058" y="3848"/>
                    </a:lnTo>
                    <a:lnTo>
                      <a:pt x="8115" y="3886"/>
                    </a:lnTo>
                    <a:lnTo>
                      <a:pt x="8172" y="3943"/>
                    </a:lnTo>
                    <a:lnTo>
                      <a:pt x="8172" y="3962"/>
                    </a:lnTo>
                    <a:lnTo>
                      <a:pt x="8210" y="4039"/>
                    </a:lnTo>
                    <a:lnTo>
                      <a:pt x="8210" y="4058"/>
                    </a:lnTo>
                    <a:lnTo>
                      <a:pt x="8210" y="4076"/>
                    </a:lnTo>
                    <a:lnTo>
                      <a:pt x="8191" y="4076"/>
                    </a:lnTo>
                    <a:lnTo>
                      <a:pt x="8172" y="4095"/>
                    </a:lnTo>
                    <a:lnTo>
                      <a:pt x="8153" y="4115"/>
                    </a:lnTo>
                    <a:lnTo>
                      <a:pt x="8096" y="4134"/>
                    </a:lnTo>
                    <a:lnTo>
                      <a:pt x="7982" y="4191"/>
                    </a:lnTo>
                    <a:lnTo>
                      <a:pt x="7943" y="4191"/>
                    </a:lnTo>
                    <a:lnTo>
                      <a:pt x="7753" y="4191"/>
                    </a:lnTo>
                    <a:lnTo>
                      <a:pt x="7715" y="4210"/>
                    </a:lnTo>
                    <a:lnTo>
                      <a:pt x="7696" y="4210"/>
                    </a:lnTo>
                    <a:lnTo>
                      <a:pt x="7601" y="4191"/>
                    </a:lnTo>
                    <a:lnTo>
                      <a:pt x="7486" y="4210"/>
                    </a:lnTo>
                    <a:lnTo>
                      <a:pt x="7334" y="4210"/>
                    </a:lnTo>
                    <a:lnTo>
                      <a:pt x="7296" y="4191"/>
                    </a:lnTo>
                    <a:lnTo>
                      <a:pt x="7258" y="4172"/>
                    </a:lnTo>
                    <a:lnTo>
                      <a:pt x="7162" y="4095"/>
                    </a:lnTo>
                    <a:lnTo>
                      <a:pt x="7125" y="4076"/>
                    </a:lnTo>
                    <a:lnTo>
                      <a:pt x="7086" y="4076"/>
                    </a:lnTo>
                    <a:lnTo>
                      <a:pt x="7086" y="4058"/>
                    </a:lnTo>
                    <a:lnTo>
                      <a:pt x="7086" y="4039"/>
                    </a:lnTo>
                    <a:lnTo>
                      <a:pt x="7086" y="4019"/>
                    </a:lnTo>
                    <a:lnTo>
                      <a:pt x="7067" y="4019"/>
                    </a:lnTo>
                    <a:lnTo>
                      <a:pt x="7029" y="4039"/>
                    </a:lnTo>
                    <a:lnTo>
                      <a:pt x="7010" y="4039"/>
                    </a:lnTo>
                    <a:lnTo>
                      <a:pt x="6972" y="4019"/>
                    </a:lnTo>
                    <a:lnTo>
                      <a:pt x="6763" y="3905"/>
                    </a:lnTo>
                    <a:lnTo>
                      <a:pt x="6648" y="3867"/>
                    </a:lnTo>
                    <a:lnTo>
                      <a:pt x="6553" y="3829"/>
                    </a:lnTo>
                    <a:lnTo>
                      <a:pt x="6477" y="3810"/>
                    </a:lnTo>
                    <a:lnTo>
                      <a:pt x="6439" y="3810"/>
                    </a:lnTo>
                    <a:lnTo>
                      <a:pt x="6363" y="3810"/>
                    </a:lnTo>
                    <a:lnTo>
                      <a:pt x="6343" y="3810"/>
                    </a:lnTo>
                    <a:lnTo>
                      <a:pt x="6324" y="3810"/>
                    </a:lnTo>
                    <a:lnTo>
                      <a:pt x="6324" y="3791"/>
                    </a:lnTo>
                    <a:lnTo>
                      <a:pt x="6324" y="3772"/>
                    </a:lnTo>
                    <a:lnTo>
                      <a:pt x="6363" y="3772"/>
                    </a:lnTo>
                    <a:lnTo>
                      <a:pt x="6363" y="3791"/>
                    </a:lnTo>
                    <a:lnTo>
                      <a:pt x="6382" y="3791"/>
                    </a:lnTo>
                    <a:lnTo>
                      <a:pt x="6439" y="3791"/>
                    </a:lnTo>
                    <a:lnTo>
                      <a:pt x="6458" y="3791"/>
                    </a:lnTo>
                    <a:lnTo>
                      <a:pt x="6458" y="3772"/>
                    </a:lnTo>
                    <a:lnTo>
                      <a:pt x="6458" y="3753"/>
                    </a:lnTo>
                    <a:lnTo>
                      <a:pt x="6439" y="3734"/>
                    </a:lnTo>
                    <a:lnTo>
                      <a:pt x="6419" y="3734"/>
                    </a:lnTo>
                    <a:lnTo>
                      <a:pt x="6439" y="3695"/>
                    </a:lnTo>
                    <a:lnTo>
                      <a:pt x="6419" y="3677"/>
                    </a:lnTo>
                    <a:lnTo>
                      <a:pt x="6343" y="3658"/>
                    </a:lnTo>
                    <a:lnTo>
                      <a:pt x="6287" y="3677"/>
                    </a:lnTo>
                    <a:lnTo>
                      <a:pt x="6248" y="3677"/>
                    </a:lnTo>
                    <a:lnTo>
                      <a:pt x="6248" y="3695"/>
                    </a:lnTo>
                    <a:lnTo>
                      <a:pt x="6267" y="3695"/>
                    </a:lnTo>
                    <a:lnTo>
                      <a:pt x="6287" y="3695"/>
                    </a:lnTo>
                    <a:lnTo>
                      <a:pt x="6305" y="3695"/>
                    </a:lnTo>
                    <a:lnTo>
                      <a:pt x="6287" y="3714"/>
                    </a:lnTo>
                    <a:lnTo>
                      <a:pt x="6305" y="3714"/>
                    </a:lnTo>
                    <a:lnTo>
                      <a:pt x="6305" y="3734"/>
                    </a:lnTo>
                    <a:lnTo>
                      <a:pt x="6324" y="3734"/>
                    </a:lnTo>
                    <a:lnTo>
                      <a:pt x="6229" y="3734"/>
                    </a:lnTo>
                    <a:lnTo>
                      <a:pt x="6210" y="3753"/>
                    </a:lnTo>
                    <a:lnTo>
                      <a:pt x="6191" y="3753"/>
                    </a:lnTo>
                    <a:lnTo>
                      <a:pt x="6134" y="3810"/>
                    </a:lnTo>
                    <a:lnTo>
                      <a:pt x="6115" y="3829"/>
                    </a:lnTo>
                    <a:lnTo>
                      <a:pt x="6115" y="3867"/>
                    </a:lnTo>
                    <a:lnTo>
                      <a:pt x="6096" y="3905"/>
                    </a:lnTo>
                    <a:lnTo>
                      <a:pt x="6096" y="3924"/>
                    </a:lnTo>
                    <a:lnTo>
                      <a:pt x="6077" y="3943"/>
                    </a:lnTo>
                    <a:lnTo>
                      <a:pt x="6077" y="3981"/>
                    </a:lnTo>
                    <a:lnTo>
                      <a:pt x="6077" y="4019"/>
                    </a:lnTo>
                    <a:lnTo>
                      <a:pt x="6096" y="4229"/>
                    </a:lnTo>
                    <a:lnTo>
                      <a:pt x="6134" y="4381"/>
                    </a:lnTo>
                    <a:lnTo>
                      <a:pt x="6134" y="4400"/>
                    </a:lnTo>
                    <a:lnTo>
                      <a:pt x="6172" y="4476"/>
                    </a:lnTo>
                    <a:lnTo>
                      <a:pt x="6172" y="4515"/>
                    </a:lnTo>
                    <a:lnTo>
                      <a:pt x="6172" y="4552"/>
                    </a:lnTo>
                    <a:lnTo>
                      <a:pt x="6229" y="4610"/>
                    </a:lnTo>
                    <a:lnTo>
                      <a:pt x="6248" y="4648"/>
                    </a:lnTo>
                    <a:lnTo>
                      <a:pt x="6248" y="4686"/>
                    </a:lnTo>
                    <a:lnTo>
                      <a:pt x="6229" y="4724"/>
                    </a:lnTo>
                    <a:lnTo>
                      <a:pt x="6229" y="4762"/>
                    </a:lnTo>
                    <a:lnTo>
                      <a:pt x="6210" y="4781"/>
                    </a:lnTo>
                    <a:lnTo>
                      <a:pt x="6210" y="4819"/>
                    </a:lnTo>
                    <a:lnTo>
                      <a:pt x="6210" y="4857"/>
                    </a:lnTo>
                    <a:lnTo>
                      <a:pt x="6229" y="4933"/>
                    </a:lnTo>
                    <a:lnTo>
                      <a:pt x="6229" y="4972"/>
                    </a:lnTo>
                    <a:lnTo>
                      <a:pt x="6229" y="5029"/>
                    </a:lnTo>
                    <a:lnTo>
                      <a:pt x="6191" y="5105"/>
                    </a:lnTo>
                    <a:lnTo>
                      <a:pt x="6172" y="5162"/>
                    </a:lnTo>
                    <a:lnTo>
                      <a:pt x="6172" y="5200"/>
                    </a:lnTo>
                    <a:lnTo>
                      <a:pt x="6191" y="5238"/>
                    </a:lnTo>
                    <a:lnTo>
                      <a:pt x="6172" y="5238"/>
                    </a:lnTo>
                    <a:lnTo>
                      <a:pt x="6115" y="5219"/>
                    </a:lnTo>
                    <a:lnTo>
                      <a:pt x="5581" y="5219"/>
                    </a:lnTo>
                    <a:lnTo>
                      <a:pt x="5296" y="5219"/>
                    </a:lnTo>
                    <a:lnTo>
                      <a:pt x="4534" y="5219"/>
                    </a:lnTo>
                    <a:lnTo>
                      <a:pt x="3467" y="5219"/>
                    </a:lnTo>
                    <a:lnTo>
                      <a:pt x="3143" y="5219"/>
                    </a:lnTo>
                    <a:lnTo>
                      <a:pt x="2381" y="5219"/>
                    </a:lnTo>
                    <a:lnTo>
                      <a:pt x="2267" y="5219"/>
                    </a:lnTo>
                    <a:lnTo>
                      <a:pt x="629" y="5219"/>
                    </a:lnTo>
                    <a:lnTo>
                      <a:pt x="153" y="5219"/>
                    </a:lnTo>
                    <a:lnTo>
                      <a:pt x="134" y="5219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5" name="Freeform 16">
                <a:extLst>
                  <a:ext uri="{FF2B5EF4-FFF2-40B4-BE49-F238E27FC236}">
                    <a16:creationId xmlns:a16="http://schemas.microsoft.com/office/drawing/2014/main" id="{6FC5B503-A8D9-F74A-BC0D-B8E53CFE0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263" y="5346700"/>
                <a:ext cx="1279525" cy="1590675"/>
              </a:xfrm>
              <a:custGeom>
                <a:avLst/>
                <a:gdLst>
                  <a:gd name="T0" fmla="*/ 2147483646 w 7107"/>
                  <a:gd name="T1" fmla="*/ 2147483646 h 8839"/>
                  <a:gd name="T2" fmla="*/ 2147483646 w 7107"/>
                  <a:gd name="T3" fmla="*/ 2147483646 h 8839"/>
                  <a:gd name="T4" fmla="*/ 2147483646 w 7107"/>
                  <a:gd name="T5" fmla="*/ 2147483646 h 8839"/>
                  <a:gd name="T6" fmla="*/ 2147483646 w 7107"/>
                  <a:gd name="T7" fmla="*/ 2147483646 h 8839"/>
                  <a:gd name="T8" fmla="*/ 2147483646 w 7107"/>
                  <a:gd name="T9" fmla="*/ 2147483646 h 8839"/>
                  <a:gd name="T10" fmla="*/ 2147483646 w 7107"/>
                  <a:gd name="T11" fmla="*/ 2147483646 h 8839"/>
                  <a:gd name="T12" fmla="*/ 2147483646 w 7107"/>
                  <a:gd name="T13" fmla="*/ 2147483646 h 8839"/>
                  <a:gd name="T14" fmla="*/ 2147483646 w 7107"/>
                  <a:gd name="T15" fmla="*/ 2147483646 h 8839"/>
                  <a:gd name="T16" fmla="*/ 2147483646 w 7107"/>
                  <a:gd name="T17" fmla="*/ 2147483646 h 8839"/>
                  <a:gd name="T18" fmla="*/ 2147483646 w 7107"/>
                  <a:gd name="T19" fmla="*/ 2147483646 h 8839"/>
                  <a:gd name="T20" fmla="*/ 2147483646 w 7107"/>
                  <a:gd name="T21" fmla="*/ 2147483646 h 8839"/>
                  <a:gd name="T22" fmla="*/ 2147483646 w 7107"/>
                  <a:gd name="T23" fmla="*/ 2147483646 h 8839"/>
                  <a:gd name="T24" fmla="*/ 2147483646 w 7107"/>
                  <a:gd name="T25" fmla="*/ 0 h 8839"/>
                  <a:gd name="T26" fmla="*/ 2147483646 w 7107"/>
                  <a:gd name="T27" fmla="*/ 2147483646 h 8839"/>
                  <a:gd name="T28" fmla="*/ 2147483646 w 7107"/>
                  <a:gd name="T29" fmla="*/ 2147483646 h 8839"/>
                  <a:gd name="T30" fmla="*/ 2147483646 w 7107"/>
                  <a:gd name="T31" fmla="*/ 2147483646 h 8839"/>
                  <a:gd name="T32" fmla="*/ 2147483646 w 7107"/>
                  <a:gd name="T33" fmla="*/ 2147483646 h 8839"/>
                  <a:gd name="T34" fmla="*/ 2147483646 w 7107"/>
                  <a:gd name="T35" fmla="*/ 2147483646 h 8839"/>
                  <a:gd name="T36" fmla="*/ 2147483646 w 7107"/>
                  <a:gd name="T37" fmla="*/ 2147483646 h 8839"/>
                  <a:gd name="T38" fmla="*/ 2147483646 w 7107"/>
                  <a:gd name="T39" fmla="*/ 2147483646 h 8839"/>
                  <a:gd name="T40" fmla="*/ 2147483646 w 7107"/>
                  <a:gd name="T41" fmla="*/ 2147483646 h 8839"/>
                  <a:gd name="T42" fmla="*/ 2147483646 w 7107"/>
                  <a:gd name="T43" fmla="*/ 2147483646 h 8839"/>
                  <a:gd name="T44" fmla="*/ 2147483646 w 7107"/>
                  <a:gd name="T45" fmla="*/ 2147483646 h 8839"/>
                  <a:gd name="T46" fmla="*/ 2147483646 w 7107"/>
                  <a:gd name="T47" fmla="*/ 2147483646 h 8839"/>
                  <a:gd name="T48" fmla="*/ 2147483646 w 7107"/>
                  <a:gd name="T49" fmla="*/ 2147483646 h 8839"/>
                  <a:gd name="T50" fmla="*/ 2147483646 w 7107"/>
                  <a:gd name="T51" fmla="*/ 2147483646 h 8839"/>
                  <a:gd name="T52" fmla="*/ 2147483646 w 7107"/>
                  <a:gd name="T53" fmla="*/ 2147483646 h 8839"/>
                  <a:gd name="T54" fmla="*/ 2147483646 w 7107"/>
                  <a:gd name="T55" fmla="*/ 2147483646 h 8839"/>
                  <a:gd name="T56" fmla="*/ 2147483646 w 7107"/>
                  <a:gd name="T57" fmla="*/ 2147483646 h 8839"/>
                  <a:gd name="T58" fmla="*/ 2147483646 w 7107"/>
                  <a:gd name="T59" fmla="*/ 2147483646 h 8839"/>
                  <a:gd name="T60" fmla="*/ 2147483646 w 7107"/>
                  <a:gd name="T61" fmla="*/ 2147483646 h 8839"/>
                  <a:gd name="T62" fmla="*/ 2147483646 w 7107"/>
                  <a:gd name="T63" fmla="*/ 2147483646 h 8839"/>
                  <a:gd name="T64" fmla="*/ 2147483646 w 7107"/>
                  <a:gd name="T65" fmla="*/ 2147483646 h 8839"/>
                  <a:gd name="T66" fmla="*/ 2147483646 w 7107"/>
                  <a:gd name="T67" fmla="*/ 2147483646 h 8839"/>
                  <a:gd name="T68" fmla="*/ 2147483646 w 7107"/>
                  <a:gd name="T69" fmla="*/ 2147483646 h 8839"/>
                  <a:gd name="T70" fmla="*/ 2147483646 w 7107"/>
                  <a:gd name="T71" fmla="*/ 2147483646 h 8839"/>
                  <a:gd name="T72" fmla="*/ 2147483646 w 7107"/>
                  <a:gd name="T73" fmla="*/ 2147483646 h 8839"/>
                  <a:gd name="T74" fmla="*/ 2147483646 w 7107"/>
                  <a:gd name="T75" fmla="*/ 2147483646 h 8839"/>
                  <a:gd name="T76" fmla="*/ 2147483646 w 7107"/>
                  <a:gd name="T77" fmla="*/ 2147483646 h 8839"/>
                  <a:gd name="T78" fmla="*/ 2147483646 w 7107"/>
                  <a:gd name="T79" fmla="*/ 2147483646 h 8839"/>
                  <a:gd name="T80" fmla="*/ 2147483646 w 7107"/>
                  <a:gd name="T81" fmla="*/ 2147483646 h 8839"/>
                  <a:gd name="T82" fmla="*/ 2147483646 w 7107"/>
                  <a:gd name="T83" fmla="*/ 2147483646 h 8839"/>
                  <a:gd name="T84" fmla="*/ 2147483646 w 7107"/>
                  <a:gd name="T85" fmla="*/ 2147483646 h 8839"/>
                  <a:gd name="T86" fmla="*/ 2147483646 w 7107"/>
                  <a:gd name="T87" fmla="*/ 2147483646 h 8839"/>
                  <a:gd name="T88" fmla="*/ 2147483646 w 7107"/>
                  <a:gd name="T89" fmla="*/ 2147483646 h 8839"/>
                  <a:gd name="T90" fmla="*/ 2147483646 w 7107"/>
                  <a:gd name="T91" fmla="*/ 2147483646 h 8839"/>
                  <a:gd name="T92" fmla="*/ 2147483646 w 7107"/>
                  <a:gd name="T93" fmla="*/ 2147483646 h 8839"/>
                  <a:gd name="T94" fmla="*/ 2147483646 w 7107"/>
                  <a:gd name="T95" fmla="*/ 2147483646 h 8839"/>
                  <a:gd name="T96" fmla="*/ 2147483646 w 7107"/>
                  <a:gd name="T97" fmla="*/ 2147483646 h 8839"/>
                  <a:gd name="T98" fmla="*/ 2147483646 w 7107"/>
                  <a:gd name="T99" fmla="*/ 2147483646 h 8839"/>
                  <a:gd name="T100" fmla="*/ 2147483646 w 7107"/>
                  <a:gd name="T101" fmla="*/ 2147483646 h 8839"/>
                  <a:gd name="T102" fmla="*/ 2147483646 w 7107"/>
                  <a:gd name="T103" fmla="*/ 2147483646 h 8839"/>
                  <a:gd name="T104" fmla="*/ 2147483646 w 7107"/>
                  <a:gd name="T105" fmla="*/ 2147483646 h 8839"/>
                  <a:gd name="T106" fmla="*/ 2147483646 w 7107"/>
                  <a:gd name="T107" fmla="*/ 2147483646 h 8839"/>
                  <a:gd name="T108" fmla="*/ 2147483646 w 7107"/>
                  <a:gd name="T109" fmla="*/ 2147483646 h 8839"/>
                  <a:gd name="T110" fmla="*/ 2147483646 w 7107"/>
                  <a:gd name="T111" fmla="*/ 2147483646 h 8839"/>
                  <a:gd name="T112" fmla="*/ 2147483646 w 7107"/>
                  <a:gd name="T113" fmla="*/ 2147483646 h 8839"/>
                  <a:gd name="T114" fmla="*/ 2147483646 w 7107"/>
                  <a:gd name="T115" fmla="*/ 2147483646 h 8839"/>
                  <a:gd name="T116" fmla="*/ 2147483646 w 7107"/>
                  <a:gd name="T117" fmla="*/ 2147483646 h 8839"/>
                  <a:gd name="T118" fmla="*/ 2147483646 w 7107"/>
                  <a:gd name="T119" fmla="*/ 2147483646 h 8839"/>
                  <a:gd name="T120" fmla="*/ 2147483646 w 7107"/>
                  <a:gd name="T121" fmla="*/ 2147483646 h 8839"/>
                  <a:gd name="T122" fmla="*/ 2147483646 w 7107"/>
                  <a:gd name="T123" fmla="*/ 2147483646 h 88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107" h="8839">
                    <a:moveTo>
                      <a:pt x="381" y="4343"/>
                    </a:moveTo>
                    <a:lnTo>
                      <a:pt x="362" y="4343"/>
                    </a:lnTo>
                    <a:lnTo>
                      <a:pt x="362" y="4305"/>
                    </a:lnTo>
                    <a:lnTo>
                      <a:pt x="381" y="4267"/>
                    </a:lnTo>
                    <a:lnTo>
                      <a:pt x="439" y="4191"/>
                    </a:lnTo>
                    <a:lnTo>
                      <a:pt x="439" y="4172"/>
                    </a:lnTo>
                    <a:lnTo>
                      <a:pt x="439" y="4152"/>
                    </a:lnTo>
                    <a:lnTo>
                      <a:pt x="439" y="4133"/>
                    </a:lnTo>
                    <a:lnTo>
                      <a:pt x="457" y="4114"/>
                    </a:lnTo>
                    <a:lnTo>
                      <a:pt x="457" y="4096"/>
                    </a:lnTo>
                    <a:lnTo>
                      <a:pt x="515" y="4000"/>
                    </a:lnTo>
                    <a:lnTo>
                      <a:pt x="553" y="3962"/>
                    </a:lnTo>
                    <a:lnTo>
                      <a:pt x="610" y="3943"/>
                    </a:lnTo>
                    <a:lnTo>
                      <a:pt x="686" y="3924"/>
                    </a:lnTo>
                    <a:lnTo>
                      <a:pt x="724" y="3924"/>
                    </a:lnTo>
                    <a:lnTo>
                      <a:pt x="762" y="3886"/>
                    </a:lnTo>
                    <a:lnTo>
                      <a:pt x="820" y="3810"/>
                    </a:lnTo>
                    <a:lnTo>
                      <a:pt x="877" y="3752"/>
                    </a:lnTo>
                    <a:lnTo>
                      <a:pt x="896" y="3715"/>
                    </a:lnTo>
                    <a:lnTo>
                      <a:pt x="915" y="3676"/>
                    </a:lnTo>
                    <a:lnTo>
                      <a:pt x="915" y="3619"/>
                    </a:lnTo>
                    <a:lnTo>
                      <a:pt x="915" y="3486"/>
                    </a:lnTo>
                    <a:lnTo>
                      <a:pt x="896" y="3410"/>
                    </a:lnTo>
                    <a:lnTo>
                      <a:pt x="877" y="3334"/>
                    </a:lnTo>
                    <a:lnTo>
                      <a:pt x="915" y="3257"/>
                    </a:lnTo>
                    <a:lnTo>
                      <a:pt x="953" y="3238"/>
                    </a:lnTo>
                    <a:lnTo>
                      <a:pt x="991" y="3200"/>
                    </a:lnTo>
                    <a:lnTo>
                      <a:pt x="1048" y="3181"/>
                    </a:lnTo>
                    <a:lnTo>
                      <a:pt x="1087" y="3143"/>
                    </a:lnTo>
                    <a:lnTo>
                      <a:pt x="1087" y="3124"/>
                    </a:lnTo>
                    <a:lnTo>
                      <a:pt x="1105" y="3105"/>
                    </a:lnTo>
                    <a:lnTo>
                      <a:pt x="1124" y="3105"/>
                    </a:lnTo>
                    <a:lnTo>
                      <a:pt x="1143" y="3124"/>
                    </a:lnTo>
                    <a:lnTo>
                      <a:pt x="1163" y="3124"/>
                    </a:lnTo>
                    <a:lnTo>
                      <a:pt x="1163" y="3105"/>
                    </a:lnTo>
                    <a:lnTo>
                      <a:pt x="1163" y="3067"/>
                    </a:lnTo>
                    <a:lnTo>
                      <a:pt x="1143" y="3048"/>
                    </a:lnTo>
                    <a:lnTo>
                      <a:pt x="1143" y="3029"/>
                    </a:lnTo>
                    <a:lnTo>
                      <a:pt x="1143" y="3009"/>
                    </a:lnTo>
                    <a:lnTo>
                      <a:pt x="1143" y="2953"/>
                    </a:lnTo>
                    <a:lnTo>
                      <a:pt x="1163" y="2933"/>
                    </a:lnTo>
                    <a:lnTo>
                      <a:pt x="1124" y="2762"/>
                    </a:lnTo>
                    <a:lnTo>
                      <a:pt x="1124" y="2743"/>
                    </a:lnTo>
                    <a:lnTo>
                      <a:pt x="1087" y="2724"/>
                    </a:lnTo>
                    <a:lnTo>
                      <a:pt x="1067" y="2724"/>
                    </a:lnTo>
                    <a:lnTo>
                      <a:pt x="1067" y="2705"/>
                    </a:lnTo>
                    <a:lnTo>
                      <a:pt x="1067" y="2686"/>
                    </a:lnTo>
                    <a:lnTo>
                      <a:pt x="1048" y="2667"/>
                    </a:lnTo>
                    <a:lnTo>
                      <a:pt x="1048" y="2648"/>
                    </a:lnTo>
                    <a:lnTo>
                      <a:pt x="1029" y="2648"/>
                    </a:lnTo>
                    <a:lnTo>
                      <a:pt x="1010" y="2628"/>
                    </a:lnTo>
                    <a:lnTo>
                      <a:pt x="972" y="2610"/>
                    </a:lnTo>
                    <a:lnTo>
                      <a:pt x="953" y="2572"/>
                    </a:lnTo>
                    <a:lnTo>
                      <a:pt x="934" y="2533"/>
                    </a:lnTo>
                    <a:lnTo>
                      <a:pt x="953" y="2496"/>
                    </a:lnTo>
                    <a:lnTo>
                      <a:pt x="991" y="2457"/>
                    </a:lnTo>
                    <a:lnTo>
                      <a:pt x="1010" y="2362"/>
                    </a:lnTo>
                    <a:lnTo>
                      <a:pt x="1029" y="2305"/>
                    </a:lnTo>
                    <a:lnTo>
                      <a:pt x="1105" y="2152"/>
                    </a:lnTo>
                    <a:lnTo>
                      <a:pt x="1124" y="2133"/>
                    </a:lnTo>
                    <a:lnTo>
                      <a:pt x="1124" y="2115"/>
                    </a:lnTo>
                    <a:lnTo>
                      <a:pt x="1124" y="2095"/>
                    </a:lnTo>
                    <a:lnTo>
                      <a:pt x="1124" y="2057"/>
                    </a:lnTo>
                    <a:lnTo>
                      <a:pt x="1143" y="2000"/>
                    </a:lnTo>
                    <a:lnTo>
                      <a:pt x="1143" y="1981"/>
                    </a:lnTo>
                    <a:lnTo>
                      <a:pt x="1124" y="1962"/>
                    </a:lnTo>
                    <a:lnTo>
                      <a:pt x="1105" y="1962"/>
                    </a:lnTo>
                    <a:lnTo>
                      <a:pt x="1105" y="1943"/>
                    </a:lnTo>
                    <a:lnTo>
                      <a:pt x="1105" y="1905"/>
                    </a:lnTo>
                    <a:lnTo>
                      <a:pt x="1124" y="1886"/>
                    </a:lnTo>
                    <a:lnTo>
                      <a:pt x="1143" y="1886"/>
                    </a:lnTo>
                    <a:lnTo>
                      <a:pt x="1182" y="1867"/>
                    </a:lnTo>
                    <a:lnTo>
                      <a:pt x="1200" y="1867"/>
                    </a:lnTo>
                    <a:lnTo>
                      <a:pt x="1239" y="1867"/>
                    </a:lnTo>
                    <a:lnTo>
                      <a:pt x="1258" y="1867"/>
                    </a:lnTo>
                    <a:lnTo>
                      <a:pt x="1277" y="1848"/>
                    </a:lnTo>
                    <a:lnTo>
                      <a:pt x="1296" y="1810"/>
                    </a:lnTo>
                    <a:lnTo>
                      <a:pt x="1372" y="1734"/>
                    </a:lnTo>
                    <a:lnTo>
                      <a:pt x="1391" y="1695"/>
                    </a:lnTo>
                    <a:lnTo>
                      <a:pt x="1410" y="1676"/>
                    </a:lnTo>
                    <a:lnTo>
                      <a:pt x="1410" y="1657"/>
                    </a:lnTo>
                    <a:lnTo>
                      <a:pt x="1391" y="1638"/>
                    </a:lnTo>
                    <a:lnTo>
                      <a:pt x="1391" y="1619"/>
                    </a:lnTo>
                    <a:lnTo>
                      <a:pt x="1391" y="1600"/>
                    </a:lnTo>
                    <a:lnTo>
                      <a:pt x="1391" y="1581"/>
                    </a:lnTo>
                    <a:lnTo>
                      <a:pt x="1410" y="1581"/>
                    </a:lnTo>
                    <a:lnTo>
                      <a:pt x="1429" y="1581"/>
                    </a:lnTo>
                    <a:lnTo>
                      <a:pt x="1486" y="1619"/>
                    </a:lnTo>
                    <a:lnTo>
                      <a:pt x="1505" y="1619"/>
                    </a:lnTo>
                    <a:lnTo>
                      <a:pt x="1544" y="1600"/>
                    </a:lnTo>
                    <a:lnTo>
                      <a:pt x="1563" y="1581"/>
                    </a:lnTo>
                    <a:lnTo>
                      <a:pt x="1563" y="1543"/>
                    </a:lnTo>
                    <a:lnTo>
                      <a:pt x="1544" y="1505"/>
                    </a:lnTo>
                    <a:lnTo>
                      <a:pt x="1524" y="1467"/>
                    </a:lnTo>
                    <a:lnTo>
                      <a:pt x="1505" y="1448"/>
                    </a:lnTo>
                    <a:lnTo>
                      <a:pt x="1448" y="1409"/>
                    </a:lnTo>
                    <a:lnTo>
                      <a:pt x="1429" y="1390"/>
                    </a:lnTo>
                    <a:lnTo>
                      <a:pt x="1429" y="1372"/>
                    </a:lnTo>
                    <a:lnTo>
                      <a:pt x="1486" y="1333"/>
                    </a:lnTo>
                    <a:lnTo>
                      <a:pt x="1505" y="1314"/>
                    </a:lnTo>
                    <a:lnTo>
                      <a:pt x="1505" y="1295"/>
                    </a:lnTo>
                    <a:lnTo>
                      <a:pt x="1467" y="1257"/>
                    </a:lnTo>
                    <a:lnTo>
                      <a:pt x="1467" y="1238"/>
                    </a:lnTo>
                    <a:lnTo>
                      <a:pt x="1467" y="1219"/>
                    </a:lnTo>
                    <a:lnTo>
                      <a:pt x="1467" y="1143"/>
                    </a:lnTo>
                    <a:lnTo>
                      <a:pt x="1486" y="1143"/>
                    </a:lnTo>
                    <a:lnTo>
                      <a:pt x="1486" y="1124"/>
                    </a:lnTo>
                    <a:lnTo>
                      <a:pt x="1486" y="1105"/>
                    </a:lnTo>
                    <a:lnTo>
                      <a:pt x="1486" y="1086"/>
                    </a:lnTo>
                    <a:lnTo>
                      <a:pt x="1486" y="1067"/>
                    </a:lnTo>
                    <a:lnTo>
                      <a:pt x="1486" y="1048"/>
                    </a:lnTo>
                    <a:lnTo>
                      <a:pt x="1524" y="1048"/>
                    </a:lnTo>
                    <a:lnTo>
                      <a:pt x="1563" y="1048"/>
                    </a:lnTo>
                    <a:lnTo>
                      <a:pt x="1581" y="1028"/>
                    </a:lnTo>
                    <a:lnTo>
                      <a:pt x="1600" y="1028"/>
                    </a:lnTo>
                    <a:lnTo>
                      <a:pt x="1620" y="991"/>
                    </a:lnTo>
                    <a:lnTo>
                      <a:pt x="1639" y="972"/>
                    </a:lnTo>
                    <a:lnTo>
                      <a:pt x="1677" y="933"/>
                    </a:lnTo>
                    <a:lnTo>
                      <a:pt x="1715" y="896"/>
                    </a:lnTo>
                    <a:lnTo>
                      <a:pt x="1715" y="857"/>
                    </a:lnTo>
                    <a:lnTo>
                      <a:pt x="1715" y="762"/>
                    </a:lnTo>
                    <a:lnTo>
                      <a:pt x="1715" y="743"/>
                    </a:lnTo>
                    <a:lnTo>
                      <a:pt x="1715" y="724"/>
                    </a:lnTo>
                    <a:lnTo>
                      <a:pt x="1715" y="705"/>
                    </a:lnTo>
                    <a:lnTo>
                      <a:pt x="1715" y="686"/>
                    </a:lnTo>
                    <a:lnTo>
                      <a:pt x="1658" y="515"/>
                    </a:lnTo>
                    <a:lnTo>
                      <a:pt x="1639" y="476"/>
                    </a:lnTo>
                    <a:lnTo>
                      <a:pt x="1639" y="419"/>
                    </a:lnTo>
                    <a:lnTo>
                      <a:pt x="1658" y="362"/>
                    </a:lnTo>
                    <a:lnTo>
                      <a:pt x="1639" y="324"/>
                    </a:lnTo>
                    <a:lnTo>
                      <a:pt x="1620" y="286"/>
                    </a:lnTo>
                    <a:lnTo>
                      <a:pt x="1581" y="266"/>
                    </a:lnTo>
                    <a:lnTo>
                      <a:pt x="1524" y="210"/>
                    </a:lnTo>
                    <a:lnTo>
                      <a:pt x="1505" y="210"/>
                    </a:lnTo>
                    <a:lnTo>
                      <a:pt x="1505" y="190"/>
                    </a:lnTo>
                    <a:lnTo>
                      <a:pt x="1524" y="171"/>
                    </a:lnTo>
                    <a:lnTo>
                      <a:pt x="1600" y="171"/>
                    </a:lnTo>
                    <a:lnTo>
                      <a:pt x="1620" y="152"/>
                    </a:lnTo>
                    <a:lnTo>
                      <a:pt x="1639" y="152"/>
                    </a:lnTo>
                    <a:lnTo>
                      <a:pt x="1658" y="134"/>
                    </a:lnTo>
                    <a:lnTo>
                      <a:pt x="1677" y="95"/>
                    </a:lnTo>
                    <a:lnTo>
                      <a:pt x="1677" y="76"/>
                    </a:lnTo>
                    <a:lnTo>
                      <a:pt x="1753" y="0"/>
                    </a:lnTo>
                    <a:lnTo>
                      <a:pt x="3562" y="0"/>
                    </a:lnTo>
                    <a:lnTo>
                      <a:pt x="4705" y="0"/>
                    </a:lnTo>
                    <a:lnTo>
                      <a:pt x="5410" y="0"/>
                    </a:lnTo>
                    <a:lnTo>
                      <a:pt x="5391" y="95"/>
                    </a:lnTo>
                    <a:lnTo>
                      <a:pt x="5372" y="134"/>
                    </a:lnTo>
                    <a:lnTo>
                      <a:pt x="5372" y="171"/>
                    </a:lnTo>
                    <a:lnTo>
                      <a:pt x="5372" y="210"/>
                    </a:lnTo>
                    <a:lnTo>
                      <a:pt x="5430" y="419"/>
                    </a:lnTo>
                    <a:lnTo>
                      <a:pt x="5448" y="533"/>
                    </a:lnTo>
                    <a:lnTo>
                      <a:pt x="5467" y="571"/>
                    </a:lnTo>
                    <a:lnTo>
                      <a:pt x="5562" y="743"/>
                    </a:lnTo>
                    <a:lnTo>
                      <a:pt x="5601" y="800"/>
                    </a:lnTo>
                    <a:lnTo>
                      <a:pt x="5639" y="819"/>
                    </a:lnTo>
                    <a:lnTo>
                      <a:pt x="5677" y="838"/>
                    </a:lnTo>
                    <a:lnTo>
                      <a:pt x="5715" y="838"/>
                    </a:lnTo>
                    <a:lnTo>
                      <a:pt x="5715" y="857"/>
                    </a:lnTo>
                    <a:lnTo>
                      <a:pt x="5734" y="876"/>
                    </a:lnTo>
                    <a:lnTo>
                      <a:pt x="5772" y="914"/>
                    </a:lnTo>
                    <a:lnTo>
                      <a:pt x="5810" y="914"/>
                    </a:lnTo>
                    <a:lnTo>
                      <a:pt x="5829" y="933"/>
                    </a:lnTo>
                    <a:lnTo>
                      <a:pt x="5829" y="972"/>
                    </a:lnTo>
                    <a:lnTo>
                      <a:pt x="5867" y="991"/>
                    </a:lnTo>
                    <a:lnTo>
                      <a:pt x="5906" y="1048"/>
                    </a:lnTo>
                    <a:lnTo>
                      <a:pt x="5906" y="1067"/>
                    </a:lnTo>
                    <a:lnTo>
                      <a:pt x="5924" y="1086"/>
                    </a:lnTo>
                    <a:lnTo>
                      <a:pt x="5943" y="1086"/>
                    </a:lnTo>
                    <a:lnTo>
                      <a:pt x="5943" y="1105"/>
                    </a:lnTo>
                    <a:lnTo>
                      <a:pt x="5963" y="1105"/>
                    </a:lnTo>
                    <a:lnTo>
                      <a:pt x="6039" y="1200"/>
                    </a:lnTo>
                    <a:lnTo>
                      <a:pt x="6096" y="1295"/>
                    </a:lnTo>
                    <a:lnTo>
                      <a:pt x="6134" y="1314"/>
                    </a:lnTo>
                    <a:lnTo>
                      <a:pt x="6210" y="1372"/>
                    </a:lnTo>
                    <a:lnTo>
                      <a:pt x="6248" y="1353"/>
                    </a:lnTo>
                    <a:lnTo>
                      <a:pt x="6268" y="1372"/>
                    </a:lnTo>
                    <a:lnTo>
                      <a:pt x="6305" y="1372"/>
                    </a:lnTo>
                    <a:lnTo>
                      <a:pt x="6324" y="1372"/>
                    </a:lnTo>
                    <a:lnTo>
                      <a:pt x="6344" y="1372"/>
                    </a:lnTo>
                    <a:lnTo>
                      <a:pt x="6363" y="1372"/>
                    </a:lnTo>
                    <a:lnTo>
                      <a:pt x="6382" y="1372"/>
                    </a:lnTo>
                    <a:lnTo>
                      <a:pt x="6401" y="1372"/>
                    </a:lnTo>
                    <a:lnTo>
                      <a:pt x="6420" y="1390"/>
                    </a:lnTo>
                    <a:lnTo>
                      <a:pt x="6439" y="1390"/>
                    </a:lnTo>
                    <a:lnTo>
                      <a:pt x="6496" y="1390"/>
                    </a:lnTo>
                    <a:lnTo>
                      <a:pt x="6515" y="1390"/>
                    </a:lnTo>
                    <a:lnTo>
                      <a:pt x="6515" y="1409"/>
                    </a:lnTo>
                    <a:lnTo>
                      <a:pt x="6572" y="1409"/>
                    </a:lnTo>
                    <a:lnTo>
                      <a:pt x="6668" y="1429"/>
                    </a:lnTo>
                    <a:lnTo>
                      <a:pt x="6763" y="1429"/>
                    </a:lnTo>
                    <a:lnTo>
                      <a:pt x="6820" y="1409"/>
                    </a:lnTo>
                    <a:lnTo>
                      <a:pt x="6839" y="1390"/>
                    </a:lnTo>
                    <a:lnTo>
                      <a:pt x="6858" y="1390"/>
                    </a:lnTo>
                    <a:lnTo>
                      <a:pt x="6915" y="1429"/>
                    </a:lnTo>
                    <a:lnTo>
                      <a:pt x="6953" y="1448"/>
                    </a:lnTo>
                    <a:lnTo>
                      <a:pt x="6972" y="1467"/>
                    </a:lnTo>
                    <a:lnTo>
                      <a:pt x="6972" y="1505"/>
                    </a:lnTo>
                    <a:lnTo>
                      <a:pt x="6991" y="1524"/>
                    </a:lnTo>
                    <a:lnTo>
                      <a:pt x="7010" y="1543"/>
                    </a:lnTo>
                    <a:lnTo>
                      <a:pt x="7030" y="1543"/>
                    </a:lnTo>
                    <a:lnTo>
                      <a:pt x="7067" y="1581"/>
                    </a:lnTo>
                    <a:lnTo>
                      <a:pt x="7067" y="1600"/>
                    </a:lnTo>
                    <a:lnTo>
                      <a:pt x="7067" y="1676"/>
                    </a:lnTo>
                    <a:lnTo>
                      <a:pt x="7086" y="1714"/>
                    </a:lnTo>
                    <a:lnTo>
                      <a:pt x="7106" y="1771"/>
                    </a:lnTo>
                    <a:lnTo>
                      <a:pt x="7086" y="1848"/>
                    </a:lnTo>
                    <a:lnTo>
                      <a:pt x="7086" y="1981"/>
                    </a:lnTo>
                    <a:lnTo>
                      <a:pt x="7048" y="2076"/>
                    </a:lnTo>
                    <a:lnTo>
                      <a:pt x="7030" y="2152"/>
                    </a:lnTo>
                    <a:lnTo>
                      <a:pt x="6972" y="2305"/>
                    </a:lnTo>
                    <a:lnTo>
                      <a:pt x="6953" y="2305"/>
                    </a:lnTo>
                    <a:lnTo>
                      <a:pt x="6934" y="2305"/>
                    </a:lnTo>
                    <a:lnTo>
                      <a:pt x="6915" y="2305"/>
                    </a:lnTo>
                    <a:lnTo>
                      <a:pt x="6858" y="2305"/>
                    </a:lnTo>
                    <a:lnTo>
                      <a:pt x="6820" y="2305"/>
                    </a:lnTo>
                    <a:lnTo>
                      <a:pt x="6782" y="2324"/>
                    </a:lnTo>
                    <a:lnTo>
                      <a:pt x="6763" y="2362"/>
                    </a:lnTo>
                    <a:lnTo>
                      <a:pt x="6725" y="2381"/>
                    </a:lnTo>
                    <a:lnTo>
                      <a:pt x="6705" y="2381"/>
                    </a:lnTo>
                    <a:lnTo>
                      <a:pt x="6649" y="2419"/>
                    </a:lnTo>
                    <a:lnTo>
                      <a:pt x="6591" y="2457"/>
                    </a:lnTo>
                    <a:lnTo>
                      <a:pt x="6572" y="2457"/>
                    </a:lnTo>
                    <a:lnTo>
                      <a:pt x="6496" y="2457"/>
                    </a:lnTo>
                    <a:lnTo>
                      <a:pt x="6534" y="2476"/>
                    </a:lnTo>
                    <a:lnTo>
                      <a:pt x="6572" y="2476"/>
                    </a:lnTo>
                    <a:lnTo>
                      <a:pt x="6629" y="2438"/>
                    </a:lnTo>
                    <a:lnTo>
                      <a:pt x="6668" y="2419"/>
                    </a:lnTo>
                    <a:lnTo>
                      <a:pt x="6705" y="2419"/>
                    </a:lnTo>
                    <a:lnTo>
                      <a:pt x="6801" y="2362"/>
                    </a:lnTo>
                    <a:lnTo>
                      <a:pt x="6820" y="2343"/>
                    </a:lnTo>
                    <a:lnTo>
                      <a:pt x="6858" y="2324"/>
                    </a:lnTo>
                    <a:lnTo>
                      <a:pt x="6896" y="2343"/>
                    </a:lnTo>
                    <a:lnTo>
                      <a:pt x="6934" y="2343"/>
                    </a:lnTo>
                    <a:lnTo>
                      <a:pt x="6953" y="2362"/>
                    </a:lnTo>
                    <a:lnTo>
                      <a:pt x="6953" y="2419"/>
                    </a:lnTo>
                    <a:lnTo>
                      <a:pt x="6972" y="2476"/>
                    </a:lnTo>
                    <a:lnTo>
                      <a:pt x="6991" y="2514"/>
                    </a:lnTo>
                    <a:lnTo>
                      <a:pt x="7030" y="2514"/>
                    </a:lnTo>
                    <a:lnTo>
                      <a:pt x="7048" y="2533"/>
                    </a:lnTo>
                    <a:lnTo>
                      <a:pt x="7030" y="2552"/>
                    </a:lnTo>
                    <a:lnTo>
                      <a:pt x="7048" y="2572"/>
                    </a:lnTo>
                    <a:lnTo>
                      <a:pt x="7030" y="2591"/>
                    </a:lnTo>
                    <a:lnTo>
                      <a:pt x="7010" y="2591"/>
                    </a:lnTo>
                    <a:lnTo>
                      <a:pt x="6991" y="2591"/>
                    </a:lnTo>
                    <a:lnTo>
                      <a:pt x="6972" y="2572"/>
                    </a:lnTo>
                    <a:lnTo>
                      <a:pt x="6934" y="2552"/>
                    </a:lnTo>
                    <a:lnTo>
                      <a:pt x="6896" y="2572"/>
                    </a:lnTo>
                    <a:lnTo>
                      <a:pt x="6896" y="2591"/>
                    </a:lnTo>
                    <a:lnTo>
                      <a:pt x="6877" y="2628"/>
                    </a:lnTo>
                    <a:lnTo>
                      <a:pt x="6896" y="2628"/>
                    </a:lnTo>
                    <a:lnTo>
                      <a:pt x="6896" y="2667"/>
                    </a:lnTo>
                    <a:lnTo>
                      <a:pt x="6896" y="2686"/>
                    </a:lnTo>
                    <a:lnTo>
                      <a:pt x="6877" y="2705"/>
                    </a:lnTo>
                    <a:lnTo>
                      <a:pt x="6877" y="2724"/>
                    </a:lnTo>
                    <a:lnTo>
                      <a:pt x="6896" y="2743"/>
                    </a:lnTo>
                    <a:lnTo>
                      <a:pt x="6934" y="2743"/>
                    </a:lnTo>
                    <a:lnTo>
                      <a:pt x="6934" y="2781"/>
                    </a:lnTo>
                    <a:lnTo>
                      <a:pt x="6915" y="2800"/>
                    </a:lnTo>
                    <a:lnTo>
                      <a:pt x="6896" y="2800"/>
                    </a:lnTo>
                    <a:lnTo>
                      <a:pt x="6877" y="2781"/>
                    </a:lnTo>
                    <a:lnTo>
                      <a:pt x="6858" y="2781"/>
                    </a:lnTo>
                    <a:lnTo>
                      <a:pt x="6858" y="2800"/>
                    </a:lnTo>
                    <a:lnTo>
                      <a:pt x="6820" y="2781"/>
                    </a:lnTo>
                    <a:lnTo>
                      <a:pt x="6782" y="2800"/>
                    </a:lnTo>
                    <a:lnTo>
                      <a:pt x="6763" y="2800"/>
                    </a:lnTo>
                    <a:lnTo>
                      <a:pt x="6744" y="2819"/>
                    </a:lnTo>
                    <a:lnTo>
                      <a:pt x="6725" y="2838"/>
                    </a:lnTo>
                    <a:lnTo>
                      <a:pt x="6705" y="2857"/>
                    </a:lnTo>
                    <a:lnTo>
                      <a:pt x="6705" y="2877"/>
                    </a:lnTo>
                    <a:lnTo>
                      <a:pt x="6705" y="2895"/>
                    </a:lnTo>
                    <a:lnTo>
                      <a:pt x="6668" y="2914"/>
                    </a:lnTo>
                    <a:lnTo>
                      <a:pt x="6629" y="2933"/>
                    </a:lnTo>
                    <a:lnTo>
                      <a:pt x="6610" y="2972"/>
                    </a:lnTo>
                    <a:lnTo>
                      <a:pt x="6572" y="2991"/>
                    </a:lnTo>
                    <a:lnTo>
                      <a:pt x="6553" y="3009"/>
                    </a:lnTo>
                    <a:lnTo>
                      <a:pt x="6534" y="3029"/>
                    </a:lnTo>
                    <a:lnTo>
                      <a:pt x="6515" y="3086"/>
                    </a:lnTo>
                    <a:lnTo>
                      <a:pt x="6534" y="3124"/>
                    </a:lnTo>
                    <a:lnTo>
                      <a:pt x="6515" y="3124"/>
                    </a:lnTo>
                    <a:lnTo>
                      <a:pt x="6496" y="3124"/>
                    </a:lnTo>
                    <a:lnTo>
                      <a:pt x="6458" y="3124"/>
                    </a:lnTo>
                    <a:lnTo>
                      <a:pt x="6439" y="3124"/>
                    </a:lnTo>
                    <a:lnTo>
                      <a:pt x="6420" y="3143"/>
                    </a:lnTo>
                    <a:lnTo>
                      <a:pt x="6420" y="3162"/>
                    </a:lnTo>
                    <a:lnTo>
                      <a:pt x="6420" y="3181"/>
                    </a:lnTo>
                    <a:lnTo>
                      <a:pt x="6382" y="3200"/>
                    </a:lnTo>
                    <a:lnTo>
                      <a:pt x="6344" y="3219"/>
                    </a:lnTo>
                    <a:lnTo>
                      <a:pt x="6324" y="3219"/>
                    </a:lnTo>
                    <a:lnTo>
                      <a:pt x="6248" y="3238"/>
                    </a:lnTo>
                    <a:lnTo>
                      <a:pt x="6210" y="3257"/>
                    </a:lnTo>
                    <a:lnTo>
                      <a:pt x="6172" y="3295"/>
                    </a:lnTo>
                    <a:lnTo>
                      <a:pt x="6134" y="3314"/>
                    </a:lnTo>
                    <a:lnTo>
                      <a:pt x="6115" y="3334"/>
                    </a:lnTo>
                    <a:lnTo>
                      <a:pt x="6077" y="3371"/>
                    </a:lnTo>
                    <a:lnTo>
                      <a:pt x="6058" y="3390"/>
                    </a:lnTo>
                    <a:lnTo>
                      <a:pt x="6058" y="3410"/>
                    </a:lnTo>
                    <a:lnTo>
                      <a:pt x="6058" y="3448"/>
                    </a:lnTo>
                    <a:lnTo>
                      <a:pt x="6039" y="3448"/>
                    </a:lnTo>
                    <a:lnTo>
                      <a:pt x="6020" y="3467"/>
                    </a:lnTo>
                    <a:lnTo>
                      <a:pt x="5943" y="3467"/>
                    </a:lnTo>
                    <a:lnTo>
                      <a:pt x="5906" y="3524"/>
                    </a:lnTo>
                    <a:lnTo>
                      <a:pt x="5829" y="3562"/>
                    </a:lnTo>
                    <a:lnTo>
                      <a:pt x="5810" y="3581"/>
                    </a:lnTo>
                    <a:lnTo>
                      <a:pt x="5810" y="3657"/>
                    </a:lnTo>
                    <a:lnTo>
                      <a:pt x="5772" y="3695"/>
                    </a:lnTo>
                    <a:lnTo>
                      <a:pt x="5772" y="3734"/>
                    </a:lnTo>
                    <a:lnTo>
                      <a:pt x="5753" y="3752"/>
                    </a:lnTo>
                    <a:lnTo>
                      <a:pt x="5715" y="3791"/>
                    </a:lnTo>
                    <a:lnTo>
                      <a:pt x="5658" y="3829"/>
                    </a:lnTo>
                    <a:lnTo>
                      <a:pt x="5582" y="3867"/>
                    </a:lnTo>
                    <a:lnTo>
                      <a:pt x="5430" y="4019"/>
                    </a:lnTo>
                    <a:lnTo>
                      <a:pt x="5430" y="4076"/>
                    </a:lnTo>
                    <a:lnTo>
                      <a:pt x="5410" y="4114"/>
                    </a:lnTo>
                    <a:lnTo>
                      <a:pt x="5410" y="4152"/>
                    </a:lnTo>
                    <a:lnTo>
                      <a:pt x="5391" y="4172"/>
                    </a:lnTo>
                    <a:lnTo>
                      <a:pt x="5372" y="4191"/>
                    </a:lnTo>
                    <a:lnTo>
                      <a:pt x="5372" y="4228"/>
                    </a:lnTo>
                    <a:lnTo>
                      <a:pt x="5391" y="4228"/>
                    </a:lnTo>
                    <a:lnTo>
                      <a:pt x="5391" y="4248"/>
                    </a:lnTo>
                    <a:lnTo>
                      <a:pt x="5372" y="4267"/>
                    </a:lnTo>
                    <a:lnTo>
                      <a:pt x="5353" y="4267"/>
                    </a:lnTo>
                    <a:lnTo>
                      <a:pt x="5353" y="4286"/>
                    </a:lnTo>
                    <a:lnTo>
                      <a:pt x="5353" y="4305"/>
                    </a:lnTo>
                    <a:lnTo>
                      <a:pt x="5334" y="4324"/>
                    </a:lnTo>
                    <a:lnTo>
                      <a:pt x="5334" y="4343"/>
                    </a:lnTo>
                    <a:lnTo>
                      <a:pt x="5315" y="4381"/>
                    </a:lnTo>
                    <a:lnTo>
                      <a:pt x="5277" y="4381"/>
                    </a:lnTo>
                    <a:lnTo>
                      <a:pt x="5296" y="4400"/>
                    </a:lnTo>
                    <a:lnTo>
                      <a:pt x="5296" y="4419"/>
                    </a:lnTo>
                    <a:lnTo>
                      <a:pt x="5296" y="4438"/>
                    </a:lnTo>
                    <a:lnTo>
                      <a:pt x="5277" y="4438"/>
                    </a:lnTo>
                    <a:lnTo>
                      <a:pt x="5277" y="4457"/>
                    </a:lnTo>
                    <a:lnTo>
                      <a:pt x="5258" y="4477"/>
                    </a:lnTo>
                    <a:lnTo>
                      <a:pt x="5258" y="4495"/>
                    </a:lnTo>
                    <a:lnTo>
                      <a:pt x="5239" y="4514"/>
                    </a:lnTo>
                    <a:lnTo>
                      <a:pt x="5181" y="4533"/>
                    </a:lnTo>
                    <a:lnTo>
                      <a:pt x="5201" y="4553"/>
                    </a:lnTo>
                    <a:lnTo>
                      <a:pt x="5220" y="4553"/>
                    </a:lnTo>
                    <a:lnTo>
                      <a:pt x="5277" y="4553"/>
                    </a:lnTo>
                    <a:lnTo>
                      <a:pt x="5315" y="4514"/>
                    </a:lnTo>
                    <a:lnTo>
                      <a:pt x="5315" y="4477"/>
                    </a:lnTo>
                    <a:lnTo>
                      <a:pt x="5315" y="4438"/>
                    </a:lnTo>
                    <a:lnTo>
                      <a:pt x="5334" y="4419"/>
                    </a:lnTo>
                    <a:lnTo>
                      <a:pt x="5334" y="4381"/>
                    </a:lnTo>
                    <a:lnTo>
                      <a:pt x="5353" y="4362"/>
                    </a:lnTo>
                    <a:lnTo>
                      <a:pt x="5372" y="4343"/>
                    </a:lnTo>
                    <a:lnTo>
                      <a:pt x="5391" y="4362"/>
                    </a:lnTo>
                    <a:lnTo>
                      <a:pt x="5391" y="4400"/>
                    </a:lnTo>
                    <a:lnTo>
                      <a:pt x="5391" y="4457"/>
                    </a:lnTo>
                    <a:lnTo>
                      <a:pt x="5353" y="4533"/>
                    </a:lnTo>
                    <a:lnTo>
                      <a:pt x="5353" y="4553"/>
                    </a:lnTo>
                    <a:lnTo>
                      <a:pt x="5334" y="4648"/>
                    </a:lnTo>
                    <a:lnTo>
                      <a:pt x="5315" y="4743"/>
                    </a:lnTo>
                    <a:lnTo>
                      <a:pt x="5296" y="4781"/>
                    </a:lnTo>
                    <a:lnTo>
                      <a:pt x="5296" y="4838"/>
                    </a:lnTo>
                    <a:lnTo>
                      <a:pt x="5296" y="4876"/>
                    </a:lnTo>
                    <a:lnTo>
                      <a:pt x="5296" y="4934"/>
                    </a:lnTo>
                    <a:lnTo>
                      <a:pt x="5296" y="4953"/>
                    </a:lnTo>
                    <a:lnTo>
                      <a:pt x="5277" y="5086"/>
                    </a:lnTo>
                    <a:lnTo>
                      <a:pt x="5258" y="5181"/>
                    </a:lnTo>
                    <a:lnTo>
                      <a:pt x="5239" y="5219"/>
                    </a:lnTo>
                    <a:lnTo>
                      <a:pt x="5239" y="5238"/>
                    </a:lnTo>
                    <a:lnTo>
                      <a:pt x="5220" y="5257"/>
                    </a:lnTo>
                    <a:lnTo>
                      <a:pt x="5220" y="5276"/>
                    </a:lnTo>
                    <a:lnTo>
                      <a:pt x="5181" y="5334"/>
                    </a:lnTo>
                    <a:lnTo>
                      <a:pt x="5125" y="5391"/>
                    </a:lnTo>
                    <a:lnTo>
                      <a:pt x="5049" y="5448"/>
                    </a:lnTo>
                    <a:lnTo>
                      <a:pt x="4972" y="5524"/>
                    </a:lnTo>
                    <a:lnTo>
                      <a:pt x="4877" y="5562"/>
                    </a:lnTo>
                    <a:lnTo>
                      <a:pt x="4800" y="5562"/>
                    </a:lnTo>
                    <a:lnTo>
                      <a:pt x="4744" y="5562"/>
                    </a:lnTo>
                    <a:lnTo>
                      <a:pt x="4724" y="5562"/>
                    </a:lnTo>
                    <a:lnTo>
                      <a:pt x="4724" y="5543"/>
                    </a:lnTo>
                    <a:lnTo>
                      <a:pt x="4705" y="5505"/>
                    </a:lnTo>
                    <a:lnTo>
                      <a:pt x="4686" y="5505"/>
                    </a:lnTo>
                    <a:lnTo>
                      <a:pt x="4648" y="5467"/>
                    </a:lnTo>
                    <a:lnTo>
                      <a:pt x="4648" y="5429"/>
                    </a:lnTo>
                    <a:lnTo>
                      <a:pt x="4629" y="5410"/>
                    </a:lnTo>
                    <a:lnTo>
                      <a:pt x="4629" y="5371"/>
                    </a:lnTo>
                    <a:lnTo>
                      <a:pt x="4591" y="5334"/>
                    </a:lnTo>
                    <a:lnTo>
                      <a:pt x="4572" y="5315"/>
                    </a:lnTo>
                    <a:lnTo>
                      <a:pt x="4553" y="5276"/>
                    </a:lnTo>
                    <a:lnTo>
                      <a:pt x="4534" y="5238"/>
                    </a:lnTo>
                    <a:lnTo>
                      <a:pt x="4534" y="5200"/>
                    </a:lnTo>
                    <a:lnTo>
                      <a:pt x="4496" y="5162"/>
                    </a:lnTo>
                    <a:lnTo>
                      <a:pt x="4458" y="5086"/>
                    </a:lnTo>
                    <a:lnTo>
                      <a:pt x="4439" y="5048"/>
                    </a:lnTo>
                    <a:lnTo>
                      <a:pt x="4420" y="5029"/>
                    </a:lnTo>
                    <a:lnTo>
                      <a:pt x="4382" y="5010"/>
                    </a:lnTo>
                    <a:lnTo>
                      <a:pt x="4363" y="5010"/>
                    </a:lnTo>
                    <a:lnTo>
                      <a:pt x="4420" y="5048"/>
                    </a:lnTo>
                    <a:lnTo>
                      <a:pt x="4439" y="5067"/>
                    </a:lnTo>
                    <a:lnTo>
                      <a:pt x="4439" y="5086"/>
                    </a:lnTo>
                    <a:lnTo>
                      <a:pt x="4477" y="5143"/>
                    </a:lnTo>
                    <a:lnTo>
                      <a:pt x="4496" y="5200"/>
                    </a:lnTo>
                    <a:lnTo>
                      <a:pt x="4515" y="5257"/>
                    </a:lnTo>
                    <a:lnTo>
                      <a:pt x="4515" y="5295"/>
                    </a:lnTo>
                    <a:lnTo>
                      <a:pt x="4496" y="5315"/>
                    </a:lnTo>
                    <a:lnTo>
                      <a:pt x="4477" y="5334"/>
                    </a:lnTo>
                    <a:lnTo>
                      <a:pt x="4458" y="5334"/>
                    </a:lnTo>
                    <a:lnTo>
                      <a:pt x="4439" y="5352"/>
                    </a:lnTo>
                    <a:lnTo>
                      <a:pt x="4401" y="5352"/>
                    </a:lnTo>
                    <a:lnTo>
                      <a:pt x="4363" y="5352"/>
                    </a:lnTo>
                    <a:lnTo>
                      <a:pt x="4306" y="5352"/>
                    </a:lnTo>
                    <a:lnTo>
                      <a:pt x="4248" y="5334"/>
                    </a:lnTo>
                    <a:lnTo>
                      <a:pt x="4210" y="5371"/>
                    </a:lnTo>
                    <a:lnTo>
                      <a:pt x="4191" y="5391"/>
                    </a:lnTo>
                    <a:lnTo>
                      <a:pt x="4153" y="5391"/>
                    </a:lnTo>
                    <a:lnTo>
                      <a:pt x="4115" y="5410"/>
                    </a:lnTo>
                    <a:lnTo>
                      <a:pt x="4134" y="5410"/>
                    </a:lnTo>
                    <a:lnTo>
                      <a:pt x="4172" y="5410"/>
                    </a:lnTo>
                    <a:lnTo>
                      <a:pt x="4210" y="5410"/>
                    </a:lnTo>
                    <a:lnTo>
                      <a:pt x="4248" y="5391"/>
                    </a:lnTo>
                    <a:lnTo>
                      <a:pt x="4267" y="5371"/>
                    </a:lnTo>
                    <a:lnTo>
                      <a:pt x="4287" y="5371"/>
                    </a:lnTo>
                    <a:lnTo>
                      <a:pt x="4324" y="5371"/>
                    </a:lnTo>
                    <a:lnTo>
                      <a:pt x="4343" y="5371"/>
                    </a:lnTo>
                    <a:lnTo>
                      <a:pt x="4382" y="5371"/>
                    </a:lnTo>
                    <a:lnTo>
                      <a:pt x="4439" y="5391"/>
                    </a:lnTo>
                    <a:lnTo>
                      <a:pt x="4458" y="5371"/>
                    </a:lnTo>
                    <a:lnTo>
                      <a:pt x="4496" y="5352"/>
                    </a:lnTo>
                    <a:lnTo>
                      <a:pt x="4515" y="5352"/>
                    </a:lnTo>
                    <a:lnTo>
                      <a:pt x="4534" y="5352"/>
                    </a:lnTo>
                    <a:lnTo>
                      <a:pt x="4534" y="5371"/>
                    </a:lnTo>
                    <a:lnTo>
                      <a:pt x="4534" y="5391"/>
                    </a:lnTo>
                    <a:lnTo>
                      <a:pt x="4553" y="5410"/>
                    </a:lnTo>
                    <a:lnTo>
                      <a:pt x="4572" y="5410"/>
                    </a:lnTo>
                    <a:lnTo>
                      <a:pt x="4572" y="5429"/>
                    </a:lnTo>
                    <a:lnTo>
                      <a:pt x="4572" y="5448"/>
                    </a:lnTo>
                    <a:lnTo>
                      <a:pt x="4572" y="5486"/>
                    </a:lnTo>
                    <a:lnTo>
                      <a:pt x="4591" y="5505"/>
                    </a:lnTo>
                    <a:lnTo>
                      <a:pt x="4610" y="5543"/>
                    </a:lnTo>
                    <a:lnTo>
                      <a:pt x="4629" y="5543"/>
                    </a:lnTo>
                    <a:lnTo>
                      <a:pt x="4668" y="5543"/>
                    </a:lnTo>
                    <a:lnTo>
                      <a:pt x="4668" y="5562"/>
                    </a:lnTo>
                    <a:lnTo>
                      <a:pt x="4686" y="5581"/>
                    </a:lnTo>
                    <a:lnTo>
                      <a:pt x="4705" y="5581"/>
                    </a:lnTo>
                    <a:lnTo>
                      <a:pt x="4724" y="5600"/>
                    </a:lnTo>
                    <a:lnTo>
                      <a:pt x="4705" y="5638"/>
                    </a:lnTo>
                    <a:lnTo>
                      <a:pt x="4686" y="5638"/>
                    </a:lnTo>
                    <a:lnTo>
                      <a:pt x="4668" y="5657"/>
                    </a:lnTo>
                    <a:lnTo>
                      <a:pt x="4648" y="5676"/>
                    </a:lnTo>
                    <a:lnTo>
                      <a:pt x="4477" y="5752"/>
                    </a:lnTo>
                    <a:lnTo>
                      <a:pt x="4382" y="5810"/>
                    </a:lnTo>
                    <a:lnTo>
                      <a:pt x="4343" y="5791"/>
                    </a:lnTo>
                    <a:lnTo>
                      <a:pt x="4324" y="5829"/>
                    </a:lnTo>
                    <a:lnTo>
                      <a:pt x="4324" y="5848"/>
                    </a:lnTo>
                    <a:lnTo>
                      <a:pt x="4287" y="5848"/>
                    </a:lnTo>
                    <a:lnTo>
                      <a:pt x="4267" y="5848"/>
                    </a:lnTo>
                    <a:lnTo>
                      <a:pt x="4248" y="5867"/>
                    </a:lnTo>
                    <a:lnTo>
                      <a:pt x="4248" y="5886"/>
                    </a:lnTo>
                    <a:lnTo>
                      <a:pt x="4229" y="5905"/>
                    </a:lnTo>
                    <a:lnTo>
                      <a:pt x="4191" y="5962"/>
                    </a:lnTo>
                    <a:lnTo>
                      <a:pt x="4153" y="6000"/>
                    </a:lnTo>
                    <a:lnTo>
                      <a:pt x="4153" y="6038"/>
                    </a:lnTo>
                    <a:lnTo>
                      <a:pt x="4134" y="6057"/>
                    </a:lnTo>
                    <a:lnTo>
                      <a:pt x="4096" y="6114"/>
                    </a:lnTo>
                    <a:lnTo>
                      <a:pt x="4077" y="6152"/>
                    </a:lnTo>
                    <a:lnTo>
                      <a:pt x="4077" y="6191"/>
                    </a:lnTo>
                    <a:lnTo>
                      <a:pt x="4058" y="6248"/>
                    </a:lnTo>
                    <a:lnTo>
                      <a:pt x="4020" y="6362"/>
                    </a:lnTo>
                    <a:lnTo>
                      <a:pt x="4001" y="6419"/>
                    </a:lnTo>
                    <a:lnTo>
                      <a:pt x="4001" y="6438"/>
                    </a:lnTo>
                    <a:lnTo>
                      <a:pt x="4001" y="6458"/>
                    </a:lnTo>
                    <a:lnTo>
                      <a:pt x="4020" y="6495"/>
                    </a:lnTo>
                    <a:lnTo>
                      <a:pt x="4020" y="6590"/>
                    </a:lnTo>
                    <a:lnTo>
                      <a:pt x="4020" y="6629"/>
                    </a:lnTo>
                    <a:lnTo>
                      <a:pt x="4020" y="6667"/>
                    </a:lnTo>
                    <a:lnTo>
                      <a:pt x="4001" y="6686"/>
                    </a:lnTo>
                    <a:lnTo>
                      <a:pt x="3943" y="6724"/>
                    </a:lnTo>
                    <a:lnTo>
                      <a:pt x="3906" y="6781"/>
                    </a:lnTo>
                    <a:lnTo>
                      <a:pt x="3829" y="6839"/>
                    </a:lnTo>
                    <a:lnTo>
                      <a:pt x="3791" y="6876"/>
                    </a:lnTo>
                    <a:lnTo>
                      <a:pt x="3772" y="6934"/>
                    </a:lnTo>
                    <a:lnTo>
                      <a:pt x="3791" y="6895"/>
                    </a:lnTo>
                    <a:lnTo>
                      <a:pt x="3848" y="6857"/>
                    </a:lnTo>
                    <a:lnTo>
                      <a:pt x="3886" y="6839"/>
                    </a:lnTo>
                    <a:lnTo>
                      <a:pt x="3925" y="6800"/>
                    </a:lnTo>
                    <a:lnTo>
                      <a:pt x="3962" y="6781"/>
                    </a:lnTo>
                    <a:lnTo>
                      <a:pt x="3982" y="6781"/>
                    </a:lnTo>
                    <a:lnTo>
                      <a:pt x="4001" y="6800"/>
                    </a:lnTo>
                    <a:lnTo>
                      <a:pt x="4001" y="6839"/>
                    </a:lnTo>
                    <a:lnTo>
                      <a:pt x="4001" y="6895"/>
                    </a:lnTo>
                    <a:lnTo>
                      <a:pt x="4020" y="7010"/>
                    </a:lnTo>
                    <a:lnTo>
                      <a:pt x="4039" y="7067"/>
                    </a:lnTo>
                    <a:lnTo>
                      <a:pt x="4039" y="7124"/>
                    </a:lnTo>
                    <a:lnTo>
                      <a:pt x="4058" y="7143"/>
                    </a:lnTo>
                    <a:lnTo>
                      <a:pt x="4058" y="7200"/>
                    </a:lnTo>
                    <a:lnTo>
                      <a:pt x="4077" y="7276"/>
                    </a:lnTo>
                    <a:lnTo>
                      <a:pt x="4172" y="7524"/>
                    </a:lnTo>
                    <a:lnTo>
                      <a:pt x="4172" y="7562"/>
                    </a:lnTo>
                    <a:lnTo>
                      <a:pt x="4172" y="7600"/>
                    </a:lnTo>
                    <a:lnTo>
                      <a:pt x="4172" y="7619"/>
                    </a:lnTo>
                    <a:lnTo>
                      <a:pt x="4153" y="7638"/>
                    </a:lnTo>
                    <a:lnTo>
                      <a:pt x="4134" y="7638"/>
                    </a:lnTo>
                    <a:lnTo>
                      <a:pt x="4115" y="7619"/>
                    </a:lnTo>
                    <a:lnTo>
                      <a:pt x="4096" y="7619"/>
                    </a:lnTo>
                    <a:lnTo>
                      <a:pt x="4077" y="7638"/>
                    </a:lnTo>
                    <a:lnTo>
                      <a:pt x="4039" y="7677"/>
                    </a:lnTo>
                    <a:lnTo>
                      <a:pt x="4020" y="7677"/>
                    </a:lnTo>
                    <a:lnTo>
                      <a:pt x="4001" y="7677"/>
                    </a:lnTo>
                    <a:lnTo>
                      <a:pt x="3982" y="7677"/>
                    </a:lnTo>
                    <a:lnTo>
                      <a:pt x="3886" y="7619"/>
                    </a:lnTo>
                    <a:lnTo>
                      <a:pt x="3810" y="7619"/>
                    </a:lnTo>
                    <a:lnTo>
                      <a:pt x="3791" y="7619"/>
                    </a:lnTo>
                    <a:lnTo>
                      <a:pt x="3753" y="7638"/>
                    </a:lnTo>
                    <a:lnTo>
                      <a:pt x="3715" y="7638"/>
                    </a:lnTo>
                    <a:lnTo>
                      <a:pt x="3677" y="7638"/>
                    </a:lnTo>
                    <a:lnTo>
                      <a:pt x="3639" y="7677"/>
                    </a:lnTo>
                    <a:lnTo>
                      <a:pt x="3601" y="7696"/>
                    </a:lnTo>
                    <a:lnTo>
                      <a:pt x="3581" y="7714"/>
                    </a:lnTo>
                    <a:lnTo>
                      <a:pt x="3772" y="7657"/>
                    </a:lnTo>
                    <a:lnTo>
                      <a:pt x="3810" y="7657"/>
                    </a:lnTo>
                    <a:lnTo>
                      <a:pt x="3867" y="7657"/>
                    </a:lnTo>
                    <a:lnTo>
                      <a:pt x="3962" y="7714"/>
                    </a:lnTo>
                    <a:lnTo>
                      <a:pt x="4001" y="7733"/>
                    </a:lnTo>
                    <a:lnTo>
                      <a:pt x="3982" y="7753"/>
                    </a:lnTo>
                    <a:lnTo>
                      <a:pt x="3943" y="7791"/>
                    </a:lnTo>
                    <a:lnTo>
                      <a:pt x="3943" y="7810"/>
                    </a:lnTo>
                    <a:lnTo>
                      <a:pt x="3962" y="7810"/>
                    </a:lnTo>
                    <a:lnTo>
                      <a:pt x="3982" y="7791"/>
                    </a:lnTo>
                    <a:lnTo>
                      <a:pt x="4039" y="7753"/>
                    </a:lnTo>
                    <a:lnTo>
                      <a:pt x="4096" y="7714"/>
                    </a:lnTo>
                    <a:lnTo>
                      <a:pt x="4115" y="7696"/>
                    </a:lnTo>
                    <a:lnTo>
                      <a:pt x="4134" y="7696"/>
                    </a:lnTo>
                    <a:lnTo>
                      <a:pt x="4153" y="7696"/>
                    </a:lnTo>
                    <a:lnTo>
                      <a:pt x="4191" y="7733"/>
                    </a:lnTo>
                    <a:lnTo>
                      <a:pt x="4248" y="7905"/>
                    </a:lnTo>
                    <a:lnTo>
                      <a:pt x="4287" y="7962"/>
                    </a:lnTo>
                    <a:lnTo>
                      <a:pt x="4363" y="8134"/>
                    </a:lnTo>
                    <a:lnTo>
                      <a:pt x="4420" y="8267"/>
                    </a:lnTo>
                    <a:lnTo>
                      <a:pt x="4572" y="8495"/>
                    </a:lnTo>
                    <a:lnTo>
                      <a:pt x="4686" y="8667"/>
                    </a:lnTo>
                    <a:lnTo>
                      <a:pt x="4705" y="8705"/>
                    </a:lnTo>
                    <a:lnTo>
                      <a:pt x="4724" y="8743"/>
                    </a:lnTo>
                    <a:lnTo>
                      <a:pt x="4705" y="8762"/>
                    </a:lnTo>
                    <a:lnTo>
                      <a:pt x="4686" y="8781"/>
                    </a:lnTo>
                    <a:lnTo>
                      <a:pt x="4668" y="8800"/>
                    </a:lnTo>
                    <a:lnTo>
                      <a:pt x="4668" y="8820"/>
                    </a:lnTo>
                    <a:lnTo>
                      <a:pt x="4648" y="8838"/>
                    </a:lnTo>
                    <a:lnTo>
                      <a:pt x="4648" y="8820"/>
                    </a:lnTo>
                    <a:lnTo>
                      <a:pt x="4648" y="8800"/>
                    </a:lnTo>
                    <a:lnTo>
                      <a:pt x="4629" y="8762"/>
                    </a:lnTo>
                    <a:lnTo>
                      <a:pt x="4629" y="8705"/>
                    </a:lnTo>
                    <a:lnTo>
                      <a:pt x="4610" y="8686"/>
                    </a:lnTo>
                    <a:lnTo>
                      <a:pt x="4534" y="8667"/>
                    </a:lnTo>
                    <a:lnTo>
                      <a:pt x="4515" y="8667"/>
                    </a:lnTo>
                    <a:lnTo>
                      <a:pt x="4496" y="8648"/>
                    </a:lnTo>
                    <a:lnTo>
                      <a:pt x="4477" y="8648"/>
                    </a:lnTo>
                    <a:lnTo>
                      <a:pt x="4306" y="8610"/>
                    </a:lnTo>
                    <a:lnTo>
                      <a:pt x="4267" y="8610"/>
                    </a:lnTo>
                    <a:lnTo>
                      <a:pt x="4134" y="8515"/>
                    </a:lnTo>
                    <a:lnTo>
                      <a:pt x="3943" y="8457"/>
                    </a:lnTo>
                    <a:lnTo>
                      <a:pt x="3696" y="8457"/>
                    </a:lnTo>
                    <a:lnTo>
                      <a:pt x="3544" y="8381"/>
                    </a:lnTo>
                    <a:lnTo>
                      <a:pt x="3391" y="8324"/>
                    </a:lnTo>
                    <a:lnTo>
                      <a:pt x="3277" y="8267"/>
                    </a:lnTo>
                    <a:lnTo>
                      <a:pt x="3200" y="8267"/>
                    </a:lnTo>
                    <a:lnTo>
                      <a:pt x="3010" y="8267"/>
                    </a:lnTo>
                    <a:lnTo>
                      <a:pt x="2801" y="8267"/>
                    </a:lnTo>
                    <a:lnTo>
                      <a:pt x="2591" y="8267"/>
                    </a:lnTo>
                    <a:lnTo>
                      <a:pt x="2401" y="8248"/>
                    </a:lnTo>
                    <a:lnTo>
                      <a:pt x="2191" y="8248"/>
                    </a:lnTo>
                    <a:lnTo>
                      <a:pt x="1981" y="8248"/>
                    </a:lnTo>
                    <a:lnTo>
                      <a:pt x="1791" y="8248"/>
                    </a:lnTo>
                    <a:lnTo>
                      <a:pt x="1581" y="8248"/>
                    </a:lnTo>
                    <a:lnTo>
                      <a:pt x="1505" y="8248"/>
                    </a:lnTo>
                    <a:lnTo>
                      <a:pt x="1467" y="8210"/>
                    </a:lnTo>
                    <a:lnTo>
                      <a:pt x="1467" y="8153"/>
                    </a:lnTo>
                    <a:lnTo>
                      <a:pt x="1486" y="8114"/>
                    </a:lnTo>
                    <a:lnTo>
                      <a:pt x="1467" y="8058"/>
                    </a:lnTo>
                    <a:lnTo>
                      <a:pt x="1448" y="8038"/>
                    </a:lnTo>
                    <a:lnTo>
                      <a:pt x="1429" y="8000"/>
                    </a:lnTo>
                    <a:lnTo>
                      <a:pt x="1372" y="7943"/>
                    </a:lnTo>
                    <a:lnTo>
                      <a:pt x="1296" y="7886"/>
                    </a:lnTo>
                    <a:lnTo>
                      <a:pt x="1258" y="7848"/>
                    </a:lnTo>
                    <a:lnTo>
                      <a:pt x="1182" y="7829"/>
                    </a:lnTo>
                    <a:lnTo>
                      <a:pt x="1163" y="7810"/>
                    </a:lnTo>
                    <a:lnTo>
                      <a:pt x="1143" y="7772"/>
                    </a:lnTo>
                    <a:lnTo>
                      <a:pt x="1143" y="7696"/>
                    </a:lnTo>
                    <a:lnTo>
                      <a:pt x="1143" y="7677"/>
                    </a:lnTo>
                    <a:lnTo>
                      <a:pt x="1124" y="7657"/>
                    </a:lnTo>
                    <a:lnTo>
                      <a:pt x="1087" y="7638"/>
                    </a:lnTo>
                    <a:lnTo>
                      <a:pt x="1067" y="7638"/>
                    </a:lnTo>
                    <a:lnTo>
                      <a:pt x="1048" y="7638"/>
                    </a:lnTo>
                    <a:lnTo>
                      <a:pt x="1029" y="7600"/>
                    </a:lnTo>
                    <a:lnTo>
                      <a:pt x="1048" y="7562"/>
                    </a:lnTo>
                    <a:lnTo>
                      <a:pt x="1124" y="7505"/>
                    </a:lnTo>
                    <a:lnTo>
                      <a:pt x="1124" y="7486"/>
                    </a:lnTo>
                    <a:lnTo>
                      <a:pt x="1124" y="7467"/>
                    </a:lnTo>
                    <a:lnTo>
                      <a:pt x="1124" y="7448"/>
                    </a:lnTo>
                    <a:lnTo>
                      <a:pt x="1124" y="7429"/>
                    </a:lnTo>
                    <a:lnTo>
                      <a:pt x="1124" y="7410"/>
                    </a:lnTo>
                    <a:lnTo>
                      <a:pt x="1143" y="7391"/>
                    </a:lnTo>
                    <a:lnTo>
                      <a:pt x="1143" y="7372"/>
                    </a:lnTo>
                    <a:lnTo>
                      <a:pt x="1143" y="7296"/>
                    </a:lnTo>
                    <a:lnTo>
                      <a:pt x="1143" y="7257"/>
                    </a:lnTo>
                    <a:lnTo>
                      <a:pt x="1143" y="7238"/>
                    </a:lnTo>
                    <a:lnTo>
                      <a:pt x="1182" y="7181"/>
                    </a:lnTo>
                    <a:lnTo>
                      <a:pt x="1200" y="7162"/>
                    </a:lnTo>
                    <a:lnTo>
                      <a:pt x="1200" y="7143"/>
                    </a:lnTo>
                    <a:lnTo>
                      <a:pt x="1182" y="7124"/>
                    </a:lnTo>
                    <a:lnTo>
                      <a:pt x="1124" y="7067"/>
                    </a:lnTo>
                    <a:lnTo>
                      <a:pt x="1087" y="7048"/>
                    </a:lnTo>
                    <a:lnTo>
                      <a:pt x="1067" y="6991"/>
                    </a:lnTo>
                    <a:lnTo>
                      <a:pt x="1067" y="6971"/>
                    </a:lnTo>
                    <a:lnTo>
                      <a:pt x="1067" y="6934"/>
                    </a:lnTo>
                    <a:lnTo>
                      <a:pt x="1105" y="6915"/>
                    </a:lnTo>
                    <a:lnTo>
                      <a:pt x="1124" y="6876"/>
                    </a:lnTo>
                    <a:lnTo>
                      <a:pt x="1124" y="6857"/>
                    </a:lnTo>
                    <a:lnTo>
                      <a:pt x="1143" y="6857"/>
                    </a:lnTo>
                    <a:lnTo>
                      <a:pt x="1163" y="6857"/>
                    </a:lnTo>
                    <a:lnTo>
                      <a:pt x="1182" y="6819"/>
                    </a:lnTo>
                    <a:lnTo>
                      <a:pt x="1200" y="6762"/>
                    </a:lnTo>
                    <a:lnTo>
                      <a:pt x="1200" y="6629"/>
                    </a:lnTo>
                    <a:lnTo>
                      <a:pt x="1200" y="6572"/>
                    </a:lnTo>
                    <a:lnTo>
                      <a:pt x="1182" y="6534"/>
                    </a:lnTo>
                    <a:lnTo>
                      <a:pt x="1143" y="6514"/>
                    </a:lnTo>
                    <a:lnTo>
                      <a:pt x="1124" y="6476"/>
                    </a:lnTo>
                    <a:lnTo>
                      <a:pt x="1124" y="6438"/>
                    </a:lnTo>
                    <a:lnTo>
                      <a:pt x="1124" y="6419"/>
                    </a:lnTo>
                    <a:lnTo>
                      <a:pt x="1124" y="6400"/>
                    </a:lnTo>
                    <a:lnTo>
                      <a:pt x="1163" y="6324"/>
                    </a:lnTo>
                    <a:lnTo>
                      <a:pt x="1163" y="6305"/>
                    </a:lnTo>
                    <a:lnTo>
                      <a:pt x="1143" y="6305"/>
                    </a:lnTo>
                    <a:lnTo>
                      <a:pt x="1124" y="6286"/>
                    </a:lnTo>
                    <a:lnTo>
                      <a:pt x="1087" y="6267"/>
                    </a:lnTo>
                    <a:lnTo>
                      <a:pt x="972" y="6248"/>
                    </a:lnTo>
                    <a:lnTo>
                      <a:pt x="934" y="6267"/>
                    </a:lnTo>
                    <a:lnTo>
                      <a:pt x="877" y="6343"/>
                    </a:lnTo>
                    <a:lnTo>
                      <a:pt x="838" y="6343"/>
                    </a:lnTo>
                    <a:lnTo>
                      <a:pt x="820" y="6324"/>
                    </a:lnTo>
                    <a:lnTo>
                      <a:pt x="782" y="6267"/>
                    </a:lnTo>
                    <a:lnTo>
                      <a:pt x="743" y="6267"/>
                    </a:lnTo>
                    <a:lnTo>
                      <a:pt x="724" y="6267"/>
                    </a:lnTo>
                    <a:lnTo>
                      <a:pt x="610" y="6343"/>
                    </a:lnTo>
                    <a:lnTo>
                      <a:pt x="591" y="6362"/>
                    </a:lnTo>
                    <a:lnTo>
                      <a:pt x="515" y="6438"/>
                    </a:lnTo>
                    <a:lnTo>
                      <a:pt x="477" y="6458"/>
                    </a:lnTo>
                    <a:lnTo>
                      <a:pt x="439" y="6476"/>
                    </a:lnTo>
                    <a:lnTo>
                      <a:pt x="401" y="6476"/>
                    </a:lnTo>
                    <a:lnTo>
                      <a:pt x="362" y="6458"/>
                    </a:lnTo>
                    <a:lnTo>
                      <a:pt x="362" y="6400"/>
                    </a:lnTo>
                    <a:lnTo>
                      <a:pt x="362" y="6343"/>
                    </a:lnTo>
                    <a:lnTo>
                      <a:pt x="362" y="6305"/>
                    </a:lnTo>
                    <a:lnTo>
                      <a:pt x="343" y="6286"/>
                    </a:lnTo>
                    <a:lnTo>
                      <a:pt x="305" y="6229"/>
                    </a:lnTo>
                    <a:lnTo>
                      <a:pt x="305" y="6209"/>
                    </a:lnTo>
                    <a:lnTo>
                      <a:pt x="305" y="6172"/>
                    </a:lnTo>
                    <a:lnTo>
                      <a:pt x="305" y="6095"/>
                    </a:lnTo>
                    <a:lnTo>
                      <a:pt x="286" y="6019"/>
                    </a:lnTo>
                    <a:lnTo>
                      <a:pt x="286" y="6000"/>
                    </a:lnTo>
                    <a:lnTo>
                      <a:pt x="286" y="5943"/>
                    </a:lnTo>
                    <a:lnTo>
                      <a:pt x="286" y="5905"/>
                    </a:lnTo>
                    <a:lnTo>
                      <a:pt x="267" y="5867"/>
                    </a:lnTo>
                    <a:lnTo>
                      <a:pt x="267" y="5810"/>
                    </a:lnTo>
                    <a:lnTo>
                      <a:pt x="248" y="5772"/>
                    </a:lnTo>
                    <a:lnTo>
                      <a:pt x="229" y="5733"/>
                    </a:lnTo>
                    <a:lnTo>
                      <a:pt x="210" y="5715"/>
                    </a:lnTo>
                    <a:lnTo>
                      <a:pt x="172" y="5696"/>
                    </a:lnTo>
                    <a:lnTo>
                      <a:pt x="58" y="5600"/>
                    </a:lnTo>
                    <a:lnTo>
                      <a:pt x="39" y="5562"/>
                    </a:lnTo>
                    <a:lnTo>
                      <a:pt x="58" y="5505"/>
                    </a:lnTo>
                    <a:lnTo>
                      <a:pt x="96" y="5429"/>
                    </a:lnTo>
                    <a:lnTo>
                      <a:pt x="96" y="5410"/>
                    </a:lnTo>
                    <a:lnTo>
                      <a:pt x="96" y="5391"/>
                    </a:lnTo>
                    <a:lnTo>
                      <a:pt x="76" y="5371"/>
                    </a:lnTo>
                    <a:lnTo>
                      <a:pt x="39" y="5315"/>
                    </a:lnTo>
                    <a:lnTo>
                      <a:pt x="20" y="5295"/>
                    </a:lnTo>
                    <a:lnTo>
                      <a:pt x="20" y="5276"/>
                    </a:lnTo>
                    <a:lnTo>
                      <a:pt x="39" y="5257"/>
                    </a:lnTo>
                    <a:lnTo>
                      <a:pt x="39" y="5238"/>
                    </a:lnTo>
                    <a:lnTo>
                      <a:pt x="39" y="5219"/>
                    </a:lnTo>
                    <a:lnTo>
                      <a:pt x="39" y="5200"/>
                    </a:lnTo>
                    <a:lnTo>
                      <a:pt x="58" y="5181"/>
                    </a:lnTo>
                    <a:lnTo>
                      <a:pt x="96" y="5124"/>
                    </a:lnTo>
                    <a:lnTo>
                      <a:pt x="115" y="5105"/>
                    </a:lnTo>
                    <a:lnTo>
                      <a:pt x="115" y="5067"/>
                    </a:lnTo>
                    <a:lnTo>
                      <a:pt x="96" y="5010"/>
                    </a:lnTo>
                    <a:lnTo>
                      <a:pt x="58" y="4990"/>
                    </a:lnTo>
                    <a:lnTo>
                      <a:pt x="39" y="4972"/>
                    </a:lnTo>
                    <a:lnTo>
                      <a:pt x="39" y="4934"/>
                    </a:lnTo>
                    <a:lnTo>
                      <a:pt x="39" y="4914"/>
                    </a:lnTo>
                    <a:lnTo>
                      <a:pt x="58" y="4895"/>
                    </a:lnTo>
                    <a:lnTo>
                      <a:pt x="58" y="4876"/>
                    </a:lnTo>
                    <a:lnTo>
                      <a:pt x="58" y="4838"/>
                    </a:lnTo>
                    <a:lnTo>
                      <a:pt x="58" y="4819"/>
                    </a:lnTo>
                    <a:lnTo>
                      <a:pt x="20" y="4800"/>
                    </a:lnTo>
                    <a:lnTo>
                      <a:pt x="20" y="4781"/>
                    </a:lnTo>
                    <a:lnTo>
                      <a:pt x="0" y="4762"/>
                    </a:lnTo>
                    <a:lnTo>
                      <a:pt x="0" y="4743"/>
                    </a:lnTo>
                    <a:lnTo>
                      <a:pt x="39" y="4705"/>
                    </a:lnTo>
                    <a:lnTo>
                      <a:pt x="39" y="4686"/>
                    </a:lnTo>
                    <a:lnTo>
                      <a:pt x="39" y="4667"/>
                    </a:lnTo>
                    <a:lnTo>
                      <a:pt x="39" y="4648"/>
                    </a:lnTo>
                    <a:lnTo>
                      <a:pt x="39" y="4609"/>
                    </a:lnTo>
                    <a:lnTo>
                      <a:pt x="39" y="4591"/>
                    </a:lnTo>
                    <a:lnTo>
                      <a:pt x="58" y="4572"/>
                    </a:lnTo>
                    <a:lnTo>
                      <a:pt x="96" y="4553"/>
                    </a:lnTo>
                    <a:lnTo>
                      <a:pt x="115" y="4533"/>
                    </a:lnTo>
                    <a:lnTo>
                      <a:pt x="115" y="4514"/>
                    </a:lnTo>
                    <a:lnTo>
                      <a:pt x="115" y="4477"/>
                    </a:lnTo>
                    <a:lnTo>
                      <a:pt x="115" y="4438"/>
                    </a:lnTo>
                    <a:lnTo>
                      <a:pt x="401" y="4419"/>
                    </a:lnTo>
                    <a:lnTo>
                      <a:pt x="401" y="4400"/>
                    </a:lnTo>
                    <a:lnTo>
                      <a:pt x="420" y="4381"/>
                    </a:lnTo>
                    <a:lnTo>
                      <a:pt x="439" y="4381"/>
                    </a:lnTo>
                    <a:lnTo>
                      <a:pt x="381" y="4362"/>
                    </a:lnTo>
                    <a:lnTo>
                      <a:pt x="381" y="4343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6" name="Freeform 17">
                <a:extLst>
                  <a:ext uri="{FF2B5EF4-FFF2-40B4-BE49-F238E27FC236}">
                    <a16:creationId xmlns:a16="http://schemas.microsoft.com/office/drawing/2014/main" id="{B4F0CACE-82A9-BE41-932B-679BF0CE7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6363" y="7002463"/>
                <a:ext cx="788987" cy="665162"/>
              </a:xfrm>
              <a:custGeom>
                <a:avLst/>
                <a:gdLst>
                  <a:gd name="T0" fmla="*/ 2147483646 w 4382"/>
                  <a:gd name="T1" fmla="*/ 2147483646 h 3697"/>
                  <a:gd name="T2" fmla="*/ 2147483646 w 4382"/>
                  <a:gd name="T3" fmla="*/ 2147483646 h 3697"/>
                  <a:gd name="T4" fmla="*/ 2147483646 w 4382"/>
                  <a:gd name="T5" fmla="*/ 2147483646 h 3697"/>
                  <a:gd name="T6" fmla="*/ 2147483646 w 4382"/>
                  <a:gd name="T7" fmla="*/ 0 h 3697"/>
                  <a:gd name="T8" fmla="*/ 2147483646 w 4382"/>
                  <a:gd name="T9" fmla="*/ 2147483646 h 3697"/>
                  <a:gd name="T10" fmla="*/ 2147483646 w 4382"/>
                  <a:gd name="T11" fmla="*/ 2147483646 h 3697"/>
                  <a:gd name="T12" fmla="*/ 2147483646 w 4382"/>
                  <a:gd name="T13" fmla="*/ 2147483646 h 3697"/>
                  <a:gd name="T14" fmla="*/ 2147483646 w 4382"/>
                  <a:gd name="T15" fmla="*/ 2147483646 h 3697"/>
                  <a:gd name="T16" fmla="*/ 2147483646 w 4382"/>
                  <a:gd name="T17" fmla="*/ 2147483646 h 3697"/>
                  <a:gd name="T18" fmla="*/ 2147483646 w 4382"/>
                  <a:gd name="T19" fmla="*/ 2147483646 h 3697"/>
                  <a:gd name="T20" fmla="*/ 2147483646 w 4382"/>
                  <a:gd name="T21" fmla="*/ 2147483646 h 3697"/>
                  <a:gd name="T22" fmla="*/ 2147483646 w 4382"/>
                  <a:gd name="T23" fmla="*/ 2147483646 h 3697"/>
                  <a:gd name="T24" fmla="*/ 2147483646 w 4382"/>
                  <a:gd name="T25" fmla="*/ 2147483646 h 3697"/>
                  <a:gd name="T26" fmla="*/ 2147483646 w 4382"/>
                  <a:gd name="T27" fmla="*/ 2147483646 h 3697"/>
                  <a:gd name="T28" fmla="*/ 2147483646 w 4382"/>
                  <a:gd name="T29" fmla="*/ 2147483646 h 3697"/>
                  <a:gd name="T30" fmla="*/ 2147483646 w 4382"/>
                  <a:gd name="T31" fmla="*/ 2147483646 h 3697"/>
                  <a:gd name="T32" fmla="*/ 2147483646 w 4382"/>
                  <a:gd name="T33" fmla="*/ 2147483646 h 3697"/>
                  <a:gd name="T34" fmla="*/ 2147483646 w 4382"/>
                  <a:gd name="T35" fmla="*/ 2147483646 h 3697"/>
                  <a:gd name="T36" fmla="*/ 2147483646 w 4382"/>
                  <a:gd name="T37" fmla="*/ 2147483646 h 3697"/>
                  <a:gd name="T38" fmla="*/ 2147483646 w 4382"/>
                  <a:gd name="T39" fmla="*/ 2147483646 h 3697"/>
                  <a:gd name="T40" fmla="*/ 2147483646 w 4382"/>
                  <a:gd name="T41" fmla="*/ 2147483646 h 3697"/>
                  <a:gd name="T42" fmla="*/ 2147483646 w 4382"/>
                  <a:gd name="T43" fmla="*/ 2147483646 h 3697"/>
                  <a:gd name="T44" fmla="*/ 2147483646 w 4382"/>
                  <a:gd name="T45" fmla="*/ 2147483646 h 3697"/>
                  <a:gd name="T46" fmla="*/ 2147483646 w 4382"/>
                  <a:gd name="T47" fmla="*/ 2147483646 h 3697"/>
                  <a:gd name="T48" fmla="*/ 2147483646 w 4382"/>
                  <a:gd name="T49" fmla="*/ 2147483646 h 3697"/>
                  <a:gd name="T50" fmla="*/ 2147483646 w 4382"/>
                  <a:gd name="T51" fmla="*/ 2147483646 h 3697"/>
                  <a:gd name="T52" fmla="*/ 2147483646 w 4382"/>
                  <a:gd name="T53" fmla="*/ 2147483646 h 3697"/>
                  <a:gd name="T54" fmla="*/ 2147483646 w 4382"/>
                  <a:gd name="T55" fmla="*/ 2147483646 h 3697"/>
                  <a:gd name="T56" fmla="*/ 2147483646 w 4382"/>
                  <a:gd name="T57" fmla="*/ 2147483646 h 3697"/>
                  <a:gd name="T58" fmla="*/ 2147483646 w 4382"/>
                  <a:gd name="T59" fmla="*/ 2147483646 h 3697"/>
                  <a:gd name="T60" fmla="*/ 2147483646 w 4382"/>
                  <a:gd name="T61" fmla="*/ 2147483646 h 3697"/>
                  <a:gd name="T62" fmla="*/ 2147483646 w 4382"/>
                  <a:gd name="T63" fmla="*/ 2147483646 h 3697"/>
                  <a:gd name="T64" fmla="*/ 2147483646 w 4382"/>
                  <a:gd name="T65" fmla="*/ 2147483646 h 3697"/>
                  <a:gd name="T66" fmla="*/ 2147483646 w 4382"/>
                  <a:gd name="T67" fmla="*/ 2147483646 h 3697"/>
                  <a:gd name="T68" fmla="*/ 2147483646 w 4382"/>
                  <a:gd name="T69" fmla="*/ 2147483646 h 3697"/>
                  <a:gd name="T70" fmla="*/ 2147483646 w 4382"/>
                  <a:gd name="T71" fmla="*/ 2147483646 h 3697"/>
                  <a:gd name="T72" fmla="*/ 2147483646 w 4382"/>
                  <a:gd name="T73" fmla="*/ 2147483646 h 3697"/>
                  <a:gd name="T74" fmla="*/ 2147483646 w 4382"/>
                  <a:gd name="T75" fmla="*/ 2147483646 h 3697"/>
                  <a:gd name="T76" fmla="*/ 2147483646 w 4382"/>
                  <a:gd name="T77" fmla="*/ 2147483646 h 3697"/>
                  <a:gd name="T78" fmla="*/ 2147483646 w 4382"/>
                  <a:gd name="T79" fmla="*/ 2147483646 h 3697"/>
                  <a:gd name="T80" fmla="*/ 2147483646 w 4382"/>
                  <a:gd name="T81" fmla="*/ 2147483646 h 3697"/>
                  <a:gd name="T82" fmla="*/ 2147483646 w 4382"/>
                  <a:gd name="T83" fmla="*/ 2147483646 h 3697"/>
                  <a:gd name="T84" fmla="*/ 2147483646 w 4382"/>
                  <a:gd name="T85" fmla="*/ 2147483646 h 3697"/>
                  <a:gd name="T86" fmla="*/ 2147483646 w 4382"/>
                  <a:gd name="T87" fmla="*/ 2147483646 h 3697"/>
                  <a:gd name="T88" fmla="*/ 2147483646 w 4382"/>
                  <a:gd name="T89" fmla="*/ 2147483646 h 3697"/>
                  <a:gd name="T90" fmla="*/ 2147483646 w 4382"/>
                  <a:gd name="T91" fmla="*/ 2147483646 h 3697"/>
                  <a:gd name="T92" fmla="*/ 2147483646 w 4382"/>
                  <a:gd name="T93" fmla="*/ 2147483646 h 3697"/>
                  <a:gd name="T94" fmla="*/ 2147483646 w 4382"/>
                  <a:gd name="T95" fmla="*/ 2147483646 h 3697"/>
                  <a:gd name="T96" fmla="*/ 2147483646 w 4382"/>
                  <a:gd name="T97" fmla="*/ 2147483646 h 3697"/>
                  <a:gd name="T98" fmla="*/ 2147483646 w 4382"/>
                  <a:gd name="T99" fmla="*/ 2147483646 h 3697"/>
                  <a:gd name="T100" fmla="*/ 2147483646 w 4382"/>
                  <a:gd name="T101" fmla="*/ 2147483646 h 3697"/>
                  <a:gd name="T102" fmla="*/ 2147483646 w 4382"/>
                  <a:gd name="T103" fmla="*/ 2147483646 h 3697"/>
                  <a:gd name="T104" fmla="*/ 2147483646 w 4382"/>
                  <a:gd name="T105" fmla="*/ 2147483646 h 3697"/>
                  <a:gd name="T106" fmla="*/ 2147483646 w 4382"/>
                  <a:gd name="T107" fmla="*/ 2147483646 h 3697"/>
                  <a:gd name="T108" fmla="*/ 2147483646 w 4382"/>
                  <a:gd name="T109" fmla="*/ 2147483646 h 3697"/>
                  <a:gd name="T110" fmla="*/ 2147483646 w 4382"/>
                  <a:gd name="T111" fmla="*/ 2147483646 h 3697"/>
                  <a:gd name="T112" fmla="*/ 2147483646 w 4382"/>
                  <a:gd name="T113" fmla="*/ 2147483646 h 3697"/>
                  <a:gd name="T114" fmla="*/ 2147483646 w 4382"/>
                  <a:gd name="T115" fmla="*/ 2147483646 h 3697"/>
                  <a:gd name="T116" fmla="*/ 2147483646 w 4382"/>
                  <a:gd name="T117" fmla="*/ 2147483646 h 3697"/>
                  <a:gd name="T118" fmla="*/ 2147483646 w 4382"/>
                  <a:gd name="T119" fmla="*/ 2147483646 h 36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382" h="3697">
                    <a:moveTo>
                      <a:pt x="0" y="3429"/>
                    </a:moveTo>
                    <a:lnTo>
                      <a:pt x="19" y="3372"/>
                    </a:lnTo>
                    <a:lnTo>
                      <a:pt x="19" y="3296"/>
                    </a:lnTo>
                    <a:lnTo>
                      <a:pt x="38" y="3296"/>
                    </a:lnTo>
                    <a:lnTo>
                      <a:pt x="57" y="3333"/>
                    </a:lnTo>
                    <a:lnTo>
                      <a:pt x="57" y="3353"/>
                    </a:lnTo>
                    <a:lnTo>
                      <a:pt x="76" y="3372"/>
                    </a:lnTo>
                    <a:lnTo>
                      <a:pt x="76" y="3391"/>
                    </a:lnTo>
                    <a:lnTo>
                      <a:pt x="95" y="3410"/>
                    </a:lnTo>
                    <a:lnTo>
                      <a:pt x="76" y="3429"/>
                    </a:lnTo>
                    <a:lnTo>
                      <a:pt x="0" y="3429"/>
                    </a:lnTo>
                    <a:close/>
                    <a:moveTo>
                      <a:pt x="19" y="3257"/>
                    </a:moveTo>
                    <a:lnTo>
                      <a:pt x="19" y="2838"/>
                    </a:lnTo>
                    <a:lnTo>
                      <a:pt x="19" y="2439"/>
                    </a:lnTo>
                    <a:lnTo>
                      <a:pt x="19" y="2019"/>
                    </a:lnTo>
                    <a:lnTo>
                      <a:pt x="19" y="1619"/>
                    </a:lnTo>
                    <a:lnTo>
                      <a:pt x="19" y="1200"/>
                    </a:lnTo>
                    <a:lnTo>
                      <a:pt x="38" y="800"/>
                    </a:lnTo>
                    <a:lnTo>
                      <a:pt x="38" y="400"/>
                    </a:lnTo>
                    <a:lnTo>
                      <a:pt x="38" y="0"/>
                    </a:lnTo>
                    <a:lnTo>
                      <a:pt x="57" y="19"/>
                    </a:lnTo>
                    <a:lnTo>
                      <a:pt x="76" y="38"/>
                    </a:lnTo>
                    <a:lnTo>
                      <a:pt x="95" y="77"/>
                    </a:lnTo>
                    <a:lnTo>
                      <a:pt x="95" y="96"/>
                    </a:lnTo>
                    <a:lnTo>
                      <a:pt x="152" y="191"/>
                    </a:lnTo>
                    <a:lnTo>
                      <a:pt x="209" y="286"/>
                    </a:lnTo>
                    <a:lnTo>
                      <a:pt x="229" y="305"/>
                    </a:lnTo>
                    <a:lnTo>
                      <a:pt x="285" y="362"/>
                    </a:lnTo>
                    <a:lnTo>
                      <a:pt x="324" y="400"/>
                    </a:lnTo>
                    <a:lnTo>
                      <a:pt x="343" y="457"/>
                    </a:lnTo>
                    <a:lnTo>
                      <a:pt x="361" y="514"/>
                    </a:lnTo>
                    <a:lnTo>
                      <a:pt x="400" y="667"/>
                    </a:lnTo>
                    <a:lnTo>
                      <a:pt x="400" y="686"/>
                    </a:lnTo>
                    <a:lnTo>
                      <a:pt x="400" y="724"/>
                    </a:lnTo>
                    <a:lnTo>
                      <a:pt x="381" y="705"/>
                    </a:lnTo>
                    <a:lnTo>
                      <a:pt x="361" y="667"/>
                    </a:lnTo>
                    <a:lnTo>
                      <a:pt x="343" y="553"/>
                    </a:lnTo>
                    <a:lnTo>
                      <a:pt x="324" y="553"/>
                    </a:lnTo>
                    <a:lnTo>
                      <a:pt x="305" y="553"/>
                    </a:lnTo>
                    <a:lnTo>
                      <a:pt x="285" y="572"/>
                    </a:lnTo>
                    <a:lnTo>
                      <a:pt x="247" y="591"/>
                    </a:lnTo>
                    <a:lnTo>
                      <a:pt x="229" y="610"/>
                    </a:lnTo>
                    <a:lnTo>
                      <a:pt x="190" y="667"/>
                    </a:lnTo>
                    <a:lnTo>
                      <a:pt x="133" y="724"/>
                    </a:lnTo>
                    <a:lnTo>
                      <a:pt x="95" y="781"/>
                    </a:lnTo>
                    <a:lnTo>
                      <a:pt x="95" y="839"/>
                    </a:lnTo>
                    <a:lnTo>
                      <a:pt x="95" y="895"/>
                    </a:lnTo>
                    <a:lnTo>
                      <a:pt x="133" y="934"/>
                    </a:lnTo>
                    <a:lnTo>
                      <a:pt x="190" y="991"/>
                    </a:lnTo>
                    <a:lnTo>
                      <a:pt x="229" y="991"/>
                    </a:lnTo>
                    <a:lnTo>
                      <a:pt x="266" y="1010"/>
                    </a:lnTo>
                    <a:lnTo>
                      <a:pt x="324" y="1029"/>
                    </a:lnTo>
                    <a:lnTo>
                      <a:pt x="419" y="1010"/>
                    </a:lnTo>
                    <a:lnTo>
                      <a:pt x="495" y="1048"/>
                    </a:lnTo>
                    <a:lnTo>
                      <a:pt x="514" y="1105"/>
                    </a:lnTo>
                    <a:lnTo>
                      <a:pt x="533" y="1124"/>
                    </a:lnTo>
                    <a:lnTo>
                      <a:pt x="533" y="1181"/>
                    </a:lnTo>
                    <a:lnTo>
                      <a:pt x="533" y="1200"/>
                    </a:lnTo>
                    <a:lnTo>
                      <a:pt x="533" y="1220"/>
                    </a:lnTo>
                    <a:lnTo>
                      <a:pt x="552" y="1296"/>
                    </a:lnTo>
                    <a:lnTo>
                      <a:pt x="552" y="1334"/>
                    </a:lnTo>
                    <a:lnTo>
                      <a:pt x="610" y="1429"/>
                    </a:lnTo>
                    <a:lnTo>
                      <a:pt x="610" y="1448"/>
                    </a:lnTo>
                    <a:lnTo>
                      <a:pt x="781" y="1638"/>
                    </a:lnTo>
                    <a:lnTo>
                      <a:pt x="838" y="1677"/>
                    </a:lnTo>
                    <a:lnTo>
                      <a:pt x="876" y="1715"/>
                    </a:lnTo>
                    <a:lnTo>
                      <a:pt x="876" y="1733"/>
                    </a:lnTo>
                    <a:lnTo>
                      <a:pt x="857" y="1753"/>
                    </a:lnTo>
                    <a:lnTo>
                      <a:pt x="876" y="1753"/>
                    </a:lnTo>
                    <a:lnTo>
                      <a:pt x="914" y="1753"/>
                    </a:lnTo>
                    <a:lnTo>
                      <a:pt x="933" y="1772"/>
                    </a:lnTo>
                    <a:lnTo>
                      <a:pt x="991" y="1810"/>
                    </a:lnTo>
                    <a:lnTo>
                      <a:pt x="1009" y="1829"/>
                    </a:lnTo>
                    <a:lnTo>
                      <a:pt x="971" y="1829"/>
                    </a:lnTo>
                    <a:lnTo>
                      <a:pt x="971" y="1848"/>
                    </a:lnTo>
                    <a:lnTo>
                      <a:pt x="971" y="1886"/>
                    </a:lnTo>
                    <a:lnTo>
                      <a:pt x="991" y="1905"/>
                    </a:lnTo>
                    <a:lnTo>
                      <a:pt x="1238" y="2134"/>
                    </a:lnTo>
                    <a:lnTo>
                      <a:pt x="1371" y="2248"/>
                    </a:lnTo>
                    <a:lnTo>
                      <a:pt x="1467" y="2286"/>
                    </a:lnTo>
                    <a:lnTo>
                      <a:pt x="1543" y="2324"/>
                    </a:lnTo>
                    <a:lnTo>
                      <a:pt x="1543" y="2362"/>
                    </a:lnTo>
                    <a:lnTo>
                      <a:pt x="1581" y="2381"/>
                    </a:lnTo>
                    <a:lnTo>
                      <a:pt x="1714" y="2439"/>
                    </a:lnTo>
                    <a:lnTo>
                      <a:pt x="1771" y="2495"/>
                    </a:lnTo>
                    <a:lnTo>
                      <a:pt x="1809" y="2591"/>
                    </a:lnTo>
                    <a:lnTo>
                      <a:pt x="1905" y="2686"/>
                    </a:lnTo>
                    <a:lnTo>
                      <a:pt x="1924" y="2724"/>
                    </a:lnTo>
                    <a:lnTo>
                      <a:pt x="1962" y="2743"/>
                    </a:lnTo>
                    <a:lnTo>
                      <a:pt x="1962" y="2762"/>
                    </a:lnTo>
                    <a:lnTo>
                      <a:pt x="2000" y="2781"/>
                    </a:lnTo>
                    <a:lnTo>
                      <a:pt x="2019" y="2781"/>
                    </a:lnTo>
                    <a:lnTo>
                      <a:pt x="2057" y="2800"/>
                    </a:lnTo>
                    <a:lnTo>
                      <a:pt x="2133" y="2857"/>
                    </a:lnTo>
                    <a:lnTo>
                      <a:pt x="2457" y="3010"/>
                    </a:lnTo>
                    <a:lnTo>
                      <a:pt x="2495" y="3010"/>
                    </a:lnTo>
                    <a:lnTo>
                      <a:pt x="2495" y="3029"/>
                    </a:lnTo>
                    <a:lnTo>
                      <a:pt x="2533" y="3048"/>
                    </a:lnTo>
                    <a:lnTo>
                      <a:pt x="2609" y="3067"/>
                    </a:lnTo>
                    <a:lnTo>
                      <a:pt x="2667" y="3086"/>
                    </a:lnTo>
                    <a:lnTo>
                      <a:pt x="2895" y="3048"/>
                    </a:lnTo>
                    <a:lnTo>
                      <a:pt x="2933" y="3048"/>
                    </a:lnTo>
                    <a:lnTo>
                      <a:pt x="2952" y="3048"/>
                    </a:lnTo>
                    <a:lnTo>
                      <a:pt x="3028" y="3029"/>
                    </a:lnTo>
                    <a:lnTo>
                      <a:pt x="3162" y="3048"/>
                    </a:lnTo>
                    <a:lnTo>
                      <a:pt x="3181" y="3048"/>
                    </a:lnTo>
                    <a:lnTo>
                      <a:pt x="3162" y="3067"/>
                    </a:lnTo>
                    <a:lnTo>
                      <a:pt x="3143" y="3105"/>
                    </a:lnTo>
                    <a:lnTo>
                      <a:pt x="3124" y="3124"/>
                    </a:lnTo>
                    <a:lnTo>
                      <a:pt x="3104" y="3201"/>
                    </a:lnTo>
                    <a:lnTo>
                      <a:pt x="3104" y="3219"/>
                    </a:lnTo>
                    <a:lnTo>
                      <a:pt x="3104" y="3238"/>
                    </a:lnTo>
                    <a:lnTo>
                      <a:pt x="3086" y="3257"/>
                    </a:lnTo>
                    <a:lnTo>
                      <a:pt x="3067" y="3277"/>
                    </a:lnTo>
                    <a:lnTo>
                      <a:pt x="3086" y="3296"/>
                    </a:lnTo>
                    <a:lnTo>
                      <a:pt x="3086" y="3315"/>
                    </a:lnTo>
                    <a:lnTo>
                      <a:pt x="3086" y="3333"/>
                    </a:lnTo>
                    <a:lnTo>
                      <a:pt x="3067" y="3333"/>
                    </a:lnTo>
                    <a:lnTo>
                      <a:pt x="3028" y="3372"/>
                    </a:lnTo>
                    <a:lnTo>
                      <a:pt x="3009" y="3467"/>
                    </a:lnTo>
                    <a:lnTo>
                      <a:pt x="2990" y="3486"/>
                    </a:lnTo>
                    <a:lnTo>
                      <a:pt x="2972" y="3486"/>
                    </a:lnTo>
                    <a:lnTo>
                      <a:pt x="2952" y="3486"/>
                    </a:lnTo>
                    <a:lnTo>
                      <a:pt x="2952" y="3467"/>
                    </a:lnTo>
                    <a:lnTo>
                      <a:pt x="2933" y="3448"/>
                    </a:lnTo>
                    <a:lnTo>
                      <a:pt x="2914" y="3429"/>
                    </a:lnTo>
                    <a:lnTo>
                      <a:pt x="2876" y="3429"/>
                    </a:lnTo>
                    <a:lnTo>
                      <a:pt x="2857" y="3448"/>
                    </a:lnTo>
                    <a:lnTo>
                      <a:pt x="2876" y="3467"/>
                    </a:lnTo>
                    <a:lnTo>
                      <a:pt x="2857" y="3505"/>
                    </a:lnTo>
                    <a:lnTo>
                      <a:pt x="2781" y="3486"/>
                    </a:lnTo>
                    <a:lnTo>
                      <a:pt x="2743" y="3505"/>
                    </a:lnTo>
                    <a:lnTo>
                      <a:pt x="2743" y="3524"/>
                    </a:lnTo>
                    <a:lnTo>
                      <a:pt x="2723" y="3543"/>
                    </a:lnTo>
                    <a:lnTo>
                      <a:pt x="2723" y="3562"/>
                    </a:lnTo>
                    <a:lnTo>
                      <a:pt x="2705" y="3562"/>
                    </a:lnTo>
                    <a:lnTo>
                      <a:pt x="2686" y="3562"/>
                    </a:lnTo>
                    <a:lnTo>
                      <a:pt x="2667" y="3543"/>
                    </a:lnTo>
                    <a:lnTo>
                      <a:pt x="2667" y="3524"/>
                    </a:lnTo>
                    <a:lnTo>
                      <a:pt x="2667" y="3486"/>
                    </a:lnTo>
                    <a:lnTo>
                      <a:pt x="2667" y="3467"/>
                    </a:lnTo>
                    <a:lnTo>
                      <a:pt x="2647" y="3467"/>
                    </a:lnTo>
                    <a:lnTo>
                      <a:pt x="2628" y="3467"/>
                    </a:lnTo>
                    <a:lnTo>
                      <a:pt x="2609" y="3467"/>
                    </a:lnTo>
                    <a:lnTo>
                      <a:pt x="2571" y="3467"/>
                    </a:lnTo>
                    <a:lnTo>
                      <a:pt x="2514" y="3448"/>
                    </a:lnTo>
                    <a:lnTo>
                      <a:pt x="2495" y="3467"/>
                    </a:lnTo>
                    <a:lnTo>
                      <a:pt x="2438" y="3448"/>
                    </a:lnTo>
                    <a:lnTo>
                      <a:pt x="2419" y="3467"/>
                    </a:lnTo>
                    <a:lnTo>
                      <a:pt x="2419" y="3486"/>
                    </a:lnTo>
                    <a:lnTo>
                      <a:pt x="2438" y="3505"/>
                    </a:lnTo>
                    <a:lnTo>
                      <a:pt x="2438" y="3543"/>
                    </a:lnTo>
                    <a:lnTo>
                      <a:pt x="2400" y="3562"/>
                    </a:lnTo>
                    <a:lnTo>
                      <a:pt x="2343" y="3582"/>
                    </a:lnTo>
                    <a:lnTo>
                      <a:pt x="2305" y="3600"/>
                    </a:lnTo>
                    <a:lnTo>
                      <a:pt x="2229" y="3600"/>
                    </a:lnTo>
                    <a:lnTo>
                      <a:pt x="2114" y="3600"/>
                    </a:lnTo>
                    <a:lnTo>
                      <a:pt x="2057" y="3619"/>
                    </a:lnTo>
                    <a:lnTo>
                      <a:pt x="2076" y="3638"/>
                    </a:lnTo>
                    <a:lnTo>
                      <a:pt x="2057" y="3658"/>
                    </a:lnTo>
                    <a:lnTo>
                      <a:pt x="2019" y="3677"/>
                    </a:lnTo>
                    <a:lnTo>
                      <a:pt x="2000" y="3696"/>
                    </a:lnTo>
                    <a:lnTo>
                      <a:pt x="1905" y="3677"/>
                    </a:lnTo>
                    <a:lnTo>
                      <a:pt x="1829" y="3658"/>
                    </a:lnTo>
                    <a:lnTo>
                      <a:pt x="1809" y="3638"/>
                    </a:lnTo>
                    <a:lnTo>
                      <a:pt x="1790" y="3619"/>
                    </a:lnTo>
                    <a:lnTo>
                      <a:pt x="1771" y="3600"/>
                    </a:lnTo>
                    <a:lnTo>
                      <a:pt x="1752" y="3582"/>
                    </a:lnTo>
                    <a:lnTo>
                      <a:pt x="1676" y="3524"/>
                    </a:lnTo>
                    <a:lnTo>
                      <a:pt x="1657" y="3505"/>
                    </a:lnTo>
                    <a:lnTo>
                      <a:pt x="1543" y="3486"/>
                    </a:lnTo>
                    <a:lnTo>
                      <a:pt x="1467" y="3448"/>
                    </a:lnTo>
                    <a:lnTo>
                      <a:pt x="1200" y="3429"/>
                    </a:lnTo>
                    <a:lnTo>
                      <a:pt x="1009" y="3410"/>
                    </a:lnTo>
                    <a:lnTo>
                      <a:pt x="895" y="3410"/>
                    </a:lnTo>
                    <a:lnTo>
                      <a:pt x="666" y="3391"/>
                    </a:lnTo>
                    <a:lnTo>
                      <a:pt x="533" y="3372"/>
                    </a:lnTo>
                    <a:lnTo>
                      <a:pt x="495" y="3333"/>
                    </a:lnTo>
                    <a:lnTo>
                      <a:pt x="400" y="3315"/>
                    </a:lnTo>
                    <a:lnTo>
                      <a:pt x="361" y="3296"/>
                    </a:lnTo>
                    <a:lnTo>
                      <a:pt x="324" y="3277"/>
                    </a:lnTo>
                    <a:lnTo>
                      <a:pt x="324" y="3296"/>
                    </a:lnTo>
                    <a:lnTo>
                      <a:pt x="324" y="3333"/>
                    </a:lnTo>
                    <a:lnTo>
                      <a:pt x="305" y="3353"/>
                    </a:lnTo>
                    <a:lnTo>
                      <a:pt x="133" y="3372"/>
                    </a:lnTo>
                    <a:lnTo>
                      <a:pt x="114" y="3372"/>
                    </a:lnTo>
                    <a:lnTo>
                      <a:pt x="95" y="3353"/>
                    </a:lnTo>
                    <a:lnTo>
                      <a:pt x="57" y="3315"/>
                    </a:lnTo>
                    <a:lnTo>
                      <a:pt x="19" y="3277"/>
                    </a:lnTo>
                    <a:lnTo>
                      <a:pt x="19" y="3257"/>
                    </a:lnTo>
                    <a:close/>
                    <a:moveTo>
                      <a:pt x="4305" y="3181"/>
                    </a:moveTo>
                    <a:lnTo>
                      <a:pt x="4324" y="3181"/>
                    </a:lnTo>
                    <a:lnTo>
                      <a:pt x="4343" y="3162"/>
                    </a:lnTo>
                    <a:lnTo>
                      <a:pt x="4362" y="3162"/>
                    </a:lnTo>
                    <a:lnTo>
                      <a:pt x="4381" y="3181"/>
                    </a:lnTo>
                    <a:lnTo>
                      <a:pt x="4362" y="3201"/>
                    </a:lnTo>
                    <a:lnTo>
                      <a:pt x="4343" y="3201"/>
                    </a:lnTo>
                    <a:lnTo>
                      <a:pt x="4343" y="3219"/>
                    </a:lnTo>
                    <a:lnTo>
                      <a:pt x="4324" y="3257"/>
                    </a:lnTo>
                    <a:lnTo>
                      <a:pt x="4305" y="3277"/>
                    </a:lnTo>
                    <a:lnTo>
                      <a:pt x="4286" y="3277"/>
                    </a:lnTo>
                    <a:lnTo>
                      <a:pt x="4228" y="3315"/>
                    </a:lnTo>
                    <a:lnTo>
                      <a:pt x="4210" y="3315"/>
                    </a:lnTo>
                    <a:lnTo>
                      <a:pt x="4210" y="3296"/>
                    </a:lnTo>
                    <a:lnTo>
                      <a:pt x="4228" y="3257"/>
                    </a:lnTo>
                    <a:lnTo>
                      <a:pt x="4228" y="3219"/>
                    </a:lnTo>
                    <a:lnTo>
                      <a:pt x="4210" y="3238"/>
                    </a:lnTo>
                    <a:lnTo>
                      <a:pt x="4191" y="3257"/>
                    </a:lnTo>
                    <a:lnTo>
                      <a:pt x="4171" y="3277"/>
                    </a:lnTo>
                    <a:lnTo>
                      <a:pt x="4133" y="3257"/>
                    </a:lnTo>
                    <a:lnTo>
                      <a:pt x="4114" y="3277"/>
                    </a:lnTo>
                    <a:lnTo>
                      <a:pt x="4114" y="3296"/>
                    </a:lnTo>
                    <a:lnTo>
                      <a:pt x="4076" y="3315"/>
                    </a:lnTo>
                    <a:lnTo>
                      <a:pt x="4000" y="3333"/>
                    </a:lnTo>
                    <a:lnTo>
                      <a:pt x="3981" y="3353"/>
                    </a:lnTo>
                    <a:lnTo>
                      <a:pt x="3962" y="3353"/>
                    </a:lnTo>
                    <a:lnTo>
                      <a:pt x="3962" y="3333"/>
                    </a:lnTo>
                    <a:lnTo>
                      <a:pt x="3962" y="3315"/>
                    </a:lnTo>
                    <a:lnTo>
                      <a:pt x="3962" y="3296"/>
                    </a:lnTo>
                    <a:lnTo>
                      <a:pt x="3981" y="3257"/>
                    </a:lnTo>
                    <a:lnTo>
                      <a:pt x="3962" y="3257"/>
                    </a:lnTo>
                    <a:lnTo>
                      <a:pt x="3943" y="3277"/>
                    </a:lnTo>
                    <a:lnTo>
                      <a:pt x="3943" y="3257"/>
                    </a:lnTo>
                    <a:lnTo>
                      <a:pt x="3924" y="3257"/>
                    </a:lnTo>
                    <a:lnTo>
                      <a:pt x="3905" y="3277"/>
                    </a:lnTo>
                    <a:lnTo>
                      <a:pt x="3847" y="3315"/>
                    </a:lnTo>
                    <a:lnTo>
                      <a:pt x="3829" y="3333"/>
                    </a:lnTo>
                    <a:lnTo>
                      <a:pt x="3810" y="3353"/>
                    </a:lnTo>
                    <a:lnTo>
                      <a:pt x="3790" y="3372"/>
                    </a:lnTo>
                    <a:lnTo>
                      <a:pt x="3752" y="3372"/>
                    </a:lnTo>
                    <a:lnTo>
                      <a:pt x="3752" y="3353"/>
                    </a:lnTo>
                    <a:lnTo>
                      <a:pt x="3771" y="3333"/>
                    </a:lnTo>
                    <a:lnTo>
                      <a:pt x="3752" y="3333"/>
                    </a:lnTo>
                    <a:lnTo>
                      <a:pt x="3733" y="3333"/>
                    </a:lnTo>
                    <a:lnTo>
                      <a:pt x="3733" y="3353"/>
                    </a:lnTo>
                    <a:lnTo>
                      <a:pt x="3733" y="3372"/>
                    </a:lnTo>
                    <a:lnTo>
                      <a:pt x="3695" y="3391"/>
                    </a:lnTo>
                    <a:lnTo>
                      <a:pt x="3676" y="3410"/>
                    </a:lnTo>
                    <a:lnTo>
                      <a:pt x="3657" y="3448"/>
                    </a:lnTo>
                    <a:lnTo>
                      <a:pt x="3638" y="3448"/>
                    </a:lnTo>
                    <a:lnTo>
                      <a:pt x="3600" y="3448"/>
                    </a:lnTo>
                    <a:lnTo>
                      <a:pt x="3581" y="3448"/>
                    </a:lnTo>
                    <a:lnTo>
                      <a:pt x="3581" y="3429"/>
                    </a:lnTo>
                    <a:lnTo>
                      <a:pt x="3600" y="3410"/>
                    </a:lnTo>
                    <a:lnTo>
                      <a:pt x="3600" y="3391"/>
                    </a:lnTo>
                    <a:lnTo>
                      <a:pt x="3524" y="3333"/>
                    </a:lnTo>
                    <a:lnTo>
                      <a:pt x="3524" y="3315"/>
                    </a:lnTo>
                    <a:lnTo>
                      <a:pt x="3543" y="3296"/>
                    </a:lnTo>
                    <a:lnTo>
                      <a:pt x="3562" y="3277"/>
                    </a:lnTo>
                    <a:lnTo>
                      <a:pt x="3581" y="3257"/>
                    </a:lnTo>
                    <a:lnTo>
                      <a:pt x="3581" y="3238"/>
                    </a:lnTo>
                    <a:lnTo>
                      <a:pt x="3619" y="3257"/>
                    </a:lnTo>
                    <a:lnTo>
                      <a:pt x="3657" y="3296"/>
                    </a:lnTo>
                    <a:lnTo>
                      <a:pt x="3676" y="3277"/>
                    </a:lnTo>
                    <a:lnTo>
                      <a:pt x="3733" y="3257"/>
                    </a:lnTo>
                    <a:lnTo>
                      <a:pt x="3752" y="3238"/>
                    </a:lnTo>
                    <a:lnTo>
                      <a:pt x="3695" y="3201"/>
                    </a:lnTo>
                    <a:lnTo>
                      <a:pt x="3695" y="3162"/>
                    </a:lnTo>
                    <a:lnTo>
                      <a:pt x="3714" y="3162"/>
                    </a:lnTo>
                    <a:lnTo>
                      <a:pt x="3752" y="3201"/>
                    </a:lnTo>
                    <a:lnTo>
                      <a:pt x="3752" y="3219"/>
                    </a:lnTo>
                    <a:lnTo>
                      <a:pt x="3790" y="3219"/>
                    </a:lnTo>
                    <a:lnTo>
                      <a:pt x="3810" y="3201"/>
                    </a:lnTo>
                    <a:lnTo>
                      <a:pt x="3829" y="3201"/>
                    </a:lnTo>
                    <a:lnTo>
                      <a:pt x="3847" y="3219"/>
                    </a:lnTo>
                    <a:lnTo>
                      <a:pt x="3847" y="3238"/>
                    </a:lnTo>
                    <a:lnTo>
                      <a:pt x="3847" y="3257"/>
                    </a:lnTo>
                    <a:lnTo>
                      <a:pt x="3847" y="3277"/>
                    </a:lnTo>
                    <a:lnTo>
                      <a:pt x="3866" y="3257"/>
                    </a:lnTo>
                    <a:lnTo>
                      <a:pt x="3866" y="3238"/>
                    </a:lnTo>
                    <a:lnTo>
                      <a:pt x="3866" y="3219"/>
                    </a:lnTo>
                    <a:lnTo>
                      <a:pt x="3866" y="3181"/>
                    </a:lnTo>
                    <a:lnTo>
                      <a:pt x="3866" y="3162"/>
                    </a:lnTo>
                    <a:lnTo>
                      <a:pt x="3866" y="3143"/>
                    </a:lnTo>
                    <a:lnTo>
                      <a:pt x="3886" y="3143"/>
                    </a:lnTo>
                    <a:lnTo>
                      <a:pt x="3905" y="3162"/>
                    </a:lnTo>
                    <a:lnTo>
                      <a:pt x="3924" y="3162"/>
                    </a:lnTo>
                    <a:lnTo>
                      <a:pt x="3943" y="3162"/>
                    </a:lnTo>
                    <a:lnTo>
                      <a:pt x="3943" y="3181"/>
                    </a:lnTo>
                    <a:lnTo>
                      <a:pt x="3962" y="3181"/>
                    </a:lnTo>
                    <a:lnTo>
                      <a:pt x="3981" y="3162"/>
                    </a:lnTo>
                    <a:lnTo>
                      <a:pt x="4000" y="3181"/>
                    </a:lnTo>
                    <a:lnTo>
                      <a:pt x="4019" y="3181"/>
                    </a:lnTo>
                    <a:lnTo>
                      <a:pt x="4019" y="3201"/>
                    </a:lnTo>
                    <a:lnTo>
                      <a:pt x="4038" y="3201"/>
                    </a:lnTo>
                    <a:lnTo>
                      <a:pt x="4057" y="3201"/>
                    </a:lnTo>
                    <a:lnTo>
                      <a:pt x="4038" y="3181"/>
                    </a:lnTo>
                    <a:lnTo>
                      <a:pt x="4038" y="3162"/>
                    </a:lnTo>
                    <a:lnTo>
                      <a:pt x="4057" y="3162"/>
                    </a:lnTo>
                    <a:lnTo>
                      <a:pt x="4076" y="3162"/>
                    </a:lnTo>
                    <a:lnTo>
                      <a:pt x="4076" y="3181"/>
                    </a:lnTo>
                    <a:lnTo>
                      <a:pt x="4095" y="3181"/>
                    </a:lnTo>
                    <a:lnTo>
                      <a:pt x="4095" y="3162"/>
                    </a:lnTo>
                    <a:lnTo>
                      <a:pt x="4114" y="3162"/>
                    </a:lnTo>
                    <a:lnTo>
                      <a:pt x="4133" y="3162"/>
                    </a:lnTo>
                    <a:lnTo>
                      <a:pt x="4133" y="3201"/>
                    </a:lnTo>
                    <a:lnTo>
                      <a:pt x="4152" y="3219"/>
                    </a:lnTo>
                    <a:lnTo>
                      <a:pt x="4191" y="3181"/>
                    </a:lnTo>
                    <a:lnTo>
                      <a:pt x="4286" y="3162"/>
                    </a:lnTo>
                    <a:lnTo>
                      <a:pt x="4305" y="3181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7" name="Freeform 18">
                <a:extLst>
                  <a:ext uri="{FF2B5EF4-FFF2-40B4-BE49-F238E27FC236}">
                    <a16:creationId xmlns:a16="http://schemas.microsoft.com/office/drawing/2014/main" id="{AC60CFF2-45A5-7948-98BE-391DB28FB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3613" y="2651125"/>
                <a:ext cx="1090612" cy="1587500"/>
              </a:xfrm>
              <a:custGeom>
                <a:avLst/>
                <a:gdLst>
                  <a:gd name="T0" fmla="*/ 2147483646 w 6058"/>
                  <a:gd name="T1" fmla="*/ 2147483646 h 8820"/>
                  <a:gd name="T2" fmla="*/ 0 w 6058"/>
                  <a:gd name="T3" fmla="*/ 2147483646 h 8820"/>
                  <a:gd name="T4" fmla="*/ 0 w 6058"/>
                  <a:gd name="T5" fmla="*/ 2147483646 h 8820"/>
                  <a:gd name="T6" fmla="*/ 2147483646 w 6058"/>
                  <a:gd name="T7" fmla="*/ 2147483646 h 8820"/>
                  <a:gd name="T8" fmla="*/ 2147483646 w 6058"/>
                  <a:gd name="T9" fmla="*/ 2147483646 h 8820"/>
                  <a:gd name="T10" fmla="*/ 2147483646 w 6058"/>
                  <a:gd name="T11" fmla="*/ 2147483646 h 8820"/>
                  <a:gd name="T12" fmla="*/ 2147483646 w 6058"/>
                  <a:gd name="T13" fmla="*/ 2147483646 h 8820"/>
                  <a:gd name="T14" fmla="*/ 2147483646 w 6058"/>
                  <a:gd name="T15" fmla="*/ 2147483646 h 8820"/>
                  <a:gd name="T16" fmla="*/ 2147483646 w 6058"/>
                  <a:gd name="T17" fmla="*/ 2147483646 h 8820"/>
                  <a:gd name="T18" fmla="*/ 2147483646 w 6058"/>
                  <a:gd name="T19" fmla="*/ 2147483646 h 8820"/>
                  <a:gd name="T20" fmla="*/ 2147483646 w 6058"/>
                  <a:gd name="T21" fmla="*/ 2147483646 h 8820"/>
                  <a:gd name="T22" fmla="*/ 2147483646 w 6058"/>
                  <a:gd name="T23" fmla="*/ 2147483646 h 8820"/>
                  <a:gd name="T24" fmla="*/ 2147483646 w 6058"/>
                  <a:gd name="T25" fmla="*/ 2147483646 h 8820"/>
                  <a:gd name="T26" fmla="*/ 2147483646 w 6058"/>
                  <a:gd name="T27" fmla="*/ 2147483646 h 8820"/>
                  <a:gd name="T28" fmla="*/ 2147483646 w 6058"/>
                  <a:gd name="T29" fmla="*/ 2147483646 h 8820"/>
                  <a:gd name="T30" fmla="*/ 2147483646 w 6058"/>
                  <a:gd name="T31" fmla="*/ 2147483646 h 8820"/>
                  <a:gd name="T32" fmla="*/ 2147483646 w 6058"/>
                  <a:gd name="T33" fmla="*/ 2147483646 h 8820"/>
                  <a:gd name="T34" fmla="*/ 2147483646 w 6058"/>
                  <a:gd name="T35" fmla="*/ 2147483646 h 8820"/>
                  <a:gd name="T36" fmla="*/ 2147483646 w 6058"/>
                  <a:gd name="T37" fmla="*/ 2147483646 h 8820"/>
                  <a:gd name="T38" fmla="*/ 2147483646 w 6058"/>
                  <a:gd name="T39" fmla="*/ 2147483646 h 8820"/>
                  <a:gd name="T40" fmla="*/ 2147483646 w 6058"/>
                  <a:gd name="T41" fmla="*/ 2147483646 h 8820"/>
                  <a:gd name="T42" fmla="*/ 2147483646 w 6058"/>
                  <a:gd name="T43" fmla="*/ 2147483646 h 8820"/>
                  <a:gd name="T44" fmla="*/ 2147483646 w 6058"/>
                  <a:gd name="T45" fmla="*/ 2147483646 h 8820"/>
                  <a:gd name="T46" fmla="*/ 2147483646 w 6058"/>
                  <a:gd name="T47" fmla="*/ 2147483646 h 8820"/>
                  <a:gd name="T48" fmla="*/ 2147483646 w 6058"/>
                  <a:gd name="T49" fmla="*/ 2147483646 h 8820"/>
                  <a:gd name="T50" fmla="*/ 2147483646 w 6058"/>
                  <a:gd name="T51" fmla="*/ 2147483646 h 8820"/>
                  <a:gd name="T52" fmla="*/ 2147483646 w 6058"/>
                  <a:gd name="T53" fmla="*/ 2147483646 h 8820"/>
                  <a:gd name="T54" fmla="*/ 2147483646 w 6058"/>
                  <a:gd name="T55" fmla="*/ 2147483646 h 8820"/>
                  <a:gd name="T56" fmla="*/ 2147483646 w 6058"/>
                  <a:gd name="T57" fmla="*/ 2147483646 h 8820"/>
                  <a:gd name="T58" fmla="*/ 2147483646 w 6058"/>
                  <a:gd name="T59" fmla="*/ 2147483646 h 8820"/>
                  <a:gd name="T60" fmla="*/ 2147483646 w 6058"/>
                  <a:gd name="T61" fmla="*/ 2147483646 h 8820"/>
                  <a:gd name="T62" fmla="*/ 2147483646 w 6058"/>
                  <a:gd name="T63" fmla="*/ 2147483646 h 8820"/>
                  <a:gd name="T64" fmla="*/ 2147483646 w 6058"/>
                  <a:gd name="T65" fmla="*/ 2147483646 h 8820"/>
                  <a:gd name="T66" fmla="*/ 2147483646 w 6058"/>
                  <a:gd name="T67" fmla="*/ 2147483646 h 8820"/>
                  <a:gd name="T68" fmla="*/ 2147483646 w 6058"/>
                  <a:gd name="T69" fmla="*/ 2147483646 h 8820"/>
                  <a:gd name="T70" fmla="*/ 2147483646 w 6058"/>
                  <a:gd name="T71" fmla="*/ 2147483646 h 8820"/>
                  <a:gd name="T72" fmla="*/ 2147483646 w 6058"/>
                  <a:gd name="T73" fmla="*/ 2147483646 h 8820"/>
                  <a:gd name="T74" fmla="*/ 2147483646 w 6058"/>
                  <a:gd name="T75" fmla="*/ 2147483646 h 8820"/>
                  <a:gd name="T76" fmla="*/ 2147483646 w 6058"/>
                  <a:gd name="T77" fmla="*/ 2147483646 h 8820"/>
                  <a:gd name="T78" fmla="*/ 2147483646 w 6058"/>
                  <a:gd name="T79" fmla="*/ 2147483646 h 8820"/>
                  <a:gd name="T80" fmla="*/ 2147483646 w 6058"/>
                  <a:gd name="T81" fmla="*/ 2147483646 h 8820"/>
                  <a:gd name="T82" fmla="*/ 2147483646 w 6058"/>
                  <a:gd name="T83" fmla="*/ 2147483646 h 8820"/>
                  <a:gd name="T84" fmla="*/ 2147483646 w 6058"/>
                  <a:gd name="T85" fmla="*/ 2147483646 h 8820"/>
                  <a:gd name="T86" fmla="*/ 2147483646 w 6058"/>
                  <a:gd name="T87" fmla="*/ 2147483646 h 8820"/>
                  <a:gd name="T88" fmla="*/ 2147483646 w 6058"/>
                  <a:gd name="T89" fmla="*/ 2147483646 h 8820"/>
                  <a:gd name="T90" fmla="*/ 2147483646 w 6058"/>
                  <a:gd name="T91" fmla="*/ 2147483646 h 8820"/>
                  <a:gd name="T92" fmla="*/ 2147483646 w 6058"/>
                  <a:gd name="T93" fmla="*/ 2147483646 h 8820"/>
                  <a:gd name="T94" fmla="*/ 2147483646 w 6058"/>
                  <a:gd name="T95" fmla="*/ 2147483646 h 8820"/>
                  <a:gd name="T96" fmla="*/ 2147483646 w 6058"/>
                  <a:gd name="T97" fmla="*/ 2147483646 h 8820"/>
                  <a:gd name="T98" fmla="*/ 2147483646 w 6058"/>
                  <a:gd name="T99" fmla="*/ 2147483646 h 8820"/>
                  <a:gd name="T100" fmla="*/ 2147483646 w 6058"/>
                  <a:gd name="T101" fmla="*/ 2147483646 h 8820"/>
                  <a:gd name="T102" fmla="*/ 2147483646 w 6058"/>
                  <a:gd name="T103" fmla="*/ 2147483646 h 8820"/>
                  <a:gd name="T104" fmla="*/ 2147483646 w 6058"/>
                  <a:gd name="T105" fmla="*/ 2147483646 h 8820"/>
                  <a:gd name="T106" fmla="*/ 2147483646 w 6058"/>
                  <a:gd name="T107" fmla="*/ 2147483646 h 8820"/>
                  <a:gd name="T108" fmla="*/ 2147483646 w 6058"/>
                  <a:gd name="T109" fmla="*/ 2147483646 h 8820"/>
                  <a:gd name="T110" fmla="*/ 2147483646 w 6058"/>
                  <a:gd name="T111" fmla="*/ 2147483646 h 8820"/>
                  <a:gd name="T112" fmla="*/ 2147483646 w 6058"/>
                  <a:gd name="T113" fmla="*/ 2147483646 h 8820"/>
                  <a:gd name="T114" fmla="*/ 2147483646 w 6058"/>
                  <a:gd name="T115" fmla="*/ 2147483646 h 8820"/>
                  <a:gd name="T116" fmla="*/ 2147483646 w 6058"/>
                  <a:gd name="T117" fmla="*/ 2147483646 h 88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058" h="8820">
                    <a:moveTo>
                      <a:pt x="514" y="8801"/>
                    </a:moveTo>
                    <a:lnTo>
                      <a:pt x="514" y="8782"/>
                    </a:lnTo>
                    <a:lnTo>
                      <a:pt x="476" y="8705"/>
                    </a:lnTo>
                    <a:lnTo>
                      <a:pt x="476" y="8686"/>
                    </a:lnTo>
                    <a:lnTo>
                      <a:pt x="419" y="8629"/>
                    </a:lnTo>
                    <a:lnTo>
                      <a:pt x="362" y="8591"/>
                    </a:lnTo>
                    <a:lnTo>
                      <a:pt x="323" y="8534"/>
                    </a:lnTo>
                    <a:lnTo>
                      <a:pt x="247" y="8457"/>
                    </a:lnTo>
                    <a:lnTo>
                      <a:pt x="228" y="8457"/>
                    </a:lnTo>
                    <a:lnTo>
                      <a:pt x="171" y="8438"/>
                    </a:lnTo>
                    <a:lnTo>
                      <a:pt x="0" y="8420"/>
                    </a:lnTo>
                    <a:lnTo>
                      <a:pt x="0" y="8362"/>
                    </a:lnTo>
                    <a:lnTo>
                      <a:pt x="0" y="8058"/>
                    </a:lnTo>
                    <a:lnTo>
                      <a:pt x="0" y="7429"/>
                    </a:lnTo>
                    <a:lnTo>
                      <a:pt x="0" y="6781"/>
                    </a:lnTo>
                    <a:lnTo>
                      <a:pt x="0" y="6210"/>
                    </a:lnTo>
                    <a:lnTo>
                      <a:pt x="0" y="5562"/>
                    </a:lnTo>
                    <a:lnTo>
                      <a:pt x="0" y="5010"/>
                    </a:lnTo>
                    <a:lnTo>
                      <a:pt x="0" y="4953"/>
                    </a:lnTo>
                    <a:lnTo>
                      <a:pt x="0" y="4439"/>
                    </a:lnTo>
                    <a:lnTo>
                      <a:pt x="0" y="3943"/>
                    </a:lnTo>
                    <a:lnTo>
                      <a:pt x="0" y="3696"/>
                    </a:lnTo>
                    <a:lnTo>
                      <a:pt x="0" y="3448"/>
                    </a:lnTo>
                    <a:lnTo>
                      <a:pt x="0" y="2972"/>
                    </a:lnTo>
                    <a:lnTo>
                      <a:pt x="0" y="2934"/>
                    </a:lnTo>
                    <a:lnTo>
                      <a:pt x="0" y="2438"/>
                    </a:lnTo>
                    <a:lnTo>
                      <a:pt x="0" y="2191"/>
                    </a:lnTo>
                    <a:lnTo>
                      <a:pt x="0" y="1886"/>
                    </a:lnTo>
                    <a:lnTo>
                      <a:pt x="0" y="1429"/>
                    </a:lnTo>
                    <a:lnTo>
                      <a:pt x="0" y="1239"/>
                    </a:lnTo>
                    <a:lnTo>
                      <a:pt x="38" y="1219"/>
                    </a:lnTo>
                    <a:lnTo>
                      <a:pt x="476" y="1219"/>
                    </a:lnTo>
                    <a:lnTo>
                      <a:pt x="990" y="1219"/>
                    </a:lnTo>
                    <a:lnTo>
                      <a:pt x="1466" y="1200"/>
                    </a:lnTo>
                    <a:lnTo>
                      <a:pt x="1505" y="1200"/>
                    </a:lnTo>
                    <a:lnTo>
                      <a:pt x="1810" y="877"/>
                    </a:lnTo>
                    <a:lnTo>
                      <a:pt x="2019" y="629"/>
                    </a:lnTo>
                    <a:lnTo>
                      <a:pt x="2172" y="438"/>
                    </a:lnTo>
                    <a:lnTo>
                      <a:pt x="2209" y="400"/>
                    </a:lnTo>
                    <a:lnTo>
                      <a:pt x="2209" y="362"/>
                    </a:lnTo>
                    <a:lnTo>
                      <a:pt x="2209" y="343"/>
                    </a:lnTo>
                    <a:lnTo>
                      <a:pt x="2209" y="324"/>
                    </a:lnTo>
                    <a:lnTo>
                      <a:pt x="2228" y="324"/>
                    </a:lnTo>
                    <a:lnTo>
                      <a:pt x="2267" y="305"/>
                    </a:lnTo>
                    <a:lnTo>
                      <a:pt x="2286" y="305"/>
                    </a:lnTo>
                    <a:lnTo>
                      <a:pt x="2304" y="305"/>
                    </a:lnTo>
                    <a:lnTo>
                      <a:pt x="2343" y="324"/>
                    </a:lnTo>
                    <a:lnTo>
                      <a:pt x="2343" y="343"/>
                    </a:lnTo>
                    <a:lnTo>
                      <a:pt x="2438" y="343"/>
                    </a:lnTo>
                    <a:lnTo>
                      <a:pt x="2476" y="362"/>
                    </a:lnTo>
                    <a:lnTo>
                      <a:pt x="2514" y="400"/>
                    </a:lnTo>
                    <a:lnTo>
                      <a:pt x="2533" y="400"/>
                    </a:lnTo>
                    <a:lnTo>
                      <a:pt x="2553" y="400"/>
                    </a:lnTo>
                    <a:lnTo>
                      <a:pt x="2571" y="400"/>
                    </a:lnTo>
                    <a:lnTo>
                      <a:pt x="2590" y="400"/>
                    </a:lnTo>
                    <a:lnTo>
                      <a:pt x="2609" y="381"/>
                    </a:lnTo>
                    <a:lnTo>
                      <a:pt x="2629" y="381"/>
                    </a:lnTo>
                    <a:lnTo>
                      <a:pt x="2667" y="305"/>
                    </a:lnTo>
                    <a:lnTo>
                      <a:pt x="2667" y="286"/>
                    </a:lnTo>
                    <a:lnTo>
                      <a:pt x="2667" y="267"/>
                    </a:lnTo>
                    <a:lnTo>
                      <a:pt x="2667" y="210"/>
                    </a:lnTo>
                    <a:lnTo>
                      <a:pt x="2685" y="210"/>
                    </a:lnTo>
                    <a:lnTo>
                      <a:pt x="2724" y="172"/>
                    </a:lnTo>
                    <a:lnTo>
                      <a:pt x="2724" y="152"/>
                    </a:lnTo>
                    <a:lnTo>
                      <a:pt x="2743" y="152"/>
                    </a:lnTo>
                    <a:lnTo>
                      <a:pt x="2724" y="134"/>
                    </a:lnTo>
                    <a:lnTo>
                      <a:pt x="2724" y="115"/>
                    </a:lnTo>
                    <a:lnTo>
                      <a:pt x="2743" y="96"/>
                    </a:lnTo>
                    <a:lnTo>
                      <a:pt x="2743" y="76"/>
                    </a:lnTo>
                    <a:lnTo>
                      <a:pt x="2762" y="76"/>
                    </a:lnTo>
                    <a:lnTo>
                      <a:pt x="2781" y="76"/>
                    </a:lnTo>
                    <a:lnTo>
                      <a:pt x="2781" y="57"/>
                    </a:lnTo>
                    <a:lnTo>
                      <a:pt x="2800" y="57"/>
                    </a:lnTo>
                    <a:lnTo>
                      <a:pt x="2800" y="38"/>
                    </a:lnTo>
                    <a:lnTo>
                      <a:pt x="2800" y="20"/>
                    </a:lnTo>
                    <a:lnTo>
                      <a:pt x="2781" y="0"/>
                    </a:lnTo>
                    <a:lnTo>
                      <a:pt x="2819" y="20"/>
                    </a:lnTo>
                    <a:lnTo>
                      <a:pt x="2934" y="134"/>
                    </a:lnTo>
                    <a:lnTo>
                      <a:pt x="3086" y="248"/>
                    </a:lnTo>
                    <a:lnTo>
                      <a:pt x="3105" y="248"/>
                    </a:lnTo>
                    <a:lnTo>
                      <a:pt x="3124" y="267"/>
                    </a:lnTo>
                    <a:lnTo>
                      <a:pt x="3181" y="286"/>
                    </a:lnTo>
                    <a:lnTo>
                      <a:pt x="3200" y="305"/>
                    </a:lnTo>
                    <a:lnTo>
                      <a:pt x="3238" y="362"/>
                    </a:lnTo>
                    <a:lnTo>
                      <a:pt x="3257" y="381"/>
                    </a:lnTo>
                    <a:lnTo>
                      <a:pt x="3371" y="438"/>
                    </a:lnTo>
                    <a:lnTo>
                      <a:pt x="3410" y="438"/>
                    </a:lnTo>
                    <a:lnTo>
                      <a:pt x="3428" y="438"/>
                    </a:lnTo>
                    <a:lnTo>
                      <a:pt x="3486" y="419"/>
                    </a:lnTo>
                    <a:lnTo>
                      <a:pt x="3524" y="457"/>
                    </a:lnTo>
                    <a:lnTo>
                      <a:pt x="3543" y="496"/>
                    </a:lnTo>
                    <a:lnTo>
                      <a:pt x="3600" y="514"/>
                    </a:lnTo>
                    <a:lnTo>
                      <a:pt x="3676" y="514"/>
                    </a:lnTo>
                    <a:lnTo>
                      <a:pt x="3676" y="496"/>
                    </a:lnTo>
                    <a:lnTo>
                      <a:pt x="3695" y="496"/>
                    </a:lnTo>
                    <a:lnTo>
                      <a:pt x="3714" y="496"/>
                    </a:lnTo>
                    <a:lnTo>
                      <a:pt x="3714" y="514"/>
                    </a:lnTo>
                    <a:lnTo>
                      <a:pt x="3714" y="533"/>
                    </a:lnTo>
                    <a:lnTo>
                      <a:pt x="3714" y="553"/>
                    </a:lnTo>
                    <a:lnTo>
                      <a:pt x="3714" y="572"/>
                    </a:lnTo>
                    <a:lnTo>
                      <a:pt x="3733" y="572"/>
                    </a:lnTo>
                    <a:lnTo>
                      <a:pt x="3752" y="572"/>
                    </a:lnTo>
                    <a:lnTo>
                      <a:pt x="3772" y="572"/>
                    </a:lnTo>
                    <a:lnTo>
                      <a:pt x="3772" y="591"/>
                    </a:lnTo>
                    <a:lnTo>
                      <a:pt x="3791" y="591"/>
                    </a:lnTo>
                    <a:lnTo>
                      <a:pt x="3791" y="610"/>
                    </a:lnTo>
                    <a:lnTo>
                      <a:pt x="3809" y="610"/>
                    </a:lnTo>
                    <a:lnTo>
                      <a:pt x="3886" y="610"/>
                    </a:lnTo>
                    <a:lnTo>
                      <a:pt x="3924" y="610"/>
                    </a:lnTo>
                    <a:lnTo>
                      <a:pt x="3943" y="629"/>
                    </a:lnTo>
                    <a:lnTo>
                      <a:pt x="4019" y="667"/>
                    </a:lnTo>
                    <a:lnTo>
                      <a:pt x="4057" y="724"/>
                    </a:lnTo>
                    <a:lnTo>
                      <a:pt x="4076" y="724"/>
                    </a:lnTo>
                    <a:lnTo>
                      <a:pt x="4133" y="743"/>
                    </a:lnTo>
                    <a:lnTo>
                      <a:pt x="4153" y="743"/>
                    </a:lnTo>
                    <a:lnTo>
                      <a:pt x="4229" y="838"/>
                    </a:lnTo>
                    <a:lnTo>
                      <a:pt x="4267" y="858"/>
                    </a:lnTo>
                    <a:lnTo>
                      <a:pt x="4324" y="858"/>
                    </a:lnTo>
                    <a:lnTo>
                      <a:pt x="4400" y="819"/>
                    </a:lnTo>
                    <a:lnTo>
                      <a:pt x="4438" y="800"/>
                    </a:lnTo>
                    <a:lnTo>
                      <a:pt x="4457" y="819"/>
                    </a:lnTo>
                    <a:lnTo>
                      <a:pt x="4476" y="819"/>
                    </a:lnTo>
                    <a:lnTo>
                      <a:pt x="4495" y="838"/>
                    </a:lnTo>
                    <a:lnTo>
                      <a:pt x="4495" y="877"/>
                    </a:lnTo>
                    <a:lnTo>
                      <a:pt x="4495" y="914"/>
                    </a:lnTo>
                    <a:lnTo>
                      <a:pt x="4495" y="953"/>
                    </a:lnTo>
                    <a:lnTo>
                      <a:pt x="4495" y="972"/>
                    </a:lnTo>
                    <a:lnTo>
                      <a:pt x="4514" y="991"/>
                    </a:lnTo>
                    <a:lnTo>
                      <a:pt x="4514" y="1010"/>
                    </a:lnTo>
                    <a:lnTo>
                      <a:pt x="4476" y="1029"/>
                    </a:lnTo>
                    <a:lnTo>
                      <a:pt x="4476" y="1048"/>
                    </a:lnTo>
                    <a:lnTo>
                      <a:pt x="4457" y="1067"/>
                    </a:lnTo>
                    <a:lnTo>
                      <a:pt x="4457" y="1086"/>
                    </a:lnTo>
                    <a:lnTo>
                      <a:pt x="4438" y="1086"/>
                    </a:lnTo>
                    <a:lnTo>
                      <a:pt x="4419" y="1105"/>
                    </a:lnTo>
                    <a:lnTo>
                      <a:pt x="4400" y="1086"/>
                    </a:lnTo>
                    <a:lnTo>
                      <a:pt x="4362" y="1086"/>
                    </a:lnTo>
                    <a:lnTo>
                      <a:pt x="4343" y="1105"/>
                    </a:lnTo>
                    <a:lnTo>
                      <a:pt x="4381" y="1143"/>
                    </a:lnTo>
                    <a:lnTo>
                      <a:pt x="4400" y="1162"/>
                    </a:lnTo>
                    <a:lnTo>
                      <a:pt x="4419" y="1181"/>
                    </a:lnTo>
                    <a:lnTo>
                      <a:pt x="4438" y="1200"/>
                    </a:lnTo>
                    <a:lnTo>
                      <a:pt x="4419" y="1239"/>
                    </a:lnTo>
                    <a:lnTo>
                      <a:pt x="4400" y="1257"/>
                    </a:lnTo>
                    <a:lnTo>
                      <a:pt x="4381" y="1276"/>
                    </a:lnTo>
                    <a:lnTo>
                      <a:pt x="4400" y="1295"/>
                    </a:lnTo>
                    <a:lnTo>
                      <a:pt x="4419" y="1315"/>
                    </a:lnTo>
                    <a:lnTo>
                      <a:pt x="4419" y="1334"/>
                    </a:lnTo>
                    <a:lnTo>
                      <a:pt x="4419" y="1353"/>
                    </a:lnTo>
                    <a:lnTo>
                      <a:pt x="4419" y="1371"/>
                    </a:lnTo>
                    <a:lnTo>
                      <a:pt x="4362" y="1410"/>
                    </a:lnTo>
                    <a:lnTo>
                      <a:pt x="4343" y="1505"/>
                    </a:lnTo>
                    <a:lnTo>
                      <a:pt x="4362" y="1562"/>
                    </a:lnTo>
                    <a:lnTo>
                      <a:pt x="4457" y="1638"/>
                    </a:lnTo>
                    <a:lnTo>
                      <a:pt x="4476" y="1581"/>
                    </a:lnTo>
                    <a:lnTo>
                      <a:pt x="4514" y="1562"/>
                    </a:lnTo>
                    <a:lnTo>
                      <a:pt x="4534" y="1543"/>
                    </a:lnTo>
                    <a:lnTo>
                      <a:pt x="4552" y="1524"/>
                    </a:lnTo>
                    <a:lnTo>
                      <a:pt x="4571" y="1505"/>
                    </a:lnTo>
                    <a:lnTo>
                      <a:pt x="4629" y="1562"/>
                    </a:lnTo>
                    <a:lnTo>
                      <a:pt x="4686" y="1600"/>
                    </a:lnTo>
                    <a:lnTo>
                      <a:pt x="4705" y="1620"/>
                    </a:lnTo>
                    <a:lnTo>
                      <a:pt x="4743" y="1620"/>
                    </a:lnTo>
                    <a:lnTo>
                      <a:pt x="4762" y="1620"/>
                    </a:lnTo>
                    <a:lnTo>
                      <a:pt x="4800" y="1638"/>
                    </a:lnTo>
                    <a:lnTo>
                      <a:pt x="4819" y="1638"/>
                    </a:lnTo>
                    <a:lnTo>
                      <a:pt x="4857" y="1657"/>
                    </a:lnTo>
                    <a:lnTo>
                      <a:pt x="4876" y="1696"/>
                    </a:lnTo>
                    <a:lnTo>
                      <a:pt x="4895" y="1715"/>
                    </a:lnTo>
                    <a:lnTo>
                      <a:pt x="4952" y="1696"/>
                    </a:lnTo>
                    <a:lnTo>
                      <a:pt x="4971" y="1696"/>
                    </a:lnTo>
                    <a:lnTo>
                      <a:pt x="4991" y="1715"/>
                    </a:lnTo>
                    <a:lnTo>
                      <a:pt x="5029" y="1752"/>
                    </a:lnTo>
                    <a:lnTo>
                      <a:pt x="5067" y="1791"/>
                    </a:lnTo>
                    <a:lnTo>
                      <a:pt x="5124" y="1810"/>
                    </a:lnTo>
                    <a:lnTo>
                      <a:pt x="5200" y="1867"/>
                    </a:lnTo>
                    <a:lnTo>
                      <a:pt x="5276" y="1905"/>
                    </a:lnTo>
                    <a:lnTo>
                      <a:pt x="5314" y="1943"/>
                    </a:lnTo>
                    <a:lnTo>
                      <a:pt x="5352" y="1962"/>
                    </a:lnTo>
                    <a:lnTo>
                      <a:pt x="5428" y="2057"/>
                    </a:lnTo>
                    <a:lnTo>
                      <a:pt x="5467" y="2096"/>
                    </a:lnTo>
                    <a:lnTo>
                      <a:pt x="5505" y="2133"/>
                    </a:lnTo>
                    <a:lnTo>
                      <a:pt x="5524" y="2172"/>
                    </a:lnTo>
                    <a:lnTo>
                      <a:pt x="5562" y="2229"/>
                    </a:lnTo>
                    <a:lnTo>
                      <a:pt x="5600" y="2305"/>
                    </a:lnTo>
                    <a:lnTo>
                      <a:pt x="5638" y="2343"/>
                    </a:lnTo>
                    <a:lnTo>
                      <a:pt x="5638" y="2381"/>
                    </a:lnTo>
                    <a:lnTo>
                      <a:pt x="5619" y="2419"/>
                    </a:lnTo>
                    <a:lnTo>
                      <a:pt x="5581" y="2458"/>
                    </a:lnTo>
                    <a:lnTo>
                      <a:pt x="5543" y="2514"/>
                    </a:lnTo>
                    <a:lnTo>
                      <a:pt x="5467" y="2667"/>
                    </a:lnTo>
                    <a:lnTo>
                      <a:pt x="5428" y="2686"/>
                    </a:lnTo>
                    <a:lnTo>
                      <a:pt x="5428" y="2743"/>
                    </a:lnTo>
                    <a:lnTo>
                      <a:pt x="5410" y="2762"/>
                    </a:lnTo>
                    <a:lnTo>
                      <a:pt x="5410" y="2800"/>
                    </a:lnTo>
                    <a:lnTo>
                      <a:pt x="5391" y="2839"/>
                    </a:lnTo>
                    <a:lnTo>
                      <a:pt x="5410" y="2876"/>
                    </a:lnTo>
                    <a:lnTo>
                      <a:pt x="5410" y="2934"/>
                    </a:lnTo>
                    <a:lnTo>
                      <a:pt x="5410" y="2953"/>
                    </a:lnTo>
                    <a:lnTo>
                      <a:pt x="5410" y="2972"/>
                    </a:lnTo>
                    <a:lnTo>
                      <a:pt x="5410" y="2991"/>
                    </a:lnTo>
                    <a:lnTo>
                      <a:pt x="5428" y="2991"/>
                    </a:lnTo>
                    <a:lnTo>
                      <a:pt x="5448" y="3010"/>
                    </a:lnTo>
                    <a:lnTo>
                      <a:pt x="5467" y="3067"/>
                    </a:lnTo>
                    <a:lnTo>
                      <a:pt x="5467" y="3105"/>
                    </a:lnTo>
                    <a:lnTo>
                      <a:pt x="5486" y="3124"/>
                    </a:lnTo>
                    <a:lnTo>
                      <a:pt x="5505" y="3143"/>
                    </a:lnTo>
                    <a:lnTo>
                      <a:pt x="5505" y="3162"/>
                    </a:lnTo>
                    <a:lnTo>
                      <a:pt x="5524" y="3181"/>
                    </a:lnTo>
                    <a:lnTo>
                      <a:pt x="5657" y="3315"/>
                    </a:lnTo>
                    <a:lnTo>
                      <a:pt x="5753" y="3372"/>
                    </a:lnTo>
                    <a:lnTo>
                      <a:pt x="5790" y="3372"/>
                    </a:lnTo>
                    <a:lnTo>
                      <a:pt x="5809" y="3391"/>
                    </a:lnTo>
                    <a:lnTo>
                      <a:pt x="5809" y="3410"/>
                    </a:lnTo>
                    <a:lnTo>
                      <a:pt x="5790" y="3410"/>
                    </a:lnTo>
                    <a:lnTo>
                      <a:pt x="5809" y="3429"/>
                    </a:lnTo>
                    <a:lnTo>
                      <a:pt x="5829" y="3410"/>
                    </a:lnTo>
                    <a:lnTo>
                      <a:pt x="5848" y="3391"/>
                    </a:lnTo>
                    <a:lnTo>
                      <a:pt x="5886" y="3372"/>
                    </a:lnTo>
                    <a:lnTo>
                      <a:pt x="5905" y="3372"/>
                    </a:lnTo>
                    <a:lnTo>
                      <a:pt x="5962" y="3372"/>
                    </a:lnTo>
                    <a:lnTo>
                      <a:pt x="5943" y="3352"/>
                    </a:lnTo>
                    <a:lnTo>
                      <a:pt x="5943" y="3334"/>
                    </a:lnTo>
                    <a:lnTo>
                      <a:pt x="5962" y="3334"/>
                    </a:lnTo>
                    <a:lnTo>
                      <a:pt x="5981" y="3352"/>
                    </a:lnTo>
                    <a:lnTo>
                      <a:pt x="5981" y="3372"/>
                    </a:lnTo>
                    <a:lnTo>
                      <a:pt x="6000" y="3410"/>
                    </a:lnTo>
                    <a:lnTo>
                      <a:pt x="6019" y="3448"/>
                    </a:lnTo>
                    <a:lnTo>
                      <a:pt x="6019" y="3581"/>
                    </a:lnTo>
                    <a:lnTo>
                      <a:pt x="6038" y="3638"/>
                    </a:lnTo>
                    <a:lnTo>
                      <a:pt x="6038" y="3677"/>
                    </a:lnTo>
                    <a:lnTo>
                      <a:pt x="6057" y="3829"/>
                    </a:lnTo>
                    <a:lnTo>
                      <a:pt x="6057" y="3943"/>
                    </a:lnTo>
                    <a:lnTo>
                      <a:pt x="6057" y="4000"/>
                    </a:lnTo>
                    <a:lnTo>
                      <a:pt x="6038" y="4038"/>
                    </a:lnTo>
                    <a:lnTo>
                      <a:pt x="5943" y="4153"/>
                    </a:lnTo>
                    <a:lnTo>
                      <a:pt x="5848" y="4305"/>
                    </a:lnTo>
                    <a:lnTo>
                      <a:pt x="5733" y="4515"/>
                    </a:lnTo>
                    <a:lnTo>
                      <a:pt x="5695" y="4591"/>
                    </a:lnTo>
                    <a:lnTo>
                      <a:pt x="5600" y="4724"/>
                    </a:lnTo>
                    <a:lnTo>
                      <a:pt x="5562" y="4762"/>
                    </a:lnTo>
                    <a:lnTo>
                      <a:pt x="5467" y="4857"/>
                    </a:lnTo>
                    <a:lnTo>
                      <a:pt x="5428" y="4915"/>
                    </a:lnTo>
                    <a:lnTo>
                      <a:pt x="5410" y="4934"/>
                    </a:lnTo>
                    <a:lnTo>
                      <a:pt x="5333" y="5010"/>
                    </a:lnTo>
                    <a:lnTo>
                      <a:pt x="5314" y="5067"/>
                    </a:lnTo>
                    <a:lnTo>
                      <a:pt x="5296" y="5105"/>
                    </a:lnTo>
                    <a:lnTo>
                      <a:pt x="5276" y="5162"/>
                    </a:lnTo>
                    <a:lnTo>
                      <a:pt x="5257" y="5201"/>
                    </a:lnTo>
                    <a:lnTo>
                      <a:pt x="5257" y="5257"/>
                    </a:lnTo>
                    <a:lnTo>
                      <a:pt x="5276" y="5277"/>
                    </a:lnTo>
                    <a:lnTo>
                      <a:pt x="5276" y="5296"/>
                    </a:lnTo>
                    <a:lnTo>
                      <a:pt x="5257" y="5296"/>
                    </a:lnTo>
                    <a:lnTo>
                      <a:pt x="5276" y="5333"/>
                    </a:lnTo>
                    <a:lnTo>
                      <a:pt x="5257" y="5353"/>
                    </a:lnTo>
                    <a:lnTo>
                      <a:pt x="5238" y="5391"/>
                    </a:lnTo>
                    <a:lnTo>
                      <a:pt x="5219" y="5429"/>
                    </a:lnTo>
                    <a:lnTo>
                      <a:pt x="5124" y="5486"/>
                    </a:lnTo>
                    <a:lnTo>
                      <a:pt x="5029" y="5543"/>
                    </a:lnTo>
                    <a:lnTo>
                      <a:pt x="4971" y="5582"/>
                    </a:lnTo>
                    <a:lnTo>
                      <a:pt x="4838" y="5677"/>
                    </a:lnTo>
                    <a:lnTo>
                      <a:pt x="4800" y="5677"/>
                    </a:lnTo>
                    <a:lnTo>
                      <a:pt x="4781" y="5696"/>
                    </a:lnTo>
                    <a:lnTo>
                      <a:pt x="4743" y="5734"/>
                    </a:lnTo>
                    <a:lnTo>
                      <a:pt x="4705" y="5753"/>
                    </a:lnTo>
                    <a:lnTo>
                      <a:pt x="4590" y="5791"/>
                    </a:lnTo>
                    <a:lnTo>
                      <a:pt x="4571" y="5810"/>
                    </a:lnTo>
                    <a:lnTo>
                      <a:pt x="4552" y="5810"/>
                    </a:lnTo>
                    <a:lnTo>
                      <a:pt x="4476" y="5829"/>
                    </a:lnTo>
                    <a:lnTo>
                      <a:pt x="4400" y="5848"/>
                    </a:lnTo>
                    <a:lnTo>
                      <a:pt x="4343" y="5886"/>
                    </a:lnTo>
                    <a:lnTo>
                      <a:pt x="4190" y="5924"/>
                    </a:lnTo>
                    <a:lnTo>
                      <a:pt x="4000" y="6000"/>
                    </a:lnTo>
                    <a:lnTo>
                      <a:pt x="3943" y="6039"/>
                    </a:lnTo>
                    <a:lnTo>
                      <a:pt x="3924" y="6039"/>
                    </a:lnTo>
                    <a:lnTo>
                      <a:pt x="3886" y="6058"/>
                    </a:lnTo>
                    <a:lnTo>
                      <a:pt x="3638" y="6095"/>
                    </a:lnTo>
                    <a:lnTo>
                      <a:pt x="3371" y="6153"/>
                    </a:lnTo>
                    <a:lnTo>
                      <a:pt x="3238" y="6210"/>
                    </a:lnTo>
                    <a:lnTo>
                      <a:pt x="3200" y="6229"/>
                    </a:lnTo>
                    <a:lnTo>
                      <a:pt x="3143" y="6210"/>
                    </a:lnTo>
                    <a:lnTo>
                      <a:pt x="2743" y="6305"/>
                    </a:lnTo>
                    <a:lnTo>
                      <a:pt x="2590" y="6324"/>
                    </a:lnTo>
                    <a:lnTo>
                      <a:pt x="2457" y="6343"/>
                    </a:lnTo>
                    <a:lnTo>
                      <a:pt x="2267" y="6381"/>
                    </a:lnTo>
                    <a:lnTo>
                      <a:pt x="2172" y="6381"/>
                    </a:lnTo>
                    <a:lnTo>
                      <a:pt x="2133" y="6362"/>
                    </a:lnTo>
                    <a:lnTo>
                      <a:pt x="2114" y="6362"/>
                    </a:lnTo>
                    <a:lnTo>
                      <a:pt x="2114" y="6381"/>
                    </a:lnTo>
                    <a:lnTo>
                      <a:pt x="2095" y="6381"/>
                    </a:lnTo>
                    <a:lnTo>
                      <a:pt x="2019" y="6400"/>
                    </a:lnTo>
                    <a:lnTo>
                      <a:pt x="1847" y="6381"/>
                    </a:lnTo>
                    <a:lnTo>
                      <a:pt x="1752" y="6381"/>
                    </a:lnTo>
                    <a:lnTo>
                      <a:pt x="1695" y="6400"/>
                    </a:lnTo>
                    <a:lnTo>
                      <a:pt x="1695" y="6420"/>
                    </a:lnTo>
                    <a:lnTo>
                      <a:pt x="1676" y="6420"/>
                    </a:lnTo>
                    <a:lnTo>
                      <a:pt x="1543" y="6400"/>
                    </a:lnTo>
                    <a:lnTo>
                      <a:pt x="1524" y="6381"/>
                    </a:lnTo>
                    <a:lnTo>
                      <a:pt x="1505" y="6381"/>
                    </a:lnTo>
                    <a:lnTo>
                      <a:pt x="1505" y="6362"/>
                    </a:lnTo>
                    <a:lnTo>
                      <a:pt x="1486" y="6362"/>
                    </a:lnTo>
                    <a:lnTo>
                      <a:pt x="1466" y="6381"/>
                    </a:lnTo>
                    <a:lnTo>
                      <a:pt x="1429" y="6381"/>
                    </a:lnTo>
                    <a:lnTo>
                      <a:pt x="1390" y="6381"/>
                    </a:lnTo>
                    <a:lnTo>
                      <a:pt x="1219" y="6324"/>
                    </a:lnTo>
                    <a:lnTo>
                      <a:pt x="1181" y="6324"/>
                    </a:lnTo>
                    <a:lnTo>
                      <a:pt x="1162" y="6286"/>
                    </a:lnTo>
                    <a:lnTo>
                      <a:pt x="1143" y="6248"/>
                    </a:lnTo>
                    <a:lnTo>
                      <a:pt x="1124" y="6210"/>
                    </a:lnTo>
                    <a:lnTo>
                      <a:pt x="1124" y="6191"/>
                    </a:lnTo>
                    <a:lnTo>
                      <a:pt x="1105" y="6191"/>
                    </a:lnTo>
                    <a:lnTo>
                      <a:pt x="953" y="6172"/>
                    </a:lnTo>
                    <a:lnTo>
                      <a:pt x="933" y="6172"/>
                    </a:lnTo>
                    <a:lnTo>
                      <a:pt x="914" y="6153"/>
                    </a:lnTo>
                    <a:lnTo>
                      <a:pt x="895" y="6172"/>
                    </a:lnTo>
                    <a:lnTo>
                      <a:pt x="895" y="6191"/>
                    </a:lnTo>
                    <a:lnTo>
                      <a:pt x="895" y="6210"/>
                    </a:lnTo>
                    <a:lnTo>
                      <a:pt x="895" y="6229"/>
                    </a:lnTo>
                    <a:lnTo>
                      <a:pt x="914" y="6267"/>
                    </a:lnTo>
                    <a:lnTo>
                      <a:pt x="914" y="6286"/>
                    </a:lnTo>
                    <a:lnTo>
                      <a:pt x="933" y="6286"/>
                    </a:lnTo>
                    <a:lnTo>
                      <a:pt x="953" y="6305"/>
                    </a:lnTo>
                    <a:lnTo>
                      <a:pt x="933" y="6343"/>
                    </a:lnTo>
                    <a:lnTo>
                      <a:pt x="953" y="6343"/>
                    </a:lnTo>
                    <a:lnTo>
                      <a:pt x="953" y="6362"/>
                    </a:lnTo>
                    <a:lnTo>
                      <a:pt x="971" y="6362"/>
                    </a:lnTo>
                    <a:lnTo>
                      <a:pt x="990" y="6343"/>
                    </a:lnTo>
                    <a:lnTo>
                      <a:pt x="990" y="6362"/>
                    </a:lnTo>
                    <a:lnTo>
                      <a:pt x="990" y="6381"/>
                    </a:lnTo>
                    <a:lnTo>
                      <a:pt x="990" y="6400"/>
                    </a:lnTo>
                    <a:lnTo>
                      <a:pt x="971" y="6420"/>
                    </a:lnTo>
                    <a:lnTo>
                      <a:pt x="953" y="6439"/>
                    </a:lnTo>
                    <a:lnTo>
                      <a:pt x="953" y="6476"/>
                    </a:lnTo>
                    <a:lnTo>
                      <a:pt x="933" y="6496"/>
                    </a:lnTo>
                    <a:lnTo>
                      <a:pt x="933" y="6515"/>
                    </a:lnTo>
                    <a:lnTo>
                      <a:pt x="914" y="6515"/>
                    </a:lnTo>
                    <a:lnTo>
                      <a:pt x="933" y="6534"/>
                    </a:lnTo>
                    <a:lnTo>
                      <a:pt x="933" y="6553"/>
                    </a:lnTo>
                    <a:lnTo>
                      <a:pt x="933" y="6572"/>
                    </a:lnTo>
                    <a:lnTo>
                      <a:pt x="933" y="6591"/>
                    </a:lnTo>
                    <a:lnTo>
                      <a:pt x="933" y="6610"/>
                    </a:lnTo>
                    <a:lnTo>
                      <a:pt x="933" y="6629"/>
                    </a:lnTo>
                    <a:lnTo>
                      <a:pt x="953" y="6648"/>
                    </a:lnTo>
                    <a:lnTo>
                      <a:pt x="990" y="6686"/>
                    </a:lnTo>
                    <a:lnTo>
                      <a:pt x="1009" y="6705"/>
                    </a:lnTo>
                    <a:lnTo>
                      <a:pt x="990" y="6705"/>
                    </a:lnTo>
                    <a:lnTo>
                      <a:pt x="971" y="6686"/>
                    </a:lnTo>
                    <a:lnTo>
                      <a:pt x="953" y="6705"/>
                    </a:lnTo>
                    <a:lnTo>
                      <a:pt x="971" y="6724"/>
                    </a:lnTo>
                    <a:lnTo>
                      <a:pt x="1009" y="6724"/>
                    </a:lnTo>
                    <a:lnTo>
                      <a:pt x="1066" y="6724"/>
                    </a:lnTo>
                    <a:lnTo>
                      <a:pt x="1085" y="6743"/>
                    </a:lnTo>
                    <a:lnTo>
                      <a:pt x="1162" y="6762"/>
                    </a:lnTo>
                    <a:lnTo>
                      <a:pt x="1200" y="6801"/>
                    </a:lnTo>
                    <a:lnTo>
                      <a:pt x="1219" y="6838"/>
                    </a:lnTo>
                    <a:lnTo>
                      <a:pt x="1219" y="6857"/>
                    </a:lnTo>
                    <a:lnTo>
                      <a:pt x="1219" y="6877"/>
                    </a:lnTo>
                    <a:lnTo>
                      <a:pt x="1200" y="6877"/>
                    </a:lnTo>
                    <a:lnTo>
                      <a:pt x="1181" y="6877"/>
                    </a:lnTo>
                    <a:lnTo>
                      <a:pt x="1162" y="6857"/>
                    </a:lnTo>
                    <a:lnTo>
                      <a:pt x="1105" y="6820"/>
                    </a:lnTo>
                    <a:lnTo>
                      <a:pt x="1085" y="6781"/>
                    </a:lnTo>
                    <a:lnTo>
                      <a:pt x="1085" y="6762"/>
                    </a:lnTo>
                    <a:lnTo>
                      <a:pt x="1066" y="6762"/>
                    </a:lnTo>
                    <a:lnTo>
                      <a:pt x="1048" y="6762"/>
                    </a:lnTo>
                    <a:lnTo>
                      <a:pt x="990" y="6762"/>
                    </a:lnTo>
                    <a:lnTo>
                      <a:pt x="990" y="6781"/>
                    </a:lnTo>
                    <a:lnTo>
                      <a:pt x="990" y="6801"/>
                    </a:lnTo>
                    <a:lnTo>
                      <a:pt x="1009" y="6801"/>
                    </a:lnTo>
                    <a:lnTo>
                      <a:pt x="1029" y="6801"/>
                    </a:lnTo>
                    <a:lnTo>
                      <a:pt x="1048" y="6820"/>
                    </a:lnTo>
                    <a:lnTo>
                      <a:pt x="1048" y="6838"/>
                    </a:lnTo>
                    <a:lnTo>
                      <a:pt x="1066" y="6857"/>
                    </a:lnTo>
                    <a:lnTo>
                      <a:pt x="1105" y="6896"/>
                    </a:lnTo>
                    <a:lnTo>
                      <a:pt x="1124" y="6915"/>
                    </a:lnTo>
                    <a:lnTo>
                      <a:pt x="1162" y="6915"/>
                    </a:lnTo>
                    <a:lnTo>
                      <a:pt x="1181" y="6934"/>
                    </a:lnTo>
                    <a:lnTo>
                      <a:pt x="1200" y="6934"/>
                    </a:lnTo>
                    <a:lnTo>
                      <a:pt x="1200" y="6953"/>
                    </a:lnTo>
                    <a:lnTo>
                      <a:pt x="1200" y="6972"/>
                    </a:lnTo>
                    <a:lnTo>
                      <a:pt x="1181" y="6972"/>
                    </a:lnTo>
                    <a:lnTo>
                      <a:pt x="1181" y="6991"/>
                    </a:lnTo>
                    <a:lnTo>
                      <a:pt x="1181" y="7067"/>
                    </a:lnTo>
                    <a:lnTo>
                      <a:pt x="1162" y="7086"/>
                    </a:lnTo>
                    <a:lnTo>
                      <a:pt x="1162" y="7105"/>
                    </a:lnTo>
                    <a:lnTo>
                      <a:pt x="1143" y="7258"/>
                    </a:lnTo>
                    <a:lnTo>
                      <a:pt x="1143" y="7372"/>
                    </a:lnTo>
                    <a:lnTo>
                      <a:pt x="1143" y="7391"/>
                    </a:lnTo>
                    <a:lnTo>
                      <a:pt x="1124" y="7391"/>
                    </a:lnTo>
                    <a:lnTo>
                      <a:pt x="1105" y="7410"/>
                    </a:lnTo>
                    <a:lnTo>
                      <a:pt x="1029" y="7391"/>
                    </a:lnTo>
                    <a:lnTo>
                      <a:pt x="1009" y="7391"/>
                    </a:lnTo>
                    <a:lnTo>
                      <a:pt x="971" y="7353"/>
                    </a:lnTo>
                    <a:lnTo>
                      <a:pt x="971" y="7372"/>
                    </a:lnTo>
                    <a:lnTo>
                      <a:pt x="990" y="7391"/>
                    </a:lnTo>
                    <a:lnTo>
                      <a:pt x="971" y="7410"/>
                    </a:lnTo>
                    <a:lnTo>
                      <a:pt x="953" y="7410"/>
                    </a:lnTo>
                    <a:lnTo>
                      <a:pt x="971" y="7429"/>
                    </a:lnTo>
                    <a:lnTo>
                      <a:pt x="971" y="7467"/>
                    </a:lnTo>
                    <a:lnTo>
                      <a:pt x="953" y="7486"/>
                    </a:lnTo>
                    <a:lnTo>
                      <a:pt x="953" y="7524"/>
                    </a:lnTo>
                    <a:lnTo>
                      <a:pt x="933" y="7563"/>
                    </a:lnTo>
                    <a:lnTo>
                      <a:pt x="914" y="7619"/>
                    </a:lnTo>
                    <a:lnTo>
                      <a:pt x="914" y="7639"/>
                    </a:lnTo>
                    <a:lnTo>
                      <a:pt x="933" y="7715"/>
                    </a:lnTo>
                    <a:lnTo>
                      <a:pt x="933" y="7734"/>
                    </a:lnTo>
                    <a:lnTo>
                      <a:pt x="914" y="7772"/>
                    </a:lnTo>
                    <a:lnTo>
                      <a:pt x="914" y="7791"/>
                    </a:lnTo>
                    <a:lnTo>
                      <a:pt x="914" y="7829"/>
                    </a:lnTo>
                    <a:lnTo>
                      <a:pt x="895" y="7829"/>
                    </a:lnTo>
                    <a:lnTo>
                      <a:pt x="876" y="7848"/>
                    </a:lnTo>
                    <a:lnTo>
                      <a:pt x="857" y="7848"/>
                    </a:lnTo>
                    <a:lnTo>
                      <a:pt x="838" y="7867"/>
                    </a:lnTo>
                    <a:lnTo>
                      <a:pt x="819" y="7886"/>
                    </a:lnTo>
                    <a:lnTo>
                      <a:pt x="800" y="7905"/>
                    </a:lnTo>
                    <a:lnTo>
                      <a:pt x="800" y="7944"/>
                    </a:lnTo>
                    <a:lnTo>
                      <a:pt x="838" y="8000"/>
                    </a:lnTo>
                    <a:lnTo>
                      <a:pt x="838" y="8076"/>
                    </a:lnTo>
                    <a:lnTo>
                      <a:pt x="857" y="8076"/>
                    </a:lnTo>
                    <a:lnTo>
                      <a:pt x="857" y="8096"/>
                    </a:lnTo>
                    <a:lnTo>
                      <a:pt x="876" y="8115"/>
                    </a:lnTo>
                    <a:lnTo>
                      <a:pt x="876" y="8134"/>
                    </a:lnTo>
                    <a:lnTo>
                      <a:pt x="914" y="8134"/>
                    </a:lnTo>
                    <a:lnTo>
                      <a:pt x="933" y="8153"/>
                    </a:lnTo>
                    <a:lnTo>
                      <a:pt x="953" y="8153"/>
                    </a:lnTo>
                    <a:lnTo>
                      <a:pt x="953" y="8172"/>
                    </a:lnTo>
                    <a:lnTo>
                      <a:pt x="953" y="8191"/>
                    </a:lnTo>
                    <a:lnTo>
                      <a:pt x="971" y="8210"/>
                    </a:lnTo>
                    <a:lnTo>
                      <a:pt x="971" y="8229"/>
                    </a:lnTo>
                    <a:lnTo>
                      <a:pt x="990" y="8248"/>
                    </a:lnTo>
                    <a:lnTo>
                      <a:pt x="1009" y="8229"/>
                    </a:lnTo>
                    <a:lnTo>
                      <a:pt x="1009" y="8286"/>
                    </a:lnTo>
                    <a:lnTo>
                      <a:pt x="1009" y="8305"/>
                    </a:lnTo>
                    <a:lnTo>
                      <a:pt x="1009" y="8324"/>
                    </a:lnTo>
                    <a:lnTo>
                      <a:pt x="953" y="8305"/>
                    </a:lnTo>
                    <a:lnTo>
                      <a:pt x="933" y="8286"/>
                    </a:lnTo>
                    <a:lnTo>
                      <a:pt x="933" y="8305"/>
                    </a:lnTo>
                    <a:lnTo>
                      <a:pt x="933" y="8324"/>
                    </a:lnTo>
                    <a:lnTo>
                      <a:pt x="953" y="8324"/>
                    </a:lnTo>
                    <a:lnTo>
                      <a:pt x="953" y="8343"/>
                    </a:lnTo>
                    <a:lnTo>
                      <a:pt x="933" y="8343"/>
                    </a:lnTo>
                    <a:lnTo>
                      <a:pt x="953" y="8362"/>
                    </a:lnTo>
                    <a:lnTo>
                      <a:pt x="1029" y="8324"/>
                    </a:lnTo>
                    <a:lnTo>
                      <a:pt x="1048" y="8324"/>
                    </a:lnTo>
                    <a:lnTo>
                      <a:pt x="1085" y="8305"/>
                    </a:lnTo>
                    <a:lnTo>
                      <a:pt x="1066" y="8324"/>
                    </a:lnTo>
                    <a:lnTo>
                      <a:pt x="1029" y="8343"/>
                    </a:lnTo>
                    <a:lnTo>
                      <a:pt x="1029" y="8362"/>
                    </a:lnTo>
                    <a:lnTo>
                      <a:pt x="1029" y="8381"/>
                    </a:lnTo>
                    <a:lnTo>
                      <a:pt x="1029" y="8420"/>
                    </a:lnTo>
                    <a:lnTo>
                      <a:pt x="1009" y="8438"/>
                    </a:lnTo>
                    <a:lnTo>
                      <a:pt x="1009" y="8457"/>
                    </a:lnTo>
                    <a:lnTo>
                      <a:pt x="990" y="8515"/>
                    </a:lnTo>
                    <a:lnTo>
                      <a:pt x="971" y="8572"/>
                    </a:lnTo>
                    <a:lnTo>
                      <a:pt x="933" y="8610"/>
                    </a:lnTo>
                    <a:lnTo>
                      <a:pt x="800" y="8686"/>
                    </a:lnTo>
                    <a:lnTo>
                      <a:pt x="704" y="8743"/>
                    </a:lnTo>
                    <a:lnTo>
                      <a:pt x="628" y="8762"/>
                    </a:lnTo>
                    <a:lnTo>
                      <a:pt x="628" y="8782"/>
                    </a:lnTo>
                    <a:lnTo>
                      <a:pt x="609" y="8801"/>
                    </a:lnTo>
                    <a:lnTo>
                      <a:pt x="590" y="8801"/>
                    </a:lnTo>
                    <a:lnTo>
                      <a:pt x="572" y="8819"/>
                    </a:lnTo>
                    <a:lnTo>
                      <a:pt x="552" y="8819"/>
                    </a:lnTo>
                    <a:lnTo>
                      <a:pt x="514" y="8801"/>
                    </a:lnTo>
                    <a:close/>
                    <a:moveTo>
                      <a:pt x="1333" y="6572"/>
                    </a:moveTo>
                    <a:lnTo>
                      <a:pt x="1333" y="6553"/>
                    </a:lnTo>
                    <a:lnTo>
                      <a:pt x="1333" y="6572"/>
                    </a:lnTo>
                    <a:lnTo>
                      <a:pt x="1352" y="6591"/>
                    </a:lnTo>
                    <a:lnTo>
                      <a:pt x="1371" y="6648"/>
                    </a:lnTo>
                    <a:lnTo>
                      <a:pt x="1371" y="6667"/>
                    </a:lnTo>
                    <a:lnTo>
                      <a:pt x="1371" y="6686"/>
                    </a:lnTo>
                    <a:lnTo>
                      <a:pt x="1352" y="6686"/>
                    </a:lnTo>
                    <a:lnTo>
                      <a:pt x="1333" y="6686"/>
                    </a:lnTo>
                    <a:lnTo>
                      <a:pt x="1314" y="6667"/>
                    </a:lnTo>
                    <a:lnTo>
                      <a:pt x="1295" y="6648"/>
                    </a:lnTo>
                    <a:lnTo>
                      <a:pt x="1238" y="6629"/>
                    </a:lnTo>
                    <a:lnTo>
                      <a:pt x="1219" y="6610"/>
                    </a:lnTo>
                    <a:lnTo>
                      <a:pt x="1200" y="6610"/>
                    </a:lnTo>
                    <a:lnTo>
                      <a:pt x="1162" y="6553"/>
                    </a:lnTo>
                    <a:lnTo>
                      <a:pt x="1162" y="6534"/>
                    </a:lnTo>
                    <a:lnTo>
                      <a:pt x="1162" y="6515"/>
                    </a:lnTo>
                    <a:lnTo>
                      <a:pt x="1181" y="6496"/>
                    </a:lnTo>
                    <a:lnTo>
                      <a:pt x="1200" y="6515"/>
                    </a:lnTo>
                    <a:lnTo>
                      <a:pt x="1295" y="6534"/>
                    </a:lnTo>
                    <a:lnTo>
                      <a:pt x="1314" y="6572"/>
                    </a:lnTo>
                    <a:lnTo>
                      <a:pt x="1314" y="6591"/>
                    </a:lnTo>
                    <a:lnTo>
                      <a:pt x="1333" y="6572"/>
                    </a:lnTo>
                    <a:close/>
                    <a:moveTo>
                      <a:pt x="1162" y="6439"/>
                    </a:moveTo>
                    <a:lnTo>
                      <a:pt x="1143" y="6439"/>
                    </a:lnTo>
                    <a:lnTo>
                      <a:pt x="1124" y="6420"/>
                    </a:lnTo>
                    <a:lnTo>
                      <a:pt x="1143" y="6400"/>
                    </a:lnTo>
                    <a:lnTo>
                      <a:pt x="1200" y="6420"/>
                    </a:lnTo>
                    <a:lnTo>
                      <a:pt x="1238" y="6420"/>
                    </a:lnTo>
                    <a:lnTo>
                      <a:pt x="1276" y="6439"/>
                    </a:lnTo>
                    <a:lnTo>
                      <a:pt x="1276" y="6457"/>
                    </a:lnTo>
                    <a:lnTo>
                      <a:pt x="1257" y="6476"/>
                    </a:lnTo>
                    <a:lnTo>
                      <a:pt x="1238" y="6476"/>
                    </a:lnTo>
                    <a:lnTo>
                      <a:pt x="1219" y="6476"/>
                    </a:lnTo>
                    <a:lnTo>
                      <a:pt x="1162" y="6439"/>
                    </a:lnTo>
                    <a:close/>
                    <a:moveTo>
                      <a:pt x="1105" y="8020"/>
                    </a:moveTo>
                    <a:lnTo>
                      <a:pt x="1124" y="8020"/>
                    </a:lnTo>
                    <a:lnTo>
                      <a:pt x="1162" y="8020"/>
                    </a:lnTo>
                    <a:lnTo>
                      <a:pt x="1181" y="8039"/>
                    </a:lnTo>
                    <a:lnTo>
                      <a:pt x="1200" y="8076"/>
                    </a:lnTo>
                    <a:lnTo>
                      <a:pt x="1219" y="8115"/>
                    </a:lnTo>
                    <a:lnTo>
                      <a:pt x="1219" y="8153"/>
                    </a:lnTo>
                    <a:lnTo>
                      <a:pt x="1181" y="8172"/>
                    </a:lnTo>
                    <a:lnTo>
                      <a:pt x="1162" y="8210"/>
                    </a:lnTo>
                    <a:lnTo>
                      <a:pt x="1143" y="8248"/>
                    </a:lnTo>
                    <a:lnTo>
                      <a:pt x="1124" y="8248"/>
                    </a:lnTo>
                    <a:lnTo>
                      <a:pt x="1105" y="8229"/>
                    </a:lnTo>
                    <a:lnTo>
                      <a:pt x="1105" y="8191"/>
                    </a:lnTo>
                    <a:lnTo>
                      <a:pt x="1085" y="8172"/>
                    </a:lnTo>
                    <a:lnTo>
                      <a:pt x="1066" y="8191"/>
                    </a:lnTo>
                    <a:lnTo>
                      <a:pt x="1048" y="8191"/>
                    </a:lnTo>
                    <a:lnTo>
                      <a:pt x="1029" y="8172"/>
                    </a:lnTo>
                    <a:lnTo>
                      <a:pt x="1048" y="8153"/>
                    </a:lnTo>
                    <a:lnTo>
                      <a:pt x="1066" y="8115"/>
                    </a:lnTo>
                    <a:lnTo>
                      <a:pt x="1066" y="8076"/>
                    </a:lnTo>
                    <a:lnTo>
                      <a:pt x="1085" y="8020"/>
                    </a:lnTo>
                    <a:lnTo>
                      <a:pt x="1105" y="8020"/>
                    </a:lnTo>
                    <a:close/>
                    <a:moveTo>
                      <a:pt x="1143" y="7734"/>
                    </a:moveTo>
                    <a:lnTo>
                      <a:pt x="1162" y="7734"/>
                    </a:lnTo>
                    <a:lnTo>
                      <a:pt x="1181" y="7734"/>
                    </a:lnTo>
                    <a:lnTo>
                      <a:pt x="1200" y="7753"/>
                    </a:lnTo>
                    <a:lnTo>
                      <a:pt x="1238" y="7772"/>
                    </a:lnTo>
                    <a:lnTo>
                      <a:pt x="1219" y="7829"/>
                    </a:lnTo>
                    <a:lnTo>
                      <a:pt x="1219" y="7886"/>
                    </a:lnTo>
                    <a:lnTo>
                      <a:pt x="1238" y="7962"/>
                    </a:lnTo>
                    <a:lnTo>
                      <a:pt x="1219" y="7981"/>
                    </a:lnTo>
                    <a:lnTo>
                      <a:pt x="1219" y="7962"/>
                    </a:lnTo>
                    <a:lnTo>
                      <a:pt x="1200" y="7924"/>
                    </a:lnTo>
                    <a:lnTo>
                      <a:pt x="1181" y="7886"/>
                    </a:lnTo>
                    <a:lnTo>
                      <a:pt x="1143" y="7829"/>
                    </a:lnTo>
                    <a:lnTo>
                      <a:pt x="1124" y="7791"/>
                    </a:lnTo>
                    <a:lnTo>
                      <a:pt x="1143" y="7734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8" name="Freeform 19">
                <a:extLst>
                  <a:ext uri="{FF2B5EF4-FFF2-40B4-BE49-F238E27FC236}">
                    <a16:creationId xmlns:a16="http://schemas.microsoft.com/office/drawing/2014/main" id="{FCBF647C-7584-AF43-962C-1B3550D73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4663" y="2898775"/>
                <a:ext cx="41275" cy="47625"/>
              </a:xfrm>
              <a:custGeom>
                <a:avLst/>
                <a:gdLst>
                  <a:gd name="T0" fmla="*/ 2147483646 w 229"/>
                  <a:gd name="T1" fmla="*/ 0 h 268"/>
                  <a:gd name="T2" fmla="*/ 2147483646 w 229"/>
                  <a:gd name="T3" fmla="*/ 0 h 268"/>
                  <a:gd name="T4" fmla="*/ 2147483646 w 229"/>
                  <a:gd name="T5" fmla="*/ 2147483646 h 268"/>
                  <a:gd name="T6" fmla="*/ 2147483646 w 229"/>
                  <a:gd name="T7" fmla="*/ 2147483646 h 268"/>
                  <a:gd name="T8" fmla="*/ 2147483646 w 229"/>
                  <a:gd name="T9" fmla="*/ 2147483646 h 268"/>
                  <a:gd name="T10" fmla="*/ 2147483646 w 229"/>
                  <a:gd name="T11" fmla="*/ 2147483646 h 268"/>
                  <a:gd name="T12" fmla="*/ 2147483646 w 229"/>
                  <a:gd name="T13" fmla="*/ 2147483646 h 268"/>
                  <a:gd name="T14" fmla="*/ 2147483646 w 229"/>
                  <a:gd name="T15" fmla="*/ 2147483646 h 268"/>
                  <a:gd name="T16" fmla="*/ 2147483646 w 229"/>
                  <a:gd name="T17" fmla="*/ 2147483646 h 268"/>
                  <a:gd name="T18" fmla="*/ 2147483646 w 229"/>
                  <a:gd name="T19" fmla="*/ 2147483646 h 268"/>
                  <a:gd name="T20" fmla="*/ 2147483646 w 229"/>
                  <a:gd name="T21" fmla="*/ 2147483646 h 268"/>
                  <a:gd name="T22" fmla="*/ 2147483646 w 229"/>
                  <a:gd name="T23" fmla="*/ 2147483646 h 268"/>
                  <a:gd name="T24" fmla="*/ 2147483646 w 229"/>
                  <a:gd name="T25" fmla="*/ 2147483646 h 268"/>
                  <a:gd name="T26" fmla="*/ 2147483646 w 229"/>
                  <a:gd name="T27" fmla="*/ 2147483646 h 268"/>
                  <a:gd name="T28" fmla="*/ 2147483646 w 229"/>
                  <a:gd name="T29" fmla="*/ 2147483646 h 268"/>
                  <a:gd name="T30" fmla="*/ 0 w 229"/>
                  <a:gd name="T31" fmla="*/ 2147483646 h 268"/>
                  <a:gd name="T32" fmla="*/ 2147483646 w 229"/>
                  <a:gd name="T33" fmla="*/ 2147483646 h 268"/>
                  <a:gd name="T34" fmla="*/ 2147483646 w 229"/>
                  <a:gd name="T35" fmla="*/ 0 h 2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9" h="268">
                    <a:moveTo>
                      <a:pt x="76" y="0"/>
                    </a:moveTo>
                    <a:lnTo>
                      <a:pt x="95" y="0"/>
                    </a:lnTo>
                    <a:lnTo>
                      <a:pt x="114" y="20"/>
                    </a:lnTo>
                    <a:lnTo>
                      <a:pt x="133" y="39"/>
                    </a:lnTo>
                    <a:lnTo>
                      <a:pt x="171" y="58"/>
                    </a:lnTo>
                    <a:lnTo>
                      <a:pt x="191" y="96"/>
                    </a:lnTo>
                    <a:lnTo>
                      <a:pt x="209" y="115"/>
                    </a:lnTo>
                    <a:lnTo>
                      <a:pt x="228" y="134"/>
                    </a:lnTo>
                    <a:lnTo>
                      <a:pt x="209" y="153"/>
                    </a:lnTo>
                    <a:lnTo>
                      <a:pt x="191" y="172"/>
                    </a:lnTo>
                    <a:lnTo>
                      <a:pt x="171" y="191"/>
                    </a:lnTo>
                    <a:lnTo>
                      <a:pt x="133" y="210"/>
                    </a:lnTo>
                    <a:lnTo>
                      <a:pt x="114" y="267"/>
                    </a:lnTo>
                    <a:lnTo>
                      <a:pt x="19" y="191"/>
                    </a:lnTo>
                    <a:lnTo>
                      <a:pt x="0" y="134"/>
                    </a:lnTo>
                    <a:lnTo>
                      <a:pt x="19" y="39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89" name="Freeform 20">
                <a:extLst>
                  <a:ext uri="{FF2B5EF4-FFF2-40B4-BE49-F238E27FC236}">
                    <a16:creationId xmlns:a16="http://schemas.microsoft.com/office/drawing/2014/main" id="{5B8F314C-3DB7-5F4E-9F7E-ACD32AD80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9338" y="1657350"/>
                <a:ext cx="647700" cy="1212850"/>
              </a:xfrm>
              <a:custGeom>
                <a:avLst/>
                <a:gdLst>
                  <a:gd name="T0" fmla="*/ 2147483646 w 3601"/>
                  <a:gd name="T1" fmla="*/ 2147483646 h 6744"/>
                  <a:gd name="T2" fmla="*/ 2147483646 w 3601"/>
                  <a:gd name="T3" fmla="*/ 2147483646 h 6744"/>
                  <a:gd name="T4" fmla="*/ 2147483646 w 3601"/>
                  <a:gd name="T5" fmla="*/ 2147483646 h 6744"/>
                  <a:gd name="T6" fmla="*/ 2147483646 w 3601"/>
                  <a:gd name="T7" fmla="*/ 2147483646 h 6744"/>
                  <a:gd name="T8" fmla="*/ 2147483646 w 3601"/>
                  <a:gd name="T9" fmla="*/ 2147483646 h 6744"/>
                  <a:gd name="T10" fmla="*/ 2147483646 w 3601"/>
                  <a:gd name="T11" fmla="*/ 2147483646 h 6744"/>
                  <a:gd name="T12" fmla="*/ 2147483646 w 3601"/>
                  <a:gd name="T13" fmla="*/ 2147483646 h 6744"/>
                  <a:gd name="T14" fmla="*/ 2147483646 w 3601"/>
                  <a:gd name="T15" fmla="*/ 2147483646 h 6744"/>
                  <a:gd name="T16" fmla="*/ 2147483646 w 3601"/>
                  <a:gd name="T17" fmla="*/ 2147483646 h 6744"/>
                  <a:gd name="T18" fmla="*/ 2147483646 w 3601"/>
                  <a:gd name="T19" fmla="*/ 2147483646 h 6744"/>
                  <a:gd name="T20" fmla="*/ 2147483646 w 3601"/>
                  <a:gd name="T21" fmla="*/ 2147483646 h 6744"/>
                  <a:gd name="T22" fmla="*/ 2147483646 w 3601"/>
                  <a:gd name="T23" fmla="*/ 2147483646 h 6744"/>
                  <a:gd name="T24" fmla="*/ 2147483646 w 3601"/>
                  <a:gd name="T25" fmla="*/ 2147483646 h 6744"/>
                  <a:gd name="T26" fmla="*/ 2147483646 w 3601"/>
                  <a:gd name="T27" fmla="*/ 2147483646 h 6744"/>
                  <a:gd name="T28" fmla="*/ 2147483646 w 3601"/>
                  <a:gd name="T29" fmla="*/ 2147483646 h 6744"/>
                  <a:gd name="T30" fmla="*/ 2147483646 w 3601"/>
                  <a:gd name="T31" fmla="*/ 2147483646 h 6744"/>
                  <a:gd name="T32" fmla="*/ 2147483646 w 3601"/>
                  <a:gd name="T33" fmla="*/ 2147483646 h 6744"/>
                  <a:gd name="T34" fmla="*/ 2147483646 w 3601"/>
                  <a:gd name="T35" fmla="*/ 2147483646 h 6744"/>
                  <a:gd name="T36" fmla="*/ 2147483646 w 3601"/>
                  <a:gd name="T37" fmla="*/ 2147483646 h 6744"/>
                  <a:gd name="T38" fmla="*/ 2147483646 w 3601"/>
                  <a:gd name="T39" fmla="*/ 2147483646 h 6744"/>
                  <a:gd name="T40" fmla="*/ 2147483646 w 3601"/>
                  <a:gd name="T41" fmla="*/ 2147483646 h 6744"/>
                  <a:gd name="T42" fmla="*/ 2147483646 w 3601"/>
                  <a:gd name="T43" fmla="*/ 2147483646 h 6744"/>
                  <a:gd name="T44" fmla="*/ 2147483646 w 3601"/>
                  <a:gd name="T45" fmla="*/ 2147483646 h 6744"/>
                  <a:gd name="T46" fmla="*/ 2147483646 w 3601"/>
                  <a:gd name="T47" fmla="*/ 2147483646 h 6744"/>
                  <a:gd name="T48" fmla="*/ 2147483646 w 3601"/>
                  <a:gd name="T49" fmla="*/ 2147483646 h 6744"/>
                  <a:gd name="T50" fmla="*/ 2147483646 w 3601"/>
                  <a:gd name="T51" fmla="*/ 2147483646 h 6744"/>
                  <a:gd name="T52" fmla="*/ 2147483646 w 3601"/>
                  <a:gd name="T53" fmla="*/ 2147483646 h 6744"/>
                  <a:gd name="T54" fmla="*/ 2147483646 w 3601"/>
                  <a:gd name="T55" fmla="*/ 2147483646 h 6744"/>
                  <a:gd name="T56" fmla="*/ 2147483646 w 3601"/>
                  <a:gd name="T57" fmla="*/ 2147483646 h 6744"/>
                  <a:gd name="T58" fmla="*/ 2147483646 w 3601"/>
                  <a:gd name="T59" fmla="*/ 2147483646 h 6744"/>
                  <a:gd name="T60" fmla="*/ 2147483646 w 3601"/>
                  <a:gd name="T61" fmla="*/ 2147483646 h 6744"/>
                  <a:gd name="T62" fmla="*/ 2147483646 w 3601"/>
                  <a:gd name="T63" fmla="*/ 2147483646 h 6744"/>
                  <a:gd name="T64" fmla="*/ 2147483646 w 3601"/>
                  <a:gd name="T65" fmla="*/ 2147483646 h 6744"/>
                  <a:gd name="T66" fmla="*/ 2147483646 w 3601"/>
                  <a:gd name="T67" fmla="*/ 2147483646 h 6744"/>
                  <a:gd name="T68" fmla="*/ 2147483646 w 3601"/>
                  <a:gd name="T69" fmla="*/ 2147483646 h 6744"/>
                  <a:gd name="T70" fmla="*/ 2147483646 w 3601"/>
                  <a:gd name="T71" fmla="*/ 2147483646 h 6744"/>
                  <a:gd name="T72" fmla="*/ 2147483646 w 3601"/>
                  <a:gd name="T73" fmla="*/ 2147483646 h 6744"/>
                  <a:gd name="T74" fmla="*/ 2147483646 w 3601"/>
                  <a:gd name="T75" fmla="*/ 2147483646 h 6744"/>
                  <a:gd name="T76" fmla="*/ 2147483646 w 3601"/>
                  <a:gd name="T77" fmla="*/ 2147483646 h 6744"/>
                  <a:gd name="T78" fmla="*/ 2147483646 w 3601"/>
                  <a:gd name="T79" fmla="*/ 2147483646 h 6744"/>
                  <a:gd name="T80" fmla="*/ 2147483646 w 3601"/>
                  <a:gd name="T81" fmla="*/ 2147483646 h 6744"/>
                  <a:gd name="T82" fmla="*/ 2147483646 w 3601"/>
                  <a:gd name="T83" fmla="*/ 2147483646 h 6744"/>
                  <a:gd name="T84" fmla="*/ 2147483646 w 3601"/>
                  <a:gd name="T85" fmla="*/ 2147483646 h 6744"/>
                  <a:gd name="T86" fmla="*/ 2147483646 w 3601"/>
                  <a:gd name="T87" fmla="*/ 2147483646 h 6744"/>
                  <a:gd name="T88" fmla="*/ 2147483646 w 3601"/>
                  <a:gd name="T89" fmla="*/ 2147483646 h 6744"/>
                  <a:gd name="T90" fmla="*/ 2147483646 w 3601"/>
                  <a:gd name="T91" fmla="*/ 2147483646 h 6744"/>
                  <a:gd name="T92" fmla="*/ 2147483646 w 3601"/>
                  <a:gd name="T93" fmla="*/ 2147483646 h 6744"/>
                  <a:gd name="T94" fmla="*/ 2147483646 w 3601"/>
                  <a:gd name="T95" fmla="*/ 2147483646 h 6744"/>
                  <a:gd name="T96" fmla="*/ 2147483646 w 3601"/>
                  <a:gd name="T97" fmla="*/ 2147483646 h 6744"/>
                  <a:gd name="T98" fmla="*/ 2147483646 w 3601"/>
                  <a:gd name="T99" fmla="*/ 2147483646 h 6744"/>
                  <a:gd name="T100" fmla="*/ 2147483646 w 3601"/>
                  <a:gd name="T101" fmla="*/ 2147483646 h 6744"/>
                  <a:gd name="T102" fmla="*/ 2147483646 w 3601"/>
                  <a:gd name="T103" fmla="*/ 2147483646 h 6744"/>
                  <a:gd name="T104" fmla="*/ 2147483646 w 3601"/>
                  <a:gd name="T105" fmla="*/ 2147483646 h 6744"/>
                  <a:gd name="T106" fmla="*/ 2147483646 w 3601"/>
                  <a:gd name="T107" fmla="*/ 2147483646 h 6744"/>
                  <a:gd name="T108" fmla="*/ 2147483646 w 3601"/>
                  <a:gd name="T109" fmla="*/ 2147483646 h 6744"/>
                  <a:gd name="T110" fmla="*/ 2147483646 w 3601"/>
                  <a:gd name="T111" fmla="*/ 2147483646 h 6744"/>
                  <a:gd name="T112" fmla="*/ 2147483646 w 3601"/>
                  <a:gd name="T113" fmla="*/ 2147483646 h 6744"/>
                  <a:gd name="T114" fmla="*/ 2147483646 w 3601"/>
                  <a:gd name="T115" fmla="*/ 2147483646 h 6744"/>
                  <a:gd name="T116" fmla="*/ 2147483646 w 3601"/>
                  <a:gd name="T117" fmla="*/ 2147483646 h 6744"/>
                  <a:gd name="T118" fmla="*/ 2147483646 w 3601"/>
                  <a:gd name="T119" fmla="*/ 2147483646 h 67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601" h="6744">
                    <a:moveTo>
                      <a:pt x="1029" y="0"/>
                    </a:moveTo>
                    <a:lnTo>
                      <a:pt x="1905" y="19"/>
                    </a:lnTo>
                    <a:lnTo>
                      <a:pt x="2534" y="0"/>
                    </a:lnTo>
                    <a:lnTo>
                      <a:pt x="2934" y="0"/>
                    </a:lnTo>
                    <a:lnTo>
                      <a:pt x="3600" y="0"/>
                    </a:lnTo>
                    <a:lnTo>
                      <a:pt x="3581" y="58"/>
                    </a:lnTo>
                    <a:lnTo>
                      <a:pt x="3562" y="77"/>
                    </a:lnTo>
                    <a:lnTo>
                      <a:pt x="3543" y="95"/>
                    </a:lnTo>
                    <a:lnTo>
                      <a:pt x="3524" y="114"/>
                    </a:lnTo>
                    <a:lnTo>
                      <a:pt x="3486" y="134"/>
                    </a:lnTo>
                    <a:lnTo>
                      <a:pt x="3448" y="134"/>
                    </a:lnTo>
                    <a:lnTo>
                      <a:pt x="3429" y="134"/>
                    </a:lnTo>
                    <a:lnTo>
                      <a:pt x="3410" y="134"/>
                    </a:lnTo>
                    <a:lnTo>
                      <a:pt x="3410" y="153"/>
                    </a:lnTo>
                    <a:lnTo>
                      <a:pt x="3391" y="172"/>
                    </a:lnTo>
                    <a:lnTo>
                      <a:pt x="3391" y="191"/>
                    </a:lnTo>
                    <a:lnTo>
                      <a:pt x="3391" y="210"/>
                    </a:lnTo>
                    <a:lnTo>
                      <a:pt x="3391" y="229"/>
                    </a:lnTo>
                    <a:lnTo>
                      <a:pt x="3391" y="267"/>
                    </a:lnTo>
                    <a:lnTo>
                      <a:pt x="3391" y="286"/>
                    </a:lnTo>
                    <a:lnTo>
                      <a:pt x="3391" y="343"/>
                    </a:lnTo>
                    <a:lnTo>
                      <a:pt x="3391" y="362"/>
                    </a:lnTo>
                    <a:lnTo>
                      <a:pt x="3410" y="400"/>
                    </a:lnTo>
                    <a:lnTo>
                      <a:pt x="3410" y="419"/>
                    </a:lnTo>
                    <a:lnTo>
                      <a:pt x="3391" y="553"/>
                    </a:lnTo>
                    <a:lnTo>
                      <a:pt x="3391" y="629"/>
                    </a:lnTo>
                    <a:lnTo>
                      <a:pt x="3391" y="648"/>
                    </a:lnTo>
                    <a:lnTo>
                      <a:pt x="3391" y="667"/>
                    </a:lnTo>
                    <a:lnTo>
                      <a:pt x="3391" y="686"/>
                    </a:lnTo>
                    <a:lnTo>
                      <a:pt x="3352" y="762"/>
                    </a:lnTo>
                    <a:lnTo>
                      <a:pt x="3333" y="762"/>
                    </a:lnTo>
                    <a:lnTo>
                      <a:pt x="3333" y="781"/>
                    </a:lnTo>
                    <a:lnTo>
                      <a:pt x="3352" y="800"/>
                    </a:lnTo>
                    <a:lnTo>
                      <a:pt x="3352" y="820"/>
                    </a:lnTo>
                    <a:lnTo>
                      <a:pt x="3333" y="857"/>
                    </a:lnTo>
                    <a:lnTo>
                      <a:pt x="3333" y="876"/>
                    </a:lnTo>
                    <a:lnTo>
                      <a:pt x="3333" y="896"/>
                    </a:lnTo>
                    <a:lnTo>
                      <a:pt x="3315" y="934"/>
                    </a:lnTo>
                    <a:lnTo>
                      <a:pt x="3296" y="952"/>
                    </a:lnTo>
                    <a:lnTo>
                      <a:pt x="3296" y="1029"/>
                    </a:lnTo>
                    <a:lnTo>
                      <a:pt x="3296" y="1048"/>
                    </a:lnTo>
                    <a:lnTo>
                      <a:pt x="3276" y="1086"/>
                    </a:lnTo>
                    <a:lnTo>
                      <a:pt x="3257" y="1086"/>
                    </a:lnTo>
                    <a:lnTo>
                      <a:pt x="3219" y="1124"/>
                    </a:lnTo>
                    <a:lnTo>
                      <a:pt x="3200" y="1143"/>
                    </a:lnTo>
                    <a:lnTo>
                      <a:pt x="3181" y="1162"/>
                    </a:lnTo>
                    <a:lnTo>
                      <a:pt x="3143" y="1181"/>
                    </a:lnTo>
                    <a:lnTo>
                      <a:pt x="3067" y="1219"/>
                    </a:lnTo>
                    <a:lnTo>
                      <a:pt x="3029" y="1219"/>
                    </a:lnTo>
                    <a:lnTo>
                      <a:pt x="3010" y="1238"/>
                    </a:lnTo>
                    <a:lnTo>
                      <a:pt x="2991" y="1277"/>
                    </a:lnTo>
                    <a:lnTo>
                      <a:pt x="2971" y="1296"/>
                    </a:lnTo>
                    <a:lnTo>
                      <a:pt x="2952" y="1429"/>
                    </a:lnTo>
                    <a:lnTo>
                      <a:pt x="2934" y="1448"/>
                    </a:lnTo>
                    <a:lnTo>
                      <a:pt x="2934" y="1677"/>
                    </a:lnTo>
                    <a:lnTo>
                      <a:pt x="2915" y="1810"/>
                    </a:lnTo>
                    <a:lnTo>
                      <a:pt x="2895" y="1829"/>
                    </a:lnTo>
                    <a:lnTo>
                      <a:pt x="2876" y="1886"/>
                    </a:lnTo>
                    <a:lnTo>
                      <a:pt x="2857" y="1905"/>
                    </a:lnTo>
                    <a:lnTo>
                      <a:pt x="2876" y="1943"/>
                    </a:lnTo>
                    <a:lnTo>
                      <a:pt x="2895" y="2000"/>
                    </a:lnTo>
                    <a:lnTo>
                      <a:pt x="2934" y="2076"/>
                    </a:lnTo>
                    <a:lnTo>
                      <a:pt x="2934" y="2115"/>
                    </a:lnTo>
                    <a:lnTo>
                      <a:pt x="2934" y="2134"/>
                    </a:lnTo>
                    <a:lnTo>
                      <a:pt x="2934" y="2153"/>
                    </a:lnTo>
                    <a:lnTo>
                      <a:pt x="2895" y="2210"/>
                    </a:lnTo>
                    <a:lnTo>
                      <a:pt x="2895" y="2229"/>
                    </a:lnTo>
                    <a:lnTo>
                      <a:pt x="2895" y="2248"/>
                    </a:lnTo>
                    <a:lnTo>
                      <a:pt x="2895" y="2286"/>
                    </a:lnTo>
                    <a:lnTo>
                      <a:pt x="2895" y="2305"/>
                    </a:lnTo>
                    <a:lnTo>
                      <a:pt x="2876" y="2362"/>
                    </a:lnTo>
                    <a:lnTo>
                      <a:pt x="2876" y="2381"/>
                    </a:lnTo>
                    <a:lnTo>
                      <a:pt x="2876" y="2420"/>
                    </a:lnTo>
                    <a:lnTo>
                      <a:pt x="2876" y="2476"/>
                    </a:lnTo>
                    <a:lnTo>
                      <a:pt x="2895" y="2476"/>
                    </a:lnTo>
                    <a:lnTo>
                      <a:pt x="2915" y="2534"/>
                    </a:lnTo>
                    <a:lnTo>
                      <a:pt x="2915" y="2553"/>
                    </a:lnTo>
                    <a:lnTo>
                      <a:pt x="2915" y="2572"/>
                    </a:lnTo>
                    <a:lnTo>
                      <a:pt x="2915" y="2610"/>
                    </a:lnTo>
                    <a:lnTo>
                      <a:pt x="2915" y="2667"/>
                    </a:lnTo>
                    <a:lnTo>
                      <a:pt x="2915" y="2686"/>
                    </a:lnTo>
                    <a:lnTo>
                      <a:pt x="2895" y="2743"/>
                    </a:lnTo>
                    <a:lnTo>
                      <a:pt x="2876" y="2762"/>
                    </a:lnTo>
                    <a:lnTo>
                      <a:pt x="2876" y="2819"/>
                    </a:lnTo>
                    <a:lnTo>
                      <a:pt x="2876" y="2838"/>
                    </a:lnTo>
                    <a:lnTo>
                      <a:pt x="2819" y="2933"/>
                    </a:lnTo>
                    <a:lnTo>
                      <a:pt x="2781" y="3010"/>
                    </a:lnTo>
                    <a:lnTo>
                      <a:pt x="2762" y="3029"/>
                    </a:lnTo>
                    <a:lnTo>
                      <a:pt x="2705" y="3086"/>
                    </a:lnTo>
                    <a:lnTo>
                      <a:pt x="2686" y="3162"/>
                    </a:lnTo>
                    <a:lnTo>
                      <a:pt x="2629" y="3238"/>
                    </a:lnTo>
                    <a:lnTo>
                      <a:pt x="2572" y="3334"/>
                    </a:lnTo>
                    <a:lnTo>
                      <a:pt x="2553" y="3353"/>
                    </a:lnTo>
                    <a:lnTo>
                      <a:pt x="2514" y="3391"/>
                    </a:lnTo>
                    <a:lnTo>
                      <a:pt x="2476" y="3486"/>
                    </a:lnTo>
                    <a:lnTo>
                      <a:pt x="2476" y="3505"/>
                    </a:lnTo>
                    <a:lnTo>
                      <a:pt x="2438" y="3543"/>
                    </a:lnTo>
                    <a:lnTo>
                      <a:pt x="2419" y="3581"/>
                    </a:lnTo>
                    <a:lnTo>
                      <a:pt x="2400" y="3600"/>
                    </a:lnTo>
                    <a:lnTo>
                      <a:pt x="2381" y="3600"/>
                    </a:lnTo>
                    <a:lnTo>
                      <a:pt x="2362" y="3619"/>
                    </a:lnTo>
                    <a:lnTo>
                      <a:pt x="2362" y="3639"/>
                    </a:lnTo>
                    <a:lnTo>
                      <a:pt x="2343" y="3639"/>
                    </a:lnTo>
                    <a:lnTo>
                      <a:pt x="2343" y="3658"/>
                    </a:lnTo>
                    <a:lnTo>
                      <a:pt x="2324" y="3677"/>
                    </a:lnTo>
                    <a:lnTo>
                      <a:pt x="2305" y="3695"/>
                    </a:lnTo>
                    <a:lnTo>
                      <a:pt x="2248" y="3772"/>
                    </a:lnTo>
                    <a:lnTo>
                      <a:pt x="2229" y="3791"/>
                    </a:lnTo>
                    <a:lnTo>
                      <a:pt x="2191" y="3829"/>
                    </a:lnTo>
                    <a:lnTo>
                      <a:pt x="2172" y="3829"/>
                    </a:lnTo>
                    <a:lnTo>
                      <a:pt x="2153" y="3848"/>
                    </a:lnTo>
                    <a:lnTo>
                      <a:pt x="2133" y="3848"/>
                    </a:lnTo>
                    <a:lnTo>
                      <a:pt x="2114" y="3848"/>
                    </a:lnTo>
                    <a:lnTo>
                      <a:pt x="2057" y="3848"/>
                    </a:lnTo>
                    <a:lnTo>
                      <a:pt x="2038" y="3848"/>
                    </a:lnTo>
                    <a:lnTo>
                      <a:pt x="2019" y="3848"/>
                    </a:lnTo>
                    <a:lnTo>
                      <a:pt x="2000" y="3867"/>
                    </a:lnTo>
                    <a:lnTo>
                      <a:pt x="1981" y="3867"/>
                    </a:lnTo>
                    <a:lnTo>
                      <a:pt x="1981" y="3886"/>
                    </a:lnTo>
                    <a:lnTo>
                      <a:pt x="1981" y="3905"/>
                    </a:lnTo>
                    <a:lnTo>
                      <a:pt x="1981" y="3924"/>
                    </a:lnTo>
                    <a:lnTo>
                      <a:pt x="1981" y="3943"/>
                    </a:lnTo>
                    <a:lnTo>
                      <a:pt x="1962" y="3962"/>
                    </a:lnTo>
                    <a:lnTo>
                      <a:pt x="1962" y="4000"/>
                    </a:lnTo>
                    <a:lnTo>
                      <a:pt x="1962" y="4020"/>
                    </a:lnTo>
                    <a:lnTo>
                      <a:pt x="1924" y="4057"/>
                    </a:lnTo>
                    <a:lnTo>
                      <a:pt x="1924" y="4096"/>
                    </a:lnTo>
                    <a:lnTo>
                      <a:pt x="1924" y="4115"/>
                    </a:lnTo>
                    <a:lnTo>
                      <a:pt x="1924" y="4134"/>
                    </a:lnTo>
                    <a:lnTo>
                      <a:pt x="1943" y="4172"/>
                    </a:lnTo>
                    <a:lnTo>
                      <a:pt x="1962" y="4210"/>
                    </a:lnTo>
                    <a:lnTo>
                      <a:pt x="1962" y="4229"/>
                    </a:lnTo>
                    <a:lnTo>
                      <a:pt x="1981" y="4248"/>
                    </a:lnTo>
                    <a:lnTo>
                      <a:pt x="1962" y="4267"/>
                    </a:lnTo>
                    <a:lnTo>
                      <a:pt x="1943" y="4324"/>
                    </a:lnTo>
                    <a:lnTo>
                      <a:pt x="1924" y="4343"/>
                    </a:lnTo>
                    <a:lnTo>
                      <a:pt x="1924" y="4362"/>
                    </a:lnTo>
                    <a:lnTo>
                      <a:pt x="1943" y="4420"/>
                    </a:lnTo>
                    <a:lnTo>
                      <a:pt x="1943" y="4438"/>
                    </a:lnTo>
                    <a:lnTo>
                      <a:pt x="1943" y="4457"/>
                    </a:lnTo>
                    <a:lnTo>
                      <a:pt x="1924" y="4534"/>
                    </a:lnTo>
                    <a:lnTo>
                      <a:pt x="1905" y="4553"/>
                    </a:lnTo>
                    <a:lnTo>
                      <a:pt x="1905" y="4572"/>
                    </a:lnTo>
                    <a:lnTo>
                      <a:pt x="1924" y="4629"/>
                    </a:lnTo>
                    <a:lnTo>
                      <a:pt x="1905" y="4648"/>
                    </a:lnTo>
                    <a:lnTo>
                      <a:pt x="1905" y="4686"/>
                    </a:lnTo>
                    <a:lnTo>
                      <a:pt x="1886" y="4743"/>
                    </a:lnTo>
                    <a:lnTo>
                      <a:pt x="1886" y="4762"/>
                    </a:lnTo>
                    <a:lnTo>
                      <a:pt x="1886" y="4782"/>
                    </a:lnTo>
                    <a:lnTo>
                      <a:pt x="1886" y="4800"/>
                    </a:lnTo>
                    <a:lnTo>
                      <a:pt x="1924" y="4858"/>
                    </a:lnTo>
                    <a:lnTo>
                      <a:pt x="1924" y="4877"/>
                    </a:lnTo>
                    <a:lnTo>
                      <a:pt x="1943" y="4896"/>
                    </a:lnTo>
                    <a:lnTo>
                      <a:pt x="1943" y="4991"/>
                    </a:lnTo>
                    <a:lnTo>
                      <a:pt x="1943" y="5029"/>
                    </a:lnTo>
                    <a:lnTo>
                      <a:pt x="1962" y="5067"/>
                    </a:lnTo>
                    <a:lnTo>
                      <a:pt x="2000" y="5181"/>
                    </a:lnTo>
                    <a:lnTo>
                      <a:pt x="2019" y="5200"/>
                    </a:lnTo>
                    <a:lnTo>
                      <a:pt x="2038" y="5219"/>
                    </a:lnTo>
                    <a:lnTo>
                      <a:pt x="2077" y="5295"/>
                    </a:lnTo>
                    <a:lnTo>
                      <a:pt x="2114" y="5372"/>
                    </a:lnTo>
                    <a:lnTo>
                      <a:pt x="2172" y="5410"/>
                    </a:lnTo>
                    <a:lnTo>
                      <a:pt x="2191" y="5410"/>
                    </a:lnTo>
                    <a:lnTo>
                      <a:pt x="2209" y="5429"/>
                    </a:lnTo>
                    <a:lnTo>
                      <a:pt x="2229" y="5429"/>
                    </a:lnTo>
                    <a:lnTo>
                      <a:pt x="2248" y="5448"/>
                    </a:lnTo>
                    <a:lnTo>
                      <a:pt x="2248" y="5467"/>
                    </a:lnTo>
                    <a:lnTo>
                      <a:pt x="2248" y="5486"/>
                    </a:lnTo>
                    <a:lnTo>
                      <a:pt x="2286" y="5505"/>
                    </a:lnTo>
                    <a:lnTo>
                      <a:pt x="2305" y="5524"/>
                    </a:lnTo>
                    <a:lnTo>
                      <a:pt x="2324" y="5544"/>
                    </a:lnTo>
                    <a:lnTo>
                      <a:pt x="2324" y="5562"/>
                    </a:lnTo>
                    <a:lnTo>
                      <a:pt x="2324" y="5581"/>
                    </a:lnTo>
                    <a:lnTo>
                      <a:pt x="2305" y="5581"/>
                    </a:lnTo>
                    <a:lnTo>
                      <a:pt x="2305" y="5600"/>
                    </a:lnTo>
                    <a:lnTo>
                      <a:pt x="2286" y="5600"/>
                    </a:lnTo>
                    <a:lnTo>
                      <a:pt x="2267" y="5600"/>
                    </a:lnTo>
                    <a:lnTo>
                      <a:pt x="2267" y="5620"/>
                    </a:lnTo>
                    <a:lnTo>
                      <a:pt x="2248" y="5639"/>
                    </a:lnTo>
                    <a:lnTo>
                      <a:pt x="2248" y="5658"/>
                    </a:lnTo>
                    <a:lnTo>
                      <a:pt x="2267" y="5676"/>
                    </a:lnTo>
                    <a:lnTo>
                      <a:pt x="2248" y="5676"/>
                    </a:lnTo>
                    <a:lnTo>
                      <a:pt x="2248" y="5696"/>
                    </a:lnTo>
                    <a:lnTo>
                      <a:pt x="2209" y="5734"/>
                    </a:lnTo>
                    <a:lnTo>
                      <a:pt x="2191" y="5734"/>
                    </a:lnTo>
                    <a:lnTo>
                      <a:pt x="2191" y="5791"/>
                    </a:lnTo>
                    <a:lnTo>
                      <a:pt x="2191" y="5810"/>
                    </a:lnTo>
                    <a:lnTo>
                      <a:pt x="2191" y="5829"/>
                    </a:lnTo>
                    <a:lnTo>
                      <a:pt x="2153" y="5905"/>
                    </a:lnTo>
                    <a:lnTo>
                      <a:pt x="2133" y="5905"/>
                    </a:lnTo>
                    <a:lnTo>
                      <a:pt x="2114" y="5924"/>
                    </a:lnTo>
                    <a:lnTo>
                      <a:pt x="2095" y="5924"/>
                    </a:lnTo>
                    <a:lnTo>
                      <a:pt x="2077" y="5924"/>
                    </a:lnTo>
                    <a:lnTo>
                      <a:pt x="2057" y="5924"/>
                    </a:lnTo>
                    <a:lnTo>
                      <a:pt x="2038" y="5924"/>
                    </a:lnTo>
                    <a:lnTo>
                      <a:pt x="2000" y="5886"/>
                    </a:lnTo>
                    <a:lnTo>
                      <a:pt x="1962" y="5867"/>
                    </a:lnTo>
                    <a:lnTo>
                      <a:pt x="1867" y="5867"/>
                    </a:lnTo>
                    <a:lnTo>
                      <a:pt x="1867" y="5848"/>
                    </a:lnTo>
                    <a:lnTo>
                      <a:pt x="1828" y="5829"/>
                    </a:lnTo>
                    <a:lnTo>
                      <a:pt x="1810" y="5829"/>
                    </a:lnTo>
                    <a:lnTo>
                      <a:pt x="1791" y="5829"/>
                    </a:lnTo>
                    <a:lnTo>
                      <a:pt x="1752" y="5848"/>
                    </a:lnTo>
                    <a:lnTo>
                      <a:pt x="1733" y="5848"/>
                    </a:lnTo>
                    <a:lnTo>
                      <a:pt x="1733" y="5867"/>
                    </a:lnTo>
                    <a:lnTo>
                      <a:pt x="1733" y="5886"/>
                    </a:lnTo>
                    <a:lnTo>
                      <a:pt x="1733" y="5924"/>
                    </a:lnTo>
                    <a:lnTo>
                      <a:pt x="1696" y="5962"/>
                    </a:lnTo>
                    <a:lnTo>
                      <a:pt x="1543" y="6153"/>
                    </a:lnTo>
                    <a:lnTo>
                      <a:pt x="1334" y="6401"/>
                    </a:lnTo>
                    <a:lnTo>
                      <a:pt x="1029" y="6724"/>
                    </a:lnTo>
                    <a:lnTo>
                      <a:pt x="990" y="6724"/>
                    </a:lnTo>
                    <a:lnTo>
                      <a:pt x="514" y="6743"/>
                    </a:lnTo>
                    <a:lnTo>
                      <a:pt x="0" y="6743"/>
                    </a:lnTo>
                    <a:lnTo>
                      <a:pt x="362" y="6134"/>
                    </a:lnTo>
                    <a:lnTo>
                      <a:pt x="629" y="5696"/>
                    </a:lnTo>
                    <a:lnTo>
                      <a:pt x="838" y="5353"/>
                    </a:lnTo>
                    <a:lnTo>
                      <a:pt x="857" y="5334"/>
                    </a:lnTo>
                    <a:lnTo>
                      <a:pt x="876" y="5334"/>
                    </a:lnTo>
                    <a:lnTo>
                      <a:pt x="895" y="5334"/>
                    </a:lnTo>
                    <a:lnTo>
                      <a:pt x="914" y="5334"/>
                    </a:lnTo>
                    <a:lnTo>
                      <a:pt x="914" y="5315"/>
                    </a:lnTo>
                    <a:lnTo>
                      <a:pt x="934" y="5315"/>
                    </a:lnTo>
                    <a:lnTo>
                      <a:pt x="971" y="5277"/>
                    </a:lnTo>
                    <a:lnTo>
                      <a:pt x="971" y="5239"/>
                    </a:lnTo>
                    <a:lnTo>
                      <a:pt x="990" y="5239"/>
                    </a:lnTo>
                    <a:lnTo>
                      <a:pt x="990" y="5219"/>
                    </a:lnTo>
                    <a:lnTo>
                      <a:pt x="990" y="5200"/>
                    </a:lnTo>
                    <a:lnTo>
                      <a:pt x="990" y="5124"/>
                    </a:lnTo>
                    <a:lnTo>
                      <a:pt x="990" y="5105"/>
                    </a:lnTo>
                    <a:lnTo>
                      <a:pt x="1010" y="5086"/>
                    </a:lnTo>
                    <a:lnTo>
                      <a:pt x="1010" y="5067"/>
                    </a:lnTo>
                    <a:lnTo>
                      <a:pt x="1010" y="5048"/>
                    </a:lnTo>
                    <a:lnTo>
                      <a:pt x="1010" y="5029"/>
                    </a:lnTo>
                    <a:lnTo>
                      <a:pt x="990" y="5029"/>
                    </a:lnTo>
                    <a:lnTo>
                      <a:pt x="990" y="5010"/>
                    </a:lnTo>
                    <a:lnTo>
                      <a:pt x="971" y="4991"/>
                    </a:lnTo>
                    <a:lnTo>
                      <a:pt x="953" y="4972"/>
                    </a:lnTo>
                    <a:lnTo>
                      <a:pt x="953" y="4953"/>
                    </a:lnTo>
                    <a:lnTo>
                      <a:pt x="914" y="4896"/>
                    </a:lnTo>
                    <a:lnTo>
                      <a:pt x="895" y="4877"/>
                    </a:lnTo>
                    <a:lnTo>
                      <a:pt x="876" y="4877"/>
                    </a:lnTo>
                    <a:lnTo>
                      <a:pt x="857" y="4877"/>
                    </a:lnTo>
                    <a:lnTo>
                      <a:pt x="857" y="4858"/>
                    </a:lnTo>
                    <a:lnTo>
                      <a:pt x="876" y="4838"/>
                    </a:lnTo>
                    <a:lnTo>
                      <a:pt x="895" y="4819"/>
                    </a:lnTo>
                    <a:lnTo>
                      <a:pt x="895" y="4800"/>
                    </a:lnTo>
                    <a:lnTo>
                      <a:pt x="895" y="4782"/>
                    </a:lnTo>
                    <a:lnTo>
                      <a:pt x="876" y="4782"/>
                    </a:lnTo>
                    <a:lnTo>
                      <a:pt x="857" y="4762"/>
                    </a:lnTo>
                    <a:lnTo>
                      <a:pt x="857" y="4724"/>
                    </a:lnTo>
                    <a:lnTo>
                      <a:pt x="857" y="4686"/>
                    </a:lnTo>
                    <a:lnTo>
                      <a:pt x="838" y="4667"/>
                    </a:lnTo>
                    <a:lnTo>
                      <a:pt x="838" y="4648"/>
                    </a:lnTo>
                    <a:lnTo>
                      <a:pt x="819" y="4629"/>
                    </a:lnTo>
                    <a:lnTo>
                      <a:pt x="762" y="4591"/>
                    </a:lnTo>
                    <a:lnTo>
                      <a:pt x="743" y="4553"/>
                    </a:lnTo>
                    <a:lnTo>
                      <a:pt x="724" y="4534"/>
                    </a:lnTo>
                    <a:lnTo>
                      <a:pt x="705" y="4438"/>
                    </a:lnTo>
                    <a:lnTo>
                      <a:pt x="686" y="4420"/>
                    </a:lnTo>
                    <a:lnTo>
                      <a:pt x="648" y="4401"/>
                    </a:lnTo>
                    <a:lnTo>
                      <a:pt x="609" y="4362"/>
                    </a:lnTo>
                    <a:lnTo>
                      <a:pt x="590" y="4343"/>
                    </a:lnTo>
                    <a:lnTo>
                      <a:pt x="572" y="4324"/>
                    </a:lnTo>
                    <a:lnTo>
                      <a:pt x="572" y="4229"/>
                    </a:lnTo>
                    <a:lnTo>
                      <a:pt x="572" y="4210"/>
                    </a:lnTo>
                    <a:lnTo>
                      <a:pt x="590" y="4191"/>
                    </a:lnTo>
                    <a:lnTo>
                      <a:pt x="590" y="4172"/>
                    </a:lnTo>
                    <a:lnTo>
                      <a:pt x="609" y="4134"/>
                    </a:lnTo>
                    <a:lnTo>
                      <a:pt x="609" y="4115"/>
                    </a:lnTo>
                    <a:lnTo>
                      <a:pt x="590" y="4115"/>
                    </a:lnTo>
                    <a:lnTo>
                      <a:pt x="572" y="4096"/>
                    </a:lnTo>
                    <a:lnTo>
                      <a:pt x="572" y="4076"/>
                    </a:lnTo>
                    <a:lnTo>
                      <a:pt x="572" y="4000"/>
                    </a:lnTo>
                    <a:lnTo>
                      <a:pt x="572" y="3943"/>
                    </a:lnTo>
                    <a:lnTo>
                      <a:pt x="572" y="3924"/>
                    </a:lnTo>
                    <a:lnTo>
                      <a:pt x="553" y="3886"/>
                    </a:lnTo>
                    <a:lnTo>
                      <a:pt x="553" y="3867"/>
                    </a:lnTo>
                    <a:lnTo>
                      <a:pt x="572" y="3867"/>
                    </a:lnTo>
                    <a:lnTo>
                      <a:pt x="609" y="3829"/>
                    </a:lnTo>
                    <a:lnTo>
                      <a:pt x="648" y="3791"/>
                    </a:lnTo>
                    <a:lnTo>
                      <a:pt x="667" y="3753"/>
                    </a:lnTo>
                    <a:lnTo>
                      <a:pt x="895" y="2896"/>
                    </a:lnTo>
                    <a:lnTo>
                      <a:pt x="895" y="2838"/>
                    </a:lnTo>
                    <a:lnTo>
                      <a:pt x="857" y="2762"/>
                    </a:lnTo>
                    <a:lnTo>
                      <a:pt x="648" y="2553"/>
                    </a:lnTo>
                    <a:lnTo>
                      <a:pt x="648" y="2534"/>
                    </a:lnTo>
                    <a:lnTo>
                      <a:pt x="648" y="2496"/>
                    </a:lnTo>
                    <a:lnTo>
                      <a:pt x="686" y="2229"/>
                    </a:lnTo>
                    <a:lnTo>
                      <a:pt x="762" y="1714"/>
                    </a:lnTo>
                    <a:lnTo>
                      <a:pt x="819" y="1448"/>
                    </a:lnTo>
                    <a:lnTo>
                      <a:pt x="895" y="952"/>
                    </a:lnTo>
                    <a:lnTo>
                      <a:pt x="971" y="381"/>
                    </a:lnTo>
                    <a:lnTo>
                      <a:pt x="1029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90" name="Freeform 21">
                <a:extLst>
                  <a:ext uri="{FF2B5EF4-FFF2-40B4-BE49-F238E27FC236}">
                    <a16:creationId xmlns:a16="http://schemas.microsoft.com/office/drawing/2014/main" id="{EAE28D20-22F0-2A4D-B0F9-1751A24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6413" y="1306513"/>
                <a:ext cx="277812" cy="360362"/>
              </a:xfrm>
              <a:custGeom>
                <a:avLst/>
                <a:gdLst>
                  <a:gd name="T0" fmla="*/ 2147483646 w 1543"/>
                  <a:gd name="T1" fmla="*/ 2147483646 h 2002"/>
                  <a:gd name="T2" fmla="*/ 2147483646 w 1543"/>
                  <a:gd name="T3" fmla="*/ 2147483646 h 2002"/>
                  <a:gd name="T4" fmla="*/ 2147483646 w 1543"/>
                  <a:gd name="T5" fmla="*/ 2147483646 h 2002"/>
                  <a:gd name="T6" fmla="*/ 2147483646 w 1543"/>
                  <a:gd name="T7" fmla="*/ 2147483646 h 2002"/>
                  <a:gd name="T8" fmla="*/ 2147483646 w 1543"/>
                  <a:gd name="T9" fmla="*/ 2147483646 h 2002"/>
                  <a:gd name="T10" fmla="*/ 2147483646 w 1543"/>
                  <a:gd name="T11" fmla="*/ 2147483646 h 2002"/>
                  <a:gd name="T12" fmla="*/ 2147483646 w 1543"/>
                  <a:gd name="T13" fmla="*/ 0 h 2002"/>
                  <a:gd name="T14" fmla="*/ 2147483646 w 1543"/>
                  <a:gd name="T15" fmla="*/ 2147483646 h 2002"/>
                  <a:gd name="T16" fmla="*/ 2147483646 w 1543"/>
                  <a:gd name="T17" fmla="*/ 2147483646 h 2002"/>
                  <a:gd name="T18" fmla="*/ 2147483646 w 1543"/>
                  <a:gd name="T19" fmla="*/ 2147483646 h 2002"/>
                  <a:gd name="T20" fmla="*/ 2147483646 w 1543"/>
                  <a:gd name="T21" fmla="*/ 2147483646 h 2002"/>
                  <a:gd name="T22" fmla="*/ 2147483646 w 1543"/>
                  <a:gd name="T23" fmla="*/ 2147483646 h 2002"/>
                  <a:gd name="T24" fmla="*/ 2147483646 w 1543"/>
                  <a:gd name="T25" fmla="*/ 2147483646 h 2002"/>
                  <a:gd name="T26" fmla="*/ 2147483646 w 1543"/>
                  <a:gd name="T27" fmla="*/ 2147483646 h 2002"/>
                  <a:gd name="T28" fmla="*/ 2147483646 w 1543"/>
                  <a:gd name="T29" fmla="*/ 2147483646 h 2002"/>
                  <a:gd name="T30" fmla="*/ 2147483646 w 1543"/>
                  <a:gd name="T31" fmla="*/ 2147483646 h 2002"/>
                  <a:gd name="T32" fmla="*/ 2147483646 w 1543"/>
                  <a:gd name="T33" fmla="*/ 2147483646 h 2002"/>
                  <a:gd name="T34" fmla="*/ 2147483646 w 1543"/>
                  <a:gd name="T35" fmla="*/ 2147483646 h 2002"/>
                  <a:gd name="T36" fmla="*/ 2147483646 w 1543"/>
                  <a:gd name="T37" fmla="*/ 2147483646 h 2002"/>
                  <a:gd name="T38" fmla="*/ 2147483646 w 1543"/>
                  <a:gd name="T39" fmla="*/ 2147483646 h 2002"/>
                  <a:gd name="T40" fmla="*/ 2147483646 w 1543"/>
                  <a:gd name="T41" fmla="*/ 2147483646 h 2002"/>
                  <a:gd name="T42" fmla="*/ 2147483646 w 1543"/>
                  <a:gd name="T43" fmla="*/ 2147483646 h 2002"/>
                  <a:gd name="T44" fmla="*/ 2147483646 w 1543"/>
                  <a:gd name="T45" fmla="*/ 2147483646 h 2002"/>
                  <a:gd name="T46" fmla="*/ 2147483646 w 1543"/>
                  <a:gd name="T47" fmla="*/ 2147483646 h 2002"/>
                  <a:gd name="T48" fmla="*/ 2147483646 w 1543"/>
                  <a:gd name="T49" fmla="*/ 2147483646 h 2002"/>
                  <a:gd name="T50" fmla="*/ 2147483646 w 1543"/>
                  <a:gd name="T51" fmla="*/ 2147483646 h 2002"/>
                  <a:gd name="T52" fmla="*/ 2147483646 w 1543"/>
                  <a:gd name="T53" fmla="*/ 2147483646 h 2002"/>
                  <a:gd name="T54" fmla="*/ 2147483646 w 1543"/>
                  <a:gd name="T55" fmla="*/ 2147483646 h 2002"/>
                  <a:gd name="T56" fmla="*/ 2147483646 w 1543"/>
                  <a:gd name="T57" fmla="*/ 2147483646 h 2002"/>
                  <a:gd name="T58" fmla="*/ 2147483646 w 1543"/>
                  <a:gd name="T59" fmla="*/ 2147483646 h 2002"/>
                  <a:gd name="T60" fmla="*/ 2147483646 w 1543"/>
                  <a:gd name="T61" fmla="*/ 2147483646 h 2002"/>
                  <a:gd name="T62" fmla="*/ 2147483646 w 1543"/>
                  <a:gd name="T63" fmla="*/ 2147483646 h 2002"/>
                  <a:gd name="T64" fmla="*/ 2147483646 w 1543"/>
                  <a:gd name="T65" fmla="*/ 2147483646 h 2002"/>
                  <a:gd name="T66" fmla="*/ 2147483646 w 1543"/>
                  <a:gd name="T67" fmla="*/ 2147483646 h 2002"/>
                  <a:gd name="T68" fmla="*/ 2147483646 w 1543"/>
                  <a:gd name="T69" fmla="*/ 2147483646 h 2002"/>
                  <a:gd name="T70" fmla="*/ 2147483646 w 1543"/>
                  <a:gd name="T71" fmla="*/ 2147483646 h 2002"/>
                  <a:gd name="T72" fmla="*/ 2147483646 w 1543"/>
                  <a:gd name="T73" fmla="*/ 2147483646 h 2002"/>
                  <a:gd name="T74" fmla="*/ 2147483646 w 1543"/>
                  <a:gd name="T75" fmla="*/ 2147483646 h 2002"/>
                  <a:gd name="T76" fmla="*/ 2147483646 w 1543"/>
                  <a:gd name="T77" fmla="*/ 2147483646 h 2002"/>
                  <a:gd name="T78" fmla="*/ 2147483646 w 1543"/>
                  <a:gd name="T79" fmla="*/ 2147483646 h 2002"/>
                  <a:gd name="T80" fmla="*/ 2147483646 w 1543"/>
                  <a:gd name="T81" fmla="*/ 2147483646 h 2002"/>
                  <a:gd name="T82" fmla="*/ 2147483646 w 1543"/>
                  <a:gd name="T83" fmla="*/ 2147483646 h 2002"/>
                  <a:gd name="T84" fmla="*/ 0 w 1543"/>
                  <a:gd name="T85" fmla="*/ 2147483646 h 2002"/>
                  <a:gd name="T86" fmla="*/ 2147483646 w 1543"/>
                  <a:gd name="T87" fmla="*/ 2147483646 h 2002"/>
                  <a:gd name="T88" fmla="*/ 2147483646 w 1543"/>
                  <a:gd name="T89" fmla="*/ 2147483646 h 2002"/>
                  <a:gd name="T90" fmla="*/ 2147483646 w 1543"/>
                  <a:gd name="T91" fmla="*/ 2147483646 h 2002"/>
                  <a:gd name="T92" fmla="*/ 2147483646 w 1543"/>
                  <a:gd name="T93" fmla="*/ 2147483646 h 2002"/>
                  <a:gd name="T94" fmla="*/ 2147483646 w 1543"/>
                  <a:gd name="T95" fmla="*/ 2147483646 h 2002"/>
                  <a:gd name="T96" fmla="*/ 2147483646 w 1543"/>
                  <a:gd name="T97" fmla="*/ 2147483646 h 2002"/>
                  <a:gd name="T98" fmla="*/ 2147483646 w 1543"/>
                  <a:gd name="T99" fmla="*/ 2147483646 h 2002"/>
                  <a:gd name="T100" fmla="*/ 2147483646 w 1543"/>
                  <a:gd name="T101" fmla="*/ 2147483646 h 2002"/>
                  <a:gd name="T102" fmla="*/ 2147483646 w 1543"/>
                  <a:gd name="T103" fmla="*/ 2147483646 h 2002"/>
                  <a:gd name="T104" fmla="*/ 2147483646 w 1543"/>
                  <a:gd name="T105" fmla="*/ 2147483646 h 2002"/>
                  <a:gd name="T106" fmla="*/ 2147483646 w 1543"/>
                  <a:gd name="T107" fmla="*/ 2147483646 h 20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43" h="2002">
                    <a:moveTo>
                      <a:pt x="133" y="191"/>
                    </a:moveTo>
                    <a:lnTo>
                      <a:pt x="380" y="229"/>
                    </a:lnTo>
                    <a:lnTo>
                      <a:pt x="418" y="229"/>
                    </a:lnTo>
                    <a:lnTo>
                      <a:pt x="438" y="229"/>
                    </a:lnTo>
                    <a:lnTo>
                      <a:pt x="438" y="210"/>
                    </a:lnTo>
                    <a:lnTo>
                      <a:pt x="438" y="191"/>
                    </a:lnTo>
                    <a:lnTo>
                      <a:pt x="438" y="153"/>
                    </a:lnTo>
                    <a:lnTo>
                      <a:pt x="438" y="134"/>
                    </a:lnTo>
                    <a:lnTo>
                      <a:pt x="457" y="115"/>
                    </a:lnTo>
                    <a:lnTo>
                      <a:pt x="457" y="96"/>
                    </a:lnTo>
                    <a:lnTo>
                      <a:pt x="457" y="76"/>
                    </a:lnTo>
                    <a:lnTo>
                      <a:pt x="457" y="39"/>
                    </a:lnTo>
                    <a:lnTo>
                      <a:pt x="457" y="20"/>
                    </a:lnTo>
                    <a:lnTo>
                      <a:pt x="476" y="0"/>
                    </a:lnTo>
                    <a:lnTo>
                      <a:pt x="494" y="20"/>
                    </a:lnTo>
                    <a:lnTo>
                      <a:pt x="514" y="20"/>
                    </a:lnTo>
                    <a:lnTo>
                      <a:pt x="552" y="39"/>
                    </a:lnTo>
                    <a:lnTo>
                      <a:pt x="571" y="20"/>
                    </a:lnTo>
                    <a:lnTo>
                      <a:pt x="590" y="20"/>
                    </a:lnTo>
                    <a:lnTo>
                      <a:pt x="666" y="39"/>
                    </a:lnTo>
                    <a:lnTo>
                      <a:pt x="685" y="39"/>
                    </a:lnTo>
                    <a:lnTo>
                      <a:pt x="704" y="39"/>
                    </a:lnTo>
                    <a:lnTo>
                      <a:pt x="743" y="20"/>
                    </a:lnTo>
                    <a:lnTo>
                      <a:pt x="761" y="0"/>
                    </a:lnTo>
                    <a:lnTo>
                      <a:pt x="780" y="0"/>
                    </a:lnTo>
                    <a:lnTo>
                      <a:pt x="799" y="0"/>
                    </a:lnTo>
                    <a:lnTo>
                      <a:pt x="799" y="20"/>
                    </a:lnTo>
                    <a:lnTo>
                      <a:pt x="819" y="39"/>
                    </a:lnTo>
                    <a:lnTo>
                      <a:pt x="819" y="57"/>
                    </a:lnTo>
                    <a:lnTo>
                      <a:pt x="819" y="76"/>
                    </a:lnTo>
                    <a:lnTo>
                      <a:pt x="838" y="96"/>
                    </a:lnTo>
                    <a:lnTo>
                      <a:pt x="1009" y="172"/>
                    </a:lnTo>
                    <a:lnTo>
                      <a:pt x="1028" y="172"/>
                    </a:lnTo>
                    <a:lnTo>
                      <a:pt x="1047" y="172"/>
                    </a:lnTo>
                    <a:lnTo>
                      <a:pt x="1066" y="172"/>
                    </a:lnTo>
                    <a:lnTo>
                      <a:pt x="1066" y="191"/>
                    </a:lnTo>
                    <a:lnTo>
                      <a:pt x="1104" y="191"/>
                    </a:lnTo>
                    <a:lnTo>
                      <a:pt x="1124" y="210"/>
                    </a:lnTo>
                    <a:lnTo>
                      <a:pt x="1142" y="210"/>
                    </a:lnTo>
                    <a:lnTo>
                      <a:pt x="1161" y="191"/>
                    </a:lnTo>
                    <a:lnTo>
                      <a:pt x="1180" y="191"/>
                    </a:lnTo>
                    <a:lnTo>
                      <a:pt x="1200" y="172"/>
                    </a:lnTo>
                    <a:lnTo>
                      <a:pt x="1200" y="153"/>
                    </a:lnTo>
                    <a:lnTo>
                      <a:pt x="1256" y="153"/>
                    </a:lnTo>
                    <a:lnTo>
                      <a:pt x="1276" y="134"/>
                    </a:lnTo>
                    <a:lnTo>
                      <a:pt x="1333" y="153"/>
                    </a:lnTo>
                    <a:lnTo>
                      <a:pt x="1352" y="153"/>
                    </a:lnTo>
                    <a:lnTo>
                      <a:pt x="1542" y="153"/>
                    </a:lnTo>
                    <a:lnTo>
                      <a:pt x="1542" y="229"/>
                    </a:lnTo>
                    <a:lnTo>
                      <a:pt x="1542" y="248"/>
                    </a:lnTo>
                    <a:lnTo>
                      <a:pt x="1504" y="362"/>
                    </a:lnTo>
                    <a:lnTo>
                      <a:pt x="1504" y="381"/>
                    </a:lnTo>
                    <a:lnTo>
                      <a:pt x="1523" y="477"/>
                    </a:lnTo>
                    <a:lnTo>
                      <a:pt x="1523" y="553"/>
                    </a:lnTo>
                    <a:lnTo>
                      <a:pt x="1523" y="591"/>
                    </a:lnTo>
                    <a:lnTo>
                      <a:pt x="1523" y="610"/>
                    </a:lnTo>
                    <a:lnTo>
                      <a:pt x="1466" y="610"/>
                    </a:lnTo>
                    <a:lnTo>
                      <a:pt x="1447" y="610"/>
                    </a:lnTo>
                    <a:lnTo>
                      <a:pt x="1428" y="705"/>
                    </a:lnTo>
                    <a:lnTo>
                      <a:pt x="1409" y="724"/>
                    </a:lnTo>
                    <a:lnTo>
                      <a:pt x="1390" y="724"/>
                    </a:lnTo>
                    <a:lnTo>
                      <a:pt x="1371" y="724"/>
                    </a:lnTo>
                    <a:lnTo>
                      <a:pt x="1371" y="743"/>
                    </a:lnTo>
                    <a:lnTo>
                      <a:pt x="1352" y="743"/>
                    </a:lnTo>
                    <a:lnTo>
                      <a:pt x="1352" y="800"/>
                    </a:lnTo>
                    <a:lnTo>
                      <a:pt x="1314" y="914"/>
                    </a:lnTo>
                    <a:lnTo>
                      <a:pt x="1314" y="953"/>
                    </a:lnTo>
                    <a:lnTo>
                      <a:pt x="1295" y="953"/>
                    </a:lnTo>
                    <a:lnTo>
                      <a:pt x="1276" y="972"/>
                    </a:lnTo>
                    <a:lnTo>
                      <a:pt x="1276" y="991"/>
                    </a:lnTo>
                    <a:lnTo>
                      <a:pt x="1256" y="1048"/>
                    </a:lnTo>
                    <a:lnTo>
                      <a:pt x="1256" y="1086"/>
                    </a:lnTo>
                    <a:lnTo>
                      <a:pt x="1219" y="1163"/>
                    </a:lnTo>
                    <a:lnTo>
                      <a:pt x="1200" y="1181"/>
                    </a:lnTo>
                    <a:lnTo>
                      <a:pt x="1180" y="1239"/>
                    </a:lnTo>
                    <a:lnTo>
                      <a:pt x="1180" y="1258"/>
                    </a:lnTo>
                    <a:lnTo>
                      <a:pt x="1161" y="1258"/>
                    </a:lnTo>
                    <a:lnTo>
                      <a:pt x="1142" y="1258"/>
                    </a:lnTo>
                    <a:lnTo>
                      <a:pt x="1142" y="1277"/>
                    </a:lnTo>
                    <a:lnTo>
                      <a:pt x="1124" y="1277"/>
                    </a:lnTo>
                    <a:lnTo>
                      <a:pt x="1085" y="1334"/>
                    </a:lnTo>
                    <a:lnTo>
                      <a:pt x="1066" y="1353"/>
                    </a:lnTo>
                    <a:lnTo>
                      <a:pt x="1009" y="1410"/>
                    </a:lnTo>
                    <a:lnTo>
                      <a:pt x="1028" y="1410"/>
                    </a:lnTo>
                    <a:lnTo>
                      <a:pt x="1028" y="1429"/>
                    </a:lnTo>
                    <a:lnTo>
                      <a:pt x="1047" y="1429"/>
                    </a:lnTo>
                    <a:lnTo>
                      <a:pt x="1066" y="1429"/>
                    </a:lnTo>
                    <a:lnTo>
                      <a:pt x="1085" y="1448"/>
                    </a:lnTo>
                    <a:lnTo>
                      <a:pt x="1104" y="1448"/>
                    </a:lnTo>
                    <a:lnTo>
                      <a:pt x="1104" y="1467"/>
                    </a:lnTo>
                    <a:lnTo>
                      <a:pt x="1085" y="1486"/>
                    </a:lnTo>
                    <a:lnTo>
                      <a:pt x="1085" y="1505"/>
                    </a:lnTo>
                    <a:lnTo>
                      <a:pt x="1066" y="1505"/>
                    </a:lnTo>
                    <a:lnTo>
                      <a:pt x="1047" y="1505"/>
                    </a:lnTo>
                    <a:lnTo>
                      <a:pt x="1028" y="1505"/>
                    </a:lnTo>
                    <a:lnTo>
                      <a:pt x="1028" y="1524"/>
                    </a:lnTo>
                    <a:lnTo>
                      <a:pt x="1009" y="1544"/>
                    </a:lnTo>
                    <a:lnTo>
                      <a:pt x="1009" y="1562"/>
                    </a:lnTo>
                    <a:lnTo>
                      <a:pt x="1047" y="1658"/>
                    </a:lnTo>
                    <a:lnTo>
                      <a:pt x="1066" y="1715"/>
                    </a:lnTo>
                    <a:lnTo>
                      <a:pt x="1066" y="1734"/>
                    </a:lnTo>
                    <a:lnTo>
                      <a:pt x="1066" y="1715"/>
                    </a:lnTo>
                    <a:lnTo>
                      <a:pt x="1047" y="1734"/>
                    </a:lnTo>
                    <a:lnTo>
                      <a:pt x="1028" y="1810"/>
                    </a:lnTo>
                    <a:lnTo>
                      <a:pt x="1009" y="1829"/>
                    </a:lnTo>
                    <a:lnTo>
                      <a:pt x="1009" y="1848"/>
                    </a:lnTo>
                    <a:lnTo>
                      <a:pt x="990" y="1848"/>
                    </a:lnTo>
                    <a:lnTo>
                      <a:pt x="971" y="1848"/>
                    </a:lnTo>
                    <a:lnTo>
                      <a:pt x="952" y="1848"/>
                    </a:lnTo>
                    <a:lnTo>
                      <a:pt x="933" y="1848"/>
                    </a:lnTo>
                    <a:lnTo>
                      <a:pt x="914" y="1867"/>
                    </a:lnTo>
                    <a:lnTo>
                      <a:pt x="895" y="1867"/>
                    </a:lnTo>
                    <a:lnTo>
                      <a:pt x="875" y="1867"/>
                    </a:lnTo>
                    <a:lnTo>
                      <a:pt x="857" y="1867"/>
                    </a:lnTo>
                    <a:lnTo>
                      <a:pt x="838" y="1867"/>
                    </a:lnTo>
                    <a:lnTo>
                      <a:pt x="819" y="1848"/>
                    </a:lnTo>
                    <a:lnTo>
                      <a:pt x="799" y="1829"/>
                    </a:lnTo>
                    <a:lnTo>
                      <a:pt x="780" y="1810"/>
                    </a:lnTo>
                    <a:lnTo>
                      <a:pt x="761" y="1810"/>
                    </a:lnTo>
                    <a:lnTo>
                      <a:pt x="685" y="1867"/>
                    </a:lnTo>
                    <a:lnTo>
                      <a:pt x="647" y="1886"/>
                    </a:lnTo>
                    <a:lnTo>
                      <a:pt x="628" y="1905"/>
                    </a:lnTo>
                    <a:lnTo>
                      <a:pt x="628" y="1924"/>
                    </a:lnTo>
                    <a:lnTo>
                      <a:pt x="590" y="1943"/>
                    </a:lnTo>
                    <a:lnTo>
                      <a:pt x="571" y="2001"/>
                    </a:lnTo>
                    <a:lnTo>
                      <a:pt x="552" y="2001"/>
                    </a:lnTo>
                    <a:lnTo>
                      <a:pt x="476" y="1905"/>
                    </a:lnTo>
                    <a:lnTo>
                      <a:pt x="476" y="1886"/>
                    </a:lnTo>
                    <a:lnTo>
                      <a:pt x="457" y="1848"/>
                    </a:lnTo>
                    <a:lnTo>
                      <a:pt x="457" y="1810"/>
                    </a:lnTo>
                    <a:lnTo>
                      <a:pt x="438" y="1772"/>
                    </a:lnTo>
                    <a:lnTo>
                      <a:pt x="438" y="1753"/>
                    </a:lnTo>
                    <a:lnTo>
                      <a:pt x="380" y="1734"/>
                    </a:lnTo>
                    <a:lnTo>
                      <a:pt x="362" y="1734"/>
                    </a:lnTo>
                    <a:lnTo>
                      <a:pt x="362" y="1753"/>
                    </a:lnTo>
                    <a:lnTo>
                      <a:pt x="342" y="1753"/>
                    </a:lnTo>
                    <a:lnTo>
                      <a:pt x="323" y="1734"/>
                    </a:lnTo>
                    <a:lnTo>
                      <a:pt x="304" y="1734"/>
                    </a:lnTo>
                    <a:lnTo>
                      <a:pt x="304" y="1715"/>
                    </a:lnTo>
                    <a:lnTo>
                      <a:pt x="304" y="1696"/>
                    </a:lnTo>
                    <a:lnTo>
                      <a:pt x="285" y="1658"/>
                    </a:lnTo>
                    <a:lnTo>
                      <a:pt x="285" y="1639"/>
                    </a:lnTo>
                    <a:lnTo>
                      <a:pt x="266" y="1639"/>
                    </a:lnTo>
                    <a:lnTo>
                      <a:pt x="266" y="1620"/>
                    </a:lnTo>
                    <a:lnTo>
                      <a:pt x="247" y="1620"/>
                    </a:lnTo>
                    <a:lnTo>
                      <a:pt x="247" y="1600"/>
                    </a:lnTo>
                    <a:lnTo>
                      <a:pt x="228" y="1600"/>
                    </a:lnTo>
                    <a:lnTo>
                      <a:pt x="228" y="1581"/>
                    </a:lnTo>
                    <a:lnTo>
                      <a:pt x="228" y="1544"/>
                    </a:lnTo>
                    <a:lnTo>
                      <a:pt x="209" y="1524"/>
                    </a:lnTo>
                    <a:lnTo>
                      <a:pt x="190" y="1372"/>
                    </a:lnTo>
                    <a:lnTo>
                      <a:pt x="190" y="1353"/>
                    </a:lnTo>
                    <a:lnTo>
                      <a:pt x="190" y="1334"/>
                    </a:lnTo>
                    <a:lnTo>
                      <a:pt x="171" y="1334"/>
                    </a:lnTo>
                    <a:lnTo>
                      <a:pt x="152" y="1334"/>
                    </a:lnTo>
                    <a:lnTo>
                      <a:pt x="95" y="1295"/>
                    </a:lnTo>
                    <a:lnTo>
                      <a:pt x="76" y="1277"/>
                    </a:lnTo>
                    <a:lnTo>
                      <a:pt x="37" y="1277"/>
                    </a:lnTo>
                    <a:lnTo>
                      <a:pt x="18" y="1277"/>
                    </a:lnTo>
                    <a:lnTo>
                      <a:pt x="0" y="1277"/>
                    </a:lnTo>
                    <a:lnTo>
                      <a:pt x="0" y="1258"/>
                    </a:lnTo>
                    <a:lnTo>
                      <a:pt x="0" y="1239"/>
                    </a:lnTo>
                    <a:lnTo>
                      <a:pt x="18" y="1219"/>
                    </a:lnTo>
                    <a:lnTo>
                      <a:pt x="37" y="1181"/>
                    </a:lnTo>
                    <a:lnTo>
                      <a:pt x="76" y="1143"/>
                    </a:lnTo>
                    <a:lnTo>
                      <a:pt x="95" y="1124"/>
                    </a:lnTo>
                    <a:lnTo>
                      <a:pt x="114" y="1105"/>
                    </a:lnTo>
                    <a:lnTo>
                      <a:pt x="114" y="1086"/>
                    </a:lnTo>
                    <a:lnTo>
                      <a:pt x="114" y="1067"/>
                    </a:lnTo>
                    <a:lnTo>
                      <a:pt x="133" y="1048"/>
                    </a:lnTo>
                    <a:lnTo>
                      <a:pt x="152" y="1010"/>
                    </a:lnTo>
                    <a:lnTo>
                      <a:pt x="190" y="972"/>
                    </a:lnTo>
                    <a:lnTo>
                      <a:pt x="247" y="914"/>
                    </a:lnTo>
                    <a:lnTo>
                      <a:pt x="285" y="877"/>
                    </a:lnTo>
                    <a:lnTo>
                      <a:pt x="285" y="858"/>
                    </a:lnTo>
                    <a:lnTo>
                      <a:pt x="285" y="838"/>
                    </a:lnTo>
                    <a:lnTo>
                      <a:pt x="285" y="819"/>
                    </a:lnTo>
                    <a:lnTo>
                      <a:pt x="285" y="762"/>
                    </a:lnTo>
                    <a:lnTo>
                      <a:pt x="285" y="743"/>
                    </a:lnTo>
                    <a:lnTo>
                      <a:pt x="304" y="686"/>
                    </a:lnTo>
                    <a:lnTo>
                      <a:pt x="304" y="667"/>
                    </a:lnTo>
                    <a:lnTo>
                      <a:pt x="304" y="648"/>
                    </a:lnTo>
                    <a:lnTo>
                      <a:pt x="285" y="629"/>
                    </a:lnTo>
                    <a:lnTo>
                      <a:pt x="247" y="610"/>
                    </a:lnTo>
                    <a:lnTo>
                      <a:pt x="190" y="572"/>
                    </a:lnTo>
                    <a:lnTo>
                      <a:pt x="152" y="534"/>
                    </a:lnTo>
                    <a:lnTo>
                      <a:pt x="152" y="515"/>
                    </a:lnTo>
                    <a:lnTo>
                      <a:pt x="133" y="515"/>
                    </a:lnTo>
                    <a:lnTo>
                      <a:pt x="95" y="515"/>
                    </a:lnTo>
                    <a:lnTo>
                      <a:pt x="76" y="496"/>
                    </a:lnTo>
                    <a:lnTo>
                      <a:pt x="57" y="496"/>
                    </a:lnTo>
                    <a:lnTo>
                      <a:pt x="37" y="477"/>
                    </a:lnTo>
                    <a:lnTo>
                      <a:pt x="37" y="457"/>
                    </a:lnTo>
                    <a:lnTo>
                      <a:pt x="37" y="438"/>
                    </a:lnTo>
                    <a:lnTo>
                      <a:pt x="37" y="420"/>
                    </a:lnTo>
                    <a:lnTo>
                      <a:pt x="37" y="381"/>
                    </a:lnTo>
                    <a:lnTo>
                      <a:pt x="76" y="343"/>
                    </a:lnTo>
                    <a:lnTo>
                      <a:pt x="76" y="305"/>
                    </a:lnTo>
                    <a:lnTo>
                      <a:pt x="76" y="286"/>
                    </a:lnTo>
                    <a:lnTo>
                      <a:pt x="76" y="267"/>
                    </a:lnTo>
                    <a:lnTo>
                      <a:pt x="76" y="248"/>
                    </a:lnTo>
                    <a:lnTo>
                      <a:pt x="95" y="229"/>
                    </a:lnTo>
                    <a:lnTo>
                      <a:pt x="114" y="210"/>
                    </a:lnTo>
                    <a:lnTo>
                      <a:pt x="133" y="19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91" name="Freeform 22">
                <a:extLst>
                  <a:ext uri="{FF2B5EF4-FFF2-40B4-BE49-F238E27FC236}">
                    <a16:creationId xmlns:a16="http://schemas.microsoft.com/office/drawing/2014/main" id="{49877917-02AF-3C4E-BEEC-FA3EE1C83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1513" y="1217613"/>
                <a:ext cx="563562" cy="841375"/>
              </a:xfrm>
              <a:custGeom>
                <a:avLst/>
                <a:gdLst>
                  <a:gd name="T0" fmla="*/ 2147483646 w 3125"/>
                  <a:gd name="T1" fmla="*/ 2147483646 h 4668"/>
                  <a:gd name="T2" fmla="*/ 2147483646 w 3125"/>
                  <a:gd name="T3" fmla="*/ 2147483646 h 4668"/>
                  <a:gd name="T4" fmla="*/ 2147483646 w 3125"/>
                  <a:gd name="T5" fmla="*/ 2147483646 h 4668"/>
                  <a:gd name="T6" fmla="*/ 2147483646 w 3125"/>
                  <a:gd name="T7" fmla="*/ 2147483646 h 4668"/>
                  <a:gd name="T8" fmla="*/ 2147483646 w 3125"/>
                  <a:gd name="T9" fmla="*/ 2147483646 h 4668"/>
                  <a:gd name="T10" fmla="*/ 2147483646 w 3125"/>
                  <a:gd name="T11" fmla="*/ 2147483646 h 4668"/>
                  <a:gd name="T12" fmla="*/ 2147483646 w 3125"/>
                  <a:gd name="T13" fmla="*/ 2147483646 h 4668"/>
                  <a:gd name="T14" fmla="*/ 2147483646 w 3125"/>
                  <a:gd name="T15" fmla="*/ 2147483646 h 4668"/>
                  <a:gd name="T16" fmla="*/ 2147483646 w 3125"/>
                  <a:gd name="T17" fmla="*/ 2147483646 h 4668"/>
                  <a:gd name="T18" fmla="*/ 2147483646 w 3125"/>
                  <a:gd name="T19" fmla="*/ 2147483646 h 4668"/>
                  <a:gd name="T20" fmla="*/ 2147483646 w 3125"/>
                  <a:gd name="T21" fmla="*/ 2147483646 h 4668"/>
                  <a:gd name="T22" fmla="*/ 2147483646 w 3125"/>
                  <a:gd name="T23" fmla="*/ 2147483646 h 4668"/>
                  <a:gd name="T24" fmla="*/ 2147483646 w 3125"/>
                  <a:gd name="T25" fmla="*/ 2147483646 h 4668"/>
                  <a:gd name="T26" fmla="*/ 2147483646 w 3125"/>
                  <a:gd name="T27" fmla="*/ 2147483646 h 4668"/>
                  <a:gd name="T28" fmla="*/ 2147483646 w 3125"/>
                  <a:gd name="T29" fmla="*/ 2147483646 h 4668"/>
                  <a:gd name="T30" fmla="*/ 2147483646 w 3125"/>
                  <a:gd name="T31" fmla="*/ 2147483646 h 4668"/>
                  <a:gd name="T32" fmla="*/ 2147483646 w 3125"/>
                  <a:gd name="T33" fmla="*/ 2147483646 h 4668"/>
                  <a:gd name="T34" fmla="*/ 2147483646 w 3125"/>
                  <a:gd name="T35" fmla="*/ 2147483646 h 4668"/>
                  <a:gd name="T36" fmla="*/ 2147483646 w 3125"/>
                  <a:gd name="T37" fmla="*/ 2147483646 h 4668"/>
                  <a:gd name="T38" fmla="*/ 2147483646 w 3125"/>
                  <a:gd name="T39" fmla="*/ 2147483646 h 4668"/>
                  <a:gd name="T40" fmla="*/ 0 w 3125"/>
                  <a:gd name="T41" fmla="*/ 2147483646 h 4668"/>
                  <a:gd name="T42" fmla="*/ 0 w 3125"/>
                  <a:gd name="T43" fmla="*/ 2147483646 h 4668"/>
                  <a:gd name="T44" fmla="*/ 2147483646 w 3125"/>
                  <a:gd name="T45" fmla="*/ 2147483646 h 4668"/>
                  <a:gd name="T46" fmla="*/ 2147483646 w 3125"/>
                  <a:gd name="T47" fmla="*/ 2147483646 h 4668"/>
                  <a:gd name="T48" fmla="*/ 0 w 3125"/>
                  <a:gd name="T49" fmla="*/ 2147483646 h 4668"/>
                  <a:gd name="T50" fmla="*/ 2147483646 w 3125"/>
                  <a:gd name="T51" fmla="*/ 2147483646 h 4668"/>
                  <a:gd name="T52" fmla="*/ 2147483646 w 3125"/>
                  <a:gd name="T53" fmla="*/ 2147483646 h 4668"/>
                  <a:gd name="T54" fmla="*/ 2147483646 w 3125"/>
                  <a:gd name="T55" fmla="*/ 2147483646 h 4668"/>
                  <a:gd name="T56" fmla="*/ 2147483646 w 3125"/>
                  <a:gd name="T57" fmla="*/ 2147483646 h 4668"/>
                  <a:gd name="T58" fmla="*/ 2147483646 w 3125"/>
                  <a:gd name="T59" fmla="*/ 2147483646 h 4668"/>
                  <a:gd name="T60" fmla="*/ 2147483646 w 3125"/>
                  <a:gd name="T61" fmla="*/ 2147483646 h 4668"/>
                  <a:gd name="T62" fmla="*/ 2147483646 w 3125"/>
                  <a:gd name="T63" fmla="*/ 2147483646 h 4668"/>
                  <a:gd name="T64" fmla="*/ 2147483646 w 3125"/>
                  <a:gd name="T65" fmla="*/ 2147483646 h 4668"/>
                  <a:gd name="T66" fmla="*/ 2147483646 w 3125"/>
                  <a:gd name="T67" fmla="*/ 2147483646 h 4668"/>
                  <a:gd name="T68" fmla="*/ 2147483646 w 3125"/>
                  <a:gd name="T69" fmla="*/ 2147483646 h 4668"/>
                  <a:gd name="T70" fmla="*/ 2147483646 w 3125"/>
                  <a:gd name="T71" fmla="*/ 2147483646 h 4668"/>
                  <a:gd name="T72" fmla="*/ 2147483646 w 3125"/>
                  <a:gd name="T73" fmla="*/ 2147483646 h 4668"/>
                  <a:gd name="T74" fmla="*/ 2147483646 w 3125"/>
                  <a:gd name="T75" fmla="*/ 2147483646 h 4668"/>
                  <a:gd name="T76" fmla="*/ 2147483646 w 3125"/>
                  <a:gd name="T77" fmla="*/ 2147483646 h 4668"/>
                  <a:gd name="T78" fmla="*/ 2147483646 w 3125"/>
                  <a:gd name="T79" fmla="*/ 2147483646 h 4668"/>
                  <a:gd name="T80" fmla="*/ 2147483646 w 3125"/>
                  <a:gd name="T81" fmla="*/ 2147483646 h 4668"/>
                  <a:gd name="T82" fmla="*/ 2147483646 w 3125"/>
                  <a:gd name="T83" fmla="*/ 2147483646 h 4668"/>
                  <a:gd name="T84" fmla="*/ 2147483646 w 3125"/>
                  <a:gd name="T85" fmla="*/ 2147483646 h 4668"/>
                  <a:gd name="T86" fmla="*/ 2147483646 w 3125"/>
                  <a:gd name="T87" fmla="*/ 2147483646 h 4668"/>
                  <a:gd name="T88" fmla="*/ 2147483646 w 3125"/>
                  <a:gd name="T89" fmla="*/ 2147483646 h 4668"/>
                  <a:gd name="T90" fmla="*/ 2147483646 w 3125"/>
                  <a:gd name="T91" fmla="*/ 2147483646 h 4668"/>
                  <a:gd name="T92" fmla="*/ 2147483646 w 3125"/>
                  <a:gd name="T93" fmla="*/ 2147483646 h 4668"/>
                  <a:gd name="T94" fmla="*/ 2147483646 w 3125"/>
                  <a:gd name="T95" fmla="*/ 2147483646 h 4668"/>
                  <a:gd name="T96" fmla="*/ 2147483646 w 3125"/>
                  <a:gd name="T97" fmla="*/ 2147483646 h 4668"/>
                  <a:gd name="T98" fmla="*/ 2147483646 w 3125"/>
                  <a:gd name="T99" fmla="*/ 2147483646 h 46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125" h="4668">
                    <a:moveTo>
                      <a:pt x="1600" y="76"/>
                    </a:moveTo>
                    <a:lnTo>
                      <a:pt x="3085" y="76"/>
                    </a:lnTo>
                    <a:lnTo>
                      <a:pt x="3105" y="172"/>
                    </a:lnTo>
                    <a:lnTo>
                      <a:pt x="3124" y="571"/>
                    </a:lnTo>
                    <a:lnTo>
                      <a:pt x="3124" y="686"/>
                    </a:lnTo>
                    <a:lnTo>
                      <a:pt x="3124" y="1219"/>
                    </a:lnTo>
                    <a:lnTo>
                      <a:pt x="3124" y="2248"/>
                    </a:lnTo>
                    <a:lnTo>
                      <a:pt x="3124" y="2438"/>
                    </a:lnTo>
                    <a:lnTo>
                      <a:pt x="3066" y="2819"/>
                    </a:lnTo>
                    <a:lnTo>
                      <a:pt x="2990" y="3390"/>
                    </a:lnTo>
                    <a:lnTo>
                      <a:pt x="2914" y="3886"/>
                    </a:lnTo>
                    <a:lnTo>
                      <a:pt x="2857" y="4152"/>
                    </a:lnTo>
                    <a:lnTo>
                      <a:pt x="2781" y="4667"/>
                    </a:lnTo>
                    <a:lnTo>
                      <a:pt x="2648" y="4305"/>
                    </a:lnTo>
                    <a:lnTo>
                      <a:pt x="2609" y="4267"/>
                    </a:lnTo>
                    <a:lnTo>
                      <a:pt x="2457" y="4267"/>
                    </a:lnTo>
                    <a:lnTo>
                      <a:pt x="2152" y="4267"/>
                    </a:lnTo>
                    <a:lnTo>
                      <a:pt x="1638" y="4267"/>
                    </a:lnTo>
                    <a:lnTo>
                      <a:pt x="1619" y="4267"/>
                    </a:lnTo>
                    <a:lnTo>
                      <a:pt x="1600" y="4267"/>
                    </a:lnTo>
                    <a:lnTo>
                      <a:pt x="1600" y="4248"/>
                    </a:lnTo>
                    <a:lnTo>
                      <a:pt x="1600" y="4229"/>
                    </a:lnTo>
                    <a:lnTo>
                      <a:pt x="1581" y="4210"/>
                    </a:lnTo>
                    <a:lnTo>
                      <a:pt x="1561" y="4210"/>
                    </a:lnTo>
                    <a:lnTo>
                      <a:pt x="1543" y="4210"/>
                    </a:lnTo>
                    <a:lnTo>
                      <a:pt x="1543" y="4191"/>
                    </a:lnTo>
                    <a:lnTo>
                      <a:pt x="1543" y="4172"/>
                    </a:lnTo>
                    <a:lnTo>
                      <a:pt x="1543" y="4152"/>
                    </a:lnTo>
                    <a:lnTo>
                      <a:pt x="1524" y="4152"/>
                    </a:lnTo>
                    <a:lnTo>
                      <a:pt x="1505" y="4152"/>
                    </a:lnTo>
                    <a:lnTo>
                      <a:pt x="1485" y="4152"/>
                    </a:lnTo>
                    <a:lnTo>
                      <a:pt x="1429" y="4134"/>
                    </a:lnTo>
                    <a:lnTo>
                      <a:pt x="1409" y="4134"/>
                    </a:lnTo>
                    <a:lnTo>
                      <a:pt x="1314" y="4152"/>
                    </a:lnTo>
                    <a:lnTo>
                      <a:pt x="1295" y="4152"/>
                    </a:lnTo>
                    <a:lnTo>
                      <a:pt x="1238" y="4134"/>
                    </a:lnTo>
                    <a:lnTo>
                      <a:pt x="1219" y="4134"/>
                    </a:lnTo>
                    <a:lnTo>
                      <a:pt x="1200" y="4134"/>
                    </a:lnTo>
                    <a:lnTo>
                      <a:pt x="1200" y="4115"/>
                    </a:lnTo>
                    <a:lnTo>
                      <a:pt x="1181" y="4115"/>
                    </a:lnTo>
                    <a:lnTo>
                      <a:pt x="1124" y="4096"/>
                    </a:lnTo>
                    <a:lnTo>
                      <a:pt x="1104" y="4076"/>
                    </a:lnTo>
                    <a:lnTo>
                      <a:pt x="1028" y="4038"/>
                    </a:lnTo>
                    <a:lnTo>
                      <a:pt x="1028" y="4020"/>
                    </a:lnTo>
                    <a:lnTo>
                      <a:pt x="1009" y="4020"/>
                    </a:lnTo>
                    <a:lnTo>
                      <a:pt x="1028" y="4000"/>
                    </a:lnTo>
                    <a:lnTo>
                      <a:pt x="1028" y="3981"/>
                    </a:lnTo>
                    <a:lnTo>
                      <a:pt x="1028" y="3962"/>
                    </a:lnTo>
                    <a:lnTo>
                      <a:pt x="1009" y="3962"/>
                    </a:lnTo>
                    <a:lnTo>
                      <a:pt x="838" y="3905"/>
                    </a:lnTo>
                    <a:lnTo>
                      <a:pt x="800" y="3905"/>
                    </a:lnTo>
                    <a:lnTo>
                      <a:pt x="704" y="3943"/>
                    </a:lnTo>
                    <a:lnTo>
                      <a:pt x="533" y="3981"/>
                    </a:lnTo>
                    <a:lnTo>
                      <a:pt x="266" y="4038"/>
                    </a:lnTo>
                    <a:lnTo>
                      <a:pt x="247" y="4020"/>
                    </a:lnTo>
                    <a:lnTo>
                      <a:pt x="228" y="4000"/>
                    </a:lnTo>
                    <a:lnTo>
                      <a:pt x="228" y="3981"/>
                    </a:lnTo>
                    <a:lnTo>
                      <a:pt x="171" y="3867"/>
                    </a:lnTo>
                    <a:lnTo>
                      <a:pt x="133" y="3771"/>
                    </a:lnTo>
                    <a:lnTo>
                      <a:pt x="95" y="3467"/>
                    </a:lnTo>
                    <a:lnTo>
                      <a:pt x="95" y="3390"/>
                    </a:lnTo>
                    <a:lnTo>
                      <a:pt x="76" y="3181"/>
                    </a:lnTo>
                    <a:lnTo>
                      <a:pt x="76" y="3162"/>
                    </a:lnTo>
                    <a:lnTo>
                      <a:pt x="57" y="3143"/>
                    </a:lnTo>
                    <a:lnTo>
                      <a:pt x="19" y="3124"/>
                    </a:lnTo>
                    <a:lnTo>
                      <a:pt x="0" y="3124"/>
                    </a:lnTo>
                    <a:lnTo>
                      <a:pt x="0" y="3105"/>
                    </a:lnTo>
                    <a:lnTo>
                      <a:pt x="0" y="3067"/>
                    </a:lnTo>
                    <a:lnTo>
                      <a:pt x="19" y="3048"/>
                    </a:lnTo>
                    <a:lnTo>
                      <a:pt x="38" y="3029"/>
                    </a:lnTo>
                    <a:lnTo>
                      <a:pt x="38" y="3010"/>
                    </a:lnTo>
                    <a:lnTo>
                      <a:pt x="57" y="2972"/>
                    </a:lnTo>
                    <a:lnTo>
                      <a:pt x="76" y="2972"/>
                    </a:lnTo>
                    <a:lnTo>
                      <a:pt x="95" y="2933"/>
                    </a:lnTo>
                    <a:lnTo>
                      <a:pt x="95" y="2877"/>
                    </a:lnTo>
                    <a:lnTo>
                      <a:pt x="95" y="2724"/>
                    </a:lnTo>
                    <a:lnTo>
                      <a:pt x="0" y="2362"/>
                    </a:lnTo>
                    <a:lnTo>
                      <a:pt x="19" y="2343"/>
                    </a:lnTo>
                    <a:lnTo>
                      <a:pt x="38" y="2343"/>
                    </a:lnTo>
                    <a:lnTo>
                      <a:pt x="57" y="2343"/>
                    </a:lnTo>
                    <a:lnTo>
                      <a:pt x="76" y="2343"/>
                    </a:lnTo>
                    <a:lnTo>
                      <a:pt x="95" y="2343"/>
                    </a:lnTo>
                    <a:lnTo>
                      <a:pt x="95" y="2324"/>
                    </a:lnTo>
                    <a:lnTo>
                      <a:pt x="114" y="2305"/>
                    </a:lnTo>
                    <a:lnTo>
                      <a:pt x="133" y="2229"/>
                    </a:lnTo>
                    <a:lnTo>
                      <a:pt x="152" y="2210"/>
                    </a:lnTo>
                    <a:lnTo>
                      <a:pt x="152" y="2229"/>
                    </a:lnTo>
                    <a:lnTo>
                      <a:pt x="152" y="2210"/>
                    </a:lnTo>
                    <a:lnTo>
                      <a:pt x="133" y="2153"/>
                    </a:lnTo>
                    <a:lnTo>
                      <a:pt x="95" y="2057"/>
                    </a:lnTo>
                    <a:lnTo>
                      <a:pt x="95" y="2039"/>
                    </a:lnTo>
                    <a:lnTo>
                      <a:pt x="114" y="2019"/>
                    </a:lnTo>
                    <a:lnTo>
                      <a:pt x="114" y="2000"/>
                    </a:lnTo>
                    <a:lnTo>
                      <a:pt x="133" y="2000"/>
                    </a:lnTo>
                    <a:lnTo>
                      <a:pt x="152" y="2000"/>
                    </a:lnTo>
                    <a:lnTo>
                      <a:pt x="171" y="2000"/>
                    </a:lnTo>
                    <a:lnTo>
                      <a:pt x="171" y="1981"/>
                    </a:lnTo>
                    <a:lnTo>
                      <a:pt x="190" y="1962"/>
                    </a:lnTo>
                    <a:lnTo>
                      <a:pt x="190" y="1943"/>
                    </a:lnTo>
                    <a:lnTo>
                      <a:pt x="171" y="1943"/>
                    </a:lnTo>
                    <a:lnTo>
                      <a:pt x="152" y="1924"/>
                    </a:lnTo>
                    <a:lnTo>
                      <a:pt x="133" y="1924"/>
                    </a:lnTo>
                    <a:lnTo>
                      <a:pt x="114" y="1924"/>
                    </a:lnTo>
                    <a:lnTo>
                      <a:pt x="114" y="1905"/>
                    </a:lnTo>
                    <a:lnTo>
                      <a:pt x="95" y="1905"/>
                    </a:lnTo>
                    <a:lnTo>
                      <a:pt x="152" y="1848"/>
                    </a:lnTo>
                    <a:lnTo>
                      <a:pt x="171" y="1829"/>
                    </a:lnTo>
                    <a:lnTo>
                      <a:pt x="210" y="1772"/>
                    </a:lnTo>
                    <a:lnTo>
                      <a:pt x="228" y="1772"/>
                    </a:lnTo>
                    <a:lnTo>
                      <a:pt x="228" y="1753"/>
                    </a:lnTo>
                    <a:lnTo>
                      <a:pt x="247" y="1753"/>
                    </a:lnTo>
                    <a:lnTo>
                      <a:pt x="266" y="1753"/>
                    </a:lnTo>
                    <a:lnTo>
                      <a:pt x="266" y="1734"/>
                    </a:lnTo>
                    <a:lnTo>
                      <a:pt x="286" y="1676"/>
                    </a:lnTo>
                    <a:lnTo>
                      <a:pt x="305" y="1658"/>
                    </a:lnTo>
                    <a:lnTo>
                      <a:pt x="342" y="1581"/>
                    </a:lnTo>
                    <a:lnTo>
                      <a:pt x="342" y="1543"/>
                    </a:lnTo>
                    <a:lnTo>
                      <a:pt x="362" y="1486"/>
                    </a:lnTo>
                    <a:lnTo>
                      <a:pt x="362" y="1467"/>
                    </a:lnTo>
                    <a:lnTo>
                      <a:pt x="381" y="1448"/>
                    </a:lnTo>
                    <a:lnTo>
                      <a:pt x="400" y="1448"/>
                    </a:lnTo>
                    <a:lnTo>
                      <a:pt x="400" y="1409"/>
                    </a:lnTo>
                    <a:lnTo>
                      <a:pt x="438" y="1295"/>
                    </a:lnTo>
                    <a:lnTo>
                      <a:pt x="438" y="1238"/>
                    </a:lnTo>
                    <a:lnTo>
                      <a:pt x="457" y="1238"/>
                    </a:lnTo>
                    <a:lnTo>
                      <a:pt x="457" y="1219"/>
                    </a:lnTo>
                    <a:lnTo>
                      <a:pt x="476" y="1219"/>
                    </a:lnTo>
                    <a:lnTo>
                      <a:pt x="495" y="1219"/>
                    </a:lnTo>
                    <a:lnTo>
                      <a:pt x="514" y="1200"/>
                    </a:lnTo>
                    <a:lnTo>
                      <a:pt x="533" y="1105"/>
                    </a:lnTo>
                    <a:lnTo>
                      <a:pt x="552" y="1105"/>
                    </a:lnTo>
                    <a:lnTo>
                      <a:pt x="609" y="1105"/>
                    </a:lnTo>
                    <a:lnTo>
                      <a:pt x="609" y="1086"/>
                    </a:lnTo>
                    <a:lnTo>
                      <a:pt x="609" y="1048"/>
                    </a:lnTo>
                    <a:lnTo>
                      <a:pt x="609" y="972"/>
                    </a:lnTo>
                    <a:lnTo>
                      <a:pt x="590" y="876"/>
                    </a:lnTo>
                    <a:lnTo>
                      <a:pt x="590" y="857"/>
                    </a:lnTo>
                    <a:lnTo>
                      <a:pt x="628" y="743"/>
                    </a:lnTo>
                    <a:lnTo>
                      <a:pt x="628" y="724"/>
                    </a:lnTo>
                    <a:lnTo>
                      <a:pt x="628" y="648"/>
                    </a:lnTo>
                    <a:lnTo>
                      <a:pt x="628" y="610"/>
                    </a:lnTo>
                    <a:lnTo>
                      <a:pt x="667" y="534"/>
                    </a:lnTo>
                    <a:lnTo>
                      <a:pt x="667" y="515"/>
                    </a:lnTo>
                    <a:lnTo>
                      <a:pt x="667" y="476"/>
                    </a:lnTo>
                    <a:lnTo>
                      <a:pt x="686" y="457"/>
                    </a:lnTo>
                    <a:lnTo>
                      <a:pt x="876" y="19"/>
                    </a:lnTo>
                    <a:lnTo>
                      <a:pt x="895" y="0"/>
                    </a:lnTo>
                    <a:lnTo>
                      <a:pt x="914" y="0"/>
                    </a:lnTo>
                    <a:lnTo>
                      <a:pt x="1104" y="58"/>
                    </a:lnTo>
                    <a:lnTo>
                      <a:pt x="1124" y="76"/>
                    </a:lnTo>
                    <a:lnTo>
                      <a:pt x="1600" y="76"/>
                    </a:lnTo>
                  </a:path>
                </a:pathLst>
              </a:custGeom>
              <a:solidFill>
                <a:srgbClr val="C4C4C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92" name="Freeform 23">
                <a:extLst>
                  <a:ext uri="{FF2B5EF4-FFF2-40B4-BE49-F238E27FC236}">
                    <a16:creationId xmlns:a16="http://schemas.microsoft.com/office/drawing/2014/main" id="{279B5BAB-B7B0-0441-B668-ED6F258B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1150" y="2376488"/>
                <a:ext cx="407988" cy="812800"/>
              </a:xfrm>
              <a:custGeom>
                <a:avLst/>
                <a:gdLst>
                  <a:gd name="T0" fmla="*/ 2147483646 w 2267"/>
                  <a:gd name="T1" fmla="*/ 2147483646 h 4516"/>
                  <a:gd name="T2" fmla="*/ 2147483646 w 2267"/>
                  <a:gd name="T3" fmla="*/ 2147483646 h 4516"/>
                  <a:gd name="T4" fmla="*/ 2147483646 w 2267"/>
                  <a:gd name="T5" fmla="*/ 2147483646 h 4516"/>
                  <a:gd name="T6" fmla="*/ 2147483646 w 2267"/>
                  <a:gd name="T7" fmla="*/ 2147483646 h 4516"/>
                  <a:gd name="T8" fmla="*/ 2147483646 w 2267"/>
                  <a:gd name="T9" fmla="*/ 2147483646 h 4516"/>
                  <a:gd name="T10" fmla="*/ 2147483646 w 2267"/>
                  <a:gd name="T11" fmla="*/ 2147483646 h 4516"/>
                  <a:gd name="T12" fmla="*/ 2147483646 w 2267"/>
                  <a:gd name="T13" fmla="*/ 2147483646 h 4516"/>
                  <a:gd name="T14" fmla="*/ 2147483646 w 2267"/>
                  <a:gd name="T15" fmla="*/ 2147483646 h 4516"/>
                  <a:gd name="T16" fmla="*/ 2147483646 w 2267"/>
                  <a:gd name="T17" fmla="*/ 2147483646 h 4516"/>
                  <a:gd name="T18" fmla="*/ 2147483646 w 2267"/>
                  <a:gd name="T19" fmla="*/ 2147483646 h 4516"/>
                  <a:gd name="T20" fmla="*/ 2147483646 w 2267"/>
                  <a:gd name="T21" fmla="*/ 2147483646 h 4516"/>
                  <a:gd name="T22" fmla="*/ 2147483646 w 2267"/>
                  <a:gd name="T23" fmla="*/ 2147483646 h 4516"/>
                  <a:gd name="T24" fmla="*/ 2147483646 w 2267"/>
                  <a:gd name="T25" fmla="*/ 2147483646 h 4516"/>
                  <a:gd name="T26" fmla="*/ 2147483646 w 2267"/>
                  <a:gd name="T27" fmla="*/ 2147483646 h 4516"/>
                  <a:gd name="T28" fmla="*/ 2147483646 w 2267"/>
                  <a:gd name="T29" fmla="*/ 2147483646 h 4516"/>
                  <a:gd name="T30" fmla="*/ 2147483646 w 2267"/>
                  <a:gd name="T31" fmla="*/ 2147483646 h 4516"/>
                  <a:gd name="T32" fmla="*/ 2147483646 w 2267"/>
                  <a:gd name="T33" fmla="*/ 2147483646 h 4516"/>
                  <a:gd name="T34" fmla="*/ 2147483646 w 2267"/>
                  <a:gd name="T35" fmla="*/ 2147483646 h 4516"/>
                  <a:gd name="T36" fmla="*/ 2147483646 w 2267"/>
                  <a:gd name="T37" fmla="*/ 2147483646 h 4516"/>
                  <a:gd name="T38" fmla="*/ 2147483646 w 2267"/>
                  <a:gd name="T39" fmla="*/ 2147483646 h 4516"/>
                  <a:gd name="T40" fmla="*/ 2147483646 w 2267"/>
                  <a:gd name="T41" fmla="*/ 2147483646 h 4516"/>
                  <a:gd name="T42" fmla="*/ 2147483646 w 2267"/>
                  <a:gd name="T43" fmla="*/ 2147483646 h 4516"/>
                  <a:gd name="T44" fmla="*/ 2147483646 w 2267"/>
                  <a:gd name="T45" fmla="*/ 2147483646 h 4516"/>
                  <a:gd name="T46" fmla="*/ 2147483646 w 2267"/>
                  <a:gd name="T47" fmla="*/ 2147483646 h 4516"/>
                  <a:gd name="T48" fmla="*/ 2147483646 w 2267"/>
                  <a:gd name="T49" fmla="*/ 2147483646 h 4516"/>
                  <a:gd name="T50" fmla="*/ 2147483646 w 2267"/>
                  <a:gd name="T51" fmla="*/ 2147483646 h 4516"/>
                  <a:gd name="T52" fmla="*/ 0 w 2267"/>
                  <a:gd name="T53" fmla="*/ 2147483646 h 4516"/>
                  <a:gd name="T54" fmla="*/ 0 w 2267"/>
                  <a:gd name="T55" fmla="*/ 2147483646 h 4516"/>
                  <a:gd name="T56" fmla="*/ 2147483646 w 2267"/>
                  <a:gd name="T57" fmla="*/ 2147483646 h 4516"/>
                  <a:gd name="T58" fmla="*/ 2147483646 w 2267"/>
                  <a:gd name="T59" fmla="*/ 2147483646 h 4516"/>
                  <a:gd name="T60" fmla="*/ 2147483646 w 2267"/>
                  <a:gd name="T61" fmla="*/ 2147483646 h 4516"/>
                  <a:gd name="T62" fmla="*/ 2147483646 w 2267"/>
                  <a:gd name="T63" fmla="*/ 2147483646 h 4516"/>
                  <a:gd name="T64" fmla="*/ 2147483646 w 2267"/>
                  <a:gd name="T65" fmla="*/ 2147483646 h 4516"/>
                  <a:gd name="T66" fmla="*/ 2147483646 w 2267"/>
                  <a:gd name="T67" fmla="*/ 2147483646 h 4516"/>
                  <a:gd name="T68" fmla="*/ 2147483646 w 2267"/>
                  <a:gd name="T69" fmla="*/ 2147483646 h 4516"/>
                  <a:gd name="T70" fmla="*/ 2147483646 w 2267"/>
                  <a:gd name="T71" fmla="*/ 2147483646 h 4516"/>
                  <a:gd name="T72" fmla="*/ 2147483646 w 2267"/>
                  <a:gd name="T73" fmla="*/ 2147483646 h 4516"/>
                  <a:gd name="T74" fmla="*/ 2147483646 w 2267"/>
                  <a:gd name="T75" fmla="*/ 2147483646 h 4516"/>
                  <a:gd name="T76" fmla="*/ 2147483646 w 2267"/>
                  <a:gd name="T77" fmla="*/ 2147483646 h 4516"/>
                  <a:gd name="T78" fmla="*/ 2147483646 w 2267"/>
                  <a:gd name="T79" fmla="*/ 2147483646 h 4516"/>
                  <a:gd name="T80" fmla="*/ 2147483646 w 2267"/>
                  <a:gd name="T81" fmla="*/ 2147483646 h 4516"/>
                  <a:gd name="T82" fmla="*/ 2147483646 w 2267"/>
                  <a:gd name="T83" fmla="*/ 2147483646 h 4516"/>
                  <a:gd name="T84" fmla="*/ 2147483646 w 2267"/>
                  <a:gd name="T85" fmla="*/ 2147483646 h 4516"/>
                  <a:gd name="T86" fmla="*/ 2147483646 w 2267"/>
                  <a:gd name="T87" fmla="*/ 2147483646 h 4516"/>
                  <a:gd name="T88" fmla="*/ 2147483646 w 2267"/>
                  <a:gd name="T89" fmla="*/ 2147483646 h 4516"/>
                  <a:gd name="T90" fmla="*/ 2147483646 w 2267"/>
                  <a:gd name="T91" fmla="*/ 2147483646 h 4516"/>
                  <a:gd name="T92" fmla="*/ 2147483646 w 2267"/>
                  <a:gd name="T93" fmla="*/ 2147483646 h 4516"/>
                  <a:gd name="T94" fmla="*/ 2147483646 w 2267"/>
                  <a:gd name="T95" fmla="*/ 2147483646 h 4516"/>
                  <a:gd name="T96" fmla="*/ 2147483646 w 2267"/>
                  <a:gd name="T97" fmla="*/ 2147483646 h 4516"/>
                  <a:gd name="T98" fmla="*/ 2147483646 w 2267"/>
                  <a:gd name="T99" fmla="*/ 2147483646 h 4516"/>
                  <a:gd name="T100" fmla="*/ 2147483646 w 2267"/>
                  <a:gd name="T101" fmla="*/ 2147483646 h 4516"/>
                  <a:gd name="T102" fmla="*/ 2147483646 w 2267"/>
                  <a:gd name="T103" fmla="*/ 2147483646 h 4516"/>
                  <a:gd name="T104" fmla="*/ 2147483646 w 2267"/>
                  <a:gd name="T105" fmla="*/ 2147483646 h 4516"/>
                  <a:gd name="T106" fmla="*/ 2147483646 w 2267"/>
                  <a:gd name="T107" fmla="*/ 2147483646 h 4516"/>
                  <a:gd name="T108" fmla="*/ 2147483646 w 2267"/>
                  <a:gd name="T109" fmla="*/ 2147483646 h 4516"/>
                  <a:gd name="T110" fmla="*/ 2147483646 w 2267"/>
                  <a:gd name="T111" fmla="*/ 2147483646 h 4516"/>
                  <a:gd name="T112" fmla="*/ 2147483646 w 2267"/>
                  <a:gd name="T113" fmla="*/ 2147483646 h 4516"/>
                  <a:gd name="T114" fmla="*/ 2147483646 w 2267"/>
                  <a:gd name="T115" fmla="*/ 2147483646 h 4516"/>
                  <a:gd name="T116" fmla="*/ 2147483646 w 2267"/>
                  <a:gd name="T117" fmla="*/ 2147483646 h 4516"/>
                  <a:gd name="T118" fmla="*/ 2147483646 w 2267"/>
                  <a:gd name="T119" fmla="*/ 2147483646 h 4516"/>
                  <a:gd name="T120" fmla="*/ 2147483646 w 2267"/>
                  <a:gd name="T121" fmla="*/ 2147483646 h 4516"/>
                  <a:gd name="T122" fmla="*/ 2147483646 w 2267"/>
                  <a:gd name="T123" fmla="*/ 2147483646 h 45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67" h="4516">
                    <a:moveTo>
                      <a:pt x="2076" y="3410"/>
                    </a:moveTo>
                    <a:lnTo>
                      <a:pt x="2076" y="4343"/>
                    </a:lnTo>
                    <a:lnTo>
                      <a:pt x="2076" y="4515"/>
                    </a:lnTo>
                    <a:lnTo>
                      <a:pt x="2038" y="4515"/>
                    </a:lnTo>
                    <a:lnTo>
                      <a:pt x="1238" y="4515"/>
                    </a:lnTo>
                    <a:lnTo>
                      <a:pt x="1200" y="4515"/>
                    </a:lnTo>
                    <a:lnTo>
                      <a:pt x="705" y="4515"/>
                    </a:lnTo>
                    <a:lnTo>
                      <a:pt x="686" y="4477"/>
                    </a:lnTo>
                    <a:lnTo>
                      <a:pt x="686" y="4458"/>
                    </a:lnTo>
                    <a:lnTo>
                      <a:pt x="705" y="4419"/>
                    </a:lnTo>
                    <a:lnTo>
                      <a:pt x="705" y="4324"/>
                    </a:lnTo>
                    <a:lnTo>
                      <a:pt x="742" y="4153"/>
                    </a:lnTo>
                    <a:lnTo>
                      <a:pt x="762" y="4038"/>
                    </a:lnTo>
                    <a:lnTo>
                      <a:pt x="781" y="3982"/>
                    </a:lnTo>
                    <a:lnTo>
                      <a:pt x="781" y="3962"/>
                    </a:lnTo>
                    <a:lnTo>
                      <a:pt x="800" y="3867"/>
                    </a:lnTo>
                    <a:lnTo>
                      <a:pt x="800" y="3791"/>
                    </a:lnTo>
                    <a:lnTo>
                      <a:pt x="800" y="3772"/>
                    </a:lnTo>
                    <a:lnTo>
                      <a:pt x="800" y="3696"/>
                    </a:lnTo>
                    <a:lnTo>
                      <a:pt x="800" y="3677"/>
                    </a:lnTo>
                    <a:lnTo>
                      <a:pt x="800" y="3657"/>
                    </a:lnTo>
                    <a:lnTo>
                      <a:pt x="800" y="3639"/>
                    </a:lnTo>
                    <a:lnTo>
                      <a:pt x="781" y="3639"/>
                    </a:lnTo>
                    <a:lnTo>
                      <a:pt x="800" y="3562"/>
                    </a:lnTo>
                    <a:lnTo>
                      <a:pt x="800" y="3543"/>
                    </a:lnTo>
                    <a:lnTo>
                      <a:pt x="800" y="3525"/>
                    </a:lnTo>
                    <a:lnTo>
                      <a:pt x="781" y="3505"/>
                    </a:lnTo>
                    <a:lnTo>
                      <a:pt x="781" y="3486"/>
                    </a:lnTo>
                    <a:lnTo>
                      <a:pt x="781" y="3467"/>
                    </a:lnTo>
                    <a:lnTo>
                      <a:pt x="762" y="3429"/>
                    </a:lnTo>
                    <a:lnTo>
                      <a:pt x="762" y="3410"/>
                    </a:lnTo>
                    <a:lnTo>
                      <a:pt x="762" y="3353"/>
                    </a:lnTo>
                    <a:lnTo>
                      <a:pt x="762" y="3334"/>
                    </a:lnTo>
                    <a:lnTo>
                      <a:pt x="742" y="3258"/>
                    </a:lnTo>
                    <a:lnTo>
                      <a:pt x="628" y="3029"/>
                    </a:lnTo>
                    <a:lnTo>
                      <a:pt x="590" y="2991"/>
                    </a:lnTo>
                    <a:lnTo>
                      <a:pt x="590" y="2972"/>
                    </a:lnTo>
                    <a:lnTo>
                      <a:pt x="590" y="2953"/>
                    </a:lnTo>
                    <a:lnTo>
                      <a:pt x="571" y="2877"/>
                    </a:lnTo>
                    <a:lnTo>
                      <a:pt x="552" y="2781"/>
                    </a:lnTo>
                    <a:lnTo>
                      <a:pt x="552" y="2763"/>
                    </a:lnTo>
                    <a:lnTo>
                      <a:pt x="533" y="2743"/>
                    </a:lnTo>
                    <a:lnTo>
                      <a:pt x="533" y="2724"/>
                    </a:lnTo>
                    <a:lnTo>
                      <a:pt x="533" y="2705"/>
                    </a:lnTo>
                    <a:lnTo>
                      <a:pt x="533" y="2610"/>
                    </a:lnTo>
                    <a:lnTo>
                      <a:pt x="514" y="2591"/>
                    </a:lnTo>
                    <a:lnTo>
                      <a:pt x="514" y="2572"/>
                    </a:lnTo>
                    <a:lnTo>
                      <a:pt x="533" y="2553"/>
                    </a:lnTo>
                    <a:lnTo>
                      <a:pt x="533" y="2534"/>
                    </a:lnTo>
                    <a:lnTo>
                      <a:pt x="552" y="2534"/>
                    </a:lnTo>
                    <a:lnTo>
                      <a:pt x="571" y="2534"/>
                    </a:lnTo>
                    <a:lnTo>
                      <a:pt x="571" y="2515"/>
                    </a:lnTo>
                    <a:lnTo>
                      <a:pt x="571" y="2496"/>
                    </a:lnTo>
                    <a:lnTo>
                      <a:pt x="590" y="2438"/>
                    </a:lnTo>
                    <a:lnTo>
                      <a:pt x="590" y="2401"/>
                    </a:lnTo>
                    <a:lnTo>
                      <a:pt x="590" y="2382"/>
                    </a:lnTo>
                    <a:lnTo>
                      <a:pt x="571" y="2362"/>
                    </a:lnTo>
                    <a:lnTo>
                      <a:pt x="571" y="2324"/>
                    </a:lnTo>
                    <a:lnTo>
                      <a:pt x="552" y="2305"/>
                    </a:lnTo>
                    <a:lnTo>
                      <a:pt x="533" y="2286"/>
                    </a:lnTo>
                    <a:lnTo>
                      <a:pt x="514" y="2267"/>
                    </a:lnTo>
                    <a:lnTo>
                      <a:pt x="514" y="2229"/>
                    </a:lnTo>
                    <a:lnTo>
                      <a:pt x="495" y="2210"/>
                    </a:lnTo>
                    <a:lnTo>
                      <a:pt x="476" y="2191"/>
                    </a:lnTo>
                    <a:lnTo>
                      <a:pt x="476" y="2172"/>
                    </a:lnTo>
                    <a:lnTo>
                      <a:pt x="438" y="2153"/>
                    </a:lnTo>
                    <a:lnTo>
                      <a:pt x="419" y="2153"/>
                    </a:lnTo>
                    <a:lnTo>
                      <a:pt x="419" y="2134"/>
                    </a:lnTo>
                    <a:lnTo>
                      <a:pt x="419" y="2115"/>
                    </a:lnTo>
                    <a:lnTo>
                      <a:pt x="381" y="2038"/>
                    </a:lnTo>
                    <a:lnTo>
                      <a:pt x="361" y="2001"/>
                    </a:lnTo>
                    <a:lnTo>
                      <a:pt x="361" y="1943"/>
                    </a:lnTo>
                    <a:lnTo>
                      <a:pt x="342" y="1943"/>
                    </a:lnTo>
                    <a:lnTo>
                      <a:pt x="342" y="1905"/>
                    </a:lnTo>
                    <a:lnTo>
                      <a:pt x="324" y="1886"/>
                    </a:lnTo>
                    <a:lnTo>
                      <a:pt x="324" y="1867"/>
                    </a:lnTo>
                    <a:lnTo>
                      <a:pt x="228" y="1734"/>
                    </a:lnTo>
                    <a:lnTo>
                      <a:pt x="228" y="1696"/>
                    </a:lnTo>
                    <a:lnTo>
                      <a:pt x="209" y="1676"/>
                    </a:lnTo>
                    <a:lnTo>
                      <a:pt x="228" y="1639"/>
                    </a:lnTo>
                    <a:lnTo>
                      <a:pt x="228" y="1620"/>
                    </a:lnTo>
                    <a:lnTo>
                      <a:pt x="190" y="1562"/>
                    </a:lnTo>
                    <a:lnTo>
                      <a:pt x="190" y="1524"/>
                    </a:lnTo>
                    <a:lnTo>
                      <a:pt x="190" y="1505"/>
                    </a:lnTo>
                    <a:lnTo>
                      <a:pt x="190" y="1486"/>
                    </a:lnTo>
                    <a:lnTo>
                      <a:pt x="190" y="1410"/>
                    </a:lnTo>
                    <a:lnTo>
                      <a:pt x="190" y="1295"/>
                    </a:lnTo>
                    <a:lnTo>
                      <a:pt x="171" y="1277"/>
                    </a:lnTo>
                    <a:lnTo>
                      <a:pt x="171" y="1258"/>
                    </a:lnTo>
                    <a:lnTo>
                      <a:pt x="171" y="1239"/>
                    </a:lnTo>
                    <a:lnTo>
                      <a:pt x="171" y="1219"/>
                    </a:lnTo>
                    <a:lnTo>
                      <a:pt x="152" y="1181"/>
                    </a:lnTo>
                    <a:lnTo>
                      <a:pt x="152" y="1143"/>
                    </a:lnTo>
                    <a:lnTo>
                      <a:pt x="171" y="1124"/>
                    </a:lnTo>
                    <a:lnTo>
                      <a:pt x="171" y="1105"/>
                    </a:lnTo>
                    <a:lnTo>
                      <a:pt x="152" y="1048"/>
                    </a:lnTo>
                    <a:lnTo>
                      <a:pt x="171" y="1048"/>
                    </a:lnTo>
                    <a:lnTo>
                      <a:pt x="171" y="1010"/>
                    </a:lnTo>
                    <a:lnTo>
                      <a:pt x="190" y="991"/>
                    </a:lnTo>
                    <a:lnTo>
                      <a:pt x="171" y="972"/>
                    </a:lnTo>
                    <a:lnTo>
                      <a:pt x="171" y="953"/>
                    </a:lnTo>
                    <a:lnTo>
                      <a:pt x="171" y="934"/>
                    </a:lnTo>
                    <a:lnTo>
                      <a:pt x="171" y="914"/>
                    </a:lnTo>
                    <a:lnTo>
                      <a:pt x="152" y="914"/>
                    </a:lnTo>
                    <a:lnTo>
                      <a:pt x="133" y="896"/>
                    </a:lnTo>
                    <a:lnTo>
                      <a:pt x="133" y="877"/>
                    </a:lnTo>
                    <a:lnTo>
                      <a:pt x="114" y="782"/>
                    </a:lnTo>
                    <a:lnTo>
                      <a:pt x="114" y="762"/>
                    </a:lnTo>
                    <a:lnTo>
                      <a:pt x="95" y="743"/>
                    </a:lnTo>
                    <a:lnTo>
                      <a:pt x="95" y="724"/>
                    </a:lnTo>
                    <a:lnTo>
                      <a:pt x="76" y="686"/>
                    </a:lnTo>
                    <a:lnTo>
                      <a:pt x="76" y="667"/>
                    </a:lnTo>
                    <a:lnTo>
                      <a:pt x="76" y="648"/>
                    </a:lnTo>
                    <a:lnTo>
                      <a:pt x="76" y="629"/>
                    </a:lnTo>
                    <a:lnTo>
                      <a:pt x="57" y="610"/>
                    </a:lnTo>
                    <a:lnTo>
                      <a:pt x="38" y="591"/>
                    </a:lnTo>
                    <a:lnTo>
                      <a:pt x="0" y="496"/>
                    </a:lnTo>
                    <a:lnTo>
                      <a:pt x="0" y="457"/>
                    </a:lnTo>
                    <a:lnTo>
                      <a:pt x="0" y="381"/>
                    </a:lnTo>
                    <a:lnTo>
                      <a:pt x="0" y="343"/>
                    </a:lnTo>
                    <a:lnTo>
                      <a:pt x="0" y="286"/>
                    </a:lnTo>
                    <a:lnTo>
                      <a:pt x="0" y="267"/>
                    </a:lnTo>
                    <a:lnTo>
                      <a:pt x="0" y="248"/>
                    </a:lnTo>
                    <a:lnTo>
                      <a:pt x="0" y="229"/>
                    </a:lnTo>
                    <a:lnTo>
                      <a:pt x="0" y="210"/>
                    </a:lnTo>
                    <a:lnTo>
                      <a:pt x="19" y="172"/>
                    </a:lnTo>
                    <a:lnTo>
                      <a:pt x="19" y="153"/>
                    </a:lnTo>
                    <a:lnTo>
                      <a:pt x="19" y="134"/>
                    </a:lnTo>
                    <a:lnTo>
                      <a:pt x="19" y="115"/>
                    </a:lnTo>
                    <a:lnTo>
                      <a:pt x="19" y="96"/>
                    </a:lnTo>
                    <a:lnTo>
                      <a:pt x="0" y="76"/>
                    </a:lnTo>
                    <a:lnTo>
                      <a:pt x="0" y="57"/>
                    </a:lnTo>
                    <a:lnTo>
                      <a:pt x="19" y="39"/>
                    </a:lnTo>
                    <a:lnTo>
                      <a:pt x="19" y="20"/>
                    </a:lnTo>
                    <a:lnTo>
                      <a:pt x="38" y="0"/>
                    </a:lnTo>
                    <a:lnTo>
                      <a:pt x="76" y="20"/>
                    </a:lnTo>
                    <a:lnTo>
                      <a:pt x="114" y="20"/>
                    </a:lnTo>
                    <a:lnTo>
                      <a:pt x="133" y="20"/>
                    </a:lnTo>
                    <a:lnTo>
                      <a:pt x="152" y="39"/>
                    </a:lnTo>
                    <a:lnTo>
                      <a:pt x="228" y="20"/>
                    </a:lnTo>
                    <a:lnTo>
                      <a:pt x="247" y="20"/>
                    </a:lnTo>
                    <a:lnTo>
                      <a:pt x="266" y="20"/>
                    </a:lnTo>
                    <a:lnTo>
                      <a:pt x="285" y="20"/>
                    </a:lnTo>
                    <a:lnTo>
                      <a:pt x="305" y="20"/>
                    </a:lnTo>
                    <a:lnTo>
                      <a:pt x="324" y="39"/>
                    </a:lnTo>
                    <a:lnTo>
                      <a:pt x="342" y="39"/>
                    </a:lnTo>
                    <a:lnTo>
                      <a:pt x="361" y="57"/>
                    </a:lnTo>
                    <a:lnTo>
                      <a:pt x="590" y="39"/>
                    </a:lnTo>
                    <a:lnTo>
                      <a:pt x="666" y="57"/>
                    </a:lnTo>
                    <a:lnTo>
                      <a:pt x="686" y="57"/>
                    </a:lnTo>
                    <a:lnTo>
                      <a:pt x="705" y="76"/>
                    </a:lnTo>
                    <a:lnTo>
                      <a:pt x="723" y="76"/>
                    </a:lnTo>
                    <a:lnTo>
                      <a:pt x="742" y="76"/>
                    </a:lnTo>
                    <a:lnTo>
                      <a:pt x="762" y="76"/>
                    </a:lnTo>
                    <a:lnTo>
                      <a:pt x="781" y="76"/>
                    </a:lnTo>
                    <a:lnTo>
                      <a:pt x="800" y="76"/>
                    </a:lnTo>
                    <a:lnTo>
                      <a:pt x="800" y="96"/>
                    </a:lnTo>
                    <a:lnTo>
                      <a:pt x="819" y="96"/>
                    </a:lnTo>
                    <a:lnTo>
                      <a:pt x="857" y="76"/>
                    </a:lnTo>
                    <a:lnTo>
                      <a:pt x="876" y="76"/>
                    </a:lnTo>
                    <a:lnTo>
                      <a:pt x="895" y="96"/>
                    </a:lnTo>
                    <a:lnTo>
                      <a:pt x="914" y="96"/>
                    </a:lnTo>
                    <a:lnTo>
                      <a:pt x="933" y="96"/>
                    </a:lnTo>
                    <a:lnTo>
                      <a:pt x="952" y="96"/>
                    </a:lnTo>
                    <a:lnTo>
                      <a:pt x="971" y="96"/>
                    </a:lnTo>
                    <a:lnTo>
                      <a:pt x="1009" y="96"/>
                    </a:lnTo>
                    <a:lnTo>
                      <a:pt x="1067" y="96"/>
                    </a:lnTo>
                    <a:lnTo>
                      <a:pt x="1104" y="76"/>
                    </a:lnTo>
                    <a:lnTo>
                      <a:pt x="1143" y="57"/>
                    </a:lnTo>
                    <a:lnTo>
                      <a:pt x="1162" y="39"/>
                    </a:lnTo>
                    <a:lnTo>
                      <a:pt x="1200" y="39"/>
                    </a:lnTo>
                    <a:lnTo>
                      <a:pt x="1238" y="39"/>
                    </a:lnTo>
                    <a:lnTo>
                      <a:pt x="1295" y="39"/>
                    </a:lnTo>
                    <a:lnTo>
                      <a:pt x="1314" y="57"/>
                    </a:lnTo>
                    <a:lnTo>
                      <a:pt x="1333" y="57"/>
                    </a:lnTo>
                    <a:lnTo>
                      <a:pt x="1390" y="57"/>
                    </a:lnTo>
                    <a:lnTo>
                      <a:pt x="1466" y="57"/>
                    </a:lnTo>
                    <a:lnTo>
                      <a:pt x="1562" y="57"/>
                    </a:lnTo>
                    <a:lnTo>
                      <a:pt x="1580" y="57"/>
                    </a:lnTo>
                    <a:lnTo>
                      <a:pt x="1619" y="76"/>
                    </a:lnTo>
                    <a:lnTo>
                      <a:pt x="1885" y="229"/>
                    </a:lnTo>
                    <a:lnTo>
                      <a:pt x="1905" y="267"/>
                    </a:lnTo>
                    <a:lnTo>
                      <a:pt x="1924" y="286"/>
                    </a:lnTo>
                    <a:lnTo>
                      <a:pt x="1943" y="305"/>
                    </a:lnTo>
                    <a:lnTo>
                      <a:pt x="1943" y="324"/>
                    </a:lnTo>
                    <a:lnTo>
                      <a:pt x="1943" y="343"/>
                    </a:lnTo>
                    <a:lnTo>
                      <a:pt x="1943" y="362"/>
                    </a:lnTo>
                    <a:lnTo>
                      <a:pt x="1943" y="401"/>
                    </a:lnTo>
                    <a:lnTo>
                      <a:pt x="1961" y="420"/>
                    </a:lnTo>
                    <a:lnTo>
                      <a:pt x="1981" y="438"/>
                    </a:lnTo>
                    <a:lnTo>
                      <a:pt x="1981" y="457"/>
                    </a:lnTo>
                    <a:lnTo>
                      <a:pt x="1981" y="496"/>
                    </a:lnTo>
                    <a:lnTo>
                      <a:pt x="1981" y="515"/>
                    </a:lnTo>
                    <a:lnTo>
                      <a:pt x="2000" y="515"/>
                    </a:lnTo>
                    <a:lnTo>
                      <a:pt x="2095" y="515"/>
                    </a:lnTo>
                    <a:lnTo>
                      <a:pt x="2190" y="477"/>
                    </a:lnTo>
                    <a:lnTo>
                      <a:pt x="2210" y="477"/>
                    </a:lnTo>
                    <a:lnTo>
                      <a:pt x="2228" y="477"/>
                    </a:lnTo>
                    <a:lnTo>
                      <a:pt x="2228" y="496"/>
                    </a:lnTo>
                    <a:lnTo>
                      <a:pt x="2228" y="515"/>
                    </a:lnTo>
                    <a:lnTo>
                      <a:pt x="2228" y="553"/>
                    </a:lnTo>
                    <a:lnTo>
                      <a:pt x="2228" y="572"/>
                    </a:lnTo>
                    <a:lnTo>
                      <a:pt x="2228" y="610"/>
                    </a:lnTo>
                    <a:lnTo>
                      <a:pt x="2228" y="629"/>
                    </a:lnTo>
                    <a:lnTo>
                      <a:pt x="2228" y="648"/>
                    </a:lnTo>
                    <a:lnTo>
                      <a:pt x="2247" y="686"/>
                    </a:lnTo>
                    <a:lnTo>
                      <a:pt x="2266" y="705"/>
                    </a:lnTo>
                    <a:lnTo>
                      <a:pt x="2266" y="724"/>
                    </a:lnTo>
                    <a:lnTo>
                      <a:pt x="2266" y="743"/>
                    </a:lnTo>
                    <a:lnTo>
                      <a:pt x="2266" y="762"/>
                    </a:lnTo>
                    <a:lnTo>
                      <a:pt x="2266" y="800"/>
                    </a:lnTo>
                    <a:lnTo>
                      <a:pt x="2266" y="838"/>
                    </a:lnTo>
                    <a:lnTo>
                      <a:pt x="2247" y="877"/>
                    </a:lnTo>
                    <a:lnTo>
                      <a:pt x="2228" y="914"/>
                    </a:lnTo>
                    <a:lnTo>
                      <a:pt x="2228" y="934"/>
                    </a:lnTo>
                    <a:lnTo>
                      <a:pt x="2228" y="953"/>
                    </a:lnTo>
                    <a:lnTo>
                      <a:pt x="2210" y="953"/>
                    </a:lnTo>
                    <a:lnTo>
                      <a:pt x="2210" y="972"/>
                    </a:lnTo>
                    <a:lnTo>
                      <a:pt x="2210" y="991"/>
                    </a:lnTo>
                    <a:lnTo>
                      <a:pt x="2210" y="1010"/>
                    </a:lnTo>
                    <a:lnTo>
                      <a:pt x="2190" y="1029"/>
                    </a:lnTo>
                    <a:lnTo>
                      <a:pt x="2190" y="1048"/>
                    </a:lnTo>
                    <a:lnTo>
                      <a:pt x="2190" y="1086"/>
                    </a:lnTo>
                    <a:lnTo>
                      <a:pt x="2190" y="1105"/>
                    </a:lnTo>
                    <a:lnTo>
                      <a:pt x="2152" y="1181"/>
                    </a:lnTo>
                    <a:lnTo>
                      <a:pt x="2152" y="1200"/>
                    </a:lnTo>
                    <a:lnTo>
                      <a:pt x="2152" y="1219"/>
                    </a:lnTo>
                    <a:lnTo>
                      <a:pt x="2152" y="1239"/>
                    </a:lnTo>
                    <a:lnTo>
                      <a:pt x="2133" y="1295"/>
                    </a:lnTo>
                    <a:lnTo>
                      <a:pt x="2114" y="1295"/>
                    </a:lnTo>
                    <a:lnTo>
                      <a:pt x="2114" y="1315"/>
                    </a:lnTo>
                    <a:lnTo>
                      <a:pt x="2133" y="1353"/>
                    </a:lnTo>
                    <a:lnTo>
                      <a:pt x="2133" y="1372"/>
                    </a:lnTo>
                    <a:lnTo>
                      <a:pt x="2114" y="1372"/>
                    </a:lnTo>
                    <a:lnTo>
                      <a:pt x="2095" y="1372"/>
                    </a:lnTo>
                    <a:lnTo>
                      <a:pt x="2076" y="1372"/>
                    </a:lnTo>
                    <a:lnTo>
                      <a:pt x="2076" y="1391"/>
                    </a:lnTo>
                    <a:lnTo>
                      <a:pt x="2038" y="1448"/>
                    </a:lnTo>
                    <a:lnTo>
                      <a:pt x="2038" y="1467"/>
                    </a:lnTo>
                    <a:lnTo>
                      <a:pt x="2076" y="2286"/>
                    </a:lnTo>
                    <a:lnTo>
                      <a:pt x="2076" y="341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93" name="Freeform 24">
                <a:extLst>
                  <a:ext uri="{FF2B5EF4-FFF2-40B4-BE49-F238E27FC236}">
                    <a16:creationId xmlns:a16="http://schemas.microsoft.com/office/drawing/2014/main" id="{50312987-30B7-EF4F-A59D-0350103BA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8275" y="2990850"/>
                <a:ext cx="795338" cy="881063"/>
              </a:xfrm>
              <a:custGeom>
                <a:avLst/>
                <a:gdLst>
                  <a:gd name="T0" fmla="*/ 2147483646 w 4420"/>
                  <a:gd name="T1" fmla="*/ 2147483646 h 4896"/>
                  <a:gd name="T2" fmla="*/ 2147483646 w 4420"/>
                  <a:gd name="T3" fmla="*/ 2147483646 h 4896"/>
                  <a:gd name="T4" fmla="*/ 2147483646 w 4420"/>
                  <a:gd name="T5" fmla="*/ 0 h 4896"/>
                  <a:gd name="T6" fmla="*/ 2147483646 w 4420"/>
                  <a:gd name="T7" fmla="*/ 0 h 4896"/>
                  <a:gd name="T8" fmla="*/ 2147483646 w 4420"/>
                  <a:gd name="T9" fmla="*/ 2147483646 h 4896"/>
                  <a:gd name="T10" fmla="*/ 2147483646 w 4420"/>
                  <a:gd name="T11" fmla="*/ 2147483646 h 4896"/>
                  <a:gd name="T12" fmla="*/ 2147483646 w 4420"/>
                  <a:gd name="T13" fmla="*/ 2147483646 h 4896"/>
                  <a:gd name="T14" fmla="*/ 2147483646 w 4420"/>
                  <a:gd name="T15" fmla="*/ 2147483646 h 4896"/>
                  <a:gd name="T16" fmla="*/ 2147483646 w 4420"/>
                  <a:gd name="T17" fmla="*/ 2147483646 h 4896"/>
                  <a:gd name="T18" fmla="*/ 2147483646 w 4420"/>
                  <a:gd name="T19" fmla="*/ 2147483646 h 4896"/>
                  <a:gd name="T20" fmla="*/ 2147483646 w 4420"/>
                  <a:gd name="T21" fmla="*/ 2147483646 h 4896"/>
                  <a:gd name="T22" fmla="*/ 2147483646 w 4420"/>
                  <a:gd name="T23" fmla="*/ 2147483646 h 4896"/>
                  <a:gd name="T24" fmla="*/ 2147483646 w 4420"/>
                  <a:gd name="T25" fmla="*/ 2147483646 h 4896"/>
                  <a:gd name="T26" fmla="*/ 2147483646 w 4420"/>
                  <a:gd name="T27" fmla="*/ 2147483646 h 4896"/>
                  <a:gd name="T28" fmla="*/ 2147483646 w 4420"/>
                  <a:gd name="T29" fmla="*/ 2147483646 h 4896"/>
                  <a:gd name="T30" fmla="*/ 2147483646 w 4420"/>
                  <a:gd name="T31" fmla="*/ 2147483646 h 4896"/>
                  <a:gd name="T32" fmla="*/ 2147483646 w 4420"/>
                  <a:gd name="T33" fmla="*/ 2147483646 h 4896"/>
                  <a:gd name="T34" fmla="*/ 2147483646 w 4420"/>
                  <a:gd name="T35" fmla="*/ 2147483646 h 4896"/>
                  <a:gd name="T36" fmla="*/ 2147483646 w 4420"/>
                  <a:gd name="T37" fmla="*/ 2147483646 h 4896"/>
                  <a:gd name="T38" fmla="*/ 2147483646 w 4420"/>
                  <a:gd name="T39" fmla="*/ 2147483646 h 4896"/>
                  <a:gd name="T40" fmla="*/ 2147483646 w 4420"/>
                  <a:gd name="T41" fmla="*/ 2147483646 h 4896"/>
                  <a:gd name="T42" fmla="*/ 2147483646 w 4420"/>
                  <a:gd name="T43" fmla="*/ 2147483646 h 4896"/>
                  <a:gd name="T44" fmla="*/ 2147483646 w 4420"/>
                  <a:gd name="T45" fmla="*/ 2147483646 h 4896"/>
                  <a:gd name="T46" fmla="*/ 2147483646 w 4420"/>
                  <a:gd name="T47" fmla="*/ 2147483646 h 4896"/>
                  <a:gd name="T48" fmla="*/ 2147483646 w 4420"/>
                  <a:gd name="T49" fmla="*/ 2147483646 h 4896"/>
                  <a:gd name="T50" fmla="*/ 2147483646 w 4420"/>
                  <a:gd name="T51" fmla="*/ 2147483646 h 4896"/>
                  <a:gd name="T52" fmla="*/ 2147483646 w 4420"/>
                  <a:gd name="T53" fmla="*/ 2147483646 h 4896"/>
                  <a:gd name="T54" fmla="*/ 2147483646 w 4420"/>
                  <a:gd name="T55" fmla="*/ 2147483646 h 4896"/>
                  <a:gd name="T56" fmla="*/ 2147483646 w 4420"/>
                  <a:gd name="T57" fmla="*/ 2147483646 h 4896"/>
                  <a:gd name="T58" fmla="*/ 2147483646 w 4420"/>
                  <a:gd name="T59" fmla="*/ 2147483646 h 4896"/>
                  <a:gd name="T60" fmla="*/ 2147483646 w 4420"/>
                  <a:gd name="T61" fmla="*/ 2147483646 h 4896"/>
                  <a:gd name="T62" fmla="*/ 2147483646 w 4420"/>
                  <a:gd name="T63" fmla="*/ 2147483646 h 4896"/>
                  <a:gd name="T64" fmla="*/ 2147483646 w 4420"/>
                  <a:gd name="T65" fmla="*/ 2147483646 h 4896"/>
                  <a:gd name="T66" fmla="*/ 2147483646 w 4420"/>
                  <a:gd name="T67" fmla="*/ 2147483646 h 4896"/>
                  <a:gd name="T68" fmla="*/ 2147483646 w 4420"/>
                  <a:gd name="T69" fmla="*/ 2147483646 h 4896"/>
                  <a:gd name="T70" fmla="*/ 2147483646 w 4420"/>
                  <a:gd name="T71" fmla="*/ 2147483646 h 4896"/>
                  <a:gd name="T72" fmla="*/ 2147483646 w 4420"/>
                  <a:gd name="T73" fmla="*/ 2147483646 h 4896"/>
                  <a:gd name="T74" fmla="*/ 2147483646 w 4420"/>
                  <a:gd name="T75" fmla="*/ 2147483646 h 4896"/>
                  <a:gd name="T76" fmla="*/ 2147483646 w 4420"/>
                  <a:gd name="T77" fmla="*/ 2147483646 h 4896"/>
                  <a:gd name="T78" fmla="*/ 2147483646 w 4420"/>
                  <a:gd name="T79" fmla="*/ 2147483646 h 4896"/>
                  <a:gd name="T80" fmla="*/ 2147483646 w 4420"/>
                  <a:gd name="T81" fmla="*/ 2147483646 h 4896"/>
                  <a:gd name="T82" fmla="*/ 2147483646 w 4420"/>
                  <a:gd name="T83" fmla="*/ 2147483646 h 4896"/>
                  <a:gd name="T84" fmla="*/ 2147483646 w 4420"/>
                  <a:gd name="T85" fmla="*/ 2147483646 h 4896"/>
                  <a:gd name="T86" fmla="*/ 2147483646 w 4420"/>
                  <a:gd name="T87" fmla="*/ 2147483646 h 4896"/>
                  <a:gd name="T88" fmla="*/ 2147483646 w 4420"/>
                  <a:gd name="T89" fmla="*/ 2147483646 h 4896"/>
                  <a:gd name="T90" fmla="*/ 2147483646 w 4420"/>
                  <a:gd name="T91" fmla="*/ 2147483646 h 4896"/>
                  <a:gd name="T92" fmla="*/ 2147483646 w 4420"/>
                  <a:gd name="T93" fmla="*/ 2147483646 h 4896"/>
                  <a:gd name="T94" fmla="*/ 2147483646 w 4420"/>
                  <a:gd name="T95" fmla="*/ 2147483646 h 4896"/>
                  <a:gd name="T96" fmla="*/ 2147483646 w 4420"/>
                  <a:gd name="T97" fmla="*/ 2147483646 h 4896"/>
                  <a:gd name="T98" fmla="*/ 2147483646 w 4420"/>
                  <a:gd name="T99" fmla="*/ 2147483646 h 4896"/>
                  <a:gd name="T100" fmla="*/ 0 w 4420"/>
                  <a:gd name="T101" fmla="*/ 2147483646 h 4896"/>
                  <a:gd name="T102" fmla="*/ 2147483646 w 4420"/>
                  <a:gd name="T103" fmla="*/ 2147483646 h 4896"/>
                  <a:gd name="T104" fmla="*/ 2147483646 w 4420"/>
                  <a:gd name="T105" fmla="*/ 2147483646 h 48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420" h="4896">
                    <a:moveTo>
                      <a:pt x="1505" y="1105"/>
                    </a:moveTo>
                    <a:lnTo>
                      <a:pt x="2000" y="1105"/>
                    </a:lnTo>
                    <a:lnTo>
                      <a:pt x="2038" y="1105"/>
                    </a:lnTo>
                    <a:lnTo>
                      <a:pt x="2838" y="1105"/>
                    </a:lnTo>
                    <a:lnTo>
                      <a:pt x="2876" y="1105"/>
                    </a:lnTo>
                    <a:lnTo>
                      <a:pt x="2876" y="933"/>
                    </a:lnTo>
                    <a:lnTo>
                      <a:pt x="2876" y="0"/>
                    </a:lnTo>
                    <a:lnTo>
                      <a:pt x="3428" y="0"/>
                    </a:lnTo>
                    <a:lnTo>
                      <a:pt x="3904" y="0"/>
                    </a:lnTo>
                    <a:lnTo>
                      <a:pt x="4419" y="0"/>
                    </a:lnTo>
                    <a:lnTo>
                      <a:pt x="4419" y="305"/>
                    </a:lnTo>
                    <a:lnTo>
                      <a:pt x="4419" y="552"/>
                    </a:lnTo>
                    <a:lnTo>
                      <a:pt x="4419" y="1048"/>
                    </a:lnTo>
                    <a:lnTo>
                      <a:pt x="4419" y="1086"/>
                    </a:lnTo>
                    <a:lnTo>
                      <a:pt x="4419" y="1562"/>
                    </a:lnTo>
                    <a:lnTo>
                      <a:pt x="4419" y="1810"/>
                    </a:lnTo>
                    <a:lnTo>
                      <a:pt x="4419" y="2057"/>
                    </a:lnTo>
                    <a:lnTo>
                      <a:pt x="4419" y="2553"/>
                    </a:lnTo>
                    <a:lnTo>
                      <a:pt x="4419" y="3067"/>
                    </a:lnTo>
                    <a:lnTo>
                      <a:pt x="4419" y="3124"/>
                    </a:lnTo>
                    <a:lnTo>
                      <a:pt x="4419" y="3676"/>
                    </a:lnTo>
                    <a:lnTo>
                      <a:pt x="4419" y="4324"/>
                    </a:lnTo>
                    <a:lnTo>
                      <a:pt x="4419" y="4895"/>
                    </a:lnTo>
                    <a:lnTo>
                      <a:pt x="4324" y="4895"/>
                    </a:lnTo>
                    <a:lnTo>
                      <a:pt x="4305" y="4876"/>
                    </a:lnTo>
                    <a:lnTo>
                      <a:pt x="4266" y="4857"/>
                    </a:lnTo>
                    <a:lnTo>
                      <a:pt x="4152" y="4762"/>
                    </a:lnTo>
                    <a:lnTo>
                      <a:pt x="4114" y="4743"/>
                    </a:lnTo>
                    <a:lnTo>
                      <a:pt x="4114" y="4724"/>
                    </a:lnTo>
                    <a:lnTo>
                      <a:pt x="4076" y="4686"/>
                    </a:lnTo>
                    <a:lnTo>
                      <a:pt x="4057" y="4667"/>
                    </a:lnTo>
                    <a:lnTo>
                      <a:pt x="4019" y="4648"/>
                    </a:lnTo>
                    <a:lnTo>
                      <a:pt x="3962" y="4629"/>
                    </a:lnTo>
                    <a:lnTo>
                      <a:pt x="3943" y="4629"/>
                    </a:lnTo>
                    <a:lnTo>
                      <a:pt x="3867" y="4534"/>
                    </a:lnTo>
                    <a:lnTo>
                      <a:pt x="3848" y="4514"/>
                    </a:lnTo>
                    <a:lnTo>
                      <a:pt x="3809" y="4514"/>
                    </a:lnTo>
                    <a:lnTo>
                      <a:pt x="3790" y="4495"/>
                    </a:lnTo>
                    <a:lnTo>
                      <a:pt x="3733" y="4457"/>
                    </a:lnTo>
                    <a:lnTo>
                      <a:pt x="3428" y="4343"/>
                    </a:lnTo>
                    <a:lnTo>
                      <a:pt x="3371" y="4343"/>
                    </a:lnTo>
                    <a:lnTo>
                      <a:pt x="3124" y="4305"/>
                    </a:lnTo>
                    <a:lnTo>
                      <a:pt x="3105" y="4305"/>
                    </a:lnTo>
                    <a:lnTo>
                      <a:pt x="3066" y="4305"/>
                    </a:lnTo>
                    <a:lnTo>
                      <a:pt x="3010" y="4305"/>
                    </a:lnTo>
                    <a:lnTo>
                      <a:pt x="2990" y="4286"/>
                    </a:lnTo>
                    <a:lnTo>
                      <a:pt x="2971" y="4286"/>
                    </a:lnTo>
                    <a:lnTo>
                      <a:pt x="2857" y="4286"/>
                    </a:lnTo>
                    <a:lnTo>
                      <a:pt x="2724" y="4324"/>
                    </a:lnTo>
                    <a:lnTo>
                      <a:pt x="2685" y="4324"/>
                    </a:lnTo>
                    <a:lnTo>
                      <a:pt x="2629" y="4324"/>
                    </a:lnTo>
                    <a:lnTo>
                      <a:pt x="2609" y="4324"/>
                    </a:lnTo>
                    <a:lnTo>
                      <a:pt x="2571" y="4305"/>
                    </a:lnTo>
                    <a:lnTo>
                      <a:pt x="2495" y="4267"/>
                    </a:lnTo>
                    <a:lnTo>
                      <a:pt x="2457" y="4267"/>
                    </a:lnTo>
                    <a:lnTo>
                      <a:pt x="2419" y="4267"/>
                    </a:lnTo>
                    <a:lnTo>
                      <a:pt x="2400" y="4267"/>
                    </a:lnTo>
                    <a:lnTo>
                      <a:pt x="2400" y="4286"/>
                    </a:lnTo>
                    <a:lnTo>
                      <a:pt x="2380" y="4305"/>
                    </a:lnTo>
                    <a:lnTo>
                      <a:pt x="2362" y="4305"/>
                    </a:lnTo>
                    <a:lnTo>
                      <a:pt x="2343" y="4305"/>
                    </a:lnTo>
                    <a:lnTo>
                      <a:pt x="2324" y="4305"/>
                    </a:lnTo>
                    <a:lnTo>
                      <a:pt x="2324" y="4286"/>
                    </a:lnTo>
                    <a:lnTo>
                      <a:pt x="2304" y="4286"/>
                    </a:lnTo>
                    <a:lnTo>
                      <a:pt x="2266" y="4286"/>
                    </a:lnTo>
                    <a:lnTo>
                      <a:pt x="2248" y="4286"/>
                    </a:lnTo>
                    <a:lnTo>
                      <a:pt x="2228" y="4267"/>
                    </a:lnTo>
                    <a:lnTo>
                      <a:pt x="2209" y="4248"/>
                    </a:lnTo>
                    <a:lnTo>
                      <a:pt x="2171" y="4248"/>
                    </a:lnTo>
                    <a:lnTo>
                      <a:pt x="2152" y="4229"/>
                    </a:lnTo>
                    <a:lnTo>
                      <a:pt x="2114" y="4229"/>
                    </a:lnTo>
                    <a:lnTo>
                      <a:pt x="2095" y="4229"/>
                    </a:lnTo>
                    <a:lnTo>
                      <a:pt x="1867" y="4191"/>
                    </a:lnTo>
                    <a:lnTo>
                      <a:pt x="1752" y="4209"/>
                    </a:lnTo>
                    <a:lnTo>
                      <a:pt x="1714" y="4209"/>
                    </a:lnTo>
                    <a:lnTo>
                      <a:pt x="1600" y="4191"/>
                    </a:lnTo>
                    <a:lnTo>
                      <a:pt x="1581" y="4172"/>
                    </a:lnTo>
                    <a:lnTo>
                      <a:pt x="1542" y="4172"/>
                    </a:lnTo>
                    <a:lnTo>
                      <a:pt x="1542" y="4153"/>
                    </a:lnTo>
                    <a:lnTo>
                      <a:pt x="1542" y="4095"/>
                    </a:lnTo>
                    <a:lnTo>
                      <a:pt x="1523" y="4057"/>
                    </a:lnTo>
                    <a:lnTo>
                      <a:pt x="1505" y="4038"/>
                    </a:lnTo>
                    <a:lnTo>
                      <a:pt x="1466" y="4000"/>
                    </a:lnTo>
                    <a:lnTo>
                      <a:pt x="1447" y="4000"/>
                    </a:lnTo>
                    <a:lnTo>
                      <a:pt x="1409" y="3981"/>
                    </a:lnTo>
                    <a:lnTo>
                      <a:pt x="1390" y="3981"/>
                    </a:lnTo>
                    <a:lnTo>
                      <a:pt x="1371" y="3962"/>
                    </a:lnTo>
                    <a:lnTo>
                      <a:pt x="1333" y="3943"/>
                    </a:lnTo>
                    <a:lnTo>
                      <a:pt x="1295" y="3924"/>
                    </a:lnTo>
                    <a:lnTo>
                      <a:pt x="1276" y="3924"/>
                    </a:lnTo>
                    <a:lnTo>
                      <a:pt x="1238" y="3905"/>
                    </a:lnTo>
                    <a:lnTo>
                      <a:pt x="1200" y="3886"/>
                    </a:lnTo>
                    <a:lnTo>
                      <a:pt x="1105" y="3848"/>
                    </a:lnTo>
                    <a:lnTo>
                      <a:pt x="1085" y="3828"/>
                    </a:lnTo>
                    <a:lnTo>
                      <a:pt x="1085" y="3810"/>
                    </a:lnTo>
                    <a:lnTo>
                      <a:pt x="1066" y="3810"/>
                    </a:lnTo>
                    <a:lnTo>
                      <a:pt x="1028" y="3752"/>
                    </a:lnTo>
                    <a:lnTo>
                      <a:pt x="1009" y="3696"/>
                    </a:lnTo>
                    <a:lnTo>
                      <a:pt x="1009" y="3676"/>
                    </a:lnTo>
                    <a:lnTo>
                      <a:pt x="1009" y="3657"/>
                    </a:lnTo>
                    <a:lnTo>
                      <a:pt x="1009" y="3638"/>
                    </a:lnTo>
                    <a:lnTo>
                      <a:pt x="990" y="3619"/>
                    </a:lnTo>
                    <a:lnTo>
                      <a:pt x="971" y="3619"/>
                    </a:lnTo>
                    <a:lnTo>
                      <a:pt x="952" y="3619"/>
                    </a:lnTo>
                    <a:lnTo>
                      <a:pt x="876" y="3619"/>
                    </a:lnTo>
                    <a:lnTo>
                      <a:pt x="838" y="3657"/>
                    </a:lnTo>
                    <a:lnTo>
                      <a:pt x="819" y="3657"/>
                    </a:lnTo>
                    <a:lnTo>
                      <a:pt x="743" y="3657"/>
                    </a:lnTo>
                    <a:lnTo>
                      <a:pt x="724" y="3657"/>
                    </a:lnTo>
                    <a:lnTo>
                      <a:pt x="666" y="3676"/>
                    </a:lnTo>
                    <a:lnTo>
                      <a:pt x="628" y="3657"/>
                    </a:lnTo>
                    <a:lnTo>
                      <a:pt x="590" y="3619"/>
                    </a:lnTo>
                    <a:lnTo>
                      <a:pt x="571" y="3581"/>
                    </a:lnTo>
                    <a:lnTo>
                      <a:pt x="514" y="3486"/>
                    </a:lnTo>
                    <a:lnTo>
                      <a:pt x="495" y="3447"/>
                    </a:lnTo>
                    <a:lnTo>
                      <a:pt x="457" y="3447"/>
                    </a:lnTo>
                    <a:lnTo>
                      <a:pt x="419" y="3447"/>
                    </a:lnTo>
                    <a:lnTo>
                      <a:pt x="399" y="3429"/>
                    </a:lnTo>
                    <a:lnTo>
                      <a:pt x="381" y="3429"/>
                    </a:lnTo>
                    <a:lnTo>
                      <a:pt x="381" y="3410"/>
                    </a:lnTo>
                    <a:lnTo>
                      <a:pt x="381" y="3371"/>
                    </a:lnTo>
                    <a:lnTo>
                      <a:pt x="362" y="3352"/>
                    </a:lnTo>
                    <a:lnTo>
                      <a:pt x="381" y="3295"/>
                    </a:lnTo>
                    <a:lnTo>
                      <a:pt x="399" y="3257"/>
                    </a:lnTo>
                    <a:lnTo>
                      <a:pt x="419" y="3238"/>
                    </a:lnTo>
                    <a:lnTo>
                      <a:pt x="476" y="3200"/>
                    </a:lnTo>
                    <a:lnTo>
                      <a:pt x="514" y="3162"/>
                    </a:lnTo>
                    <a:lnTo>
                      <a:pt x="514" y="3124"/>
                    </a:lnTo>
                    <a:lnTo>
                      <a:pt x="514" y="3067"/>
                    </a:lnTo>
                    <a:lnTo>
                      <a:pt x="495" y="3029"/>
                    </a:lnTo>
                    <a:lnTo>
                      <a:pt x="476" y="2990"/>
                    </a:lnTo>
                    <a:lnTo>
                      <a:pt x="457" y="2953"/>
                    </a:lnTo>
                    <a:lnTo>
                      <a:pt x="438" y="2934"/>
                    </a:lnTo>
                    <a:lnTo>
                      <a:pt x="399" y="2914"/>
                    </a:lnTo>
                    <a:lnTo>
                      <a:pt x="38" y="2857"/>
                    </a:lnTo>
                    <a:lnTo>
                      <a:pt x="38" y="2038"/>
                    </a:lnTo>
                    <a:lnTo>
                      <a:pt x="18" y="1429"/>
                    </a:lnTo>
                    <a:lnTo>
                      <a:pt x="0" y="1276"/>
                    </a:lnTo>
                    <a:lnTo>
                      <a:pt x="0" y="1257"/>
                    </a:lnTo>
                    <a:lnTo>
                      <a:pt x="0" y="1200"/>
                    </a:lnTo>
                    <a:lnTo>
                      <a:pt x="0" y="1143"/>
                    </a:lnTo>
                    <a:lnTo>
                      <a:pt x="18" y="1124"/>
                    </a:lnTo>
                    <a:lnTo>
                      <a:pt x="38" y="1105"/>
                    </a:lnTo>
                    <a:lnTo>
                      <a:pt x="1028" y="1105"/>
                    </a:lnTo>
                    <a:lnTo>
                      <a:pt x="1105" y="1105"/>
                    </a:lnTo>
                    <a:lnTo>
                      <a:pt x="1505" y="1105"/>
                    </a:lnTo>
                  </a:path>
                </a:pathLst>
              </a:custGeom>
              <a:solidFill>
                <a:srgbClr val="A8A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94" name="Freeform 25">
                <a:extLst>
                  <a:ext uri="{FF2B5EF4-FFF2-40B4-BE49-F238E27FC236}">
                    <a16:creationId xmlns:a16="http://schemas.microsoft.com/office/drawing/2014/main" id="{00DC0D0B-D912-B949-8692-F3B786AB7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6263" y="1920875"/>
                <a:ext cx="654050" cy="1069975"/>
              </a:xfrm>
              <a:custGeom>
                <a:avLst/>
                <a:gdLst>
                  <a:gd name="T0" fmla="*/ 2147483646 w 3640"/>
                  <a:gd name="T1" fmla="*/ 2147483646 h 5944"/>
                  <a:gd name="T2" fmla="*/ 2147483646 w 3640"/>
                  <a:gd name="T3" fmla="*/ 2147483646 h 5944"/>
                  <a:gd name="T4" fmla="*/ 2147483646 w 3640"/>
                  <a:gd name="T5" fmla="*/ 2147483646 h 5944"/>
                  <a:gd name="T6" fmla="*/ 2147483646 w 3640"/>
                  <a:gd name="T7" fmla="*/ 2147483646 h 5944"/>
                  <a:gd name="T8" fmla="*/ 2147483646 w 3640"/>
                  <a:gd name="T9" fmla="*/ 2147483646 h 5944"/>
                  <a:gd name="T10" fmla="*/ 2147483646 w 3640"/>
                  <a:gd name="T11" fmla="*/ 2147483646 h 5944"/>
                  <a:gd name="T12" fmla="*/ 2147483646 w 3640"/>
                  <a:gd name="T13" fmla="*/ 2147483646 h 5944"/>
                  <a:gd name="T14" fmla="*/ 2147483646 w 3640"/>
                  <a:gd name="T15" fmla="*/ 2147483646 h 5944"/>
                  <a:gd name="T16" fmla="*/ 2147483646 w 3640"/>
                  <a:gd name="T17" fmla="*/ 2147483646 h 5944"/>
                  <a:gd name="T18" fmla="*/ 2147483646 w 3640"/>
                  <a:gd name="T19" fmla="*/ 2147483646 h 5944"/>
                  <a:gd name="T20" fmla="*/ 2147483646 w 3640"/>
                  <a:gd name="T21" fmla="*/ 2147483646 h 5944"/>
                  <a:gd name="T22" fmla="*/ 2147483646 w 3640"/>
                  <a:gd name="T23" fmla="*/ 2147483646 h 5944"/>
                  <a:gd name="T24" fmla="*/ 2147483646 w 3640"/>
                  <a:gd name="T25" fmla="*/ 2147483646 h 5944"/>
                  <a:gd name="T26" fmla="*/ 2147483646 w 3640"/>
                  <a:gd name="T27" fmla="*/ 2147483646 h 5944"/>
                  <a:gd name="T28" fmla="*/ 2147483646 w 3640"/>
                  <a:gd name="T29" fmla="*/ 2147483646 h 5944"/>
                  <a:gd name="T30" fmla="*/ 2147483646 w 3640"/>
                  <a:gd name="T31" fmla="*/ 2147483646 h 5944"/>
                  <a:gd name="T32" fmla="*/ 2147483646 w 3640"/>
                  <a:gd name="T33" fmla="*/ 2147483646 h 5944"/>
                  <a:gd name="T34" fmla="*/ 2147483646 w 3640"/>
                  <a:gd name="T35" fmla="*/ 2147483646 h 5944"/>
                  <a:gd name="T36" fmla="*/ 2147483646 w 3640"/>
                  <a:gd name="T37" fmla="*/ 2147483646 h 5944"/>
                  <a:gd name="T38" fmla="*/ 2147483646 w 3640"/>
                  <a:gd name="T39" fmla="*/ 2147483646 h 5944"/>
                  <a:gd name="T40" fmla="*/ 2147483646 w 3640"/>
                  <a:gd name="T41" fmla="*/ 2147483646 h 5944"/>
                  <a:gd name="T42" fmla="*/ 2147483646 w 3640"/>
                  <a:gd name="T43" fmla="*/ 2147483646 h 5944"/>
                  <a:gd name="T44" fmla="*/ 2147483646 w 3640"/>
                  <a:gd name="T45" fmla="*/ 2147483646 h 5944"/>
                  <a:gd name="T46" fmla="*/ 2147483646 w 3640"/>
                  <a:gd name="T47" fmla="*/ 2147483646 h 5944"/>
                  <a:gd name="T48" fmla="*/ 2147483646 w 3640"/>
                  <a:gd name="T49" fmla="*/ 2147483646 h 5944"/>
                  <a:gd name="T50" fmla="*/ 2147483646 w 3640"/>
                  <a:gd name="T51" fmla="*/ 2147483646 h 5944"/>
                  <a:gd name="T52" fmla="*/ 2147483646 w 3640"/>
                  <a:gd name="T53" fmla="*/ 2147483646 h 5944"/>
                  <a:gd name="T54" fmla="*/ 2147483646 w 3640"/>
                  <a:gd name="T55" fmla="*/ 2147483646 h 5944"/>
                  <a:gd name="T56" fmla="*/ 2147483646 w 3640"/>
                  <a:gd name="T57" fmla="*/ 2147483646 h 5944"/>
                  <a:gd name="T58" fmla="*/ 2147483646 w 3640"/>
                  <a:gd name="T59" fmla="*/ 2147483646 h 5944"/>
                  <a:gd name="T60" fmla="*/ 2147483646 w 3640"/>
                  <a:gd name="T61" fmla="*/ 2147483646 h 5944"/>
                  <a:gd name="T62" fmla="*/ 2147483646 w 3640"/>
                  <a:gd name="T63" fmla="*/ 2147483646 h 5944"/>
                  <a:gd name="T64" fmla="*/ 2147483646 w 3640"/>
                  <a:gd name="T65" fmla="*/ 2147483646 h 5944"/>
                  <a:gd name="T66" fmla="*/ 2147483646 w 3640"/>
                  <a:gd name="T67" fmla="*/ 2147483646 h 5944"/>
                  <a:gd name="T68" fmla="*/ 2147483646 w 3640"/>
                  <a:gd name="T69" fmla="*/ 2147483646 h 5944"/>
                  <a:gd name="T70" fmla="*/ 2147483646 w 3640"/>
                  <a:gd name="T71" fmla="*/ 2147483646 h 5944"/>
                  <a:gd name="T72" fmla="*/ 2147483646 w 3640"/>
                  <a:gd name="T73" fmla="*/ 2147483646 h 5944"/>
                  <a:gd name="T74" fmla="*/ 2147483646 w 3640"/>
                  <a:gd name="T75" fmla="*/ 2147483646 h 5944"/>
                  <a:gd name="T76" fmla="*/ 2147483646 w 3640"/>
                  <a:gd name="T77" fmla="*/ 2147483646 h 5944"/>
                  <a:gd name="T78" fmla="*/ 2147483646 w 3640"/>
                  <a:gd name="T79" fmla="*/ 2147483646 h 5944"/>
                  <a:gd name="T80" fmla="*/ 2147483646 w 3640"/>
                  <a:gd name="T81" fmla="*/ 2147483646 h 5944"/>
                  <a:gd name="T82" fmla="*/ 2147483646 w 3640"/>
                  <a:gd name="T83" fmla="*/ 2147483646 h 5944"/>
                  <a:gd name="T84" fmla="*/ 2147483646 w 3640"/>
                  <a:gd name="T85" fmla="*/ 2147483646 h 5944"/>
                  <a:gd name="T86" fmla="*/ 2147483646 w 3640"/>
                  <a:gd name="T87" fmla="*/ 2147483646 h 5944"/>
                  <a:gd name="T88" fmla="*/ 2147483646 w 3640"/>
                  <a:gd name="T89" fmla="*/ 2147483646 h 5944"/>
                  <a:gd name="T90" fmla="*/ 2147483646 w 3640"/>
                  <a:gd name="T91" fmla="*/ 2147483646 h 5944"/>
                  <a:gd name="T92" fmla="*/ 2147483646 w 3640"/>
                  <a:gd name="T93" fmla="*/ 0 h 5944"/>
                  <a:gd name="T94" fmla="*/ 2147483646 w 3640"/>
                  <a:gd name="T95" fmla="*/ 2147483646 h 5944"/>
                  <a:gd name="T96" fmla="*/ 2147483646 w 3640"/>
                  <a:gd name="T97" fmla="*/ 2147483646 h 5944"/>
                  <a:gd name="T98" fmla="*/ 2147483646 w 3640"/>
                  <a:gd name="T99" fmla="*/ 2147483646 h 5944"/>
                  <a:gd name="T100" fmla="*/ 2147483646 w 3640"/>
                  <a:gd name="T101" fmla="*/ 2147483646 h 5944"/>
                  <a:gd name="T102" fmla="*/ 2147483646 w 3640"/>
                  <a:gd name="T103" fmla="*/ 2147483646 h 5944"/>
                  <a:gd name="T104" fmla="*/ 2147483646 w 3640"/>
                  <a:gd name="T105" fmla="*/ 2147483646 h 5944"/>
                  <a:gd name="T106" fmla="*/ 2147483646 w 3640"/>
                  <a:gd name="T107" fmla="*/ 2147483646 h 5944"/>
                  <a:gd name="T108" fmla="*/ 2147483646 w 3640"/>
                  <a:gd name="T109" fmla="*/ 2147483646 h 5944"/>
                  <a:gd name="T110" fmla="*/ 2147483646 w 3640"/>
                  <a:gd name="T111" fmla="*/ 2147483646 h 5944"/>
                  <a:gd name="T112" fmla="*/ 2147483646 w 3640"/>
                  <a:gd name="T113" fmla="*/ 2147483646 h 59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640" h="5944">
                    <a:moveTo>
                      <a:pt x="3315" y="762"/>
                    </a:moveTo>
                    <a:lnTo>
                      <a:pt x="3277" y="1029"/>
                    </a:lnTo>
                    <a:lnTo>
                      <a:pt x="3277" y="1067"/>
                    </a:lnTo>
                    <a:lnTo>
                      <a:pt x="3277" y="1086"/>
                    </a:lnTo>
                    <a:lnTo>
                      <a:pt x="3486" y="1295"/>
                    </a:lnTo>
                    <a:lnTo>
                      <a:pt x="3524" y="1371"/>
                    </a:lnTo>
                    <a:lnTo>
                      <a:pt x="3524" y="1429"/>
                    </a:lnTo>
                    <a:lnTo>
                      <a:pt x="3296" y="2286"/>
                    </a:lnTo>
                    <a:lnTo>
                      <a:pt x="3277" y="2324"/>
                    </a:lnTo>
                    <a:lnTo>
                      <a:pt x="3238" y="2362"/>
                    </a:lnTo>
                    <a:lnTo>
                      <a:pt x="3201" y="2400"/>
                    </a:lnTo>
                    <a:lnTo>
                      <a:pt x="3182" y="2400"/>
                    </a:lnTo>
                    <a:lnTo>
                      <a:pt x="3182" y="2419"/>
                    </a:lnTo>
                    <a:lnTo>
                      <a:pt x="3201" y="2457"/>
                    </a:lnTo>
                    <a:lnTo>
                      <a:pt x="3201" y="2476"/>
                    </a:lnTo>
                    <a:lnTo>
                      <a:pt x="3201" y="2533"/>
                    </a:lnTo>
                    <a:lnTo>
                      <a:pt x="3201" y="2609"/>
                    </a:lnTo>
                    <a:lnTo>
                      <a:pt x="3201" y="2629"/>
                    </a:lnTo>
                    <a:lnTo>
                      <a:pt x="3219" y="2648"/>
                    </a:lnTo>
                    <a:lnTo>
                      <a:pt x="3238" y="2648"/>
                    </a:lnTo>
                    <a:lnTo>
                      <a:pt x="3238" y="2667"/>
                    </a:lnTo>
                    <a:lnTo>
                      <a:pt x="3219" y="2705"/>
                    </a:lnTo>
                    <a:lnTo>
                      <a:pt x="3219" y="2724"/>
                    </a:lnTo>
                    <a:lnTo>
                      <a:pt x="3201" y="2743"/>
                    </a:lnTo>
                    <a:lnTo>
                      <a:pt x="3201" y="2762"/>
                    </a:lnTo>
                    <a:lnTo>
                      <a:pt x="3201" y="2857"/>
                    </a:lnTo>
                    <a:lnTo>
                      <a:pt x="3219" y="2876"/>
                    </a:lnTo>
                    <a:lnTo>
                      <a:pt x="3238" y="2895"/>
                    </a:lnTo>
                    <a:lnTo>
                      <a:pt x="3277" y="2934"/>
                    </a:lnTo>
                    <a:lnTo>
                      <a:pt x="3315" y="2953"/>
                    </a:lnTo>
                    <a:lnTo>
                      <a:pt x="3334" y="2971"/>
                    </a:lnTo>
                    <a:lnTo>
                      <a:pt x="3353" y="3067"/>
                    </a:lnTo>
                    <a:lnTo>
                      <a:pt x="3372" y="3086"/>
                    </a:lnTo>
                    <a:lnTo>
                      <a:pt x="3391" y="3124"/>
                    </a:lnTo>
                    <a:lnTo>
                      <a:pt x="3448" y="3162"/>
                    </a:lnTo>
                    <a:lnTo>
                      <a:pt x="3467" y="3181"/>
                    </a:lnTo>
                    <a:lnTo>
                      <a:pt x="3467" y="3200"/>
                    </a:lnTo>
                    <a:lnTo>
                      <a:pt x="3486" y="3219"/>
                    </a:lnTo>
                    <a:lnTo>
                      <a:pt x="3486" y="3257"/>
                    </a:lnTo>
                    <a:lnTo>
                      <a:pt x="3486" y="3295"/>
                    </a:lnTo>
                    <a:lnTo>
                      <a:pt x="3505" y="3315"/>
                    </a:lnTo>
                    <a:lnTo>
                      <a:pt x="3524" y="3315"/>
                    </a:lnTo>
                    <a:lnTo>
                      <a:pt x="3524" y="3333"/>
                    </a:lnTo>
                    <a:lnTo>
                      <a:pt x="3524" y="3352"/>
                    </a:lnTo>
                    <a:lnTo>
                      <a:pt x="3505" y="3371"/>
                    </a:lnTo>
                    <a:lnTo>
                      <a:pt x="3486" y="3391"/>
                    </a:lnTo>
                    <a:lnTo>
                      <a:pt x="3486" y="3410"/>
                    </a:lnTo>
                    <a:lnTo>
                      <a:pt x="3505" y="3410"/>
                    </a:lnTo>
                    <a:lnTo>
                      <a:pt x="3524" y="3410"/>
                    </a:lnTo>
                    <a:lnTo>
                      <a:pt x="3543" y="3429"/>
                    </a:lnTo>
                    <a:lnTo>
                      <a:pt x="3582" y="3486"/>
                    </a:lnTo>
                    <a:lnTo>
                      <a:pt x="3582" y="3505"/>
                    </a:lnTo>
                    <a:lnTo>
                      <a:pt x="3600" y="3524"/>
                    </a:lnTo>
                    <a:lnTo>
                      <a:pt x="3619" y="3543"/>
                    </a:lnTo>
                    <a:lnTo>
                      <a:pt x="3619" y="3562"/>
                    </a:lnTo>
                    <a:lnTo>
                      <a:pt x="3639" y="3562"/>
                    </a:lnTo>
                    <a:lnTo>
                      <a:pt x="3639" y="3581"/>
                    </a:lnTo>
                    <a:lnTo>
                      <a:pt x="3639" y="3600"/>
                    </a:lnTo>
                    <a:lnTo>
                      <a:pt x="3639" y="3619"/>
                    </a:lnTo>
                    <a:lnTo>
                      <a:pt x="3619" y="3638"/>
                    </a:lnTo>
                    <a:lnTo>
                      <a:pt x="3619" y="3657"/>
                    </a:lnTo>
                    <a:lnTo>
                      <a:pt x="3619" y="3733"/>
                    </a:lnTo>
                    <a:lnTo>
                      <a:pt x="3619" y="3752"/>
                    </a:lnTo>
                    <a:lnTo>
                      <a:pt x="3619" y="3772"/>
                    </a:lnTo>
                    <a:lnTo>
                      <a:pt x="3600" y="3772"/>
                    </a:lnTo>
                    <a:lnTo>
                      <a:pt x="3600" y="3810"/>
                    </a:lnTo>
                    <a:lnTo>
                      <a:pt x="3563" y="3848"/>
                    </a:lnTo>
                    <a:lnTo>
                      <a:pt x="3543" y="3848"/>
                    </a:lnTo>
                    <a:lnTo>
                      <a:pt x="3543" y="3867"/>
                    </a:lnTo>
                    <a:lnTo>
                      <a:pt x="3524" y="3867"/>
                    </a:lnTo>
                    <a:lnTo>
                      <a:pt x="3505" y="3867"/>
                    </a:lnTo>
                    <a:lnTo>
                      <a:pt x="3486" y="3867"/>
                    </a:lnTo>
                    <a:lnTo>
                      <a:pt x="3467" y="3886"/>
                    </a:lnTo>
                    <a:lnTo>
                      <a:pt x="3258" y="4229"/>
                    </a:lnTo>
                    <a:lnTo>
                      <a:pt x="2991" y="4667"/>
                    </a:lnTo>
                    <a:lnTo>
                      <a:pt x="2629" y="5276"/>
                    </a:lnTo>
                    <a:lnTo>
                      <a:pt x="2191" y="5276"/>
                    </a:lnTo>
                    <a:lnTo>
                      <a:pt x="2153" y="5296"/>
                    </a:lnTo>
                    <a:lnTo>
                      <a:pt x="2153" y="5486"/>
                    </a:lnTo>
                    <a:lnTo>
                      <a:pt x="2153" y="5943"/>
                    </a:lnTo>
                    <a:lnTo>
                      <a:pt x="1638" y="5943"/>
                    </a:lnTo>
                    <a:lnTo>
                      <a:pt x="1162" y="5943"/>
                    </a:lnTo>
                    <a:lnTo>
                      <a:pt x="610" y="5943"/>
                    </a:lnTo>
                    <a:lnTo>
                      <a:pt x="610" y="4819"/>
                    </a:lnTo>
                    <a:lnTo>
                      <a:pt x="572" y="4000"/>
                    </a:lnTo>
                    <a:lnTo>
                      <a:pt x="572" y="3981"/>
                    </a:lnTo>
                    <a:lnTo>
                      <a:pt x="610" y="3924"/>
                    </a:lnTo>
                    <a:lnTo>
                      <a:pt x="610" y="3905"/>
                    </a:lnTo>
                    <a:lnTo>
                      <a:pt x="629" y="3905"/>
                    </a:lnTo>
                    <a:lnTo>
                      <a:pt x="648" y="3905"/>
                    </a:lnTo>
                    <a:lnTo>
                      <a:pt x="667" y="3905"/>
                    </a:lnTo>
                    <a:lnTo>
                      <a:pt x="667" y="3886"/>
                    </a:lnTo>
                    <a:lnTo>
                      <a:pt x="648" y="3848"/>
                    </a:lnTo>
                    <a:lnTo>
                      <a:pt x="648" y="3828"/>
                    </a:lnTo>
                    <a:lnTo>
                      <a:pt x="667" y="3828"/>
                    </a:lnTo>
                    <a:lnTo>
                      <a:pt x="686" y="3772"/>
                    </a:lnTo>
                    <a:lnTo>
                      <a:pt x="686" y="3752"/>
                    </a:lnTo>
                    <a:lnTo>
                      <a:pt x="686" y="3733"/>
                    </a:lnTo>
                    <a:lnTo>
                      <a:pt x="686" y="3714"/>
                    </a:lnTo>
                    <a:lnTo>
                      <a:pt x="724" y="3638"/>
                    </a:lnTo>
                    <a:lnTo>
                      <a:pt x="724" y="3619"/>
                    </a:lnTo>
                    <a:lnTo>
                      <a:pt x="724" y="3581"/>
                    </a:lnTo>
                    <a:lnTo>
                      <a:pt x="724" y="3562"/>
                    </a:lnTo>
                    <a:lnTo>
                      <a:pt x="744" y="3543"/>
                    </a:lnTo>
                    <a:lnTo>
                      <a:pt x="744" y="3524"/>
                    </a:lnTo>
                    <a:lnTo>
                      <a:pt x="744" y="3505"/>
                    </a:lnTo>
                    <a:lnTo>
                      <a:pt x="744" y="3486"/>
                    </a:lnTo>
                    <a:lnTo>
                      <a:pt x="762" y="3486"/>
                    </a:lnTo>
                    <a:lnTo>
                      <a:pt x="762" y="3467"/>
                    </a:lnTo>
                    <a:lnTo>
                      <a:pt x="762" y="3447"/>
                    </a:lnTo>
                    <a:lnTo>
                      <a:pt x="781" y="3410"/>
                    </a:lnTo>
                    <a:lnTo>
                      <a:pt x="800" y="3371"/>
                    </a:lnTo>
                    <a:lnTo>
                      <a:pt x="800" y="3333"/>
                    </a:lnTo>
                    <a:lnTo>
                      <a:pt x="800" y="3295"/>
                    </a:lnTo>
                    <a:lnTo>
                      <a:pt x="800" y="3276"/>
                    </a:lnTo>
                    <a:lnTo>
                      <a:pt x="800" y="3257"/>
                    </a:lnTo>
                    <a:lnTo>
                      <a:pt x="800" y="3238"/>
                    </a:lnTo>
                    <a:lnTo>
                      <a:pt x="781" y="3219"/>
                    </a:lnTo>
                    <a:lnTo>
                      <a:pt x="762" y="3181"/>
                    </a:lnTo>
                    <a:lnTo>
                      <a:pt x="762" y="3162"/>
                    </a:lnTo>
                    <a:lnTo>
                      <a:pt x="762" y="3143"/>
                    </a:lnTo>
                    <a:lnTo>
                      <a:pt x="762" y="3105"/>
                    </a:lnTo>
                    <a:lnTo>
                      <a:pt x="762" y="3086"/>
                    </a:lnTo>
                    <a:lnTo>
                      <a:pt x="762" y="3048"/>
                    </a:lnTo>
                    <a:lnTo>
                      <a:pt x="762" y="3029"/>
                    </a:lnTo>
                    <a:lnTo>
                      <a:pt x="762" y="3010"/>
                    </a:lnTo>
                    <a:lnTo>
                      <a:pt x="744" y="3010"/>
                    </a:lnTo>
                    <a:lnTo>
                      <a:pt x="724" y="3010"/>
                    </a:lnTo>
                    <a:lnTo>
                      <a:pt x="629" y="3048"/>
                    </a:lnTo>
                    <a:lnTo>
                      <a:pt x="534" y="3048"/>
                    </a:lnTo>
                    <a:lnTo>
                      <a:pt x="515" y="3048"/>
                    </a:lnTo>
                    <a:lnTo>
                      <a:pt x="515" y="3029"/>
                    </a:lnTo>
                    <a:lnTo>
                      <a:pt x="515" y="2990"/>
                    </a:lnTo>
                    <a:lnTo>
                      <a:pt x="515" y="2971"/>
                    </a:lnTo>
                    <a:lnTo>
                      <a:pt x="495" y="2953"/>
                    </a:lnTo>
                    <a:lnTo>
                      <a:pt x="477" y="2934"/>
                    </a:lnTo>
                    <a:lnTo>
                      <a:pt x="477" y="2895"/>
                    </a:lnTo>
                    <a:lnTo>
                      <a:pt x="477" y="2876"/>
                    </a:lnTo>
                    <a:lnTo>
                      <a:pt x="477" y="2857"/>
                    </a:lnTo>
                    <a:lnTo>
                      <a:pt x="477" y="2838"/>
                    </a:lnTo>
                    <a:lnTo>
                      <a:pt x="458" y="2819"/>
                    </a:lnTo>
                    <a:lnTo>
                      <a:pt x="439" y="2800"/>
                    </a:lnTo>
                    <a:lnTo>
                      <a:pt x="419" y="2762"/>
                    </a:lnTo>
                    <a:lnTo>
                      <a:pt x="153" y="2609"/>
                    </a:lnTo>
                    <a:lnTo>
                      <a:pt x="114" y="2590"/>
                    </a:lnTo>
                    <a:lnTo>
                      <a:pt x="96" y="2590"/>
                    </a:lnTo>
                    <a:lnTo>
                      <a:pt x="0" y="2590"/>
                    </a:lnTo>
                    <a:lnTo>
                      <a:pt x="0" y="2305"/>
                    </a:lnTo>
                    <a:lnTo>
                      <a:pt x="0" y="1924"/>
                    </a:lnTo>
                    <a:lnTo>
                      <a:pt x="0" y="1752"/>
                    </a:lnTo>
                    <a:lnTo>
                      <a:pt x="19" y="1676"/>
                    </a:lnTo>
                    <a:lnTo>
                      <a:pt x="77" y="1505"/>
                    </a:lnTo>
                    <a:lnTo>
                      <a:pt x="77" y="1466"/>
                    </a:lnTo>
                    <a:lnTo>
                      <a:pt x="96" y="1410"/>
                    </a:lnTo>
                    <a:lnTo>
                      <a:pt x="172" y="1200"/>
                    </a:lnTo>
                    <a:lnTo>
                      <a:pt x="172" y="1181"/>
                    </a:lnTo>
                    <a:lnTo>
                      <a:pt x="191" y="1143"/>
                    </a:lnTo>
                    <a:lnTo>
                      <a:pt x="210" y="1086"/>
                    </a:lnTo>
                    <a:lnTo>
                      <a:pt x="210" y="1029"/>
                    </a:lnTo>
                    <a:lnTo>
                      <a:pt x="229" y="1029"/>
                    </a:lnTo>
                    <a:lnTo>
                      <a:pt x="248" y="990"/>
                    </a:lnTo>
                    <a:lnTo>
                      <a:pt x="248" y="972"/>
                    </a:lnTo>
                    <a:lnTo>
                      <a:pt x="324" y="743"/>
                    </a:lnTo>
                    <a:lnTo>
                      <a:pt x="515" y="686"/>
                    </a:lnTo>
                    <a:lnTo>
                      <a:pt x="572" y="667"/>
                    </a:lnTo>
                    <a:lnTo>
                      <a:pt x="648" y="591"/>
                    </a:lnTo>
                    <a:lnTo>
                      <a:pt x="744" y="476"/>
                    </a:lnTo>
                    <a:lnTo>
                      <a:pt x="762" y="457"/>
                    </a:lnTo>
                    <a:lnTo>
                      <a:pt x="762" y="438"/>
                    </a:lnTo>
                    <a:lnTo>
                      <a:pt x="724" y="191"/>
                    </a:lnTo>
                    <a:lnTo>
                      <a:pt x="744" y="171"/>
                    </a:lnTo>
                    <a:lnTo>
                      <a:pt x="800" y="133"/>
                    </a:lnTo>
                    <a:lnTo>
                      <a:pt x="1067" y="76"/>
                    </a:lnTo>
                    <a:lnTo>
                      <a:pt x="1238" y="38"/>
                    </a:lnTo>
                    <a:lnTo>
                      <a:pt x="1334" y="0"/>
                    </a:lnTo>
                    <a:lnTo>
                      <a:pt x="1372" y="0"/>
                    </a:lnTo>
                    <a:lnTo>
                      <a:pt x="1543" y="57"/>
                    </a:lnTo>
                    <a:lnTo>
                      <a:pt x="1562" y="57"/>
                    </a:lnTo>
                    <a:lnTo>
                      <a:pt x="1562" y="76"/>
                    </a:lnTo>
                    <a:lnTo>
                      <a:pt x="1562" y="95"/>
                    </a:lnTo>
                    <a:lnTo>
                      <a:pt x="1543" y="115"/>
                    </a:lnTo>
                    <a:lnTo>
                      <a:pt x="1562" y="115"/>
                    </a:lnTo>
                    <a:lnTo>
                      <a:pt x="1562" y="133"/>
                    </a:lnTo>
                    <a:lnTo>
                      <a:pt x="1638" y="171"/>
                    </a:lnTo>
                    <a:lnTo>
                      <a:pt x="1658" y="191"/>
                    </a:lnTo>
                    <a:lnTo>
                      <a:pt x="1715" y="210"/>
                    </a:lnTo>
                    <a:lnTo>
                      <a:pt x="1734" y="210"/>
                    </a:lnTo>
                    <a:lnTo>
                      <a:pt x="1734" y="229"/>
                    </a:lnTo>
                    <a:lnTo>
                      <a:pt x="1753" y="229"/>
                    </a:lnTo>
                    <a:lnTo>
                      <a:pt x="1772" y="229"/>
                    </a:lnTo>
                    <a:lnTo>
                      <a:pt x="1829" y="247"/>
                    </a:lnTo>
                    <a:lnTo>
                      <a:pt x="1848" y="247"/>
                    </a:lnTo>
                    <a:lnTo>
                      <a:pt x="1943" y="229"/>
                    </a:lnTo>
                    <a:lnTo>
                      <a:pt x="1963" y="229"/>
                    </a:lnTo>
                    <a:lnTo>
                      <a:pt x="2019" y="247"/>
                    </a:lnTo>
                    <a:lnTo>
                      <a:pt x="2039" y="247"/>
                    </a:lnTo>
                    <a:lnTo>
                      <a:pt x="2058" y="247"/>
                    </a:lnTo>
                    <a:lnTo>
                      <a:pt x="2077" y="247"/>
                    </a:lnTo>
                    <a:lnTo>
                      <a:pt x="2077" y="267"/>
                    </a:lnTo>
                    <a:lnTo>
                      <a:pt x="2077" y="286"/>
                    </a:lnTo>
                    <a:lnTo>
                      <a:pt x="2077" y="305"/>
                    </a:lnTo>
                    <a:lnTo>
                      <a:pt x="2095" y="305"/>
                    </a:lnTo>
                    <a:lnTo>
                      <a:pt x="2115" y="305"/>
                    </a:lnTo>
                    <a:lnTo>
                      <a:pt x="2134" y="324"/>
                    </a:lnTo>
                    <a:lnTo>
                      <a:pt x="2134" y="343"/>
                    </a:lnTo>
                    <a:lnTo>
                      <a:pt x="2134" y="362"/>
                    </a:lnTo>
                    <a:lnTo>
                      <a:pt x="2153" y="362"/>
                    </a:lnTo>
                    <a:lnTo>
                      <a:pt x="2172" y="362"/>
                    </a:lnTo>
                    <a:lnTo>
                      <a:pt x="2686" y="362"/>
                    </a:lnTo>
                    <a:lnTo>
                      <a:pt x="2991" y="362"/>
                    </a:lnTo>
                    <a:lnTo>
                      <a:pt x="3143" y="362"/>
                    </a:lnTo>
                    <a:lnTo>
                      <a:pt x="3182" y="400"/>
                    </a:lnTo>
                    <a:lnTo>
                      <a:pt x="3315" y="76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16392" name="Group 2">
              <a:extLst>
                <a:ext uri="{FF2B5EF4-FFF2-40B4-BE49-F238E27FC236}">
                  <a16:creationId xmlns:a16="http://schemas.microsoft.com/office/drawing/2014/main" id="{D598D6F5-D800-D349-94EF-3072857E2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4025" y="1968500"/>
              <a:ext cx="4478338" cy="963613"/>
              <a:chOff x="9344025" y="1968500"/>
              <a:chExt cx="4478338" cy="963613"/>
            </a:xfrm>
          </p:grpSpPr>
          <p:sp>
            <p:nvSpPr>
              <p:cNvPr id="16397" name="Freeform 97">
                <a:extLst>
                  <a:ext uri="{FF2B5EF4-FFF2-40B4-BE49-F238E27FC236}">
                    <a16:creationId xmlns:a16="http://schemas.microsoft.com/office/drawing/2014/main" id="{B2C6CB38-55C2-F749-982A-5C37DBA4F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3325" y="2287588"/>
                <a:ext cx="263525" cy="350837"/>
              </a:xfrm>
              <a:custGeom>
                <a:avLst/>
                <a:gdLst>
                  <a:gd name="T0" fmla="*/ 2147483646 w 1468"/>
                  <a:gd name="T1" fmla="*/ 0 h 1944"/>
                  <a:gd name="T2" fmla="*/ 0 w 1468"/>
                  <a:gd name="T3" fmla="*/ 2147483646 h 1944"/>
                  <a:gd name="T4" fmla="*/ 2147483646 w 1468"/>
                  <a:gd name="T5" fmla="*/ 2147483646 h 1944"/>
                  <a:gd name="T6" fmla="*/ 2147483646 w 1468"/>
                  <a:gd name="T7" fmla="*/ 2147483646 h 1944"/>
                  <a:gd name="T8" fmla="*/ 2147483646 w 1468"/>
                  <a:gd name="T9" fmla="*/ 2147483646 h 1944"/>
                  <a:gd name="T10" fmla="*/ 2147483646 w 1468"/>
                  <a:gd name="T11" fmla="*/ 2147483646 h 1944"/>
                  <a:gd name="T12" fmla="*/ 2147483646 w 1468"/>
                  <a:gd name="T13" fmla="*/ 2147483646 h 1944"/>
                  <a:gd name="T14" fmla="*/ 2147483646 w 1468"/>
                  <a:gd name="T15" fmla="*/ 2147483646 h 1944"/>
                  <a:gd name="T16" fmla="*/ 2147483646 w 1468"/>
                  <a:gd name="T17" fmla="*/ 0 h 1944"/>
                  <a:gd name="T18" fmla="*/ 2147483646 w 1468"/>
                  <a:gd name="T19" fmla="*/ 2147483646 h 1944"/>
                  <a:gd name="T20" fmla="*/ 2147483646 w 1468"/>
                  <a:gd name="T21" fmla="*/ 2147483646 h 1944"/>
                  <a:gd name="T22" fmla="*/ 2147483646 w 1468"/>
                  <a:gd name="T23" fmla="*/ 2147483646 h 1944"/>
                  <a:gd name="T24" fmla="*/ 2147483646 w 1468"/>
                  <a:gd name="T25" fmla="*/ 2147483646 h 1944"/>
                  <a:gd name="T26" fmla="*/ 2147483646 w 1468"/>
                  <a:gd name="T27" fmla="*/ 2147483646 h 19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44">
                    <a:moveTo>
                      <a:pt x="743" y="0"/>
                    </a:moveTo>
                    <a:cubicBezTo>
                      <a:pt x="343" y="0"/>
                      <a:pt x="0" y="324"/>
                      <a:pt x="0" y="724"/>
                    </a:cubicBezTo>
                    <a:cubicBezTo>
                      <a:pt x="0" y="876"/>
                      <a:pt x="57" y="1010"/>
                      <a:pt x="11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4" y="1943"/>
                      <a:pt x="743" y="1943"/>
                    </a:cubicBezTo>
                    <a:cubicBezTo>
                      <a:pt x="762" y="1943"/>
                      <a:pt x="781" y="1943"/>
                      <a:pt x="800" y="1905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9" y="1010"/>
                      <a:pt x="1467" y="876"/>
                      <a:pt x="1467" y="724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cubicBezTo>
                      <a:pt x="572" y="1029"/>
                      <a:pt x="438" y="896"/>
                      <a:pt x="438" y="724"/>
                    </a:cubicBezTo>
                    <a:cubicBezTo>
                      <a:pt x="438" y="571"/>
                      <a:pt x="572" y="438"/>
                      <a:pt x="743" y="438"/>
                    </a:cubicBezTo>
                    <a:cubicBezTo>
                      <a:pt x="895" y="438"/>
                      <a:pt x="1029" y="571"/>
                      <a:pt x="1029" y="724"/>
                    </a:cubicBezTo>
                    <a:cubicBezTo>
                      <a:pt x="1029" y="896"/>
                      <a:pt x="895" y="1029"/>
                      <a:pt x="743" y="1029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398" name="Text Box 98">
                <a:extLst>
                  <a:ext uri="{FF2B5EF4-FFF2-40B4-BE49-F238E27FC236}">
                    <a16:creationId xmlns:a16="http://schemas.microsoft.com/office/drawing/2014/main" id="{AF60A46B-0458-374F-900E-0840D8B41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96750" y="2524125"/>
                <a:ext cx="1725613" cy="331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Buenos Aires</a:t>
                </a:r>
              </a:p>
            </p:txBody>
          </p:sp>
          <p:sp>
            <p:nvSpPr>
              <p:cNvPr id="3170" name="Text Box 99">
                <a:extLst>
                  <a:ext uri="{FF2B5EF4-FFF2-40B4-BE49-F238E27FC236}">
                    <a16:creationId xmlns:a16="http://schemas.microsoft.com/office/drawing/2014/main" id="{DB1DB6BA-304E-384B-9EFF-24FC988D5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5713" y="1968500"/>
                <a:ext cx="752475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Córdoba</a:t>
                </a:r>
              </a:p>
            </p:txBody>
          </p:sp>
          <p:sp>
            <p:nvSpPr>
              <p:cNvPr id="3171" name="Text Box 100">
                <a:extLst>
                  <a:ext uri="{FF2B5EF4-FFF2-40B4-BE49-F238E27FC236}">
                    <a16:creationId xmlns:a16="http://schemas.microsoft.com/office/drawing/2014/main" id="{2F17E713-51A0-DC4D-B9E8-B3DCAD902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4025" y="2386013"/>
                <a:ext cx="806450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Mendoza</a:t>
                </a:r>
              </a:p>
            </p:txBody>
          </p:sp>
          <p:sp>
            <p:nvSpPr>
              <p:cNvPr id="3172" name="Text Box 101">
                <a:extLst>
                  <a:ext uri="{FF2B5EF4-FFF2-40B4-BE49-F238E27FC236}">
                    <a16:creationId xmlns:a16="http://schemas.microsoft.com/office/drawing/2014/main" id="{AEFE132B-D2B2-6545-98E9-16E964A93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18863" y="2060575"/>
                <a:ext cx="657225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Rosario</a:t>
                </a:r>
              </a:p>
            </p:txBody>
          </p:sp>
          <p:sp>
            <p:nvSpPr>
              <p:cNvPr id="16402" name="Freeform 102">
                <a:extLst>
                  <a:ext uri="{FF2B5EF4-FFF2-40B4-BE49-F238E27FC236}">
                    <a16:creationId xmlns:a16="http://schemas.microsoft.com/office/drawing/2014/main" id="{5309B1E6-1DDA-5449-82DF-5D4B4DE97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7538" y="2160588"/>
                <a:ext cx="266700" cy="354012"/>
              </a:xfrm>
              <a:custGeom>
                <a:avLst/>
                <a:gdLst>
                  <a:gd name="T0" fmla="*/ 2147483646 w 1487"/>
                  <a:gd name="T1" fmla="*/ 0 h 1962"/>
                  <a:gd name="T2" fmla="*/ 0 w 1487"/>
                  <a:gd name="T3" fmla="*/ 2147483646 h 1962"/>
                  <a:gd name="T4" fmla="*/ 2147483646 w 1487"/>
                  <a:gd name="T5" fmla="*/ 2147483646 h 1962"/>
                  <a:gd name="T6" fmla="*/ 2147483646 w 1487"/>
                  <a:gd name="T7" fmla="*/ 2147483646 h 1962"/>
                  <a:gd name="T8" fmla="*/ 2147483646 w 1487"/>
                  <a:gd name="T9" fmla="*/ 2147483646 h 1962"/>
                  <a:gd name="T10" fmla="*/ 2147483646 w 1487"/>
                  <a:gd name="T11" fmla="*/ 2147483646 h 1962"/>
                  <a:gd name="T12" fmla="*/ 2147483646 w 1487"/>
                  <a:gd name="T13" fmla="*/ 2147483646 h 1962"/>
                  <a:gd name="T14" fmla="*/ 2147483646 w 1487"/>
                  <a:gd name="T15" fmla="*/ 2147483646 h 1962"/>
                  <a:gd name="T16" fmla="*/ 2147483646 w 1487"/>
                  <a:gd name="T17" fmla="*/ 0 h 1962"/>
                  <a:gd name="T18" fmla="*/ 2147483646 w 1487"/>
                  <a:gd name="T19" fmla="*/ 2147483646 h 1962"/>
                  <a:gd name="T20" fmla="*/ 2147483646 w 1487"/>
                  <a:gd name="T21" fmla="*/ 2147483646 h 1962"/>
                  <a:gd name="T22" fmla="*/ 2147483646 w 1487"/>
                  <a:gd name="T23" fmla="*/ 2147483646 h 1962"/>
                  <a:gd name="T24" fmla="*/ 2147483646 w 1487"/>
                  <a:gd name="T25" fmla="*/ 2147483646 h 1962"/>
                  <a:gd name="T26" fmla="*/ 2147483646 w 1487"/>
                  <a:gd name="T27" fmla="*/ 2147483646 h 19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7" h="1962">
                    <a:moveTo>
                      <a:pt x="743" y="0"/>
                    </a:moveTo>
                    <a:cubicBezTo>
                      <a:pt x="343" y="0"/>
                      <a:pt x="19" y="323"/>
                      <a:pt x="0" y="742"/>
                    </a:cubicBezTo>
                    <a:cubicBezTo>
                      <a:pt x="0" y="876"/>
                      <a:pt x="57" y="1009"/>
                      <a:pt x="134" y="1123"/>
                    </a:cubicBezTo>
                    <a:cubicBezTo>
                      <a:pt x="686" y="1904"/>
                      <a:pt x="686" y="1904"/>
                      <a:pt x="686" y="1904"/>
                    </a:cubicBezTo>
                    <a:cubicBezTo>
                      <a:pt x="705" y="1942"/>
                      <a:pt x="724" y="1961"/>
                      <a:pt x="743" y="1961"/>
                    </a:cubicBezTo>
                    <a:cubicBezTo>
                      <a:pt x="762" y="1961"/>
                      <a:pt x="781" y="1942"/>
                      <a:pt x="800" y="1904"/>
                    </a:cubicBezTo>
                    <a:cubicBezTo>
                      <a:pt x="1372" y="1123"/>
                      <a:pt x="1372" y="1123"/>
                      <a:pt x="1372" y="1123"/>
                    </a:cubicBezTo>
                    <a:cubicBezTo>
                      <a:pt x="1429" y="1009"/>
                      <a:pt x="1486" y="876"/>
                      <a:pt x="1486" y="742"/>
                    </a:cubicBezTo>
                    <a:cubicBezTo>
                      <a:pt x="1467" y="32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cubicBezTo>
                      <a:pt x="591" y="1028"/>
                      <a:pt x="457" y="894"/>
                      <a:pt x="457" y="723"/>
                    </a:cubicBezTo>
                    <a:cubicBezTo>
                      <a:pt x="457" y="571"/>
                      <a:pt x="591" y="437"/>
                      <a:pt x="743" y="437"/>
                    </a:cubicBezTo>
                    <a:cubicBezTo>
                      <a:pt x="914" y="437"/>
                      <a:pt x="1028" y="571"/>
                      <a:pt x="1028" y="723"/>
                    </a:cubicBezTo>
                    <a:cubicBezTo>
                      <a:pt x="1028" y="894"/>
                      <a:pt x="914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3" name="Freeform 103">
                <a:extLst>
                  <a:ext uri="{FF2B5EF4-FFF2-40B4-BE49-F238E27FC236}">
                    <a16:creationId xmlns:a16="http://schemas.microsoft.com/office/drawing/2014/main" id="{16F157D7-E839-C44D-BA00-0DE4E5101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25" y="2579688"/>
                <a:ext cx="266700" cy="352425"/>
              </a:xfrm>
              <a:custGeom>
                <a:avLst/>
                <a:gdLst>
                  <a:gd name="T0" fmla="*/ 2147483646 w 1487"/>
                  <a:gd name="T1" fmla="*/ 0 h 1963"/>
                  <a:gd name="T2" fmla="*/ 0 w 1487"/>
                  <a:gd name="T3" fmla="*/ 2147483646 h 1963"/>
                  <a:gd name="T4" fmla="*/ 2147483646 w 1487"/>
                  <a:gd name="T5" fmla="*/ 2147483646 h 1963"/>
                  <a:gd name="T6" fmla="*/ 2147483646 w 1487"/>
                  <a:gd name="T7" fmla="*/ 2147483646 h 1963"/>
                  <a:gd name="T8" fmla="*/ 2147483646 w 1487"/>
                  <a:gd name="T9" fmla="*/ 2147483646 h 1963"/>
                  <a:gd name="T10" fmla="*/ 2147483646 w 1487"/>
                  <a:gd name="T11" fmla="*/ 2147483646 h 1963"/>
                  <a:gd name="T12" fmla="*/ 2147483646 w 1487"/>
                  <a:gd name="T13" fmla="*/ 2147483646 h 1963"/>
                  <a:gd name="T14" fmla="*/ 2147483646 w 1487"/>
                  <a:gd name="T15" fmla="*/ 2147483646 h 1963"/>
                  <a:gd name="T16" fmla="*/ 2147483646 w 1487"/>
                  <a:gd name="T17" fmla="*/ 0 h 1963"/>
                  <a:gd name="T18" fmla="*/ 2147483646 w 1487"/>
                  <a:gd name="T19" fmla="*/ 2147483646 h 1963"/>
                  <a:gd name="T20" fmla="*/ 2147483646 w 1487"/>
                  <a:gd name="T21" fmla="*/ 2147483646 h 1963"/>
                  <a:gd name="T22" fmla="*/ 2147483646 w 1487"/>
                  <a:gd name="T23" fmla="*/ 2147483646 h 1963"/>
                  <a:gd name="T24" fmla="*/ 2147483646 w 1487"/>
                  <a:gd name="T25" fmla="*/ 2147483646 h 1963"/>
                  <a:gd name="T26" fmla="*/ 2147483646 w 1487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7" h="1963">
                    <a:moveTo>
                      <a:pt x="743" y="0"/>
                    </a:moveTo>
                    <a:cubicBezTo>
                      <a:pt x="343" y="0"/>
                      <a:pt x="19" y="324"/>
                      <a:pt x="0" y="743"/>
                    </a:cubicBezTo>
                    <a:cubicBezTo>
                      <a:pt x="19" y="877"/>
                      <a:pt x="58" y="1010"/>
                      <a:pt x="134" y="1124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3"/>
                      <a:pt x="724" y="1962"/>
                      <a:pt x="743" y="1962"/>
                    </a:cubicBezTo>
                    <a:cubicBezTo>
                      <a:pt x="762" y="1962"/>
                      <a:pt x="781" y="1943"/>
                      <a:pt x="801" y="1905"/>
                    </a:cubicBezTo>
                    <a:cubicBezTo>
                      <a:pt x="1372" y="1124"/>
                      <a:pt x="1372" y="1124"/>
                      <a:pt x="1372" y="1124"/>
                    </a:cubicBezTo>
                    <a:cubicBezTo>
                      <a:pt x="1429" y="1010"/>
                      <a:pt x="1486" y="877"/>
                      <a:pt x="1486" y="743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9"/>
                    </a:moveTo>
                    <a:cubicBezTo>
                      <a:pt x="591" y="1029"/>
                      <a:pt x="457" y="896"/>
                      <a:pt x="457" y="724"/>
                    </a:cubicBezTo>
                    <a:cubicBezTo>
                      <a:pt x="457" y="572"/>
                      <a:pt x="591" y="438"/>
                      <a:pt x="743" y="438"/>
                    </a:cubicBezTo>
                    <a:cubicBezTo>
                      <a:pt x="915" y="438"/>
                      <a:pt x="1029" y="572"/>
                      <a:pt x="1029" y="724"/>
                    </a:cubicBezTo>
                    <a:cubicBezTo>
                      <a:pt x="1029" y="896"/>
                      <a:pt x="915" y="1029"/>
                      <a:pt x="743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4" name="Freeform 104">
                <a:extLst>
                  <a:ext uri="{FF2B5EF4-FFF2-40B4-BE49-F238E27FC236}">
                    <a16:creationId xmlns:a16="http://schemas.microsoft.com/office/drawing/2014/main" id="{FBCFD3E7-C796-9549-A7C6-2381FF7BB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8250" y="2393950"/>
                <a:ext cx="265113" cy="350838"/>
              </a:xfrm>
              <a:custGeom>
                <a:avLst/>
                <a:gdLst>
                  <a:gd name="T0" fmla="*/ 2147483646 w 1468"/>
                  <a:gd name="T1" fmla="*/ 0 h 1943"/>
                  <a:gd name="T2" fmla="*/ 0 w 1468"/>
                  <a:gd name="T3" fmla="*/ 2147483646 h 1943"/>
                  <a:gd name="T4" fmla="*/ 2147483646 w 1468"/>
                  <a:gd name="T5" fmla="*/ 2147483646 h 1943"/>
                  <a:gd name="T6" fmla="*/ 2147483646 w 1468"/>
                  <a:gd name="T7" fmla="*/ 2147483646 h 1943"/>
                  <a:gd name="T8" fmla="*/ 2147483646 w 1468"/>
                  <a:gd name="T9" fmla="*/ 2147483646 h 1943"/>
                  <a:gd name="T10" fmla="*/ 2147483646 w 1468"/>
                  <a:gd name="T11" fmla="*/ 2147483646 h 1943"/>
                  <a:gd name="T12" fmla="*/ 2147483646 w 1468"/>
                  <a:gd name="T13" fmla="*/ 2147483646 h 1943"/>
                  <a:gd name="T14" fmla="*/ 2147483646 w 1468"/>
                  <a:gd name="T15" fmla="*/ 2147483646 h 1943"/>
                  <a:gd name="T16" fmla="*/ 2147483646 w 1468"/>
                  <a:gd name="T17" fmla="*/ 0 h 1943"/>
                  <a:gd name="T18" fmla="*/ 2147483646 w 1468"/>
                  <a:gd name="T19" fmla="*/ 2147483646 h 1943"/>
                  <a:gd name="T20" fmla="*/ 2147483646 w 1468"/>
                  <a:gd name="T21" fmla="*/ 2147483646 h 1943"/>
                  <a:gd name="T22" fmla="*/ 2147483646 w 1468"/>
                  <a:gd name="T23" fmla="*/ 2147483646 h 1943"/>
                  <a:gd name="T24" fmla="*/ 2147483646 w 1468"/>
                  <a:gd name="T25" fmla="*/ 2147483646 h 1943"/>
                  <a:gd name="T26" fmla="*/ 2147483646 w 1468"/>
                  <a:gd name="T27" fmla="*/ 2147483646 h 19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43">
                    <a:moveTo>
                      <a:pt x="743" y="0"/>
                    </a:moveTo>
                    <a:cubicBezTo>
                      <a:pt x="343" y="0"/>
                      <a:pt x="0" y="324"/>
                      <a:pt x="0" y="723"/>
                    </a:cubicBezTo>
                    <a:cubicBezTo>
                      <a:pt x="0" y="876"/>
                      <a:pt x="57" y="1009"/>
                      <a:pt x="114" y="1123"/>
                    </a:cubicBezTo>
                    <a:cubicBezTo>
                      <a:pt x="686" y="1905"/>
                      <a:pt x="686" y="1905"/>
                      <a:pt x="686" y="1905"/>
                    </a:cubicBezTo>
                    <a:cubicBezTo>
                      <a:pt x="705" y="1942"/>
                      <a:pt x="724" y="1942"/>
                      <a:pt x="743" y="1942"/>
                    </a:cubicBezTo>
                    <a:cubicBezTo>
                      <a:pt x="762" y="1942"/>
                      <a:pt x="781" y="1942"/>
                      <a:pt x="800" y="1905"/>
                    </a:cubicBezTo>
                    <a:cubicBezTo>
                      <a:pt x="1352" y="1123"/>
                      <a:pt x="1352" y="1123"/>
                      <a:pt x="1352" y="1123"/>
                    </a:cubicBezTo>
                    <a:cubicBezTo>
                      <a:pt x="1428" y="1009"/>
                      <a:pt x="1467" y="876"/>
                      <a:pt x="1467" y="723"/>
                    </a:cubicBezTo>
                    <a:cubicBezTo>
                      <a:pt x="1467" y="324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cubicBezTo>
                      <a:pt x="571" y="1028"/>
                      <a:pt x="438" y="895"/>
                      <a:pt x="438" y="723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8" y="571"/>
                      <a:pt x="1028" y="723"/>
                    </a:cubicBezTo>
                    <a:cubicBezTo>
                      <a:pt x="1028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8E0D9C-A323-0C45-B868-4511ACE57E36}"/>
              </a:ext>
            </a:extLst>
          </p:cNvPr>
          <p:cNvGrpSpPr/>
          <p:nvPr/>
        </p:nvGrpSpPr>
        <p:grpSpPr>
          <a:xfrm>
            <a:off x="858574" y="2229116"/>
            <a:ext cx="5408083" cy="2442104"/>
            <a:chOff x="1030288" y="2674938"/>
            <a:chExt cx="6489700" cy="2930525"/>
          </a:xfrm>
        </p:grpSpPr>
        <p:sp>
          <p:nvSpPr>
            <p:cNvPr id="3097" name="Text Box 26">
              <a:extLst>
                <a:ext uri="{FF2B5EF4-FFF2-40B4-BE49-F238E27FC236}">
                  <a16:creationId xmlns:a16="http://schemas.microsoft.com/office/drawing/2014/main" id="{2A98C3AF-9A65-D644-834F-CBFF5A65D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781425"/>
              <a:ext cx="174466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BUENOS AIRES</a:t>
              </a:r>
            </a:p>
          </p:txBody>
        </p:sp>
        <p:sp>
          <p:nvSpPr>
            <p:cNvPr id="3098" name="Text Box 27">
              <a:extLst>
                <a:ext uri="{FF2B5EF4-FFF2-40B4-BE49-F238E27FC236}">
                  <a16:creationId xmlns:a16="http://schemas.microsoft.com/office/drawing/2014/main" id="{20DE5FF8-FABD-164F-BFAE-B7E579AD1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13300"/>
              <a:ext cx="10858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ROSARIO</a:t>
              </a:r>
            </a:p>
          </p:txBody>
        </p:sp>
        <p:sp>
          <p:nvSpPr>
            <p:cNvPr id="3099" name="Text Box 28">
              <a:extLst>
                <a:ext uri="{FF2B5EF4-FFF2-40B4-BE49-F238E27FC236}">
                  <a16:creationId xmlns:a16="http://schemas.microsoft.com/office/drawing/2014/main" id="{3FADA2C8-4174-F043-909C-9760FE2E0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613" y="3781425"/>
              <a:ext cx="124142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MENDOZA</a:t>
              </a:r>
            </a:p>
          </p:txBody>
        </p:sp>
        <p:sp>
          <p:nvSpPr>
            <p:cNvPr id="3100" name="Text Box 29">
              <a:extLst>
                <a:ext uri="{FF2B5EF4-FFF2-40B4-BE49-F238E27FC236}">
                  <a16:creationId xmlns:a16="http://schemas.microsoft.com/office/drawing/2014/main" id="{CAFF1F25-A78E-B744-99A8-3B31A0ABC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613" y="4813300"/>
              <a:ext cx="1319212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CORDOBA</a:t>
              </a:r>
            </a:p>
          </p:txBody>
        </p:sp>
        <p:sp>
          <p:nvSpPr>
            <p:cNvPr id="3101" name="Text Box 30">
              <a:extLst>
                <a:ext uri="{FF2B5EF4-FFF2-40B4-BE49-F238E27FC236}">
                  <a16:creationId xmlns:a16="http://schemas.microsoft.com/office/drawing/2014/main" id="{D14B47E0-48D9-1A41-B875-E518FBDF8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225" y="2674938"/>
              <a:ext cx="4332288" cy="7350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3958" b="1" dirty="0">
                  <a:solidFill>
                    <a:srgbClr val="000000"/>
                  </a:solidFill>
                </a:rPr>
                <a:t>ARGENTINA</a:t>
              </a:r>
            </a:p>
          </p:txBody>
        </p:sp>
        <p:grpSp>
          <p:nvGrpSpPr>
            <p:cNvPr id="16391" name="Group 1">
              <a:extLst>
                <a:ext uri="{FF2B5EF4-FFF2-40B4-BE49-F238E27FC236}">
                  <a16:creationId xmlns:a16="http://schemas.microsoft.com/office/drawing/2014/main" id="{1F853D1D-C45C-8B46-9FBB-B04851447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747963"/>
              <a:ext cx="901700" cy="561975"/>
              <a:chOff x="1155700" y="2747963"/>
              <a:chExt cx="901700" cy="561975"/>
            </a:xfrm>
          </p:grpSpPr>
          <p:sp>
            <p:nvSpPr>
              <p:cNvPr id="16405" name="Freeform 31">
                <a:extLst>
                  <a:ext uri="{FF2B5EF4-FFF2-40B4-BE49-F238E27FC236}">
                    <a16:creationId xmlns:a16="http://schemas.microsoft.com/office/drawing/2014/main" id="{02445BBD-0FF8-2A44-84E5-5EC682D7C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747963"/>
                <a:ext cx="901700" cy="561975"/>
              </a:xfrm>
              <a:custGeom>
                <a:avLst/>
                <a:gdLst>
                  <a:gd name="T0" fmla="*/ 0 w 5011"/>
                  <a:gd name="T1" fmla="*/ 0 h 3125"/>
                  <a:gd name="T2" fmla="*/ 2147483646 w 5011"/>
                  <a:gd name="T3" fmla="*/ 0 h 3125"/>
                  <a:gd name="T4" fmla="*/ 2147483646 w 5011"/>
                  <a:gd name="T5" fmla="*/ 2147483646 h 3125"/>
                  <a:gd name="T6" fmla="*/ 0 w 5011"/>
                  <a:gd name="T7" fmla="*/ 2147483646 h 3125"/>
                  <a:gd name="T8" fmla="*/ 0 w 5011"/>
                  <a:gd name="T9" fmla="*/ 0 h 3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3125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3124"/>
                    </a:lnTo>
                    <a:lnTo>
                      <a:pt x="0" y="31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ACD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6" name="Freeform 32">
                <a:extLst>
                  <a:ext uri="{FF2B5EF4-FFF2-40B4-BE49-F238E27FC236}">
                    <a16:creationId xmlns:a16="http://schemas.microsoft.com/office/drawing/2014/main" id="{9449D0C6-B1BE-3F44-8609-9DBECB84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935288"/>
                <a:ext cx="901700" cy="185737"/>
              </a:xfrm>
              <a:custGeom>
                <a:avLst/>
                <a:gdLst>
                  <a:gd name="T0" fmla="*/ 0 w 5011"/>
                  <a:gd name="T1" fmla="*/ 0 h 1030"/>
                  <a:gd name="T2" fmla="*/ 2147483646 w 5011"/>
                  <a:gd name="T3" fmla="*/ 0 h 1030"/>
                  <a:gd name="T4" fmla="*/ 2147483646 w 5011"/>
                  <a:gd name="T5" fmla="*/ 2147483646 h 1030"/>
                  <a:gd name="T6" fmla="*/ 0 w 5011"/>
                  <a:gd name="T7" fmla="*/ 2147483646 h 1030"/>
                  <a:gd name="T8" fmla="*/ 0 w 5011"/>
                  <a:gd name="T9" fmla="*/ 0 h 10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1030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1029"/>
                    </a:lnTo>
                    <a:lnTo>
                      <a:pt x="0" y="10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7" name="Freeform 33">
                <a:extLst>
                  <a:ext uri="{FF2B5EF4-FFF2-40B4-BE49-F238E27FC236}">
                    <a16:creationId xmlns:a16="http://schemas.microsoft.com/office/drawing/2014/main" id="{0E874F4C-D1C8-B54D-AA0D-950B92C00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5775"/>
                <a:ext cx="69850" cy="57150"/>
              </a:xfrm>
              <a:custGeom>
                <a:avLst/>
                <a:gdLst>
                  <a:gd name="T0" fmla="*/ 2147483646 w 382"/>
                  <a:gd name="T1" fmla="*/ 0 h 324"/>
                  <a:gd name="T2" fmla="*/ 2147483646 w 382"/>
                  <a:gd name="T3" fmla="*/ 2147483646 h 324"/>
                  <a:gd name="T4" fmla="*/ 2147483646 w 382"/>
                  <a:gd name="T5" fmla="*/ 2147483646 h 324"/>
                  <a:gd name="T6" fmla="*/ 2147483646 w 382"/>
                  <a:gd name="T7" fmla="*/ 2147483646 h 324"/>
                  <a:gd name="T8" fmla="*/ 2147483646 w 382"/>
                  <a:gd name="T9" fmla="*/ 2147483646 h 324"/>
                  <a:gd name="T10" fmla="*/ 2147483646 w 382"/>
                  <a:gd name="T11" fmla="*/ 2147483646 h 324"/>
                  <a:gd name="T12" fmla="*/ 2147483646 w 382"/>
                  <a:gd name="T13" fmla="*/ 2147483646 h 324"/>
                  <a:gd name="T14" fmla="*/ 0 w 382"/>
                  <a:gd name="T15" fmla="*/ 2147483646 h 324"/>
                  <a:gd name="T16" fmla="*/ 2147483646 w 382"/>
                  <a:gd name="T17" fmla="*/ 2147483646 h 324"/>
                  <a:gd name="T18" fmla="*/ 2147483646 w 382"/>
                  <a:gd name="T19" fmla="*/ 2147483646 h 324"/>
                  <a:gd name="T20" fmla="*/ 2147483646 w 382"/>
                  <a:gd name="T21" fmla="*/ 2147483646 h 324"/>
                  <a:gd name="T22" fmla="*/ 2147483646 w 382"/>
                  <a:gd name="T23" fmla="*/ 0 h 3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2" h="324">
                    <a:moveTo>
                      <a:pt x="362" y="0"/>
                    </a:moveTo>
                    <a:cubicBezTo>
                      <a:pt x="57" y="323"/>
                      <a:pt x="57" y="323"/>
                      <a:pt x="57" y="323"/>
                    </a:cubicBezTo>
                    <a:lnTo>
                      <a:pt x="76" y="323"/>
                    </a:lnTo>
                    <a:cubicBezTo>
                      <a:pt x="381" y="38"/>
                      <a:pt x="381" y="38"/>
                      <a:pt x="381" y="38"/>
                    </a:cubicBezTo>
                    <a:lnTo>
                      <a:pt x="248" y="95"/>
                    </a:lnTo>
                    <a:cubicBezTo>
                      <a:pt x="190" y="114"/>
                      <a:pt x="171" y="152"/>
                      <a:pt x="114" y="171"/>
                    </a:cubicBezTo>
                    <a:cubicBezTo>
                      <a:pt x="76" y="190"/>
                      <a:pt x="57" y="228"/>
                      <a:pt x="38" y="247"/>
                    </a:cubicBezTo>
                    <a:cubicBezTo>
                      <a:pt x="19" y="247"/>
                      <a:pt x="0" y="247"/>
                      <a:pt x="0" y="247"/>
                    </a:cubicBezTo>
                    <a:cubicBezTo>
                      <a:pt x="0" y="266"/>
                      <a:pt x="19" y="266"/>
                      <a:pt x="57" y="247"/>
                    </a:cubicBezTo>
                    <a:cubicBezTo>
                      <a:pt x="76" y="228"/>
                      <a:pt x="76" y="209"/>
                      <a:pt x="133" y="190"/>
                    </a:cubicBezTo>
                    <a:cubicBezTo>
                      <a:pt x="190" y="171"/>
                      <a:pt x="190" y="133"/>
                      <a:pt x="248" y="114"/>
                    </a:cubicBezTo>
                    <a:lnTo>
                      <a:pt x="362" y="0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08" name="Freeform 34">
                <a:extLst>
                  <a:ext uri="{FF2B5EF4-FFF2-40B4-BE49-F238E27FC236}">
                    <a16:creationId xmlns:a16="http://schemas.microsoft.com/office/drawing/2014/main" id="{9385601A-CC1F-2A45-8E7B-22954E38C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5775"/>
                <a:ext cx="69850" cy="57150"/>
              </a:xfrm>
              <a:custGeom>
                <a:avLst/>
                <a:gdLst>
                  <a:gd name="T0" fmla="*/ 2147483646 w 382"/>
                  <a:gd name="T1" fmla="*/ 0 h 324"/>
                  <a:gd name="T2" fmla="*/ 2147483646 w 382"/>
                  <a:gd name="T3" fmla="*/ 2147483646 h 324"/>
                  <a:gd name="T4" fmla="*/ 2147483646 w 382"/>
                  <a:gd name="T5" fmla="*/ 2147483646 h 324"/>
                  <a:gd name="T6" fmla="*/ 2147483646 w 382"/>
                  <a:gd name="T7" fmla="*/ 2147483646 h 324"/>
                  <a:gd name="T8" fmla="*/ 2147483646 w 382"/>
                  <a:gd name="T9" fmla="*/ 2147483646 h 324"/>
                  <a:gd name="T10" fmla="*/ 2147483646 w 382"/>
                  <a:gd name="T11" fmla="*/ 2147483646 h 324"/>
                  <a:gd name="T12" fmla="*/ 2147483646 w 382"/>
                  <a:gd name="T13" fmla="*/ 2147483646 h 324"/>
                  <a:gd name="T14" fmla="*/ 0 w 382"/>
                  <a:gd name="T15" fmla="*/ 2147483646 h 324"/>
                  <a:gd name="T16" fmla="*/ 2147483646 w 382"/>
                  <a:gd name="T17" fmla="*/ 2147483646 h 324"/>
                  <a:gd name="T18" fmla="*/ 2147483646 w 382"/>
                  <a:gd name="T19" fmla="*/ 2147483646 h 324"/>
                  <a:gd name="T20" fmla="*/ 2147483646 w 382"/>
                  <a:gd name="T21" fmla="*/ 2147483646 h 3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2" h="324">
                    <a:moveTo>
                      <a:pt x="362" y="0"/>
                    </a:moveTo>
                    <a:cubicBezTo>
                      <a:pt x="57" y="323"/>
                      <a:pt x="57" y="323"/>
                      <a:pt x="57" y="323"/>
                    </a:cubicBezTo>
                    <a:lnTo>
                      <a:pt x="76" y="323"/>
                    </a:lnTo>
                    <a:cubicBezTo>
                      <a:pt x="381" y="38"/>
                      <a:pt x="381" y="38"/>
                      <a:pt x="381" y="38"/>
                    </a:cubicBezTo>
                    <a:lnTo>
                      <a:pt x="248" y="95"/>
                    </a:lnTo>
                    <a:cubicBezTo>
                      <a:pt x="190" y="114"/>
                      <a:pt x="171" y="152"/>
                      <a:pt x="114" y="171"/>
                    </a:cubicBezTo>
                    <a:cubicBezTo>
                      <a:pt x="76" y="190"/>
                      <a:pt x="57" y="228"/>
                      <a:pt x="38" y="247"/>
                    </a:cubicBezTo>
                    <a:cubicBezTo>
                      <a:pt x="19" y="247"/>
                      <a:pt x="0" y="247"/>
                      <a:pt x="0" y="247"/>
                    </a:cubicBezTo>
                    <a:cubicBezTo>
                      <a:pt x="0" y="266"/>
                      <a:pt x="19" y="266"/>
                      <a:pt x="57" y="247"/>
                    </a:cubicBezTo>
                    <a:cubicBezTo>
                      <a:pt x="76" y="228"/>
                      <a:pt x="76" y="209"/>
                      <a:pt x="133" y="190"/>
                    </a:cubicBezTo>
                    <a:cubicBezTo>
                      <a:pt x="190" y="171"/>
                      <a:pt x="190" y="133"/>
                      <a:pt x="248" y="114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09" name="Freeform 35">
                <a:extLst>
                  <a:ext uri="{FF2B5EF4-FFF2-40B4-BE49-F238E27FC236}">
                    <a16:creationId xmlns:a16="http://schemas.microsoft.com/office/drawing/2014/main" id="{1476E034-A06A-1A4D-A0D6-CC45E89D6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28950"/>
                <a:ext cx="49212" cy="71438"/>
              </a:xfrm>
              <a:custGeom>
                <a:avLst/>
                <a:gdLst>
                  <a:gd name="T0" fmla="*/ 2147483646 w 268"/>
                  <a:gd name="T1" fmla="*/ 0 h 400"/>
                  <a:gd name="T2" fmla="*/ 2147483646 w 268"/>
                  <a:gd name="T3" fmla="*/ 2147483646 h 400"/>
                  <a:gd name="T4" fmla="*/ 2147483646 w 268"/>
                  <a:gd name="T5" fmla="*/ 2147483646 h 400"/>
                  <a:gd name="T6" fmla="*/ 2147483646 w 268"/>
                  <a:gd name="T7" fmla="*/ 2147483646 h 400"/>
                  <a:gd name="T8" fmla="*/ 2147483646 w 268"/>
                  <a:gd name="T9" fmla="*/ 2147483646 h 400"/>
                  <a:gd name="T10" fmla="*/ 2147483646 w 268"/>
                  <a:gd name="T11" fmla="*/ 2147483646 h 400"/>
                  <a:gd name="T12" fmla="*/ 2147483646 w 268"/>
                  <a:gd name="T13" fmla="*/ 2147483646 h 400"/>
                  <a:gd name="T14" fmla="*/ 0 w 268"/>
                  <a:gd name="T15" fmla="*/ 2147483646 h 400"/>
                  <a:gd name="T16" fmla="*/ 2147483646 w 268"/>
                  <a:gd name="T17" fmla="*/ 2147483646 h 400"/>
                  <a:gd name="T18" fmla="*/ 2147483646 w 268"/>
                  <a:gd name="T19" fmla="*/ 2147483646 h 400"/>
                  <a:gd name="T20" fmla="*/ 2147483646 w 268"/>
                  <a:gd name="T21" fmla="*/ 2147483646 h 400"/>
                  <a:gd name="T22" fmla="*/ 2147483646 w 268"/>
                  <a:gd name="T23" fmla="*/ 0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8" h="400">
                    <a:moveTo>
                      <a:pt x="229" y="0"/>
                    </a:moveTo>
                    <a:cubicBezTo>
                      <a:pt x="95" y="399"/>
                      <a:pt x="95" y="399"/>
                      <a:pt x="95" y="399"/>
                    </a:cubicBezTo>
                    <a:cubicBezTo>
                      <a:pt x="95" y="399"/>
                      <a:pt x="76" y="399"/>
                      <a:pt x="95" y="399"/>
                    </a:cubicBezTo>
                    <a:cubicBezTo>
                      <a:pt x="267" y="19"/>
                      <a:pt x="267" y="19"/>
                      <a:pt x="267" y="19"/>
                    </a:cubicBezTo>
                    <a:lnTo>
                      <a:pt x="171" y="114"/>
                    </a:lnTo>
                    <a:cubicBezTo>
                      <a:pt x="114" y="152"/>
                      <a:pt x="134" y="209"/>
                      <a:pt x="76" y="228"/>
                    </a:cubicBezTo>
                    <a:cubicBezTo>
                      <a:pt x="38" y="266"/>
                      <a:pt x="38" y="304"/>
                      <a:pt x="38" y="323"/>
                    </a:cubicBezTo>
                    <a:cubicBezTo>
                      <a:pt x="19" y="342"/>
                      <a:pt x="0" y="342"/>
                      <a:pt x="0" y="362"/>
                    </a:cubicBezTo>
                    <a:cubicBezTo>
                      <a:pt x="0" y="362"/>
                      <a:pt x="38" y="362"/>
                      <a:pt x="38" y="342"/>
                    </a:cubicBezTo>
                    <a:cubicBezTo>
                      <a:pt x="57" y="304"/>
                      <a:pt x="57" y="285"/>
                      <a:pt x="95" y="247"/>
                    </a:cubicBezTo>
                    <a:cubicBezTo>
                      <a:pt x="153" y="209"/>
                      <a:pt x="134" y="171"/>
                      <a:pt x="190" y="133"/>
                    </a:cubicBezTo>
                    <a:lnTo>
                      <a:pt x="229" y="0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0" name="Freeform 36">
                <a:extLst>
                  <a:ext uri="{FF2B5EF4-FFF2-40B4-BE49-F238E27FC236}">
                    <a16:creationId xmlns:a16="http://schemas.microsoft.com/office/drawing/2014/main" id="{3256A1A9-BCB5-164B-B930-9599445CF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28950"/>
                <a:ext cx="49212" cy="71438"/>
              </a:xfrm>
              <a:custGeom>
                <a:avLst/>
                <a:gdLst>
                  <a:gd name="T0" fmla="*/ 2147483646 w 268"/>
                  <a:gd name="T1" fmla="*/ 0 h 400"/>
                  <a:gd name="T2" fmla="*/ 2147483646 w 268"/>
                  <a:gd name="T3" fmla="*/ 2147483646 h 400"/>
                  <a:gd name="T4" fmla="*/ 2147483646 w 268"/>
                  <a:gd name="T5" fmla="*/ 2147483646 h 400"/>
                  <a:gd name="T6" fmla="*/ 2147483646 w 268"/>
                  <a:gd name="T7" fmla="*/ 2147483646 h 400"/>
                  <a:gd name="T8" fmla="*/ 2147483646 w 268"/>
                  <a:gd name="T9" fmla="*/ 2147483646 h 400"/>
                  <a:gd name="T10" fmla="*/ 2147483646 w 268"/>
                  <a:gd name="T11" fmla="*/ 2147483646 h 400"/>
                  <a:gd name="T12" fmla="*/ 2147483646 w 268"/>
                  <a:gd name="T13" fmla="*/ 2147483646 h 400"/>
                  <a:gd name="T14" fmla="*/ 0 w 268"/>
                  <a:gd name="T15" fmla="*/ 2147483646 h 400"/>
                  <a:gd name="T16" fmla="*/ 2147483646 w 268"/>
                  <a:gd name="T17" fmla="*/ 2147483646 h 400"/>
                  <a:gd name="T18" fmla="*/ 2147483646 w 268"/>
                  <a:gd name="T19" fmla="*/ 2147483646 h 400"/>
                  <a:gd name="T20" fmla="*/ 2147483646 w 268"/>
                  <a:gd name="T21" fmla="*/ 2147483646 h 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8" h="400">
                    <a:moveTo>
                      <a:pt x="229" y="0"/>
                    </a:moveTo>
                    <a:cubicBezTo>
                      <a:pt x="95" y="399"/>
                      <a:pt x="95" y="399"/>
                      <a:pt x="95" y="399"/>
                    </a:cubicBezTo>
                    <a:cubicBezTo>
                      <a:pt x="95" y="399"/>
                      <a:pt x="76" y="399"/>
                      <a:pt x="95" y="399"/>
                    </a:cubicBezTo>
                    <a:cubicBezTo>
                      <a:pt x="267" y="19"/>
                      <a:pt x="267" y="19"/>
                      <a:pt x="267" y="19"/>
                    </a:cubicBezTo>
                    <a:lnTo>
                      <a:pt x="171" y="114"/>
                    </a:lnTo>
                    <a:cubicBezTo>
                      <a:pt x="114" y="152"/>
                      <a:pt x="134" y="209"/>
                      <a:pt x="76" y="228"/>
                    </a:cubicBezTo>
                    <a:cubicBezTo>
                      <a:pt x="38" y="266"/>
                      <a:pt x="38" y="304"/>
                      <a:pt x="38" y="323"/>
                    </a:cubicBezTo>
                    <a:cubicBezTo>
                      <a:pt x="19" y="342"/>
                      <a:pt x="0" y="342"/>
                      <a:pt x="0" y="362"/>
                    </a:cubicBezTo>
                    <a:cubicBezTo>
                      <a:pt x="0" y="362"/>
                      <a:pt x="38" y="362"/>
                      <a:pt x="38" y="342"/>
                    </a:cubicBezTo>
                    <a:cubicBezTo>
                      <a:pt x="57" y="304"/>
                      <a:pt x="57" y="285"/>
                      <a:pt x="95" y="247"/>
                    </a:cubicBezTo>
                    <a:cubicBezTo>
                      <a:pt x="153" y="209"/>
                      <a:pt x="134" y="171"/>
                      <a:pt x="190" y="133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11" name="Freeform 37">
                <a:extLst>
                  <a:ext uri="{FF2B5EF4-FFF2-40B4-BE49-F238E27FC236}">
                    <a16:creationId xmlns:a16="http://schemas.microsoft.com/office/drawing/2014/main" id="{EBD2A5B6-31FE-4A48-B496-31CB03804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28950"/>
                <a:ext cx="34925" cy="79375"/>
              </a:xfrm>
              <a:custGeom>
                <a:avLst/>
                <a:gdLst>
                  <a:gd name="T0" fmla="*/ 0 w 191"/>
                  <a:gd name="T1" fmla="*/ 2147483646 h 439"/>
                  <a:gd name="T2" fmla="*/ 2147483646 w 191"/>
                  <a:gd name="T3" fmla="*/ 2147483646 h 439"/>
                  <a:gd name="T4" fmla="*/ 2147483646 w 191"/>
                  <a:gd name="T5" fmla="*/ 0 h 439"/>
                  <a:gd name="T6" fmla="*/ 2147483646 w 191"/>
                  <a:gd name="T7" fmla="*/ 2147483646 h 439"/>
                  <a:gd name="T8" fmla="*/ 2147483646 w 191"/>
                  <a:gd name="T9" fmla="*/ 2147483646 h 439"/>
                  <a:gd name="T10" fmla="*/ 2147483646 w 191"/>
                  <a:gd name="T11" fmla="*/ 2147483646 h 439"/>
                  <a:gd name="T12" fmla="*/ 2147483646 w 191"/>
                  <a:gd name="T13" fmla="*/ 2147483646 h 439"/>
                  <a:gd name="T14" fmla="*/ 2147483646 w 191"/>
                  <a:gd name="T15" fmla="*/ 2147483646 h 439"/>
                  <a:gd name="T16" fmla="*/ 2147483646 w 191"/>
                  <a:gd name="T17" fmla="*/ 2147483646 h 439"/>
                  <a:gd name="T18" fmla="*/ 2147483646 w 191"/>
                  <a:gd name="T19" fmla="*/ 2147483646 h 439"/>
                  <a:gd name="T20" fmla="*/ 0 w 191"/>
                  <a:gd name="T21" fmla="*/ 2147483646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1" h="439">
                    <a:moveTo>
                      <a:pt x="0" y="19"/>
                    </a:moveTo>
                    <a:cubicBezTo>
                      <a:pt x="190" y="399"/>
                      <a:pt x="190" y="399"/>
                      <a:pt x="190" y="399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38" y="152"/>
                    </a:lnTo>
                    <a:cubicBezTo>
                      <a:pt x="38" y="209"/>
                      <a:pt x="76" y="228"/>
                      <a:pt x="76" y="285"/>
                    </a:cubicBezTo>
                    <a:cubicBezTo>
                      <a:pt x="57" y="342"/>
                      <a:pt x="95" y="381"/>
                      <a:pt x="95" y="399"/>
                    </a:cubicBezTo>
                    <a:cubicBezTo>
                      <a:pt x="114" y="418"/>
                      <a:pt x="95" y="418"/>
                      <a:pt x="95" y="418"/>
                    </a:cubicBezTo>
                    <a:cubicBezTo>
                      <a:pt x="114" y="438"/>
                      <a:pt x="114" y="418"/>
                      <a:pt x="114" y="381"/>
                    </a:cubicBezTo>
                    <a:cubicBezTo>
                      <a:pt x="114" y="362"/>
                      <a:pt x="95" y="342"/>
                      <a:pt x="95" y="285"/>
                    </a:cubicBezTo>
                    <a:cubicBezTo>
                      <a:pt x="95" y="228"/>
                      <a:pt x="76" y="209"/>
                      <a:pt x="76" y="152"/>
                    </a:cubicBezTo>
                    <a:lnTo>
                      <a:pt x="0" y="19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2" name="Freeform 38">
                <a:extLst>
                  <a:ext uri="{FF2B5EF4-FFF2-40B4-BE49-F238E27FC236}">
                    <a16:creationId xmlns:a16="http://schemas.microsoft.com/office/drawing/2014/main" id="{915AD5FF-2626-7B48-AE87-8EA1D952D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28950"/>
                <a:ext cx="34925" cy="79375"/>
              </a:xfrm>
              <a:custGeom>
                <a:avLst/>
                <a:gdLst>
                  <a:gd name="T0" fmla="*/ 0 w 191"/>
                  <a:gd name="T1" fmla="*/ 2147483646 h 439"/>
                  <a:gd name="T2" fmla="*/ 2147483646 w 191"/>
                  <a:gd name="T3" fmla="*/ 2147483646 h 439"/>
                  <a:gd name="T4" fmla="*/ 2147483646 w 191"/>
                  <a:gd name="T5" fmla="*/ 0 h 439"/>
                  <a:gd name="T6" fmla="*/ 2147483646 w 191"/>
                  <a:gd name="T7" fmla="*/ 2147483646 h 439"/>
                  <a:gd name="T8" fmla="*/ 2147483646 w 191"/>
                  <a:gd name="T9" fmla="*/ 2147483646 h 439"/>
                  <a:gd name="T10" fmla="*/ 2147483646 w 191"/>
                  <a:gd name="T11" fmla="*/ 2147483646 h 439"/>
                  <a:gd name="T12" fmla="*/ 2147483646 w 191"/>
                  <a:gd name="T13" fmla="*/ 2147483646 h 439"/>
                  <a:gd name="T14" fmla="*/ 2147483646 w 191"/>
                  <a:gd name="T15" fmla="*/ 2147483646 h 439"/>
                  <a:gd name="T16" fmla="*/ 2147483646 w 191"/>
                  <a:gd name="T17" fmla="*/ 2147483646 h 439"/>
                  <a:gd name="T18" fmla="*/ 2147483646 w 191"/>
                  <a:gd name="T19" fmla="*/ 2147483646 h 4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439">
                    <a:moveTo>
                      <a:pt x="0" y="19"/>
                    </a:moveTo>
                    <a:cubicBezTo>
                      <a:pt x="190" y="399"/>
                      <a:pt x="190" y="399"/>
                      <a:pt x="190" y="399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38" y="152"/>
                    </a:lnTo>
                    <a:cubicBezTo>
                      <a:pt x="38" y="209"/>
                      <a:pt x="76" y="228"/>
                      <a:pt x="76" y="285"/>
                    </a:cubicBezTo>
                    <a:cubicBezTo>
                      <a:pt x="57" y="342"/>
                      <a:pt x="95" y="381"/>
                      <a:pt x="95" y="399"/>
                    </a:cubicBezTo>
                    <a:cubicBezTo>
                      <a:pt x="114" y="418"/>
                      <a:pt x="95" y="418"/>
                      <a:pt x="95" y="418"/>
                    </a:cubicBezTo>
                    <a:cubicBezTo>
                      <a:pt x="114" y="438"/>
                      <a:pt x="114" y="418"/>
                      <a:pt x="114" y="381"/>
                    </a:cubicBezTo>
                    <a:cubicBezTo>
                      <a:pt x="114" y="362"/>
                      <a:pt x="95" y="342"/>
                      <a:pt x="95" y="285"/>
                    </a:cubicBezTo>
                    <a:cubicBezTo>
                      <a:pt x="95" y="228"/>
                      <a:pt x="76" y="209"/>
                      <a:pt x="76" y="152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13" name="Freeform 39">
                <a:extLst>
                  <a:ext uri="{FF2B5EF4-FFF2-40B4-BE49-F238E27FC236}">
                    <a16:creationId xmlns:a16="http://schemas.microsoft.com/office/drawing/2014/main" id="{00EE0D62-2569-C541-B4A6-701F4D19D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500" y="3028950"/>
                <a:ext cx="20638" cy="79375"/>
              </a:xfrm>
              <a:custGeom>
                <a:avLst/>
                <a:gdLst>
                  <a:gd name="T0" fmla="*/ 2147483646 w 115"/>
                  <a:gd name="T1" fmla="*/ 0 h 439"/>
                  <a:gd name="T2" fmla="*/ 2147483646 w 115"/>
                  <a:gd name="T3" fmla="*/ 2147483646 h 439"/>
                  <a:gd name="T4" fmla="*/ 2147483646 w 115"/>
                  <a:gd name="T5" fmla="*/ 2147483646 h 439"/>
                  <a:gd name="T6" fmla="*/ 2147483646 w 115"/>
                  <a:gd name="T7" fmla="*/ 0 h 439"/>
                  <a:gd name="T8" fmla="*/ 2147483646 w 115"/>
                  <a:gd name="T9" fmla="*/ 2147483646 h 439"/>
                  <a:gd name="T10" fmla="*/ 2147483646 w 115"/>
                  <a:gd name="T11" fmla="*/ 2147483646 h 439"/>
                  <a:gd name="T12" fmla="*/ 2147483646 w 115"/>
                  <a:gd name="T13" fmla="*/ 2147483646 h 439"/>
                  <a:gd name="T14" fmla="*/ 0 w 115"/>
                  <a:gd name="T15" fmla="*/ 2147483646 h 439"/>
                  <a:gd name="T16" fmla="*/ 2147483646 w 115"/>
                  <a:gd name="T17" fmla="*/ 2147483646 h 439"/>
                  <a:gd name="T18" fmla="*/ 2147483646 w 115"/>
                  <a:gd name="T19" fmla="*/ 2147483646 h 439"/>
                  <a:gd name="T20" fmla="*/ 2147483646 w 115"/>
                  <a:gd name="T21" fmla="*/ 2147483646 h 439"/>
                  <a:gd name="T22" fmla="*/ 2147483646 w 115"/>
                  <a:gd name="T23" fmla="*/ 0 h 4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5" h="439">
                    <a:moveTo>
                      <a:pt x="76" y="0"/>
                    </a:moveTo>
                    <a:cubicBezTo>
                      <a:pt x="95" y="438"/>
                      <a:pt x="95" y="438"/>
                      <a:pt x="95" y="438"/>
                    </a:cubicBezTo>
                    <a:cubicBezTo>
                      <a:pt x="114" y="438"/>
                      <a:pt x="114" y="438"/>
                      <a:pt x="114" y="438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57" y="133"/>
                    </a:lnTo>
                    <a:cubicBezTo>
                      <a:pt x="37" y="190"/>
                      <a:pt x="57" y="228"/>
                      <a:pt x="37" y="285"/>
                    </a:cubicBezTo>
                    <a:cubicBezTo>
                      <a:pt x="0" y="323"/>
                      <a:pt x="18" y="362"/>
                      <a:pt x="18" y="399"/>
                    </a:cubicBezTo>
                    <a:cubicBezTo>
                      <a:pt x="18" y="418"/>
                      <a:pt x="0" y="418"/>
                      <a:pt x="0" y="418"/>
                    </a:cubicBezTo>
                    <a:cubicBezTo>
                      <a:pt x="18" y="438"/>
                      <a:pt x="37" y="418"/>
                      <a:pt x="37" y="381"/>
                    </a:cubicBezTo>
                    <a:cubicBezTo>
                      <a:pt x="37" y="362"/>
                      <a:pt x="18" y="342"/>
                      <a:pt x="57" y="285"/>
                    </a:cubicBezTo>
                    <a:cubicBezTo>
                      <a:pt x="95" y="228"/>
                      <a:pt x="57" y="209"/>
                      <a:pt x="95" y="152"/>
                    </a:cubicBezTo>
                    <a:lnTo>
                      <a:pt x="76" y="0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4" name="Freeform 40">
                <a:extLst>
                  <a:ext uri="{FF2B5EF4-FFF2-40B4-BE49-F238E27FC236}">
                    <a16:creationId xmlns:a16="http://schemas.microsoft.com/office/drawing/2014/main" id="{F1F110FE-4AA7-B84A-A096-CCB45FD75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500" y="3028950"/>
                <a:ext cx="20638" cy="79375"/>
              </a:xfrm>
              <a:custGeom>
                <a:avLst/>
                <a:gdLst>
                  <a:gd name="T0" fmla="*/ 2147483646 w 115"/>
                  <a:gd name="T1" fmla="*/ 0 h 439"/>
                  <a:gd name="T2" fmla="*/ 2147483646 w 115"/>
                  <a:gd name="T3" fmla="*/ 2147483646 h 439"/>
                  <a:gd name="T4" fmla="*/ 2147483646 w 115"/>
                  <a:gd name="T5" fmla="*/ 2147483646 h 439"/>
                  <a:gd name="T6" fmla="*/ 2147483646 w 115"/>
                  <a:gd name="T7" fmla="*/ 0 h 439"/>
                  <a:gd name="T8" fmla="*/ 2147483646 w 115"/>
                  <a:gd name="T9" fmla="*/ 2147483646 h 439"/>
                  <a:gd name="T10" fmla="*/ 2147483646 w 115"/>
                  <a:gd name="T11" fmla="*/ 2147483646 h 439"/>
                  <a:gd name="T12" fmla="*/ 2147483646 w 115"/>
                  <a:gd name="T13" fmla="*/ 2147483646 h 439"/>
                  <a:gd name="T14" fmla="*/ 0 w 115"/>
                  <a:gd name="T15" fmla="*/ 2147483646 h 439"/>
                  <a:gd name="T16" fmla="*/ 2147483646 w 115"/>
                  <a:gd name="T17" fmla="*/ 2147483646 h 439"/>
                  <a:gd name="T18" fmla="*/ 2147483646 w 115"/>
                  <a:gd name="T19" fmla="*/ 2147483646 h 439"/>
                  <a:gd name="T20" fmla="*/ 2147483646 w 115"/>
                  <a:gd name="T21" fmla="*/ 2147483646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439">
                    <a:moveTo>
                      <a:pt x="76" y="0"/>
                    </a:moveTo>
                    <a:cubicBezTo>
                      <a:pt x="95" y="438"/>
                      <a:pt x="95" y="438"/>
                      <a:pt x="95" y="438"/>
                    </a:cubicBezTo>
                    <a:cubicBezTo>
                      <a:pt x="114" y="438"/>
                      <a:pt x="114" y="438"/>
                      <a:pt x="114" y="438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57" y="133"/>
                    </a:lnTo>
                    <a:cubicBezTo>
                      <a:pt x="37" y="190"/>
                      <a:pt x="57" y="228"/>
                      <a:pt x="37" y="285"/>
                    </a:cubicBezTo>
                    <a:cubicBezTo>
                      <a:pt x="0" y="323"/>
                      <a:pt x="18" y="362"/>
                      <a:pt x="18" y="399"/>
                    </a:cubicBezTo>
                    <a:cubicBezTo>
                      <a:pt x="18" y="418"/>
                      <a:pt x="0" y="418"/>
                      <a:pt x="0" y="418"/>
                    </a:cubicBezTo>
                    <a:cubicBezTo>
                      <a:pt x="18" y="438"/>
                      <a:pt x="37" y="418"/>
                      <a:pt x="37" y="381"/>
                    </a:cubicBezTo>
                    <a:cubicBezTo>
                      <a:pt x="37" y="362"/>
                      <a:pt x="18" y="342"/>
                      <a:pt x="57" y="285"/>
                    </a:cubicBezTo>
                    <a:cubicBezTo>
                      <a:pt x="95" y="228"/>
                      <a:pt x="57" y="209"/>
                      <a:pt x="95" y="152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15" name="Freeform 41">
                <a:extLst>
                  <a:ext uri="{FF2B5EF4-FFF2-40B4-BE49-F238E27FC236}">
                    <a16:creationId xmlns:a16="http://schemas.microsoft.com/office/drawing/2014/main" id="{761F0309-7908-1E46-94FC-8CFAA7403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350" y="3011488"/>
                <a:ext cx="74613" cy="20637"/>
              </a:xfrm>
              <a:custGeom>
                <a:avLst/>
                <a:gdLst>
                  <a:gd name="T0" fmla="*/ 2147483646 w 420"/>
                  <a:gd name="T1" fmla="*/ 2147483646 h 115"/>
                  <a:gd name="T2" fmla="*/ 0 w 420"/>
                  <a:gd name="T3" fmla="*/ 2147483646 h 115"/>
                  <a:gd name="T4" fmla="*/ 2147483646 w 420"/>
                  <a:gd name="T5" fmla="*/ 2147483646 h 115"/>
                  <a:gd name="T6" fmla="*/ 2147483646 w 420"/>
                  <a:gd name="T7" fmla="*/ 2147483646 h 115"/>
                  <a:gd name="T8" fmla="*/ 2147483646 w 420"/>
                  <a:gd name="T9" fmla="*/ 2147483646 h 115"/>
                  <a:gd name="T10" fmla="*/ 2147483646 w 420"/>
                  <a:gd name="T11" fmla="*/ 2147483646 h 115"/>
                  <a:gd name="T12" fmla="*/ 0 w 420"/>
                  <a:gd name="T13" fmla="*/ 0 h 115"/>
                  <a:gd name="T14" fmla="*/ 2147483646 w 420"/>
                  <a:gd name="T15" fmla="*/ 2147483646 h 115"/>
                  <a:gd name="T16" fmla="*/ 2147483646 w 420"/>
                  <a:gd name="T17" fmla="*/ 2147483646 h 115"/>
                  <a:gd name="T18" fmla="*/ 2147483646 w 420"/>
                  <a:gd name="T19" fmla="*/ 2147483646 h 115"/>
                  <a:gd name="T20" fmla="*/ 2147483646 w 420"/>
                  <a:gd name="T21" fmla="*/ 2147483646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0" h="115">
                    <a:moveTo>
                      <a:pt x="419" y="76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19" y="114"/>
                      <a:pt x="419" y="114"/>
                      <a:pt x="419" y="114"/>
                    </a:cubicBezTo>
                    <a:lnTo>
                      <a:pt x="285" y="56"/>
                    </a:lnTo>
                    <a:cubicBezTo>
                      <a:pt x="228" y="37"/>
                      <a:pt x="190" y="56"/>
                      <a:pt x="152" y="37"/>
                    </a:cubicBezTo>
                    <a:cubicBezTo>
                      <a:pt x="95" y="0"/>
                      <a:pt x="57" y="18"/>
                      <a:pt x="38" y="18"/>
                    </a:cubicBezTo>
                    <a:cubicBezTo>
                      <a:pt x="19" y="18"/>
                      <a:pt x="19" y="0"/>
                      <a:pt x="0" y="0"/>
                    </a:cubicBezTo>
                    <a:cubicBezTo>
                      <a:pt x="0" y="0"/>
                      <a:pt x="19" y="18"/>
                      <a:pt x="38" y="37"/>
                    </a:cubicBezTo>
                    <a:cubicBezTo>
                      <a:pt x="76" y="37"/>
                      <a:pt x="76" y="18"/>
                      <a:pt x="133" y="56"/>
                    </a:cubicBezTo>
                    <a:cubicBezTo>
                      <a:pt x="190" y="76"/>
                      <a:pt x="228" y="56"/>
                      <a:pt x="266" y="95"/>
                    </a:cubicBezTo>
                    <a:lnTo>
                      <a:pt x="419" y="76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6" name="Freeform 42">
                <a:extLst>
                  <a:ext uri="{FF2B5EF4-FFF2-40B4-BE49-F238E27FC236}">
                    <a16:creationId xmlns:a16="http://schemas.microsoft.com/office/drawing/2014/main" id="{C39648C1-89DE-9146-B0F3-14FA10A2A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350" y="3011488"/>
                <a:ext cx="74613" cy="20637"/>
              </a:xfrm>
              <a:custGeom>
                <a:avLst/>
                <a:gdLst>
                  <a:gd name="T0" fmla="*/ 2147483646 w 420"/>
                  <a:gd name="T1" fmla="*/ 2147483646 h 115"/>
                  <a:gd name="T2" fmla="*/ 0 w 420"/>
                  <a:gd name="T3" fmla="*/ 2147483646 h 115"/>
                  <a:gd name="T4" fmla="*/ 2147483646 w 420"/>
                  <a:gd name="T5" fmla="*/ 2147483646 h 115"/>
                  <a:gd name="T6" fmla="*/ 2147483646 w 420"/>
                  <a:gd name="T7" fmla="*/ 2147483646 h 115"/>
                  <a:gd name="T8" fmla="*/ 2147483646 w 420"/>
                  <a:gd name="T9" fmla="*/ 2147483646 h 115"/>
                  <a:gd name="T10" fmla="*/ 2147483646 w 420"/>
                  <a:gd name="T11" fmla="*/ 2147483646 h 115"/>
                  <a:gd name="T12" fmla="*/ 0 w 420"/>
                  <a:gd name="T13" fmla="*/ 0 h 115"/>
                  <a:gd name="T14" fmla="*/ 2147483646 w 420"/>
                  <a:gd name="T15" fmla="*/ 2147483646 h 115"/>
                  <a:gd name="T16" fmla="*/ 2147483646 w 420"/>
                  <a:gd name="T17" fmla="*/ 2147483646 h 115"/>
                  <a:gd name="T18" fmla="*/ 2147483646 w 420"/>
                  <a:gd name="T19" fmla="*/ 2147483646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0" h="115">
                    <a:moveTo>
                      <a:pt x="419" y="76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19" y="114"/>
                      <a:pt x="419" y="114"/>
                      <a:pt x="419" y="114"/>
                    </a:cubicBezTo>
                    <a:lnTo>
                      <a:pt x="285" y="56"/>
                    </a:lnTo>
                    <a:cubicBezTo>
                      <a:pt x="228" y="37"/>
                      <a:pt x="190" y="56"/>
                      <a:pt x="152" y="37"/>
                    </a:cubicBezTo>
                    <a:cubicBezTo>
                      <a:pt x="95" y="0"/>
                      <a:pt x="57" y="18"/>
                      <a:pt x="38" y="18"/>
                    </a:cubicBezTo>
                    <a:cubicBezTo>
                      <a:pt x="19" y="18"/>
                      <a:pt x="19" y="0"/>
                      <a:pt x="0" y="0"/>
                    </a:cubicBezTo>
                    <a:cubicBezTo>
                      <a:pt x="0" y="0"/>
                      <a:pt x="19" y="18"/>
                      <a:pt x="38" y="37"/>
                    </a:cubicBezTo>
                    <a:cubicBezTo>
                      <a:pt x="76" y="37"/>
                      <a:pt x="76" y="18"/>
                      <a:pt x="133" y="56"/>
                    </a:cubicBezTo>
                    <a:cubicBezTo>
                      <a:pt x="190" y="76"/>
                      <a:pt x="228" y="56"/>
                      <a:pt x="266" y="95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17" name="Freeform 43">
                <a:extLst>
                  <a:ext uri="{FF2B5EF4-FFF2-40B4-BE49-F238E27FC236}">
                    <a16:creationId xmlns:a16="http://schemas.microsoft.com/office/drawing/2014/main" id="{5B245744-487D-C048-9C2D-1398B65D4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525" y="2984500"/>
                <a:ext cx="74613" cy="47625"/>
              </a:xfrm>
              <a:custGeom>
                <a:avLst/>
                <a:gdLst>
                  <a:gd name="T0" fmla="*/ 2147483646 w 420"/>
                  <a:gd name="T1" fmla="*/ 2147483646 h 268"/>
                  <a:gd name="T2" fmla="*/ 2147483646 w 420"/>
                  <a:gd name="T3" fmla="*/ 2147483646 h 268"/>
                  <a:gd name="T4" fmla="*/ 0 w 420"/>
                  <a:gd name="T5" fmla="*/ 2147483646 h 268"/>
                  <a:gd name="T6" fmla="*/ 2147483646 w 420"/>
                  <a:gd name="T7" fmla="*/ 2147483646 h 268"/>
                  <a:gd name="T8" fmla="*/ 2147483646 w 420"/>
                  <a:gd name="T9" fmla="*/ 2147483646 h 268"/>
                  <a:gd name="T10" fmla="*/ 2147483646 w 420"/>
                  <a:gd name="T11" fmla="*/ 2147483646 h 268"/>
                  <a:gd name="T12" fmla="*/ 2147483646 w 420"/>
                  <a:gd name="T13" fmla="*/ 2147483646 h 268"/>
                  <a:gd name="T14" fmla="*/ 2147483646 w 420"/>
                  <a:gd name="T15" fmla="*/ 2147483646 h 268"/>
                  <a:gd name="T16" fmla="*/ 2147483646 w 420"/>
                  <a:gd name="T17" fmla="*/ 0 h 268"/>
                  <a:gd name="T18" fmla="*/ 2147483646 w 420"/>
                  <a:gd name="T19" fmla="*/ 2147483646 h 268"/>
                  <a:gd name="T20" fmla="*/ 2147483646 w 420"/>
                  <a:gd name="T21" fmla="*/ 2147483646 h 268"/>
                  <a:gd name="T22" fmla="*/ 2147483646 w 420"/>
                  <a:gd name="T23" fmla="*/ 2147483646 h 268"/>
                  <a:gd name="T24" fmla="*/ 2147483646 w 420"/>
                  <a:gd name="T25" fmla="*/ 2147483646 h 2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0" h="268">
                    <a:moveTo>
                      <a:pt x="419" y="229"/>
                    </a:moveTo>
                    <a:cubicBezTo>
                      <a:pt x="19" y="76"/>
                      <a:pt x="19" y="76"/>
                      <a:pt x="19" y="76"/>
                    </a:cubicBezTo>
                    <a:lnTo>
                      <a:pt x="0" y="76"/>
                    </a:lnTo>
                    <a:cubicBezTo>
                      <a:pt x="0" y="95"/>
                      <a:pt x="19" y="95"/>
                      <a:pt x="19" y="95"/>
                    </a:cubicBezTo>
                    <a:cubicBezTo>
                      <a:pt x="400" y="267"/>
                      <a:pt x="400" y="267"/>
                      <a:pt x="400" y="267"/>
                    </a:cubicBezTo>
                    <a:lnTo>
                      <a:pt x="286" y="153"/>
                    </a:lnTo>
                    <a:cubicBezTo>
                      <a:pt x="247" y="114"/>
                      <a:pt x="209" y="114"/>
                      <a:pt x="171" y="76"/>
                    </a:cubicBezTo>
                    <a:cubicBezTo>
                      <a:pt x="133" y="38"/>
                      <a:pt x="95" y="38"/>
                      <a:pt x="76" y="38"/>
                    </a:cubicBezTo>
                    <a:cubicBezTo>
                      <a:pt x="57" y="19"/>
                      <a:pt x="57" y="0"/>
                      <a:pt x="57" y="0"/>
                    </a:cubicBezTo>
                    <a:cubicBezTo>
                      <a:pt x="38" y="0"/>
                      <a:pt x="57" y="19"/>
                      <a:pt x="76" y="38"/>
                    </a:cubicBezTo>
                    <a:cubicBezTo>
                      <a:pt x="95" y="57"/>
                      <a:pt x="114" y="57"/>
                      <a:pt x="152" y="95"/>
                    </a:cubicBezTo>
                    <a:cubicBezTo>
                      <a:pt x="209" y="153"/>
                      <a:pt x="228" y="133"/>
                      <a:pt x="266" y="190"/>
                    </a:cubicBezTo>
                    <a:lnTo>
                      <a:pt x="419" y="229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18" name="Freeform 44">
                <a:extLst>
                  <a:ext uri="{FF2B5EF4-FFF2-40B4-BE49-F238E27FC236}">
                    <a16:creationId xmlns:a16="http://schemas.microsoft.com/office/drawing/2014/main" id="{F52056D8-04F3-4B40-B184-093E993D4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525" y="2984500"/>
                <a:ext cx="74613" cy="47625"/>
              </a:xfrm>
              <a:custGeom>
                <a:avLst/>
                <a:gdLst>
                  <a:gd name="T0" fmla="*/ 2147483646 w 420"/>
                  <a:gd name="T1" fmla="*/ 2147483646 h 268"/>
                  <a:gd name="T2" fmla="*/ 2147483646 w 420"/>
                  <a:gd name="T3" fmla="*/ 2147483646 h 268"/>
                  <a:gd name="T4" fmla="*/ 0 w 420"/>
                  <a:gd name="T5" fmla="*/ 2147483646 h 268"/>
                  <a:gd name="T6" fmla="*/ 2147483646 w 420"/>
                  <a:gd name="T7" fmla="*/ 2147483646 h 268"/>
                  <a:gd name="T8" fmla="*/ 2147483646 w 420"/>
                  <a:gd name="T9" fmla="*/ 2147483646 h 268"/>
                  <a:gd name="T10" fmla="*/ 2147483646 w 420"/>
                  <a:gd name="T11" fmla="*/ 2147483646 h 268"/>
                  <a:gd name="T12" fmla="*/ 2147483646 w 420"/>
                  <a:gd name="T13" fmla="*/ 2147483646 h 268"/>
                  <a:gd name="T14" fmla="*/ 2147483646 w 420"/>
                  <a:gd name="T15" fmla="*/ 2147483646 h 268"/>
                  <a:gd name="T16" fmla="*/ 2147483646 w 420"/>
                  <a:gd name="T17" fmla="*/ 0 h 268"/>
                  <a:gd name="T18" fmla="*/ 2147483646 w 420"/>
                  <a:gd name="T19" fmla="*/ 2147483646 h 268"/>
                  <a:gd name="T20" fmla="*/ 2147483646 w 420"/>
                  <a:gd name="T21" fmla="*/ 2147483646 h 268"/>
                  <a:gd name="T22" fmla="*/ 2147483646 w 420"/>
                  <a:gd name="T23" fmla="*/ 2147483646 h 2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0" h="268">
                    <a:moveTo>
                      <a:pt x="419" y="229"/>
                    </a:moveTo>
                    <a:cubicBezTo>
                      <a:pt x="19" y="76"/>
                      <a:pt x="19" y="76"/>
                      <a:pt x="19" y="76"/>
                    </a:cubicBezTo>
                    <a:lnTo>
                      <a:pt x="0" y="76"/>
                    </a:lnTo>
                    <a:cubicBezTo>
                      <a:pt x="0" y="95"/>
                      <a:pt x="19" y="95"/>
                      <a:pt x="19" y="95"/>
                    </a:cubicBezTo>
                    <a:cubicBezTo>
                      <a:pt x="400" y="267"/>
                      <a:pt x="400" y="267"/>
                      <a:pt x="400" y="267"/>
                    </a:cubicBezTo>
                    <a:lnTo>
                      <a:pt x="286" y="153"/>
                    </a:lnTo>
                    <a:cubicBezTo>
                      <a:pt x="247" y="114"/>
                      <a:pt x="209" y="114"/>
                      <a:pt x="171" y="76"/>
                    </a:cubicBezTo>
                    <a:cubicBezTo>
                      <a:pt x="133" y="38"/>
                      <a:pt x="95" y="38"/>
                      <a:pt x="76" y="38"/>
                    </a:cubicBezTo>
                    <a:cubicBezTo>
                      <a:pt x="57" y="19"/>
                      <a:pt x="57" y="0"/>
                      <a:pt x="57" y="0"/>
                    </a:cubicBezTo>
                    <a:cubicBezTo>
                      <a:pt x="38" y="0"/>
                      <a:pt x="57" y="19"/>
                      <a:pt x="76" y="38"/>
                    </a:cubicBezTo>
                    <a:cubicBezTo>
                      <a:pt x="95" y="57"/>
                      <a:pt x="114" y="57"/>
                      <a:pt x="152" y="95"/>
                    </a:cubicBezTo>
                    <a:cubicBezTo>
                      <a:pt x="209" y="153"/>
                      <a:pt x="228" y="133"/>
                      <a:pt x="266" y="190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19" name="Freeform 45">
                <a:extLst>
                  <a:ext uri="{FF2B5EF4-FFF2-40B4-BE49-F238E27FC236}">
                    <a16:creationId xmlns:a16="http://schemas.microsoft.com/office/drawing/2014/main" id="{4AB941AF-39FC-A74C-AC27-4B1291E88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2963863"/>
                <a:ext cx="58737" cy="68262"/>
              </a:xfrm>
              <a:custGeom>
                <a:avLst/>
                <a:gdLst>
                  <a:gd name="T0" fmla="*/ 2147483646 w 325"/>
                  <a:gd name="T1" fmla="*/ 2147483646 h 382"/>
                  <a:gd name="T2" fmla="*/ 2147483646 w 325"/>
                  <a:gd name="T3" fmla="*/ 2147483646 h 382"/>
                  <a:gd name="T4" fmla="*/ 0 w 325"/>
                  <a:gd name="T5" fmla="*/ 2147483646 h 382"/>
                  <a:gd name="T6" fmla="*/ 0 w 325"/>
                  <a:gd name="T7" fmla="*/ 2147483646 h 382"/>
                  <a:gd name="T8" fmla="*/ 2147483646 w 325"/>
                  <a:gd name="T9" fmla="*/ 2147483646 h 382"/>
                  <a:gd name="T10" fmla="*/ 2147483646 w 325"/>
                  <a:gd name="T11" fmla="*/ 2147483646 h 382"/>
                  <a:gd name="T12" fmla="*/ 2147483646 w 325"/>
                  <a:gd name="T13" fmla="*/ 2147483646 h 382"/>
                  <a:gd name="T14" fmla="*/ 2147483646 w 325"/>
                  <a:gd name="T15" fmla="*/ 2147483646 h 382"/>
                  <a:gd name="T16" fmla="*/ 2147483646 w 325"/>
                  <a:gd name="T17" fmla="*/ 0 h 382"/>
                  <a:gd name="T18" fmla="*/ 2147483646 w 325"/>
                  <a:gd name="T19" fmla="*/ 2147483646 h 382"/>
                  <a:gd name="T20" fmla="*/ 2147483646 w 325"/>
                  <a:gd name="T21" fmla="*/ 2147483646 h 382"/>
                  <a:gd name="T22" fmla="*/ 2147483646 w 325"/>
                  <a:gd name="T23" fmla="*/ 2147483646 h 382"/>
                  <a:gd name="T24" fmla="*/ 2147483646 w 325"/>
                  <a:gd name="T25" fmla="*/ 2147483646 h 3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5" h="382">
                    <a:moveTo>
                      <a:pt x="324" y="343"/>
                    </a:moveTo>
                    <a:cubicBezTo>
                      <a:pt x="19" y="57"/>
                      <a:pt x="19" y="57"/>
                      <a:pt x="19" y="57"/>
                    </a:cubicBezTo>
                    <a:lnTo>
                      <a:pt x="0" y="57"/>
                    </a:lnTo>
                    <a:lnTo>
                      <a:pt x="0" y="76"/>
                    </a:lnTo>
                    <a:cubicBezTo>
                      <a:pt x="305" y="381"/>
                      <a:pt x="305" y="381"/>
                      <a:pt x="305" y="381"/>
                    </a:cubicBezTo>
                    <a:lnTo>
                      <a:pt x="247" y="247"/>
                    </a:lnTo>
                    <a:cubicBezTo>
                      <a:pt x="228" y="190"/>
                      <a:pt x="171" y="171"/>
                      <a:pt x="152" y="114"/>
                    </a:cubicBezTo>
                    <a:cubicBezTo>
                      <a:pt x="152" y="76"/>
                      <a:pt x="114" y="57"/>
                      <a:pt x="95" y="38"/>
                    </a:cubicBezTo>
                    <a:cubicBezTo>
                      <a:pt x="76" y="18"/>
                      <a:pt x="95" y="0"/>
                      <a:pt x="76" y="0"/>
                    </a:cubicBezTo>
                    <a:cubicBezTo>
                      <a:pt x="76" y="0"/>
                      <a:pt x="76" y="18"/>
                      <a:pt x="76" y="38"/>
                    </a:cubicBezTo>
                    <a:cubicBezTo>
                      <a:pt x="95" y="76"/>
                      <a:pt x="114" y="76"/>
                      <a:pt x="133" y="133"/>
                    </a:cubicBezTo>
                    <a:cubicBezTo>
                      <a:pt x="152" y="190"/>
                      <a:pt x="191" y="190"/>
                      <a:pt x="210" y="247"/>
                    </a:cubicBezTo>
                    <a:lnTo>
                      <a:pt x="324" y="343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0" name="Freeform 46">
                <a:extLst>
                  <a:ext uri="{FF2B5EF4-FFF2-40B4-BE49-F238E27FC236}">
                    <a16:creationId xmlns:a16="http://schemas.microsoft.com/office/drawing/2014/main" id="{E00A0E11-EE2F-1A4D-A86B-A2AA0285D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2963863"/>
                <a:ext cx="58737" cy="68262"/>
              </a:xfrm>
              <a:custGeom>
                <a:avLst/>
                <a:gdLst>
                  <a:gd name="T0" fmla="*/ 2147483646 w 325"/>
                  <a:gd name="T1" fmla="*/ 2147483646 h 382"/>
                  <a:gd name="T2" fmla="*/ 2147483646 w 325"/>
                  <a:gd name="T3" fmla="*/ 2147483646 h 382"/>
                  <a:gd name="T4" fmla="*/ 0 w 325"/>
                  <a:gd name="T5" fmla="*/ 2147483646 h 382"/>
                  <a:gd name="T6" fmla="*/ 0 w 325"/>
                  <a:gd name="T7" fmla="*/ 2147483646 h 382"/>
                  <a:gd name="T8" fmla="*/ 2147483646 w 325"/>
                  <a:gd name="T9" fmla="*/ 2147483646 h 382"/>
                  <a:gd name="T10" fmla="*/ 2147483646 w 325"/>
                  <a:gd name="T11" fmla="*/ 2147483646 h 382"/>
                  <a:gd name="T12" fmla="*/ 2147483646 w 325"/>
                  <a:gd name="T13" fmla="*/ 2147483646 h 382"/>
                  <a:gd name="T14" fmla="*/ 2147483646 w 325"/>
                  <a:gd name="T15" fmla="*/ 2147483646 h 382"/>
                  <a:gd name="T16" fmla="*/ 2147483646 w 325"/>
                  <a:gd name="T17" fmla="*/ 0 h 382"/>
                  <a:gd name="T18" fmla="*/ 2147483646 w 325"/>
                  <a:gd name="T19" fmla="*/ 2147483646 h 382"/>
                  <a:gd name="T20" fmla="*/ 2147483646 w 325"/>
                  <a:gd name="T21" fmla="*/ 2147483646 h 382"/>
                  <a:gd name="T22" fmla="*/ 2147483646 w 325"/>
                  <a:gd name="T23" fmla="*/ 2147483646 h 3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5" h="382">
                    <a:moveTo>
                      <a:pt x="324" y="343"/>
                    </a:moveTo>
                    <a:cubicBezTo>
                      <a:pt x="19" y="57"/>
                      <a:pt x="19" y="57"/>
                      <a:pt x="19" y="57"/>
                    </a:cubicBezTo>
                    <a:lnTo>
                      <a:pt x="0" y="57"/>
                    </a:lnTo>
                    <a:lnTo>
                      <a:pt x="0" y="76"/>
                    </a:lnTo>
                    <a:cubicBezTo>
                      <a:pt x="305" y="381"/>
                      <a:pt x="305" y="381"/>
                      <a:pt x="305" y="381"/>
                    </a:cubicBezTo>
                    <a:lnTo>
                      <a:pt x="247" y="247"/>
                    </a:lnTo>
                    <a:cubicBezTo>
                      <a:pt x="228" y="190"/>
                      <a:pt x="171" y="171"/>
                      <a:pt x="152" y="114"/>
                    </a:cubicBezTo>
                    <a:cubicBezTo>
                      <a:pt x="152" y="76"/>
                      <a:pt x="114" y="57"/>
                      <a:pt x="95" y="38"/>
                    </a:cubicBezTo>
                    <a:cubicBezTo>
                      <a:pt x="76" y="18"/>
                      <a:pt x="95" y="0"/>
                      <a:pt x="76" y="0"/>
                    </a:cubicBezTo>
                    <a:cubicBezTo>
                      <a:pt x="76" y="0"/>
                      <a:pt x="76" y="18"/>
                      <a:pt x="76" y="38"/>
                    </a:cubicBezTo>
                    <a:cubicBezTo>
                      <a:pt x="95" y="76"/>
                      <a:pt x="114" y="76"/>
                      <a:pt x="133" y="133"/>
                    </a:cubicBezTo>
                    <a:cubicBezTo>
                      <a:pt x="152" y="190"/>
                      <a:pt x="191" y="190"/>
                      <a:pt x="210" y="247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21" name="Freeform 47">
                <a:extLst>
                  <a:ext uri="{FF2B5EF4-FFF2-40B4-BE49-F238E27FC236}">
                    <a16:creationId xmlns:a16="http://schemas.microsoft.com/office/drawing/2014/main" id="{CC62B2F8-0B75-2E41-89D8-F50D9F805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28950"/>
                <a:ext cx="44450" cy="38100"/>
              </a:xfrm>
              <a:custGeom>
                <a:avLst/>
                <a:gdLst>
                  <a:gd name="T0" fmla="*/ 2147483646 w 249"/>
                  <a:gd name="T1" fmla="*/ 2147483646 h 210"/>
                  <a:gd name="T2" fmla="*/ 0 w 249"/>
                  <a:gd name="T3" fmla="*/ 2147483646 h 210"/>
                  <a:gd name="T4" fmla="*/ 2147483646 w 249"/>
                  <a:gd name="T5" fmla="*/ 2147483646 h 210"/>
                  <a:gd name="T6" fmla="*/ 2147483646 w 249"/>
                  <a:gd name="T7" fmla="*/ 0 h 210"/>
                  <a:gd name="T8" fmla="*/ 2147483646 w 249"/>
                  <a:gd name="T9" fmla="*/ 2147483646 h 210"/>
                  <a:gd name="T10" fmla="*/ 2147483646 w 249"/>
                  <a:gd name="T11" fmla="*/ 2147483646 h 210"/>
                  <a:gd name="T12" fmla="*/ 2147483646 w 249"/>
                  <a:gd name="T13" fmla="*/ 2147483646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9" h="210">
                    <a:moveTo>
                      <a:pt x="115" y="95"/>
                    </a:moveTo>
                    <a:cubicBezTo>
                      <a:pt x="57" y="114"/>
                      <a:pt x="38" y="152"/>
                      <a:pt x="0" y="171"/>
                    </a:cubicBezTo>
                    <a:cubicBezTo>
                      <a:pt x="38" y="152"/>
                      <a:pt x="57" y="114"/>
                      <a:pt x="115" y="95"/>
                    </a:cubicBezTo>
                    <a:lnTo>
                      <a:pt x="229" y="0"/>
                    </a:lnTo>
                    <a:cubicBezTo>
                      <a:pt x="19" y="209"/>
                      <a:pt x="19" y="209"/>
                      <a:pt x="19" y="209"/>
                    </a:cubicBezTo>
                    <a:cubicBezTo>
                      <a:pt x="248" y="19"/>
                      <a:pt x="248" y="19"/>
                      <a:pt x="248" y="19"/>
                    </a:cubicBezTo>
                    <a:lnTo>
                      <a:pt x="115" y="95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2" name="Freeform 48">
                <a:extLst>
                  <a:ext uri="{FF2B5EF4-FFF2-40B4-BE49-F238E27FC236}">
                    <a16:creationId xmlns:a16="http://schemas.microsoft.com/office/drawing/2014/main" id="{384C9D21-898E-7C49-A6B3-3F0B79411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28950"/>
                <a:ext cx="14287" cy="53975"/>
              </a:xfrm>
              <a:custGeom>
                <a:avLst/>
                <a:gdLst>
                  <a:gd name="T0" fmla="*/ 2147483646 w 78"/>
                  <a:gd name="T1" fmla="*/ 2147483646 h 305"/>
                  <a:gd name="T2" fmla="*/ 0 w 78"/>
                  <a:gd name="T3" fmla="*/ 2147483646 h 305"/>
                  <a:gd name="T4" fmla="*/ 2147483646 w 78"/>
                  <a:gd name="T5" fmla="*/ 2147483646 h 305"/>
                  <a:gd name="T6" fmla="*/ 2147483646 w 78"/>
                  <a:gd name="T7" fmla="*/ 0 h 305"/>
                  <a:gd name="T8" fmla="*/ 2147483646 w 78"/>
                  <a:gd name="T9" fmla="*/ 2147483646 h 305"/>
                  <a:gd name="T10" fmla="*/ 2147483646 w 78"/>
                  <a:gd name="T11" fmla="*/ 0 h 305"/>
                  <a:gd name="T12" fmla="*/ 2147483646 w 78"/>
                  <a:gd name="T13" fmla="*/ 2147483646 h 3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305">
                    <a:moveTo>
                      <a:pt x="39" y="152"/>
                    </a:moveTo>
                    <a:cubicBezTo>
                      <a:pt x="20" y="209"/>
                      <a:pt x="39" y="247"/>
                      <a:pt x="0" y="285"/>
                    </a:cubicBezTo>
                    <a:cubicBezTo>
                      <a:pt x="39" y="247"/>
                      <a:pt x="20" y="209"/>
                      <a:pt x="39" y="152"/>
                    </a:cubicBezTo>
                    <a:lnTo>
                      <a:pt x="58" y="0"/>
                    </a:lnTo>
                    <a:cubicBezTo>
                      <a:pt x="58" y="304"/>
                      <a:pt x="58" y="304"/>
                      <a:pt x="58" y="304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39" y="152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3" name="Freeform 49">
                <a:extLst>
                  <a:ext uri="{FF2B5EF4-FFF2-40B4-BE49-F238E27FC236}">
                    <a16:creationId xmlns:a16="http://schemas.microsoft.com/office/drawing/2014/main" id="{B0C9C359-1061-4C42-AF28-454DFF4A6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975" y="3028950"/>
                <a:ext cx="30163" cy="47625"/>
              </a:xfrm>
              <a:custGeom>
                <a:avLst/>
                <a:gdLst>
                  <a:gd name="T0" fmla="*/ 2147483646 w 173"/>
                  <a:gd name="T1" fmla="*/ 2147483646 h 267"/>
                  <a:gd name="T2" fmla="*/ 0 w 173"/>
                  <a:gd name="T3" fmla="*/ 2147483646 h 267"/>
                  <a:gd name="T4" fmla="*/ 2147483646 w 173"/>
                  <a:gd name="T5" fmla="*/ 2147483646 h 267"/>
                  <a:gd name="T6" fmla="*/ 2147483646 w 173"/>
                  <a:gd name="T7" fmla="*/ 0 h 267"/>
                  <a:gd name="T8" fmla="*/ 2147483646 w 173"/>
                  <a:gd name="T9" fmla="*/ 2147483646 h 267"/>
                  <a:gd name="T10" fmla="*/ 2147483646 w 173"/>
                  <a:gd name="T11" fmla="*/ 0 h 267"/>
                  <a:gd name="T12" fmla="*/ 2147483646 w 173"/>
                  <a:gd name="T13" fmla="*/ 2147483646 h 2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3" h="267">
                    <a:moveTo>
                      <a:pt x="76" y="133"/>
                    </a:moveTo>
                    <a:cubicBezTo>
                      <a:pt x="39" y="171"/>
                      <a:pt x="39" y="209"/>
                      <a:pt x="0" y="247"/>
                    </a:cubicBezTo>
                    <a:cubicBezTo>
                      <a:pt x="39" y="228"/>
                      <a:pt x="39" y="171"/>
                      <a:pt x="76" y="133"/>
                    </a:cubicBezTo>
                    <a:lnTo>
                      <a:pt x="153" y="0"/>
                    </a:lnTo>
                    <a:cubicBezTo>
                      <a:pt x="39" y="266"/>
                      <a:pt x="39" y="266"/>
                      <a:pt x="39" y="266"/>
                    </a:cubicBezTo>
                    <a:cubicBezTo>
                      <a:pt x="172" y="0"/>
                      <a:pt x="172" y="0"/>
                      <a:pt x="172" y="0"/>
                    </a:cubicBezTo>
                    <a:lnTo>
                      <a:pt x="76" y="133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4" name="Freeform 50">
                <a:extLst>
                  <a:ext uri="{FF2B5EF4-FFF2-40B4-BE49-F238E27FC236}">
                    <a16:creationId xmlns:a16="http://schemas.microsoft.com/office/drawing/2014/main" id="{29FCCB53-5683-8E40-A68E-E144F9CDE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350" y="3025775"/>
                <a:ext cx="79375" cy="33338"/>
              </a:xfrm>
              <a:custGeom>
                <a:avLst/>
                <a:gdLst>
                  <a:gd name="T0" fmla="*/ 2147483646 w 439"/>
                  <a:gd name="T1" fmla="*/ 0 h 191"/>
                  <a:gd name="T2" fmla="*/ 2147483646 w 439"/>
                  <a:gd name="T3" fmla="*/ 2147483646 h 191"/>
                  <a:gd name="T4" fmla="*/ 2147483646 w 439"/>
                  <a:gd name="T5" fmla="*/ 2147483646 h 191"/>
                  <a:gd name="T6" fmla="*/ 2147483646 w 439"/>
                  <a:gd name="T7" fmla="*/ 2147483646 h 191"/>
                  <a:gd name="T8" fmla="*/ 2147483646 w 439"/>
                  <a:gd name="T9" fmla="*/ 2147483646 h 191"/>
                  <a:gd name="T10" fmla="*/ 2147483646 w 439"/>
                  <a:gd name="T11" fmla="*/ 2147483646 h 191"/>
                  <a:gd name="T12" fmla="*/ 2147483646 w 439"/>
                  <a:gd name="T13" fmla="*/ 2147483646 h 191"/>
                  <a:gd name="T14" fmla="*/ 2147483646 w 439"/>
                  <a:gd name="T15" fmla="*/ 2147483646 h 191"/>
                  <a:gd name="T16" fmla="*/ 0 w 439"/>
                  <a:gd name="T17" fmla="*/ 2147483646 h 191"/>
                  <a:gd name="T18" fmla="*/ 2147483646 w 439"/>
                  <a:gd name="T19" fmla="*/ 2147483646 h 191"/>
                  <a:gd name="T20" fmla="*/ 2147483646 w 439"/>
                  <a:gd name="T21" fmla="*/ 2147483646 h 191"/>
                  <a:gd name="T22" fmla="*/ 2147483646 w 439"/>
                  <a:gd name="T23" fmla="*/ 2147483646 h 191"/>
                  <a:gd name="T24" fmla="*/ 2147483646 w 439"/>
                  <a:gd name="T25" fmla="*/ 0 h 1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9" h="191">
                    <a:moveTo>
                      <a:pt x="419" y="0"/>
                    </a:moveTo>
                    <a:cubicBezTo>
                      <a:pt x="38" y="171"/>
                      <a:pt x="38" y="171"/>
                      <a:pt x="38" y="171"/>
                    </a:cubicBezTo>
                    <a:lnTo>
                      <a:pt x="19" y="190"/>
                    </a:lnTo>
                    <a:lnTo>
                      <a:pt x="38" y="190"/>
                    </a:lnTo>
                    <a:cubicBezTo>
                      <a:pt x="438" y="38"/>
                      <a:pt x="438" y="38"/>
                      <a:pt x="438" y="38"/>
                    </a:cubicBezTo>
                    <a:lnTo>
                      <a:pt x="285" y="38"/>
                    </a:lnTo>
                    <a:cubicBezTo>
                      <a:pt x="228" y="38"/>
                      <a:pt x="190" y="76"/>
                      <a:pt x="133" y="56"/>
                    </a:cubicBezTo>
                    <a:cubicBezTo>
                      <a:pt x="95" y="56"/>
                      <a:pt x="57" y="95"/>
                      <a:pt x="38" y="95"/>
                    </a:cubicBezTo>
                    <a:cubicBezTo>
                      <a:pt x="19" y="95"/>
                      <a:pt x="0" y="95"/>
                      <a:pt x="0" y="95"/>
                    </a:cubicBezTo>
                    <a:cubicBezTo>
                      <a:pt x="0" y="95"/>
                      <a:pt x="19" y="114"/>
                      <a:pt x="38" y="114"/>
                    </a:cubicBezTo>
                    <a:cubicBezTo>
                      <a:pt x="76" y="114"/>
                      <a:pt x="76" y="76"/>
                      <a:pt x="152" y="95"/>
                    </a:cubicBezTo>
                    <a:cubicBezTo>
                      <a:pt x="209" y="95"/>
                      <a:pt x="228" y="56"/>
                      <a:pt x="285" y="76"/>
                    </a:cubicBezTo>
                    <a:lnTo>
                      <a:pt x="419" y="0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5" name="Freeform 51">
                <a:extLst>
                  <a:ext uri="{FF2B5EF4-FFF2-40B4-BE49-F238E27FC236}">
                    <a16:creationId xmlns:a16="http://schemas.microsoft.com/office/drawing/2014/main" id="{05F44BEB-59A9-2B40-822E-5325EC2D3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350" y="3025775"/>
                <a:ext cx="79375" cy="33338"/>
              </a:xfrm>
              <a:custGeom>
                <a:avLst/>
                <a:gdLst>
                  <a:gd name="T0" fmla="*/ 2147483646 w 439"/>
                  <a:gd name="T1" fmla="*/ 0 h 191"/>
                  <a:gd name="T2" fmla="*/ 2147483646 w 439"/>
                  <a:gd name="T3" fmla="*/ 2147483646 h 191"/>
                  <a:gd name="T4" fmla="*/ 2147483646 w 439"/>
                  <a:gd name="T5" fmla="*/ 2147483646 h 191"/>
                  <a:gd name="T6" fmla="*/ 2147483646 w 439"/>
                  <a:gd name="T7" fmla="*/ 2147483646 h 191"/>
                  <a:gd name="T8" fmla="*/ 2147483646 w 439"/>
                  <a:gd name="T9" fmla="*/ 2147483646 h 191"/>
                  <a:gd name="T10" fmla="*/ 2147483646 w 439"/>
                  <a:gd name="T11" fmla="*/ 2147483646 h 191"/>
                  <a:gd name="T12" fmla="*/ 2147483646 w 439"/>
                  <a:gd name="T13" fmla="*/ 2147483646 h 191"/>
                  <a:gd name="T14" fmla="*/ 2147483646 w 439"/>
                  <a:gd name="T15" fmla="*/ 2147483646 h 191"/>
                  <a:gd name="T16" fmla="*/ 0 w 439"/>
                  <a:gd name="T17" fmla="*/ 2147483646 h 191"/>
                  <a:gd name="T18" fmla="*/ 2147483646 w 439"/>
                  <a:gd name="T19" fmla="*/ 2147483646 h 191"/>
                  <a:gd name="T20" fmla="*/ 2147483646 w 439"/>
                  <a:gd name="T21" fmla="*/ 2147483646 h 191"/>
                  <a:gd name="T22" fmla="*/ 2147483646 w 439"/>
                  <a:gd name="T23" fmla="*/ 2147483646 h 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9" h="191">
                    <a:moveTo>
                      <a:pt x="419" y="0"/>
                    </a:moveTo>
                    <a:cubicBezTo>
                      <a:pt x="38" y="171"/>
                      <a:pt x="38" y="171"/>
                      <a:pt x="38" y="171"/>
                    </a:cubicBezTo>
                    <a:lnTo>
                      <a:pt x="19" y="190"/>
                    </a:lnTo>
                    <a:lnTo>
                      <a:pt x="38" y="190"/>
                    </a:lnTo>
                    <a:cubicBezTo>
                      <a:pt x="438" y="38"/>
                      <a:pt x="438" y="38"/>
                      <a:pt x="438" y="38"/>
                    </a:cubicBezTo>
                    <a:lnTo>
                      <a:pt x="285" y="38"/>
                    </a:lnTo>
                    <a:cubicBezTo>
                      <a:pt x="228" y="38"/>
                      <a:pt x="190" y="76"/>
                      <a:pt x="133" y="56"/>
                    </a:cubicBezTo>
                    <a:cubicBezTo>
                      <a:pt x="95" y="56"/>
                      <a:pt x="57" y="95"/>
                      <a:pt x="38" y="95"/>
                    </a:cubicBezTo>
                    <a:cubicBezTo>
                      <a:pt x="19" y="95"/>
                      <a:pt x="0" y="95"/>
                      <a:pt x="0" y="95"/>
                    </a:cubicBezTo>
                    <a:cubicBezTo>
                      <a:pt x="0" y="95"/>
                      <a:pt x="19" y="114"/>
                      <a:pt x="38" y="114"/>
                    </a:cubicBezTo>
                    <a:cubicBezTo>
                      <a:pt x="76" y="114"/>
                      <a:pt x="76" y="76"/>
                      <a:pt x="152" y="95"/>
                    </a:cubicBezTo>
                    <a:cubicBezTo>
                      <a:pt x="209" y="95"/>
                      <a:pt x="228" y="56"/>
                      <a:pt x="285" y="76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26" name="Freeform 52">
                <a:extLst>
                  <a:ext uri="{FF2B5EF4-FFF2-40B4-BE49-F238E27FC236}">
                    <a16:creationId xmlns:a16="http://schemas.microsoft.com/office/drawing/2014/main" id="{3D289C4E-80C6-B14A-832E-348000B42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28950"/>
                <a:ext cx="53975" cy="20638"/>
              </a:xfrm>
              <a:custGeom>
                <a:avLst/>
                <a:gdLst>
                  <a:gd name="T0" fmla="*/ 2147483646 w 306"/>
                  <a:gd name="T1" fmla="*/ 2147483646 h 115"/>
                  <a:gd name="T2" fmla="*/ 0 w 306"/>
                  <a:gd name="T3" fmla="*/ 2147483646 h 115"/>
                  <a:gd name="T4" fmla="*/ 2147483646 w 306"/>
                  <a:gd name="T5" fmla="*/ 2147483646 h 115"/>
                  <a:gd name="T6" fmla="*/ 2147483646 w 306"/>
                  <a:gd name="T7" fmla="*/ 0 h 115"/>
                  <a:gd name="T8" fmla="*/ 2147483646 w 306"/>
                  <a:gd name="T9" fmla="*/ 2147483646 h 115"/>
                  <a:gd name="T10" fmla="*/ 2147483646 w 306"/>
                  <a:gd name="T11" fmla="*/ 2147483646 h 115"/>
                  <a:gd name="T12" fmla="*/ 2147483646 w 306"/>
                  <a:gd name="T13" fmla="*/ 2147483646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6" h="115">
                    <a:moveTo>
                      <a:pt x="133" y="37"/>
                    </a:moveTo>
                    <a:cubicBezTo>
                      <a:pt x="76" y="37"/>
                      <a:pt x="57" y="57"/>
                      <a:pt x="0" y="57"/>
                    </a:cubicBezTo>
                    <a:cubicBezTo>
                      <a:pt x="57" y="76"/>
                      <a:pt x="76" y="37"/>
                      <a:pt x="133" y="37"/>
                    </a:cubicBezTo>
                    <a:lnTo>
                      <a:pt x="286" y="0"/>
                    </a:lnTo>
                    <a:cubicBezTo>
                      <a:pt x="19" y="114"/>
                      <a:pt x="19" y="114"/>
                      <a:pt x="19" y="114"/>
                    </a:cubicBezTo>
                    <a:cubicBezTo>
                      <a:pt x="305" y="19"/>
                      <a:pt x="305" y="19"/>
                      <a:pt x="305" y="19"/>
                    </a:cubicBezTo>
                    <a:lnTo>
                      <a:pt x="133" y="37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7" name="Freeform 53">
                <a:extLst>
                  <a:ext uri="{FF2B5EF4-FFF2-40B4-BE49-F238E27FC236}">
                    <a16:creationId xmlns:a16="http://schemas.microsoft.com/office/drawing/2014/main" id="{AD2E3CB0-A3A6-9E41-9DD0-CB816832E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17838"/>
                <a:ext cx="50800" cy="14287"/>
              </a:xfrm>
              <a:custGeom>
                <a:avLst/>
                <a:gdLst>
                  <a:gd name="T0" fmla="*/ 2147483646 w 287"/>
                  <a:gd name="T1" fmla="*/ 2147483646 h 78"/>
                  <a:gd name="T2" fmla="*/ 0 w 287"/>
                  <a:gd name="T3" fmla="*/ 0 h 78"/>
                  <a:gd name="T4" fmla="*/ 2147483646 w 287"/>
                  <a:gd name="T5" fmla="*/ 2147483646 h 78"/>
                  <a:gd name="T6" fmla="*/ 2147483646 w 287"/>
                  <a:gd name="T7" fmla="*/ 2147483646 h 78"/>
                  <a:gd name="T8" fmla="*/ 0 w 287"/>
                  <a:gd name="T9" fmla="*/ 2147483646 h 78"/>
                  <a:gd name="T10" fmla="*/ 2147483646 w 287"/>
                  <a:gd name="T11" fmla="*/ 2147483646 h 78"/>
                  <a:gd name="T12" fmla="*/ 2147483646 w 287"/>
                  <a:gd name="T13" fmla="*/ 2147483646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78">
                    <a:moveTo>
                      <a:pt x="133" y="19"/>
                    </a:moveTo>
                    <a:cubicBezTo>
                      <a:pt x="95" y="0"/>
                      <a:pt x="57" y="19"/>
                      <a:pt x="0" y="0"/>
                    </a:cubicBezTo>
                    <a:cubicBezTo>
                      <a:pt x="38" y="39"/>
                      <a:pt x="76" y="19"/>
                      <a:pt x="133" y="39"/>
                    </a:cubicBezTo>
                    <a:lnTo>
                      <a:pt x="286" y="58"/>
                    </a:lnTo>
                    <a:cubicBezTo>
                      <a:pt x="0" y="58"/>
                      <a:pt x="0" y="58"/>
                      <a:pt x="0" y="58"/>
                    </a:cubicBezTo>
                    <a:cubicBezTo>
                      <a:pt x="286" y="77"/>
                      <a:pt x="286" y="77"/>
                      <a:pt x="286" y="77"/>
                    </a:cubicBezTo>
                    <a:lnTo>
                      <a:pt x="133" y="19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8" name="Freeform 54">
                <a:extLst>
                  <a:ext uri="{FF2B5EF4-FFF2-40B4-BE49-F238E27FC236}">
                    <a16:creationId xmlns:a16="http://schemas.microsoft.com/office/drawing/2014/main" id="{E5215564-6EEB-DE4F-A2F7-DCCFF2EFF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00375"/>
                <a:ext cx="50800" cy="31750"/>
              </a:xfrm>
              <a:custGeom>
                <a:avLst/>
                <a:gdLst>
                  <a:gd name="T0" fmla="*/ 2147483646 w 287"/>
                  <a:gd name="T1" fmla="*/ 2147483646 h 173"/>
                  <a:gd name="T2" fmla="*/ 2147483646 w 287"/>
                  <a:gd name="T3" fmla="*/ 0 h 173"/>
                  <a:gd name="T4" fmla="*/ 2147483646 w 287"/>
                  <a:gd name="T5" fmla="*/ 2147483646 h 173"/>
                  <a:gd name="T6" fmla="*/ 2147483646 w 287"/>
                  <a:gd name="T7" fmla="*/ 2147483646 h 173"/>
                  <a:gd name="T8" fmla="*/ 0 w 287"/>
                  <a:gd name="T9" fmla="*/ 2147483646 h 173"/>
                  <a:gd name="T10" fmla="*/ 2147483646 w 287"/>
                  <a:gd name="T11" fmla="*/ 2147483646 h 173"/>
                  <a:gd name="T12" fmla="*/ 2147483646 w 287"/>
                  <a:gd name="T13" fmla="*/ 2147483646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173">
                    <a:moveTo>
                      <a:pt x="153" y="58"/>
                    </a:moveTo>
                    <a:cubicBezTo>
                      <a:pt x="95" y="19"/>
                      <a:pt x="57" y="38"/>
                      <a:pt x="38" y="0"/>
                    </a:cubicBezTo>
                    <a:cubicBezTo>
                      <a:pt x="57" y="38"/>
                      <a:pt x="95" y="38"/>
                      <a:pt x="133" y="76"/>
                    </a:cubicBezTo>
                    <a:lnTo>
                      <a:pt x="286" y="153"/>
                    </a:lnTo>
                    <a:cubicBezTo>
                      <a:pt x="0" y="38"/>
                      <a:pt x="0" y="38"/>
                      <a:pt x="0" y="38"/>
                    </a:cubicBezTo>
                    <a:cubicBezTo>
                      <a:pt x="267" y="172"/>
                      <a:pt x="267" y="172"/>
                      <a:pt x="267" y="172"/>
                    </a:cubicBezTo>
                    <a:lnTo>
                      <a:pt x="153" y="58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29" name="Freeform 55">
                <a:extLst>
                  <a:ext uri="{FF2B5EF4-FFF2-40B4-BE49-F238E27FC236}">
                    <a16:creationId xmlns:a16="http://schemas.microsoft.com/office/drawing/2014/main" id="{B48EA49F-B418-7B45-90D7-D80DD8337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625" y="2984500"/>
                <a:ext cx="38100" cy="47625"/>
              </a:xfrm>
              <a:custGeom>
                <a:avLst/>
                <a:gdLst>
                  <a:gd name="T0" fmla="*/ 2147483646 w 211"/>
                  <a:gd name="T1" fmla="*/ 2147483646 h 268"/>
                  <a:gd name="T2" fmla="*/ 2147483646 w 211"/>
                  <a:gd name="T3" fmla="*/ 0 h 268"/>
                  <a:gd name="T4" fmla="*/ 2147483646 w 211"/>
                  <a:gd name="T5" fmla="*/ 2147483646 h 268"/>
                  <a:gd name="T6" fmla="*/ 2147483646 w 211"/>
                  <a:gd name="T7" fmla="*/ 2147483646 h 268"/>
                  <a:gd name="T8" fmla="*/ 0 w 211"/>
                  <a:gd name="T9" fmla="*/ 2147483646 h 268"/>
                  <a:gd name="T10" fmla="*/ 2147483646 w 211"/>
                  <a:gd name="T11" fmla="*/ 2147483646 h 268"/>
                  <a:gd name="T12" fmla="*/ 2147483646 w 211"/>
                  <a:gd name="T13" fmla="*/ 2147483646 h 2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268">
                    <a:moveTo>
                      <a:pt x="114" y="114"/>
                    </a:moveTo>
                    <a:cubicBezTo>
                      <a:pt x="96" y="76"/>
                      <a:pt x="57" y="57"/>
                      <a:pt x="38" y="0"/>
                    </a:cubicBezTo>
                    <a:cubicBezTo>
                      <a:pt x="38" y="57"/>
                      <a:pt x="77" y="76"/>
                      <a:pt x="96" y="114"/>
                    </a:cubicBezTo>
                    <a:lnTo>
                      <a:pt x="210" y="248"/>
                    </a:lnTo>
                    <a:cubicBezTo>
                      <a:pt x="0" y="38"/>
                      <a:pt x="0" y="38"/>
                      <a:pt x="0" y="38"/>
                    </a:cubicBezTo>
                    <a:cubicBezTo>
                      <a:pt x="191" y="267"/>
                      <a:pt x="191" y="267"/>
                      <a:pt x="191" y="267"/>
                    </a:cubicBezTo>
                    <a:lnTo>
                      <a:pt x="114" y="114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0" name="Freeform 56">
                <a:extLst>
                  <a:ext uri="{FF2B5EF4-FFF2-40B4-BE49-F238E27FC236}">
                    <a16:creationId xmlns:a16="http://schemas.microsoft.com/office/drawing/2014/main" id="{94469F68-AD2C-D54E-ACD2-A49B06FF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800" y="2952750"/>
                <a:ext cx="34925" cy="79375"/>
              </a:xfrm>
              <a:custGeom>
                <a:avLst/>
                <a:gdLst>
                  <a:gd name="T0" fmla="*/ 2147483646 w 192"/>
                  <a:gd name="T1" fmla="*/ 2147483646 h 440"/>
                  <a:gd name="T2" fmla="*/ 2147483646 w 192"/>
                  <a:gd name="T3" fmla="*/ 2147483646 h 440"/>
                  <a:gd name="T4" fmla="*/ 2147483646 w 192"/>
                  <a:gd name="T5" fmla="*/ 2147483646 h 440"/>
                  <a:gd name="T6" fmla="*/ 2147483646 w 192"/>
                  <a:gd name="T7" fmla="*/ 2147483646 h 440"/>
                  <a:gd name="T8" fmla="*/ 2147483646 w 192"/>
                  <a:gd name="T9" fmla="*/ 2147483646 h 440"/>
                  <a:gd name="T10" fmla="*/ 2147483646 w 192"/>
                  <a:gd name="T11" fmla="*/ 2147483646 h 440"/>
                  <a:gd name="T12" fmla="*/ 2147483646 w 192"/>
                  <a:gd name="T13" fmla="*/ 2147483646 h 440"/>
                  <a:gd name="T14" fmla="*/ 2147483646 w 192"/>
                  <a:gd name="T15" fmla="*/ 0 h 440"/>
                  <a:gd name="T16" fmla="*/ 2147483646 w 192"/>
                  <a:gd name="T17" fmla="*/ 2147483646 h 440"/>
                  <a:gd name="T18" fmla="*/ 2147483646 w 192"/>
                  <a:gd name="T19" fmla="*/ 2147483646 h 440"/>
                  <a:gd name="T20" fmla="*/ 2147483646 w 192"/>
                  <a:gd name="T21" fmla="*/ 2147483646 h 440"/>
                  <a:gd name="T22" fmla="*/ 2147483646 w 192"/>
                  <a:gd name="T23" fmla="*/ 2147483646 h 4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440">
                    <a:moveTo>
                      <a:pt x="191" y="420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0" y="20"/>
                      <a:pt x="19" y="39"/>
                      <a:pt x="19" y="39"/>
                    </a:cubicBezTo>
                    <a:cubicBezTo>
                      <a:pt x="153" y="439"/>
                      <a:pt x="153" y="439"/>
                      <a:pt x="153" y="439"/>
                    </a:cubicBezTo>
                    <a:lnTo>
                      <a:pt x="172" y="286"/>
                    </a:lnTo>
                    <a:cubicBezTo>
                      <a:pt x="172" y="229"/>
                      <a:pt x="134" y="191"/>
                      <a:pt x="134" y="134"/>
                    </a:cubicBezTo>
                    <a:cubicBezTo>
                      <a:pt x="134" y="76"/>
                      <a:pt x="114" y="58"/>
                      <a:pt x="95" y="39"/>
                    </a:cubicBezTo>
                    <a:cubicBezTo>
                      <a:pt x="95" y="20"/>
                      <a:pt x="114" y="0"/>
                      <a:pt x="95" y="0"/>
                    </a:cubicBezTo>
                    <a:cubicBezTo>
                      <a:pt x="95" y="0"/>
                      <a:pt x="77" y="20"/>
                      <a:pt x="95" y="39"/>
                    </a:cubicBezTo>
                    <a:cubicBezTo>
                      <a:pt x="95" y="76"/>
                      <a:pt x="114" y="76"/>
                      <a:pt x="114" y="134"/>
                    </a:cubicBezTo>
                    <a:cubicBezTo>
                      <a:pt x="114" y="210"/>
                      <a:pt x="134" y="229"/>
                      <a:pt x="134" y="286"/>
                    </a:cubicBezTo>
                    <a:lnTo>
                      <a:pt x="191" y="420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1" name="Freeform 57">
                <a:extLst>
                  <a:ext uri="{FF2B5EF4-FFF2-40B4-BE49-F238E27FC236}">
                    <a16:creationId xmlns:a16="http://schemas.microsoft.com/office/drawing/2014/main" id="{33AF8A0A-2F1E-7B48-B2F8-60A4D52BC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800" y="2952750"/>
                <a:ext cx="34925" cy="79375"/>
              </a:xfrm>
              <a:custGeom>
                <a:avLst/>
                <a:gdLst>
                  <a:gd name="T0" fmla="*/ 2147483646 w 192"/>
                  <a:gd name="T1" fmla="*/ 2147483646 h 440"/>
                  <a:gd name="T2" fmla="*/ 2147483646 w 192"/>
                  <a:gd name="T3" fmla="*/ 2147483646 h 440"/>
                  <a:gd name="T4" fmla="*/ 2147483646 w 192"/>
                  <a:gd name="T5" fmla="*/ 2147483646 h 440"/>
                  <a:gd name="T6" fmla="*/ 2147483646 w 192"/>
                  <a:gd name="T7" fmla="*/ 2147483646 h 440"/>
                  <a:gd name="T8" fmla="*/ 2147483646 w 192"/>
                  <a:gd name="T9" fmla="*/ 2147483646 h 440"/>
                  <a:gd name="T10" fmla="*/ 2147483646 w 192"/>
                  <a:gd name="T11" fmla="*/ 2147483646 h 440"/>
                  <a:gd name="T12" fmla="*/ 2147483646 w 192"/>
                  <a:gd name="T13" fmla="*/ 2147483646 h 440"/>
                  <a:gd name="T14" fmla="*/ 2147483646 w 192"/>
                  <a:gd name="T15" fmla="*/ 0 h 440"/>
                  <a:gd name="T16" fmla="*/ 2147483646 w 192"/>
                  <a:gd name="T17" fmla="*/ 2147483646 h 440"/>
                  <a:gd name="T18" fmla="*/ 2147483646 w 192"/>
                  <a:gd name="T19" fmla="*/ 2147483646 h 440"/>
                  <a:gd name="T20" fmla="*/ 2147483646 w 192"/>
                  <a:gd name="T21" fmla="*/ 2147483646 h 4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2" h="440">
                    <a:moveTo>
                      <a:pt x="191" y="420"/>
                    </a:moveTo>
                    <a:cubicBezTo>
                      <a:pt x="19" y="20"/>
                      <a:pt x="19" y="20"/>
                      <a:pt x="19" y="20"/>
                    </a:cubicBezTo>
                    <a:cubicBezTo>
                      <a:pt x="0" y="20"/>
                      <a:pt x="19" y="39"/>
                      <a:pt x="19" y="39"/>
                    </a:cubicBezTo>
                    <a:cubicBezTo>
                      <a:pt x="153" y="439"/>
                      <a:pt x="153" y="439"/>
                      <a:pt x="153" y="439"/>
                    </a:cubicBezTo>
                    <a:lnTo>
                      <a:pt x="172" y="286"/>
                    </a:lnTo>
                    <a:cubicBezTo>
                      <a:pt x="172" y="229"/>
                      <a:pt x="134" y="191"/>
                      <a:pt x="134" y="134"/>
                    </a:cubicBezTo>
                    <a:cubicBezTo>
                      <a:pt x="134" y="76"/>
                      <a:pt x="114" y="58"/>
                      <a:pt x="95" y="39"/>
                    </a:cubicBezTo>
                    <a:cubicBezTo>
                      <a:pt x="95" y="20"/>
                      <a:pt x="114" y="0"/>
                      <a:pt x="95" y="0"/>
                    </a:cubicBezTo>
                    <a:cubicBezTo>
                      <a:pt x="95" y="0"/>
                      <a:pt x="77" y="20"/>
                      <a:pt x="95" y="39"/>
                    </a:cubicBezTo>
                    <a:cubicBezTo>
                      <a:pt x="95" y="76"/>
                      <a:pt x="114" y="76"/>
                      <a:pt x="114" y="134"/>
                    </a:cubicBezTo>
                    <a:cubicBezTo>
                      <a:pt x="114" y="210"/>
                      <a:pt x="134" y="229"/>
                      <a:pt x="134" y="286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32" name="Freeform 58">
                <a:extLst>
                  <a:ext uri="{FF2B5EF4-FFF2-40B4-BE49-F238E27FC236}">
                    <a16:creationId xmlns:a16="http://schemas.microsoft.com/office/drawing/2014/main" id="{D17509D8-7779-1A48-A402-FDFD3D23E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949575"/>
                <a:ext cx="23812" cy="79375"/>
              </a:xfrm>
              <a:custGeom>
                <a:avLst/>
                <a:gdLst>
                  <a:gd name="T0" fmla="*/ 2147483646 w 134"/>
                  <a:gd name="T1" fmla="*/ 2147483646 h 440"/>
                  <a:gd name="T2" fmla="*/ 2147483646 w 134"/>
                  <a:gd name="T3" fmla="*/ 2147483646 h 440"/>
                  <a:gd name="T4" fmla="*/ 2147483646 w 134"/>
                  <a:gd name="T5" fmla="*/ 0 h 440"/>
                  <a:gd name="T6" fmla="*/ 2147483646 w 134"/>
                  <a:gd name="T7" fmla="*/ 2147483646 h 440"/>
                  <a:gd name="T8" fmla="*/ 0 w 134"/>
                  <a:gd name="T9" fmla="*/ 2147483646 h 440"/>
                  <a:gd name="T10" fmla="*/ 2147483646 w 134"/>
                  <a:gd name="T11" fmla="*/ 2147483646 h 440"/>
                  <a:gd name="T12" fmla="*/ 2147483646 w 134"/>
                  <a:gd name="T13" fmla="*/ 2147483646 h 440"/>
                  <a:gd name="T14" fmla="*/ 2147483646 w 134"/>
                  <a:gd name="T15" fmla="*/ 2147483646 h 440"/>
                  <a:gd name="T16" fmla="*/ 2147483646 w 134"/>
                  <a:gd name="T17" fmla="*/ 2147483646 h 440"/>
                  <a:gd name="T18" fmla="*/ 2147483646 w 134"/>
                  <a:gd name="T19" fmla="*/ 2147483646 h 440"/>
                  <a:gd name="T20" fmla="*/ 2147483646 w 134"/>
                  <a:gd name="T21" fmla="*/ 2147483646 h 440"/>
                  <a:gd name="T22" fmla="*/ 2147483646 w 134"/>
                  <a:gd name="T23" fmla="*/ 2147483646 h 440"/>
                  <a:gd name="T24" fmla="*/ 2147483646 w 134"/>
                  <a:gd name="T25" fmla="*/ 2147483646 h 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440">
                    <a:moveTo>
                      <a:pt x="38" y="439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0"/>
                      <a:pt x="19" y="0"/>
                    </a:cubicBezTo>
                    <a:lnTo>
                      <a:pt x="19" y="19"/>
                    </a:lnTo>
                    <a:cubicBezTo>
                      <a:pt x="0" y="439"/>
                      <a:pt x="0" y="439"/>
                      <a:pt x="0" y="439"/>
                    </a:cubicBezTo>
                    <a:lnTo>
                      <a:pt x="57" y="305"/>
                    </a:lnTo>
                    <a:cubicBezTo>
                      <a:pt x="95" y="248"/>
                      <a:pt x="76" y="210"/>
                      <a:pt x="95" y="153"/>
                    </a:cubicBezTo>
                    <a:cubicBezTo>
                      <a:pt x="114" y="115"/>
                      <a:pt x="95" y="77"/>
                      <a:pt x="114" y="58"/>
                    </a:cubicBezTo>
                    <a:cubicBezTo>
                      <a:pt x="114" y="39"/>
                      <a:pt x="133" y="19"/>
                      <a:pt x="114" y="19"/>
                    </a:cubicBezTo>
                    <a:cubicBezTo>
                      <a:pt x="114" y="19"/>
                      <a:pt x="95" y="19"/>
                      <a:pt x="95" y="58"/>
                    </a:cubicBezTo>
                    <a:cubicBezTo>
                      <a:pt x="76" y="77"/>
                      <a:pt x="95" y="95"/>
                      <a:pt x="76" y="153"/>
                    </a:cubicBezTo>
                    <a:cubicBezTo>
                      <a:pt x="38" y="210"/>
                      <a:pt x="57" y="248"/>
                      <a:pt x="38" y="286"/>
                    </a:cubicBezTo>
                    <a:lnTo>
                      <a:pt x="38" y="439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3" name="Freeform 59">
                <a:extLst>
                  <a:ext uri="{FF2B5EF4-FFF2-40B4-BE49-F238E27FC236}">
                    <a16:creationId xmlns:a16="http://schemas.microsoft.com/office/drawing/2014/main" id="{5EC73DA3-35BF-A443-BC41-D8E3BA73F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949575"/>
                <a:ext cx="23812" cy="79375"/>
              </a:xfrm>
              <a:custGeom>
                <a:avLst/>
                <a:gdLst>
                  <a:gd name="T0" fmla="*/ 2147483646 w 134"/>
                  <a:gd name="T1" fmla="*/ 2147483646 h 440"/>
                  <a:gd name="T2" fmla="*/ 2147483646 w 134"/>
                  <a:gd name="T3" fmla="*/ 2147483646 h 440"/>
                  <a:gd name="T4" fmla="*/ 2147483646 w 134"/>
                  <a:gd name="T5" fmla="*/ 0 h 440"/>
                  <a:gd name="T6" fmla="*/ 2147483646 w 134"/>
                  <a:gd name="T7" fmla="*/ 2147483646 h 440"/>
                  <a:gd name="T8" fmla="*/ 0 w 134"/>
                  <a:gd name="T9" fmla="*/ 2147483646 h 440"/>
                  <a:gd name="T10" fmla="*/ 2147483646 w 134"/>
                  <a:gd name="T11" fmla="*/ 2147483646 h 440"/>
                  <a:gd name="T12" fmla="*/ 2147483646 w 134"/>
                  <a:gd name="T13" fmla="*/ 2147483646 h 440"/>
                  <a:gd name="T14" fmla="*/ 2147483646 w 134"/>
                  <a:gd name="T15" fmla="*/ 2147483646 h 440"/>
                  <a:gd name="T16" fmla="*/ 2147483646 w 134"/>
                  <a:gd name="T17" fmla="*/ 2147483646 h 440"/>
                  <a:gd name="T18" fmla="*/ 2147483646 w 134"/>
                  <a:gd name="T19" fmla="*/ 2147483646 h 440"/>
                  <a:gd name="T20" fmla="*/ 2147483646 w 134"/>
                  <a:gd name="T21" fmla="*/ 2147483646 h 440"/>
                  <a:gd name="T22" fmla="*/ 2147483646 w 134"/>
                  <a:gd name="T23" fmla="*/ 2147483646 h 4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4" h="440">
                    <a:moveTo>
                      <a:pt x="38" y="439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0"/>
                      <a:pt x="19" y="0"/>
                    </a:cubicBezTo>
                    <a:lnTo>
                      <a:pt x="19" y="19"/>
                    </a:lnTo>
                    <a:cubicBezTo>
                      <a:pt x="0" y="439"/>
                      <a:pt x="0" y="439"/>
                      <a:pt x="0" y="439"/>
                    </a:cubicBezTo>
                    <a:lnTo>
                      <a:pt x="57" y="305"/>
                    </a:lnTo>
                    <a:cubicBezTo>
                      <a:pt x="95" y="248"/>
                      <a:pt x="76" y="210"/>
                      <a:pt x="95" y="153"/>
                    </a:cubicBezTo>
                    <a:cubicBezTo>
                      <a:pt x="114" y="115"/>
                      <a:pt x="95" y="77"/>
                      <a:pt x="114" y="58"/>
                    </a:cubicBezTo>
                    <a:cubicBezTo>
                      <a:pt x="114" y="39"/>
                      <a:pt x="133" y="19"/>
                      <a:pt x="114" y="19"/>
                    </a:cubicBezTo>
                    <a:cubicBezTo>
                      <a:pt x="114" y="19"/>
                      <a:pt x="95" y="19"/>
                      <a:pt x="95" y="58"/>
                    </a:cubicBezTo>
                    <a:cubicBezTo>
                      <a:pt x="76" y="77"/>
                      <a:pt x="95" y="95"/>
                      <a:pt x="76" y="153"/>
                    </a:cubicBezTo>
                    <a:cubicBezTo>
                      <a:pt x="38" y="210"/>
                      <a:pt x="57" y="248"/>
                      <a:pt x="38" y="286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34" name="Freeform 60">
                <a:extLst>
                  <a:ext uri="{FF2B5EF4-FFF2-40B4-BE49-F238E27FC236}">
                    <a16:creationId xmlns:a16="http://schemas.microsoft.com/office/drawing/2014/main" id="{127F22D6-DA64-004D-9184-3DE508D6E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955925"/>
                <a:ext cx="49212" cy="76200"/>
              </a:xfrm>
              <a:custGeom>
                <a:avLst/>
                <a:gdLst>
                  <a:gd name="T0" fmla="*/ 2147483646 w 267"/>
                  <a:gd name="T1" fmla="*/ 2147483646 h 420"/>
                  <a:gd name="T2" fmla="*/ 2147483646 w 267"/>
                  <a:gd name="T3" fmla="*/ 2147483646 h 420"/>
                  <a:gd name="T4" fmla="*/ 2147483646 w 267"/>
                  <a:gd name="T5" fmla="*/ 0 h 420"/>
                  <a:gd name="T6" fmla="*/ 0 w 267"/>
                  <a:gd name="T7" fmla="*/ 2147483646 h 420"/>
                  <a:gd name="T8" fmla="*/ 2147483646 w 267"/>
                  <a:gd name="T9" fmla="*/ 2147483646 h 420"/>
                  <a:gd name="T10" fmla="*/ 2147483646 w 267"/>
                  <a:gd name="T11" fmla="*/ 2147483646 h 420"/>
                  <a:gd name="T12" fmla="*/ 2147483646 w 267"/>
                  <a:gd name="T13" fmla="*/ 2147483646 h 420"/>
                  <a:gd name="T14" fmla="*/ 2147483646 w 267"/>
                  <a:gd name="T15" fmla="*/ 2147483646 h 420"/>
                  <a:gd name="T16" fmla="*/ 2147483646 w 267"/>
                  <a:gd name="T17" fmla="*/ 2147483646 h 420"/>
                  <a:gd name="T18" fmla="*/ 2147483646 w 267"/>
                  <a:gd name="T19" fmla="*/ 2147483646 h 420"/>
                  <a:gd name="T20" fmla="*/ 2147483646 w 267"/>
                  <a:gd name="T21" fmla="*/ 2147483646 h 420"/>
                  <a:gd name="T22" fmla="*/ 2147483646 w 267"/>
                  <a:gd name="T23" fmla="*/ 2147483646 h 4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7" h="420">
                    <a:moveTo>
                      <a:pt x="38" y="419"/>
                    </a:moveTo>
                    <a:cubicBezTo>
                      <a:pt x="190" y="19"/>
                      <a:pt x="190" y="19"/>
                      <a:pt x="190" y="19"/>
                    </a:cubicBezTo>
                    <a:lnTo>
                      <a:pt x="190" y="0"/>
                    </a:lnTo>
                    <a:cubicBezTo>
                      <a:pt x="0" y="400"/>
                      <a:pt x="0" y="400"/>
                      <a:pt x="0" y="400"/>
                    </a:cubicBezTo>
                    <a:lnTo>
                      <a:pt x="114" y="285"/>
                    </a:lnTo>
                    <a:cubicBezTo>
                      <a:pt x="152" y="247"/>
                      <a:pt x="152" y="209"/>
                      <a:pt x="190" y="171"/>
                    </a:cubicBezTo>
                    <a:cubicBezTo>
                      <a:pt x="228" y="133"/>
                      <a:pt x="228" y="95"/>
                      <a:pt x="247" y="76"/>
                    </a:cubicBezTo>
                    <a:cubicBezTo>
                      <a:pt x="266" y="56"/>
                      <a:pt x="266" y="56"/>
                      <a:pt x="266" y="56"/>
                    </a:cubicBezTo>
                    <a:cubicBezTo>
                      <a:pt x="266" y="38"/>
                      <a:pt x="247" y="38"/>
                      <a:pt x="228" y="76"/>
                    </a:cubicBezTo>
                    <a:cubicBezTo>
                      <a:pt x="209" y="95"/>
                      <a:pt x="228" y="114"/>
                      <a:pt x="171" y="152"/>
                    </a:cubicBezTo>
                    <a:cubicBezTo>
                      <a:pt x="133" y="190"/>
                      <a:pt x="133" y="228"/>
                      <a:pt x="95" y="266"/>
                    </a:cubicBezTo>
                    <a:lnTo>
                      <a:pt x="38" y="419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5" name="Freeform 61">
                <a:extLst>
                  <a:ext uri="{FF2B5EF4-FFF2-40B4-BE49-F238E27FC236}">
                    <a16:creationId xmlns:a16="http://schemas.microsoft.com/office/drawing/2014/main" id="{0AB42AAB-E0AF-1E4E-B8E2-7ECBE77D0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955925"/>
                <a:ext cx="49212" cy="76200"/>
              </a:xfrm>
              <a:custGeom>
                <a:avLst/>
                <a:gdLst>
                  <a:gd name="T0" fmla="*/ 2147483646 w 267"/>
                  <a:gd name="T1" fmla="*/ 2147483646 h 420"/>
                  <a:gd name="T2" fmla="*/ 2147483646 w 267"/>
                  <a:gd name="T3" fmla="*/ 2147483646 h 420"/>
                  <a:gd name="T4" fmla="*/ 2147483646 w 267"/>
                  <a:gd name="T5" fmla="*/ 0 h 420"/>
                  <a:gd name="T6" fmla="*/ 0 w 267"/>
                  <a:gd name="T7" fmla="*/ 2147483646 h 420"/>
                  <a:gd name="T8" fmla="*/ 2147483646 w 267"/>
                  <a:gd name="T9" fmla="*/ 2147483646 h 420"/>
                  <a:gd name="T10" fmla="*/ 2147483646 w 267"/>
                  <a:gd name="T11" fmla="*/ 2147483646 h 420"/>
                  <a:gd name="T12" fmla="*/ 2147483646 w 267"/>
                  <a:gd name="T13" fmla="*/ 2147483646 h 420"/>
                  <a:gd name="T14" fmla="*/ 2147483646 w 267"/>
                  <a:gd name="T15" fmla="*/ 2147483646 h 420"/>
                  <a:gd name="T16" fmla="*/ 2147483646 w 267"/>
                  <a:gd name="T17" fmla="*/ 2147483646 h 420"/>
                  <a:gd name="T18" fmla="*/ 2147483646 w 267"/>
                  <a:gd name="T19" fmla="*/ 2147483646 h 420"/>
                  <a:gd name="T20" fmla="*/ 2147483646 w 267"/>
                  <a:gd name="T21" fmla="*/ 2147483646 h 4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7" h="420">
                    <a:moveTo>
                      <a:pt x="38" y="419"/>
                    </a:moveTo>
                    <a:cubicBezTo>
                      <a:pt x="190" y="19"/>
                      <a:pt x="190" y="19"/>
                      <a:pt x="190" y="19"/>
                    </a:cubicBezTo>
                    <a:lnTo>
                      <a:pt x="190" y="0"/>
                    </a:lnTo>
                    <a:cubicBezTo>
                      <a:pt x="0" y="400"/>
                      <a:pt x="0" y="400"/>
                      <a:pt x="0" y="400"/>
                    </a:cubicBezTo>
                    <a:lnTo>
                      <a:pt x="114" y="285"/>
                    </a:lnTo>
                    <a:cubicBezTo>
                      <a:pt x="152" y="247"/>
                      <a:pt x="152" y="209"/>
                      <a:pt x="190" y="171"/>
                    </a:cubicBezTo>
                    <a:cubicBezTo>
                      <a:pt x="228" y="133"/>
                      <a:pt x="228" y="95"/>
                      <a:pt x="247" y="76"/>
                    </a:cubicBezTo>
                    <a:cubicBezTo>
                      <a:pt x="266" y="56"/>
                      <a:pt x="266" y="56"/>
                      <a:pt x="266" y="56"/>
                    </a:cubicBezTo>
                    <a:cubicBezTo>
                      <a:pt x="266" y="38"/>
                      <a:pt x="247" y="38"/>
                      <a:pt x="228" y="76"/>
                    </a:cubicBezTo>
                    <a:cubicBezTo>
                      <a:pt x="209" y="95"/>
                      <a:pt x="228" y="114"/>
                      <a:pt x="171" y="152"/>
                    </a:cubicBezTo>
                    <a:cubicBezTo>
                      <a:pt x="133" y="190"/>
                      <a:pt x="133" y="228"/>
                      <a:pt x="95" y="266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36" name="Freeform 62">
                <a:extLst>
                  <a:ext uri="{FF2B5EF4-FFF2-40B4-BE49-F238E27FC236}">
                    <a16:creationId xmlns:a16="http://schemas.microsoft.com/office/drawing/2014/main" id="{18797262-0B35-F64B-9F2D-34D3C58A1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73388"/>
                <a:ext cx="65087" cy="58737"/>
              </a:xfrm>
              <a:custGeom>
                <a:avLst/>
                <a:gdLst>
                  <a:gd name="T0" fmla="*/ 2147483646 w 363"/>
                  <a:gd name="T1" fmla="*/ 2147483646 h 325"/>
                  <a:gd name="T2" fmla="*/ 2147483646 w 363"/>
                  <a:gd name="T3" fmla="*/ 2147483646 h 325"/>
                  <a:gd name="T4" fmla="*/ 2147483646 w 363"/>
                  <a:gd name="T5" fmla="*/ 0 h 325"/>
                  <a:gd name="T6" fmla="*/ 0 w 363"/>
                  <a:gd name="T7" fmla="*/ 2147483646 h 325"/>
                  <a:gd name="T8" fmla="*/ 2147483646 w 363"/>
                  <a:gd name="T9" fmla="*/ 2147483646 h 325"/>
                  <a:gd name="T10" fmla="*/ 2147483646 w 363"/>
                  <a:gd name="T11" fmla="*/ 2147483646 h 325"/>
                  <a:gd name="T12" fmla="*/ 2147483646 w 363"/>
                  <a:gd name="T13" fmla="*/ 2147483646 h 325"/>
                  <a:gd name="T14" fmla="*/ 2147483646 w 363"/>
                  <a:gd name="T15" fmla="*/ 2147483646 h 325"/>
                  <a:gd name="T16" fmla="*/ 2147483646 w 363"/>
                  <a:gd name="T17" fmla="*/ 2147483646 h 325"/>
                  <a:gd name="T18" fmla="*/ 2147483646 w 363"/>
                  <a:gd name="T19" fmla="*/ 2147483646 h 325"/>
                  <a:gd name="T20" fmla="*/ 2147483646 w 363"/>
                  <a:gd name="T21" fmla="*/ 2147483646 h 325"/>
                  <a:gd name="T22" fmla="*/ 2147483646 w 363"/>
                  <a:gd name="T23" fmla="*/ 2147483646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3" h="325">
                    <a:moveTo>
                      <a:pt x="19" y="324"/>
                    </a:moveTo>
                    <a:cubicBezTo>
                      <a:pt x="304" y="19"/>
                      <a:pt x="304" y="19"/>
                      <a:pt x="304" y="19"/>
                    </a:cubicBezTo>
                    <a:cubicBezTo>
                      <a:pt x="304" y="19"/>
                      <a:pt x="323" y="0"/>
                      <a:pt x="304" y="0"/>
                    </a:cubicBezTo>
                    <a:cubicBezTo>
                      <a:pt x="0" y="286"/>
                      <a:pt x="0" y="286"/>
                      <a:pt x="0" y="286"/>
                    </a:cubicBezTo>
                    <a:lnTo>
                      <a:pt x="133" y="247"/>
                    </a:lnTo>
                    <a:cubicBezTo>
                      <a:pt x="190" y="210"/>
                      <a:pt x="209" y="171"/>
                      <a:pt x="247" y="152"/>
                    </a:cubicBezTo>
                    <a:cubicBezTo>
                      <a:pt x="304" y="133"/>
                      <a:pt x="323" y="95"/>
                      <a:pt x="343" y="95"/>
                    </a:cubicBezTo>
                    <a:cubicBezTo>
                      <a:pt x="362" y="76"/>
                      <a:pt x="362" y="76"/>
                      <a:pt x="362" y="76"/>
                    </a:cubicBezTo>
                    <a:cubicBezTo>
                      <a:pt x="362" y="76"/>
                      <a:pt x="343" y="57"/>
                      <a:pt x="323" y="76"/>
                    </a:cubicBezTo>
                    <a:cubicBezTo>
                      <a:pt x="304" y="95"/>
                      <a:pt x="304" y="114"/>
                      <a:pt x="247" y="133"/>
                    </a:cubicBezTo>
                    <a:cubicBezTo>
                      <a:pt x="171" y="152"/>
                      <a:pt x="171" y="190"/>
                      <a:pt x="114" y="210"/>
                    </a:cubicBezTo>
                    <a:lnTo>
                      <a:pt x="19" y="324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7" name="Freeform 63">
                <a:extLst>
                  <a:ext uri="{FF2B5EF4-FFF2-40B4-BE49-F238E27FC236}">
                    <a16:creationId xmlns:a16="http://schemas.microsoft.com/office/drawing/2014/main" id="{9271C64D-084B-984B-B8E9-4E8B89C32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73388"/>
                <a:ext cx="65087" cy="58737"/>
              </a:xfrm>
              <a:custGeom>
                <a:avLst/>
                <a:gdLst>
                  <a:gd name="T0" fmla="*/ 2147483646 w 363"/>
                  <a:gd name="T1" fmla="*/ 2147483646 h 325"/>
                  <a:gd name="T2" fmla="*/ 2147483646 w 363"/>
                  <a:gd name="T3" fmla="*/ 2147483646 h 325"/>
                  <a:gd name="T4" fmla="*/ 2147483646 w 363"/>
                  <a:gd name="T5" fmla="*/ 0 h 325"/>
                  <a:gd name="T6" fmla="*/ 0 w 363"/>
                  <a:gd name="T7" fmla="*/ 2147483646 h 325"/>
                  <a:gd name="T8" fmla="*/ 2147483646 w 363"/>
                  <a:gd name="T9" fmla="*/ 2147483646 h 325"/>
                  <a:gd name="T10" fmla="*/ 2147483646 w 363"/>
                  <a:gd name="T11" fmla="*/ 2147483646 h 325"/>
                  <a:gd name="T12" fmla="*/ 2147483646 w 363"/>
                  <a:gd name="T13" fmla="*/ 2147483646 h 325"/>
                  <a:gd name="T14" fmla="*/ 2147483646 w 363"/>
                  <a:gd name="T15" fmla="*/ 2147483646 h 325"/>
                  <a:gd name="T16" fmla="*/ 2147483646 w 363"/>
                  <a:gd name="T17" fmla="*/ 2147483646 h 325"/>
                  <a:gd name="T18" fmla="*/ 2147483646 w 363"/>
                  <a:gd name="T19" fmla="*/ 2147483646 h 325"/>
                  <a:gd name="T20" fmla="*/ 2147483646 w 363"/>
                  <a:gd name="T21" fmla="*/ 2147483646 h 3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3" h="325">
                    <a:moveTo>
                      <a:pt x="19" y="324"/>
                    </a:moveTo>
                    <a:cubicBezTo>
                      <a:pt x="304" y="19"/>
                      <a:pt x="304" y="19"/>
                      <a:pt x="304" y="19"/>
                    </a:cubicBezTo>
                    <a:cubicBezTo>
                      <a:pt x="304" y="19"/>
                      <a:pt x="323" y="0"/>
                      <a:pt x="304" y="0"/>
                    </a:cubicBezTo>
                    <a:cubicBezTo>
                      <a:pt x="0" y="286"/>
                      <a:pt x="0" y="286"/>
                      <a:pt x="0" y="286"/>
                    </a:cubicBezTo>
                    <a:lnTo>
                      <a:pt x="133" y="247"/>
                    </a:lnTo>
                    <a:cubicBezTo>
                      <a:pt x="190" y="210"/>
                      <a:pt x="209" y="171"/>
                      <a:pt x="247" y="152"/>
                    </a:cubicBezTo>
                    <a:cubicBezTo>
                      <a:pt x="304" y="133"/>
                      <a:pt x="323" y="95"/>
                      <a:pt x="343" y="95"/>
                    </a:cubicBezTo>
                    <a:cubicBezTo>
                      <a:pt x="362" y="76"/>
                      <a:pt x="362" y="76"/>
                      <a:pt x="362" y="76"/>
                    </a:cubicBezTo>
                    <a:cubicBezTo>
                      <a:pt x="362" y="76"/>
                      <a:pt x="343" y="57"/>
                      <a:pt x="323" y="76"/>
                    </a:cubicBezTo>
                    <a:cubicBezTo>
                      <a:pt x="304" y="95"/>
                      <a:pt x="304" y="114"/>
                      <a:pt x="247" y="133"/>
                    </a:cubicBezTo>
                    <a:cubicBezTo>
                      <a:pt x="171" y="152"/>
                      <a:pt x="171" y="190"/>
                      <a:pt x="114" y="210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38" name="Freeform 64">
                <a:extLst>
                  <a:ext uri="{FF2B5EF4-FFF2-40B4-BE49-F238E27FC236}">
                    <a16:creationId xmlns:a16="http://schemas.microsoft.com/office/drawing/2014/main" id="{74066641-FBCB-594B-80BB-90823AE8F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58737" cy="68263"/>
              </a:xfrm>
              <a:custGeom>
                <a:avLst/>
                <a:gdLst>
                  <a:gd name="T0" fmla="*/ 0 w 324"/>
                  <a:gd name="T1" fmla="*/ 2147483646 h 382"/>
                  <a:gd name="T2" fmla="*/ 2147483646 w 324"/>
                  <a:gd name="T3" fmla="*/ 2147483646 h 382"/>
                  <a:gd name="T4" fmla="*/ 2147483646 w 324"/>
                  <a:gd name="T5" fmla="*/ 2147483646 h 382"/>
                  <a:gd name="T6" fmla="*/ 2147483646 w 324"/>
                  <a:gd name="T7" fmla="*/ 0 h 382"/>
                  <a:gd name="T8" fmla="*/ 2147483646 w 324"/>
                  <a:gd name="T9" fmla="*/ 2147483646 h 382"/>
                  <a:gd name="T10" fmla="*/ 2147483646 w 324"/>
                  <a:gd name="T11" fmla="*/ 2147483646 h 382"/>
                  <a:gd name="T12" fmla="*/ 2147483646 w 324"/>
                  <a:gd name="T13" fmla="*/ 2147483646 h 382"/>
                  <a:gd name="T14" fmla="*/ 2147483646 w 324"/>
                  <a:gd name="T15" fmla="*/ 2147483646 h 382"/>
                  <a:gd name="T16" fmla="*/ 2147483646 w 324"/>
                  <a:gd name="T17" fmla="*/ 2147483646 h 382"/>
                  <a:gd name="T18" fmla="*/ 2147483646 w 324"/>
                  <a:gd name="T19" fmla="*/ 2147483646 h 382"/>
                  <a:gd name="T20" fmla="*/ 2147483646 w 324"/>
                  <a:gd name="T21" fmla="*/ 2147483646 h 382"/>
                  <a:gd name="T22" fmla="*/ 0 w 324"/>
                  <a:gd name="T23" fmla="*/ 2147483646 h 3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4" h="382">
                    <a:moveTo>
                      <a:pt x="0" y="38"/>
                    </a:moveTo>
                    <a:cubicBezTo>
                      <a:pt x="304" y="323"/>
                      <a:pt x="304" y="323"/>
                      <a:pt x="304" y="323"/>
                    </a:cubicBezTo>
                    <a:cubicBezTo>
                      <a:pt x="323" y="323"/>
                      <a:pt x="304" y="323"/>
                      <a:pt x="304" y="323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76" y="152"/>
                    </a:lnTo>
                    <a:cubicBezTo>
                      <a:pt x="95" y="209"/>
                      <a:pt x="133" y="209"/>
                      <a:pt x="152" y="266"/>
                    </a:cubicBezTo>
                    <a:cubicBezTo>
                      <a:pt x="171" y="323"/>
                      <a:pt x="209" y="342"/>
                      <a:pt x="228" y="361"/>
                    </a:cubicBezTo>
                    <a:cubicBezTo>
                      <a:pt x="247" y="361"/>
                      <a:pt x="228" y="381"/>
                      <a:pt x="247" y="381"/>
                    </a:cubicBezTo>
                    <a:cubicBezTo>
                      <a:pt x="247" y="381"/>
                      <a:pt x="247" y="361"/>
                      <a:pt x="228" y="342"/>
                    </a:cubicBezTo>
                    <a:cubicBezTo>
                      <a:pt x="228" y="323"/>
                      <a:pt x="190" y="323"/>
                      <a:pt x="171" y="247"/>
                    </a:cubicBezTo>
                    <a:cubicBezTo>
                      <a:pt x="152" y="190"/>
                      <a:pt x="114" y="190"/>
                      <a:pt x="114" y="133"/>
                    </a:cubicBezTo>
                    <a:lnTo>
                      <a:pt x="0" y="38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39" name="Freeform 65">
                <a:extLst>
                  <a:ext uri="{FF2B5EF4-FFF2-40B4-BE49-F238E27FC236}">
                    <a16:creationId xmlns:a16="http://schemas.microsoft.com/office/drawing/2014/main" id="{9772CD7D-1A0B-2D4A-8477-5B6ECDA0F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58737" cy="68263"/>
              </a:xfrm>
              <a:custGeom>
                <a:avLst/>
                <a:gdLst>
                  <a:gd name="T0" fmla="*/ 0 w 324"/>
                  <a:gd name="T1" fmla="*/ 2147483646 h 382"/>
                  <a:gd name="T2" fmla="*/ 2147483646 w 324"/>
                  <a:gd name="T3" fmla="*/ 2147483646 h 382"/>
                  <a:gd name="T4" fmla="*/ 2147483646 w 324"/>
                  <a:gd name="T5" fmla="*/ 2147483646 h 382"/>
                  <a:gd name="T6" fmla="*/ 2147483646 w 324"/>
                  <a:gd name="T7" fmla="*/ 0 h 382"/>
                  <a:gd name="T8" fmla="*/ 2147483646 w 324"/>
                  <a:gd name="T9" fmla="*/ 2147483646 h 382"/>
                  <a:gd name="T10" fmla="*/ 2147483646 w 324"/>
                  <a:gd name="T11" fmla="*/ 2147483646 h 382"/>
                  <a:gd name="T12" fmla="*/ 2147483646 w 324"/>
                  <a:gd name="T13" fmla="*/ 2147483646 h 382"/>
                  <a:gd name="T14" fmla="*/ 2147483646 w 324"/>
                  <a:gd name="T15" fmla="*/ 2147483646 h 382"/>
                  <a:gd name="T16" fmla="*/ 2147483646 w 324"/>
                  <a:gd name="T17" fmla="*/ 2147483646 h 382"/>
                  <a:gd name="T18" fmla="*/ 2147483646 w 324"/>
                  <a:gd name="T19" fmla="*/ 2147483646 h 382"/>
                  <a:gd name="T20" fmla="*/ 2147483646 w 324"/>
                  <a:gd name="T21" fmla="*/ 2147483646 h 3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4" h="382">
                    <a:moveTo>
                      <a:pt x="0" y="38"/>
                    </a:moveTo>
                    <a:cubicBezTo>
                      <a:pt x="304" y="323"/>
                      <a:pt x="304" y="323"/>
                      <a:pt x="304" y="323"/>
                    </a:cubicBezTo>
                    <a:cubicBezTo>
                      <a:pt x="323" y="323"/>
                      <a:pt x="304" y="323"/>
                      <a:pt x="304" y="323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76" y="152"/>
                    </a:lnTo>
                    <a:cubicBezTo>
                      <a:pt x="95" y="209"/>
                      <a:pt x="133" y="209"/>
                      <a:pt x="152" y="266"/>
                    </a:cubicBezTo>
                    <a:cubicBezTo>
                      <a:pt x="171" y="323"/>
                      <a:pt x="209" y="342"/>
                      <a:pt x="228" y="361"/>
                    </a:cubicBezTo>
                    <a:cubicBezTo>
                      <a:pt x="247" y="361"/>
                      <a:pt x="228" y="381"/>
                      <a:pt x="247" y="381"/>
                    </a:cubicBezTo>
                    <a:cubicBezTo>
                      <a:pt x="247" y="381"/>
                      <a:pt x="247" y="361"/>
                      <a:pt x="228" y="342"/>
                    </a:cubicBezTo>
                    <a:cubicBezTo>
                      <a:pt x="228" y="323"/>
                      <a:pt x="190" y="323"/>
                      <a:pt x="171" y="247"/>
                    </a:cubicBezTo>
                    <a:cubicBezTo>
                      <a:pt x="152" y="190"/>
                      <a:pt x="114" y="190"/>
                      <a:pt x="114" y="133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40" name="Freeform 66">
                <a:extLst>
                  <a:ext uri="{FF2B5EF4-FFF2-40B4-BE49-F238E27FC236}">
                    <a16:creationId xmlns:a16="http://schemas.microsoft.com/office/drawing/2014/main" id="{49AAE356-FAA8-084C-A85F-66CC6DC2E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79375" cy="20638"/>
              </a:xfrm>
              <a:custGeom>
                <a:avLst/>
                <a:gdLst>
                  <a:gd name="T0" fmla="*/ 0 w 439"/>
                  <a:gd name="T1" fmla="*/ 2147483646 h 115"/>
                  <a:gd name="T2" fmla="*/ 2147483646 w 439"/>
                  <a:gd name="T3" fmla="*/ 2147483646 h 115"/>
                  <a:gd name="T4" fmla="*/ 0 w 439"/>
                  <a:gd name="T5" fmla="*/ 0 h 115"/>
                  <a:gd name="T6" fmla="*/ 2147483646 w 439"/>
                  <a:gd name="T7" fmla="*/ 2147483646 h 115"/>
                  <a:gd name="T8" fmla="*/ 2147483646 w 439"/>
                  <a:gd name="T9" fmla="*/ 2147483646 h 115"/>
                  <a:gd name="T10" fmla="*/ 2147483646 w 439"/>
                  <a:gd name="T11" fmla="*/ 2147483646 h 115"/>
                  <a:gd name="T12" fmla="*/ 2147483646 w 439"/>
                  <a:gd name="T13" fmla="*/ 2147483646 h 115"/>
                  <a:gd name="T14" fmla="*/ 2147483646 w 439"/>
                  <a:gd name="T15" fmla="*/ 2147483646 h 115"/>
                  <a:gd name="T16" fmla="*/ 2147483646 w 439"/>
                  <a:gd name="T17" fmla="*/ 2147483646 h 115"/>
                  <a:gd name="T18" fmla="*/ 2147483646 w 439"/>
                  <a:gd name="T19" fmla="*/ 2147483646 h 115"/>
                  <a:gd name="T20" fmla="*/ 0 w 439"/>
                  <a:gd name="T21" fmla="*/ 2147483646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9" h="115">
                    <a:moveTo>
                      <a:pt x="0" y="38"/>
                    </a:moveTo>
                    <a:cubicBezTo>
                      <a:pt x="438" y="19"/>
                      <a:pt x="438" y="19"/>
                      <a:pt x="438" y="1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2" y="56"/>
                    </a:lnTo>
                    <a:cubicBezTo>
                      <a:pt x="190" y="95"/>
                      <a:pt x="247" y="56"/>
                      <a:pt x="285" y="95"/>
                    </a:cubicBezTo>
                    <a:cubicBezTo>
                      <a:pt x="343" y="114"/>
                      <a:pt x="381" y="95"/>
                      <a:pt x="399" y="95"/>
                    </a:cubicBezTo>
                    <a:cubicBezTo>
                      <a:pt x="419" y="95"/>
                      <a:pt x="419" y="114"/>
                      <a:pt x="419" y="114"/>
                    </a:cubicBezTo>
                    <a:cubicBezTo>
                      <a:pt x="438" y="114"/>
                      <a:pt x="419" y="95"/>
                      <a:pt x="399" y="76"/>
                    </a:cubicBezTo>
                    <a:cubicBezTo>
                      <a:pt x="362" y="76"/>
                      <a:pt x="343" y="95"/>
                      <a:pt x="285" y="56"/>
                    </a:cubicBezTo>
                    <a:cubicBezTo>
                      <a:pt x="228" y="38"/>
                      <a:pt x="209" y="56"/>
                      <a:pt x="152" y="38"/>
                    </a:cubicBezTo>
                    <a:lnTo>
                      <a:pt x="0" y="38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1" name="Freeform 67">
                <a:extLst>
                  <a:ext uri="{FF2B5EF4-FFF2-40B4-BE49-F238E27FC236}">
                    <a16:creationId xmlns:a16="http://schemas.microsoft.com/office/drawing/2014/main" id="{FFA6B0A1-090C-5E44-8EC0-6E91AC833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79375" cy="20638"/>
              </a:xfrm>
              <a:custGeom>
                <a:avLst/>
                <a:gdLst>
                  <a:gd name="T0" fmla="*/ 0 w 439"/>
                  <a:gd name="T1" fmla="*/ 2147483646 h 115"/>
                  <a:gd name="T2" fmla="*/ 2147483646 w 439"/>
                  <a:gd name="T3" fmla="*/ 2147483646 h 115"/>
                  <a:gd name="T4" fmla="*/ 0 w 439"/>
                  <a:gd name="T5" fmla="*/ 0 h 115"/>
                  <a:gd name="T6" fmla="*/ 2147483646 w 439"/>
                  <a:gd name="T7" fmla="*/ 2147483646 h 115"/>
                  <a:gd name="T8" fmla="*/ 2147483646 w 439"/>
                  <a:gd name="T9" fmla="*/ 2147483646 h 115"/>
                  <a:gd name="T10" fmla="*/ 2147483646 w 439"/>
                  <a:gd name="T11" fmla="*/ 2147483646 h 115"/>
                  <a:gd name="T12" fmla="*/ 2147483646 w 439"/>
                  <a:gd name="T13" fmla="*/ 2147483646 h 115"/>
                  <a:gd name="T14" fmla="*/ 2147483646 w 439"/>
                  <a:gd name="T15" fmla="*/ 2147483646 h 115"/>
                  <a:gd name="T16" fmla="*/ 2147483646 w 439"/>
                  <a:gd name="T17" fmla="*/ 2147483646 h 115"/>
                  <a:gd name="T18" fmla="*/ 2147483646 w 439"/>
                  <a:gd name="T19" fmla="*/ 2147483646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9" h="115">
                    <a:moveTo>
                      <a:pt x="0" y="38"/>
                    </a:moveTo>
                    <a:cubicBezTo>
                      <a:pt x="438" y="19"/>
                      <a:pt x="438" y="19"/>
                      <a:pt x="438" y="1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2" y="56"/>
                    </a:lnTo>
                    <a:cubicBezTo>
                      <a:pt x="190" y="95"/>
                      <a:pt x="247" y="56"/>
                      <a:pt x="285" y="95"/>
                    </a:cubicBezTo>
                    <a:cubicBezTo>
                      <a:pt x="343" y="114"/>
                      <a:pt x="381" y="95"/>
                      <a:pt x="399" y="95"/>
                    </a:cubicBezTo>
                    <a:cubicBezTo>
                      <a:pt x="419" y="95"/>
                      <a:pt x="419" y="114"/>
                      <a:pt x="419" y="114"/>
                    </a:cubicBezTo>
                    <a:cubicBezTo>
                      <a:pt x="438" y="114"/>
                      <a:pt x="419" y="95"/>
                      <a:pt x="399" y="76"/>
                    </a:cubicBezTo>
                    <a:cubicBezTo>
                      <a:pt x="362" y="76"/>
                      <a:pt x="343" y="95"/>
                      <a:pt x="285" y="56"/>
                    </a:cubicBezTo>
                    <a:cubicBezTo>
                      <a:pt x="228" y="38"/>
                      <a:pt x="209" y="56"/>
                      <a:pt x="152" y="38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42" name="Freeform 68">
                <a:extLst>
                  <a:ext uri="{FF2B5EF4-FFF2-40B4-BE49-F238E27FC236}">
                    <a16:creationId xmlns:a16="http://schemas.microsoft.com/office/drawing/2014/main" id="{9DC6C547-E0D9-5F41-BA1F-4379185E0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76200" cy="47625"/>
              </a:xfrm>
              <a:custGeom>
                <a:avLst/>
                <a:gdLst>
                  <a:gd name="T0" fmla="*/ 0 w 420"/>
                  <a:gd name="T1" fmla="*/ 2147483646 h 267"/>
                  <a:gd name="T2" fmla="*/ 2147483646 w 420"/>
                  <a:gd name="T3" fmla="*/ 2147483646 h 267"/>
                  <a:gd name="T4" fmla="*/ 2147483646 w 420"/>
                  <a:gd name="T5" fmla="*/ 2147483646 h 267"/>
                  <a:gd name="T6" fmla="*/ 2147483646 w 420"/>
                  <a:gd name="T7" fmla="*/ 0 h 267"/>
                  <a:gd name="T8" fmla="*/ 2147483646 w 420"/>
                  <a:gd name="T9" fmla="*/ 2147483646 h 267"/>
                  <a:gd name="T10" fmla="*/ 2147483646 w 420"/>
                  <a:gd name="T11" fmla="*/ 2147483646 h 267"/>
                  <a:gd name="T12" fmla="*/ 2147483646 w 420"/>
                  <a:gd name="T13" fmla="*/ 2147483646 h 267"/>
                  <a:gd name="T14" fmla="*/ 2147483646 w 420"/>
                  <a:gd name="T15" fmla="*/ 2147483646 h 267"/>
                  <a:gd name="T16" fmla="*/ 2147483646 w 420"/>
                  <a:gd name="T17" fmla="*/ 2147483646 h 267"/>
                  <a:gd name="T18" fmla="*/ 2147483646 w 420"/>
                  <a:gd name="T19" fmla="*/ 2147483646 h 267"/>
                  <a:gd name="T20" fmla="*/ 2147483646 w 420"/>
                  <a:gd name="T21" fmla="*/ 2147483646 h 267"/>
                  <a:gd name="T22" fmla="*/ 0 w 420"/>
                  <a:gd name="T23" fmla="*/ 2147483646 h 2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0" h="267">
                    <a:moveTo>
                      <a:pt x="0" y="38"/>
                    </a:moveTo>
                    <a:cubicBezTo>
                      <a:pt x="399" y="190"/>
                      <a:pt x="399" y="190"/>
                      <a:pt x="399" y="190"/>
                    </a:cubicBezTo>
                    <a:cubicBezTo>
                      <a:pt x="419" y="190"/>
                      <a:pt x="399" y="171"/>
                      <a:pt x="399" y="171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14" y="114"/>
                    </a:lnTo>
                    <a:cubicBezTo>
                      <a:pt x="152" y="152"/>
                      <a:pt x="209" y="152"/>
                      <a:pt x="247" y="190"/>
                    </a:cubicBezTo>
                    <a:cubicBezTo>
                      <a:pt x="267" y="228"/>
                      <a:pt x="323" y="228"/>
                      <a:pt x="343" y="247"/>
                    </a:cubicBezTo>
                    <a:cubicBezTo>
                      <a:pt x="362" y="247"/>
                      <a:pt x="362" y="266"/>
                      <a:pt x="362" y="266"/>
                    </a:cubicBezTo>
                    <a:cubicBezTo>
                      <a:pt x="362" y="266"/>
                      <a:pt x="362" y="247"/>
                      <a:pt x="343" y="228"/>
                    </a:cubicBezTo>
                    <a:cubicBezTo>
                      <a:pt x="323" y="209"/>
                      <a:pt x="285" y="228"/>
                      <a:pt x="247" y="171"/>
                    </a:cubicBezTo>
                    <a:cubicBezTo>
                      <a:pt x="209" y="114"/>
                      <a:pt x="171" y="133"/>
                      <a:pt x="152" y="95"/>
                    </a:cubicBezTo>
                    <a:lnTo>
                      <a:pt x="0" y="38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3" name="Freeform 69">
                <a:extLst>
                  <a:ext uri="{FF2B5EF4-FFF2-40B4-BE49-F238E27FC236}">
                    <a16:creationId xmlns:a16="http://schemas.microsoft.com/office/drawing/2014/main" id="{A7413D9A-6D61-8645-8FF4-56E443783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76200" cy="47625"/>
              </a:xfrm>
              <a:custGeom>
                <a:avLst/>
                <a:gdLst>
                  <a:gd name="T0" fmla="*/ 0 w 420"/>
                  <a:gd name="T1" fmla="*/ 2147483646 h 267"/>
                  <a:gd name="T2" fmla="*/ 2147483646 w 420"/>
                  <a:gd name="T3" fmla="*/ 2147483646 h 267"/>
                  <a:gd name="T4" fmla="*/ 2147483646 w 420"/>
                  <a:gd name="T5" fmla="*/ 2147483646 h 267"/>
                  <a:gd name="T6" fmla="*/ 2147483646 w 420"/>
                  <a:gd name="T7" fmla="*/ 0 h 267"/>
                  <a:gd name="T8" fmla="*/ 2147483646 w 420"/>
                  <a:gd name="T9" fmla="*/ 2147483646 h 267"/>
                  <a:gd name="T10" fmla="*/ 2147483646 w 420"/>
                  <a:gd name="T11" fmla="*/ 2147483646 h 267"/>
                  <a:gd name="T12" fmla="*/ 2147483646 w 420"/>
                  <a:gd name="T13" fmla="*/ 2147483646 h 267"/>
                  <a:gd name="T14" fmla="*/ 2147483646 w 420"/>
                  <a:gd name="T15" fmla="*/ 2147483646 h 267"/>
                  <a:gd name="T16" fmla="*/ 2147483646 w 420"/>
                  <a:gd name="T17" fmla="*/ 2147483646 h 267"/>
                  <a:gd name="T18" fmla="*/ 2147483646 w 420"/>
                  <a:gd name="T19" fmla="*/ 2147483646 h 267"/>
                  <a:gd name="T20" fmla="*/ 2147483646 w 420"/>
                  <a:gd name="T21" fmla="*/ 2147483646 h 2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0" h="267">
                    <a:moveTo>
                      <a:pt x="0" y="38"/>
                    </a:moveTo>
                    <a:cubicBezTo>
                      <a:pt x="399" y="190"/>
                      <a:pt x="399" y="190"/>
                      <a:pt x="399" y="190"/>
                    </a:cubicBezTo>
                    <a:cubicBezTo>
                      <a:pt x="419" y="190"/>
                      <a:pt x="399" y="171"/>
                      <a:pt x="399" y="171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14" y="114"/>
                    </a:lnTo>
                    <a:cubicBezTo>
                      <a:pt x="152" y="152"/>
                      <a:pt x="209" y="152"/>
                      <a:pt x="247" y="190"/>
                    </a:cubicBezTo>
                    <a:cubicBezTo>
                      <a:pt x="267" y="228"/>
                      <a:pt x="323" y="228"/>
                      <a:pt x="343" y="247"/>
                    </a:cubicBezTo>
                    <a:cubicBezTo>
                      <a:pt x="362" y="247"/>
                      <a:pt x="362" y="266"/>
                      <a:pt x="362" y="266"/>
                    </a:cubicBezTo>
                    <a:cubicBezTo>
                      <a:pt x="362" y="266"/>
                      <a:pt x="362" y="247"/>
                      <a:pt x="343" y="228"/>
                    </a:cubicBezTo>
                    <a:cubicBezTo>
                      <a:pt x="323" y="209"/>
                      <a:pt x="285" y="228"/>
                      <a:pt x="247" y="171"/>
                    </a:cubicBezTo>
                    <a:cubicBezTo>
                      <a:pt x="209" y="114"/>
                      <a:pt x="171" y="133"/>
                      <a:pt x="152" y="95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44" name="Freeform 70">
                <a:extLst>
                  <a:ext uri="{FF2B5EF4-FFF2-40B4-BE49-F238E27FC236}">
                    <a16:creationId xmlns:a16="http://schemas.microsoft.com/office/drawing/2014/main" id="{6BF8CDF0-371B-BA43-AC6B-B4C27B9B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76563"/>
                <a:ext cx="11112" cy="52387"/>
              </a:xfrm>
              <a:custGeom>
                <a:avLst/>
                <a:gdLst>
                  <a:gd name="T0" fmla="*/ 2147483646 w 58"/>
                  <a:gd name="T1" fmla="*/ 2147483646 h 287"/>
                  <a:gd name="T2" fmla="*/ 2147483646 w 58"/>
                  <a:gd name="T3" fmla="*/ 0 h 287"/>
                  <a:gd name="T4" fmla="*/ 2147483646 w 58"/>
                  <a:gd name="T5" fmla="*/ 2147483646 h 287"/>
                  <a:gd name="T6" fmla="*/ 2147483646 w 58"/>
                  <a:gd name="T7" fmla="*/ 2147483646 h 287"/>
                  <a:gd name="T8" fmla="*/ 0 w 58"/>
                  <a:gd name="T9" fmla="*/ 0 h 287"/>
                  <a:gd name="T10" fmla="*/ 0 w 58"/>
                  <a:gd name="T11" fmla="*/ 2147483646 h 287"/>
                  <a:gd name="T12" fmla="*/ 2147483646 w 58"/>
                  <a:gd name="T13" fmla="*/ 2147483646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287">
                    <a:moveTo>
                      <a:pt x="38" y="133"/>
                    </a:moveTo>
                    <a:cubicBezTo>
                      <a:pt x="57" y="76"/>
                      <a:pt x="38" y="57"/>
                      <a:pt x="57" y="0"/>
                    </a:cubicBezTo>
                    <a:cubicBezTo>
                      <a:pt x="38" y="38"/>
                      <a:pt x="57" y="76"/>
                      <a:pt x="38" y="133"/>
                    </a:cubicBezTo>
                    <a:lnTo>
                      <a:pt x="19" y="286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286"/>
                      <a:pt x="0" y="286"/>
                      <a:pt x="0" y="286"/>
                    </a:cubicBezTo>
                    <a:lnTo>
                      <a:pt x="38" y="133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5" name="Freeform 71">
                <a:extLst>
                  <a:ext uri="{FF2B5EF4-FFF2-40B4-BE49-F238E27FC236}">
                    <a16:creationId xmlns:a16="http://schemas.microsoft.com/office/drawing/2014/main" id="{38517B54-2603-8243-8A81-880B0DBBC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79738"/>
                <a:ext cx="31750" cy="49212"/>
              </a:xfrm>
              <a:custGeom>
                <a:avLst/>
                <a:gdLst>
                  <a:gd name="T0" fmla="*/ 2147483646 w 172"/>
                  <a:gd name="T1" fmla="*/ 2147483646 h 268"/>
                  <a:gd name="T2" fmla="*/ 2147483646 w 172"/>
                  <a:gd name="T3" fmla="*/ 2147483646 h 268"/>
                  <a:gd name="T4" fmla="*/ 2147483646 w 172"/>
                  <a:gd name="T5" fmla="*/ 2147483646 h 268"/>
                  <a:gd name="T6" fmla="*/ 2147483646 w 172"/>
                  <a:gd name="T7" fmla="*/ 2147483646 h 268"/>
                  <a:gd name="T8" fmla="*/ 2147483646 w 172"/>
                  <a:gd name="T9" fmla="*/ 0 h 268"/>
                  <a:gd name="T10" fmla="*/ 0 w 172"/>
                  <a:gd name="T11" fmla="*/ 2147483646 h 268"/>
                  <a:gd name="T12" fmla="*/ 2147483646 w 172"/>
                  <a:gd name="T13" fmla="*/ 2147483646 h 2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268">
                    <a:moveTo>
                      <a:pt x="95" y="133"/>
                    </a:moveTo>
                    <a:cubicBezTo>
                      <a:pt x="133" y="95"/>
                      <a:pt x="133" y="57"/>
                      <a:pt x="171" y="19"/>
                    </a:cubicBezTo>
                    <a:cubicBezTo>
                      <a:pt x="133" y="38"/>
                      <a:pt x="133" y="95"/>
                      <a:pt x="95" y="133"/>
                    </a:cubicBezTo>
                    <a:lnTo>
                      <a:pt x="19" y="267"/>
                    </a:lnTo>
                    <a:cubicBezTo>
                      <a:pt x="114" y="0"/>
                      <a:pt x="114" y="0"/>
                      <a:pt x="114" y="0"/>
                    </a:cubicBezTo>
                    <a:cubicBezTo>
                      <a:pt x="0" y="267"/>
                      <a:pt x="0" y="267"/>
                      <a:pt x="0" y="267"/>
                    </a:cubicBezTo>
                    <a:lnTo>
                      <a:pt x="95" y="133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6" name="Freeform 72">
                <a:extLst>
                  <a:ext uri="{FF2B5EF4-FFF2-40B4-BE49-F238E27FC236}">
                    <a16:creationId xmlns:a16="http://schemas.microsoft.com/office/drawing/2014/main" id="{92D01F93-5F7E-9D46-B939-F241502F8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90850"/>
                <a:ext cx="44450" cy="41275"/>
              </a:xfrm>
              <a:custGeom>
                <a:avLst/>
                <a:gdLst>
                  <a:gd name="T0" fmla="*/ 2147483646 w 248"/>
                  <a:gd name="T1" fmla="*/ 2147483646 h 230"/>
                  <a:gd name="T2" fmla="*/ 2147483646 w 248"/>
                  <a:gd name="T3" fmla="*/ 2147483646 h 230"/>
                  <a:gd name="T4" fmla="*/ 2147483646 w 248"/>
                  <a:gd name="T5" fmla="*/ 2147483646 h 230"/>
                  <a:gd name="T6" fmla="*/ 2147483646 w 248"/>
                  <a:gd name="T7" fmla="*/ 2147483646 h 230"/>
                  <a:gd name="T8" fmla="*/ 2147483646 w 248"/>
                  <a:gd name="T9" fmla="*/ 0 h 230"/>
                  <a:gd name="T10" fmla="*/ 0 w 248"/>
                  <a:gd name="T11" fmla="*/ 2147483646 h 230"/>
                  <a:gd name="T12" fmla="*/ 2147483646 w 248"/>
                  <a:gd name="T13" fmla="*/ 2147483646 h 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30">
                    <a:moveTo>
                      <a:pt x="133" y="133"/>
                    </a:moveTo>
                    <a:cubicBezTo>
                      <a:pt x="190" y="115"/>
                      <a:pt x="190" y="57"/>
                      <a:pt x="247" y="57"/>
                    </a:cubicBezTo>
                    <a:cubicBezTo>
                      <a:pt x="209" y="57"/>
                      <a:pt x="190" y="95"/>
                      <a:pt x="133" y="115"/>
                    </a:cubicBezTo>
                    <a:lnTo>
                      <a:pt x="19" y="229"/>
                    </a:lnTo>
                    <a:cubicBezTo>
                      <a:pt x="209" y="0"/>
                      <a:pt x="209" y="0"/>
                      <a:pt x="209" y="0"/>
                    </a:cubicBezTo>
                    <a:cubicBezTo>
                      <a:pt x="0" y="210"/>
                      <a:pt x="0" y="210"/>
                      <a:pt x="0" y="210"/>
                    </a:cubicBezTo>
                    <a:lnTo>
                      <a:pt x="133" y="133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7" name="Freeform 73">
                <a:extLst>
                  <a:ext uri="{FF2B5EF4-FFF2-40B4-BE49-F238E27FC236}">
                    <a16:creationId xmlns:a16="http://schemas.microsoft.com/office/drawing/2014/main" id="{E5A0A57F-6A40-9147-AF06-EB8A56F1F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325" y="2976563"/>
                <a:ext cx="23813" cy="52387"/>
              </a:xfrm>
              <a:custGeom>
                <a:avLst/>
                <a:gdLst>
                  <a:gd name="T0" fmla="*/ 2147483646 w 134"/>
                  <a:gd name="T1" fmla="*/ 2147483646 h 287"/>
                  <a:gd name="T2" fmla="*/ 2147483646 w 134"/>
                  <a:gd name="T3" fmla="*/ 0 h 287"/>
                  <a:gd name="T4" fmla="*/ 2147483646 w 134"/>
                  <a:gd name="T5" fmla="*/ 2147483646 h 287"/>
                  <a:gd name="T6" fmla="*/ 2147483646 w 134"/>
                  <a:gd name="T7" fmla="*/ 2147483646 h 287"/>
                  <a:gd name="T8" fmla="*/ 0 w 134"/>
                  <a:gd name="T9" fmla="*/ 2147483646 h 287"/>
                  <a:gd name="T10" fmla="*/ 2147483646 w 134"/>
                  <a:gd name="T11" fmla="*/ 2147483646 h 287"/>
                  <a:gd name="T12" fmla="*/ 2147483646 w 134"/>
                  <a:gd name="T13" fmla="*/ 2147483646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4" h="287">
                    <a:moveTo>
                      <a:pt x="95" y="133"/>
                    </a:moveTo>
                    <a:cubicBezTo>
                      <a:pt x="95" y="76"/>
                      <a:pt x="56" y="57"/>
                      <a:pt x="56" y="0"/>
                    </a:cubicBezTo>
                    <a:cubicBezTo>
                      <a:pt x="56" y="38"/>
                      <a:pt x="76" y="76"/>
                      <a:pt x="76" y="133"/>
                    </a:cubicBezTo>
                    <a:lnTo>
                      <a:pt x="133" y="286"/>
                    </a:lnTo>
                    <a:cubicBezTo>
                      <a:pt x="0" y="19"/>
                      <a:pt x="0" y="19"/>
                      <a:pt x="0" y="19"/>
                    </a:cubicBezTo>
                    <a:cubicBezTo>
                      <a:pt x="114" y="286"/>
                      <a:pt x="114" y="286"/>
                      <a:pt x="114" y="286"/>
                    </a:cubicBezTo>
                    <a:lnTo>
                      <a:pt x="95" y="133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8" name="Freeform 74">
                <a:extLst>
                  <a:ext uri="{FF2B5EF4-FFF2-40B4-BE49-F238E27FC236}">
                    <a16:creationId xmlns:a16="http://schemas.microsoft.com/office/drawing/2014/main" id="{7AFF1B82-6353-2A46-810D-FF4B1C7A4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97200"/>
                <a:ext cx="79375" cy="34925"/>
              </a:xfrm>
              <a:custGeom>
                <a:avLst/>
                <a:gdLst>
                  <a:gd name="T0" fmla="*/ 2147483646 w 439"/>
                  <a:gd name="T1" fmla="*/ 2147483646 h 192"/>
                  <a:gd name="T2" fmla="*/ 2147483646 w 439"/>
                  <a:gd name="T3" fmla="*/ 2147483646 h 192"/>
                  <a:gd name="T4" fmla="*/ 2147483646 w 439"/>
                  <a:gd name="T5" fmla="*/ 0 h 192"/>
                  <a:gd name="T6" fmla="*/ 0 w 439"/>
                  <a:gd name="T7" fmla="*/ 2147483646 h 192"/>
                  <a:gd name="T8" fmla="*/ 2147483646 w 439"/>
                  <a:gd name="T9" fmla="*/ 2147483646 h 192"/>
                  <a:gd name="T10" fmla="*/ 2147483646 w 439"/>
                  <a:gd name="T11" fmla="*/ 2147483646 h 192"/>
                  <a:gd name="T12" fmla="*/ 2147483646 w 439"/>
                  <a:gd name="T13" fmla="*/ 2147483646 h 192"/>
                  <a:gd name="T14" fmla="*/ 2147483646 w 439"/>
                  <a:gd name="T15" fmla="*/ 2147483646 h 192"/>
                  <a:gd name="T16" fmla="*/ 2147483646 w 439"/>
                  <a:gd name="T17" fmla="*/ 2147483646 h 192"/>
                  <a:gd name="T18" fmla="*/ 2147483646 w 439"/>
                  <a:gd name="T19" fmla="*/ 2147483646 h 192"/>
                  <a:gd name="T20" fmla="*/ 2147483646 w 439"/>
                  <a:gd name="T21" fmla="*/ 2147483646 h 192"/>
                  <a:gd name="T22" fmla="*/ 2147483646 w 439"/>
                  <a:gd name="T23" fmla="*/ 2147483646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9" h="192">
                    <a:moveTo>
                      <a:pt x="19" y="191"/>
                    </a:moveTo>
                    <a:cubicBezTo>
                      <a:pt x="399" y="19"/>
                      <a:pt x="399" y="19"/>
                      <a:pt x="399" y="19"/>
                    </a:cubicBezTo>
                    <a:cubicBezTo>
                      <a:pt x="399" y="19"/>
                      <a:pt x="419" y="19"/>
                      <a:pt x="399" y="0"/>
                    </a:cubicBezTo>
                    <a:cubicBezTo>
                      <a:pt x="0" y="153"/>
                      <a:pt x="0" y="153"/>
                      <a:pt x="0" y="153"/>
                    </a:cubicBezTo>
                    <a:lnTo>
                      <a:pt x="152" y="153"/>
                    </a:lnTo>
                    <a:cubicBezTo>
                      <a:pt x="209" y="153"/>
                      <a:pt x="247" y="133"/>
                      <a:pt x="285" y="133"/>
                    </a:cubicBezTo>
                    <a:cubicBezTo>
                      <a:pt x="343" y="133"/>
                      <a:pt x="381" y="114"/>
                      <a:pt x="399" y="95"/>
                    </a:cubicBezTo>
                    <a:cubicBezTo>
                      <a:pt x="419" y="95"/>
                      <a:pt x="438" y="114"/>
                      <a:pt x="438" y="95"/>
                    </a:cubicBezTo>
                    <a:cubicBezTo>
                      <a:pt x="438" y="95"/>
                      <a:pt x="419" y="77"/>
                      <a:pt x="381" y="77"/>
                    </a:cubicBezTo>
                    <a:cubicBezTo>
                      <a:pt x="362" y="95"/>
                      <a:pt x="343" y="114"/>
                      <a:pt x="285" y="114"/>
                    </a:cubicBezTo>
                    <a:cubicBezTo>
                      <a:pt x="228" y="95"/>
                      <a:pt x="209" y="133"/>
                      <a:pt x="152" y="133"/>
                    </a:cubicBezTo>
                    <a:lnTo>
                      <a:pt x="19" y="191"/>
                    </a:lnTo>
                  </a:path>
                </a:pathLst>
              </a:custGeom>
              <a:solidFill>
                <a:srgbClr val="F6B40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49" name="Freeform 75">
                <a:extLst>
                  <a:ext uri="{FF2B5EF4-FFF2-40B4-BE49-F238E27FC236}">
                    <a16:creationId xmlns:a16="http://schemas.microsoft.com/office/drawing/2014/main" id="{32C187ED-7A58-0640-9460-5B6153C31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997200"/>
                <a:ext cx="79375" cy="34925"/>
              </a:xfrm>
              <a:custGeom>
                <a:avLst/>
                <a:gdLst>
                  <a:gd name="T0" fmla="*/ 2147483646 w 439"/>
                  <a:gd name="T1" fmla="*/ 2147483646 h 192"/>
                  <a:gd name="T2" fmla="*/ 2147483646 w 439"/>
                  <a:gd name="T3" fmla="*/ 2147483646 h 192"/>
                  <a:gd name="T4" fmla="*/ 2147483646 w 439"/>
                  <a:gd name="T5" fmla="*/ 0 h 192"/>
                  <a:gd name="T6" fmla="*/ 0 w 439"/>
                  <a:gd name="T7" fmla="*/ 2147483646 h 192"/>
                  <a:gd name="T8" fmla="*/ 2147483646 w 439"/>
                  <a:gd name="T9" fmla="*/ 2147483646 h 192"/>
                  <a:gd name="T10" fmla="*/ 2147483646 w 439"/>
                  <a:gd name="T11" fmla="*/ 2147483646 h 192"/>
                  <a:gd name="T12" fmla="*/ 2147483646 w 439"/>
                  <a:gd name="T13" fmla="*/ 2147483646 h 192"/>
                  <a:gd name="T14" fmla="*/ 2147483646 w 439"/>
                  <a:gd name="T15" fmla="*/ 2147483646 h 192"/>
                  <a:gd name="T16" fmla="*/ 2147483646 w 439"/>
                  <a:gd name="T17" fmla="*/ 2147483646 h 192"/>
                  <a:gd name="T18" fmla="*/ 2147483646 w 439"/>
                  <a:gd name="T19" fmla="*/ 2147483646 h 192"/>
                  <a:gd name="T20" fmla="*/ 2147483646 w 439"/>
                  <a:gd name="T21" fmla="*/ 2147483646 h 1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39" h="192">
                    <a:moveTo>
                      <a:pt x="19" y="191"/>
                    </a:moveTo>
                    <a:cubicBezTo>
                      <a:pt x="399" y="19"/>
                      <a:pt x="399" y="19"/>
                      <a:pt x="399" y="19"/>
                    </a:cubicBezTo>
                    <a:cubicBezTo>
                      <a:pt x="399" y="19"/>
                      <a:pt x="419" y="19"/>
                      <a:pt x="399" y="0"/>
                    </a:cubicBezTo>
                    <a:cubicBezTo>
                      <a:pt x="0" y="153"/>
                      <a:pt x="0" y="153"/>
                      <a:pt x="0" y="153"/>
                    </a:cubicBezTo>
                    <a:lnTo>
                      <a:pt x="152" y="153"/>
                    </a:lnTo>
                    <a:cubicBezTo>
                      <a:pt x="209" y="153"/>
                      <a:pt x="247" y="133"/>
                      <a:pt x="285" y="133"/>
                    </a:cubicBezTo>
                    <a:cubicBezTo>
                      <a:pt x="343" y="133"/>
                      <a:pt x="381" y="114"/>
                      <a:pt x="399" y="95"/>
                    </a:cubicBezTo>
                    <a:cubicBezTo>
                      <a:pt x="419" y="95"/>
                      <a:pt x="438" y="114"/>
                      <a:pt x="438" y="95"/>
                    </a:cubicBezTo>
                    <a:cubicBezTo>
                      <a:pt x="438" y="95"/>
                      <a:pt x="419" y="77"/>
                      <a:pt x="381" y="77"/>
                    </a:cubicBezTo>
                    <a:cubicBezTo>
                      <a:pt x="362" y="95"/>
                      <a:pt x="343" y="114"/>
                      <a:pt x="285" y="114"/>
                    </a:cubicBezTo>
                    <a:cubicBezTo>
                      <a:pt x="228" y="95"/>
                      <a:pt x="209" y="133"/>
                      <a:pt x="152" y="133"/>
                    </a:cubicBezTo>
                  </a:path>
                </a:pathLst>
              </a:custGeom>
              <a:noFill/>
              <a:ln w="9525" cap="flat">
                <a:solidFill>
                  <a:srgbClr val="85340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A" sz="1500"/>
              </a:p>
            </p:txBody>
          </p:sp>
          <p:sp>
            <p:nvSpPr>
              <p:cNvPr id="16450" name="Freeform 76">
                <a:extLst>
                  <a:ext uri="{FF2B5EF4-FFF2-40B4-BE49-F238E27FC236}">
                    <a16:creationId xmlns:a16="http://schemas.microsoft.com/office/drawing/2014/main" id="{ACD40B3C-8271-BF40-B191-68165971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08313"/>
                <a:ext cx="52387" cy="23812"/>
              </a:xfrm>
              <a:custGeom>
                <a:avLst/>
                <a:gdLst>
                  <a:gd name="T0" fmla="*/ 2147483646 w 286"/>
                  <a:gd name="T1" fmla="*/ 2147483646 h 135"/>
                  <a:gd name="T2" fmla="*/ 2147483646 w 286"/>
                  <a:gd name="T3" fmla="*/ 2147483646 h 135"/>
                  <a:gd name="T4" fmla="*/ 2147483646 w 286"/>
                  <a:gd name="T5" fmla="*/ 2147483646 h 135"/>
                  <a:gd name="T6" fmla="*/ 2147483646 w 286"/>
                  <a:gd name="T7" fmla="*/ 2147483646 h 135"/>
                  <a:gd name="T8" fmla="*/ 2147483646 w 286"/>
                  <a:gd name="T9" fmla="*/ 0 h 135"/>
                  <a:gd name="T10" fmla="*/ 0 w 286"/>
                  <a:gd name="T11" fmla="*/ 2147483646 h 135"/>
                  <a:gd name="T12" fmla="*/ 2147483646 w 286"/>
                  <a:gd name="T13" fmla="*/ 2147483646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6" h="135">
                    <a:moveTo>
                      <a:pt x="152" y="96"/>
                    </a:moveTo>
                    <a:cubicBezTo>
                      <a:pt x="209" y="96"/>
                      <a:pt x="247" y="57"/>
                      <a:pt x="285" y="57"/>
                    </a:cubicBezTo>
                    <a:cubicBezTo>
                      <a:pt x="247" y="57"/>
                      <a:pt x="228" y="76"/>
                      <a:pt x="152" y="76"/>
                    </a:cubicBezTo>
                    <a:lnTo>
                      <a:pt x="19" y="134"/>
                    </a:lnTo>
                    <a:cubicBezTo>
                      <a:pt x="285" y="0"/>
                      <a:pt x="285" y="0"/>
                      <a:pt x="285" y="0"/>
                    </a:cubicBezTo>
                    <a:cubicBezTo>
                      <a:pt x="0" y="115"/>
                      <a:pt x="0" y="115"/>
                      <a:pt x="0" y="115"/>
                    </a:cubicBezTo>
                    <a:lnTo>
                      <a:pt x="152" y="96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1" name="Freeform 77">
                <a:extLst>
                  <a:ext uri="{FF2B5EF4-FFF2-40B4-BE49-F238E27FC236}">
                    <a16:creationId xmlns:a16="http://schemas.microsoft.com/office/drawing/2014/main" id="{F2896AFB-DB23-404B-90E8-E20AC6465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8950"/>
                <a:ext cx="55562" cy="9525"/>
              </a:xfrm>
              <a:custGeom>
                <a:avLst/>
                <a:gdLst>
                  <a:gd name="T0" fmla="*/ 2147483646 w 305"/>
                  <a:gd name="T1" fmla="*/ 2147483646 h 58"/>
                  <a:gd name="T2" fmla="*/ 2147483646 w 305"/>
                  <a:gd name="T3" fmla="*/ 2147483646 h 58"/>
                  <a:gd name="T4" fmla="*/ 2147483646 w 305"/>
                  <a:gd name="T5" fmla="*/ 2147483646 h 58"/>
                  <a:gd name="T6" fmla="*/ 0 w 305"/>
                  <a:gd name="T7" fmla="*/ 2147483646 h 58"/>
                  <a:gd name="T8" fmla="*/ 2147483646 w 305"/>
                  <a:gd name="T9" fmla="*/ 0 h 58"/>
                  <a:gd name="T10" fmla="*/ 0 w 305"/>
                  <a:gd name="T11" fmla="*/ 0 h 58"/>
                  <a:gd name="T12" fmla="*/ 2147483646 w 305"/>
                  <a:gd name="T13" fmla="*/ 2147483646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58">
                    <a:moveTo>
                      <a:pt x="152" y="37"/>
                    </a:moveTo>
                    <a:cubicBezTo>
                      <a:pt x="209" y="57"/>
                      <a:pt x="247" y="37"/>
                      <a:pt x="285" y="57"/>
                    </a:cubicBezTo>
                    <a:cubicBezTo>
                      <a:pt x="267" y="37"/>
                      <a:pt x="209" y="57"/>
                      <a:pt x="171" y="19"/>
                    </a:cubicBezTo>
                    <a:lnTo>
                      <a:pt x="0" y="19"/>
                    </a:lnTo>
                    <a:cubicBezTo>
                      <a:pt x="304" y="0"/>
                      <a:pt x="304" y="0"/>
                      <a:pt x="30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2" y="37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2" name="Freeform 78">
                <a:extLst>
                  <a:ext uri="{FF2B5EF4-FFF2-40B4-BE49-F238E27FC236}">
                    <a16:creationId xmlns:a16="http://schemas.microsoft.com/office/drawing/2014/main" id="{FAF85B51-321C-F941-829B-951421C96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8950"/>
                <a:ext cx="52387" cy="30163"/>
              </a:xfrm>
              <a:custGeom>
                <a:avLst/>
                <a:gdLst>
                  <a:gd name="T0" fmla="*/ 2147483646 w 286"/>
                  <a:gd name="T1" fmla="*/ 2147483646 h 172"/>
                  <a:gd name="T2" fmla="*/ 2147483646 w 286"/>
                  <a:gd name="T3" fmla="*/ 2147483646 h 172"/>
                  <a:gd name="T4" fmla="*/ 2147483646 w 286"/>
                  <a:gd name="T5" fmla="*/ 2147483646 h 172"/>
                  <a:gd name="T6" fmla="*/ 0 w 286"/>
                  <a:gd name="T7" fmla="*/ 2147483646 h 172"/>
                  <a:gd name="T8" fmla="*/ 2147483646 w 286"/>
                  <a:gd name="T9" fmla="*/ 2147483646 h 172"/>
                  <a:gd name="T10" fmla="*/ 2147483646 w 286"/>
                  <a:gd name="T11" fmla="*/ 0 h 172"/>
                  <a:gd name="T12" fmla="*/ 2147483646 w 286"/>
                  <a:gd name="T13" fmla="*/ 2147483646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6" h="172">
                    <a:moveTo>
                      <a:pt x="133" y="95"/>
                    </a:moveTo>
                    <a:cubicBezTo>
                      <a:pt x="171" y="133"/>
                      <a:pt x="209" y="133"/>
                      <a:pt x="247" y="171"/>
                    </a:cubicBezTo>
                    <a:cubicBezTo>
                      <a:pt x="228" y="133"/>
                      <a:pt x="190" y="133"/>
                      <a:pt x="133" y="76"/>
                    </a:cubicBezTo>
                    <a:lnTo>
                      <a:pt x="0" y="19"/>
                    </a:lnTo>
                    <a:cubicBezTo>
                      <a:pt x="285" y="114"/>
                      <a:pt x="285" y="114"/>
                      <a:pt x="285" y="114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33" y="95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3" name="Freeform 79">
                <a:extLst>
                  <a:ext uri="{FF2B5EF4-FFF2-40B4-BE49-F238E27FC236}">
                    <a16:creationId xmlns:a16="http://schemas.microsoft.com/office/drawing/2014/main" id="{281F276A-0653-E64E-85E6-681F3F56F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8950"/>
                <a:ext cx="38100" cy="44450"/>
              </a:xfrm>
              <a:custGeom>
                <a:avLst/>
                <a:gdLst>
                  <a:gd name="T0" fmla="*/ 2147483646 w 210"/>
                  <a:gd name="T1" fmla="*/ 2147483646 h 248"/>
                  <a:gd name="T2" fmla="*/ 2147483646 w 210"/>
                  <a:gd name="T3" fmla="*/ 2147483646 h 248"/>
                  <a:gd name="T4" fmla="*/ 2147483646 w 210"/>
                  <a:gd name="T5" fmla="*/ 2147483646 h 248"/>
                  <a:gd name="T6" fmla="*/ 0 w 210"/>
                  <a:gd name="T7" fmla="*/ 2147483646 h 248"/>
                  <a:gd name="T8" fmla="*/ 2147483646 w 210"/>
                  <a:gd name="T9" fmla="*/ 2147483646 h 248"/>
                  <a:gd name="T10" fmla="*/ 2147483646 w 210"/>
                  <a:gd name="T11" fmla="*/ 0 h 248"/>
                  <a:gd name="T12" fmla="*/ 2147483646 w 210"/>
                  <a:gd name="T13" fmla="*/ 2147483646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248">
                    <a:moveTo>
                      <a:pt x="95" y="133"/>
                    </a:moveTo>
                    <a:cubicBezTo>
                      <a:pt x="114" y="190"/>
                      <a:pt x="152" y="190"/>
                      <a:pt x="171" y="247"/>
                    </a:cubicBezTo>
                    <a:cubicBezTo>
                      <a:pt x="171" y="209"/>
                      <a:pt x="114" y="190"/>
                      <a:pt x="95" y="133"/>
                    </a:cubicBezTo>
                    <a:lnTo>
                      <a:pt x="0" y="19"/>
                    </a:lnTo>
                    <a:cubicBezTo>
                      <a:pt x="209" y="209"/>
                      <a:pt x="209" y="209"/>
                      <a:pt x="209" y="209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95" y="133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4" name="Freeform 80">
                <a:extLst>
                  <a:ext uri="{FF2B5EF4-FFF2-40B4-BE49-F238E27FC236}">
                    <a16:creationId xmlns:a16="http://schemas.microsoft.com/office/drawing/2014/main" id="{CF18A1DD-8011-B349-B6A6-54A815A94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8950"/>
                <a:ext cx="20637" cy="50800"/>
              </a:xfrm>
              <a:custGeom>
                <a:avLst/>
                <a:gdLst>
                  <a:gd name="T0" fmla="*/ 2147483646 w 115"/>
                  <a:gd name="T1" fmla="*/ 2147483646 h 286"/>
                  <a:gd name="T2" fmla="*/ 2147483646 w 115"/>
                  <a:gd name="T3" fmla="*/ 2147483646 h 286"/>
                  <a:gd name="T4" fmla="*/ 2147483646 w 115"/>
                  <a:gd name="T5" fmla="*/ 2147483646 h 286"/>
                  <a:gd name="T6" fmla="*/ 0 w 115"/>
                  <a:gd name="T7" fmla="*/ 0 h 286"/>
                  <a:gd name="T8" fmla="*/ 2147483646 w 115"/>
                  <a:gd name="T9" fmla="*/ 2147483646 h 286"/>
                  <a:gd name="T10" fmla="*/ 2147483646 w 115"/>
                  <a:gd name="T11" fmla="*/ 0 h 286"/>
                  <a:gd name="T12" fmla="*/ 2147483646 w 115"/>
                  <a:gd name="T13" fmla="*/ 2147483646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286">
                    <a:moveTo>
                      <a:pt x="38" y="152"/>
                    </a:moveTo>
                    <a:cubicBezTo>
                      <a:pt x="38" y="209"/>
                      <a:pt x="76" y="228"/>
                      <a:pt x="57" y="285"/>
                    </a:cubicBezTo>
                    <a:cubicBezTo>
                      <a:pt x="76" y="247"/>
                      <a:pt x="38" y="209"/>
                      <a:pt x="38" y="152"/>
                    </a:cubicBezTo>
                    <a:lnTo>
                      <a:pt x="0" y="0"/>
                    </a:lnTo>
                    <a:cubicBezTo>
                      <a:pt x="114" y="266"/>
                      <a:pt x="114" y="266"/>
                      <a:pt x="114" y="266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38" y="152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5" name="Freeform 81">
                <a:extLst>
                  <a:ext uri="{FF2B5EF4-FFF2-40B4-BE49-F238E27FC236}">
                    <a16:creationId xmlns:a16="http://schemas.microsoft.com/office/drawing/2014/main" id="{3241B4D8-2625-8242-9BAF-FF6B95DF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800" y="2997200"/>
                <a:ext cx="61913" cy="61913"/>
              </a:xfrm>
              <a:custGeom>
                <a:avLst/>
                <a:gdLst>
                  <a:gd name="T0" fmla="*/ 2147483646 w 344"/>
                  <a:gd name="T1" fmla="*/ 0 h 344"/>
                  <a:gd name="T2" fmla="*/ 2147483646 w 344"/>
                  <a:gd name="T3" fmla="*/ 2147483646 h 344"/>
                  <a:gd name="T4" fmla="*/ 2147483646 w 344"/>
                  <a:gd name="T5" fmla="*/ 2147483646 h 344"/>
                  <a:gd name="T6" fmla="*/ 0 w 344"/>
                  <a:gd name="T7" fmla="*/ 2147483646 h 344"/>
                  <a:gd name="T8" fmla="*/ 2147483646 w 34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4" h="344">
                    <a:moveTo>
                      <a:pt x="172" y="0"/>
                    </a:moveTo>
                    <a:cubicBezTo>
                      <a:pt x="267" y="0"/>
                      <a:pt x="343" y="77"/>
                      <a:pt x="343" y="172"/>
                    </a:cubicBezTo>
                    <a:cubicBezTo>
                      <a:pt x="343" y="267"/>
                      <a:pt x="267" y="343"/>
                      <a:pt x="172" y="343"/>
                    </a:cubicBezTo>
                    <a:cubicBezTo>
                      <a:pt x="77" y="343"/>
                      <a:pt x="0" y="267"/>
                      <a:pt x="0" y="172"/>
                    </a:cubicBezTo>
                    <a:cubicBezTo>
                      <a:pt x="0" y="77"/>
                      <a:pt x="77" y="0"/>
                      <a:pt x="172" y="0"/>
                    </a:cubicBezTo>
                  </a:path>
                </a:pathLst>
              </a:custGeom>
              <a:solidFill>
                <a:srgbClr val="F6B40E"/>
              </a:solidFill>
              <a:ln w="9525" cap="flat">
                <a:solidFill>
                  <a:srgbClr val="85340A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6" name="Freeform 82">
                <a:extLst>
                  <a:ext uri="{FF2B5EF4-FFF2-40B4-BE49-F238E27FC236}">
                    <a16:creationId xmlns:a16="http://schemas.microsoft.com/office/drawing/2014/main" id="{537A8794-E0B3-3B43-8BC5-E152DA618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900" y="3021013"/>
                <a:ext cx="9525" cy="7937"/>
              </a:xfrm>
              <a:custGeom>
                <a:avLst/>
                <a:gdLst>
                  <a:gd name="T0" fmla="*/ 2147483646 w 58"/>
                  <a:gd name="T1" fmla="*/ 0 h 40"/>
                  <a:gd name="T2" fmla="*/ 0 w 58"/>
                  <a:gd name="T3" fmla="*/ 2147483646 h 40"/>
                  <a:gd name="T4" fmla="*/ 2147483646 w 58"/>
                  <a:gd name="T5" fmla="*/ 2147483646 h 40"/>
                  <a:gd name="T6" fmla="*/ 2147483646 w 58"/>
                  <a:gd name="T7" fmla="*/ 0 h 40"/>
                  <a:gd name="T8" fmla="*/ 2147483646 w 58"/>
                  <a:gd name="T9" fmla="*/ 0 h 40"/>
                  <a:gd name="T10" fmla="*/ 2147483646 w 58"/>
                  <a:gd name="T11" fmla="*/ 2147483646 h 40"/>
                  <a:gd name="T12" fmla="*/ 0 w 58"/>
                  <a:gd name="T13" fmla="*/ 2147483646 h 40"/>
                  <a:gd name="T14" fmla="*/ 2147483646 w 58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" h="40">
                    <a:moveTo>
                      <a:pt x="19" y="0"/>
                    </a:moveTo>
                    <a:cubicBezTo>
                      <a:pt x="19" y="0"/>
                      <a:pt x="0" y="0"/>
                      <a:pt x="0" y="20"/>
                    </a:cubicBezTo>
                    <a:cubicBezTo>
                      <a:pt x="19" y="39"/>
                      <a:pt x="38" y="39"/>
                      <a:pt x="57" y="20"/>
                    </a:cubicBezTo>
                    <a:cubicBezTo>
                      <a:pt x="57" y="0"/>
                      <a:pt x="38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38" y="0"/>
                      <a:pt x="57" y="20"/>
                      <a:pt x="57" y="20"/>
                    </a:cubicBezTo>
                    <a:cubicBezTo>
                      <a:pt x="38" y="39"/>
                      <a:pt x="19" y="39"/>
                      <a:pt x="0" y="2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35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7" name="Freeform 83">
                <a:extLst>
                  <a:ext uri="{FF2B5EF4-FFF2-40B4-BE49-F238E27FC236}">
                    <a16:creationId xmlns:a16="http://schemas.microsoft.com/office/drawing/2014/main" id="{9F2008C6-6D49-A449-8F0C-909D40B7D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138" y="3021013"/>
                <a:ext cx="17462" cy="4762"/>
              </a:xfrm>
              <a:custGeom>
                <a:avLst/>
                <a:gdLst>
                  <a:gd name="T0" fmla="*/ 2147483646 w 96"/>
                  <a:gd name="T1" fmla="*/ 0 h 21"/>
                  <a:gd name="T2" fmla="*/ 2147483646 w 96"/>
                  <a:gd name="T3" fmla="*/ 0 h 21"/>
                  <a:gd name="T4" fmla="*/ 0 w 96"/>
                  <a:gd name="T5" fmla="*/ 2147483646 h 21"/>
                  <a:gd name="T6" fmla="*/ 2147483646 w 96"/>
                  <a:gd name="T7" fmla="*/ 0 h 21"/>
                  <a:gd name="T8" fmla="*/ 2147483646 w 96"/>
                  <a:gd name="T9" fmla="*/ 0 h 21"/>
                  <a:gd name="T10" fmla="*/ 2147483646 w 96"/>
                  <a:gd name="T11" fmla="*/ 2147483646 h 21"/>
                  <a:gd name="T12" fmla="*/ 2147483646 w 96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21">
                    <a:moveTo>
                      <a:pt x="57" y="0"/>
                    </a:moveTo>
                    <a:cubicBezTo>
                      <a:pt x="38" y="0"/>
                      <a:pt x="19" y="0"/>
                      <a:pt x="19" y="0"/>
                    </a:cubicBezTo>
                    <a:cubicBezTo>
                      <a:pt x="19" y="20"/>
                      <a:pt x="0" y="20"/>
                      <a:pt x="0" y="20"/>
                    </a:cubicBezTo>
                    <a:cubicBezTo>
                      <a:pt x="19" y="20"/>
                      <a:pt x="19" y="20"/>
                      <a:pt x="19" y="0"/>
                    </a:cubicBezTo>
                    <a:cubicBezTo>
                      <a:pt x="38" y="0"/>
                      <a:pt x="38" y="0"/>
                      <a:pt x="57" y="0"/>
                    </a:cubicBezTo>
                    <a:cubicBezTo>
                      <a:pt x="76" y="0"/>
                      <a:pt x="95" y="20"/>
                      <a:pt x="95" y="20"/>
                    </a:cubicBezTo>
                    <a:cubicBezTo>
                      <a:pt x="95" y="20"/>
                      <a:pt x="76" y="0"/>
                      <a:pt x="57" y="0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8" name="Freeform 84">
                <a:extLst>
                  <a:ext uri="{FF2B5EF4-FFF2-40B4-BE49-F238E27FC236}">
                    <a16:creationId xmlns:a16="http://schemas.microsoft.com/office/drawing/2014/main" id="{3F549B1F-CACF-1747-869A-EC7316CE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138" y="3014663"/>
                <a:ext cx="17462" cy="17462"/>
              </a:xfrm>
              <a:custGeom>
                <a:avLst/>
                <a:gdLst>
                  <a:gd name="T0" fmla="*/ 2147483646 w 96"/>
                  <a:gd name="T1" fmla="*/ 2147483646 h 97"/>
                  <a:gd name="T2" fmla="*/ 0 w 96"/>
                  <a:gd name="T3" fmla="*/ 2147483646 h 97"/>
                  <a:gd name="T4" fmla="*/ 0 w 96"/>
                  <a:gd name="T5" fmla="*/ 2147483646 h 97"/>
                  <a:gd name="T6" fmla="*/ 2147483646 w 96"/>
                  <a:gd name="T7" fmla="*/ 2147483646 h 97"/>
                  <a:gd name="T8" fmla="*/ 0 w 96"/>
                  <a:gd name="T9" fmla="*/ 2147483646 h 97"/>
                  <a:gd name="T10" fmla="*/ 0 w 96"/>
                  <a:gd name="T11" fmla="*/ 2147483646 h 97"/>
                  <a:gd name="T12" fmla="*/ 0 w 96"/>
                  <a:gd name="T13" fmla="*/ 2147483646 h 97"/>
                  <a:gd name="T14" fmla="*/ 2147483646 w 96"/>
                  <a:gd name="T15" fmla="*/ 2147483646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97">
                    <a:moveTo>
                      <a:pt x="95" y="38"/>
                    </a:moveTo>
                    <a:cubicBezTo>
                      <a:pt x="57" y="19"/>
                      <a:pt x="19" y="19"/>
                      <a:pt x="0" y="38"/>
                    </a:cubicBezTo>
                    <a:lnTo>
                      <a:pt x="0" y="58"/>
                    </a:lnTo>
                    <a:cubicBezTo>
                      <a:pt x="0" y="77"/>
                      <a:pt x="0" y="77"/>
                      <a:pt x="19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77"/>
                      <a:pt x="0" y="58"/>
                      <a:pt x="0" y="38"/>
                    </a:cubicBezTo>
                    <a:lnTo>
                      <a:pt x="0" y="19"/>
                    </a:lnTo>
                    <a:cubicBezTo>
                      <a:pt x="19" y="0"/>
                      <a:pt x="76" y="0"/>
                      <a:pt x="95" y="38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59" name="Freeform 85">
                <a:extLst>
                  <a:ext uri="{FF2B5EF4-FFF2-40B4-BE49-F238E27FC236}">
                    <a16:creationId xmlns:a16="http://schemas.microsoft.com/office/drawing/2014/main" id="{8BD9AEF3-B504-D643-9EEF-0B16807A7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075" y="3021013"/>
                <a:ext cx="3175" cy="7937"/>
              </a:xfrm>
              <a:custGeom>
                <a:avLst/>
                <a:gdLst>
                  <a:gd name="T0" fmla="*/ 0 w 20"/>
                  <a:gd name="T1" fmla="*/ 0 h 40"/>
                  <a:gd name="T2" fmla="*/ 2147483646 w 20"/>
                  <a:gd name="T3" fmla="*/ 2147483646 h 40"/>
                  <a:gd name="T4" fmla="*/ 0 w 20"/>
                  <a:gd name="T5" fmla="*/ 2147483646 h 40"/>
                  <a:gd name="T6" fmla="*/ 0 w 20"/>
                  <a:gd name="T7" fmla="*/ 2147483646 h 40"/>
                  <a:gd name="T8" fmla="*/ 0 w 2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0">
                    <a:moveTo>
                      <a:pt x="0" y="0"/>
                    </a:moveTo>
                    <a:cubicBezTo>
                      <a:pt x="19" y="0"/>
                      <a:pt x="19" y="20"/>
                      <a:pt x="19" y="20"/>
                    </a:cubicBezTo>
                    <a:cubicBezTo>
                      <a:pt x="19" y="20"/>
                      <a:pt x="19" y="39"/>
                      <a:pt x="0" y="39"/>
                    </a:cubicBezTo>
                    <a:lnTo>
                      <a:pt x="0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0" name="Freeform 86">
                <a:extLst>
                  <a:ext uri="{FF2B5EF4-FFF2-40B4-BE49-F238E27FC236}">
                    <a16:creationId xmlns:a16="http://schemas.microsoft.com/office/drawing/2014/main" id="{39608BA6-EF93-4140-B1C4-15028F625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138" y="3025775"/>
                <a:ext cx="14287" cy="3175"/>
              </a:xfrm>
              <a:custGeom>
                <a:avLst/>
                <a:gdLst>
                  <a:gd name="T0" fmla="*/ 2147483646 w 77"/>
                  <a:gd name="T1" fmla="*/ 0 h 20"/>
                  <a:gd name="T2" fmla="*/ 2147483646 w 77"/>
                  <a:gd name="T3" fmla="*/ 2147483646 h 20"/>
                  <a:gd name="T4" fmla="*/ 2147483646 w 77"/>
                  <a:gd name="T5" fmla="*/ 0 h 20"/>
                  <a:gd name="T6" fmla="*/ 2147483646 w 77"/>
                  <a:gd name="T7" fmla="*/ 2147483646 h 20"/>
                  <a:gd name="T8" fmla="*/ 2147483646 w 7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20">
                    <a:moveTo>
                      <a:pt x="76" y="0"/>
                    </a:moveTo>
                    <a:cubicBezTo>
                      <a:pt x="57" y="19"/>
                      <a:pt x="38" y="19"/>
                      <a:pt x="19" y="19"/>
                    </a:cubicBezTo>
                    <a:cubicBezTo>
                      <a:pt x="0" y="0"/>
                      <a:pt x="0" y="0"/>
                      <a:pt x="19" y="0"/>
                    </a:cubicBezTo>
                    <a:lnTo>
                      <a:pt x="19" y="19"/>
                    </a:lnTo>
                    <a:cubicBezTo>
                      <a:pt x="38" y="19"/>
                      <a:pt x="57" y="19"/>
                      <a:pt x="76" y="0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1" name="Freeform 87">
                <a:extLst>
                  <a:ext uri="{FF2B5EF4-FFF2-40B4-BE49-F238E27FC236}">
                    <a16:creationId xmlns:a16="http://schemas.microsoft.com/office/drawing/2014/main" id="{A65EC256-CC1F-154C-98A0-6510AA77B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32125"/>
                <a:ext cx="12700" cy="6350"/>
              </a:xfrm>
              <a:custGeom>
                <a:avLst/>
                <a:gdLst>
                  <a:gd name="T0" fmla="*/ 2147483646 w 77"/>
                  <a:gd name="T1" fmla="*/ 0 h 39"/>
                  <a:gd name="T2" fmla="*/ 0 w 77"/>
                  <a:gd name="T3" fmla="*/ 2147483646 h 39"/>
                  <a:gd name="T4" fmla="*/ 2147483646 w 77"/>
                  <a:gd name="T5" fmla="*/ 2147483646 h 39"/>
                  <a:gd name="T6" fmla="*/ 2147483646 w 77"/>
                  <a:gd name="T7" fmla="*/ 2147483646 h 39"/>
                  <a:gd name="T8" fmla="*/ 2147483646 w 77"/>
                  <a:gd name="T9" fmla="*/ 2147483646 h 39"/>
                  <a:gd name="T10" fmla="*/ 2147483646 w 77"/>
                  <a:gd name="T11" fmla="*/ 2147483646 h 39"/>
                  <a:gd name="T12" fmla="*/ 2147483646 w 77"/>
                  <a:gd name="T13" fmla="*/ 2147483646 h 39"/>
                  <a:gd name="T14" fmla="*/ 2147483646 w 77"/>
                  <a:gd name="T15" fmla="*/ 2147483646 h 39"/>
                  <a:gd name="T16" fmla="*/ 2147483646 w 77"/>
                  <a:gd name="T17" fmla="*/ 0 h 39"/>
                  <a:gd name="T18" fmla="*/ 2147483646 w 77"/>
                  <a:gd name="T19" fmla="*/ 2147483646 h 39"/>
                  <a:gd name="T20" fmla="*/ 2147483646 w 77"/>
                  <a:gd name="T21" fmla="*/ 2147483646 h 39"/>
                  <a:gd name="T22" fmla="*/ 2147483646 w 77"/>
                  <a:gd name="T23" fmla="*/ 2147483646 h 39"/>
                  <a:gd name="T24" fmla="*/ 2147483646 w 77"/>
                  <a:gd name="T25" fmla="*/ 2147483646 h 39"/>
                  <a:gd name="T26" fmla="*/ 2147483646 w 77"/>
                  <a:gd name="T27" fmla="*/ 0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39">
                    <a:moveTo>
                      <a:pt x="19" y="0"/>
                    </a:moveTo>
                    <a:lnTo>
                      <a:pt x="0" y="18"/>
                    </a:lnTo>
                    <a:lnTo>
                      <a:pt x="19" y="38"/>
                    </a:lnTo>
                    <a:lnTo>
                      <a:pt x="38" y="18"/>
                    </a:lnTo>
                    <a:cubicBezTo>
                      <a:pt x="38" y="38"/>
                      <a:pt x="38" y="38"/>
                      <a:pt x="38" y="38"/>
                    </a:cubicBezTo>
                    <a:cubicBezTo>
                      <a:pt x="57" y="38"/>
                      <a:pt x="57" y="38"/>
                      <a:pt x="57" y="18"/>
                    </a:cubicBezTo>
                    <a:cubicBezTo>
                      <a:pt x="57" y="38"/>
                      <a:pt x="76" y="38"/>
                      <a:pt x="76" y="38"/>
                    </a:cubicBezTo>
                    <a:lnTo>
                      <a:pt x="76" y="18"/>
                    </a:lnTo>
                    <a:lnTo>
                      <a:pt x="76" y="0"/>
                    </a:lnTo>
                    <a:lnTo>
                      <a:pt x="76" y="18"/>
                    </a:lnTo>
                    <a:cubicBezTo>
                      <a:pt x="57" y="18"/>
                      <a:pt x="57" y="18"/>
                      <a:pt x="57" y="18"/>
                    </a:cubicBezTo>
                    <a:lnTo>
                      <a:pt x="38" y="18"/>
                    </a:lnTo>
                    <a:lnTo>
                      <a:pt x="19" y="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2" name="Freeform 88">
                <a:extLst>
                  <a:ext uri="{FF2B5EF4-FFF2-40B4-BE49-F238E27FC236}">
                    <a16:creationId xmlns:a16="http://schemas.microsoft.com/office/drawing/2014/main" id="{4351AAB6-A82C-A742-AB9B-E05C4FFFC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38475"/>
                <a:ext cx="17462" cy="4763"/>
              </a:xfrm>
              <a:custGeom>
                <a:avLst/>
                <a:gdLst>
                  <a:gd name="T0" fmla="*/ 2147483646 w 96"/>
                  <a:gd name="T1" fmla="*/ 0 h 20"/>
                  <a:gd name="T2" fmla="*/ 0 w 96"/>
                  <a:gd name="T3" fmla="*/ 2147483646 h 20"/>
                  <a:gd name="T4" fmla="*/ 2147483646 w 96"/>
                  <a:gd name="T5" fmla="*/ 2147483646 h 20"/>
                  <a:gd name="T6" fmla="*/ 2147483646 w 96"/>
                  <a:gd name="T7" fmla="*/ 2147483646 h 20"/>
                  <a:gd name="T8" fmla="*/ 2147483646 w 96"/>
                  <a:gd name="T9" fmla="*/ 2147483646 h 20"/>
                  <a:gd name="T10" fmla="*/ 2147483646 w 96"/>
                  <a:gd name="T11" fmla="*/ 2147483646 h 20"/>
                  <a:gd name="T12" fmla="*/ 2147483646 w 96"/>
                  <a:gd name="T13" fmla="*/ 0 h 20"/>
                  <a:gd name="T14" fmla="*/ 2147483646 w 96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20">
                    <a:moveTo>
                      <a:pt x="38" y="0"/>
                    </a:moveTo>
                    <a:cubicBezTo>
                      <a:pt x="19" y="0"/>
                      <a:pt x="19" y="19"/>
                      <a:pt x="0" y="19"/>
                    </a:cubicBezTo>
                    <a:lnTo>
                      <a:pt x="19" y="19"/>
                    </a:lnTo>
                    <a:cubicBezTo>
                      <a:pt x="38" y="0"/>
                      <a:pt x="38" y="19"/>
                      <a:pt x="38" y="19"/>
                    </a:cubicBezTo>
                    <a:cubicBezTo>
                      <a:pt x="57" y="19"/>
                      <a:pt x="57" y="0"/>
                      <a:pt x="76" y="19"/>
                    </a:cubicBezTo>
                    <a:lnTo>
                      <a:pt x="95" y="19"/>
                    </a:lnTo>
                    <a:cubicBezTo>
                      <a:pt x="76" y="19"/>
                      <a:pt x="76" y="0"/>
                      <a:pt x="57" y="0"/>
                    </a:cubicBezTo>
                    <a:lnTo>
                      <a:pt x="38" y="0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3" name="Freeform 89">
                <a:extLst>
                  <a:ext uri="{FF2B5EF4-FFF2-40B4-BE49-F238E27FC236}">
                    <a16:creationId xmlns:a16="http://schemas.microsoft.com/office/drawing/2014/main" id="{19F9F924-9017-1E4A-B53F-BE70E88B7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41650"/>
                <a:ext cx="12700" cy="1588"/>
              </a:xfrm>
              <a:custGeom>
                <a:avLst/>
                <a:gdLst>
                  <a:gd name="T0" fmla="*/ 2147483646 w 77"/>
                  <a:gd name="T1" fmla="*/ 0 h 1"/>
                  <a:gd name="T2" fmla="*/ 0 w 77"/>
                  <a:gd name="T3" fmla="*/ 0 h 1"/>
                  <a:gd name="T4" fmla="*/ 2147483646 w 77"/>
                  <a:gd name="T5" fmla="*/ 0 h 1"/>
                  <a:gd name="T6" fmla="*/ 2147483646 w 77"/>
                  <a:gd name="T7" fmla="*/ 0 h 1"/>
                  <a:gd name="T8" fmla="*/ 2147483646 w 77"/>
                  <a:gd name="T9" fmla="*/ 0 h 1"/>
                  <a:gd name="T10" fmla="*/ 2147483646 w 7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1">
                    <a:moveTo>
                      <a:pt x="19" y="0"/>
                    </a:moveTo>
                    <a:lnTo>
                      <a:pt x="0" y="0"/>
                    </a:lnTo>
                    <a:cubicBezTo>
                      <a:pt x="38" y="0"/>
                      <a:pt x="38" y="0"/>
                      <a:pt x="38" y="0"/>
                    </a:cubicBezTo>
                    <a:cubicBezTo>
                      <a:pt x="57" y="0"/>
                      <a:pt x="57" y="0"/>
                      <a:pt x="76" y="0"/>
                    </a:cubicBezTo>
                    <a:cubicBezTo>
                      <a:pt x="57" y="0"/>
                      <a:pt x="57" y="0"/>
                      <a:pt x="38" y="0"/>
                    </a:cubicBezTo>
                    <a:lnTo>
                      <a:pt x="19" y="0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4" name="Freeform 90">
                <a:extLst>
                  <a:ext uri="{FF2B5EF4-FFF2-40B4-BE49-F238E27FC236}">
                    <a16:creationId xmlns:a16="http://schemas.microsoft.com/office/drawing/2014/main" id="{6A567C90-B4BE-D74F-A000-5A04593AB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41650"/>
                <a:ext cx="17462" cy="4763"/>
              </a:xfrm>
              <a:custGeom>
                <a:avLst/>
                <a:gdLst>
                  <a:gd name="T0" fmla="*/ 0 w 96"/>
                  <a:gd name="T1" fmla="*/ 0 h 20"/>
                  <a:gd name="T2" fmla="*/ 2147483646 w 96"/>
                  <a:gd name="T3" fmla="*/ 2147483646 h 20"/>
                  <a:gd name="T4" fmla="*/ 2147483646 w 96"/>
                  <a:gd name="T5" fmla="*/ 0 h 20"/>
                  <a:gd name="T6" fmla="*/ 2147483646 w 96"/>
                  <a:gd name="T7" fmla="*/ 2147483646 h 20"/>
                  <a:gd name="T8" fmla="*/ 0 w 9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20">
                    <a:moveTo>
                      <a:pt x="0" y="0"/>
                    </a:moveTo>
                    <a:cubicBezTo>
                      <a:pt x="38" y="0"/>
                      <a:pt x="19" y="19"/>
                      <a:pt x="38" y="19"/>
                    </a:cubicBezTo>
                    <a:cubicBezTo>
                      <a:pt x="76" y="19"/>
                      <a:pt x="57" y="0"/>
                      <a:pt x="95" y="0"/>
                    </a:cubicBezTo>
                    <a:cubicBezTo>
                      <a:pt x="57" y="0"/>
                      <a:pt x="76" y="19"/>
                      <a:pt x="38" y="19"/>
                    </a:cubicBezTo>
                    <a:cubicBezTo>
                      <a:pt x="19" y="19"/>
                      <a:pt x="38" y="0"/>
                      <a:pt x="0" y="0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5" name="Freeform 91">
                <a:extLst>
                  <a:ext uri="{FF2B5EF4-FFF2-40B4-BE49-F238E27FC236}">
                    <a16:creationId xmlns:a16="http://schemas.microsoft.com/office/drawing/2014/main" id="{70F9F8F1-6045-B44B-9E89-73F9D74AE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46413"/>
                <a:ext cx="11112" cy="6350"/>
              </a:xfrm>
              <a:custGeom>
                <a:avLst/>
                <a:gdLst>
                  <a:gd name="T0" fmla="*/ 2147483646 w 58"/>
                  <a:gd name="T1" fmla="*/ 2147483646 h 39"/>
                  <a:gd name="T2" fmla="*/ 2147483646 w 58"/>
                  <a:gd name="T3" fmla="*/ 0 h 39"/>
                  <a:gd name="T4" fmla="*/ 0 w 58"/>
                  <a:gd name="T5" fmla="*/ 2147483646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7" y="38"/>
                    </a:moveTo>
                    <a:cubicBezTo>
                      <a:pt x="57" y="19"/>
                      <a:pt x="38" y="0"/>
                      <a:pt x="19" y="0"/>
                    </a:cubicBezTo>
                    <a:cubicBezTo>
                      <a:pt x="19" y="0"/>
                      <a:pt x="0" y="19"/>
                      <a:pt x="0" y="38"/>
                    </a:cubicBezTo>
                    <a:cubicBezTo>
                      <a:pt x="0" y="19"/>
                      <a:pt x="19" y="19"/>
                      <a:pt x="19" y="19"/>
                    </a:cubicBezTo>
                    <a:cubicBezTo>
                      <a:pt x="38" y="19"/>
                      <a:pt x="38" y="19"/>
                      <a:pt x="57" y="38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6" name="Freeform 92">
                <a:extLst>
                  <a:ext uri="{FF2B5EF4-FFF2-40B4-BE49-F238E27FC236}">
                    <a16:creationId xmlns:a16="http://schemas.microsoft.com/office/drawing/2014/main" id="{E6FDBDDD-238A-4C46-982E-95597ECFA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500" y="3014663"/>
                <a:ext cx="17463" cy="17462"/>
              </a:xfrm>
              <a:custGeom>
                <a:avLst/>
                <a:gdLst>
                  <a:gd name="T0" fmla="*/ 0 w 96"/>
                  <a:gd name="T1" fmla="*/ 2147483646 h 97"/>
                  <a:gd name="T2" fmla="*/ 2147483646 w 96"/>
                  <a:gd name="T3" fmla="*/ 2147483646 h 97"/>
                  <a:gd name="T4" fmla="*/ 2147483646 w 96"/>
                  <a:gd name="T5" fmla="*/ 2147483646 h 97"/>
                  <a:gd name="T6" fmla="*/ 2147483646 w 96"/>
                  <a:gd name="T7" fmla="*/ 2147483646 h 97"/>
                  <a:gd name="T8" fmla="*/ 2147483646 w 96"/>
                  <a:gd name="T9" fmla="*/ 2147483646 h 97"/>
                  <a:gd name="T10" fmla="*/ 2147483646 w 96"/>
                  <a:gd name="T11" fmla="*/ 2147483646 h 97"/>
                  <a:gd name="T12" fmla="*/ 2147483646 w 96"/>
                  <a:gd name="T13" fmla="*/ 2147483646 h 97"/>
                  <a:gd name="T14" fmla="*/ 0 w 96"/>
                  <a:gd name="T15" fmla="*/ 2147483646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97">
                    <a:moveTo>
                      <a:pt x="0" y="38"/>
                    </a:moveTo>
                    <a:cubicBezTo>
                      <a:pt x="18" y="19"/>
                      <a:pt x="57" y="19"/>
                      <a:pt x="76" y="38"/>
                    </a:cubicBezTo>
                    <a:cubicBezTo>
                      <a:pt x="95" y="38"/>
                      <a:pt x="95" y="38"/>
                      <a:pt x="95" y="58"/>
                    </a:cubicBezTo>
                    <a:cubicBezTo>
                      <a:pt x="95" y="77"/>
                      <a:pt x="95" y="77"/>
                      <a:pt x="76" y="96"/>
                    </a:cubicBezTo>
                    <a:lnTo>
                      <a:pt x="95" y="96"/>
                    </a:lnTo>
                    <a:cubicBezTo>
                      <a:pt x="95" y="77"/>
                      <a:pt x="95" y="58"/>
                      <a:pt x="95" y="38"/>
                    </a:cubicBezTo>
                    <a:lnTo>
                      <a:pt x="95" y="19"/>
                    </a:lnTo>
                    <a:cubicBezTo>
                      <a:pt x="57" y="0"/>
                      <a:pt x="18" y="0"/>
                      <a:pt x="0" y="38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7" name="Freeform 93">
                <a:extLst>
                  <a:ext uri="{FF2B5EF4-FFF2-40B4-BE49-F238E27FC236}">
                    <a16:creationId xmlns:a16="http://schemas.microsoft.com/office/drawing/2014/main" id="{8E0607EB-4937-FC47-8C82-DEB18E77F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500" y="3021013"/>
                <a:ext cx="17463" cy="4762"/>
              </a:xfrm>
              <a:custGeom>
                <a:avLst/>
                <a:gdLst>
                  <a:gd name="T0" fmla="*/ 2147483646 w 96"/>
                  <a:gd name="T1" fmla="*/ 0 h 21"/>
                  <a:gd name="T2" fmla="*/ 2147483646 w 96"/>
                  <a:gd name="T3" fmla="*/ 0 h 21"/>
                  <a:gd name="T4" fmla="*/ 2147483646 w 96"/>
                  <a:gd name="T5" fmla="*/ 2147483646 h 21"/>
                  <a:gd name="T6" fmla="*/ 2147483646 w 96"/>
                  <a:gd name="T7" fmla="*/ 2147483646 h 21"/>
                  <a:gd name="T8" fmla="*/ 2147483646 w 96"/>
                  <a:gd name="T9" fmla="*/ 0 h 21"/>
                  <a:gd name="T10" fmla="*/ 2147483646 w 96"/>
                  <a:gd name="T11" fmla="*/ 0 h 21"/>
                  <a:gd name="T12" fmla="*/ 0 w 96"/>
                  <a:gd name="T13" fmla="*/ 2147483646 h 21"/>
                  <a:gd name="T14" fmla="*/ 2147483646 w 9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21">
                    <a:moveTo>
                      <a:pt x="37" y="0"/>
                    </a:moveTo>
                    <a:cubicBezTo>
                      <a:pt x="57" y="0"/>
                      <a:pt x="57" y="0"/>
                      <a:pt x="76" y="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95" y="20"/>
                      <a:pt x="76" y="20"/>
                      <a:pt x="76" y="20"/>
                    </a:cubicBezTo>
                    <a:lnTo>
                      <a:pt x="57" y="0"/>
                    </a:lnTo>
                    <a:lnTo>
                      <a:pt x="37" y="0"/>
                    </a:lnTo>
                    <a:cubicBezTo>
                      <a:pt x="18" y="0"/>
                      <a:pt x="0" y="20"/>
                      <a:pt x="0" y="20"/>
                    </a:cubicBezTo>
                    <a:cubicBezTo>
                      <a:pt x="0" y="20"/>
                      <a:pt x="18" y="0"/>
                      <a:pt x="37" y="0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8" name="Freeform 94">
                <a:extLst>
                  <a:ext uri="{FF2B5EF4-FFF2-40B4-BE49-F238E27FC236}">
                    <a16:creationId xmlns:a16="http://schemas.microsoft.com/office/drawing/2014/main" id="{1E116ACF-0DBB-CF48-8008-E9CE5C104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21013"/>
                <a:ext cx="11113" cy="7937"/>
              </a:xfrm>
              <a:custGeom>
                <a:avLst/>
                <a:gdLst>
                  <a:gd name="T0" fmla="*/ 2147483646 w 59"/>
                  <a:gd name="T1" fmla="*/ 0 h 40"/>
                  <a:gd name="T2" fmla="*/ 0 w 59"/>
                  <a:gd name="T3" fmla="*/ 2147483646 h 40"/>
                  <a:gd name="T4" fmla="*/ 2147483646 w 59"/>
                  <a:gd name="T5" fmla="*/ 2147483646 h 40"/>
                  <a:gd name="T6" fmla="*/ 2147483646 w 59"/>
                  <a:gd name="T7" fmla="*/ 0 h 40"/>
                  <a:gd name="T8" fmla="*/ 2147483646 w 59"/>
                  <a:gd name="T9" fmla="*/ 0 h 40"/>
                  <a:gd name="T10" fmla="*/ 2147483646 w 59"/>
                  <a:gd name="T11" fmla="*/ 2147483646 h 40"/>
                  <a:gd name="T12" fmla="*/ 0 w 59"/>
                  <a:gd name="T13" fmla="*/ 2147483646 h 40"/>
                  <a:gd name="T14" fmla="*/ 2147483646 w 59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40">
                    <a:moveTo>
                      <a:pt x="19" y="0"/>
                    </a:moveTo>
                    <a:cubicBezTo>
                      <a:pt x="19" y="0"/>
                      <a:pt x="0" y="0"/>
                      <a:pt x="0" y="20"/>
                    </a:cubicBezTo>
                    <a:cubicBezTo>
                      <a:pt x="0" y="39"/>
                      <a:pt x="39" y="39"/>
                      <a:pt x="58" y="20"/>
                    </a:cubicBezTo>
                    <a:cubicBezTo>
                      <a:pt x="39" y="0"/>
                      <a:pt x="39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39" y="0"/>
                      <a:pt x="39" y="20"/>
                      <a:pt x="39" y="20"/>
                    </a:cubicBezTo>
                    <a:cubicBezTo>
                      <a:pt x="39" y="39"/>
                      <a:pt x="19" y="39"/>
                      <a:pt x="0" y="2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351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69" name="Freeform 95">
                <a:extLst>
                  <a:ext uri="{FF2B5EF4-FFF2-40B4-BE49-F238E27FC236}">
                    <a16:creationId xmlns:a16="http://schemas.microsoft.com/office/drawing/2014/main" id="{43E0AD1A-3E07-CE4B-A2FC-94C91BD44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21013"/>
                <a:ext cx="3175" cy="7937"/>
              </a:xfrm>
              <a:custGeom>
                <a:avLst/>
                <a:gdLst>
                  <a:gd name="T0" fmla="*/ 0 w 21"/>
                  <a:gd name="T1" fmla="*/ 0 h 40"/>
                  <a:gd name="T2" fmla="*/ 2147483646 w 21"/>
                  <a:gd name="T3" fmla="*/ 2147483646 h 40"/>
                  <a:gd name="T4" fmla="*/ 0 w 21"/>
                  <a:gd name="T5" fmla="*/ 2147483646 h 40"/>
                  <a:gd name="T6" fmla="*/ 0 w 21"/>
                  <a:gd name="T7" fmla="*/ 2147483646 h 40"/>
                  <a:gd name="T8" fmla="*/ 0 w 2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">
                    <a:moveTo>
                      <a:pt x="0" y="0"/>
                    </a:moveTo>
                    <a:cubicBezTo>
                      <a:pt x="20" y="0"/>
                      <a:pt x="20" y="20"/>
                      <a:pt x="20" y="20"/>
                    </a:cubicBezTo>
                    <a:cubicBezTo>
                      <a:pt x="20" y="20"/>
                      <a:pt x="20" y="39"/>
                      <a:pt x="0" y="39"/>
                    </a:cubicBezTo>
                    <a:lnTo>
                      <a:pt x="0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6470" name="Freeform 96">
                <a:extLst>
                  <a:ext uri="{FF2B5EF4-FFF2-40B4-BE49-F238E27FC236}">
                    <a16:creationId xmlns:a16="http://schemas.microsoft.com/office/drawing/2014/main" id="{FB054251-D0FF-8143-8A30-D86E83D3D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25775"/>
                <a:ext cx="11113" cy="3175"/>
              </a:xfrm>
              <a:custGeom>
                <a:avLst/>
                <a:gdLst>
                  <a:gd name="T0" fmla="*/ 0 w 59"/>
                  <a:gd name="T1" fmla="*/ 0 h 20"/>
                  <a:gd name="T2" fmla="*/ 2147483646 w 59"/>
                  <a:gd name="T3" fmla="*/ 2147483646 h 20"/>
                  <a:gd name="T4" fmla="*/ 2147483646 w 59"/>
                  <a:gd name="T5" fmla="*/ 0 h 20"/>
                  <a:gd name="T6" fmla="*/ 2147483646 w 59"/>
                  <a:gd name="T7" fmla="*/ 2147483646 h 20"/>
                  <a:gd name="T8" fmla="*/ 0 w 5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0"/>
                    </a:moveTo>
                    <a:cubicBezTo>
                      <a:pt x="19" y="19"/>
                      <a:pt x="39" y="19"/>
                      <a:pt x="58" y="19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39" y="19"/>
                    </a:lnTo>
                    <a:cubicBezTo>
                      <a:pt x="39" y="19"/>
                      <a:pt x="19" y="19"/>
                      <a:pt x="0" y="0"/>
                    </a:cubicBezTo>
                  </a:path>
                </a:pathLst>
              </a:custGeom>
              <a:solidFill>
                <a:srgbClr val="85340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5340A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16393" name="Google Shape;615;p19">
              <a:extLst>
                <a:ext uri="{FF2B5EF4-FFF2-40B4-BE49-F238E27FC236}">
                  <a16:creationId xmlns:a16="http://schemas.microsoft.com/office/drawing/2014/main" id="{AFAB932F-2930-6F4D-9AE8-A8E0B21EB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076700"/>
              <a:ext cx="28590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4" name="Google Shape;615;p19">
              <a:extLst>
                <a:ext uri="{FF2B5EF4-FFF2-40B4-BE49-F238E27FC236}">
                  <a16:creationId xmlns:a16="http://schemas.microsoft.com/office/drawing/2014/main" id="{5FA25A60-895A-1E48-BE4C-26B4EC706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113338"/>
              <a:ext cx="28590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5" name="Google Shape;615;p19">
              <a:extLst>
                <a:ext uri="{FF2B5EF4-FFF2-40B4-BE49-F238E27FC236}">
                  <a16:creationId xmlns:a16="http://schemas.microsoft.com/office/drawing/2014/main" id="{2744E2FF-FB2D-C340-8650-15317FB43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900" y="4076700"/>
              <a:ext cx="28590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396" name="Google Shape;615;p19">
              <a:extLst>
                <a:ext uri="{FF2B5EF4-FFF2-40B4-BE49-F238E27FC236}">
                  <a16:creationId xmlns:a16="http://schemas.microsoft.com/office/drawing/2014/main" id="{6EE56C16-3CCB-D34B-83C7-8237B6C28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900" y="5113338"/>
              <a:ext cx="28590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7D376B-E288-DC4E-85D3-BB0B9699C0DF}"/>
              </a:ext>
            </a:extLst>
          </p:cNvPr>
          <p:cNvGrpSpPr/>
          <p:nvPr/>
        </p:nvGrpSpPr>
        <p:grpSpPr>
          <a:xfrm>
            <a:off x="6260042" y="492125"/>
            <a:ext cx="5177896" cy="5860521"/>
            <a:chOff x="7512050" y="590550"/>
            <a:chExt cx="6213475" cy="7032625"/>
          </a:xfrm>
        </p:grpSpPr>
        <p:grpSp>
          <p:nvGrpSpPr>
            <p:cNvPr id="18433" name="Group 3">
              <a:extLst>
                <a:ext uri="{FF2B5EF4-FFF2-40B4-BE49-F238E27FC236}">
                  <a16:creationId xmlns:a16="http://schemas.microsoft.com/office/drawing/2014/main" id="{48A80B9E-C2B7-8F43-B870-DABA6B824F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2050" y="590550"/>
              <a:ext cx="6213475" cy="7032625"/>
              <a:chOff x="7512050" y="590550"/>
              <a:chExt cx="6213475" cy="7032625"/>
            </a:xfrm>
          </p:grpSpPr>
          <p:sp>
            <p:nvSpPr>
              <p:cNvPr id="18448" name="Freeform 2">
                <a:extLst>
                  <a:ext uri="{FF2B5EF4-FFF2-40B4-BE49-F238E27FC236}">
                    <a16:creationId xmlns:a16="http://schemas.microsoft.com/office/drawing/2014/main" id="{8E905C6C-68D0-C043-9034-83F544177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2050" y="1743075"/>
                <a:ext cx="1481138" cy="3236913"/>
              </a:xfrm>
              <a:custGeom>
                <a:avLst/>
                <a:gdLst>
                  <a:gd name="T0" fmla="*/ 2147483646 w 8230"/>
                  <a:gd name="T1" fmla="*/ 2147483646 h 17983"/>
                  <a:gd name="T2" fmla="*/ 2147483646 w 8230"/>
                  <a:gd name="T3" fmla="*/ 2147483646 h 17983"/>
                  <a:gd name="T4" fmla="*/ 2147483646 w 8230"/>
                  <a:gd name="T5" fmla="*/ 2147483646 h 17983"/>
                  <a:gd name="T6" fmla="*/ 2147483646 w 8230"/>
                  <a:gd name="T7" fmla="*/ 2147483646 h 17983"/>
                  <a:gd name="T8" fmla="*/ 2147483646 w 8230"/>
                  <a:gd name="T9" fmla="*/ 2147483646 h 17983"/>
                  <a:gd name="T10" fmla="*/ 2147483646 w 8230"/>
                  <a:gd name="T11" fmla="*/ 2147483646 h 17983"/>
                  <a:gd name="T12" fmla="*/ 2147483646 w 8230"/>
                  <a:gd name="T13" fmla="*/ 2147483646 h 17983"/>
                  <a:gd name="T14" fmla="*/ 2147483646 w 8230"/>
                  <a:gd name="T15" fmla="*/ 2147483646 h 17983"/>
                  <a:gd name="T16" fmla="*/ 2147483646 w 8230"/>
                  <a:gd name="T17" fmla="*/ 2147483646 h 17983"/>
                  <a:gd name="T18" fmla="*/ 2147483646 w 8230"/>
                  <a:gd name="T19" fmla="*/ 2147483646 h 17983"/>
                  <a:gd name="T20" fmla="*/ 2147483646 w 8230"/>
                  <a:gd name="T21" fmla="*/ 2147483646 h 17983"/>
                  <a:gd name="T22" fmla="*/ 2147483646 w 8230"/>
                  <a:gd name="T23" fmla="*/ 2147483646 h 17983"/>
                  <a:gd name="T24" fmla="*/ 2147483646 w 8230"/>
                  <a:gd name="T25" fmla="*/ 2147483646 h 17983"/>
                  <a:gd name="T26" fmla="*/ 2147483646 w 8230"/>
                  <a:gd name="T27" fmla="*/ 2147483646 h 17983"/>
                  <a:gd name="T28" fmla="*/ 2147483646 w 8230"/>
                  <a:gd name="T29" fmla="*/ 2147483646 h 17983"/>
                  <a:gd name="T30" fmla="*/ 2147483646 w 8230"/>
                  <a:gd name="T31" fmla="*/ 2147483646 h 17983"/>
                  <a:gd name="T32" fmla="*/ 2147483646 w 8230"/>
                  <a:gd name="T33" fmla="*/ 2147483646 h 17983"/>
                  <a:gd name="T34" fmla="*/ 2147483646 w 8230"/>
                  <a:gd name="T35" fmla="*/ 2147483646 h 17983"/>
                  <a:gd name="T36" fmla="*/ 2147483646 w 8230"/>
                  <a:gd name="T37" fmla="*/ 2147483646 h 17983"/>
                  <a:gd name="T38" fmla="*/ 2147483646 w 8230"/>
                  <a:gd name="T39" fmla="*/ 2147483646 h 17983"/>
                  <a:gd name="T40" fmla="*/ 2147483646 w 8230"/>
                  <a:gd name="T41" fmla="*/ 2147483646 h 17983"/>
                  <a:gd name="T42" fmla="*/ 2147483646 w 8230"/>
                  <a:gd name="T43" fmla="*/ 2147483646 h 17983"/>
                  <a:gd name="T44" fmla="*/ 2147483646 w 8230"/>
                  <a:gd name="T45" fmla="*/ 2147483646 h 17983"/>
                  <a:gd name="T46" fmla="*/ 2147483646 w 8230"/>
                  <a:gd name="T47" fmla="*/ 2147483646 h 17983"/>
                  <a:gd name="T48" fmla="*/ 2147483646 w 8230"/>
                  <a:gd name="T49" fmla="*/ 2147483646 h 17983"/>
                  <a:gd name="T50" fmla="*/ 2147483646 w 8230"/>
                  <a:gd name="T51" fmla="*/ 2147483646 h 17983"/>
                  <a:gd name="T52" fmla="*/ 2147483646 w 8230"/>
                  <a:gd name="T53" fmla="*/ 2147483646 h 17983"/>
                  <a:gd name="T54" fmla="*/ 2147483646 w 8230"/>
                  <a:gd name="T55" fmla="*/ 2147483646 h 17983"/>
                  <a:gd name="T56" fmla="*/ 2147483646 w 8230"/>
                  <a:gd name="T57" fmla="*/ 0 h 17983"/>
                  <a:gd name="T58" fmla="*/ 2147483646 w 8230"/>
                  <a:gd name="T59" fmla="*/ 2147483646 h 17983"/>
                  <a:gd name="T60" fmla="*/ 2147483646 w 8230"/>
                  <a:gd name="T61" fmla="*/ 2147483646 h 17983"/>
                  <a:gd name="T62" fmla="*/ 2147483646 w 8230"/>
                  <a:gd name="T63" fmla="*/ 2147483646 h 17983"/>
                  <a:gd name="T64" fmla="*/ 2147483646 w 8230"/>
                  <a:gd name="T65" fmla="*/ 2147483646 h 17983"/>
                  <a:gd name="T66" fmla="*/ 2147483646 w 8230"/>
                  <a:gd name="T67" fmla="*/ 2147483646 h 17983"/>
                  <a:gd name="T68" fmla="*/ 2147483646 w 8230"/>
                  <a:gd name="T69" fmla="*/ 2147483646 h 17983"/>
                  <a:gd name="T70" fmla="*/ 2147483646 w 8230"/>
                  <a:gd name="T71" fmla="*/ 2147483646 h 17983"/>
                  <a:gd name="T72" fmla="*/ 2147483646 w 8230"/>
                  <a:gd name="T73" fmla="*/ 2147483646 h 17983"/>
                  <a:gd name="T74" fmla="*/ 2147483646 w 8230"/>
                  <a:gd name="T75" fmla="*/ 2147483646 h 17983"/>
                  <a:gd name="T76" fmla="*/ 2147483646 w 8230"/>
                  <a:gd name="T77" fmla="*/ 2147483646 h 17983"/>
                  <a:gd name="T78" fmla="*/ 2147483646 w 8230"/>
                  <a:gd name="T79" fmla="*/ 2147483646 h 17983"/>
                  <a:gd name="T80" fmla="*/ 2147483646 w 8230"/>
                  <a:gd name="T81" fmla="*/ 2147483646 h 17983"/>
                  <a:gd name="T82" fmla="*/ 2147483646 w 8230"/>
                  <a:gd name="T83" fmla="*/ 2147483646 h 17983"/>
                  <a:gd name="T84" fmla="*/ 2147483646 w 8230"/>
                  <a:gd name="T85" fmla="*/ 2147483646 h 17983"/>
                  <a:gd name="T86" fmla="*/ 2147483646 w 8230"/>
                  <a:gd name="T87" fmla="*/ 2147483646 h 17983"/>
                  <a:gd name="T88" fmla="*/ 2147483646 w 8230"/>
                  <a:gd name="T89" fmla="*/ 2147483646 h 17983"/>
                  <a:gd name="T90" fmla="*/ 2147483646 w 8230"/>
                  <a:gd name="T91" fmla="*/ 2147483646 h 17983"/>
                  <a:gd name="T92" fmla="*/ 2147483646 w 8230"/>
                  <a:gd name="T93" fmla="*/ 2147483646 h 17983"/>
                  <a:gd name="T94" fmla="*/ 2147483646 w 8230"/>
                  <a:gd name="T95" fmla="*/ 2147483646 h 17983"/>
                  <a:gd name="T96" fmla="*/ 2147483646 w 8230"/>
                  <a:gd name="T97" fmla="*/ 2147483646 h 17983"/>
                  <a:gd name="T98" fmla="*/ 2147483646 w 8230"/>
                  <a:gd name="T99" fmla="*/ 2147483646 h 17983"/>
                  <a:gd name="T100" fmla="*/ 2147483646 w 8230"/>
                  <a:gd name="T101" fmla="*/ 2147483646 h 17983"/>
                  <a:gd name="T102" fmla="*/ 2147483646 w 8230"/>
                  <a:gd name="T103" fmla="*/ 2147483646 h 17983"/>
                  <a:gd name="T104" fmla="*/ 2147483646 w 8230"/>
                  <a:gd name="T105" fmla="*/ 2147483646 h 17983"/>
                  <a:gd name="T106" fmla="*/ 2147483646 w 8230"/>
                  <a:gd name="T107" fmla="*/ 2147483646 h 17983"/>
                  <a:gd name="T108" fmla="*/ 2147483646 w 8230"/>
                  <a:gd name="T109" fmla="*/ 2147483646 h 17983"/>
                  <a:gd name="T110" fmla="*/ 2147483646 w 8230"/>
                  <a:gd name="T111" fmla="*/ 2147483646 h 17983"/>
                  <a:gd name="T112" fmla="*/ 2147483646 w 8230"/>
                  <a:gd name="T113" fmla="*/ 2147483646 h 17983"/>
                  <a:gd name="T114" fmla="*/ 2147483646 w 8230"/>
                  <a:gd name="T115" fmla="*/ 2147483646 h 179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30" h="17983">
                    <a:moveTo>
                      <a:pt x="1657" y="17982"/>
                    </a:moveTo>
                    <a:lnTo>
                      <a:pt x="1619" y="17944"/>
                    </a:lnTo>
                    <a:lnTo>
                      <a:pt x="1581" y="17944"/>
                    </a:lnTo>
                    <a:lnTo>
                      <a:pt x="1543" y="17963"/>
                    </a:lnTo>
                    <a:lnTo>
                      <a:pt x="1486" y="17963"/>
                    </a:lnTo>
                    <a:lnTo>
                      <a:pt x="1429" y="17944"/>
                    </a:lnTo>
                    <a:lnTo>
                      <a:pt x="1390" y="17925"/>
                    </a:lnTo>
                    <a:lnTo>
                      <a:pt x="1314" y="17868"/>
                    </a:lnTo>
                    <a:lnTo>
                      <a:pt x="1238" y="17848"/>
                    </a:lnTo>
                    <a:lnTo>
                      <a:pt x="1219" y="17848"/>
                    </a:lnTo>
                    <a:lnTo>
                      <a:pt x="1200" y="17829"/>
                    </a:lnTo>
                    <a:lnTo>
                      <a:pt x="1143" y="17753"/>
                    </a:lnTo>
                    <a:lnTo>
                      <a:pt x="1105" y="17772"/>
                    </a:lnTo>
                    <a:lnTo>
                      <a:pt x="1067" y="17792"/>
                    </a:lnTo>
                    <a:lnTo>
                      <a:pt x="1028" y="17792"/>
                    </a:lnTo>
                    <a:lnTo>
                      <a:pt x="991" y="17715"/>
                    </a:lnTo>
                    <a:lnTo>
                      <a:pt x="952" y="17620"/>
                    </a:lnTo>
                    <a:lnTo>
                      <a:pt x="952" y="17391"/>
                    </a:lnTo>
                    <a:lnTo>
                      <a:pt x="933" y="17296"/>
                    </a:lnTo>
                    <a:lnTo>
                      <a:pt x="876" y="17144"/>
                    </a:lnTo>
                    <a:lnTo>
                      <a:pt x="762" y="17049"/>
                    </a:lnTo>
                    <a:lnTo>
                      <a:pt x="533" y="16839"/>
                    </a:lnTo>
                    <a:lnTo>
                      <a:pt x="476" y="16744"/>
                    </a:lnTo>
                    <a:lnTo>
                      <a:pt x="457" y="16629"/>
                    </a:lnTo>
                    <a:lnTo>
                      <a:pt x="438" y="16401"/>
                    </a:lnTo>
                    <a:lnTo>
                      <a:pt x="438" y="16192"/>
                    </a:lnTo>
                    <a:lnTo>
                      <a:pt x="438" y="16077"/>
                    </a:lnTo>
                    <a:lnTo>
                      <a:pt x="400" y="16001"/>
                    </a:lnTo>
                    <a:lnTo>
                      <a:pt x="362" y="15944"/>
                    </a:lnTo>
                    <a:lnTo>
                      <a:pt x="305" y="15887"/>
                    </a:lnTo>
                    <a:lnTo>
                      <a:pt x="190" y="15791"/>
                    </a:lnTo>
                    <a:lnTo>
                      <a:pt x="152" y="15772"/>
                    </a:lnTo>
                    <a:lnTo>
                      <a:pt x="0" y="15753"/>
                    </a:lnTo>
                    <a:lnTo>
                      <a:pt x="38" y="15677"/>
                    </a:lnTo>
                    <a:lnTo>
                      <a:pt x="95" y="15525"/>
                    </a:lnTo>
                    <a:lnTo>
                      <a:pt x="114" y="15449"/>
                    </a:lnTo>
                    <a:lnTo>
                      <a:pt x="134" y="15449"/>
                    </a:lnTo>
                    <a:lnTo>
                      <a:pt x="190" y="15430"/>
                    </a:lnTo>
                    <a:lnTo>
                      <a:pt x="210" y="15430"/>
                    </a:lnTo>
                    <a:lnTo>
                      <a:pt x="362" y="15296"/>
                    </a:lnTo>
                    <a:lnTo>
                      <a:pt x="438" y="15239"/>
                    </a:lnTo>
                    <a:lnTo>
                      <a:pt x="515" y="15201"/>
                    </a:lnTo>
                    <a:lnTo>
                      <a:pt x="591" y="15182"/>
                    </a:lnTo>
                    <a:lnTo>
                      <a:pt x="667" y="15163"/>
                    </a:lnTo>
                    <a:lnTo>
                      <a:pt x="743" y="15087"/>
                    </a:lnTo>
                    <a:lnTo>
                      <a:pt x="743" y="15049"/>
                    </a:lnTo>
                    <a:lnTo>
                      <a:pt x="743" y="15029"/>
                    </a:lnTo>
                    <a:lnTo>
                      <a:pt x="724" y="15010"/>
                    </a:lnTo>
                    <a:lnTo>
                      <a:pt x="705" y="14991"/>
                    </a:lnTo>
                    <a:lnTo>
                      <a:pt x="705" y="14973"/>
                    </a:lnTo>
                    <a:lnTo>
                      <a:pt x="724" y="14953"/>
                    </a:lnTo>
                    <a:lnTo>
                      <a:pt x="857" y="14877"/>
                    </a:lnTo>
                    <a:lnTo>
                      <a:pt x="895" y="14839"/>
                    </a:lnTo>
                    <a:lnTo>
                      <a:pt x="952" y="14668"/>
                    </a:lnTo>
                    <a:lnTo>
                      <a:pt x="1257" y="14363"/>
                    </a:lnTo>
                    <a:lnTo>
                      <a:pt x="1295" y="14306"/>
                    </a:lnTo>
                    <a:lnTo>
                      <a:pt x="1333" y="14134"/>
                    </a:lnTo>
                    <a:lnTo>
                      <a:pt x="1372" y="14096"/>
                    </a:lnTo>
                    <a:lnTo>
                      <a:pt x="1409" y="14077"/>
                    </a:lnTo>
                    <a:lnTo>
                      <a:pt x="1505" y="14058"/>
                    </a:lnTo>
                    <a:lnTo>
                      <a:pt x="1562" y="14058"/>
                    </a:lnTo>
                    <a:lnTo>
                      <a:pt x="1734" y="13963"/>
                    </a:lnTo>
                    <a:lnTo>
                      <a:pt x="1771" y="13925"/>
                    </a:lnTo>
                    <a:lnTo>
                      <a:pt x="1829" y="13867"/>
                    </a:lnTo>
                    <a:lnTo>
                      <a:pt x="1866" y="13830"/>
                    </a:lnTo>
                    <a:lnTo>
                      <a:pt x="1790" y="13715"/>
                    </a:lnTo>
                    <a:lnTo>
                      <a:pt x="1771" y="13658"/>
                    </a:lnTo>
                    <a:lnTo>
                      <a:pt x="1771" y="13582"/>
                    </a:lnTo>
                    <a:lnTo>
                      <a:pt x="1771" y="13391"/>
                    </a:lnTo>
                    <a:lnTo>
                      <a:pt x="1771" y="13334"/>
                    </a:lnTo>
                    <a:lnTo>
                      <a:pt x="1810" y="13296"/>
                    </a:lnTo>
                    <a:lnTo>
                      <a:pt x="1886" y="13201"/>
                    </a:lnTo>
                    <a:lnTo>
                      <a:pt x="1981" y="13144"/>
                    </a:lnTo>
                    <a:lnTo>
                      <a:pt x="2286" y="13029"/>
                    </a:lnTo>
                    <a:lnTo>
                      <a:pt x="2362" y="12915"/>
                    </a:lnTo>
                    <a:lnTo>
                      <a:pt x="2324" y="12839"/>
                    </a:lnTo>
                    <a:lnTo>
                      <a:pt x="2267" y="12801"/>
                    </a:lnTo>
                    <a:lnTo>
                      <a:pt x="2115" y="12743"/>
                    </a:lnTo>
                    <a:lnTo>
                      <a:pt x="2000" y="12611"/>
                    </a:lnTo>
                    <a:lnTo>
                      <a:pt x="1943" y="12572"/>
                    </a:lnTo>
                    <a:lnTo>
                      <a:pt x="1848" y="12591"/>
                    </a:lnTo>
                    <a:lnTo>
                      <a:pt x="1771" y="12572"/>
                    </a:lnTo>
                    <a:lnTo>
                      <a:pt x="1734" y="12572"/>
                    </a:lnTo>
                    <a:lnTo>
                      <a:pt x="1695" y="12572"/>
                    </a:lnTo>
                    <a:lnTo>
                      <a:pt x="1638" y="12611"/>
                    </a:lnTo>
                    <a:lnTo>
                      <a:pt x="1619" y="12629"/>
                    </a:lnTo>
                    <a:lnTo>
                      <a:pt x="1543" y="12629"/>
                    </a:lnTo>
                    <a:lnTo>
                      <a:pt x="1467" y="12611"/>
                    </a:lnTo>
                    <a:lnTo>
                      <a:pt x="1409" y="12572"/>
                    </a:lnTo>
                    <a:lnTo>
                      <a:pt x="1353" y="12534"/>
                    </a:lnTo>
                    <a:lnTo>
                      <a:pt x="1257" y="12401"/>
                    </a:lnTo>
                    <a:lnTo>
                      <a:pt x="1200" y="12248"/>
                    </a:lnTo>
                    <a:lnTo>
                      <a:pt x="1086" y="11944"/>
                    </a:lnTo>
                    <a:lnTo>
                      <a:pt x="952" y="11639"/>
                    </a:lnTo>
                    <a:lnTo>
                      <a:pt x="838" y="11334"/>
                    </a:lnTo>
                    <a:lnTo>
                      <a:pt x="724" y="11029"/>
                    </a:lnTo>
                    <a:lnTo>
                      <a:pt x="686" y="10934"/>
                    </a:lnTo>
                    <a:lnTo>
                      <a:pt x="667" y="10858"/>
                    </a:lnTo>
                    <a:lnTo>
                      <a:pt x="686" y="10762"/>
                    </a:lnTo>
                    <a:lnTo>
                      <a:pt x="876" y="10477"/>
                    </a:lnTo>
                    <a:lnTo>
                      <a:pt x="895" y="10420"/>
                    </a:lnTo>
                    <a:lnTo>
                      <a:pt x="895" y="10363"/>
                    </a:lnTo>
                    <a:lnTo>
                      <a:pt x="914" y="10305"/>
                    </a:lnTo>
                    <a:lnTo>
                      <a:pt x="952" y="10267"/>
                    </a:lnTo>
                    <a:lnTo>
                      <a:pt x="972" y="10249"/>
                    </a:lnTo>
                    <a:lnTo>
                      <a:pt x="1048" y="10210"/>
                    </a:lnTo>
                    <a:lnTo>
                      <a:pt x="1067" y="10210"/>
                    </a:lnTo>
                    <a:lnTo>
                      <a:pt x="1067" y="10172"/>
                    </a:lnTo>
                    <a:lnTo>
                      <a:pt x="1048" y="10096"/>
                    </a:lnTo>
                    <a:lnTo>
                      <a:pt x="1067" y="10039"/>
                    </a:lnTo>
                    <a:lnTo>
                      <a:pt x="1105" y="9982"/>
                    </a:lnTo>
                    <a:lnTo>
                      <a:pt x="1162" y="9924"/>
                    </a:lnTo>
                    <a:lnTo>
                      <a:pt x="1257" y="9905"/>
                    </a:lnTo>
                    <a:lnTo>
                      <a:pt x="1295" y="9791"/>
                    </a:lnTo>
                    <a:lnTo>
                      <a:pt x="1353" y="9791"/>
                    </a:lnTo>
                    <a:lnTo>
                      <a:pt x="1409" y="9791"/>
                    </a:lnTo>
                    <a:lnTo>
                      <a:pt x="1467" y="9753"/>
                    </a:lnTo>
                    <a:lnTo>
                      <a:pt x="1467" y="9696"/>
                    </a:lnTo>
                    <a:lnTo>
                      <a:pt x="1390" y="9639"/>
                    </a:lnTo>
                    <a:lnTo>
                      <a:pt x="1333" y="9524"/>
                    </a:lnTo>
                    <a:lnTo>
                      <a:pt x="1276" y="9487"/>
                    </a:lnTo>
                    <a:lnTo>
                      <a:pt x="1105" y="9353"/>
                    </a:lnTo>
                    <a:lnTo>
                      <a:pt x="1067" y="9315"/>
                    </a:lnTo>
                    <a:lnTo>
                      <a:pt x="895" y="9067"/>
                    </a:lnTo>
                    <a:lnTo>
                      <a:pt x="857" y="9010"/>
                    </a:lnTo>
                    <a:lnTo>
                      <a:pt x="800" y="8953"/>
                    </a:lnTo>
                    <a:lnTo>
                      <a:pt x="781" y="8915"/>
                    </a:lnTo>
                    <a:lnTo>
                      <a:pt x="800" y="8858"/>
                    </a:lnTo>
                    <a:lnTo>
                      <a:pt x="838" y="8744"/>
                    </a:lnTo>
                    <a:lnTo>
                      <a:pt x="838" y="8725"/>
                    </a:lnTo>
                    <a:lnTo>
                      <a:pt x="838" y="8477"/>
                    </a:lnTo>
                    <a:lnTo>
                      <a:pt x="838" y="8439"/>
                    </a:lnTo>
                    <a:lnTo>
                      <a:pt x="857" y="8400"/>
                    </a:lnTo>
                    <a:lnTo>
                      <a:pt x="933" y="8363"/>
                    </a:lnTo>
                    <a:lnTo>
                      <a:pt x="1086" y="8305"/>
                    </a:lnTo>
                    <a:lnTo>
                      <a:pt x="1124" y="8286"/>
                    </a:lnTo>
                    <a:lnTo>
                      <a:pt x="1162" y="8191"/>
                    </a:lnTo>
                    <a:lnTo>
                      <a:pt x="1181" y="7829"/>
                    </a:lnTo>
                    <a:lnTo>
                      <a:pt x="1219" y="7772"/>
                    </a:lnTo>
                    <a:lnTo>
                      <a:pt x="1276" y="7772"/>
                    </a:lnTo>
                    <a:lnTo>
                      <a:pt x="1333" y="7772"/>
                    </a:lnTo>
                    <a:lnTo>
                      <a:pt x="1409" y="7772"/>
                    </a:lnTo>
                    <a:lnTo>
                      <a:pt x="1409" y="7753"/>
                    </a:lnTo>
                    <a:lnTo>
                      <a:pt x="1409" y="7620"/>
                    </a:lnTo>
                    <a:lnTo>
                      <a:pt x="1409" y="7562"/>
                    </a:lnTo>
                    <a:lnTo>
                      <a:pt x="1429" y="7543"/>
                    </a:lnTo>
                    <a:lnTo>
                      <a:pt x="1486" y="7543"/>
                    </a:lnTo>
                    <a:lnTo>
                      <a:pt x="1505" y="7525"/>
                    </a:lnTo>
                    <a:lnTo>
                      <a:pt x="1619" y="7391"/>
                    </a:lnTo>
                    <a:lnTo>
                      <a:pt x="1676" y="7353"/>
                    </a:lnTo>
                    <a:lnTo>
                      <a:pt x="1848" y="7258"/>
                    </a:lnTo>
                    <a:lnTo>
                      <a:pt x="1905" y="7201"/>
                    </a:lnTo>
                    <a:lnTo>
                      <a:pt x="1905" y="7144"/>
                    </a:lnTo>
                    <a:lnTo>
                      <a:pt x="1866" y="7086"/>
                    </a:lnTo>
                    <a:lnTo>
                      <a:pt x="1829" y="7029"/>
                    </a:lnTo>
                    <a:lnTo>
                      <a:pt x="1829" y="6915"/>
                    </a:lnTo>
                    <a:lnTo>
                      <a:pt x="1848" y="6858"/>
                    </a:lnTo>
                    <a:lnTo>
                      <a:pt x="1848" y="6800"/>
                    </a:lnTo>
                    <a:lnTo>
                      <a:pt x="1924" y="6763"/>
                    </a:lnTo>
                    <a:lnTo>
                      <a:pt x="2019" y="6744"/>
                    </a:lnTo>
                    <a:lnTo>
                      <a:pt x="2210" y="6705"/>
                    </a:lnTo>
                    <a:lnTo>
                      <a:pt x="2267" y="6648"/>
                    </a:lnTo>
                    <a:lnTo>
                      <a:pt x="2247" y="6553"/>
                    </a:lnTo>
                    <a:lnTo>
                      <a:pt x="2191" y="6343"/>
                    </a:lnTo>
                    <a:lnTo>
                      <a:pt x="2171" y="6248"/>
                    </a:lnTo>
                    <a:lnTo>
                      <a:pt x="2152" y="6210"/>
                    </a:lnTo>
                    <a:lnTo>
                      <a:pt x="2115" y="6172"/>
                    </a:lnTo>
                    <a:lnTo>
                      <a:pt x="1962" y="6058"/>
                    </a:lnTo>
                    <a:lnTo>
                      <a:pt x="1924" y="6020"/>
                    </a:lnTo>
                    <a:lnTo>
                      <a:pt x="1924" y="5925"/>
                    </a:lnTo>
                    <a:lnTo>
                      <a:pt x="1905" y="5810"/>
                    </a:lnTo>
                    <a:lnTo>
                      <a:pt x="1905" y="5715"/>
                    </a:lnTo>
                    <a:lnTo>
                      <a:pt x="1848" y="5639"/>
                    </a:lnTo>
                    <a:lnTo>
                      <a:pt x="1810" y="5525"/>
                    </a:lnTo>
                    <a:lnTo>
                      <a:pt x="1810" y="5486"/>
                    </a:lnTo>
                    <a:lnTo>
                      <a:pt x="1829" y="5448"/>
                    </a:lnTo>
                    <a:lnTo>
                      <a:pt x="1848" y="5410"/>
                    </a:lnTo>
                    <a:lnTo>
                      <a:pt x="1848" y="5372"/>
                    </a:lnTo>
                    <a:lnTo>
                      <a:pt x="1810" y="5334"/>
                    </a:lnTo>
                    <a:lnTo>
                      <a:pt x="1657" y="5200"/>
                    </a:lnTo>
                    <a:lnTo>
                      <a:pt x="1600" y="5124"/>
                    </a:lnTo>
                    <a:lnTo>
                      <a:pt x="1638" y="5048"/>
                    </a:lnTo>
                    <a:lnTo>
                      <a:pt x="1676" y="5048"/>
                    </a:lnTo>
                    <a:lnTo>
                      <a:pt x="1752" y="5068"/>
                    </a:lnTo>
                    <a:lnTo>
                      <a:pt x="1790" y="5068"/>
                    </a:lnTo>
                    <a:lnTo>
                      <a:pt x="1810" y="5029"/>
                    </a:lnTo>
                    <a:lnTo>
                      <a:pt x="1810" y="4991"/>
                    </a:lnTo>
                    <a:lnTo>
                      <a:pt x="1810" y="4953"/>
                    </a:lnTo>
                    <a:lnTo>
                      <a:pt x="1810" y="4915"/>
                    </a:lnTo>
                    <a:lnTo>
                      <a:pt x="1848" y="4877"/>
                    </a:lnTo>
                    <a:lnTo>
                      <a:pt x="1905" y="4819"/>
                    </a:lnTo>
                    <a:lnTo>
                      <a:pt x="1924" y="4782"/>
                    </a:lnTo>
                    <a:lnTo>
                      <a:pt x="1943" y="4705"/>
                    </a:lnTo>
                    <a:lnTo>
                      <a:pt x="1962" y="4648"/>
                    </a:lnTo>
                    <a:lnTo>
                      <a:pt x="1962" y="4572"/>
                    </a:lnTo>
                    <a:lnTo>
                      <a:pt x="1981" y="4001"/>
                    </a:lnTo>
                    <a:lnTo>
                      <a:pt x="1943" y="3772"/>
                    </a:lnTo>
                    <a:lnTo>
                      <a:pt x="1943" y="3658"/>
                    </a:lnTo>
                    <a:lnTo>
                      <a:pt x="1962" y="3315"/>
                    </a:lnTo>
                    <a:lnTo>
                      <a:pt x="1962" y="3277"/>
                    </a:lnTo>
                    <a:lnTo>
                      <a:pt x="1924" y="2991"/>
                    </a:lnTo>
                    <a:lnTo>
                      <a:pt x="1924" y="2858"/>
                    </a:lnTo>
                    <a:lnTo>
                      <a:pt x="1943" y="2801"/>
                    </a:lnTo>
                    <a:lnTo>
                      <a:pt x="2019" y="2724"/>
                    </a:lnTo>
                    <a:lnTo>
                      <a:pt x="2057" y="2667"/>
                    </a:lnTo>
                    <a:lnTo>
                      <a:pt x="2095" y="2610"/>
                    </a:lnTo>
                    <a:lnTo>
                      <a:pt x="2152" y="2610"/>
                    </a:lnTo>
                    <a:lnTo>
                      <a:pt x="2191" y="2534"/>
                    </a:lnTo>
                    <a:lnTo>
                      <a:pt x="2229" y="2477"/>
                    </a:lnTo>
                    <a:lnTo>
                      <a:pt x="2286" y="2439"/>
                    </a:lnTo>
                    <a:lnTo>
                      <a:pt x="2514" y="2362"/>
                    </a:lnTo>
                    <a:lnTo>
                      <a:pt x="2552" y="2343"/>
                    </a:lnTo>
                    <a:lnTo>
                      <a:pt x="2610" y="2210"/>
                    </a:lnTo>
                    <a:lnTo>
                      <a:pt x="2591" y="2172"/>
                    </a:lnTo>
                    <a:lnTo>
                      <a:pt x="2496" y="2153"/>
                    </a:lnTo>
                    <a:lnTo>
                      <a:pt x="2457" y="2134"/>
                    </a:lnTo>
                    <a:lnTo>
                      <a:pt x="2476" y="2077"/>
                    </a:lnTo>
                    <a:lnTo>
                      <a:pt x="2496" y="2039"/>
                    </a:lnTo>
                    <a:lnTo>
                      <a:pt x="2533" y="2000"/>
                    </a:lnTo>
                    <a:lnTo>
                      <a:pt x="2610" y="1963"/>
                    </a:lnTo>
                    <a:lnTo>
                      <a:pt x="2667" y="1924"/>
                    </a:lnTo>
                    <a:lnTo>
                      <a:pt x="2686" y="1886"/>
                    </a:lnTo>
                    <a:lnTo>
                      <a:pt x="2724" y="1829"/>
                    </a:lnTo>
                    <a:lnTo>
                      <a:pt x="2724" y="1772"/>
                    </a:lnTo>
                    <a:lnTo>
                      <a:pt x="2743" y="1753"/>
                    </a:lnTo>
                    <a:lnTo>
                      <a:pt x="2781" y="1734"/>
                    </a:lnTo>
                    <a:lnTo>
                      <a:pt x="2762" y="1715"/>
                    </a:lnTo>
                    <a:lnTo>
                      <a:pt x="2800" y="1715"/>
                    </a:lnTo>
                    <a:lnTo>
                      <a:pt x="2895" y="1715"/>
                    </a:lnTo>
                    <a:lnTo>
                      <a:pt x="2914" y="1715"/>
                    </a:lnTo>
                    <a:lnTo>
                      <a:pt x="2933" y="1715"/>
                    </a:lnTo>
                    <a:lnTo>
                      <a:pt x="2972" y="1677"/>
                    </a:lnTo>
                    <a:lnTo>
                      <a:pt x="2972" y="1658"/>
                    </a:lnTo>
                    <a:lnTo>
                      <a:pt x="3029" y="1505"/>
                    </a:lnTo>
                    <a:lnTo>
                      <a:pt x="3067" y="1467"/>
                    </a:lnTo>
                    <a:lnTo>
                      <a:pt x="3143" y="1448"/>
                    </a:lnTo>
                    <a:lnTo>
                      <a:pt x="3181" y="1467"/>
                    </a:lnTo>
                    <a:lnTo>
                      <a:pt x="3219" y="1505"/>
                    </a:lnTo>
                    <a:lnTo>
                      <a:pt x="3276" y="1524"/>
                    </a:lnTo>
                    <a:lnTo>
                      <a:pt x="3334" y="1505"/>
                    </a:lnTo>
                    <a:lnTo>
                      <a:pt x="3371" y="1486"/>
                    </a:lnTo>
                    <a:lnTo>
                      <a:pt x="3410" y="1410"/>
                    </a:lnTo>
                    <a:lnTo>
                      <a:pt x="3543" y="1067"/>
                    </a:lnTo>
                    <a:lnTo>
                      <a:pt x="3600" y="991"/>
                    </a:lnTo>
                    <a:lnTo>
                      <a:pt x="3943" y="801"/>
                    </a:lnTo>
                    <a:lnTo>
                      <a:pt x="4019" y="725"/>
                    </a:lnTo>
                    <a:lnTo>
                      <a:pt x="4038" y="629"/>
                    </a:lnTo>
                    <a:lnTo>
                      <a:pt x="4057" y="420"/>
                    </a:lnTo>
                    <a:lnTo>
                      <a:pt x="4096" y="344"/>
                    </a:lnTo>
                    <a:lnTo>
                      <a:pt x="4191" y="305"/>
                    </a:lnTo>
                    <a:lnTo>
                      <a:pt x="4400" y="267"/>
                    </a:lnTo>
                    <a:lnTo>
                      <a:pt x="4477" y="229"/>
                    </a:lnTo>
                    <a:lnTo>
                      <a:pt x="4533" y="229"/>
                    </a:lnTo>
                    <a:lnTo>
                      <a:pt x="4609" y="229"/>
                    </a:lnTo>
                    <a:lnTo>
                      <a:pt x="4686" y="191"/>
                    </a:lnTo>
                    <a:lnTo>
                      <a:pt x="4724" y="172"/>
                    </a:lnTo>
                    <a:lnTo>
                      <a:pt x="4762" y="96"/>
                    </a:lnTo>
                    <a:lnTo>
                      <a:pt x="4781" y="19"/>
                    </a:lnTo>
                    <a:lnTo>
                      <a:pt x="4781" y="0"/>
                    </a:lnTo>
                    <a:lnTo>
                      <a:pt x="4838" y="19"/>
                    </a:lnTo>
                    <a:lnTo>
                      <a:pt x="7753" y="1391"/>
                    </a:lnTo>
                    <a:lnTo>
                      <a:pt x="7733" y="1448"/>
                    </a:lnTo>
                    <a:lnTo>
                      <a:pt x="7714" y="1505"/>
                    </a:lnTo>
                    <a:lnTo>
                      <a:pt x="7714" y="1677"/>
                    </a:lnTo>
                    <a:lnTo>
                      <a:pt x="7733" y="1715"/>
                    </a:lnTo>
                    <a:lnTo>
                      <a:pt x="7753" y="1753"/>
                    </a:lnTo>
                    <a:lnTo>
                      <a:pt x="7753" y="1810"/>
                    </a:lnTo>
                    <a:lnTo>
                      <a:pt x="7714" y="1867"/>
                    </a:lnTo>
                    <a:lnTo>
                      <a:pt x="7638" y="1963"/>
                    </a:lnTo>
                    <a:lnTo>
                      <a:pt x="7677" y="2096"/>
                    </a:lnTo>
                    <a:lnTo>
                      <a:pt x="7696" y="2153"/>
                    </a:lnTo>
                    <a:lnTo>
                      <a:pt x="7696" y="2229"/>
                    </a:lnTo>
                    <a:lnTo>
                      <a:pt x="7524" y="2896"/>
                    </a:lnTo>
                    <a:lnTo>
                      <a:pt x="7391" y="3219"/>
                    </a:lnTo>
                    <a:lnTo>
                      <a:pt x="7352" y="3239"/>
                    </a:lnTo>
                    <a:lnTo>
                      <a:pt x="7315" y="3239"/>
                    </a:lnTo>
                    <a:lnTo>
                      <a:pt x="7257" y="3239"/>
                    </a:lnTo>
                    <a:lnTo>
                      <a:pt x="7200" y="3296"/>
                    </a:lnTo>
                    <a:lnTo>
                      <a:pt x="7086" y="3486"/>
                    </a:lnTo>
                    <a:lnTo>
                      <a:pt x="7067" y="3505"/>
                    </a:lnTo>
                    <a:lnTo>
                      <a:pt x="7010" y="3544"/>
                    </a:lnTo>
                    <a:lnTo>
                      <a:pt x="6991" y="3563"/>
                    </a:lnTo>
                    <a:lnTo>
                      <a:pt x="6991" y="3581"/>
                    </a:lnTo>
                    <a:lnTo>
                      <a:pt x="6971" y="3639"/>
                    </a:lnTo>
                    <a:lnTo>
                      <a:pt x="6953" y="3677"/>
                    </a:lnTo>
                    <a:lnTo>
                      <a:pt x="6724" y="3944"/>
                    </a:lnTo>
                    <a:lnTo>
                      <a:pt x="6629" y="4020"/>
                    </a:lnTo>
                    <a:lnTo>
                      <a:pt x="6590" y="4077"/>
                    </a:lnTo>
                    <a:lnTo>
                      <a:pt x="6476" y="4248"/>
                    </a:lnTo>
                    <a:lnTo>
                      <a:pt x="6419" y="4343"/>
                    </a:lnTo>
                    <a:lnTo>
                      <a:pt x="6419" y="4458"/>
                    </a:lnTo>
                    <a:lnTo>
                      <a:pt x="6476" y="4724"/>
                    </a:lnTo>
                    <a:lnTo>
                      <a:pt x="6514" y="4801"/>
                    </a:lnTo>
                    <a:lnTo>
                      <a:pt x="6514" y="4858"/>
                    </a:lnTo>
                    <a:lnTo>
                      <a:pt x="6495" y="4896"/>
                    </a:lnTo>
                    <a:lnTo>
                      <a:pt x="6381" y="5048"/>
                    </a:lnTo>
                    <a:lnTo>
                      <a:pt x="6324" y="5144"/>
                    </a:lnTo>
                    <a:lnTo>
                      <a:pt x="6286" y="5182"/>
                    </a:lnTo>
                    <a:lnTo>
                      <a:pt x="6248" y="5220"/>
                    </a:lnTo>
                    <a:lnTo>
                      <a:pt x="6210" y="5258"/>
                    </a:lnTo>
                    <a:lnTo>
                      <a:pt x="6191" y="5315"/>
                    </a:lnTo>
                    <a:lnTo>
                      <a:pt x="6153" y="5429"/>
                    </a:lnTo>
                    <a:lnTo>
                      <a:pt x="6153" y="5486"/>
                    </a:lnTo>
                    <a:lnTo>
                      <a:pt x="6191" y="5562"/>
                    </a:lnTo>
                    <a:lnTo>
                      <a:pt x="6172" y="5620"/>
                    </a:lnTo>
                    <a:lnTo>
                      <a:pt x="6153" y="5658"/>
                    </a:lnTo>
                    <a:lnTo>
                      <a:pt x="6133" y="5696"/>
                    </a:lnTo>
                    <a:lnTo>
                      <a:pt x="6096" y="5734"/>
                    </a:lnTo>
                    <a:lnTo>
                      <a:pt x="6019" y="6096"/>
                    </a:lnTo>
                    <a:lnTo>
                      <a:pt x="6019" y="6134"/>
                    </a:lnTo>
                    <a:lnTo>
                      <a:pt x="6057" y="6267"/>
                    </a:lnTo>
                    <a:lnTo>
                      <a:pt x="6057" y="6305"/>
                    </a:lnTo>
                    <a:lnTo>
                      <a:pt x="6096" y="6534"/>
                    </a:lnTo>
                    <a:lnTo>
                      <a:pt x="6077" y="6705"/>
                    </a:lnTo>
                    <a:lnTo>
                      <a:pt x="6114" y="6800"/>
                    </a:lnTo>
                    <a:lnTo>
                      <a:pt x="6114" y="6839"/>
                    </a:lnTo>
                    <a:lnTo>
                      <a:pt x="6114" y="6896"/>
                    </a:lnTo>
                    <a:lnTo>
                      <a:pt x="6077" y="6934"/>
                    </a:lnTo>
                    <a:lnTo>
                      <a:pt x="5981" y="6972"/>
                    </a:lnTo>
                    <a:lnTo>
                      <a:pt x="5943" y="7010"/>
                    </a:lnTo>
                    <a:lnTo>
                      <a:pt x="5943" y="7049"/>
                    </a:lnTo>
                    <a:lnTo>
                      <a:pt x="5943" y="7105"/>
                    </a:lnTo>
                    <a:lnTo>
                      <a:pt x="5962" y="7163"/>
                    </a:lnTo>
                    <a:lnTo>
                      <a:pt x="6000" y="7277"/>
                    </a:lnTo>
                    <a:lnTo>
                      <a:pt x="6019" y="7296"/>
                    </a:lnTo>
                    <a:lnTo>
                      <a:pt x="6038" y="7315"/>
                    </a:lnTo>
                    <a:lnTo>
                      <a:pt x="6038" y="7334"/>
                    </a:lnTo>
                    <a:lnTo>
                      <a:pt x="6038" y="7372"/>
                    </a:lnTo>
                    <a:lnTo>
                      <a:pt x="6038" y="7391"/>
                    </a:lnTo>
                    <a:lnTo>
                      <a:pt x="6057" y="7410"/>
                    </a:lnTo>
                    <a:lnTo>
                      <a:pt x="6114" y="7467"/>
                    </a:lnTo>
                    <a:lnTo>
                      <a:pt x="6153" y="7525"/>
                    </a:lnTo>
                    <a:lnTo>
                      <a:pt x="6153" y="7582"/>
                    </a:lnTo>
                    <a:lnTo>
                      <a:pt x="6153" y="7639"/>
                    </a:lnTo>
                    <a:lnTo>
                      <a:pt x="6133" y="7696"/>
                    </a:lnTo>
                    <a:lnTo>
                      <a:pt x="6114" y="7734"/>
                    </a:lnTo>
                    <a:lnTo>
                      <a:pt x="6077" y="7772"/>
                    </a:lnTo>
                    <a:lnTo>
                      <a:pt x="6057" y="7791"/>
                    </a:lnTo>
                    <a:lnTo>
                      <a:pt x="6038" y="7810"/>
                    </a:lnTo>
                    <a:lnTo>
                      <a:pt x="6019" y="7848"/>
                    </a:lnTo>
                    <a:lnTo>
                      <a:pt x="6038" y="7867"/>
                    </a:lnTo>
                    <a:lnTo>
                      <a:pt x="6114" y="8039"/>
                    </a:lnTo>
                    <a:lnTo>
                      <a:pt x="6172" y="8115"/>
                    </a:lnTo>
                    <a:lnTo>
                      <a:pt x="6305" y="8248"/>
                    </a:lnTo>
                    <a:lnTo>
                      <a:pt x="6324" y="8286"/>
                    </a:lnTo>
                    <a:lnTo>
                      <a:pt x="6343" y="8363"/>
                    </a:lnTo>
                    <a:lnTo>
                      <a:pt x="6343" y="8477"/>
                    </a:lnTo>
                    <a:lnTo>
                      <a:pt x="6343" y="8591"/>
                    </a:lnTo>
                    <a:lnTo>
                      <a:pt x="6324" y="8649"/>
                    </a:lnTo>
                    <a:lnTo>
                      <a:pt x="6305" y="8705"/>
                    </a:lnTo>
                    <a:lnTo>
                      <a:pt x="6324" y="8763"/>
                    </a:lnTo>
                    <a:lnTo>
                      <a:pt x="6324" y="8820"/>
                    </a:lnTo>
                    <a:lnTo>
                      <a:pt x="6362" y="8915"/>
                    </a:lnTo>
                    <a:lnTo>
                      <a:pt x="6400" y="8972"/>
                    </a:lnTo>
                    <a:lnTo>
                      <a:pt x="6438" y="9010"/>
                    </a:lnTo>
                    <a:lnTo>
                      <a:pt x="6476" y="9030"/>
                    </a:lnTo>
                    <a:lnTo>
                      <a:pt x="6514" y="9048"/>
                    </a:lnTo>
                    <a:lnTo>
                      <a:pt x="6553" y="9067"/>
                    </a:lnTo>
                    <a:lnTo>
                      <a:pt x="6572" y="9067"/>
                    </a:lnTo>
                    <a:lnTo>
                      <a:pt x="6648" y="9048"/>
                    </a:lnTo>
                    <a:lnTo>
                      <a:pt x="6686" y="9048"/>
                    </a:lnTo>
                    <a:lnTo>
                      <a:pt x="6705" y="9067"/>
                    </a:lnTo>
                    <a:lnTo>
                      <a:pt x="6743" y="9086"/>
                    </a:lnTo>
                    <a:lnTo>
                      <a:pt x="6781" y="9125"/>
                    </a:lnTo>
                    <a:lnTo>
                      <a:pt x="6839" y="9220"/>
                    </a:lnTo>
                    <a:lnTo>
                      <a:pt x="6857" y="9277"/>
                    </a:lnTo>
                    <a:lnTo>
                      <a:pt x="6895" y="9315"/>
                    </a:lnTo>
                    <a:lnTo>
                      <a:pt x="6953" y="9391"/>
                    </a:lnTo>
                    <a:lnTo>
                      <a:pt x="7029" y="9506"/>
                    </a:lnTo>
                    <a:lnTo>
                      <a:pt x="7220" y="9868"/>
                    </a:lnTo>
                    <a:lnTo>
                      <a:pt x="7220" y="9905"/>
                    </a:lnTo>
                    <a:lnTo>
                      <a:pt x="7220" y="9944"/>
                    </a:lnTo>
                    <a:lnTo>
                      <a:pt x="7200" y="10058"/>
                    </a:lnTo>
                    <a:lnTo>
                      <a:pt x="7200" y="10096"/>
                    </a:lnTo>
                    <a:lnTo>
                      <a:pt x="7200" y="10115"/>
                    </a:lnTo>
                    <a:lnTo>
                      <a:pt x="7220" y="10153"/>
                    </a:lnTo>
                    <a:lnTo>
                      <a:pt x="7238" y="10191"/>
                    </a:lnTo>
                    <a:lnTo>
                      <a:pt x="7276" y="10210"/>
                    </a:lnTo>
                    <a:lnTo>
                      <a:pt x="7315" y="10249"/>
                    </a:lnTo>
                    <a:lnTo>
                      <a:pt x="7372" y="10267"/>
                    </a:lnTo>
                    <a:lnTo>
                      <a:pt x="7391" y="10286"/>
                    </a:lnTo>
                    <a:lnTo>
                      <a:pt x="7410" y="10305"/>
                    </a:lnTo>
                    <a:lnTo>
                      <a:pt x="7467" y="10420"/>
                    </a:lnTo>
                    <a:lnTo>
                      <a:pt x="8038" y="10953"/>
                    </a:lnTo>
                    <a:lnTo>
                      <a:pt x="8153" y="11067"/>
                    </a:lnTo>
                    <a:lnTo>
                      <a:pt x="7924" y="11277"/>
                    </a:lnTo>
                    <a:lnTo>
                      <a:pt x="7810" y="11391"/>
                    </a:lnTo>
                    <a:lnTo>
                      <a:pt x="7733" y="11487"/>
                    </a:lnTo>
                    <a:lnTo>
                      <a:pt x="7733" y="11505"/>
                    </a:lnTo>
                    <a:lnTo>
                      <a:pt x="7753" y="11505"/>
                    </a:lnTo>
                    <a:lnTo>
                      <a:pt x="7753" y="11524"/>
                    </a:lnTo>
                    <a:lnTo>
                      <a:pt x="7772" y="11524"/>
                    </a:lnTo>
                    <a:lnTo>
                      <a:pt x="7772" y="11544"/>
                    </a:lnTo>
                    <a:lnTo>
                      <a:pt x="7772" y="11601"/>
                    </a:lnTo>
                    <a:lnTo>
                      <a:pt x="7753" y="11620"/>
                    </a:lnTo>
                    <a:lnTo>
                      <a:pt x="7733" y="11658"/>
                    </a:lnTo>
                    <a:lnTo>
                      <a:pt x="7714" y="11696"/>
                    </a:lnTo>
                    <a:lnTo>
                      <a:pt x="7696" y="11734"/>
                    </a:lnTo>
                    <a:lnTo>
                      <a:pt x="7696" y="11753"/>
                    </a:lnTo>
                    <a:lnTo>
                      <a:pt x="7714" y="11829"/>
                    </a:lnTo>
                    <a:lnTo>
                      <a:pt x="7714" y="11905"/>
                    </a:lnTo>
                    <a:lnTo>
                      <a:pt x="7677" y="12115"/>
                    </a:lnTo>
                    <a:lnTo>
                      <a:pt x="7696" y="12153"/>
                    </a:lnTo>
                    <a:lnTo>
                      <a:pt x="7696" y="12172"/>
                    </a:lnTo>
                    <a:lnTo>
                      <a:pt x="7753" y="12230"/>
                    </a:lnTo>
                    <a:lnTo>
                      <a:pt x="7791" y="12306"/>
                    </a:lnTo>
                    <a:lnTo>
                      <a:pt x="7867" y="12401"/>
                    </a:lnTo>
                    <a:lnTo>
                      <a:pt x="7905" y="12458"/>
                    </a:lnTo>
                    <a:lnTo>
                      <a:pt x="7905" y="12515"/>
                    </a:lnTo>
                    <a:lnTo>
                      <a:pt x="7905" y="12572"/>
                    </a:lnTo>
                    <a:lnTo>
                      <a:pt x="7905" y="12591"/>
                    </a:lnTo>
                    <a:lnTo>
                      <a:pt x="8000" y="12611"/>
                    </a:lnTo>
                    <a:lnTo>
                      <a:pt x="8000" y="12629"/>
                    </a:lnTo>
                    <a:lnTo>
                      <a:pt x="8038" y="12667"/>
                    </a:lnTo>
                    <a:lnTo>
                      <a:pt x="8095" y="12743"/>
                    </a:lnTo>
                    <a:lnTo>
                      <a:pt x="8114" y="12782"/>
                    </a:lnTo>
                    <a:lnTo>
                      <a:pt x="8095" y="13144"/>
                    </a:lnTo>
                    <a:lnTo>
                      <a:pt x="8058" y="13296"/>
                    </a:lnTo>
                    <a:lnTo>
                      <a:pt x="8058" y="13372"/>
                    </a:lnTo>
                    <a:lnTo>
                      <a:pt x="8095" y="13449"/>
                    </a:lnTo>
                    <a:lnTo>
                      <a:pt x="8172" y="13601"/>
                    </a:lnTo>
                    <a:lnTo>
                      <a:pt x="8210" y="13696"/>
                    </a:lnTo>
                    <a:lnTo>
                      <a:pt x="8210" y="13906"/>
                    </a:lnTo>
                    <a:lnTo>
                      <a:pt x="8210" y="13944"/>
                    </a:lnTo>
                    <a:lnTo>
                      <a:pt x="8229" y="14096"/>
                    </a:lnTo>
                    <a:lnTo>
                      <a:pt x="8229" y="14134"/>
                    </a:lnTo>
                    <a:lnTo>
                      <a:pt x="8210" y="14191"/>
                    </a:lnTo>
                    <a:lnTo>
                      <a:pt x="8172" y="14248"/>
                    </a:lnTo>
                    <a:lnTo>
                      <a:pt x="8114" y="14306"/>
                    </a:lnTo>
                    <a:lnTo>
                      <a:pt x="8038" y="14343"/>
                    </a:lnTo>
                    <a:lnTo>
                      <a:pt x="7981" y="14363"/>
                    </a:lnTo>
                    <a:lnTo>
                      <a:pt x="7810" y="14382"/>
                    </a:lnTo>
                    <a:lnTo>
                      <a:pt x="7733" y="14420"/>
                    </a:lnTo>
                    <a:lnTo>
                      <a:pt x="7677" y="14496"/>
                    </a:lnTo>
                    <a:lnTo>
                      <a:pt x="7619" y="14592"/>
                    </a:lnTo>
                    <a:lnTo>
                      <a:pt x="7600" y="14648"/>
                    </a:lnTo>
                    <a:lnTo>
                      <a:pt x="7600" y="14706"/>
                    </a:lnTo>
                    <a:lnTo>
                      <a:pt x="7600" y="14763"/>
                    </a:lnTo>
                    <a:lnTo>
                      <a:pt x="7600" y="14801"/>
                    </a:lnTo>
                    <a:lnTo>
                      <a:pt x="7600" y="14820"/>
                    </a:lnTo>
                    <a:lnTo>
                      <a:pt x="7543" y="14896"/>
                    </a:lnTo>
                    <a:lnTo>
                      <a:pt x="7524" y="14915"/>
                    </a:lnTo>
                    <a:lnTo>
                      <a:pt x="7505" y="14973"/>
                    </a:lnTo>
                    <a:lnTo>
                      <a:pt x="7505" y="15049"/>
                    </a:lnTo>
                    <a:lnTo>
                      <a:pt x="7505" y="15087"/>
                    </a:lnTo>
                    <a:lnTo>
                      <a:pt x="7562" y="15144"/>
                    </a:lnTo>
                    <a:lnTo>
                      <a:pt x="7696" y="15182"/>
                    </a:lnTo>
                    <a:lnTo>
                      <a:pt x="7714" y="15239"/>
                    </a:lnTo>
                    <a:lnTo>
                      <a:pt x="7753" y="15277"/>
                    </a:lnTo>
                    <a:lnTo>
                      <a:pt x="7791" y="15334"/>
                    </a:lnTo>
                    <a:lnTo>
                      <a:pt x="7810" y="15372"/>
                    </a:lnTo>
                    <a:lnTo>
                      <a:pt x="7829" y="15410"/>
                    </a:lnTo>
                    <a:lnTo>
                      <a:pt x="7867" y="15639"/>
                    </a:lnTo>
                    <a:lnTo>
                      <a:pt x="7867" y="15734"/>
                    </a:lnTo>
                    <a:lnTo>
                      <a:pt x="7867" y="15772"/>
                    </a:lnTo>
                    <a:lnTo>
                      <a:pt x="7886" y="15791"/>
                    </a:lnTo>
                    <a:lnTo>
                      <a:pt x="7905" y="15830"/>
                    </a:lnTo>
                    <a:lnTo>
                      <a:pt x="7924" y="15867"/>
                    </a:lnTo>
                    <a:lnTo>
                      <a:pt x="7962" y="16020"/>
                    </a:lnTo>
                    <a:lnTo>
                      <a:pt x="7905" y="16134"/>
                    </a:lnTo>
                    <a:lnTo>
                      <a:pt x="7924" y="16153"/>
                    </a:lnTo>
                    <a:lnTo>
                      <a:pt x="7943" y="16192"/>
                    </a:lnTo>
                    <a:lnTo>
                      <a:pt x="7962" y="16229"/>
                    </a:lnTo>
                    <a:lnTo>
                      <a:pt x="7981" y="16248"/>
                    </a:lnTo>
                    <a:lnTo>
                      <a:pt x="7981" y="16287"/>
                    </a:lnTo>
                    <a:lnTo>
                      <a:pt x="7962" y="16306"/>
                    </a:lnTo>
                    <a:lnTo>
                      <a:pt x="7943" y="16344"/>
                    </a:lnTo>
                    <a:lnTo>
                      <a:pt x="7562" y="16534"/>
                    </a:lnTo>
                    <a:lnTo>
                      <a:pt x="7505" y="16477"/>
                    </a:lnTo>
                    <a:lnTo>
                      <a:pt x="7505" y="16458"/>
                    </a:lnTo>
                    <a:lnTo>
                      <a:pt x="7429" y="16382"/>
                    </a:lnTo>
                    <a:lnTo>
                      <a:pt x="7372" y="16306"/>
                    </a:lnTo>
                    <a:lnTo>
                      <a:pt x="7352" y="16229"/>
                    </a:lnTo>
                    <a:lnTo>
                      <a:pt x="7334" y="16192"/>
                    </a:lnTo>
                    <a:lnTo>
                      <a:pt x="7315" y="16172"/>
                    </a:lnTo>
                    <a:lnTo>
                      <a:pt x="7276" y="16153"/>
                    </a:lnTo>
                    <a:lnTo>
                      <a:pt x="7238" y="16115"/>
                    </a:lnTo>
                    <a:lnTo>
                      <a:pt x="7220" y="16096"/>
                    </a:lnTo>
                    <a:lnTo>
                      <a:pt x="7200" y="16096"/>
                    </a:lnTo>
                    <a:lnTo>
                      <a:pt x="7162" y="16096"/>
                    </a:lnTo>
                    <a:lnTo>
                      <a:pt x="7143" y="16096"/>
                    </a:lnTo>
                    <a:lnTo>
                      <a:pt x="7124" y="16096"/>
                    </a:lnTo>
                    <a:lnTo>
                      <a:pt x="6743" y="16192"/>
                    </a:lnTo>
                    <a:lnTo>
                      <a:pt x="6686" y="16229"/>
                    </a:lnTo>
                    <a:lnTo>
                      <a:pt x="6343" y="16420"/>
                    </a:lnTo>
                    <a:lnTo>
                      <a:pt x="6000" y="16668"/>
                    </a:lnTo>
                    <a:lnTo>
                      <a:pt x="5943" y="16725"/>
                    </a:lnTo>
                    <a:lnTo>
                      <a:pt x="5467" y="17010"/>
                    </a:lnTo>
                    <a:lnTo>
                      <a:pt x="5410" y="17049"/>
                    </a:lnTo>
                    <a:lnTo>
                      <a:pt x="5410" y="17068"/>
                    </a:lnTo>
                    <a:lnTo>
                      <a:pt x="5410" y="17086"/>
                    </a:lnTo>
                    <a:lnTo>
                      <a:pt x="5410" y="17125"/>
                    </a:lnTo>
                    <a:lnTo>
                      <a:pt x="5410" y="17163"/>
                    </a:lnTo>
                    <a:lnTo>
                      <a:pt x="5429" y="17182"/>
                    </a:lnTo>
                    <a:lnTo>
                      <a:pt x="5448" y="17220"/>
                    </a:lnTo>
                    <a:lnTo>
                      <a:pt x="5467" y="17258"/>
                    </a:lnTo>
                    <a:lnTo>
                      <a:pt x="5467" y="17277"/>
                    </a:lnTo>
                    <a:lnTo>
                      <a:pt x="5467" y="17296"/>
                    </a:lnTo>
                    <a:lnTo>
                      <a:pt x="5467" y="17315"/>
                    </a:lnTo>
                    <a:lnTo>
                      <a:pt x="5467" y="17353"/>
                    </a:lnTo>
                    <a:lnTo>
                      <a:pt x="5448" y="17372"/>
                    </a:lnTo>
                    <a:lnTo>
                      <a:pt x="5429" y="17391"/>
                    </a:lnTo>
                    <a:lnTo>
                      <a:pt x="5410" y="17430"/>
                    </a:lnTo>
                    <a:lnTo>
                      <a:pt x="5352" y="17467"/>
                    </a:lnTo>
                    <a:lnTo>
                      <a:pt x="5315" y="17467"/>
                    </a:lnTo>
                    <a:lnTo>
                      <a:pt x="5276" y="17467"/>
                    </a:lnTo>
                    <a:lnTo>
                      <a:pt x="5257" y="17448"/>
                    </a:lnTo>
                    <a:lnTo>
                      <a:pt x="4705" y="17030"/>
                    </a:lnTo>
                    <a:lnTo>
                      <a:pt x="4629" y="17010"/>
                    </a:lnTo>
                    <a:lnTo>
                      <a:pt x="4533" y="16972"/>
                    </a:lnTo>
                    <a:lnTo>
                      <a:pt x="4324" y="16858"/>
                    </a:lnTo>
                    <a:lnTo>
                      <a:pt x="4228" y="16820"/>
                    </a:lnTo>
                    <a:lnTo>
                      <a:pt x="3791" y="16801"/>
                    </a:lnTo>
                    <a:lnTo>
                      <a:pt x="3448" y="16839"/>
                    </a:lnTo>
                    <a:lnTo>
                      <a:pt x="3353" y="16858"/>
                    </a:lnTo>
                    <a:lnTo>
                      <a:pt x="3181" y="16934"/>
                    </a:lnTo>
                    <a:lnTo>
                      <a:pt x="3143" y="16954"/>
                    </a:lnTo>
                    <a:lnTo>
                      <a:pt x="2990" y="17086"/>
                    </a:lnTo>
                    <a:lnTo>
                      <a:pt x="2743" y="17411"/>
                    </a:lnTo>
                    <a:lnTo>
                      <a:pt x="2648" y="17506"/>
                    </a:lnTo>
                    <a:lnTo>
                      <a:pt x="2400" y="17696"/>
                    </a:lnTo>
                    <a:lnTo>
                      <a:pt x="2267" y="17772"/>
                    </a:lnTo>
                    <a:lnTo>
                      <a:pt x="1886" y="17868"/>
                    </a:lnTo>
                    <a:lnTo>
                      <a:pt x="1676" y="17982"/>
                    </a:lnTo>
                    <a:lnTo>
                      <a:pt x="1657" y="1798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49" name="Freeform 3">
                <a:extLst>
                  <a:ext uri="{FF2B5EF4-FFF2-40B4-BE49-F238E27FC236}">
                    <a16:creationId xmlns:a16="http://schemas.microsoft.com/office/drawing/2014/main" id="{3ED3C342-2063-114A-B627-2F3560AA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988" y="4640263"/>
                <a:ext cx="1584325" cy="1303337"/>
              </a:xfrm>
              <a:custGeom>
                <a:avLst/>
                <a:gdLst>
                  <a:gd name="T0" fmla="*/ 2147483646 w 8801"/>
                  <a:gd name="T1" fmla="*/ 2147483646 h 7239"/>
                  <a:gd name="T2" fmla="*/ 2147483646 w 8801"/>
                  <a:gd name="T3" fmla="*/ 2147483646 h 7239"/>
                  <a:gd name="T4" fmla="*/ 2147483646 w 8801"/>
                  <a:gd name="T5" fmla="*/ 2147483646 h 7239"/>
                  <a:gd name="T6" fmla="*/ 2147483646 w 8801"/>
                  <a:gd name="T7" fmla="*/ 2147483646 h 7239"/>
                  <a:gd name="T8" fmla="*/ 2147483646 w 8801"/>
                  <a:gd name="T9" fmla="*/ 2147483646 h 7239"/>
                  <a:gd name="T10" fmla="*/ 2147483646 w 8801"/>
                  <a:gd name="T11" fmla="*/ 2147483646 h 7239"/>
                  <a:gd name="T12" fmla="*/ 2147483646 w 8801"/>
                  <a:gd name="T13" fmla="*/ 2147483646 h 7239"/>
                  <a:gd name="T14" fmla="*/ 2147483646 w 8801"/>
                  <a:gd name="T15" fmla="*/ 2147483646 h 7239"/>
                  <a:gd name="T16" fmla="*/ 2147483646 w 8801"/>
                  <a:gd name="T17" fmla="*/ 2147483646 h 7239"/>
                  <a:gd name="T18" fmla="*/ 2147483646 w 8801"/>
                  <a:gd name="T19" fmla="*/ 2147483646 h 7239"/>
                  <a:gd name="T20" fmla="*/ 2147483646 w 8801"/>
                  <a:gd name="T21" fmla="*/ 2147483646 h 7239"/>
                  <a:gd name="T22" fmla="*/ 2147483646 w 8801"/>
                  <a:gd name="T23" fmla="*/ 2147483646 h 7239"/>
                  <a:gd name="T24" fmla="*/ 2147483646 w 8801"/>
                  <a:gd name="T25" fmla="*/ 2147483646 h 7239"/>
                  <a:gd name="T26" fmla="*/ 2147483646 w 8801"/>
                  <a:gd name="T27" fmla="*/ 2147483646 h 7239"/>
                  <a:gd name="T28" fmla="*/ 2147483646 w 8801"/>
                  <a:gd name="T29" fmla="*/ 2147483646 h 7239"/>
                  <a:gd name="T30" fmla="*/ 2147483646 w 8801"/>
                  <a:gd name="T31" fmla="*/ 2147483646 h 7239"/>
                  <a:gd name="T32" fmla="*/ 2147483646 w 8801"/>
                  <a:gd name="T33" fmla="*/ 2147483646 h 7239"/>
                  <a:gd name="T34" fmla="*/ 2147483646 w 8801"/>
                  <a:gd name="T35" fmla="*/ 2147483646 h 7239"/>
                  <a:gd name="T36" fmla="*/ 2147483646 w 8801"/>
                  <a:gd name="T37" fmla="*/ 2147483646 h 7239"/>
                  <a:gd name="T38" fmla="*/ 2147483646 w 8801"/>
                  <a:gd name="T39" fmla="*/ 0 h 7239"/>
                  <a:gd name="T40" fmla="*/ 2147483646 w 8801"/>
                  <a:gd name="T41" fmla="*/ 2147483646 h 7239"/>
                  <a:gd name="T42" fmla="*/ 2147483646 w 8801"/>
                  <a:gd name="T43" fmla="*/ 2147483646 h 7239"/>
                  <a:gd name="T44" fmla="*/ 2147483646 w 8801"/>
                  <a:gd name="T45" fmla="*/ 2147483646 h 7239"/>
                  <a:gd name="T46" fmla="*/ 2147483646 w 8801"/>
                  <a:gd name="T47" fmla="*/ 2147483646 h 7239"/>
                  <a:gd name="T48" fmla="*/ 2147483646 w 8801"/>
                  <a:gd name="T49" fmla="*/ 2147483646 h 7239"/>
                  <a:gd name="T50" fmla="*/ 2147483646 w 8801"/>
                  <a:gd name="T51" fmla="*/ 2147483646 h 7239"/>
                  <a:gd name="T52" fmla="*/ 2147483646 w 8801"/>
                  <a:gd name="T53" fmla="*/ 2147483646 h 7239"/>
                  <a:gd name="T54" fmla="*/ 2147483646 w 8801"/>
                  <a:gd name="T55" fmla="*/ 2147483646 h 7239"/>
                  <a:gd name="T56" fmla="*/ 2147483646 w 8801"/>
                  <a:gd name="T57" fmla="*/ 2147483646 h 7239"/>
                  <a:gd name="T58" fmla="*/ 2147483646 w 8801"/>
                  <a:gd name="T59" fmla="*/ 2147483646 h 7239"/>
                  <a:gd name="T60" fmla="*/ 2147483646 w 8801"/>
                  <a:gd name="T61" fmla="*/ 2147483646 h 7239"/>
                  <a:gd name="T62" fmla="*/ 2147483646 w 8801"/>
                  <a:gd name="T63" fmla="*/ 2147483646 h 7239"/>
                  <a:gd name="T64" fmla="*/ 2147483646 w 8801"/>
                  <a:gd name="T65" fmla="*/ 2147483646 h 7239"/>
                  <a:gd name="T66" fmla="*/ 2147483646 w 8801"/>
                  <a:gd name="T67" fmla="*/ 2147483646 h 7239"/>
                  <a:gd name="T68" fmla="*/ 2147483646 w 8801"/>
                  <a:gd name="T69" fmla="*/ 2147483646 h 7239"/>
                  <a:gd name="T70" fmla="*/ 2147483646 w 8801"/>
                  <a:gd name="T71" fmla="*/ 2147483646 h 7239"/>
                  <a:gd name="T72" fmla="*/ 2147483646 w 8801"/>
                  <a:gd name="T73" fmla="*/ 2147483646 h 7239"/>
                  <a:gd name="T74" fmla="*/ 2147483646 w 8801"/>
                  <a:gd name="T75" fmla="*/ 2147483646 h 7239"/>
                  <a:gd name="T76" fmla="*/ 2147483646 w 8801"/>
                  <a:gd name="T77" fmla="*/ 2147483646 h 7239"/>
                  <a:gd name="T78" fmla="*/ 2147483646 w 8801"/>
                  <a:gd name="T79" fmla="*/ 2147483646 h 7239"/>
                  <a:gd name="T80" fmla="*/ 2147483646 w 8801"/>
                  <a:gd name="T81" fmla="*/ 2147483646 h 7239"/>
                  <a:gd name="T82" fmla="*/ 2147483646 w 8801"/>
                  <a:gd name="T83" fmla="*/ 2147483646 h 7239"/>
                  <a:gd name="T84" fmla="*/ 2147483646 w 8801"/>
                  <a:gd name="T85" fmla="*/ 2147483646 h 7239"/>
                  <a:gd name="T86" fmla="*/ 2147483646 w 8801"/>
                  <a:gd name="T87" fmla="*/ 2147483646 h 7239"/>
                  <a:gd name="T88" fmla="*/ 2147483646 w 8801"/>
                  <a:gd name="T89" fmla="*/ 2147483646 h 7239"/>
                  <a:gd name="T90" fmla="*/ 2147483646 w 8801"/>
                  <a:gd name="T91" fmla="*/ 2147483646 h 7239"/>
                  <a:gd name="T92" fmla="*/ 2147483646 w 8801"/>
                  <a:gd name="T93" fmla="*/ 2147483646 h 7239"/>
                  <a:gd name="T94" fmla="*/ 2147483646 w 8801"/>
                  <a:gd name="T95" fmla="*/ 2147483646 h 7239"/>
                  <a:gd name="T96" fmla="*/ 2147483646 w 8801"/>
                  <a:gd name="T97" fmla="*/ 2147483646 h 72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801" h="7239">
                    <a:moveTo>
                      <a:pt x="457" y="4591"/>
                    </a:moveTo>
                    <a:lnTo>
                      <a:pt x="552" y="4476"/>
                    </a:lnTo>
                    <a:lnTo>
                      <a:pt x="571" y="4419"/>
                    </a:lnTo>
                    <a:lnTo>
                      <a:pt x="571" y="4362"/>
                    </a:lnTo>
                    <a:lnTo>
                      <a:pt x="571" y="4324"/>
                    </a:lnTo>
                    <a:lnTo>
                      <a:pt x="400" y="4000"/>
                    </a:lnTo>
                    <a:lnTo>
                      <a:pt x="400" y="3981"/>
                    </a:lnTo>
                    <a:lnTo>
                      <a:pt x="418" y="3943"/>
                    </a:lnTo>
                    <a:lnTo>
                      <a:pt x="438" y="3905"/>
                    </a:lnTo>
                    <a:lnTo>
                      <a:pt x="418" y="3867"/>
                    </a:lnTo>
                    <a:lnTo>
                      <a:pt x="400" y="3829"/>
                    </a:lnTo>
                    <a:lnTo>
                      <a:pt x="342" y="3714"/>
                    </a:lnTo>
                    <a:lnTo>
                      <a:pt x="323" y="3562"/>
                    </a:lnTo>
                    <a:lnTo>
                      <a:pt x="323" y="3410"/>
                    </a:lnTo>
                    <a:lnTo>
                      <a:pt x="342" y="3257"/>
                    </a:lnTo>
                    <a:lnTo>
                      <a:pt x="342" y="3200"/>
                    </a:lnTo>
                    <a:lnTo>
                      <a:pt x="323" y="3143"/>
                    </a:lnTo>
                    <a:lnTo>
                      <a:pt x="209" y="2953"/>
                    </a:lnTo>
                    <a:lnTo>
                      <a:pt x="209" y="2915"/>
                    </a:lnTo>
                    <a:lnTo>
                      <a:pt x="209" y="2743"/>
                    </a:lnTo>
                    <a:lnTo>
                      <a:pt x="209" y="2724"/>
                    </a:lnTo>
                    <a:lnTo>
                      <a:pt x="171" y="2590"/>
                    </a:lnTo>
                    <a:lnTo>
                      <a:pt x="171" y="2572"/>
                    </a:lnTo>
                    <a:lnTo>
                      <a:pt x="152" y="2534"/>
                    </a:lnTo>
                    <a:lnTo>
                      <a:pt x="152" y="2476"/>
                    </a:lnTo>
                    <a:lnTo>
                      <a:pt x="114" y="2419"/>
                    </a:lnTo>
                    <a:lnTo>
                      <a:pt x="38" y="2324"/>
                    </a:lnTo>
                    <a:lnTo>
                      <a:pt x="0" y="2191"/>
                    </a:lnTo>
                    <a:lnTo>
                      <a:pt x="76" y="2095"/>
                    </a:lnTo>
                    <a:lnTo>
                      <a:pt x="190" y="2019"/>
                    </a:lnTo>
                    <a:lnTo>
                      <a:pt x="209" y="1886"/>
                    </a:lnTo>
                    <a:lnTo>
                      <a:pt x="228" y="1886"/>
                    </a:lnTo>
                    <a:lnTo>
                      <a:pt x="438" y="1772"/>
                    </a:lnTo>
                    <a:lnTo>
                      <a:pt x="819" y="1676"/>
                    </a:lnTo>
                    <a:lnTo>
                      <a:pt x="952" y="1600"/>
                    </a:lnTo>
                    <a:lnTo>
                      <a:pt x="1200" y="1410"/>
                    </a:lnTo>
                    <a:lnTo>
                      <a:pt x="1295" y="1315"/>
                    </a:lnTo>
                    <a:lnTo>
                      <a:pt x="1542" y="990"/>
                    </a:lnTo>
                    <a:lnTo>
                      <a:pt x="1695" y="858"/>
                    </a:lnTo>
                    <a:lnTo>
                      <a:pt x="1733" y="838"/>
                    </a:lnTo>
                    <a:lnTo>
                      <a:pt x="1905" y="762"/>
                    </a:lnTo>
                    <a:lnTo>
                      <a:pt x="2000" y="743"/>
                    </a:lnTo>
                    <a:lnTo>
                      <a:pt x="2343" y="705"/>
                    </a:lnTo>
                    <a:lnTo>
                      <a:pt x="2780" y="724"/>
                    </a:lnTo>
                    <a:lnTo>
                      <a:pt x="2876" y="762"/>
                    </a:lnTo>
                    <a:lnTo>
                      <a:pt x="3085" y="876"/>
                    </a:lnTo>
                    <a:lnTo>
                      <a:pt x="3181" y="914"/>
                    </a:lnTo>
                    <a:lnTo>
                      <a:pt x="3257" y="934"/>
                    </a:lnTo>
                    <a:lnTo>
                      <a:pt x="3809" y="1352"/>
                    </a:lnTo>
                    <a:lnTo>
                      <a:pt x="3828" y="1371"/>
                    </a:lnTo>
                    <a:lnTo>
                      <a:pt x="3867" y="1371"/>
                    </a:lnTo>
                    <a:lnTo>
                      <a:pt x="3904" y="1371"/>
                    </a:lnTo>
                    <a:lnTo>
                      <a:pt x="3962" y="1334"/>
                    </a:lnTo>
                    <a:lnTo>
                      <a:pt x="3981" y="1295"/>
                    </a:lnTo>
                    <a:lnTo>
                      <a:pt x="4000" y="1276"/>
                    </a:lnTo>
                    <a:lnTo>
                      <a:pt x="4019" y="1257"/>
                    </a:lnTo>
                    <a:lnTo>
                      <a:pt x="4019" y="1219"/>
                    </a:lnTo>
                    <a:lnTo>
                      <a:pt x="4019" y="1200"/>
                    </a:lnTo>
                    <a:lnTo>
                      <a:pt x="4019" y="1181"/>
                    </a:lnTo>
                    <a:lnTo>
                      <a:pt x="4019" y="1162"/>
                    </a:lnTo>
                    <a:lnTo>
                      <a:pt x="4000" y="1124"/>
                    </a:lnTo>
                    <a:lnTo>
                      <a:pt x="3981" y="1086"/>
                    </a:lnTo>
                    <a:lnTo>
                      <a:pt x="3962" y="1067"/>
                    </a:lnTo>
                    <a:lnTo>
                      <a:pt x="3962" y="1029"/>
                    </a:lnTo>
                    <a:lnTo>
                      <a:pt x="3962" y="990"/>
                    </a:lnTo>
                    <a:lnTo>
                      <a:pt x="3962" y="972"/>
                    </a:lnTo>
                    <a:lnTo>
                      <a:pt x="3962" y="953"/>
                    </a:lnTo>
                    <a:lnTo>
                      <a:pt x="4019" y="914"/>
                    </a:lnTo>
                    <a:lnTo>
                      <a:pt x="4495" y="629"/>
                    </a:lnTo>
                    <a:lnTo>
                      <a:pt x="4552" y="572"/>
                    </a:lnTo>
                    <a:lnTo>
                      <a:pt x="4895" y="324"/>
                    </a:lnTo>
                    <a:lnTo>
                      <a:pt x="5238" y="133"/>
                    </a:lnTo>
                    <a:lnTo>
                      <a:pt x="5295" y="96"/>
                    </a:lnTo>
                    <a:lnTo>
                      <a:pt x="5676" y="0"/>
                    </a:lnTo>
                    <a:lnTo>
                      <a:pt x="5695" y="0"/>
                    </a:lnTo>
                    <a:lnTo>
                      <a:pt x="5714" y="0"/>
                    </a:lnTo>
                    <a:lnTo>
                      <a:pt x="5752" y="0"/>
                    </a:lnTo>
                    <a:lnTo>
                      <a:pt x="5772" y="0"/>
                    </a:lnTo>
                    <a:lnTo>
                      <a:pt x="5790" y="19"/>
                    </a:lnTo>
                    <a:lnTo>
                      <a:pt x="5828" y="57"/>
                    </a:lnTo>
                    <a:lnTo>
                      <a:pt x="5867" y="76"/>
                    </a:lnTo>
                    <a:lnTo>
                      <a:pt x="5886" y="96"/>
                    </a:lnTo>
                    <a:lnTo>
                      <a:pt x="5904" y="133"/>
                    </a:lnTo>
                    <a:lnTo>
                      <a:pt x="5924" y="210"/>
                    </a:lnTo>
                    <a:lnTo>
                      <a:pt x="5981" y="286"/>
                    </a:lnTo>
                    <a:lnTo>
                      <a:pt x="6057" y="362"/>
                    </a:lnTo>
                    <a:lnTo>
                      <a:pt x="6057" y="381"/>
                    </a:lnTo>
                    <a:lnTo>
                      <a:pt x="6114" y="438"/>
                    </a:lnTo>
                    <a:lnTo>
                      <a:pt x="6590" y="800"/>
                    </a:lnTo>
                    <a:lnTo>
                      <a:pt x="6629" y="838"/>
                    </a:lnTo>
                    <a:lnTo>
                      <a:pt x="6781" y="1029"/>
                    </a:lnTo>
                    <a:lnTo>
                      <a:pt x="6991" y="1371"/>
                    </a:lnTo>
                    <a:lnTo>
                      <a:pt x="7162" y="1752"/>
                    </a:lnTo>
                    <a:lnTo>
                      <a:pt x="7123" y="1810"/>
                    </a:lnTo>
                    <a:lnTo>
                      <a:pt x="7105" y="1829"/>
                    </a:lnTo>
                    <a:lnTo>
                      <a:pt x="7067" y="1848"/>
                    </a:lnTo>
                    <a:lnTo>
                      <a:pt x="7047" y="1867"/>
                    </a:lnTo>
                    <a:lnTo>
                      <a:pt x="6838" y="1924"/>
                    </a:lnTo>
                    <a:lnTo>
                      <a:pt x="6819" y="1981"/>
                    </a:lnTo>
                    <a:lnTo>
                      <a:pt x="6800" y="2248"/>
                    </a:lnTo>
                    <a:lnTo>
                      <a:pt x="6819" y="2324"/>
                    </a:lnTo>
                    <a:lnTo>
                      <a:pt x="6819" y="2362"/>
                    </a:lnTo>
                    <a:lnTo>
                      <a:pt x="6838" y="2400"/>
                    </a:lnTo>
                    <a:lnTo>
                      <a:pt x="6857" y="2419"/>
                    </a:lnTo>
                    <a:lnTo>
                      <a:pt x="6895" y="2438"/>
                    </a:lnTo>
                    <a:lnTo>
                      <a:pt x="6991" y="2476"/>
                    </a:lnTo>
                    <a:lnTo>
                      <a:pt x="7028" y="2495"/>
                    </a:lnTo>
                    <a:lnTo>
                      <a:pt x="7047" y="2476"/>
                    </a:lnTo>
                    <a:lnTo>
                      <a:pt x="7123" y="2476"/>
                    </a:lnTo>
                    <a:lnTo>
                      <a:pt x="7200" y="2476"/>
                    </a:lnTo>
                    <a:lnTo>
                      <a:pt x="7238" y="2476"/>
                    </a:lnTo>
                    <a:lnTo>
                      <a:pt x="7295" y="2495"/>
                    </a:lnTo>
                    <a:lnTo>
                      <a:pt x="7314" y="2514"/>
                    </a:lnTo>
                    <a:lnTo>
                      <a:pt x="7390" y="2495"/>
                    </a:lnTo>
                    <a:lnTo>
                      <a:pt x="7448" y="2534"/>
                    </a:lnTo>
                    <a:lnTo>
                      <a:pt x="7390" y="2590"/>
                    </a:lnTo>
                    <a:lnTo>
                      <a:pt x="7295" y="2648"/>
                    </a:lnTo>
                    <a:lnTo>
                      <a:pt x="7181" y="2705"/>
                    </a:lnTo>
                    <a:lnTo>
                      <a:pt x="7105" y="2762"/>
                    </a:lnTo>
                    <a:lnTo>
                      <a:pt x="7047" y="2800"/>
                    </a:lnTo>
                    <a:lnTo>
                      <a:pt x="7010" y="2819"/>
                    </a:lnTo>
                    <a:lnTo>
                      <a:pt x="7010" y="2839"/>
                    </a:lnTo>
                    <a:lnTo>
                      <a:pt x="6991" y="2857"/>
                    </a:lnTo>
                    <a:lnTo>
                      <a:pt x="7010" y="2953"/>
                    </a:lnTo>
                    <a:lnTo>
                      <a:pt x="7010" y="3010"/>
                    </a:lnTo>
                    <a:lnTo>
                      <a:pt x="6991" y="3048"/>
                    </a:lnTo>
                    <a:lnTo>
                      <a:pt x="6971" y="3181"/>
                    </a:lnTo>
                    <a:lnTo>
                      <a:pt x="6971" y="3200"/>
                    </a:lnTo>
                    <a:lnTo>
                      <a:pt x="6971" y="3238"/>
                    </a:lnTo>
                    <a:lnTo>
                      <a:pt x="6971" y="3257"/>
                    </a:lnTo>
                    <a:lnTo>
                      <a:pt x="7010" y="3315"/>
                    </a:lnTo>
                    <a:lnTo>
                      <a:pt x="7105" y="3524"/>
                    </a:lnTo>
                    <a:lnTo>
                      <a:pt x="7123" y="3562"/>
                    </a:lnTo>
                    <a:lnTo>
                      <a:pt x="7143" y="3581"/>
                    </a:lnTo>
                    <a:lnTo>
                      <a:pt x="7181" y="3619"/>
                    </a:lnTo>
                    <a:lnTo>
                      <a:pt x="7409" y="3810"/>
                    </a:lnTo>
                    <a:lnTo>
                      <a:pt x="7504" y="3848"/>
                    </a:lnTo>
                    <a:lnTo>
                      <a:pt x="7753" y="3943"/>
                    </a:lnTo>
                    <a:lnTo>
                      <a:pt x="7924" y="3962"/>
                    </a:lnTo>
                    <a:lnTo>
                      <a:pt x="8076" y="4019"/>
                    </a:lnTo>
                    <a:lnTo>
                      <a:pt x="8114" y="4058"/>
                    </a:lnTo>
                    <a:lnTo>
                      <a:pt x="8152" y="4095"/>
                    </a:lnTo>
                    <a:lnTo>
                      <a:pt x="8171" y="4114"/>
                    </a:lnTo>
                    <a:lnTo>
                      <a:pt x="8286" y="4515"/>
                    </a:lnTo>
                    <a:lnTo>
                      <a:pt x="8305" y="4534"/>
                    </a:lnTo>
                    <a:lnTo>
                      <a:pt x="8400" y="4743"/>
                    </a:lnTo>
                    <a:lnTo>
                      <a:pt x="8552" y="4934"/>
                    </a:lnTo>
                    <a:lnTo>
                      <a:pt x="8762" y="5181"/>
                    </a:lnTo>
                    <a:lnTo>
                      <a:pt x="8800" y="5277"/>
                    </a:lnTo>
                    <a:lnTo>
                      <a:pt x="8800" y="5296"/>
                    </a:lnTo>
                    <a:lnTo>
                      <a:pt x="8800" y="5333"/>
                    </a:lnTo>
                    <a:lnTo>
                      <a:pt x="8762" y="5353"/>
                    </a:lnTo>
                    <a:lnTo>
                      <a:pt x="8724" y="5372"/>
                    </a:lnTo>
                    <a:lnTo>
                      <a:pt x="8647" y="5391"/>
                    </a:lnTo>
                    <a:lnTo>
                      <a:pt x="8305" y="5410"/>
                    </a:lnTo>
                    <a:lnTo>
                      <a:pt x="7714" y="5448"/>
                    </a:lnTo>
                    <a:lnTo>
                      <a:pt x="7638" y="5486"/>
                    </a:lnTo>
                    <a:lnTo>
                      <a:pt x="7524" y="5543"/>
                    </a:lnTo>
                    <a:lnTo>
                      <a:pt x="7181" y="5848"/>
                    </a:lnTo>
                    <a:lnTo>
                      <a:pt x="6971" y="6019"/>
                    </a:lnTo>
                    <a:lnTo>
                      <a:pt x="6857" y="6076"/>
                    </a:lnTo>
                    <a:lnTo>
                      <a:pt x="6266" y="6343"/>
                    </a:lnTo>
                    <a:lnTo>
                      <a:pt x="5409" y="6724"/>
                    </a:lnTo>
                    <a:lnTo>
                      <a:pt x="4533" y="7105"/>
                    </a:lnTo>
                    <a:lnTo>
                      <a:pt x="4152" y="7238"/>
                    </a:lnTo>
                    <a:lnTo>
                      <a:pt x="4000" y="7238"/>
                    </a:lnTo>
                    <a:lnTo>
                      <a:pt x="3733" y="7181"/>
                    </a:lnTo>
                    <a:lnTo>
                      <a:pt x="2438" y="6743"/>
                    </a:lnTo>
                    <a:lnTo>
                      <a:pt x="1638" y="6457"/>
                    </a:lnTo>
                    <a:lnTo>
                      <a:pt x="1752" y="6248"/>
                    </a:lnTo>
                    <a:lnTo>
                      <a:pt x="1828" y="6171"/>
                    </a:lnTo>
                    <a:lnTo>
                      <a:pt x="1866" y="6134"/>
                    </a:lnTo>
                    <a:lnTo>
                      <a:pt x="1981" y="6076"/>
                    </a:lnTo>
                    <a:lnTo>
                      <a:pt x="2000" y="6057"/>
                    </a:lnTo>
                    <a:lnTo>
                      <a:pt x="1981" y="6000"/>
                    </a:lnTo>
                    <a:lnTo>
                      <a:pt x="1923" y="5943"/>
                    </a:lnTo>
                    <a:lnTo>
                      <a:pt x="1866" y="5886"/>
                    </a:lnTo>
                    <a:lnTo>
                      <a:pt x="1561" y="5658"/>
                    </a:lnTo>
                    <a:lnTo>
                      <a:pt x="1466" y="5619"/>
                    </a:lnTo>
                    <a:lnTo>
                      <a:pt x="1390" y="5581"/>
                    </a:lnTo>
                    <a:lnTo>
                      <a:pt x="1295" y="5410"/>
                    </a:lnTo>
                    <a:lnTo>
                      <a:pt x="1219" y="5333"/>
                    </a:lnTo>
                    <a:lnTo>
                      <a:pt x="952" y="5086"/>
                    </a:lnTo>
                    <a:lnTo>
                      <a:pt x="876" y="5029"/>
                    </a:lnTo>
                    <a:lnTo>
                      <a:pt x="743" y="4991"/>
                    </a:lnTo>
                    <a:lnTo>
                      <a:pt x="685" y="4952"/>
                    </a:lnTo>
                    <a:lnTo>
                      <a:pt x="667" y="4915"/>
                    </a:lnTo>
                    <a:lnTo>
                      <a:pt x="590" y="4762"/>
                    </a:lnTo>
                    <a:lnTo>
                      <a:pt x="552" y="4667"/>
                    </a:lnTo>
                    <a:lnTo>
                      <a:pt x="514" y="4629"/>
                    </a:lnTo>
                    <a:lnTo>
                      <a:pt x="457" y="459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0" name="Freeform 4">
                <a:extLst>
                  <a:ext uri="{FF2B5EF4-FFF2-40B4-BE49-F238E27FC236}">
                    <a16:creationId xmlns:a16="http://schemas.microsoft.com/office/drawing/2014/main" id="{BA120E42-C938-E94F-ABC8-7791A4E71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8138" y="4879975"/>
                <a:ext cx="2062162" cy="2743200"/>
              </a:xfrm>
              <a:custGeom>
                <a:avLst/>
                <a:gdLst>
                  <a:gd name="T0" fmla="*/ 2147483646 w 11450"/>
                  <a:gd name="T1" fmla="*/ 2147483646 h 15239"/>
                  <a:gd name="T2" fmla="*/ 2147483646 w 11450"/>
                  <a:gd name="T3" fmla="*/ 2147483646 h 15239"/>
                  <a:gd name="T4" fmla="*/ 0 w 11450"/>
                  <a:gd name="T5" fmla="*/ 2147483646 h 15239"/>
                  <a:gd name="T6" fmla="*/ 2147483646 w 11450"/>
                  <a:gd name="T7" fmla="*/ 2147483646 h 15239"/>
                  <a:gd name="T8" fmla="*/ 2147483646 w 11450"/>
                  <a:gd name="T9" fmla="*/ 2147483646 h 15239"/>
                  <a:gd name="T10" fmla="*/ 2147483646 w 11450"/>
                  <a:gd name="T11" fmla="*/ 2147483646 h 15239"/>
                  <a:gd name="T12" fmla="*/ 2147483646 w 11450"/>
                  <a:gd name="T13" fmla="*/ 2147483646 h 15239"/>
                  <a:gd name="T14" fmla="*/ 2147483646 w 11450"/>
                  <a:gd name="T15" fmla="*/ 2147483646 h 15239"/>
                  <a:gd name="T16" fmla="*/ 2147483646 w 11450"/>
                  <a:gd name="T17" fmla="*/ 2147483646 h 15239"/>
                  <a:gd name="T18" fmla="*/ 2147483646 w 11450"/>
                  <a:gd name="T19" fmla="*/ 2147483646 h 15239"/>
                  <a:gd name="T20" fmla="*/ 2147483646 w 11450"/>
                  <a:gd name="T21" fmla="*/ 2147483646 h 15239"/>
                  <a:gd name="T22" fmla="*/ 2147483646 w 11450"/>
                  <a:gd name="T23" fmla="*/ 2147483646 h 15239"/>
                  <a:gd name="T24" fmla="*/ 2147483646 w 11450"/>
                  <a:gd name="T25" fmla="*/ 2147483646 h 15239"/>
                  <a:gd name="T26" fmla="*/ 2147483646 w 11450"/>
                  <a:gd name="T27" fmla="*/ 2147483646 h 15239"/>
                  <a:gd name="T28" fmla="*/ 2147483646 w 11450"/>
                  <a:gd name="T29" fmla="*/ 2147483646 h 15239"/>
                  <a:gd name="T30" fmla="*/ 2147483646 w 11450"/>
                  <a:gd name="T31" fmla="*/ 2147483646 h 15239"/>
                  <a:gd name="T32" fmla="*/ 2147483646 w 11450"/>
                  <a:gd name="T33" fmla="*/ 2147483646 h 15239"/>
                  <a:gd name="T34" fmla="*/ 2147483646 w 11450"/>
                  <a:gd name="T35" fmla="*/ 2147483646 h 15239"/>
                  <a:gd name="T36" fmla="*/ 2147483646 w 11450"/>
                  <a:gd name="T37" fmla="*/ 2147483646 h 15239"/>
                  <a:gd name="T38" fmla="*/ 2147483646 w 11450"/>
                  <a:gd name="T39" fmla="*/ 2147483646 h 15239"/>
                  <a:gd name="T40" fmla="*/ 2147483646 w 11450"/>
                  <a:gd name="T41" fmla="*/ 2147483646 h 15239"/>
                  <a:gd name="T42" fmla="*/ 2147483646 w 11450"/>
                  <a:gd name="T43" fmla="*/ 2147483646 h 15239"/>
                  <a:gd name="T44" fmla="*/ 2147483646 w 11450"/>
                  <a:gd name="T45" fmla="*/ 2147483646 h 15239"/>
                  <a:gd name="T46" fmla="*/ 2147483646 w 11450"/>
                  <a:gd name="T47" fmla="*/ 2147483646 h 15239"/>
                  <a:gd name="T48" fmla="*/ 2147483646 w 11450"/>
                  <a:gd name="T49" fmla="*/ 2147483646 h 15239"/>
                  <a:gd name="T50" fmla="*/ 2147483646 w 11450"/>
                  <a:gd name="T51" fmla="*/ 2147483646 h 15239"/>
                  <a:gd name="T52" fmla="*/ 2147483646 w 11450"/>
                  <a:gd name="T53" fmla="*/ 2147483646 h 15239"/>
                  <a:gd name="T54" fmla="*/ 2147483646 w 11450"/>
                  <a:gd name="T55" fmla="*/ 2147483646 h 15239"/>
                  <a:gd name="T56" fmla="*/ 2147483646 w 11450"/>
                  <a:gd name="T57" fmla="*/ 2147483646 h 15239"/>
                  <a:gd name="T58" fmla="*/ 2147483646 w 11450"/>
                  <a:gd name="T59" fmla="*/ 2147483646 h 15239"/>
                  <a:gd name="T60" fmla="*/ 2147483646 w 11450"/>
                  <a:gd name="T61" fmla="*/ 2147483646 h 15239"/>
                  <a:gd name="T62" fmla="*/ 2147483646 w 11450"/>
                  <a:gd name="T63" fmla="*/ 2147483646 h 15239"/>
                  <a:gd name="T64" fmla="*/ 2147483646 w 11450"/>
                  <a:gd name="T65" fmla="*/ 2147483646 h 15239"/>
                  <a:gd name="T66" fmla="*/ 2147483646 w 11450"/>
                  <a:gd name="T67" fmla="*/ 2147483646 h 15239"/>
                  <a:gd name="T68" fmla="*/ 2147483646 w 11450"/>
                  <a:gd name="T69" fmla="*/ 2147483646 h 15239"/>
                  <a:gd name="T70" fmla="*/ 2147483646 w 11450"/>
                  <a:gd name="T71" fmla="*/ 2147483646 h 15239"/>
                  <a:gd name="T72" fmla="*/ 2147483646 w 11450"/>
                  <a:gd name="T73" fmla="*/ 2147483646 h 15239"/>
                  <a:gd name="T74" fmla="*/ 2147483646 w 11450"/>
                  <a:gd name="T75" fmla="*/ 2147483646 h 15239"/>
                  <a:gd name="T76" fmla="*/ 2147483646 w 11450"/>
                  <a:gd name="T77" fmla="*/ 2147483646 h 15239"/>
                  <a:gd name="T78" fmla="*/ 2147483646 w 11450"/>
                  <a:gd name="T79" fmla="*/ 2147483646 h 15239"/>
                  <a:gd name="T80" fmla="*/ 2147483646 w 11450"/>
                  <a:gd name="T81" fmla="*/ 2147483646 h 15239"/>
                  <a:gd name="T82" fmla="*/ 2147483646 w 11450"/>
                  <a:gd name="T83" fmla="*/ 2147483646 h 15239"/>
                  <a:gd name="T84" fmla="*/ 2147483646 w 11450"/>
                  <a:gd name="T85" fmla="*/ 2147483646 h 15239"/>
                  <a:gd name="T86" fmla="*/ 2147483646 w 11450"/>
                  <a:gd name="T87" fmla="*/ 2147483646 h 15239"/>
                  <a:gd name="T88" fmla="*/ 2147483646 w 11450"/>
                  <a:gd name="T89" fmla="*/ 2147483646 h 15239"/>
                  <a:gd name="T90" fmla="*/ 2147483646 w 11450"/>
                  <a:gd name="T91" fmla="*/ 2147483646 h 15239"/>
                  <a:gd name="T92" fmla="*/ 2147483646 w 11450"/>
                  <a:gd name="T93" fmla="*/ 2147483646 h 15239"/>
                  <a:gd name="T94" fmla="*/ 2147483646 w 11450"/>
                  <a:gd name="T95" fmla="*/ 2147483646 h 15239"/>
                  <a:gd name="T96" fmla="*/ 2147483646 w 11450"/>
                  <a:gd name="T97" fmla="*/ 2147483646 h 15239"/>
                  <a:gd name="T98" fmla="*/ 2147483646 w 11450"/>
                  <a:gd name="T99" fmla="*/ 2147483646 h 15239"/>
                  <a:gd name="T100" fmla="*/ 2147483646 w 11450"/>
                  <a:gd name="T101" fmla="*/ 2147483646 h 15239"/>
                  <a:gd name="T102" fmla="*/ 2147483646 w 11450"/>
                  <a:gd name="T103" fmla="*/ 2147483646 h 15239"/>
                  <a:gd name="T104" fmla="*/ 2147483646 w 11450"/>
                  <a:gd name="T105" fmla="*/ 2147483646 h 15239"/>
                  <a:gd name="T106" fmla="*/ 2147483646 w 11450"/>
                  <a:gd name="T107" fmla="*/ 2147483646 h 15239"/>
                  <a:gd name="T108" fmla="*/ 2147483646 w 11450"/>
                  <a:gd name="T109" fmla="*/ 2147483646 h 15239"/>
                  <a:gd name="T110" fmla="*/ 2147483646 w 11450"/>
                  <a:gd name="T111" fmla="*/ 2147483646 h 15239"/>
                  <a:gd name="T112" fmla="*/ 2147483646 w 11450"/>
                  <a:gd name="T113" fmla="*/ 2147483646 h 15239"/>
                  <a:gd name="T114" fmla="*/ 2147483646 w 11450"/>
                  <a:gd name="T115" fmla="*/ 2147483646 h 15239"/>
                  <a:gd name="T116" fmla="*/ 2147483646 w 11450"/>
                  <a:gd name="T117" fmla="*/ 2147483646 h 15239"/>
                  <a:gd name="T118" fmla="*/ 2147483646 w 11450"/>
                  <a:gd name="T119" fmla="*/ 2147483646 h 152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450" h="15239">
                    <a:moveTo>
                      <a:pt x="724" y="9219"/>
                    </a:moveTo>
                    <a:lnTo>
                      <a:pt x="667" y="9180"/>
                    </a:lnTo>
                    <a:lnTo>
                      <a:pt x="610" y="9066"/>
                    </a:lnTo>
                    <a:lnTo>
                      <a:pt x="610" y="8667"/>
                    </a:lnTo>
                    <a:lnTo>
                      <a:pt x="629" y="8590"/>
                    </a:lnTo>
                    <a:lnTo>
                      <a:pt x="686" y="8533"/>
                    </a:lnTo>
                    <a:lnTo>
                      <a:pt x="877" y="8362"/>
                    </a:lnTo>
                    <a:lnTo>
                      <a:pt x="877" y="8305"/>
                    </a:lnTo>
                    <a:lnTo>
                      <a:pt x="800" y="8247"/>
                    </a:lnTo>
                    <a:lnTo>
                      <a:pt x="724" y="8209"/>
                    </a:lnTo>
                    <a:lnTo>
                      <a:pt x="591" y="8114"/>
                    </a:lnTo>
                    <a:lnTo>
                      <a:pt x="305" y="7981"/>
                    </a:lnTo>
                    <a:lnTo>
                      <a:pt x="229" y="7942"/>
                    </a:lnTo>
                    <a:lnTo>
                      <a:pt x="172" y="7866"/>
                    </a:lnTo>
                    <a:lnTo>
                      <a:pt x="115" y="7790"/>
                    </a:lnTo>
                    <a:lnTo>
                      <a:pt x="76" y="7695"/>
                    </a:lnTo>
                    <a:lnTo>
                      <a:pt x="57" y="7600"/>
                    </a:lnTo>
                    <a:lnTo>
                      <a:pt x="96" y="7524"/>
                    </a:lnTo>
                    <a:lnTo>
                      <a:pt x="152" y="7466"/>
                    </a:lnTo>
                    <a:lnTo>
                      <a:pt x="324" y="7409"/>
                    </a:lnTo>
                    <a:lnTo>
                      <a:pt x="210" y="7219"/>
                    </a:lnTo>
                    <a:lnTo>
                      <a:pt x="172" y="7104"/>
                    </a:lnTo>
                    <a:lnTo>
                      <a:pt x="172" y="6990"/>
                    </a:lnTo>
                    <a:lnTo>
                      <a:pt x="191" y="6914"/>
                    </a:lnTo>
                    <a:lnTo>
                      <a:pt x="191" y="6876"/>
                    </a:lnTo>
                    <a:lnTo>
                      <a:pt x="96" y="6857"/>
                    </a:lnTo>
                    <a:lnTo>
                      <a:pt x="0" y="6800"/>
                    </a:lnTo>
                    <a:lnTo>
                      <a:pt x="0" y="6742"/>
                    </a:lnTo>
                    <a:lnTo>
                      <a:pt x="38" y="6686"/>
                    </a:lnTo>
                    <a:lnTo>
                      <a:pt x="381" y="6590"/>
                    </a:lnTo>
                    <a:lnTo>
                      <a:pt x="477" y="6571"/>
                    </a:lnTo>
                    <a:lnTo>
                      <a:pt x="514" y="6590"/>
                    </a:lnTo>
                    <a:lnTo>
                      <a:pt x="553" y="6590"/>
                    </a:lnTo>
                    <a:lnTo>
                      <a:pt x="572" y="6590"/>
                    </a:lnTo>
                    <a:lnTo>
                      <a:pt x="591" y="6552"/>
                    </a:lnTo>
                    <a:lnTo>
                      <a:pt x="610" y="6533"/>
                    </a:lnTo>
                    <a:lnTo>
                      <a:pt x="629" y="6419"/>
                    </a:lnTo>
                    <a:lnTo>
                      <a:pt x="648" y="6361"/>
                    </a:lnTo>
                    <a:lnTo>
                      <a:pt x="705" y="6228"/>
                    </a:lnTo>
                    <a:lnTo>
                      <a:pt x="705" y="6190"/>
                    </a:lnTo>
                    <a:lnTo>
                      <a:pt x="705" y="6171"/>
                    </a:lnTo>
                    <a:lnTo>
                      <a:pt x="686" y="6152"/>
                    </a:lnTo>
                    <a:lnTo>
                      <a:pt x="667" y="6114"/>
                    </a:lnTo>
                    <a:lnTo>
                      <a:pt x="667" y="6019"/>
                    </a:lnTo>
                    <a:lnTo>
                      <a:pt x="667" y="6000"/>
                    </a:lnTo>
                    <a:lnTo>
                      <a:pt x="648" y="5961"/>
                    </a:lnTo>
                    <a:lnTo>
                      <a:pt x="629" y="5943"/>
                    </a:lnTo>
                    <a:lnTo>
                      <a:pt x="533" y="5904"/>
                    </a:lnTo>
                    <a:lnTo>
                      <a:pt x="477" y="5866"/>
                    </a:lnTo>
                    <a:lnTo>
                      <a:pt x="401" y="5771"/>
                    </a:lnTo>
                    <a:lnTo>
                      <a:pt x="267" y="5657"/>
                    </a:lnTo>
                    <a:lnTo>
                      <a:pt x="248" y="5619"/>
                    </a:lnTo>
                    <a:lnTo>
                      <a:pt x="248" y="5562"/>
                    </a:lnTo>
                    <a:lnTo>
                      <a:pt x="286" y="5504"/>
                    </a:lnTo>
                    <a:lnTo>
                      <a:pt x="401" y="5409"/>
                    </a:lnTo>
                    <a:lnTo>
                      <a:pt x="457" y="5352"/>
                    </a:lnTo>
                    <a:lnTo>
                      <a:pt x="610" y="5123"/>
                    </a:lnTo>
                    <a:lnTo>
                      <a:pt x="1410" y="5409"/>
                    </a:lnTo>
                    <a:lnTo>
                      <a:pt x="2705" y="5847"/>
                    </a:lnTo>
                    <a:lnTo>
                      <a:pt x="2972" y="5904"/>
                    </a:lnTo>
                    <a:lnTo>
                      <a:pt x="3124" y="5904"/>
                    </a:lnTo>
                    <a:lnTo>
                      <a:pt x="3505" y="5771"/>
                    </a:lnTo>
                    <a:lnTo>
                      <a:pt x="4381" y="5390"/>
                    </a:lnTo>
                    <a:lnTo>
                      <a:pt x="5238" y="5009"/>
                    </a:lnTo>
                    <a:lnTo>
                      <a:pt x="5829" y="4742"/>
                    </a:lnTo>
                    <a:lnTo>
                      <a:pt x="5943" y="4685"/>
                    </a:lnTo>
                    <a:lnTo>
                      <a:pt x="6153" y="4514"/>
                    </a:lnTo>
                    <a:lnTo>
                      <a:pt x="6496" y="4209"/>
                    </a:lnTo>
                    <a:lnTo>
                      <a:pt x="6610" y="4152"/>
                    </a:lnTo>
                    <a:lnTo>
                      <a:pt x="6686" y="4114"/>
                    </a:lnTo>
                    <a:lnTo>
                      <a:pt x="7277" y="4076"/>
                    </a:lnTo>
                    <a:lnTo>
                      <a:pt x="7619" y="4057"/>
                    </a:lnTo>
                    <a:lnTo>
                      <a:pt x="7696" y="4038"/>
                    </a:lnTo>
                    <a:lnTo>
                      <a:pt x="7734" y="4019"/>
                    </a:lnTo>
                    <a:lnTo>
                      <a:pt x="7772" y="3999"/>
                    </a:lnTo>
                    <a:lnTo>
                      <a:pt x="7772" y="3962"/>
                    </a:lnTo>
                    <a:lnTo>
                      <a:pt x="7772" y="3943"/>
                    </a:lnTo>
                    <a:lnTo>
                      <a:pt x="7734" y="3847"/>
                    </a:lnTo>
                    <a:lnTo>
                      <a:pt x="7524" y="3600"/>
                    </a:lnTo>
                    <a:lnTo>
                      <a:pt x="7372" y="3409"/>
                    </a:lnTo>
                    <a:lnTo>
                      <a:pt x="7277" y="3200"/>
                    </a:lnTo>
                    <a:lnTo>
                      <a:pt x="7258" y="3181"/>
                    </a:lnTo>
                    <a:lnTo>
                      <a:pt x="7143" y="2780"/>
                    </a:lnTo>
                    <a:lnTo>
                      <a:pt x="7124" y="2761"/>
                    </a:lnTo>
                    <a:lnTo>
                      <a:pt x="7086" y="2724"/>
                    </a:lnTo>
                    <a:lnTo>
                      <a:pt x="7048" y="2685"/>
                    </a:lnTo>
                    <a:lnTo>
                      <a:pt x="6896" y="2628"/>
                    </a:lnTo>
                    <a:lnTo>
                      <a:pt x="6725" y="2609"/>
                    </a:lnTo>
                    <a:lnTo>
                      <a:pt x="6476" y="2514"/>
                    </a:lnTo>
                    <a:lnTo>
                      <a:pt x="6381" y="2476"/>
                    </a:lnTo>
                    <a:lnTo>
                      <a:pt x="6153" y="2285"/>
                    </a:lnTo>
                    <a:lnTo>
                      <a:pt x="6115" y="2247"/>
                    </a:lnTo>
                    <a:lnTo>
                      <a:pt x="6095" y="2228"/>
                    </a:lnTo>
                    <a:lnTo>
                      <a:pt x="6077" y="2190"/>
                    </a:lnTo>
                    <a:lnTo>
                      <a:pt x="5982" y="1981"/>
                    </a:lnTo>
                    <a:lnTo>
                      <a:pt x="5943" y="1923"/>
                    </a:lnTo>
                    <a:lnTo>
                      <a:pt x="5943" y="1904"/>
                    </a:lnTo>
                    <a:lnTo>
                      <a:pt x="5943" y="1866"/>
                    </a:lnTo>
                    <a:lnTo>
                      <a:pt x="5943" y="1847"/>
                    </a:lnTo>
                    <a:lnTo>
                      <a:pt x="5963" y="1714"/>
                    </a:lnTo>
                    <a:lnTo>
                      <a:pt x="5982" y="1676"/>
                    </a:lnTo>
                    <a:lnTo>
                      <a:pt x="5982" y="1619"/>
                    </a:lnTo>
                    <a:lnTo>
                      <a:pt x="5963" y="1523"/>
                    </a:lnTo>
                    <a:lnTo>
                      <a:pt x="5982" y="1505"/>
                    </a:lnTo>
                    <a:lnTo>
                      <a:pt x="5982" y="1485"/>
                    </a:lnTo>
                    <a:lnTo>
                      <a:pt x="6019" y="1466"/>
                    </a:lnTo>
                    <a:lnTo>
                      <a:pt x="6077" y="1428"/>
                    </a:lnTo>
                    <a:lnTo>
                      <a:pt x="6153" y="1371"/>
                    </a:lnTo>
                    <a:lnTo>
                      <a:pt x="6267" y="1314"/>
                    </a:lnTo>
                    <a:lnTo>
                      <a:pt x="6362" y="1256"/>
                    </a:lnTo>
                    <a:lnTo>
                      <a:pt x="6420" y="1200"/>
                    </a:lnTo>
                    <a:lnTo>
                      <a:pt x="6362" y="1161"/>
                    </a:lnTo>
                    <a:lnTo>
                      <a:pt x="6286" y="1180"/>
                    </a:lnTo>
                    <a:lnTo>
                      <a:pt x="6267" y="1161"/>
                    </a:lnTo>
                    <a:lnTo>
                      <a:pt x="6210" y="1142"/>
                    </a:lnTo>
                    <a:lnTo>
                      <a:pt x="6172" y="1142"/>
                    </a:lnTo>
                    <a:lnTo>
                      <a:pt x="6095" y="1142"/>
                    </a:lnTo>
                    <a:lnTo>
                      <a:pt x="6019" y="1142"/>
                    </a:lnTo>
                    <a:lnTo>
                      <a:pt x="6000" y="1161"/>
                    </a:lnTo>
                    <a:lnTo>
                      <a:pt x="5963" y="1142"/>
                    </a:lnTo>
                    <a:lnTo>
                      <a:pt x="5867" y="1104"/>
                    </a:lnTo>
                    <a:lnTo>
                      <a:pt x="5829" y="1085"/>
                    </a:lnTo>
                    <a:lnTo>
                      <a:pt x="5810" y="1066"/>
                    </a:lnTo>
                    <a:lnTo>
                      <a:pt x="5791" y="1028"/>
                    </a:lnTo>
                    <a:lnTo>
                      <a:pt x="5791" y="990"/>
                    </a:lnTo>
                    <a:lnTo>
                      <a:pt x="5772" y="914"/>
                    </a:lnTo>
                    <a:lnTo>
                      <a:pt x="5791" y="647"/>
                    </a:lnTo>
                    <a:lnTo>
                      <a:pt x="5810" y="590"/>
                    </a:lnTo>
                    <a:lnTo>
                      <a:pt x="6019" y="533"/>
                    </a:lnTo>
                    <a:lnTo>
                      <a:pt x="6039" y="514"/>
                    </a:lnTo>
                    <a:lnTo>
                      <a:pt x="6077" y="495"/>
                    </a:lnTo>
                    <a:lnTo>
                      <a:pt x="6095" y="476"/>
                    </a:lnTo>
                    <a:lnTo>
                      <a:pt x="6134" y="418"/>
                    </a:lnTo>
                    <a:lnTo>
                      <a:pt x="6324" y="381"/>
                    </a:lnTo>
                    <a:lnTo>
                      <a:pt x="6381" y="362"/>
                    </a:lnTo>
                    <a:lnTo>
                      <a:pt x="6420" y="381"/>
                    </a:lnTo>
                    <a:lnTo>
                      <a:pt x="6439" y="381"/>
                    </a:lnTo>
                    <a:lnTo>
                      <a:pt x="6534" y="399"/>
                    </a:lnTo>
                    <a:lnTo>
                      <a:pt x="6705" y="381"/>
                    </a:lnTo>
                    <a:lnTo>
                      <a:pt x="6857" y="418"/>
                    </a:lnTo>
                    <a:lnTo>
                      <a:pt x="6896" y="418"/>
                    </a:lnTo>
                    <a:lnTo>
                      <a:pt x="6915" y="399"/>
                    </a:lnTo>
                    <a:lnTo>
                      <a:pt x="6953" y="381"/>
                    </a:lnTo>
                    <a:lnTo>
                      <a:pt x="7106" y="247"/>
                    </a:lnTo>
                    <a:lnTo>
                      <a:pt x="7162" y="209"/>
                    </a:lnTo>
                    <a:lnTo>
                      <a:pt x="7391" y="37"/>
                    </a:lnTo>
                    <a:lnTo>
                      <a:pt x="7429" y="37"/>
                    </a:lnTo>
                    <a:lnTo>
                      <a:pt x="7505" y="18"/>
                    </a:lnTo>
                    <a:lnTo>
                      <a:pt x="7619" y="0"/>
                    </a:lnTo>
                    <a:lnTo>
                      <a:pt x="7715" y="18"/>
                    </a:lnTo>
                    <a:lnTo>
                      <a:pt x="7753" y="18"/>
                    </a:lnTo>
                    <a:lnTo>
                      <a:pt x="7791" y="37"/>
                    </a:lnTo>
                    <a:lnTo>
                      <a:pt x="7848" y="37"/>
                    </a:lnTo>
                    <a:lnTo>
                      <a:pt x="7867" y="95"/>
                    </a:lnTo>
                    <a:lnTo>
                      <a:pt x="7886" y="152"/>
                    </a:lnTo>
                    <a:lnTo>
                      <a:pt x="7944" y="228"/>
                    </a:lnTo>
                    <a:lnTo>
                      <a:pt x="7963" y="247"/>
                    </a:lnTo>
                    <a:lnTo>
                      <a:pt x="8000" y="266"/>
                    </a:lnTo>
                    <a:lnTo>
                      <a:pt x="8020" y="285"/>
                    </a:lnTo>
                    <a:lnTo>
                      <a:pt x="8039" y="304"/>
                    </a:lnTo>
                    <a:lnTo>
                      <a:pt x="8058" y="381"/>
                    </a:lnTo>
                    <a:lnTo>
                      <a:pt x="8096" y="399"/>
                    </a:lnTo>
                    <a:lnTo>
                      <a:pt x="8286" y="342"/>
                    </a:lnTo>
                    <a:lnTo>
                      <a:pt x="8344" y="342"/>
                    </a:lnTo>
                    <a:lnTo>
                      <a:pt x="8381" y="418"/>
                    </a:lnTo>
                    <a:lnTo>
                      <a:pt x="8553" y="514"/>
                    </a:lnTo>
                    <a:lnTo>
                      <a:pt x="8743" y="666"/>
                    </a:lnTo>
                    <a:lnTo>
                      <a:pt x="8762" y="723"/>
                    </a:lnTo>
                    <a:lnTo>
                      <a:pt x="8801" y="761"/>
                    </a:lnTo>
                    <a:lnTo>
                      <a:pt x="8915" y="819"/>
                    </a:lnTo>
                    <a:lnTo>
                      <a:pt x="8972" y="914"/>
                    </a:lnTo>
                    <a:lnTo>
                      <a:pt x="9010" y="952"/>
                    </a:lnTo>
                    <a:lnTo>
                      <a:pt x="9048" y="1047"/>
                    </a:lnTo>
                    <a:lnTo>
                      <a:pt x="9087" y="1085"/>
                    </a:lnTo>
                    <a:lnTo>
                      <a:pt x="9124" y="1124"/>
                    </a:lnTo>
                    <a:lnTo>
                      <a:pt x="9182" y="1142"/>
                    </a:lnTo>
                    <a:lnTo>
                      <a:pt x="9277" y="1238"/>
                    </a:lnTo>
                    <a:lnTo>
                      <a:pt x="9410" y="1447"/>
                    </a:lnTo>
                    <a:lnTo>
                      <a:pt x="9486" y="1542"/>
                    </a:lnTo>
                    <a:lnTo>
                      <a:pt x="9505" y="1542"/>
                    </a:lnTo>
                    <a:lnTo>
                      <a:pt x="9544" y="1561"/>
                    </a:lnTo>
                    <a:lnTo>
                      <a:pt x="9563" y="1561"/>
                    </a:lnTo>
                    <a:lnTo>
                      <a:pt x="9581" y="1561"/>
                    </a:lnTo>
                    <a:lnTo>
                      <a:pt x="9600" y="1600"/>
                    </a:lnTo>
                    <a:lnTo>
                      <a:pt x="9696" y="1657"/>
                    </a:lnTo>
                    <a:lnTo>
                      <a:pt x="9734" y="1657"/>
                    </a:lnTo>
                    <a:lnTo>
                      <a:pt x="9734" y="1676"/>
                    </a:lnTo>
                    <a:lnTo>
                      <a:pt x="9753" y="1695"/>
                    </a:lnTo>
                    <a:lnTo>
                      <a:pt x="9658" y="1714"/>
                    </a:lnTo>
                    <a:lnTo>
                      <a:pt x="9620" y="1714"/>
                    </a:lnTo>
                    <a:lnTo>
                      <a:pt x="9544" y="1676"/>
                    </a:lnTo>
                    <a:lnTo>
                      <a:pt x="9334" y="1619"/>
                    </a:lnTo>
                    <a:lnTo>
                      <a:pt x="9315" y="1600"/>
                    </a:lnTo>
                    <a:lnTo>
                      <a:pt x="9296" y="1600"/>
                    </a:lnTo>
                    <a:lnTo>
                      <a:pt x="9277" y="1600"/>
                    </a:lnTo>
                    <a:lnTo>
                      <a:pt x="9182" y="1637"/>
                    </a:lnTo>
                    <a:lnTo>
                      <a:pt x="9163" y="1637"/>
                    </a:lnTo>
                    <a:lnTo>
                      <a:pt x="9143" y="1637"/>
                    </a:lnTo>
                    <a:lnTo>
                      <a:pt x="9124" y="1619"/>
                    </a:lnTo>
                    <a:lnTo>
                      <a:pt x="9105" y="1600"/>
                    </a:lnTo>
                    <a:lnTo>
                      <a:pt x="9105" y="1581"/>
                    </a:lnTo>
                    <a:lnTo>
                      <a:pt x="9105" y="1561"/>
                    </a:lnTo>
                    <a:lnTo>
                      <a:pt x="9087" y="1561"/>
                    </a:lnTo>
                    <a:lnTo>
                      <a:pt x="9067" y="1561"/>
                    </a:lnTo>
                    <a:lnTo>
                      <a:pt x="9048" y="1542"/>
                    </a:lnTo>
                    <a:lnTo>
                      <a:pt x="8972" y="1561"/>
                    </a:lnTo>
                    <a:lnTo>
                      <a:pt x="8953" y="1542"/>
                    </a:lnTo>
                    <a:lnTo>
                      <a:pt x="8934" y="1542"/>
                    </a:lnTo>
                    <a:lnTo>
                      <a:pt x="8915" y="1542"/>
                    </a:lnTo>
                    <a:lnTo>
                      <a:pt x="8896" y="1523"/>
                    </a:lnTo>
                    <a:lnTo>
                      <a:pt x="8858" y="1523"/>
                    </a:lnTo>
                    <a:lnTo>
                      <a:pt x="8838" y="1505"/>
                    </a:lnTo>
                    <a:lnTo>
                      <a:pt x="8838" y="1485"/>
                    </a:lnTo>
                    <a:lnTo>
                      <a:pt x="8838" y="1466"/>
                    </a:lnTo>
                    <a:lnTo>
                      <a:pt x="8820" y="1466"/>
                    </a:lnTo>
                    <a:lnTo>
                      <a:pt x="8801" y="1466"/>
                    </a:lnTo>
                    <a:lnTo>
                      <a:pt x="8782" y="1466"/>
                    </a:lnTo>
                    <a:lnTo>
                      <a:pt x="8782" y="1485"/>
                    </a:lnTo>
                    <a:lnTo>
                      <a:pt x="8762" y="1505"/>
                    </a:lnTo>
                    <a:lnTo>
                      <a:pt x="8762" y="1523"/>
                    </a:lnTo>
                    <a:lnTo>
                      <a:pt x="8782" y="1637"/>
                    </a:lnTo>
                    <a:lnTo>
                      <a:pt x="8782" y="1657"/>
                    </a:lnTo>
                    <a:lnTo>
                      <a:pt x="8782" y="1676"/>
                    </a:lnTo>
                    <a:lnTo>
                      <a:pt x="8782" y="1695"/>
                    </a:lnTo>
                    <a:lnTo>
                      <a:pt x="8820" y="1733"/>
                    </a:lnTo>
                    <a:lnTo>
                      <a:pt x="8838" y="1733"/>
                    </a:lnTo>
                    <a:lnTo>
                      <a:pt x="8858" y="1752"/>
                    </a:lnTo>
                    <a:lnTo>
                      <a:pt x="8915" y="1790"/>
                    </a:lnTo>
                    <a:lnTo>
                      <a:pt x="8953" y="1809"/>
                    </a:lnTo>
                    <a:lnTo>
                      <a:pt x="8953" y="1828"/>
                    </a:lnTo>
                    <a:lnTo>
                      <a:pt x="8953" y="1866"/>
                    </a:lnTo>
                    <a:lnTo>
                      <a:pt x="8934" y="1999"/>
                    </a:lnTo>
                    <a:lnTo>
                      <a:pt x="8953" y="2133"/>
                    </a:lnTo>
                    <a:lnTo>
                      <a:pt x="9010" y="2457"/>
                    </a:lnTo>
                    <a:lnTo>
                      <a:pt x="8991" y="2495"/>
                    </a:lnTo>
                    <a:lnTo>
                      <a:pt x="8972" y="2514"/>
                    </a:lnTo>
                    <a:lnTo>
                      <a:pt x="8896" y="2571"/>
                    </a:lnTo>
                    <a:lnTo>
                      <a:pt x="8896" y="2590"/>
                    </a:lnTo>
                    <a:lnTo>
                      <a:pt x="8877" y="2609"/>
                    </a:lnTo>
                    <a:lnTo>
                      <a:pt x="8877" y="2628"/>
                    </a:lnTo>
                    <a:lnTo>
                      <a:pt x="8877" y="2647"/>
                    </a:lnTo>
                    <a:lnTo>
                      <a:pt x="8877" y="2666"/>
                    </a:lnTo>
                    <a:lnTo>
                      <a:pt x="8896" y="2685"/>
                    </a:lnTo>
                    <a:lnTo>
                      <a:pt x="8915" y="2685"/>
                    </a:lnTo>
                    <a:lnTo>
                      <a:pt x="8934" y="2685"/>
                    </a:lnTo>
                    <a:lnTo>
                      <a:pt x="9258" y="2533"/>
                    </a:lnTo>
                    <a:lnTo>
                      <a:pt x="9315" y="2495"/>
                    </a:lnTo>
                    <a:lnTo>
                      <a:pt x="9429" y="2476"/>
                    </a:lnTo>
                    <a:lnTo>
                      <a:pt x="9448" y="2476"/>
                    </a:lnTo>
                    <a:lnTo>
                      <a:pt x="9468" y="2476"/>
                    </a:lnTo>
                    <a:lnTo>
                      <a:pt x="9486" y="2476"/>
                    </a:lnTo>
                    <a:lnTo>
                      <a:pt x="9486" y="2495"/>
                    </a:lnTo>
                    <a:lnTo>
                      <a:pt x="9505" y="2495"/>
                    </a:lnTo>
                    <a:lnTo>
                      <a:pt x="9524" y="2514"/>
                    </a:lnTo>
                    <a:lnTo>
                      <a:pt x="9524" y="2533"/>
                    </a:lnTo>
                    <a:lnTo>
                      <a:pt x="9524" y="2552"/>
                    </a:lnTo>
                    <a:lnTo>
                      <a:pt x="9524" y="2590"/>
                    </a:lnTo>
                    <a:lnTo>
                      <a:pt x="9524" y="2628"/>
                    </a:lnTo>
                    <a:lnTo>
                      <a:pt x="9486" y="2685"/>
                    </a:lnTo>
                    <a:lnTo>
                      <a:pt x="9468" y="2704"/>
                    </a:lnTo>
                    <a:lnTo>
                      <a:pt x="9448" y="2724"/>
                    </a:lnTo>
                    <a:lnTo>
                      <a:pt x="9410" y="2742"/>
                    </a:lnTo>
                    <a:lnTo>
                      <a:pt x="9296" y="2838"/>
                    </a:lnTo>
                    <a:lnTo>
                      <a:pt x="9296" y="2856"/>
                    </a:lnTo>
                    <a:lnTo>
                      <a:pt x="9296" y="2895"/>
                    </a:lnTo>
                    <a:lnTo>
                      <a:pt x="9296" y="2914"/>
                    </a:lnTo>
                    <a:lnTo>
                      <a:pt x="9296" y="2933"/>
                    </a:lnTo>
                    <a:lnTo>
                      <a:pt x="9315" y="2952"/>
                    </a:lnTo>
                    <a:lnTo>
                      <a:pt x="9334" y="2971"/>
                    </a:lnTo>
                    <a:lnTo>
                      <a:pt x="9353" y="2990"/>
                    </a:lnTo>
                    <a:lnTo>
                      <a:pt x="9372" y="3009"/>
                    </a:lnTo>
                    <a:lnTo>
                      <a:pt x="9372" y="3028"/>
                    </a:lnTo>
                    <a:lnTo>
                      <a:pt x="9372" y="3047"/>
                    </a:lnTo>
                    <a:lnTo>
                      <a:pt x="9391" y="3085"/>
                    </a:lnTo>
                    <a:lnTo>
                      <a:pt x="9391" y="3123"/>
                    </a:lnTo>
                    <a:lnTo>
                      <a:pt x="9391" y="3142"/>
                    </a:lnTo>
                    <a:lnTo>
                      <a:pt x="9391" y="3161"/>
                    </a:lnTo>
                    <a:lnTo>
                      <a:pt x="9353" y="3200"/>
                    </a:lnTo>
                    <a:lnTo>
                      <a:pt x="9334" y="3219"/>
                    </a:lnTo>
                    <a:lnTo>
                      <a:pt x="9258" y="3333"/>
                    </a:lnTo>
                    <a:lnTo>
                      <a:pt x="9219" y="3428"/>
                    </a:lnTo>
                    <a:lnTo>
                      <a:pt x="9201" y="3447"/>
                    </a:lnTo>
                    <a:lnTo>
                      <a:pt x="9201" y="3466"/>
                    </a:lnTo>
                    <a:lnTo>
                      <a:pt x="9201" y="3486"/>
                    </a:lnTo>
                    <a:lnTo>
                      <a:pt x="9239" y="3618"/>
                    </a:lnTo>
                    <a:lnTo>
                      <a:pt x="9296" y="3695"/>
                    </a:lnTo>
                    <a:lnTo>
                      <a:pt x="9391" y="3771"/>
                    </a:lnTo>
                    <a:lnTo>
                      <a:pt x="9410" y="3771"/>
                    </a:lnTo>
                    <a:lnTo>
                      <a:pt x="9410" y="3809"/>
                    </a:lnTo>
                    <a:lnTo>
                      <a:pt x="9429" y="3847"/>
                    </a:lnTo>
                    <a:lnTo>
                      <a:pt x="9448" y="3923"/>
                    </a:lnTo>
                    <a:lnTo>
                      <a:pt x="9468" y="3962"/>
                    </a:lnTo>
                    <a:lnTo>
                      <a:pt x="9505" y="3999"/>
                    </a:lnTo>
                    <a:lnTo>
                      <a:pt x="9581" y="4057"/>
                    </a:lnTo>
                    <a:lnTo>
                      <a:pt x="9639" y="4152"/>
                    </a:lnTo>
                    <a:lnTo>
                      <a:pt x="9677" y="4190"/>
                    </a:lnTo>
                    <a:lnTo>
                      <a:pt x="9810" y="4285"/>
                    </a:lnTo>
                    <a:lnTo>
                      <a:pt x="9848" y="4324"/>
                    </a:lnTo>
                    <a:lnTo>
                      <a:pt x="9905" y="4343"/>
                    </a:lnTo>
                    <a:lnTo>
                      <a:pt x="10020" y="4380"/>
                    </a:lnTo>
                    <a:lnTo>
                      <a:pt x="10077" y="4400"/>
                    </a:lnTo>
                    <a:lnTo>
                      <a:pt x="10115" y="4438"/>
                    </a:lnTo>
                    <a:lnTo>
                      <a:pt x="10286" y="4533"/>
                    </a:lnTo>
                    <a:lnTo>
                      <a:pt x="10362" y="4552"/>
                    </a:lnTo>
                    <a:lnTo>
                      <a:pt x="10420" y="4533"/>
                    </a:lnTo>
                    <a:lnTo>
                      <a:pt x="10439" y="4533"/>
                    </a:lnTo>
                    <a:lnTo>
                      <a:pt x="10458" y="4552"/>
                    </a:lnTo>
                    <a:lnTo>
                      <a:pt x="10515" y="4552"/>
                    </a:lnTo>
                    <a:lnTo>
                      <a:pt x="10743" y="4476"/>
                    </a:lnTo>
                    <a:lnTo>
                      <a:pt x="10819" y="4476"/>
                    </a:lnTo>
                    <a:lnTo>
                      <a:pt x="10896" y="4495"/>
                    </a:lnTo>
                    <a:lnTo>
                      <a:pt x="10953" y="4533"/>
                    </a:lnTo>
                    <a:lnTo>
                      <a:pt x="10991" y="4590"/>
                    </a:lnTo>
                    <a:lnTo>
                      <a:pt x="11029" y="4666"/>
                    </a:lnTo>
                    <a:lnTo>
                      <a:pt x="11048" y="4723"/>
                    </a:lnTo>
                    <a:lnTo>
                      <a:pt x="11068" y="4742"/>
                    </a:lnTo>
                    <a:lnTo>
                      <a:pt x="11086" y="4761"/>
                    </a:lnTo>
                    <a:lnTo>
                      <a:pt x="11105" y="4781"/>
                    </a:lnTo>
                    <a:lnTo>
                      <a:pt x="11105" y="4819"/>
                    </a:lnTo>
                    <a:lnTo>
                      <a:pt x="11086" y="4837"/>
                    </a:lnTo>
                    <a:lnTo>
                      <a:pt x="11086" y="4876"/>
                    </a:lnTo>
                    <a:lnTo>
                      <a:pt x="11068" y="4952"/>
                    </a:lnTo>
                    <a:lnTo>
                      <a:pt x="11068" y="5009"/>
                    </a:lnTo>
                    <a:lnTo>
                      <a:pt x="11086" y="5066"/>
                    </a:lnTo>
                    <a:lnTo>
                      <a:pt x="11124" y="5123"/>
                    </a:lnTo>
                    <a:lnTo>
                      <a:pt x="11353" y="5428"/>
                    </a:lnTo>
                    <a:lnTo>
                      <a:pt x="11410" y="5562"/>
                    </a:lnTo>
                    <a:lnTo>
                      <a:pt x="11449" y="5619"/>
                    </a:lnTo>
                    <a:lnTo>
                      <a:pt x="11410" y="5657"/>
                    </a:lnTo>
                    <a:lnTo>
                      <a:pt x="11315" y="5790"/>
                    </a:lnTo>
                    <a:lnTo>
                      <a:pt x="11105" y="6019"/>
                    </a:lnTo>
                    <a:lnTo>
                      <a:pt x="10572" y="6324"/>
                    </a:lnTo>
                    <a:lnTo>
                      <a:pt x="10515" y="6342"/>
                    </a:lnTo>
                    <a:lnTo>
                      <a:pt x="10229" y="6361"/>
                    </a:lnTo>
                    <a:lnTo>
                      <a:pt x="10172" y="6381"/>
                    </a:lnTo>
                    <a:lnTo>
                      <a:pt x="10077" y="6400"/>
                    </a:lnTo>
                    <a:lnTo>
                      <a:pt x="10020" y="6419"/>
                    </a:lnTo>
                    <a:lnTo>
                      <a:pt x="9962" y="6476"/>
                    </a:lnTo>
                    <a:lnTo>
                      <a:pt x="9905" y="6514"/>
                    </a:lnTo>
                    <a:lnTo>
                      <a:pt x="9905" y="6533"/>
                    </a:lnTo>
                    <a:lnTo>
                      <a:pt x="9886" y="6533"/>
                    </a:lnTo>
                    <a:lnTo>
                      <a:pt x="9848" y="6533"/>
                    </a:lnTo>
                    <a:lnTo>
                      <a:pt x="9829" y="6552"/>
                    </a:lnTo>
                    <a:lnTo>
                      <a:pt x="9829" y="6571"/>
                    </a:lnTo>
                    <a:lnTo>
                      <a:pt x="9829" y="6628"/>
                    </a:lnTo>
                    <a:lnTo>
                      <a:pt x="9829" y="6647"/>
                    </a:lnTo>
                    <a:lnTo>
                      <a:pt x="9848" y="6704"/>
                    </a:lnTo>
                    <a:lnTo>
                      <a:pt x="9829" y="6742"/>
                    </a:lnTo>
                    <a:lnTo>
                      <a:pt x="9753" y="6857"/>
                    </a:lnTo>
                    <a:lnTo>
                      <a:pt x="9734" y="6876"/>
                    </a:lnTo>
                    <a:lnTo>
                      <a:pt x="9715" y="6914"/>
                    </a:lnTo>
                    <a:lnTo>
                      <a:pt x="9715" y="6933"/>
                    </a:lnTo>
                    <a:lnTo>
                      <a:pt x="9677" y="7028"/>
                    </a:lnTo>
                    <a:lnTo>
                      <a:pt x="9677" y="7067"/>
                    </a:lnTo>
                    <a:lnTo>
                      <a:pt x="9677" y="7181"/>
                    </a:lnTo>
                    <a:lnTo>
                      <a:pt x="9696" y="7238"/>
                    </a:lnTo>
                    <a:lnTo>
                      <a:pt x="9886" y="8038"/>
                    </a:lnTo>
                    <a:lnTo>
                      <a:pt x="9677" y="8552"/>
                    </a:lnTo>
                    <a:lnTo>
                      <a:pt x="9658" y="8590"/>
                    </a:lnTo>
                    <a:lnTo>
                      <a:pt x="9620" y="8762"/>
                    </a:lnTo>
                    <a:lnTo>
                      <a:pt x="9600" y="8819"/>
                    </a:lnTo>
                    <a:lnTo>
                      <a:pt x="9524" y="8952"/>
                    </a:lnTo>
                    <a:lnTo>
                      <a:pt x="9505" y="9333"/>
                    </a:lnTo>
                    <a:lnTo>
                      <a:pt x="9391" y="9752"/>
                    </a:lnTo>
                    <a:lnTo>
                      <a:pt x="9391" y="9809"/>
                    </a:lnTo>
                    <a:lnTo>
                      <a:pt x="9391" y="9847"/>
                    </a:lnTo>
                    <a:lnTo>
                      <a:pt x="9391" y="9886"/>
                    </a:lnTo>
                    <a:lnTo>
                      <a:pt x="9391" y="9923"/>
                    </a:lnTo>
                    <a:lnTo>
                      <a:pt x="9410" y="9942"/>
                    </a:lnTo>
                    <a:lnTo>
                      <a:pt x="9372" y="10247"/>
                    </a:lnTo>
                    <a:lnTo>
                      <a:pt x="9372" y="10323"/>
                    </a:lnTo>
                    <a:lnTo>
                      <a:pt x="9372" y="10343"/>
                    </a:lnTo>
                    <a:lnTo>
                      <a:pt x="9429" y="10457"/>
                    </a:lnTo>
                    <a:lnTo>
                      <a:pt x="9829" y="10895"/>
                    </a:lnTo>
                    <a:lnTo>
                      <a:pt x="10058" y="11066"/>
                    </a:lnTo>
                    <a:lnTo>
                      <a:pt x="10058" y="11161"/>
                    </a:lnTo>
                    <a:lnTo>
                      <a:pt x="10058" y="11200"/>
                    </a:lnTo>
                    <a:lnTo>
                      <a:pt x="10058" y="11238"/>
                    </a:lnTo>
                    <a:lnTo>
                      <a:pt x="10001" y="11371"/>
                    </a:lnTo>
                    <a:lnTo>
                      <a:pt x="9962" y="11428"/>
                    </a:lnTo>
                    <a:lnTo>
                      <a:pt x="9925" y="11466"/>
                    </a:lnTo>
                    <a:lnTo>
                      <a:pt x="9925" y="11486"/>
                    </a:lnTo>
                    <a:lnTo>
                      <a:pt x="9905" y="11505"/>
                    </a:lnTo>
                    <a:lnTo>
                      <a:pt x="9905" y="11524"/>
                    </a:lnTo>
                    <a:lnTo>
                      <a:pt x="9886" y="11619"/>
                    </a:lnTo>
                    <a:lnTo>
                      <a:pt x="9886" y="11657"/>
                    </a:lnTo>
                    <a:lnTo>
                      <a:pt x="9867" y="11676"/>
                    </a:lnTo>
                    <a:lnTo>
                      <a:pt x="9848" y="11695"/>
                    </a:lnTo>
                    <a:lnTo>
                      <a:pt x="9829" y="11752"/>
                    </a:lnTo>
                    <a:lnTo>
                      <a:pt x="9791" y="11886"/>
                    </a:lnTo>
                    <a:lnTo>
                      <a:pt x="9829" y="11904"/>
                    </a:lnTo>
                    <a:lnTo>
                      <a:pt x="9848" y="11923"/>
                    </a:lnTo>
                    <a:lnTo>
                      <a:pt x="9867" y="11943"/>
                    </a:lnTo>
                    <a:lnTo>
                      <a:pt x="9867" y="11962"/>
                    </a:lnTo>
                    <a:lnTo>
                      <a:pt x="9886" y="11981"/>
                    </a:lnTo>
                    <a:lnTo>
                      <a:pt x="9925" y="12000"/>
                    </a:lnTo>
                    <a:lnTo>
                      <a:pt x="9944" y="12038"/>
                    </a:lnTo>
                    <a:lnTo>
                      <a:pt x="9981" y="12095"/>
                    </a:lnTo>
                    <a:lnTo>
                      <a:pt x="10058" y="12247"/>
                    </a:lnTo>
                    <a:lnTo>
                      <a:pt x="10096" y="12285"/>
                    </a:lnTo>
                    <a:lnTo>
                      <a:pt x="10115" y="12304"/>
                    </a:lnTo>
                    <a:lnTo>
                      <a:pt x="10134" y="12324"/>
                    </a:lnTo>
                    <a:lnTo>
                      <a:pt x="10153" y="12419"/>
                    </a:lnTo>
                    <a:lnTo>
                      <a:pt x="10229" y="12781"/>
                    </a:lnTo>
                    <a:lnTo>
                      <a:pt x="10191" y="12781"/>
                    </a:lnTo>
                    <a:lnTo>
                      <a:pt x="9429" y="12800"/>
                    </a:lnTo>
                    <a:lnTo>
                      <a:pt x="9277" y="12781"/>
                    </a:lnTo>
                    <a:lnTo>
                      <a:pt x="9087" y="12743"/>
                    </a:lnTo>
                    <a:lnTo>
                      <a:pt x="9067" y="12743"/>
                    </a:lnTo>
                    <a:lnTo>
                      <a:pt x="9048" y="12761"/>
                    </a:lnTo>
                    <a:lnTo>
                      <a:pt x="9029" y="12781"/>
                    </a:lnTo>
                    <a:lnTo>
                      <a:pt x="9010" y="12781"/>
                    </a:lnTo>
                    <a:lnTo>
                      <a:pt x="8610" y="12838"/>
                    </a:lnTo>
                    <a:lnTo>
                      <a:pt x="8534" y="12800"/>
                    </a:lnTo>
                    <a:lnTo>
                      <a:pt x="8457" y="12743"/>
                    </a:lnTo>
                    <a:lnTo>
                      <a:pt x="8077" y="12324"/>
                    </a:lnTo>
                    <a:lnTo>
                      <a:pt x="8020" y="12285"/>
                    </a:lnTo>
                    <a:lnTo>
                      <a:pt x="7772" y="12228"/>
                    </a:lnTo>
                    <a:lnTo>
                      <a:pt x="7753" y="12209"/>
                    </a:lnTo>
                    <a:lnTo>
                      <a:pt x="7715" y="12076"/>
                    </a:lnTo>
                    <a:lnTo>
                      <a:pt x="7619" y="11981"/>
                    </a:lnTo>
                    <a:lnTo>
                      <a:pt x="7505" y="11904"/>
                    </a:lnTo>
                    <a:lnTo>
                      <a:pt x="7258" y="11828"/>
                    </a:lnTo>
                    <a:lnTo>
                      <a:pt x="7219" y="11847"/>
                    </a:lnTo>
                    <a:lnTo>
                      <a:pt x="7086" y="12362"/>
                    </a:lnTo>
                    <a:lnTo>
                      <a:pt x="7048" y="12647"/>
                    </a:lnTo>
                    <a:lnTo>
                      <a:pt x="7048" y="12685"/>
                    </a:lnTo>
                    <a:lnTo>
                      <a:pt x="7029" y="12724"/>
                    </a:lnTo>
                    <a:lnTo>
                      <a:pt x="7010" y="12724"/>
                    </a:lnTo>
                    <a:lnTo>
                      <a:pt x="6972" y="12724"/>
                    </a:lnTo>
                    <a:lnTo>
                      <a:pt x="6953" y="12743"/>
                    </a:lnTo>
                    <a:lnTo>
                      <a:pt x="6934" y="12761"/>
                    </a:lnTo>
                    <a:lnTo>
                      <a:pt x="6915" y="12800"/>
                    </a:lnTo>
                    <a:lnTo>
                      <a:pt x="6896" y="12819"/>
                    </a:lnTo>
                    <a:lnTo>
                      <a:pt x="6820" y="12876"/>
                    </a:lnTo>
                    <a:lnTo>
                      <a:pt x="6458" y="12990"/>
                    </a:lnTo>
                    <a:lnTo>
                      <a:pt x="6115" y="13066"/>
                    </a:lnTo>
                    <a:lnTo>
                      <a:pt x="6115" y="13086"/>
                    </a:lnTo>
                    <a:lnTo>
                      <a:pt x="6095" y="13105"/>
                    </a:lnTo>
                    <a:lnTo>
                      <a:pt x="6095" y="13124"/>
                    </a:lnTo>
                    <a:lnTo>
                      <a:pt x="6077" y="13142"/>
                    </a:lnTo>
                    <a:lnTo>
                      <a:pt x="6039" y="13124"/>
                    </a:lnTo>
                    <a:lnTo>
                      <a:pt x="5982" y="13105"/>
                    </a:lnTo>
                    <a:lnTo>
                      <a:pt x="5943" y="13105"/>
                    </a:lnTo>
                    <a:lnTo>
                      <a:pt x="5924" y="13105"/>
                    </a:lnTo>
                    <a:lnTo>
                      <a:pt x="5886" y="13124"/>
                    </a:lnTo>
                    <a:lnTo>
                      <a:pt x="5810" y="13181"/>
                    </a:lnTo>
                    <a:lnTo>
                      <a:pt x="5772" y="13238"/>
                    </a:lnTo>
                    <a:lnTo>
                      <a:pt x="5753" y="13295"/>
                    </a:lnTo>
                    <a:lnTo>
                      <a:pt x="5715" y="13523"/>
                    </a:lnTo>
                    <a:lnTo>
                      <a:pt x="5696" y="13600"/>
                    </a:lnTo>
                    <a:lnTo>
                      <a:pt x="5658" y="13638"/>
                    </a:lnTo>
                    <a:lnTo>
                      <a:pt x="5658" y="13676"/>
                    </a:lnTo>
                    <a:lnTo>
                      <a:pt x="5677" y="13752"/>
                    </a:lnTo>
                    <a:lnTo>
                      <a:pt x="5677" y="13790"/>
                    </a:lnTo>
                    <a:lnTo>
                      <a:pt x="5638" y="13809"/>
                    </a:lnTo>
                    <a:lnTo>
                      <a:pt x="5334" y="13904"/>
                    </a:lnTo>
                    <a:lnTo>
                      <a:pt x="5257" y="13962"/>
                    </a:lnTo>
                    <a:lnTo>
                      <a:pt x="5201" y="14019"/>
                    </a:lnTo>
                    <a:lnTo>
                      <a:pt x="5162" y="14057"/>
                    </a:lnTo>
                    <a:lnTo>
                      <a:pt x="5124" y="14076"/>
                    </a:lnTo>
                    <a:lnTo>
                      <a:pt x="5086" y="14095"/>
                    </a:lnTo>
                    <a:lnTo>
                      <a:pt x="5029" y="14095"/>
                    </a:lnTo>
                    <a:lnTo>
                      <a:pt x="4972" y="14095"/>
                    </a:lnTo>
                    <a:lnTo>
                      <a:pt x="4991" y="14381"/>
                    </a:lnTo>
                    <a:lnTo>
                      <a:pt x="4991" y="14438"/>
                    </a:lnTo>
                    <a:lnTo>
                      <a:pt x="4953" y="14495"/>
                    </a:lnTo>
                    <a:lnTo>
                      <a:pt x="4744" y="14647"/>
                    </a:lnTo>
                    <a:lnTo>
                      <a:pt x="4667" y="14762"/>
                    </a:lnTo>
                    <a:lnTo>
                      <a:pt x="4515" y="15009"/>
                    </a:lnTo>
                    <a:lnTo>
                      <a:pt x="3620" y="15200"/>
                    </a:lnTo>
                    <a:lnTo>
                      <a:pt x="3524" y="15219"/>
                    </a:lnTo>
                    <a:lnTo>
                      <a:pt x="3315" y="15238"/>
                    </a:lnTo>
                    <a:lnTo>
                      <a:pt x="2876" y="15200"/>
                    </a:lnTo>
                    <a:lnTo>
                      <a:pt x="2800" y="15181"/>
                    </a:lnTo>
                    <a:lnTo>
                      <a:pt x="2762" y="15162"/>
                    </a:lnTo>
                    <a:lnTo>
                      <a:pt x="2705" y="15047"/>
                    </a:lnTo>
                    <a:lnTo>
                      <a:pt x="2686" y="15067"/>
                    </a:lnTo>
                    <a:lnTo>
                      <a:pt x="2591" y="15028"/>
                    </a:lnTo>
                    <a:lnTo>
                      <a:pt x="2553" y="14991"/>
                    </a:lnTo>
                    <a:lnTo>
                      <a:pt x="2553" y="14914"/>
                    </a:lnTo>
                    <a:lnTo>
                      <a:pt x="2553" y="14666"/>
                    </a:lnTo>
                    <a:lnTo>
                      <a:pt x="2629" y="14209"/>
                    </a:lnTo>
                    <a:lnTo>
                      <a:pt x="2629" y="14152"/>
                    </a:lnTo>
                    <a:lnTo>
                      <a:pt x="2553" y="13981"/>
                    </a:lnTo>
                    <a:lnTo>
                      <a:pt x="2534" y="13828"/>
                    </a:lnTo>
                    <a:lnTo>
                      <a:pt x="2496" y="13771"/>
                    </a:lnTo>
                    <a:lnTo>
                      <a:pt x="2400" y="13562"/>
                    </a:lnTo>
                    <a:lnTo>
                      <a:pt x="2382" y="13505"/>
                    </a:lnTo>
                    <a:lnTo>
                      <a:pt x="2382" y="13447"/>
                    </a:lnTo>
                    <a:lnTo>
                      <a:pt x="2419" y="13257"/>
                    </a:lnTo>
                    <a:lnTo>
                      <a:pt x="2419" y="13200"/>
                    </a:lnTo>
                    <a:lnTo>
                      <a:pt x="2400" y="13124"/>
                    </a:lnTo>
                    <a:lnTo>
                      <a:pt x="2305" y="13010"/>
                    </a:lnTo>
                    <a:lnTo>
                      <a:pt x="2305" y="12971"/>
                    </a:lnTo>
                    <a:lnTo>
                      <a:pt x="2305" y="12952"/>
                    </a:lnTo>
                    <a:lnTo>
                      <a:pt x="2343" y="12895"/>
                    </a:lnTo>
                    <a:lnTo>
                      <a:pt x="2362" y="12857"/>
                    </a:lnTo>
                    <a:lnTo>
                      <a:pt x="2343" y="12800"/>
                    </a:lnTo>
                    <a:lnTo>
                      <a:pt x="2305" y="12724"/>
                    </a:lnTo>
                    <a:lnTo>
                      <a:pt x="2267" y="12666"/>
                    </a:lnTo>
                    <a:lnTo>
                      <a:pt x="2210" y="12629"/>
                    </a:lnTo>
                    <a:lnTo>
                      <a:pt x="2077" y="12495"/>
                    </a:lnTo>
                    <a:lnTo>
                      <a:pt x="2001" y="12419"/>
                    </a:lnTo>
                    <a:lnTo>
                      <a:pt x="1981" y="12381"/>
                    </a:lnTo>
                    <a:lnTo>
                      <a:pt x="1962" y="12343"/>
                    </a:lnTo>
                    <a:lnTo>
                      <a:pt x="1924" y="11847"/>
                    </a:lnTo>
                    <a:lnTo>
                      <a:pt x="1867" y="11600"/>
                    </a:lnTo>
                    <a:lnTo>
                      <a:pt x="1696" y="11276"/>
                    </a:lnTo>
                    <a:lnTo>
                      <a:pt x="1676" y="11181"/>
                    </a:lnTo>
                    <a:lnTo>
                      <a:pt x="1696" y="10438"/>
                    </a:lnTo>
                    <a:lnTo>
                      <a:pt x="1657" y="10304"/>
                    </a:lnTo>
                    <a:lnTo>
                      <a:pt x="1067" y="9314"/>
                    </a:lnTo>
                    <a:lnTo>
                      <a:pt x="1010" y="9276"/>
                    </a:lnTo>
                    <a:lnTo>
                      <a:pt x="953" y="9257"/>
                    </a:lnTo>
                    <a:lnTo>
                      <a:pt x="838" y="9276"/>
                    </a:lnTo>
                    <a:lnTo>
                      <a:pt x="800" y="9257"/>
                    </a:lnTo>
                    <a:lnTo>
                      <a:pt x="724" y="9219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1" name="Freeform 5">
                <a:extLst>
                  <a:ext uri="{FF2B5EF4-FFF2-40B4-BE49-F238E27FC236}">
                    <a16:creationId xmlns:a16="http://schemas.microsoft.com/office/drawing/2014/main" id="{7A8E27AC-8659-B645-A336-B41D63128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0263" y="6521450"/>
                <a:ext cx="1557337" cy="1087438"/>
              </a:xfrm>
              <a:custGeom>
                <a:avLst/>
                <a:gdLst>
                  <a:gd name="T0" fmla="*/ 2147483646 w 8649"/>
                  <a:gd name="T1" fmla="*/ 2147483646 h 6039"/>
                  <a:gd name="T2" fmla="*/ 2147483646 w 8649"/>
                  <a:gd name="T3" fmla="*/ 2147483646 h 6039"/>
                  <a:gd name="T4" fmla="*/ 2147483646 w 8649"/>
                  <a:gd name="T5" fmla="*/ 2147483646 h 6039"/>
                  <a:gd name="T6" fmla="*/ 2147483646 w 8649"/>
                  <a:gd name="T7" fmla="*/ 2147483646 h 6039"/>
                  <a:gd name="T8" fmla="*/ 2147483646 w 8649"/>
                  <a:gd name="T9" fmla="*/ 2147483646 h 6039"/>
                  <a:gd name="T10" fmla="*/ 2147483646 w 8649"/>
                  <a:gd name="T11" fmla="*/ 2147483646 h 6039"/>
                  <a:gd name="T12" fmla="*/ 2147483646 w 8649"/>
                  <a:gd name="T13" fmla="*/ 2147483646 h 6039"/>
                  <a:gd name="T14" fmla="*/ 2147483646 w 8649"/>
                  <a:gd name="T15" fmla="*/ 2147483646 h 6039"/>
                  <a:gd name="T16" fmla="*/ 2147483646 w 8649"/>
                  <a:gd name="T17" fmla="*/ 2147483646 h 6039"/>
                  <a:gd name="T18" fmla="*/ 2147483646 w 8649"/>
                  <a:gd name="T19" fmla="*/ 2147483646 h 6039"/>
                  <a:gd name="T20" fmla="*/ 2147483646 w 8649"/>
                  <a:gd name="T21" fmla="*/ 2147483646 h 6039"/>
                  <a:gd name="T22" fmla="*/ 2147483646 w 8649"/>
                  <a:gd name="T23" fmla="*/ 2147483646 h 6039"/>
                  <a:gd name="T24" fmla="*/ 2147483646 w 8649"/>
                  <a:gd name="T25" fmla="*/ 2147483646 h 6039"/>
                  <a:gd name="T26" fmla="*/ 2147483646 w 8649"/>
                  <a:gd name="T27" fmla="*/ 2147483646 h 6039"/>
                  <a:gd name="T28" fmla="*/ 2147483646 w 8649"/>
                  <a:gd name="T29" fmla="*/ 2147483646 h 6039"/>
                  <a:gd name="T30" fmla="*/ 2147483646 w 8649"/>
                  <a:gd name="T31" fmla="*/ 2147483646 h 6039"/>
                  <a:gd name="T32" fmla="*/ 2147483646 w 8649"/>
                  <a:gd name="T33" fmla="*/ 2147483646 h 6039"/>
                  <a:gd name="T34" fmla="*/ 2147483646 w 8649"/>
                  <a:gd name="T35" fmla="*/ 2147483646 h 6039"/>
                  <a:gd name="T36" fmla="*/ 2147483646 w 8649"/>
                  <a:gd name="T37" fmla="*/ 2147483646 h 6039"/>
                  <a:gd name="T38" fmla="*/ 2147483646 w 8649"/>
                  <a:gd name="T39" fmla="*/ 2147483646 h 6039"/>
                  <a:gd name="T40" fmla="*/ 2147483646 w 8649"/>
                  <a:gd name="T41" fmla="*/ 2147483646 h 6039"/>
                  <a:gd name="T42" fmla="*/ 2147483646 w 8649"/>
                  <a:gd name="T43" fmla="*/ 2147483646 h 6039"/>
                  <a:gd name="T44" fmla="*/ 2147483646 w 8649"/>
                  <a:gd name="T45" fmla="*/ 2147483646 h 6039"/>
                  <a:gd name="T46" fmla="*/ 2147483646 w 8649"/>
                  <a:gd name="T47" fmla="*/ 2147483646 h 6039"/>
                  <a:gd name="T48" fmla="*/ 2147483646 w 8649"/>
                  <a:gd name="T49" fmla="*/ 2147483646 h 6039"/>
                  <a:gd name="T50" fmla="*/ 2147483646 w 8649"/>
                  <a:gd name="T51" fmla="*/ 2147483646 h 6039"/>
                  <a:gd name="T52" fmla="*/ 2147483646 w 8649"/>
                  <a:gd name="T53" fmla="*/ 2147483646 h 6039"/>
                  <a:gd name="T54" fmla="*/ 2147483646 w 8649"/>
                  <a:gd name="T55" fmla="*/ 2147483646 h 6039"/>
                  <a:gd name="T56" fmla="*/ 2147483646 w 8649"/>
                  <a:gd name="T57" fmla="*/ 2147483646 h 6039"/>
                  <a:gd name="T58" fmla="*/ 2147483646 w 8649"/>
                  <a:gd name="T59" fmla="*/ 2147483646 h 6039"/>
                  <a:gd name="T60" fmla="*/ 2147483646 w 8649"/>
                  <a:gd name="T61" fmla="*/ 2147483646 h 6039"/>
                  <a:gd name="T62" fmla="*/ 2147483646 w 8649"/>
                  <a:gd name="T63" fmla="*/ 2147483646 h 6039"/>
                  <a:gd name="T64" fmla="*/ 2147483646 w 8649"/>
                  <a:gd name="T65" fmla="*/ 2147483646 h 6039"/>
                  <a:gd name="T66" fmla="*/ 2147483646 w 8649"/>
                  <a:gd name="T67" fmla="*/ 2147483646 h 6039"/>
                  <a:gd name="T68" fmla="*/ 2147483646 w 8649"/>
                  <a:gd name="T69" fmla="*/ 2147483646 h 6039"/>
                  <a:gd name="T70" fmla="*/ 2147483646 w 8649"/>
                  <a:gd name="T71" fmla="*/ 2147483646 h 6039"/>
                  <a:gd name="T72" fmla="*/ 2147483646 w 8649"/>
                  <a:gd name="T73" fmla="*/ 2147483646 h 6039"/>
                  <a:gd name="T74" fmla="*/ 2147483646 w 8649"/>
                  <a:gd name="T75" fmla="*/ 2147483646 h 6039"/>
                  <a:gd name="T76" fmla="*/ 2147483646 w 8649"/>
                  <a:gd name="T77" fmla="*/ 2147483646 h 6039"/>
                  <a:gd name="T78" fmla="*/ 2147483646 w 8649"/>
                  <a:gd name="T79" fmla="*/ 2147483646 h 6039"/>
                  <a:gd name="T80" fmla="*/ 2147483646 w 8649"/>
                  <a:gd name="T81" fmla="*/ 2147483646 h 6039"/>
                  <a:gd name="T82" fmla="*/ 2147483646 w 8649"/>
                  <a:gd name="T83" fmla="*/ 2147483646 h 6039"/>
                  <a:gd name="T84" fmla="*/ 2147483646 w 8649"/>
                  <a:gd name="T85" fmla="*/ 2147483646 h 6039"/>
                  <a:gd name="T86" fmla="*/ 2147483646 w 8649"/>
                  <a:gd name="T87" fmla="*/ 2147483646 h 6039"/>
                  <a:gd name="T88" fmla="*/ 2147483646 w 8649"/>
                  <a:gd name="T89" fmla="*/ 2147483646 h 6039"/>
                  <a:gd name="T90" fmla="*/ 2147483646 w 8649"/>
                  <a:gd name="T91" fmla="*/ 2147483646 h 6039"/>
                  <a:gd name="T92" fmla="*/ 2147483646 w 8649"/>
                  <a:gd name="T93" fmla="*/ 2147483646 h 6039"/>
                  <a:gd name="T94" fmla="*/ 2147483646 w 8649"/>
                  <a:gd name="T95" fmla="*/ 2147483646 h 6039"/>
                  <a:gd name="T96" fmla="*/ 2147483646 w 8649"/>
                  <a:gd name="T97" fmla="*/ 2147483646 h 6039"/>
                  <a:gd name="T98" fmla="*/ 2147483646 w 8649"/>
                  <a:gd name="T99" fmla="*/ 2147483646 h 6039"/>
                  <a:gd name="T100" fmla="*/ 2147483646 w 8649"/>
                  <a:gd name="T101" fmla="*/ 2147483646 h 6039"/>
                  <a:gd name="T102" fmla="*/ 2147483646 w 8649"/>
                  <a:gd name="T103" fmla="*/ 2147483646 h 6039"/>
                  <a:gd name="T104" fmla="*/ 2147483646 w 8649"/>
                  <a:gd name="T105" fmla="*/ 2147483646 h 6039"/>
                  <a:gd name="T106" fmla="*/ 2147483646 w 8649"/>
                  <a:gd name="T107" fmla="*/ 2147483646 h 60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649" h="6039">
                    <a:moveTo>
                      <a:pt x="7581" y="4076"/>
                    </a:moveTo>
                    <a:lnTo>
                      <a:pt x="7562" y="4076"/>
                    </a:lnTo>
                    <a:lnTo>
                      <a:pt x="7543" y="4038"/>
                    </a:lnTo>
                    <a:lnTo>
                      <a:pt x="7543" y="4018"/>
                    </a:lnTo>
                    <a:lnTo>
                      <a:pt x="7524" y="4000"/>
                    </a:lnTo>
                    <a:lnTo>
                      <a:pt x="7505" y="3962"/>
                    </a:lnTo>
                    <a:lnTo>
                      <a:pt x="7372" y="3866"/>
                    </a:lnTo>
                    <a:lnTo>
                      <a:pt x="7239" y="3809"/>
                    </a:lnTo>
                    <a:lnTo>
                      <a:pt x="7200" y="3752"/>
                    </a:lnTo>
                    <a:lnTo>
                      <a:pt x="7181" y="3714"/>
                    </a:lnTo>
                    <a:lnTo>
                      <a:pt x="7181" y="3619"/>
                    </a:lnTo>
                    <a:lnTo>
                      <a:pt x="7162" y="3581"/>
                    </a:lnTo>
                    <a:lnTo>
                      <a:pt x="7181" y="3542"/>
                    </a:lnTo>
                    <a:lnTo>
                      <a:pt x="7181" y="3523"/>
                    </a:lnTo>
                    <a:lnTo>
                      <a:pt x="7162" y="3409"/>
                    </a:lnTo>
                    <a:lnTo>
                      <a:pt x="7143" y="3371"/>
                    </a:lnTo>
                    <a:lnTo>
                      <a:pt x="7105" y="3371"/>
                    </a:lnTo>
                    <a:lnTo>
                      <a:pt x="6991" y="3333"/>
                    </a:lnTo>
                    <a:lnTo>
                      <a:pt x="6572" y="3371"/>
                    </a:lnTo>
                    <a:lnTo>
                      <a:pt x="5676" y="3352"/>
                    </a:lnTo>
                    <a:lnTo>
                      <a:pt x="4781" y="3352"/>
                    </a:lnTo>
                    <a:lnTo>
                      <a:pt x="4667" y="3371"/>
                    </a:lnTo>
                    <a:lnTo>
                      <a:pt x="4629" y="3390"/>
                    </a:lnTo>
                    <a:lnTo>
                      <a:pt x="4496" y="3523"/>
                    </a:lnTo>
                    <a:lnTo>
                      <a:pt x="4457" y="3505"/>
                    </a:lnTo>
                    <a:lnTo>
                      <a:pt x="4343" y="3390"/>
                    </a:lnTo>
                    <a:lnTo>
                      <a:pt x="4286" y="3371"/>
                    </a:lnTo>
                    <a:lnTo>
                      <a:pt x="4020" y="3352"/>
                    </a:lnTo>
                    <a:lnTo>
                      <a:pt x="3943" y="3371"/>
                    </a:lnTo>
                    <a:lnTo>
                      <a:pt x="3905" y="3390"/>
                    </a:lnTo>
                    <a:lnTo>
                      <a:pt x="3905" y="3409"/>
                    </a:lnTo>
                    <a:lnTo>
                      <a:pt x="3867" y="3485"/>
                    </a:lnTo>
                    <a:lnTo>
                      <a:pt x="3867" y="3542"/>
                    </a:lnTo>
                    <a:lnTo>
                      <a:pt x="3848" y="3561"/>
                    </a:lnTo>
                    <a:lnTo>
                      <a:pt x="3829" y="3581"/>
                    </a:lnTo>
                    <a:lnTo>
                      <a:pt x="3810" y="3600"/>
                    </a:lnTo>
                    <a:lnTo>
                      <a:pt x="3791" y="3600"/>
                    </a:lnTo>
                    <a:lnTo>
                      <a:pt x="3771" y="3619"/>
                    </a:lnTo>
                    <a:lnTo>
                      <a:pt x="3753" y="3657"/>
                    </a:lnTo>
                    <a:lnTo>
                      <a:pt x="3715" y="3828"/>
                    </a:lnTo>
                    <a:lnTo>
                      <a:pt x="3619" y="4057"/>
                    </a:lnTo>
                    <a:lnTo>
                      <a:pt x="3600" y="4095"/>
                    </a:lnTo>
                    <a:lnTo>
                      <a:pt x="3543" y="4133"/>
                    </a:lnTo>
                    <a:lnTo>
                      <a:pt x="3524" y="4152"/>
                    </a:lnTo>
                    <a:lnTo>
                      <a:pt x="3314" y="4704"/>
                    </a:lnTo>
                    <a:lnTo>
                      <a:pt x="3238" y="4800"/>
                    </a:lnTo>
                    <a:lnTo>
                      <a:pt x="3086" y="4933"/>
                    </a:lnTo>
                    <a:lnTo>
                      <a:pt x="3048" y="5009"/>
                    </a:lnTo>
                    <a:lnTo>
                      <a:pt x="2933" y="5466"/>
                    </a:lnTo>
                    <a:lnTo>
                      <a:pt x="2933" y="5695"/>
                    </a:lnTo>
                    <a:lnTo>
                      <a:pt x="2896" y="5752"/>
                    </a:lnTo>
                    <a:lnTo>
                      <a:pt x="2838" y="5999"/>
                    </a:lnTo>
                    <a:lnTo>
                      <a:pt x="2838" y="6038"/>
                    </a:lnTo>
                    <a:lnTo>
                      <a:pt x="2781" y="5999"/>
                    </a:lnTo>
                    <a:lnTo>
                      <a:pt x="2781" y="5867"/>
                    </a:lnTo>
                    <a:lnTo>
                      <a:pt x="2743" y="5809"/>
                    </a:lnTo>
                    <a:lnTo>
                      <a:pt x="2762" y="5752"/>
                    </a:lnTo>
                    <a:lnTo>
                      <a:pt x="2762" y="5657"/>
                    </a:lnTo>
                    <a:lnTo>
                      <a:pt x="2724" y="5600"/>
                    </a:lnTo>
                    <a:lnTo>
                      <a:pt x="2667" y="5562"/>
                    </a:lnTo>
                    <a:lnTo>
                      <a:pt x="2629" y="5542"/>
                    </a:lnTo>
                    <a:lnTo>
                      <a:pt x="2552" y="5371"/>
                    </a:lnTo>
                    <a:lnTo>
                      <a:pt x="2515" y="5352"/>
                    </a:lnTo>
                    <a:lnTo>
                      <a:pt x="2496" y="5352"/>
                    </a:lnTo>
                    <a:lnTo>
                      <a:pt x="2476" y="5333"/>
                    </a:lnTo>
                    <a:lnTo>
                      <a:pt x="2476" y="5276"/>
                    </a:lnTo>
                    <a:lnTo>
                      <a:pt x="2476" y="5238"/>
                    </a:lnTo>
                    <a:lnTo>
                      <a:pt x="2496" y="5181"/>
                    </a:lnTo>
                    <a:lnTo>
                      <a:pt x="2496" y="5161"/>
                    </a:lnTo>
                    <a:lnTo>
                      <a:pt x="2496" y="5124"/>
                    </a:lnTo>
                    <a:lnTo>
                      <a:pt x="2533" y="5105"/>
                    </a:lnTo>
                    <a:lnTo>
                      <a:pt x="2552" y="5066"/>
                    </a:lnTo>
                    <a:lnTo>
                      <a:pt x="2552" y="5028"/>
                    </a:lnTo>
                    <a:lnTo>
                      <a:pt x="2400" y="4857"/>
                    </a:lnTo>
                    <a:lnTo>
                      <a:pt x="2362" y="4800"/>
                    </a:lnTo>
                    <a:lnTo>
                      <a:pt x="2343" y="4743"/>
                    </a:lnTo>
                    <a:lnTo>
                      <a:pt x="2324" y="4724"/>
                    </a:lnTo>
                    <a:lnTo>
                      <a:pt x="2267" y="4685"/>
                    </a:lnTo>
                    <a:lnTo>
                      <a:pt x="2267" y="4666"/>
                    </a:lnTo>
                    <a:lnTo>
                      <a:pt x="2267" y="4628"/>
                    </a:lnTo>
                    <a:lnTo>
                      <a:pt x="2286" y="4571"/>
                    </a:lnTo>
                    <a:lnTo>
                      <a:pt x="2286" y="4533"/>
                    </a:lnTo>
                    <a:lnTo>
                      <a:pt x="2248" y="4495"/>
                    </a:lnTo>
                    <a:lnTo>
                      <a:pt x="2191" y="4457"/>
                    </a:lnTo>
                    <a:lnTo>
                      <a:pt x="2152" y="4399"/>
                    </a:lnTo>
                    <a:lnTo>
                      <a:pt x="2171" y="4343"/>
                    </a:lnTo>
                    <a:lnTo>
                      <a:pt x="2210" y="4285"/>
                    </a:lnTo>
                    <a:lnTo>
                      <a:pt x="2229" y="4247"/>
                    </a:lnTo>
                    <a:lnTo>
                      <a:pt x="2229" y="4209"/>
                    </a:lnTo>
                    <a:lnTo>
                      <a:pt x="2210" y="4133"/>
                    </a:lnTo>
                    <a:lnTo>
                      <a:pt x="2171" y="4095"/>
                    </a:lnTo>
                    <a:lnTo>
                      <a:pt x="2095" y="4018"/>
                    </a:lnTo>
                    <a:lnTo>
                      <a:pt x="2076" y="4000"/>
                    </a:lnTo>
                    <a:lnTo>
                      <a:pt x="2019" y="3981"/>
                    </a:lnTo>
                    <a:lnTo>
                      <a:pt x="1962" y="3942"/>
                    </a:lnTo>
                    <a:lnTo>
                      <a:pt x="1905" y="3904"/>
                    </a:lnTo>
                    <a:lnTo>
                      <a:pt x="1848" y="3904"/>
                    </a:lnTo>
                    <a:lnTo>
                      <a:pt x="1810" y="3886"/>
                    </a:lnTo>
                    <a:lnTo>
                      <a:pt x="1790" y="3886"/>
                    </a:lnTo>
                    <a:lnTo>
                      <a:pt x="1753" y="3923"/>
                    </a:lnTo>
                    <a:lnTo>
                      <a:pt x="1714" y="3923"/>
                    </a:lnTo>
                    <a:lnTo>
                      <a:pt x="1600" y="3886"/>
                    </a:lnTo>
                    <a:lnTo>
                      <a:pt x="1409" y="3771"/>
                    </a:lnTo>
                    <a:lnTo>
                      <a:pt x="876" y="3657"/>
                    </a:lnTo>
                    <a:lnTo>
                      <a:pt x="400" y="3657"/>
                    </a:lnTo>
                    <a:lnTo>
                      <a:pt x="438" y="3657"/>
                    </a:lnTo>
                    <a:lnTo>
                      <a:pt x="362" y="3295"/>
                    </a:lnTo>
                    <a:lnTo>
                      <a:pt x="343" y="3200"/>
                    </a:lnTo>
                    <a:lnTo>
                      <a:pt x="324" y="3180"/>
                    </a:lnTo>
                    <a:lnTo>
                      <a:pt x="305" y="3161"/>
                    </a:lnTo>
                    <a:lnTo>
                      <a:pt x="267" y="3123"/>
                    </a:lnTo>
                    <a:lnTo>
                      <a:pt x="190" y="2971"/>
                    </a:lnTo>
                    <a:lnTo>
                      <a:pt x="153" y="2914"/>
                    </a:lnTo>
                    <a:lnTo>
                      <a:pt x="134" y="2876"/>
                    </a:lnTo>
                    <a:lnTo>
                      <a:pt x="95" y="2857"/>
                    </a:lnTo>
                    <a:lnTo>
                      <a:pt x="76" y="2838"/>
                    </a:lnTo>
                    <a:lnTo>
                      <a:pt x="76" y="2819"/>
                    </a:lnTo>
                    <a:lnTo>
                      <a:pt x="57" y="2799"/>
                    </a:lnTo>
                    <a:lnTo>
                      <a:pt x="38" y="2780"/>
                    </a:lnTo>
                    <a:lnTo>
                      <a:pt x="0" y="2762"/>
                    </a:lnTo>
                    <a:lnTo>
                      <a:pt x="38" y="2628"/>
                    </a:lnTo>
                    <a:lnTo>
                      <a:pt x="57" y="2571"/>
                    </a:lnTo>
                    <a:lnTo>
                      <a:pt x="76" y="2552"/>
                    </a:lnTo>
                    <a:lnTo>
                      <a:pt x="95" y="2533"/>
                    </a:lnTo>
                    <a:lnTo>
                      <a:pt x="95" y="2495"/>
                    </a:lnTo>
                    <a:lnTo>
                      <a:pt x="114" y="2400"/>
                    </a:lnTo>
                    <a:lnTo>
                      <a:pt x="114" y="2381"/>
                    </a:lnTo>
                    <a:lnTo>
                      <a:pt x="134" y="2362"/>
                    </a:lnTo>
                    <a:lnTo>
                      <a:pt x="134" y="2342"/>
                    </a:lnTo>
                    <a:lnTo>
                      <a:pt x="171" y="2304"/>
                    </a:lnTo>
                    <a:lnTo>
                      <a:pt x="210" y="2247"/>
                    </a:lnTo>
                    <a:lnTo>
                      <a:pt x="267" y="2114"/>
                    </a:lnTo>
                    <a:lnTo>
                      <a:pt x="267" y="2076"/>
                    </a:lnTo>
                    <a:lnTo>
                      <a:pt x="267" y="2037"/>
                    </a:lnTo>
                    <a:lnTo>
                      <a:pt x="267" y="1942"/>
                    </a:lnTo>
                    <a:lnTo>
                      <a:pt x="286" y="1771"/>
                    </a:lnTo>
                    <a:lnTo>
                      <a:pt x="362" y="1162"/>
                    </a:lnTo>
                    <a:lnTo>
                      <a:pt x="362" y="1104"/>
                    </a:lnTo>
                    <a:lnTo>
                      <a:pt x="362" y="971"/>
                    </a:lnTo>
                    <a:lnTo>
                      <a:pt x="362" y="952"/>
                    </a:lnTo>
                    <a:lnTo>
                      <a:pt x="400" y="781"/>
                    </a:lnTo>
                    <a:lnTo>
                      <a:pt x="438" y="228"/>
                    </a:lnTo>
                    <a:lnTo>
                      <a:pt x="438" y="209"/>
                    </a:lnTo>
                    <a:lnTo>
                      <a:pt x="457" y="190"/>
                    </a:lnTo>
                    <a:lnTo>
                      <a:pt x="476" y="171"/>
                    </a:lnTo>
                    <a:lnTo>
                      <a:pt x="495" y="152"/>
                    </a:lnTo>
                    <a:lnTo>
                      <a:pt x="515" y="152"/>
                    </a:lnTo>
                    <a:lnTo>
                      <a:pt x="515" y="171"/>
                    </a:lnTo>
                    <a:lnTo>
                      <a:pt x="552" y="190"/>
                    </a:lnTo>
                    <a:lnTo>
                      <a:pt x="610" y="209"/>
                    </a:lnTo>
                    <a:lnTo>
                      <a:pt x="629" y="209"/>
                    </a:lnTo>
                    <a:lnTo>
                      <a:pt x="648" y="209"/>
                    </a:lnTo>
                    <a:lnTo>
                      <a:pt x="686" y="190"/>
                    </a:lnTo>
                    <a:lnTo>
                      <a:pt x="705" y="190"/>
                    </a:lnTo>
                    <a:lnTo>
                      <a:pt x="724" y="190"/>
                    </a:lnTo>
                    <a:lnTo>
                      <a:pt x="743" y="209"/>
                    </a:lnTo>
                    <a:lnTo>
                      <a:pt x="838" y="323"/>
                    </a:lnTo>
                    <a:lnTo>
                      <a:pt x="857" y="323"/>
                    </a:lnTo>
                    <a:lnTo>
                      <a:pt x="876" y="323"/>
                    </a:lnTo>
                    <a:lnTo>
                      <a:pt x="896" y="323"/>
                    </a:lnTo>
                    <a:lnTo>
                      <a:pt x="914" y="342"/>
                    </a:lnTo>
                    <a:lnTo>
                      <a:pt x="933" y="342"/>
                    </a:lnTo>
                    <a:lnTo>
                      <a:pt x="933" y="361"/>
                    </a:lnTo>
                    <a:lnTo>
                      <a:pt x="952" y="342"/>
                    </a:lnTo>
                    <a:lnTo>
                      <a:pt x="972" y="342"/>
                    </a:lnTo>
                    <a:lnTo>
                      <a:pt x="991" y="342"/>
                    </a:lnTo>
                    <a:lnTo>
                      <a:pt x="1010" y="342"/>
                    </a:lnTo>
                    <a:lnTo>
                      <a:pt x="1028" y="342"/>
                    </a:lnTo>
                    <a:lnTo>
                      <a:pt x="1048" y="361"/>
                    </a:lnTo>
                    <a:lnTo>
                      <a:pt x="1048" y="381"/>
                    </a:lnTo>
                    <a:lnTo>
                      <a:pt x="1067" y="381"/>
                    </a:lnTo>
                    <a:lnTo>
                      <a:pt x="1086" y="381"/>
                    </a:lnTo>
                    <a:lnTo>
                      <a:pt x="1124" y="381"/>
                    </a:lnTo>
                    <a:lnTo>
                      <a:pt x="1143" y="381"/>
                    </a:lnTo>
                    <a:lnTo>
                      <a:pt x="1162" y="381"/>
                    </a:lnTo>
                    <a:lnTo>
                      <a:pt x="1162" y="400"/>
                    </a:lnTo>
                    <a:lnTo>
                      <a:pt x="1181" y="400"/>
                    </a:lnTo>
                    <a:lnTo>
                      <a:pt x="1181" y="419"/>
                    </a:lnTo>
                    <a:lnTo>
                      <a:pt x="1181" y="437"/>
                    </a:lnTo>
                    <a:lnTo>
                      <a:pt x="1181" y="457"/>
                    </a:lnTo>
                    <a:lnTo>
                      <a:pt x="1200" y="457"/>
                    </a:lnTo>
                    <a:lnTo>
                      <a:pt x="1238" y="476"/>
                    </a:lnTo>
                    <a:lnTo>
                      <a:pt x="1257" y="495"/>
                    </a:lnTo>
                    <a:lnTo>
                      <a:pt x="1277" y="495"/>
                    </a:lnTo>
                    <a:lnTo>
                      <a:pt x="1277" y="514"/>
                    </a:lnTo>
                    <a:lnTo>
                      <a:pt x="1295" y="533"/>
                    </a:lnTo>
                    <a:lnTo>
                      <a:pt x="1295" y="552"/>
                    </a:lnTo>
                    <a:lnTo>
                      <a:pt x="1314" y="552"/>
                    </a:lnTo>
                    <a:lnTo>
                      <a:pt x="1353" y="571"/>
                    </a:lnTo>
                    <a:lnTo>
                      <a:pt x="1372" y="590"/>
                    </a:lnTo>
                    <a:lnTo>
                      <a:pt x="1391" y="609"/>
                    </a:lnTo>
                    <a:lnTo>
                      <a:pt x="1409" y="609"/>
                    </a:lnTo>
                    <a:lnTo>
                      <a:pt x="1448" y="609"/>
                    </a:lnTo>
                    <a:lnTo>
                      <a:pt x="1505" y="590"/>
                    </a:lnTo>
                    <a:lnTo>
                      <a:pt x="1543" y="571"/>
                    </a:lnTo>
                    <a:lnTo>
                      <a:pt x="1562" y="552"/>
                    </a:lnTo>
                    <a:lnTo>
                      <a:pt x="1581" y="533"/>
                    </a:lnTo>
                    <a:lnTo>
                      <a:pt x="1581" y="495"/>
                    </a:lnTo>
                    <a:lnTo>
                      <a:pt x="1600" y="476"/>
                    </a:lnTo>
                    <a:lnTo>
                      <a:pt x="1619" y="437"/>
                    </a:lnTo>
                    <a:lnTo>
                      <a:pt x="1619" y="419"/>
                    </a:lnTo>
                    <a:lnTo>
                      <a:pt x="1619" y="400"/>
                    </a:lnTo>
                    <a:lnTo>
                      <a:pt x="1619" y="361"/>
                    </a:lnTo>
                    <a:lnTo>
                      <a:pt x="1619" y="323"/>
                    </a:lnTo>
                    <a:lnTo>
                      <a:pt x="1638" y="285"/>
                    </a:lnTo>
                    <a:lnTo>
                      <a:pt x="1676" y="209"/>
                    </a:lnTo>
                    <a:lnTo>
                      <a:pt x="1714" y="171"/>
                    </a:lnTo>
                    <a:lnTo>
                      <a:pt x="1734" y="133"/>
                    </a:lnTo>
                    <a:lnTo>
                      <a:pt x="1753" y="114"/>
                    </a:lnTo>
                    <a:lnTo>
                      <a:pt x="1772" y="95"/>
                    </a:lnTo>
                    <a:lnTo>
                      <a:pt x="1790" y="114"/>
                    </a:lnTo>
                    <a:lnTo>
                      <a:pt x="1810" y="114"/>
                    </a:lnTo>
                    <a:lnTo>
                      <a:pt x="1848" y="133"/>
                    </a:lnTo>
                    <a:lnTo>
                      <a:pt x="1867" y="133"/>
                    </a:lnTo>
                    <a:lnTo>
                      <a:pt x="1867" y="152"/>
                    </a:lnTo>
                    <a:lnTo>
                      <a:pt x="1905" y="152"/>
                    </a:lnTo>
                    <a:lnTo>
                      <a:pt x="1924" y="152"/>
                    </a:lnTo>
                    <a:lnTo>
                      <a:pt x="1943" y="152"/>
                    </a:lnTo>
                    <a:lnTo>
                      <a:pt x="1962" y="171"/>
                    </a:lnTo>
                    <a:lnTo>
                      <a:pt x="1981" y="209"/>
                    </a:lnTo>
                    <a:lnTo>
                      <a:pt x="1981" y="228"/>
                    </a:lnTo>
                    <a:lnTo>
                      <a:pt x="2000" y="247"/>
                    </a:lnTo>
                    <a:lnTo>
                      <a:pt x="2039" y="266"/>
                    </a:lnTo>
                    <a:lnTo>
                      <a:pt x="2057" y="285"/>
                    </a:lnTo>
                    <a:lnTo>
                      <a:pt x="2076" y="305"/>
                    </a:lnTo>
                    <a:lnTo>
                      <a:pt x="2095" y="323"/>
                    </a:lnTo>
                    <a:lnTo>
                      <a:pt x="2134" y="381"/>
                    </a:lnTo>
                    <a:lnTo>
                      <a:pt x="2152" y="400"/>
                    </a:lnTo>
                    <a:lnTo>
                      <a:pt x="2210" y="552"/>
                    </a:lnTo>
                    <a:lnTo>
                      <a:pt x="2229" y="571"/>
                    </a:lnTo>
                    <a:lnTo>
                      <a:pt x="2248" y="590"/>
                    </a:lnTo>
                    <a:lnTo>
                      <a:pt x="2267" y="590"/>
                    </a:lnTo>
                    <a:lnTo>
                      <a:pt x="2286" y="590"/>
                    </a:lnTo>
                    <a:lnTo>
                      <a:pt x="2305" y="590"/>
                    </a:lnTo>
                    <a:lnTo>
                      <a:pt x="2400" y="571"/>
                    </a:lnTo>
                    <a:lnTo>
                      <a:pt x="2438" y="571"/>
                    </a:lnTo>
                    <a:lnTo>
                      <a:pt x="2457" y="571"/>
                    </a:lnTo>
                    <a:lnTo>
                      <a:pt x="2496" y="571"/>
                    </a:lnTo>
                    <a:lnTo>
                      <a:pt x="2515" y="571"/>
                    </a:lnTo>
                    <a:lnTo>
                      <a:pt x="2533" y="590"/>
                    </a:lnTo>
                    <a:lnTo>
                      <a:pt x="2648" y="685"/>
                    </a:lnTo>
                    <a:lnTo>
                      <a:pt x="2743" y="723"/>
                    </a:lnTo>
                    <a:lnTo>
                      <a:pt x="2800" y="742"/>
                    </a:lnTo>
                    <a:lnTo>
                      <a:pt x="2972" y="723"/>
                    </a:lnTo>
                    <a:lnTo>
                      <a:pt x="3010" y="723"/>
                    </a:lnTo>
                    <a:lnTo>
                      <a:pt x="3086" y="742"/>
                    </a:lnTo>
                    <a:lnTo>
                      <a:pt x="3105" y="742"/>
                    </a:lnTo>
                    <a:lnTo>
                      <a:pt x="3124" y="742"/>
                    </a:lnTo>
                    <a:lnTo>
                      <a:pt x="3143" y="742"/>
                    </a:lnTo>
                    <a:lnTo>
                      <a:pt x="3162" y="723"/>
                    </a:lnTo>
                    <a:lnTo>
                      <a:pt x="3162" y="704"/>
                    </a:lnTo>
                    <a:lnTo>
                      <a:pt x="3181" y="704"/>
                    </a:lnTo>
                    <a:lnTo>
                      <a:pt x="3181" y="685"/>
                    </a:lnTo>
                    <a:lnTo>
                      <a:pt x="3200" y="666"/>
                    </a:lnTo>
                    <a:lnTo>
                      <a:pt x="3200" y="647"/>
                    </a:lnTo>
                    <a:lnTo>
                      <a:pt x="3200" y="628"/>
                    </a:lnTo>
                    <a:lnTo>
                      <a:pt x="3200" y="571"/>
                    </a:lnTo>
                    <a:lnTo>
                      <a:pt x="3200" y="552"/>
                    </a:lnTo>
                    <a:lnTo>
                      <a:pt x="3181" y="514"/>
                    </a:lnTo>
                    <a:lnTo>
                      <a:pt x="3200" y="495"/>
                    </a:lnTo>
                    <a:lnTo>
                      <a:pt x="3200" y="476"/>
                    </a:lnTo>
                    <a:lnTo>
                      <a:pt x="3200" y="457"/>
                    </a:lnTo>
                    <a:lnTo>
                      <a:pt x="3219" y="437"/>
                    </a:lnTo>
                    <a:lnTo>
                      <a:pt x="3219" y="419"/>
                    </a:lnTo>
                    <a:lnTo>
                      <a:pt x="3238" y="400"/>
                    </a:lnTo>
                    <a:lnTo>
                      <a:pt x="3238" y="381"/>
                    </a:lnTo>
                    <a:lnTo>
                      <a:pt x="3258" y="361"/>
                    </a:lnTo>
                    <a:lnTo>
                      <a:pt x="3258" y="342"/>
                    </a:lnTo>
                    <a:lnTo>
                      <a:pt x="3238" y="171"/>
                    </a:lnTo>
                    <a:lnTo>
                      <a:pt x="3238" y="95"/>
                    </a:lnTo>
                    <a:lnTo>
                      <a:pt x="3238" y="56"/>
                    </a:lnTo>
                    <a:lnTo>
                      <a:pt x="3238" y="38"/>
                    </a:lnTo>
                    <a:lnTo>
                      <a:pt x="3276" y="0"/>
                    </a:lnTo>
                    <a:lnTo>
                      <a:pt x="3314" y="38"/>
                    </a:lnTo>
                    <a:lnTo>
                      <a:pt x="3353" y="76"/>
                    </a:lnTo>
                    <a:lnTo>
                      <a:pt x="3390" y="56"/>
                    </a:lnTo>
                    <a:lnTo>
                      <a:pt x="3429" y="38"/>
                    </a:lnTo>
                    <a:lnTo>
                      <a:pt x="3505" y="56"/>
                    </a:lnTo>
                    <a:lnTo>
                      <a:pt x="3562" y="56"/>
                    </a:lnTo>
                    <a:lnTo>
                      <a:pt x="3581" y="76"/>
                    </a:lnTo>
                    <a:lnTo>
                      <a:pt x="3581" y="133"/>
                    </a:lnTo>
                    <a:lnTo>
                      <a:pt x="3619" y="152"/>
                    </a:lnTo>
                    <a:lnTo>
                      <a:pt x="3695" y="152"/>
                    </a:lnTo>
                    <a:lnTo>
                      <a:pt x="3715" y="152"/>
                    </a:lnTo>
                    <a:lnTo>
                      <a:pt x="3734" y="152"/>
                    </a:lnTo>
                    <a:lnTo>
                      <a:pt x="3753" y="152"/>
                    </a:lnTo>
                    <a:lnTo>
                      <a:pt x="3734" y="190"/>
                    </a:lnTo>
                    <a:lnTo>
                      <a:pt x="3734" y="209"/>
                    </a:lnTo>
                    <a:lnTo>
                      <a:pt x="3753" y="247"/>
                    </a:lnTo>
                    <a:lnTo>
                      <a:pt x="3810" y="305"/>
                    </a:lnTo>
                    <a:lnTo>
                      <a:pt x="3867" y="305"/>
                    </a:lnTo>
                    <a:lnTo>
                      <a:pt x="4134" y="323"/>
                    </a:lnTo>
                    <a:lnTo>
                      <a:pt x="8648" y="323"/>
                    </a:lnTo>
                    <a:lnTo>
                      <a:pt x="8648" y="514"/>
                    </a:lnTo>
                    <a:lnTo>
                      <a:pt x="8553" y="838"/>
                    </a:lnTo>
                    <a:lnTo>
                      <a:pt x="8458" y="1143"/>
                    </a:lnTo>
                    <a:lnTo>
                      <a:pt x="8363" y="1485"/>
                    </a:lnTo>
                    <a:lnTo>
                      <a:pt x="8248" y="1847"/>
                    </a:lnTo>
                    <a:lnTo>
                      <a:pt x="8153" y="2171"/>
                    </a:lnTo>
                    <a:lnTo>
                      <a:pt x="8019" y="2609"/>
                    </a:lnTo>
                    <a:lnTo>
                      <a:pt x="7924" y="2952"/>
                    </a:lnTo>
                    <a:lnTo>
                      <a:pt x="7810" y="3371"/>
                    </a:lnTo>
                    <a:lnTo>
                      <a:pt x="7733" y="3637"/>
                    </a:lnTo>
                    <a:lnTo>
                      <a:pt x="7638" y="3923"/>
                    </a:lnTo>
                    <a:lnTo>
                      <a:pt x="7581" y="407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2" name="Freeform 6">
                <a:extLst>
                  <a:ext uri="{FF2B5EF4-FFF2-40B4-BE49-F238E27FC236}">
                    <a16:creationId xmlns:a16="http://schemas.microsoft.com/office/drawing/2014/main" id="{FED10040-4D89-A94B-B8FA-71DF49417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8550" y="2559050"/>
                <a:ext cx="3736975" cy="3733800"/>
              </a:xfrm>
              <a:custGeom>
                <a:avLst/>
                <a:gdLst>
                  <a:gd name="T0" fmla="*/ 2147483646 w 20764"/>
                  <a:gd name="T1" fmla="*/ 2147483646 h 20744"/>
                  <a:gd name="T2" fmla="*/ 2147483646 w 20764"/>
                  <a:gd name="T3" fmla="*/ 2147483646 h 20744"/>
                  <a:gd name="T4" fmla="*/ 2147483646 w 20764"/>
                  <a:gd name="T5" fmla="*/ 2147483646 h 20744"/>
                  <a:gd name="T6" fmla="*/ 2147483646 w 20764"/>
                  <a:gd name="T7" fmla="*/ 2147483646 h 20744"/>
                  <a:gd name="T8" fmla="*/ 2147483646 w 20764"/>
                  <a:gd name="T9" fmla="*/ 2147483646 h 20744"/>
                  <a:gd name="T10" fmla="*/ 2147483646 w 20764"/>
                  <a:gd name="T11" fmla="*/ 2147483646 h 20744"/>
                  <a:gd name="T12" fmla="*/ 2147483646 w 20764"/>
                  <a:gd name="T13" fmla="*/ 2147483646 h 20744"/>
                  <a:gd name="T14" fmla="*/ 2147483646 w 20764"/>
                  <a:gd name="T15" fmla="*/ 2147483646 h 20744"/>
                  <a:gd name="T16" fmla="*/ 2147483646 w 20764"/>
                  <a:gd name="T17" fmla="*/ 2147483646 h 20744"/>
                  <a:gd name="T18" fmla="*/ 2147483646 w 20764"/>
                  <a:gd name="T19" fmla="*/ 2147483646 h 20744"/>
                  <a:gd name="T20" fmla="*/ 2147483646 w 20764"/>
                  <a:gd name="T21" fmla="*/ 2147483646 h 20744"/>
                  <a:gd name="T22" fmla="*/ 2147483646 w 20764"/>
                  <a:gd name="T23" fmla="*/ 2147483646 h 20744"/>
                  <a:gd name="T24" fmla="*/ 2147483646 w 20764"/>
                  <a:gd name="T25" fmla="*/ 2147483646 h 20744"/>
                  <a:gd name="T26" fmla="*/ 2147483646 w 20764"/>
                  <a:gd name="T27" fmla="*/ 2147483646 h 20744"/>
                  <a:gd name="T28" fmla="*/ 2147483646 w 20764"/>
                  <a:gd name="T29" fmla="*/ 2147483646 h 20744"/>
                  <a:gd name="T30" fmla="*/ 2147483646 w 20764"/>
                  <a:gd name="T31" fmla="*/ 2147483646 h 20744"/>
                  <a:gd name="T32" fmla="*/ 2147483646 w 20764"/>
                  <a:gd name="T33" fmla="*/ 2147483646 h 20744"/>
                  <a:gd name="T34" fmla="*/ 2147483646 w 20764"/>
                  <a:gd name="T35" fmla="*/ 2147483646 h 20744"/>
                  <a:gd name="T36" fmla="*/ 2147483646 w 20764"/>
                  <a:gd name="T37" fmla="*/ 2147483646 h 20744"/>
                  <a:gd name="T38" fmla="*/ 2147483646 w 20764"/>
                  <a:gd name="T39" fmla="*/ 2147483646 h 20744"/>
                  <a:gd name="T40" fmla="*/ 2147483646 w 20764"/>
                  <a:gd name="T41" fmla="*/ 2147483646 h 20744"/>
                  <a:gd name="T42" fmla="*/ 2147483646 w 20764"/>
                  <a:gd name="T43" fmla="*/ 2147483646 h 20744"/>
                  <a:gd name="T44" fmla="*/ 2147483646 w 20764"/>
                  <a:gd name="T45" fmla="*/ 2147483646 h 20744"/>
                  <a:gd name="T46" fmla="*/ 2147483646 w 20764"/>
                  <a:gd name="T47" fmla="*/ 2147483646 h 20744"/>
                  <a:gd name="T48" fmla="*/ 0 w 20764"/>
                  <a:gd name="T49" fmla="*/ 2147483646 h 20744"/>
                  <a:gd name="T50" fmla="*/ 2147483646 w 20764"/>
                  <a:gd name="T51" fmla="*/ 2147483646 h 20744"/>
                  <a:gd name="T52" fmla="*/ 2147483646 w 20764"/>
                  <a:gd name="T53" fmla="*/ 2147483646 h 20744"/>
                  <a:gd name="T54" fmla="*/ 2147483646 w 20764"/>
                  <a:gd name="T55" fmla="*/ 2147483646 h 20744"/>
                  <a:gd name="T56" fmla="*/ 2147483646 w 20764"/>
                  <a:gd name="T57" fmla="*/ 2147483646 h 20744"/>
                  <a:gd name="T58" fmla="*/ 2147483646 w 20764"/>
                  <a:gd name="T59" fmla="*/ 2147483646 h 20744"/>
                  <a:gd name="T60" fmla="*/ 2147483646 w 20764"/>
                  <a:gd name="T61" fmla="*/ 2147483646 h 20744"/>
                  <a:gd name="T62" fmla="*/ 2147483646 w 20764"/>
                  <a:gd name="T63" fmla="*/ 2147483646 h 20744"/>
                  <a:gd name="T64" fmla="*/ 2147483646 w 20764"/>
                  <a:gd name="T65" fmla="*/ 2147483646 h 20744"/>
                  <a:gd name="T66" fmla="*/ 2147483646 w 20764"/>
                  <a:gd name="T67" fmla="*/ 2147483646 h 20744"/>
                  <a:gd name="T68" fmla="*/ 2147483646 w 20764"/>
                  <a:gd name="T69" fmla="*/ 2147483646 h 20744"/>
                  <a:gd name="T70" fmla="*/ 2147483646 w 20764"/>
                  <a:gd name="T71" fmla="*/ 2147483646 h 20744"/>
                  <a:gd name="T72" fmla="*/ 2147483646 w 20764"/>
                  <a:gd name="T73" fmla="*/ 2147483646 h 20744"/>
                  <a:gd name="T74" fmla="*/ 2147483646 w 20764"/>
                  <a:gd name="T75" fmla="*/ 2147483646 h 20744"/>
                  <a:gd name="T76" fmla="*/ 2147483646 w 20764"/>
                  <a:gd name="T77" fmla="*/ 2147483646 h 20744"/>
                  <a:gd name="T78" fmla="*/ 2147483646 w 20764"/>
                  <a:gd name="T79" fmla="*/ 2147483646 h 20744"/>
                  <a:gd name="T80" fmla="*/ 2147483646 w 20764"/>
                  <a:gd name="T81" fmla="*/ 2147483646 h 20744"/>
                  <a:gd name="T82" fmla="*/ 2147483646 w 20764"/>
                  <a:gd name="T83" fmla="*/ 2147483646 h 20744"/>
                  <a:gd name="T84" fmla="*/ 2147483646 w 20764"/>
                  <a:gd name="T85" fmla="*/ 2147483646 h 20744"/>
                  <a:gd name="T86" fmla="*/ 2147483646 w 20764"/>
                  <a:gd name="T87" fmla="*/ 2147483646 h 20744"/>
                  <a:gd name="T88" fmla="*/ 2147483646 w 20764"/>
                  <a:gd name="T89" fmla="*/ 2147483646 h 20744"/>
                  <a:gd name="T90" fmla="*/ 2147483646 w 20764"/>
                  <a:gd name="T91" fmla="*/ 2147483646 h 20744"/>
                  <a:gd name="T92" fmla="*/ 2147483646 w 20764"/>
                  <a:gd name="T93" fmla="*/ 2147483646 h 20744"/>
                  <a:gd name="T94" fmla="*/ 2147483646 w 20764"/>
                  <a:gd name="T95" fmla="*/ 2147483646 h 20744"/>
                  <a:gd name="T96" fmla="*/ 2147483646 w 20764"/>
                  <a:gd name="T97" fmla="*/ 2147483646 h 20744"/>
                  <a:gd name="T98" fmla="*/ 2147483646 w 20764"/>
                  <a:gd name="T99" fmla="*/ 2147483646 h 20744"/>
                  <a:gd name="T100" fmla="*/ 2147483646 w 20764"/>
                  <a:gd name="T101" fmla="*/ 2147483646 h 20744"/>
                  <a:gd name="T102" fmla="*/ 2147483646 w 20764"/>
                  <a:gd name="T103" fmla="*/ 2147483646 h 20744"/>
                  <a:gd name="T104" fmla="*/ 2147483646 w 20764"/>
                  <a:gd name="T105" fmla="*/ 2147483646 h 20744"/>
                  <a:gd name="T106" fmla="*/ 2147483646 w 20764"/>
                  <a:gd name="T107" fmla="*/ 2147483646 h 20744"/>
                  <a:gd name="T108" fmla="*/ 2147483646 w 20764"/>
                  <a:gd name="T109" fmla="*/ 2147483646 h 20744"/>
                  <a:gd name="T110" fmla="*/ 2147483646 w 20764"/>
                  <a:gd name="T111" fmla="*/ 2147483646 h 20744"/>
                  <a:gd name="T112" fmla="*/ 2147483646 w 20764"/>
                  <a:gd name="T113" fmla="*/ 2147483646 h 20744"/>
                  <a:gd name="T114" fmla="*/ 2147483646 w 20764"/>
                  <a:gd name="T115" fmla="*/ 2147483646 h 20744"/>
                  <a:gd name="T116" fmla="*/ 2147483646 w 20764"/>
                  <a:gd name="T117" fmla="*/ 2147483646 h 20744"/>
                  <a:gd name="T118" fmla="*/ 2147483646 w 20764"/>
                  <a:gd name="T119" fmla="*/ 2147483646 h 20744"/>
                  <a:gd name="T120" fmla="*/ 2147483646 w 20764"/>
                  <a:gd name="T121" fmla="*/ 2147483646 h 207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0764" h="20744">
                    <a:moveTo>
                      <a:pt x="18800" y="19810"/>
                    </a:moveTo>
                    <a:lnTo>
                      <a:pt x="18800" y="19734"/>
                    </a:lnTo>
                    <a:lnTo>
                      <a:pt x="18839" y="19582"/>
                    </a:lnTo>
                    <a:lnTo>
                      <a:pt x="18839" y="19524"/>
                    </a:lnTo>
                    <a:lnTo>
                      <a:pt x="18839" y="19391"/>
                    </a:lnTo>
                    <a:lnTo>
                      <a:pt x="18858" y="19315"/>
                    </a:lnTo>
                    <a:lnTo>
                      <a:pt x="18839" y="19220"/>
                    </a:lnTo>
                    <a:lnTo>
                      <a:pt x="18800" y="19048"/>
                    </a:lnTo>
                    <a:lnTo>
                      <a:pt x="18782" y="18953"/>
                    </a:lnTo>
                    <a:lnTo>
                      <a:pt x="18800" y="18857"/>
                    </a:lnTo>
                    <a:lnTo>
                      <a:pt x="18782" y="18820"/>
                    </a:lnTo>
                    <a:lnTo>
                      <a:pt x="18763" y="18781"/>
                    </a:lnTo>
                    <a:lnTo>
                      <a:pt x="18648" y="18705"/>
                    </a:lnTo>
                    <a:lnTo>
                      <a:pt x="18382" y="18553"/>
                    </a:lnTo>
                    <a:lnTo>
                      <a:pt x="18115" y="18381"/>
                    </a:lnTo>
                    <a:lnTo>
                      <a:pt x="17848" y="18210"/>
                    </a:lnTo>
                    <a:lnTo>
                      <a:pt x="17581" y="18058"/>
                    </a:lnTo>
                    <a:lnTo>
                      <a:pt x="17334" y="17886"/>
                    </a:lnTo>
                    <a:lnTo>
                      <a:pt x="17067" y="17733"/>
                    </a:lnTo>
                    <a:lnTo>
                      <a:pt x="16801" y="17562"/>
                    </a:lnTo>
                    <a:lnTo>
                      <a:pt x="16534" y="17391"/>
                    </a:lnTo>
                    <a:lnTo>
                      <a:pt x="16401" y="17315"/>
                    </a:lnTo>
                    <a:lnTo>
                      <a:pt x="16305" y="17257"/>
                    </a:lnTo>
                    <a:lnTo>
                      <a:pt x="16229" y="17181"/>
                    </a:lnTo>
                    <a:lnTo>
                      <a:pt x="16172" y="17181"/>
                    </a:lnTo>
                    <a:lnTo>
                      <a:pt x="15944" y="17181"/>
                    </a:lnTo>
                    <a:lnTo>
                      <a:pt x="15410" y="17181"/>
                    </a:lnTo>
                    <a:lnTo>
                      <a:pt x="14877" y="17200"/>
                    </a:lnTo>
                    <a:lnTo>
                      <a:pt x="14343" y="17200"/>
                    </a:lnTo>
                    <a:lnTo>
                      <a:pt x="13810" y="17200"/>
                    </a:lnTo>
                    <a:lnTo>
                      <a:pt x="13582" y="17220"/>
                    </a:lnTo>
                    <a:lnTo>
                      <a:pt x="13143" y="17296"/>
                    </a:lnTo>
                    <a:lnTo>
                      <a:pt x="12191" y="17505"/>
                    </a:lnTo>
                    <a:lnTo>
                      <a:pt x="11238" y="17715"/>
                    </a:lnTo>
                    <a:lnTo>
                      <a:pt x="10286" y="17924"/>
                    </a:lnTo>
                    <a:lnTo>
                      <a:pt x="9315" y="18134"/>
                    </a:lnTo>
                    <a:lnTo>
                      <a:pt x="9257" y="18153"/>
                    </a:lnTo>
                    <a:lnTo>
                      <a:pt x="9124" y="18172"/>
                    </a:lnTo>
                    <a:lnTo>
                      <a:pt x="8990" y="18191"/>
                    </a:lnTo>
                    <a:lnTo>
                      <a:pt x="8934" y="18191"/>
                    </a:lnTo>
                    <a:lnTo>
                      <a:pt x="8686" y="18229"/>
                    </a:lnTo>
                    <a:lnTo>
                      <a:pt x="8629" y="18248"/>
                    </a:lnTo>
                    <a:lnTo>
                      <a:pt x="8609" y="18286"/>
                    </a:lnTo>
                    <a:lnTo>
                      <a:pt x="8553" y="18439"/>
                    </a:lnTo>
                    <a:lnTo>
                      <a:pt x="8477" y="18667"/>
                    </a:lnTo>
                    <a:lnTo>
                      <a:pt x="8400" y="18876"/>
                    </a:lnTo>
                    <a:lnTo>
                      <a:pt x="8324" y="19105"/>
                    </a:lnTo>
                    <a:lnTo>
                      <a:pt x="8248" y="19315"/>
                    </a:lnTo>
                    <a:lnTo>
                      <a:pt x="8210" y="19391"/>
                    </a:lnTo>
                    <a:lnTo>
                      <a:pt x="8172" y="19486"/>
                    </a:lnTo>
                    <a:lnTo>
                      <a:pt x="8152" y="19524"/>
                    </a:lnTo>
                    <a:lnTo>
                      <a:pt x="8133" y="19562"/>
                    </a:lnTo>
                    <a:lnTo>
                      <a:pt x="8096" y="19638"/>
                    </a:lnTo>
                    <a:lnTo>
                      <a:pt x="8038" y="19696"/>
                    </a:lnTo>
                    <a:lnTo>
                      <a:pt x="8000" y="19772"/>
                    </a:lnTo>
                    <a:lnTo>
                      <a:pt x="7943" y="19848"/>
                    </a:lnTo>
                    <a:lnTo>
                      <a:pt x="7905" y="19924"/>
                    </a:lnTo>
                    <a:lnTo>
                      <a:pt x="7771" y="20095"/>
                    </a:lnTo>
                    <a:lnTo>
                      <a:pt x="7657" y="20286"/>
                    </a:lnTo>
                    <a:lnTo>
                      <a:pt x="7524" y="20476"/>
                    </a:lnTo>
                    <a:lnTo>
                      <a:pt x="7390" y="20648"/>
                    </a:lnTo>
                    <a:lnTo>
                      <a:pt x="7334" y="20743"/>
                    </a:lnTo>
                    <a:lnTo>
                      <a:pt x="4305" y="20743"/>
                    </a:lnTo>
                    <a:lnTo>
                      <a:pt x="4266" y="20743"/>
                    </a:lnTo>
                    <a:lnTo>
                      <a:pt x="4248" y="20724"/>
                    </a:lnTo>
                    <a:lnTo>
                      <a:pt x="4229" y="20686"/>
                    </a:lnTo>
                    <a:lnTo>
                      <a:pt x="4134" y="20476"/>
                    </a:lnTo>
                    <a:lnTo>
                      <a:pt x="4095" y="20420"/>
                    </a:lnTo>
                    <a:lnTo>
                      <a:pt x="4057" y="20400"/>
                    </a:lnTo>
                    <a:lnTo>
                      <a:pt x="4038" y="20400"/>
                    </a:lnTo>
                    <a:lnTo>
                      <a:pt x="4019" y="20439"/>
                    </a:lnTo>
                    <a:lnTo>
                      <a:pt x="3981" y="20476"/>
                    </a:lnTo>
                    <a:lnTo>
                      <a:pt x="3962" y="20496"/>
                    </a:lnTo>
                    <a:lnTo>
                      <a:pt x="3924" y="20534"/>
                    </a:lnTo>
                    <a:lnTo>
                      <a:pt x="3924" y="20553"/>
                    </a:lnTo>
                    <a:lnTo>
                      <a:pt x="3886" y="20553"/>
                    </a:lnTo>
                    <a:lnTo>
                      <a:pt x="3829" y="20553"/>
                    </a:lnTo>
                    <a:lnTo>
                      <a:pt x="3809" y="20572"/>
                    </a:lnTo>
                    <a:lnTo>
                      <a:pt x="3790" y="20591"/>
                    </a:lnTo>
                    <a:lnTo>
                      <a:pt x="3772" y="20610"/>
                    </a:lnTo>
                    <a:lnTo>
                      <a:pt x="3714" y="20686"/>
                    </a:lnTo>
                    <a:lnTo>
                      <a:pt x="3695" y="20705"/>
                    </a:lnTo>
                    <a:lnTo>
                      <a:pt x="3676" y="20705"/>
                    </a:lnTo>
                    <a:lnTo>
                      <a:pt x="3657" y="20705"/>
                    </a:lnTo>
                    <a:lnTo>
                      <a:pt x="3638" y="20705"/>
                    </a:lnTo>
                    <a:lnTo>
                      <a:pt x="3505" y="20686"/>
                    </a:lnTo>
                    <a:lnTo>
                      <a:pt x="3333" y="20686"/>
                    </a:lnTo>
                    <a:lnTo>
                      <a:pt x="3257" y="20667"/>
                    </a:lnTo>
                    <a:lnTo>
                      <a:pt x="3219" y="20553"/>
                    </a:lnTo>
                    <a:lnTo>
                      <a:pt x="3105" y="19334"/>
                    </a:lnTo>
                    <a:lnTo>
                      <a:pt x="3105" y="19315"/>
                    </a:lnTo>
                    <a:lnTo>
                      <a:pt x="3067" y="19238"/>
                    </a:lnTo>
                    <a:lnTo>
                      <a:pt x="3047" y="19201"/>
                    </a:lnTo>
                    <a:lnTo>
                      <a:pt x="2933" y="17124"/>
                    </a:lnTo>
                    <a:lnTo>
                      <a:pt x="2933" y="16953"/>
                    </a:lnTo>
                    <a:lnTo>
                      <a:pt x="3010" y="16458"/>
                    </a:lnTo>
                    <a:lnTo>
                      <a:pt x="2991" y="16400"/>
                    </a:lnTo>
                    <a:lnTo>
                      <a:pt x="2800" y="16419"/>
                    </a:lnTo>
                    <a:lnTo>
                      <a:pt x="2743" y="16419"/>
                    </a:lnTo>
                    <a:lnTo>
                      <a:pt x="2666" y="16400"/>
                    </a:lnTo>
                    <a:lnTo>
                      <a:pt x="2629" y="16400"/>
                    </a:lnTo>
                    <a:lnTo>
                      <a:pt x="2610" y="16419"/>
                    </a:lnTo>
                    <a:lnTo>
                      <a:pt x="2571" y="16477"/>
                    </a:lnTo>
                    <a:lnTo>
                      <a:pt x="2552" y="16705"/>
                    </a:lnTo>
                    <a:lnTo>
                      <a:pt x="2534" y="16743"/>
                    </a:lnTo>
                    <a:lnTo>
                      <a:pt x="2514" y="16781"/>
                    </a:lnTo>
                    <a:lnTo>
                      <a:pt x="2476" y="16800"/>
                    </a:lnTo>
                    <a:lnTo>
                      <a:pt x="2438" y="16819"/>
                    </a:lnTo>
                    <a:lnTo>
                      <a:pt x="2400" y="16839"/>
                    </a:lnTo>
                    <a:lnTo>
                      <a:pt x="2343" y="16839"/>
                    </a:lnTo>
                    <a:lnTo>
                      <a:pt x="2305" y="16839"/>
                    </a:lnTo>
                    <a:lnTo>
                      <a:pt x="2267" y="16819"/>
                    </a:lnTo>
                    <a:lnTo>
                      <a:pt x="2229" y="16800"/>
                    </a:lnTo>
                    <a:lnTo>
                      <a:pt x="2209" y="16762"/>
                    </a:lnTo>
                    <a:lnTo>
                      <a:pt x="2209" y="16724"/>
                    </a:lnTo>
                    <a:lnTo>
                      <a:pt x="2095" y="16324"/>
                    </a:lnTo>
                    <a:lnTo>
                      <a:pt x="2076" y="16286"/>
                    </a:lnTo>
                    <a:lnTo>
                      <a:pt x="2057" y="16286"/>
                    </a:lnTo>
                    <a:lnTo>
                      <a:pt x="2038" y="16286"/>
                    </a:lnTo>
                    <a:lnTo>
                      <a:pt x="2019" y="16286"/>
                    </a:lnTo>
                    <a:lnTo>
                      <a:pt x="1981" y="16248"/>
                    </a:lnTo>
                    <a:lnTo>
                      <a:pt x="1962" y="16210"/>
                    </a:lnTo>
                    <a:lnTo>
                      <a:pt x="1943" y="16191"/>
                    </a:lnTo>
                    <a:lnTo>
                      <a:pt x="1886" y="16172"/>
                    </a:lnTo>
                    <a:lnTo>
                      <a:pt x="1809" y="16172"/>
                    </a:lnTo>
                    <a:lnTo>
                      <a:pt x="1772" y="16153"/>
                    </a:lnTo>
                    <a:lnTo>
                      <a:pt x="1733" y="16133"/>
                    </a:lnTo>
                    <a:lnTo>
                      <a:pt x="1714" y="16096"/>
                    </a:lnTo>
                    <a:lnTo>
                      <a:pt x="1714" y="16057"/>
                    </a:lnTo>
                    <a:lnTo>
                      <a:pt x="1695" y="16019"/>
                    </a:lnTo>
                    <a:lnTo>
                      <a:pt x="1695" y="15981"/>
                    </a:lnTo>
                    <a:lnTo>
                      <a:pt x="1657" y="15924"/>
                    </a:lnTo>
                    <a:lnTo>
                      <a:pt x="1600" y="15886"/>
                    </a:lnTo>
                    <a:lnTo>
                      <a:pt x="1543" y="15848"/>
                    </a:lnTo>
                    <a:lnTo>
                      <a:pt x="1486" y="15791"/>
                    </a:lnTo>
                    <a:lnTo>
                      <a:pt x="1467" y="15752"/>
                    </a:lnTo>
                    <a:lnTo>
                      <a:pt x="1447" y="15676"/>
                    </a:lnTo>
                    <a:lnTo>
                      <a:pt x="1428" y="15638"/>
                    </a:lnTo>
                    <a:lnTo>
                      <a:pt x="1391" y="15562"/>
                    </a:lnTo>
                    <a:lnTo>
                      <a:pt x="1371" y="15524"/>
                    </a:lnTo>
                    <a:lnTo>
                      <a:pt x="1371" y="15486"/>
                    </a:lnTo>
                    <a:lnTo>
                      <a:pt x="1391" y="15429"/>
                    </a:lnTo>
                    <a:lnTo>
                      <a:pt x="1391" y="15391"/>
                    </a:lnTo>
                    <a:lnTo>
                      <a:pt x="1371" y="15353"/>
                    </a:lnTo>
                    <a:lnTo>
                      <a:pt x="1352" y="15315"/>
                    </a:lnTo>
                    <a:lnTo>
                      <a:pt x="1314" y="15295"/>
                    </a:lnTo>
                    <a:lnTo>
                      <a:pt x="1371" y="15200"/>
                    </a:lnTo>
                    <a:lnTo>
                      <a:pt x="1428" y="15124"/>
                    </a:lnTo>
                    <a:lnTo>
                      <a:pt x="1447" y="15086"/>
                    </a:lnTo>
                    <a:lnTo>
                      <a:pt x="1428" y="15029"/>
                    </a:lnTo>
                    <a:lnTo>
                      <a:pt x="1428" y="15010"/>
                    </a:lnTo>
                    <a:lnTo>
                      <a:pt x="1428" y="14972"/>
                    </a:lnTo>
                    <a:lnTo>
                      <a:pt x="1428" y="14858"/>
                    </a:lnTo>
                    <a:lnTo>
                      <a:pt x="1428" y="14838"/>
                    </a:lnTo>
                    <a:lnTo>
                      <a:pt x="1428" y="14819"/>
                    </a:lnTo>
                    <a:lnTo>
                      <a:pt x="1410" y="14819"/>
                    </a:lnTo>
                    <a:lnTo>
                      <a:pt x="1410" y="14800"/>
                    </a:lnTo>
                    <a:lnTo>
                      <a:pt x="1391" y="14800"/>
                    </a:lnTo>
                    <a:lnTo>
                      <a:pt x="1333" y="14762"/>
                    </a:lnTo>
                    <a:lnTo>
                      <a:pt x="1295" y="14743"/>
                    </a:lnTo>
                    <a:lnTo>
                      <a:pt x="1257" y="14686"/>
                    </a:lnTo>
                    <a:lnTo>
                      <a:pt x="1219" y="14667"/>
                    </a:lnTo>
                    <a:lnTo>
                      <a:pt x="1181" y="14648"/>
                    </a:lnTo>
                    <a:lnTo>
                      <a:pt x="1124" y="14629"/>
                    </a:lnTo>
                    <a:lnTo>
                      <a:pt x="1105" y="14610"/>
                    </a:lnTo>
                    <a:lnTo>
                      <a:pt x="1086" y="14591"/>
                    </a:lnTo>
                    <a:lnTo>
                      <a:pt x="1066" y="14553"/>
                    </a:lnTo>
                    <a:lnTo>
                      <a:pt x="1066" y="14533"/>
                    </a:lnTo>
                    <a:lnTo>
                      <a:pt x="1066" y="14496"/>
                    </a:lnTo>
                    <a:lnTo>
                      <a:pt x="1066" y="14457"/>
                    </a:lnTo>
                    <a:lnTo>
                      <a:pt x="1047" y="14438"/>
                    </a:lnTo>
                    <a:lnTo>
                      <a:pt x="1029" y="14419"/>
                    </a:lnTo>
                    <a:lnTo>
                      <a:pt x="1010" y="14401"/>
                    </a:lnTo>
                    <a:lnTo>
                      <a:pt x="1010" y="14381"/>
                    </a:lnTo>
                    <a:lnTo>
                      <a:pt x="1029" y="14362"/>
                    </a:lnTo>
                    <a:lnTo>
                      <a:pt x="1029" y="14343"/>
                    </a:lnTo>
                    <a:lnTo>
                      <a:pt x="1029" y="14305"/>
                    </a:lnTo>
                    <a:lnTo>
                      <a:pt x="1029" y="14286"/>
                    </a:lnTo>
                    <a:lnTo>
                      <a:pt x="1010" y="14267"/>
                    </a:lnTo>
                    <a:lnTo>
                      <a:pt x="971" y="14248"/>
                    </a:lnTo>
                    <a:lnTo>
                      <a:pt x="933" y="14172"/>
                    </a:lnTo>
                    <a:lnTo>
                      <a:pt x="895" y="14057"/>
                    </a:lnTo>
                    <a:lnTo>
                      <a:pt x="857" y="13962"/>
                    </a:lnTo>
                    <a:lnTo>
                      <a:pt x="800" y="13886"/>
                    </a:lnTo>
                    <a:lnTo>
                      <a:pt x="762" y="13829"/>
                    </a:lnTo>
                    <a:lnTo>
                      <a:pt x="724" y="13791"/>
                    </a:lnTo>
                    <a:lnTo>
                      <a:pt x="705" y="13771"/>
                    </a:lnTo>
                    <a:lnTo>
                      <a:pt x="666" y="13734"/>
                    </a:lnTo>
                    <a:lnTo>
                      <a:pt x="648" y="13715"/>
                    </a:lnTo>
                    <a:lnTo>
                      <a:pt x="609" y="13676"/>
                    </a:lnTo>
                    <a:lnTo>
                      <a:pt x="553" y="13524"/>
                    </a:lnTo>
                    <a:lnTo>
                      <a:pt x="457" y="13353"/>
                    </a:lnTo>
                    <a:lnTo>
                      <a:pt x="419" y="13295"/>
                    </a:lnTo>
                    <a:lnTo>
                      <a:pt x="304" y="13162"/>
                    </a:lnTo>
                    <a:lnTo>
                      <a:pt x="286" y="13124"/>
                    </a:lnTo>
                    <a:lnTo>
                      <a:pt x="267" y="13067"/>
                    </a:lnTo>
                    <a:lnTo>
                      <a:pt x="286" y="12991"/>
                    </a:lnTo>
                    <a:lnTo>
                      <a:pt x="324" y="12933"/>
                    </a:lnTo>
                    <a:lnTo>
                      <a:pt x="381" y="12896"/>
                    </a:lnTo>
                    <a:lnTo>
                      <a:pt x="629" y="12648"/>
                    </a:lnTo>
                    <a:lnTo>
                      <a:pt x="685" y="12572"/>
                    </a:lnTo>
                    <a:lnTo>
                      <a:pt x="1124" y="11905"/>
                    </a:lnTo>
                    <a:lnTo>
                      <a:pt x="1143" y="11886"/>
                    </a:lnTo>
                    <a:lnTo>
                      <a:pt x="1143" y="11848"/>
                    </a:lnTo>
                    <a:lnTo>
                      <a:pt x="1143" y="11790"/>
                    </a:lnTo>
                    <a:lnTo>
                      <a:pt x="1143" y="11753"/>
                    </a:lnTo>
                    <a:lnTo>
                      <a:pt x="1162" y="11714"/>
                    </a:lnTo>
                    <a:lnTo>
                      <a:pt x="1181" y="11695"/>
                    </a:lnTo>
                    <a:lnTo>
                      <a:pt x="1276" y="11619"/>
                    </a:lnTo>
                    <a:lnTo>
                      <a:pt x="1314" y="11619"/>
                    </a:lnTo>
                    <a:lnTo>
                      <a:pt x="1352" y="11619"/>
                    </a:lnTo>
                    <a:lnTo>
                      <a:pt x="1391" y="11619"/>
                    </a:lnTo>
                    <a:lnTo>
                      <a:pt x="1428" y="11619"/>
                    </a:lnTo>
                    <a:lnTo>
                      <a:pt x="1486" y="11600"/>
                    </a:lnTo>
                    <a:lnTo>
                      <a:pt x="1505" y="11600"/>
                    </a:lnTo>
                    <a:lnTo>
                      <a:pt x="1543" y="11619"/>
                    </a:lnTo>
                    <a:lnTo>
                      <a:pt x="1600" y="11600"/>
                    </a:lnTo>
                    <a:lnTo>
                      <a:pt x="1638" y="11600"/>
                    </a:lnTo>
                    <a:lnTo>
                      <a:pt x="1657" y="11543"/>
                    </a:lnTo>
                    <a:lnTo>
                      <a:pt x="1676" y="11486"/>
                    </a:lnTo>
                    <a:lnTo>
                      <a:pt x="1657" y="11429"/>
                    </a:lnTo>
                    <a:lnTo>
                      <a:pt x="1638" y="11391"/>
                    </a:lnTo>
                    <a:lnTo>
                      <a:pt x="1619" y="11314"/>
                    </a:lnTo>
                    <a:lnTo>
                      <a:pt x="1600" y="11296"/>
                    </a:lnTo>
                    <a:lnTo>
                      <a:pt x="1581" y="11277"/>
                    </a:lnTo>
                    <a:lnTo>
                      <a:pt x="1447" y="11162"/>
                    </a:lnTo>
                    <a:lnTo>
                      <a:pt x="1219" y="10876"/>
                    </a:lnTo>
                    <a:lnTo>
                      <a:pt x="1124" y="10819"/>
                    </a:lnTo>
                    <a:lnTo>
                      <a:pt x="1086" y="10800"/>
                    </a:lnTo>
                    <a:lnTo>
                      <a:pt x="1029" y="10781"/>
                    </a:lnTo>
                    <a:lnTo>
                      <a:pt x="857" y="10667"/>
                    </a:lnTo>
                    <a:lnTo>
                      <a:pt x="819" y="10648"/>
                    </a:lnTo>
                    <a:lnTo>
                      <a:pt x="629" y="10457"/>
                    </a:lnTo>
                    <a:lnTo>
                      <a:pt x="609" y="10419"/>
                    </a:lnTo>
                    <a:lnTo>
                      <a:pt x="571" y="10419"/>
                    </a:lnTo>
                    <a:lnTo>
                      <a:pt x="514" y="10400"/>
                    </a:lnTo>
                    <a:lnTo>
                      <a:pt x="438" y="10362"/>
                    </a:lnTo>
                    <a:lnTo>
                      <a:pt x="172" y="10076"/>
                    </a:lnTo>
                    <a:lnTo>
                      <a:pt x="133" y="10000"/>
                    </a:lnTo>
                    <a:lnTo>
                      <a:pt x="76" y="9753"/>
                    </a:lnTo>
                    <a:lnTo>
                      <a:pt x="76" y="9695"/>
                    </a:lnTo>
                    <a:lnTo>
                      <a:pt x="57" y="9677"/>
                    </a:lnTo>
                    <a:lnTo>
                      <a:pt x="57" y="9657"/>
                    </a:lnTo>
                    <a:lnTo>
                      <a:pt x="0" y="9600"/>
                    </a:lnTo>
                    <a:lnTo>
                      <a:pt x="0" y="9562"/>
                    </a:lnTo>
                    <a:lnTo>
                      <a:pt x="0" y="9524"/>
                    </a:lnTo>
                    <a:lnTo>
                      <a:pt x="19" y="9486"/>
                    </a:lnTo>
                    <a:lnTo>
                      <a:pt x="38" y="9410"/>
                    </a:lnTo>
                    <a:lnTo>
                      <a:pt x="152" y="9238"/>
                    </a:lnTo>
                    <a:lnTo>
                      <a:pt x="152" y="9219"/>
                    </a:lnTo>
                    <a:lnTo>
                      <a:pt x="152" y="9181"/>
                    </a:lnTo>
                    <a:lnTo>
                      <a:pt x="114" y="9181"/>
                    </a:lnTo>
                    <a:lnTo>
                      <a:pt x="95" y="9162"/>
                    </a:lnTo>
                    <a:lnTo>
                      <a:pt x="76" y="9143"/>
                    </a:lnTo>
                    <a:lnTo>
                      <a:pt x="57" y="9105"/>
                    </a:lnTo>
                    <a:lnTo>
                      <a:pt x="76" y="9048"/>
                    </a:lnTo>
                    <a:lnTo>
                      <a:pt x="95" y="9010"/>
                    </a:lnTo>
                    <a:lnTo>
                      <a:pt x="114" y="8971"/>
                    </a:lnTo>
                    <a:lnTo>
                      <a:pt x="133" y="8934"/>
                    </a:lnTo>
                    <a:lnTo>
                      <a:pt x="209" y="8895"/>
                    </a:lnTo>
                    <a:lnTo>
                      <a:pt x="228" y="8857"/>
                    </a:lnTo>
                    <a:lnTo>
                      <a:pt x="248" y="8781"/>
                    </a:lnTo>
                    <a:lnTo>
                      <a:pt x="248" y="8762"/>
                    </a:lnTo>
                    <a:lnTo>
                      <a:pt x="343" y="8553"/>
                    </a:lnTo>
                    <a:lnTo>
                      <a:pt x="343" y="8514"/>
                    </a:lnTo>
                    <a:lnTo>
                      <a:pt x="343" y="8495"/>
                    </a:lnTo>
                    <a:lnTo>
                      <a:pt x="304" y="8458"/>
                    </a:lnTo>
                    <a:lnTo>
                      <a:pt x="304" y="8438"/>
                    </a:lnTo>
                    <a:lnTo>
                      <a:pt x="304" y="8400"/>
                    </a:lnTo>
                    <a:lnTo>
                      <a:pt x="362" y="8324"/>
                    </a:lnTo>
                    <a:lnTo>
                      <a:pt x="304" y="8305"/>
                    </a:lnTo>
                    <a:lnTo>
                      <a:pt x="304" y="8286"/>
                    </a:lnTo>
                    <a:lnTo>
                      <a:pt x="362" y="8191"/>
                    </a:lnTo>
                    <a:lnTo>
                      <a:pt x="362" y="8133"/>
                    </a:lnTo>
                    <a:lnTo>
                      <a:pt x="362" y="8095"/>
                    </a:lnTo>
                    <a:lnTo>
                      <a:pt x="362" y="8038"/>
                    </a:lnTo>
                    <a:lnTo>
                      <a:pt x="381" y="7981"/>
                    </a:lnTo>
                    <a:lnTo>
                      <a:pt x="362" y="7924"/>
                    </a:lnTo>
                    <a:lnTo>
                      <a:pt x="362" y="7867"/>
                    </a:lnTo>
                    <a:lnTo>
                      <a:pt x="400" y="7810"/>
                    </a:lnTo>
                    <a:lnTo>
                      <a:pt x="400" y="7772"/>
                    </a:lnTo>
                    <a:lnTo>
                      <a:pt x="400" y="7714"/>
                    </a:lnTo>
                    <a:lnTo>
                      <a:pt x="343" y="7638"/>
                    </a:lnTo>
                    <a:lnTo>
                      <a:pt x="324" y="7581"/>
                    </a:lnTo>
                    <a:lnTo>
                      <a:pt x="324" y="7486"/>
                    </a:lnTo>
                    <a:lnTo>
                      <a:pt x="324" y="7467"/>
                    </a:lnTo>
                    <a:lnTo>
                      <a:pt x="343" y="7448"/>
                    </a:lnTo>
                    <a:lnTo>
                      <a:pt x="343" y="7429"/>
                    </a:lnTo>
                    <a:lnTo>
                      <a:pt x="343" y="7391"/>
                    </a:lnTo>
                    <a:lnTo>
                      <a:pt x="324" y="7334"/>
                    </a:lnTo>
                    <a:lnTo>
                      <a:pt x="304" y="7276"/>
                    </a:lnTo>
                    <a:lnTo>
                      <a:pt x="248" y="7219"/>
                    </a:lnTo>
                    <a:lnTo>
                      <a:pt x="209" y="7181"/>
                    </a:lnTo>
                    <a:lnTo>
                      <a:pt x="248" y="7162"/>
                    </a:lnTo>
                    <a:lnTo>
                      <a:pt x="286" y="7162"/>
                    </a:lnTo>
                    <a:lnTo>
                      <a:pt x="324" y="7162"/>
                    </a:lnTo>
                    <a:lnTo>
                      <a:pt x="362" y="7181"/>
                    </a:lnTo>
                    <a:lnTo>
                      <a:pt x="362" y="7143"/>
                    </a:lnTo>
                    <a:lnTo>
                      <a:pt x="343" y="7105"/>
                    </a:lnTo>
                    <a:lnTo>
                      <a:pt x="286" y="7048"/>
                    </a:lnTo>
                    <a:lnTo>
                      <a:pt x="362" y="7048"/>
                    </a:lnTo>
                    <a:lnTo>
                      <a:pt x="400" y="7048"/>
                    </a:lnTo>
                    <a:lnTo>
                      <a:pt x="419" y="6971"/>
                    </a:lnTo>
                    <a:lnTo>
                      <a:pt x="4134" y="7181"/>
                    </a:lnTo>
                    <a:lnTo>
                      <a:pt x="4190" y="7162"/>
                    </a:lnTo>
                    <a:lnTo>
                      <a:pt x="4210" y="7162"/>
                    </a:lnTo>
                    <a:lnTo>
                      <a:pt x="4171" y="7143"/>
                    </a:lnTo>
                    <a:lnTo>
                      <a:pt x="4152" y="7143"/>
                    </a:lnTo>
                    <a:lnTo>
                      <a:pt x="4057" y="7105"/>
                    </a:lnTo>
                    <a:lnTo>
                      <a:pt x="4019" y="7105"/>
                    </a:lnTo>
                    <a:lnTo>
                      <a:pt x="3981" y="7086"/>
                    </a:lnTo>
                    <a:lnTo>
                      <a:pt x="3924" y="6990"/>
                    </a:lnTo>
                    <a:lnTo>
                      <a:pt x="3886" y="6953"/>
                    </a:lnTo>
                    <a:lnTo>
                      <a:pt x="3867" y="6895"/>
                    </a:lnTo>
                    <a:lnTo>
                      <a:pt x="3867" y="6857"/>
                    </a:lnTo>
                    <a:lnTo>
                      <a:pt x="3867" y="6781"/>
                    </a:lnTo>
                    <a:lnTo>
                      <a:pt x="3867" y="6762"/>
                    </a:lnTo>
                    <a:lnTo>
                      <a:pt x="3848" y="6724"/>
                    </a:lnTo>
                    <a:lnTo>
                      <a:pt x="3790" y="6648"/>
                    </a:lnTo>
                    <a:lnTo>
                      <a:pt x="3753" y="6572"/>
                    </a:lnTo>
                    <a:lnTo>
                      <a:pt x="3714" y="6533"/>
                    </a:lnTo>
                    <a:lnTo>
                      <a:pt x="3695" y="6514"/>
                    </a:lnTo>
                    <a:lnTo>
                      <a:pt x="3676" y="6495"/>
                    </a:lnTo>
                    <a:lnTo>
                      <a:pt x="3581" y="6457"/>
                    </a:lnTo>
                    <a:lnTo>
                      <a:pt x="3562" y="6438"/>
                    </a:lnTo>
                    <a:lnTo>
                      <a:pt x="3467" y="6362"/>
                    </a:lnTo>
                    <a:lnTo>
                      <a:pt x="3448" y="6343"/>
                    </a:lnTo>
                    <a:lnTo>
                      <a:pt x="3409" y="6343"/>
                    </a:lnTo>
                    <a:lnTo>
                      <a:pt x="3372" y="6343"/>
                    </a:lnTo>
                    <a:lnTo>
                      <a:pt x="3333" y="6324"/>
                    </a:lnTo>
                    <a:lnTo>
                      <a:pt x="3219" y="6191"/>
                    </a:lnTo>
                    <a:lnTo>
                      <a:pt x="3181" y="6152"/>
                    </a:lnTo>
                    <a:lnTo>
                      <a:pt x="3181" y="6000"/>
                    </a:lnTo>
                    <a:lnTo>
                      <a:pt x="3162" y="5962"/>
                    </a:lnTo>
                    <a:lnTo>
                      <a:pt x="3124" y="5924"/>
                    </a:lnTo>
                    <a:lnTo>
                      <a:pt x="3086" y="5886"/>
                    </a:lnTo>
                    <a:lnTo>
                      <a:pt x="3010" y="5867"/>
                    </a:lnTo>
                    <a:lnTo>
                      <a:pt x="2991" y="5847"/>
                    </a:lnTo>
                    <a:lnTo>
                      <a:pt x="2952" y="5810"/>
                    </a:lnTo>
                    <a:lnTo>
                      <a:pt x="2666" y="5353"/>
                    </a:lnTo>
                    <a:lnTo>
                      <a:pt x="2552" y="5067"/>
                    </a:lnTo>
                    <a:lnTo>
                      <a:pt x="2476" y="4914"/>
                    </a:lnTo>
                    <a:lnTo>
                      <a:pt x="2457" y="4876"/>
                    </a:lnTo>
                    <a:lnTo>
                      <a:pt x="2419" y="4724"/>
                    </a:lnTo>
                    <a:lnTo>
                      <a:pt x="2438" y="4667"/>
                    </a:lnTo>
                    <a:lnTo>
                      <a:pt x="2457" y="4610"/>
                    </a:lnTo>
                    <a:lnTo>
                      <a:pt x="2457" y="4572"/>
                    </a:lnTo>
                    <a:lnTo>
                      <a:pt x="2457" y="4476"/>
                    </a:lnTo>
                    <a:lnTo>
                      <a:pt x="2457" y="4324"/>
                    </a:lnTo>
                    <a:lnTo>
                      <a:pt x="2438" y="3981"/>
                    </a:lnTo>
                    <a:lnTo>
                      <a:pt x="2381" y="3714"/>
                    </a:lnTo>
                    <a:lnTo>
                      <a:pt x="2514" y="3657"/>
                    </a:lnTo>
                    <a:lnTo>
                      <a:pt x="3486" y="3372"/>
                    </a:lnTo>
                    <a:lnTo>
                      <a:pt x="5067" y="2457"/>
                    </a:lnTo>
                    <a:lnTo>
                      <a:pt x="7581" y="1010"/>
                    </a:lnTo>
                    <a:lnTo>
                      <a:pt x="9086" y="114"/>
                    </a:lnTo>
                    <a:lnTo>
                      <a:pt x="9105" y="133"/>
                    </a:lnTo>
                    <a:lnTo>
                      <a:pt x="9181" y="190"/>
                    </a:lnTo>
                    <a:lnTo>
                      <a:pt x="9200" y="209"/>
                    </a:lnTo>
                    <a:lnTo>
                      <a:pt x="9334" y="248"/>
                    </a:lnTo>
                    <a:lnTo>
                      <a:pt x="9467" y="229"/>
                    </a:lnTo>
                    <a:lnTo>
                      <a:pt x="9581" y="190"/>
                    </a:lnTo>
                    <a:lnTo>
                      <a:pt x="9772" y="76"/>
                    </a:lnTo>
                    <a:lnTo>
                      <a:pt x="9829" y="95"/>
                    </a:lnTo>
                    <a:lnTo>
                      <a:pt x="9867" y="95"/>
                    </a:lnTo>
                    <a:lnTo>
                      <a:pt x="9962" y="114"/>
                    </a:lnTo>
                    <a:lnTo>
                      <a:pt x="10038" y="153"/>
                    </a:lnTo>
                    <a:lnTo>
                      <a:pt x="10057" y="171"/>
                    </a:lnTo>
                    <a:lnTo>
                      <a:pt x="10096" y="171"/>
                    </a:lnTo>
                    <a:lnTo>
                      <a:pt x="10153" y="153"/>
                    </a:lnTo>
                    <a:lnTo>
                      <a:pt x="10343" y="153"/>
                    </a:lnTo>
                    <a:lnTo>
                      <a:pt x="10362" y="153"/>
                    </a:lnTo>
                    <a:lnTo>
                      <a:pt x="10381" y="76"/>
                    </a:lnTo>
                    <a:lnTo>
                      <a:pt x="10438" y="57"/>
                    </a:lnTo>
                    <a:lnTo>
                      <a:pt x="10553" y="38"/>
                    </a:lnTo>
                    <a:lnTo>
                      <a:pt x="10553" y="19"/>
                    </a:lnTo>
                    <a:lnTo>
                      <a:pt x="10591" y="0"/>
                    </a:lnTo>
                    <a:lnTo>
                      <a:pt x="10629" y="0"/>
                    </a:lnTo>
                    <a:lnTo>
                      <a:pt x="10648" y="19"/>
                    </a:lnTo>
                    <a:lnTo>
                      <a:pt x="10648" y="153"/>
                    </a:lnTo>
                    <a:lnTo>
                      <a:pt x="10705" y="209"/>
                    </a:lnTo>
                    <a:lnTo>
                      <a:pt x="10819" y="229"/>
                    </a:lnTo>
                    <a:lnTo>
                      <a:pt x="10971" y="229"/>
                    </a:lnTo>
                    <a:lnTo>
                      <a:pt x="11048" y="248"/>
                    </a:lnTo>
                    <a:lnTo>
                      <a:pt x="11105" y="305"/>
                    </a:lnTo>
                    <a:lnTo>
                      <a:pt x="11124" y="324"/>
                    </a:lnTo>
                    <a:lnTo>
                      <a:pt x="11334" y="400"/>
                    </a:lnTo>
                    <a:lnTo>
                      <a:pt x="11543" y="571"/>
                    </a:lnTo>
                    <a:lnTo>
                      <a:pt x="11753" y="743"/>
                    </a:lnTo>
                    <a:lnTo>
                      <a:pt x="11848" y="800"/>
                    </a:lnTo>
                    <a:lnTo>
                      <a:pt x="11905" y="800"/>
                    </a:lnTo>
                    <a:lnTo>
                      <a:pt x="11924" y="819"/>
                    </a:lnTo>
                    <a:lnTo>
                      <a:pt x="11943" y="819"/>
                    </a:lnTo>
                    <a:lnTo>
                      <a:pt x="11962" y="857"/>
                    </a:lnTo>
                    <a:lnTo>
                      <a:pt x="11962" y="876"/>
                    </a:lnTo>
                    <a:lnTo>
                      <a:pt x="12000" y="895"/>
                    </a:lnTo>
                    <a:lnTo>
                      <a:pt x="12210" y="933"/>
                    </a:lnTo>
                    <a:lnTo>
                      <a:pt x="12248" y="971"/>
                    </a:lnTo>
                    <a:lnTo>
                      <a:pt x="12286" y="1028"/>
                    </a:lnTo>
                    <a:lnTo>
                      <a:pt x="12286" y="1105"/>
                    </a:lnTo>
                    <a:lnTo>
                      <a:pt x="12305" y="1181"/>
                    </a:lnTo>
                    <a:lnTo>
                      <a:pt x="12324" y="1257"/>
                    </a:lnTo>
                    <a:lnTo>
                      <a:pt x="12362" y="1314"/>
                    </a:lnTo>
                    <a:lnTo>
                      <a:pt x="12381" y="1352"/>
                    </a:lnTo>
                    <a:lnTo>
                      <a:pt x="12439" y="1391"/>
                    </a:lnTo>
                    <a:lnTo>
                      <a:pt x="12439" y="1409"/>
                    </a:lnTo>
                    <a:lnTo>
                      <a:pt x="12439" y="1448"/>
                    </a:lnTo>
                    <a:lnTo>
                      <a:pt x="12439" y="1467"/>
                    </a:lnTo>
                    <a:lnTo>
                      <a:pt x="12476" y="1467"/>
                    </a:lnTo>
                    <a:lnTo>
                      <a:pt x="12495" y="1486"/>
                    </a:lnTo>
                    <a:lnTo>
                      <a:pt x="12495" y="1505"/>
                    </a:lnTo>
                    <a:lnTo>
                      <a:pt x="12495" y="1524"/>
                    </a:lnTo>
                    <a:lnTo>
                      <a:pt x="12476" y="1581"/>
                    </a:lnTo>
                    <a:lnTo>
                      <a:pt x="12439" y="1714"/>
                    </a:lnTo>
                    <a:lnTo>
                      <a:pt x="12400" y="1790"/>
                    </a:lnTo>
                    <a:lnTo>
                      <a:pt x="12362" y="1829"/>
                    </a:lnTo>
                    <a:lnTo>
                      <a:pt x="12286" y="1848"/>
                    </a:lnTo>
                    <a:lnTo>
                      <a:pt x="12267" y="1867"/>
                    </a:lnTo>
                    <a:lnTo>
                      <a:pt x="12248" y="1905"/>
                    </a:lnTo>
                    <a:lnTo>
                      <a:pt x="12248" y="1962"/>
                    </a:lnTo>
                    <a:lnTo>
                      <a:pt x="12248" y="2038"/>
                    </a:lnTo>
                    <a:lnTo>
                      <a:pt x="12248" y="2076"/>
                    </a:lnTo>
                    <a:lnTo>
                      <a:pt x="12286" y="2134"/>
                    </a:lnTo>
                    <a:lnTo>
                      <a:pt x="12286" y="2210"/>
                    </a:lnTo>
                    <a:lnTo>
                      <a:pt x="12286" y="2286"/>
                    </a:lnTo>
                    <a:lnTo>
                      <a:pt x="12286" y="2362"/>
                    </a:lnTo>
                    <a:lnTo>
                      <a:pt x="12305" y="2419"/>
                    </a:lnTo>
                    <a:lnTo>
                      <a:pt x="12458" y="2552"/>
                    </a:lnTo>
                    <a:lnTo>
                      <a:pt x="12495" y="2610"/>
                    </a:lnTo>
                    <a:lnTo>
                      <a:pt x="12534" y="2781"/>
                    </a:lnTo>
                    <a:lnTo>
                      <a:pt x="12629" y="2991"/>
                    </a:lnTo>
                    <a:lnTo>
                      <a:pt x="12629" y="3105"/>
                    </a:lnTo>
                    <a:lnTo>
                      <a:pt x="12553" y="3143"/>
                    </a:lnTo>
                    <a:lnTo>
                      <a:pt x="12591" y="3238"/>
                    </a:lnTo>
                    <a:lnTo>
                      <a:pt x="12743" y="3333"/>
                    </a:lnTo>
                    <a:lnTo>
                      <a:pt x="12762" y="3390"/>
                    </a:lnTo>
                    <a:lnTo>
                      <a:pt x="12781" y="3581"/>
                    </a:lnTo>
                    <a:lnTo>
                      <a:pt x="12781" y="3810"/>
                    </a:lnTo>
                    <a:lnTo>
                      <a:pt x="12800" y="4057"/>
                    </a:lnTo>
                    <a:lnTo>
                      <a:pt x="12820" y="4286"/>
                    </a:lnTo>
                    <a:lnTo>
                      <a:pt x="12820" y="4533"/>
                    </a:lnTo>
                    <a:lnTo>
                      <a:pt x="12839" y="4724"/>
                    </a:lnTo>
                    <a:lnTo>
                      <a:pt x="12820" y="4762"/>
                    </a:lnTo>
                    <a:lnTo>
                      <a:pt x="12495" y="4762"/>
                    </a:lnTo>
                    <a:lnTo>
                      <a:pt x="11943" y="4762"/>
                    </a:lnTo>
                    <a:lnTo>
                      <a:pt x="12095" y="4895"/>
                    </a:lnTo>
                    <a:lnTo>
                      <a:pt x="12286" y="5143"/>
                    </a:lnTo>
                    <a:lnTo>
                      <a:pt x="12591" y="5505"/>
                    </a:lnTo>
                    <a:lnTo>
                      <a:pt x="12857" y="5810"/>
                    </a:lnTo>
                    <a:lnTo>
                      <a:pt x="12896" y="5886"/>
                    </a:lnTo>
                    <a:lnTo>
                      <a:pt x="12915" y="5962"/>
                    </a:lnTo>
                    <a:lnTo>
                      <a:pt x="12953" y="6400"/>
                    </a:lnTo>
                    <a:lnTo>
                      <a:pt x="13010" y="6990"/>
                    </a:lnTo>
                    <a:lnTo>
                      <a:pt x="13048" y="7429"/>
                    </a:lnTo>
                    <a:lnTo>
                      <a:pt x="13067" y="7733"/>
                    </a:lnTo>
                    <a:lnTo>
                      <a:pt x="13086" y="8077"/>
                    </a:lnTo>
                    <a:lnTo>
                      <a:pt x="13143" y="8191"/>
                    </a:lnTo>
                    <a:lnTo>
                      <a:pt x="13219" y="8229"/>
                    </a:lnTo>
                    <a:lnTo>
                      <a:pt x="13429" y="8229"/>
                    </a:lnTo>
                    <a:lnTo>
                      <a:pt x="13963" y="8248"/>
                    </a:lnTo>
                    <a:lnTo>
                      <a:pt x="14496" y="8267"/>
                    </a:lnTo>
                    <a:lnTo>
                      <a:pt x="15048" y="8286"/>
                    </a:lnTo>
                    <a:lnTo>
                      <a:pt x="15581" y="8305"/>
                    </a:lnTo>
                    <a:lnTo>
                      <a:pt x="16115" y="8324"/>
                    </a:lnTo>
                    <a:lnTo>
                      <a:pt x="16648" y="8343"/>
                    </a:lnTo>
                    <a:lnTo>
                      <a:pt x="17200" y="8362"/>
                    </a:lnTo>
                    <a:lnTo>
                      <a:pt x="17734" y="8381"/>
                    </a:lnTo>
                    <a:lnTo>
                      <a:pt x="17943" y="8400"/>
                    </a:lnTo>
                    <a:lnTo>
                      <a:pt x="18001" y="8381"/>
                    </a:lnTo>
                    <a:lnTo>
                      <a:pt x="18057" y="8362"/>
                    </a:lnTo>
                    <a:lnTo>
                      <a:pt x="18077" y="8324"/>
                    </a:lnTo>
                    <a:lnTo>
                      <a:pt x="18115" y="8248"/>
                    </a:lnTo>
                    <a:lnTo>
                      <a:pt x="18134" y="8248"/>
                    </a:lnTo>
                    <a:lnTo>
                      <a:pt x="18267" y="8248"/>
                    </a:lnTo>
                    <a:lnTo>
                      <a:pt x="18286" y="8267"/>
                    </a:lnTo>
                    <a:lnTo>
                      <a:pt x="18306" y="8553"/>
                    </a:lnTo>
                    <a:lnTo>
                      <a:pt x="18286" y="8590"/>
                    </a:lnTo>
                    <a:lnTo>
                      <a:pt x="18229" y="8648"/>
                    </a:lnTo>
                    <a:lnTo>
                      <a:pt x="18229" y="8705"/>
                    </a:lnTo>
                    <a:lnTo>
                      <a:pt x="18286" y="8819"/>
                    </a:lnTo>
                    <a:lnTo>
                      <a:pt x="18248" y="8915"/>
                    </a:lnTo>
                    <a:lnTo>
                      <a:pt x="17962" y="9238"/>
                    </a:lnTo>
                    <a:lnTo>
                      <a:pt x="17925" y="9333"/>
                    </a:lnTo>
                    <a:lnTo>
                      <a:pt x="17886" y="9429"/>
                    </a:lnTo>
                    <a:lnTo>
                      <a:pt x="17905" y="9562"/>
                    </a:lnTo>
                    <a:lnTo>
                      <a:pt x="17962" y="9791"/>
                    </a:lnTo>
                    <a:lnTo>
                      <a:pt x="17962" y="9905"/>
                    </a:lnTo>
                    <a:lnTo>
                      <a:pt x="17962" y="9924"/>
                    </a:lnTo>
                    <a:lnTo>
                      <a:pt x="17943" y="9981"/>
                    </a:lnTo>
                    <a:lnTo>
                      <a:pt x="17925" y="10000"/>
                    </a:lnTo>
                    <a:lnTo>
                      <a:pt x="17925" y="10038"/>
                    </a:lnTo>
                    <a:lnTo>
                      <a:pt x="17962" y="10190"/>
                    </a:lnTo>
                    <a:lnTo>
                      <a:pt x="18020" y="10267"/>
                    </a:lnTo>
                    <a:lnTo>
                      <a:pt x="18039" y="10324"/>
                    </a:lnTo>
                    <a:lnTo>
                      <a:pt x="18039" y="10534"/>
                    </a:lnTo>
                    <a:lnTo>
                      <a:pt x="18057" y="10571"/>
                    </a:lnTo>
                    <a:lnTo>
                      <a:pt x="18096" y="10629"/>
                    </a:lnTo>
                    <a:lnTo>
                      <a:pt x="18096" y="10686"/>
                    </a:lnTo>
                    <a:lnTo>
                      <a:pt x="18115" y="10952"/>
                    </a:lnTo>
                    <a:lnTo>
                      <a:pt x="18115" y="11067"/>
                    </a:lnTo>
                    <a:lnTo>
                      <a:pt x="18172" y="11162"/>
                    </a:lnTo>
                    <a:lnTo>
                      <a:pt x="18286" y="11219"/>
                    </a:lnTo>
                    <a:lnTo>
                      <a:pt x="18362" y="11238"/>
                    </a:lnTo>
                    <a:lnTo>
                      <a:pt x="18401" y="11238"/>
                    </a:lnTo>
                    <a:lnTo>
                      <a:pt x="18420" y="11257"/>
                    </a:lnTo>
                    <a:lnTo>
                      <a:pt x="18477" y="11296"/>
                    </a:lnTo>
                    <a:lnTo>
                      <a:pt x="18496" y="11314"/>
                    </a:lnTo>
                    <a:lnTo>
                      <a:pt x="18534" y="11314"/>
                    </a:lnTo>
                    <a:lnTo>
                      <a:pt x="18572" y="11333"/>
                    </a:lnTo>
                    <a:lnTo>
                      <a:pt x="18591" y="11353"/>
                    </a:lnTo>
                    <a:lnTo>
                      <a:pt x="18629" y="11391"/>
                    </a:lnTo>
                    <a:lnTo>
                      <a:pt x="18667" y="11486"/>
                    </a:lnTo>
                    <a:lnTo>
                      <a:pt x="18724" y="11524"/>
                    </a:lnTo>
                    <a:lnTo>
                      <a:pt x="18763" y="11524"/>
                    </a:lnTo>
                    <a:lnTo>
                      <a:pt x="18800" y="11524"/>
                    </a:lnTo>
                    <a:lnTo>
                      <a:pt x="18819" y="11543"/>
                    </a:lnTo>
                    <a:lnTo>
                      <a:pt x="18858" y="11562"/>
                    </a:lnTo>
                    <a:lnTo>
                      <a:pt x="18934" y="11658"/>
                    </a:lnTo>
                    <a:lnTo>
                      <a:pt x="18972" y="11676"/>
                    </a:lnTo>
                    <a:lnTo>
                      <a:pt x="19067" y="11714"/>
                    </a:lnTo>
                    <a:lnTo>
                      <a:pt x="19105" y="11734"/>
                    </a:lnTo>
                    <a:lnTo>
                      <a:pt x="19220" y="11848"/>
                    </a:lnTo>
                    <a:lnTo>
                      <a:pt x="19296" y="11867"/>
                    </a:lnTo>
                    <a:lnTo>
                      <a:pt x="19410" y="11905"/>
                    </a:lnTo>
                    <a:lnTo>
                      <a:pt x="19525" y="11905"/>
                    </a:lnTo>
                    <a:lnTo>
                      <a:pt x="19601" y="11886"/>
                    </a:lnTo>
                    <a:lnTo>
                      <a:pt x="19658" y="11867"/>
                    </a:lnTo>
                    <a:lnTo>
                      <a:pt x="19715" y="11886"/>
                    </a:lnTo>
                    <a:lnTo>
                      <a:pt x="19772" y="11905"/>
                    </a:lnTo>
                    <a:lnTo>
                      <a:pt x="19810" y="11943"/>
                    </a:lnTo>
                    <a:lnTo>
                      <a:pt x="19848" y="12019"/>
                    </a:lnTo>
                    <a:lnTo>
                      <a:pt x="19848" y="12095"/>
                    </a:lnTo>
                    <a:lnTo>
                      <a:pt x="19848" y="12153"/>
                    </a:lnTo>
                    <a:lnTo>
                      <a:pt x="19848" y="12210"/>
                    </a:lnTo>
                    <a:lnTo>
                      <a:pt x="19848" y="12324"/>
                    </a:lnTo>
                    <a:lnTo>
                      <a:pt x="19867" y="12381"/>
                    </a:lnTo>
                    <a:lnTo>
                      <a:pt x="19886" y="12438"/>
                    </a:lnTo>
                    <a:lnTo>
                      <a:pt x="19906" y="12476"/>
                    </a:lnTo>
                    <a:lnTo>
                      <a:pt x="19943" y="12496"/>
                    </a:lnTo>
                    <a:lnTo>
                      <a:pt x="19982" y="12534"/>
                    </a:lnTo>
                    <a:lnTo>
                      <a:pt x="20038" y="12552"/>
                    </a:lnTo>
                    <a:lnTo>
                      <a:pt x="20001" y="12648"/>
                    </a:lnTo>
                    <a:lnTo>
                      <a:pt x="20020" y="12686"/>
                    </a:lnTo>
                    <a:lnTo>
                      <a:pt x="20077" y="12743"/>
                    </a:lnTo>
                    <a:lnTo>
                      <a:pt x="20115" y="12819"/>
                    </a:lnTo>
                    <a:lnTo>
                      <a:pt x="20096" y="12877"/>
                    </a:lnTo>
                    <a:lnTo>
                      <a:pt x="20020" y="12877"/>
                    </a:lnTo>
                    <a:lnTo>
                      <a:pt x="20287" y="13334"/>
                    </a:lnTo>
                    <a:lnTo>
                      <a:pt x="20419" y="13695"/>
                    </a:lnTo>
                    <a:lnTo>
                      <a:pt x="20515" y="13886"/>
                    </a:lnTo>
                    <a:lnTo>
                      <a:pt x="20629" y="13943"/>
                    </a:lnTo>
                    <a:lnTo>
                      <a:pt x="20686" y="13943"/>
                    </a:lnTo>
                    <a:lnTo>
                      <a:pt x="20744" y="13962"/>
                    </a:lnTo>
                    <a:lnTo>
                      <a:pt x="20763" y="13981"/>
                    </a:lnTo>
                    <a:lnTo>
                      <a:pt x="20763" y="14038"/>
                    </a:lnTo>
                    <a:lnTo>
                      <a:pt x="20572" y="14057"/>
                    </a:lnTo>
                    <a:lnTo>
                      <a:pt x="20515" y="14057"/>
                    </a:lnTo>
                    <a:lnTo>
                      <a:pt x="20477" y="14096"/>
                    </a:lnTo>
                    <a:lnTo>
                      <a:pt x="20439" y="14248"/>
                    </a:lnTo>
                    <a:lnTo>
                      <a:pt x="20305" y="14667"/>
                    </a:lnTo>
                    <a:lnTo>
                      <a:pt x="20172" y="15086"/>
                    </a:lnTo>
                    <a:lnTo>
                      <a:pt x="20038" y="15524"/>
                    </a:lnTo>
                    <a:lnTo>
                      <a:pt x="19906" y="15943"/>
                    </a:lnTo>
                    <a:lnTo>
                      <a:pt x="19867" y="16057"/>
                    </a:lnTo>
                    <a:lnTo>
                      <a:pt x="19982" y="16057"/>
                    </a:lnTo>
                    <a:lnTo>
                      <a:pt x="20020" y="16077"/>
                    </a:lnTo>
                    <a:lnTo>
                      <a:pt x="20020" y="16153"/>
                    </a:lnTo>
                    <a:lnTo>
                      <a:pt x="20038" y="16324"/>
                    </a:lnTo>
                    <a:lnTo>
                      <a:pt x="20058" y="16458"/>
                    </a:lnTo>
                    <a:lnTo>
                      <a:pt x="19906" y="16458"/>
                    </a:lnTo>
                    <a:lnTo>
                      <a:pt x="19848" y="16496"/>
                    </a:lnTo>
                    <a:lnTo>
                      <a:pt x="19791" y="16629"/>
                    </a:lnTo>
                    <a:lnTo>
                      <a:pt x="19696" y="16819"/>
                    </a:lnTo>
                    <a:lnTo>
                      <a:pt x="19505" y="17220"/>
                    </a:lnTo>
                    <a:lnTo>
                      <a:pt x="19315" y="17638"/>
                    </a:lnTo>
                    <a:lnTo>
                      <a:pt x="19220" y="17810"/>
                    </a:lnTo>
                    <a:lnTo>
                      <a:pt x="19181" y="17886"/>
                    </a:lnTo>
                    <a:lnTo>
                      <a:pt x="19105" y="18058"/>
                    </a:lnTo>
                    <a:lnTo>
                      <a:pt x="19029" y="18229"/>
                    </a:lnTo>
                    <a:lnTo>
                      <a:pt x="18991" y="18286"/>
                    </a:lnTo>
                    <a:lnTo>
                      <a:pt x="18896" y="18515"/>
                    </a:lnTo>
                    <a:lnTo>
                      <a:pt x="18915" y="18591"/>
                    </a:lnTo>
                    <a:lnTo>
                      <a:pt x="19144" y="18781"/>
                    </a:lnTo>
                    <a:lnTo>
                      <a:pt x="19372" y="18991"/>
                    </a:lnTo>
                    <a:lnTo>
                      <a:pt x="19658" y="19257"/>
                    </a:lnTo>
                    <a:lnTo>
                      <a:pt x="19620" y="19296"/>
                    </a:lnTo>
                    <a:lnTo>
                      <a:pt x="19581" y="19353"/>
                    </a:lnTo>
                    <a:lnTo>
                      <a:pt x="19544" y="19391"/>
                    </a:lnTo>
                    <a:lnTo>
                      <a:pt x="19486" y="19429"/>
                    </a:lnTo>
                    <a:lnTo>
                      <a:pt x="19410" y="19410"/>
                    </a:lnTo>
                    <a:lnTo>
                      <a:pt x="19372" y="19391"/>
                    </a:lnTo>
                    <a:lnTo>
                      <a:pt x="19353" y="19410"/>
                    </a:lnTo>
                    <a:lnTo>
                      <a:pt x="19334" y="19448"/>
                    </a:lnTo>
                    <a:lnTo>
                      <a:pt x="19315" y="19467"/>
                    </a:lnTo>
                    <a:lnTo>
                      <a:pt x="19296" y="19486"/>
                    </a:lnTo>
                    <a:lnTo>
                      <a:pt x="19258" y="19486"/>
                    </a:lnTo>
                    <a:lnTo>
                      <a:pt x="19181" y="19524"/>
                    </a:lnTo>
                    <a:lnTo>
                      <a:pt x="19105" y="19638"/>
                    </a:lnTo>
                    <a:lnTo>
                      <a:pt x="19029" y="19677"/>
                    </a:lnTo>
                    <a:lnTo>
                      <a:pt x="19010" y="19677"/>
                    </a:lnTo>
                    <a:lnTo>
                      <a:pt x="18972" y="19734"/>
                    </a:lnTo>
                    <a:lnTo>
                      <a:pt x="18953" y="19753"/>
                    </a:lnTo>
                    <a:lnTo>
                      <a:pt x="18915" y="19772"/>
                    </a:lnTo>
                    <a:lnTo>
                      <a:pt x="18800" y="1981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3" name="Freeform 7">
                <a:extLst>
                  <a:ext uri="{FF2B5EF4-FFF2-40B4-BE49-F238E27FC236}">
                    <a16:creationId xmlns:a16="http://schemas.microsoft.com/office/drawing/2014/main" id="{04D4E9F8-D778-0B4C-B347-4E534BA27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6113" y="5143500"/>
                <a:ext cx="1773237" cy="1728788"/>
              </a:xfrm>
              <a:custGeom>
                <a:avLst/>
                <a:gdLst>
                  <a:gd name="T0" fmla="*/ 2147483646 w 9850"/>
                  <a:gd name="T1" fmla="*/ 2147483646 h 9601"/>
                  <a:gd name="T2" fmla="*/ 2147483646 w 9850"/>
                  <a:gd name="T3" fmla="*/ 2147483646 h 9601"/>
                  <a:gd name="T4" fmla="*/ 2147483646 w 9850"/>
                  <a:gd name="T5" fmla="*/ 2147483646 h 9601"/>
                  <a:gd name="T6" fmla="*/ 2147483646 w 9850"/>
                  <a:gd name="T7" fmla="*/ 2147483646 h 9601"/>
                  <a:gd name="T8" fmla="*/ 2147483646 w 9850"/>
                  <a:gd name="T9" fmla="*/ 2147483646 h 9601"/>
                  <a:gd name="T10" fmla="*/ 2147483646 w 9850"/>
                  <a:gd name="T11" fmla="*/ 2147483646 h 9601"/>
                  <a:gd name="T12" fmla="*/ 2147483646 w 9850"/>
                  <a:gd name="T13" fmla="*/ 2147483646 h 9601"/>
                  <a:gd name="T14" fmla="*/ 2147483646 w 9850"/>
                  <a:gd name="T15" fmla="*/ 2147483646 h 9601"/>
                  <a:gd name="T16" fmla="*/ 2147483646 w 9850"/>
                  <a:gd name="T17" fmla="*/ 2147483646 h 9601"/>
                  <a:gd name="T18" fmla="*/ 2147483646 w 9850"/>
                  <a:gd name="T19" fmla="*/ 2147483646 h 9601"/>
                  <a:gd name="T20" fmla="*/ 2147483646 w 9850"/>
                  <a:gd name="T21" fmla="*/ 2147483646 h 9601"/>
                  <a:gd name="T22" fmla="*/ 2147483646 w 9850"/>
                  <a:gd name="T23" fmla="*/ 2147483646 h 9601"/>
                  <a:gd name="T24" fmla="*/ 2147483646 w 9850"/>
                  <a:gd name="T25" fmla="*/ 2147483646 h 9601"/>
                  <a:gd name="T26" fmla="*/ 2147483646 w 9850"/>
                  <a:gd name="T27" fmla="*/ 2147483646 h 9601"/>
                  <a:gd name="T28" fmla="*/ 2147483646 w 9850"/>
                  <a:gd name="T29" fmla="*/ 2147483646 h 9601"/>
                  <a:gd name="T30" fmla="*/ 2147483646 w 9850"/>
                  <a:gd name="T31" fmla="*/ 2147483646 h 9601"/>
                  <a:gd name="T32" fmla="*/ 2147483646 w 9850"/>
                  <a:gd name="T33" fmla="*/ 2147483646 h 9601"/>
                  <a:gd name="T34" fmla="*/ 2147483646 w 9850"/>
                  <a:gd name="T35" fmla="*/ 2147483646 h 9601"/>
                  <a:gd name="T36" fmla="*/ 2147483646 w 9850"/>
                  <a:gd name="T37" fmla="*/ 2147483646 h 9601"/>
                  <a:gd name="T38" fmla="*/ 2147483646 w 9850"/>
                  <a:gd name="T39" fmla="*/ 2147483646 h 9601"/>
                  <a:gd name="T40" fmla="*/ 2147483646 w 9850"/>
                  <a:gd name="T41" fmla="*/ 2147483646 h 9601"/>
                  <a:gd name="T42" fmla="*/ 2147483646 w 9850"/>
                  <a:gd name="T43" fmla="*/ 2147483646 h 9601"/>
                  <a:gd name="T44" fmla="*/ 2147483646 w 9850"/>
                  <a:gd name="T45" fmla="*/ 2147483646 h 9601"/>
                  <a:gd name="T46" fmla="*/ 2147483646 w 9850"/>
                  <a:gd name="T47" fmla="*/ 2147483646 h 9601"/>
                  <a:gd name="T48" fmla="*/ 2147483646 w 9850"/>
                  <a:gd name="T49" fmla="*/ 2147483646 h 9601"/>
                  <a:gd name="T50" fmla="*/ 2147483646 w 9850"/>
                  <a:gd name="T51" fmla="*/ 2147483646 h 9601"/>
                  <a:gd name="T52" fmla="*/ 2147483646 w 9850"/>
                  <a:gd name="T53" fmla="*/ 2147483646 h 9601"/>
                  <a:gd name="T54" fmla="*/ 2147483646 w 9850"/>
                  <a:gd name="T55" fmla="*/ 2147483646 h 9601"/>
                  <a:gd name="T56" fmla="*/ 2147483646 w 9850"/>
                  <a:gd name="T57" fmla="*/ 2147483646 h 9601"/>
                  <a:gd name="T58" fmla="*/ 2147483646 w 9850"/>
                  <a:gd name="T59" fmla="*/ 2147483646 h 9601"/>
                  <a:gd name="T60" fmla="*/ 2147483646 w 9850"/>
                  <a:gd name="T61" fmla="*/ 2147483646 h 9601"/>
                  <a:gd name="T62" fmla="*/ 2147483646 w 9850"/>
                  <a:gd name="T63" fmla="*/ 2147483646 h 9601"/>
                  <a:gd name="T64" fmla="*/ 2147483646 w 9850"/>
                  <a:gd name="T65" fmla="*/ 2147483646 h 9601"/>
                  <a:gd name="T66" fmla="*/ 2147483646 w 9850"/>
                  <a:gd name="T67" fmla="*/ 2147483646 h 9601"/>
                  <a:gd name="T68" fmla="*/ 2147483646 w 9850"/>
                  <a:gd name="T69" fmla="*/ 2147483646 h 9601"/>
                  <a:gd name="T70" fmla="*/ 2147483646 w 9850"/>
                  <a:gd name="T71" fmla="*/ 2147483646 h 9601"/>
                  <a:gd name="T72" fmla="*/ 2147483646 w 9850"/>
                  <a:gd name="T73" fmla="*/ 2147483646 h 9601"/>
                  <a:gd name="T74" fmla="*/ 2147483646 w 9850"/>
                  <a:gd name="T75" fmla="*/ 2147483646 h 9601"/>
                  <a:gd name="T76" fmla="*/ 2147483646 w 9850"/>
                  <a:gd name="T77" fmla="*/ 0 h 9601"/>
                  <a:gd name="T78" fmla="*/ 2147483646 w 9850"/>
                  <a:gd name="T79" fmla="*/ 2147483646 h 9601"/>
                  <a:gd name="T80" fmla="*/ 2147483646 w 9850"/>
                  <a:gd name="T81" fmla="*/ 2147483646 h 9601"/>
                  <a:gd name="T82" fmla="*/ 2147483646 w 9850"/>
                  <a:gd name="T83" fmla="*/ 2147483646 h 9601"/>
                  <a:gd name="T84" fmla="*/ 2147483646 w 9850"/>
                  <a:gd name="T85" fmla="*/ 2147483646 h 9601"/>
                  <a:gd name="T86" fmla="*/ 2147483646 w 9850"/>
                  <a:gd name="T87" fmla="*/ 2147483646 h 9601"/>
                  <a:gd name="T88" fmla="*/ 2147483646 w 9850"/>
                  <a:gd name="T89" fmla="*/ 2147483646 h 9601"/>
                  <a:gd name="T90" fmla="*/ 2147483646 w 9850"/>
                  <a:gd name="T91" fmla="*/ 2147483646 h 9601"/>
                  <a:gd name="T92" fmla="*/ 2147483646 w 9850"/>
                  <a:gd name="T93" fmla="*/ 2147483646 h 9601"/>
                  <a:gd name="T94" fmla="*/ 2147483646 w 9850"/>
                  <a:gd name="T95" fmla="*/ 2147483646 h 9601"/>
                  <a:gd name="T96" fmla="*/ 2147483646 w 9850"/>
                  <a:gd name="T97" fmla="*/ 2147483646 h 9601"/>
                  <a:gd name="T98" fmla="*/ 2147483646 w 9850"/>
                  <a:gd name="T99" fmla="*/ 2147483646 h 9601"/>
                  <a:gd name="T100" fmla="*/ 2147483646 w 9850"/>
                  <a:gd name="T101" fmla="*/ 2147483646 h 9601"/>
                  <a:gd name="T102" fmla="*/ 2147483646 w 9850"/>
                  <a:gd name="T103" fmla="*/ 2147483646 h 9601"/>
                  <a:gd name="T104" fmla="*/ 2147483646 w 9850"/>
                  <a:gd name="T105" fmla="*/ 2147483646 h 9601"/>
                  <a:gd name="T106" fmla="*/ 2147483646 w 9850"/>
                  <a:gd name="T107" fmla="*/ 2147483646 h 9601"/>
                  <a:gd name="T108" fmla="*/ 2147483646 w 9850"/>
                  <a:gd name="T109" fmla="*/ 2147483646 h 9601"/>
                  <a:gd name="T110" fmla="*/ 2147483646 w 9850"/>
                  <a:gd name="T111" fmla="*/ 2147483646 h 9601"/>
                  <a:gd name="T112" fmla="*/ 2147483646 w 9850"/>
                  <a:gd name="T113" fmla="*/ 2147483646 h 9601"/>
                  <a:gd name="T114" fmla="*/ 2147483646 w 9850"/>
                  <a:gd name="T115" fmla="*/ 2147483646 h 96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850" h="9601">
                    <a:moveTo>
                      <a:pt x="9849" y="6381"/>
                    </a:moveTo>
                    <a:lnTo>
                      <a:pt x="9791" y="6476"/>
                    </a:lnTo>
                    <a:lnTo>
                      <a:pt x="9696" y="6629"/>
                    </a:lnTo>
                    <a:lnTo>
                      <a:pt x="9658" y="6705"/>
                    </a:lnTo>
                    <a:lnTo>
                      <a:pt x="9677" y="6972"/>
                    </a:lnTo>
                    <a:lnTo>
                      <a:pt x="9677" y="7238"/>
                    </a:lnTo>
                    <a:lnTo>
                      <a:pt x="9677" y="7543"/>
                    </a:lnTo>
                    <a:lnTo>
                      <a:pt x="9677" y="7981"/>
                    </a:lnTo>
                    <a:lnTo>
                      <a:pt x="5163" y="7981"/>
                    </a:lnTo>
                    <a:lnTo>
                      <a:pt x="4896" y="7963"/>
                    </a:lnTo>
                    <a:lnTo>
                      <a:pt x="4839" y="7963"/>
                    </a:lnTo>
                    <a:lnTo>
                      <a:pt x="4782" y="7905"/>
                    </a:lnTo>
                    <a:lnTo>
                      <a:pt x="4763" y="7867"/>
                    </a:lnTo>
                    <a:lnTo>
                      <a:pt x="4763" y="7848"/>
                    </a:lnTo>
                    <a:lnTo>
                      <a:pt x="4782" y="7810"/>
                    </a:lnTo>
                    <a:lnTo>
                      <a:pt x="4763" y="7810"/>
                    </a:lnTo>
                    <a:lnTo>
                      <a:pt x="4744" y="7810"/>
                    </a:lnTo>
                    <a:lnTo>
                      <a:pt x="4724" y="7810"/>
                    </a:lnTo>
                    <a:lnTo>
                      <a:pt x="4648" y="7810"/>
                    </a:lnTo>
                    <a:lnTo>
                      <a:pt x="4610" y="7791"/>
                    </a:lnTo>
                    <a:lnTo>
                      <a:pt x="4610" y="7734"/>
                    </a:lnTo>
                    <a:lnTo>
                      <a:pt x="4591" y="7714"/>
                    </a:lnTo>
                    <a:lnTo>
                      <a:pt x="4534" y="7714"/>
                    </a:lnTo>
                    <a:lnTo>
                      <a:pt x="4458" y="7696"/>
                    </a:lnTo>
                    <a:lnTo>
                      <a:pt x="4419" y="7714"/>
                    </a:lnTo>
                    <a:lnTo>
                      <a:pt x="4382" y="7734"/>
                    </a:lnTo>
                    <a:lnTo>
                      <a:pt x="4343" y="7696"/>
                    </a:lnTo>
                    <a:lnTo>
                      <a:pt x="4305" y="7658"/>
                    </a:lnTo>
                    <a:lnTo>
                      <a:pt x="4267" y="7696"/>
                    </a:lnTo>
                    <a:lnTo>
                      <a:pt x="4267" y="7714"/>
                    </a:lnTo>
                    <a:lnTo>
                      <a:pt x="4267" y="7753"/>
                    </a:lnTo>
                    <a:lnTo>
                      <a:pt x="4267" y="7829"/>
                    </a:lnTo>
                    <a:lnTo>
                      <a:pt x="4287" y="8000"/>
                    </a:lnTo>
                    <a:lnTo>
                      <a:pt x="4287" y="8019"/>
                    </a:lnTo>
                    <a:lnTo>
                      <a:pt x="4267" y="8039"/>
                    </a:lnTo>
                    <a:lnTo>
                      <a:pt x="4267" y="8058"/>
                    </a:lnTo>
                    <a:lnTo>
                      <a:pt x="4248" y="8077"/>
                    </a:lnTo>
                    <a:lnTo>
                      <a:pt x="4248" y="8095"/>
                    </a:lnTo>
                    <a:lnTo>
                      <a:pt x="4229" y="8115"/>
                    </a:lnTo>
                    <a:lnTo>
                      <a:pt x="4229" y="8134"/>
                    </a:lnTo>
                    <a:lnTo>
                      <a:pt x="4229" y="8153"/>
                    </a:lnTo>
                    <a:lnTo>
                      <a:pt x="4210" y="8172"/>
                    </a:lnTo>
                    <a:lnTo>
                      <a:pt x="4229" y="8210"/>
                    </a:lnTo>
                    <a:lnTo>
                      <a:pt x="4229" y="8229"/>
                    </a:lnTo>
                    <a:lnTo>
                      <a:pt x="4229" y="8286"/>
                    </a:lnTo>
                    <a:lnTo>
                      <a:pt x="4229" y="8305"/>
                    </a:lnTo>
                    <a:lnTo>
                      <a:pt x="4229" y="8324"/>
                    </a:lnTo>
                    <a:lnTo>
                      <a:pt x="4210" y="8343"/>
                    </a:lnTo>
                    <a:lnTo>
                      <a:pt x="4210" y="8362"/>
                    </a:lnTo>
                    <a:lnTo>
                      <a:pt x="4191" y="8362"/>
                    </a:lnTo>
                    <a:lnTo>
                      <a:pt x="4191" y="8381"/>
                    </a:lnTo>
                    <a:lnTo>
                      <a:pt x="4172" y="8400"/>
                    </a:lnTo>
                    <a:lnTo>
                      <a:pt x="4153" y="8400"/>
                    </a:lnTo>
                    <a:lnTo>
                      <a:pt x="4134" y="8400"/>
                    </a:lnTo>
                    <a:lnTo>
                      <a:pt x="4115" y="8400"/>
                    </a:lnTo>
                    <a:lnTo>
                      <a:pt x="4039" y="8381"/>
                    </a:lnTo>
                    <a:lnTo>
                      <a:pt x="4001" y="8381"/>
                    </a:lnTo>
                    <a:lnTo>
                      <a:pt x="3829" y="8400"/>
                    </a:lnTo>
                    <a:lnTo>
                      <a:pt x="3772" y="8381"/>
                    </a:lnTo>
                    <a:lnTo>
                      <a:pt x="3677" y="8343"/>
                    </a:lnTo>
                    <a:lnTo>
                      <a:pt x="3562" y="8248"/>
                    </a:lnTo>
                    <a:lnTo>
                      <a:pt x="3544" y="8229"/>
                    </a:lnTo>
                    <a:lnTo>
                      <a:pt x="3525" y="8229"/>
                    </a:lnTo>
                    <a:lnTo>
                      <a:pt x="3486" y="8229"/>
                    </a:lnTo>
                    <a:lnTo>
                      <a:pt x="3467" y="8229"/>
                    </a:lnTo>
                    <a:lnTo>
                      <a:pt x="3429" y="8229"/>
                    </a:lnTo>
                    <a:lnTo>
                      <a:pt x="3334" y="8248"/>
                    </a:lnTo>
                    <a:lnTo>
                      <a:pt x="3315" y="8248"/>
                    </a:lnTo>
                    <a:lnTo>
                      <a:pt x="3296" y="8248"/>
                    </a:lnTo>
                    <a:lnTo>
                      <a:pt x="3277" y="8248"/>
                    </a:lnTo>
                    <a:lnTo>
                      <a:pt x="3258" y="8229"/>
                    </a:lnTo>
                    <a:lnTo>
                      <a:pt x="3239" y="8210"/>
                    </a:lnTo>
                    <a:lnTo>
                      <a:pt x="3181" y="8058"/>
                    </a:lnTo>
                    <a:lnTo>
                      <a:pt x="3163" y="8039"/>
                    </a:lnTo>
                    <a:lnTo>
                      <a:pt x="3124" y="7981"/>
                    </a:lnTo>
                    <a:lnTo>
                      <a:pt x="3105" y="7963"/>
                    </a:lnTo>
                    <a:lnTo>
                      <a:pt x="3086" y="7943"/>
                    </a:lnTo>
                    <a:lnTo>
                      <a:pt x="3068" y="7924"/>
                    </a:lnTo>
                    <a:lnTo>
                      <a:pt x="3029" y="7905"/>
                    </a:lnTo>
                    <a:lnTo>
                      <a:pt x="3010" y="7886"/>
                    </a:lnTo>
                    <a:lnTo>
                      <a:pt x="3010" y="7867"/>
                    </a:lnTo>
                    <a:lnTo>
                      <a:pt x="2991" y="7829"/>
                    </a:lnTo>
                    <a:lnTo>
                      <a:pt x="2972" y="7810"/>
                    </a:lnTo>
                    <a:lnTo>
                      <a:pt x="2953" y="7810"/>
                    </a:lnTo>
                    <a:lnTo>
                      <a:pt x="2934" y="7810"/>
                    </a:lnTo>
                    <a:lnTo>
                      <a:pt x="2896" y="7810"/>
                    </a:lnTo>
                    <a:lnTo>
                      <a:pt x="2896" y="7791"/>
                    </a:lnTo>
                    <a:lnTo>
                      <a:pt x="2877" y="7791"/>
                    </a:lnTo>
                    <a:lnTo>
                      <a:pt x="2839" y="7772"/>
                    </a:lnTo>
                    <a:lnTo>
                      <a:pt x="2819" y="7772"/>
                    </a:lnTo>
                    <a:lnTo>
                      <a:pt x="2801" y="7753"/>
                    </a:lnTo>
                    <a:lnTo>
                      <a:pt x="2782" y="7772"/>
                    </a:lnTo>
                    <a:lnTo>
                      <a:pt x="2763" y="7791"/>
                    </a:lnTo>
                    <a:lnTo>
                      <a:pt x="2743" y="7829"/>
                    </a:lnTo>
                    <a:lnTo>
                      <a:pt x="2705" y="7867"/>
                    </a:lnTo>
                    <a:lnTo>
                      <a:pt x="2667" y="7943"/>
                    </a:lnTo>
                    <a:lnTo>
                      <a:pt x="2648" y="7981"/>
                    </a:lnTo>
                    <a:lnTo>
                      <a:pt x="2648" y="8019"/>
                    </a:lnTo>
                    <a:lnTo>
                      <a:pt x="2648" y="8058"/>
                    </a:lnTo>
                    <a:lnTo>
                      <a:pt x="2648" y="8077"/>
                    </a:lnTo>
                    <a:lnTo>
                      <a:pt x="2648" y="8095"/>
                    </a:lnTo>
                    <a:lnTo>
                      <a:pt x="2629" y="8134"/>
                    </a:lnTo>
                    <a:lnTo>
                      <a:pt x="2610" y="8153"/>
                    </a:lnTo>
                    <a:lnTo>
                      <a:pt x="2610" y="8191"/>
                    </a:lnTo>
                    <a:lnTo>
                      <a:pt x="2591" y="8210"/>
                    </a:lnTo>
                    <a:lnTo>
                      <a:pt x="2572" y="8229"/>
                    </a:lnTo>
                    <a:lnTo>
                      <a:pt x="2534" y="8248"/>
                    </a:lnTo>
                    <a:lnTo>
                      <a:pt x="2477" y="8267"/>
                    </a:lnTo>
                    <a:lnTo>
                      <a:pt x="2438" y="8267"/>
                    </a:lnTo>
                    <a:lnTo>
                      <a:pt x="2420" y="8267"/>
                    </a:lnTo>
                    <a:lnTo>
                      <a:pt x="2401" y="8248"/>
                    </a:lnTo>
                    <a:lnTo>
                      <a:pt x="2382" y="8229"/>
                    </a:lnTo>
                    <a:lnTo>
                      <a:pt x="2343" y="8210"/>
                    </a:lnTo>
                    <a:lnTo>
                      <a:pt x="2324" y="8210"/>
                    </a:lnTo>
                    <a:lnTo>
                      <a:pt x="2324" y="8191"/>
                    </a:lnTo>
                    <a:lnTo>
                      <a:pt x="2306" y="8172"/>
                    </a:lnTo>
                    <a:lnTo>
                      <a:pt x="2306" y="8153"/>
                    </a:lnTo>
                    <a:lnTo>
                      <a:pt x="2286" y="8153"/>
                    </a:lnTo>
                    <a:lnTo>
                      <a:pt x="2267" y="8134"/>
                    </a:lnTo>
                    <a:lnTo>
                      <a:pt x="2229" y="8115"/>
                    </a:lnTo>
                    <a:lnTo>
                      <a:pt x="2210" y="8115"/>
                    </a:lnTo>
                    <a:lnTo>
                      <a:pt x="2210" y="8095"/>
                    </a:lnTo>
                    <a:lnTo>
                      <a:pt x="2210" y="8077"/>
                    </a:lnTo>
                    <a:lnTo>
                      <a:pt x="2210" y="8058"/>
                    </a:lnTo>
                    <a:lnTo>
                      <a:pt x="2191" y="8058"/>
                    </a:lnTo>
                    <a:lnTo>
                      <a:pt x="2191" y="8039"/>
                    </a:lnTo>
                    <a:lnTo>
                      <a:pt x="2172" y="8039"/>
                    </a:lnTo>
                    <a:lnTo>
                      <a:pt x="2153" y="8039"/>
                    </a:lnTo>
                    <a:lnTo>
                      <a:pt x="2115" y="8039"/>
                    </a:lnTo>
                    <a:lnTo>
                      <a:pt x="2096" y="8039"/>
                    </a:lnTo>
                    <a:lnTo>
                      <a:pt x="2077" y="8039"/>
                    </a:lnTo>
                    <a:lnTo>
                      <a:pt x="2077" y="8019"/>
                    </a:lnTo>
                    <a:lnTo>
                      <a:pt x="2057" y="8000"/>
                    </a:lnTo>
                    <a:lnTo>
                      <a:pt x="2039" y="8000"/>
                    </a:lnTo>
                    <a:lnTo>
                      <a:pt x="2020" y="8000"/>
                    </a:lnTo>
                    <a:lnTo>
                      <a:pt x="2001" y="8000"/>
                    </a:lnTo>
                    <a:lnTo>
                      <a:pt x="1981" y="8000"/>
                    </a:lnTo>
                    <a:lnTo>
                      <a:pt x="1962" y="8019"/>
                    </a:lnTo>
                    <a:lnTo>
                      <a:pt x="1962" y="8000"/>
                    </a:lnTo>
                    <a:lnTo>
                      <a:pt x="1943" y="8000"/>
                    </a:lnTo>
                    <a:lnTo>
                      <a:pt x="1925" y="7981"/>
                    </a:lnTo>
                    <a:lnTo>
                      <a:pt x="1905" y="7981"/>
                    </a:lnTo>
                    <a:lnTo>
                      <a:pt x="1886" y="7981"/>
                    </a:lnTo>
                    <a:lnTo>
                      <a:pt x="1867" y="7981"/>
                    </a:lnTo>
                    <a:lnTo>
                      <a:pt x="1772" y="7867"/>
                    </a:lnTo>
                    <a:lnTo>
                      <a:pt x="1753" y="7848"/>
                    </a:lnTo>
                    <a:lnTo>
                      <a:pt x="1734" y="7848"/>
                    </a:lnTo>
                    <a:lnTo>
                      <a:pt x="1715" y="7848"/>
                    </a:lnTo>
                    <a:lnTo>
                      <a:pt x="1677" y="7867"/>
                    </a:lnTo>
                    <a:lnTo>
                      <a:pt x="1658" y="7867"/>
                    </a:lnTo>
                    <a:lnTo>
                      <a:pt x="1639" y="7867"/>
                    </a:lnTo>
                    <a:lnTo>
                      <a:pt x="1581" y="7848"/>
                    </a:lnTo>
                    <a:lnTo>
                      <a:pt x="1544" y="7829"/>
                    </a:lnTo>
                    <a:lnTo>
                      <a:pt x="1544" y="7810"/>
                    </a:lnTo>
                    <a:lnTo>
                      <a:pt x="1524" y="7810"/>
                    </a:lnTo>
                    <a:lnTo>
                      <a:pt x="1505" y="7829"/>
                    </a:lnTo>
                    <a:lnTo>
                      <a:pt x="1486" y="7848"/>
                    </a:lnTo>
                    <a:lnTo>
                      <a:pt x="1467" y="7867"/>
                    </a:lnTo>
                    <a:lnTo>
                      <a:pt x="1467" y="7886"/>
                    </a:lnTo>
                    <a:lnTo>
                      <a:pt x="1429" y="8439"/>
                    </a:lnTo>
                    <a:lnTo>
                      <a:pt x="1391" y="8610"/>
                    </a:lnTo>
                    <a:lnTo>
                      <a:pt x="1391" y="8629"/>
                    </a:lnTo>
                    <a:lnTo>
                      <a:pt x="1391" y="8762"/>
                    </a:lnTo>
                    <a:lnTo>
                      <a:pt x="1391" y="8820"/>
                    </a:lnTo>
                    <a:lnTo>
                      <a:pt x="1315" y="9429"/>
                    </a:lnTo>
                    <a:lnTo>
                      <a:pt x="1296" y="9600"/>
                    </a:lnTo>
                    <a:lnTo>
                      <a:pt x="1067" y="9429"/>
                    </a:lnTo>
                    <a:lnTo>
                      <a:pt x="667" y="8991"/>
                    </a:lnTo>
                    <a:lnTo>
                      <a:pt x="610" y="8877"/>
                    </a:lnTo>
                    <a:lnTo>
                      <a:pt x="610" y="8857"/>
                    </a:lnTo>
                    <a:lnTo>
                      <a:pt x="610" y="8781"/>
                    </a:lnTo>
                    <a:lnTo>
                      <a:pt x="648" y="8476"/>
                    </a:lnTo>
                    <a:lnTo>
                      <a:pt x="629" y="8457"/>
                    </a:lnTo>
                    <a:lnTo>
                      <a:pt x="629" y="8420"/>
                    </a:lnTo>
                    <a:lnTo>
                      <a:pt x="629" y="8381"/>
                    </a:lnTo>
                    <a:lnTo>
                      <a:pt x="629" y="8343"/>
                    </a:lnTo>
                    <a:lnTo>
                      <a:pt x="629" y="8286"/>
                    </a:lnTo>
                    <a:lnTo>
                      <a:pt x="743" y="7867"/>
                    </a:lnTo>
                    <a:lnTo>
                      <a:pt x="762" y="7486"/>
                    </a:lnTo>
                    <a:lnTo>
                      <a:pt x="838" y="7353"/>
                    </a:lnTo>
                    <a:lnTo>
                      <a:pt x="858" y="7296"/>
                    </a:lnTo>
                    <a:lnTo>
                      <a:pt x="896" y="7124"/>
                    </a:lnTo>
                    <a:lnTo>
                      <a:pt x="915" y="7086"/>
                    </a:lnTo>
                    <a:lnTo>
                      <a:pt x="1124" y="6572"/>
                    </a:lnTo>
                    <a:lnTo>
                      <a:pt x="934" y="5772"/>
                    </a:lnTo>
                    <a:lnTo>
                      <a:pt x="915" y="5715"/>
                    </a:lnTo>
                    <a:lnTo>
                      <a:pt x="915" y="5601"/>
                    </a:lnTo>
                    <a:lnTo>
                      <a:pt x="915" y="5562"/>
                    </a:lnTo>
                    <a:lnTo>
                      <a:pt x="953" y="5467"/>
                    </a:lnTo>
                    <a:lnTo>
                      <a:pt x="953" y="5448"/>
                    </a:lnTo>
                    <a:lnTo>
                      <a:pt x="972" y="5410"/>
                    </a:lnTo>
                    <a:lnTo>
                      <a:pt x="991" y="5391"/>
                    </a:lnTo>
                    <a:lnTo>
                      <a:pt x="1067" y="5276"/>
                    </a:lnTo>
                    <a:lnTo>
                      <a:pt x="1086" y="5238"/>
                    </a:lnTo>
                    <a:lnTo>
                      <a:pt x="1067" y="5181"/>
                    </a:lnTo>
                    <a:lnTo>
                      <a:pt x="1067" y="5162"/>
                    </a:lnTo>
                    <a:lnTo>
                      <a:pt x="1067" y="5105"/>
                    </a:lnTo>
                    <a:lnTo>
                      <a:pt x="1067" y="5086"/>
                    </a:lnTo>
                    <a:lnTo>
                      <a:pt x="1086" y="5067"/>
                    </a:lnTo>
                    <a:lnTo>
                      <a:pt x="1124" y="5067"/>
                    </a:lnTo>
                    <a:lnTo>
                      <a:pt x="1143" y="5067"/>
                    </a:lnTo>
                    <a:lnTo>
                      <a:pt x="1143" y="5048"/>
                    </a:lnTo>
                    <a:lnTo>
                      <a:pt x="1200" y="5010"/>
                    </a:lnTo>
                    <a:lnTo>
                      <a:pt x="1258" y="4953"/>
                    </a:lnTo>
                    <a:lnTo>
                      <a:pt x="1315" y="4934"/>
                    </a:lnTo>
                    <a:lnTo>
                      <a:pt x="1410" y="4915"/>
                    </a:lnTo>
                    <a:lnTo>
                      <a:pt x="1467" y="4895"/>
                    </a:lnTo>
                    <a:lnTo>
                      <a:pt x="1753" y="4876"/>
                    </a:lnTo>
                    <a:lnTo>
                      <a:pt x="1810" y="4858"/>
                    </a:lnTo>
                    <a:lnTo>
                      <a:pt x="2343" y="4553"/>
                    </a:lnTo>
                    <a:lnTo>
                      <a:pt x="2553" y="4324"/>
                    </a:lnTo>
                    <a:lnTo>
                      <a:pt x="2648" y="4191"/>
                    </a:lnTo>
                    <a:lnTo>
                      <a:pt x="2687" y="4153"/>
                    </a:lnTo>
                    <a:lnTo>
                      <a:pt x="2648" y="4096"/>
                    </a:lnTo>
                    <a:lnTo>
                      <a:pt x="2591" y="3962"/>
                    </a:lnTo>
                    <a:lnTo>
                      <a:pt x="2362" y="3657"/>
                    </a:lnTo>
                    <a:lnTo>
                      <a:pt x="2324" y="3600"/>
                    </a:lnTo>
                    <a:lnTo>
                      <a:pt x="2306" y="3543"/>
                    </a:lnTo>
                    <a:lnTo>
                      <a:pt x="2306" y="3486"/>
                    </a:lnTo>
                    <a:lnTo>
                      <a:pt x="2324" y="3410"/>
                    </a:lnTo>
                    <a:lnTo>
                      <a:pt x="2324" y="3371"/>
                    </a:lnTo>
                    <a:lnTo>
                      <a:pt x="2343" y="3353"/>
                    </a:lnTo>
                    <a:lnTo>
                      <a:pt x="2343" y="3315"/>
                    </a:lnTo>
                    <a:lnTo>
                      <a:pt x="2324" y="3295"/>
                    </a:lnTo>
                    <a:lnTo>
                      <a:pt x="2306" y="3276"/>
                    </a:lnTo>
                    <a:lnTo>
                      <a:pt x="2286" y="3257"/>
                    </a:lnTo>
                    <a:lnTo>
                      <a:pt x="2267" y="3200"/>
                    </a:lnTo>
                    <a:lnTo>
                      <a:pt x="2229" y="3124"/>
                    </a:lnTo>
                    <a:lnTo>
                      <a:pt x="2191" y="3067"/>
                    </a:lnTo>
                    <a:lnTo>
                      <a:pt x="2134" y="3029"/>
                    </a:lnTo>
                    <a:lnTo>
                      <a:pt x="2057" y="3010"/>
                    </a:lnTo>
                    <a:lnTo>
                      <a:pt x="1981" y="3010"/>
                    </a:lnTo>
                    <a:lnTo>
                      <a:pt x="1753" y="3086"/>
                    </a:lnTo>
                    <a:lnTo>
                      <a:pt x="1696" y="3086"/>
                    </a:lnTo>
                    <a:lnTo>
                      <a:pt x="1677" y="3067"/>
                    </a:lnTo>
                    <a:lnTo>
                      <a:pt x="1658" y="3067"/>
                    </a:lnTo>
                    <a:lnTo>
                      <a:pt x="1600" y="3086"/>
                    </a:lnTo>
                    <a:lnTo>
                      <a:pt x="1524" y="3067"/>
                    </a:lnTo>
                    <a:lnTo>
                      <a:pt x="1353" y="2972"/>
                    </a:lnTo>
                    <a:lnTo>
                      <a:pt x="1315" y="2934"/>
                    </a:lnTo>
                    <a:lnTo>
                      <a:pt x="1258" y="2914"/>
                    </a:lnTo>
                    <a:lnTo>
                      <a:pt x="1143" y="2877"/>
                    </a:lnTo>
                    <a:lnTo>
                      <a:pt x="1086" y="2858"/>
                    </a:lnTo>
                    <a:lnTo>
                      <a:pt x="1048" y="2819"/>
                    </a:lnTo>
                    <a:lnTo>
                      <a:pt x="915" y="2724"/>
                    </a:lnTo>
                    <a:lnTo>
                      <a:pt x="877" y="2686"/>
                    </a:lnTo>
                    <a:lnTo>
                      <a:pt x="819" y="2591"/>
                    </a:lnTo>
                    <a:lnTo>
                      <a:pt x="743" y="2533"/>
                    </a:lnTo>
                    <a:lnTo>
                      <a:pt x="706" y="2496"/>
                    </a:lnTo>
                    <a:lnTo>
                      <a:pt x="686" y="2457"/>
                    </a:lnTo>
                    <a:lnTo>
                      <a:pt x="667" y="2381"/>
                    </a:lnTo>
                    <a:lnTo>
                      <a:pt x="648" y="2343"/>
                    </a:lnTo>
                    <a:lnTo>
                      <a:pt x="648" y="2305"/>
                    </a:lnTo>
                    <a:lnTo>
                      <a:pt x="629" y="2305"/>
                    </a:lnTo>
                    <a:lnTo>
                      <a:pt x="534" y="2229"/>
                    </a:lnTo>
                    <a:lnTo>
                      <a:pt x="477" y="2152"/>
                    </a:lnTo>
                    <a:lnTo>
                      <a:pt x="439" y="2020"/>
                    </a:lnTo>
                    <a:lnTo>
                      <a:pt x="439" y="2000"/>
                    </a:lnTo>
                    <a:lnTo>
                      <a:pt x="439" y="1981"/>
                    </a:lnTo>
                    <a:lnTo>
                      <a:pt x="457" y="1962"/>
                    </a:lnTo>
                    <a:lnTo>
                      <a:pt x="496" y="1867"/>
                    </a:lnTo>
                    <a:lnTo>
                      <a:pt x="572" y="1753"/>
                    </a:lnTo>
                    <a:lnTo>
                      <a:pt x="591" y="1734"/>
                    </a:lnTo>
                    <a:lnTo>
                      <a:pt x="629" y="1695"/>
                    </a:lnTo>
                    <a:lnTo>
                      <a:pt x="629" y="1676"/>
                    </a:lnTo>
                    <a:lnTo>
                      <a:pt x="629" y="1657"/>
                    </a:lnTo>
                    <a:lnTo>
                      <a:pt x="629" y="1619"/>
                    </a:lnTo>
                    <a:lnTo>
                      <a:pt x="610" y="1581"/>
                    </a:lnTo>
                    <a:lnTo>
                      <a:pt x="610" y="1562"/>
                    </a:lnTo>
                    <a:lnTo>
                      <a:pt x="610" y="1543"/>
                    </a:lnTo>
                    <a:lnTo>
                      <a:pt x="591" y="1524"/>
                    </a:lnTo>
                    <a:lnTo>
                      <a:pt x="572" y="1505"/>
                    </a:lnTo>
                    <a:lnTo>
                      <a:pt x="553" y="1486"/>
                    </a:lnTo>
                    <a:lnTo>
                      <a:pt x="534" y="1467"/>
                    </a:lnTo>
                    <a:lnTo>
                      <a:pt x="534" y="1448"/>
                    </a:lnTo>
                    <a:lnTo>
                      <a:pt x="534" y="1429"/>
                    </a:lnTo>
                    <a:lnTo>
                      <a:pt x="534" y="1390"/>
                    </a:lnTo>
                    <a:lnTo>
                      <a:pt x="534" y="1372"/>
                    </a:lnTo>
                    <a:lnTo>
                      <a:pt x="648" y="1276"/>
                    </a:lnTo>
                    <a:lnTo>
                      <a:pt x="686" y="1258"/>
                    </a:lnTo>
                    <a:lnTo>
                      <a:pt x="706" y="1238"/>
                    </a:lnTo>
                    <a:lnTo>
                      <a:pt x="724" y="1219"/>
                    </a:lnTo>
                    <a:lnTo>
                      <a:pt x="762" y="1162"/>
                    </a:lnTo>
                    <a:lnTo>
                      <a:pt x="762" y="1124"/>
                    </a:lnTo>
                    <a:lnTo>
                      <a:pt x="762" y="1086"/>
                    </a:lnTo>
                    <a:lnTo>
                      <a:pt x="762" y="1067"/>
                    </a:lnTo>
                    <a:lnTo>
                      <a:pt x="762" y="1048"/>
                    </a:lnTo>
                    <a:lnTo>
                      <a:pt x="743" y="1029"/>
                    </a:lnTo>
                    <a:lnTo>
                      <a:pt x="724" y="1029"/>
                    </a:lnTo>
                    <a:lnTo>
                      <a:pt x="724" y="1010"/>
                    </a:lnTo>
                    <a:lnTo>
                      <a:pt x="706" y="1010"/>
                    </a:lnTo>
                    <a:lnTo>
                      <a:pt x="686" y="1010"/>
                    </a:lnTo>
                    <a:lnTo>
                      <a:pt x="667" y="1010"/>
                    </a:lnTo>
                    <a:lnTo>
                      <a:pt x="553" y="1029"/>
                    </a:lnTo>
                    <a:lnTo>
                      <a:pt x="496" y="1067"/>
                    </a:lnTo>
                    <a:lnTo>
                      <a:pt x="172" y="1219"/>
                    </a:lnTo>
                    <a:lnTo>
                      <a:pt x="153" y="1219"/>
                    </a:lnTo>
                    <a:lnTo>
                      <a:pt x="134" y="1219"/>
                    </a:lnTo>
                    <a:lnTo>
                      <a:pt x="115" y="1200"/>
                    </a:lnTo>
                    <a:lnTo>
                      <a:pt x="115" y="1181"/>
                    </a:lnTo>
                    <a:lnTo>
                      <a:pt x="115" y="1162"/>
                    </a:lnTo>
                    <a:lnTo>
                      <a:pt x="115" y="1143"/>
                    </a:lnTo>
                    <a:lnTo>
                      <a:pt x="134" y="1124"/>
                    </a:lnTo>
                    <a:lnTo>
                      <a:pt x="134" y="1105"/>
                    </a:lnTo>
                    <a:lnTo>
                      <a:pt x="210" y="1048"/>
                    </a:lnTo>
                    <a:lnTo>
                      <a:pt x="229" y="1029"/>
                    </a:lnTo>
                    <a:lnTo>
                      <a:pt x="248" y="991"/>
                    </a:lnTo>
                    <a:lnTo>
                      <a:pt x="191" y="667"/>
                    </a:lnTo>
                    <a:lnTo>
                      <a:pt x="172" y="533"/>
                    </a:lnTo>
                    <a:lnTo>
                      <a:pt x="191" y="400"/>
                    </a:lnTo>
                    <a:lnTo>
                      <a:pt x="191" y="362"/>
                    </a:lnTo>
                    <a:lnTo>
                      <a:pt x="191" y="343"/>
                    </a:lnTo>
                    <a:lnTo>
                      <a:pt x="153" y="324"/>
                    </a:lnTo>
                    <a:lnTo>
                      <a:pt x="96" y="286"/>
                    </a:lnTo>
                    <a:lnTo>
                      <a:pt x="76" y="267"/>
                    </a:lnTo>
                    <a:lnTo>
                      <a:pt x="58" y="267"/>
                    </a:lnTo>
                    <a:lnTo>
                      <a:pt x="20" y="229"/>
                    </a:lnTo>
                    <a:lnTo>
                      <a:pt x="20" y="210"/>
                    </a:lnTo>
                    <a:lnTo>
                      <a:pt x="20" y="191"/>
                    </a:lnTo>
                    <a:lnTo>
                      <a:pt x="20" y="171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20" y="19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58" y="0"/>
                    </a:lnTo>
                    <a:lnTo>
                      <a:pt x="76" y="0"/>
                    </a:lnTo>
                    <a:lnTo>
                      <a:pt x="76" y="19"/>
                    </a:lnTo>
                    <a:lnTo>
                      <a:pt x="76" y="39"/>
                    </a:lnTo>
                    <a:lnTo>
                      <a:pt x="96" y="57"/>
                    </a:lnTo>
                    <a:lnTo>
                      <a:pt x="134" y="57"/>
                    </a:lnTo>
                    <a:lnTo>
                      <a:pt x="153" y="76"/>
                    </a:lnTo>
                    <a:lnTo>
                      <a:pt x="172" y="76"/>
                    </a:lnTo>
                    <a:lnTo>
                      <a:pt x="191" y="76"/>
                    </a:lnTo>
                    <a:lnTo>
                      <a:pt x="210" y="95"/>
                    </a:lnTo>
                    <a:lnTo>
                      <a:pt x="286" y="76"/>
                    </a:lnTo>
                    <a:lnTo>
                      <a:pt x="305" y="95"/>
                    </a:lnTo>
                    <a:lnTo>
                      <a:pt x="325" y="95"/>
                    </a:lnTo>
                    <a:lnTo>
                      <a:pt x="343" y="95"/>
                    </a:lnTo>
                    <a:lnTo>
                      <a:pt x="343" y="115"/>
                    </a:lnTo>
                    <a:lnTo>
                      <a:pt x="343" y="134"/>
                    </a:lnTo>
                    <a:lnTo>
                      <a:pt x="362" y="153"/>
                    </a:lnTo>
                    <a:lnTo>
                      <a:pt x="381" y="171"/>
                    </a:lnTo>
                    <a:lnTo>
                      <a:pt x="401" y="171"/>
                    </a:lnTo>
                    <a:lnTo>
                      <a:pt x="420" y="171"/>
                    </a:lnTo>
                    <a:lnTo>
                      <a:pt x="515" y="134"/>
                    </a:lnTo>
                    <a:lnTo>
                      <a:pt x="534" y="134"/>
                    </a:lnTo>
                    <a:lnTo>
                      <a:pt x="553" y="134"/>
                    </a:lnTo>
                    <a:lnTo>
                      <a:pt x="572" y="153"/>
                    </a:lnTo>
                    <a:lnTo>
                      <a:pt x="782" y="210"/>
                    </a:lnTo>
                    <a:lnTo>
                      <a:pt x="858" y="248"/>
                    </a:lnTo>
                    <a:lnTo>
                      <a:pt x="896" y="248"/>
                    </a:lnTo>
                    <a:lnTo>
                      <a:pt x="991" y="229"/>
                    </a:lnTo>
                    <a:lnTo>
                      <a:pt x="991" y="267"/>
                    </a:lnTo>
                    <a:lnTo>
                      <a:pt x="991" y="286"/>
                    </a:lnTo>
                    <a:lnTo>
                      <a:pt x="1010" y="324"/>
                    </a:lnTo>
                    <a:lnTo>
                      <a:pt x="1029" y="324"/>
                    </a:lnTo>
                    <a:lnTo>
                      <a:pt x="1067" y="305"/>
                    </a:lnTo>
                    <a:lnTo>
                      <a:pt x="1105" y="324"/>
                    </a:lnTo>
                    <a:lnTo>
                      <a:pt x="1105" y="419"/>
                    </a:lnTo>
                    <a:lnTo>
                      <a:pt x="1124" y="457"/>
                    </a:lnTo>
                    <a:lnTo>
                      <a:pt x="1163" y="476"/>
                    </a:lnTo>
                    <a:lnTo>
                      <a:pt x="1200" y="515"/>
                    </a:lnTo>
                    <a:lnTo>
                      <a:pt x="1219" y="515"/>
                    </a:lnTo>
                    <a:lnTo>
                      <a:pt x="1258" y="552"/>
                    </a:lnTo>
                    <a:lnTo>
                      <a:pt x="1258" y="629"/>
                    </a:lnTo>
                    <a:lnTo>
                      <a:pt x="1258" y="705"/>
                    </a:lnTo>
                    <a:lnTo>
                      <a:pt x="1277" y="762"/>
                    </a:lnTo>
                    <a:lnTo>
                      <a:pt x="1315" y="800"/>
                    </a:lnTo>
                    <a:lnTo>
                      <a:pt x="1353" y="819"/>
                    </a:lnTo>
                    <a:lnTo>
                      <a:pt x="1467" y="800"/>
                    </a:lnTo>
                    <a:lnTo>
                      <a:pt x="1524" y="800"/>
                    </a:lnTo>
                    <a:lnTo>
                      <a:pt x="1563" y="819"/>
                    </a:lnTo>
                    <a:lnTo>
                      <a:pt x="1696" y="914"/>
                    </a:lnTo>
                    <a:lnTo>
                      <a:pt x="1734" y="933"/>
                    </a:lnTo>
                    <a:lnTo>
                      <a:pt x="1772" y="914"/>
                    </a:lnTo>
                    <a:lnTo>
                      <a:pt x="1810" y="896"/>
                    </a:lnTo>
                    <a:lnTo>
                      <a:pt x="1829" y="857"/>
                    </a:lnTo>
                    <a:lnTo>
                      <a:pt x="1848" y="762"/>
                    </a:lnTo>
                    <a:lnTo>
                      <a:pt x="1867" y="724"/>
                    </a:lnTo>
                    <a:lnTo>
                      <a:pt x="1886" y="686"/>
                    </a:lnTo>
                    <a:lnTo>
                      <a:pt x="1962" y="629"/>
                    </a:lnTo>
                    <a:lnTo>
                      <a:pt x="2057" y="552"/>
                    </a:lnTo>
                    <a:lnTo>
                      <a:pt x="2210" y="476"/>
                    </a:lnTo>
                    <a:lnTo>
                      <a:pt x="2420" y="419"/>
                    </a:lnTo>
                    <a:lnTo>
                      <a:pt x="2477" y="419"/>
                    </a:lnTo>
                    <a:lnTo>
                      <a:pt x="2534" y="438"/>
                    </a:lnTo>
                    <a:lnTo>
                      <a:pt x="2553" y="457"/>
                    </a:lnTo>
                    <a:lnTo>
                      <a:pt x="2591" y="496"/>
                    </a:lnTo>
                    <a:lnTo>
                      <a:pt x="2610" y="533"/>
                    </a:lnTo>
                    <a:lnTo>
                      <a:pt x="2667" y="552"/>
                    </a:lnTo>
                    <a:lnTo>
                      <a:pt x="2801" y="552"/>
                    </a:lnTo>
                    <a:lnTo>
                      <a:pt x="2858" y="591"/>
                    </a:lnTo>
                    <a:lnTo>
                      <a:pt x="2896" y="648"/>
                    </a:lnTo>
                    <a:lnTo>
                      <a:pt x="2915" y="667"/>
                    </a:lnTo>
                    <a:lnTo>
                      <a:pt x="2953" y="686"/>
                    </a:lnTo>
                    <a:lnTo>
                      <a:pt x="2953" y="705"/>
                    </a:lnTo>
                    <a:lnTo>
                      <a:pt x="2991" y="781"/>
                    </a:lnTo>
                    <a:lnTo>
                      <a:pt x="3010" y="819"/>
                    </a:lnTo>
                    <a:lnTo>
                      <a:pt x="3068" y="857"/>
                    </a:lnTo>
                    <a:lnTo>
                      <a:pt x="3086" y="877"/>
                    </a:lnTo>
                    <a:lnTo>
                      <a:pt x="3144" y="933"/>
                    </a:lnTo>
                    <a:lnTo>
                      <a:pt x="3163" y="953"/>
                    </a:lnTo>
                    <a:lnTo>
                      <a:pt x="3200" y="972"/>
                    </a:lnTo>
                    <a:lnTo>
                      <a:pt x="3353" y="972"/>
                    </a:lnTo>
                    <a:lnTo>
                      <a:pt x="3391" y="953"/>
                    </a:lnTo>
                    <a:lnTo>
                      <a:pt x="3429" y="953"/>
                    </a:lnTo>
                    <a:lnTo>
                      <a:pt x="3620" y="781"/>
                    </a:lnTo>
                    <a:lnTo>
                      <a:pt x="3677" y="762"/>
                    </a:lnTo>
                    <a:lnTo>
                      <a:pt x="3753" y="781"/>
                    </a:lnTo>
                    <a:lnTo>
                      <a:pt x="3753" y="800"/>
                    </a:lnTo>
                    <a:lnTo>
                      <a:pt x="3791" y="877"/>
                    </a:lnTo>
                    <a:lnTo>
                      <a:pt x="3810" y="896"/>
                    </a:lnTo>
                    <a:lnTo>
                      <a:pt x="3829" y="933"/>
                    </a:lnTo>
                    <a:lnTo>
                      <a:pt x="3867" y="953"/>
                    </a:lnTo>
                    <a:lnTo>
                      <a:pt x="3886" y="991"/>
                    </a:lnTo>
                    <a:lnTo>
                      <a:pt x="3906" y="1029"/>
                    </a:lnTo>
                    <a:lnTo>
                      <a:pt x="3906" y="1067"/>
                    </a:lnTo>
                    <a:lnTo>
                      <a:pt x="3886" y="1124"/>
                    </a:lnTo>
                    <a:lnTo>
                      <a:pt x="3886" y="1162"/>
                    </a:lnTo>
                    <a:lnTo>
                      <a:pt x="3906" y="1200"/>
                    </a:lnTo>
                    <a:lnTo>
                      <a:pt x="3943" y="1276"/>
                    </a:lnTo>
                    <a:lnTo>
                      <a:pt x="3962" y="1314"/>
                    </a:lnTo>
                    <a:lnTo>
                      <a:pt x="3982" y="1390"/>
                    </a:lnTo>
                    <a:lnTo>
                      <a:pt x="4001" y="1429"/>
                    </a:lnTo>
                    <a:lnTo>
                      <a:pt x="4058" y="1486"/>
                    </a:lnTo>
                    <a:lnTo>
                      <a:pt x="4115" y="1524"/>
                    </a:lnTo>
                    <a:lnTo>
                      <a:pt x="4172" y="1562"/>
                    </a:lnTo>
                    <a:lnTo>
                      <a:pt x="4210" y="1619"/>
                    </a:lnTo>
                    <a:lnTo>
                      <a:pt x="4210" y="1657"/>
                    </a:lnTo>
                    <a:lnTo>
                      <a:pt x="4229" y="1695"/>
                    </a:lnTo>
                    <a:lnTo>
                      <a:pt x="4229" y="1734"/>
                    </a:lnTo>
                    <a:lnTo>
                      <a:pt x="4248" y="1771"/>
                    </a:lnTo>
                    <a:lnTo>
                      <a:pt x="4287" y="1791"/>
                    </a:lnTo>
                    <a:lnTo>
                      <a:pt x="4324" y="1810"/>
                    </a:lnTo>
                    <a:lnTo>
                      <a:pt x="4401" y="1810"/>
                    </a:lnTo>
                    <a:lnTo>
                      <a:pt x="4458" y="1829"/>
                    </a:lnTo>
                    <a:lnTo>
                      <a:pt x="4477" y="1848"/>
                    </a:lnTo>
                    <a:lnTo>
                      <a:pt x="4496" y="1886"/>
                    </a:lnTo>
                    <a:lnTo>
                      <a:pt x="4534" y="1924"/>
                    </a:lnTo>
                    <a:lnTo>
                      <a:pt x="4553" y="1924"/>
                    </a:lnTo>
                    <a:lnTo>
                      <a:pt x="4572" y="1924"/>
                    </a:lnTo>
                    <a:lnTo>
                      <a:pt x="4591" y="1924"/>
                    </a:lnTo>
                    <a:lnTo>
                      <a:pt x="4610" y="1962"/>
                    </a:lnTo>
                    <a:lnTo>
                      <a:pt x="4724" y="2362"/>
                    </a:lnTo>
                    <a:lnTo>
                      <a:pt x="4724" y="2400"/>
                    </a:lnTo>
                    <a:lnTo>
                      <a:pt x="4744" y="2438"/>
                    </a:lnTo>
                    <a:lnTo>
                      <a:pt x="4782" y="2457"/>
                    </a:lnTo>
                    <a:lnTo>
                      <a:pt x="4820" y="2477"/>
                    </a:lnTo>
                    <a:lnTo>
                      <a:pt x="4858" y="2477"/>
                    </a:lnTo>
                    <a:lnTo>
                      <a:pt x="4915" y="2477"/>
                    </a:lnTo>
                    <a:lnTo>
                      <a:pt x="4953" y="2457"/>
                    </a:lnTo>
                    <a:lnTo>
                      <a:pt x="4991" y="2438"/>
                    </a:lnTo>
                    <a:lnTo>
                      <a:pt x="5029" y="2419"/>
                    </a:lnTo>
                    <a:lnTo>
                      <a:pt x="5049" y="2381"/>
                    </a:lnTo>
                    <a:lnTo>
                      <a:pt x="5067" y="2343"/>
                    </a:lnTo>
                    <a:lnTo>
                      <a:pt x="5086" y="2115"/>
                    </a:lnTo>
                    <a:lnTo>
                      <a:pt x="5125" y="2057"/>
                    </a:lnTo>
                    <a:lnTo>
                      <a:pt x="5144" y="2038"/>
                    </a:lnTo>
                    <a:lnTo>
                      <a:pt x="5181" y="2038"/>
                    </a:lnTo>
                    <a:lnTo>
                      <a:pt x="5258" y="2057"/>
                    </a:lnTo>
                    <a:lnTo>
                      <a:pt x="5315" y="2057"/>
                    </a:lnTo>
                    <a:lnTo>
                      <a:pt x="5506" y="2038"/>
                    </a:lnTo>
                    <a:lnTo>
                      <a:pt x="5525" y="2096"/>
                    </a:lnTo>
                    <a:lnTo>
                      <a:pt x="5448" y="2591"/>
                    </a:lnTo>
                    <a:lnTo>
                      <a:pt x="5448" y="2762"/>
                    </a:lnTo>
                    <a:lnTo>
                      <a:pt x="5562" y="4839"/>
                    </a:lnTo>
                    <a:lnTo>
                      <a:pt x="5582" y="4876"/>
                    </a:lnTo>
                    <a:lnTo>
                      <a:pt x="5620" y="4953"/>
                    </a:lnTo>
                    <a:lnTo>
                      <a:pt x="5620" y="4972"/>
                    </a:lnTo>
                    <a:lnTo>
                      <a:pt x="5734" y="6191"/>
                    </a:lnTo>
                    <a:lnTo>
                      <a:pt x="5772" y="6305"/>
                    </a:lnTo>
                    <a:lnTo>
                      <a:pt x="5848" y="6324"/>
                    </a:lnTo>
                    <a:lnTo>
                      <a:pt x="6020" y="6324"/>
                    </a:lnTo>
                    <a:lnTo>
                      <a:pt x="6153" y="6343"/>
                    </a:lnTo>
                    <a:lnTo>
                      <a:pt x="6172" y="6343"/>
                    </a:lnTo>
                    <a:lnTo>
                      <a:pt x="6191" y="6343"/>
                    </a:lnTo>
                    <a:lnTo>
                      <a:pt x="6210" y="6343"/>
                    </a:lnTo>
                    <a:lnTo>
                      <a:pt x="6229" y="6324"/>
                    </a:lnTo>
                    <a:lnTo>
                      <a:pt x="6287" y="6248"/>
                    </a:lnTo>
                    <a:lnTo>
                      <a:pt x="6305" y="6229"/>
                    </a:lnTo>
                    <a:lnTo>
                      <a:pt x="6324" y="6210"/>
                    </a:lnTo>
                    <a:lnTo>
                      <a:pt x="6344" y="6191"/>
                    </a:lnTo>
                    <a:lnTo>
                      <a:pt x="6401" y="6191"/>
                    </a:lnTo>
                    <a:lnTo>
                      <a:pt x="6439" y="6191"/>
                    </a:lnTo>
                    <a:lnTo>
                      <a:pt x="6439" y="6172"/>
                    </a:lnTo>
                    <a:lnTo>
                      <a:pt x="6477" y="6134"/>
                    </a:lnTo>
                    <a:lnTo>
                      <a:pt x="6496" y="6114"/>
                    </a:lnTo>
                    <a:lnTo>
                      <a:pt x="6534" y="6077"/>
                    </a:lnTo>
                    <a:lnTo>
                      <a:pt x="6553" y="6038"/>
                    </a:lnTo>
                    <a:lnTo>
                      <a:pt x="6572" y="6038"/>
                    </a:lnTo>
                    <a:lnTo>
                      <a:pt x="6610" y="6058"/>
                    </a:lnTo>
                    <a:lnTo>
                      <a:pt x="6649" y="6114"/>
                    </a:lnTo>
                    <a:lnTo>
                      <a:pt x="6744" y="6324"/>
                    </a:lnTo>
                    <a:lnTo>
                      <a:pt x="6763" y="6362"/>
                    </a:lnTo>
                    <a:lnTo>
                      <a:pt x="6781" y="6381"/>
                    </a:lnTo>
                    <a:lnTo>
                      <a:pt x="6820" y="6381"/>
                    </a:lnTo>
                    <a:lnTo>
                      <a:pt x="9849" y="638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4" name="Freeform 8">
                <a:extLst>
                  <a:ext uri="{FF2B5EF4-FFF2-40B4-BE49-F238E27FC236}">
                    <a16:creationId xmlns:a16="http://schemas.microsoft.com/office/drawing/2014/main" id="{F80DFE19-263A-6848-936C-69596AA3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088" y="590550"/>
                <a:ext cx="2187575" cy="1460500"/>
              </a:xfrm>
              <a:custGeom>
                <a:avLst/>
                <a:gdLst>
                  <a:gd name="T0" fmla="*/ 2147483646 w 12154"/>
                  <a:gd name="T1" fmla="*/ 2147483646 h 8116"/>
                  <a:gd name="T2" fmla="*/ 2147483646 w 12154"/>
                  <a:gd name="T3" fmla="*/ 2147483646 h 8116"/>
                  <a:gd name="T4" fmla="*/ 2147483646 w 12154"/>
                  <a:gd name="T5" fmla="*/ 2147483646 h 8116"/>
                  <a:gd name="T6" fmla="*/ 2147483646 w 12154"/>
                  <a:gd name="T7" fmla="*/ 2147483646 h 8116"/>
                  <a:gd name="T8" fmla="*/ 2147483646 w 12154"/>
                  <a:gd name="T9" fmla="*/ 2147483646 h 8116"/>
                  <a:gd name="T10" fmla="*/ 2147483646 w 12154"/>
                  <a:gd name="T11" fmla="*/ 2147483646 h 8116"/>
                  <a:gd name="T12" fmla="*/ 2147483646 w 12154"/>
                  <a:gd name="T13" fmla="*/ 2147483646 h 8116"/>
                  <a:gd name="T14" fmla="*/ 2147483646 w 12154"/>
                  <a:gd name="T15" fmla="*/ 2147483646 h 8116"/>
                  <a:gd name="T16" fmla="*/ 2147483646 w 12154"/>
                  <a:gd name="T17" fmla="*/ 2147483646 h 8116"/>
                  <a:gd name="T18" fmla="*/ 2147483646 w 12154"/>
                  <a:gd name="T19" fmla="*/ 2147483646 h 8116"/>
                  <a:gd name="T20" fmla="*/ 2147483646 w 12154"/>
                  <a:gd name="T21" fmla="*/ 2147483646 h 8116"/>
                  <a:gd name="T22" fmla="*/ 2147483646 w 12154"/>
                  <a:gd name="T23" fmla="*/ 2147483646 h 8116"/>
                  <a:gd name="T24" fmla="*/ 2147483646 w 12154"/>
                  <a:gd name="T25" fmla="*/ 2147483646 h 8116"/>
                  <a:gd name="T26" fmla="*/ 2147483646 w 12154"/>
                  <a:gd name="T27" fmla="*/ 2147483646 h 8116"/>
                  <a:gd name="T28" fmla="*/ 2147483646 w 12154"/>
                  <a:gd name="T29" fmla="*/ 2147483646 h 8116"/>
                  <a:gd name="T30" fmla="*/ 2147483646 w 12154"/>
                  <a:gd name="T31" fmla="*/ 2147483646 h 8116"/>
                  <a:gd name="T32" fmla="*/ 2147483646 w 12154"/>
                  <a:gd name="T33" fmla="*/ 2147483646 h 8116"/>
                  <a:gd name="T34" fmla="*/ 2147483646 w 12154"/>
                  <a:gd name="T35" fmla="*/ 2147483646 h 8116"/>
                  <a:gd name="T36" fmla="*/ 2147483646 w 12154"/>
                  <a:gd name="T37" fmla="*/ 2147483646 h 8116"/>
                  <a:gd name="T38" fmla="*/ 2147483646 w 12154"/>
                  <a:gd name="T39" fmla="*/ 2147483646 h 8116"/>
                  <a:gd name="T40" fmla="*/ 2147483646 w 12154"/>
                  <a:gd name="T41" fmla="*/ 2147483646 h 8116"/>
                  <a:gd name="T42" fmla="*/ 2147483646 w 12154"/>
                  <a:gd name="T43" fmla="*/ 2147483646 h 8116"/>
                  <a:gd name="T44" fmla="*/ 2147483646 w 12154"/>
                  <a:gd name="T45" fmla="*/ 2147483646 h 8116"/>
                  <a:gd name="T46" fmla="*/ 2147483646 w 12154"/>
                  <a:gd name="T47" fmla="*/ 2147483646 h 8116"/>
                  <a:gd name="T48" fmla="*/ 2147483646 w 12154"/>
                  <a:gd name="T49" fmla="*/ 2147483646 h 8116"/>
                  <a:gd name="T50" fmla="*/ 2147483646 w 12154"/>
                  <a:gd name="T51" fmla="*/ 2147483646 h 8116"/>
                  <a:gd name="T52" fmla="*/ 2147483646 w 12154"/>
                  <a:gd name="T53" fmla="*/ 2147483646 h 8116"/>
                  <a:gd name="T54" fmla="*/ 2147483646 w 12154"/>
                  <a:gd name="T55" fmla="*/ 2147483646 h 8116"/>
                  <a:gd name="T56" fmla="*/ 2147483646 w 12154"/>
                  <a:gd name="T57" fmla="*/ 2147483646 h 8116"/>
                  <a:gd name="T58" fmla="*/ 2147483646 w 12154"/>
                  <a:gd name="T59" fmla="*/ 2147483646 h 8116"/>
                  <a:gd name="T60" fmla="*/ 2147483646 w 12154"/>
                  <a:gd name="T61" fmla="*/ 2147483646 h 8116"/>
                  <a:gd name="T62" fmla="*/ 2147483646 w 12154"/>
                  <a:gd name="T63" fmla="*/ 2147483646 h 8116"/>
                  <a:gd name="T64" fmla="*/ 2147483646 w 12154"/>
                  <a:gd name="T65" fmla="*/ 2147483646 h 8116"/>
                  <a:gd name="T66" fmla="*/ 2147483646 w 12154"/>
                  <a:gd name="T67" fmla="*/ 2147483646 h 8116"/>
                  <a:gd name="T68" fmla="*/ 2147483646 w 12154"/>
                  <a:gd name="T69" fmla="*/ 2147483646 h 8116"/>
                  <a:gd name="T70" fmla="*/ 2147483646 w 12154"/>
                  <a:gd name="T71" fmla="*/ 2147483646 h 8116"/>
                  <a:gd name="T72" fmla="*/ 2147483646 w 12154"/>
                  <a:gd name="T73" fmla="*/ 2147483646 h 8116"/>
                  <a:gd name="T74" fmla="*/ 2147483646 w 12154"/>
                  <a:gd name="T75" fmla="*/ 2147483646 h 8116"/>
                  <a:gd name="T76" fmla="*/ 2147483646 w 12154"/>
                  <a:gd name="T77" fmla="*/ 2147483646 h 8116"/>
                  <a:gd name="T78" fmla="*/ 2147483646 w 12154"/>
                  <a:gd name="T79" fmla="*/ 2147483646 h 8116"/>
                  <a:gd name="T80" fmla="*/ 2147483646 w 12154"/>
                  <a:gd name="T81" fmla="*/ 2147483646 h 8116"/>
                  <a:gd name="T82" fmla="*/ 2147483646 w 12154"/>
                  <a:gd name="T83" fmla="*/ 2147483646 h 8116"/>
                  <a:gd name="T84" fmla="*/ 2147483646 w 12154"/>
                  <a:gd name="T85" fmla="*/ 2147483646 h 8116"/>
                  <a:gd name="T86" fmla="*/ 2147483646 w 12154"/>
                  <a:gd name="T87" fmla="*/ 2147483646 h 8116"/>
                  <a:gd name="T88" fmla="*/ 2147483646 w 12154"/>
                  <a:gd name="T89" fmla="*/ 2147483646 h 8116"/>
                  <a:gd name="T90" fmla="*/ 2147483646 w 12154"/>
                  <a:gd name="T91" fmla="*/ 2147483646 h 8116"/>
                  <a:gd name="T92" fmla="*/ 2147483646 w 12154"/>
                  <a:gd name="T93" fmla="*/ 2147483646 h 8116"/>
                  <a:gd name="T94" fmla="*/ 2147483646 w 12154"/>
                  <a:gd name="T95" fmla="*/ 2147483646 h 8116"/>
                  <a:gd name="T96" fmla="*/ 2147483646 w 12154"/>
                  <a:gd name="T97" fmla="*/ 2147483646 h 8116"/>
                  <a:gd name="T98" fmla="*/ 2147483646 w 12154"/>
                  <a:gd name="T99" fmla="*/ 2147483646 h 8116"/>
                  <a:gd name="T100" fmla="*/ 2147483646 w 12154"/>
                  <a:gd name="T101" fmla="*/ 2147483646 h 8116"/>
                  <a:gd name="T102" fmla="*/ 2147483646 w 12154"/>
                  <a:gd name="T103" fmla="*/ 2147483646 h 8116"/>
                  <a:gd name="T104" fmla="*/ 2147483646 w 12154"/>
                  <a:gd name="T105" fmla="*/ 2147483646 h 8116"/>
                  <a:gd name="T106" fmla="*/ 2147483646 w 12154"/>
                  <a:gd name="T107" fmla="*/ 2147483646 h 8116"/>
                  <a:gd name="T108" fmla="*/ 2147483646 w 12154"/>
                  <a:gd name="T109" fmla="*/ 2147483646 h 8116"/>
                  <a:gd name="T110" fmla="*/ 2147483646 w 12154"/>
                  <a:gd name="T111" fmla="*/ 2147483646 h 8116"/>
                  <a:gd name="T112" fmla="*/ 2147483646 w 12154"/>
                  <a:gd name="T113" fmla="*/ 2147483646 h 8116"/>
                  <a:gd name="T114" fmla="*/ 2147483646 w 12154"/>
                  <a:gd name="T115" fmla="*/ 2147483646 h 8116"/>
                  <a:gd name="T116" fmla="*/ 2147483646 w 12154"/>
                  <a:gd name="T117" fmla="*/ 2147483646 h 8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154" h="8116">
                    <a:moveTo>
                      <a:pt x="11828" y="2039"/>
                    </a:moveTo>
                    <a:lnTo>
                      <a:pt x="11828" y="2039"/>
                    </a:lnTo>
                    <a:lnTo>
                      <a:pt x="11676" y="2076"/>
                    </a:lnTo>
                    <a:lnTo>
                      <a:pt x="11638" y="2096"/>
                    </a:lnTo>
                    <a:lnTo>
                      <a:pt x="11600" y="2115"/>
                    </a:lnTo>
                    <a:lnTo>
                      <a:pt x="11543" y="2172"/>
                    </a:lnTo>
                    <a:lnTo>
                      <a:pt x="11505" y="2229"/>
                    </a:lnTo>
                    <a:lnTo>
                      <a:pt x="11486" y="2286"/>
                    </a:lnTo>
                    <a:lnTo>
                      <a:pt x="11467" y="2324"/>
                    </a:lnTo>
                    <a:lnTo>
                      <a:pt x="11219" y="2438"/>
                    </a:lnTo>
                    <a:lnTo>
                      <a:pt x="11162" y="2476"/>
                    </a:lnTo>
                    <a:lnTo>
                      <a:pt x="11105" y="2534"/>
                    </a:lnTo>
                    <a:lnTo>
                      <a:pt x="11048" y="2572"/>
                    </a:lnTo>
                    <a:lnTo>
                      <a:pt x="10990" y="2553"/>
                    </a:lnTo>
                    <a:lnTo>
                      <a:pt x="10914" y="2534"/>
                    </a:lnTo>
                    <a:lnTo>
                      <a:pt x="10857" y="2515"/>
                    </a:lnTo>
                    <a:lnTo>
                      <a:pt x="10800" y="2534"/>
                    </a:lnTo>
                    <a:lnTo>
                      <a:pt x="10800" y="2591"/>
                    </a:lnTo>
                    <a:lnTo>
                      <a:pt x="10819" y="2648"/>
                    </a:lnTo>
                    <a:lnTo>
                      <a:pt x="10819" y="2705"/>
                    </a:lnTo>
                    <a:lnTo>
                      <a:pt x="10819" y="2782"/>
                    </a:lnTo>
                    <a:lnTo>
                      <a:pt x="10819" y="2838"/>
                    </a:lnTo>
                    <a:lnTo>
                      <a:pt x="10800" y="2896"/>
                    </a:lnTo>
                    <a:lnTo>
                      <a:pt x="10724" y="2934"/>
                    </a:lnTo>
                    <a:lnTo>
                      <a:pt x="10609" y="2991"/>
                    </a:lnTo>
                    <a:lnTo>
                      <a:pt x="10533" y="2991"/>
                    </a:lnTo>
                    <a:lnTo>
                      <a:pt x="10495" y="2991"/>
                    </a:lnTo>
                    <a:lnTo>
                      <a:pt x="10476" y="2953"/>
                    </a:lnTo>
                    <a:lnTo>
                      <a:pt x="10457" y="2914"/>
                    </a:lnTo>
                    <a:lnTo>
                      <a:pt x="10419" y="2877"/>
                    </a:lnTo>
                    <a:lnTo>
                      <a:pt x="10381" y="2858"/>
                    </a:lnTo>
                    <a:lnTo>
                      <a:pt x="10343" y="2877"/>
                    </a:lnTo>
                    <a:lnTo>
                      <a:pt x="10305" y="2934"/>
                    </a:lnTo>
                    <a:lnTo>
                      <a:pt x="10286" y="2991"/>
                    </a:lnTo>
                    <a:lnTo>
                      <a:pt x="10305" y="3010"/>
                    </a:lnTo>
                    <a:lnTo>
                      <a:pt x="10362" y="3029"/>
                    </a:lnTo>
                    <a:lnTo>
                      <a:pt x="10419" y="3067"/>
                    </a:lnTo>
                    <a:lnTo>
                      <a:pt x="10438" y="3124"/>
                    </a:lnTo>
                    <a:lnTo>
                      <a:pt x="10457" y="3181"/>
                    </a:lnTo>
                    <a:lnTo>
                      <a:pt x="10419" y="3258"/>
                    </a:lnTo>
                    <a:lnTo>
                      <a:pt x="10324" y="3258"/>
                    </a:lnTo>
                    <a:lnTo>
                      <a:pt x="10191" y="3200"/>
                    </a:lnTo>
                    <a:lnTo>
                      <a:pt x="10095" y="3181"/>
                    </a:lnTo>
                    <a:lnTo>
                      <a:pt x="10019" y="3219"/>
                    </a:lnTo>
                    <a:lnTo>
                      <a:pt x="9905" y="3315"/>
                    </a:lnTo>
                    <a:lnTo>
                      <a:pt x="9810" y="3334"/>
                    </a:lnTo>
                    <a:lnTo>
                      <a:pt x="9810" y="3353"/>
                    </a:lnTo>
                    <a:lnTo>
                      <a:pt x="9828" y="3372"/>
                    </a:lnTo>
                    <a:lnTo>
                      <a:pt x="9847" y="3391"/>
                    </a:lnTo>
                    <a:lnTo>
                      <a:pt x="9886" y="3391"/>
                    </a:lnTo>
                    <a:lnTo>
                      <a:pt x="9943" y="3372"/>
                    </a:lnTo>
                    <a:lnTo>
                      <a:pt x="9981" y="3372"/>
                    </a:lnTo>
                    <a:lnTo>
                      <a:pt x="10000" y="3410"/>
                    </a:lnTo>
                    <a:lnTo>
                      <a:pt x="9981" y="3467"/>
                    </a:lnTo>
                    <a:lnTo>
                      <a:pt x="9943" y="3544"/>
                    </a:lnTo>
                    <a:lnTo>
                      <a:pt x="9905" y="3658"/>
                    </a:lnTo>
                    <a:lnTo>
                      <a:pt x="9867" y="3715"/>
                    </a:lnTo>
                    <a:lnTo>
                      <a:pt x="9828" y="3734"/>
                    </a:lnTo>
                    <a:lnTo>
                      <a:pt x="9771" y="3715"/>
                    </a:lnTo>
                    <a:lnTo>
                      <a:pt x="9752" y="3753"/>
                    </a:lnTo>
                    <a:lnTo>
                      <a:pt x="9714" y="3829"/>
                    </a:lnTo>
                    <a:lnTo>
                      <a:pt x="9714" y="3943"/>
                    </a:lnTo>
                    <a:lnTo>
                      <a:pt x="9714" y="4038"/>
                    </a:lnTo>
                    <a:lnTo>
                      <a:pt x="9638" y="4096"/>
                    </a:lnTo>
                    <a:lnTo>
                      <a:pt x="9600" y="4077"/>
                    </a:lnTo>
                    <a:lnTo>
                      <a:pt x="9543" y="4077"/>
                    </a:lnTo>
                    <a:lnTo>
                      <a:pt x="9505" y="4077"/>
                    </a:lnTo>
                    <a:lnTo>
                      <a:pt x="9505" y="4153"/>
                    </a:lnTo>
                    <a:lnTo>
                      <a:pt x="9524" y="4248"/>
                    </a:lnTo>
                    <a:lnTo>
                      <a:pt x="9524" y="4305"/>
                    </a:lnTo>
                    <a:lnTo>
                      <a:pt x="9505" y="4362"/>
                    </a:lnTo>
                    <a:lnTo>
                      <a:pt x="9410" y="4477"/>
                    </a:lnTo>
                    <a:lnTo>
                      <a:pt x="9371" y="4534"/>
                    </a:lnTo>
                    <a:lnTo>
                      <a:pt x="9371" y="4591"/>
                    </a:lnTo>
                    <a:lnTo>
                      <a:pt x="9390" y="4629"/>
                    </a:lnTo>
                    <a:lnTo>
                      <a:pt x="9410" y="4667"/>
                    </a:lnTo>
                    <a:lnTo>
                      <a:pt x="9429" y="4705"/>
                    </a:lnTo>
                    <a:lnTo>
                      <a:pt x="9410" y="4763"/>
                    </a:lnTo>
                    <a:lnTo>
                      <a:pt x="9257" y="4781"/>
                    </a:lnTo>
                    <a:lnTo>
                      <a:pt x="9238" y="4858"/>
                    </a:lnTo>
                    <a:lnTo>
                      <a:pt x="9219" y="4915"/>
                    </a:lnTo>
                    <a:lnTo>
                      <a:pt x="9143" y="4934"/>
                    </a:lnTo>
                    <a:lnTo>
                      <a:pt x="8953" y="4953"/>
                    </a:lnTo>
                    <a:lnTo>
                      <a:pt x="8781" y="5048"/>
                    </a:lnTo>
                    <a:lnTo>
                      <a:pt x="8724" y="5067"/>
                    </a:lnTo>
                    <a:lnTo>
                      <a:pt x="8533" y="5048"/>
                    </a:lnTo>
                    <a:lnTo>
                      <a:pt x="8267" y="5067"/>
                    </a:lnTo>
                    <a:lnTo>
                      <a:pt x="8210" y="5086"/>
                    </a:lnTo>
                    <a:lnTo>
                      <a:pt x="8171" y="5144"/>
                    </a:lnTo>
                    <a:lnTo>
                      <a:pt x="8171" y="5220"/>
                    </a:lnTo>
                    <a:lnTo>
                      <a:pt x="8171" y="5296"/>
                    </a:lnTo>
                    <a:lnTo>
                      <a:pt x="8171" y="5353"/>
                    </a:lnTo>
                    <a:lnTo>
                      <a:pt x="8095" y="5429"/>
                    </a:lnTo>
                    <a:lnTo>
                      <a:pt x="8076" y="5486"/>
                    </a:lnTo>
                    <a:lnTo>
                      <a:pt x="8095" y="5620"/>
                    </a:lnTo>
                    <a:lnTo>
                      <a:pt x="8095" y="5696"/>
                    </a:lnTo>
                    <a:lnTo>
                      <a:pt x="8057" y="5753"/>
                    </a:lnTo>
                    <a:lnTo>
                      <a:pt x="8019" y="5772"/>
                    </a:lnTo>
                    <a:lnTo>
                      <a:pt x="7924" y="5772"/>
                    </a:lnTo>
                    <a:lnTo>
                      <a:pt x="7866" y="5772"/>
                    </a:lnTo>
                    <a:lnTo>
                      <a:pt x="7829" y="5810"/>
                    </a:lnTo>
                    <a:lnTo>
                      <a:pt x="7790" y="5867"/>
                    </a:lnTo>
                    <a:lnTo>
                      <a:pt x="7752" y="5905"/>
                    </a:lnTo>
                    <a:lnTo>
                      <a:pt x="7714" y="5905"/>
                    </a:lnTo>
                    <a:lnTo>
                      <a:pt x="7657" y="5886"/>
                    </a:lnTo>
                    <a:lnTo>
                      <a:pt x="7600" y="5886"/>
                    </a:lnTo>
                    <a:lnTo>
                      <a:pt x="7562" y="5924"/>
                    </a:lnTo>
                    <a:lnTo>
                      <a:pt x="7562" y="5982"/>
                    </a:lnTo>
                    <a:lnTo>
                      <a:pt x="7600" y="6019"/>
                    </a:lnTo>
                    <a:lnTo>
                      <a:pt x="7638" y="6058"/>
                    </a:lnTo>
                    <a:lnTo>
                      <a:pt x="7638" y="6096"/>
                    </a:lnTo>
                    <a:lnTo>
                      <a:pt x="7619" y="6153"/>
                    </a:lnTo>
                    <a:lnTo>
                      <a:pt x="7581" y="6191"/>
                    </a:lnTo>
                    <a:lnTo>
                      <a:pt x="7524" y="6229"/>
                    </a:lnTo>
                    <a:lnTo>
                      <a:pt x="7485" y="6248"/>
                    </a:lnTo>
                    <a:lnTo>
                      <a:pt x="7429" y="6229"/>
                    </a:lnTo>
                    <a:lnTo>
                      <a:pt x="7371" y="6248"/>
                    </a:lnTo>
                    <a:lnTo>
                      <a:pt x="7371" y="6305"/>
                    </a:lnTo>
                    <a:lnTo>
                      <a:pt x="7371" y="6382"/>
                    </a:lnTo>
                    <a:lnTo>
                      <a:pt x="7409" y="6419"/>
                    </a:lnTo>
                    <a:lnTo>
                      <a:pt x="7429" y="6439"/>
                    </a:lnTo>
                    <a:lnTo>
                      <a:pt x="7448" y="6419"/>
                    </a:lnTo>
                    <a:lnTo>
                      <a:pt x="7466" y="6419"/>
                    </a:lnTo>
                    <a:lnTo>
                      <a:pt x="7485" y="6439"/>
                    </a:lnTo>
                    <a:lnTo>
                      <a:pt x="7524" y="6477"/>
                    </a:lnTo>
                    <a:lnTo>
                      <a:pt x="7581" y="6591"/>
                    </a:lnTo>
                    <a:lnTo>
                      <a:pt x="7619" y="6724"/>
                    </a:lnTo>
                    <a:lnTo>
                      <a:pt x="7638" y="6876"/>
                    </a:lnTo>
                    <a:lnTo>
                      <a:pt x="7619" y="6991"/>
                    </a:lnTo>
                    <a:lnTo>
                      <a:pt x="7581" y="7125"/>
                    </a:lnTo>
                    <a:lnTo>
                      <a:pt x="7581" y="7181"/>
                    </a:lnTo>
                    <a:lnTo>
                      <a:pt x="7600" y="7257"/>
                    </a:lnTo>
                    <a:lnTo>
                      <a:pt x="7600" y="7334"/>
                    </a:lnTo>
                    <a:lnTo>
                      <a:pt x="7581" y="7391"/>
                    </a:lnTo>
                    <a:lnTo>
                      <a:pt x="7543" y="7448"/>
                    </a:lnTo>
                    <a:lnTo>
                      <a:pt x="7524" y="7524"/>
                    </a:lnTo>
                    <a:lnTo>
                      <a:pt x="7524" y="7582"/>
                    </a:lnTo>
                    <a:lnTo>
                      <a:pt x="7543" y="7620"/>
                    </a:lnTo>
                    <a:lnTo>
                      <a:pt x="7562" y="7677"/>
                    </a:lnTo>
                    <a:lnTo>
                      <a:pt x="7543" y="7734"/>
                    </a:lnTo>
                    <a:lnTo>
                      <a:pt x="7505" y="7791"/>
                    </a:lnTo>
                    <a:lnTo>
                      <a:pt x="4590" y="6419"/>
                    </a:lnTo>
                    <a:lnTo>
                      <a:pt x="4533" y="6400"/>
                    </a:lnTo>
                    <a:lnTo>
                      <a:pt x="4533" y="6419"/>
                    </a:lnTo>
                    <a:lnTo>
                      <a:pt x="4514" y="6496"/>
                    </a:lnTo>
                    <a:lnTo>
                      <a:pt x="4476" y="6572"/>
                    </a:lnTo>
                    <a:lnTo>
                      <a:pt x="4438" y="6591"/>
                    </a:lnTo>
                    <a:lnTo>
                      <a:pt x="4361" y="6629"/>
                    </a:lnTo>
                    <a:lnTo>
                      <a:pt x="4285" y="6629"/>
                    </a:lnTo>
                    <a:lnTo>
                      <a:pt x="4229" y="6629"/>
                    </a:lnTo>
                    <a:lnTo>
                      <a:pt x="4152" y="6667"/>
                    </a:lnTo>
                    <a:lnTo>
                      <a:pt x="3943" y="6705"/>
                    </a:lnTo>
                    <a:lnTo>
                      <a:pt x="3848" y="6744"/>
                    </a:lnTo>
                    <a:lnTo>
                      <a:pt x="3809" y="6820"/>
                    </a:lnTo>
                    <a:lnTo>
                      <a:pt x="3790" y="7029"/>
                    </a:lnTo>
                    <a:lnTo>
                      <a:pt x="3771" y="7125"/>
                    </a:lnTo>
                    <a:lnTo>
                      <a:pt x="3695" y="7201"/>
                    </a:lnTo>
                    <a:lnTo>
                      <a:pt x="3352" y="7391"/>
                    </a:lnTo>
                    <a:lnTo>
                      <a:pt x="3295" y="7467"/>
                    </a:lnTo>
                    <a:lnTo>
                      <a:pt x="3162" y="7810"/>
                    </a:lnTo>
                    <a:lnTo>
                      <a:pt x="3123" y="7886"/>
                    </a:lnTo>
                    <a:lnTo>
                      <a:pt x="3086" y="7905"/>
                    </a:lnTo>
                    <a:lnTo>
                      <a:pt x="3028" y="7924"/>
                    </a:lnTo>
                    <a:lnTo>
                      <a:pt x="2971" y="7905"/>
                    </a:lnTo>
                    <a:lnTo>
                      <a:pt x="2933" y="7867"/>
                    </a:lnTo>
                    <a:lnTo>
                      <a:pt x="2895" y="7848"/>
                    </a:lnTo>
                    <a:lnTo>
                      <a:pt x="2819" y="7867"/>
                    </a:lnTo>
                    <a:lnTo>
                      <a:pt x="2781" y="7905"/>
                    </a:lnTo>
                    <a:lnTo>
                      <a:pt x="2724" y="8058"/>
                    </a:lnTo>
                    <a:lnTo>
                      <a:pt x="2724" y="8077"/>
                    </a:lnTo>
                    <a:lnTo>
                      <a:pt x="2685" y="8115"/>
                    </a:lnTo>
                    <a:lnTo>
                      <a:pt x="2666" y="8115"/>
                    </a:lnTo>
                    <a:lnTo>
                      <a:pt x="2647" y="8115"/>
                    </a:lnTo>
                    <a:lnTo>
                      <a:pt x="2552" y="8115"/>
                    </a:lnTo>
                    <a:lnTo>
                      <a:pt x="2514" y="8115"/>
                    </a:lnTo>
                    <a:lnTo>
                      <a:pt x="2438" y="7982"/>
                    </a:lnTo>
                    <a:lnTo>
                      <a:pt x="2152" y="7467"/>
                    </a:lnTo>
                    <a:lnTo>
                      <a:pt x="1847" y="6934"/>
                    </a:lnTo>
                    <a:lnTo>
                      <a:pt x="1562" y="6419"/>
                    </a:lnTo>
                    <a:lnTo>
                      <a:pt x="1257" y="5886"/>
                    </a:lnTo>
                    <a:lnTo>
                      <a:pt x="971" y="5372"/>
                    </a:lnTo>
                    <a:lnTo>
                      <a:pt x="666" y="4839"/>
                    </a:lnTo>
                    <a:lnTo>
                      <a:pt x="380" y="4324"/>
                    </a:lnTo>
                    <a:lnTo>
                      <a:pt x="76" y="3810"/>
                    </a:lnTo>
                    <a:lnTo>
                      <a:pt x="76" y="3791"/>
                    </a:lnTo>
                    <a:lnTo>
                      <a:pt x="57" y="3772"/>
                    </a:lnTo>
                    <a:lnTo>
                      <a:pt x="57" y="3753"/>
                    </a:lnTo>
                    <a:lnTo>
                      <a:pt x="38" y="3734"/>
                    </a:lnTo>
                    <a:lnTo>
                      <a:pt x="38" y="3715"/>
                    </a:lnTo>
                    <a:lnTo>
                      <a:pt x="18" y="3696"/>
                    </a:lnTo>
                    <a:lnTo>
                      <a:pt x="18" y="3676"/>
                    </a:lnTo>
                    <a:lnTo>
                      <a:pt x="0" y="3658"/>
                    </a:lnTo>
                    <a:lnTo>
                      <a:pt x="209" y="3676"/>
                    </a:lnTo>
                    <a:lnTo>
                      <a:pt x="323" y="3658"/>
                    </a:lnTo>
                    <a:lnTo>
                      <a:pt x="514" y="3620"/>
                    </a:lnTo>
                    <a:lnTo>
                      <a:pt x="609" y="3620"/>
                    </a:lnTo>
                    <a:lnTo>
                      <a:pt x="704" y="3658"/>
                    </a:lnTo>
                    <a:lnTo>
                      <a:pt x="800" y="3676"/>
                    </a:lnTo>
                    <a:lnTo>
                      <a:pt x="971" y="3658"/>
                    </a:lnTo>
                    <a:lnTo>
                      <a:pt x="1181" y="3696"/>
                    </a:lnTo>
                    <a:lnTo>
                      <a:pt x="1295" y="3715"/>
                    </a:lnTo>
                    <a:lnTo>
                      <a:pt x="1390" y="3696"/>
                    </a:lnTo>
                    <a:lnTo>
                      <a:pt x="1428" y="3715"/>
                    </a:lnTo>
                    <a:lnTo>
                      <a:pt x="1638" y="3810"/>
                    </a:lnTo>
                    <a:lnTo>
                      <a:pt x="1657" y="3810"/>
                    </a:lnTo>
                    <a:lnTo>
                      <a:pt x="1676" y="3810"/>
                    </a:lnTo>
                    <a:lnTo>
                      <a:pt x="1695" y="3810"/>
                    </a:lnTo>
                    <a:lnTo>
                      <a:pt x="1771" y="3791"/>
                    </a:lnTo>
                    <a:lnTo>
                      <a:pt x="1904" y="3829"/>
                    </a:lnTo>
                    <a:lnTo>
                      <a:pt x="1962" y="3848"/>
                    </a:lnTo>
                    <a:lnTo>
                      <a:pt x="2038" y="3829"/>
                    </a:lnTo>
                    <a:lnTo>
                      <a:pt x="2114" y="3791"/>
                    </a:lnTo>
                    <a:lnTo>
                      <a:pt x="2190" y="3791"/>
                    </a:lnTo>
                    <a:lnTo>
                      <a:pt x="2266" y="3810"/>
                    </a:lnTo>
                    <a:lnTo>
                      <a:pt x="2324" y="3829"/>
                    </a:lnTo>
                    <a:lnTo>
                      <a:pt x="2266" y="3905"/>
                    </a:lnTo>
                    <a:lnTo>
                      <a:pt x="2248" y="3962"/>
                    </a:lnTo>
                    <a:lnTo>
                      <a:pt x="2228" y="4038"/>
                    </a:lnTo>
                    <a:lnTo>
                      <a:pt x="2248" y="4153"/>
                    </a:lnTo>
                    <a:lnTo>
                      <a:pt x="2248" y="4191"/>
                    </a:lnTo>
                    <a:lnTo>
                      <a:pt x="2266" y="4210"/>
                    </a:lnTo>
                    <a:lnTo>
                      <a:pt x="2324" y="4210"/>
                    </a:lnTo>
                    <a:lnTo>
                      <a:pt x="2724" y="4115"/>
                    </a:lnTo>
                    <a:lnTo>
                      <a:pt x="2800" y="4077"/>
                    </a:lnTo>
                    <a:lnTo>
                      <a:pt x="2952" y="3981"/>
                    </a:lnTo>
                    <a:lnTo>
                      <a:pt x="3066" y="3943"/>
                    </a:lnTo>
                    <a:lnTo>
                      <a:pt x="3123" y="3924"/>
                    </a:lnTo>
                    <a:lnTo>
                      <a:pt x="3162" y="3924"/>
                    </a:lnTo>
                    <a:lnTo>
                      <a:pt x="3219" y="3943"/>
                    </a:lnTo>
                    <a:lnTo>
                      <a:pt x="3257" y="3924"/>
                    </a:lnTo>
                    <a:lnTo>
                      <a:pt x="3352" y="3848"/>
                    </a:lnTo>
                    <a:lnTo>
                      <a:pt x="3390" y="3810"/>
                    </a:lnTo>
                    <a:lnTo>
                      <a:pt x="3523" y="3791"/>
                    </a:lnTo>
                    <a:lnTo>
                      <a:pt x="3581" y="3772"/>
                    </a:lnTo>
                    <a:lnTo>
                      <a:pt x="3638" y="3734"/>
                    </a:lnTo>
                    <a:lnTo>
                      <a:pt x="3695" y="3676"/>
                    </a:lnTo>
                    <a:lnTo>
                      <a:pt x="3733" y="3620"/>
                    </a:lnTo>
                    <a:lnTo>
                      <a:pt x="3771" y="3562"/>
                    </a:lnTo>
                    <a:lnTo>
                      <a:pt x="3848" y="3391"/>
                    </a:lnTo>
                    <a:lnTo>
                      <a:pt x="3885" y="3334"/>
                    </a:lnTo>
                    <a:lnTo>
                      <a:pt x="4057" y="3163"/>
                    </a:lnTo>
                    <a:lnTo>
                      <a:pt x="4152" y="2972"/>
                    </a:lnTo>
                    <a:lnTo>
                      <a:pt x="4190" y="2934"/>
                    </a:lnTo>
                    <a:lnTo>
                      <a:pt x="4247" y="2877"/>
                    </a:lnTo>
                    <a:lnTo>
                      <a:pt x="4343" y="2838"/>
                    </a:lnTo>
                    <a:lnTo>
                      <a:pt x="4381" y="2819"/>
                    </a:lnTo>
                    <a:lnTo>
                      <a:pt x="4438" y="2819"/>
                    </a:lnTo>
                    <a:lnTo>
                      <a:pt x="4514" y="2838"/>
                    </a:lnTo>
                    <a:lnTo>
                      <a:pt x="4857" y="2819"/>
                    </a:lnTo>
                    <a:lnTo>
                      <a:pt x="4895" y="2819"/>
                    </a:lnTo>
                    <a:lnTo>
                      <a:pt x="4933" y="2838"/>
                    </a:lnTo>
                    <a:lnTo>
                      <a:pt x="4990" y="2858"/>
                    </a:lnTo>
                    <a:lnTo>
                      <a:pt x="5104" y="2953"/>
                    </a:lnTo>
                    <a:lnTo>
                      <a:pt x="5162" y="2972"/>
                    </a:lnTo>
                    <a:lnTo>
                      <a:pt x="5257" y="2953"/>
                    </a:lnTo>
                    <a:lnTo>
                      <a:pt x="5295" y="2858"/>
                    </a:lnTo>
                    <a:lnTo>
                      <a:pt x="5333" y="2762"/>
                    </a:lnTo>
                    <a:lnTo>
                      <a:pt x="5352" y="2667"/>
                    </a:lnTo>
                    <a:lnTo>
                      <a:pt x="5390" y="2648"/>
                    </a:lnTo>
                    <a:lnTo>
                      <a:pt x="5467" y="2572"/>
                    </a:lnTo>
                    <a:lnTo>
                      <a:pt x="5504" y="2534"/>
                    </a:lnTo>
                    <a:lnTo>
                      <a:pt x="5562" y="2438"/>
                    </a:lnTo>
                    <a:lnTo>
                      <a:pt x="5600" y="2401"/>
                    </a:lnTo>
                    <a:lnTo>
                      <a:pt x="5638" y="2362"/>
                    </a:lnTo>
                    <a:lnTo>
                      <a:pt x="5695" y="2343"/>
                    </a:lnTo>
                    <a:lnTo>
                      <a:pt x="5790" y="2305"/>
                    </a:lnTo>
                    <a:lnTo>
                      <a:pt x="5905" y="2248"/>
                    </a:lnTo>
                    <a:lnTo>
                      <a:pt x="5962" y="2229"/>
                    </a:lnTo>
                    <a:lnTo>
                      <a:pt x="6019" y="2172"/>
                    </a:lnTo>
                    <a:lnTo>
                      <a:pt x="6057" y="2115"/>
                    </a:lnTo>
                    <a:lnTo>
                      <a:pt x="6076" y="2096"/>
                    </a:lnTo>
                    <a:lnTo>
                      <a:pt x="6076" y="2057"/>
                    </a:lnTo>
                    <a:lnTo>
                      <a:pt x="6076" y="2039"/>
                    </a:lnTo>
                    <a:lnTo>
                      <a:pt x="6114" y="2020"/>
                    </a:lnTo>
                    <a:lnTo>
                      <a:pt x="6133" y="2000"/>
                    </a:lnTo>
                    <a:lnTo>
                      <a:pt x="6266" y="2000"/>
                    </a:lnTo>
                    <a:lnTo>
                      <a:pt x="6286" y="2000"/>
                    </a:lnTo>
                    <a:lnTo>
                      <a:pt x="6324" y="1981"/>
                    </a:lnTo>
                    <a:lnTo>
                      <a:pt x="6342" y="1981"/>
                    </a:lnTo>
                    <a:lnTo>
                      <a:pt x="6342" y="1943"/>
                    </a:lnTo>
                    <a:lnTo>
                      <a:pt x="6342" y="1886"/>
                    </a:lnTo>
                    <a:lnTo>
                      <a:pt x="6342" y="1848"/>
                    </a:lnTo>
                    <a:lnTo>
                      <a:pt x="6381" y="1829"/>
                    </a:lnTo>
                    <a:lnTo>
                      <a:pt x="6438" y="1829"/>
                    </a:lnTo>
                    <a:lnTo>
                      <a:pt x="6552" y="1829"/>
                    </a:lnTo>
                    <a:lnTo>
                      <a:pt x="6609" y="1829"/>
                    </a:lnTo>
                    <a:lnTo>
                      <a:pt x="6723" y="1867"/>
                    </a:lnTo>
                    <a:lnTo>
                      <a:pt x="6781" y="1867"/>
                    </a:lnTo>
                    <a:lnTo>
                      <a:pt x="6800" y="1848"/>
                    </a:lnTo>
                    <a:lnTo>
                      <a:pt x="6819" y="1810"/>
                    </a:lnTo>
                    <a:lnTo>
                      <a:pt x="6838" y="1772"/>
                    </a:lnTo>
                    <a:lnTo>
                      <a:pt x="6857" y="1753"/>
                    </a:lnTo>
                    <a:lnTo>
                      <a:pt x="6895" y="1734"/>
                    </a:lnTo>
                    <a:lnTo>
                      <a:pt x="6952" y="1734"/>
                    </a:lnTo>
                    <a:lnTo>
                      <a:pt x="6990" y="1734"/>
                    </a:lnTo>
                    <a:lnTo>
                      <a:pt x="7104" y="1658"/>
                    </a:lnTo>
                    <a:lnTo>
                      <a:pt x="7562" y="1182"/>
                    </a:lnTo>
                    <a:lnTo>
                      <a:pt x="7943" y="896"/>
                    </a:lnTo>
                    <a:lnTo>
                      <a:pt x="8000" y="877"/>
                    </a:lnTo>
                    <a:lnTo>
                      <a:pt x="8228" y="781"/>
                    </a:lnTo>
                    <a:lnTo>
                      <a:pt x="8247" y="762"/>
                    </a:lnTo>
                    <a:lnTo>
                      <a:pt x="8267" y="743"/>
                    </a:lnTo>
                    <a:lnTo>
                      <a:pt x="8286" y="705"/>
                    </a:lnTo>
                    <a:lnTo>
                      <a:pt x="8286" y="686"/>
                    </a:lnTo>
                    <a:lnTo>
                      <a:pt x="8305" y="648"/>
                    </a:lnTo>
                    <a:lnTo>
                      <a:pt x="8343" y="648"/>
                    </a:lnTo>
                    <a:lnTo>
                      <a:pt x="8667" y="591"/>
                    </a:lnTo>
                    <a:lnTo>
                      <a:pt x="8838" y="591"/>
                    </a:lnTo>
                    <a:lnTo>
                      <a:pt x="8895" y="591"/>
                    </a:lnTo>
                    <a:lnTo>
                      <a:pt x="8953" y="572"/>
                    </a:lnTo>
                    <a:lnTo>
                      <a:pt x="9067" y="515"/>
                    </a:lnTo>
                    <a:lnTo>
                      <a:pt x="9124" y="496"/>
                    </a:lnTo>
                    <a:lnTo>
                      <a:pt x="9390" y="439"/>
                    </a:lnTo>
                    <a:lnTo>
                      <a:pt x="9447" y="420"/>
                    </a:lnTo>
                    <a:lnTo>
                      <a:pt x="9543" y="362"/>
                    </a:lnTo>
                    <a:lnTo>
                      <a:pt x="9581" y="343"/>
                    </a:lnTo>
                    <a:lnTo>
                      <a:pt x="9733" y="324"/>
                    </a:lnTo>
                    <a:lnTo>
                      <a:pt x="9752" y="343"/>
                    </a:lnTo>
                    <a:lnTo>
                      <a:pt x="9771" y="362"/>
                    </a:lnTo>
                    <a:lnTo>
                      <a:pt x="9791" y="362"/>
                    </a:lnTo>
                    <a:lnTo>
                      <a:pt x="9810" y="343"/>
                    </a:lnTo>
                    <a:lnTo>
                      <a:pt x="9828" y="324"/>
                    </a:lnTo>
                    <a:lnTo>
                      <a:pt x="9828" y="305"/>
                    </a:lnTo>
                    <a:lnTo>
                      <a:pt x="9886" y="305"/>
                    </a:lnTo>
                    <a:lnTo>
                      <a:pt x="9924" y="324"/>
                    </a:lnTo>
                    <a:lnTo>
                      <a:pt x="10000" y="362"/>
                    </a:lnTo>
                    <a:lnTo>
                      <a:pt x="10038" y="362"/>
                    </a:lnTo>
                    <a:lnTo>
                      <a:pt x="10095" y="362"/>
                    </a:lnTo>
                    <a:lnTo>
                      <a:pt x="10228" y="286"/>
                    </a:lnTo>
                    <a:lnTo>
                      <a:pt x="10267" y="267"/>
                    </a:lnTo>
                    <a:lnTo>
                      <a:pt x="10324" y="267"/>
                    </a:lnTo>
                    <a:lnTo>
                      <a:pt x="10362" y="267"/>
                    </a:lnTo>
                    <a:lnTo>
                      <a:pt x="10476" y="286"/>
                    </a:lnTo>
                    <a:lnTo>
                      <a:pt x="10514" y="286"/>
                    </a:lnTo>
                    <a:lnTo>
                      <a:pt x="10553" y="267"/>
                    </a:lnTo>
                    <a:lnTo>
                      <a:pt x="10590" y="229"/>
                    </a:lnTo>
                    <a:lnTo>
                      <a:pt x="10590" y="248"/>
                    </a:lnTo>
                    <a:lnTo>
                      <a:pt x="10609" y="267"/>
                    </a:lnTo>
                    <a:lnTo>
                      <a:pt x="10629" y="286"/>
                    </a:lnTo>
                    <a:lnTo>
                      <a:pt x="10648" y="305"/>
                    </a:lnTo>
                    <a:lnTo>
                      <a:pt x="10667" y="305"/>
                    </a:lnTo>
                    <a:lnTo>
                      <a:pt x="10685" y="267"/>
                    </a:lnTo>
                    <a:lnTo>
                      <a:pt x="10685" y="248"/>
                    </a:lnTo>
                    <a:lnTo>
                      <a:pt x="10685" y="229"/>
                    </a:lnTo>
                    <a:lnTo>
                      <a:pt x="10705" y="172"/>
                    </a:lnTo>
                    <a:lnTo>
                      <a:pt x="10724" y="153"/>
                    </a:lnTo>
                    <a:lnTo>
                      <a:pt x="10743" y="191"/>
                    </a:lnTo>
                    <a:lnTo>
                      <a:pt x="10743" y="210"/>
                    </a:lnTo>
                    <a:lnTo>
                      <a:pt x="10762" y="248"/>
                    </a:lnTo>
                    <a:lnTo>
                      <a:pt x="10800" y="267"/>
                    </a:lnTo>
                    <a:lnTo>
                      <a:pt x="10895" y="229"/>
                    </a:lnTo>
                    <a:lnTo>
                      <a:pt x="10952" y="210"/>
                    </a:lnTo>
                    <a:lnTo>
                      <a:pt x="10934" y="286"/>
                    </a:lnTo>
                    <a:lnTo>
                      <a:pt x="10914" y="324"/>
                    </a:lnTo>
                    <a:lnTo>
                      <a:pt x="10934" y="324"/>
                    </a:lnTo>
                    <a:lnTo>
                      <a:pt x="10952" y="324"/>
                    </a:lnTo>
                    <a:lnTo>
                      <a:pt x="10971" y="324"/>
                    </a:lnTo>
                    <a:lnTo>
                      <a:pt x="10990" y="324"/>
                    </a:lnTo>
                    <a:lnTo>
                      <a:pt x="11010" y="324"/>
                    </a:lnTo>
                    <a:lnTo>
                      <a:pt x="11029" y="324"/>
                    </a:lnTo>
                    <a:lnTo>
                      <a:pt x="11048" y="324"/>
                    </a:lnTo>
                    <a:lnTo>
                      <a:pt x="11066" y="362"/>
                    </a:lnTo>
                    <a:lnTo>
                      <a:pt x="11086" y="362"/>
                    </a:lnTo>
                    <a:lnTo>
                      <a:pt x="11181" y="420"/>
                    </a:lnTo>
                    <a:lnTo>
                      <a:pt x="11219" y="439"/>
                    </a:lnTo>
                    <a:lnTo>
                      <a:pt x="11257" y="457"/>
                    </a:lnTo>
                    <a:lnTo>
                      <a:pt x="11295" y="457"/>
                    </a:lnTo>
                    <a:lnTo>
                      <a:pt x="11315" y="439"/>
                    </a:lnTo>
                    <a:lnTo>
                      <a:pt x="11315" y="420"/>
                    </a:lnTo>
                    <a:lnTo>
                      <a:pt x="11333" y="400"/>
                    </a:lnTo>
                    <a:lnTo>
                      <a:pt x="11333" y="362"/>
                    </a:lnTo>
                    <a:lnTo>
                      <a:pt x="11352" y="343"/>
                    </a:lnTo>
                    <a:lnTo>
                      <a:pt x="11391" y="343"/>
                    </a:lnTo>
                    <a:lnTo>
                      <a:pt x="11410" y="324"/>
                    </a:lnTo>
                    <a:lnTo>
                      <a:pt x="11447" y="286"/>
                    </a:lnTo>
                    <a:lnTo>
                      <a:pt x="11467" y="248"/>
                    </a:lnTo>
                    <a:lnTo>
                      <a:pt x="11486" y="229"/>
                    </a:lnTo>
                    <a:lnTo>
                      <a:pt x="11486" y="191"/>
                    </a:lnTo>
                    <a:lnTo>
                      <a:pt x="11505" y="153"/>
                    </a:lnTo>
                    <a:lnTo>
                      <a:pt x="11638" y="58"/>
                    </a:lnTo>
                    <a:lnTo>
                      <a:pt x="11676" y="0"/>
                    </a:lnTo>
                    <a:lnTo>
                      <a:pt x="11696" y="0"/>
                    </a:lnTo>
                    <a:lnTo>
                      <a:pt x="11772" y="0"/>
                    </a:lnTo>
                    <a:lnTo>
                      <a:pt x="11828" y="19"/>
                    </a:lnTo>
                    <a:lnTo>
                      <a:pt x="11905" y="95"/>
                    </a:lnTo>
                    <a:lnTo>
                      <a:pt x="11943" y="172"/>
                    </a:lnTo>
                    <a:lnTo>
                      <a:pt x="11943" y="191"/>
                    </a:lnTo>
                    <a:lnTo>
                      <a:pt x="12000" y="324"/>
                    </a:lnTo>
                    <a:lnTo>
                      <a:pt x="12019" y="343"/>
                    </a:lnTo>
                    <a:lnTo>
                      <a:pt x="12057" y="381"/>
                    </a:lnTo>
                    <a:lnTo>
                      <a:pt x="12095" y="420"/>
                    </a:lnTo>
                    <a:lnTo>
                      <a:pt x="12114" y="457"/>
                    </a:lnTo>
                    <a:lnTo>
                      <a:pt x="12095" y="534"/>
                    </a:lnTo>
                    <a:lnTo>
                      <a:pt x="12038" y="648"/>
                    </a:lnTo>
                    <a:lnTo>
                      <a:pt x="12019" y="705"/>
                    </a:lnTo>
                    <a:lnTo>
                      <a:pt x="12000" y="819"/>
                    </a:lnTo>
                    <a:lnTo>
                      <a:pt x="12019" y="953"/>
                    </a:lnTo>
                    <a:lnTo>
                      <a:pt x="12038" y="1048"/>
                    </a:lnTo>
                    <a:lnTo>
                      <a:pt x="12095" y="1200"/>
                    </a:lnTo>
                    <a:lnTo>
                      <a:pt x="12095" y="1258"/>
                    </a:lnTo>
                    <a:lnTo>
                      <a:pt x="12114" y="1391"/>
                    </a:lnTo>
                    <a:lnTo>
                      <a:pt x="12114" y="1410"/>
                    </a:lnTo>
                    <a:lnTo>
                      <a:pt x="12133" y="1486"/>
                    </a:lnTo>
                    <a:lnTo>
                      <a:pt x="12153" y="1505"/>
                    </a:lnTo>
                    <a:lnTo>
                      <a:pt x="12133" y="1543"/>
                    </a:lnTo>
                    <a:lnTo>
                      <a:pt x="12095" y="1619"/>
                    </a:lnTo>
                    <a:lnTo>
                      <a:pt x="12057" y="1753"/>
                    </a:lnTo>
                    <a:lnTo>
                      <a:pt x="12019" y="1829"/>
                    </a:lnTo>
                    <a:lnTo>
                      <a:pt x="11924" y="1867"/>
                    </a:lnTo>
                    <a:lnTo>
                      <a:pt x="11886" y="1924"/>
                    </a:lnTo>
                    <a:lnTo>
                      <a:pt x="11848" y="2000"/>
                    </a:lnTo>
                    <a:lnTo>
                      <a:pt x="11828" y="203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5" name="Freeform 9">
                <a:extLst>
                  <a:ext uri="{FF2B5EF4-FFF2-40B4-BE49-F238E27FC236}">
                    <a16:creationId xmlns:a16="http://schemas.microsoft.com/office/drawing/2014/main" id="{3CC18D3D-AC21-4546-9D64-3FAEF1EFF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2025" y="957263"/>
                <a:ext cx="3041650" cy="3186112"/>
              </a:xfrm>
              <a:custGeom>
                <a:avLst/>
                <a:gdLst>
                  <a:gd name="T0" fmla="*/ 2147483646 w 16897"/>
                  <a:gd name="T1" fmla="*/ 2147483646 h 17696"/>
                  <a:gd name="T2" fmla="*/ 2147483646 w 16897"/>
                  <a:gd name="T3" fmla="*/ 2147483646 h 17696"/>
                  <a:gd name="T4" fmla="*/ 2147483646 w 16897"/>
                  <a:gd name="T5" fmla="*/ 2147483646 h 17696"/>
                  <a:gd name="T6" fmla="*/ 2147483646 w 16897"/>
                  <a:gd name="T7" fmla="*/ 2147483646 h 17696"/>
                  <a:gd name="T8" fmla="*/ 2147483646 w 16897"/>
                  <a:gd name="T9" fmla="*/ 2147483646 h 17696"/>
                  <a:gd name="T10" fmla="*/ 2147483646 w 16897"/>
                  <a:gd name="T11" fmla="*/ 2147483646 h 17696"/>
                  <a:gd name="T12" fmla="*/ 2147483646 w 16897"/>
                  <a:gd name="T13" fmla="*/ 2147483646 h 17696"/>
                  <a:gd name="T14" fmla="*/ 2147483646 w 16897"/>
                  <a:gd name="T15" fmla="*/ 2147483646 h 17696"/>
                  <a:gd name="T16" fmla="*/ 2147483646 w 16897"/>
                  <a:gd name="T17" fmla="*/ 2147483646 h 17696"/>
                  <a:gd name="T18" fmla="*/ 2147483646 w 16897"/>
                  <a:gd name="T19" fmla="*/ 2147483646 h 17696"/>
                  <a:gd name="T20" fmla="*/ 2147483646 w 16897"/>
                  <a:gd name="T21" fmla="*/ 2147483646 h 17696"/>
                  <a:gd name="T22" fmla="*/ 2147483646 w 16897"/>
                  <a:gd name="T23" fmla="*/ 2147483646 h 17696"/>
                  <a:gd name="T24" fmla="*/ 2147483646 w 16897"/>
                  <a:gd name="T25" fmla="*/ 2147483646 h 17696"/>
                  <a:gd name="T26" fmla="*/ 2147483646 w 16897"/>
                  <a:gd name="T27" fmla="*/ 2147483646 h 17696"/>
                  <a:gd name="T28" fmla="*/ 2147483646 w 16897"/>
                  <a:gd name="T29" fmla="*/ 2147483646 h 17696"/>
                  <a:gd name="T30" fmla="*/ 2147483646 w 16897"/>
                  <a:gd name="T31" fmla="*/ 2147483646 h 17696"/>
                  <a:gd name="T32" fmla="*/ 2147483646 w 16897"/>
                  <a:gd name="T33" fmla="*/ 2147483646 h 17696"/>
                  <a:gd name="T34" fmla="*/ 2147483646 w 16897"/>
                  <a:gd name="T35" fmla="*/ 2147483646 h 17696"/>
                  <a:gd name="T36" fmla="*/ 2147483646 w 16897"/>
                  <a:gd name="T37" fmla="*/ 2147483646 h 17696"/>
                  <a:gd name="T38" fmla="*/ 2147483646 w 16897"/>
                  <a:gd name="T39" fmla="*/ 2147483646 h 17696"/>
                  <a:gd name="T40" fmla="*/ 2147483646 w 16897"/>
                  <a:gd name="T41" fmla="*/ 2147483646 h 17696"/>
                  <a:gd name="T42" fmla="*/ 2147483646 w 16897"/>
                  <a:gd name="T43" fmla="*/ 2147483646 h 17696"/>
                  <a:gd name="T44" fmla="*/ 2147483646 w 16897"/>
                  <a:gd name="T45" fmla="*/ 2147483646 h 17696"/>
                  <a:gd name="T46" fmla="*/ 2147483646 w 16897"/>
                  <a:gd name="T47" fmla="*/ 2147483646 h 17696"/>
                  <a:gd name="T48" fmla="*/ 2147483646 w 16897"/>
                  <a:gd name="T49" fmla="*/ 2147483646 h 17696"/>
                  <a:gd name="T50" fmla="*/ 2147483646 w 16897"/>
                  <a:gd name="T51" fmla="*/ 2147483646 h 17696"/>
                  <a:gd name="T52" fmla="*/ 2147483646 w 16897"/>
                  <a:gd name="T53" fmla="*/ 2147483646 h 17696"/>
                  <a:gd name="T54" fmla="*/ 2147483646 w 16897"/>
                  <a:gd name="T55" fmla="*/ 2147483646 h 17696"/>
                  <a:gd name="T56" fmla="*/ 2147483646 w 16897"/>
                  <a:gd name="T57" fmla="*/ 2147483646 h 17696"/>
                  <a:gd name="T58" fmla="*/ 2147483646 w 16897"/>
                  <a:gd name="T59" fmla="*/ 2147483646 h 17696"/>
                  <a:gd name="T60" fmla="*/ 2147483646 w 16897"/>
                  <a:gd name="T61" fmla="*/ 2147483646 h 17696"/>
                  <a:gd name="T62" fmla="*/ 2147483646 w 16897"/>
                  <a:gd name="T63" fmla="*/ 2147483646 h 17696"/>
                  <a:gd name="T64" fmla="*/ 2147483646 w 16897"/>
                  <a:gd name="T65" fmla="*/ 2147483646 h 17696"/>
                  <a:gd name="T66" fmla="*/ 2147483646 w 16897"/>
                  <a:gd name="T67" fmla="*/ 2147483646 h 17696"/>
                  <a:gd name="T68" fmla="*/ 2147483646 w 16897"/>
                  <a:gd name="T69" fmla="*/ 2147483646 h 17696"/>
                  <a:gd name="T70" fmla="*/ 2147483646 w 16897"/>
                  <a:gd name="T71" fmla="*/ 2147483646 h 17696"/>
                  <a:gd name="T72" fmla="*/ 2147483646 w 16897"/>
                  <a:gd name="T73" fmla="*/ 2147483646 h 17696"/>
                  <a:gd name="T74" fmla="*/ 2147483646 w 16897"/>
                  <a:gd name="T75" fmla="*/ 2147483646 h 17696"/>
                  <a:gd name="T76" fmla="*/ 2147483646 w 16897"/>
                  <a:gd name="T77" fmla="*/ 2147483646 h 17696"/>
                  <a:gd name="T78" fmla="*/ 2147483646 w 16897"/>
                  <a:gd name="T79" fmla="*/ 2147483646 h 17696"/>
                  <a:gd name="T80" fmla="*/ 2147483646 w 16897"/>
                  <a:gd name="T81" fmla="*/ 2147483646 h 17696"/>
                  <a:gd name="T82" fmla="*/ 0 w 16897"/>
                  <a:gd name="T83" fmla="*/ 2147483646 h 17696"/>
                  <a:gd name="T84" fmla="*/ 2147483646 w 16897"/>
                  <a:gd name="T85" fmla="*/ 2147483646 h 17696"/>
                  <a:gd name="T86" fmla="*/ 2147483646 w 16897"/>
                  <a:gd name="T87" fmla="*/ 2147483646 h 17696"/>
                  <a:gd name="T88" fmla="*/ 2147483646 w 16897"/>
                  <a:gd name="T89" fmla="*/ 2147483646 h 17696"/>
                  <a:gd name="T90" fmla="*/ 2147483646 w 16897"/>
                  <a:gd name="T91" fmla="*/ 2147483646 h 17696"/>
                  <a:gd name="T92" fmla="*/ 2147483646 w 16897"/>
                  <a:gd name="T93" fmla="*/ 2147483646 h 17696"/>
                  <a:gd name="T94" fmla="*/ 2147483646 w 16897"/>
                  <a:gd name="T95" fmla="*/ 2147483646 h 17696"/>
                  <a:gd name="T96" fmla="*/ 2147483646 w 16897"/>
                  <a:gd name="T97" fmla="*/ 2147483646 h 17696"/>
                  <a:gd name="T98" fmla="*/ 2147483646 w 16897"/>
                  <a:gd name="T99" fmla="*/ 2147483646 h 17696"/>
                  <a:gd name="T100" fmla="*/ 2147483646 w 16897"/>
                  <a:gd name="T101" fmla="*/ 2147483646 h 17696"/>
                  <a:gd name="T102" fmla="*/ 2147483646 w 16897"/>
                  <a:gd name="T103" fmla="*/ 2147483646 h 17696"/>
                  <a:gd name="T104" fmla="*/ 2147483646 w 16897"/>
                  <a:gd name="T105" fmla="*/ 2147483646 h 17696"/>
                  <a:gd name="T106" fmla="*/ 2147483646 w 16897"/>
                  <a:gd name="T107" fmla="*/ 2147483646 h 17696"/>
                  <a:gd name="T108" fmla="*/ 2147483646 w 16897"/>
                  <a:gd name="T109" fmla="*/ 2147483646 h 17696"/>
                  <a:gd name="T110" fmla="*/ 2147483646 w 16897"/>
                  <a:gd name="T111" fmla="*/ 2147483646 h 17696"/>
                  <a:gd name="T112" fmla="*/ 2147483646 w 16897"/>
                  <a:gd name="T113" fmla="*/ 2147483646 h 17696"/>
                  <a:gd name="T114" fmla="*/ 2147483646 w 16897"/>
                  <a:gd name="T115" fmla="*/ 2147483646 h 176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897" h="17696">
                    <a:moveTo>
                      <a:pt x="6133" y="0"/>
                    </a:moveTo>
                    <a:lnTo>
                      <a:pt x="6133" y="18"/>
                    </a:lnTo>
                    <a:lnTo>
                      <a:pt x="6153" y="37"/>
                    </a:lnTo>
                    <a:lnTo>
                      <a:pt x="6153" y="57"/>
                    </a:lnTo>
                    <a:lnTo>
                      <a:pt x="6096" y="171"/>
                    </a:lnTo>
                    <a:lnTo>
                      <a:pt x="6057" y="209"/>
                    </a:lnTo>
                    <a:lnTo>
                      <a:pt x="5981" y="228"/>
                    </a:lnTo>
                    <a:lnTo>
                      <a:pt x="5981" y="247"/>
                    </a:lnTo>
                    <a:lnTo>
                      <a:pt x="6019" y="304"/>
                    </a:lnTo>
                    <a:lnTo>
                      <a:pt x="6019" y="323"/>
                    </a:lnTo>
                    <a:lnTo>
                      <a:pt x="6001" y="362"/>
                    </a:lnTo>
                    <a:lnTo>
                      <a:pt x="6001" y="381"/>
                    </a:lnTo>
                    <a:lnTo>
                      <a:pt x="6001" y="399"/>
                    </a:lnTo>
                    <a:lnTo>
                      <a:pt x="6019" y="437"/>
                    </a:lnTo>
                    <a:lnTo>
                      <a:pt x="6019" y="457"/>
                    </a:lnTo>
                    <a:lnTo>
                      <a:pt x="6038" y="457"/>
                    </a:lnTo>
                    <a:lnTo>
                      <a:pt x="6038" y="495"/>
                    </a:lnTo>
                    <a:lnTo>
                      <a:pt x="6019" y="628"/>
                    </a:lnTo>
                    <a:lnTo>
                      <a:pt x="6019" y="685"/>
                    </a:lnTo>
                    <a:lnTo>
                      <a:pt x="6077" y="743"/>
                    </a:lnTo>
                    <a:lnTo>
                      <a:pt x="6114" y="761"/>
                    </a:lnTo>
                    <a:lnTo>
                      <a:pt x="6172" y="799"/>
                    </a:lnTo>
                    <a:lnTo>
                      <a:pt x="6172" y="895"/>
                    </a:lnTo>
                    <a:lnTo>
                      <a:pt x="6172" y="933"/>
                    </a:lnTo>
                    <a:lnTo>
                      <a:pt x="6153" y="1047"/>
                    </a:lnTo>
                    <a:lnTo>
                      <a:pt x="6114" y="1180"/>
                    </a:lnTo>
                    <a:lnTo>
                      <a:pt x="6133" y="1219"/>
                    </a:lnTo>
                    <a:lnTo>
                      <a:pt x="6248" y="1256"/>
                    </a:lnTo>
                    <a:lnTo>
                      <a:pt x="6286" y="1276"/>
                    </a:lnTo>
                    <a:lnTo>
                      <a:pt x="6324" y="1333"/>
                    </a:lnTo>
                    <a:lnTo>
                      <a:pt x="6362" y="1371"/>
                    </a:lnTo>
                    <a:lnTo>
                      <a:pt x="6381" y="1619"/>
                    </a:lnTo>
                    <a:lnTo>
                      <a:pt x="6381" y="1637"/>
                    </a:lnTo>
                    <a:lnTo>
                      <a:pt x="6400" y="1657"/>
                    </a:lnTo>
                    <a:lnTo>
                      <a:pt x="6419" y="1676"/>
                    </a:lnTo>
                    <a:lnTo>
                      <a:pt x="6419" y="1714"/>
                    </a:lnTo>
                    <a:lnTo>
                      <a:pt x="6400" y="1733"/>
                    </a:lnTo>
                    <a:lnTo>
                      <a:pt x="6381" y="1752"/>
                    </a:lnTo>
                    <a:lnTo>
                      <a:pt x="6362" y="1771"/>
                    </a:lnTo>
                    <a:lnTo>
                      <a:pt x="6343" y="1790"/>
                    </a:lnTo>
                    <a:lnTo>
                      <a:pt x="6286" y="1847"/>
                    </a:lnTo>
                    <a:lnTo>
                      <a:pt x="6286" y="1904"/>
                    </a:lnTo>
                    <a:lnTo>
                      <a:pt x="6305" y="1962"/>
                    </a:lnTo>
                    <a:lnTo>
                      <a:pt x="6324" y="2018"/>
                    </a:lnTo>
                    <a:lnTo>
                      <a:pt x="6286" y="2057"/>
                    </a:lnTo>
                    <a:lnTo>
                      <a:pt x="6191" y="2152"/>
                    </a:lnTo>
                    <a:lnTo>
                      <a:pt x="6133" y="2209"/>
                    </a:lnTo>
                    <a:lnTo>
                      <a:pt x="6133" y="2266"/>
                    </a:lnTo>
                    <a:lnTo>
                      <a:pt x="6172" y="2323"/>
                    </a:lnTo>
                    <a:lnTo>
                      <a:pt x="6210" y="2343"/>
                    </a:lnTo>
                    <a:lnTo>
                      <a:pt x="6248" y="2380"/>
                    </a:lnTo>
                    <a:lnTo>
                      <a:pt x="6229" y="2438"/>
                    </a:lnTo>
                    <a:lnTo>
                      <a:pt x="6191" y="2457"/>
                    </a:lnTo>
                    <a:lnTo>
                      <a:pt x="6153" y="2495"/>
                    </a:lnTo>
                    <a:lnTo>
                      <a:pt x="6153" y="2552"/>
                    </a:lnTo>
                    <a:lnTo>
                      <a:pt x="6191" y="2609"/>
                    </a:lnTo>
                    <a:lnTo>
                      <a:pt x="6248" y="2647"/>
                    </a:lnTo>
                    <a:lnTo>
                      <a:pt x="6305" y="2685"/>
                    </a:lnTo>
                    <a:lnTo>
                      <a:pt x="6343" y="2704"/>
                    </a:lnTo>
                    <a:lnTo>
                      <a:pt x="6324" y="2742"/>
                    </a:lnTo>
                    <a:lnTo>
                      <a:pt x="6267" y="2800"/>
                    </a:lnTo>
                    <a:lnTo>
                      <a:pt x="6248" y="2838"/>
                    </a:lnTo>
                    <a:lnTo>
                      <a:pt x="6248" y="2856"/>
                    </a:lnTo>
                    <a:lnTo>
                      <a:pt x="6267" y="2876"/>
                    </a:lnTo>
                    <a:lnTo>
                      <a:pt x="6362" y="3123"/>
                    </a:lnTo>
                    <a:lnTo>
                      <a:pt x="6438" y="3219"/>
                    </a:lnTo>
                    <a:lnTo>
                      <a:pt x="6534" y="3181"/>
                    </a:lnTo>
                    <a:lnTo>
                      <a:pt x="6591" y="3219"/>
                    </a:lnTo>
                    <a:lnTo>
                      <a:pt x="6629" y="3257"/>
                    </a:lnTo>
                    <a:lnTo>
                      <a:pt x="6648" y="3295"/>
                    </a:lnTo>
                    <a:lnTo>
                      <a:pt x="6648" y="3314"/>
                    </a:lnTo>
                    <a:lnTo>
                      <a:pt x="6629" y="3371"/>
                    </a:lnTo>
                    <a:lnTo>
                      <a:pt x="6629" y="3409"/>
                    </a:lnTo>
                    <a:lnTo>
                      <a:pt x="6629" y="3447"/>
                    </a:lnTo>
                    <a:lnTo>
                      <a:pt x="6648" y="3447"/>
                    </a:lnTo>
                    <a:lnTo>
                      <a:pt x="6667" y="3447"/>
                    </a:lnTo>
                    <a:lnTo>
                      <a:pt x="6705" y="3466"/>
                    </a:lnTo>
                    <a:lnTo>
                      <a:pt x="6762" y="3504"/>
                    </a:lnTo>
                    <a:lnTo>
                      <a:pt x="6781" y="3542"/>
                    </a:lnTo>
                    <a:lnTo>
                      <a:pt x="6724" y="3562"/>
                    </a:lnTo>
                    <a:lnTo>
                      <a:pt x="6705" y="3581"/>
                    </a:lnTo>
                    <a:lnTo>
                      <a:pt x="6724" y="3657"/>
                    </a:lnTo>
                    <a:lnTo>
                      <a:pt x="6724" y="3676"/>
                    </a:lnTo>
                    <a:lnTo>
                      <a:pt x="6686" y="3733"/>
                    </a:lnTo>
                    <a:lnTo>
                      <a:pt x="6686" y="3752"/>
                    </a:lnTo>
                    <a:lnTo>
                      <a:pt x="6686" y="3866"/>
                    </a:lnTo>
                    <a:lnTo>
                      <a:pt x="6705" y="3904"/>
                    </a:lnTo>
                    <a:lnTo>
                      <a:pt x="6743" y="3943"/>
                    </a:lnTo>
                    <a:lnTo>
                      <a:pt x="6800" y="3980"/>
                    </a:lnTo>
                    <a:lnTo>
                      <a:pt x="6839" y="3980"/>
                    </a:lnTo>
                    <a:lnTo>
                      <a:pt x="6858" y="3962"/>
                    </a:lnTo>
                    <a:lnTo>
                      <a:pt x="6876" y="3828"/>
                    </a:lnTo>
                    <a:lnTo>
                      <a:pt x="6876" y="3790"/>
                    </a:lnTo>
                    <a:lnTo>
                      <a:pt x="6895" y="3771"/>
                    </a:lnTo>
                    <a:lnTo>
                      <a:pt x="6934" y="3752"/>
                    </a:lnTo>
                    <a:lnTo>
                      <a:pt x="6953" y="3771"/>
                    </a:lnTo>
                    <a:lnTo>
                      <a:pt x="6934" y="3847"/>
                    </a:lnTo>
                    <a:lnTo>
                      <a:pt x="6972" y="3885"/>
                    </a:lnTo>
                    <a:lnTo>
                      <a:pt x="7029" y="3904"/>
                    </a:lnTo>
                    <a:lnTo>
                      <a:pt x="7067" y="3923"/>
                    </a:lnTo>
                    <a:lnTo>
                      <a:pt x="7105" y="4019"/>
                    </a:lnTo>
                    <a:lnTo>
                      <a:pt x="7143" y="4095"/>
                    </a:lnTo>
                    <a:lnTo>
                      <a:pt x="7143" y="4114"/>
                    </a:lnTo>
                    <a:lnTo>
                      <a:pt x="7143" y="4152"/>
                    </a:lnTo>
                    <a:lnTo>
                      <a:pt x="7143" y="4209"/>
                    </a:lnTo>
                    <a:lnTo>
                      <a:pt x="7143" y="4228"/>
                    </a:lnTo>
                    <a:lnTo>
                      <a:pt x="7162" y="4304"/>
                    </a:lnTo>
                    <a:lnTo>
                      <a:pt x="7181" y="4324"/>
                    </a:lnTo>
                    <a:lnTo>
                      <a:pt x="7200" y="4343"/>
                    </a:lnTo>
                    <a:lnTo>
                      <a:pt x="7220" y="4343"/>
                    </a:lnTo>
                    <a:lnTo>
                      <a:pt x="7238" y="4343"/>
                    </a:lnTo>
                    <a:lnTo>
                      <a:pt x="7257" y="4380"/>
                    </a:lnTo>
                    <a:lnTo>
                      <a:pt x="7276" y="4419"/>
                    </a:lnTo>
                    <a:lnTo>
                      <a:pt x="7257" y="4438"/>
                    </a:lnTo>
                    <a:lnTo>
                      <a:pt x="7220" y="4495"/>
                    </a:lnTo>
                    <a:lnTo>
                      <a:pt x="7220" y="4552"/>
                    </a:lnTo>
                    <a:lnTo>
                      <a:pt x="7238" y="4609"/>
                    </a:lnTo>
                    <a:lnTo>
                      <a:pt x="7257" y="4628"/>
                    </a:lnTo>
                    <a:lnTo>
                      <a:pt x="7296" y="4666"/>
                    </a:lnTo>
                    <a:lnTo>
                      <a:pt x="7352" y="4666"/>
                    </a:lnTo>
                    <a:lnTo>
                      <a:pt x="7467" y="4666"/>
                    </a:lnTo>
                    <a:lnTo>
                      <a:pt x="7524" y="4685"/>
                    </a:lnTo>
                    <a:lnTo>
                      <a:pt x="7581" y="4705"/>
                    </a:lnTo>
                    <a:lnTo>
                      <a:pt x="7657" y="4723"/>
                    </a:lnTo>
                    <a:lnTo>
                      <a:pt x="7715" y="4685"/>
                    </a:lnTo>
                    <a:lnTo>
                      <a:pt x="7753" y="4705"/>
                    </a:lnTo>
                    <a:lnTo>
                      <a:pt x="7791" y="4723"/>
                    </a:lnTo>
                    <a:lnTo>
                      <a:pt x="7848" y="4742"/>
                    </a:lnTo>
                    <a:lnTo>
                      <a:pt x="7867" y="4781"/>
                    </a:lnTo>
                    <a:lnTo>
                      <a:pt x="7886" y="4837"/>
                    </a:lnTo>
                    <a:lnTo>
                      <a:pt x="7905" y="4895"/>
                    </a:lnTo>
                    <a:lnTo>
                      <a:pt x="8000" y="4990"/>
                    </a:lnTo>
                    <a:lnTo>
                      <a:pt x="7982" y="5028"/>
                    </a:lnTo>
                    <a:lnTo>
                      <a:pt x="8000" y="5066"/>
                    </a:lnTo>
                    <a:lnTo>
                      <a:pt x="8019" y="5086"/>
                    </a:lnTo>
                    <a:lnTo>
                      <a:pt x="8058" y="5066"/>
                    </a:lnTo>
                    <a:lnTo>
                      <a:pt x="8077" y="5047"/>
                    </a:lnTo>
                    <a:lnTo>
                      <a:pt x="8077" y="4971"/>
                    </a:lnTo>
                    <a:lnTo>
                      <a:pt x="8096" y="4952"/>
                    </a:lnTo>
                    <a:lnTo>
                      <a:pt x="8134" y="4952"/>
                    </a:lnTo>
                    <a:lnTo>
                      <a:pt x="8153" y="4971"/>
                    </a:lnTo>
                    <a:lnTo>
                      <a:pt x="8153" y="5009"/>
                    </a:lnTo>
                    <a:lnTo>
                      <a:pt x="8153" y="5028"/>
                    </a:lnTo>
                    <a:lnTo>
                      <a:pt x="8134" y="5066"/>
                    </a:lnTo>
                    <a:lnTo>
                      <a:pt x="8134" y="5086"/>
                    </a:lnTo>
                    <a:lnTo>
                      <a:pt x="8153" y="5104"/>
                    </a:lnTo>
                    <a:lnTo>
                      <a:pt x="8172" y="5123"/>
                    </a:lnTo>
                    <a:lnTo>
                      <a:pt x="8172" y="5142"/>
                    </a:lnTo>
                    <a:lnTo>
                      <a:pt x="8210" y="5162"/>
                    </a:lnTo>
                    <a:lnTo>
                      <a:pt x="8267" y="5218"/>
                    </a:lnTo>
                    <a:lnTo>
                      <a:pt x="8400" y="5276"/>
                    </a:lnTo>
                    <a:lnTo>
                      <a:pt x="8439" y="5276"/>
                    </a:lnTo>
                    <a:lnTo>
                      <a:pt x="8515" y="5276"/>
                    </a:lnTo>
                    <a:lnTo>
                      <a:pt x="8534" y="5276"/>
                    </a:lnTo>
                    <a:lnTo>
                      <a:pt x="8591" y="5314"/>
                    </a:lnTo>
                    <a:lnTo>
                      <a:pt x="8648" y="5352"/>
                    </a:lnTo>
                    <a:lnTo>
                      <a:pt x="8648" y="5333"/>
                    </a:lnTo>
                    <a:lnTo>
                      <a:pt x="8686" y="5333"/>
                    </a:lnTo>
                    <a:lnTo>
                      <a:pt x="8705" y="5333"/>
                    </a:lnTo>
                    <a:lnTo>
                      <a:pt x="8743" y="5371"/>
                    </a:lnTo>
                    <a:lnTo>
                      <a:pt x="8762" y="5409"/>
                    </a:lnTo>
                    <a:lnTo>
                      <a:pt x="8762" y="5428"/>
                    </a:lnTo>
                    <a:lnTo>
                      <a:pt x="8762" y="5504"/>
                    </a:lnTo>
                    <a:lnTo>
                      <a:pt x="8743" y="5562"/>
                    </a:lnTo>
                    <a:lnTo>
                      <a:pt x="8686" y="5676"/>
                    </a:lnTo>
                    <a:lnTo>
                      <a:pt x="8705" y="5733"/>
                    </a:lnTo>
                    <a:lnTo>
                      <a:pt x="8724" y="5733"/>
                    </a:lnTo>
                    <a:lnTo>
                      <a:pt x="8781" y="5752"/>
                    </a:lnTo>
                    <a:lnTo>
                      <a:pt x="8800" y="5771"/>
                    </a:lnTo>
                    <a:lnTo>
                      <a:pt x="8839" y="5809"/>
                    </a:lnTo>
                    <a:lnTo>
                      <a:pt x="8857" y="5866"/>
                    </a:lnTo>
                    <a:lnTo>
                      <a:pt x="8876" y="5885"/>
                    </a:lnTo>
                    <a:lnTo>
                      <a:pt x="8915" y="5943"/>
                    </a:lnTo>
                    <a:lnTo>
                      <a:pt x="8972" y="5961"/>
                    </a:lnTo>
                    <a:lnTo>
                      <a:pt x="9029" y="6000"/>
                    </a:lnTo>
                    <a:lnTo>
                      <a:pt x="9086" y="6000"/>
                    </a:lnTo>
                    <a:lnTo>
                      <a:pt x="9201" y="5980"/>
                    </a:lnTo>
                    <a:lnTo>
                      <a:pt x="9238" y="6000"/>
                    </a:lnTo>
                    <a:lnTo>
                      <a:pt x="9277" y="6076"/>
                    </a:lnTo>
                    <a:lnTo>
                      <a:pt x="9296" y="6095"/>
                    </a:lnTo>
                    <a:lnTo>
                      <a:pt x="9334" y="6076"/>
                    </a:lnTo>
                    <a:lnTo>
                      <a:pt x="9353" y="6076"/>
                    </a:lnTo>
                    <a:lnTo>
                      <a:pt x="9391" y="6038"/>
                    </a:lnTo>
                    <a:lnTo>
                      <a:pt x="9410" y="6019"/>
                    </a:lnTo>
                    <a:lnTo>
                      <a:pt x="9486" y="6019"/>
                    </a:lnTo>
                    <a:lnTo>
                      <a:pt x="9524" y="6038"/>
                    </a:lnTo>
                    <a:lnTo>
                      <a:pt x="9562" y="6057"/>
                    </a:lnTo>
                    <a:lnTo>
                      <a:pt x="9638" y="6133"/>
                    </a:lnTo>
                    <a:lnTo>
                      <a:pt x="9677" y="6152"/>
                    </a:lnTo>
                    <a:lnTo>
                      <a:pt x="9714" y="6133"/>
                    </a:lnTo>
                    <a:lnTo>
                      <a:pt x="9753" y="6057"/>
                    </a:lnTo>
                    <a:lnTo>
                      <a:pt x="9791" y="6114"/>
                    </a:lnTo>
                    <a:lnTo>
                      <a:pt x="9963" y="6114"/>
                    </a:lnTo>
                    <a:lnTo>
                      <a:pt x="10019" y="6209"/>
                    </a:lnTo>
                    <a:lnTo>
                      <a:pt x="10077" y="6190"/>
                    </a:lnTo>
                    <a:lnTo>
                      <a:pt x="10172" y="6171"/>
                    </a:lnTo>
                    <a:lnTo>
                      <a:pt x="10210" y="6171"/>
                    </a:lnTo>
                    <a:lnTo>
                      <a:pt x="10229" y="6209"/>
                    </a:lnTo>
                    <a:lnTo>
                      <a:pt x="10267" y="6228"/>
                    </a:lnTo>
                    <a:lnTo>
                      <a:pt x="10305" y="6228"/>
                    </a:lnTo>
                    <a:lnTo>
                      <a:pt x="10344" y="6190"/>
                    </a:lnTo>
                    <a:lnTo>
                      <a:pt x="10362" y="6171"/>
                    </a:lnTo>
                    <a:lnTo>
                      <a:pt x="10381" y="6133"/>
                    </a:lnTo>
                    <a:lnTo>
                      <a:pt x="10476" y="6019"/>
                    </a:lnTo>
                    <a:lnTo>
                      <a:pt x="10476" y="6000"/>
                    </a:lnTo>
                    <a:lnTo>
                      <a:pt x="10515" y="6000"/>
                    </a:lnTo>
                    <a:lnTo>
                      <a:pt x="10610" y="5961"/>
                    </a:lnTo>
                    <a:lnTo>
                      <a:pt x="10648" y="5961"/>
                    </a:lnTo>
                    <a:lnTo>
                      <a:pt x="11048" y="6019"/>
                    </a:lnTo>
                    <a:lnTo>
                      <a:pt x="11067" y="6038"/>
                    </a:lnTo>
                    <a:lnTo>
                      <a:pt x="11219" y="6114"/>
                    </a:lnTo>
                    <a:lnTo>
                      <a:pt x="11334" y="6209"/>
                    </a:lnTo>
                    <a:lnTo>
                      <a:pt x="11391" y="6228"/>
                    </a:lnTo>
                    <a:lnTo>
                      <a:pt x="11448" y="6247"/>
                    </a:lnTo>
                    <a:lnTo>
                      <a:pt x="11486" y="6247"/>
                    </a:lnTo>
                    <a:lnTo>
                      <a:pt x="11505" y="6247"/>
                    </a:lnTo>
                    <a:lnTo>
                      <a:pt x="11543" y="6266"/>
                    </a:lnTo>
                    <a:lnTo>
                      <a:pt x="11563" y="6285"/>
                    </a:lnTo>
                    <a:lnTo>
                      <a:pt x="11582" y="6305"/>
                    </a:lnTo>
                    <a:lnTo>
                      <a:pt x="11600" y="6342"/>
                    </a:lnTo>
                    <a:lnTo>
                      <a:pt x="11600" y="6361"/>
                    </a:lnTo>
                    <a:lnTo>
                      <a:pt x="11600" y="6400"/>
                    </a:lnTo>
                    <a:lnTo>
                      <a:pt x="11639" y="6419"/>
                    </a:lnTo>
                    <a:lnTo>
                      <a:pt x="11658" y="6419"/>
                    </a:lnTo>
                    <a:lnTo>
                      <a:pt x="11677" y="6438"/>
                    </a:lnTo>
                    <a:lnTo>
                      <a:pt x="11677" y="6476"/>
                    </a:lnTo>
                    <a:lnTo>
                      <a:pt x="11696" y="6495"/>
                    </a:lnTo>
                    <a:lnTo>
                      <a:pt x="11810" y="6571"/>
                    </a:lnTo>
                    <a:lnTo>
                      <a:pt x="11867" y="6590"/>
                    </a:lnTo>
                    <a:lnTo>
                      <a:pt x="11905" y="6609"/>
                    </a:lnTo>
                    <a:lnTo>
                      <a:pt x="11981" y="6666"/>
                    </a:lnTo>
                    <a:lnTo>
                      <a:pt x="12020" y="6686"/>
                    </a:lnTo>
                    <a:lnTo>
                      <a:pt x="12210" y="6686"/>
                    </a:lnTo>
                    <a:lnTo>
                      <a:pt x="12248" y="6666"/>
                    </a:lnTo>
                    <a:lnTo>
                      <a:pt x="12267" y="6647"/>
                    </a:lnTo>
                    <a:lnTo>
                      <a:pt x="12286" y="6628"/>
                    </a:lnTo>
                    <a:lnTo>
                      <a:pt x="12343" y="6571"/>
                    </a:lnTo>
                    <a:lnTo>
                      <a:pt x="12362" y="6571"/>
                    </a:lnTo>
                    <a:lnTo>
                      <a:pt x="12401" y="6590"/>
                    </a:lnTo>
                    <a:lnTo>
                      <a:pt x="12401" y="6571"/>
                    </a:lnTo>
                    <a:lnTo>
                      <a:pt x="12420" y="6571"/>
                    </a:lnTo>
                    <a:lnTo>
                      <a:pt x="12439" y="6533"/>
                    </a:lnTo>
                    <a:lnTo>
                      <a:pt x="12439" y="6514"/>
                    </a:lnTo>
                    <a:lnTo>
                      <a:pt x="12515" y="6495"/>
                    </a:lnTo>
                    <a:lnTo>
                      <a:pt x="12534" y="6476"/>
                    </a:lnTo>
                    <a:lnTo>
                      <a:pt x="12572" y="6495"/>
                    </a:lnTo>
                    <a:lnTo>
                      <a:pt x="12610" y="6514"/>
                    </a:lnTo>
                    <a:lnTo>
                      <a:pt x="12706" y="6533"/>
                    </a:lnTo>
                    <a:lnTo>
                      <a:pt x="12724" y="6571"/>
                    </a:lnTo>
                    <a:lnTo>
                      <a:pt x="12743" y="6686"/>
                    </a:lnTo>
                    <a:lnTo>
                      <a:pt x="12762" y="6704"/>
                    </a:lnTo>
                    <a:lnTo>
                      <a:pt x="12782" y="6704"/>
                    </a:lnTo>
                    <a:lnTo>
                      <a:pt x="12801" y="6723"/>
                    </a:lnTo>
                    <a:lnTo>
                      <a:pt x="12762" y="6762"/>
                    </a:lnTo>
                    <a:lnTo>
                      <a:pt x="12762" y="6781"/>
                    </a:lnTo>
                    <a:lnTo>
                      <a:pt x="12762" y="6800"/>
                    </a:lnTo>
                    <a:lnTo>
                      <a:pt x="12782" y="6800"/>
                    </a:lnTo>
                    <a:lnTo>
                      <a:pt x="12838" y="6857"/>
                    </a:lnTo>
                    <a:lnTo>
                      <a:pt x="12877" y="6895"/>
                    </a:lnTo>
                    <a:lnTo>
                      <a:pt x="12896" y="6933"/>
                    </a:lnTo>
                    <a:lnTo>
                      <a:pt x="12896" y="6990"/>
                    </a:lnTo>
                    <a:lnTo>
                      <a:pt x="12915" y="7047"/>
                    </a:lnTo>
                    <a:lnTo>
                      <a:pt x="12953" y="7085"/>
                    </a:lnTo>
                    <a:lnTo>
                      <a:pt x="12991" y="7123"/>
                    </a:lnTo>
                    <a:lnTo>
                      <a:pt x="13010" y="7123"/>
                    </a:lnTo>
                    <a:lnTo>
                      <a:pt x="13048" y="7123"/>
                    </a:lnTo>
                    <a:lnTo>
                      <a:pt x="13067" y="7123"/>
                    </a:lnTo>
                    <a:lnTo>
                      <a:pt x="13086" y="7104"/>
                    </a:lnTo>
                    <a:lnTo>
                      <a:pt x="13124" y="7104"/>
                    </a:lnTo>
                    <a:lnTo>
                      <a:pt x="13124" y="7123"/>
                    </a:lnTo>
                    <a:lnTo>
                      <a:pt x="13143" y="7143"/>
                    </a:lnTo>
                    <a:lnTo>
                      <a:pt x="13296" y="7333"/>
                    </a:lnTo>
                    <a:lnTo>
                      <a:pt x="13296" y="7352"/>
                    </a:lnTo>
                    <a:lnTo>
                      <a:pt x="13315" y="7371"/>
                    </a:lnTo>
                    <a:lnTo>
                      <a:pt x="13353" y="7371"/>
                    </a:lnTo>
                    <a:lnTo>
                      <a:pt x="13372" y="7371"/>
                    </a:lnTo>
                    <a:lnTo>
                      <a:pt x="13391" y="7390"/>
                    </a:lnTo>
                    <a:lnTo>
                      <a:pt x="13410" y="7390"/>
                    </a:lnTo>
                    <a:lnTo>
                      <a:pt x="13410" y="7428"/>
                    </a:lnTo>
                    <a:lnTo>
                      <a:pt x="13429" y="7466"/>
                    </a:lnTo>
                    <a:lnTo>
                      <a:pt x="13467" y="7504"/>
                    </a:lnTo>
                    <a:lnTo>
                      <a:pt x="13505" y="7543"/>
                    </a:lnTo>
                    <a:lnTo>
                      <a:pt x="13563" y="7580"/>
                    </a:lnTo>
                    <a:lnTo>
                      <a:pt x="13563" y="7524"/>
                    </a:lnTo>
                    <a:lnTo>
                      <a:pt x="13600" y="7504"/>
                    </a:lnTo>
                    <a:lnTo>
                      <a:pt x="13658" y="7504"/>
                    </a:lnTo>
                    <a:lnTo>
                      <a:pt x="13696" y="7485"/>
                    </a:lnTo>
                    <a:lnTo>
                      <a:pt x="13734" y="7466"/>
                    </a:lnTo>
                    <a:lnTo>
                      <a:pt x="13772" y="7448"/>
                    </a:lnTo>
                    <a:lnTo>
                      <a:pt x="13810" y="7448"/>
                    </a:lnTo>
                    <a:lnTo>
                      <a:pt x="13848" y="7466"/>
                    </a:lnTo>
                    <a:lnTo>
                      <a:pt x="13886" y="7504"/>
                    </a:lnTo>
                    <a:lnTo>
                      <a:pt x="13905" y="7524"/>
                    </a:lnTo>
                    <a:lnTo>
                      <a:pt x="13905" y="7543"/>
                    </a:lnTo>
                    <a:lnTo>
                      <a:pt x="13925" y="7619"/>
                    </a:lnTo>
                    <a:lnTo>
                      <a:pt x="13925" y="7638"/>
                    </a:lnTo>
                    <a:lnTo>
                      <a:pt x="14172" y="7733"/>
                    </a:lnTo>
                    <a:lnTo>
                      <a:pt x="14343" y="7733"/>
                    </a:lnTo>
                    <a:lnTo>
                      <a:pt x="14401" y="7733"/>
                    </a:lnTo>
                    <a:lnTo>
                      <a:pt x="14458" y="7771"/>
                    </a:lnTo>
                    <a:lnTo>
                      <a:pt x="14534" y="7866"/>
                    </a:lnTo>
                    <a:lnTo>
                      <a:pt x="14534" y="7885"/>
                    </a:lnTo>
                    <a:lnTo>
                      <a:pt x="14534" y="7905"/>
                    </a:lnTo>
                    <a:lnTo>
                      <a:pt x="14553" y="7905"/>
                    </a:lnTo>
                    <a:lnTo>
                      <a:pt x="14591" y="7905"/>
                    </a:lnTo>
                    <a:lnTo>
                      <a:pt x="14648" y="7942"/>
                    </a:lnTo>
                    <a:lnTo>
                      <a:pt x="14667" y="7942"/>
                    </a:lnTo>
                    <a:lnTo>
                      <a:pt x="14801" y="7961"/>
                    </a:lnTo>
                    <a:lnTo>
                      <a:pt x="14839" y="7961"/>
                    </a:lnTo>
                    <a:lnTo>
                      <a:pt x="14858" y="7924"/>
                    </a:lnTo>
                    <a:lnTo>
                      <a:pt x="14915" y="7961"/>
                    </a:lnTo>
                    <a:lnTo>
                      <a:pt x="14972" y="7942"/>
                    </a:lnTo>
                    <a:lnTo>
                      <a:pt x="15010" y="7924"/>
                    </a:lnTo>
                    <a:lnTo>
                      <a:pt x="15124" y="7905"/>
                    </a:lnTo>
                    <a:lnTo>
                      <a:pt x="15144" y="7885"/>
                    </a:lnTo>
                    <a:lnTo>
                      <a:pt x="15181" y="7905"/>
                    </a:lnTo>
                    <a:lnTo>
                      <a:pt x="15258" y="7961"/>
                    </a:lnTo>
                    <a:lnTo>
                      <a:pt x="15258" y="7885"/>
                    </a:lnTo>
                    <a:lnTo>
                      <a:pt x="15277" y="7885"/>
                    </a:lnTo>
                    <a:lnTo>
                      <a:pt x="15353" y="7961"/>
                    </a:lnTo>
                    <a:lnTo>
                      <a:pt x="15372" y="7981"/>
                    </a:lnTo>
                    <a:lnTo>
                      <a:pt x="15410" y="7981"/>
                    </a:lnTo>
                    <a:lnTo>
                      <a:pt x="15429" y="7981"/>
                    </a:lnTo>
                    <a:lnTo>
                      <a:pt x="15429" y="8019"/>
                    </a:lnTo>
                    <a:lnTo>
                      <a:pt x="15429" y="8209"/>
                    </a:lnTo>
                    <a:lnTo>
                      <a:pt x="15429" y="8266"/>
                    </a:lnTo>
                    <a:lnTo>
                      <a:pt x="15467" y="8305"/>
                    </a:lnTo>
                    <a:lnTo>
                      <a:pt x="15525" y="8342"/>
                    </a:lnTo>
                    <a:lnTo>
                      <a:pt x="15658" y="8495"/>
                    </a:lnTo>
                    <a:lnTo>
                      <a:pt x="15696" y="8514"/>
                    </a:lnTo>
                    <a:lnTo>
                      <a:pt x="15734" y="8590"/>
                    </a:lnTo>
                    <a:lnTo>
                      <a:pt x="15753" y="8609"/>
                    </a:lnTo>
                    <a:lnTo>
                      <a:pt x="15810" y="8628"/>
                    </a:lnTo>
                    <a:lnTo>
                      <a:pt x="15867" y="8667"/>
                    </a:lnTo>
                    <a:lnTo>
                      <a:pt x="16001" y="8799"/>
                    </a:lnTo>
                    <a:lnTo>
                      <a:pt x="16039" y="8819"/>
                    </a:lnTo>
                    <a:lnTo>
                      <a:pt x="16077" y="8857"/>
                    </a:lnTo>
                    <a:lnTo>
                      <a:pt x="16115" y="8876"/>
                    </a:lnTo>
                    <a:lnTo>
                      <a:pt x="16115" y="8895"/>
                    </a:lnTo>
                    <a:lnTo>
                      <a:pt x="16172" y="9085"/>
                    </a:lnTo>
                    <a:lnTo>
                      <a:pt x="16210" y="9124"/>
                    </a:lnTo>
                    <a:lnTo>
                      <a:pt x="16267" y="9124"/>
                    </a:lnTo>
                    <a:lnTo>
                      <a:pt x="16324" y="9124"/>
                    </a:lnTo>
                    <a:lnTo>
                      <a:pt x="16382" y="9085"/>
                    </a:lnTo>
                    <a:lnTo>
                      <a:pt x="16439" y="9085"/>
                    </a:lnTo>
                    <a:lnTo>
                      <a:pt x="16496" y="9104"/>
                    </a:lnTo>
                    <a:lnTo>
                      <a:pt x="16553" y="9066"/>
                    </a:lnTo>
                    <a:lnTo>
                      <a:pt x="16610" y="9048"/>
                    </a:lnTo>
                    <a:lnTo>
                      <a:pt x="16686" y="9028"/>
                    </a:lnTo>
                    <a:lnTo>
                      <a:pt x="16877" y="9009"/>
                    </a:lnTo>
                    <a:lnTo>
                      <a:pt x="16896" y="9009"/>
                    </a:lnTo>
                    <a:lnTo>
                      <a:pt x="15391" y="9905"/>
                    </a:lnTo>
                    <a:lnTo>
                      <a:pt x="12877" y="11352"/>
                    </a:lnTo>
                    <a:lnTo>
                      <a:pt x="11296" y="12267"/>
                    </a:lnTo>
                    <a:lnTo>
                      <a:pt x="10324" y="12552"/>
                    </a:lnTo>
                    <a:lnTo>
                      <a:pt x="10191" y="12609"/>
                    </a:lnTo>
                    <a:lnTo>
                      <a:pt x="10248" y="12876"/>
                    </a:lnTo>
                    <a:lnTo>
                      <a:pt x="10267" y="13219"/>
                    </a:lnTo>
                    <a:lnTo>
                      <a:pt x="10267" y="13371"/>
                    </a:lnTo>
                    <a:lnTo>
                      <a:pt x="10267" y="13467"/>
                    </a:lnTo>
                    <a:lnTo>
                      <a:pt x="10267" y="13505"/>
                    </a:lnTo>
                    <a:lnTo>
                      <a:pt x="10248" y="13562"/>
                    </a:lnTo>
                    <a:lnTo>
                      <a:pt x="10229" y="13619"/>
                    </a:lnTo>
                    <a:lnTo>
                      <a:pt x="10267" y="13771"/>
                    </a:lnTo>
                    <a:lnTo>
                      <a:pt x="10286" y="13809"/>
                    </a:lnTo>
                    <a:lnTo>
                      <a:pt x="10362" y="13962"/>
                    </a:lnTo>
                    <a:lnTo>
                      <a:pt x="10476" y="14248"/>
                    </a:lnTo>
                    <a:lnTo>
                      <a:pt x="10762" y="14705"/>
                    </a:lnTo>
                    <a:lnTo>
                      <a:pt x="10801" y="14742"/>
                    </a:lnTo>
                    <a:lnTo>
                      <a:pt x="10820" y="14762"/>
                    </a:lnTo>
                    <a:lnTo>
                      <a:pt x="10896" y="14781"/>
                    </a:lnTo>
                    <a:lnTo>
                      <a:pt x="10934" y="14819"/>
                    </a:lnTo>
                    <a:lnTo>
                      <a:pt x="10972" y="14857"/>
                    </a:lnTo>
                    <a:lnTo>
                      <a:pt x="10991" y="14895"/>
                    </a:lnTo>
                    <a:lnTo>
                      <a:pt x="10991" y="15047"/>
                    </a:lnTo>
                    <a:lnTo>
                      <a:pt x="11029" y="15086"/>
                    </a:lnTo>
                    <a:lnTo>
                      <a:pt x="11143" y="15219"/>
                    </a:lnTo>
                    <a:lnTo>
                      <a:pt x="11182" y="15238"/>
                    </a:lnTo>
                    <a:lnTo>
                      <a:pt x="11219" y="15238"/>
                    </a:lnTo>
                    <a:lnTo>
                      <a:pt x="11258" y="15238"/>
                    </a:lnTo>
                    <a:lnTo>
                      <a:pt x="11277" y="15257"/>
                    </a:lnTo>
                    <a:lnTo>
                      <a:pt x="11372" y="15333"/>
                    </a:lnTo>
                    <a:lnTo>
                      <a:pt x="11391" y="15352"/>
                    </a:lnTo>
                    <a:lnTo>
                      <a:pt x="11486" y="15390"/>
                    </a:lnTo>
                    <a:lnTo>
                      <a:pt x="11505" y="15409"/>
                    </a:lnTo>
                    <a:lnTo>
                      <a:pt x="11524" y="15428"/>
                    </a:lnTo>
                    <a:lnTo>
                      <a:pt x="11563" y="15467"/>
                    </a:lnTo>
                    <a:lnTo>
                      <a:pt x="11600" y="15543"/>
                    </a:lnTo>
                    <a:lnTo>
                      <a:pt x="11658" y="15619"/>
                    </a:lnTo>
                    <a:lnTo>
                      <a:pt x="11677" y="15657"/>
                    </a:lnTo>
                    <a:lnTo>
                      <a:pt x="11677" y="15676"/>
                    </a:lnTo>
                    <a:lnTo>
                      <a:pt x="11677" y="15752"/>
                    </a:lnTo>
                    <a:lnTo>
                      <a:pt x="11677" y="15790"/>
                    </a:lnTo>
                    <a:lnTo>
                      <a:pt x="11696" y="15848"/>
                    </a:lnTo>
                    <a:lnTo>
                      <a:pt x="11734" y="15885"/>
                    </a:lnTo>
                    <a:lnTo>
                      <a:pt x="11791" y="15981"/>
                    </a:lnTo>
                    <a:lnTo>
                      <a:pt x="11829" y="16000"/>
                    </a:lnTo>
                    <a:lnTo>
                      <a:pt x="11867" y="16000"/>
                    </a:lnTo>
                    <a:lnTo>
                      <a:pt x="11962" y="16038"/>
                    </a:lnTo>
                    <a:lnTo>
                      <a:pt x="11981" y="16038"/>
                    </a:lnTo>
                    <a:lnTo>
                      <a:pt x="12020" y="16057"/>
                    </a:lnTo>
                    <a:lnTo>
                      <a:pt x="12000" y="16057"/>
                    </a:lnTo>
                    <a:lnTo>
                      <a:pt x="11944" y="16076"/>
                    </a:lnTo>
                    <a:lnTo>
                      <a:pt x="8229" y="15866"/>
                    </a:lnTo>
                    <a:lnTo>
                      <a:pt x="8191" y="15866"/>
                    </a:lnTo>
                    <a:lnTo>
                      <a:pt x="8153" y="15848"/>
                    </a:lnTo>
                    <a:lnTo>
                      <a:pt x="7867" y="15905"/>
                    </a:lnTo>
                    <a:lnTo>
                      <a:pt x="6800" y="16038"/>
                    </a:lnTo>
                    <a:lnTo>
                      <a:pt x="6705" y="16095"/>
                    </a:lnTo>
                    <a:lnTo>
                      <a:pt x="6572" y="16324"/>
                    </a:lnTo>
                    <a:lnTo>
                      <a:pt x="6477" y="16514"/>
                    </a:lnTo>
                    <a:lnTo>
                      <a:pt x="6477" y="16571"/>
                    </a:lnTo>
                    <a:lnTo>
                      <a:pt x="6477" y="16647"/>
                    </a:lnTo>
                    <a:lnTo>
                      <a:pt x="6324" y="17143"/>
                    </a:lnTo>
                    <a:lnTo>
                      <a:pt x="6286" y="17219"/>
                    </a:lnTo>
                    <a:lnTo>
                      <a:pt x="6248" y="17276"/>
                    </a:lnTo>
                    <a:lnTo>
                      <a:pt x="5962" y="17390"/>
                    </a:lnTo>
                    <a:lnTo>
                      <a:pt x="4990" y="17676"/>
                    </a:lnTo>
                    <a:lnTo>
                      <a:pt x="4895" y="17695"/>
                    </a:lnTo>
                    <a:lnTo>
                      <a:pt x="4743" y="17695"/>
                    </a:lnTo>
                    <a:lnTo>
                      <a:pt x="4457" y="17619"/>
                    </a:lnTo>
                    <a:lnTo>
                      <a:pt x="4229" y="17543"/>
                    </a:lnTo>
                    <a:lnTo>
                      <a:pt x="4096" y="17485"/>
                    </a:lnTo>
                    <a:lnTo>
                      <a:pt x="3810" y="17295"/>
                    </a:lnTo>
                    <a:lnTo>
                      <a:pt x="3752" y="17238"/>
                    </a:lnTo>
                    <a:lnTo>
                      <a:pt x="3295" y="16743"/>
                    </a:lnTo>
                    <a:lnTo>
                      <a:pt x="3124" y="16533"/>
                    </a:lnTo>
                    <a:lnTo>
                      <a:pt x="3105" y="16495"/>
                    </a:lnTo>
                    <a:lnTo>
                      <a:pt x="3086" y="16419"/>
                    </a:lnTo>
                    <a:lnTo>
                      <a:pt x="3029" y="16286"/>
                    </a:lnTo>
                    <a:lnTo>
                      <a:pt x="3009" y="16229"/>
                    </a:lnTo>
                    <a:lnTo>
                      <a:pt x="2210" y="15428"/>
                    </a:lnTo>
                    <a:lnTo>
                      <a:pt x="2095" y="15314"/>
                    </a:lnTo>
                    <a:lnTo>
                      <a:pt x="1524" y="14781"/>
                    </a:lnTo>
                    <a:lnTo>
                      <a:pt x="1467" y="14666"/>
                    </a:lnTo>
                    <a:lnTo>
                      <a:pt x="1448" y="14647"/>
                    </a:lnTo>
                    <a:lnTo>
                      <a:pt x="1429" y="14628"/>
                    </a:lnTo>
                    <a:lnTo>
                      <a:pt x="1372" y="14610"/>
                    </a:lnTo>
                    <a:lnTo>
                      <a:pt x="1333" y="14571"/>
                    </a:lnTo>
                    <a:lnTo>
                      <a:pt x="1295" y="14552"/>
                    </a:lnTo>
                    <a:lnTo>
                      <a:pt x="1277" y="14514"/>
                    </a:lnTo>
                    <a:lnTo>
                      <a:pt x="1257" y="14476"/>
                    </a:lnTo>
                    <a:lnTo>
                      <a:pt x="1257" y="14457"/>
                    </a:lnTo>
                    <a:lnTo>
                      <a:pt x="1257" y="14419"/>
                    </a:lnTo>
                    <a:lnTo>
                      <a:pt x="1277" y="14305"/>
                    </a:lnTo>
                    <a:lnTo>
                      <a:pt x="1277" y="14266"/>
                    </a:lnTo>
                    <a:lnTo>
                      <a:pt x="1277" y="14229"/>
                    </a:lnTo>
                    <a:lnTo>
                      <a:pt x="1086" y="13867"/>
                    </a:lnTo>
                    <a:lnTo>
                      <a:pt x="1010" y="13752"/>
                    </a:lnTo>
                    <a:lnTo>
                      <a:pt x="952" y="13676"/>
                    </a:lnTo>
                    <a:lnTo>
                      <a:pt x="914" y="13638"/>
                    </a:lnTo>
                    <a:lnTo>
                      <a:pt x="896" y="13581"/>
                    </a:lnTo>
                    <a:lnTo>
                      <a:pt x="838" y="13486"/>
                    </a:lnTo>
                    <a:lnTo>
                      <a:pt x="800" y="13447"/>
                    </a:lnTo>
                    <a:lnTo>
                      <a:pt x="762" y="13428"/>
                    </a:lnTo>
                    <a:lnTo>
                      <a:pt x="743" y="13409"/>
                    </a:lnTo>
                    <a:lnTo>
                      <a:pt x="705" y="13409"/>
                    </a:lnTo>
                    <a:lnTo>
                      <a:pt x="629" y="13428"/>
                    </a:lnTo>
                    <a:lnTo>
                      <a:pt x="610" y="13428"/>
                    </a:lnTo>
                    <a:lnTo>
                      <a:pt x="571" y="13409"/>
                    </a:lnTo>
                    <a:lnTo>
                      <a:pt x="533" y="13391"/>
                    </a:lnTo>
                    <a:lnTo>
                      <a:pt x="495" y="13371"/>
                    </a:lnTo>
                    <a:lnTo>
                      <a:pt x="457" y="13333"/>
                    </a:lnTo>
                    <a:lnTo>
                      <a:pt x="419" y="13276"/>
                    </a:lnTo>
                    <a:lnTo>
                      <a:pt x="381" y="13181"/>
                    </a:lnTo>
                    <a:lnTo>
                      <a:pt x="381" y="13124"/>
                    </a:lnTo>
                    <a:lnTo>
                      <a:pt x="362" y="13066"/>
                    </a:lnTo>
                    <a:lnTo>
                      <a:pt x="381" y="13010"/>
                    </a:lnTo>
                    <a:lnTo>
                      <a:pt x="400" y="12952"/>
                    </a:lnTo>
                    <a:lnTo>
                      <a:pt x="400" y="12838"/>
                    </a:lnTo>
                    <a:lnTo>
                      <a:pt x="400" y="12724"/>
                    </a:lnTo>
                    <a:lnTo>
                      <a:pt x="381" y="12647"/>
                    </a:lnTo>
                    <a:lnTo>
                      <a:pt x="362" y="12609"/>
                    </a:lnTo>
                    <a:lnTo>
                      <a:pt x="229" y="12476"/>
                    </a:lnTo>
                    <a:lnTo>
                      <a:pt x="171" y="12400"/>
                    </a:lnTo>
                    <a:lnTo>
                      <a:pt x="95" y="12228"/>
                    </a:lnTo>
                    <a:lnTo>
                      <a:pt x="76" y="12209"/>
                    </a:lnTo>
                    <a:lnTo>
                      <a:pt x="95" y="12171"/>
                    </a:lnTo>
                    <a:lnTo>
                      <a:pt x="114" y="12152"/>
                    </a:lnTo>
                    <a:lnTo>
                      <a:pt x="134" y="12133"/>
                    </a:lnTo>
                    <a:lnTo>
                      <a:pt x="171" y="12095"/>
                    </a:lnTo>
                    <a:lnTo>
                      <a:pt x="190" y="12057"/>
                    </a:lnTo>
                    <a:lnTo>
                      <a:pt x="210" y="12000"/>
                    </a:lnTo>
                    <a:lnTo>
                      <a:pt x="210" y="11943"/>
                    </a:lnTo>
                    <a:lnTo>
                      <a:pt x="210" y="11886"/>
                    </a:lnTo>
                    <a:lnTo>
                      <a:pt x="171" y="11828"/>
                    </a:lnTo>
                    <a:lnTo>
                      <a:pt x="114" y="11771"/>
                    </a:lnTo>
                    <a:lnTo>
                      <a:pt x="95" y="11752"/>
                    </a:lnTo>
                    <a:lnTo>
                      <a:pt x="95" y="11733"/>
                    </a:lnTo>
                    <a:lnTo>
                      <a:pt x="95" y="11695"/>
                    </a:lnTo>
                    <a:lnTo>
                      <a:pt x="95" y="11676"/>
                    </a:lnTo>
                    <a:lnTo>
                      <a:pt x="76" y="11657"/>
                    </a:lnTo>
                    <a:lnTo>
                      <a:pt x="57" y="11638"/>
                    </a:lnTo>
                    <a:lnTo>
                      <a:pt x="19" y="11524"/>
                    </a:lnTo>
                    <a:lnTo>
                      <a:pt x="0" y="11466"/>
                    </a:lnTo>
                    <a:lnTo>
                      <a:pt x="0" y="11410"/>
                    </a:lnTo>
                    <a:lnTo>
                      <a:pt x="0" y="11371"/>
                    </a:lnTo>
                    <a:lnTo>
                      <a:pt x="38" y="11333"/>
                    </a:lnTo>
                    <a:lnTo>
                      <a:pt x="134" y="11295"/>
                    </a:lnTo>
                    <a:lnTo>
                      <a:pt x="171" y="11257"/>
                    </a:lnTo>
                    <a:lnTo>
                      <a:pt x="171" y="11200"/>
                    </a:lnTo>
                    <a:lnTo>
                      <a:pt x="171" y="11161"/>
                    </a:lnTo>
                    <a:lnTo>
                      <a:pt x="134" y="11066"/>
                    </a:lnTo>
                    <a:lnTo>
                      <a:pt x="153" y="10895"/>
                    </a:lnTo>
                    <a:lnTo>
                      <a:pt x="114" y="10666"/>
                    </a:lnTo>
                    <a:lnTo>
                      <a:pt x="114" y="10628"/>
                    </a:lnTo>
                    <a:lnTo>
                      <a:pt x="76" y="10495"/>
                    </a:lnTo>
                    <a:lnTo>
                      <a:pt x="76" y="10457"/>
                    </a:lnTo>
                    <a:lnTo>
                      <a:pt x="153" y="10095"/>
                    </a:lnTo>
                    <a:lnTo>
                      <a:pt x="190" y="10057"/>
                    </a:lnTo>
                    <a:lnTo>
                      <a:pt x="210" y="10019"/>
                    </a:lnTo>
                    <a:lnTo>
                      <a:pt x="229" y="9981"/>
                    </a:lnTo>
                    <a:lnTo>
                      <a:pt x="248" y="9923"/>
                    </a:lnTo>
                    <a:lnTo>
                      <a:pt x="210" y="9847"/>
                    </a:lnTo>
                    <a:lnTo>
                      <a:pt x="210" y="9790"/>
                    </a:lnTo>
                    <a:lnTo>
                      <a:pt x="248" y="9676"/>
                    </a:lnTo>
                    <a:lnTo>
                      <a:pt x="267" y="9619"/>
                    </a:lnTo>
                    <a:lnTo>
                      <a:pt x="305" y="9581"/>
                    </a:lnTo>
                    <a:lnTo>
                      <a:pt x="343" y="9543"/>
                    </a:lnTo>
                    <a:lnTo>
                      <a:pt x="381" y="9505"/>
                    </a:lnTo>
                    <a:lnTo>
                      <a:pt x="438" y="9409"/>
                    </a:lnTo>
                    <a:lnTo>
                      <a:pt x="552" y="9257"/>
                    </a:lnTo>
                    <a:lnTo>
                      <a:pt x="571" y="9219"/>
                    </a:lnTo>
                    <a:lnTo>
                      <a:pt x="571" y="9162"/>
                    </a:lnTo>
                    <a:lnTo>
                      <a:pt x="533" y="9085"/>
                    </a:lnTo>
                    <a:lnTo>
                      <a:pt x="476" y="8819"/>
                    </a:lnTo>
                    <a:lnTo>
                      <a:pt x="476" y="8704"/>
                    </a:lnTo>
                    <a:lnTo>
                      <a:pt x="533" y="8609"/>
                    </a:lnTo>
                    <a:lnTo>
                      <a:pt x="647" y="8438"/>
                    </a:lnTo>
                    <a:lnTo>
                      <a:pt x="686" y="8381"/>
                    </a:lnTo>
                    <a:lnTo>
                      <a:pt x="781" y="8305"/>
                    </a:lnTo>
                    <a:lnTo>
                      <a:pt x="1010" y="8038"/>
                    </a:lnTo>
                    <a:lnTo>
                      <a:pt x="1028" y="8000"/>
                    </a:lnTo>
                    <a:lnTo>
                      <a:pt x="1048" y="7942"/>
                    </a:lnTo>
                    <a:lnTo>
                      <a:pt x="1048" y="7924"/>
                    </a:lnTo>
                    <a:lnTo>
                      <a:pt x="1067" y="7905"/>
                    </a:lnTo>
                    <a:lnTo>
                      <a:pt x="1124" y="7866"/>
                    </a:lnTo>
                    <a:lnTo>
                      <a:pt x="1143" y="7847"/>
                    </a:lnTo>
                    <a:lnTo>
                      <a:pt x="1257" y="7657"/>
                    </a:lnTo>
                    <a:lnTo>
                      <a:pt x="1314" y="7600"/>
                    </a:lnTo>
                    <a:lnTo>
                      <a:pt x="1372" y="7600"/>
                    </a:lnTo>
                    <a:lnTo>
                      <a:pt x="1409" y="7600"/>
                    </a:lnTo>
                    <a:lnTo>
                      <a:pt x="1448" y="7580"/>
                    </a:lnTo>
                    <a:lnTo>
                      <a:pt x="1581" y="7257"/>
                    </a:lnTo>
                    <a:lnTo>
                      <a:pt x="1753" y="6590"/>
                    </a:lnTo>
                    <a:lnTo>
                      <a:pt x="1753" y="6514"/>
                    </a:lnTo>
                    <a:lnTo>
                      <a:pt x="1734" y="6457"/>
                    </a:lnTo>
                    <a:lnTo>
                      <a:pt x="1695" y="6324"/>
                    </a:lnTo>
                    <a:lnTo>
                      <a:pt x="1771" y="6228"/>
                    </a:lnTo>
                    <a:lnTo>
                      <a:pt x="1810" y="6171"/>
                    </a:lnTo>
                    <a:lnTo>
                      <a:pt x="1810" y="6114"/>
                    </a:lnTo>
                    <a:lnTo>
                      <a:pt x="1790" y="6076"/>
                    </a:lnTo>
                    <a:lnTo>
                      <a:pt x="1771" y="6038"/>
                    </a:lnTo>
                    <a:lnTo>
                      <a:pt x="1771" y="5866"/>
                    </a:lnTo>
                    <a:lnTo>
                      <a:pt x="1790" y="5809"/>
                    </a:lnTo>
                    <a:lnTo>
                      <a:pt x="1810" y="5752"/>
                    </a:lnTo>
                    <a:lnTo>
                      <a:pt x="1848" y="5695"/>
                    </a:lnTo>
                    <a:lnTo>
                      <a:pt x="1867" y="5638"/>
                    </a:lnTo>
                    <a:lnTo>
                      <a:pt x="1848" y="5581"/>
                    </a:lnTo>
                    <a:lnTo>
                      <a:pt x="1829" y="5543"/>
                    </a:lnTo>
                    <a:lnTo>
                      <a:pt x="1829" y="5485"/>
                    </a:lnTo>
                    <a:lnTo>
                      <a:pt x="1848" y="5409"/>
                    </a:lnTo>
                    <a:lnTo>
                      <a:pt x="1886" y="5352"/>
                    </a:lnTo>
                    <a:lnTo>
                      <a:pt x="1905" y="5295"/>
                    </a:lnTo>
                    <a:lnTo>
                      <a:pt x="1905" y="5218"/>
                    </a:lnTo>
                    <a:lnTo>
                      <a:pt x="1886" y="5142"/>
                    </a:lnTo>
                    <a:lnTo>
                      <a:pt x="1886" y="5086"/>
                    </a:lnTo>
                    <a:lnTo>
                      <a:pt x="1924" y="4952"/>
                    </a:lnTo>
                    <a:lnTo>
                      <a:pt x="1943" y="4837"/>
                    </a:lnTo>
                    <a:lnTo>
                      <a:pt x="1924" y="4685"/>
                    </a:lnTo>
                    <a:lnTo>
                      <a:pt x="1886" y="4552"/>
                    </a:lnTo>
                    <a:lnTo>
                      <a:pt x="1829" y="4438"/>
                    </a:lnTo>
                    <a:lnTo>
                      <a:pt x="1790" y="4400"/>
                    </a:lnTo>
                    <a:lnTo>
                      <a:pt x="1771" y="4380"/>
                    </a:lnTo>
                    <a:lnTo>
                      <a:pt x="1753" y="4380"/>
                    </a:lnTo>
                    <a:lnTo>
                      <a:pt x="1734" y="4400"/>
                    </a:lnTo>
                    <a:lnTo>
                      <a:pt x="1714" y="4380"/>
                    </a:lnTo>
                    <a:lnTo>
                      <a:pt x="1676" y="4343"/>
                    </a:lnTo>
                    <a:lnTo>
                      <a:pt x="1676" y="4266"/>
                    </a:lnTo>
                    <a:lnTo>
                      <a:pt x="1676" y="4209"/>
                    </a:lnTo>
                    <a:lnTo>
                      <a:pt x="1734" y="4190"/>
                    </a:lnTo>
                    <a:lnTo>
                      <a:pt x="1790" y="4209"/>
                    </a:lnTo>
                    <a:lnTo>
                      <a:pt x="1829" y="4190"/>
                    </a:lnTo>
                    <a:lnTo>
                      <a:pt x="1886" y="4152"/>
                    </a:lnTo>
                    <a:lnTo>
                      <a:pt x="1924" y="4114"/>
                    </a:lnTo>
                    <a:lnTo>
                      <a:pt x="1943" y="4057"/>
                    </a:lnTo>
                    <a:lnTo>
                      <a:pt x="1943" y="4019"/>
                    </a:lnTo>
                    <a:lnTo>
                      <a:pt x="1905" y="3980"/>
                    </a:lnTo>
                    <a:lnTo>
                      <a:pt x="1867" y="3943"/>
                    </a:lnTo>
                    <a:lnTo>
                      <a:pt x="1867" y="3885"/>
                    </a:lnTo>
                    <a:lnTo>
                      <a:pt x="1905" y="3847"/>
                    </a:lnTo>
                    <a:lnTo>
                      <a:pt x="1962" y="3847"/>
                    </a:lnTo>
                    <a:lnTo>
                      <a:pt x="2019" y="3866"/>
                    </a:lnTo>
                    <a:lnTo>
                      <a:pt x="2057" y="3866"/>
                    </a:lnTo>
                    <a:lnTo>
                      <a:pt x="2095" y="3828"/>
                    </a:lnTo>
                    <a:lnTo>
                      <a:pt x="2134" y="3771"/>
                    </a:lnTo>
                    <a:lnTo>
                      <a:pt x="2171" y="3733"/>
                    </a:lnTo>
                    <a:lnTo>
                      <a:pt x="2229" y="3733"/>
                    </a:lnTo>
                    <a:lnTo>
                      <a:pt x="2324" y="3733"/>
                    </a:lnTo>
                    <a:lnTo>
                      <a:pt x="2362" y="3714"/>
                    </a:lnTo>
                    <a:lnTo>
                      <a:pt x="2400" y="3657"/>
                    </a:lnTo>
                    <a:lnTo>
                      <a:pt x="2400" y="3581"/>
                    </a:lnTo>
                    <a:lnTo>
                      <a:pt x="2381" y="3447"/>
                    </a:lnTo>
                    <a:lnTo>
                      <a:pt x="2400" y="3390"/>
                    </a:lnTo>
                    <a:lnTo>
                      <a:pt x="2476" y="3314"/>
                    </a:lnTo>
                    <a:lnTo>
                      <a:pt x="2476" y="3257"/>
                    </a:lnTo>
                    <a:lnTo>
                      <a:pt x="2476" y="3181"/>
                    </a:lnTo>
                    <a:lnTo>
                      <a:pt x="2476" y="3105"/>
                    </a:lnTo>
                    <a:lnTo>
                      <a:pt x="2515" y="3047"/>
                    </a:lnTo>
                    <a:lnTo>
                      <a:pt x="2572" y="3028"/>
                    </a:lnTo>
                    <a:lnTo>
                      <a:pt x="2838" y="3009"/>
                    </a:lnTo>
                    <a:lnTo>
                      <a:pt x="3029" y="3028"/>
                    </a:lnTo>
                    <a:lnTo>
                      <a:pt x="3086" y="3009"/>
                    </a:lnTo>
                    <a:lnTo>
                      <a:pt x="3258" y="2914"/>
                    </a:lnTo>
                    <a:lnTo>
                      <a:pt x="3448" y="2895"/>
                    </a:lnTo>
                    <a:lnTo>
                      <a:pt x="3524" y="2876"/>
                    </a:lnTo>
                    <a:lnTo>
                      <a:pt x="3543" y="2819"/>
                    </a:lnTo>
                    <a:lnTo>
                      <a:pt x="3562" y="2742"/>
                    </a:lnTo>
                    <a:lnTo>
                      <a:pt x="3715" y="2724"/>
                    </a:lnTo>
                    <a:lnTo>
                      <a:pt x="3734" y="2666"/>
                    </a:lnTo>
                    <a:lnTo>
                      <a:pt x="3715" y="2628"/>
                    </a:lnTo>
                    <a:lnTo>
                      <a:pt x="3695" y="2590"/>
                    </a:lnTo>
                    <a:lnTo>
                      <a:pt x="3676" y="2552"/>
                    </a:lnTo>
                    <a:lnTo>
                      <a:pt x="3676" y="2495"/>
                    </a:lnTo>
                    <a:lnTo>
                      <a:pt x="3715" y="2438"/>
                    </a:lnTo>
                    <a:lnTo>
                      <a:pt x="3810" y="2323"/>
                    </a:lnTo>
                    <a:lnTo>
                      <a:pt x="3829" y="2266"/>
                    </a:lnTo>
                    <a:lnTo>
                      <a:pt x="3829" y="2209"/>
                    </a:lnTo>
                    <a:lnTo>
                      <a:pt x="3810" y="2114"/>
                    </a:lnTo>
                    <a:lnTo>
                      <a:pt x="3810" y="2038"/>
                    </a:lnTo>
                    <a:lnTo>
                      <a:pt x="3848" y="2038"/>
                    </a:lnTo>
                    <a:lnTo>
                      <a:pt x="3905" y="2038"/>
                    </a:lnTo>
                    <a:lnTo>
                      <a:pt x="3943" y="2057"/>
                    </a:lnTo>
                    <a:lnTo>
                      <a:pt x="4019" y="1999"/>
                    </a:lnTo>
                    <a:lnTo>
                      <a:pt x="4019" y="1904"/>
                    </a:lnTo>
                    <a:lnTo>
                      <a:pt x="4019" y="1790"/>
                    </a:lnTo>
                    <a:lnTo>
                      <a:pt x="4057" y="1714"/>
                    </a:lnTo>
                    <a:lnTo>
                      <a:pt x="4076" y="1676"/>
                    </a:lnTo>
                    <a:lnTo>
                      <a:pt x="4133" y="1695"/>
                    </a:lnTo>
                    <a:lnTo>
                      <a:pt x="4172" y="1676"/>
                    </a:lnTo>
                    <a:lnTo>
                      <a:pt x="4210" y="1619"/>
                    </a:lnTo>
                    <a:lnTo>
                      <a:pt x="4248" y="1505"/>
                    </a:lnTo>
                    <a:lnTo>
                      <a:pt x="4286" y="1428"/>
                    </a:lnTo>
                    <a:lnTo>
                      <a:pt x="4305" y="1371"/>
                    </a:lnTo>
                    <a:lnTo>
                      <a:pt x="4286" y="1333"/>
                    </a:lnTo>
                    <a:lnTo>
                      <a:pt x="4248" y="1333"/>
                    </a:lnTo>
                    <a:lnTo>
                      <a:pt x="4191" y="1352"/>
                    </a:lnTo>
                    <a:lnTo>
                      <a:pt x="4152" y="1352"/>
                    </a:lnTo>
                    <a:lnTo>
                      <a:pt x="4133" y="1333"/>
                    </a:lnTo>
                    <a:lnTo>
                      <a:pt x="4115" y="1314"/>
                    </a:lnTo>
                    <a:lnTo>
                      <a:pt x="4115" y="1295"/>
                    </a:lnTo>
                    <a:lnTo>
                      <a:pt x="4210" y="1276"/>
                    </a:lnTo>
                    <a:lnTo>
                      <a:pt x="4324" y="1180"/>
                    </a:lnTo>
                    <a:lnTo>
                      <a:pt x="4400" y="1142"/>
                    </a:lnTo>
                    <a:lnTo>
                      <a:pt x="4496" y="1161"/>
                    </a:lnTo>
                    <a:lnTo>
                      <a:pt x="4629" y="1219"/>
                    </a:lnTo>
                    <a:lnTo>
                      <a:pt x="4724" y="1219"/>
                    </a:lnTo>
                    <a:lnTo>
                      <a:pt x="4762" y="1142"/>
                    </a:lnTo>
                    <a:lnTo>
                      <a:pt x="4743" y="1085"/>
                    </a:lnTo>
                    <a:lnTo>
                      <a:pt x="4724" y="1028"/>
                    </a:lnTo>
                    <a:lnTo>
                      <a:pt x="4667" y="990"/>
                    </a:lnTo>
                    <a:lnTo>
                      <a:pt x="4610" y="971"/>
                    </a:lnTo>
                    <a:lnTo>
                      <a:pt x="4591" y="952"/>
                    </a:lnTo>
                    <a:lnTo>
                      <a:pt x="4610" y="895"/>
                    </a:lnTo>
                    <a:lnTo>
                      <a:pt x="4648" y="838"/>
                    </a:lnTo>
                    <a:lnTo>
                      <a:pt x="4686" y="819"/>
                    </a:lnTo>
                    <a:lnTo>
                      <a:pt x="4724" y="838"/>
                    </a:lnTo>
                    <a:lnTo>
                      <a:pt x="4762" y="875"/>
                    </a:lnTo>
                    <a:lnTo>
                      <a:pt x="4781" y="914"/>
                    </a:lnTo>
                    <a:lnTo>
                      <a:pt x="4800" y="952"/>
                    </a:lnTo>
                    <a:lnTo>
                      <a:pt x="4838" y="952"/>
                    </a:lnTo>
                    <a:lnTo>
                      <a:pt x="4914" y="952"/>
                    </a:lnTo>
                    <a:lnTo>
                      <a:pt x="5029" y="895"/>
                    </a:lnTo>
                    <a:lnTo>
                      <a:pt x="5105" y="857"/>
                    </a:lnTo>
                    <a:lnTo>
                      <a:pt x="5124" y="799"/>
                    </a:lnTo>
                    <a:lnTo>
                      <a:pt x="5124" y="743"/>
                    </a:lnTo>
                    <a:lnTo>
                      <a:pt x="5124" y="666"/>
                    </a:lnTo>
                    <a:lnTo>
                      <a:pt x="5124" y="609"/>
                    </a:lnTo>
                    <a:lnTo>
                      <a:pt x="5105" y="552"/>
                    </a:lnTo>
                    <a:lnTo>
                      <a:pt x="5105" y="495"/>
                    </a:lnTo>
                    <a:lnTo>
                      <a:pt x="5162" y="476"/>
                    </a:lnTo>
                    <a:lnTo>
                      <a:pt x="5219" y="495"/>
                    </a:lnTo>
                    <a:lnTo>
                      <a:pt x="5295" y="514"/>
                    </a:lnTo>
                    <a:lnTo>
                      <a:pt x="5353" y="533"/>
                    </a:lnTo>
                    <a:lnTo>
                      <a:pt x="5410" y="495"/>
                    </a:lnTo>
                    <a:lnTo>
                      <a:pt x="5467" y="437"/>
                    </a:lnTo>
                    <a:lnTo>
                      <a:pt x="5524" y="399"/>
                    </a:lnTo>
                    <a:lnTo>
                      <a:pt x="5772" y="285"/>
                    </a:lnTo>
                    <a:lnTo>
                      <a:pt x="5791" y="247"/>
                    </a:lnTo>
                    <a:lnTo>
                      <a:pt x="5810" y="190"/>
                    </a:lnTo>
                    <a:lnTo>
                      <a:pt x="5848" y="133"/>
                    </a:lnTo>
                    <a:lnTo>
                      <a:pt x="5905" y="76"/>
                    </a:lnTo>
                    <a:lnTo>
                      <a:pt x="5943" y="57"/>
                    </a:lnTo>
                    <a:lnTo>
                      <a:pt x="5981" y="37"/>
                    </a:lnTo>
                    <a:lnTo>
                      <a:pt x="6133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56" name="Freeform 10">
                <a:extLst>
                  <a:ext uri="{FF2B5EF4-FFF2-40B4-BE49-F238E27FC236}">
                    <a16:creationId xmlns:a16="http://schemas.microsoft.com/office/drawing/2014/main" id="{81BFBE5C-A1E4-E041-A69A-A29D76A83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3013" y="3735388"/>
                <a:ext cx="1427162" cy="1584325"/>
              </a:xfrm>
              <a:custGeom>
                <a:avLst/>
                <a:gdLst>
                  <a:gd name="T0" fmla="*/ 2147483646 w 7925"/>
                  <a:gd name="T1" fmla="*/ 2147483646 h 8802"/>
                  <a:gd name="T2" fmla="*/ 2147483646 w 7925"/>
                  <a:gd name="T3" fmla="*/ 2147483646 h 8802"/>
                  <a:gd name="T4" fmla="*/ 2147483646 w 7925"/>
                  <a:gd name="T5" fmla="*/ 2147483646 h 8802"/>
                  <a:gd name="T6" fmla="*/ 2147483646 w 7925"/>
                  <a:gd name="T7" fmla="*/ 2147483646 h 8802"/>
                  <a:gd name="T8" fmla="*/ 2147483646 w 7925"/>
                  <a:gd name="T9" fmla="*/ 2147483646 h 8802"/>
                  <a:gd name="T10" fmla="*/ 2147483646 w 7925"/>
                  <a:gd name="T11" fmla="*/ 2147483646 h 8802"/>
                  <a:gd name="T12" fmla="*/ 2147483646 w 7925"/>
                  <a:gd name="T13" fmla="*/ 2147483646 h 8802"/>
                  <a:gd name="T14" fmla="*/ 2147483646 w 7925"/>
                  <a:gd name="T15" fmla="*/ 2147483646 h 8802"/>
                  <a:gd name="T16" fmla="*/ 2147483646 w 7925"/>
                  <a:gd name="T17" fmla="*/ 2147483646 h 8802"/>
                  <a:gd name="T18" fmla="*/ 2147483646 w 7925"/>
                  <a:gd name="T19" fmla="*/ 2147483646 h 8802"/>
                  <a:gd name="T20" fmla="*/ 2147483646 w 7925"/>
                  <a:gd name="T21" fmla="*/ 2147483646 h 8802"/>
                  <a:gd name="T22" fmla="*/ 2147483646 w 7925"/>
                  <a:gd name="T23" fmla="*/ 0 h 8802"/>
                  <a:gd name="T24" fmla="*/ 2147483646 w 7925"/>
                  <a:gd name="T25" fmla="*/ 2147483646 h 8802"/>
                  <a:gd name="T26" fmla="*/ 2147483646 w 7925"/>
                  <a:gd name="T27" fmla="*/ 2147483646 h 8802"/>
                  <a:gd name="T28" fmla="*/ 2147483646 w 7925"/>
                  <a:gd name="T29" fmla="*/ 2147483646 h 8802"/>
                  <a:gd name="T30" fmla="*/ 2147483646 w 7925"/>
                  <a:gd name="T31" fmla="*/ 2147483646 h 8802"/>
                  <a:gd name="T32" fmla="*/ 2147483646 w 7925"/>
                  <a:gd name="T33" fmla="*/ 2147483646 h 8802"/>
                  <a:gd name="T34" fmla="*/ 2147483646 w 7925"/>
                  <a:gd name="T35" fmla="*/ 2147483646 h 8802"/>
                  <a:gd name="T36" fmla="*/ 2147483646 w 7925"/>
                  <a:gd name="T37" fmla="*/ 2147483646 h 8802"/>
                  <a:gd name="T38" fmla="*/ 2147483646 w 7925"/>
                  <a:gd name="T39" fmla="*/ 2147483646 h 8802"/>
                  <a:gd name="T40" fmla="*/ 2147483646 w 7925"/>
                  <a:gd name="T41" fmla="*/ 2147483646 h 8802"/>
                  <a:gd name="T42" fmla="*/ 2147483646 w 7925"/>
                  <a:gd name="T43" fmla="*/ 2147483646 h 8802"/>
                  <a:gd name="T44" fmla="*/ 2147483646 w 7925"/>
                  <a:gd name="T45" fmla="*/ 2147483646 h 8802"/>
                  <a:gd name="T46" fmla="*/ 2147483646 w 7925"/>
                  <a:gd name="T47" fmla="*/ 2147483646 h 8802"/>
                  <a:gd name="T48" fmla="*/ 2147483646 w 7925"/>
                  <a:gd name="T49" fmla="*/ 2147483646 h 8802"/>
                  <a:gd name="T50" fmla="*/ 2147483646 w 7925"/>
                  <a:gd name="T51" fmla="*/ 2147483646 h 8802"/>
                  <a:gd name="T52" fmla="*/ 2147483646 w 7925"/>
                  <a:gd name="T53" fmla="*/ 2147483646 h 8802"/>
                  <a:gd name="T54" fmla="*/ 2147483646 w 7925"/>
                  <a:gd name="T55" fmla="*/ 2147483646 h 8802"/>
                  <a:gd name="T56" fmla="*/ 2147483646 w 7925"/>
                  <a:gd name="T57" fmla="*/ 2147483646 h 8802"/>
                  <a:gd name="T58" fmla="*/ 2147483646 w 7925"/>
                  <a:gd name="T59" fmla="*/ 2147483646 h 8802"/>
                  <a:gd name="T60" fmla="*/ 2147483646 w 7925"/>
                  <a:gd name="T61" fmla="*/ 2147483646 h 8802"/>
                  <a:gd name="T62" fmla="*/ 2147483646 w 7925"/>
                  <a:gd name="T63" fmla="*/ 2147483646 h 8802"/>
                  <a:gd name="T64" fmla="*/ 2147483646 w 7925"/>
                  <a:gd name="T65" fmla="*/ 2147483646 h 8802"/>
                  <a:gd name="T66" fmla="*/ 2147483646 w 7925"/>
                  <a:gd name="T67" fmla="*/ 2147483646 h 8802"/>
                  <a:gd name="T68" fmla="*/ 2147483646 w 7925"/>
                  <a:gd name="T69" fmla="*/ 2147483646 h 8802"/>
                  <a:gd name="T70" fmla="*/ 2147483646 w 7925"/>
                  <a:gd name="T71" fmla="*/ 2147483646 h 8802"/>
                  <a:gd name="T72" fmla="*/ 2147483646 w 7925"/>
                  <a:gd name="T73" fmla="*/ 2147483646 h 8802"/>
                  <a:gd name="T74" fmla="*/ 2147483646 w 7925"/>
                  <a:gd name="T75" fmla="*/ 2147483646 h 8802"/>
                  <a:gd name="T76" fmla="*/ 2147483646 w 7925"/>
                  <a:gd name="T77" fmla="*/ 2147483646 h 8802"/>
                  <a:gd name="T78" fmla="*/ 2147483646 w 7925"/>
                  <a:gd name="T79" fmla="*/ 2147483646 h 8802"/>
                  <a:gd name="T80" fmla="*/ 2147483646 w 7925"/>
                  <a:gd name="T81" fmla="*/ 2147483646 h 8802"/>
                  <a:gd name="T82" fmla="*/ 2147483646 w 7925"/>
                  <a:gd name="T83" fmla="*/ 2147483646 h 8802"/>
                  <a:gd name="T84" fmla="*/ 2147483646 w 7925"/>
                  <a:gd name="T85" fmla="*/ 2147483646 h 8802"/>
                  <a:gd name="T86" fmla="*/ 2147483646 w 7925"/>
                  <a:gd name="T87" fmla="*/ 2147483646 h 8802"/>
                  <a:gd name="T88" fmla="*/ 2147483646 w 7925"/>
                  <a:gd name="T89" fmla="*/ 2147483646 h 8802"/>
                  <a:gd name="T90" fmla="*/ 2147483646 w 7925"/>
                  <a:gd name="T91" fmla="*/ 2147483646 h 8802"/>
                  <a:gd name="T92" fmla="*/ 2147483646 w 7925"/>
                  <a:gd name="T93" fmla="*/ 2147483646 h 8802"/>
                  <a:gd name="T94" fmla="*/ 2147483646 w 7925"/>
                  <a:gd name="T95" fmla="*/ 2147483646 h 8802"/>
                  <a:gd name="T96" fmla="*/ 2147483646 w 7925"/>
                  <a:gd name="T97" fmla="*/ 2147483646 h 8802"/>
                  <a:gd name="T98" fmla="*/ 2147483646 w 7925"/>
                  <a:gd name="T99" fmla="*/ 2147483646 h 8802"/>
                  <a:gd name="T100" fmla="*/ 2147483646 w 7925"/>
                  <a:gd name="T101" fmla="*/ 2147483646 h 8802"/>
                  <a:gd name="T102" fmla="*/ 2147483646 w 7925"/>
                  <a:gd name="T103" fmla="*/ 2147483646 h 8802"/>
                  <a:gd name="T104" fmla="*/ 2147483646 w 7925"/>
                  <a:gd name="T105" fmla="*/ 2147483646 h 8802"/>
                  <a:gd name="T106" fmla="*/ 2147483646 w 7925"/>
                  <a:gd name="T107" fmla="*/ 2147483646 h 8802"/>
                  <a:gd name="T108" fmla="*/ 2147483646 w 7925"/>
                  <a:gd name="T109" fmla="*/ 2147483646 h 8802"/>
                  <a:gd name="T110" fmla="*/ 2147483646 w 7925"/>
                  <a:gd name="T111" fmla="*/ 2147483646 h 88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925" h="8802">
                    <a:moveTo>
                      <a:pt x="57" y="5467"/>
                    </a:moveTo>
                    <a:lnTo>
                      <a:pt x="438" y="5277"/>
                    </a:lnTo>
                    <a:lnTo>
                      <a:pt x="457" y="5239"/>
                    </a:lnTo>
                    <a:lnTo>
                      <a:pt x="476" y="5220"/>
                    </a:lnTo>
                    <a:lnTo>
                      <a:pt x="476" y="5181"/>
                    </a:lnTo>
                    <a:lnTo>
                      <a:pt x="457" y="5162"/>
                    </a:lnTo>
                    <a:lnTo>
                      <a:pt x="438" y="5125"/>
                    </a:lnTo>
                    <a:lnTo>
                      <a:pt x="419" y="5086"/>
                    </a:lnTo>
                    <a:lnTo>
                      <a:pt x="400" y="5067"/>
                    </a:lnTo>
                    <a:lnTo>
                      <a:pt x="457" y="4953"/>
                    </a:lnTo>
                    <a:lnTo>
                      <a:pt x="419" y="4800"/>
                    </a:lnTo>
                    <a:lnTo>
                      <a:pt x="400" y="4763"/>
                    </a:lnTo>
                    <a:lnTo>
                      <a:pt x="381" y="4724"/>
                    </a:lnTo>
                    <a:lnTo>
                      <a:pt x="362" y="4705"/>
                    </a:lnTo>
                    <a:lnTo>
                      <a:pt x="362" y="4667"/>
                    </a:lnTo>
                    <a:lnTo>
                      <a:pt x="362" y="4572"/>
                    </a:lnTo>
                    <a:lnTo>
                      <a:pt x="324" y="4343"/>
                    </a:lnTo>
                    <a:lnTo>
                      <a:pt x="305" y="4305"/>
                    </a:lnTo>
                    <a:lnTo>
                      <a:pt x="286" y="4267"/>
                    </a:lnTo>
                    <a:lnTo>
                      <a:pt x="248" y="4210"/>
                    </a:lnTo>
                    <a:lnTo>
                      <a:pt x="209" y="4172"/>
                    </a:lnTo>
                    <a:lnTo>
                      <a:pt x="191" y="4115"/>
                    </a:lnTo>
                    <a:lnTo>
                      <a:pt x="57" y="4077"/>
                    </a:lnTo>
                    <a:lnTo>
                      <a:pt x="0" y="4020"/>
                    </a:lnTo>
                    <a:lnTo>
                      <a:pt x="0" y="3982"/>
                    </a:lnTo>
                    <a:lnTo>
                      <a:pt x="0" y="3906"/>
                    </a:lnTo>
                    <a:lnTo>
                      <a:pt x="19" y="3848"/>
                    </a:lnTo>
                    <a:lnTo>
                      <a:pt x="38" y="3829"/>
                    </a:lnTo>
                    <a:lnTo>
                      <a:pt x="95" y="3753"/>
                    </a:lnTo>
                    <a:lnTo>
                      <a:pt x="95" y="3734"/>
                    </a:lnTo>
                    <a:lnTo>
                      <a:pt x="95" y="3696"/>
                    </a:lnTo>
                    <a:lnTo>
                      <a:pt x="95" y="3639"/>
                    </a:lnTo>
                    <a:lnTo>
                      <a:pt x="95" y="3581"/>
                    </a:lnTo>
                    <a:lnTo>
                      <a:pt x="114" y="3525"/>
                    </a:lnTo>
                    <a:lnTo>
                      <a:pt x="172" y="3429"/>
                    </a:lnTo>
                    <a:lnTo>
                      <a:pt x="228" y="3353"/>
                    </a:lnTo>
                    <a:lnTo>
                      <a:pt x="305" y="3315"/>
                    </a:lnTo>
                    <a:lnTo>
                      <a:pt x="476" y="3296"/>
                    </a:lnTo>
                    <a:lnTo>
                      <a:pt x="533" y="3276"/>
                    </a:lnTo>
                    <a:lnTo>
                      <a:pt x="609" y="3239"/>
                    </a:lnTo>
                    <a:lnTo>
                      <a:pt x="667" y="3181"/>
                    </a:lnTo>
                    <a:lnTo>
                      <a:pt x="705" y="3124"/>
                    </a:lnTo>
                    <a:lnTo>
                      <a:pt x="724" y="3067"/>
                    </a:lnTo>
                    <a:lnTo>
                      <a:pt x="724" y="3029"/>
                    </a:lnTo>
                    <a:lnTo>
                      <a:pt x="705" y="2877"/>
                    </a:lnTo>
                    <a:lnTo>
                      <a:pt x="705" y="2839"/>
                    </a:lnTo>
                    <a:lnTo>
                      <a:pt x="705" y="2629"/>
                    </a:lnTo>
                    <a:lnTo>
                      <a:pt x="667" y="2534"/>
                    </a:lnTo>
                    <a:lnTo>
                      <a:pt x="590" y="2382"/>
                    </a:lnTo>
                    <a:lnTo>
                      <a:pt x="553" y="2305"/>
                    </a:lnTo>
                    <a:lnTo>
                      <a:pt x="553" y="2229"/>
                    </a:lnTo>
                    <a:lnTo>
                      <a:pt x="590" y="2077"/>
                    </a:lnTo>
                    <a:lnTo>
                      <a:pt x="609" y="1715"/>
                    </a:lnTo>
                    <a:lnTo>
                      <a:pt x="590" y="1676"/>
                    </a:lnTo>
                    <a:lnTo>
                      <a:pt x="533" y="1600"/>
                    </a:lnTo>
                    <a:lnTo>
                      <a:pt x="495" y="1562"/>
                    </a:lnTo>
                    <a:lnTo>
                      <a:pt x="495" y="1544"/>
                    </a:lnTo>
                    <a:lnTo>
                      <a:pt x="400" y="1524"/>
                    </a:lnTo>
                    <a:lnTo>
                      <a:pt x="400" y="1505"/>
                    </a:lnTo>
                    <a:lnTo>
                      <a:pt x="400" y="1448"/>
                    </a:lnTo>
                    <a:lnTo>
                      <a:pt x="400" y="1391"/>
                    </a:lnTo>
                    <a:lnTo>
                      <a:pt x="362" y="1334"/>
                    </a:lnTo>
                    <a:lnTo>
                      <a:pt x="286" y="1239"/>
                    </a:lnTo>
                    <a:lnTo>
                      <a:pt x="248" y="1163"/>
                    </a:lnTo>
                    <a:lnTo>
                      <a:pt x="191" y="1105"/>
                    </a:lnTo>
                    <a:lnTo>
                      <a:pt x="191" y="1086"/>
                    </a:lnTo>
                    <a:lnTo>
                      <a:pt x="172" y="1048"/>
                    </a:lnTo>
                    <a:lnTo>
                      <a:pt x="209" y="838"/>
                    </a:lnTo>
                    <a:lnTo>
                      <a:pt x="209" y="762"/>
                    </a:lnTo>
                    <a:lnTo>
                      <a:pt x="191" y="686"/>
                    </a:lnTo>
                    <a:lnTo>
                      <a:pt x="191" y="667"/>
                    </a:lnTo>
                    <a:lnTo>
                      <a:pt x="209" y="629"/>
                    </a:lnTo>
                    <a:lnTo>
                      <a:pt x="228" y="591"/>
                    </a:lnTo>
                    <a:lnTo>
                      <a:pt x="248" y="553"/>
                    </a:lnTo>
                    <a:lnTo>
                      <a:pt x="267" y="534"/>
                    </a:lnTo>
                    <a:lnTo>
                      <a:pt x="267" y="477"/>
                    </a:lnTo>
                    <a:lnTo>
                      <a:pt x="267" y="457"/>
                    </a:lnTo>
                    <a:lnTo>
                      <a:pt x="248" y="457"/>
                    </a:lnTo>
                    <a:lnTo>
                      <a:pt x="248" y="438"/>
                    </a:lnTo>
                    <a:lnTo>
                      <a:pt x="228" y="438"/>
                    </a:lnTo>
                    <a:lnTo>
                      <a:pt x="228" y="420"/>
                    </a:lnTo>
                    <a:lnTo>
                      <a:pt x="305" y="324"/>
                    </a:lnTo>
                    <a:lnTo>
                      <a:pt x="419" y="210"/>
                    </a:lnTo>
                    <a:lnTo>
                      <a:pt x="648" y="0"/>
                    </a:lnTo>
                    <a:lnTo>
                      <a:pt x="1447" y="801"/>
                    </a:lnTo>
                    <a:lnTo>
                      <a:pt x="1467" y="858"/>
                    </a:lnTo>
                    <a:lnTo>
                      <a:pt x="1524" y="991"/>
                    </a:lnTo>
                    <a:lnTo>
                      <a:pt x="1543" y="1067"/>
                    </a:lnTo>
                    <a:lnTo>
                      <a:pt x="1562" y="1105"/>
                    </a:lnTo>
                    <a:lnTo>
                      <a:pt x="1733" y="1315"/>
                    </a:lnTo>
                    <a:lnTo>
                      <a:pt x="2190" y="1810"/>
                    </a:lnTo>
                    <a:lnTo>
                      <a:pt x="2248" y="1867"/>
                    </a:lnTo>
                    <a:lnTo>
                      <a:pt x="2534" y="2057"/>
                    </a:lnTo>
                    <a:lnTo>
                      <a:pt x="2667" y="2115"/>
                    </a:lnTo>
                    <a:lnTo>
                      <a:pt x="2895" y="2191"/>
                    </a:lnTo>
                    <a:lnTo>
                      <a:pt x="3181" y="2267"/>
                    </a:lnTo>
                    <a:lnTo>
                      <a:pt x="3333" y="2267"/>
                    </a:lnTo>
                    <a:lnTo>
                      <a:pt x="3428" y="2248"/>
                    </a:lnTo>
                    <a:lnTo>
                      <a:pt x="4400" y="1962"/>
                    </a:lnTo>
                    <a:lnTo>
                      <a:pt x="4686" y="1848"/>
                    </a:lnTo>
                    <a:lnTo>
                      <a:pt x="4724" y="1791"/>
                    </a:lnTo>
                    <a:lnTo>
                      <a:pt x="4762" y="1715"/>
                    </a:lnTo>
                    <a:lnTo>
                      <a:pt x="4915" y="1219"/>
                    </a:lnTo>
                    <a:lnTo>
                      <a:pt x="4915" y="1143"/>
                    </a:lnTo>
                    <a:lnTo>
                      <a:pt x="4915" y="1086"/>
                    </a:lnTo>
                    <a:lnTo>
                      <a:pt x="5010" y="896"/>
                    </a:lnTo>
                    <a:lnTo>
                      <a:pt x="5143" y="667"/>
                    </a:lnTo>
                    <a:lnTo>
                      <a:pt x="5238" y="610"/>
                    </a:lnTo>
                    <a:lnTo>
                      <a:pt x="6305" y="477"/>
                    </a:lnTo>
                    <a:lnTo>
                      <a:pt x="6591" y="420"/>
                    </a:lnTo>
                    <a:lnTo>
                      <a:pt x="6629" y="438"/>
                    </a:lnTo>
                    <a:lnTo>
                      <a:pt x="6667" y="438"/>
                    </a:lnTo>
                    <a:lnTo>
                      <a:pt x="6648" y="515"/>
                    </a:lnTo>
                    <a:lnTo>
                      <a:pt x="6610" y="515"/>
                    </a:lnTo>
                    <a:lnTo>
                      <a:pt x="6534" y="515"/>
                    </a:lnTo>
                    <a:lnTo>
                      <a:pt x="6591" y="572"/>
                    </a:lnTo>
                    <a:lnTo>
                      <a:pt x="6610" y="610"/>
                    </a:lnTo>
                    <a:lnTo>
                      <a:pt x="6610" y="648"/>
                    </a:lnTo>
                    <a:lnTo>
                      <a:pt x="6572" y="629"/>
                    </a:lnTo>
                    <a:lnTo>
                      <a:pt x="6534" y="629"/>
                    </a:lnTo>
                    <a:lnTo>
                      <a:pt x="6496" y="629"/>
                    </a:lnTo>
                    <a:lnTo>
                      <a:pt x="6457" y="648"/>
                    </a:lnTo>
                    <a:lnTo>
                      <a:pt x="6496" y="686"/>
                    </a:lnTo>
                    <a:lnTo>
                      <a:pt x="6552" y="743"/>
                    </a:lnTo>
                    <a:lnTo>
                      <a:pt x="6572" y="801"/>
                    </a:lnTo>
                    <a:lnTo>
                      <a:pt x="6591" y="858"/>
                    </a:lnTo>
                    <a:lnTo>
                      <a:pt x="6591" y="896"/>
                    </a:lnTo>
                    <a:lnTo>
                      <a:pt x="6591" y="915"/>
                    </a:lnTo>
                    <a:lnTo>
                      <a:pt x="6572" y="934"/>
                    </a:lnTo>
                    <a:lnTo>
                      <a:pt x="6572" y="953"/>
                    </a:lnTo>
                    <a:lnTo>
                      <a:pt x="6572" y="1048"/>
                    </a:lnTo>
                    <a:lnTo>
                      <a:pt x="6591" y="1105"/>
                    </a:lnTo>
                    <a:lnTo>
                      <a:pt x="6648" y="1181"/>
                    </a:lnTo>
                    <a:lnTo>
                      <a:pt x="6648" y="1239"/>
                    </a:lnTo>
                    <a:lnTo>
                      <a:pt x="6648" y="1277"/>
                    </a:lnTo>
                    <a:lnTo>
                      <a:pt x="6610" y="1334"/>
                    </a:lnTo>
                    <a:lnTo>
                      <a:pt x="6610" y="1391"/>
                    </a:lnTo>
                    <a:lnTo>
                      <a:pt x="6629" y="1448"/>
                    </a:lnTo>
                    <a:lnTo>
                      <a:pt x="6610" y="1505"/>
                    </a:lnTo>
                    <a:lnTo>
                      <a:pt x="6610" y="1562"/>
                    </a:lnTo>
                    <a:lnTo>
                      <a:pt x="6610" y="1600"/>
                    </a:lnTo>
                    <a:lnTo>
                      <a:pt x="6610" y="1658"/>
                    </a:lnTo>
                    <a:lnTo>
                      <a:pt x="6552" y="1753"/>
                    </a:lnTo>
                    <a:lnTo>
                      <a:pt x="6552" y="1772"/>
                    </a:lnTo>
                    <a:lnTo>
                      <a:pt x="6610" y="1791"/>
                    </a:lnTo>
                    <a:lnTo>
                      <a:pt x="6552" y="1867"/>
                    </a:lnTo>
                    <a:lnTo>
                      <a:pt x="6552" y="1905"/>
                    </a:lnTo>
                    <a:lnTo>
                      <a:pt x="6552" y="1925"/>
                    </a:lnTo>
                    <a:lnTo>
                      <a:pt x="6591" y="1962"/>
                    </a:lnTo>
                    <a:lnTo>
                      <a:pt x="6591" y="1981"/>
                    </a:lnTo>
                    <a:lnTo>
                      <a:pt x="6591" y="2020"/>
                    </a:lnTo>
                    <a:lnTo>
                      <a:pt x="6496" y="2229"/>
                    </a:lnTo>
                    <a:lnTo>
                      <a:pt x="6496" y="2248"/>
                    </a:lnTo>
                    <a:lnTo>
                      <a:pt x="6476" y="2324"/>
                    </a:lnTo>
                    <a:lnTo>
                      <a:pt x="6457" y="2362"/>
                    </a:lnTo>
                    <a:lnTo>
                      <a:pt x="6381" y="2401"/>
                    </a:lnTo>
                    <a:lnTo>
                      <a:pt x="6362" y="2438"/>
                    </a:lnTo>
                    <a:lnTo>
                      <a:pt x="6343" y="2477"/>
                    </a:lnTo>
                    <a:lnTo>
                      <a:pt x="6324" y="2515"/>
                    </a:lnTo>
                    <a:lnTo>
                      <a:pt x="6305" y="2572"/>
                    </a:lnTo>
                    <a:lnTo>
                      <a:pt x="6324" y="2610"/>
                    </a:lnTo>
                    <a:lnTo>
                      <a:pt x="6343" y="2629"/>
                    </a:lnTo>
                    <a:lnTo>
                      <a:pt x="6362" y="2648"/>
                    </a:lnTo>
                    <a:lnTo>
                      <a:pt x="6400" y="2648"/>
                    </a:lnTo>
                    <a:lnTo>
                      <a:pt x="6400" y="2686"/>
                    </a:lnTo>
                    <a:lnTo>
                      <a:pt x="6400" y="2705"/>
                    </a:lnTo>
                    <a:lnTo>
                      <a:pt x="6286" y="2877"/>
                    </a:lnTo>
                    <a:lnTo>
                      <a:pt x="6267" y="2953"/>
                    </a:lnTo>
                    <a:lnTo>
                      <a:pt x="6248" y="2991"/>
                    </a:lnTo>
                    <a:lnTo>
                      <a:pt x="6248" y="3029"/>
                    </a:lnTo>
                    <a:lnTo>
                      <a:pt x="6248" y="3067"/>
                    </a:lnTo>
                    <a:lnTo>
                      <a:pt x="6305" y="3124"/>
                    </a:lnTo>
                    <a:lnTo>
                      <a:pt x="6305" y="3144"/>
                    </a:lnTo>
                    <a:lnTo>
                      <a:pt x="6324" y="3162"/>
                    </a:lnTo>
                    <a:lnTo>
                      <a:pt x="6324" y="3220"/>
                    </a:lnTo>
                    <a:lnTo>
                      <a:pt x="6381" y="3467"/>
                    </a:lnTo>
                    <a:lnTo>
                      <a:pt x="6420" y="3543"/>
                    </a:lnTo>
                    <a:lnTo>
                      <a:pt x="6686" y="3829"/>
                    </a:lnTo>
                    <a:lnTo>
                      <a:pt x="6762" y="3867"/>
                    </a:lnTo>
                    <a:lnTo>
                      <a:pt x="6819" y="3886"/>
                    </a:lnTo>
                    <a:lnTo>
                      <a:pt x="6857" y="3886"/>
                    </a:lnTo>
                    <a:lnTo>
                      <a:pt x="6877" y="3924"/>
                    </a:lnTo>
                    <a:lnTo>
                      <a:pt x="7067" y="4115"/>
                    </a:lnTo>
                    <a:lnTo>
                      <a:pt x="7105" y="4134"/>
                    </a:lnTo>
                    <a:lnTo>
                      <a:pt x="7277" y="4248"/>
                    </a:lnTo>
                    <a:lnTo>
                      <a:pt x="7334" y="4267"/>
                    </a:lnTo>
                    <a:lnTo>
                      <a:pt x="7372" y="4286"/>
                    </a:lnTo>
                    <a:lnTo>
                      <a:pt x="7467" y="4343"/>
                    </a:lnTo>
                    <a:lnTo>
                      <a:pt x="7695" y="4629"/>
                    </a:lnTo>
                    <a:lnTo>
                      <a:pt x="7829" y="4744"/>
                    </a:lnTo>
                    <a:lnTo>
                      <a:pt x="7848" y="4763"/>
                    </a:lnTo>
                    <a:lnTo>
                      <a:pt x="7867" y="4781"/>
                    </a:lnTo>
                    <a:lnTo>
                      <a:pt x="7886" y="4858"/>
                    </a:lnTo>
                    <a:lnTo>
                      <a:pt x="7905" y="4896"/>
                    </a:lnTo>
                    <a:lnTo>
                      <a:pt x="7924" y="4953"/>
                    </a:lnTo>
                    <a:lnTo>
                      <a:pt x="7905" y="5010"/>
                    </a:lnTo>
                    <a:lnTo>
                      <a:pt x="7886" y="5067"/>
                    </a:lnTo>
                    <a:lnTo>
                      <a:pt x="7848" y="5067"/>
                    </a:lnTo>
                    <a:lnTo>
                      <a:pt x="7791" y="5086"/>
                    </a:lnTo>
                    <a:lnTo>
                      <a:pt x="7753" y="5067"/>
                    </a:lnTo>
                    <a:lnTo>
                      <a:pt x="7734" y="5067"/>
                    </a:lnTo>
                    <a:lnTo>
                      <a:pt x="7676" y="5086"/>
                    </a:lnTo>
                    <a:lnTo>
                      <a:pt x="7639" y="5086"/>
                    </a:lnTo>
                    <a:lnTo>
                      <a:pt x="7600" y="5086"/>
                    </a:lnTo>
                    <a:lnTo>
                      <a:pt x="7562" y="5086"/>
                    </a:lnTo>
                    <a:lnTo>
                      <a:pt x="7524" y="5086"/>
                    </a:lnTo>
                    <a:lnTo>
                      <a:pt x="7429" y="5162"/>
                    </a:lnTo>
                    <a:lnTo>
                      <a:pt x="7410" y="5181"/>
                    </a:lnTo>
                    <a:lnTo>
                      <a:pt x="7391" y="5220"/>
                    </a:lnTo>
                    <a:lnTo>
                      <a:pt x="7391" y="5257"/>
                    </a:lnTo>
                    <a:lnTo>
                      <a:pt x="7391" y="5315"/>
                    </a:lnTo>
                    <a:lnTo>
                      <a:pt x="7391" y="5353"/>
                    </a:lnTo>
                    <a:lnTo>
                      <a:pt x="7372" y="5372"/>
                    </a:lnTo>
                    <a:lnTo>
                      <a:pt x="6933" y="6039"/>
                    </a:lnTo>
                    <a:lnTo>
                      <a:pt x="6877" y="6115"/>
                    </a:lnTo>
                    <a:lnTo>
                      <a:pt x="6629" y="6363"/>
                    </a:lnTo>
                    <a:lnTo>
                      <a:pt x="6572" y="6400"/>
                    </a:lnTo>
                    <a:lnTo>
                      <a:pt x="6534" y="6458"/>
                    </a:lnTo>
                    <a:lnTo>
                      <a:pt x="6515" y="6534"/>
                    </a:lnTo>
                    <a:lnTo>
                      <a:pt x="6534" y="6591"/>
                    </a:lnTo>
                    <a:lnTo>
                      <a:pt x="6552" y="6629"/>
                    </a:lnTo>
                    <a:lnTo>
                      <a:pt x="6667" y="6762"/>
                    </a:lnTo>
                    <a:lnTo>
                      <a:pt x="6705" y="6820"/>
                    </a:lnTo>
                    <a:lnTo>
                      <a:pt x="6801" y="6991"/>
                    </a:lnTo>
                    <a:lnTo>
                      <a:pt x="6857" y="7143"/>
                    </a:lnTo>
                    <a:lnTo>
                      <a:pt x="6896" y="7182"/>
                    </a:lnTo>
                    <a:lnTo>
                      <a:pt x="6914" y="7201"/>
                    </a:lnTo>
                    <a:lnTo>
                      <a:pt x="6953" y="7238"/>
                    </a:lnTo>
                    <a:lnTo>
                      <a:pt x="6972" y="7258"/>
                    </a:lnTo>
                    <a:lnTo>
                      <a:pt x="7010" y="7296"/>
                    </a:lnTo>
                    <a:lnTo>
                      <a:pt x="7048" y="7353"/>
                    </a:lnTo>
                    <a:lnTo>
                      <a:pt x="7105" y="7429"/>
                    </a:lnTo>
                    <a:lnTo>
                      <a:pt x="7143" y="7524"/>
                    </a:lnTo>
                    <a:lnTo>
                      <a:pt x="7181" y="7639"/>
                    </a:lnTo>
                    <a:lnTo>
                      <a:pt x="7219" y="7715"/>
                    </a:lnTo>
                    <a:lnTo>
                      <a:pt x="7258" y="7734"/>
                    </a:lnTo>
                    <a:lnTo>
                      <a:pt x="7277" y="7753"/>
                    </a:lnTo>
                    <a:lnTo>
                      <a:pt x="7277" y="7772"/>
                    </a:lnTo>
                    <a:lnTo>
                      <a:pt x="7277" y="7810"/>
                    </a:lnTo>
                    <a:lnTo>
                      <a:pt x="7277" y="7829"/>
                    </a:lnTo>
                    <a:lnTo>
                      <a:pt x="7258" y="7848"/>
                    </a:lnTo>
                    <a:lnTo>
                      <a:pt x="7258" y="7868"/>
                    </a:lnTo>
                    <a:lnTo>
                      <a:pt x="7277" y="7886"/>
                    </a:lnTo>
                    <a:lnTo>
                      <a:pt x="7295" y="7905"/>
                    </a:lnTo>
                    <a:lnTo>
                      <a:pt x="7314" y="7924"/>
                    </a:lnTo>
                    <a:lnTo>
                      <a:pt x="7314" y="7963"/>
                    </a:lnTo>
                    <a:lnTo>
                      <a:pt x="7314" y="8000"/>
                    </a:lnTo>
                    <a:lnTo>
                      <a:pt x="7314" y="8020"/>
                    </a:lnTo>
                    <a:lnTo>
                      <a:pt x="7334" y="8058"/>
                    </a:lnTo>
                    <a:lnTo>
                      <a:pt x="7353" y="8077"/>
                    </a:lnTo>
                    <a:lnTo>
                      <a:pt x="7372" y="8096"/>
                    </a:lnTo>
                    <a:lnTo>
                      <a:pt x="7429" y="8115"/>
                    </a:lnTo>
                    <a:lnTo>
                      <a:pt x="7467" y="8134"/>
                    </a:lnTo>
                    <a:lnTo>
                      <a:pt x="7505" y="8153"/>
                    </a:lnTo>
                    <a:lnTo>
                      <a:pt x="7543" y="8210"/>
                    </a:lnTo>
                    <a:lnTo>
                      <a:pt x="7581" y="8229"/>
                    </a:lnTo>
                    <a:lnTo>
                      <a:pt x="7639" y="8267"/>
                    </a:lnTo>
                    <a:lnTo>
                      <a:pt x="7658" y="8267"/>
                    </a:lnTo>
                    <a:lnTo>
                      <a:pt x="7658" y="8286"/>
                    </a:lnTo>
                    <a:lnTo>
                      <a:pt x="7676" y="8286"/>
                    </a:lnTo>
                    <a:lnTo>
                      <a:pt x="7676" y="8305"/>
                    </a:lnTo>
                    <a:lnTo>
                      <a:pt x="7676" y="8325"/>
                    </a:lnTo>
                    <a:lnTo>
                      <a:pt x="7676" y="8439"/>
                    </a:lnTo>
                    <a:lnTo>
                      <a:pt x="7676" y="8477"/>
                    </a:lnTo>
                    <a:lnTo>
                      <a:pt x="7676" y="8496"/>
                    </a:lnTo>
                    <a:lnTo>
                      <a:pt x="7695" y="8553"/>
                    </a:lnTo>
                    <a:lnTo>
                      <a:pt x="7676" y="8591"/>
                    </a:lnTo>
                    <a:lnTo>
                      <a:pt x="7619" y="8667"/>
                    </a:lnTo>
                    <a:lnTo>
                      <a:pt x="7562" y="8762"/>
                    </a:lnTo>
                    <a:lnTo>
                      <a:pt x="7543" y="8725"/>
                    </a:lnTo>
                    <a:lnTo>
                      <a:pt x="7524" y="8706"/>
                    </a:lnTo>
                    <a:lnTo>
                      <a:pt x="7486" y="8629"/>
                    </a:lnTo>
                    <a:lnTo>
                      <a:pt x="7486" y="8610"/>
                    </a:lnTo>
                    <a:lnTo>
                      <a:pt x="7410" y="8591"/>
                    </a:lnTo>
                    <a:lnTo>
                      <a:pt x="7353" y="8610"/>
                    </a:lnTo>
                    <a:lnTo>
                      <a:pt x="7162" y="8782"/>
                    </a:lnTo>
                    <a:lnTo>
                      <a:pt x="7124" y="8782"/>
                    </a:lnTo>
                    <a:lnTo>
                      <a:pt x="7086" y="8801"/>
                    </a:lnTo>
                    <a:lnTo>
                      <a:pt x="6933" y="8801"/>
                    </a:lnTo>
                    <a:lnTo>
                      <a:pt x="6896" y="8782"/>
                    </a:lnTo>
                    <a:lnTo>
                      <a:pt x="6877" y="8762"/>
                    </a:lnTo>
                    <a:lnTo>
                      <a:pt x="6819" y="8706"/>
                    </a:lnTo>
                    <a:lnTo>
                      <a:pt x="6801" y="8686"/>
                    </a:lnTo>
                    <a:lnTo>
                      <a:pt x="6743" y="8648"/>
                    </a:lnTo>
                    <a:lnTo>
                      <a:pt x="6724" y="8610"/>
                    </a:lnTo>
                    <a:lnTo>
                      <a:pt x="6686" y="8534"/>
                    </a:lnTo>
                    <a:lnTo>
                      <a:pt x="6686" y="8515"/>
                    </a:lnTo>
                    <a:lnTo>
                      <a:pt x="6648" y="8496"/>
                    </a:lnTo>
                    <a:lnTo>
                      <a:pt x="6629" y="8477"/>
                    </a:lnTo>
                    <a:lnTo>
                      <a:pt x="6591" y="8420"/>
                    </a:lnTo>
                    <a:lnTo>
                      <a:pt x="6534" y="8381"/>
                    </a:lnTo>
                    <a:lnTo>
                      <a:pt x="6400" y="8381"/>
                    </a:lnTo>
                    <a:lnTo>
                      <a:pt x="6343" y="8362"/>
                    </a:lnTo>
                    <a:lnTo>
                      <a:pt x="6324" y="8325"/>
                    </a:lnTo>
                    <a:lnTo>
                      <a:pt x="6286" y="8286"/>
                    </a:lnTo>
                    <a:lnTo>
                      <a:pt x="6267" y="8267"/>
                    </a:lnTo>
                    <a:lnTo>
                      <a:pt x="6210" y="8248"/>
                    </a:lnTo>
                    <a:lnTo>
                      <a:pt x="6153" y="8248"/>
                    </a:lnTo>
                    <a:lnTo>
                      <a:pt x="5943" y="8305"/>
                    </a:lnTo>
                    <a:lnTo>
                      <a:pt x="5790" y="8381"/>
                    </a:lnTo>
                    <a:lnTo>
                      <a:pt x="5695" y="8458"/>
                    </a:lnTo>
                    <a:lnTo>
                      <a:pt x="5619" y="8515"/>
                    </a:lnTo>
                    <a:lnTo>
                      <a:pt x="5600" y="8553"/>
                    </a:lnTo>
                    <a:lnTo>
                      <a:pt x="5581" y="8591"/>
                    </a:lnTo>
                    <a:lnTo>
                      <a:pt x="5562" y="8686"/>
                    </a:lnTo>
                    <a:lnTo>
                      <a:pt x="5543" y="8725"/>
                    </a:lnTo>
                    <a:lnTo>
                      <a:pt x="5505" y="8743"/>
                    </a:lnTo>
                    <a:lnTo>
                      <a:pt x="5467" y="8762"/>
                    </a:lnTo>
                    <a:lnTo>
                      <a:pt x="5429" y="8743"/>
                    </a:lnTo>
                    <a:lnTo>
                      <a:pt x="5296" y="8648"/>
                    </a:lnTo>
                    <a:lnTo>
                      <a:pt x="5257" y="8629"/>
                    </a:lnTo>
                    <a:lnTo>
                      <a:pt x="5200" y="8629"/>
                    </a:lnTo>
                    <a:lnTo>
                      <a:pt x="5086" y="8648"/>
                    </a:lnTo>
                    <a:lnTo>
                      <a:pt x="5048" y="8629"/>
                    </a:lnTo>
                    <a:lnTo>
                      <a:pt x="5010" y="8591"/>
                    </a:lnTo>
                    <a:lnTo>
                      <a:pt x="4991" y="8534"/>
                    </a:lnTo>
                    <a:lnTo>
                      <a:pt x="4991" y="8458"/>
                    </a:lnTo>
                    <a:lnTo>
                      <a:pt x="4991" y="8381"/>
                    </a:lnTo>
                    <a:lnTo>
                      <a:pt x="4952" y="8344"/>
                    </a:lnTo>
                    <a:lnTo>
                      <a:pt x="4933" y="8344"/>
                    </a:lnTo>
                    <a:lnTo>
                      <a:pt x="4896" y="8305"/>
                    </a:lnTo>
                    <a:lnTo>
                      <a:pt x="4857" y="8286"/>
                    </a:lnTo>
                    <a:lnTo>
                      <a:pt x="4838" y="8248"/>
                    </a:lnTo>
                    <a:lnTo>
                      <a:pt x="4838" y="8153"/>
                    </a:lnTo>
                    <a:lnTo>
                      <a:pt x="4800" y="8134"/>
                    </a:lnTo>
                    <a:lnTo>
                      <a:pt x="4762" y="8153"/>
                    </a:lnTo>
                    <a:lnTo>
                      <a:pt x="4743" y="8153"/>
                    </a:lnTo>
                    <a:lnTo>
                      <a:pt x="4724" y="8115"/>
                    </a:lnTo>
                    <a:lnTo>
                      <a:pt x="4724" y="8096"/>
                    </a:lnTo>
                    <a:lnTo>
                      <a:pt x="4724" y="8058"/>
                    </a:lnTo>
                    <a:lnTo>
                      <a:pt x="4705" y="8039"/>
                    </a:lnTo>
                    <a:lnTo>
                      <a:pt x="4705" y="8020"/>
                    </a:lnTo>
                    <a:lnTo>
                      <a:pt x="4667" y="8020"/>
                    </a:lnTo>
                    <a:lnTo>
                      <a:pt x="4571" y="7963"/>
                    </a:lnTo>
                    <a:lnTo>
                      <a:pt x="4552" y="7924"/>
                    </a:lnTo>
                    <a:lnTo>
                      <a:pt x="4534" y="7924"/>
                    </a:lnTo>
                    <a:lnTo>
                      <a:pt x="4515" y="7924"/>
                    </a:lnTo>
                    <a:lnTo>
                      <a:pt x="4476" y="7905"/>
                    </a:lnTo>
                    <a:lnTo>
                      <a:pt x="4457" y="7905"/>
                    </a:lnTo>
                    <a:lnTo>
                      <a:pt x="4381" y="7810"/>
                    </a:lnTo>
                    <a:lnTo>
                      <a:pt x="4248" y="7601"/>
                    </a:lnTo>
                    <a:lnTo>
                      <a:pt x="4153" y="7505"/>
                    </a:lnTo>
                    <a:lnTo>
                      <a:pt x="4095" y="7487"/>
                    </a:lnTo>
                    <a:lnTo>
                      <a:pt x="4058" y="7448"/>
                    </a:lnTo>
                    <a:lnTo>
                      <a:pt x="4019" y="7410"/>
                    </a:lnTo>
                    <a:lnTo>
                      <a:pt x="3981" y="7315"/>
                    </a:lnTo>
                    <a:lnTo>
                      <a:pt x="3943" y="7277"/>
                    </a:lnTo>
                    <a:lnTo>
                      <a:pt x="3886" y="7182"/>
                    </a:lnTo>
                    <a:lnTo>
                      <a:pt x="3772" y="7124"/>
                    </a:lnTo>
                    <a:lnTo>
                      <a:pt x="3733" y="7086"/>
                    </a:lnTo>
                    <a:lnTo>
                      <a:pt x="3714" y="7029"/>
                    </a:lnTo>
                    <a:lnTo>
                      <a:pt x="3524" y="6877"/>
                    </a:lnTo>
                    <a:lnTo>
                      <a:pt x="3352" y="6781"/>
                    </a:lnTo>
                    <a:lnTo>
                      <a:pt x="3315" y="6705"/>
                    </a:lnTo>
                    <a:lnTo>
                      <a:pt x="3257" y="6705"/>
                    </a:lnTo>
                    <a:lnTo>
                      <a:pt x="3067" y="6762"/>
                    </a:lnTo>
                    <a:lnTo>
                      <a:pt x="3029" y="6744"/>
                    </a:lnTo>
                    <a:lnTo>
                      <a:pt x="3010" y="6667"/>
                    </a:lnTo>
                    <a:lnTo>
                      <a:pt x="2991" y="6648"/>
                    </a:lnTo>
                    <a:lnTo>
                      <a:pt x="2971" y="6629"/>
                    </a:lnTo>
                    <a:lnTo>
                      <a:pt x="2934" y="6610"/>
                    </a:lnTo>
                    <a:lnTo>
                      <a:pt x="2915" y="6591"/>
                    </a:lnTo>
                    <a:lnTo>
                      <a:pt x="2857" y="6515"/>
                    </a:lnTo>
                    <a:lnTo>
                      <a:pt x="2838" y="6458"/>
                    </a:lnTo>
                    <a:lnTo>
                      <a:pt x="2819" y="6400"/>
                    </a:lnTo>
                    <a:lnTo>
                      <a:pt x="2762" y="6400"/>
                    </a:lnTo>
                    <a:lnTo>
                      <a:pt x="2724" y="6381"/>
                    </a:lnTo>
                    <a:lnTo>
                      <a:pt x="2686" y="6381"/>
                    </a:lnTo>
                    <a:lnTo>
                      <a:pt x="2590" y="6363"/>
                    </a:lnTo>
                    <a:lnTo>
                      <a:pt x="2476" y="6381"/>
                    </a:lnTo>
                    <a:lnTo>
                      <a:pt x="2400" y="6400"/>
                    </a:lnTo>
                    <a:lnTo>
                      <a:pt x="2362" y="6400"/>
                    </a:lnTo>
                    <a:lnTo>
                      <a:pt x="2133" y="6572"/>
                    </a:lnTo>
                    <a:lnTo>
                      <a:pt x="2077" y="6610"/>
                    </a:lnTo>
                    <a:lnTo>
                      <a:pt x="1924" y="6744"/>
                    </a:lnTo>
                    <a:lnTo>
                      <a:pt x="1886" y="6762"/>
                    </a:lnTo>
                    <a:lnTo>
                      <a:pt x="1867" y="6781"/>
                    </a:lnTo>
                    <a:lnTo>
                      <a:pt x="1828" y="6781"/>
                    </a:lnTo>
                    <a:lnTo>
                      <a:pt x="1676" y="6744"/>
                    </a:lnTo>
                    <a:lnTo>
                      <a:pt x="1505" y="6762"/>
                    </a:lnTo>
                    <a:lnTo>
                      <a:pt x="1410" y="6744"/>
                    </a:lnTo>
                    <a:lnTo>
                      <a:pt x="1391" y="6744"/>
                    </a:lnTo>
                    <a:lnTo>
                      <a:pt x="1352" y="6725"/>
                    </a:lnTo>
                    <a:lnTo>
                      <a:pt x="1295" y="6744"/>
                    </a:lnTo>
                    <a:lnTo>
                      <a:pt x="1105" y="6781"/>
                    </a:lnTo>
                    <a:lnTo>
                      <a:pt x="934" y="6400"/>
                    </a:lnTo>
                    <a:lnTo>
                      <a:pt x="724" y="6058"/>
                    </a:lnTo>
                    <a:lnTo>
                      <a:pt x="572" y="5867"/>
                    </a:lnTo>
                    <a:lnTo>
                      <a:pt x="533" y="5829"/>
                    </a:lnTo>
                    <a:lnTo>
                      <a:pt x="57" y="546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18438" name="Group 2">
              <a:extLst>
                <a:ext uri="{FF2B5EF4-FFF2-40B4-BE49-F238E27FC236}">
                  <a16:creationId xmlns:a16="http://schemas.microsoft.com/office/drawing/2014/main" id="{E9EBA1C9-10E9-0441-9113-9109858AC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6413" y="3641725"/>
              <a:ext cx="4068762" cy="1247775"/>
              <a:chOff x="8126413" y="3641725"/>
              <a:chExt cx="4068795" cy="1247907"/>
            </a:xfrm>
          </p:grpSpPr>
          <p:sp>
            <p:nvSpPr>
              <p:cNvPr id="5136" name="Text Box 17">
                <a:extLst>
                  <a:ext uri="{FF2B5EF4-FFF2-40B4-BE49-F238E27FC236}">
                    <a16:creationId xmlns:a16="http://schemas.microsoft.com/office/drawing/2014/main" id="{2F0448C8-B7A0-394E-A587-9E7576C36E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68047" y="4321247"/>
                <a:ext cx="1327161" cy="568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algn="ctr">
                  <a:lnSpc>
                    <a:spcPct val="113000"/>
                  </a:lnSpc>
                  <a:defRPr/>
                </a:pPr>
                <a:r>
                  <a:rPr lang="en-US" altLang="en-UA" sz="1375" dirty="0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Santa Cruz</a:t>
                </a:r>
              </a:p>
              <a:p>
                <a:pPr algn="ctr">
                  <a:lnSpc>
                    <a:spcPct val="113000"/>
                  </a:lnSpc>
                  <a:defRPr/>
                </a:pPr>
                <a:r>
                  <a:rPr lang="en-US" altLang="en-UA" sz="1375" dirty="0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de la Sierra</a:t>
                </a:r>
              </a:p>
              <a:p>
                <a:pPr algn="ctr">
                  <a:lnSpc>
                    <a:spcPct val="113000"/>
                  </a:lnSpc>
                  <a:defRPr/>
                </a:pPr>
                <a:endParaRPr lang="en-US" altLang="en-UA" sz="1375" dirty="0">
                  <a:solidFill>
                    <a:srgbClr val="000000"/>
                  </a:solidFill>
                  <a:latin typeface="Open Sans Semibold" panose="020B0606030504020204" pitchFamily="34" charset="0"/>
                  <a:cs typeface="Open Sans Semibold" panose="020B0606030504020204" pitchFamily="34" charset="0"/>
                </a:endParaRPr>
              </a:p>
            </p:txBody>
          </p:sp>
          <p:sp>
            <p:nvSpPr>
              <p:cNvPr id="5138" name="Text Box 19">
                <a:extLst>
                  <a:ext uri="{FF2B5EF4-FFF2-40B4-BE49-F238E27FC236}">
                    <a16:creationId xmlns:a16="http://schemas.microsoft.com/office/drawing/2014/main" id="{2D02D3E1-5C50-444B-B398-F80F21D22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5965" y="3641725"/>
                <a:ext cx="560392" cy="2190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 dirty="0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La Paz</a:t>
                </a:r>
              </a:p>
            </p:txBody>
          </p:sp>
          <p:sp>
            <p:nvSpPr>
              <p:cNvPr id="18443" name="Freeform 20">
                <a:extLst>
                  <a:ext uri="{FF2B5EF4-FFF2-40B4-BE49-F238E27FC236}">
                    <a16:creationId xmlns:a16="http://schemas.microsoft.com/office/drawing/2014/main" id="{E45A5E39-021B-514B-8B1C-26158CA9E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6413" y="3857625"/>
                <a:ext cx="265112" cy="354013"/>
              </a:xfrm>
              <a:custGeom>
                <a:avLst/>
                <a:gdLst>
                  <a:gd name="T0" fmla="*/ 2147483646 w 1467"/>
                  <a:gd name="T1" fmla="*/ 0 h 1963"/>
                  <a:gd name="T2" fmla="*/ 0 w 1467"/>
                  <a:gd name="T3" fmla="*/ 2147483646 h 1963"/>
                  <a:gd name="T4" fmla="*/ 2147483646 w 1467"/>
                  <a:gd name="T5" fmla="*/ 2147483646 h 1963"/>
                  <a:gd name="T6" fmla="*/ 2147483646 w 1467"/>
                  <a:gd name="T7" fmla="*/ 2147483646 h 1963"/>
                  <a:gd name="T8" fmla="*/ 2147483646 w 1467"/>
                  <a:gd name="T9" fmla="*/ 2147483646 h 1963"/>
                  <a:gd name="T10" fmla="*/ 2147483646 w 1467"/>
                  <a:gd name="T11" fmla="*/ 2147483646 h 1963"/>
                  <a:gd name="T12" fmla="*/ 2147483646 w 1467"/>
                  <a:gd name="T13" fmla="*/ 2147483646 h 1963"/>
                  <a:gd name="T14" fmla="*/ 2147483646 w 1467"/>
                  <a:gd name="T15" fmla="*/ 2147483646 h 1963"/>
                  <a:gd name="T16" fmla="*/ 2147483646 w 1467"/>
                  <a:gd name="T17" fmla="*/ 0 h 1963"/>
                  <a:gd name="T18" fmla="*/ 2147483646 w 1467"/>
                  <a:gd name="T19" fmla="*/ 2147483646 h 1963"/>
                  <a:gd name="T20" fmla="*/ 2147483646 w 1467"/>
                  <a:gd name="T21" fmla="*/ 2147483646 h 1963"/>
                  <a:gd name="T22" fmla="*/ 2147483646 w 1467"/>
                  <a:gd name="T23" fmla="*/ 2147483646 h 1963"/>
                  <a:gd name="T24" fmla="*/ 2147483646 w 1467"/>
                  <a:gd name="T25" fmla="*/ 2147483646 h 1963"/>
                  <a:gd name="T26" fmla="*/ 2147483646 w 1467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7" h="1963">
                    <a:moveTo>
                      <a:pt x="742" y="0"/>
                    </a:moveTo>
                    <a:cubicBezTo>
                      <a:pt x="342" y="0"/>
                      <a:pt x="0" y="324"/>
                      <a:pt x="0" y="743"/>
                    </a:cubicBezTo>
                    <a:cubicBezTo>
                      <a:pt x="0" y="876"/>
                      <a:pt x="57" y="1010"/>
                      <a:pt x="114" y="1124"/>
                    </a:cubicBezTo>
                    <a:cubicBezTo>
                      <a:pt x="686" y="1924"/>
                      <a:pt x="686" y="1924"/>
                      <a:pt x="686" y="1924"/>
                    </a:cubicBezTo>
                    <a:cubicBezTo>
                      <a:pt x="704" y="1943"/>
                      <a:pt x="723" y="1962"/>
                      <a:pt x="742" y="1962"/>
                    </a:cubicBezTo>
                    <a:cubicBezTo>
                      <a:pt x="762" y="1962"/>
                      <a:pt x="781" y="1943"/>
                      <a:pt x="800" y="1924"/>
                    </a:cubicBezTo>
                    <a:cubicBezTo>
                      <a:pt x="1352" y="1124"/>
                      <a:pt x="1352" y="1124"/>
                      <a:pt x="1352" y="1124"/>
                    </a:cubicBezTo>
                    <a:cubicBezTo>
                      <a:pt x="1428" y="1010"/>
                      <a:pt x="1466" y="876"/>
                      <a:pt x="1466" y="743"/>
                    </a:cubicBezTo>
                    <a:cubicBezTo>
                      <a:pt x="1466" y="324"/>
                      <a:pt x="1143" y="0"/>
                      <a:pt x="742" y="0"/>
                    </a:cubicBezTo>
                    <a:close/>
                    <a:moveTo>
                      <a:pt x="742" y="1029"/>
                    </a:moveTo>
                    <a:cubicBezTo>
                      <a:pt x="571" y="1029"/>
                      <a:pt x="438" y="895"/>
                      <a:pt x="438" y="743"/>
                    </a:cubicBezTo>
                    <a:cubicBezTo>
                      <a:pt x="438" y="572"/>
                      <a:pt x="571" y="438"/>
                      <a:pt x="742" y="438"/>
                    </a:cubicBezTo>
                    <a:cubicBezTo>
                      <a:pt x="895" y="438"/>
                      <a:pt x="1028" y="572"/>
                      <a:pt x="1028" y="743"/>
                    </a:cubicBezTo>
                    <a:cubicBezTo>
                      <a:pt x="1028" y="895"/>
                      <a:pt x="895" y="1029"/>
                      <a:pt x="742" y="1029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44" name="Freeform 21">
                <a:extLst>
                  <a:ext uri="{FF2B5EF4-FFF2-40B4-BE49-F238E27FC236}">
                    <a16:creationId xmlns:a16="http://schemas.microsoft.com/office/drawing/2014/main" id="{6BAAFB23-A166-C346-9766-000F0282D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9888" y="4406900"/>
                <a:ext cx="315912" cy="417513"/>
              </a:xfrm>
              <a:custGeom>
                <a:avLst/>
                <a:gdLst>
                  <a:gd name="T0" fmla="*/ 2147483646 w 1753"/>
                  <a:gd name="T1" fmla="*/ 0 h 2325"/>
                  <a:gd name="T2" fmla="*/ 0 w 1753"/>
                  <a:gd name="T3" fmla="*/ 2147483646 h 2325"/>
                  <a:gd name="T4" fmla="*/ 2147483646 w 1753"/>
                  <a:gd name="T5" fmla="*/ 2147483646 h 2325"/>
                  <a:gd name="T6" fmla="*/ 2147483646 w 1753"/>
                  <a:gd name="T7" fmla="*/ 2147483646 h 2325"/>
                  <a:gd name="T8" fmla="*/ 2147483646 w 1753"/>
                  <a:gd name="T9" fmla="*/ 2147483646 h 2325"/>
                  <a:gd name="T10" fmla="*/ 2147483646 w 1753"/>
                  <a:gd name="T11" fmla="*/ 2147483646 h 2325"/>
                  <a:gd name="T12" fmla="*/ 2147483646 w 1753"/>
                  <a:gd name="T13" fmla="*/ 2147483646 h 2325"/>
                  <a:gd name="T14" fmla="*/ 2147483646 w 1753"/>
                  <a:gd name="T15" fmla="*/ 2147483646 h 2325"/>
                  <a:gd name="T16" fmla="*/ 2147483646 w 1753"/>
                  <a:gd name="T17" fmla="*/ 0 h 2325"/>
                  <a:gd name="T18" fmla="*/ 2147483646 w 1753"/>
                  <a:gd name="T19" fmla="*/ 2147483646 h 2325"/>
                  <a:gd name="T20" fmla="*/ 2147483646 w 1753"/>
                  <a:gd name="T21" fmla="*/ 2147483646 h 2325"/>
                  <a:gd name="T22" fmla="*/ 2147483646 w 1753"/>
                  <a:gd name="T23" fmla="*/ 2147483646 h 2325"/>
                  <a:gd name="T24" fmla="*/ 2147483646 w 1753"/>
                  <a:gd name="T25" fmla="*/ 2147483646 h 2325"/>
                  <a:gd name="T26" fmla="*/ 2147483646 w 1753"/>
                  <a:gd name="T27" fmla="*/ 2147483646 h 23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53" h="2325">
                    <a:moveTo>
                      <a:pt x="876" y="0"/>
                    </a:moveTo>
                    <a:cubicBezTo>
                      <a:pt x="399" y="0"/>
                      <a:pt x="0" y="400"/>
                      <a:pt x="0" y="876"/>
                    </a:cubicBezTo>
                    <a:cubicBezTo>
                      <a:pt x="0" y="1047"/>
                      <a:pt x="57" y="1200"/>
                      <a:pt x="133" y="1333"/>
                    </a:cubicBezTo>
                    <a:cubicBezTo>
                      <a:pt x="799" y="2267"/>
                      <a:pt x="799" y="2267"/>
                      <a:pt x="799" y="2267"/>
                    </a:cubicBezTo>
                    <a:cubicBezTo>
                      <a:pt x="819" y="2305"/>
                      <a:pt x="857" y="2324"/>
                      <a:pt x="876" y="2324"/>
                    </a:cubicBezTo>
                    <a:cubicBezTo>
                      <a:pt x="895" y="2324"/>
                      <a:pt x="933" y="2305"/>
                      <a:pt x="952" y="2267"/>
                    </a:cubicBezTo>
                    <a:cubicBezTo>
                      <a:pt x="1600" y="1333"/>
                      <a:pt x="1600" y="1333"/>
                      <a:pt x="1600" y="1333"/>
                    </a:cubicBezTo>
                    <a:cubicBezTo>
                      <a:pt x="1695" y="1200"/>
                      <a:pt x="1752" y="1047"/>
                      <a:pt x="1752" y="876"/>
                    </a:cubicBezTo>
                    <a:cubicBezTo>
                      <a:pt x="1733" y="400"/>
                      <a:pt x="1352" y="0"/>
                      <a:pt x="876" y="0"/>
                    </a:cubicBezTo>
                    <a:close/>
                    <a:moveTo>
                      <a:pt x="876" y="1219"/>
                    </a:moveTo>
                    <a:cubicBezTo>
                      <a:pt x="685" y="1219"/>
                      <a:pt x="533" y="1066"/>
                      <a:pt x="533" y="876"/>
                    </a:cubicBezTo>
                    <a:cubicBezTo>
                      <a:pt x="533" y="685"/>
                      <a:pt x="685" y="514"/>
                      <a:pt x="876" y="514"/>
                    </a:cubicBezTo>
                    <a:cubicBezTo>
                      <a:pt x="1066" y="514"/>
                      <a:pt x="1219" y="685"/>
                      <a:pt x="1219" y="876"/>
                    </a:cubicBezTo>
                    <a:cubicBezTo>
                      <a:pt x="1219" y="1066"/>
                      <a:pt x="1066" y="1219"/>
                      <a:pt x="876" y="121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18E1874-BE6C-4249-9040-DF1DC901102D}"/>
              </a:ext>
            </a:extLst>
          </p:cNvPr>
          <p:cNvGrpSpPr/>
          <p:nvPr/>
        </p:nvGrpSpPr>
        <p:grpSpPr>
          <a:xfrm>
            <a:off x="858574" y="2170907"/>
            <a:ext cx="3943614" cy="2636573"/>
            <a:chOff x="1030288" y="2605088"/>
            <a:chExt cx="4732337" cy="3163887"/>
          </a:xfrm>
        </p:grpSpPr>
        <p:sp>
          <p:nvSpPr>
            <p:cNvPr id="5130" name="Text Box 11">
              <a:extLst>
                <a:ext uri="{FF2B5EF4-FFF2-40B4-BE49-F238E27FC236}">
                  <a16:creationId xmlns:a16="http://schemas.microsoft.com/office/drawing/2014/main" id="{D77EEA82-2386-4246-92C1-3752153F3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51275"/>
              <a:ext cx="319722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SANTA CRUZ DE LA SIERRA</a:t>
              </a:r>
            </a:p>
          </p:txBody>
        </p:sp>
        <p:sp>
          <p:nvSpPr>
            <p:cNvPr id="5131" name="Text Box 12">
              <a:extLst>
                <a:ext uri="{FF2B5EF4-FFF2-40B4-BE49-F238E27FC236}">
                  <a16:creationId xmlns:a16="http://schemas.microsoft.com/office/drawing/2014/main" id="{3F53A3C3-4D09-0F4F-BB25-DA0A4B204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978400"/>
              <a:ext cx="8382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LA PAZ</a:t>
              </a:r>
            </a:p>
          </p:txBody>
        </p:sp>
        <p:sp>
          <p:nvSpPr>
            <p:cNvPr id="5132" name="Text Box 13">
              <a:extLst>
                <a:ext uri="{FF2B5EF4-FFF2-40B4-BE49-F238E27FC236}">
                  <a16:creationId xmlns:a16="http://schemas.microsoft.com/office/drawing/2014/main" id="{2A8728F2-CEE8-6E40-A267-97B6C606B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575" y="2605088"/>
              <a:ext cx="3448050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>
                  <a:solidFill>
                    <a:srgbClr val="000000"/>
                  </a:solidFill>
                </a:rPr>
                <a:t>BOLIVIA</a:t>
              </a:r>
            </a:p>
          </p:txBody>
        </p:sp>
        <p:grpSp>
          <p:nvGrpSpPr>
            <p:cNvPr id="18437" name="Group 1">
              <a:extLst>
                <a:ext uri="{FF2B5EF4-FFF2-40B4-BE49-F238E27FC236}">
                  <a16:creationId xmlns:a16="http://schemas.microsoft.com/office/drawing/2014/main" id="{BDF97D82-139E-604C-8ECA-5578CADE0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705100"/>
              <a:ext cx="901700" cy="614363"/>
              <a:chOff x="1155700" y="2733675"/>
              <a:chExt cx="901700" cy="614363"/>
            </a:xfrm>
          </p:grpSpPr>
          <p:sp>
            <p:nvSpPr>
              <p:cNvPr id="18445" name="Freeform 14">
                <a:extLst>
                  <a:ext uri="{FF2B5EF4-FFF2-40B4-BE49-F238E27FC236}">
                    <a16:creationId xmlns:a16="http://schemas.microsoft.com/office/drawing/2014/main" id="{21A8E83C-9F39-6543-B7BE-7D9FF9CCE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733675"/>
                <a:ext cx="901700" cy="614363"/>
              </a:xfrm>
              <a:custGeom>
                <a:avLst/>
                <a:gdLst>
                  <a:gd name="T0" fmla="*/ 0 w 5011"/>
                  <a:gd name="T1" fmla="*/ 0 h 3411"/>
                  <a:gd name="T2" fmla="*/ 2147483646 w 5011"/>
                  <a:gd name="T3" fmla="*/ 0 h 3411"/>
                  <a:gd name="T4" fmla="*/ 2147483646 w 5011"/>
                  <a:gd name="T5" fmla="*/ 2147483646 h 3411"/>
                  <a:gd name="T6" fmla="*/ 0 w 5011"/>
                  <a:gd name="T7" fmla="*/ 2147483646 h 3411"/>
                  <a:gd name="T8" fmla="*/ 0 w 5011"/>
                  <a:gd name="T9" fmla="*/ 0 h 3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3411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3410"/>
                    </a:lnTo>
                    <a:lnTo>
                      <a:pt x="0" y="34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93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46" name="Freeform 15">
                <a:extLst>
                  <a:ext uri="{FF2B5EF4-FFF2-40B4-BE49-F238E27FC236}">
                    <a16:creationId xmlns:a16="http://schemas.microsoft.com/office/drawing/2014/main" id="{3A0C2D90-B9F3-7249-8CAC-FBDC7CBFA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733675"/>
                <a:ext cx="901700" cy="411163"/>
              </a:xfrm>
              <a:custGeom>
                <a:avLst/>
                <a:gdLst>
                  <a:gd name="T0" fmla="*/ 0 w 5011"/>
                  <a:gd name="T1" fmla="*/ 0 h 2287"/>
                  <a:gd name="T2" fmla="*/ 2147483646 w 5011"/>
                  <a:gd name="T3" fmla="*/ 0 h 2287"/>
                  <a:gd name="T4" fmla="*/ 2147483646 w 5011"/>
                  <a:gd name="T5" fmla="*/ 2147483646 h 2287"/>
                  <a:gd name="T6" fmla="*/ 0 w 5011"/>
                  <a:gd name="T7" fmla="*/ 2147483646 h 2287"/>
                  <a:gd name="T8" fmla="*/ 0 w 5011"/>
                  <a:gd name="T9" fmla="*/ 0 h 2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2287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2286"/>
                    </a:lnTo>
                    <a:lnTo>
                      <a:pt x="0" y="22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9E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18447" name="Freeform 16">
                <a:extLst>
                  <a:ext uri="{FF2B5EF4-FFF2-40B4-BE49-F238E27FC236}">
                    <a16:creationId xmlns:a16="http://schemas.microsoft.com/office/drawing/2014/main" id="{82412210-9154-2546-BBF8-6EF9FF1E5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733675"/>
                <a:ext cx="901700" cy="204788"/>
              </a:xfrm>
              <a:custGeom>
                <a:avLst/>
                <a:gdLst>
                  <a:gd name="T0" fmla="*/ 0 w 5011"/>
                  <a:gd name="T1" fmla="*/ 0 h 1144"/>
                  <a:gd name="T2" fmla="*/ 2147483646 w 5011"/>
                  <a:gd name="T3" fmla="*/ 0 h 1144"/>
                  <a:gd name="T4" fmla="*/ 2147483646 w 5011"/>
                  <a:gd name="T5" fmla="*/ 2147483646 h 1144"/>
                  <a:gd name="T6" fmla="*/ 0 w 5011"/>
                  <a:gd name="T7" fmla="*/ 2147483646 h 1144"/>
                  <a:gd name="T8" fmla="*/ 0 w 5011"/>
                  <a:gd name="T9" fmla="*/ 0 h 1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1144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1143"/>
                    </a:lnTo>
                    <a:lnTo>
                      <a:pt x="0" y="11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52B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18439" name="Google Shape;615;p19">
              <a:extLst>
                <a:ext uri="{FF2B5EF4-FFF2-40B4-BE49-F238E27FC236}">
                  <a16:creationId xmlns:a16="http://schemas.microsoft.com/office/drawing/2014/main" id="{40AE3889-9BB6-E64F-BF39-30EDCD643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1290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40" name="Google Shape;615;p19">
              <a:extLst>
                <a:ext uri="{FF2B5EF4-FFF2-40B4-BE49-F238E27FC236}">
                  <a16:creationId xmlns:a16="http://schemas.microsoft.com/office/drawing/2014/main" id="{FBCFBB64-0912-7742-8BC7-0165BCA41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2768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BCB7681-82CD-B548-A969-E1E506CF224F}"/>
              </a:ext>
            </a:extLst>
          </p:cNvPr>
          <p:cNvGrpSpPr/>
          <p:nvPr/>
        </p:nvGrpSpPr>
        <p:grpSpPr>
          <a:xfrm>
            <a:off x="5640917" y="534459"/>
            <a:ext cx="6331479" cy="5775854"/>
            <a:chOff x="6769100" y="641350"/>
            <a:chExt cx="7597775" cy="6931025"/>
          </a:xfrm>
        </p:grpSpPr>
        <p:grpSp>
          <p:nvGrpSpPr>
            <p:cNvPr id="20481" name="Group 4">
              <a:extLst>
                <a:ext uri="{FF2B5EF4-FFF2-40B4-BE49-F238E27FC236}">
                  <a16:creationId xmlns:a16="http://schemas.microsoft.com/office/drawing/2014/main" id="{E47D7578-6044-7D46-9D49-4DA0D6C4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9100" y="641350"/>
              <a:ext cx="7597775" cy="6931025"/>
              <a:chOff x="6769100" y="641350"/>
              <a:chExt cx="7597775" cy="6931025"/>
            </a:xfrm>
          </p:grpSpPr>
          <p:sp>
            <p:nvSpPr>
              <p:cNvPr id="20552" name="Freeform 2">
                <a:extLst>
                  <a:ext uri="{FF2B5EF4-FFF2-40B4-BE49-F238E27FC236}">
                    <a16:creationId xmlns:a16="http://schemas.microsoft.com/office/drawing/2014/main" id="{0978A106-D4EF-C04E-9523-97B21B9D2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8175" y="6269038"/>
                <a:ext cx="1335088" cy="1303337"/>
              </a:xfrm>
              <a:custGeom>
                <a:avLst/>
                <a:gdLst>
                  <a:gd name="T0" fmla="*/ 2147483646 w 7411"/>
                  <a:gd name="T1" fmla="*/ 2147483646 h 7239"/>
                  <a:gd name="T2" fmla="*/ 2147483646 w 7411"/>
                  <a:gd name="T3" fmla="*/ 2147483646 h 7239"/>
                  <a:gd name="T4" fmla="*/ 2147483646 w 7411"/>
                  <a:gd name="T5" fmla="*/ 2147483646 h 7239"/>
                  <a:gd name="T6" fmla="*/ 2147483646 w 7411"/>
                  <a:gd name="T7" fmla="*/ 2147483646 h 7239"/>
                  <a:gd name="T8" fmla="*/ 2147483646 w 7411"/>
                  <a:gd name="T9" fmla="*/ 2147483646 h 7239"/>
                  <a:gd name="T10" fmla="*/ 2147483646 w 7411"/>
                  <a:gd name="T11" fmla="*/ 2147483646 h 7239"/>
                  <a:gd name="T12" fmla="*/ 2147483646 w 7411"/>
                  <a:gd name="T13" fmla="*/ 2147483646 h 7239"/>
                  <a:gd name="T14" fmla="*/ 2147483646 w 7411"/>
                  <a:gd name="T15" fmla="*/ 2147483646 h 7239"/>
                  <a:gd name="T16" fmla="*/ 2147483646 w 7411"/>
                  <a:gd name="T17" fmla="*/ 2147483646 h 7239"/>
                  <a:gd name="T18" fmla="*/ 2147483646 w 7411"/>
                  <a:gd name="T19" fmla="*/ 2147483646 h 7239"/>
                  <a:gd name="T20" fmla="*/ 2147483646 w 7411"/>
                  <a:gd name="T21" fmla="*/ 2147483646 h 7239"/>
                  <a:gd name="T22" fmla="*/ 2147483646 w 7411"/>
                  <a:gd name="T23" fmla="*/ 2147483646 h 7239"/>
                  <a:gd name="T24" fmla="*/ 2147483646 w 7411"/>
                  <a:gd name="T25" fmla="*/ 2147483646 h 7239"/>
                  <a:gd name="T26" fmla="*/ 2147483646 w 7411"/>
                  <a:gd name="T27" fmla="*/ 2147483646 h 7239"/>
                  <a:gd name="T28" fmla="*/ 2147483646 w 7411"/>
                  <a:gd name="T29" fmla="*/ 2147483646 h 7239"/>
                  <a:gd name="T30" fmla="*/ 2147483646 w 7411"/>
                  <a:gd name="T31" fmla="*/ 2147483646 h 7239"/>
                  <a:gd name="T32" fmla="*/ 2147483646 w 7411"/>
                  <a:gd name="T33" fmla="*/ 2147483646 h 7239"/>
                  <a:gd name="T34" fmla="*/ 2147483646 w 7411"/>
                  <a:gd name="T35" fmla="*/ 2147483646 h 7239"/>
                  <a:gd name="T36" fmla="*/ 2147483646 w 7411"/>
                  <a:gd name="T37" fmla="*/ 2147483646 h 7239"/>
                  <a:gd name="T38" fmla="*/ 2147483646 w 7411"/>
                  <a:gd name="T39" fmla="*/ 2147483646 h 7239"/>
                  <a:gd name="T40" fmla="*/ 2147483646 w 7411"/>
                  <a:gd name="T41" fmla="*/ 2147483646 h 7239"/>
                  <a:gd name="T42" fmla="*/ 2147483646 w 7411"/>
                  <a:gd name="T43" fmla="*/ 2147483646 h 7239"/>
                  <a:gd name="T44" fmla="*/ 2147483646 w 7411"/>
                  <a:gd name="T45" fmla="*/ 2147483646 h 7239"/>
                  <a:gd name="T46" fmla="*/ 2147483646 w 7411"/>
                  <a:gd name="T47" fmla="*/ 2147483646 h 7239"/>
                  <a:gd name="T48" fmla="*/ 2147483646 w 7411"/>
                  <a:gd name="T49" fmla="*/ 2147483646 h 7239"/>
                  <a:gd name="T50" fmla="*/ 2147483646 w 7411"/>
                  <a:gd name="T51" fmla="*/ 2147483646 h 7239"/>
                  <a:gd name="T52" fmla="*/ 2147483646 w 7411"/>
                  <a:gd name="T53" fmla="*/ 2147483646 h 7239"/>
                  <a:gd name="T54" fmla="*/ 2147483646 w 7411"/>
                  <a:gd name="T55" fmla="*/ 2147483646 h 7239"/>
                  <a:gd name="T56" fmla="*/ 2147483646 w 7411"/>
                  <a:gd name="T57" fmla="*/ 2147483646 h 7239"/>
                  <a:gd name="T58" fmla="*/ 2147483646 w 7411"/>
                  <a:gd name="T59" fmla="*/ 2147483646 h 7239"/>
                  <a:gd name="T60" fmla="*/ 2147483646 w 7411"/>
                  <a:gd name="T61" fmla="*/ 2147483646 h 7239"/>
                  <a:gd name="T62" fmla="*/ 2147483646 w 7411"/>
                  <a:gd name="T63" fmla="*/ 2147483646 h 7239"/>
                  <a:gd name="T64" fmla="*/ 2147483646 w 7411"/>
                  <a:gd name="T65" fmla="*/ 2147483646 h 7239"/>
                  <a:gd name="T66" fmla="*/ 2147483646 w 7411"/>
                  <a:gd name="T67" fmla="*/ 2147483646 h 7239"/>
                  <a:gd name="T68" fmla="*/ 2147483646 w 7411"/>
                  <a:gd name="T69" fmla="*/ 2147483646 h 7239"/>
                  <a:gd name="T70" fmla="*/ 2147483646 w 7411"/>
                  <a:gd name="T71" fmla="*/ 2147483646 h 7239"/>
                  <a:gd name="T72" fmla="*/ 2147483646 w 7411"/>
                  <a:gd name="T73" fmla="*/ 2147483646 h 7239"/>
                  <a:gd name="T74" fmla="*/ 2147483646 w 7411"/>
                  <a:gd name="T75" fmla="*/ 2147483646 h 7239"/>
                  <a:gd name="T76" fmla="*/ 2147483646 w 7411"/>
                  <a:gd name="T77" fmla="*/ 2147483646 h 7239"/>
                  <a:gd name="T78" fmla="*/ 2147483646 w 7411"/>
                  <a:gd name="T79" fmla="*/ 2147483646 h 7239"/>
                  <a:gd name="T80" fmla="*/ 2147483646 w 7411"/>
                  <a:gd name="T81" fmla="*/ 2147483646 h 7239"/>
                  <a:gd name="T82" fmla="*/ 2147483646 w 7411"/>
                  <a:gd name="T83" fmla="*/ 2147483646 h 7239"/>
                  <a:gd name="T84" fmla="*/ 2147483646 w 7411"/>
                  <a:gd name="T85" fmla="*/ 2147483646 h 7239"/>
                  <a:gd name="T86" fmla="*/ 2147483646 w 7411"/>
                  <a:gd name="T87" fmla="*/ 2147483646 h 7239"/>
                  <a:gd name="T88" fmla="*/ 2147483646 w 7411"/>
                  <a:gd name="T89" fmla="*/ 2147483646 h 7239"/>
                  <a:gd name="T90" fmla="*/ 2147483646 w 7411"/>
                  <a:gd name="T91" fmla="*/ 2147483646 h 7239"/>
                  <a:gd name="T92" fmla="*/ 2147483646 w 7411"/>
                  <a:gd name="T93" fmla="*/ 2147483646 h 7239"/>
                  <a:gd name="T94" fmla="*/ 2147483646 w 7411"/>
                  <a:gd name="T95" fmla="*/ 2147483646 h 7239"/>
                  <a:gd name="T96" fmla="*/ 2147483646 w 7411"/>
                  <a:gd name="T97" fmla="*/ 2147483646 h 7239"/>
                  <a:gd name="T98" fmla="*/ 2147483646 w 7411"/>
                  <a:gd name="T99" fmla="*/ 2147483646 h 7239"/>
                  <a:gd name="T100" fmla="*/ 2147483646 w 7411"/>
                  <a:gd name="T101" fmla="*/ 2147483646 h 7239"/>
                  <a:gd name="T102" fmla="*/ 2147483646 w 7411"/>
                  <a:gd name="T103" fmla="*/ 2147483646 h 7239"/>
                  <a:gd name="T104" fmla="*/ 2147483646 w 7411"/>
                  <a:gd name="T105" fmla="*/ 2147483646 h 7239"/>
                  <a:gd name="T106" fmla="*/ 2147483646 w 7411"/>
                  <a:gd name="T107" fmla="*/ 2147483646 h 7239"/>
                  <a:gd name="T108" fmla="*/ 2147483646 w 7411"/>
                  <a:gd name="T109" fmla="*/ 2147483646 h 7239"/>
                  <a:gd name="T110" fmla="*/ 2147483646 w 7411"/>
                  <a:gd name="T111" fmla="*/ 2147483646 h 7239"/>
                  <a:gd name="T112" fmla="*/ 2147483646 w 7411"/>
                  <a:gd name="T113" fmla="*/ 2147483646 h 7239"/>
                  <a:gd name="T114" fmla="*/ 2147483646 w 7411"/>
                  <a:gd name="T115" fmla="*/ 2147483646 h 7239"/>
                  <a:gd name="T116" fmla="*/ 2147483646 w 7411"/>
                  <a:gd name="T117" fmla="*/ 2147483646 h 7239"/>
                  <a:gd name="T118" fmla="*/ 2147483646 w 7411"/>
                  <a:gd name="T119" fmla="*/ 2147483646 h 7239"/>
                  <a:gd name="T120" fmla="*/ 2147483646 w 7411"/>
                  <a:gd name="T121" fmla="*/ 2147483646 h 7239"/>
                  <a:gd name="T122" fmla="*/ 2147483646 w 7411"/>
                  <a:gd name="T123" fmla="*/ 2147483646 h 72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411" h="7239">
                    <a:moveTo>
                      <a:pt x="0" y="3315"/>
                    </a:moveTo>
                    <a:lnTo>
                      <a:pt x="58" y="3295"/>
                    </a:lnTo>
                    <a:lnTo>
                      <a:pt x="77" y="3295"/>
                    </a:lnTo>
                    <a:lnTo>
                      <a:pt x="114" y="3257"/>
                    </a:lnTo>
                    <a:lnTo>
                      <a:pt x="191" y="3143"/>
                    </a:lnTo>
                    <a:lnTo>
                      <a:pt x="267" y="3086"/>
                    </a:lnTo>
                    <a:lnTo>
                      <a:pt x="286" y="3066"/>
                    </a:lnTo>
                    <a:lnTo>
                      <a:pt x="286" y="2952"/>
                    </a:lnTo>
                    <a:lnTo>
                      <a:pt x="305" y="2914"/>
                    </a:lnTo>
                    <a:lnTo>
                      <a:pt x="343" y="2876"/>
                    </a:lnTo>
                    <a:lnTo>
                      <a:pt x="381" y="2876"/>
                    </a:lnTo>
                    <a:lnTo>
                      <a:pt x="419" y="2857"/>
                    </a:lnTo>
                    <a:lnTo>
                      <a:pt x="458" y="2857"/>
                    </a:lnTo>
                    <a:lnTo>
                      <a:pt x="477" y="2857"/>
                    </a:lnTo>
                    <a:lnTo>
                      <a:pt x="495" y="2838"/>
                    </a:lnTo>
                    <a:lnTo>
                      <a:pt x="553" y="2762"/>
                    </a:lnTo>
                    <a:lnTo>
                      <a:pt x="572" y="2762"/>
                    </a:lnTo>
                    <a:lnTo>
                      <a:pt x="572" y="2743"/>
                    </a:lnTo>
                    <a:lnTo>
                      <a:pt x="591" y="2724"/>
                    </a:lnTo>
                    <a:lnTo>
                      <a:pt x="610" y="2686"/>
                    </a:lnTo>
                    <a:lnTo>
                      <a:pt x="629" y="2667"/>
                    </a:lnTo>
                    <a:lnTo>
                      <a:pt x="667" y="2629"/>
                    </a:lnTo>
                    <a:lnTo>
                      <a:pt x="667" y="2609"/>
                    </a:lnTo>
                    <a:lnTo>
                      <a:pt x="744" y="2553"/>
                    </a:lnTo>
                    <a:lnTo>
                      <a:pt x="762" y="2533"/>
                    </a:lnTo>
                    <a:lnTo>
                      <a:pt x="762" y="2514"/>
                    </a:lnTo>
                    <a:lnTo>
                      <a:pt x="762" y="2495"/>
                    </a:lnTo>
                    <a:lnTo>
                      <a:pt x="781" y="2495"/>
                    </a:lnTo>
                    <a:lnTo>
                      <a:pt x="781" y="2476"/>
                    </a:lnTo>
                    <a:lnTo>
                      <a:pt x="781" y="2457"/>
                    </a:lnTo>
                    <a:lnTo>
                      <a:pt x="800" y="2438"/>
                    </a:lnTo>
                    <a:lnTo>
                      <a:pt x="820" y="2419"/>
                    </a:lnTo>
                    <a:lnTo>
                      <a:pt x="839" y="2419"/>
                    </a:lnTo>
                    <a:lnTo>
                      <a:pt x="857" y="2400"/>
                    </a:lnTo>
                    <a:lnTo>
                      <a:pt x="876" y="2381"/>
                    </a:lnTo>
                    <a:lnTo>
                      <a:pt x="876" y="2362"/>
                    </a:lnTo>
                    <a:lnTo>
                      <a:pt x="896" y="2324"/>
                    </a:lnTo>
                    <a:lnTo>
                      <a:pt x="915" y="2305"/>
                    </a:lnTo>
                    <a:lnTo>
                      <a:pt x="896" y="2286"/>
                    </a:lnTo>
                    <a:lnTo>
                      <a:pt x="896" y="2267"/>
                    </a:lnTo>
                    <a:lnTo>
                      <a:pt x="915" y="2267"/>
                    </a:lnTo>
                    <a:lnTo>
                      <a:pt x="915" y="2248"/>
                    </a:lnTo>
                    <a:lnTo>
                      <a:pt x="934" y="2209"/>
                    </a:lnTo>
                    <a:lnTo>
                      <a:pt x="972" y="2172"/>
                    </a:lnTo>
                    <a:lnTo>
                      <a:pt x="1010" y="2152"/>
                    </a:lnTo>
                    <a:lnTo>
                      <a:pt x="1029" y="2133"/>
                    </a:lnTo>
                    <a:lnTo>
                      <a:pt x="1105" y="2114"/>
                    </a:lnTo>
                    <a:lnTo>
                      <a:pt x="1124" y="2114"/>
                    </a:lnTo>
                    <a:lnTo>
                      <a:pt x="1124" y="2095"/>
                    </a:lnTo>
                    <a:lnTo>
                      <a:pt x="1124" y="2076"/>
                    </a:lnTo>
                    <a:lnTo>
                      <a:pt x="1124" y="2019"/>
                    </a:lnTo>
                    <a:lnTo>
                      <a:pt x="1143" y="1981"/>
                    </a:lnTo>
                    <a:lnTo>
                      <a:pt x="1220" y="1943"/>
                    </a:lnTo>
                    <a:lnTo>
                      <a:pt x="1238" y="1905"/>
                    </a:lnTo>
                    <a:lnTo>
                      <a:pt x="1238" y="1810"/>
                    </a:lnTo>
                    <a:lnTo>
                      <a:pt x="1257" y="1791"/>
                    </a:lnTo>
                    <a:lnTo>
                      <a:pt x="1277" y="1791"/>
                    </a:lnTo>
                    <a:lnTo>
                      <a:pt x="1315" y="1791"/>
                    </a:lnTo>
                    <a:lnTo>
                      <a:pt x="1334" y="1752"/>
                    </a:lnTo>
                    <a:lnTo>
                      <a:pt x="1410" y="1657"/>
                    </a:lnTo>
                    <a:lnTo>
                      <a:pt x="1486" y="1619"/>
                    </a:lnTo>
                    <a:lnTo>
                      <a:pt x="1486" y="1600"/>
                    </a:lnTo>
                    <a:lnTo>
                      <a:pt x="1505" y="1543"/>
                    </a:lnTo>
                    <a:lnTo>
                      <a:pt x="1486" y="1524"/>
                    </a:lnTo>
                    <a:lnTo>
                      <a:pt x="1486" y="1505"/>
                    </a:lnTo>
                    <a:lnTo>
                      <a:pt x="1505" y="1505"/>
                    </a:lnTo>
                    <a:lnTo>
                      <a:pt x="1543" y="1486"/>
                    </a:lnTo>
                    <a:lnTo>
                      <a:pt x="1562" y="1466"/>
                    </a:lnTo>
                    <a:lnTo>
                      <a:pt x="1601" y="1466"/>
                    </a:lnTo>
                    <a:lnTo>
                      <a:pt x="1619" y="1466"/>
                    </a:lnTo>
                    <a:lnTo>
                      <a:pt x="1619" y="1448"/>
                    </a:lnTo>
                    <a:lnTo>
                      <a:pt x="1619" y="1410"/>
                    </a:lnTo>
                    <a:lnTo>
                      <a:pt x="1601" y="1390"/>
                    </a:lnTo>
                    <a:lnTo>
                      <a:pt x="1601" y="1371"/>
                    </a:lnTo>
                    <a:lnTo>
                      <a:pt x="1619" y="1352"/>
                    </a:lnTo>
                    <a:lnTo>
                      <a:pt x="1658" y="1334"/>
                    </a:lnTo>
                    <a:lnTo>
                      <a:pt x="1696" y="1352"/>
                    </a:lnTo>
                    <a:lnTo>
                      <a:pt x="1734" y="1352"/>
                    </a:lnTo>
                    <a:lnTo>
                      <a:pt x="1772" y="1352"/>
                    </a:lnTo>
                    <a:lnTo>
                      <a:pt x="1772" y="1371"/>
                    </a:lnTo>
                    <a:lnTo>
                      <a:pt x="1791" y="1390"/>
                    </a:lnTo>
                    <a:lnTo>
                      <a:pt x="1791" y="1410"/>
                    </a:lnTo>
                    <a:lnTo>
                      <a:pt x="1810" y="1390"/>
                    </a:lnTo>
                    <a:lnTo>
                      <a:pt x="1810" y="1371"/>
                    </a:lnTo>
                    <a:lnTo>
                      <a:pt x="1829" y="1314"/>
                    </a:lnTo>
                    <a:lnTo>
                      <a:pt x="1810" y="1295"/>
                    </a:lnTo>
                    <a:lnTo>
                      <a:pt x="1810" y="1276"/>
                    </a:lnTo>
                    <a:lnTo>
                      <a:pt x="1791" y="1276"/>
                    </a:lnTo>
                    <a:lnTo>
                      <a:pt x="1753" y="1257"/>
                    </a:lnTo>
                    <a:lnTo>
                      <a:pt x="1734" y="1238"/>
                    </a:lnTo>
                    <a:lnTo>
                      <a:pt x="1734" y="1219"/>
                    </a:lnTo>
                    <a:lnTo>
                      <a:pt x="1753" y="1200"/>
                    </a:lnTo>
                    <a:lnTo>
                      <a:pt x="1810" y="1181"/>
                    </a:lnTo>
                    <a:lnTo>
                      <a:pt x="1848" y="1143"/>
                    </a:lnTo>
                    <a:lnTo>
                      <a:pt x="1867" y="1143"/>
                    </a:lnTo>
                    <a:lnTo>
                      <a:pt x="1867" y="1124"/>
                    </a:lnTo>
                    <a:lnTo>
                      <a:pt x="1867" y="1105"/>
                    </a:lnTo>
                    <a:lnTo>
                      <a:pt x="1886" y="1085"/>
                    </a:lnTo>
                    <a:lnTo>
                      <a:pt x="1905" y="1105"/>
                    </a:lnTo>
                    <a:lnTo>
                      <a:pt x="1905" y="1124"/>
                    </a:lnTo>
                    <a:lnTo>
                      <a:pt x="1924" y="1124"/>
                    </a:lnTo>
                    <a:lnTo>
                      <a:pt x="1943" y="1124"/>
                    </a:lnTo>
                    <a:lnTo>
                      <a:pt x="1943" y="1105"/>
                    </a:lnTo>
                    <a:lnTo>
                      <a:pt x="1963" y="1085"/>
                    </a:lnTo>
                    <a:lnTo>
                      <a:pt x="1981" y="1067"/>
                    </a:lnTo>
                    <a:lnTo>
                      <a:pt x="1981" y="1048"/>
                    </a:lnTo>
                    <a:lnTo>
                      <a:pt x="2000" y="1048"/>
                    </a:lnTo>
                    <a:lnTo>
                      <a:pt x="2000" y="1067"/>
                    </a:lnTo>
                    <a:lnTo>
                      <a:pt x="2019" y="1067"/>
                    </a:lnTo>
                    <a:lnTo>
                      <a:pt x="2039" y="1048"/>
                    </a:lnTo>
                    <a:lnTo>
                      <a:pt x="2095" y="990"/>
                    </a:lnTo>
                    <a:lnTo>
                      <a:pt x="2095" y="971"/>
                    </a:lnTo>
                    <a:lnTo>
                      <a:pt x="2095" y="953"/>
                    </a:lnTo>
                    <a:lnTo>
                      <a:pt x="2095" y="933"/>
                    </a:lnTo>
                    <a:lnTo>
                      <a:pt x="2115" y="933"/>
                    </a:lnTo>
                    <a:lnTo>
                      <a:pt x="2134" y="933"/>
                    </a:lnTo>
                    <a:lnTo>
                      <a:pt x="2134" y="914"/>
                    </a:lnTo>
                    <a:lnTo>
                      <a:pt x="2134" y="895"/>
                    </a:lnTo>
                    <a:lnTo>
                      <a:pt x="2153" y="876"/>
                    </a:lnTo>
                    <a:lnTo>
                      <a:pt x="2172" y="876"/>
                    </a:lnTo>
                    <a:lnTo>
                      <a:pt x="2191" y="876"/>
                    </a:lnTo>
                    <a:lnTo>
                      <a:pt x="2191" y="895"/>
                    </a:lnTo>
                    <a:lnTo>
                      <a:pt x="2210" y="876"/>
                    </a:lnTo>
                    <a:lnTo>
                      <a:pt x="2248" y="857"/>
                    </a:lnTo>
                    <a:lnTo>
                      <a:pt x="2248" y="838"/>
                    </a:lnTo>
                    <a:lnTo>
                      <a:pt x="2267" y="819"/>
                    </a:lnTo>
                    <a:lnTo>
                      <a:pt x="2286" y="819"/>
                    </a:lnTo>
                    <a:lnTo>
                      <a:pt x="2305" y="819"/>
                    </a:lnTo>
                    <a:lnTo>
                      <a:pt x="2324" y="838"/>
                    </a:lnTo>
                    <a:lnTo>
                      <a:pt x="2344" y="838"/>
                    </a:lnTo>
                    <a:lnTo>
                      <a:pt x="2344" y="819"/>
                    </a:lnTo>
                    <a:lnTo>
                      <a:pt x="2344" y="800"/>
                    </a:lnTo>
                    <a:lnTo>
                      <a:pt x="2362" y="800"/>
                    </a:lnTo>
                    <a:lnTo>
                      <a:pt x="2381" y="800"/>
                    </a:lnTo>
                    <a:lnTo>
                      <a:pt x="2400" y="819"/>
                    </a:lnTo>
                    <a:lnTo>
                      <a:pt x="2420" y="819"/>
                    </a:lnTo>
                    <a:lnTo>
                      <a:pt x="2420" y="800"/>
                    </a:lnTo>
                    <a:lnTo>
                      <a:pt x="2420" y="781"/>
                    </a:lnTo>
                    <a:lnTo>
                      <a:pt x="2381" y="743"/>
                    </a:lnTo>
                    <a:lnTo>
                      <a:pt x="2381" y="724"/>
                    </a:lnTo>
                    <a:lnTo>
                      <a:pt x="2400" y="724"/>
                    </a:lnTo>
                    <a:lnTo>
                      <a:pt x="2420" y="743"/>
                    </a:lnTo>
                    <a:lnTo>
                      <a:pt x="2439" y="743"/>
                    </a:lnTo>
                    <a:lnTo>
                      <a:pt x="2458" y="743"/>
                    </a:lnTo>
                    <a:lnTo>
                      <a:pt x="2515" y="705"/>
                    </a:lnTo>
                    <a:lnTo>
                      <a:pt x="2534" y="686"/>
                    </a:lnTo>
                    <a:lnTo>
                      <a:pt x="2534" y="667"/>
                    </a:lnTo>
                    <a:lnTo>
                      <a:pt x="2553" y="609"/>
                    </a:lnTo>
                    <a:lnTo>
                      <a:pt x="2553" y="572"/>
                    </a:lnTo>
                    <a:lnTo>
                      <a:pt x="2572" y="572"/>
                    </a:lnTo>
                    <a:lnTo>
                      <a:pt x="2591" y="552"/>
                    </a:lnTo>
                    <a:lnTo>
                      <a:pt x="2610" y="533"/>
                    </a:lnTo>
                    <a:lnTo>
                      <a:pt x="2610" y="514"/>
                    </a:lnTo>
                    <a:lnTo>
                      <a:pt x="2610" y="495"/>
                    </a:lnTo>
                    <a:lnTo>
                      <a:pt x="2629" y="476"/>
                    </a:lnTo>
                    <a:lnTo>
                      <a:pt x="2648" y="457"/>
                    </a:lnTo>
                    <a:lnTo>
                      <a:pt x="2648" y="476"/>
                    </a:lnTo>
                    <a:lnTo>
                      <a:pt x="2648" y="495"/>
                    </a:lnTo>
                    <a:lnTo>
                      <a:pt x="2648" y="514"/>
                    </a:lnTo>
                    <a:lnTo>
                      <a:pt x="2667" y="514"/>
                    </a:lnTo>
                    <a:lnTo>
                      <a:pt x="2705" y="495"/>
                    </a:lnTo>
                    <a:lnTo>
                      <a:pt x="2725" y="495"/>
                    </a:lnTo>
                    <a:lnTo>
                      <a:pt x="2743" y="495"/>
                    </a:lnTo>
                    <a:lnTo>
                      <a:pt x="2743" y="476"/>
                    </a:lnTo>
                    <a:lnTo>
                      <a:pt x="2762" y="476"/>
                    </a:lnTo>
                    <a:lnTo>
                      <a:pt x="2762" y="457"/>
                    </a:lnTo>
                    <a:lnTo>
                      <a:pt x="2762" y="438"/>
                    </a:lnTo>
                    <a:lnTo>
                      <a:pt x="2781" y="457"/>
                    </a:lnTo>
                    <a:lnTo>
                      <a:pt x="2781" y="476"/>
                    </a:lnTo>
                    <a:lnTo>
                      <a:pt x="2801" y="457"/>
                    </a:lnTo>
                    <a:lnTo>
                      <a:pt x="2820" y="438"/>
                    </a:lnTo>
                    <a:lnTo>
                      <a:pt x="2820" y="419"/>
                    </a:lnTo>
                    <a:lnTo>
                      <a:pt x="2820" y="400"/>
                    </a:lnTo>
                    <a:lnTo>
                      <a:pt x="2839" y="400"/>
                    </a:lnTo>
                    <a:lnTo>
                      <a:pt x="2857" y="400"/>
                    </a:lnTo>
                    <a:lnTo>
                      <a:pt x="2857" y="419"/>
                    </a:lnTo>
                    <a:lnTo>
                      <a:pt x="2877" y="419"/>
                    </a:lnTo>
                    <a:lnTo>
                      <a:pt x="2896" y="419"/>
                    </a:lnTo>
                    <a:lnTo>
                      <a:pt x="2953" y="419"/>
                    </a:lnTo>
                    <a:lnTo>
                      <a:pt x="2972" y="400"/>
                    </a:lnTo>
                    <a:lnTo>
                      <a:pt x="2972" y="381"/>
                    </a:lnTo>
                    <a:lnTo>
                      <a:pt x="2953" y="362"/>
                    </a:lnTo>
                    <a:lnTo>
                      <a:pt x="2953" y="343"/>
                    </a:lnTo>
                    <a:lnTo>
                      <a:pt x="2972" y="343"/>
                    </a:lnTo>
                    <a:lnTo>
                      <a:pt x="3010" y="343"/>
                    </a:lnTo>
                    <a:lnTo>
                      <a:pt x="3029" y="343"/>
                    </a:lnTo>
                    <a:lnTo>
                      <a:pt x="3029" y="362"/>
                    </a:lnTo>
                    <a:lnTo>
                      <a:pt x="3029" y="381"/>
                    </a:lnTo>
                    <a:lnTo>
                      <a:pt x="3029" y="400"/>
                    </a:lnTo>
                    <a:lnTo>
                      <a:pt x="3048" y="400"/>
                    </a:lnTo>
                    <a:lnTo>
                      <a:pt x="3048" y="381"/>
                    </a:lnTo>
                    <a:lnTo>
                      <a:pt x="3067" y="381"/>
                    </a:lnTo>
                    <a:lnTo>
                      <a:pt x="3067" y="362"/>
                    </a:lnTo>
                    <a:lnTo>
                      <a:pt x="3067" y="324"/>
                    </a:lnTo>
                    <a:lnTo>
                      <a:pt x="3067" y="343"/>
                    </a:lnTo>
                    <a:lnTo>
                      <a:pt x="3086" y="362"/>
                    </a:lnTo>
                    <a:lnTo>
                      <a:pt x="3106" y="362"/>
                    </a:lnTo>
                    <a:lnTo>
                      <a:pt x="3124" y="362"/>
                    </a:lnTo>
                    <a:lnTo>
                      <a:pt x="3143" y="343"/>
                    </a:lnTo>
                    <a:lnTo>
                      <a:pt x="3143" y="324"/>
                    </a:lnTo>
                    <a:lnTo>
                      <a:pt x="3162" y="324"/>
                    </a:lnTo>
                    <a:lnTo>
                      <a:pt x="3162" y="305"/>
                    </a:lnTo>
                    <a:lnTo>
                      <a:pt x="3162" y="286"/>
                    </a:lnTo>
                    <a:lnTo>
                      <a:pt x="3182" y="267"/>
                    </a:lnTo>
                    <a:lnTo>
                      <a:pt x="3201" y="191"/>
                    </a:lnTo>
                    <a:lnTo>
                      <a:pt x="3219" y="171"/>
                    </a:lnTo>
                    <a:lnTo>
                      <a:pt x="3238" y="171"/>
                    </a:lnTo>
                    <a:lnTo>
                      <a:pt x="3238" y="191"/>
                    </a:lnTo>
                    <a:lnTo>
                      <a:pt x="3238" y="210"/>
                    </a:lnTo>
                    <a:lnTo>
                      <a:pt x="3258" y="228"/>
                    </a:lnTo>
                    <a:lnTo>
                      <a:pt x="3296" y="210"/>
                    </a:lnTo>
                    <a:lnTo>
                      <a:pt x="3372" y="133"/>
                    </a:lnTo>
                    <a:lnTo>
                      <a:pt x="3372" y="114"/>
                    </a:lnTo>
                    <a:lnTo>
                      <a:pt x="3391" y="114"/>
                    </a:lnTo>
                    <a:lnTo>
                      <a:pt x="3410" y="114"/>
                    </a:lnTo>
                    <a:lnTo>
                      <a:pt x="3429" y="114"/>
                    </a:lnTo>
                    <a:lnTo>
                      <a:pt x="3410" y="95"/>
                    </a:lnTo>
                    <a:lnTo>
                      <a:pt x="3429" y="76"/>
                    </a:lnTo>
                    <a:lnTo>
                      <a:pt x="3448" y="76"/>
                    </a:lnTo>
                    <a:lnTo>
                      <a:pt x="3448" y="95"/>
                    </a:lnTo>
                    <a:lnTo>
                      <a:pt x="3467" y="95"/>
                    </a:lnTo>
                    <a:lnTo>
                      <a:pt x="3486" y="76"/>
                    </a:lnTo>
                    <a:lnTo>
                      <a:pt x="3486" y="57"/>
                    </a:lnTo>
                    <a:lnTo>
                      <a:pt x="3505" y="38"/>
                    </a:lnTo>
                    <a:lnTo>
                      <a:pt x="3505" y="57"/>
                    </a:lnTo>
                    <a:lnTo>
                      <a:pt x="3524" y="57"/>
                    </a:lnTo>
                    <a:lnTo>
                      <a:pt x="3524" y="76"/>
                    </a:lnTo>
                    <a:lnTo>
                      <a:pt x="3524" y="95"/>
                    </a:lnTo>
                    <a:lnTo>
                      <a:pt x="3543" y="95"/>
                    </a:lnTo>
                    <a:lnTo>
                      <a:pt x="3563" y="76"/>
                    </a:lnTo>
                    <a:lnTo>
                      <a:pt x="3582" y="76"/>
                    </a:lnTo>
                    <a:lnTo>
                      <a:pt x="3600" y="76"/>
                    </a:lnTo>
                    <a:lnTo>
                      <a:pt x="3600" y="95"/>
                    </a:lnTo>
                    <a:lnTo>
                      <a:pt x="3619" y="95"/>
                    </a:lnTo>
                    <a:lnTo>
                      <a:pt x="3619" y="114"/>
                    </a:lnTo>
                    <a:lnTo>
                      <a:pt x="3639" y="114"/>
                    </a:lnTo>
                    <a:lnTo>
                      <a:pt x="3639" y="95"/>
                    </a:lnTo>
                    <a:lnTo>
                      <a:pt x="3658" y="95"/>
                    </a:lnTo>
                    <a:lnTo>
                      <a:pt x="3677" y="76"/>
                    </a:lnTo>
                    <a:lnTo>
                      <a:pt x="3696" y="76"/>
                    </a:lnTo>
                    <a:lnTo>
                      <a:pt x="3696" y="95"/>
                    </a:lnTo>
                    <a:lnTo>
                      <a:pt x="3715" y="114"/>
                    </a:lnTo>
                    <a:lnTo>
                      <a:pt x="3715" y="133"/>
                    </a:lnTo>
                    <a:lnTo>
                      <a:pt x="3734" y="133"/>
                    </a:lnTo>
                    <a:lnTo>
                      <a:pt x="3753" y="114"/>
                    </a:lnTo>
                    <a:lnTo>
                      <a:pt x="3772" y="95"/>
                    </a:lnTo>
                    <a:lnTo>
                      <a:pt x="3791" y="95"/>
                    </a:lnTo>
                    <a:lnTo>
                      <a:pt x="3829" y="114"/>
                    </a:lnTo>
                    <a:lnTo>
                      <a:pt x="3848" y="114"/>
                    </a:lnTo>
                    <a:lnTo>
                      <a:pt x="3848" y="95"/>
                    </a:lnTo>
                    <a:lnTo>
                      <a:pt x="3848" y="76"/>
                    </a:lnTo>
                    <a:lnTo>
                      <a:pt x="3848" y="57"/>
                    </a:lnTo>
                    <a:lnTo>
                      <a:pt x="3867" y="38"/>
                    </a:lnTo>
                    <a:lnTo>
                      <a:pt x="3886" y="38"/>
                    </a:lnTo>
                    <a:lnTo>
                      <a:pt x="3886" y="57"/>
                    </a:lnTo>
                    <a:lnTo>
                      <a:pt x="3905" y="57"/>
                    </a:lnTo>
                    <a:lnTo>
                      <a:pt x="3924" y="57"/>
                    </a:lnTo>
                    <a:lnTo>
                      <a:pt x="3944" y="38"/>
                    </a:lnTo>
                    <a:lnTo>
                      <a:pt x="3963" y="19"/>
                    </a:lnTo>
                    <a:lnTo>
                      <a:pt x="3981" y="0"/>
                    </a:lnTo>
                    <a:lnTo>
                      <a:pt x="4020" y="19"/>
                    </a:lnTo>
                    <a:lnTo>
                      <a:pt x="4039" y="19"/>
                    </a:lnTo>
                    <a:lnTo>
                      <a:pt x="4058" y="19"/>
                    </a:lnTo>
                    <a:lnTo>
                      <a:pt x="4058" y="38"/>
                    </a:lnTo>
                    <a:lnTo>
                      <a:pt x="4058" y="76"/>
                    </a:lnTo>
                    <a:lnTo>
                      <a:pt x="4020" y="114"/>
                    </a:lnTo>
                    <a:lnTo>
                      <a:pt x="4058" y="114"/>
                    </a:lnTo>
                    <a:lnTo>
                      <a:pt x="4096" y="95"/>
                    </a:lnTo>
                    <a:lnTo>
                      <a:pt x="4115" y="76"/>
                    </a:lnTo>
                    <a:lnTo>
                      <a:pt x="4134" y="95"/>
                    </a:lnTo>
                    <a:lnTo>
                      <a:pt x="4153" y="95"/>
                    </a:lnTo>
                    <a:lnTo>
                      <a:pt x="4153" y="114"/>
                    </a:lnTo>
                    <a:lnTo>
                      <a:pt x="4172" y="95"/>
                    </a:lnTo>
                    <a:lnTo>
                      <a:pt x="4172" y="76"/>
                    </a:lnTo>
                    <a:lnTo>
                      <a:pt x="4191" y="57"/>
                    </a:lnTo>
                    <a:lnTo>
                      <a:pt x="4210" y="76"/>
                    </a:lnTo>
                    <a:lnTo>
                      <a:pt x="4210" y="95"/>
                    </a:lnTo>
                    <a:lnTo>
                      <a:pt x="4229" y="76"/>
                    </a:lnTo>
                    <a:lnTo>
                      <a:pt x="4248" y="76"/>
                    </a:lnTo>
                    <a:lnTo>
                      <a:pt x="4267" y="57"/>
                    </a:lnTo>
                    <a:lnTo>
                      <a:pt x="4267" y="38"/>
                    </a:lnTo>
                    <a:lnTo>
                      <a:pt x="4267" y="19"/>
                    </a:lnTo>
                    <a:lnTo>
                      <a:pt x="4286" y="0"/>
                    </a:lnTo>
                    <a:lnTo>
                      <a:pt x="4305" y="0"/>
                    </a:lnTo>
                    <a:lnTo>
                      <a:pt x="4325" y="0"/>
                    </a:lnTo>
                    <a:lnTo>
                      <a:pt x="4325" y="19"/>
                    </a:lnTo>
                    <a:lnTo>
                      <a:pt x="4305" y="38"/>
                    </a:lnTo>
                    <a:lnTo>
                      <a:pt x="4305" y="57"/>
                    </a:lnTo>
                    <a:lnTo>
                      <a:pt x="4305" y="76"/>
                    </a:lnTo>
                    <a:lnTo>
                      <a:pt x="4325" y="57"/>
                    </a:lnTo>
                    <a:lnTo>
                      <a:pt x="4343" y="76"/>
                    </a:lnTo>
                    <a:lnTo>
                      <a:pt x="4343" y="95"/>
                    </a:lnTo>
                    <a:lnTo>
                      <a:pt x="4325" y="114"/>
                    </a:lnTo>
                    <a:lnTo>
                      <a:pt x="4325" y="133"/>
                    </a:lnTo>
                    <a:lnTo>
                      <a:pt x="4325" y="152"/>
                    </a:lnTo>
                    <a:lnTo>
                      <a:pt x="4343" y="152"/>
                    </a:lnTo>
                    <a:lnTo>
                      <a:pt x="4343" y="133"/>
                    </a:lnTo>
                    <a:lnTo>
                      <a:pt x="4343" y="114"/>
                    </a:lnTo>
                    <a:lnTo>
                      <a:pt x="4362" y="114"/>
                    </a:lnTo>
                    <a:lnTo>
                      <a:pt x="4381" y="95"/>
                    </a:lnTo>
                    <a:lnTo>
                      <a:pt x="4381" y="114"/>
                    </a:lnTo>
                    <a:lnTo>
                      <a:pt x="4381" y="133"/>
                    </a:lnTo>
                    <a:lnTo>
                      <a:pt x="4401" y="114"/>
                    </a:lnTo>
                    <a:lnTo>
                      <a:pt x="4420" y="114"/>
                    </a:lnTo>
                    <a:lnTo>
                      <a:pt x="4439" y="95"/>
                    </a:lnTo>
                    <a:lnTo>
                      <a:pt x="4439" y="76"/>
                    </a:lnTo>
                    <a:lnTo>
                      <a:pt x="4457" y="95"/>
                    </a:lnTo>
                    <a:lnTo>
                      <a:pt x="4477" y="114"/>
                    </a:lnTo>
                    <a:lnTo>
                      <a:pt x="4477" y="133"/>
                    </a:lnTo>
                    <a:lnTo>
                      <a:pt x="4496" y="133"/>
                    </a:lnTo>
                    <a:lnTo>
                      <a:pt x="4515" y="133"/>
                    </a:lnTo>
                    <a:lnTo>
                      <a:pt x="4534" y="152"/>
                    </a:lnTo>
                    <a:lnTo>
                      <a:pt x="4572" y="171"/>
                    </a:lnTo>
                    <a:lnTo>
                      <a:pt x="4591" y="171"/>
                    </a:lnTo>
                    <a:lnTo>
                      <a:pt x="4591" y="191"/>
                    </a:lnTo>
                    <a:lnTo>
                      <a:pt x="4610" y="210"/>
                    </a:lnTo>
                    <a:lnTo>
                      <a:pt x="4610" y="191"/>
                    </a:lnTo>
                    <a:lnTo>
                      <a:pt x="4629" y="191"/>
                    </a:lnTo>
                    <a:lnTo>
                      <a:pt x="4629" y="171"/>
                    </a:lnTo>
                    <a:lnTo>
                      <a:pt x="4667" y="191"/>
                    </a:lnTo>
                    <a:lnTo>
                      <a:pt x="4686" y="191"/>
                    </a:lnTo>
                    <a:lnTo>
                      <a:pt x="4706" y="171"/>
                    </a:lnTo>
                    <a:lnTo>
                      <a:pt x="4724" y="171"/>
                    </a:lnTo>
                    <a:lnTo>
                      <a:pt x="4743" y="171"/>
                    </a:lnTo>
                    <a:lnTo>
                      <a:pt x="4762" y="171"/>
                    </a:lnTo>
                    <a:lnTo>
                      <a:pt x="4782" y="191"/>
                    </a:lnTo>
                    <a:lnTo>
                      <a:pt x="4801" y="191"/>
                    </a:lnTo>
                    <a:lnTo>
                      <a:pt x="4801" y="171"/>
                    </a:lnTo>
                    <a:lnTo>
                      <a:pt x="4820" y="171"/>
                    </a:lnTo>
                    <a:lnTo>
                      <a:pt x="4820" y="152"/>
                    </a:lnTo>
                    <a:lnTo>
                      <a:pt x="4820" y="133"/>
                    </a:lnTo>
                    <a:lnTo>
                      <a:pt x="4838" y="133"/>
                    </a:lnTo>
                    <a:lnTo>
                      <a:pt x="4838" y="152"/>
                    </a:lnTo>
                    <a:lnTo>
                      <a:pt x="4858" y="171"/>
                    </a:lnTo>
                    <a:lnTo>
                      <a:pt x="4858" y="191"/>
                    </a:lnTo>
                    <a:lnTo>
                      <a:pt x="4858" y="210"/>
                    </a:lnTo>
                    <a:lnTo>
                      <a:pt x="4877" y="191"/>
                    </a:lnTo>
                    <a:lnTo>
                      <a:pt x="4877" y="171"/>
                    </a:lnTo>
                    <a:lnTo>
                      <a:pt x="4858" y="171"/>
                    </a:lnTo>
                    <a:lnTo>
                      <a:pt x="4877" y="171"/>
                    </a:lnTo>
                    <a:lnTo>
                      <a:pt x="4896" y="171"/>
                    </a:lnTo>
                    <a:lnTo>
                      <a:pt x="4896" y="191"/>
                    </a:lnTo>
                    <a:lnTo>
                      <a:pt x="4896" y="210"/>
                    </a:lnTo>
                    <a:lnTo>
                      <a:pt x="4915" y="210"/>
                    </a:lnTo>
                    <a:lnTo>
                      <a:pt x="4934" y="210"/>
                    </a:lnTo>
                    <a:lnTo>
                      <a:pt x="4953" y="210"/>
                    </a:lnTo>
                    <a:lnTo>
                      <a:pt x="4953" y="228"/>
                    </a:lnTo>
                    <a:lnTo>
                      <a:pt x="4972" y="228"/>
                    </a:lnTo>
                    <a:lnTo>
                      <a:pt x="4972" y="191"/>
                    </a:lnTo>
                    <a:lnTo>
                      <a:pt x="4972" y="171"/>
                    </a:lnTo>
                    <a:lnTo>
                      <a:pt x="5010" y="171"/>
                    </a:lnTo>
                    <a:lnTo>
                      <a:pt x="5029" y="171"/>
                    </a:lnTo>
                    <a:lnTo>
                      <a:pt x="5029" y="191"/>
                    </a:lnTo>
                    <a:lnTo>
                      <a:pt x="5010" y="210"/>
                    </a:lnTo>
                    <a:lnTo>
                      <a:pt x="5010" y="228"/>
                    </a:lnTo>
                    <a:lnTo>
                      <a:pt x="5029" y="247"/>
                    </a:lnTo>
                    <a:lnTo>
                      <a:pt x="5048" y="247"/>
                    </a:lnTo>
                    <a:lnTo>
                      <a:pt x="5067" y="210"/>
                    </a:lnTo>
                    <a:lnTo>
                      <a:pt x="5087" y="191"/>
                    </a:lnTo>
                    <a:lnTo>
                      <a:pt x="5105" y="210"/>
                    </a:lnTo>
                    <a:lnTo>
                      <a:pt x="5105" y="228"/>
                    </a:lnTo>
                    <a:lnTo>
                      <a:pt x="5124" y="228"/>
                    </a:lnTo>
                    <a:lnTo>
                      <a:pt x="5143" y="228"/>
                    </a:lnTo>
                    <a:lnTo>
                      <a:pt x="5163" y="228"/>
                    </a:lnTo>
                    <a:lnTo>
                      <a:pt x="5143" y="247"/>
                    </a:lnTo>
                    <a:lnTo>
                      <a:pt x="5143" y="267"/>
                    </a:lnTo>
                    <a:lnTo>
                      <a:pt x="5163" y="267"/>
                    </a:lnTo>
                    <a:lnTo>
                      <a:pt x="5239" y="267"/>
                    </a:lnTo>
                    <a:lnTo>
                      <a:pt x="5239" y="286"/>
                    </a:lnTo>
                    <a:lnTo>
                      <a:pt x="5296" y="305"/>
                    </a:lnTo>
                    <a:lnTo>
                      <a:pt x="5296" y="324"/>
                    </a:lnTo>
                    <a:lnTo>
                      <a:pt x="5277" y="324"/>
                    </a:lnTo>
                    <a:lnTo>
                      <a:pt x="5258" y="324"/>
                    </a:lnTo>
                    <a:lnTo>
                      <a:pt x="5239" y="324"/>
                    </a:lnTo>
                    <a:lnTo>
                      <a:pt x="5296" y="362"/>
                    </a:lnTo>
                    <a:lnTo>
                      <a:pt x="5315" y="381"/>
                    </a:lnTo>
                    <a:lnTo>
                      <a:pt x="5296" y="400"/>
                    </a:lnTo>
                    <a:lnTo>
                      <a:pt x="5315" y="400"/>
                    </a:lnTo>
                    <a:lnTo>
                      <a:pt x="5334" y="400"/>
                    </a:lnTo>
                    <a:lnTo>
                      <a:pt x="5334" y="381"/>
                    </a:lnTo>
                    <a:lnTo>
                      <a:pt x="5334" y="400"/>
                    </a:lnTo>
                    <a:lnTo>
                      <a:pt x="5353" y="438"/>
                    </a:lnTo>
                    <a:lnTo>
                      <a:pt x="5353" y="457"/>
                    </a:lnTo>
                    <a:lnTo>
                      <a:pt x="5372" y="457"/>
                    </a:lnTo>
                    <a:lnTo>
                      <a:pt x="5391" y="419"/>
                    </a:lnTo>
                    <a:lnTo>
                      <a:pt x="5391" y="438"/>
                    </a:lnTo>
                    <a:lnTo>
                      <a:pt x="5391" y="457"/>
                    </a:lnTo>
                    <a:lnTo>
                      <a:pt x="5410" y="457"/>
                    </a:lnTo>
                    <a:lnTo>
                      <a:pt x="5429" y="457"/>
                    </a:lnTo>
                    <a:lnTo>
                      <a:pt x="5467" y="457"/>
                    </a:lnTo>
                    <a:lnTo>
                      <a:pt x="5448" y="438"/>
                    </a:lnTo>
                    <a:lnTo>
                      <a:pt x="5467" y="438"/>
                    </a:lnTo>
                    <a:lnTo>
                      <a:pt x="5486" y="438"/>
                    </a:lnTo>
                    <a:lnTo>
                      <a:pt x="5505" y="438"/>
                    </a:lnTo>
                    <a:lnTo>
                      <a:pt x="5524" y="457"/>
                    </a:lnTo>
                    <a:lnTo>
                      <a:pt x="5544" y="419"/>
                    </a:lnTo>
                    <a:lnTo>
                      <a:pt x="5563" y="419"/>
                    </a:lnTo>
                    <a:lnTo>
                      <a:pt x="5581" y="419"/>
                    </a:lnTo>
                    <a:lnTo>
                      <a:pt x="5581" y="438"/>
                    </a:lnTo>
                    <a:lnTo>
                      <a:pt x="5581" y="457"/>
                    </a:lnTo>
                    <a:lnTo>
                      <a:pt x="5600" y="457"/>
                    </a:lnTo>
                    <a:lnTo>
                      <a:pt x="5600" y="438"/>
                    </a:lnTo>
                    <a:lnTo>
                      <a:pt x="5620" y="438"/>
                    </a:lnTo>
                    <a:lnTo>
                      <a:pt x="5620" y="457"/>
                    </a:lnTo>
                    <a:lnTo>
                      <a:pt x="5639" y="476"/>
                    </a:lnTo>
                    <a:lnTo>
                      <a:pt x="5658" y="457"/>
                    </a:lnTo>
                    <a:lnTo>
                      <a:pt x="5677" y="476"/>
                    </a:lnTo>
                    <a:lnTo>
                      <a:pt x="5658" y="495"/>
                    </a:lnTo>
                    <a:lnTo>
                      <a:pt x="5677" y="514"/>
                    </a:lnTo>
                    <a:lnTo>
                      <a:pt x="5696" y="514"/>
                    </a:lnTo>
                    <a:lnTo>
                      <a:pt x="5715" y="514"/>
                    </a:lnTo>
                    <a:lnTo>
                      <a:pt x="5734" y="495"/>
                    </a:lnTo>
                    <a:lnTo>
                      <a:pt x="5753" y="514"/>
                    </a:lnTo>
                    <a:lnTo>
                      <a:pt x="5772" y="514"/>
                    </a:lnTo>
                    <a:lnTo>
                      <a:pt x="5772" y="533"/>
                    </a:lnTo>
                    <a:lnTo>
                      <a:pt x="5772" y="552"/>
                    </a:lnTo>
                    <a:lnTo>
                      <a:pt x="5791" y="572"/>
                    </a:lnTo>
                    <a:lnTo>
                      <a:pt x="5810" y="572"/>
                    </a:lnTo>
                    <a:lnTo>
                      <a:pt x="5810" y="591"/>
                    </a:lnTo>
                    <a:lnTo>
                      <a:pt x="5829" y="591"/>
                    </a:lnTo>
                    <a:lnTo>
                      <a:pt x="5829" y="609"/>
                    </a:lnTo>
                    <a:lnTo>
                      <a:pt x="5848" y="572"/>
                    </a:lnTo>
                    <a:lnTo>
                      <a:pt x="5867" y="572"/>
                    </a:lnTo>
                    <a:lnTo>
                      <a:pt x="5867" y="591"/>
                    </a:lnTo>
                    <a:lnTo>
                      <a:pt x="5886" y="628"/>
                    </a:lnTo>
                    <a:lnTo>
                      <a:pt x="5905" y="628"/>
                    </a:lnTo>
                    <a:lnTo>
                      <a:pt x="5925" y="628"/>
                    </a:lnTo>
                    <a:lnTo>
                      <a:pt x="5925" y="648"/>
                    </a:lnTo>
                    <a:lnTo>
                      <a:pt x="5925" y="667"/>
                    </a:lnTo>
                    <a:lnTo>
                      <a:pt x="5944" y="686"/>
                    </a:lnTo>
                    <a:lnTo>
                      <a:pt x="5981" y="724"/>
                    </a:lnTo>
                    <a:lnTo>
                      <a:pt x="6001" y="724"/>
                    </a:lnTo>
                    <a:lnTo>
                      <a:pt x="6020" y="724"/>
                    </a:lnTo>
                    <a:lnTo>
                      <a:pt x="6058" y="743"/>
                    </a:lnTo>
                    <a:lnTo>
                      <a:pt x="6077" y="762"/>
                    </a:lnTo>
                    <a:lnTo>
                      <a:pt x="6096" y="781"/>
                    </a:lnTo>
                    <a:lnTo>
                      <a:pt x="6115" y="781"/>
                    </a:lnTo>
                    <a:lnTo>
                      <a:pt x="6115" y="800"/>
                    </a:lnTo>
                    <a:lnTo>
                      <a:pt x="6153" y="838"/>
                    </a:lnTo>
                    <a:lnTo>
                      <a:pt x="6172" y="895"/>
                    </a:lnTo>
                    <a:lnTo>
                      <a:pt x="6210" y="914"/>
                    </a:lnTo>
                    <a:lnTo>
                      <a:pt x="6229" y="914"/>
                    </a:lnTo>
                    <a:lnTo>
                      <a:pt x="6248" y="933"/>
                    </a:lnTo>
                    <a:lnTo>
                      <a:pt x="6267" y="971"/>
                    </a:lnTo>
                    <a:lnTo>
                      <a:pt x="6306" y="990"/>
                    </a:lnTo>
                    <a:lnTo>
                      <a:pt x="6306" y="1009"/>
                    </a:lnTo>
                    <a:lnTo>
                      <a:pt x="6306" y="1028"/>
                    </a:lnTo>
                    <a:lnTo>
                      <a:pt x="6286" y="1048"/>
                    </a:lnTo>
                    <a:lnTo>
                      <a:pt x="6286" y="1067"/>
                    </a:lnTo>
                    <a:lnTo>
                      <a:pt x="6306" y="1067"/>
                    </a:lnTo>
                    <a:lnTo>
                      <a:pt x="6306" y="1085"/>
                    </a:lnTo>
                    <a:lnTo>
                      <a:pt x="6325" y="1105"/>
                    </a:lnTo>
                    <a:lnTo>
                      <a:pt x="6343" y="1105"/>
                    </a:lnTo>
                    <a:lnTo>
                      <a:pt x="6362" y="1105"/>
                    </a:lnTo>
                    <a:lnTo>
                      <a:pt x="6382" y="1124"/>
                    </a:lnTo>
                    <a:lnTo>
                      <a:pt x="6382" y="1105"/>
                    </a:lnTo>
                    <a:lnTo>
                      <a:pt x="6401" y="1143"/>
                    </a:lnTo>
                    <a:lnTo>
                      <a:pt x="6420" y="1200"/>
                    </a:lnTo>
                    <a:lnTo>
                      <a:pt x="6439" y="1219"/>
                    </a:lnTo>
                    <a:lnTo>
                      <a:pt x="6439" y="1238"/>
                    </a:lnTo>
                    <a:lnTo>
                      <a:pt x="6458" y="1238"/>
                    </a:lnTo>
                    <a:lnTo>
                      <a:pt x="6477" y="1257"/>
                    </a:lnTo>
                    <a:lnTo>
                      <a:pt x="6496" y="1295"/>
                    </a:lnTo>
                    <a:lnTo>
                      <a:pt x="6534" y="1334"/>
                    </a:lnTo>
                    <a:lnTo>
                      <a:pt x="6534" y="1352"/>
                    </a:lnTo>
                    <a:lnTo>
                      <a:pt x="6553" y="1371"/>
                    </a:lnTo>
                    <a:lnTo>
                      <a:pt x="6591" y="1390"/>
                    </a:lnTo>
                    <a:lnTo>
                      <a:pt x="6629" y="1410"/>
                    </a:lnTo>
                    <a:lnTo>
                      <a:pt x="6648" y="1390"/>
                    </a:lnTo>
                    <a:lnTo>
                      <a:pt x="6667" y="1390"/>
                    </a:lnTo>
                    <a:lnTo>
                      <a:pt x="6687" y="1410"/>
                    </a:lnTo>
                    <a:lnTo>
                      <a:pt x="6705" y="1410"/>
                    </a:lnTo>
                    <a:lnTo>
                      <a:pt x="6763" y="1429"/>
                    </a:lnTo>
                    <a:lnTo>
                      <a:pt x="6782" y="1429"/>
                    </a:lnTo>
                    <a:lnTo>
                      <a:pt x="6801" y="1448"/>
                    </a:lnTo>
                    <a:lnTo>
                      <a:pt x="6819" y="1448"/>
                    </a:lnTo>
                    <a:lnTo>
                      <a:pt x="6839" y="1429"/>
                    </a:lnTo>
                    <a:lnTo>
                      <a:pt x="6915" y="1448"/>
                    </a:lnTo>
                    <a:lnTo>
                      <a:pt x="6934" y="1448"/>
                    </a:lnTo>
                    <a:lnTo>
                      <a:pt x="6972" y="1466"/>
                    </a:lnTo>
                    <a:lnTo>
                      <a:pt x="6972" y="1486"/>
                    </a:lnTo>
                    <a:lnTo>
                      <a:pt x="6991" y="1486"/>
                    </a:lnTo>
                    <a:lnTo>
                      <a:pt x="6991" y="1466"/>
                    </a:lnTo>
                    <a:lnTo>
                      <a:pt x="6991" y="1448"/>
                    </a:lnTo>
                    <a:lnTo>
                      <a:pt x="7010" y="1448"/>
                    </a:lnTo>
                    <a:lnTo>
                      <a:pt x="7010" y="1466"/>
                    </a:lnTo>
                    <a:lnTo>
                      <a:pt x="7029" y="1466"/>
                    </a:lnTo>
                    <a:lnTo>
                      <a:pt x="7048" y="1466"/>
                    </a:lnTo>
                    <a:lnTo>
                      <a:pt x="7068" y="1486"/>
                    </a:lnTo>
                    <a:lnTo>
                      <a:pt x="7086" y="1486"/>
                    </a:lnTo>
                    <a:lnTo>
                      <a:pt x="7105" y="1466"/>
                    </a:lnTo>
                    <a:lnTo>
                      <a:pt x="7124" y="1466"/>
                    </a:lnTo>
                    <a:lnTo>
                      <a:pt x="7144" y="1448"/>
                    </a:lnTo>
                    <a:lnTo>
                      <a:pt x="7163" y="1448"/>
                    </a:lnTo>
                    <a:lnTo>
                      <a:pt x="7163" y="1466"/>
                    </a:lnTo>
                    <a:lnTo>
                      <a:pt x="7182" y="1466"/>
                    </a:lnTo>
                    <a:lnTo>
                      <a:pt x="7200" y="1466"/>
                    </a:lnTo>
                    <a:lnTo>
                      <a:pt x="7239" y="1448"/>
                    </a:lnTo>
                    <a:lnTo>
                      <a:pt x="7258" y="1448"/>
                    </a:lnTo>
                    <a:lnTo>
                      <a:pt x="7258" y="1466"/>
                    </a:lnTo>
                    <a:lnTo>
                      <a:pt x="7277" y="1486"/>
                    </a:lnTo>
                    <a:lnTo>
                      <a:pt x="7296" y="1505"/>
                    </a:lnTo>
                    <a:lnTo>
                      <a:pt x="7334" y="1505"/>
                    </a:lnTo>
                    <a:lnTo>
                      <a:pt x="7334" y="1486"/>
                    </a:lnTo>
                    <a:lnTo>
                      <a:pt x="7353" y="1466"/>
                    </a:lnTo>
                    <a:lnTo>
                      <a:pt x="7372" y="1505"/>
                    </a:lnTo>
                    <a:lnTo>
                      <a:pt x="7391" y="1524"/>
                    </a:lnTo>
                    <a:lnTo>
                      <a:pt x="7391" y="1543"/>
                    </a:lnTo>
                    <a:lnTo>
                      <a:pt x="7391" y="1562"/>
                    </a:lnTo>
                    <a:lnTo>
                      <a:pt x="7410" y="1600"/>
                    </a:lnTo>
                    <a:lnTo>
                      <a:pt x="7410" y="1619"/>
                    </a:lnTo>
                    <a:lnTo>
                      <a:pt x="7391" y="1619"/>
                    </a:lnTo>
                    <a:lnTo>
                      <a:pt x="7372" y="1619"/>
                    </a:lnTo>
                    <a:lnTo>
                      <a:pt x="7353" y="1619"/>
                    </a:lnTo>
                    <a:lnTo>
                      <a:pt x="7334" y="1619"/>
                    </a:lnTo>
                    <a:lnTo>
                      <a:pt x="7315" y="1619"/>
                    </a:lnTo>
                    <a:lnTo>
                      <a:pt x="7315" y="1638"/>
                    </a:lnTo>
                    <a:lnTo>
                      <a:pt x="7296" y="1695"/>
                    </a:lnTo>
                    <a:lnTo>
                      <a:pt x="7277" y="1695"/>
                    </a:lnTo>
                    <a:lnTo>
                      <a:pt x="7277" y="1715"/>
                    </a:lnTo>
                    <a:lnTo>
                      <a:pt x="7258" y="1715"/>
                    </a:lnTo>
                    <a:lnTo>
                      <a:pt x="7239" y="1715"/>
                    </a:lnTo>
                    <a:lnTo>
                      <a:pt x="7220" y="1752"/>
                    </a:lnTo>
                    <a:lnTo>
                      <a:pt x="7220" y="1733"/>
                    </a:lnTo>
                    <a:lnTo>
                      <a:pt x="7200" y="1733"/>
                    </a:lnTo>
                    <a:lnTo>
                      <a:pt x="7200" y="1752"/>
                    </a:lnTo>
                    <a:lnTo>
                      <a:pt x="7200" y="1771"/>
                    </a:lnTo>
                    <a:lnTo>
                      <a:pt x="7200" y="1791"/>
                    </a:lnTo>
                    <a:lnTo>
                      <a:pt x="7182" y="1791"/>
                    </a:lnTo>
                    <a:lnTo>
                      <a:pt x="7182" y="1810"/>
                    </a:lnTo>
                    <a:lnTo>
                      <a:pt x="7163" y="1810"/>
                    </a:lnTo>
                    <a:lnTo>
                      <a:pt x="7163" y="1847"/>
                    </a:lnTo>
                    <a:lnTo>
                      <a:pt x="7163" y="1886"/>
                    </a:lnTo>
                    <a:lnTo>
                      <a:pt x="7182" y="1981"/>
                    </a:lnTo>
                    <a:lnTo>
                      <a:pt x="7182" y="2000"/>
                    </a:lnTo>
                    <a:lnTo>
                      <a:pt x="7163" y="2000"/>
                    </a:lnTo>
                    <a:lnTo>
                      <a:pt x="7163" y="2038"/>
                    </a:lnTo>
                    <a:lnTo>
                      <a:pt x="7144" y="2076"/>
                    </a:lnTo>
                    <a:lnTo>
                      <a:pt x="7124" y="2095"/>
                    </a:lnTo>
                    <a:lnTo>
                      <a:pt x="7124" y="2114"/>
                    </a:lnTo>
                    <a:lnTo>
                      <a:pt x="7124" y="2133"/>
                    </a:lnTo>
                    <a:lnTo>
                      <a:pt x="7124" y="2152"/>
                    </a:lnTo>
                    <a:lnTo>
                      <a:pt x="7105" y="2152"/>
                    </a:lnTo>
                    <a:lnTo>
                      <a:pt x="7086" y="2152"/>
                    </a:lnTo>
                    <a:lnTo>
                      <a:pt x="7068" y="2133"/>
                    </a:lnTo>
                    <a:lnTo>
                      <a:pt x="7048" y="2133"/>
                    </a:lnTo>
                    <a:lnTo>
                      <a:pt x="7048" y="2152"/>
                    </a:lnTo>
                    <a:lnTo>
                      <a:pt x="7048" y="2172"/>
                    </a:lnTo>
                    <a:lnTo>
                      <a:pt x="7029" y="2191"/>
                    </a:lnTo>
                    <a:lnTo>
                      <a:pt x="6991" y="2228"/>
                    </a:lnTo>
                    <a:lnTo>
                      <a:pt x="6972" y="2228"/>
                    </a:lnTo>
                    <a:lnTo>
                      <a:pt x="6972" y="2248"/>
                    </a:lnTo>
                    <a:lnTo>
                      <a:pt x="6972" y="2267"/>
                    </a:lnTo>
                    <a:lnTo>
                      <a:pt x="6972" y="2286"/>
                    </a:lnTo>
                    <a:lnTo>
                      <a:pt x="6972" y="2324"/>
                    </a:lnTo>
                    <a:lnTo>
                      <a:pt x="6972" y="2343"/>
                    </a:lnTo>
                    <a:lnTo>
                      <a:pt x="6991" y="2362"/>
                    </a:lnTo>
                    <a:lnTo>
                      <a:pt x="7048" y="2381"/>
                    </a:lnTo>
                    <a:lnTo>
                      <a:pt x="7048" y="2400"/>
                    </a:lnTo>
                    <a:lnTo>
                      <a:pt x="7068" y="2400"/>
                    </a:lnTo>
                    <a:lnTo>
                      <a:pt x="7068" y="2419"/>
                    </a:lnTo>
                    <a:lnTo>
                      <a:pt x="7086" y="2419"/>
                    </a:lnTo>
                    <a:lnTo>
                      <a:pt x="7086" y="2400"/>
                    </a:lnTo>
                    <a:lnTo>
                      <a:pt x="7105" y="2381"/>
                    </a:lnTo>
                    <a:lnTo>
                      <a:pt x="7086" y="2362"/>
                    </a:lnTo>
                    <a:lnTo>
                      <a:pt x="7086" y="2343"/>
                    </a:lnTo>
                    <a:lnTo>
                      <a:pt x="7048" y="2324"/>
                    </a:lnTo>
                    <a:lnTo>
                      <a:pt x="7048" y="2305"/>
                    </a:lnTo>
                    <a:lnTo>
                      <a:pt x="7048" y="2286"/>
                    </a:lnTo>
                    <a:lnTo>
                      <a:pt x="7086" y="2286"/>
                    </a:lnTo>
                    <a:lnTo>
                      <a:pt x="7105" y="2286"/>
                    </a:lnTo>
                    <a:lnTo>
                      <a:pt x="7124" y="2267"/>
                    </a:lnTo>
                    <a:lnTo>
                      <a:pt x="7144" y="2267"/>
                    </a:lnTo>
                    <a:lnTo>
                      <a:pt x="7163" y="2267"/>
                    </a:lnTo>
                    <a:lnTo>
                      <a:pt x="7163" y="2248"/>
                    </a:lnTo>
                    <a:lnTo>
                      <a:pt x="7200" y="2248"/>
                    </a:lnTo>
                    <a:lnTo>
                      <a:pt x="7239" y="2267"/>
                    </a:lnTo>
                    <a:lnTo>
                      <a:pt x="7258" y="2267"/>
                    </a:lnTo>
                    <a:lnTo>
                      <a:pt x="7258" y="2286"/>
                    </a:lnTo>
                    <a:lnTo>
                      <a:pt x="7296" y="2324"/>
                    </a:lnTo>
                    <a:lnTo>
                      <a:pt x="7315" y="2343"/>
                    </a:lnTo>
                    <a:lnTo>
                      <a:pt x="7353" y="2343"/>
                    </a:lnTo>
                    <a:lnTo>
                      <a:pt x="7372" y="2343"/>
                    </a:lnTo>
                    <a:lnTo>
                      <a:pt x="7372" y="2362"/>
                    </a:lnTo>
                    <a:lnTo>
                      <a:pt x="7372" y="2381"/>
                    </a:lnTo>
                    <a:lnTo>
                      <a:pt x="7391" y="2381"/>
                    </a:lnTo>
                    <a:lnTo>
                      <a:pt x="7296" y="2514"/>
                    </a:lnTo>
                    <a:lnTo>
                      <a:pt x="7258" y="2609"/>
                    </a:lnTo>
                    <a:lnTo>
                      <a:pt x="7182" y="2705"/>
                    </a:lnTo>
                    <a:lnTo>
                      <a:pt x="7124" y="2857"/>
                    </a:lnTo>
                    <a:lnTo>
                      <a:pt x="7086" y="2914"/>
                    </a:lnTo>
                    <a:lnTo>
                      <a:pt x="6934" y="3333"/>
                    </a:lnTo>
                    <a:lnTo>
                      <a:pt x="6896" y="3467"/>
                    </a:lnTo>
                    <a:lnTo>
                      <a:pt x="6839" y="3600"/>
                    </a:lnTo>
                    <a:lnTo>
                      <a:pt x="6572" y="4038"/>
                    </a:lnTo>
                    <a:lnTo>
                      <a:pt x="6572" y="4057"/>
                    </a:lnTo>
                    <a:lnTo>
                      <a:pt x="6458" y="4248"/>
                    </a:lnTo>
                    <a:lnTo>
                      <a:pt x="6343" y="4343"/>
                    </a:lnTo>
                    <a:lnTo>
                      <a:pt x="6306" y="4438"/>
                    </a:lnTo>
                    <a:lnTo>
                      <a:pt x="6153" y="4610"/>
                    </a:lnTo>
                    <a:lnTo>
                      <a:pt x="6058" y="4724"/>
                    </a:lnTo>
                    <a:lnTo>
                      <a:pt x="5886" y="4857"/>
                    </a:lnTo>
                    <a:lnTo>
                      <a:pt x="5658" y="5047"/>
                    </a:lnTo>
                    <a:lnTo>
                      <a:pt x="5391" y="5219"/>
                    </a:lnTo>
                    <a:lnTo>
                      <a:pt x="5353" y="5238"/>
                    </a:lnTo>
                    <a:lnTo>
                      <a:pt x="5219" y="5410"/>
                    </a:lnTo>
                    <a:lnTo>
                      <a:pt x="5201" y="5467"/>
                    </a:lnTo>
                    <a:lnTo>
                      <a:pt x="5182" y="5467"/>
                    </a:lnTo>
                    <a:lnTo>
                      <a:pt x="5182" y="5448"/>
                    </a:lnTo>
                    <a:lnTo>
                      <a:pt x="5182" y="5428"/>
                    </a:lnTo>
                    <a:lnTo>
                      <a:pt x="5201" y="5391"/>
                    </a:lnTo>
                    <a:lnTo>
                      <a:pt x="5219" y="5372"/>
                    </a:lnTo>
                    <a:lnTo>
                      <a:pt x="5219" y="5352"/>
                    </a:lnTo>
                    <a:lnTo>
                      <a:pt x="5219" y="5314"/>
                    </a:lnTo>
                    <a:lnTo>
                      <a:pt x="5219" y="5296"/>
                    </a:lnTo>
                    <a:lnTo>
                      <a:pt x="5201" y="5276"/>
                    </a:lnTo>
                    <a:lnTo>
                      <a:pt x="5219" y="5257"/>
                    </a:lnTo>
                    <a:lnTo>
                      <a:pt x="5239" y="5257"/>
                    </a:lnTo>
                    <a:lnTo>
                      <a:pt x="5239" y="5238"/>
                    </a:lnTo>
                    <a:lnTo>
                      <a:pt x="5239" y="5200"/>
                    </a:lnTo>
                    <a:lnTo>
                      <a:pt x="5182" y="5143"/>
                    </a:lnTo>
                    <a:lnTo>
                      <a:pt x="5182" y="5105"/>
                    </a:lnTo>
                    <a:lnTo>
                      <a:pt x="5219" y="5086"/>
                    </a:lnTo>
                    <a:lnTo>
                      <a:pt x="5258" y="5086"/>
                    </a:lnTo>
                    <a:lnTo>
                      <a:pt x="5334" y="5143"/>
                    </a:lnTo>
                    <a:lnTo>
                      <a:pt x="5372" y="5143"/>
                    </a:lnTo>
                    <a:lnTo>
                      <a:pt x="5410" y="5124"/>
                    </a:lnTo>
                    <a:lnTo>
                      <a:pt x="5429" y="5105"/>
                    </a:lnTo>
                    <a:lnTo>
                      <a:pt x="5410" y="5067"/>
                    </a:lnTo>
                    <a:lnTo>
                      <a:pt x="5448" y="5067"/>
                    </a:lnTo>
                    <a:lnTo>
                      <a:pt x="5505" y="5067"/>
                    </a:lnTo>
                    <a:lnTo>
                      <a:pt x="5524" y="5067"/>
                    </a:lnTo>
                    <a:lnTo>
                      <a:pt x="5563" y="5029"/>
                    </a:lnTo>
                    <a:lnTo>
                      <a:pt x="5677" y="4933"/>
                    </a:lnTo>
                    <a:lnTo>
                      <a:pt x="5677" y="4895"/>
                    </a:lnTo>
                    <a:lnTo>
                      <a:pt x="5715" y="4876"/>
                    </a:lnTo>
                    <a:lnTo>
                      <a:pt x="5715" y="4857"/>
                    </a:lnTo>
                    <a:lnTo>
                      <a:pt x="5734" y="4819"/>
                    </a:lnTo>
                    <a:lnTo>
                      <a:pt x="5734" y="4838"/>
                    </a:lnTo>
                    <a:lnTo>
                      <a:pt x="5772" y="4876"/>
                    </a:lnTo>
                    <a:lnTo>
                      <a:pt x="5772" y="4857"/>
                    </a:lnTo>
                    <a:lnTo>
                      <a:pt x="5772" y="4838"/>
                    </a:lnTo>
                    <a:lnTo>
                      <a:pt x="5753" y="4800"/>
                    </a:lnTo>
                    <a:lnTo>
                      <a:pt x="5753" y="4781"/>
                    </a:lnTo>
                    <a:lnTo>
                      <a:pt x="5772" y="4762"/>
                    </a:lnTo>
                    <a:lnTo>
                      <a:pt x="5791" y="4743"/>
                    </a:lnTo>
                    <a:lnTo>
                      <a:pt x="5791" y="4724"/>
                    </a:lnTo>
                    <a:lnTo>
                      <a:pt x="5810" y="4762"/>
                    </a:lnTo>
                    <a:lnTo>
                      <a:pt x="5829" y="4762"/>
                    </a:lnTo>
                    <a:lnTo>
                      <a:pt x="5886" y="4762"/>
                    </a:lnTo>
                    <a:lnTo>
                      <a:pt x="5905" y="4743"/>
                    </a:lnTo>
                    <a:lnTo>
                      <a:pt x="5925" y="4724"/>
                    </a:lnTo>
                    <a:lnTo>
                      <a:pt x="5944" y="4705"/>
                    </a:lnTo>
                    <a:lnTo>
                      <a:pt x="5962" y="4705"/>
                    </a:lnTo>
                    <a:lnTo>
                      <a:pt x="6001" y="4648"/>
                    </a:lnTo>
                    <a:lnTo>
                      <a:pt x="6020" y="4590"/>
                    </a:lnTo>
                    <a:lnTo>
                      <a:pt x="6039" y="4514"/>
                    </a:lnTo>
                    <a:lnTo>
                      <a:pt x="6039" y="4419"/>
                    </a:lnTo>
                    <a:lnTo>
                      <a:pt x="6020" y="4362"/>
                    </a:lnTo>
                    <a:lnTo>
                      <a:pt x="6039" y="4343"/>
                    </a:lnTo>
                    <a:lnTo>
                      <a:pt x="6039" y="4286"/>
                    </a:lnTo>
                    <a:lnTo>
                      <a:pt x="6039" y="4267"/>
                    </a:lnTo>
                    <a:lnTo>
                      <a:pt x="6058" y="4267"/>
                    </a:lnTo>
                    <a:lnTo>
                      <a:pt x="6096" y="4286"/>
                    </a:lnTo>
                    <a:lnTo>
                      <a:pt x="6115" y="4286"/>
                    </a:lnTo>
                    <a:lnTo>
                      <a:pt x="6153" y="4267"/>
                    </a:lnTo>
                    <a:lnTo>
                      <a:pt x="6172" y="4267"/>
                    </a:lnTo>
                    <a:lnTo>
                      <a:pt x="6191" y="4267"/>
                    </a:lnTo>
                    <a:lnTo>
                      <a:pt x="6191" y="4324"/>
                    </a:lnTo>
                    <a:lnTo>
                      <a:pt x="6191" y="4343"/>
                    </a:lnTo>
                    <a:lnTo>
                      <a:pt x="6210" y="4343"/>
                    </a:lnTo>
                    <a:lnTo>
                      <a:pt x="6210" y="4324"/>
                    </a:lnTo>
                    <a:lnTo>
                      <a:pt x="6229" y="4305"/>
                    </a:lnTo>
                    <a:lnTo>
                      <a:pt x="6248" y="4286"/>
                    </a:lnTo>
                    <a:lnTo>
                      <a:pt x="6248" y="4267"/>
                    </a:lnTo>
                    <a:lnTo>
                      <a:pt x="6229" y="4286"/>
                    </a:lnTo>
                    <a:lnTo>
                      <a:pt x="6210" y="4267"/>
                    </a:lnTo>
                    <a:lnTo>
                      <a:pt x="6210" y="4248"/>
                    </a:lnTo>
                    <a:lnTo>
                      <a:pt x="6210" y="4209"/>
                    </a:lnTo>
                    <a:lnTo>
                      <a:pt x="6229" y="4153"/>
                    </a:lnTo>
                    <a:lnTo>
                      <a:pt x="6229" y="4114"/>
                    </a:lnTo>
                    <a:lnTo>
                      <a:pt x="6210" y="4095"/>
                    </a:lnTo>
                    <a:lnTo>
                      <a:pt x="6210" y="4076"/>
                    </a:lnTo>
                    <a:lnTo>
                      <a:pt x="6229" y="4076"/>
                    </a:lnTo>
                    <a:lnTo>
                      <a:pt x="6248" y="4076"/>
                    </a:lnTo>
                    <a:lnTo>
                      <a:pt x="6267" y="4076"/>
                    </a:lnTo>
                    <a:lnTo>
                      <a:pt x="6286" y="4076"/>
                    </a:lnTo>
                    <a:lnTo>
                      <a:pt x="6362" y="4019"/>
                    </a:lnTo>
                    <a:lnTo>
                      <a:pt x="6401" y="4000"/>
                    </a:lnTo>
                    <a:lnTo>
                      <a:pt x="6420" y="4000"/>
                    </a:lnTo>
                    <a:lnTo>
                      <a:pt x="6439" y="3981"/>
                    </a:lnTo>
                    <a:lnTo>
                      <a:pt x="6439" y="3962"/>
                    </a:lnTo>
                    <a:lnTo>
                      <a:pt x="6477" y="3905"/>
                    </a:lnTo>
                    <a:lnTo>
                      <a:pt x="6496" y="3810"/>
                    </a:lnTo>
                    <a:lnTo>
                      <a:pt x="6477" y="3619"/>
                    </a:lnTo>
                    <a:lnTo>
                      <a:pt x="6477" y="3600"/>
                    </a:lnTo>
                    <a:lnTo>
                      <a:pt x="6458" y="3543"/>
                    </a:lnTo>
                    <a:lnTo>
                      <a:pt x="6458" y="3524"/>
                    </a:lnTo>
                    <a:lnTo>
                      <a:pt x="6439" y="3505"/>
                    </a:lnTo>
                    <a:lnTo>
                      <a:pt x="6458" y="3486"/>
                    </a:lnTo>
                    <a:lnTo>
                      <a:pt x="6477" y="3486"/>
                    </a:lnTo>
                    <a:lnTo>
                      <a:pt x="6496" y="3505"/>
                    </a:lnTo>
                    <a:lnTo>
                      <a:pt x="6515" y="3524"/>
                    </a:lnTo>
                    <a:lnTo>
                      <a:pt x="6534" y="3543"/>
                    </a:lnTo>
                    <a:lnTo>
                      <a:pt x="6515" y="3543"/>
                    </a:lnTo>
                    <a:lnTo>
                      <a:pt x="6515" y="3562"/>
                    </a:lnTo>
                    <a:lnTo>
                      <a:pt x="6515" y="3581"/>
                    </a:lnTo>
                    <a:lnTo>
                      <a:pt x="6534" y="3600"/>
                    </a:lnTo>
                    <a:lnTo>
                      <a:pt x="6553" y="3619"/>
                    </a:lnTo>
                    <a:lnTo>
                      <a:pt x="6553" y="3638"/>
                    </a:lnTo>
                    <a:lnTo>
                      <a:pt x="6591" y="3600"/>
                    </a:lnTo>
                    <a:lnTo>
                      <a:pt x="6591" y="3581"/>
                    </a:lnTo>
                    <a:lnTo>
                      <a:pt x="6591" y="3543"/>
                    </a:lnTo>
                    <a:lnTo>
                      <a:pt x="6610" y="3524"/>
                    </a:lnTo>
                    <a:lnTo>
                      <a:pt x="6629" y="3447"/>
                    </a:lnTo>
                    <a:lnTo>
                      <a:pt x="6629" y="3429"/>
                    </a:lnTo>
                    <a:lnTo>
                      <a:pt x="6629" y="3391"/>
                    </a:lnTo>
                    <a:lnTo>
                      <a:pt x="6610" y="3371"/>
                    </a:lnTo>
                    <a:lnTo>
                      <a:pt x="6572" y="3352"/>
                    </a:lnTo>
                    <a:lnTo>
                      <a:pt x="6572" y="3333"/>
                    </a:lnTo>
                    <a:lnTo>
                      <a:pt x="6553" y="3315"/>
                    </a:lnTo>
                    <a:lnTo>
                      <a:pt x="6534" y="3315"/>
                    </a:lnTo>
                    <a:lnTo>
                      <a:pt x="6515" y="3315"/>
                    </a:lnTo>
                    <a:lnTo>
                      <a:pt x="6496" y="3352"/>
                    </a:lnTo>
                    <a:lnTo>
                      <a:pt x="6515" y="3371"/>
                    </a:lnTo>
                    <a:lnTo>
                      <a:pt x="6515" y="3391"/>
                    </a:lnTo>
                    <a:lnTo>
                      <a:pt x="6515" y="3410"/>
                    </a:lnTo>
                    <a:lnTo>
                      <a:pt x="6496" y="3429"/>
                    </a:lnTo>
                    <a:lnTo>
                      <a:pt x="6477" y="3429"/>
                    </a:lnTo>
                    <a:lnTo>
                      <a:pt x="6420" y="3429"/>
                    </a:lnTo>
                    <a:lnTo>
                      <a:pt x="6401" y="3429"/>
                    </a:lnTo>
                    <a:lnTo>
                      <a:pt x="6382" y="3429"/>
                    </a:lnTo>
                    <a:lnTo>
                      <a:pt x="6382" y="3467"/>
                    </a:lnTo>
                    <a:lnTo>
                      <a:pt x="6325" y="3447"/>
                    </a:lnTo>
                    <a:lnTo>
                      <a:pt x="6306" y="3447"/>
                    </a:lnTo>
                    <a:lnTo>
                      <a:pt x="6286" y="3447"/>
                    </a:lnTo>
                    <a:lnTo>
                      <a:pt x="6267" y="3447"/>
                    </a:lnTo>
                    <a:lnTo>
                      <a:pt x="6267" y="3467"/>
                    </a:lnTo>
                    <a:lnTo>
                      <a:pt x="6267" y="3486"/>
                    </a:lnTo>
                    <a:lnTo>
                      <a:pt x="6248" y="3524"/>
                    </a:lnTo>
                    <a:lnTo>
                      <a:pt x="6248" y="3543"/>
                    </a:lnTo>
                    <a:lnTo>
                      <a:pt x="6267" y="3581"/>
                    </a:lnTo>
                    <a:lnTo>
                      <a:pt x="6248" y="3581"/>
                    </a:lnTo>
                    <a:lnTo>
                      <a:pt x="6210" y="3543"/>
                    </a:lnTo>
                    <a:lnTo>
                      <a:pt x="6191" y="3524"/>
                    </a:lnTo>
                    <a:lnTo>
                      <a:pt x="6172" y="3524"/>
                    </a:lnTo>
                    <a:lnTo>
                      <a:pt x="6153" y="3524"/>
                    </a:lnTo>
                    <a:lnTo>
                      <a:pt x="6153" y="3486"/>
                    </a:lnTo>
                    <a:lnTo>
                      <a:pt x="6153" y="3467"/>
                    </a:lnTo>
                    <a:lnTo>
                      <a:pt x="6172" y="3447"/>
                    </a:lnTo>
                    <a:lnTo>
                      <a:pt x="6172" y="3429"/>
                    </a:lnTo>
                    <a:lnTo>
                      <a:pt x="6172" y="3410"/>
                    </a:lnTo>
                    <a:lnTo>
                      <a:pt x="6172" y="3391"/>
                    </a:lnTo>
                    <a:lnTo>
                      <a:pt x="6153" y="3391"/>
                    </a:lnTo>
                    <a:lnTo>
                      <a:pt x="6134" y="3391"/>
                    </a:lnTo>
                    <a:lnTo>
                      <a:pt x="6134" y="3371"/>
                    </a:lnTo>
                    <a:lnTo>
                      <a:pt x="6115" y="3371"/>
                    </a:lnTo>
                    <a:lnTo>
                      <a:pt x="6096" y="3371"/>
                    </a:lnTo>
                    <a:lnTo>
                      <a:pt x="6077" y="3371"/>
                    </a:lnTo>
                    <a:lnTo>
                      <a:pt x="6077" y="3391"/>
                    </a:lnTo>
                    <a:lnTo>
                      <a:pt x="6058" y="3371"/>
                    </a:lnTo>
                    <a:lnTo>
                      <a:pt x="6020" y="3352"/>
                    </a:lnTo>
                    <a:lnTo>
                      <a:pt x="6039" y="3333"/>
                    </a:lnTo>
                    <a:lnTo>
                      <a:pt x="6020" y="3333"/>
                    </a:lnTo>
                    <a:lnTo>
                      <a:pt x="6001" y="3315"/>
                    </a:lnTo>
                    <a:lnTo>
                      <a:pt x="5981" y="3315"/>
                    </a:lnTo>
                    <a:lnTo>
                      <a:pt x="5962" y="3315"/>
                    </a:lnTo>
                    <a:lnTo>
                      <a:pt x="5962" y="3295"/>
                    </a:lnTo>
                    <a:lnTo>
                      <a:pt x="5981" y="3295"/>
                    </a:lnTo>
                    <a:lnTo>
                      <a:pt x="5981" y="3276"/>
                    </a:lnTo>
                    <a:lnTo>
                      <a:pt x="5981" y="3257"/>
                    </a:lnTo>
                    <a:lnTo>
                      <a:pt x="5981" y="3238"/>
                    </a:lnTo>
                    <a:lnTo>
                      <a:pt x="5962" y="3238"/>
                    </a:lnTo>
                    <a:lnTo>
                      <a:pt x="5962" y="3219"/>
                    </a:lnTo>
                    <a:lnTo>
                      <a:pt x="5962" y="3200"/>
                    </a:lnTo>
                    <a:lnTo>
                      <a:pt x="5962" y="3181"/>
                    </a:lnTo>
                    <a:lnTo>
                      <a:pt x="5962" y="3143"/>
                    </a:lnTo>
                    <a:lnTo>
                      <a:pt x="5944" y="3162"/>
                    </a:lnTo>
                    <a:lnTo>
                      <a:pt x="5944" y="3143"/>
                    </a:lnTo>
                    <a:lnTo>
                      <a:pt x="5944" y="3124"/>
                    </a:lnTo>
                    <a:lnTo>
                      <a:pt x="5944" y="3105"/>
                    </a:lnTo>
                    <a:lnTo>
                      <a:pt x="5925" y="3124"/>
                    </a:lnTo>
                    <a:lnTo>
                      <a:pt x="5925" y="3143"/>
                    </a:lnTo>
                    <a:lnTo>
                      <a:pt x="5905" y="3181"/>
                    </a:lnTo>
                    <a:lnTo>
                      <a:pt x="5905" y="3200"/>
                    </a:lnTo>
                    <a:lnTo>
                      <a:pt x="5925" y="3200"/>
                    </a:lnTo>
                    <a:lnTo>
                      <a:pt x="5905" y="3219"/>
                    </a:lnTo>
                    <a:lnTo>
                      <a:pt x="5905" y="3238"/>
                    </a:lnTo>
                    <a:lnTo>
                      <a:pt x="5905" y="3257"/>
                    </a:lnTo>
                    <a:lnTo>
                      <a:pt x="5905" y="3276"/>
                    </a:lnTo>
                    <a:lnTo>
                      <a:pt x="5905" y="3295"/>
                    </a:lnTo>
                    <a:lnTo>
                      <a:pt x="5905" y="3315"/>
                    </a:lnTo>
                    <a:lnTo>
                      <a:pt x="5886" y="3352"/>
                    </a:lnTo>
                    <a:lnTo>
                      <a:pt x="5905" y="3352"/>
                    </a:lnTo>
                    <a:lnTo>
                      <a:pt x="5925" y="3352"/>
                    </a:lnTo>
                    <a:lnTo>
                      <a:pt x="5944" y="3371"/>
                    </a:lnTo>
                    <a:lnTo>
                      <a:pt x="5925" y="3410"/>
                    </a:lnTo>
                    <a:lnTo>
                      <a:pt x="5925" y="3429"/>
                    </a:lnTo>
                    <a:lnTo>
                      <a:pt x="5962" y="3429"/>
                    </a:lnTo>
                    <a:lnTo>
                      <a:pt x="5962" y="3447"/>
                    </a:lnTo>
                    <a:lnTo>
                      <a:pt x="5981" y="3447"/>
                    </a:lnTo>
                    <a:lnTo>
                      <a:pt x="6001" y="3429"/>
                    </a:lnTo>
                    <a:lnTo>
                      <a:pt x="6001" y="3410"/>
                    </a:lnTo>
                    <a:lnTo>
                      <a:pt x="6001" y="3429"/>
                    </a:lnTo>
                    <a:lnTo>
                      <a:pt x="6001" y="3447"/>
                    </a:lnTo>
                    <a:lnTo>
                      <a:pt x="6001" y="3467"/>
                    </a:lnTo>
                    <a:lnTo>
                      <a:pt x="6020" y="3505"/>
                    </a:lnTo>
                    <a:lnTo>
                      <a:pt x="6039" y="3505"/>
                    </a:lnTo>
                    <a:lnTo>
                      <a:pt x="6077" y="3486"/>
                    </a:lnTo>
                    <a:lnTo>
                      <a:pt x="6096" y="3486"/>
                    </a:lnTo>
                    <a:lnTo>
                      <a:pt x="6115" y="3486"/>
                    </a:lnTo>
                    <a:lnTo>
                      <a:pt x="6096" y="3505"/>
                    </a:lnTo>
                    <a:lnTo>
                      <a:pt x="6096" y="3524"/>
                    </a:lnTo>
                    <a:lnTo>
                      <a:pt x="6096" y="3543"/>
                    </a:lnTo>
                    <a:lnTo>
                      <a:pt x="6077" y="3543"/>
                    </a:lnTo>
                    <a:lnTo>
                      <a:pt x="6058" y="3543"/>
                    </a:lnTo>
                    <a:lnTo>
                      <a:pt x="6039" y="3543"/>
                    </a:lnTo>
                    <a:lnTo>
                      <a:pt x="6001" y="3543"/>
                    </a:lnTo>
                    <a:lnTo>
                      <a:pt x="5981" y="3562"/>
                    </a:lnTo>
                    <a:lnTo>
                      <a:pt x="5962" y="3600"/>
                    </a:lnTo>
                    <a:lnTo>
                      <a:pt x="5925" y="3696"/>
                    </a:lnTo>
                    <a:lnTo>
                      <a:pt x="5925" y="3733"/>
                    </a:lnTo>
                    <a:lnTo>
                      <a:pt x="5925" y="3791"/>
                    </a:lnTo>
                    <a:lnTo>
                      <a:pt x="5925" y="3828"/>
                    </a:lnTo>
                    <a:lnTo>
                      <a:pt x="5944" y="3905"/>
                    </a:lnTo>
                    <a:lnTo>
                      <a:pt x="5944" y="3924"/>
                    </a:lnTo>
                    <a:lnTo>
                      <a:pt x="5944" y="3962"/>
                    </a:lnTo>
                    <a:lnTo>
                      <a:pt x="5925" y="3981"/>
                    </a:lnTo>
                    <a:lnTo>
                      <a:pt x="5905" y="3962"/>
                    </a:lnTo>
                    <a:lnTo>
                      <a:pt x="5905" y="3943"/>
                    </a:lnTo>
                    <a:lnTo>
                      <a:pt x="5925" y="3943"/>
                    </a:lnTo>
                    <a:lnTo>
                      <a:pt x="5925" y="3905"/>
                    </a:lnTo>
                    <a:lnTo>
                      <a:pt x="5905" y="3848"/>
                    </a:lnTo>
                    <a:lnTo>
                      <a:pt x="5886" y="3810"/>
                    </a:lnTo>
                    <a:lnTo>
                      <a:pt x="5886" y="3791"/>
                    </a:lnTo>
                    <a:lnTo>
                      <a:pt x="5848" y="3791"/>
                    </a:lnTo>
                    <a:lnTo>
                      <a:pt x="5848" y="3810"/>
                    </a:lnTo>
                    <a:lnTo>
                      <a:pt x="5829" y="3828"/>
                    </a:lnTo>
                    <a:lnTo>
                      <a:pt x="5829" y="3943"/>
                    </a:lnTo>
                    <a:lnTo>
                      <a:pt x="5829" y="3962"/>
                    </a:lnTo>
                    <a:lnTo>
                      <a:pt x="5848" y="4019"/>
                    </a:lnTo>
                    <a:lnTo>
                      <a:pt x="5848" y="4038"/>
                    </a:lnTo>
                    <a:lnTo>
                      <a:pt x="5848" y="4057"/>
                    </a:lnTo>
                    <a:lnTo>
                      <a:pt x="5848" y="4076"/>
                    </a:lnTo>
                    <a:lnTo>
                      <a:pt x="5810" y="4057"/>
                    </a:lnTo>
                    <a:lnTo>
                      <a:pt x="5791" y="4076"/>
                    </a:lnTo>
                    <a:lnTo>
                      <a:pt x="5772" y="4076"/>
                    </a:lnTo>
                    <a:lnTo>
                      <a:pt x="5753" y="4095"/>
                    </a:lnTo>
                    <a:lnTo>
                      <a:pt x="5753" y="4114"/>
                    </a:lnTo>
                    <a:lnTo>
                      <a:pt x="5734" y="4153"/>
                    </a:lnTo>
                    <a:lnTo>
                      <a:pt x="5734" y="4209"/>
                    </a:lnTo>
                    <a:lnTo>
                      <a:pt x="5753" y="4248"/>
                    </a:lnTo>
                    <a:lnTo>
                      <a:pt x="5772" y="4286"/>
                    </a:lnTo>
                    <a:lnTo>
                      <a:pt x="5658" y="4324"/>
                    </a:lnTo>
                    <a:lnTo>
                      <a:pt x="5639" y="4324"/>
                    </a:lnTo>
                    <a:lnTo>
                      <a:pt x="5600" y="4343"/>
                    </a:lnTo>
                    <a:lnTo>
                      <a:pt x="5581" y="4381"/>
                    </a:lnTo>
                    <a:lnTo>
                      <a:pt x="5581" y="4419"/>
                    </a:lnTo>
                    <a:lnTo>
                      <a:pt x="5581" y="4457"/>
                    </a:lnTo>
                    <a:lnTo>
                      <a:pt x="5600" y="4476"/>
                    </a:lnTo>
                    <a:lnTo>
                      <a:pt x="5581" y="4476"/>
                    </a:lnTo>
                    <a:lnTo>
                      <a:pt x="5563" y="4476"/>
                    </a:lnTo>
                    <a:lnTo>
                      <a:pt x="5544" y="4476"/>
                    </a:lnTo>
                    <a:lnTo>
                      <a:pt x="5524" y="4476"/>
                    </a:lnTo>
                    <a:lnTo>
                      <a:pt x="5505" y="4495"/>
                    </a:lnTo>
                    <a:lnTo>
                      <a:pt x="5467" y="4476"/>
                    </a:lnTo>
                    <a:lnTo>
                      <a:pt x="5448" y="4476"/>
                    </a:lnTo>
                    <a:lnTo>
                      <a:pt x="5429" y="4495"/>
                    </a:lnTo>
                    <a:lnTo>
                      <a:pt x="5410" y="4495"/>
                    </a:lnTo>
                    <a:lnTo>
                      <a:pt x="5391" y="4533"/>
                    </a:lnTo>
                    <a:lnTo>
                      <a:pt x="5372" y="4533"/>
                    </a:lnTo>
                    <a:lnTo>
                      <a:pt x="5353" y="4533"/>
                    </a:lnTo>
                    <a:lnTo>
                      <a:pt x="5334" y="4533"/>
                    </a:lnTo>
                    <a:lnTo>
                      <a:pt x="5315" y="4533"/>
                    </a:lnTo>
                    <a:lnTo>
                      <a:pt x="5315" y="4553"/>
                    </a:lnTo>
                    <a:lnTo>
                      <a:pt x="5296" y="4553"/>
                    </a:lnTo>
                    <a:lnTo>
                      <a:pt x="5296" y="4571"/>
                    </a:lnTo>
                    <a:lnTo>
                      <a:pt x="5315" y="4590"/>
                    </a:lnTo>
                    <a:lnTo>
                      <a:pt x="5296" y="4590"/>
                    </a:lnTo>
                    <a:lnTo>
                      <a:pt x="5277" y="4629"/>
                    </a:lnTo>
                    <a:lnTo>
                      <a:pt x="5258" y="4629"/>
                    </a:lnTo>
                    <a:lnTo>
                      <a:pt x="5258" y="4648"/>
                    </a:lnTo>
                    <a:lnTo>
                      <a:pt x="5258" y="4667"/>
                    </a:lnTo>
                    <a:lnTo>
                      <a:pt x="5258" y="4743"/>
                    </a:lnTo>
                    <a:lnTo>
                      <a:pt x="5258" y="4762"/>
                    </a:lnTo>
                    <a:lnTo>
                      <a:pt x="5258" y="4781"/>
                    </a:lnTo>
                    <a:lnTo>
                      <a:pt x="5258" y="4800"/>
                    </a:lnTo>
                    <a:lnTo>
                      <a:pt x="5258" y="4819"/>
                    </a:lnTo>
                    <a:lnTo>
                      <a:pt x="5277" y="4819"/>
                    </a:lnTo>
                    <a:lnTo>
                      <a:pt x="5258" y="4876"/>
                    </a:lnTo>
                    <a:lnTo>
                      <a:pt x="5258" y="4895"/>
                    </a:lnTo>
                    <a:lnTo>
                      <a:pt x="5239" y="4895"/>
                    </a:lnTo>
                    <a:lnTo>
                      <a:pt x="5239" y="4876"/>
                    </a:lnTo>
                    <a:lnTo>
                      <a:pt x="5219" y="4838"/>
                    </a:lnTo>
                    <a:lnTo>
                      <a:pt x="5219" y="4819"/>
                    </a:lnTo>
                    <a:lnTo>
                      <a:pt x="5201" y="4819"/>
                    </a:lnTo>
                    <a:lnTo>
                      <a:pt x="5201" y="4800"/>
                    </a:lnTo>
                    <a:lnTo>
                      <a:pt x="5182" y="4800"/>
                    </a:lnTo>
                    <a:lnTo>
                      <a:pt x="5163" y="4819"/>
                    </a:lnTo>
                    <a:lnTo>
                      <a:pt x="5182" y="4857"/>
                    </a:lnTo>
                    <a:lnTo>
                      <a:pt x="5201" y="4857"/>
                    </a:lnTo>
                    <a:lnTo>
                      <a:pt x="5219" y="4857"/>
                    </a:lnTo>
                    <a:lnTo>
                      <a:pt x="5219" y="4876"/>
                    </a:lnTo>
                    <a:lnTo>
                      <a:pt x="5219" y="4895"/>
                    </a:lnTo>
                    <a:lnTo>
                      <a:pt x="5201" y="4915"/>
                    </a:lnTo>
                    <a:lnTo>
                      <a:pt x="5182" y="4933"/>
                    </a:lnTo>
                    <a:lnTo>
                      <a:pt x="5163" y="4952"/>
                    </a:lnTo>
                    <a:lnTo>
                      <a:pt x="5067" y="4991"/>
                    </a:lnTo>
                    <a:lnTo>
                      <a:pt x="5048" y="5010"/>
                    </a:lnTo>
                    <a:lnTo>
                      <a:pt x="5048" y="5029"/>
                    </a:lnTo>
                    <a:lnTo>
                      <a:pt x="5048" y="5047"/>
                    </a:lnTo>
                    <a:lnTo>
                      <a:pt x="5067" y="5067"/>
                    </a:lnTo>
                    <a:lnTo>
                      <a:pt x="5048" y="5086"/>
                    </a:lnTo>
                    <a:lnTo>
                      <a:pt x="5048" y="5105"/>
                    </a:lnTo>
                    <a:lnTo>
                      <a:pt x="5048" y="5124"/>
                    </a:lnTo>
                    <a:lnTo>
                      <a:pt x="5029" y="5124"/>
                    </a:lnTo>
                    <a:lnTo>
                      <a:pt x="5029" y="5143"/>
                    </a:lnTo>
                    <a:lnTo>
                      <a:pt x="5029" y="5162"/>
                    </a:lnTo>
                    <a:lnTo>
                      <a:pt x="5067" y="5143"/>
                    </a:lnTo>
                    <a:lnTo>
                      <a:pt x="5087" y="5181"/>
                    </a:lnTo>
                    <a:lnTo>
                      <a:pt x="5105" y="5181"/>
                    </a:lnTo>
                    <a:lnTo>
                      <a:pt x="5124" y="5200"/>
                    </a:lnTo>
                    <a:lnTo>
                      <a:pt x="5124" y="5219"/>
                    </a:lnTo>
                    <a:lnTo>
                      <a:pt x="5105" y="5219"/>
                    </a:lnTo>
                    <a:lnTo>
                      <a:pt x="5087" y="5219"/>
                    </a:lnTo>
                    <a:lnTo>
                      <a:pt x="5067" y="5238"/>
                    </a:lnTo>
                    <a:lnTo>
                      <a:pt x="5048" y="5238"/>
                    </a:lnTo>
                    <a:lnTo>
                      <a:pt x="5029" y="5257"/>
                    </a:lnTo>
                    <a:lnTo>
                      <a:pt x="5029" y="5276"/>
                    </a:lnTo>
                    <a:lnTo>
                      <a:pt x="5029" y="5314"/>
                    </a:lnTo>
                    <a:lnTo>
                      <a:pt x="5029" y="5333"/>
                    </a:lnTo>
                    <a:lnTo>
                      <a:pt x="5010" y="5352"/>
                    </a:lnTo>
                    <a:lnTo>
                      <a:pt x="5048" y="5352"/>
                    </a:lnTo>
                    <a:lnTo>
                      <a:pt x="5067" y="5352"/>
                    </a:lnTo>
                    <a:lnTo>
                      <a:pt x="5067" y="5372"/>
                    </a:lnTo>
                    <a:lnTo>
                      <a:pt x="5029" y="5372"/>
                    </a:lnTo>
                    <a:lnTo>
                      <a:pt x="5048" y="5391"/>
                    </a:lnTo>
                    <a:lnTo>
                      <a:pt x="5087" y="5372"/>
                    </a:lnTo>
                    <a:lnTo>
                      <a:pt x="5105" y="5372"/>
                    </a:lnTo>
                    <a:lnTo>
                      <a:pt x="5124" y="5352"/>
                    </a:lnTo>
                    <a:lnTo>
                      <a:pt x="5124" y="5333"/>
                    </a:lnTo>
                    <a:lnTo>
                      <a:pt x="5143" y="5314"/>
                    </a:lnTo>
                    <a:lnTo>
                      <a:pt x="5163" y="5314"/>
                    </a:lnTo>
                    <a:lnTo>
                      <a:pt x="5182" y="5333"/>
                    </a:lnTo>
                    <a:lnTo>
                      <a:pt x="5163" y="5352"/>
                    </a:lnTo>
                    <a:lnTo>
                      <a:pt x="5124" y="5372"/>
                    </a:lnTo>
                    <a:lnTo>
                      <a:pt x="5105" y="5410"/>
                    </a:lnTo>
                    <a:lnTo>
                      <a:pt x="5105" y="5428"/>
                    </a:lnTo>
                    <a:lnTo>
                      <a:pt x="5124" y="5428"/>
                    </a:lnTo>
                    <a:lnTo>
                      <a:pt x="5163" y="5372"/>
                    </a:lnTo>
                    <a:lnTo>
                      <a:pt x="5182" y="5372"/>
                    </a:lnTo>
                    <a:lnTo>
                      <a:pt x="5163" y="5410"/>
                    </a:lnTo>
                    <a:lnTo>
                      <a:pt x="5163" y="5428"/>
                    </a:lnTo>
                    <a:lnTo>
                      <a:pt x="5163" y="5467"/>
                    </a:lnTo>
                    <a:lnTo>
                      <a:pt x="5143" y="5486"/>
                    </a:lnTo>
                    <a:lnTo>
                      <a:pt x="5048" y="5562"/>
                    </a:lnTo>
                    <a:lnTo>
                      <a:pt x="5010" y="5600"/>
                    </a:lnTo>
                    <a:lnTo>
                      <a:pt x="4915" y="5848"/>
                    </a:lnTo>
                    <a:lnTo>
                      <a:pt x="4838" y="6057"/>
                    </a:lnTo>
                    <a:lnTo>
                      <a:pt x="4820" y="6171"/>
                    </a:lnTo>
                    <a:lnTo>
                      <a:pt x="4667" y="6515"/>
                    </a:lnTo>
                    <a:lnTo>
                      <a:pt x="4648" y="6552"/>
                    </a:lnTo>
                    <a:lnTo>
                      <a:pt x="4553" y="6686"/>
                    </a:lnTo>
                    <a:lnTo>
                      <a:pt x="4496" y="6762"/>
                    </a:lnTo>
                    <a:lnTo>
                      <a:pt x="4401" y="6857"/>
                    </a:lnTo>
                    <a:lnTo>
                      <a:pt x="4229" y="6991"/>
                    </a:lnTo>
                    <a:lnTo>
                      <a:pt x="4134" y="7086"/>
                    </a:lnTo>
                    <a:lnTo>
                      <a:pt x="4077" y="7162"/>
                    </a:lnTo>
                    <a:lnTo>
                      <a:pt x="3963" y="7219"/>
                    </a:lnTo>
                    <a:lnTo>
                      <a:pt x="3963" y="7238"/>
                    </a:lnTo>
                    <a:lnTo>
                      <a:pt x="3944" y="7238"/>
                    </a:lnTo>
                    <a:lnTo>
                      <a:pt x="3924" y="7219"/>
                    </a:lnTo>
                    <a:lnTo>
                      <a:pt x="3924" y="7200"/>
                    </a:lnTo>
                    <a:lnTo>
                      <a:pt x="3905" y="7181"/>
                    </a:lnTo>
                    <a:lnTo>
                      <a:pt x="3886" y="7162"/>
                    </a:lnTo>
                    <a:lnTo>
                      <a:pt x="3867" y="7181"/>
                    </a:lnTo>
                    <a:lnTo>
                      <a:pt x="3848" y="7181"/>
                    </a:lnTo>
                    <a:lnTo>
                      <a:pt x="3810" y="7124"/>
                    </a:lnTo>
                    <a:lnTo>
                      <a:pt x="3810" y="7028"/>
                    </a:lnTo>
                    <a:lnTo>
                      <a:pt x="3848" y="6838"/>
                    </a:lnTo>
                    <a:lnTo>
                      <a:pt x="3829" y="6667"/>
                    </a:lnTo>
                    <a:lnTo>
                      <a:pt x="3810" y="6591"/>
                    </a:lnTo>
                    <a:lnTo>
                      <a:pt x="3829" y="6534"/>
                    </a:lnTo>
                    <a:lnTo>
                      <a:pt x="3848" y="6515"/>
                    </a:lnTo>
                    <a:lnTo>
                      <a:pt x="3867" y="6476"/>
                    </a:lnTo>
                    <a:lnTo>
                      <a:pt x="3905" y="6438"/>
                    </a:lnTo>
                    <a:lnTo>
                      <a:pt x="4020" y="6362"/>
                    </a:lnTo>
                    <a:lnTo>
                      <a:pt x="4039" y="6343"/>
                    </a:lnTo>
                    <a:lnTo>
                      <a:pt x="4039" y="6305"/>
                    </a:lnTo>
                    <a:lnTo>
                      <a:pt x="4039" y="6267"/>
                    </a:lnTo>
                    <a:lnTo>
                      <a:pt x="4077" y="6248"/>
                    </a:lnTo>
                    <a:lnTo>
                      <a:pt x="4134" y="6210"/>
                    </a:lnTo>
                    <a:lnTo>
                      <a:pt x="4153" y="6171"/>
                    </a:lnTo>
                    <a:lnTo>
                      <a:pt x="4172" y="6153"/>
                    </a:lnTo>
                    <a:lnTo>
                      <a:pt x="4210" y="6134"/>
                    </a:lnTo>
                    <a:lnTo>
                      <a:pt x="4210" y="6114"/>
                    </a:lnTo>
                    <a:lnTo>
                      <a:pt x="4210" y="6095"/>
                    </a:lnTo>
                    <a:lnTo>
                      <a:pt x="4210" y="6076"/>
                    </a:lnTo>
                    <a:lnTo>
                      <a:pt x="4153" y="6000"/>
                    </a:lnTo>
                    <a:lnTo>
                      <a:pt x="4134" y="6000"/>
                    </a:lnTo>
                    <a:lnTo>
                      <a:pt x="4096" y="5981"/>
                    </a:lnTo>
                    <a:lnTo>
                      <a:pt x="4077" y="5962"/>
                    </a:lnTo>
                    <a:lnTo>
                      <a:pt x="4039" y="5962"/>
                    </a:lnTo>
                    <a:lnTo>
                      <a:pt x="4020" y="5962"/>
                    </a:lnTo>
                    <a:lnTo>
                      <a:pt x="3981" y="5924"/>
                    </a:lnTo>
                    <a:lnTo>
                      <a:pt x="3924" y="5924"/>
                    </a:lnTo>
                    <a:lnTo>
                      <a:pt x="3886" y="5848"/>
                    </a:lnTo>
                    <a:lnTo>
                      <a:pt x="3810" y="5809"/>
                    </a:lnTo>
                    <a:lnTo>
                      <a:pt x="3791" y="5791"/>
                    </a:lnTo>
                    <a:lnTo>
                      <a:pt x="3772" y="5753"/>
                    </a:lnTo>
                    <a:lnTo>
                      <a:pt x="3753" y="5733"/>
                    </a:lnTo>
                    <a:lnTo>
                      <a:pt x="3753" y="5714"/>
                    </a:lnTo>
                    <a:lnTo>
                      <a:pt x="3734" y="5695"/>
                    </a:lnTo>
                    <a:lnTo>
                      <a:pt x="3715" y="5677"/>
                    </a:lnTo>
                    <a:lnTo>
                      <a:pt x="3715" y="5657"/>
                    </a:lnTo>
                    <a:lnTo>
                      <a:pt x="3715" y="5600"/>
                    </a:lnTo>
                    <a:lnTo>
                      <a:pt x="3715" y="5562"/>
                    </a:lnTo>
                    <a:lnTo>
                      <a:pt x="3696" y="5543"/>
                    </a:lnTo>
                    <a:lnTo>
                      <a:pt x="3639" y="5467"/>
                    </a:lnTo>
                    <a:lnTo>
                      <a:pt x="3619" y="5410"/>
                    </a:lnTo>
                    <a:lnTo>
                      <a:pt x="3619" y="5372"/>
                    </a:lnTo>
                    <a:lnTo>
                      <a:pt x="3619" y="5352"/>
                    </a:lnTo>
                    <a:lnTo>
                      <a:pt x="3600" y="5333"/>
                    </a:lnTo>
                    <a:lnTo>
                      <a:pt x="3543" y="5333"/>
                    </a:lnTo>
                    <a:lnTo>
                      <a:pt x="3524" y="5314"/>
                    </a:lnTo>
                    <a:lnTo>
                      <a:pt x="3505" y="5296"/>
                    </a:lnTo>
                    <a:lnTo>
                      <a:pt x="3486" y="5276"/>
                    </a:lnTo>
                    <a:lnTo>
                      <a:pt x="3486" y="5257"/>
                    </a:lnTo>
                    <a:lnTo>
                      <a:pt x="3467" y="5238"/>
                    </a:lnTo>
                    <a:lnTo>
                      <a:pt x="3448" y="5219"/>
                    </a:lnTo>
                    <a:lnTo>
                      <a:pt x="3429" y="5219"/>
                    </a:lnTo>
                    <a:lnTo>
                      <a:pt x="3410" y="5219"/>
                    </a:lnTo>
                    <a:lnTo>
                      <a:pt x="3391" y="5219"/>
                    </a:lnTo>
                    <a:lnTo>
                      <a:pt x="3372" y="5200"/>
                    </a:lnTo>
                    <a:lnTo>
                      <a:pt x="3353" y="5181"/>
                    </a:lnTo>
                    <a:lnTo>
                      <a:pt x="3334" y="5162"/>
                    </a:lnTo>
                    <a:lnTo>
                      <a:pt x="3315" y="5162"/>
                    </a:lnTo>
                    <a:lnTo>
                      <a:pt x="3296" y="5162"/>
                    </a:lnTo>
                    <a:lnTo>
                      <a:pt x="3277" y="5162"/>
                    </a:lnTo>
                    <a:lnTo>
                      <a:pt x="3277" y="5181"/>
                    </a:lnTo>
                    <a:lnTo>
                      <a:pt x="3258" y="5181"/>
                    </a:lnTo>
                    <a:lnTo>
                      <a:pt x="3258" y="5200"/>
                    </a:lnTo>
                    <a:lnTo>
                      <a:pt x="3219" y="5181"/>
                    </a:lnTo>
                    <a:lnTo>
                      <a:pt x="3182" y="5124"/>
                    </a:lnTo>
                    <a:lnTo>
                      <a:pt x="3124" y="5105"/>
                    </a:lnTo>
                    <a:lnTo>
                      <a:pt x="3067" y="5029"/>
                    </a:lnTo>
                    <a:lnTo>
                      <a:pt x="3029" y="5010"/>
                    </a:lnTo>
                    <a:lnTo>
                      <a:pt x="3010" y="4971"/>
                    </a:lnTo>
                    <a:lnTo>
                      <a:pt x="2972" y="4952"/>
                    </a:lnTo>
                    <a:lnTo>
                      <a:pt x="2953" y="4933"/>
                    </a:lnTo>
                    <a:lnTo>
                      <a:pt x="2953" y="4915"/>
                    </a:lnTo>
                    <a:lnTo>
                      <a:pt x="2934" y="4895"/>
                    </a:lnTo>
                    <a:lnTo>
                      <a:pt x="2934" y="4857"/>
                    </a:lnTo>
                    <a:lnTo>
                      <a:pt x="2934" y="4838"/>
                    </a:lnTo>
                    <a:lnTo>
                      <a:pt x="2915" y="4819"/>
                    </a:lnTo>
                    <a:lnTo>
                      <a:pt x="2915" y="4800"/>
                    </a:lnTo>
                    <a:lnTo>
                      <a:pt x="2857" y="4762"/>
                    </a:lnTo>
                    <a:lnTo>
                      <a:pt x="2857" y="4743"/>
                    </a:lnTo>
                    <a:lnTo>
                      <a:pt x="2839" y="4705"/>
                    </a:lnTo>
                    <a:lnTo>
                      <a:pt x="2820" y="4705"/>
                    </a:lnTo>
                    <a:lnTo>
                      <a:pt x="2801" y="4686"/>
                    </a:lnTo>
                    <a:lnTo>
                      <a:pt x="2781" y="4686"/>
                    </a:lnTo>
                    <a:lnTo>
                      <a:pt x="2610" y="4667"/>
                    </a:lnTo>
                    <a:lnTo>
                      <a:pt x="2591" y="4667"/>
                    </a:lnTo>
                    <a:lnTo>
                      <a:pt x="2572" y="4648"/>
                    </a:lnTo>
                    <a:lnTo>
                      <a:pt x="2572" y="4629"/>
                    </a:lnTo>
                    <a:lnTo>
                      <a:pt x="2553" y="4629"/>
                    </a:lnTo>
                    <a:lnTo>
                      <a:pt x="2553" y="4610"/>
                    </a:lnTo>
                    <a:lnTo>
                      <a:pt x="2515" y="4590"/>
                    </a:lnTo>
                    <a:lnTo>
                      <a:pt x="2476" y="4571"/>
                    </a:lnTo>
                    <a:lnTo>
                      <a:pt x="2458" y="4533"/>
                    </a:lnTo>
                    <a:lnTo>
                      <a:pt x="2439" y="4514"/>
                    </a:lnTo>
                    <a:lnTo>
                      <a:pt x="2420" y="4495"/>
                    </a:lnTo>
                    <a:lnTo>
                      <a:pt x="2400" y="4533"/>
                    </a:lnTo>
                    <a:lnTo>
                      <a:pt x="2381" y="4553"/>
                    </a:lnTo>
                    <a:lnTo>
                      <a:pt x="2362" y="4553"/>
                    </a:lnTo>
                    <a:lnTo>
                      <a:pt x="2344" y="4533"/>
                    </a:lnTo>
                    <a:lnTo>
                      <a:pt x="2286" y="4495"/>
                    </a:lnTo>
                    <a:lnTo>
                      <a:pt x="2267" y="4476"/>
                    </a:lnTo>
                    <a:lnTo>
                      <a:pt x="2229" y="4476"/>
                    </a:lnTo>
                    <a:lnTo>
                      <a:pt x="2229" y="4457"/>
                    </a:lnTo>
                    <a:lnTo>
                      <a:pt x="2210" y="4438"/>
                    </a:lnTo>
                    <a:lnTo>
                      <a:pt x="2191" y="4419"/>
                    </a:lnTo>
                    <a:lnTo>
                      <a:pt x="2191" y="4381"/>
                    </a:lnTo>
                    <a:lnTo>
                      <a:pt x="2172" y="4362"/>
                    </a:lnTo>
                    <a:lnTo>
                      <a:pt x="2153" y="4343"/>
                    </a:lnTo>
                    <a:lnTo>
                      <a:pt x="2134" y="4324"/>
                    </a:lnTo>
                    <a:lnTo>
                      <a:pt x="2134" y="4305"/>
                    </a:lnTo>
                    <a:lnTo>
                      <a:pt x="2134" y="4267"/>
                    </a:lnTo>
                    <a:lnTo>
                      <a:pt x="2115" y="4248"/>
                    </a:lnTo>
                    <a:lnTo>
                      <a:pt x="2115" y="4229"/>
                    </a:lnTo>
                    <a:lnTo>
                      <a:pt x="2039" y="4153"/>
                    </a:lnTo>
                    <a:lnTo>
                      <a:pt x="2000" y="4114"/>
                    </a:lnTo>
                    <a:lnTo>
                      <a:pt x="1981" y="4095"/>
                    </a:lnTo>
                    <a:lnTo>
                      <a:pt x="1963" y="4076"/>
                    </a:lnTo>
                    <a:lnTo>
                      <a:pt x="1924" y="4057"/>
                    </a:lnTo>
                    <a:lnTo>
                      <a:pt x="1905" y="4019"/>
                    </a:lnTo>
                    <a:lnTo>
                      <a:pt x="1886" y="4019"/>
                    </a:lnTo>
                    <a:lnTo>
                      <a:pt x="1867" y="4019"/>
                    </a:lnTo>
                    <a:lnTo>
                      <a:pt x="1848" y="4038"/>
                    </a:lnTo>
                    <a:lnTo>
                      <a:pt x="1848" y="4057"/>
                    </a:lnTo>
                    <a:lnTo>
                      <a:pt x="1848" y="4114"/>
                    </a:lnTo>
                    <a:lnTo>
                      <a:pt x="1848" y="4133"/>
                    </a:lnTo>
                    <a:lnTo>
                      <a:pt x="1829" y="4133"/>
                    </a:lnTo>
                    <a:lnTo>
                      <a:pt x="1810" y="4133"/>
                    </a:lnTo>
                    <a:lnTo>
                      <a:pt x="1791" y="4133"/>
                    </a:lnTo>
                    <a:lnTo>
                      <a:pt x="1772" y="4133"/>
                    </a:lnTo>
                    <a:lnTo>
                      <a:pt x="1753" y="4153"/>
                    </a:lnTo>
                    <a:lnTo>
                      <a:pt x="1753" y="4190"/>
                    </a:lnTo>
                    <a:lnTo>
                      <a:pt x="1734" y="4209"/>
                    </a:lnTo>
                    <a:lnTo>
                      <a:pt x="1715" y="4209"/>
                    </a:lnTo>
                    <a:lnTo>
                      <a:pt x="1677" y="4248"/>
                    </a:lnTo>
                    <a:lnTo>
                      <a:pt x="1658" y="4248"/>
                    </a:lnTo>
                    <a:lnTo>
                      <a:pt x="1658" y="4267"/>
                    </a:lnTo>
                    <a:lnTo>
                      <a:pt x="1638" y="4286"/>
                    </a:lnTo>
                    <a:lnTo>
                      <a:pt x="1619" y="4286"/>
                    </a:lnTo>
                    <a:lnTo>
                      <a:pt x="1601" y="4286"/>
                    </a:lnTo>
                    <a:lnTo>
                      <a:pt x="1524" y="4286"/>
                    </a:lnTo>
                    <a:lnTo>
                      <a:pt x="1505" y="4286"/>
                    </a:lnTo>
                    <a:lnTo>
                      <a:pt x="1505" y="4267"/>
                    </a:lnTo>
                    <a:lnTo>
                      <a:pt x="1486" y="4267"/>
                    </a:lnTo>
                    <a:lnTo>
                      <a:pt x="1486" y="4248"/>
                    </a:lnTo>
                    <a:lnTo>
                      <a:pt x="1505" y="4190"/>
                    </a:lnTo>
                    <a:lnTo>
                      <a:pt x="1505" y="4114"/>
                    </a:lnTo>
                    <a:lnTo>
                      <a:pt x="1505" y="4095"/>
                    </a:lnTo>
                    <a:lnTo>
                      <a:pt x="1524" y="4076"/>
                    </a:lnTo>
                    <a:lnTo>
                      <a:pt x="1524" y="4038"/>
                    </a:lnTo>
                    <a:lnTo>
                      <a:pt x="1524" y="4000"/>
                    </a:lnTo>
                    <a:lnTo>
                      <a:pt x="1505" y="3981"/>
                    </a:lnTo>
                    <a:lnTo>
                      <a:pt x="1448" y="3924"/>
                    </a:lnTo>
                    <a:lnTo>
                      <a:pt x="1429" y="3905"/>
                    </a:lnTo>
                    <a:lnTo>
                      <a:pt x="1391" y="3848"/>
                    </a:lnTo>
                    <a:lnTo>
                      <a:pt x="1391" y="3828"/>
                    </a:lnTo>
                    <a:lnTo>
                      <a:pt x="1372" y="3810"/>
                    </a:lnTo>
                    <a:lnTo>
                      <a:pt x="1353" y="3810"/>
                    </a:lnTo>
                    <a:lnTo>
                      <a:pt x="1353" y="3791"/>
                    </a:lnTo>
                    <a:lnTo>
                      <a:pt x="1353" y="3772"/>
                    </a:lnTo>
                    <a:lnTo>
                      <a:pt x="1315" y="3733"/>
                    </a:lnTo>
                    <a:lnTo>
                      <a:pt x="1296" y="3714"/>
                    </a:lnTo>
                    <a:lnTo>
                      <a:pt x="1257" y="3714"/>
                    </a:lnTo>
                    <a:lnTo>
                      <a:pt x="1220" y="3657"/>
                    </a:lnTo>
                    <a:lnTo>
                      <a:pt x="1162" y="3638"/>
                    </a:lnTo>
                    <a:lnTo>
                      <a:pt x="1162" y="3619"/>
                    </a:lnTo>
                    <a:lnTo>
                      <a:pt x="1143" y="3600"/>
                    </a:lnTo>
                    <a:lnTo>
                      <a:pt x="1124" y="3562"/>
                    </a:lnTo>
                    <a:lnTo>
                      <a:pt x="1105" y="3543"/>
                    </a:lnTo>
                    <a:lnTo>
                      <a:pt x="1048" y="3524"/>
                    </a:lnTo>
                    <a:lnTo>
                      <a:pt x="1029" y="3505"/>
                    </a:lnTo>
                    <a:lnTo>
                      <a:pt x="1029" y="3486"/>
                    </a:lnTo>
                    <a:lnTo>
                      <a:pt x="991" y="3447"/>
                    </a:lnTo>
                    <a:lnTo>
                      <a:pt x="972" y="3429"/>
                    </a:lnTo>
                    <a:lnTo>
                      <a:pt x="953" y="3429"/>
                    </a:lnTo>
                    <a:lnTo>
                      <a:pt x="934" y="3429"/>
                    </a:lnTo>
                    <a:lnTo>
                      <a:pt x="934" y="3410"/>
                    </a:lnTo>
                    <a:lnTo>
                      <a:pt x="915" y="3410"/>
                    </a:lnTo>
                    <a:lnTo>
                      <a:pt x="934" y="3391"/>
                    </a:lnTo>
                    <a:lnTo>
                      <a:pt x="915" y="3371"/>
                    </a:lnTo>
                    <a:lnTo>
                      <a:pt x="915" y="3352"/>
                    </a:lnTo>
                    <a:lnTo>
                      <a:pt x="896" y="3352"/>
                    </a:lnTo>
                    <a:lnTo>
                      <a:pt x="876" y="3333"/>
                    </a:lnTo>
                    <a:lnTo>
                      <a:pt x="857" y="3315"/>
                    </a:lnTo>
                    <a:lnTo>
                      <a:pt x="800" y="3276"/>
                    </a:lnTo>
                    <a:lnTo>
                      <a:pt x="781" y="3276"/>
                    </a:lnTo>
                    <a:lnTo>
                      <a:pt x="781" y="3238"/>
                    </a:lnTo>
                    <a:lnTo>
                      <a:pt x="744" y="3219"/>
                    </a:lnTo>
                    <a:lnTo>
                      <a:pt x="705" y="3219"/>
                    </a:lnTo>
                    <a:lnTo>
                      <a:pt x="667" y="3219"/>
                    </a:lnTo>
                    <a:lnTo>
                      <a:pt x="629" y="3219"/>
                    </a:lnTo>
                    <a:lnTo>
                      <a:pt x="610" y="3219"/>
                    </a:lnTo>
                    <a:lnTo>
                      <a:pt x="572" y="3219"/>
                    </a:lnTo>
                    <a:lnTo>
                      <a:pt x="553" y="3238"/>
                    </a:lnTo>
                    <a:lnTo>
                      <a:pt x="534" y="3238"/>
                    </a:lnTo>
                    <a:lnTo>
                      <a:pt x="515" y="3219"/>
                    </a:lnTo>
                    <a:lnTo>
                      <a:pt x="477" y="3238"/>
                    </a:lnTo>
                    <a:lnTo>
                      <a:pt x="458" y="3276"/>
                    </a:lnTo>
                    <a:lnTo>
                      <a:pt x="439" y="3315"/>
                    </a:lnTo>
                    <a:lnTo>
                      <a:pt x="439" y="3333"/>
                    </a:lnTo>
                    <a:lnTo>
                      <a:pt x="419" y="3371"/>
                    </a:lnTo>
                    <a:lnTo>
                      <a:pt x="400" y="3391"/>
                    </a:lnTo>
                    <a:lnTo>
                      <a:pt x="381" y="3429"/>
                    </a:lnTo>
                    <a:lnTo>
                      <a:pt x="343" y="3429"/>
                    </a:lnTo>
                    <a:lnTo>
                      <a:pt x="343" y="3410"/>
                    </a:lnTo>
                    <a:lnTo>
                      <a:pt x="324" y="3410"/>
                    </a:lnTo>
                    <a:lnTo>
                      <a:pt x="305" y="3429"/>
                    </a:lnTo>
                    <a:lnTo>
                      <a:pt x="286" y="3429"/>
                    </a:lnTo>
                    <a:lnTo>
                      <a:pt x="286" y="3410"/>
                    </a:lnTo>
                    <a:lnTo>
                      <a:pt x="267" y="3410"/>
                    </a:lnTo>
                    <a:lnTo>
                      <a:pt x="248" y="3410"/>
                    </a:lnTo>
                    <a:lnTo>
                      <a:pt x="229" y="3410"/>
                    </a:lnTo>
                    <a:lnTo>
                      <a:pt x="210" y="3429"/>
                    </a:lnTo>
                    <a:lnTo>
                      <a:pt x="191" y="3429"/>
                    </a:lnTo>
                    <a:lnTo>
                      <a:pt x="172" y="3410"/>
                    </a:lnTo>
                    <a:lnTo>
                      <a:pt x="172" y="3391"/>
                    </a:lnTo>
                    <a:lnTo>
                      <a:pt x="153" y="3410"/>
                    </a:lnTo>
                    <a:lnTo>
                      <a:pt x="96" y="3410"/>
                    </a:lnTo>
                    <a:lnTo>
                      <a:pt x="77" y="3410"/>
                    </a:lnTo>
                    <a:lnTo>
                      <a:pt x="58" y="3391"/>
                    </a:lnTo>
                    <a:lnTo>
                      <a:pt x="38" y="3333"/>
                    </a:lnTo>
                    <a:lnTo>
                      <a:pt x="0" y="3315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3" name="Freeform 3">
                <a:extLst>
                  <a:ext uri="{FF2B5EF4-FFF2-40B4-BE49-F238E27FC236}">
                    <a16:creationId xmlns:a16="http://schemas.microsoft.com/office/drawing/2014/main" id="{419AAC20-1F82-0C41-AB88-DC6410641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8500" y="641350"/>
                <a:ext cx="1001713" cy="1128713"/>
              </a:xfrm>
              <a:custGeom>
                <a:avLst/>
                <a:gdLst>
                  <a:gd name="T0" fmla="*/ 2147483646 w 5563"/>
                  <a:gd name="T1" fmla="*/ 2147483646 h 6268"/>
                  <a:gd name="T2" fmla="*/ 2147483646 w 5563"/>
                  <a:gd name="T3" fmla="*/ 2147483646 h 6268"/>
                  <a:gd name="T4" fmla="*/ 2147483646 w 5563"/>
                  <a:gd name="T5" fmla="*/ 2147483646 h 6268"/>
                  <a:gd name="T6" fmla="*/ 2147483646 w 5563"/>
                  <a:gd name="T7" fmla="*/ 2147483646 h 6268"/>
                  <a:gd name="T8" fmla="*/ 2147483646 w 5563"/>
                  <a:gd name="T9" fmla="*/ 2147483646 h 6268"/>
                  <a:gd name="T10" fmla="*/ 2147483646 w 5563"/>
                  <a:gd name="T11" fmla="*/ 2147483646 h 6268"/>
                  <a:gd name="T12" fmla="*/ 2147483646 w 5563"/>
                  <a:gd name="T13" fmla="*/ 2147483646 h 6268"/>
                  <a:gd name="T14" fmla="*/ 2147483646 w 5563"/>
                  <a:gd name="T15" fmla="*/ 2147483646 h 6268"/>
                  <a:gd name="T16" fmla="*/ 2147483646 w 5563"/>
                  <a:gd name="T17" fmla="*/ 2147483646 h 6268"/>
                  <a:gd name="T18" fmla="*/ 2147483646 w 5563"/>
                  <a:gd name="T19" fmla="*/ 2147483646 h 6268"/>
                  <a:gd name="T20" fmla="*/ 2147483646 w 5563"/>
                  <a:gd name="T21" fmla="*/ 2147483646 h 6268"/>
                  <a:gd name="T22" fmla="*/ 2147483646 w 5563"/>
                  <a:gd name="T23" fmla="*/ 2147483646 h 6268"/>
                  <a:gd name="T24" fmla="*/ 2147483646 w 5563"/>
                  <a:gd name="T25" fmla="*/ 2147483646 h 6268"/>
                  <a:gd name="T26" fmla="*/ 2147483646 w 5563"/>
                  <a:gd name="T27" fmla="*/ 2147483646 h 6268"/>
                  <a:gd name="T28" fmla="*/ 2147483646 w 5563"/>
                  <a:gd name="T29" fmla="*/ 2147483646 h 6268"/>
                  <a:gd name="T30" fmla="*/ 2147483646 w 5563"/>
                  <a:gd name="T31" fmla="*/ 2147483646 h 6268"/>
                  <a:gd name="T32" fmla="*/ 2147483646 w 5563"/>
                  <a:gd name="T33" fmla="*/ 2147483646 h 6268"/>
                  <a:gd name="T34" fmla="*/ 2147483646 w 5563"/>
                  <a:gd name="T35" fmla="*/ 2147483646 h 6268"/>
                  <a:gd name="T36" fmla="*/ 2147483646 w 5563"/>
                  <a:gd name="T37" fmla="*/ 2147483646 h 6268"/>
                  <a:gd name="T38" fmla="*/ 2147483646 w 5563"/>
                  <a:gd name="T39" fmla="*/ 2147483646 h 6268"/>
                  <a:gd name="T40" fmla="*/ 2147483646 w 5563"/>
                  <a:gd name="T41" fmla="*/ 2147483646 h 6268"/>
                  <a:gd name="T42" fmla="*/ 2147483646 w 5563"/>
                  <a:gd name="T43" fmla="*/ 2147483646 h 6268"/>
                  <a:gd name="T44" fmla="*/ 2147483646 w 5563"/>
                  <a:gd name="T45" fmla="*/ 2147483646 h 6268"/>
                  <a:gd name="T46" fmla="*/ 2147483646 w 5563"/>
                  <a:gd name="T47" fmla="*/ 2147483646 h 6268"/>
                  <a:gd name="T48" fmla="*/ 2147483646 w 5563"/>
                  <a:gd name="T49" fmla="*/ 2147483646 h 6268"/>
                  <a:gd name="T50" fmla="*/ 2147483646 w 5563"/>
                  <a:gd name="T51" fmla="*/ 2147483646 h 6268"/>
                  <a:gd name="T52" fmla="*/ 2147483646 w 5563"/>
                  <a:gd name="T53" fmla="*/ 2147483646 h 6268"/>
                  <a:gd name="T54" fmla="*/ 2147483646 w 5563"/>
                  <a:gd name="T55" fmla="*/ 2147483646 h 6268"/>
                  <a:gd name="T56" fmla="*/ 2147483646 w 5563"/>
                  <a:gd name="T57" fmla="*/ 2147483646 h 6268"/>
                  <a:gd name="T58" fmla="*/ 2147483646 w 5563"/>
                  <a:gd name="T59" fmla="*/ 2147483646 h 6268"/>
                  <a:gd name="T60" fmla="*/ 2147483646 w 5563"/>
                  <a:gd name="T61" fmla="*/ 2147483646 h 6268"/>
                  <a:gd name="T62" fmla="*/ 2147483646 w 5563"/>
                  <a:gd name="T63" fmla="*/ 2147483646 h 6268"/>
                  <a:gd name="T64" fmla="*/ 2147483646 w 5563"/>
                  <a:gd name="T65" fmla="*/ 2147483646 h 6268"/>
                  <a:gd name="T66" fmla="*/ 2147483646 w 5563"/>
                  <a:gd name="T67" fmla="*/ 2147483646 h 6268"/>
                  <a:gd name="T68" fmla="*/ 2147483646 w 5563"/>
                  <a:gd name="T69" fmla="*/ 2147483646 h 6268"/>
                  <a:gd name="T70" fmla="*/ 2147483646 w 5563"/>
                  <a:gd name="T71" fmla="*/ 2147483646 h 6268"/>
                  <a:gd name="T72" fmla="*/ 2147483646 w 5563"/>
                  <a:gd name="T73" fmla="*/ 2147483646 h 6268"/>
                  <a:gd name="T74" fmla="*/ 2147483646 w 5563"/>
                  <a:gd name="T75" fmla="*/ 2147483646 h 6268"/>
                  <a:gd name="T76" fmla="*/ 2147483646 w 5563"/>
                  <a:gd name="T77" fmla="*/ 2147483646 h 6268"/>
                  <a:gd name="T78" fmla="*/ 2147483646 w 5563"/>
                  <a:gd name="T79" fmla="*/ 2147483646 h 6268"/>
                  <a:gd name="T80" fmla="*/ 2147483646 w 5563"/>
                  <a:gd name="T81" fmla="*/ 2147483646 h 6268"/>
                  <a:gd name="T82" fmla="*/ 2147483646 w 5563"/>
                  <a:gd name="T83" fmla="*/ 2147483646 h 6268"/>
                  <a:gd name="T84" fmla="*/ 2147483646 w 5563"/>
                  <a:gd name="T85" fmla="*/ 2147483646 h 6268"/>
                  <a:gd name="T86" fmla="*/ 2147483646 w 5563"/>
                  <a:gd name="T87" fmla="*/ 2147483646 h 6268"/>
                  <a:gd name="T88" fmla="*/ 2147483646 w 5563"/>
                  <a:gd name="T89" fmla="*/ 2147483646 h 6268"/>
                  <a:gd name="T90" fmla="*/ 2147483646 w 5563"/>
                  <a:gd name="T91" fmla="*/ 2147483646 h 6268"/>
                  <a:gd name="T92" fmla="*/ 2147483646 w 5563"/>
                  <a:gd name="T93" fmla="*/ 2147483646 h 6268"/>
                  <a:gd name="T94" fmla="*/ 2147483646 w 5563"/>
                  <a:gd name="T95" fmla="*/ 2147483646 h 6268"/>
                  <a:gd name="T96" fmla="*/ 2147483646 w 5563"/>
                  <a:gd name="T97" fmla="*/ 2147483646 h 6268"/>
                  <a:gd name="T98" fmla="*/ 2147483646 w 5563"/>
                  <a:gd name="T99" fmla="*/ 2147483646 h 6268"/>
                  <a:gd name="T100" fmla="*/ 2147483646 w 5563"/>
                  <a:gd name="T101" fmla="*/ 2147483646 h 6268"/>
                  <a:gd name="T102" fmla="*/ 2147483646 w 5563"/>
                  <a:gd name="T103" fmla="*/ 2147483646 h 6268"/>
                  <a:gd name="T104" fmla="*/ 2147483646 w 5563"/>
                  <a:gd name="T105" fmla="*/ 2147483646 h 6268"/>
                  <a:gd name="T106" fmla="*/ 2147483646 w 5563"/>
                  <a:gd name="T107" fmla="*/ 2147483646 h 6268"/>
                  <a:gd name="T108" fmla="*/ 2147483646 w 5563"/>
                  <a:gd name="T109" fmla="*/ 2147483646 h 6268"/>
                  <a:gd name="T110" fmla="*/ 2147483646 w 5563"/>
                  <a:gd name="T111" fmla="*/ 2147483646 h 6268"/>
                  <a:gd name="T112" fmla="*/ 2147483646 w 5563"/>
                  <a:gd name="T113" fmla="*/ 2147483646 h 6268"/>
                  <a:gd name="T114" fmla="*/ 2147483646 w 5563"/>
                  <a:gd name="T115" fmla="*/ 2147483646 h 6268"/>
                  <a:gd name="T116" fmla="*/ 2147483646 w 5563"/>
                  <a:gd name="T117" fmla="*/ 2147483646 h 6268"/>
                  <a:gd name="T118" fmla="*/ 2147483646 w 5563"/>
                  <a:gd name="T119" fmla="*/ 2147483646 h 6268"/>
                  <a:gd name="T120" fmla="*/ 2147483646 w 5563"/>
                  <a:gd name="T121" fmla="*/ 2147483646 h 6268"/>
                  <a:gd name="T122" fmla="*/ 2147483646 w 5563"/>
                  <a:gd name="T123" fmla="*/ 2147483646 h 62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563" h="6268">
                    <a:moveTo>
                      <a:pt x="3809" y="57"/>
                    </a:moveTo>
                    <a:lnTo>
                      <a:pt x="3847" y="57"/>
                    </a:lnTo>
                    <a:lnTo>
                      <a:pt x="3866" y="57"/>
                    </a:lnTo>
                    <a:lnTo>
                      <a:pt x="3923" y="57"/>
                    </a:lnTo>
                    <a:lnTo>
                      <a:pt x="3942" y="57"/>
                    </a:lnTo>
                    <a:lnTo>
                      <a:pt x="3962" y="76"/>
                    </a:lnTo>
                    <a:lnTo>
                      <a:pt x="3981" y="76"/>
                    </a:lnTo>
                    <a:lnTo>
                      <a:pt x="4038" y="76"/>
                    </a:lnTo>
                    <a:lnTo>
                      <a:pt x="4057" y="76"/>
                    </a:lnTo>
                    <a:lnTo>
                      <a:pt x="4076" y="95"/>
                    </a:lnTo>
                    <a:lnTo>
                      <a:pt x="4094" y="76"/>
                    </a:lnTo>
                    <a:lnTo>
                      <a:pt x="4094" y="57"/>
                    </a:lnTo>
                    <a:lnTo>
                      <a:pt x="4114" y="57"/>
                    </a:lnTo>
                    <a:lnTo>
                      <a:pt x="4133" y="57"/>
                    </a:lnTo>
                    <a:lnTo>
                      <a:pt x="4171" y="76"/>
                    </a:lnTo>
                    <a:lnTo>
                      <a:pt x="4190" y="76"/>
                    </a:lnTo>
                    <a:lnTo>
                      <a:pt x="4209" y="57"/>
                    </a:lnTo>
                    <a:lnTo>
                      <a:pt x="4247" y="19"/>
                    </a:lnTo>
                    <a:lnTo>
                      <a:pt x="4266" y="19"/>
                    </a:lnTo>
                    <a:lnTo>
                      <a:pt x="4304" y="0"/>
                    </a:lnTo>
                    <a:lnTo>
                      <a:pt x="4323" y="19"/>
                    </a:lnTo>
                    <a:lnTo>
                      <a:pt x="4343" y="38"/>
                    </a:lnTo>
                    <a:lnTo>
                      <a:pt x="4380" y="19"/>
                    </a:lnTo>
                    <a:lnTo>
                      <a:pt x="4380" y="38"/>
                    </a:lnTo>
                    <a:lnTo>
                      <a:pt x="4419" y="95"/>
                    </a:lnTo>
                    <a:lnTo>
                      <a:pt x="4419" y="114"/>
                    </a:lnTo>
                    <a:lnTo>
                      <a:pt x="4438" y="134"/>
                    </a:lnTo>
                    <a:lnTo>
                      <a:pt x="4495" y="153"/>
                    </a:lnTo>
                    <a:lnTo>
                      <a:pt x="4514" y="171"/>
                    </a:lnTo>
                    <a:lnTo>
                      <a:pt x="4514" y="190"/>
                    </a:lnTo>
                    <a:lnTo>
                      <a:pt x="4495" y="248"/>
                    </a:lnTo>
                    <a:lnTo>
                      <a:pt x="4495" y="286"/>
                    </a:lnTo>
                    <a:lnTo>
                      <a:pt x="4495" y="305"/>
                    </a:lnTo>
                    <a:lnTo>
                      <a:pt x="4495" y="324"/>
                    </a:lnTo>
                    <a:lnTo>
                      <a:pt x="4475" y="362"/>
                    </a:lnTo>
                    <a:lnTo>
                      <a:pt x="4475" y="419"/>
                    </a:lnTo>
                    <a:lnTo>
                      <a:pt x="4457" y="457"/>
                    </a:lnTo>
                    <a:lnTo>
                      <a:pt x="4475" y="495"/>
                    </a:lnTo>
                    <a:lnTo>
                      <a:pt x="4475" y="515"/>
                    </a:lnTo>
                    <a:lnTo>
                      <a:pt x="4457" y="533"/>
                    </a:lnTo>
                    <a:lnTo>
                      <a:pt x="4419" y="571"/>
                    </a:lnTo>
                    <a:lnTo>
                      <a:pt x="4419" y="591"/>
                    </a:lnTo>
                    <a:lnTo>
                      <a:pt x="4419" y="610"/>
                    </a:lnTo>
                    <a:lnTo>
                      <a:pt x="4419" y="629"/>
                    </a:lnTo>
                    <a:lnTo>
                      <a:pt x="4399" y="629"/>
                    </a:lnTo>
                    <a:lnTo>
                      <a:pt x="4380" y="629"/>
                    </a:lnTo>
                    <a:lnTo>
                      <a:pt x="4343" y="667"/>
                    </a:lnTo>
                    <a:lnTo>
                      <a:pt x="4343" y="686"/>
                    </a:lnTo>
                    <a:lnTo>
                      <a:pt x="4343" y="705"/>
                    </a:lnTo>
                    <a:lnTo>
                      <a:pt x="4361" y="705"/>
                    </a:lnTo>
                    <a:lnTo>
                      <a:pt x="4380" y="724"/>
                    </a:lnTo>
                    <a:lnTo>
                      <a:pt x="4399" y="724"/>
                    </a:lnTo>
                    <a:lnTo>
                      <a:pt x="4399" y="705"/>
                    </a:lnTo>
                    <a:lnTo>
                      <a:pt x="4419" y="705"/>
                    </a:lnTo>
                    <a:lnTo>
                      <a:pt x="4438" y="705"/>
                    </a:lnTo>
                    <a:lnTo>
                      <a:pt x="4438" y="724"/>
                    </a:lnTo>
                    <a:lnTo>
                      <a:pt x="4457" y="724"/>
                    </a:lnTo>
                    <a:lnTo>
                      <a:pt x="4475" y="724"/>
                    </a:lnTo>
                    <a:lnTo>
                      <a:pt x="4495" y="724"/>
                    </a:lnTo>
                    <a:lnTo>
                      <a:pt x="4514" y="724"/>
                    </a:lnTo>
                    <a:lnTo>
                      <a:pt x="4533" y="724"/>
                    </a:lnTo>
                    <a:lnTo>
                      <a:pt x="4552" y="724"/>
                    </a:lnTo>
                    <a:lnTo>
                      <a:pt x="4571" y="743"/>
                    </a:lnTo>
                    <a:lnTo>
                      <a:pt x="4590" y="743"/>
                    </a:lnTo>
                    <a:lnTo>
                      <a:pt x="4609" y="743"/>
                    </a:lnTo>
                    <a:lnTo>
                      <a:pt x="4628" y="743"/>
                    </a:lnTo>
                    <a:lnTo>
                      <a:pt x="4609" y="743"/>
                    </a:lnTo>
                    <a:lnTo>
                      <a:pt x="4628" y="762"/>
                    </a:lnTo>
                    <a:lnTo>
                      <a:pt x="4647" y="762"/>
                    </a:lnTo>
                    <a:lnTo>
                      <a:pt x="4666" y="762"/>
                    </a:lnTo>
                    <a:lnTo>
                      <a:pt x="4685" y="762"/>
                    </a:lnTo>
                    <a:lnTo>
                      <a:pt x="4742" y="800"/>
                    </a:lnTo>
                    <a:lnTo>
                      <a:pt x="4761" y="819"/>
                    </a:lnTo>
                    <a:lnTo>
                      <a:pt x="4780" y="838"/>
                    </a:lnTo>
                    <a:lnTo>
                      <a:pt x="4800" y="838"/>
                    </a:lnTo>
                    <a:lnTo>
                      <a:pt x="4800" y="857"/>
                    </a:lnTo>
                    <a:lnTo>
                      <a:pt x="4780" y="876"/>
                    </a:lnTo>
                    <a:lnTo>
                      <a:pt x="4761" y="896"/>
                    </a:lnTo>
                    <a:lnTo>
                      <a:pt x="4742" y="914"/>
                    </a:lnTo>
                    <a:lnTo>
                      <a:pt x="4742" y="933"/>
                    </a:lnTo>
                    <a:lnTo>
                      <a:pt x="4761" y="933"/>
                    </a:lnTo>
                    <a:lnTo>
                      <a:pt x="4761" y="952"/>
                    </a:lnTo>
                    <a:lnTo>
                      <a:pt x="4742" y="952"/>
                    </a:lnTo>
                    <a:lnTo>
                      <a:pt x="4742" y="972"/>
                    </a:lnTo>
                    <a:lnTo>
                      <a:pt x="4742" y="991"/>
                    </a:lnTo>
                    <a:lnTo>
                      <a:pt x="4742" y="1010"/>
                    </a:lnTo>
                    <a:lnTo>
                      <a:pt x="4761" y="1028"/>
                    </a:lnTo>
                    <a:lnTo>
                      <a:pt x="4800" y="1048"/>
                    </a:lnTo>
                    <a:lnTo>
                      <a:pt x="4838" y="1067"/>
                    </a:lnTo>
                    <a:lnTo>
                      <a:pt x="4819" y="1086"/>
                    </a:lnTo>
                    <a:lnTo>
                      <a:pt x="4819" y="1124"/>
                    </a:lnTo>
                    <a:lnTo>
                      <a:pt x="4856" y="1162"/>
                    </a:lnTo>
                    <a:lnTo>
                      <a:pt x="4876" y="1181"/>
                    </a:lnTo>
                    <a:lnTo>
                      <a:pt x="4876" y="1200"/>
                    </a:lnTo>
                    <a:lnTo>
                      <a:pt x="4876" y="1219"/>
                    </a:lnTo>
                    <a:lnTo>
                      <a:pt x="4895" y="1219"/>
                    </a:lnTo>
                    <a:lnTo>
                      <a:pt x="4914" y="1219"/>
                    </a:lnTo>
                    <a:lnTo>
                      <a:pt x="4933" y="1238"/>
                    </a:lnTo>
                    <a:lnTo>
                      <a:pt x="4933" y="1257"/>
                    </a:lnTo>
                    <a:lnTo>
                      <a:pt x="4914" y="1277"/>
                    </a:lnTo>
                    <a:lnTo>
                      <a:pt x="4895" y="1277"/>
                    </a:lnTo>
                    <a:lnTo>
                      <a:pt x="4876" y="1314"/>
                    </a:lnTo>
                    <a:lnTo>
                      <a:pt x="4876" y="1333"/>
                    </a:lnTo>
                    <a:lnTo>
                      <a:pt x="4876" y="1353"/>
                    </a:lnTo>
                    <a:lnTo>
                      <a:pt x="4876" y="1372"/>
                    </a:lnTo>
                    <a:lnTo>
                      <a:pt x="4856" y="1391"/>
                    </a:lnTo>
                    <a:lnTo>
                      <a:pt x="4819" y="1409"/>
                    </a:lnTo>
                    <a:lnTo>
                      <a:pt x="4800" y="1409"/>
                    </a:lnTo>
                    <a:lnTo>
                      <a:pt x="4800" y="1448"/>
                    </a:lnTo>
                    <a:lnTo>
                      <a:pt x="4800" y="1467"/>
                    </a:lnTo>
                    <a:lnTo>
                      <a:pt x="4800" y="1486"/>
                    </a:lnTo>
                    <a:lnTo>
                      <a:pt x="4780" y="1486"/>
                    </a:lnTo>
                    <a:lnTo>
                      <a:pt x="4761" y="1505"/>
                    </a:lnTo>
                    <a:lnTo>
                      <a:pt x="4724" y="1524"/>
                    </a:lnTo>
                    <a:lnTo>
                      <a:pt x="4647" y="1562"/>
                    </a:lnTo>
                    <a:lnTo>
                      <a:pt x="4628" y="1581"/>
                    </a:lnTo>
                    <a:lnTo>
                      <a:pt x="4628" y="1619"/>
                    </a:lnTo>
                    <a:lnTo>
                      <a:pt x="4647" y="1638"/>
                    </a:lnTo>
                    <a:lnTo>
                      <a:pt x="4666" y="1657"/>
                    </a:lnTo>
                    <a:lnTo>
                      <a:pt x="4666" y="1676"/>
                    </a:lnTo>
                    <a:lnTo>
                      <a:pt x="4647" y="1714"/>
                    </a:lnTo>
                    <a:lnTo>
                      <a:pt x="4647" y="1734"/>
                    </a:lnTo>
                    <a:lnTo>
                      <a:pt x="4666" y="1714"/>
                    </a:lnTo>
                    <a:lnTo>
                      <a:pt x="4666" y="1771"/>
                    </a:lnTo>
                    <a:lnTo>
                      <a:pt x="4666" y="1790"/>
                    </a:lnTo>
                    <a:lnTo>
                      <a:pt x="4647" y="1790"/>
                    </a:lnTo>
                    <a:lnTo>
                      <a:pt x="4647" y="1810"/>
                    </a:lnTo>
                    <a:lnTo>
                      <a:pt x="4628" y="1829"/>
                    </a:lnTo>
                    <a:lnTo>
                      <a:pt x="4609" y="1867"/>
                    </a:lnTo>
                    <a:lnTo>
                      <a:pt x="4609" y="1886"/>
                    </a:lnTo>
                    <a:lnTo>
                      <a:pt x="4590" y="1924"/>
                    </a:lnTo>
                    <a:lnTo>
                      <a:pt x="4590" y="1943"/>
                    </a:lnTo>
                    <a:lnTo>
                      <a:pt x="4571" y="1943"/>
                    </a:lnTo>
                    <a:lnTo>
                      <a:pt x="4571" y="1962"/>
                    </a:lnTo>
                    <a:lnTo>
                      <a:pt x="4590" y="1981"/>
                    </a:lnTo>
                    <a:lnTo>
                      <a:pt x="4571" y="1981"/>
                    </a:lnTo>
                    <a:lnTo>
                      <a:pt x="4571" y="2000"/>
                    </a:lnTo>
                    <a:lnTo>
                      <a:pt x="4590" y="2000"/>
                    </a:lnTo>
                    <a:lnTo>
                      <a:pt x="4571" y="2019"/>
                    </a:lnTo>
                    <a:lnTo>
                      <a:pt x="4552" y="2019"/>
                    </a:lnTo>
                    <a:lnTo>
                      <a:pt x="4533" y="2057"/>
                    </a:lnTo>
                    <a:lnTo>
                      <a:pt x="4533" y="2095"/>
                    </a:lnTo>
                    <a:lnTo>
                      <a:pt x="4514" y="2115"/>
                    </a:lnTo>
                    <a:lnTo>
                      <a:pt x="4533" y="2171"/>
                    </a:lnTo>
                    <a:lnTo>
                      <a:pt x="4514" y="2190"/>
                    </a:lnTo>
                    <a:lnTo>
                      <a:pt x="4495" y="2267"/>
                    </a:lnTo>
                    <a:lnTo>
                      <a:pt x="4495" y="2419"/>
                    </a:lnTo>
                    <a:lnTo>
                      <a:pt x="4495" y="2438"/>
                    </a:lnTo>
                    <a:lnTo>
                      <a:pt x="4533" y="2496"/>
                    </a:lnTo>
                    <a:lnTo>
                      <a:pt x="4533" y="2514"/>
                    </a:lnTo>
                    <a:lnTo>
                      <a:pt x="4552" y="2514"/>
                    </a:lnTo>
                    <a:lnTo>
                      <a:pt x="4552" y="2533"/>
                    </a:lnTo>
                    <a:lnTo>
                      <a:pt x="4552" y="2552"/>
                    </a:lnTo>
                    <a:lnTo>
                      <a:pt x="4552" y="2572"/>
                    </a:lnTo>
                    <a:lnTo>
                      <a:pt x="4590" y="2628"/>
                    </a:lnTo>
                    <a:lnTo>
                      <a:pt x="4590" y="2648"/>
                    </a:lnTo>
                    <a:lnTo>
                      <a:pt x="4590" y="2667"/>
                    </a:lnTo>
                    <a:lnTo>
                      <a:pt x="4590" y="2686"/>
                    </a:lnTo>
                    <a:lnTo>
                      <a:pt x="4571" y="2705"/>
                    </a:lnTo>
                    <a:lnTo>
                      <a:pt x="4590" y="2724"/>
                    </a:lnTo>
                    <a:lnTo>
                      <a:pt x="4609" y="2743"/>
                    </a:lnTo>
                    <a:lnTo>
                      <a:pt x="4647" y="2762"/>
                    </a:lnTo>
                    <a:lnTo>
                      <a:pt x="4666" y="2781"/>
                    </a:lnTo>
                    <a:lnTo>
                      <a:pt x="4685" y="2781"/>
                    </a:lnTo>
                    <a:lnTo>
                      <a:pt x="4685" y="2800"/>
                    </a:lnTo>
                    <a:lnTo>
                      <a:pt x="4704" y="2800"/>
                    </a:lnTo>
                    <a:lnTo>
                      <a:pt x="4724" y="2800"/>
                    </a:lnTo>
                    <a:lnTo>
                      <a:pt x="4742" y="2819"/>
                    </a:lnTo>
                    <a:lnTo>
                      <a:pt x="4742" y="2857"/>
                    </a:lnTo>
                    <a:lnTo>
                      <a:pt x="4742" y="2877"/>
                    </a:lnTo>
                    <a:lnTo>
                      <a:pt x="4742" y="2914"/>
                    </a:lnTo>
                    <a:lnTo>
                      <a:pt x="4742" y="2953"/>
                    </a:lnTo>
                    <a:lnTo>
                      <a:pt x="4742" y="2972"/>
                    </a:lnTo>
                    <a:lnTo>
                      <a:pt x="4724" y="2991"/>
                    </a:lnTo>
                    <a:lnTo>
                      <a:pt x="4724" y="3009"/>
                    </a:lnTo>
                    <a:lnTo>
                      <a:pt x="4742" y="3029"/>
                    </a:lnTo>
                    <a:lnTo>
                      <a:pt x="4742" y="3048"/>
                    </a:lnTo>
                    <a:lnTo>
                      <a:pt x="4742" y="3067"/>
                    </a:lnTo>
                    <a:lnTo>
                      <a:pt x="4742" y="3086"/>
                    </a:lnTo>
                    <a:lnTo>
                      <a:pt x="4742" y="3105"/>
                    </a:lnTo>
                    <a:lnTo>
                      <a:pt x="4724" y="3124"/>
                    </a:lnTo>
                    <a:lnTo>
                      <a:pt x="4724" y="3143"/>
                    </a:lnTo>
                    <a:lnTo>
                      <a:pt x="4724" y="3162"/>
                    </a:lnTo>
                    <a:lnTo>
                      <a:pt x="4724" y="3181"/>
                    </a:lnTo>
                    <a:lnTo>
                      <a:pt x="4724" y="3200"/>
                    </a:lnTo>
                    <a:lnTo>
                      <a:pt x="4742" y="3200"/>
                    </a:lnTo>
                    <a:lnTo>
                      <a:pt x="4761" y="3200"/>
                    </a:lnTo>
                    <a:lnTo>
                      <a:pt x="4780" y="3200"/>
                    </a:lnTo>
                    <a:lnTo>
                      <a:pt x="4800" y="3219"/>
                    </a:lnTo>
                    <a:lnTo>
                      <a:pt x="4819" y="3219"/>
                    </a:lnTo>
                    <a:lnTo>
                      <a:pt x="4838" y="3219"/>
                    </a:lnTo>
                    <a:lnTo>
                      <a:pt x="4819" y="3258"/>
                    </a:lnTo>
                    <a:lnTo>
                      <a:pt x="4800" y="3276"/>
                    </a:lnTo>
                    <a:lnTo>
                      <a:pt x="4800" y="3295"/>
                    </a:lnTo>
                    <a:lnTo>
                      <a:pt x="4819" y="3314"/>
                    </a:lnTo>
                    <a:lnTo>
                      <a:pt x="4838" y="3314"/>
                    </a:lnTo>
                    <a:lnTo>
                      <a:pt x="4838" y="3334"/>
                    </a:lnTo>
                    <a:lnTo>
                      <a:pt x="4856" y="3334"/>
                    </a:lnTo>
                    <a:lnTo>
                      <a:pt x="4876" y="3314"/>
                    </a:lnTo>
                    <a:lnTo>
                      <a:pt x="4895" y="3314"/>
                    </a:lnTo>
                    <a:lnTo>
                      <a:pt x="4914" y="3334"/>
                    </a:lnTo>
                    <a:lnTo>
                      <a:pt x="4933" y="3334"/>
                    </a:lnTo>
                    <a:lnTo>
                      <a:pt x="4971" y="3390"/>
                    </a:lnTo>
                    <a:lnTo>
                      <a:pt x="4971" y="3410"/>
                    </a:lnTo>
                    <a:lnTo>
                      <a:pt x="5009" y="3429"/>
                    </a:lnTo>
                    <a:lnTo>
                      <a:pt x="5028" y="3467"/>
                    </a:lnTo>
                    <a:lnTo>
                      <a:pt x="5047" y="3486"/>
                    </a:lnTo>
                    <a:lnTo>
                      <a:pt x="5066" y="3486"/>
                    </a:lnTo>
                    <a:lnTo>
                      <a:pt x="5066" y="3505"/>
                    </a:lnTo>
                    <a:lnTo>
                      <a:pt x="5085" y="3505"/>
                    </a:lnTo>
                    <a:lnTo>
                      <a:pt x="5105" y="3505"/>
                    </a:lnTo>
                    <a:lnTo>
                      <a:pt x="5123" y="3505"/>
                    </a:lnTo>
                    <a:lnTo>
                      <a:pt x="5123" y="3524"/>
                    </a:lnTo>
                    <a:lnTo>
                      <a:pt x="5123" y="3543"/>
                    </a:lnTo>
                    <a:lnTo>
                      <a:pt x="5142" y="3562"/>
                    </a:lnTo>
                    <a:lnTo>
                      <a:pt x="5161" y="3581"/>
                    </a:lnTo>
                    <a:lnTo>
                      <a:pt x="5181" y="3619"/>
                    </a:lnTo>
                    <a:lnTo>
                      <a:pt x="5200" y="3638"/>
                    </a:lnTo>
                    <a:lnTo>
                      <a:pt x="5276" y="3657"/>
                    </a:lnTo>
                    <a:lnTo>
                      <a:pt x="5428" y="3695"/>
                    </a:lnTo>
                    <a:lnTo>
                      <a:pt x="5466" y="3715"/>
                    </a:lnTo>
                    <a:lnTo>
                      <a:pt x="5562" y="4724"/>
                    </a:lnTo>
                    <a:lnTo>
                      <a:pt x="4704" y="4724"/>
                    </a:lnTo>
                    <a:lnTo>
                      <a:pt x="4475" y="4724"/>
                    </a:lnTo>
                    <a:lnTo>
                      <a:pt x="4457" y="4743"/>
                    </a:lnTo>
                    <a:lnTo>
                      <a:pt x="4438" y="4762"/>
                    </a:lnTo>
                    <a:lnTo>
                      <a:pt x="4438" y="4781"/>
                    </a:lnTo>
                    <a:lnTo>
                      <a:pt x="4419" y="4781"/>
                    </a:lnTo>
                    <a:lnTo>
                      <a:pt x="4399" y="4800"/>
                    </a:lnTo>
                    <a:lnTo>
                      <a:pt x="4380" y="4800"/>
                    </a:lnTo>
                    <a:lnTo>
                      <a:pt x="4380" y="4819"/>
                    </a:lnTo>
                    <a:lnTo>
                      <a:pt x="4361" y="4838"/>
                    </a:lnTo>
                    <a:lnTo>
                      <a:pt x="4380" y="4858"/>
                    </a:lnTo>
                    <a:lnTo>
                      <a:pt x="4361" y="4876"/>
                    </a:lnTo>
                    <a:lnTo>
                      <a:pt x="4343" y="4934"/>
                    </a:lnTo>
                    <a:lnTo>
                      <a:pt x="4304" y="4972"/>
                    </a:lnTo>
                    <a:lnTo>
                      <a:pt x="4285" y="4972"/>
                    </a:lnTo>
                    <a:lnTo>
                      <a:pt x="4285" y="4990"/>
                    </a:lnTo>
                    <a:lnTo>
                      <a:pt x="4285" y="5010"/>
                    </a:lnTo>
                    <a:lnTo>
                      <a:pt x="4266" y="5029"/>
                    </a:lnTo>
                    <a:lnTo>
                      <a:pt x="4266" y="5048"/>
                    </a:lnTo>
                    <a:lnTo>
                      <a:pt x="4266" y="5067"/>
                    </a:lnTo>
                    <a:lnTo>
                      <a:pt x="4228" y="5124"/>
                    </a:lnTo>
                    <a:lnTo>
                      <a:pt x="4209" y="5143"/>
                    </a:lnTo>
                    <a:lnTo>
                      <a:pt x="4209" y="5162"/>
                    </a:lnTo>
                    <a:lnTo>
                      <a:pt x="4209" y="5200"/>
                    </a:lnTo>
                    <a:lnTo>
                      <a:pt x="4209" y="5219"/>
                    </a:lnTo>
                    <a:lnTo>
                      <a:pt x="4190" y="5257"/>
                    </a:lnTo>
                    <a:lnTo>
                      <a:pt x="4171" y="5295"/>
                    </a:lnTo>
                    <a:lnTo>
                      <a:pt x="4152" y="5315"/>
                    </a:lnTo>
                    <a:lnTo>
                      <a:pt x="4152" y="5334"/>
                    </a:lnTo>
                    <a:lnTo>
                      <a:pt x="4152" y="5353"/>
                    </a:lnTo>
                    <a:lnTo>
                      <a:pt x="4133" y="5353"/>
                    </a:lnTo>
                    <a:lnTo>
                      <a:pt x="4133" y="5371"/>
                    </a:lnTo>
                    <a:lnTo>
                      <a:pt x="4133" y="5410"/>
                    </a:lnTo>
                    <a:lnTo>
                      <a:pt x="4133" y="5429"/>
                    </a:lnTo>
                    <a:lnTo>
                      <a:pt x="4133" y="5448"/>
                    </a:lnTo>
                    <a:lnTo>
                      <a:pt x="4152" y="5448"/>
                    </a:lnTo>
                    <a:lnTo>
                      <a:pt x="4209" y="5524"/>
                    </a:lnTo>
                    <a:lnTo>
                      <a:pt x="4209" y="5543"/>
                    </a:lnTo>
                    <a:lnTo>
                      <a:pt x="4209" y="5562"/>
                    </a:lnTo>
                    <a:lnTo>
                      <a:pt x="4209" y="5581"/>
                    </a:lnTo>
                    <a:lnTo>
                      <a:pt x="4190" y="5581"/>
                    </a:lnTo>
                    <a:lnTo>
                      <a:pt x="4171" y="5600"/>
                    </a:lnTo>
                    <a:lnTo>
                      <a:pt x="4152" y="5600"/>
                    </a:lnTo>
                    <a:lnTo>
                      <a:pt x="4114" y="5619"/>
                    </a:lnTo>
                    <a:lnTo>
                      <a:pt x="4057" y="5619"/>
                    </a:lnTo>
                    <a:lnTo>
                      <a:pt x="4057" y="5638"/>
                    </a:lnTo>
                    <a:lnTo>
                      <a:pt x="4038" y="5638"/>
                    </a:lnTo>
                    <a:lnTo>
                      <a:pt x="4038" y="5657"/>
                    </a:lnTo>
                    <a:lnTo>
                      <a:pt x="4038" y="5676"/>
                    </a:lnTo>
                    <a:lnTo>
                      <a:pt x="4018" y="5696"/>
                    </a:lnTo>
                    <a:lnTo>
                      <a:pt x="4018" y="5715"/>
                    </a:lnTo>
                    <a:lnTo>
                      <a:pt x="3999" y="5715"/>
                    </a:lnTo>
                    <a:lnTo>
                      <a:pt x="3981" y="5715"/>
                    </a:lnTo>
                    <a:lnTo>
                      <a:pt x="3962" y="5715"/>
                    </a:lnTo>
                    <a:lnTo>
                      <a:pt x="3942" y="5715"/>
                    </a:lnTo>
                    <a:lnTo>
                      <a:pt x="3923" y="5715"/>
                    </a:lnTo>
                    <a:lnTo>
                      <a:pt x="3923" y="5733"/>
                    </a:lnTo>
                    <a:lnTo>
                      <a:pt x="3904" y="5733"/>
                    </a:lnTo>
                    <a:lnTo>
                      <a:pt x="3885" y="5733"/>
                    </a:lnTo>
                    <a:lnTo>
                      <a:pt x="3866" y="5733"/>
                    </a:lnTo>
                    <a:lnTo>
                      <a:pt x="3809" y="5733"/>
                    </a:lnTo>
                    <a:lnTo>
                      <a:pt x="3790" y="5733"/>
                    </a:lnTo>
                    <a:lnTo>
                      <a:pt x="3790" y="5715"/>
                    </a:lnTo>
                    <a:lnTo>
                      <a:pt x="3790" y="5696"/>
                    </a:lnTo>
                    <a:lnTo>
                      <a:pt x="3790" y="5676"/>
                    </a:lnTo>
                    <a:lnTo>
                      <a:pt x="3771" y="5657"/>
                    </a:lnTo>
                    <a:lnTo>
                      <a:pt x="3771" y="5638"/>
                    </a:lnTo>
                    <a:lnTo>
                      <a:pt x="3752" y="5581"/>
                    </a:lnTo>
                    <a:lnTo>
                      <a:pt x="3733" y="5581"/>
                    </a:lnTo>
                    <a:lnTo>
                      <a:pt x="3714" y="5562"/>
                    </a:lnTo>
                    <a:lnTo>
                      <a:pt x="3695" y="5524"/>
                    </a:lnTo>
                    <a:lnTo>
                      <a:pt x="3676" y="5524"/>
                    </a:lnTo>
                    <a:lnTo>
                      <a:pt x="3657" y="5505"/>
                    </a:lnTo>
                    <a:lnTo>
                      <a:pt x="3637" y="5505"/>
                    </a:lnTo>
                    <a:lnTo>
                      <a:pt x="3637" y="5486"/>
                    </a:lnTo>
                    <a:lnTo>
                      <a:pt x="3637" y="5467"/>
                    </a:lnTo>
                    <a:lnTo>
                      <a:pt x="3618" y="5448"/>
                    </a:lnTo>
                    <a:lnTo>
                      <a:pt x="3600" y="5448"/>
                    </a:lnTo>
                    <a:lnTo>
                      <a:pt x="3561" y="5448"/>
                    </a:lnTo>
                    <a:lnTo>
                      <a:pt x="3504" y="5429"/>
                    </a:lnTo>
                    <a:lnTo>
                      <a:pt x="3485" y="5410"/>
                    </a:lnTo>
                    <a:lnTo>
                      <a:pt x="3466" y="5410"/>
                    </a:lnTo>
                    <a:lnTo>
                      <a:pt x="3466" y="5391"/>
                    </a:lnTo>
                    <a:lnTo>
                      <a:pt x="3447" y="5391"/>
                    </a:lnTo>
                    <a:lnTo>
                      <a:pt x="3428" y="5391"/>
                    </a:lnTo>
                    <a:lnTo>
                      <a:pt x="3409" y="5391"/>
                    </a:lnTo>
                    <a:lnTo>
                      <a:pt x="3390" y="5391"/>
                    </a:lnTo>
                    <a:lnTo>
                      <a:pt x="3371" y="5391"/>
                    </a:lnTo>
                    <a:lnTo>
                      <a:pt x="3352" y="5391"/>
                    </a:lnTo>
                    <a:lnTo>
                      <a:pt x="3352" y="5410"/>
                    </a:lnTo>
                    <a:lnTo>
                      <a:pt x="3352" y="5429"/>
                    </a:lnTo>
                    <a:lnTo>
                      <a:pt x="3333" y="5448"/>
                    </a:lnTo>
                    <a:lnTo>
                      <a:pt x="3314" y="5448"/>
                    </a:lnTo>
                    <a:lnTo>
                      <a:pt x="3237" y="5486"/>
                    </a:lnTo>
                    <a:lnTo>
                      <a:pt x="3219" y="5486"/>
                    </a:lnTo>
                    <a:lnTo>
                      <a:pt x="3200" y="5486"/>
                    </a:lnTo>
                    <a:lnTo>
                      <a:pt x="3142" y="5524"/>
                    </a:lnTo>
                    <a:lnTo>
                      <a:pt x="3123" y="5543"/>
                    </a:lnTo>
                    <a:lnTo>
                      <a:pt x="3104" y="5562"/>
                    </a:lnTo>
                    <a:lnTo>
                      <a:pt x="3104" y="5581"/>
                    </a:lnTo>
                    <a:lnTo>
                      <a:pt x="3085" y="5600"/>
                    </a:lnTo>
                    <a:lnTo>
                      <a:pt x="3066" y="5600"/>
                    </a:lnTo>
                    <a:lnTo>
                      <a:pt x="3066" y="5619"/>
                    </a:lnTo>
                    <a:lnTo>
                      <a:pt x="3047" y="5657"/>
                    </a:lnTo>
                    <a:lnTo>
                      <a:pt x="3047" y="5715"/>
                    </a:lnTo>
                    <a:lnTo>
                      <a:pt x="3028" y="5772"/>
                    </a:lnTo>
                    <a:lnTo>
                      <a:pt x="3028" y="5791"/>
                    </a:lnTo>
                    <a:lnTo>
                      <a:pt x="3009" y="5791"/>
                    </a:lnTo>
                    <a:lnTo>
                      <a:pt x="3028" y="5810"/>
                    </a:lnTo>
                    <a:lnTo>
                      <a:pt x="3047" y="5886"/>
                    </a:lnTo>
                    <a:lnTo>
                      <a:pt x="3047" y="5905"/>
                    </a:lnTo>
                    <a:lnTo>
                      <a:pt x="3028" y="5924"/>
                    </a:lnTo>
                    <a:lnTo>
                      <a:pt x="3028" y="5943"/>
                    </a:lnTo>
                    <a:lnTo>
                      <a:pt x="3028" y="5962"/>
                    </a:lnTo>
                    <a:lnTo>
                      <a:pt x="3028" y="6000"/>
                    </a:lnTo>
                    <a:lnTo>
                      <a:pt x="3009" y="6057"/>
                    </a:lnTo>
                    <a:lnTo>
                      <a:pt x="2990" y="6133"/>
                    </a:lnTo>
                    <a:lnTo>
                      <a:pt x="2990" y="6153"/>
                    </a:lnTo>
                    <a:lnTo>
                      <a:pt x="3009" y="6248"/>
                    </a:lnTo>
                    <a:lnTo>
                      <a:pt x="3009" y="6267"/>
                    </a:lnTo>
                    <a:lnTo>
                      <a:pt x="2990" y="6248"/>
                    </a:lnTo>
                    <a:lnTo>
                      <a:pt x="2971" y="6248"/>
                    </a:lnTo>
                    <a:lnTo>
                      <a:pt x="2933" y="6248"/>
                    </a:lnTo>
                    <a:lnTo>
                      <a:pt x="2895" y="6248"/>
                    </a:lnTo>
                    <a:lnTo>
                      <a:pt x="2895" y="6229"/>
                    </a:lnTo>
                    <a:lnTo>
                      <a:pt x="2875" y="6229"/>
                    </a:lnTo>
                    <a:lnTo>
                      <a:pt x="2875" y="6210"/>
                    </a:lnTo>
                    <a:lnTo>
                      <a:pt x="2857" y="6210"/>
                    </a:lnTo>
                    <a:lnTo>
                      <a:pt x="2838" y="6210"/>
                    </a:lnTo>
                    <a:lnTo>
                      <a:pt x="2799" y="6229"/>
                    </a:lnTo>
                    <a:lnTo>
                      <a:pt x="2780" y="6229"/>
                    </a:lnTo>
                    <a:lnTo>
                      <a:pt x="2761" y="6229"/>
                    </a:lnTo>
                    <a:lnTo>
                      <a:pt x="2743" y="6229"/>
                    </a:lnTo>
                    <a:lnTo>
                      <a:pt x="2743" y="6210"/>
                    </a:lnTo>
                    <a:lnTo>
                      <a:pt x="2685" y="6096"/>
                    </a:lnTo>
                    <a:lnTo>
                      <a:pt x="2666" y="6077"/>
                    </a:lnTo>
                    <a:lnTo>
                      <a:pt x="2647" y="6077"/>
                    </a:lnTo>
                    <a:lnTo>
                      <a:pt x="2628" y="6057"/>
                    </a:lnTo>
                    <a:lnTo>
                      <a:pt x="2628" y="6038"/>
                    </a:lnTo>
                    <a:lnTo>
                      <a:pt x="2609" y="6019"/>
                    </a:lnTo>
                    <a:lnTo>
                      <a:pt x="2609" y="6000"/>
                    </a:lnTo>
                    <a:lnTo>
                      <a:pt x="2590" y="6000"/>
                    </a:lnTo>
                    <a:lnTo>
                      <a:pt x="2552" y="5981"/>
                    </a:lnTo>
                    <a:lnTo>
                      <a:pt x="2494" y="5924"/>
                    </a:lnTo>
                    <a:lnTo>
                      <a:pt x="2476" y="5924"/>
                    </a:lnTo>
                    <a:lnTo>
                      <a:pt x="2457" y="5924"/>
                    </a:lnTo>
                    <a:lnTo>
                      <a:pt x="2438" y="5924"/>
                    </a:lnTo>
                    <a:lnTo>
                      <a:pt x="2438" y="5905"/>
                    </a:lnTo>
                    <a:lnTo>
                      <a:pt x="2399" y="5848"/>
                    </a:lnTo>
                    <a:lnTo>
                      <a:pt x="2380" y="5848"/>
                    </a:lnTo>
                    <a:lnTo>
                      <a:pt x="2380" y="5829"/>
                    </a:lnTo>
                    <a:lnTo>
                      <a:pt x="2362" y="5829"/>
                    </a:lnTo>
                    <a:lnTo>
                      <a:pt x="2342" y="5829"/>
                    </a:lnTo>
                    <a:lnTo>
                      <a:pt x="2323" y="5810"/>
                    </a:lnTo>
                    <a:lnTo>
                      <a:pt x="2266" y="5752"/>
                    </a:lnTo>
                    <a:lnTo>
                      <a:pt x="2247" y="5715"/>
                    </a:lnTo>
                    <a:lnTo>
                      <a:pt x="2228" y="5715"/>
                    </a:lnTo>
                    <a:lnTo>
                      <a:pt x="2228" y="5696"/>
                    </a:lnTo>
                    <a:lnTo>
                      <a:pt x="2171" y="5676"/>
                    </a:lnTo>
                    <a:lnTo>
                      <a:pt x="2152" y="5676"/>
                    </a:lnTo>
                    <a:lnTo>
                      <a:pt x="2152" y="5657"/>
                    </a:lnTo>
                    <a:lnTo>
                      <a:pt x="2152" y="5638"/>
                    </a:lnTo>
                    <a:lnTo>
                      <a:pt x="2152" y="5619"/>
                    </a:lnTo>
                    <a:lnTo>
                      <a:pt x="2152" y="5600"/>
                    </a:lnTo>
                    <a:lnTo>
                      <a:pt x="2152" y="5581"/>
                    </a:lnTo>
                    <a:lnTo>
                      <a:pt x="2171" y="5581"/>
                    </a:lnTo>
                    <a:lnTo>
                      <a:pt x="2190" y="5581"/>
                    </a:lnTo>
                    <a:lnTo>
                      <a:pt x="2228" y="5600"/>
                    </a:lnTo>
                    <a:lnTo>
                      <a:pt x="2247" y="5600"/>
                    </a:lnTo>
                    <a:lnTo>
                      <a:pt x="2266" y="5600"/>
                    </a:lnTo>
                    <a:lnTo>
                      <a:pt x="2285" y="5600"/>
                    </a:lnTo>
                    <a:lnTo>
                      <a:pt x="2285" y="5581"/>
                    </a:lnTo>
                    <a:lnTo>
                      <a:pt x="2304" y="5562"/>
                    </a:lnTo>
                    <a:lnTo>
                      <a:pt x="2323" y="5562"/>
                    </a:lnTo>
                    <a:lnTo>
                      <a:pt x="2342" y="5524"/>
                    </a:lnTo>
                    <a:lnTo>
                      <a:pt x="2342" y="5505"/>
                    </a:lnTo>
                    <a:lnTo>
                      <a:pt x="2323" y="5429"/>
                    </a:lnTo>
                    <a:lnTo>
                      <a:pt x="2323" y="5410"/>
                    </a:lnTo>
                    <a:lnTo>
                      <a:pt x="2323" y="5391"/>
                    </a:lnTo>
                    <a:lnTo>
                      <a:pt x="2285" y="5391"/>
                    </a:lnTo>
                    <a:lnTo>
                      <a:pt x="2285" y="5371"/>
                    </a:lnTo>
                    <a:lnTo>
                      <a:pt x="2285" y="5353"/>
                    </a:lnTo>
                    <a:lnTo>
                      <a:pt x="2285" y="5295"/>
                    </a:lnTo>
                    <a:lnTo>
                      <a:pt x="2285" y="5276"/>
                    </a:lnTo>
                    <a:lnTo>
                      <a:pt x="2285" y="5257"/>
                    </a:lnTo>
                    <a:lnTo>
                      <a:pt x="2285" y="5239"/>
                    </a:lnTo>
                    <a:lnTo>
                      <a:pt x="2266" y="5219"/>
                    </a:lnTo>
                    <a:lnTo>
                      <a:pt x="2247" y="5181"/>
                    </a:lnTo>
                    <a:lnTo>
                      <a:pt x="2228" y="5162"/>
                    </a:lnTo>
                    <a:lnTo>
                      <a:pt x="2209" y="5162"/>
                    </a:lnTo>
                    <a:lnTo>
                      <a:pt x="2190" y="5143"/>
                    </a:lnTo>
                    <a:lnTo>
                      <a:pt x="2171" y="5124"/>
                    </a:lnTo>
                    <a:lnTo>
                      <a:pt x="2171" y="5105"/>
                    </a:lnTo>
                    <a:lnTo>
                      <a:pt x="2152" y="5048"/>
                    </a:lnTo>
                    <a:lnTo>
                      <a:pt x="2152" y="5029"/>
                    </a:lnTo>
                    <a:lnTo>
                      <a:pt x="2133" y="5010"/>
                    </a:lnTo>
                    <a:lnTo>
                      <a:pt x="2113" y="4990"/>
                    </a:lnTo>
                    <a:lnTo>
                      <a:pt x="2095" y="4972"/>
                    </a:lnTo>
                    <a:lnTo>
                      <a:pt x="2076" y="4953"/>
                    </a:lnTo>
                    <a:lnTo>
                      <a:pt x="2076" y="4934"/>
                    </a:lnTo>
                    <a:lnTo>
                      <a:pt x="2095" y="4914"/>
                    </a:lnTo>
                    <a:lnTo>
                      <a:pt x="2113" y="4914"/>
                    </a:lnTo>
                    <a:lnTo>
                      <a:pt x="2113" y="4895"/>
                    </a:lnTo>
                    <a:lnTo>
                      <a:pt x="2133" y="4838"/>
                    </a:lnTo>
                    <a:lnTo>
                      <a:pt x="2133" y="4819"/>
                    </a:lnTo>
                    <a:lnTo>
                      <a:pt x="2113" y="4800"/>
                    </a:lnTo>
                    <a:lnTo>
                      <a:pt x="2095" y="4781"/>
                    </a:lnTo>
                    <a:lnTo>
                      <a:pt x="2095" y="4762"/>
                    </a:lnTo>
                    <a:lnTo>
                      <a:pt x="2095" y="4705"/>
                    </a:lnTo>
                    <a:lnTo>
                      <a:pt x="2095" y="4686"/>
                    </a:lnTo>
                    <a:lnTo>
                      <a:pt x="2133" y="4648"/>
                    </a:lnTo>
                    <a:lnTo>
                      <a:pt x="2133" y="4629"/>
                    </a:lnTo>
                    <a:lnTo>
                      <a:pt x="2133" y="4609"/>
                    </a:lnTo>
                    <a:lnTo>
                      <a:pt x="2133" y="4553"/>
                    </a:lnTo>
                    <a:lnTo>
                      <a:pt x="2133" y="4533"/>
                    </a:lnTo>
                    <a:lnTo>
                      <a:pt x="2152" y="4514"/>
                    </a:lnTo>
                    <a:lnTo>
                      <a:pt x="2171" y="4495"/>
                    </a:lnTo>
                    <a:lnTo>
                      <a:pt x="2171" y="4477"/>
                    </a:lnTo>
                    <a:lnTo>
                      <a:pt x="2171" y="4457"/>
                    </a:lnTo>
                    <a:lnTo>
                      <a:pt x="2171" y="4419"/>
                    </a:lnTo>
                    <a:lnTo>
                      <a:pt x="2133" y="4305"/>
                    </a:lnTo>
                    <a:lnTo>
                      <a:pt x="2113" y="4286"/>
                    </a:lnTo>
                    <a:lnTo>
                      <a:pt x="2113" y="4267"/>
                    </a:lnTo>
                    <a:lnTo>
                      <a:pt x="2133" y="4248"/>
                    </a:lnTo>
                    <a:lnTo>
                      <a:pt x="2152" y="4229"/>
                    </a:lnTo>
                    <a:lnTo>
                      <a:pt x="2171" y="4210"/>
                    </a:lnTo>
                    <a:lnTo>
                      <a:pt x="2190" y="4210"/>
                    </a:lnTo>
                    <a:lnTo>
                      <a:pt x="2209" y="4191"/>
                    </a:lnTo>
                    <a:lnTo>
                      <a:pt x="2209" y="4172"/>
                    </a:lnTo>
                    <a:lnTo>
                      <a:pt x="2209" y="4133"/>
                    </a:lnTo>
                    <a:lnTo>
                      <a:pt x="2152" y="4057"/>
                    </a:lnTo>
                    <a:lnTo>
                      <a:pt x="2152" y="4038"/>
                    </a:lnTo>
                    <a:lnTo>
                      <a:pt x="2152" y="3943"/>
                    </a:lnTo>
                    <a:lnTo>
                      <a:pt x="2133" y="3924"/>
                    </a:lnTo>
                    <a:lnTo>
                      <a:pt x="2113" y="3867"/>
                    </a:lnTo>
                    <a:lnTo>
                      <a:pt x="2113" y="3848"/>
                    </a:lnTo>
                    <a:lnTo>
                      <a:pt x="2113" y="3829"/>
                    </a:lnTo>
                    <a:lnTo>
                      <a:pt x="2057" y="3657"/>
                    </a:lnTo>
                    <a:lnTo>
                      <a:pt x="2057" y="3638"/>
                    </a:lnTo>
                    <a:lnTo>
                      <a:pt x="2057" y="3619"/>
                    </a:lnTo>
                    <a:lnTo>
                      <a:pt x="2037" y="3619"/>
                    </a:lnTo>
                    <a:lnTo>
                      <a:pt x="2018" y="3581"/>
                    </a:lnTo>
                    <a:lnTo>
                      <a:pt x="1999" y="3581"/>
                    </a:lnTo>
                    <a:lnTo>
                      <a:pt x="1999" y="3562"/>
                    </a:lnTo>
                    <a:lnTo>
                      <a:pt x="1981" y="3562"/>
                    </a:lnTo>
                    <a:lnTo>
                      <a:pt x="1961" y="3543"/>
                    </a:lnTo>
                    <a:lnTo>
                      <a:pt x="1942" y="3505"/>
                    </a:lnTo>
                    <a:lnTo>
                      <a:pt x="1923" y="3486"/>
                    </a:lnTo>
                    <a:lnTo>
                      <a:pt x="1885" y="3429"/>
                    </a:lnTo>
                    <a:lnTo>
                      <a:pt x="1885" y="3410"/>
                    </a:lnTo>
                    <a:lnTo>
                      <a:pt x="1904" y="3390"/>
                    </a:lnTo>
                    <a:lnTo>
                      <a:pt x="1923" y="3390"/>
                    </a:lnTo>
                    <a:lnTo>
                      <a:pt x="1923" y="3353"/>
                    </a:lnTo>
                    <a:lnTo>
                      <a:pt x="1923" y="3334"/>
                    </a:lnTo>
                    <a:lnTo>
                      <a:pt x="1961" y="3334"/>
                    </a:lnTo>
                    <a:lnTo>
                      <a:pt x="1961" y="3314"/>
                    </a:lnTo>
                    <a:lnTo>
                      <a:pt x="1961" y="3276"/>
                    </a:lnTo>
                    <a:lnTo>
                      <a:pt x="1942" y="3238"/>
                    </a:lnTo>
                    <a:lnTo>
                      <a:pt x="1942" y="3219"/>
                    </a:lnTo>
                    <a:lnTo>
                      <a:pt x="1942" y="3200"/>
                    </a:lnTo>
                    <a:lnTo>
                      <a:pt x="1961" y="3200"/>
                    </a:lnTo>
                    <a:lnTo>
                      <a:pt x="1981" y="3162"/>
                    </a:lnTo>
                    <a:lnTo>
                      <a:pt x="1981" y="3143"/>
                    </a:lnTo>
                    <a:lnTo>
                      <a:pt x="1981" y="3124"/>
                    </a:lnTo>
                    <a:lnTo>
                      <a:pt x="1961" y="3105"/>
                    </a:lnTo>
                    <a:lnTo>
                      <a:pt x="1942" y="3105"/>
                    </a:lnTo>
                    <a:lnTo>
                      <a:pt x="1923" y="3086"/>
                    </a:lnTo>
                    <a:lnTo>
                      <a:pt x="1866" y="3048"/>
                    </a:lnTo>
                    <a:lnTo>
                      <a:pt x="1828" y="3048"/>
                    </a:lnTo>
                    <a:lnTo>
                      <a:pt x="1790" y="3048"/>
                    </a:lnTo>
                    <a:lnTo>
                      <a:pt x="1771" y="3048"/>
                    </a:lnTo>
                    <a:lnTo>
                      <a:pt x="1752" y="3048"/>
                    </a:lnTo>
                    <a:lnTo>
                      <a:pt x="1733" y="3048"/>
                    </a:lnTo>
                    <a:lnTo>
                      <a:pt x="1714" y="3048"/>
                    </a:lnTo>
                    <a:lnTo>
                      <a:pt x="1695" y="3048"/>
                    </a:lnTo>
                    <a:lnTo>
                      <a:pt x="1656" y="3029"/>
                    </a:lnTo>
                    <a:lnTo>
                      <a:pt x="1637" y="3029"/>
                    </a:lnTo>
                    <a:lnTo>
                      <a:pt x="1619" y="3009"/>
                    </a:lnTo>
                    <a:lnTo>
                      <a:pt x="1600" y="2972"/>
                    </a:lnTo>
                    <a:lnTo>
                      <a:pt x="1580" y="2953"/>
                    </a:lnTo>
                    <a:lnTo>
                      <a:pt x="1561" y="2933"/>
                    </a:lnTo>
                    <a:lnTo>
                      <a:pt x="1561" y="2914"/>
                    </a:lnTo>
                    <a:lnTo>
                      <a:pt x="1561" y="2895"/>
                    </a:lnTo>
                    <a:lnTo>
                      <a:pt x="1523" y="2895"/>
                    </a:lnTo>
                    <a:lnTo>
                      <a:pt x="1504" y="2895"/>
                    </a:lnTo>
                    <a:lnTo>
                      <a:pt x="1485" y="2914"/>
                    </a:lnTo>
                    <a:lnTo>
                      <a:pt x="1466" y="2914"/>
                    </a:lnTo>
                    <a:lnTo>
                      <a:pt x="1447" y="2914"/>
                    </a:lnTo>
                    <a:lnTo>
                      <a:pt x="1428" y="2914"/>
                    </a:lnTo>
                    <a:lnTo>
                      <a:pt x="1409" y="2914"/>
                    </a:lnTo>
                    <a:lnTo>
                      <a:pt x="1390" y="2895"/>
                    </a:lnTo>
                    <a:lnTo>
                      <a:pt x="1333" y="2857"/>
                    </a:lnTo>
                    <a:lnTo>
                      <a:pt x="1333" y="2838"/>
                    </a:lnTo>
                    <a:lnTo>
                      <a:pt x="1352" y="2819"/>
                    </a:lnTo>
                    <a:lnTo>
                      <a:pt x="1352" y="2800"/>
                    </a:lnTo>
                    <a:lnTo>
                      <a:pt x="1352" y="2743"/>
                    </a:lnTo>
                    <a:lnTo>
                      <a:pt x="1352" y="2724"/>
                    </a:lnTo>
                    <a:lnTo>
                      <a:pt x="1352" y="2686"/>
                    </a:lnTo>
                    <a:lnTo>
                      <a:pt x="1333" y="2667"/>
                    </a:lnTo>
                    <a:lnTo>
                      <a:pt x="1219" y="2667"/>
                    </a:lnTo>
                    <a:lnTo>
                      <a:pt x="1161" y="2648"/>
                    </a:lnTo>
                    <a:lnTo>
                      <a:pt x="1028" y="2648"/>
                    </a:lnTo>
                    <a:lnTo>
                      <a:pt x="971" y="2667"/>
                    </a:lnTo>
                    <a:lnTo>
                      <a:pt x="914" y="2667"/>
                    </a:lnTo>
                    <a:lnTo>
                      <a:pt x="799" y="2628"/>
                    </a:lnTo>
                    <a:lnTo>
                      <a:pt x="742" y="2628"/>
                    </a:lnTo>
                    <a:lnTo>
                      <a:pt x="723" y="2628"/>
                    </a:lnTo>
                    <a:lnTo>
                      <a:pt x="704" y="2628"/>
                    </a:lnTo>
                    <a:lnTo>
                      <a:pt x="704" y="2610"/>
                    </a:lnTo>
                    <a:lnTo>
                      <a:pt x="704" y="2591"/>
                    </a:lnTo>
                    <a:lnTo>
                      <a:pt x="704" y="2572"/>
                    </a:lnTo>
                    <a:lnTo>
                      <a:pt x="742" y="2496"/>
                    </a:lnTo>
                    <a:lnTo>
                      <a:pt x="742" y="2476"/>
                    </a:lnTo>
                    <a:lnTo>
                      <a:pt x="761" y="2419"/>
                    </a:lnTo>
                    <a:lnTo>
                      <a:pt x="761" y="2400"/>
                    </a:lnTo>
                    <a:lnTo>
                      <a:pt x="761" y="2381"/>
                    </a:lnTo>
                    <a:lnTo>
                      <a:pt x="742" y="2362"/>
                    </a:lnTo>
                    <a:lnTo>
                      <a:pt x="723" y="2324"/>
                    </a:lnTo>
                    <a:lnTo>
                      <a:pt x="666" y="2171"/>
                    </a:lnTo>
                    <a:lnTo>
                      <a:pt x="628" y="2134"/>
                    </a:lnTo>
                    <a:lnTo>
                      <a:pt x="590" y="2076"/>
                    </a:lnTo>
                    <a:lnTo>
                      <a:pt x="571" y="2038"/>
                    </a:lnTo>
                    <a:lnTo>
                      <a:pt x="552" y="2019"/>
                    </a:lnTo>
                    <a:lnTo>
                      <a:pt x="552" y="1981"/>
                    </a:lnTo>
                    <a:lnTo>
                      <a:pt x="552" y="1886"/>
                    </a:lnTo>
                    <a:lnTo>
                      <a:pt x="552" y="1848"/>
                    </a:lnTo>
                    <a:lnTo>
                      <a:pt x="533" y="1734"/>
                    </a:lnTo>
                    <a:lnTo>
                      <a:pt x="533" y="1714"/>
                    </a:lnTo>
                    <a:lnTo>
                      <a:pt x="533" y="1695"/>
                    </a:lnTo>
                    <a:lnTo>
                      <a:pt x="571" y="1657"/>
                    </a:lnTo>
                    <a:lnTo>
                      <a:pt x="571" y="1638"/>
                    </a:lnTo>
                    <a:lnTo>
                      <a:pt x="571" y="1619"/>
                    </a:lnTo>
                    <a:lnTo>
                      <a:pt x="571" y="1600"/>
                    </a:lnTo>
                    <a:lnTo>
                      <a:pt x="571" y="1562"/>
                    </a:lnTo>
                    <a:lnTo>
                      <a:pt x="552" y="1543"/>
                    </a:lnTo>
                    <a:lnTo>
                      <a:pt x="513" y="1524"/>
                    </a:lnTo>
                    <a:lnTo>
                      <a:pt x="457" y="1448"/>
                    </a:lnTo>
                    <a:lnTo>
                      <a:pt x="437" y="1429"/>
                    </a:lnTo>
                    <a:lnTo>
                      <a:pt x="381" y="1409"/>
                    </a:lnTo>
                    <a:lnTo>
                      <a:pt x="342" y="1391"/>
                    </a:lnTo>
                    <a:lnTo>
                      <a:pt x="266" y="1333"/>
                    </a:lnTo>
                    <a:lnTo>
                      <a:pt x="228" y="1277"/>
                    </a:lnTo>
                    <a:lnTo>
                      <a:pt x="209" y="1257"/>
                    </a:lnTo>
                    <a:lnTo>
                      <a:pt x="152" y="1219"/>
                    </a:lnTo>
                    <a:lnTo>
                      <a:pt x="132" y="1200"/>
                    </a:lnTo>
                    <a:lnTo>
                      <a:pt x="95" y="1105"/>
                    </a:lnTo>
                    <a:lnTo>
                      <a:pt x="76" y="1067"/>
                    </a:lnTo>
                    <a:lnTo>
                      <a:pt x="56" y="1048"/>
                    </a:lnTo>
                    <a:lnTo>
                      <a:pt x="37" y="1028"/>
                    </a:lnTo>
                    <a:lnTo>
                      <a:pt x="18" y="1028"/>
                    </a:lnTo>
                    <a:lnTo>
                      <a:pt x="0" y="1010"/>
                    </a:lnTo>
                    <a:lnTo>
                      <a:pt x="0" y="991"/>
                    </a:lnTo>
                    <a:lnTo>
                      <a:pt x="0" y="972"/>
                    </a:lnTo>
                    <a:lnTo>
                      <a:pt x="0" y="952"/>
                    </a:lnTo>
                    <a:lnTo>
                      <a:pt x="0" y="933"/>
                    </a:lnTo>
                    <a:lnTo>
                      <a:pt x="18" y="914"/>
                    </a:lnTo>
                    <a:lnTo>
                      <a:pt x="56" y="914"/>
                    </a:lnTo>
                    <a:lnTo>
                      <a:pt x="95" y="933"/>
                    </a:lnTo>
                    <a:lnTo>
                      <a:pt x="132" y="972"/>
                    </a:lnTo>
                    <a:lnTo>
                      <a:pt x="152" y="991"/>
                    </a:lnTo>
                    <a:lnTo>
                      <a:pt x="171" y="1010"/>
                    </a:lnTo>
                    <a:lnTo>
                      <a:pt x="171" y="1048"/>
                    </a:lnTo>
                    <a:lnTo>
                      <a:pt x="190" y="1067"/>
                    </a:lnTo>
                    <a:lnTo>
                      <a:pt x="209" y="1086"/>
                    </a:lnTo>
                    <a:lnTo>
                      <a:pt x="418" y="1048"/>
                    </a:lnTo>
                    <a:lnTo>
                      <a:pt x="533" y="1048"/>
                    </a:lnTo>
                    <a:lnTo>
                      <a:pt x="590" y="1067"/>
                    </a:lnTo>
                    <a:lnTo>
                      <a:pt x="628" y="1086"/>
                    </a:lnTo>
                    <a:lnTo>
                      <a:pt x="647" y="1105"/>
                    </a:lnTo>
                    <a:lnTo>
                      <a:pt x="647" y="1143"/>
                    </a:lnTo>
                    <a:lnTo>
                      <a:pt x="666" y="1162"/>
                    </a:lnTo>
                    <a:lnTo>
                      <a:pt x="685" y="1238"/>
                    </a:lnTo>
                    <a:lnTo>
                      <a:pt x="704" y="1277"/>
                    </a:lnTo>
                    <a:lnTo>
                      <a:pt x="723" y="1295"/>
                    </a:lnTo>
                    <a:lnTo>
                      <a:pt x="761" y="1295"/>
                    </a:lnTo>
                    <a:lnTo>
                      <a:pt x="799" y="1277"/>
                    </a:lnTo>
                    <a:lnTo>
                      <a:pt x="838" y="1257"/>
                    </a:lnTo>
                    <a:lnTo>
                      <a:pt x="875" y="1238"/>
                    </a:lnTo>
                    <a:lnTo>
                      <a:pt x="914" y="1238"/>
                    </a:lnTo>
                    <a:lnTo>
                      <a:pt x="952" y="1257"/>
                    </a:lnTo>
                    <a:lnTo>
                      <a:pt x="971" y="1257"/>
                    </a:lnTo>
                    <a:lnTo>
                      <a:pt x="990" y="1257"/>
                    </a:lnTo>
                    <a:lnTo>
                      <a:pt x="1047" y="1238"/>
                    </a:lnTo>
                    <a:lnTo>
                      <a:pt x="1066" y="1238"/>
                    </a:lnTo>
                    <a:lnTo>
                      <a:pt x="1104" y="1257"/>
                    </a:lnTo>
                    <a:lnTo>
                      <a:pt x="1180" y="1314"/>
                    </a:lnTo>
                    <a:lnTo>
                      <a:pt x="1219" y="1333"/>
                    </a:lnTo>
                    <a:lnTo>
                      <a:pt x="1256" y="1314"/>
                    </a:lnTo>
                    <a:lnTo>
                      <a:pt x="1275" y="1277"/>
                    </a:lnTo>
                    <a:lnTo>
                      <a:pt x="1275" y="1238"/>
                    </a:lnTo>
                    <a:lnTo>
                      <a:pt x="1295" y="1219"/>
                    </a:lnTo>
                    <a:lnTo>
                      <a:pt x="1333" y="1219"/>
                    </a:lnTo>
                    <a:lnTo>
                      <a:pt x="1371" y="1238"/>
                    </a:lnTo>
                    <a:lnTo>
                      <a:pt x="1428" y="1257"/>
                    </a:lnTo>
                    <a:lnTo>
                      <a:pt x="1466" y="1295"/>
                    </a:lnTo>
                    <a:lnTo>
                      <a:pt x="1504" y="1372"/>
                    </a:lnTo>
                    <a:lnTo>
                      <a:pt x="1561" y="1409"/>
                    </a:lnTo>
                    <a:lnTo>
                      <a:pt x="1676" y="1524"/>
                    </a:lnTo>
                    <a:lnTo>
                      <a:pt x="1676" y="1543"/>
                    </a:lnTo>
                    <a:lnTo>
                      <a:pt x="1695" y="1562"/>
                    </a:lnTo>
                    <a:lnTo>
                      <a:pt x="1714" y="1581"/>
                    </a:lnTo>
                    <a:lnTo>
                      <a:pt x="1733" y="1600"/>
                    </a:lnTo>
                    <a:lnTo>
                      <a:pt x="1752" y="1600"/>
                    </a:lnTo>
                    <a:lnTo>
                      <a:pt x="1771" y="1600"/>
                    </a:lnTo>
                    <a:lnTo>
                      <a:pt x="1790" y="1600"/>
                    </a:lnTo>
                    <a:lnTo>
                      <a:pt x="1809" y="1600"/>
                    </a:lnTo>
                    <a:lnTo>
                      <a:pt x="1828" y="1581"/>
                    </a:lnTo>
                    <a:lnTo>
                      <a:pt x="1847" y="1562"/>
                    </a:lnTo>
                    <a:lnTo>
                      <a:pt x="1866" y="1562"/>
                    </a:lnTo>
                    <a:lnTo>
                      <a:pt x="1885" y="1562"/>
                    </a:lnTo>
                    <a:lnTo>
                      <a:pt x="1904" y="1543"/>
                    </a:lnTo>
                    <a:lnTo>
                      <a:pt x="1923" y="1505"/>
                    </a:lnTo>
                    <a:lnTo>
                      <a:pt x="1942" y="1467"/>
                    </a:lnTo>
                    <a:lnTo>
                      <a:pt x="1942" y="1429"/>
                    </a:lnTo>
                    <a:lnTo>
                      <a:pt x="1923" y="1391"/>
                    </a:lnTo>
                    <a:lnTo>
                      <a:pt x="1904" y="1353"/>
                    </a:lnTo>
                    <a:lnTo>
                      <a:pt x="1904" y="1333"/>
                    </a:lnTo>
                    <a:lnTo>
                      <a:pt x="1904" y="1314"/>
                    </a:lnTo>
                    <a:lnTo>
                      <a:pt x="1885" y="1314"/>
                    </a:lnTo>
                    <a:lnTo>
                      <a:pt x="1885" y="1277"/>
                    </a:lnTo>
                    <a:lnTo>
                      <a:pt x="1904" y="1257"/>
                    </a:lnTo>
                    <a:lnTo>
                      <a:pt x="1904" y="1238"/>
                    </a:lnTo>
                    <a:lnTo>
                      <a:pt x="1904" y="1219"/>
                    </a:lnTo>
                    <a:lnTo>
                      <a:pt x="1904" y="1200"/>
                    </a:lnTo>
                    <a:lnTo>
                      <a:pt x="1904" y="1181"/>
                    </a:lnTo>
                    <a:lnTo>
                      <a:pt x="1904" y="1162"/>
                    </a:lnTo>
                    <a:lnTo>
                      <a:pt x="1923" y="1162"/>
                    </a:lnTo>
                    <a:lnTo>
                      <a:pt x="1942" y="1162"/>
                    </a:lnTo>
                    <a:lnTo>
                      <a:pt x="1999" y="1143"/>
                    </a:lnTo>
                    <a:lnTo>
                      <a:pt x="2076" y="1162"/>
                    </a:lnTo>
                    <a:lnTo>
                      <a:pt x="2095" y="1162"/>
                    </a:lnTo>
                    <a:lnTo>
                      <a:pt x="2113" y="1124"/>
                    </a:lnTo>
                    <a:lnTo>
                      <a:pt x="2113" y="1105"/>
                    </a:lnTo>
                    <a:lnTo>
                      <a:pt x="2113" y="1086"/>
                    </a:lnTo>
                    <a:lnTo>
                      <a:pt x="2133" y="1067"/>
                    </a:lnTo>
                    <a:lnTo>
                      <a:pt x="2152" y="1067"/>
                    </a:lnTo>
                    <a:lnTo>
                      <a:pt x="2171" y="1067"/>
                    </a:lnTo>
                    <a:lnTo>
                      <a:pt x="2190" y="1048"/>
                    </a:lnTo>
                    <a:lnTo>
                      <a:pt x="2190" y="1028"/>
                    </a:lnTo>
                    <a:lnTo>
                      <a:pt x="2228" y="1010"/>
                    </a:lnTo>
                    <a:lnTo>
                      <a:pt x="2266" y="1028"/>
                    </a:lnTo>
                    <a:lnTo>
                      <a:pt x="2457" y="1105"/>
                    </a:lnTo>
                    <a:lnTo>
                      <a:pt x="2476" y="1105"/>
                    </a:lnTo>
                    <a:lnTo>
                      <a:pt x="2533" y="1086"/>
                    </a:lnTo>
                    <a:lnTo>
                      <a:pt x="2590" y="1048"/>
                    </a:lnTo>
                    <a:lnTo>
                      <a:pt x="2628" y="1028"/>
                    </a:lnTo>
                    <a:lnTo>
                      <a:pt x="2666" y="1048"/>
                    </a:lnTo>
                    <a:lnTo>
                      <a:pt x="2685" y="1048"/>
                    </a:lnTo>
                    <a:lnTo>
                      <a:pt x="2704" y="1048"/>
                    </a:lnTo>
                    <a:lnTo>
                      <a:pt x="2723" y="1048"/>
                    </a:lnTo>
                    <a:lnTo>
                      <a:pt x="2761" y="1048"/>
                    </a:lnTo>
                    <a:lnTo>
                      <a:pt x="2761" y="1028"/>
                    </a:lnTo>
                    <a:lnTo>
                      <a:pt x="2780" y="1028"/>
                    </a:lnTo>
                    <a:lnTo>
                      <a:pt x="2838" y="972"/>
                    </a:lnTo>
                    <a:lnTo>
                      <a:pt x="2857" y="952"/>
                    </a:lnTo>
                    <a:lnTo>
                      <a:pt x="2875" y="952"/>
                    </a:lnTo>
                    <a:lnTo>
                      <a:pt x="2895" y="952"/>
                    </a:lnTo>
                    <a:lnTo>
                      <a:pt x="2933" y="952"/>
                    </a:lnTo>
                    <a:lnTo>
                      <a:pt x="2952" y="972"/>
                    </a:lnTo>
                    <a:lnTo>
                      <a:pt x="2971" y="972"/>
                    </a:lnTo>
                    <a:lnTo>
                      <a:pt x="2990" y="952"/>
                    </a:lnTo>
                    <a:lnTo>
                      <a:pt x="3009" y="952"/>
                    </a:lnTo>
                    <a:lnTo>
                      <a:pt x="3028" y="952"/>
                    </a:lnTo>
                    <a:lnTo>
                      <a:pt x="3047" y="952"/>
                    </a:lnTo>
                    <a:lnTo>
                      <a:pt x="3066" y="933"/>
                    </a:lnTo>
                    <a:lnTo>
                      <a:pt x="3066" y="914"/>
                    </a:lnTo>
                    <a:lnTo>
                      <a:pt x="3085" y="838"/>
                    </a:lnTo>
                    <a:lnTo>
                      <a:pt x="3085" y="819"/>
                    </a:lnTo>
                    <a:lnTo>
                      <a:pt x="3142" y="800"/>
                    </a:lnTo>
                    <a:lnTo>
                      <a:pt x="3161" y="800"/>
                    </a:lnTo>
                    <a:lnTo>
                      <a:pt x="3200" y="800"/>
                    </a:lnTo>
                    <a:lnTo>
                      <a:pt x="3219" y="800"/>
                    </a:lnTo>
                    <a:lnTo>
                      <a:pt x="3256" y="800"/>
                    </a:lnTo>
                    <a:lnTo>
                      <a:pt x="3276" y="781"/>
                    </a:lnTo>
                    <a:lnTo>
                      <a:pt x="3295" y="762"/>
                    </a:lnTo>
                    <a:lnTo>
                      <a:pt x="3295" y="743"/>
                    </a:lnTo>
                    <a:lnTo>
                      <a:pt x="3256" y="705"/>
                    </a:lnTo>
                    <a:lnTo>
                      <a:pt x="3276" y="705"/>
                    </a:lnTo>
                    <a:lnTo>
                      <a:pt x="3333" y="705"/>
                    </a:lnTo>
                    <a:lnTo>
                      <a:pt x="3352" y="705"/>
                    </a:lnTo>
                    <a:lnTo>
                      <a:pt x="3390" y="724"/>
                    </a:lnTo>
                    <a:lnTo>
                      <a:pt x="3409" y="724"/>
                    </a:lnTo>
                    <a:lnTo>
                      <a:pt x="3428" y="724"/>
                    </a:lnTo>
                    <a:lnTo>
                      <a:pt x="3466" y="705"/>
                    </a:lnTo>
                    <a:lnTo>
                      <a:pt x="3542" y="705"/>
                    </a:lnTo>
                    <a:lnTo>
                      <a:pt x="3581" y="686"/>
                    </a:lnTo>
                    <a:lnTo>
                      <a:pt x="3618" y="647"/>
                    </a:lnTo>
                    <a:lnTo>
                      <a:pt x="3618" y="629"/>
                    </a:lnTo>
                    <a:lnTo>
                      <a:pt x="3618" y="591"/>
                    </a:lnTo>
                    <a:lnTo>
                      <a:pt x="3657" y="533"/>
                    </a:lnTo>
                    <a:lnTo>
                      <a:pt x="3676" y="515"/>
                    </a:lnTo>
                    <a:lnTo>
                      <a:pt x="3695" y="515"/>
                    </a:lnTo>
                    <a:lnTo>
                      <a:pt x="3790" y="476"/>
                    </a:lnTo>
                    <a:lnTo>
                      <a:pt x="3828" y="457"/>
                    </a:lnTo>
                    <a:lnTo>
                      <a:pt x="3866" y="419"/>
                    </a:lnTo>
                    <a:lnTo>
                      <a:pt x="3923" y="343"/>
                    </a:lnTo>
                    <a:lnTo>
                      <a:pt x="3942" y="305"/>
                    </a:lnTo>
                    <a:lnTo>
                      <a:pt x="3942" y="248"/>
                    </a:lnTo>
                    <a:lnTo>
                      <a:pt x="3885" y="95"/>
                    </a:lnTo>
                    <a:lnTo>
                      <a:pt x="3866" y="76"/>
                    </a:lnTo>
                    <a:lnTo>
                      <a:pt x="3828" y="57"/>
                    </a:lnTo>
                    <a:lnTo>
                      <a:pt x="3809" y="5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4" name="Freeform 4">
                <a:extLst>
                  <a:ext uri="{FF2B5EF4-FFF2-40B4-BE49-F238E27FC236}">
                    <a16:creationId xmlns:a16="http://schemas.microsoft.com/office/drawing/2014/main" id="{AAE2A91B-7C54-DC46-9816-F9CC3D669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2750" y="1090613"/>
                <a:ext cx="2170113" cy="2105025"/>
              </a:xfrm>
              <a:custGeom>
                <a:avLst/>
                <a:gdLst>
                  <a:gd name="T0" fmla="*/ 2147483646 w 12059"/>
                  <a:gd name="T1" fmla="*/ 2147483646 h 11696"/>
                  <a:gd name="T2" fmla="*/ 2147483646 w 12059"/>
                  <a:gd name="T3" fmla="*/ 2147483646 h 11696"/>
                  <a:gd name="T4" fmla="*/ 2147483646 w 12059"/>
                  <a:gd name="T5" fmla="*/ 2147483646 h 11696"/>
                  <a:gd name="T6" fmla="*/ 2147483646 w 12059"/>
                  <a:gd name="T7" fmla="*/ 2147483646 h 11696"/>
                  <a:gd name="T8" fmla="*/ 2147483646 w 12059"/>
                  <a:gd name="T9" fmla="*/ 2147483646 h 11696"/>
                  <a:gd name="T10" fmla="*/ 2147483646 w 12059"/>
                  <a:gd name="T11" fmla="*/ 2147483646 h 11696"/>
                  <a:gd name="T12" fmla="*/ 2147483646 w 12059"/>
                  <a:gd name="T13" fmla="*/ 2147483646 h 11696"/>
                  <a:gd name="T14" fmla="*/ 2147483646 w 12059"/>
                  <a:gd name="T15" fmla="*/ 2147483646 h 11696"/>
                  <a:gd name="T16" fmla="*/ 2147483646 w 12059"/>
                  <a:gd name="T17" fmla="*/ 2147483646 h 11696"/>
                  <a:gd name="T18" fmla="*/ 2147483646 w 12059"/>
                  <a:gd name="T19" fmla="*/ 2147483646 h 11696"/>
                  <a:gd name="T20" fmla="*/ 2147483646 w 12059"/>
                  <a:gd name="T21" fmla="*/ 2147483646 h 11696"/>
                  <a:gd name="T22" fmla="*/ 2147483646 w 12059"/>
                  <a:gd name="T23" fmla="*/ 2147483646 h 11696"/>
                  <a:gd name="T24" fmla="*/ 2147483646 w 12059"/>
                  <a:gd name="T25" fmla="*/ 2147483646 h 11696"/>
                  <a:gd name="T26" fmla="*/ 2147483646 w 12059"/>
                  <a:gd name="T27" fmla="*/ 2147483646 h 11696"/>
                  <a:gd name="T28" fmla="*/ 2147483646 w 12059"/>
                  <a:gd name="T29" fmla="*/ 2147483646 h 11696"/>
                  <a:gd name="T30" fmla="*/ 2147483646 w 12059"/>
                  <a:gd name="T31" fmla="*/ 2147483646 h 11696"/>
                  <a:gd name="T32" fmla="*/ 2147483646 w 12059"/>
                  <a:gd name="T33" fmla="*/ 2147483646 h 11696"/>
                  <a:gd name="T34" fmla="*/ 2147483646 w 12059"/>
                  <a:gd name="T35" fmla="*/ 2147483646 h 11696"/>
                  <a:gd name="T36" fmla="*/ 2147483646 w 12059"/>
                  <a:gd name="T37" fmla="*/ 2147483646 h 11696"/>
                  <a:gd name="T38" fmla="*/ 2147483646 w 12059"/>
                  <a:gd name="T39" fmla="*/ 2147483646 h 11696"/>
                  <a:gd name="T40" fmla="*/ 2147483646 w 12059"/>
                  <a:gd name="T41" fmla="*/ 2147483646 h 11696"/>
                  <a:gd name="T42" fmla="*/ 2147483646 w 12059"/>
                  <a:gd name="T43" fmla="*/ 2147483646 h 11696"/>
                  <a:gd name="T44" fmla="*/ 2147483646 w 12059"/>
                  <a:gd name="T45" fmla="*/ 2147483646 h 11696"/>
                  <a:gd name="T46" fmla="*/ 2147483646 w 12059"/>
                  <a:gd name="T47" fmla="*/ 2147483646 h 11696"/>
                  <a:gd name="T48" fmla="*/ 2147483646 w 12059"/>
                  <a:gd name="T49" fmla="*/ 2147483646 h 11696"/>
                  <a:gd name="T50" fmla="*/ 2147483646 w 12059"/>
                  <a:gd name="T51" fmla="*/ 2147483646 h 11696"/>
                  <a:gd name="T52" fmla="*/ 2147483646 w 12059"/>
                  <a:gd name="T53" fmla="*/ 2147483646 h 11696"/>
                  <a:gd name="T54" fmla="*/ 2147483646 w 12059"/>
                  <a:gd name="T55" fmla="*/ 2147483646 h 11696"/>
                  <a:gd name="T56" fmla="*/ 2147483646 w 12059"/>
                  <a:gd name="T57" fmla="*/ 2147483646 h 11696"/>
                  <a:gd name="T58" fmla="*/ 2147483646 w 12059"/>
                  <a:gd name="T59" fmla="*/ 2147483646 h 11696"/>
                  <a:gd name="T60" fmla="*/ 2147483646 w 12059"/>
                  <a:gd name="T61" fmla="*/ 2147483646 h 11696"/>
                  <a:gd name="T62" fmla="*/ 2147483646 w 12059"/>
                  <a:gd name="T63" fmla="*/ 2147483646 h 11696"/>
                  <a:gd name="T64" fmla="*/ 2147483646 w 12059"/>
                  <a:gd name="T65" fmla="*/ 2147483646 h 11696"/>
                  <a:gd name="T66" fmla="*/ 2147483646 w 12059"/>
                  <a:gd name="T67" fmla="*/ 2147483646 h 11696"/>
                  <a:gd name="T68" fmla="*/ 2147483646 w 12059"/>
                  <a:gd name="T69" fmla="*/ 2147483646 h 11696"/>
                  <a:gd name="T70" fmla="*/ 2147483646 w 12059"/>
                  <a:gd name="T71" fmla="*/ 2147483646 h 11696"/>
                  <a:gd name="T72" fmla="*/ 2147483646 w 12059"/>
                  <a:gd name="T73" fmla="*/ 2147483646 h 11696"/>
                  <a:gd name="T74" fmla="*/ 2147483646 w 12059"/>
                  <a:gd name="T75" fmla="*/ 2147483646 h 11696"/>
                  <a:gd name="T76" fmla="*/ 2147483646 w 12059"/>
                  <a:gd name="T77" fmla="*/ 2147483646 h 11696"/>
                  <a:gd name="T78" fmla="*/ 2147483646 w 12059"/>
                  <a:gd name="T79" fmla="*/ 2147483646 h 11696"/>
                  <a:gd name="T80" fmla="*/ 2147483646 w 12059"/>
                  <a:gd name="T81" fmla="*/ 2147483646 h 11696"/>
                  <a:gd name="T82" fmla="*/ 2147483646 w 12059"/>
                  <a:gd name="T83" fmla="*/ 2147483646 h 11696"/>
                  <a:gd name="T84" fmla="*/ 2147483646 w 12059"/>
                  <a:gd name="T85" fmla="*/ 2147483646 h 11696"/>
                  <a:gd name="T86" fmla="*/ 2147483646 w 12059"/>
                  <a:gd name="T87" fmla="*/ 2147483646 h 11696"/>
                  <a:gd name="T88" fmla="*/ 2147483646 w 12059"/>
                  <a:gd name="T89" fmla="*/ 2147483646 h 11696"/>
                  <a:gd name="T90" fmla="*/ 2147483646 w 12059"/>
                  <a:gd name="T91" fmla="*/ 2147483646 h 11696"/>
                  <a:gd name="T92" fmla="*/ 2147483646 w 12059"/>
                  <a:gd name="T93" fmla="*/ 2147483646 h 11696"/>
                  <a:gd name="T94" fmla="*/ 2147483646 w 12059"/>
                  <a:gd name="T95" fmla="*/ 2147483646 h 11696"/>
                  <a:gd name="T96" fmla="*/ 2147483646 w 12059"/>
                  <a:gd name="T97" fmla="*/ 2147483646 h 11696"/>
                  <a:gd name="T98" fmla="*/ 2147483646 w 12059"/>
                  <a:gd name="T99" fmla="*/ 2147483646 h 11696"/>
                  <a:gd name="T100" fmla="*/ 2147483646 w 12059"/>
                  <a:gd name="T101" fmla="*/ 2147483646 h 11696"/>
                  <a:gd name="T102" fmla="*/ 2147483646 w 12059"/>
                  <a:gd name="T103" fmla="*/ 2147483646 h 11696"/>
                  <a:gd name="T104" fmla="*/ 2147483646 w 12059"/>
                  <a:gd name="T105" fmla="*/ 2147483646 h 11696"/>
                  <a:gd name="T106" fmla="*/ 2147483646 w 12059"/>
                  <a:gd name="T107" fmla="*/ 2147483646 h 11696"/>
                  <a:gd name="T108" fmla="*/ 2147483646 w 12059"/>
                  <a:gd name="T109" fmla="*/ 2147483646 h 11696"/>
                  <a:gd name="T110" fmla="*/ 2147483646 w 12059"/>
                  <a:gd name="T111" fmla="*/ 2147483646 h 11696"/>
                  <a:gd name="T112" fmla="*/ 2147483646 w 12059"/>
                  <a:gd name="T113" fmla="*/ 2147483646 h 11696"/>
                  <a:gd name="T114" fmla="*/ 2147483646 w 12059"/>
                  <a:gd name="T115" fmla="*/ 2147483646 h 11696"/>
                  <a:gd name="T116" fmla="*/ 2147483646 w 12059"/>
                  <a:gd name="T117" fmla="*/ 2147483646 h 11696"/>
                  <a:gd name="T118" fmla="*/ 2147483646 w 12059"/>
                  <a:gd name="T119" fmla="*/ 2147483646 h 11696"/>
                  <a:gd name="T120" fmla="*/ 2147483646 w 12059"/>
                  <a:gd name="T121" fmla="*/ 2147483646 h 11696"/>
                  <a:gd name="T122" fmla="*/ 2147483646 w 12059"/>
                  <a:gd name="T123" fmla="*/ 2147483646 h 11696"/>
                  <a:gd name="T124" fmla="*/ 2147483646 w 12059"/>
                  <a:gd name="T125" fmla="*/ 2147483646 h 116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59" h="11696">
                    <a:moveTo>
                      <a:pt x="438" y="1085"/>
                    </a:moveTo>
                    <a:lnTo>
                      <a:pt x="438" y="1066"/>
                    </a:lnTo>
                    <a:lnTo>
                      <a:pt x="496" y="1066"/>
                    </a:lnTo>
                    <a:lnTo>
                      <a:pt x="514" y="1066"/>
                    </a:lnTo>
                    <a:lnTo>
                      <a:pt x="533" y="1047"/>
                    </a:lnTo>
                    <a:lnTo>
                      <a:pt x="533" y="1028"/>
                    </a:lnTo>
                    <a:lnTo>
                      <a:pt x="533" y="1009"/>
                    </a:lnTo>
                    <a:lnTo>
                      <a:pt x="553" y="1009"/>
                    </a:lnTo>
                    <a:lnTo>
                      <a:pt x="572" y="990"/>
                    </a:lnTo>
                    <a:lnTo>
                      <a:pt x="572" y="971"/>
                    </a:lnTo>
                    <a:lnTo>
                      <a:pt x="591" y="952"/>
                    </a:lnTo>
                    <a:lnTo>
                      <a:pt x="610" y="933"/>
                    </a:lnTo>
                    <a:lnTo>
                      <a:pt x="610" y="952"/>
                    </a:lnTo>
                    <a:lnTo>
                      <a:pt x="629" y="971"/>
                    </a:lnTo>
                    <a:lnTo>
                      <a:pt x="648" y="971"/>
                    </a:lnTo>
                    <a:lnTo>
                      <a:pt x="667" y="971"/>
                    </a:lnTo>
                    <a:lnTo>
                      <a:pt x="686" y="990"/>
                    </a:lnTo>
                    <a:lnTo>
                      <a:pt x="705" y="990"/>
                    </a:lnTo>
                    <a:lnTo>
                      <a:pt x="705" y="971"/>
                    </a:lnTo>
                    <a:lnTo>
                      <a:pt x="724" y="971"/>
                    </a:lnTo>
                    <a:lnTo>
                      <a:pt x="743" y="971"/>
                    </a:lnTo>
                    <a:lnTo>
                      <a:pt x="743" y="990"/>
                    </a:lnTo>
                    <a:lnTo>
                      <a:pt x="762" y="1009"/>
                    </a:lnTo>
                    <a:lnTo>
                      <a:pt x="800" y="1028"/>
                    </a:lnTo>
                    <a:lnTo>
                      <a:pt x="838" y="1028"/>
                    </a:lnTo>
                    <a:lnTo>
                      <a:pt x="877" y="1028"/>
                    </a:lnTo>
                    <a:lnTo>
                      <a:pt x="895" y="1009"/>
                    </a:lnTo>
                    <a:lnTo>
                      <a:pt x="914" y="971"/>
                    </a:lnTo>
                    <a:lnTo>
                      <a:pt x="914" y="952"/>
                    </a:lnTo>
                    <a:lnTo>
                      <a:pt x="914" y="933"/>
                    </a:lnTo>
                    <a:lnTo>
                      <a:pt x="914" y="914"/>
                    </a:lnTo>
                    <a:lnTo>
                      <a:pt x="914" y="894"/>
                    </a:lnTo>
                    <a:lnTo>
                      <a:pt x="934" y="894"/>
                    </a:lnTo>
                    <a:lnTo>
                      <a:pt x="953" y="894"/>
                    </a:lnTo>
                    <a:lnTo>
                      <a:pt x="972" y="894"/>
                    </a:lnTo>
                    <a:lnTo>
                      <a:pt x="990" y="894"/>
                    </a:lnTo>
                    <a:lnTo>
                      <a:pt x="1029" y="876"/>
                    </a:lnTo>
                    <a:lnTo>
                      <a:pt x="1105" y="838"/>
                    </a:lnTo>
                    <a:lnTo>
                      <a:pt x="1124" y="838"/>
                    </a:lnTo>
                    <a:lnTo>
                      <a:pt x="1162" y="838"/>
                    </a:lnTo>
                    <a:lnTo>
                      <a:pt x="1239" y="857"/>
                    </a:lnTo>
                    <a:lnTo>
                      <a:pt x="1276" y="857"/>
                    </a:lnTo>
                    <a:lnTo>
                      <a:pt x="1315" y="838"/>
                    </a:lnTo>
                    <a:lnTo>
                      <a:pt x="1334" y="818"/>
                    </a:lnTo>
                    <a:lnTo>
                      <a:pt x="1410" y="742"/>
                    </a:lnTo>
                    <a:lnTo>
                      <a:pt x="1410" y="723"/>
                    </a:lnTo>
                    <a:lnTo>
                      <a:pt x="1429" y="666"/>
                    </a:lnTo>
                    <a:lnTo>
                      <a:pt x="1448" y="647"/>
                    </a:lnTo>
                    <a:lnTo>
                      <a:pt x="1467" y="647"/>
                    </a:lnTo>
                    <a:lnTo>
                      <a:pt x="1486" y="628"/>
                    </a:lnTo>
                    <a:lnTo>
                      <a:pt x="1505" y="609"/>
                    </a:lnTo>
                    <a:lnTo>
                      <a:pt x="1524" y="590"/>
                    </a:lnTo>
                    <a:lnTo>
                      <a:pt x="1543" y="590"/>
                    </a:lnTo>
                    <a:lnTo>
                      <a:pt x="1562" y="590"/>
                    </a:lnTo>
                    <a:lnTo>
                      <a:pt x="1600" y="609"/>
                    </a:lnTo>
                    <a:lnTo>
                      <a:pt x="1620" y="609"/>
                    </a:lnTo>
                    <a:lnTo>
                      <a:pt x="1696" y="571"/>
                    </a:lnTo>
                    <a:lnTo>
                      <a:pt x="1734" y="552"/>
                    </a:lnTo>
                    <a:lnTo>
                      <a:pt x="1772" y="571"/>
                    </a:lnTo>
                    <a:lnTo>
                      <a:pt x="1772" y="590"/>
                    </a:lnTo>
                    <a:lnTo>
                      <a:pt x="1791" y="609"/>
                    </a:lnTo>
                    <a:lnTo>
                      <a:pt x="1810" y="628"/>
                    </a:lnTo>
                    <a:lnTo>
                      <a:pt x="1829" y="647"/>
                    </a:lnTo>
                    <a:lnTo>
                      <a:pt x="1848" y="647"/>
                    </a:lnTo>
                    <a:lnTo>
                      <a:pt x="1867" y="647"/>
                    </a:lnTo>
                    <a:lnTo>
                      <a:pt x="1886" y="647"/>
                    </a:lnTo>
                    <a:lnTo>
                      <a:pt x="1905" y="647"/>
                    </a:lnTo>
                    <a:lnTo>
                      <a:pt x="1924" y="647"/>
                    </a:lnTo>
                    <a:lnTo>
                      <a:pt x="1924" y="666"/>
                    </a:lnTo>
                    <a:lnTo>
                      <a:pt x="1943" y="666"/>
                    </a:lnTo>
                    <a:lnTo>
                      <a:pt x="2019" y="685"/>
                    </a:lnTo>
                    <a:lnTo>
                      <a:pt x="2038" y="685"/>
                    </a:lnTo>
                    <a:lnTo>
                      <a:pt x="2077" y="647"/>
                    </a:lnTo>
                    <a:lnTo>
                      <a:pt x="2096" y="647"/>
                    </a:lnTo>
                    <a:lnTo>
                      <a:pt x="2114" y="647"/>
                    </a:lnTo>
                    <a:lnTo>
                      <a:pt x="2133" y="647"/>
                    </a:lnTo>
                    <a:lnTo>
                      <a:pt x="2153" y="647"/>
                    </a:lnTo>
                    <a:lnTo>
                      <a:pt x="2153" y="628"/>
                    </a:lnTo>
                    <a:lnTo>
                      <a:pt x="2172" y="628"/>
                    </a:lnTo>
                    <a:lnTo>
                      <a:pt x="2191" y="628"/>
                    </a:lnTo>
                    <a:lnTo>
                      <a:pt x="2210" y="647"/>
                    </a:lnTo>
                    <a:lnTo>
                      <a:pt x="2229" y="647"/>
                    </a:lnTo>
                    <a:lnTo>
                      <a:pt x="2248" y="647"/>
                    </a:lnTo>
                    <a:lnTo>
                      <a:pt x="2286" y="647"/>
                    </a:lnTo>
                    <a:lnTo>
                      <a:pt x="2324" y="628"/>
                    </a:lnTo>
                    <a:lnTo>
                      <a:pt x="2362" y="647"/>
                    </a:lnTo>
                    <a:lnTo>
                      <a:pt x="2381" y="647"/>
                    </a:lnTo>
                    <a:lnTo>
                      <a:pt x="2400" y="647"/>
                    </a:lnTo>
                    <a:lnTo>
                      <a:pt x="2438" y="628"/>
                    </a:lnTo>
                    <a:lnTo>
                      <a:pt x="2458" y="647"/>
                    </a:lnTo>
                    <a:lnTo>
                      <a:pt x="2495" y="666"/>
                    </a:lnTo>
                    <a:lnTo>
                      <a:pt x="2514" y="666"/>
                    </a:lnTo>
                    <a:lnTo>
                      <a:pt x="2534" y="666"/>
                    </a:lnTo>
                    <a:lnTo>
                      <a:pt x="2572" y="666"/>
                    </a:lnTo>
                    <a:lnTo>
                      <a:pt x="2629" y="685"/>
                    </a:lnTo>
                    <a:lnTo>
                      <a:pt x="2686" y="704"/>
                    </a:lnTo>
                    <a:lnTo>
                      <a:pt x="2762" y="723"/>
                    </a:lnTo>
                    <a:lnTo>
                      <a:pt x="2819" y="704"/>
                    </a:lnTo>
                    <a:lnTo>
                      <a:pt x="2839" y="666"/>
                    </a:lnTo>
                    <a:lnTo>
                      <a:pt x="2858" y="647"/>
                    </a:lnTo>
                    <a:lnTo>
                      <a:pt x="2839" y="609"/>
                    </a:lnTo>
                    <a:lnTo>
                      <a:pt x="2839" y="552"/>
                    </a:lnTo>
                    <a:lnTo>
                      <a:pt x="2858" y="533"/>
                    </a:lnTo>
                    <a:lnTo>
                      <a:pt x="2858" y="513"/>
                    </a:lnTo>
                    <a:lnTo>
                      <a:pt x="2839" y="513"/>
                    </a:lnTo>
                    <a:lnTo>
                      <a:pt x="2819" y="476"/>
                    </a:lnTo>
                    <a:lnTo>
                      <a:pt x="2781" y="437"/>
                    </a:lnTo>
                    <a:lnTo>
                      <a:pt x="2762" y="437"/>
                    </a:lnTo>
                    <a:lnTo>
                      <a:pt x="2743" y="418"/>
                    </a:lnTo>
                    <a:lnTo>
                      <a:pt x="2724" y="399"/>
                    </a:lnTo>
                    <a:lnTo>
                      <a:pt x="2724" y="361"/>
                    </a:lnTo>
                    <a:lnTo>
                      <a:pt x="2705" y="342"/>
                    </a:lnTo>
                    <a:lnTo>
                      <a:pt x="2686" y="342"/>
                    </a:lnTo>
                    <a:lnTo>
                      <a:pt x="2648" y="342"/>
                    </a:lnTo>
                    <a:lnTo>
                      <a:pt x="2629" y="323"/>
                    </a:lnTo>
                    <a:lnTo>
                      <a:pt x="2629" y="304"/>
                    </a:lnTo>
                    <a:lnTo>
                      <a:pt x="2648" y="285"/>
                    </a:lnTo>
                    <a:lnTo>
                      <a:pt x="2667" y="247"/>
                    </a:lnTo>
                    <a:lnTo>
                      <a:pt x="2686" y="247"/>
                    </a:lnTo>
                    <a:lnTo>
                      <a:pt x="2705" y="247"/>
                    </a:lnTo>
                    <a:lnTo>
                      <a:pt x="2724" y="247"/>
                    </a:lnTo>
                    <a:lnTo>
                      <a:pt x="2724" y="228"/>
                    </a:lnTo>
                    <a:lnTo>
                      <a:pt x="2762" y="190"/>
                    </a:lnTo>
                    <a:lnTo>
                      <a:pt x="2762" y="171"/>
                    </a:lnTo>
                    <a:lnTo>
                      <a:pt x="2762" y="132"/>
                    </a:lnTo>
                    <a:lnTo>
                      <a:pt x="2781" y="95"/>
                    </a:lnTo>
                    <a:lnTo>
                      <a:pt x="2781" y="76"/>
                    </a:lnTo>
                    <a:lnTo>
                      <a:pt x="2800" y="76"/>
                    </a:lnTo>
                    <a:lnTo>
                      <a:pt x="2819" y="76"/>
                    </a:lnTo>
                    <a:lnTo>
                      <a:pt x="2839" y="76"/>
                    </a:lnTo>
                    <a:lnTo>
                      <a:pt x="2895" y="132"/>
                    </a:lnTo>
                    <a:lnTo>
                      <a:pt x="2915" y="132"/>
                    </a:lnTo>
                    <a:lnTo>
                      <a:pt x="2972" y="152"/>
                    </a:lnTo>
                    <a:lnTo>
                      <a:pt x="2991" y="152"/>
                    </a:lnTo>
                    <a:lnTo>
                      <a:pt x="2991" y="171"/>
                    </a:lnTo>
                    <a:lnTo>
                      <a:pt x="3010" y="190"/>
                    </a:lnTo>
                    <a:lnTo>
                      <a:pt x="3029" y="190"/>
                    </a:lnTo>
                    <a:lnTo>
                      <a:pt x="3105" y="171"/>
                    </a:lnTo>
                    <a:lnTo>
                      <a:pt x="3143" y="152"/>
                    </a:lnTo>
                    <a:lnTo>
                      <a:pt x="3162" y="171"/>
                    </a:lnTo>
                    <a:lnTo>
                      <a:pt x="3181" y="171"/>
                    </a:lnTo>
                    <a:lnTo>
                      <a:pt x="3238" y="152"/>
                    </a:lnTo>
                    <a:lnTo>
                      <a:pt x="3257" y="152"/>
                    </a:lnTo>
                    <a:lnTo>
                      <a:pt x="3296" y="171"/>
                    </a:lnTo>
                    <a:lnTo>
                      <a:pt x="3334" y="171"/>
                    </a:lnTo>
                    <a:lnTo>
                      <a:pt x="3352" y="152"/>
                    </a:lnTo>
                    <a:lnTo>
                      <a:pt x="3372" y="132"/>
                    </a:lnTo>
                    <a:lnTo>
                      <a:pt x="3372" y="114"/>
                    </a:lnTo>
                    <a:lnTo>
                      <a:pt x="3391" y="95"/>
                    </a:lnTo>
                    <a:lnTo>
                      <a:pt x="3410" y="76"/>
                    </a:lnTo>
                    <a:lnTo>
                      <a:pt x="3429" y="76"/>
                    </a:lnTo>
                    <a:lnTo>
                      <a:pt x="3448" y="95"/>
                    </a:lnTo>
                    <a:lnTo>
                      <a:pt x="3467" y="95"/>
                    </a:lnTo>
                    <a:lnTo>
                      <a:pt x="3543" y="37"/>
                    </a:lnTo>
                    <a:lnTo>
                      <a:pt x="3581" y="37"/>
                    </a:lnTo>
                    <a:lnTo>
                      <a:pt x="3581" y="56"/>
                    </a:lnTo>
                    <a:lnTo>
                      <a:pt x="3581" y="76"/>
                    </a:lnTo>
                    <a:lnTo>
                      <a:pt x="3601" y="76"/>
                    </a:lnTo>
                    <a:lnTo>
                      <a:pt x="3638" y="56"/>
                    </a:lnTo>
                    <a:lnTo>
                      <a:pt x="3677" y="18"/>
                    </a:lnTo>
                    <a:lnTo>
                      <a:pt x="3696" y="18"/>
                    </a:lnTo>
                    <a:lnTo>
                      <a:pt x="3733" y="0"/>
                    </a:lnTo>
                    <a:lnTo>
                      <a:pt x="3753" y="0"/>
                    </a:lnTo>
                    <a:lnTo>
                      <a:pt x="3753" y="18"/>
                    </a:lnTo>
                    <a:lnTo>
                      <a:pt x="3733" y="37"/>
                    </a:lnTo>
                    <a:lnTo>
                      <a:pt x="3715" y="56"/>
                    </a:lnTo>
                    <a:lnTo>
                      <a:pt x="3733" y="56"/>
                    </a:lnTo>
                    <a:lnTo>
                      <a:pt x="3829" y="152"/>
                    </a:lnTo>
                    <a:lnTo>
                      <a:pt x="3848" y="171"/>
                    </a:lnTo>
                    <a:lnTo>
                      <a:pt x="3905" y="152"/>
                    </a:lnTo>
                    <a:lnTo>
                      <a:pt x="3924" y="132"/>
                    </a:lnTo>
                    <a:lnTo>
                      <a:pt x="3943" y="171"/>
                    </a:lnTo>
                    <a:lnTo>
                      <a:pt x="3962" y="171"/>
                    </a:lnTo>
                    <a:lnTo>
                      <a:pt x="3962" y="209"/>
                    </a:lnTo>
                    <a:lnTo>
                      <a:pt x="3962" y="228"/>
                    </a:lnTo>
                    <a:lnTo>
                      <a:pt x="3962" y="285"/>
                    </a:lnTo>
                    <a:lnTo>
                      <a:pt x="3982" y="304"/>
                    </a:lnTo>
                    <a:lnTo>
                      <a:pt x="3982" y="323"/>
                    </a:lnTo>
                    <a:lnTo>
                      <a:pt x="3962" y="342"/>
                    </a:lnTo>
                    <a:lnTo>
                      <a:pt x="3943" y="381"/>
                    </a:lnTo>
                    <a:lnTo>
                      <a:pt x="3943" y="399"/>
                    </a:lnTo>
                    <a:lnTo>
                      <a:pt x="3924" y="399"/>
                    </a:lnTo>
                    <a:lnTo>
                      <a:pt x="3905" y="399"/>
                    </a:lnTo>
                    <a:lnTo>
                      <a:pt x="3905" y="418"/>
                    </a:lnTo>
                    <a:lnTo>
                      <a:pt x="3905" y="437"/>
                    </a:lnTo>
                    <a:lnTo>
                      <a:pt x="3905" y="457"/>
                    </a:lnTo>
                    <a:lnTo>
                      <a:pt x="3924" y="457"/>
                    </a:lnTo>
                    <a:lnTo>
                      <a:pt x="3924" y="476"/>
                    </a:lnTo>
                    <a:lnTo>
                      <a:pt x="3943" y="476"/>
                    </a:lnTo>
                    <a:lnTo>
                      <a:pt x="3943" y="495"/>
                    </a:lnTo>
                    <a:lnTo>
                      <a:pt x="3943" y="513"/>
                    </a:lnTo>
                    <a:lnTo>
                      <a:pt x="3924" y="513"/>
                    </a:lnTo>
                    <a:lnTo>
                      <a:pt x="3905" y="533"/>
                    </a:lnTo>
                    <a:lnTo>
                      <a:pt x="3905" y="552"/>
                    </a:lnTo>
                    <a:lnTo>
                      <a:pt x="3905" y="571"/>
                    </a:lnTo>
                    <a:lnTo>
                      <a:pt x="3924" y="571"/>
                    </a:lnTo>
                    <a:lnTo>
                      <a:pt x="3924" y="590"/>
                    </a:lnTo>
                    <a:lnTo>
                      <a:pt x="3924" y="666"/>
                    </a:lnTo>
                    <a:lnTo>
                      <a:pt x="3924" y="685"/>
                    </a:lnTo>
                    <a:lnTo>
                      <a:pt x="3943" y="742"/>
                    </a:lnTo>
                    <a:lnTo>
                      <a:pt x="3943" y="762"/>
                    </a:lnTo>
                    <a:lnTo>
                      <a:pt x="3962" y="780"/>
                    </a:lnTo>
                    <a:lnTo>
                      <a:pt x="3982" y="780"/>
                    </a:lnTo>
                    <a:lnTo>
                      <a:pt x="4000" y="780"/>
                    </a:lnTo>
                    <a:lnTo>
                      <a:pt x="4019" y="780"/>
                    </a:lnTo>
                    <a:lnTo>
                      <a:pt x="4038" y="780"/>
                    </a:lnTo>
                    <a:lnTo>
                      <a:pt x="4058" y="780"/>
                    </a:lnTo>
                    <a:lnTo>
                      <a:pt x="4096" y="762"/>
                    </a:lnTo>
                    <a:lnTo>
                      <a:pt x="4096" y="780"/>
                    </a:lnTo>
                    <a:lnTo>
                      <a:pt x="4114" y="780"/>
                    </a:lnTo>
                    <a:lnTo>
                      <a:pt x="4134" y="780"/>
                    </a:lnTo>
                    <a:lnTo>
                      <a:pt x="4153" y="780"/>
                    </a:lnTo>
                    <a:lnTo>
                      <a:pt x="4153" y="799"/>
                    </a:lnTo>
                    <a:lnTo>
                      <a:pt x="4172" y="799"/>
                    </a:lnTo>
                    <a:lnTo>
                      <a:pt x="4191" y="799"/>
                    </a:lnTo>
                    <a:lnTo>
                      <a:pt x="4210" y="799"/>
                    </a:lnTo>
                    <a:lnTo>
                      <a:pt x="4229" y="799"/>
                    </a:lnTo>
                    <a:lnTo>
                      <a:pt x="4248" y="799"/>
                    </a:lnTo>
                    <a:lnTo>
                      <a:pt x="4248" y="780"/>
                    </a:lnTo>
                    <a:lnTo>
                      <a:pt x="4267" y="780"/>
                    </a:lnTo>
                    <a:lnTo>
                      <a:pt x="4286" y="799"/>
                    </a:lnTo>
                    <a:lnTo>
                      <a:pt x="4305" y="799"/>
                    </a:lnTo>
                    <a:lnTo>
                      <a:pt x="4305" y="780"/>
                    </a:lnTo>
                    <a:lnTo>
                      <a:pt x="4305" y="799"/>
                    </a:lnTo>
                    <a:lnTo>
                      <a:pt x="4324" y="799"/>
                    </a:lnTo>
                    <a:lnTo>
                      <a:pt x="4343" y="799"/>
                    </a:lnTo>
                    <a:lnTo>
                      <a:pt x="4343" y="818"/>
                    </a:lnTo>
                    <a:lnTo>
                      <a:pt x="4363" y="818"/>
                    </a:lnTo>
                    <a:lnTo>
                      <a:pt x="4381" y="838"/>
                    </a:lnTo>
                    <a:lnTo>
                      <a:pt x="4400" y="838"/>
                    </a:lnTo>
                    <a:lnTo>
                      <a:pt x="4400" y="857"/>
                    </a:lnTo>
                    <a:lnTo>
                      <a:pt x="4419" y="857"/>
                    </a:lnTo>
                    <a:lnTo>
                      <a:pt x="4439" y="876"/>
                    </a:lnTo>
                    <a:lnTo>
                      <a:pt x="4458" y="894"/>
                    </a:lnTo>
                    <a:lnTo>
                      <a:pt x="4476" y="876"/>
                    </a:lnTo>
                    <a:lnTo>
                      <a:pt x="4476" y="894"/>
                    </a:lnTo>
                    <a:lnTo>
                      <a:pt x="4495" y="894"/>
                    </a:lnTo>
                    <a:lnTo>
                      <a:pt x="4515" y="914"/>
                    </a:lnTo>
                    <a:lnTo>
                      <a:pt x="4515" y="933"/>
                    </a:lnTo>
                    <a:lnTo>
                      <a:pt x="4534" y="933"/>
                    </a:lnTo>
                    <a:lnTo>
                      <a:pt x="4553" y="933"/>
                    </a:lnTo>
                    <a:lnTo>
                      <a:pt x="4534" y="952"/>
                    </a:lnTo>
                    <a:lnTo>
                      <a:pt x="4534" y="971"/>
                    </a:lnTo>
                    <a:lnTo>
                      <a:pt x="4553" y="971"/>
                    </a:lnTo>
                    <a:lnTo>
                      <a:pt x="4553" y="990"/>
                    </a:lnTo>
                    <a:lnTo>
                      <a:pt x="4572" y="990"/>
                    </a:lnTo>
                    <a:lnTo>
                      <a:pt x="4572" y="1009"/>
                    </a:lnTo>
                    <a:lnTo>
                      <a:pt x="4553" y="1009"/>
                    </a:lnTo>
                    <a:lnTo>
                      <a:pt x="4572" y="1028"/>
                    </a:lnTo>
                    <a:lnTo>
                      <a:pt x="4591" y="1028"/>
                    </a:lnTo>
                    <a:lnTo>
                      <a:pt x="4610" y="1028"/>
                    </a:lnTo>
                    <a:lnTo>
                      <a:pt x="4629" y="1009"/>
                    </a:lnTo>
                    <a:lnTo>
                      <a:pt x="4648" y="1009"/>
                    </a:lnTo>
                    <a:lnTo>
                      <a:pt x="4648" y="1028"/>
                    </a:lnTo>
                    <a:lnTo>
                      <a:pt x="4667" y="1028"/>
                    </a:lnTo>
                    <a:lnTo>
                      <a:pt x="4667" y="1047"/>
                    </a:lnTo>
                    <a:lnTo>
                      <a:pt x="4686" y="1047"/>
                    </a:lnTo>
                    <a:lnTo>
                      <a:pt x="4705" y="1066"/>
                    </a:lnTo>
                    <a:lnTo>
                      <a:pt x="4724" y="1085"/>
                    </a:lnTo>
                    <a:lnTo>
                      <a:pt x="4743" y="1104"/>
                    </a:lnTo>
                    <a:lnTo>
                      <a:pt x="4743" y="1123"/>
                    </a:lnTo>
                    <a:lnTo>
                      <a:pt x="4762" y="1123"/>
                    </a:lnTo>
                    <a:lnTo>
                      <a:pt x="4781" y="1123"/>
                    </a:lnTo>
                    <a:lnTo>
                      <a:pt x="4781" y="1142"/>
                    </a:lnTo>
                    <a:lnTo>
                      <a:pt x="4800" y="1142"/>
                    </a:lnTo>
                    <a:lnTo>
                      <a:pt x="4800" y="1123"/>
                    </a:lnTo>
                    <a:lnTo>
                      <a:pt x="4820" y="1123"/>
                    </a:lnTo>
                    <a:lnTo>
                      <a:pt x="4839" y="1123"/>
                    </a:lnTo>
                    <a:lnTo>
                      <a:pt x="4857" y="1123"/>
                    </a:lnTo>
                    <a:lnTo>
                      <a:pt x="4876" y="1142"/>
                    </a:lnTo>
                    <a:lnTo>
                      <a:pt x="4876" y="1123"/>
                    </a:lnTo>
                    <a:lnTo>
                      <a:pt x="4876" y="1104"/>
                    </a:lnTo>
                    <a:lnTo>
                      <a:pt x="4896" y="1104"/>
                    </a:lnTo>
                    <a:lnTo>
                      <a:pt x="4896" y="1085"/>
                    </a:lnTo>
                    <a:lnTo>
                      <a:pt x="4915" y="1104"/>
                    </a:lnTo>
                    <a:lnTo>
                      <a:pt x="4896" y="1104"/>
                    </a:lnTo>
                    <a:lnTo>
                      <a:pt x="4915" y="1104"/>
                    </a:lnTo>
                    <a:lnTo>
                      <a:pt x="4915" y="1123"/>
                    </a:lnTo>
                    <a:lnTo>
                      <a:pt x="4934" y="1123"/>
                    </a:lnTo>
                    <a:lnTo>
                      <a:pt x="4934" y="1104"/>
                    </a:lnTo>
                    <a:lnTo>
                      <a:pt x="4953" y="1104"/>
                    </a:lnTo>
                    <a:lnTo>
                      <a:pt x="4953" y="1123"/>
                    </a:lnTo>
                    <a:lnTo>
                      <a:pt x="4953" y="1142"/>
                    </a:lnTo>
                    <a:lnTo>
                      <a:pt x="4953" y="1161"/>
                    </a:lnTo>
                    <a:lnTo>
                      <a:pt x="4972" y="1161"/>
                    </a:lnTo>
                    <a:lnTo>
                      <a:pt x="4991" y="1161"/>
                    </a:lnTo>
                    <a:lnTo>
                      <a:pt x="5010" y="1161"/>
                    </a:lnTo>
                    <a:lnTo>
                      <a:pt x="5029" y="1161"/>
                    </a:lnTo>
                    <a:lnTo>
                      <a:pt x="5048" y="1161"/>
                    </a:lnTo>
                    <a:lnTo>
                      <a:pt x="5067" y="1161"/>
                    </a:lnTo>
                    <a:lnTo>
                      <a:pt x="5067" y="1180"/>
                    </a:lnTo>
                    <a:lnTo>
                      <a:pt x="5048" y="1180"/>
                    </a:lnTo>
                    <a:lnTo>
                      <a:pt x="5048" y="1199"/>
                    </a:lnTo>
                    <a:lnTo>
                      <a:pt x="5048" y="1219"/>
                    </a:lnTo>
                    <a:lnTo>
                      <a:pt x="5067" y="1238"/>
                    </a:lnTo>
                    <a:lnTo>
                      <a:pt x="5067" y="1256"/>
                    </a:lnTo>
                    <a:lnTo>
                      <a:pt x="5067" y="1275"/>
                    </a:lnTo>
                    <a:lnTo>
                      <a:pt x="5086" y="1275"/>
                    </a:lnTo>
                    <a:lnTo>
                      <a:pt x="5124" y="1256"/>
                    </a:lnTo>
                    <a:lnTo>
                      <a:pt x="5143" y="1256"/>
                    </a:lnTo>
                    <a:lnTo>
                      <a:pt x="5162" y="1256"/>
                    </a:lnTo>
                    <a:lnTo>
                      <a:pt x="5181" y="1256"/>
                    </a:lnTo>
                    <a:lnTo>
                      <a:pt x="5181" y="1275"/>
                    </a:lnTo>
                    <a:lnTo>
                      <a:pt x="5181" y="1295"/>
                    </a:lnTo>
                    <a:lnTo>
                      <a:pt x="5201" y="1314"/>
                    </a:lnTo>
                    <a:lnTo>
                      <a:pt x="5201" y="1333"/>
                    </a:lnTo>
                    <a:lnTo>
                      <a:pt x="5181" y="1333"/>
                    </a:lnTo>
                    <a:lnTo>
                      <a:pt x="5162" y="1352"/>
                    </a:lnTo>
                    <a:lnTo>
                      <a:pt x="5143" y="1352"/>
                    </a:lnTo>
                    <a:lnTo>
                      <a:pt x="5143" y="1371"/>
                    </a:lnTo>
                    <a:lnTo>
                      <a:pt x="5143" y="1390"/>
                    </a:lnTo>
                    <a:lnTo>
                      <a:pt x="5143" y="1409"/>
                    </a:lnTo>
                    <a:lnTo>
                      <a:pt x="5181" y="1466"/>
                    </a:lnTo>
                    <a:lnTo>
                      <a:pt x="5162" y="1485"/>
                    </a:lnTo>
                    <a:lnTo>
                      <a:pt x="5181" y="1504"/>
                    </a:lnTo>
                    <a:lnTo>
                      <a:pt x="5181" y="1542"/>
                    </a:lnTo>
                    <a:lnTo>
                      <a:pt x="5181" y="1561"/>
                    </a:lnTo>
                    <a:lnTo>
                      <a:pt x="5201" y="1561"/>
                    </a:lnTo>
                    <a:lnTo>
                      <a:pt x="5201" y="1580"/>
                    </a:lnTo>
                    <a:lnTo>
                      <a:pt x="5238" y="1600"/>
                    </a:lnTo>
                    <a:lnTo>
                      <a:pt x="5257" y="1619"/>
                    </a:lnTo>
                    <a:lnTo>
                      <a:pt x="5257" y="1637"/>
                    </a:lnTo>
                    <a:lnTo>
                      <a:pt x="5277" y="1656"/>
                    </a:lnTo>
                    <a:lnTo>
                      <a:pt x="5277" y="1676"/>
                    </a:lnTo>
                    <a:lnTo>
                      <a:pt x="5296" y="1695"/>
                    </a:lnTo>
                    <a:lnTo>
                      <a:pt x="5315" y="1695"/>
                    </a:lnTo>
                    <a:lnTo>
                      <a:pt x="5334" y="1714"/>
                    </a:lnTo>
                    <a:lnTo>
                      <a:pt x="5372" y="1714"/>
                    </a:lnTo>
                    <a:lnTo>
                      <a:pt x="5448" y="1733"/>
                    </a:lnTo>
                    <a:lnTo>
                      <a:pt x="5467" y="1733"/>
                    </a:lnTo>
                    <a:lnTo>
                      <a:pt x="5467" y="1752"/>
                    </a:lnTo>
                    <a:lnTo>
                      <a:pt x="5467" y="1771"/>
                    </a:lnTo>
                    <a:lnTo>
                      <a:pt x="5467" y="1790"/>
                    </a:lnTo>
                    <a:lnTo>
                      <a:pt x="5467" y="1809"/>
                    </a:lnTo>
                    <a:lnTo>
                      <a:pt x="5467" y="1847"/>
                    </a:lnTo>
                    <a:lnTo>
                      <a:pt x="5448" y="1885"/>
                    </a:lnTo>
                    <a:lnTo>
                      <a:pt x="5448" y="1904"/>
                    </a:lnTo>
                    <a:lnTo>
                      <a:pt x="5448" y="1942"/>
                    </a:lnTo>
                    <a:lnTo>
                      <a:pt x="5448" y="1961"/>
                    </a:lnTo>
                    <a:lnTo>
                      <a:pt x="5448" y="1981"/>
                    </a:lnTo>
                    <a:lnTo>
                      <a:pt x="5448" y="2018"/>
                    </a:lnTo>
                    <a:lnTo>
                      <a:pt x="5448" y="2057"/>
                    </a:lnTo>
                    <a:lnTo>
                      <a:pt x="5467" y="2076"/>
                    </a:lnTo>
                    <a:lnTo>
                      <a:pt x="5505" y="2171"/>
                    </a:lnTo>
                    <a:lnTo>
                      <a:pt x="5524" y="2190"/>
                    </a:lnTo>
                    <a:lnTo>
                      <a:pt x="5543" y="2209"/>
                    </a:lnTo>
                    <a:lnTo>
                      <a:pt x="5543" y="2228"/>
                    </a:lnTo>
                    <a:lnTo>
                      <a:pt x="5543" y="2247"/>
                    </a:lnTo>
                    <a:lnTo>
                      <a:pt x="5562" y="2285"/>
                    </a:lnTo>
                    <a:lnTo>
                      <a:pt x="5562" y="2304"/>
                    </a:lnTo>
                    <a:lnTo>
                      <a:pt x="5582" y="2323"/>
                    </a:lnTo>
                    <a:lnTo>
                      <a:pt x="5582" y="2342"/>
                    </a:lnTo>
                    <a:lnTo>
                      <a:pt x="5562" y="2342"/>
                    </a:lnTo>
                    <a:lnTo>
                      <a:pt x="5562" y="2380"/>
                    </a:lnTo>
                    <a:lnTo>
                      <a:pt x="5562" y="2399"/>
                    </a:lnTo>
                    <a:lnTo>
                      <a:pt x="5582" y="2438"/>
                    </a:lnTo>
                    <a:lnTo>
                      <a:pt x="5600" y="2457"/>
                    </a:lnTo>
                    <a:lnTo>
                      <a:pt x="5658" y="2609"/>
                    </a:lnTo>
                    <a:lnTo>
                      <a:pt x="5677" y="2628"/>
                    </a:lnTo>
                    <a:lnTo>
                      <a:pt x="5696" y="2628"/>
                    </a:lnTo>
                    <a:lnTo>
                      <a:pt x="5714" y="2628"/>
                    </a:lnTo>
                    <a:lnTo>
                      <a:pt x="5734" y="2609"/>
                    </a:lnTo>
                    <a:lnTo>
                      <a:pt x="5753" y="2609"/>
                    </a:lnTo>
                    <a:lnTo>
                      <a:pt x="5772" y="2628"/>
                    </a:lnTo>
                    <a:lnTo>
                      <a:pt x="5772" y="2647"/>
                    </a:lnTo>
                    <a:lnTo>
                      <a:pt x="5867" y="2723"/>
                    </a:lnTo>
                    <a:lnTo>
                      <a:pt x="5867" y="2761"/>
                    </a:lnTo>
                    <a:lnTo>
                      <a:pt x="5886" y="2761"/>
                    </a:lnTo>
                    <a:lnTo>
                      <a:pt x="5924" y="2799"/>
                    </a:lnTo>
                    <a:lnTo>
                      <a:pt x="5924" y="2819"/>
                    </a:lnTo>
                    <a:lnTo>
                      <a:pt x="5924" y="2875"/>
                    </a:lnTo>
                    <a:lnTo>
                      <a:pt x="5924" y="2895"/>
                    </a:lnTo>
                    <a:lnTo>
                      <a:pt x="5924" y="2914"/>
                    </a:lnTo>
                    <a:lnTo>
                      <a:pt x="5924" y="2933"/>
                    </a:lnTo>
                    <a:lnTo>
                      <a:pt x="5924" y="2952"/>
                    </a:lnTo>
                    <a:lnTo>
                      <a:pt x="5943" y="2990"/>
                    </a:lnTo>
                    <a:lnTo>
                      <a:pt x="5943" y="3009"/>
                    </a:lnTo>
                    <a:lnTo>
                      <a:pt x="5963" y="3009"/>
                    </a:lnTo>
                    <a:lnTo>
                      <a:pt x="5981" y="3009"/>
                    </a:lnTo>
                    <a:lnTo>
                      <a:pt x="6000" y="3028"/>
                    </a:lnTo>
                    <a:lnTo>
                      <a:pt x="6019" y="3028"/>
                    </a:lnTo>
                    <a:lnTo>
                      <a:pt x="6019" y="3047"/>
                    </a:lnTo>
                    <a:lnTo>
                      <a:pt x="6019" y="3085"/>
                    </a:lnTo>
                    <a:lnTo>
                      <a:pt x="6039" y="3123"/>
                    </a:lnTo>
                    <a:lnTo>
                      <a:pt x="6039" y="3142"/>
                    </a:lnTo>
                    <a:lnTo>
                      <a:pt x="6039" y="3161"/>
                    </a:lnTo>
                    <a:lnTo>
                      <a:pt x="6039" y="3180"/>
                    </a:lnTo>
                    <a:lnTo>
                      <a:pt x="6019" y="3180"/>
                    </a:lnTo>
                    <a:lnTo>
                      <a:pt x="6019" y="3200"/>
                    </a:lnTo>
                    <a:lnTo>
                      <a:pt x="6039" y="3200"/>
                    </a:lnTo>
                    <a:lnTo>
                      <a:pt x="6039" y="3219"/>
                    </a:lnTo>
                    <a:lnTo>
                      <a:pt x="6039" y="3237"/>
                    </a:lnTo>
                    <a:lnTo>
                      <a:pt x="6019" y="3237"/>
                    </a:lnTo>
                    <a:lnTo>
                      <a:pt x="6019" y="3256"/>
                    </a:lnTo>
                    <a:lnTo>
                      <a:pt x="6039" y="3256"/>
                    </a:lnTo>
                    <a:lnTo>
                      <a:pt x="6095" y="3237"/>
                    </a:lnTo>
                    <a:lnTo>
                      <a:pt x="6115" y="3237"/>
                    </a:lnTo>
                    <a:lnTo>
                      <a:pt x="6134" y="3237"/>
                    </a:lnTo>
                    <a:lnTo>
                      <a:pt x="6134" y="3256"/>
                    </a:lnTo>
                    <a:lnTo>
                      <a:pt x="6153" y="3276"/>
                    </a:lnTo>
                    <a:lnTo>
                      <a:pt x="6172" y="3276"/>
                    </a:lnTo>
                    <a:lnTo>
                      <a:pt x="6172" y="3295"/>
                    </a:lnTo>
                    <a:lnTo>
                      <a:pt x="6172" y="3314"/>
                    </a:lnTo>
                    <a:lnTo>
                      <a:pt x="6153" y="3333"/>
                    </a:lnTo>
                    <a:lnTo>
                      <a:pt x="6153" y="3352"/>
                    </a:lnTo>
                    <a:lnTo>
                      <a:pt x="6153" y="3371"/>
                    </a:lnTo>
                    <a:lnTo>
                      <a:pt x="6172" y="3371"/>
                    </a:lnTo>
                    <a:lnTo>
                      <a:pt x="6172" y="3390"/>
                    </a:lnTo>
                    <a:lnTo>
                      <a:pt x="6172" y="3409"/>
                    </a:lnTo>
                    <a:lnTo>
                      <a:pt x="6172" y="3428"/>
                    </a:lnTo>
                    <a:lnTo>
                      <a:pt x="6172" y="3447"/>
                    </a:lnTo>
                    <a:lnTo>
                      <a:pt x="6191" y="3447"/>
                    </a:lnTo>
                    <a:lnTo>
                      <a:pt x="6210" y="3447"/>
                    </a:lnTo>
                    <a:lnTo>
                      <a:pt x="6229" y="3466"/>
                    </a:lnTo>
                    <a:lnTo>
                      <a:pt x="6248" y="3485"/>
                    </a:lnTo>
                    <a:lnTo>
                      <a:pt x="6267" y="3504"/>
                    </a:lnTo>
                    <a:lnTo>
                      <a:pt x="6286" y="3504"/>
                    </a:lnTo>
                    <a:lnTo>
                      <a:pt x="6381" y="3523"/>
                    </a:lnTo>
                    <a:lnTo>
                      <a:pt x="6400" y="3523"/>
                    </a:lnTo>
                    <a:lnTo>
                      <a:pt x="6420" y="3523"/>
                    </a:lnTo>
                    <a:lnTo>
                      <a:pt x="6420" y="3542"/>
                    </a:lnTo>
                    <a:lnTo>
                      <a:pt x="6439" y="3561"/>
                    </a:lnTo>
                    <a:lnTo>
                      <a:pt x="6439" y="3581"/>
                    </a:lnTo>
                    <a:lnTo>
                      <a:pt x="6458" y="3581"/>
                    </a:lnTo>
                    <a:lnTo>
                      <a:pt x="6458" y="3561"/>
                    </a:lnTo>
                    <a:lnTo>
                      <a:pt x="6458" y="3542"/>
                    </a:lnTo>
                    <a:lnTo>
                      <a:pt x="6476" y="3542"/>
                    </a:lnTo>
                    <a:lnTo>
                      <a:pt x="6476" y="3523"/>
                    </a:lnTo>
                    <a:lnTo>
                      <a:pt x="6496" y="3523"/>
                    </a:lnTo>
                    <a:lnTo>
                      <a:pt x="6515" y="3523"/>
                    </a:lnTo>
                    <a:lnTo>
                      <a:pt x="6534" y="3504"/>
                    </a:lnTo>
                    <a:lnTo>
                      <a:pt x="6553" y="3504"/>
                    </a:lnTo>
                    <a:lnTo>
                      <a:pt x="6553" y="3523"/>
                    </a:lnTo>
                    <a:lnTo>
                      <a:pt x="6572" y="3523"/>
                    </a:lnTo>
                    <a:lnTo>
                      <a:pt x="6572" y="3504"/>
                    </a:lnTo>
                    <a:lnTo>
                      <a:pt x="6591" y="3523"/>
                    </a:lnTo>
                    <a:lnTo>
                      <a:pt x="6572" y="3542"/>
                    </a:lnTo>
                    <a:lnTo>
                      <a:pt x="6572" y="3581"/>
                    </a:lnTo>
                    <a:lnTo>
                      <a:pt x="6591" y="3657"/>
                    </a:lnTo>
                    <a:lnTo>
                      <a:pt x="6591" y="3676"/>
                    </a:lnTo>
                    <a:lnTo>
                      <a:pt x="6572" y="3695"/>
                    </a:lnTo>
                    <a:lnTo>
                      <a:pt x="6553" y="3714"/>
                    </a:lnTo>
                    <a:lnTo>
                      <a:pt x="6515" y="3752"/>
                    </a:lnTo>
                    <a:lnTo>
                      <a:pt x="6458" y="3752"/>
                    </a:lnTo>
                    <a:lnTo>
                      <a:pt x="6439" y="3752"/>
                    </a:lnTo>
                    <a:lnTo>
                      <a:pt x="6362" y="3733"/>
                    </a:lnTo>
                    <a:lnTo>
                      <a:pt x="6362" y="3714"/>
                    </a:lnTo>
                    <a:lnTo>
                      <a:pt x="6344" y="3714"/>
                    </a:lnTo>
                    <a:lnTo>
                      <a:pt x="6324" y="3695"/>
                    </a:lnTo>
                    <a:lnTo>
                      <a:pt x="6305" y="3695"/>
                    </a:lnTo>
                    <a:lnTo>
                      <a:pt x="6286" y="3695"/>
                    </a:lnTo>
                    <a:lnTo>
                      <a:pt x="6248" y="3733"/>
                    </a:lnTo>
                    <a:lnTo>
                      <a:pt x="6229" y="3733"/>
                    </a:lnTo>
                    <a:lnTo>
                      <a:pt x="6210" y="3752"/>
                    </a:lnTo>
                    <a:lnTo>
                      <a:pt x="6134" y="3771"/>
                    </a:lnTo>
                    <a:lnTo>
                      <a:pt x="6115" y="3771"/>
                    </a:lnTo>
                    <a:lnTo>
                      <a:pt x="6095" y="3790"/>
                    </a:lnTo>
                    <a:lnTo>
                      <a:pt x="6077" y="3809"/>
                    </a:lnTo>
                    <a:lnTo>
                      <a:pt x="6077" y="3828"/>
                    </a:lnTo>
                    <a:lnTo>
                      <a:pt x="6000" y="3866"/>
                    </a:lnTo>
                    <a:lnTo>
                      <a:pt x="5981" y="3866"/>
                    </a:lnTo>
                    <a:lnTo>
                      <a:pt x="5943" y="3866"/>
                    </a:lnTo>
                    <a:lnTo>
                      <a:pt x="5867" y="3885"/>
                    </a:lnTo>
                    <a:lnTo>
                      <a:pt x="5848" y="3904"/>
                    </a:lnTo>
                    <a:lnTo>
                      <a:pt x="5848" y="3923"/>
                    </a:lnTo>
                    <a:lnTo>
                      <a:pt x="5848" y="3942"/>
                    </a:lnTo>
                    <a:lnTo>
                      <a:pt x="5867" y="3942"/>
                    </a:lnTo>
                    <a:lnTo>
                      <a:pt x="5867" y="3923"/>
                    </a:lnTo>
                    <a:lnTo>
                      <a:pt x="5886" y="3923"/>
                    </a:lnTo>
                    <a:lnTo>
                      <a:pt x="5905" y="3923"/>
                    </a:lnTo>
                    <a:lnTo>
                      <a:pt x="5963" y="3904"/>
                    </a:lnTo>
                    <a:lnTo>
                      <a:pt x="6115" y="3904"/>
                    </a:lnTo>
                    <a:lnTo>
                      <a:pt x="6191" y="3885"/>
                    </a:lnTo>
                    <a:lnTo>
                      <a:pt x="6210" y="3885"/>
                    </a:lnTo>
                    <a:lnTo>
                      <a:pt x="6248" y="3866"/>
                    </a:lnTo>
                    <a:lnTo>
                      <a:pt x="6267" y="3866"/>
                    </a:lnTo>
                    <a:lnTo>
                      <a:pt x="6286" y="3885"/>
                    </a:lnTo>
                    <a:lnTo>
                      <a:pt x="6286" y="3904"/>
                    </a:lnTo>
                    <a:lnTo>
                      <a:pt x="6286" y="3923"/>
                    </a:lnTo>
                    <a:lnTo>
                      <a:pt x="6305" y="3942"/>
                    </a:lnTo>
                    <a:lnTo>
                      <a:pt x="6286" y="3962"/>
                    </a:lnTo>
                    <a:lnTo>
                      <a:pt x="6286" y="3980"/>
                    </a:lnTo>
                    <a:lnTo>
                      <a:pt x="6267" y="3980"/>
                    </a:lnTo>
                    <a:lnTo>
                      <a:pt x="6267" y="3999"/>
                    </a:lnTo>
                    <a:lnTo>
                      <a:pt x="6267" y="4018"/>
                    </a:lnTo>
                    <a:lnTo>
                      <a:pt x="6286" y="4038"/>
                    </a:lnTo>
                    <a:lnTo>
                      <a:pt x="6305" y="4018"/>
                    </a:lnTo>
                    <a:lnTo>
                      <a:pt x="6324" y="4018"/>
                    </a:lnTo>
                    <a:lnTo>
                      <a:pt x="6324" y="3999"/>
                    </a:lnTo>
                    <a:lnTo>
                      <a:pt x="6362" y="3962"/>
                    </a:lnTo>
                    <a:lnTo>
                      <a:pt x="6381" y="3962"/>
                    </a:lnTo>
                    <a:lnTo>
                      <a:pt x="6400" y="3962"/>
                    </a:lnTo>
                    <a:lnTo>
                      <a:pt x="6439" y="3962"/>
                    </a:lnTo>
                    <a:lnTo>
                      <a:pt x="6458" y="3942"/>
                    </a:lnTo>
                    <a:lnTo>
                      <a:pt x="6476" y="3942"/>
                    </a:lnTo>
                    <a:lnTo>
                      <a:pt x="6496" y="3942"/>
                    </a:lnTo>
                    <a:lnTo>
                      <a:pt x="6515" y="3942"/>
                    </a:lnTo>
                    <a:lnTo>
                      <a:pt x="6553" y="3923"/>
                    </a:lnTo>
                    <a:lnTo>
                      <a:pt x="6591" y="3904"/>
                    </a:lnTo>
                    <a:lnTo>
                      <a:pt x="6820" y="3752"/>
                    </a:lnTo>
                    <a:lnTo>
                      <a:pt x="6896" y="3733"/>
                    </a:lnTo>
                    <a:lnTo>
                      <a:pt x="6915" y="3733"/>
                    </a:lnTo>
                    <a:lnTo>
                      <a:pt x="6934" y="3714"/>
                    </a:lnTo>
                    <a:lnTo>
                      <a:pt x="6991" y="3695"/>
                    </a:lnTo>
                    <a:lnTo>
                      <a:pt x="7010" y="3676"/>
                    </a:lnTo>
                    <a:lnTo>
                      <a:pt x="7048" y="3657"/>
                    </a:lnTo>
                    <a:lnTo>
                      <a:pt x="7067" y="3637"/>
                    </a:lnTo>
                    <a:lnTo>
                      <a:pt x="7067" y="3618"/>
                    </a:lnTo>
                    <a:lnTo>
                      <a:pt x="7067" y="3600"/>
                    </a:lnTo>
                    <a:lnTo>
                      <a:pt x="7105" y="3600"/>
                    </a:lnTo>
                    <a:lnTo>
                      <a:pt x="7143" y="3581"/>
                    </a:lnTo>
                    <a:lnTo>
                      <a:pt x="7143" y="3600"/>
                    </a:lnTo>
                    <a:lnTo>
                      <a:pt x="7124" y="3600"/>
                    </a:lnTo>
                    <a:lnTo>
                      <a:pt x="7124" y="3618"/>
                    </a:lnTo>
                    <a:lnTo>
                      <a:pt x="7143" y="3618"/>
                    </a:lnTo>
                    <a:lnTo>
                      <a:pt x="7162" y="3600"/>
                    </a:lnTo>
                    <a:lnTo>
                      <a:pt x="7182" y="3581"/>
                    </a:lnTo>
                    <a:lnTo>
                      <a:pt x="7201" y="3581"/>
                    </a:lnTo>
                    <a:lnTo>
                      <a:pt x="7219" y="3561"/>
                    </a:lnTo>
                    <a:lnTo>
                      <a:pt x="7238" y="3523"/>
                    </a:lnTo>
                    <a:lnTo>
                      <a:pt x="7258" y="3504"/>
                    </a:lnTo>
                    <a:lnTo>
                      <a:pt x="7277" y="3485"/>
                    </a:lnTo>
                    <a:lnTo>
                      <a:pt x="7296" y="3466"/>
                    </a:lnTo>
                    <a:lnTo>
                      <a:pt x="7410" y="3409"/>
                    </a:lnTo>
                    <a:lnTo>
                      <a:pt x="7448" y="3390"/>
                    </a:lnTo>
                    <a:lnTo>
                      <a:pt x="7448" y="3352"/>
                    </a:lnTo>
                    <a:lnTo>
                      <a:pt x="7448" y="3333"/>
                    </a:lnTo>
                    <a:lnTo>
                      <a:pt x="7448" y="3314"/>
                    </a:lnTo>
                    <a:lnTo>
                      <a:pt x="7448" y="3295"/>
                    </a:lnTo>
                    <a:lnTo>
                      <a:pt x="7467" y="3295"/>
                    </a:lnTo>
                    <a:lnTo>
                      <a:pt x="7486" y="3333"/>
                    </a:lnTo>
                    <a:lnTo>
                      <a:pt x="7505" y="3333"/>
                    </a:lnTo>
                    <a:lnTo>
                      <a:pt x="7505" y="3314"/>
                    </a:lnTo>
                    <a:lnTo>
                      <a:pt x="7486" y="3314"/>
                    </a:lnTo>
                    <a:lnTo>
                      <a:pt x="7486" y="3295"/>
                    </a:lnTo>
                    <a:lnTo>
                      <a:pt x="7505" y="3295"/>
                    </a:lnTo>
                    <a:lnTo>
                      <a:pt x="7524" y="3276"/>
                    </a:lnTo>
                    <a:lnTo>
                      <a:pt x="7563" y="3295"/>
                    </a:lnTo>
                    <a:lnTo>
                      <a:pt x="7582" y="3295"/>
                    </a:lnTo>
                    <a:lnTo>
                      <a:pt x="7600" y="3295"/>
                    </a:lnTo>
                    <a:lnTo>
                      <a:pt x="7619" y="3295"/>
                    </a:lnTo>
                    <a:lnTo>
                      <a:pt x="7619" y="3314"/>
                    </a:lnTo>
                    <a:lnTo>
                      <a:pt x="7619" y="3333"/>
                    </a:lnTo>
                    <a:lnTo>
                      <a:pt x="7619" y="3352"/>
                    </a:lnTo>
                    <a:lnTo>
                      <a:pt x="7619" y="3409"/>
                    </a:lnTo>
                    <a:lnTo>
                      <a:pt x="7600" y="3428"/>
                    </a:lnTo>
                    <a:lnTo>
                      <a:pt x="7582" y="3447"/>
                    </a:lnTo>
                    <a:lnTo>
                      <a:pt x="7543" y="3485"/>
                    </a:lnTo>
                    <a:lnTo>
                      <a:pt x="7524" y="3485"/>
                    </a:lnTo>
                    <a:lnTo>
                      <a:pt x="7486" y="3485"/>
                    </a:lnTo>
                    <a:lnTo>
                      <a:pt x="7600" y="3561"/>
                    </a:lnTo>
                    <a:lnTo>
                      <a:pt x="7600" y="3581"/>
                    </a:lnTo>
                    <a:lnTo>
                      <a:pt x="7619" y="3600"/>
                    </a:lnTo>
                    <a:lnTo>
                      <a:pt x="7619" y="3618"/>
                    </a:lnTo>
                    <a:lnTo>
                      <a:pt x="7600" y="3657"/>
                    </a:lnTo>
                    <a:lnTo>
                      <a:pt x="7619" y="3714"/>
                    </a:lnTo>
                    <a:lnTo>
                      <a:pt x="7619" y="3733"/>
                    </a:lnTo>
                    <a:lnTo>
                      <a:pt x="7639" y="3752"/>
                    </a:lnTo>
                    <a:lnTo>
                      <a:pt x="7619" y="3752"/>
                    </a:lnTo>
                    <a:lnTo>
                      <a:pt x="7619" y="3771"/>
                    </a:lnTo>
                    <a:lnTo>
                      <a:pt x="7619" y="3790"/>
                    </a:lnTo>
                    <a:lnTo>
                      <a:pt x="7619" y="3809"/>
                    </a:lnTo>
                    <a:lnTo>
                      <a:pt x="7658" y="3847"/>
                    </a:lnTo>
                    <a:lnTo>
                      <a:pt x="7658" y="3885"/>
                    </a:lnTo>
                    <a:lnTo>
                      <a:pt x="7677" y="3885"/>
                    </a:lnTo>
                    <a:lnTo>
                      <a:pt x="7734" y="3942"/>
                    </a:lnTo>
                    <a:lnTo>
                      <a:pt x="7753" y="3962"/>
                    </a:lnTo>
                    <a:lnTo>
                      <a:pt x="7753" y="4018"/>
                    </a:lnTo>
                    <a:lnTo>
                      <a:pt x="7772" y="4038"/>
                    </a:lnTo>
                    <a:lnTo>
                      <a:pt x="7772" y="4057"/>
                    </a:lnTo>
                    <a:lnTo>
                      <a:pt x="7753" y="4094"/>
                    </a:lnTo>
                    <a:lnTo>
                      <a:pt x="7734" y="4094"/>
                    </a:lnTo>
                    <a:lnTo>
                      <a:pt x="7696" y="4057"/>
                    </a:lnTo>
                    <a:lnTo>
                      <a:pt x="7696" y="4094"/>
                    </a:lnTo>
                    <a:lnTo>
                      <a:pt x="7715" y="4094"/>
                    </a:lnTo>
                    <a:lnTo>
                      <a:pt x="7715" y="4114"/>
                    </a:lnTo>
                    <a:lnTo>
                      <a:pt x="7715" y="4152"/>
                    </a:lnTo>
                    <a:lnTo>
                      <a:pt x="7696" y="4152"/>
                    </a:lnTo>
                    <a:lnTo>
                      <a:pt x="7677" y="4171"/>
                    </a:lnTo>
                    <a:lnTo>
                      <a:pt x="7658" y="4190"/>
                    </a:lnTo>
                    <a:lnTo>
                      <a:pt x="7639" y="4209"/>
                    </a:lnTo>
                    <a:lnTo>
                      <a:pt x="7619" y="4209"/>
                    </a:lnTo>
                    <a:lnTo>
                      <a:pt x="7600" y="4190"/>
                    </a:lnTo>
                    <a:lnTo>
                      <a:pt x="7582" y="4190"/>
                    </a:lnTo>
                    <a:lnTo>
                      <a:pt x="7563" y="4171"/>
                    </a:lnTo>
                    <a:lnTo>
                      <a:pt x="7563" y="4190"/>
                    </a:lnTo>
                    <a:lnTo>
                      <a:pt x="7543" y="4190"/>
                    </a:lnTo>
                    <a:lnTo>
                      <a:pt x="7563" y="4190"/>
                    </a:lnTo>
                    <a:lnTo>
                      <a:pt x="7563" y="4209"/>
                    </a:lnTo>
                    <a:lnTo>
                      <a:pt x="7582" y="4228"/>
                    </a:lnTo>
                    <a:lnTo>
                      <a:pt x="7582" y="4247"/>
                    </a:lnTo>
                    <a:lnTo>
                      <a:pt x="7600" y="4266"/>
                    </a:lnTo>
                    <a:lnTo>
                      <a:pt x="7619" y="4285"/>
                    </a:lnTo>
                    <a:lnTo>
                      <a:pt x="7619" y="4266"/>
                    </a:lnTo>
                    <a:lnTo>
                      <a:pt x="7619" y="4247"/>
                    </a:lnTo>
                    <a:lnTo>
                      <a:pt x="7639" y="4247"/>
                    </a:lnTo>
                    <a:lnTo>
                      <a:pt x="7696" y="4228"/>
                    </a:lnTo>
                    <a:lnTo>
                      <a:pt x="7715" y="4228"/>
                    </a:lnTo>
                    <a:lnTo>
                      <a:pt x="7734" y="4228"/>
                    </a:lnTo>
                    <a:lnTo>
                      <a:pt x="7734" y="4209"/>
                    </a:lnTo>
                    <a:lnTo>
                      <a:pt x="7734" y="4190"/>
                    </a:lnTo>
                    <a:lnTo>
                      <a:pt x="7734" y="4171"/>
                    </a:lnTo>
                    <a:lnTo>
                      <a:pt x="7753" y="4152"/>
                    </a:lnTo>
                    <a:lnTo>
                      <a:pt x="7753" y="4133"/>
                    </a:lnTo>
                    <a:lnTo>
                      <a:pt x="7772" y="4133"/>
                    </a:lnTo>
                    <a:lnTo>
                      <a:pt x="7791" y="4133"/>
                    </a:lnTo>
                    <a:lnTo>
                      <a:pt x="7810" y="4133"/>
                    </a:lnTo>
                    <a:lnTo>
                      <a:pt x="7829" y="4171"/>
                    </a:lnTo>
                    <a:lnTo>
                      <a:pt x="7848" y="4209"/>
                    </a:lnTo>
                    <a:lnTo>
                      <a:pt x="7867" y="4228"/>
                    </a:lnTo>
                    <a:lnTo>
                      <a:pt x="7886" y="4228"/>
                    </a:lnTo>
                    <a:lnTo>
                      <a:pt x="7905" y="4247"/>
                    </a:lnTo>
                    <a:lnTo>
                      <a:pt x="7924" y="4247"/>
                    </a:lnTo>
                    <a:lnTo>
                      <a:pt x="7944" y="4247"/>
                    </a:lnTo>
                    <a:lnTo>
                      <a:pt x="7944" y="4266"/>
                    </a:lnTo>
                    <a:lnTo>
                      <a:pt x="7944" y="4285"/>
                    </a:lnTo>
                    <a:lnTo>
                      <a:pt x="7924" y="4285"/>
                    </a:lnTo>
                    <a:lnTo>
                      <a:pt x="7944" y="4285"/>
                    </a:lnTo>
                    <a:lnTo>
                      <a:pt x="7962" y="4247"/>
                    </a:lnTo>
                    <a:lnTo>
                      <a:pt x="7962" y="4266"/>
                    </a:lnTo>
                    <a:lnTo>
                      <a:pt x="7962" y="4285"/>
                    </a:lnTo>
                    <a:lnTo>
                      <a:pt x="7962" y="4304"/>
                    </a:lnTo>
                    <a:lnTo>
                      <a:pt x="7962" y="4323"/>
                    </a:lnTo>
                    <a:lnTo>
                      <a:pt x="7981" y="4343"/>
                    </a:lnTo>
                    <a:lnTo>
                      <a:pt x="7981" y="4361"/>
                    </a:lnTo>
                    <a:lnTo>
                      <a:pt x="8000" y="4380"/>
                    </a:lnTo>
                    <a:lnTo>
                      <a:pt x="8000" y="4361"/>
                    </a:lnTo>
                    <a:lnTo>
                      <a:pt x="8000" y="4343"/>
                    </a:lnTo>
                    <a:lnTo>
                      <a:pt x="8020" y="4323"/>
                    </a:lnTo>
                    <a:lnTo>
                      <a:pt x="8039" y="4323"/>
                    </a:lnTo>
                    <a:lnTo>
                      <a:pt x="8039" y="4304"/>
                    </a:lnTo>
                    <a:lnTo>
                      <a:pt x="8039" y="4285"/>
                    </a:lnTo>
                    <a:lnTo>
                      <a:pt x="8039" y="4266"/>
                    </a:lnTo>
                    <a:lnTo>
                      <a:pt x="8058" y="4247"/>
                    </a:lnTo>
                    <a:lnTo>
                      <a:pt x="8096" y="4228"/>
                    </a:lnTo>
                    <a:lnTo>
                      <a:pt x="8115" y="4209"/>
                    </a:lnTo>
                    <a:lnTo>
                      <a:pt x="8153" y="4209"/>
                    </a:lnTo>
                    <a:lnTo>
                      <a:pt x="8172" y="4209"/>
                    </a:lnTo>
                    <a:lnTo>
                      <a:pt x="8191" y="4209"/>
                    </a:lnTo>
                    <a:lnTo>
                      <a:pt x="8210" y="4228"/>
                    </a:lnTo>
                    <a:lnTo>
                      <a:pt x="8229" y="4228"/>
                    </a:lnTo>
                    <a:lnTo>
                      <a:pt x="8248" y="4190"/>
                    </a:lnTo>
                    <a:lnTo>
                      <a:pt x="8248" y="4171"/>
                    </a:lnTo>
                    <a:lnTo>
                      <a:pt x="8286" y="4171"/>
                    </a:lnTo>
                    <a:lnTo>
                      <a:pt x="8362" y="4152"/>
                    </a:lnTo>
                    <a:lnTo>
                      <a:pt x="8381" y="4152"/>
                    </a:lnTo>
                    <a:lnTo>
                      <a:pt x="8401" y="4152"/>
                    </a:lnTo>
                    <a:lnTo>
                      <a:pt x="8420" y="4152"/>
                    </a:lnTo>
                    <a:lnTo>
                      <a:pt x="8439" y="4171"/>
                    </a:lnTo>
                    <a:lnTo>
                      <a:pt x="8496" y="4190"/>
                    </a:lnTo>
                    <a:lnTo>
                      <a:pt x="8515" y="4209"/>
                    </a:lnTo>
                    <a:lnTo>
                      <a:pt x="8515" y="4228"/>
                    </a:lnTo>
                    <a:lnTo>
                      <a:pt x="8496" y="4228"/>
                    </a:lnTo>
                    <a:lnTo>
                      <a:pt x="8477" y="4266"/>
                    </a:lnTo>
                    <a:lnTo>
                      <a:pt x="8496" y="4247"/>
                    </a:lnTo>
                    <a:lnTo>
                      <a:pt x="8515" y="4228"/>
                    </a:lnTo>
                    <a:lnTo>
                      <a:pt x="8515" y="4247"/>
                    </a:lnTo>
                    <a:lnTo>
                      <a:pt x="8515" y="4266"/>
                    </a:lnTo>
                    <a:lnTo>
                      <a:pt x="8515" y="4285"/>
                    </a:lnTo>
                    <a:lnTo>
                      <a:pt x="8515" y="4304"/>
                    </a:lnTo>
                    <a:lnTo>
                      <a:pt x="8515" y="4343"/>
                    </a:lnTo>
                    <a:lnTo>
                      <a:pt x="8496" y="4380"/>
                    </a:lnTo>
                    <a:lnTo>
                      <a:pt x="8496" y="4399"/>
                    </a:lnTo>
                    <a:lnTo>
                      <a:pt x="8515" y="4343"/>
                    </a:lnTo>
                    <a:lnTo>
                      <a:pt x="8534" y="4361"/>
                    </a:lnTo>
                    <a:lnTo>
                      <a:pt x="8534" y="4380"/>
                    </a:lnTo>
                    <a:lnTo>
                      <a:pt x="8553" y="4399"/>
                    </a:lnTo>
                    <a:lnTo>
                      <a:pt x="8553" y="4419"/>
                    </a:lnTo>
                    <a:lnTo>
                      <a:pt x="8553" y="4361"/>
                    </a:lnTo>
                    <a:lnTo>
                      <a:pt x="8534" y="4304"/>
                    </a:lnTo>
                    <a:lnTo>
                      <a:pt x="8534" y="4247"/>
                    </a:lnTo>
                    <a:lnTo>
                      <a:pt x="8534" y="4228"/>
                    </a:lnTo>
                    <a:lnTo>
                      <a:pt x="8534" y="4209"/>
                    </a:lnTo>
                    <a:lnTo>
                      <a:pt x="8534" y="4228"/>
                    </a:lnTo>
                    <a:lnTo>
                      <a:pt x="8534" y="4266"/>
                    </a:lnTo>
                    <a:lnTo>
                      <a:pt x="8553" y="4247"/>
                    </a:lnTo>
                    <a:lnTo>
                      <a:pt x="8553" y="4228"/>
                    </a:lnTo>
                    <a:lnTo>
                      <a:pt x="8553" y="4209"/>
                    </a:lnTo>
                    <a:lnTo>
                      <a:pt x="8591" y="4209"/>
                    </a:lnTo>
                    <a:lnTo>
                      <a:pt x="8610" y="4209"/>
                    </a:lnTo>
                    <a:lnTo>
                      <a:pt x="8629" y="4228"/>
                    </a:lnTo>
                    <a:lnTo>
                      <a:pt x="8648" y="4247"/>
                    </a:lnTo>
                    <a:lnTo>
                      <a:pt x="8629" y="4228"/>
                    </a:lnTo>
                    <a:lnTo>
                      <a:pt x="8648" y="4228"/>
                    </a:lnTo>
                    <a:lnTo>
                      <a:pt x="8667" y="4228"/>
                    </a:lnTo>
                    <a:lnTo>
                      <a:pt x="8686" y="4228"/>
                    </a:lnTo>
                    <a:lnTo>
                      <a:pt x="8706" y="4228"/>
                    </a:lnTo>
                    <a:lnTo>
                      <a:pt x="8743" y="4266"/>
                    </a:lnTo>
                    <a:lnTo>
                      <a:pt x="8762" y="4285"/>
                    </a:lnTo>
                    <a:lnTo>
                      <a:pt x="8762" y="4304"/>
                    </a:lnTo>
                    <a:lnTo>
                      <a:pt x="8762" y="4323"/>
                    </a:lnTo>
                    <a:lnTo>
                      <a:pt x="8782" y="4304"/>
                    </a:lnTo>
                    <a:lnTo>
                      <a:pt x="8762" y="4266"/>
                    </a:lnTo>
                    <a:lnTo>
                      <a:pt x="8724" y="4228"/>
                    </a:lnTo>
                    <a:lnTo>
                      <a:pt x="8706" y="4228"/>
                    </a:lnTo>
                    <a:lnTo>
                      <a:pt x="8706" y="4209"/>
                    </a:lnTo>
                    <a:lnTo>
                      <a:pt x="8724" y="4190"/>
                    </a:lnTo>
                    <a:lnTo>
                      <a:pt x="8762" y="4171"/>
                    </a:lnTo>
                    <a:lnTo>
                      <a:pt x="8801" y="4152"/>
                    </a:lnTo>
                    <a:lnTo>
                      <a:pt x="8820" y="4171"/>
                    </a:lnTo>
                    <a:lnTo>
                      <a:pt x="8838" y="4114"/>
                    </a:lnTo>
                    <a:lnTo>
                      <a:pt x="8838" y="4094"/>
                    </a:lnTo>
                    <a:lnTo>
                      <a:pt x="8858" y="4094"/>
                    </a:lnTo>
                    <a:lnTo>
                      <a:pt x="8877" y="4094"/>
                    </a:lnTo>
                    <a:lnTo>
                      <a:pt x="8896" y="4094"/>
                    </a:lnTo>
                    <a:lnTo>
                      <a:pt x="8877" y="4133"/>
                    </a:lnTo>
                    <a:lnTo>
                      <a:pt x="8896" y="4114"/>
                    </a:lnTo>
                    <a:lnTo>
                      <a:pt x="8915" y="4114"/>
                    </a:lnTo>
                    <a:lnTo>
                      <a:pt x="8915" y="4094"/>
                    </a:lnTo>
                    <a:lnTo>
                      <a:pt x="8915" y="4114"/>
                    </a:lnTo>
                    <a:lnTo>
                      <a:pt x="8896" y="4152"/>
                    </a:lnTo>
                    <a:lnTo>
                      <a:pt x="8896" y="4171"/>
                    </a:lnTo>
                    <a:lnTo>
                      <a:pt x="8896" y="4190"/>
                    </a:lnTo>
                    <a:lnTo>
                      <a:pt x="8915" y="4190"/>
                    </a:lnTo>
                    <a:lnTo>
                      <a:pt x="8934" y="4209"/>
                    </a:lnTo>
                    <a:lnTo>
                      <a:pt x="8972" y="4209"/>
                    </a:lnTo>
                    <a:lnTo>
                      <a:pt x="8972" y="4228"/>
                    </a:lnTo>
                    <a:lnTo>
                      <a:pt x="8972" y="4247"/>
                    </a:lnTo>
                    <a:lnTo>
                      <a:pt x="8972" y="4266"/>
                    </a:lnTo>
                    <a:lnTo>
                      <a:pt x="8953" y="4285"/>
                    </a:lnTo>
                    <a:lnTo>
                      <a:pt x="8953" y="4304"/>
                    </a:lnTo>
                    <a:lnTo>
                      <a:pt x="8972" y="4304"/>
                    </a:lnTo>
                    <a:lnTo>
                      <a:pt x="8953" y="4323"/>
                    </a:lnTo>
                    <a:lnTo>
                      <a:pt x="8934" y="4343"/>
                    </a:lnTo>
                    <a:lnTo>
                      <a:pt x="8915" y="4343"/>
                    </a:lnTo>
                    <a:lnTo>
                      <a:pt x="8915" y="4361"/>
                    </a:lnTo>
                    <a:lnTo>
                      <a:pt x="8915" y="4438"/>
                    </a:lnTo>
                    <a:lnTo>
                      <a:pt x="8915" y="4457"/>
                    </a:lnTo>
                    <a:lnTo>
                      <a:pt x="8896" y="4475"/>
                    </a:lnTo>
                    <a:lnTo>
                      <a:pt x="8896" y="4495"/>
                    </a:lnTo>
                    <a:lnTo>
                      <a:pt x="8877" y="4495"/>
                    </a:lnTo>
                    <a:lnTo>
                      <a:pt x="8858" y="4533"/>
                    </a:lnTo>
                    <a:lnTo>
                      <a:pt x="8858" y="4552"/>
                    </a:lnTo>
                    <a:lnTo>
                      <a:pt x="8838" y="4590"/>
                    </a:lnTo>
                    <a:lnTo>
                      <a:pt x="8838" y="4609"/>
                    </a:lnTo>
                    <a:lnTo>
                      <a:pt x="8838" y="4628"/>
                    </a:lnTo>
                    <a:lnTo>
                      <a:pt x="8820" y="4628"/>
                    </a:lnTo>
                    <a:lnTo>
                      <a:pt x="8820" y="4647"/>
                    </a:lnTo>
                    <a:lnTo>
                      <a:pt x="8820" y="4666"/>
                    </a:lnTo>
                    <a:lnTo>
                      <a:pt x="8801" y="4685"/>
                    </a:lnTo>
                    <a:lnTo>
                      <a:pt x="8801" y="4704"/>
                    </a:lnTo>
                    <a:lnTo>
                      <a:pt x="8801" y="4724"/>
                    </a:lnTo>
                    <a:lnTo>
                      <a:pt x="8820" y="4780"/>
                    </a:lnTo>
                    <a:lnTo>
                      <a:pt x="8801" y="4800"/>
                    </a:lnTo>
                    <a:lnTo>
                      <a:pt x="8743" y="4876"/>
                    </a:lnTo>
                    <a:lnTo>
                      <a:pt x="8724" y="4895"/>
                    </a:lnTo>
                    <a:lnTo>
                      <a:pt x="8706" y="4895"/>
                    </a:lnTo>
                    <a:lnTo>
                      <a:pt x="8686" y="4914"/>
                    </a:lnTo>
                    <a:lnTo>
                      <a:pt x="8667" y="4933"/>
                    </a:lnTo>
                    <a:lnTo>
                      <a:pt x="8706" y="4952"/>
                    </a:lnTo>
                    <a:lnTo>
                      <a:pt x="8743" y="4933"/>
                    </a:lnTo>
                    <a:lnTo>
                      <a:pt x="8801" y="4914"/>
                    </a:lnTo>
                    <a:lnTo>
                      <a:pt x="8820" y="4895"/>
                    </a:lnTo>
                    <a:lnTo>
                      <a:pt x="8838" y="4876"/>
                    </a:lnTo>
                    <a:lnTo>
                      <a:pt x="8820" y="4876"/>
                    </a:lnTo>
                    <a:lnTo>
                      <a:pt x="8838" y="4856"/>
                    </a:lnTo>
                    <a:lnTo>
                      <a:pt x="8838" y="4838"/>
                    </a:lnTo>
                    <a:lnTo>
                      <a:pt x="8858" y="4838"/>
                    </a:lnTo>
                    <a:lnTo>
                      <a:pt x="8877" y="4838"/>
                    </a:lnTo>
                    <a:lnTo>
                      <a:pt x="8877" y="4819"/>
                    </a:lnTo>
                    <a:lnTo>
                      <a:pt x="8877" y="4800"/>
                    </a:lnTo>
                    <a:lnTo>
                      <a:pt x="8896" y="4780"/>
                    </a:lnTo>
                    <a:lnTo>
                      <a:pt x="8896" y="4761"/>
                    </a:lnTo>
                    <a:lnTo>
                      <a:pt x="8915" y="4742"/>
                    </a:lnTo>
                    <a:lnTo>
                      <a:pt x="8915" y="4724"/>
                    </a:lnTo>
                    <a:lnTo>
                      <a:pt x="8915" y="4704"/>
                    </a:lnTo>
                    <a:lnTo>
                      <a:pt x="8915" y="4685"/>
                    </a:lnTo>
                    <a:lnTo>
                      <a:pt x="8915" y="4647"/>
                    </a:lnTo>
                    <a:lnTo>
                      <a:pt x="9010" y="4495"/>
                    </a:lnTo>
                    <a:lnTo>
                      <a:pt x="9029" y="4457"/>
                    </a:lnTo>
                    <a:lnTo>
                      <a:pt x="9029" y="4419"/>
                    </a:lnTo>
                    <a:lnTo>
                      <a:pt x="9029" y="4399"/>
                    </a:lnTo>
                    <a:lnTo>
                      <a:pt x="9105" y="4266"/>
                    </a:lnTo>
                    <a:lnTo>
                      <a:pt x="9124" y="4228"/>
                    </a:lnTo>
                    <a:lnTo>
                      <a:pt x="9163" y="4190"/>
                    </a:lnTo>
                    <a:lnTo>
                      <a:pt x="9182" y="4171"/>
                    </a:lnTo>
                    <a:lnTo>
                      <a:pt x="9182" y="4152"/>
                    </a:lnTo>
                    <a:lnTo>
                      <a:pt x="9200" y="4114"/>
                    </a:lnTo>
                    <a:lnTo>
                      <a:pt x="9200" y="4094"/>
                    </a:lnTo>
                    <a:lnTo>
                      <a:pt x="9239" y="4076"/>
                    </a:lnTo>
                    <a:lnTo>
                      <a:pt x="9277" y="4057"/>
                    </a:lnTo>
                    <a:lnTo>
                      <a:pt x="9315" y="4018"/>
                    </a:lnTo>
                    <a:lnTo>
                      <a:pt x="9334" y="3962"/>
                    </a:lnTo>
                    <a:lnTo>
                      <a:pt x="9353" y="3942"/>
                    </a:lnTo>
                    <a:lnTo>
                      <a:pt x="9391" y="3923"/>
                    </a:lnTo>
                    <a:lnTo>
                      <a:pt x="9410" y="3923"/>
                    </a:lnTo>
                    <a:lnTo>
                      <a:pt x="9429" y="3904"/>
                    </a:lnTo>
                    <a:lnTo>
                      <a:pt x="9448" y="3904"/>
                    </a:lnTo>
                    <a:lnTo>
                      <a:pt x="9429" y="3923"/>
                    </a:lnTo>
                    <a:lnTo>
                      <a:pt x="9410" y="3942"/>
                    </a:lnTo>
                    <a:lnTo>
                      <a:pt x="9410" y="3962"/>
                    </a:lnTo>
                    <a:lnTo>
                      <a:pt x="9410" y="3999"/>
                    </a:lnTo>
                    <a:lnTo>
                      <a:pt x="9391" y="4018"/>
                    </a:lnTo>
                    <a:lnTo>
                      <a:pt x="9372" y="4018"/>
                    </a:lnTo>
                    <a:lnTo>
                      <a:pt x="9372" y="4038"/>
                    </a:lnTo>
                    <a:lnTo>
                      <a:pt x="9372" y="4076"/>
                    </a:lnTo>
                    <a:lnTo>
                      <a:pt x="9353" y="4094"/>
                    </a:lnTo>
                    <a:lnTo>
                      <a:pt x="9353" y="4114"/>
                    </a:lnTo>
                    <a:lnTo>
                      <a:pt x="9315" y="4114"/>
                    </a:lnTo>
                    <a:lnTo>
                      <a:pt x="9315" y="4133"/>
                    </a:lnTo>
                    <a:lnTo>
                      <a:pt x="9296" y="4152"/>
                    </a:lnTo>
                    <a:lnTo>
                      <a:pt x="9296" y="4171"/>
                    </a:lnTo>
                    <a:lnTo>
                      <a:pt x="9315" y="4171"/>
                    </a:lnTo>
                    <a:lnTo>
                      <a:pt x="9334" y="4152"/>
                    </a:lnTo>
                    <a:lnTo>
                      <a:pt x="9334" y="4133"/>
                    </a:lnTo>
                    <a:lnTo>
                      <a:pt x="9353" y="4133"/>
                    </a:lnTo>
                    <a:lnTo>
                      <a:pt x="9391" y="4114"/>
                    </a:lnTo>
                    <a:lnTo>
                      <a:pt x="9391" y="4094"/>
                    </a:lnTo>
                    <a:lnTo>
                      <a:pt x="9410" y="4076"/>
                    </a:lnTo>
                    <a:lnTo>
                      <a:pt x="9410" y="4057"/>
                    </a:lnTo>
                    <a:lnTo>
                      <a:pt x="9429" y="4038"/>
                    </a:lnTo>
                    <a:lnTo>
                      <a:pt x="9429" y="4018"/>
                    </a:lnTo>
                    <a:lnTo>
                      <a:pt x="9429" y="3999"/>
                    </a:lnTo>
                    <a:lnTo>
                      <a:pt x="9448" y="3999"/>
                    </a:lnTo>
                    <a:lnTo>
                      <a:pt x="9467" y="3980"/>
                    </a:lnTo>
                    <a:lnTo>
                      <a:pt x="9486" y="3980"/>
                    </a:lnTo>
                    <a:lnTo>
                      <a:pt x="9486" y="3962"/>
                    </a:lnTo>
                    <a:lnTo>
                      <a:pt x="9563" y="3847"/>
                    </a:lnTo>
                    <a:lnTo>
                      <a:pt x="9563" y="3828"/>
                    </a:lnTo>
                    <a:lnTo>
                      <a:pt x="9581" y="3828"/>
                    </a:lnTo>
                    <a:lnTo>
                      <a:pt x="9600" y="3828"/>
                    </a:lnTo>
                    <a:lnTo>
                      <a:pt x="9600" y="3809"/>
                    </a:lnTo>
                    <a:lnTo>
                      <a:pt x="9620" y="3771"/>
                    </a:lnTo>
                    <a:lnTo>
                      <a:pt x="9639" y="3733"/>
                    </a:lnTo>
                    <a:lnTo>
                      <a:pt x="9658" y="3733"/>
                    </a:lnTo>
                    <a:lnTo>
                      <a:pt x="9658" y="3752"/>
                    </a:lnTo>
                    <a:lnTo>
                      <a:pt x="9677" y="3771"/>
                    </a:lnTo>
                    <a:lnTo>
                      <a:pt x="9696" y="3809"/>
                    </a:lnTo>
                    <a:lnTo>
                      <a:pt x="9715" y="3847"/>
                    </a:lnTo>
                    <a:lnTo>
                      <a:pt x="9734" y="3866"/>
                    </a:lnTo>
                    <a:lnTo>
                      <a:pt x="9734" y="3885"/>
                    </a:lnTo>
                    <a:lnTo>
                      <a:pt x="9753" y="3904"/>
                    </a:lnTo>
                    <a:lnTo>
                      <a:pt x="9753" y="3923"/>
                    </a:lnTo>
                    <a:lnTo>
                      <a:pt x="9772" y="3923"/>
                    </a:lnTo>
                    <a:lnTo>
                      <a:pt x="9791" y="3942"/>
                    </a:lnTo>
                    <a:lnTo>
                      <a:pt x="9791" y="3962"/>
                    </a:lnTo>
                    <a:lnTo>
                      <a:pt x="9810" y="3962"/>
                    </a:lnTo>
                    <a:lnTo>
                      <a:pt x="9829" y="3962"/>
                    </a:lnTo>
                    <a:lnTo>
                      <a:pt x="9848" y="3962"/>
                    </a:lnTo>
                    <a:lnTo>
                      <a:pt x="9848" y="3980"/>
                    </a:lnTo>
                    <a:lnTo>
                      <a:pt x="9848" y="3999"/>
                    </a:lnTo>
                    <a:lnTo>
                      <a:pt x="9867" y="3980"/>
                    </a:lnTo>
                    <a:lnTo>
                      <a:pt x="9848" y="3962"/>
                    </a:lnTo>
                    <a:lnTo>
                      <a:pt x="9848" y="3942"/>
                    </a:lnTo>
                    <a:lnTo>
                      <a:pt x="9848" y="3923"/>
                    </a:lnTo>
                    <a:lnTo>
                      <a:pt x="9848" y="3904"/>
                    </a:lnTo>
                    <a:lnTo>
                      <a:pt x="9810" y="3866"/>
                    </a:lnTo>
                    <a:lnTo>
                      <a:pt x="9810" y="3847"/>
                    </a:lnTo>
                    <a:lnTo>
                      <a:pt x="9810" y="3866"/>
                    </a:lnTo>
                    <a:lnTo>
                      <a:pt x="9829" y="3866"/>
                    </a:lnTo>
                    <a:lnTo>
                      <a:pt x="9848" y="3866"/>
                    </a:lnTo>
                    <a:lnTo>
                      <a:pt x="9905" y="3847"/>
                    </a:lnTo>
                    <a:lnTo>
                      <a:pt x="9925" y="3847"/>
                    </a:lnTo>
                    <a:lnTo>
                      <a:pt x="9944" y="3828"/>
                    </a:lnTo>
                    <a:lnTo>
                      <a:pt x="9944" y="3809"/>
                    </a:lnTo>
                    <a:lnTo>
                      <a:pt x="9905" y="3809"/>
                    </a:lnTo>
                    <a:lnTo>
                      <a:pt x="9886" y="3809"/>
                    </a:lnTo>
                    <a:lnTo>
                      <a:pt x="9867" y="3809"/>
                    </a:lnTo>
                    <a:lnTo>
                      <a:pt x="9848" y="3809"/>
                    </a:lnTo>
                    <a:lnTo>
                      <a:pt x="9829" y="3809"/>
                    </a:lnTo>
                    <a:lnTo>
                      <a:pt x="9810" y="3809"/>
                    </a:lnTo>
                    <a:lnTo>
                      <a:pt x="9791" y="3809"/>
                    </a:lnTo>
                    <a:lnTo>
                      <a:pt x="9791" y="3790"/>
                    </a:lnTo>
                    <a:lnTo>
                      <a:pt x="9791" y="3771"/>
                    </a:lnTo>
                    <a:lnTo>
                      <a:pt x="9791" y="3752"/>
                    </a:lnTo>
                    <a:lnTo>
                      <a:pt x="9791" y="3676"/>
                    </a:lnTo>
                    <a:lnTo>
                      <a:pt x="9810" y="3637"/>
                    </a:lnTo>
                    <a:lnTo>
                      <a:pt x="9829" y="3600"/>
                    </a:lnTo>
                    <a:lnTo>
                      <a:pt x="9848" y="3581"/>
                    </a:lnTo>
                    <a:lnTo>
                      <a:pt x="9867" y="3600"/>
                    </a:lnTo>
                    <a:lnTo>
                      <a:pt x="9848" y="3618"/>
                    </a:lnTo>
                    <a:lnTo>
                      <a:pt x="9848" y="3657"/>
                    </a:lnTo>
                    <a:lnTo>
                      <a:pt x="9867" y="3657"/>
                    </a:lnTo>
                    <a:lnTo>
                      <a:pt x="9944" y="3676"/>
                    </a:lnTo>
                    <a:lnTo>
                      <a:pt x="9944" y="3657"/>
                    </a:lnTo>
                    <a:lnTo>
                      <a:pt x="9944" y="3637"/>
                    </a:lnTo>
                    <a:lnTo>
                      <a:pt x="9962" y="3581"/>
                    </a:lnTo>
                    <a:lnTo>
                      <a:pt x="9962" y="3542"/>
                    </a:lnTo>
                    <a:lnTo>
                      <a:pt x="9981" y="3523"/>
                    </a:lnTo>
                    <a:lnTo>
                      <a:pt x="10020" y="3542"/>
                    </a:lnTo>
                    <a:lnTo>
                      <a:pt x="10001" y="3523"/>
                    </a:lnTo>
                    <a:lnTo>
                      <a:pt x="10001" y="3504"/>
                    </a:lnTo>
                    <a:lnTo>
                      <a:pt x="10001" y="3485"/>
                    </a:lnTo>
                    <a:lnTo>
                      <a:pt x="10020" y="3485"/>
                    </a:lnTo>
                    <a:lnTo>
                      <a:pt x="10039" y="3485"/>
                    </a:lnTo>
                    <a:lnTo>
                      <a:pt x="10039" y="3466"/>
                    </a:lnTo>
                    <a:lnTo>
                      <a:pt x="10020" y="3466"/>
                    </a:lnTo>
                    <a:lnTo>
                      <a:pt x="10001" y="3485"/>
                    </a:lnTo>
                    <a:lnTo>
                      <a:pt x="10001" y="3466"/>
                    </a:lnTo>
                    <a:lnTo>
                      <a:pt x="9981" y="3447"/>
                    </a:lnTo>
                    <a:lnTo>
                      <a:pt x="9981" y="3428"/>
                    </a:lnTo>
                    <a:lnTo>
                      <a:pt x="9981" y="3409"/>
                    </a:lnTo>
                    <a:lnTo>
                      <a:pt x="10001" y="3409"/>
                    </a:lnTo>
                    <a:lnTo>
                      <a:pt x="10039" y="3409"/>
                    </a:lnTo>
                    <a:lnTo>
                      <a:pt x="10057" y="3409"/>
                    </a:lnTo>
                    <a:lnTo>
                      <a:pt x="10077" y="3409"/>
                    </a:lnTo>
                    <a:lnTo>
                      <a:pt x="10077" y="3390"/>
                    </a:lnTo>
                    <a:lnTo>
                      <a:pt x="10077" y="3371"/>
                    </a:lnTo>
                    <a:lnTo>
                      <a:pt x="10096" y="3352"/>
                    </a:lnTo>
                    <a:lnTo>
                      <a:pt x="10096" y="3333"/>
                    </a:lnTo>
                    <a:lnTo>
                      <a:pt x="10115" y="3314"/>
                    </a:lnTo>
                    <a:lnTo>
                      <a:pt x="10115" y="3295"/>
                    </a:lnTo>
                    <a:lnTo>
                      <a:pt x="10115" y="3276"/>
                    </a:lnTo>
                    <a:lnTo>
                      <a:pt x="10115" y="3256"/>
                    </a:lnTo>
                    <a:lnTo>
                      <a:pt x="10115" y="3237"/>
                    </a:lnTo>
                    <a:lnTo>
                      <a:pt x="10115" y="3219"/>
                    </a:lnTo>
                    <a:lnTo>
                      <a:pt x="10115" y="3200"/>
                    </a:lnTo>
                    <a:lnTo>
                      <a:pt x="10096" y="3200"/>
                    </a:lnTo>
                    <a:lnTo>
                      <a:pt x="10096" y="3180"/>
                    </a:lnTo>
                    <a:lnTo>
                      <a:pt x="10115" y="3161"/>
                    </a:lnTo>
                    <a:lnTo>
                      <a:pt x="10153" y="3123"/>
                    </a:lnTo>
                    <a:lnTo>
                      <a:pt x="10210" y="3066"/>
                    </a:lnTo>
                    <a:lnTo>
                      <a:pt x="10229" y="3066"/>
                    </a:lnTo>
                    <a:lnTo>
                      <a:pt x="10229" y="3085"/>
                    </a:lnTo>
                    <a:lnTo>
                      <a:pt x="10229" y="3104"/>
                    </a:lnTo>
                    <a:lnTo>
                      <a:pt x="10229" y="3123"/>
                    </a:lnTo>
                    <a:lnTo>
                      <a:pt x="10248" y="3123"/>
                    </a:lnTo>
                    <a:lnTo>
                      <a:pt x="10248" y="3142"/>
                    </a:lnTo>
                    <a:lnTo>
                      <a:pt x="10286" y="3161"/>
                    </a:lnTo>
                    <a:lnTo>
                      <a:pt x="10306" y="3123"/>
                    </a:lnTo>
                    <a:lnTo>
                      <a:pt x="10362" y="3085"/>
                    </a:lnTo>
                    <a:lnTo>
                      <a:pt x="10382" y="3066"/>
                    </a:lnTo>
                    <a:lnTo>
                      <a:pt x="10401" y="3066"/>
                    </a:lnTo>
                    <a:lnTo>
                      <a:pt x="10420" y="3066"/>
                    </a:lnTo>
                    <a:lnTo>
                      <a:pt x="10438" y="3085"/>
                    </a:lnTo>
                    <a:lnTo>
                      <a:pt x="10438" y="3066"/>
                    </a:lnTo>
                    <a:lnTo>
                      <a:pt x="10420" y="3066"/>
                    </a:lnTo>
                    <a:lnTo>
                      <a:pt x="10420" y="3028"/>
                    </a:lnTo>
                    <a:lnTo>
                      <a:pt x="10420" y="3009"/>
                    </a:lnTo>
                    <a:lnTo>
                      <a:pt x="10420" y="2990"/>
                    </a:lnTo>
                    <a:lnTo>
                      <a:pt x="10420" y="2971"/>
                    </a:lnTo>
                    <a:lnTo>
                      <a:pt x="10438" y="2971"/>
                    </a:lnTo>
                    <a:lnTo>
                      <a:pt x="10458" y="2990"/>
                    </a:lnTo>
                    <a:lnTo>
                      <a:pt x="10477" y="3009"/>
                    </a:lnTo>
                    <a:lnTo>
                      <a:pt x="10477" y="3028"/>
                    </a:lnTo>
                    <a:lnTo>
                      <a:pt x="10496" y="3028"/>
                    </a:lnTo>
                    <a:lnTo>
                      <a:pt x="10515" y="3047"/>
                    </a:lnTo>
                    <a:lnTo>
                      <a:pt x="10515" y="3066"/>
                    </a:lnTo>
                    <a:lnTo>
                      <a:pt x="10515" y="3104"/>
                    </a:lnTo>
                    <a:lnTo>
                      <a:pt x="10515" y="3123"/>
                    </a:lnTo>
                    <a:lnTo>
                      <a:pt x="10496" y="3123"/>
                    </a:lnTo>
                    <a:lnTo>
                      <a:pt x="10496" y="3142"/>
                    </a:lnTo>
                    <a:lnTo>
                      <a:pt x="10515" y="3142"/>
                    </a:lnTo>
                    <a:lnTo>
                      <a:pt x="10572" y="3123"/>
                    </a:lnTo>
                    <a:lnTo>
                      <a:pt x="10610" y="3104"/>
                    </a:lnTo>
                    <a:lnTo>
                      <a:pt x="10610" y="3085"/>
                    </a:lnTo>
                    <a:lnTo>
                      <a:pt x="10629" y="3066"/>
                    </a:lnTo>
                    <a:lnTo>
                      <a:pt x="10648" y="3047"/>
                    </a:lnTo>
                    <a:lnTo>
                      <a:pt x="10648" y="3028"/>
                    </a:lnTo>
                    <a:lnTo>
                      <a:pt x="10648" y="3009"/>
                    </a:lnTo>
                    <a:lnTo>
                      <a:pt x="10648" y="2971"/>
                    </a:lnTo>
                    <a:lnTo>
                      <a:pt x="10648" y="2990"/>
                    </a:lnTo>
                    <a:lnTo>
                      <a:pt x="10667" y="2990"/>
                    </a:lnTo>
                    <a:lnTo>
                      <a:pt x="10687" y="3009"/>
                    </a:lnTo>
                    <a:lnTo>
                      <a:pt x="10687" y="3028"/>
                    </a:lnTo>
                    <a:lnTo>
                      <a:pt x="10687" y="3047"/>
                    </a:lnTo>
                    <a:lnTo>
                      <a:pt x="10705" y="3047"/>
                    </a:lnTo>
                    <a:lnTo>
                      <a:pt x="10705" y="3066"/>
                    </a:lnTo>
                    <a:lnTo>
                      <a:pt x="10705" y="3085"/>
                    </a:lnTo>
                    <a:lnTo>
                      <a:pt x="10724" y="3104"/>
                    </a:lnTo>
                    <a:lnTo>
                      <a:pt x="10724" y="3123"/>
                    </a:lnTo>
                    <a:lnTo>
                      <a:pt x="10724" y="3142"/>
                    </a:lnTo>
                    <a:lnTo>
                      <a:pt x="10724" y="3161"/>
                    </a:lnTo>
                    <a:lnTo>
                      <a:pt x="10801" y="3161"/>
                    </a:lnTo>
                    <a:lnTo>
                      <a:pt x="10801" y="3180"/>
                    </a:lnTo>
                    <a:lnTo>
                      <a:pt x="10819" y="3200"/>
                    </a:lnTo>
                    <a:lnTo>
                      <a:pt x="10819" y="3180"/>
                    </a:lnTo>
                    <a:lnTo>
                      <a:pt x="10819" y="3161"/>
                    </a:lnTo>
                    <a:lnTo>
                      <a:pt x="10839" y="3161"/>
                    </a:lnTo>
                    <a:lnTo>
                      <a:pt x="10819" y="3142"/>
                    </a:lnTo>
                    <a:lnTo>
                      <a:pt x="10801" y="3123"/>
                    </a:lnTo>
                    <a:lnTo>
                      <a:pt x="10782" y="3104"/>
                    </a:lnTo>
                    <a:lnTo>
                      <a:pt x="10763" y="3085"/>
                    </a:lnTo>
                    <a:lnTo>
                      <a:pt x="10763" y="3104"/>
                    </a:lnTo>
                    <a:lnTo>
                      <a:pt x="10763" y="3123"/>
                    </a:lnTo>
                    <a:lnTo>
                      <a:pt x="10743" y="3123"/>
                    </a:lnTo>
                    <a:lnTo>
                      <a:pt x="10743" y="3028"/>
                    </a:lnTo>
                    <a:lnTo>
                      <a:pt x="10763" y="3009"/>
                    </a:lnTo>
                    <a:lnTo>
                      <a:pt x="10763" y="2990"/>
                    </a:lnTo>
                    <a:lnTo>
                      <a:pt x="10782" y="2990"/>
                    </a:lnTo>
                    <a:lnTo>
                      <a:pt x="10801" y="2990"/>
                    </a:lnTo>
                    <a:lnTo>
                      <a:pt x="10819" y="2990"/>
                    </a:lnTo>
                    <a:lnTo>
                      <a:pt x="10801" y="3009"/>
                    </a:lnTo>
                    <a:lnTo>
                      <a:pt x="10801" y="3028"/>
                    </a:lnTo>
                    <a:lnTo>
                      <a:pt x="10801" y="3047"/>
                    </a:lnTo>
                    <a:lnTo>
                      <a:pt x="10801" y="3066"/>
                    </a:lnTo>
                    <a:lnTo>
                      <a:pt x="10801" y="3047"/>
                    </a:lnTo>
                    <a:lnTo>
                      <a:pt x="10819" y="3047"/>
                    </a:lnTo>
                    <a:lnTo>
                      <a:pt x="10819" y="3066"/>
                    </a:lnTo>
                    <a:lnTo>
                      <a:pt x="10839" y="3066"/>
                    </a:lnTo>
                    <a:lnTo>
                      <a:pt x="10839" y="3047"/>
                    </a:lnTo>
                    <a:lnTo>
                      <a:pt x="10839" y="3028"/>
                    </a:lnTo>
                    <a:lnTo>
                      <a:pt x="10858" y="3028"/>
                    </a:lnTo>
                    <a:lnTo>
                      <a:pt x="10877" y="3047"/>
                    </a:lnTo>
                    <a:lnTo>
                      <a:pt x="10877" y="3028"/>
                    </a:lnTo>
                    <a:lnTo>
                      <a:pt x="10877" y="3009"/>
                    </a:lnTo>
                    <a:lnTo>
                      <a:pt x="10858" y="3009"/>
                    </a:lnTo>
                    <a:lnTo>
                      <a:pt x="10877" y="3009"/>
                    </a:lnTo>
                    <a:lnTo>
                      <a:pt x="10896" y="3009"/>
                    </a:lnTo>
                    <a:lnTo>
                      <a:pt x="10896" y="2990"/>
                    </a:lnTo>
                    <a:lnTo>
                      <a:pt x="10915" y="2990"/>
                    </a:lnTo>
                    <a:lnTo>
                      <a:pt x="10934" y="2990"/>
                    </a:lnTo>
                    <a:lnTo>
                      <a:pt x="10934" y="3009"/>
                    </a:lnTo>
                    <a:lnTo>
                      <a:pt x="10934" y="3028"/>
                    </a:lnTo>
                    <a:lnTo>
                      <a:pt x="10934" y="3047"/>
                    </a:lnTo>
                    <a:lnTo>
                      <a:pt x="10953" y="3028"/>
                    </a:lnTo>
                    <a:lnTo>
                      <a:pt x="10953" y="3047"/>
                    </a:lnTo>
                    <a:lnTo>
                      <a:pt x="10953" y="3066"/>
                    </a:lnTo>
                    <a:lnTo>
                      <a:pt x="10972" y="3066"/>
                    </a:lnTo>
                    <a:lnTo>
                      <a:pt x="10972" y="3047"/>
                    </a:lnTo>
                    <a:lnTo>
                      <a:pt x="10972" y="3028"/>
                    </a:lnTo>
                    <a:lnTo>
                      <a:pt x="10953" y="3009"/>
                    </a:lnTo>
                    <a:lnTo>
                      <a:pt x="11010" y="3047"/>
                    </a:lnTo>
                    <a:lnTo>
                      <a:pt x="11010" y="3066"/>
                    </a:lnTo>
                    <a:lnTo>
                      <a:pt x="10991" y="3085"/>
                    </a:lnTo>
                    <a:lnTo>
                      <a:pt x="10991" y="3066"/>
                    </a:lnTo>
                    <a:lnTo>
                      <a:pt x="10972" y="3066"/>
                    </a:lnTo>
                    <a:lnTo>
                      <a:pt x="10972" y="3085"/>
                    </a:lnTo>
                    <a:lnTo>
                      <a:pt x="10953" y="3085"/>
                    </a:lnTo>
                    <a:lnTo>
                      <a:pt x="10953" y="3104"/>
                    </a:lnTo>
                    <a:lnTo>
                      <a:pt x="10972" y="3104"/>
                    </a:lnTo>
                    <a:lnTo>
                      <a:pt x="10991" y="3085"/>
                    </a:lnTo>
                    <a:lnTo>
                      <a:pt x="11010" y="3104"/>
                    </a:lnTo>
                    <a:lnTo>
                      <a:pt x="11029" y="3104"/>
                    </a:lnTo>
                    <a:lnTo>
                      <a:pt x="11029" y="3085"/>
                    </a:lnTo>
                    <a:lnTo>
                      <a:pt x="11048" y="3066"/>
                    </a:lnTo>
                    <a:lnTo>
                      <a:pt x="11048" y="3085"/>
                    </a:lnTo>
                    <a:lnTo>
                      <a:pt x="11048" y="3104"/>
                    </a:lnTo>
                    <a:lnTo>
                      <a:pt x="11048" y="3123"/>
                    </a:lnTo>
                    <a:lnTo>
                      <a:pt x="11029" y="3142"/>
                    </a:lnTo>
                    <a:lnTo>
                      <a:pt x="11010" y="3142"/>
                    </a:lnTo>
                    <a:lnTo>
                      <a:pt x="11010" y="3161"/>
                    </a:lnTo>
                    <a:lnTo>
                      <a:pt x="11029" y="3161"/>
                    </a:lnTo>
                    <a:lnTo>
                      <a:pt x="11029" y="3142"/>
                    </a:lnTo>
                    <a:lnTo>
                      <a:pt x="11048" y="3161"/>
                    </a:lnTo>
                    <a:lnTo>
                      <a:pt x="11048" y="3180"/>
                    </a:lnTo>
                    <a:lnTo>
                      <a:pt x="11068" y="3180"/>
                    </a:lnTo>
                    <a:lnTo>
                      <a:pt x="11068" y="3161"/>
                    </a:lnTo>
                    <a:lnTo>
                      <a:pt x="11068" y="3142"/>
                    </a:lnTo>
                    <a:lnTo>
                      <a:pt x="11068" y="3123"/>
                    </a:lnTo>
                    <a:lnTo>
                      <a:pt x="11068" y="3142"/>
                    </a:lnTo>
                    <a:lnTo>
                      <a:pt x="11086" y="3142"/>
                    </a:lnTo>
                    <a:lnTo>
                      <a:pt x="11086" y="3123"/>
                    </a:lnTo>
                    <a:lnTo>
                      <a:pt x="11086" y="3104"/>
                    </a:lnTo>
                    <a:lnTo>
                      <a:pt x="11086" y="3085"/>
                    </a:lnTo>
                    <a:lnTo>
                      <a:pt x="11086" y="3066"/>
                    </a:lnTo>
                    <a:lnTo>
                      <a:pt x="11105" y="3066"/>
                    </a:lnTo>
                    <a:lnTo>
                      <a:pt x="11124" y="3066"/>
                    </a:lnTo>
                    <a:lnTo>
                      <a:pt x="11124" y="3085"/>
                    </a:lnTo>
                    <a:lnTo>
                      <a:pt x="11124" y="3104"/>
                    </a:lnTo>
                    <a:lnTo>
                      <a:pt x="11105" y="3104"/>
                    </a:lnTo>
                    <a:lnTo>
                      <a:pt x="11105" y="3123"/>
                    </a:lnTo>
                    <a:lnTo>
                      <a:pt x="11105" y="3142"/>
                    </a:lnTo>
                    <a:lnTo>
                      <a:pt x="11124" y="3142"/>
                    </a:lnTo>
                    <a:lnTo>
                      <a:pt x="11124" y="3161"/>
                    </a:lnTo>
                    <a:lnTo>
                      <a:pt x="11124" y="3180"/>
                    </a:lnTo>
                    <a:lnTo>
                      <a:pt x="11144" y="3180"/>
                    </a:lnTo>
                    <a:lnTo>
                      <a:pt x="11124" y="3200"/>
                    </a:lnTo>
                    <a:lnTo>
                      <a:pt x="11124" y="3219"/>
                    </a:lnTo>
                    <a:lnTo>
                      <a:pt x="11124" y="3237"/>
                    </a:lnTo>
                    <a:lnTo>
                      <a:pt x="11144" y="3256"/>
                    </a:lnTo>
                    <a:lnTo>
                      <a:pt x="11144" y="3237"/>
                    </a:lnTo>
                    <a:lnTo>
                      <a:pt x="11144" y="3200"/>
                    </a:lnTo>
                    <a:lnTo>
                      <a:pt x="11144" y="3180"/>
                    </a:lnTo>
                    <a:lnTo>
                      <a:pt x="11163" y="3180"/>
                    </a:lnTo>
                    <a:lnTo>
                      <a:pt x="11181" y="3180"/>
                    </a:lnTo>
                    <a:lnTo>
                      <a:pt x="11181" y="3161"/>
                    </a:lnTo>
                    <a:lnTo>
                      <a:pt x="11181" y="3142"/>
                    </a:lnTo>
                    <a:lnTo>
                      <a:pt x="11200" y="3142"/>
                    </a:lnTo>
                    <a:lnTo>
                      <a:pt x="11220" y="3123"/>
                    </a:lnTo>
                    <a:lnTo>
                      <a:pt x="11220" y="3085"/>
                    </a:lnTo>
                    <a:lnTo>
                      <a:pt x="11239" y="3104"/>
                    </a:lnTo>
                    <a:lnTo>
                      <a:pt x="11239" y="3123"/>
                    </a:lnTo>
                    <a:lnTo>
                      <a:pt x="11220" y="3180"/>
                    </a:lnTo>
                    <a:lnTo>
                      <a:pt x="11239" y="3161"/>
                    </a:lnTo>
                    <a:lnTo>
                      <a:pt x="11239" y="3180"/>
                    </a:lnTo>
                    <a:lnTo>
                      <a:pt x="11258" y="3180"/>
                    </a:lnTo>
                    <a:lnTo>
                      <a:pt x="11258" y="3200"/>
                    </a:lnTo>
                    <a:lnTo>
                      <a:pt x="11239" y="3200"/>
                    </a:lnTo>
                    <a:lnTo>
                      <a:pt x="11239" y="3219"/>
                    </a:lnTo>
                    <a:lnTo>
                      <a:pt x="11258" y="3200"/>
                    </a:lnTo>
                    <a:lnTo>
                      <a:pt x="11258" y="3219"/>
                    </a:lnTo>
                    <a:lnTo>
                      <a:pt x="11239" y="3237"/>
                    </a:lnTo>
                    <a:lnTo>
                      <a:pt x="11220" y="3237"/>
                    </a:lnTo>
                    <a:lnTo>
                      <a:pt x="11220" y="3256"/>
                    </a:lnTo>
                    <a:lnTo>
                      <a:pt x="11220" y="3276"/>
                    </a:lnTo>
                    <a:lnTo>
                      <a:pt x="11239" y="3276"/>
                    </a:lnTo>
                    <a:lnTo>
                      <a:pt x="11239" y="3256"/>
                    </a:lnTo>
                    <a:lnTo>
                      <a:pt x="11239" y="3237"/>
                    </a:lnTo>
                    <a:lnTo>
                      <a:pt x="11258" y="3237"/>
                    </a:lnTo>
                    <a:lnTo>
                      <a:pt x="11277" y="3237"/>
                    </a:lnTo>
                    <a:lnTo>
                      <a:pt x="11277" y="3219"/>
                    </a:lnTo>
                    <a:lnTo>
                      <a:pt x="11296" y="3237"/>
                    </a:lnTo>
                    <a:lnTo>
                      <a:pt x="11296" y="3219"/>
                    </a:lnTo>
                    <a:lnTo>
                      <a:pt x="11296" y="3180"/>
                    </a:lnTo>
                    <a:lnTo>
                      <a:pt x="11315" y="3180"/>
                    </a:lnTo>
                    <a:lnTo>
                      <a:pt x="11315" y="3200"/>
                    </a:lnTo>
                    <a:lnTo>
                      <a:pt x="11315" y="3180"/>
                    </a:lnTo>
                    <a:lnTo>
                      <a:pt x="11334" y="3180"/>
                    </a:lnTo>
                    <a:lnTo>
                      <a:pt x="11315" y="3180"/>
                    </a:lnTo>
                    <a:lnTo>
                      <a:pt x="11315" y="3161"/>
                    </a:lnTo>
                    <a:lnTo>
                      <a:pt x="11353" y="3123"/>
                    </a:lnTo>
                    <a:lnTo>
                      <a:pt x="11353" y="3104"/>
                    </a:lnTo>
                    <a:lnTo>
                      <a:pt x="11372" y="3104"/>
                    </a:lnTo>
                    <a:lnTo>
                      <a:pt x="11372" y="3123"/>
                    </a:lnTo>
                    <a:lnTo>
                      <a:pt x="11372" y="3142"/>
                    </a:lnTo>
                    <a:lnTo>
                      <a:pt x="11372" y="3161"/>
                    </a:lnTo>
                    <a:lnTo>
                      <a:pt x="11353" y="3161"/>
                    </a:lnTo>
                    <a:lnTo>
                      <a:pt x="11372" y="3180"/>
                    </a:lnTo>
                    <a:lnTo>
                      <a:pt x="11353" y="3180"/>
                    </a:lnTo>
                    <a:lnTo>
                      <a:pt x="11353" y="3200"/>
                    </a:lnTo>
                    <a:lnTo>
                      <a:pt x="11353" y="3219"/>
                    </a:lnTo>
                    <a:lnTo>
                      <a:pt x="11372" y="3219"/>
                    </a:lnTo>
                    <a:lnTo>
                      <a:pt x="11372" y="3200"/>
                    </a:lnTo>
                    <a:lnTo>
                      <a:pt x="11391" y="3200"/>
                    </a:lnTo>
                    <a:lnTo>
                      <a:pt x="11372" y="3237"/>
                    </a:lnTo>
                    <a:lnTo>
                      <a:pt x="11372" y="3256"/>
                    </a:lnTo>
                    <a:lnTo>
                      <a:pt x="11391" y="3276"/>
                    </a:lnTo>
                    <a:lnTo>
                      <a:pt x="11391" y="3256"/>
                    </a:lnTo>
                    <a:lnTo>
                      <a:pt x="11391" y="3237"/>
                    </a:lnTo>
                    <a:lnTo>
                      <a:pt x="11410" y="3237"/>
                    </a:lnTo>
                    <a:lnTo>
                      <a:pt x="11410" y="3256"/>
                    </a:lnTo>
                    <a:lnTo>
                      <a:pt x="11410" y="3237"/>
                    </a:lnTo>
                    <a:lnTo>
                      <a:pt x="11410" y="3200"/>
                    </a:lnTo>
                    <a:lnTo>
                      <a:pt x="11429" y="3219"/>
                    </a:lnTo>
                    <a:lnTo>
                      <a:pt x="11448" y="3237"/>
                    </a:lnTo>
                    <a:lnTo>
                      <a:pt x="11448" y="3256"/>
                    </a:lnTo>
                    <a:lnTo>
                      <a:pt x="11448" y="3276"/>
                    </a:lnTo>
                    <a:lnTo>
                      <a:pt x="11429" y="3314"/>
                    </a:lnTo>
                    <a:lnTo>
                      <a:pt x="11467" y="3276"/>
                    </a:lnTo>
                    <a:lnTo>
                      <a:pt x="11467" y="3256"/>
                    </a:lnTo>
                    <a:lnTo>
                      <a:pt x="11467" y="3219"/>
                    </a:lnTo>
                    <a:lnTo>
                      <a:pt x="11486" y="3219"/>
                    </a:lnTo>
                    <a:lnTo>
                      <a:pt x="11505" y="3219"/>
                    </a:lnTo>
                    <a:lnTo>
                      <a:pt x="11505" y="3237"/>
                    </a:lnTo>
                    <a:lnTo>
                      <a:pt x="11525" y="3256"/>
                    </a:lnTo>
                    <a:lnTo>
                      <a:pt x="11525" y="3237"/>
                    </a:lnTo>
                    <a:lnTo>
                      <a:pt x="11505" y="3200"/>
                    </a:lnTo>
                    <a:lnTo>
                      <a:pt x="11505" y="3180"/>
                    </a:lnTo>
                    <a:lnTo>
                      <a:pt x="11525" y="3180"/>
                    </a:lnTo>
                    <a:lnTo>
                      <a:pt x="11544" y="3200"/>
                    </a:lnTo>
                    <a:lnTo>
                      <a:pt x="11562" y="3256"/>
                    </a:lnTo>
                    <a:lnTo>
                      <a:pt x="11544" y="3276"/>
                    </a:lnTo>
                    <a:lnTo>
                      <a:pt x="11544" y="3295"/>
                    </a:lnTo>
                    <a:lnTo>
                      <a:pt x="11544" y="3276"/>
                    </a:lnTo>
                    <a:lnTo>
                      <a:pt x="11562" y="3295"/>
                    </a:lnTo>
                    <a:lnTo>
                      <a:pt x="11544" y="3295"/>
                    </a:lnTo>
                    <a:lnTo>
                      <a:pt x="11544" y="3314"/>
                    </a:lnTo>
                    <a:lnTo>
                      <a:pt x="11525" y="3314"/>
                    </a:lnTo>
                    <a:lnTo>
                      <a:pt x="11505" y="3314"/>
                    </a:lnTo>
                    <a:lnTo>
                      <a:pt x="11505" y="3295"/>
                    </a:lnTo>
                    <a:lnTo>
                      <a:pt x="11486" y="3314"/>
                    </a:lnTo>
                    <a:lnTo>
                      <a:pt x="11486" y="3333"/>
                    </a:lnTo>
                    <a:lnTo>
                      <a:pt x="11448" y="3352"/>
                    </a:lnTo>
                    <a:lnTo>
                      <a:pt x="11429" y="3352"/>
                    </a:lnTo>
                    <a:lnTo>
                      <a:pt x="11429" y="3371"/>
                    </a:lnTo>
                    <a:lnTo>
                      <a:pt x="11429" y="3390"/>
                    </a:lnTo>
                    <a:lnTo>
                      <a:pt x="11429" y="3371"/>
                    </a:lnTo>
                    <a:lnTo>
                      <a:pt x="11448" y="3352"/>
                    </a:lnTo>
                    <a:lnTo>
                      <a:pt x="11467" y="3352"/>
                    </a:lnTo>
                    <a:lnTo>
                      <a:pt x="11486" y="3333"/>
                    </a:lnTo>
                    <a:lnTo>
                      <a:pt x="11505" y="3352"/>
                    </a:lnTo>
                    <a:lnTo>
                      <a:pt x="11544" y="3333"/>
                    </a:lnTo>
                    <a:lnTo>
                      <a:pt x="11562" y="3333"/>
                    </a:lnTo>
                    <a:lnTo>
                      <a:pt x="11581" y="3352"/>
                    </a:lnTo>
                    <a:lnTo>
                      <a:pt x="11601" y="3333"/>
                    </a:lnTo>
                    <a:lnTo>
                      <a:pt x="11601" y="3314"/>
                    </a:lnTo>
                    <a:lnTo>
                      <a:pt x="11620" y="3295"/>
                    </a:lnTo>
                    <a:lnTo>
                      <a:pt x="11639" y="3276"/>
                    </a:lnTo>
                    <a:lnTo>
                      <a:pt x="11658" y="3256"/>
                    </a:lnTo>
                    <a:lnTo>
                      <a:pt x="11677" y="3256"/>
                    </a:lnTo>
                    <a:lnTo>
                      <a:pt x="11696" y="3256"/>
                    </a:lnTo>
                    <a:lnTo>
                      <a:pt x="11715" y="3256"/>
                    </a:lnTo>
                    <a:lnTo>
                      <a:pt x="11734" y="3256"/>
                    </a:lnTo>
                    <a:lnTo>
                      <a:pt x="11734" y="3276"/>
                    </a:lnTo>
                    <a:lnTo>
                      <a:pt x="11715" y="3276"/>
                    </a:lnTo>
                    <a:lnTo>
                      <a:pt x="11696" y="3295"/>
                    </a:lnTo>
                    <a:lnTo>
                      <a:pt x="11677" y="3295"/>
                    </a:lnTo>
                    <a:lnTo>
                      <a:pt x="11677" y="3314"/>
                    </a:lnTo>
                    <a:lnTo>
                      <a:pt x="11677" y="3333"/>
                    </a:lnTo>
                    <a:lnTo>
                      <a:pt x="11658" y="3333"/>
                    </a:lnTo>
                    <a:lnTo>
                      <a:pt x="11677" y="3352"/>
                    </a:lnTo>
                    <a:lnTo>
                      <a:pt x="11677" y="3371"/>
                    </a:lnTo>
                    <a:lnTo>
                      <a:pt x="11677" y="3390"/>
                    </a:lnTo>
                    <a:lnTo>
                      <a:pt x="11696" y="3390"/>
                    </a:lnTo>
                    <a:lnTo>
                      <a:pt x="11696" y="3409"/>
                    </a:lnTo>
                    <a:lnTo>
                      <a:pt x="11677" y="3409"/>
                    </a:lnTo>
                    <a:lnTo>
                      <a:pt x="11696" y="3409"/>
                    </a:lnTo>
                    <a:lnTo>
                      <a:pt x="11715" y="3409"/>
                    </a:lnTo>
                    <a:lnTo>
                      <a:pt x="11715" y="3390"/>
                    </a:lnTo>
                    <a:lnTo>
                      <a:pt x="11734" y="3409"/>
                    </a:lnTo>
                    <a:lnTo>
                      <a:pt x="11753" y="3409"/>
                    </a:lnTo>
                    <a:lnTo>
                      <a:pt x="11753" y="3390"/>
                    </a:lnTo>
                    <a:lnTo>
                      <a:pt x="11772" y="3390"/>
                    </a:lnTo>
                    <a:lnTo>
                      <a:pt x="11791" y="3390"/>
                    </a:lnTo>
                    <a:lnTo>
                      <a:pt x="11772" y="3390"/>
                    </a:lnTo>
                    <a:lnTo>
                      <a:pt x="11791" y="3409"/>
                    </a:lnTo>
                    <a:lnTo>
                      <a:pt x="11791" y="3428"/>
                    </a:lnTo>
                    <a:lnTo>
                      <a:pt x="11791" y="3447"/>
                    </a:lnTo>
                    <a:lnTo>
                      <a:pt x="11791" y="3428"/>
                    </a:lnTo>
                    <a:lnTo>
                      <a:pt x="11810" y="3409"/>
                    </a:lnTo>
                    <a:lnTo>
                      <a:pt x="11810" y="3390"/>
                    </a:lnTo>
                    <a:lnTo>
                      <a:pt x="11829" y="3390"/>
                    </a:lnTo>
                    <a:lnTo>
                      <a:pt x="11829" y="3409"/>
                    </a:lnTo>
                    <a:lnTo>
                      <a:pt x="11829" y="3447"/>
                    </a:lnTo>
                    <a:lnTo>
                      <a:pt x="11829" y="3466"/>
                    </a:lnTo>
                    <a:lnTo>
                      <a:pt x="11848" y="3447"/>
                    </a:lnTo>
                    <a:lnTo>
                      <a:pt x="11848" y="3428"/>
                    </a:lnTo>
                    <a:lnTo>
                      <a:pt x="11848" y="3409"/>
                    </a:lnTo>
                    <a:lnTo>
                      <a:pt x="11867" y="3428"/>
                    </a:lnTo>
                    <a:lnTo>
                      <a:pt x="11886" y="3447"/>
                    </a:lnTo>
                    <a:lnTo>
                      <a:pt x="11886" y="3466"/>
                    </a:lnTo>
                    <a:lnTo>
                      <a:pt x="11886" y="3447"/>
                    </a:lnTo>
                    <a:lnTo>
                      <a:pt x="11867" y="3428"/>
                    </a:lnTo>
                    <a:lnTo>
                      <a:pt x="11867" y="3409"/>
                    </a:lnTo>
                    <a:lnTo>
                      <a:pt x="11867" y="3390"/>
                    </a:lnTo>
                    <a:lnTo>
                      <a:pt x="11886" y="3390"/>
                    </a:lnTo>
                    <a:lnTo>
                      <a:pt x="11867" y="3371"/>
                    </a:lnTo>
                    <a:lnTo>
                      <a:pt x="11867" y="3352"/>
                    </a:lnTo>
                    <a:lnTo>
                      <a:pt x="11886" y="3333"/>
                    </a:lnTo>
                    <a:lnTo>
                      <a:pt x="11886" y="3314"/>
                    </a:lnTo>
                    <a:lnTo>
                      <a:pt x="11906" y="3295"/>
                    </a:lnTo>
                    <a:lnTo>
                      <a:pt x="11943" y="3295"/>
                    </a:lnTo>
                    <a:lnTo>
                      <a:pt x="11962" y="3295"/>
                    </a:lnTo>
                    <a:lnTo>
                      <a:pt x="11962" y="3333"/>
                    </a:lnTo>
                    <a:lnTo>
                      <a:pt x="11943" y="3333"/>
                    </a:lnTo>
                    <a:lnTo>
                      <a:pt x="11943" y="3352"/>
                    </a:lnTo>
                    <a:lnTo>
                      <a:pt x="11925" y="3371"/>
                    </a:lnTo>
                    <a:lnTo>
                      <a:pt x="11925" y="3390"/>
                    </a:lnTo>
                    <a:lnTo>
                      <a:pt x="11925" y="3371"/>
                    </a:lnTo>
                    <a:lnTo>
                      <a:pt x="11943" y="3390"/>
                    </a:lnTo>
                    <a:lnTo>
                      <a:pt x="11925" y="3390"/>
                    </a:lnTo>
                    <a:lnTo>
                      <a:pt x="11925" y="3409"/>
                    </a:lnTo>
                    <a:lnTo>
                      <a:pt x="11925" y="3428"/>
                    </a:lnTo>
                    <a:lnTo>
                      <a:pt x="11925" y="3447"/>
                    </a:lnTo>
                    <a:lnTo>
                      <a:pt x="11886" y="3542"/>
                    </a:lnTo>
                    <a:lnTo>
                      <a:pt x="11906" y="3504"/>
                    </a:lnTo>
                    <a:lnTo>
                      <a:pt x="11925" y="3504"/>
                    </a:lnTo>
                    <a:lnTo>
                      <a:pt x="11943" y="3504"/>
                    </a:lnTo>
                    <a:lnTo>
                      <a:pt x="11962" y="3523"/>
                    </a:lnTo>
                    <a:lnTo>
                      <a:pt x="11962" y="3504"/>
                    </a:lnTo>
                    <a:lnTo>
                      <a:pt x="11982" y="3485"/>
                    </a:lnTo>
                    <a:lnTo>
                      <a:pt x="12001" y="3485"/>
                    </a:lnTo>
                    <a:lnTo>
                      <a:pt x="11982" y="3523"/>
                    </a:lnTo>
                    <a:lnTo>
                      <a:pt x="11982" y="3542"/>
                    </a:lnTo>
                    <a:lnTo>
                      <a:pt x="12001" y="3523"/>
                    </a:lnTo>
                    <a:lnTo>
                      <a:pt x="12001" y="3504"/>
                    </a:lnTo>
                    <a:lnTo>
                      <a:pt x="12001" y="3466"/>
                    </a:lnTo>
                    <a:lnTo>
                      <a:pt x="12020" y="3447"/>
                    </a:lnTo>
                    <a:lnTo>
                      <a:pt x="12039" y="3447"/>
                    </a:lnTo>
                    <a:lnTo>
                      <a:pt x="12039" y="3466"/>
                    </a:lnTo>
                    <a:lnTo>
                      <a:pt x="12058" y="3504"/>
                    </a:lnTo>
                    <a:lnTo>
                      <a:pt x="12058" y="3523"/>
                    </a:lnTo>
                    <a:lnTo>
                      <a:pt x="12039" y="3523"/>
                    </a:lnTo>
                    <a:lnTo>
                      <a:pt x="12039" y="3542"/>
                    </a:lnTo>
                    <a:lnTo>
                      <a:pt x="12039" y="3561"/>
                    </a:lnTo>
                    <a:lnTo>
                      <a:pt x="12001" y="3581"/>
                    </a:lnTo>
                    <a:lnTo>
                      <a:pt x="12001" y="3600"/>
                    </a:lnTo>
                    <a:lnTo>
                      <a:pt x="11982" y="3600"/>
                    </a:lnTo>
                    <a:lnTo>
                      <a:pt x="11982" y="3618"/>
                    </a:lnTo>
                    <a:lnTo>
                      <a:pt x="11982" y="3637"/>
                    </a:lnTo>
                    <a:lnTo>
                      <a:pt x="11962" y="3637"/>
                    </a:lnTo>
                    <a:lnTo>
                      <a:pt x="11962" y="3657"/>
                    </a:lnTo>
                    <a:lnTo>
                      <a:pt x="11982" y="3676"/>
                    </a:lnTo>
                    <a:lnTo>
                      <a:pt x="12001" y="3695"/>
                    </a:lnTo>
                    <a:lnTo>
                      <a:pt x="12001" y="3714"/>
                    </a:lnTo>
                    <a:lnTo>
                      <a:pt x="11982" y="3733"/>
                    </a:lnTo>
                    <a:lnTo>
                      <a:pt x="11962" y="3752"/>
                    </a:lnTo>
                    <a:lnTo>
                      <a:pt x="11962" y="3771"/>
                    </a:lnTo>
                    <a:lnTo>
                      <a:pt x="11943" y="3809"/>
                    </a:lnTo>
                    <a:lnTo>
                      <a:pt x="11943" y="3828"/>
                    </a:lnTo>
                    <a:lnTo>
                      <a:pt x="11943" y="3885"/>
                    </a:lnTo>
                    <a:lnTo>
                      <a:pt x="11962" y="3904"/>
                    </a:lnTo>
                    <a:lnTo>
                      <a:pt x="11943" y="3923"/>
                    </a:lnTo>
                    <a:lnTo>
                      <a:pt x="11943" y="3942"/>
                    </a:lnTo>
                    <a:lnTo>
                      <a:pt x="11925" y="3942"/>
                    </a:lnTo>
                    <a:lnTo>
                      <a:pt x="11943" y="3962"/>
                    </a:lnTo>
                    <a:lnTo>
                      <a:pt x="11943" y="3999"/>
                    </a:lnTo>
                    <a:lnTo>
                      <a:pt x="11925" y="4018"/>
                    </a:lnTo>
                    <a:lnTo>
                      <a:pt x="11925" y="4038"/>
                    </a:lnTo>
                    <a:lnTo>
                      <a:pt x="11906" y="4038"/>
                    </a:lnTo>
                    <a:lnTo>
                      <a:pt x="11906" y="4057"/>
                    </a:lnTo>
                    <a:lnTo>
                      <a:pt x="11867" y="4057"/>
                    </a:lnTo>
                    <a:lnTo>
                      <a:pt x="11829" y="4057"/>
                    </a:lnTo>
                    <a:lnTo>
                      <a:pt x="11829" y="4076"/>
                    </a:lnTo>
                    <a:lnTo>
                      <a:pt x="11829" y="4114"/>
                    </a:lnTo>
                    <a:lnTo>
                      <a:pt x="11848" y="4133"/>
                    </a:lnTo>
                    <a:lnTo>
                      <a:pt x="11886" y="4114"/>
                    </a:lnTo>
                    <a:lnTo>
                      <a:pt x="11906" y="4114"/>
                    </a:lnTo>
                    <a:lnTo>
                      <a:pt x="11925" y="4133"/>
                    </a:lnTo>
                    <a:lnTo>
                      <a:pt x="11925" y="4152"/>
                    </a:lnTo>
                    <a:lnTo>
                      <a:pt x="11925" y="4171"/>
                    </a:lnTo>
                    <a:lnTo>
                      <a:pt x="11925" y="4190"/>
                    </a:lnTo>
                    <a:lnTo>
                      <a:pt x="11925" y="4209"/>
                    </a:lnTo>
                    <a:lnTo>
                      <a:pt x="11925" y="4247"/>
                    </a:lnTo>
                    <a:lnTo>
                      <a:pt x="11906" y="4285"/>
                    </a:lnTo>
                    <a:lnTo>
                      <a:pt x="11886" y="4361"/>
                    </a:lnTo>
                    <a:lnTo>
                      <a:pt x="11867" y="4438"/>
                    </a:lnTo>
                    <a:lnTo>
                      <a:pt x="11848" y="4475"/>
                    </a:lnTo>
                    <a:lnTo>
                      <a:pt x="11829" y="4495"/>
                    </a:lnTo>
                    <a:lnTo>
                      <a:pt x="11791" y="4514"/>
                    </a:lnTo>
                    <a:lnTo>
                      <a:pt x="11810" y="4514"/>
                    </a:lnTo>
                    <a:lnTo>
                      <a:pt x="11791" y="4533"/>
                    </a:lnTo>
                    <a:lnTo>
                      <a:pt x="11772" y="4533"/>
                    </a:lnTo>
                    <a:lnTo>
                      <a:pt x="11772" y="4552"/>
                    </a:lnTo>
                    <a:lnTo>
                      <a:pt x="11753" y="4533"/>
                    </a:lnTo>
                    <a:lnTo>
                      <a:pt x="11734" y="4533"/>
                    </a:lnTo>
                    <a:lnTo>
                      <a:pt x="11734" y="4552"/>
                    </a:lnTo>
                    <a:lnTo>
                      <a:pt x="11734" y="4571"/>
                    </a:lnTo>
                    <a:lnTo>
                      <a:pt x="11734" y="4609"/>
                    </a:lnTo>
                    <a:lnTo>
                      <a:pt x="11715" y="4647"/>
                    </a:lnTo>
                    <a:lnTo>
                      <a:pt x="11696" y="4666"/>
                    </a:lnTo>
                    <a:lnTo>
                      <a:pt x="11715" y="4666"/>
                    </a:lnTo>
                    <a:lnTo>
                      <a:pt x="11734" y="4647"/>
                    </a:lnTo>
                    <a:lnTo>
                      <a:pt x="11753" y="4666"/>
                    </a:lnTo>
                    <a:lnTo>
                      <a:pt x="11734" y="4666"/>
                    </a:lnTo>
                    <a:lnTo>
                      <a:pt x="11734" y="4685"/>
                    </a:lnTo>
                    <a:lnTo>
                      <a:pt x="11715" y="4685"/>
                    </a:lnTo>
                    <a:lnTo>
                      <a:pt x="11715" y="4704"/>
                    </a:lnTo>
                    <a:lnTo>
                      <a:pt x="11734" y="4761"/>
                    </a:lnTo>
                    <a:lnTo>
                      <a:pt x="11734" y="4780"/>
                    </a:lnTo>
                    <a:lnTo>
                      <a:pt x="11715" y="4800"/>
                    </a:lnTo>
                    <a:lnTo>
                      <a:pt x="11715" y="4819"/>
                    </a:lnTo>
                    <a:lnTo>
                      <a:pt x="11696" y="4819"/>
                    </a:lnTo>
                    <a:lnTo>
                      <a:pt x="11677" y="4819"/>
                    </a:lnTo>
                    <a:lnTo>
                      <a:pt x="11658" y="4819"/>
                    </a:lnTo>
                    <a:lnTo>
                      <a:pt x="11658" y="4838"/>
                    </a:lnTo>
                    <a:lnTo>
                      <a:pt x="11658" y="4856"/>
                    </a:lnTo>
                    <a:lnTo>
                      <a:pt x="11658" y="4876"/>
                    </a:lnTo>
                    <a:lnTo>
                      <a:pt x="11639" y="4895"/>
                    </a:lnTo>
                    <a:lnTo>
                      <a:pt x="11620" y="4914"/>
                    </a:lnTo>
                    <a:lnTo>
                      <a:pt x="11601" y="4914"/>
                    </a:lnTo>
                    <a:lnTo>
                      <a:pt x="11562" y="4933"/>
                    </a:lnTo>
                    <a:lnTo>
                      <a:pt x="11544" y="4914"/>
                    </a:lnTo>
                    <a:lnTo>
                      <a:pt x="11544" y="4952"/>
                    </a:lnTo>
                    <a:lnTo>
                      <a:pt x="11505" y="4971"/>
                    </a:lnTo>
                    <a:lnTo>
                      <a:pt x="11505" y="5009"/>
                    </a:lnTo>
                    <a:lnTo>
                      <a:pt x="11544" y="5066"/>
                    </a:lnTo>
                    <a:lnTo>
                      <a:pt x="11562" y="5066"/>
                    </a:lnTo>
                    <a:lnTo>
                      <a:pt x="11562" y="5085"/>
                    </a:lnTo>
                    <a:lnTo>
                      <a:pt x="11581" y="5104"/>
                    </a:lnTo>
                    <a:lnTo>
                      <a:pt x="11562" y="5123"/>
                    </a:lnTo>
                    <a:lnTo>
                      <a:pt x="11544" y="5123"/>
                    </a:lnTo>
                    <a:lnTo>
                      <a:pt x="11544" y="5142"/>
                    </a:lnTo>
                    <a:lnTo>
                      <a:pt x="11544" y="5161"/>
                    </a:lnTo>
                    <a:lnTo>
                      <a:pt x="11525" y="5142"/>
                    </a:lnTo>
                    <a:lnTo>
                      <a:pt x="11525" y="5161"/>
                    </a:lnTo>
                    <a:lnTo>
                      <a:pt x="11525" y="5237"/>
                    </a:lnTo>
                    <a:lnTo>
                      <a:pt x="11525" y="5257"/>
                    </a:lnTo>
                    <a:lnTo>
                      <a:pt x="11505" y="5276"/>
                    </a:lnTo>
                    <a:lnTo>
                      <a:pt x="11505" y="5333"/>
                    </a:lnTo>
                    <a:lnTo>
                      <a:pt x="11467" y="5371"/>
                    </a:lnTo>
                    <a:lnTo>
                      <a:pt x="11467" y="5390"/>
                    </a:lnTo>
                    <a:lnTo>
                      <a:pt x="11467" y="5371"/>
                    </a:lnTo>
                    <a:lnTo>
                      <a:pt x="11448" y="5371"/>
                    </a:lnTo>
                    <a:lnTo>
                      <a:pt x="11429" y="5390"/>
                    </a:lnTo>
                    <a:lnTo>
                      <a:pt x="11448" y="5390"/>
                    </a:lnTo>
                    <a:lnTo>
                      <a:pt x="11448" y="5409"/>
                    </a:lnTo>
                    <a:lnTo>
                      <a:pt x="11429" y="5428"/>
                    </a:lnTo>
                    <a:lnTo>
                      <a:pt x="11410" y="5428"/>
                    </a:lnTo>
                    <a:lnTo>
                      <a:pt x="11410" y="5447"/>
                    </a:lnTo>
                    <a:lnTo>
                      <a:pt x="11410" y="5466"/>
                    </a:lnTo>
                    <a:lnTo>
                      <a:pt x="11391" y="5466"/>
                    </a:lnTo>
                    <a:lnTo>
                      <a:pt x="11391" y="5485"/>
                    </a:lnTo>
                    <a:lnTo>
                      <a:pt x="11372" y="5504"/>
                    </a:lnTo>
                    <a:lnTo>
                      <a:pt x="11372" y="5523"/>
                    </a:lnTo>
                    <a:lnTo>
                      <a:pt x="11353" y="5542"/>
                    </a:lnTo>
                    <a:lnTo>
                      <a:pt x="11353" y="5562"/>
                    </a:lnTo>
                    <a:lnTo>
                      <a:pt x="11334" y="5562"/>
                    </a:lnTo>
                    <a:lnTo>
                      <a:pt x="11315" y="5562"/>
                    </a:lnTo>
                    <a:lnTo>
                      <a:pt x="11296" y="5562"/>
                    </a:lnTo>
                    <a:lnTo>
                      <a:pt x="11277" y="5581"/>
                    </a:lnTo>
                    <a:lnTo>
                      <a:pt x="11277" y="5599"/>
                    </a:lnTo>
                    <a:lnTo>
                      <a:pt x="11258" y="5599"/>
                    </a:lnTo>
                    <a:lnTo>
                      <a:pt x="11239" y="5618"/>
                    </a:lnTo>
                    <a:lnTo>
                      <a:pt x="11239" y="5638"/>
                    </a:lnTo>
                    <a:lnTo>
                      <a:pt x="11239" y="5657"/>
                    </a:lnTo>
                    <a:lnTo>
                      <a:pt x="11239" y="5695"/>
                    </a:lnTo>
                    <a:lnTo>
                      <a:pt x="11239" y="5714"/>
                    </a:lnTo>
                    <a:lnTo>
                      <a:pt x="11220" y="5714"/>
                    </a:lnTo>
                    <a:lnTo>
                      <a:pt x="11220" y="5733"/>
                    </a:lnTo>
                    <a:lnTo>
                      <a:pt x="11200" y="5752"/>
                    </a:lnTo>
                    <a:lnTo>
                      <a:pt x="11200" y="5771"/>
                    </a:lnTo>
                    <a:lnTo>
                      <a:pt x="11181" y="5771"/>
                    </a:lnTo>
                    <a:lnTo>
                      <a:pt x="11163" y="5771"/>
                    </a:lnTo>
                    <a:lnTo>
                      <a:pt x="11163" y="5790"/>
                    </a:lnTo>
                    <a:lnTo>
                      <a:pt x="11163" y="5809"/>
                    </a:lnTo>
                    <a:lnTo>
                      <a:pt x="11163" y="5828"/>
                    </a:lnTo>
                    <a:lnTo>
                      <a:pt x="11163" y="5847"/>
                    </a:lnTo>
                    <a:lnTo>
                      <a:pt x="11163" y="5866"/>
                    </a:lnTo>
                    <a:lnTo>
                      <a:pt x="11144" y="5866"/>
                    </a:lnTo>
                    <a:lnTo>
                      <a:pt x="11144" y="5885"/>
                    </a:lnTo>
                    <a:lnTo>
                      <a:pt x="11144" y="5904"/>
                    </a:lnTo>
                    <a:lnTo>
                      <a:pt x="11144" y="5923"/>
                    </a:lnTo>
                    <a:lnTo>
                      <a:pt x="11144" y="5943"/>
                    </a:lnTo>
                    <a:lnTo>
                      <a:pt x="11124" y="6038"/>
                    </a:lnTo>
                    <a:lnTo>
                      <a:pt x="11124" y="6057"/>
                    </a:lnTo>
                    <a:lnTo>
                      <a:pt x="11105" y="6095"/>
                    </a:lnTo>
                    <a:lnTo>
                      <a:pt x="11086" y="6095"/>
                    </a:lnTo>
                    <a:lnTo>
                      <a:pt x="11048" y="6114"/>
                    </a:lnTo>
                    <a:lnTo>
                      <a:pt x="11048" y="6133"/>
                    </a:lnTo>
                    <a:lnTo>
                      <a:pt x="11029" y="6152"/>
                    </a:lnTo>
                    <a:lnTo>
                      <a:pt x="11010" y="6190"/>
                    </a:lnTo>
                    <a:lnTo>
                      <a:pt x="10934" y="6228"/>
                    </a:lnTo>
                    <a:lnTo>
                      <a:pt x="10915" y="6247"/>
                    </a:lnTo>
                    <a:lnTo>
                      <a:pt x="10915" y="6266"/>
                    </a:lnTo>
                    <a:lnTo>
                      <a:pt x="10896" y="6247"/>
                    </a:lnTo>
                    <a:lnTo>
                      <a:pt x="10896" y="6266"/>
                    </a:lnTo>
                    <a:lnTo>
                      <a:pt x="10877" y="6285"/>
                    </a:lnTo>
                    <a:lnTo>
                      <a:pt x="10877" y="6304"/>
                    </a:lnTo>
                    <a:lnTo>
                      <a:pt x="10877" y="6324"/>
                    </a:lnTo>
                    <a:lnTo>
                      <a:pt x="10858" y="6324"/>
                    </a:lnTo>
                    <a:lnTo>
                      <a:pt x="10877" y="6342"/>
                    </a:lnTo>
                    <a:lnTo>
                      <a:pt x="10877" y="6361"/>
                    </a:lnTo>
                    <a:lnTo>
                      <a:pt x="10858" y="6361"/>
                    </a:lnTo>
                    <a:lnTo>
                      <a:pt x="10839" y="6400"/>
                    </a:lnTo>
                    <a:lnTo>
                      <a:pt x="10839" y="6419"/>
                    </a:lnTo>
                    <a:lnTo>
                      <a:pt x="10839" y="6438"/>
                    </a:lnTo>
                    <a:lnTo>
                      <a:pt x="10801" y="6456"/>
                    </a:lnTo>
                    <a:lnTo>
                      <a:pt x="10782" y="6476"/>
                    </a:lnTo>
                    <a:lnTo>
                      <a:pt x="10763" y="6495"/>
                    </a:lnTo>
                    <a:lnTo>
                      <a:pt x="10763" y="6514"/>
                    </a:lnTo>
                    <a:lnTo>
                      <a:pt x="10763" y="6533"/>
                    </a:lnTo>
                    <a:lnTo>
                      <a:pt x="10743" y="6552"/>
                    </a:lnTo>
                    <a:lnTo>
                      <a:pt x="10743" y="6571"/>
                    </a:lnTo>
                    <a:lnTo>
                      <a:pt x="10724" y="6571"/>
                    </a:lnTo>
                    <a:lnTo>
                      <a:pt x="10705" y="6609"/>
                    </a:lnTo>
                    <a:lnTo>
                      <a:pt x="10705" y="6628"/>
                    </a:lnTo>
                    <a:lnTo>
                      <a:pt x="10687" y="6628"/>
                    </a:lnTo>
                    <a:lnTo>
                      <a:pt x="10687" y="6647"/>
                    </a:lnTo>
                    <a:lnTo>
                      <a:pt x="10667" y="6647"/>
                    </a:lnTo>
                    <a:lnTo>
                      <a:pt x="10667" y="6666"/>
                    </a:lnTo>
                    <a:lnTo>
                      <a:pt x="10648" y="6685"/>
                    </a:lnTo>
                    <a:lnTo>
                      <a:pt x="10572" y="6742"/>
                    </a:lnTo>
                    <a:lnTo>
                      <a:pt x="10572" y="6761"/>
                    </a:lnTo>
                    <a:lnTo>
                      <a:pt x="10553" y="6761"/>
                    </a:lnTo>
                    <a:lnTo>
                      <a:pt x="10534" y="6761"/>
                    </a:lnTo>
                    <a:lnTo>
                      <a:pt x="10515" y="6742"/>
                    </a:lnTo>
                    <a:lnTo>
                      <a:pt x="10496" y="6742"/>
                    </a:lnTo>
                    <a:lnTo>
                      <a:pt x="10477" y="6742"/>
                    </a:lnTo>
                    <a:lnTo>
                      <a:pt x="10458" y="6742"/>
                    </a:lnTo>
                    <a:lnTo>
                      <a:pt x="10438" y="6742"/>
                    </a:lnTo>
                    <a:lnTo>
                      <a:pt x="10020" y="7066"/>
                    </a:lnTo>
                    <a:lnTo>
                      <a:pt x="9563" y="7447"/>
                    </a:lnTo>
                    <a:lnTo>
                      <a:pt x="9581" y="7447"/>
                    </a:lnTo>
                    <a:lnTo>
                      <a:pt x="9620" y="7447"/>
                    </a:lnTo>
                    <a:lnTo>
                      <a:pt x="9658" y="7485"/>
                    </a:lnTo>
                    <a:lnTo>
                      <a:pt x="9696" y="7504"/>
                    </a:lnTo>
                    <a:lnTo>
                      <a:pt x="9715" y="7504"/>
                    </a:lnTo>
                    <a:lnTo>
                      <a:pt x="9734" y="7504"/>
                    </a:lnTo>
                    <a:lnTo>
                      <a:pt x="9753" y="7504"/>
                    </a:lnTo>
                    <a:lnTo>
                      <a:pt x="9886" y="7485"/>
                    </a:lnTo>
                    <a:lnTo>
                      <a:pt x="9905" y="7485"/>
                    </a:lnTo>
                    <a:lnTo>
                      <a:pt x="9905" y="7504"/>
                    </a:lnTo>
                    <a:lnTo>
                      <a:pt x="9962" y="7580"/>
                    </a:lnTo>
                    <a:lnTo>
                      <a:pt x="9981" y="7599"/>
                    </a:lnTo>
                    <a:lnTo>
                      <a:pt x="10001" y="7619"/>
                    </a:lnTo>
                    <a:lnTo>
                      <a:pt x="10020" y="7619"/>
                    </a:lnTo>
                    <a:lnTo>
                      <a:pt x="10039" y="7619"/>
                    </a:lnTo>
                    <a:lnTo>
                      <a:pt x="10057" y="7619"/>
                    </a:lnTo>
                    <a:lnTo>
                      <a:pt x="10057" y="7638"/>
                    </a:lnTo>
                    <a:lnTo>
                      <a:pt x="10077" y="7657"/>
                    </a:lnTo>
                    <a:lnTo>
                      <a:pt x="10096" y="7676"/>
                    </a:lnTo>
                    <a:lnTo>
                      <a:pt x="10115" y="7695"/>
                    </a:lnTo>
                    <a:lnTo>
                      <a:pt x="10115" y="7714"/>
                    </a:lnTo>
                    <a:lnTo>
                      <a:pt x="10115" y="7733"/>
                    </a:lnTo>
                    <a:lnTo>
                      <a:pt x="10115" y="7752"/>
                    </a:lnTo>
                    <a:lnTo>
                      <a:pt x="10077" y="7771"/>
                    </a:lnTo>
                    <a:lnTo>
                      <a:pt x="10057" y="7790"/>
                    </a:lnTo>
                    <a:lnTo>
                      <a:pt x="10039" y="7790"/>
                    </a:lnTo>
                    <a:lnTo>
                      <a:pt x="10001" y="7790"/>
                    </a:lnTo>
                    <a:lnTo>
                      <a:pt x="9981" y="7809"/>
                    </a:lnTo>
                    <a:lnTo>
                      <a:pt x="9981" y="7828"/>
                    </a:lnTo>
                    <a:lnTo>
                      <a:pt x="9981" y="7885"/>
                    </a:lnTo>
                    <a:lnTo>
                      <a:pt x="9981" y="7904"/>
                    </a:lnTo>
                    <a:lnTo>
                      <a:pt x="10001" y="7924"/>
                    </a:lnTo>
                    <a:lnTo>
                      <a:pt x="10039" y="7961"/>
                    </a:lnTo>
                    <a:lnTo>
                      <a:pt x="10039" y="7980"/>
                    </a:lnTo>
                    <a:lnTo>
                      <a:pt x="10039" y="8000"/>
                    </a:lnTo>
                    <a:lnTo>
                      <a:pt x="10020" y="8000"/>
                    </a:lnTo>
                    <a:lnTo>
                      <a:pt x="9962" y="8019"/>
                    </a:lnTo>
                    <a:lnTo>
                      <a:pt x="9944" y="8038"/>
                    </a:lnTo>
                    <a:lnTo>
                      <a:pt x="9944" y="8056"/>
                    </a:lnTo>
                    <a:lnTo>
                      <a:pt x="9944" y="8076"/>
                    </a:lnTo>
                    <a:lnTo>
                      <a:pt x="9962" y="8095"/>
                    </a:lnTo>
                    <a:lnTo>
                      <a:pt x="9981" y="8114"/>
                    </a:lnTo>
                    <a:lnTo>
                      <a:pt x="9981" y="8152"/>
                    </a:lnTo>
                    <a:lnTo>
                      <a:pt x="9944" y="8171"/>
                    </a:lnTo>
                    <a:lnTo>
                      <a:pt x="9867" y="8190"/>
                    </a:lnTo>
                    <a:lnTo>
                      <a:pt x="9848" y="8209"/>
                    </a:lnTo>
                    <a:lnTo>
                      <a:pt x="9848" y="8228"/>
                    </a:lnTo>
                    <a:lnTo>
                      <a:pt x="9867" y="8285"/>
                    </a:lnTo>
                    <a:lnTo>
                      <a:pt x="9867" y="8323"/>
                    </a:lnTo>
                    <a:lnTo>
                      <a:pt x="9867" y="8342"/>
                    </a:lnTo>
                    <a:lnTo>
                      <a:pt x="9886" y="8342"/>
                    </a:lnTo>
                    <a:lnTo>
                      <a:pt x="9886" y="8361"/>
                    </a:lnTo>
                    <a:lnTo>
                      <a:pt x="9905" y="8361"/>
                    </a:lnTo>
                    <a:lnTo>
                      <a:pt x="9905" y="8381"/>
                    </a:lnTo>
                    <a:lnTo>
                      <a:pt x="9905" y="8400"/>
                    </a:lnTo>
                    <a:lnTo>
                      <a:pt x="9886" y="8400"/>
                    </a:lnTo>
                    <a:lnTo>
                      <a:pt x="9829" y="8381"/>
                    </a:lnTo>
                    <a:lnTo>
                      <a:pt x="9791" y="8381"/>
                    </a:lnTo>
                    <a:lnTo>
                      <a:pt x="9753" y="8400"/>
                    </a:lnTo>
                    <a:lnTo>
                      <a:pt x="9715" y="8457"/>
                    </a:lnTo>
                    <a:lnTo>
                      <a:pt x="9696" y="8476"/>
                    </a:lnTo>
                    <a:lnTo>
                      <a:pt x="9677" y="8476"/>
                    </a:lnTo>
                    <a:lnTo>
                      <a:pt x="9677" y="8495"/>
                    </a:lnTo>
                    <a:lnTo>
                      <a:pt x="9639" y="8533"/>
                    </a:lnTo>
                    <a:lnTo>
                      <a:pt x="9639" y="8552"/>
                    </a:lnTo>
                    <a:lnTo>
                      <a:pt x="9639" y="8571"/>
                    </a:lnTo>
                    <a:lnTo>
                      <a:pt x="9639" y="8590"/>
                    </a:lnTo>
                    <a:lnTo>
                      <a:pt x="9639" y="8628"/>
                    </a:lnTo>
                    <a:lnTo>
                      <a:pt x="9639" y="8647"/>
                    </a:lnTo>
                    <a:lnTo>
                      <a:pt x="9639" y="8666"/>
                    </a:lnTo>
                    <a:lnTo>
                      <a:pt x="9620" y="8686"/>
                    </a:lnTo>
                    <a:lnTo>
                      <a:pt x="9486" y="8742"/>
                    </a:lnTo>
                    <a:lnTo>
                      <a:pt x="9467" y="8762"/>
                    </a:lnTo>
                    <a:lnTo>
                      <a:pt x="9448" y="8762"/>
                    </a:lnTo>
                    <a:lnTo>
                      <a:pt x="9410" y="8762"/>
                    </a:lnTo>
                    <a:lnTo>
                      <a:pt x="9315" y="8800"/>
                    </a:lnTo>
                    <a:lnTo>
                      <a:pt x="9296" y="8800"/>
                    </a:lnTo>
                    <a:lnTo>
                      <a:pt x="9277" y="8818"/>
                    </a:lnTo>
                    <a:lnTo>
                      <a:pt x="9124" y="8914"/>
                    </a:lnTo>
                    <a:lnTo>
                      <a:pt x="9124" y="8933"/>
                    </a:lnTo>
                    <a:lnTo>
                      <a:pt x="9105" y="8971"/>
                    </a:lnTo>
                    <a:lnTo>
                      <a:pt x="9143" y="9085"/>
                    </a:lnTo>
                    <a:lnTo>
                      <a:pt x="9143" y="9219"/>
                    </a:lnTo>
                    <a:lnTo>
                      <a:pt x="9143" y="9238"/>
                    </a:lnTo>
                    <a:lnTo>
                      <a:pt x="9105" y="9295"/>
                    </a:lnTo>
                    <a:lnTo>
                      <a:pt x="8972" y="9466"/>
                    </a:lnTo>
                    <a:lnTo>
                      <a:pt x="8953" y="9485"/>
                    </a:lnTo>
                    <a:lnTo>
                      <a:pt x="8953" y="9524"/>
                    </a:lnTo>
                    <a:lnTo>
                      <a:pt x="8953" y="9561"/>
                    </a:lnTo>
                    <a:lnTo>
                      <a:pt x="8972" y="9600"/>
                    </a:lnTo>
                    <a:lnTo>
                      <a:pt x="8991" y="9638"/>
                    </a:lnTo>
                    <a:lnTo>
                      <a:pt x="9029" y="9676"/>
                    </a:lnTo>
                    <a:lnTo>
                      <a:pt x="9105" y="9733"/>
                    </a:lnTo>
                    <a:lnTo>
                      <a:pt x="9143" y="9733"/>
                    </a:lnTo>
                    <a:lnTo>
                      <a:pt x="9163" y="9752"/>
                    </a:lnTo>
                    <a:lnTo>
                      <a:pt x="9163" y="9771"/>
                    </a:lnTo>
                    <a:lnTo>
                      <a:pt x="9163" y="9790"/>
                    </a:lnTo>
                    <a:lnTo>
                      <a:pt x="9163" y="9828"/>
                    </a:lnTo>
                    <a:lnTo>
                      <a:pt x="9163" y="9847"/>
                    </a:lnTo>
                    <a:lnTo>
                      <a:pt x="9163" y="9866"/>
                    </a:lnTo>
                    <a:lnTo>
                      <a:pt x="9143" y="9905"/>
                    </a:lnTo>
                    <a:lnTo>
                      <a:pt x="9143" y="9923"/>
                    </a:lnTo>
                    <a:lnTo>
                      <a:pt x="9143" y="9981"/>
                    </a:lnTo>
                    <a:lnTo>
                      <a:pt x="9124" y="10000"/>
                    </a:lnTo>
                    <a:lnTo>
                      <a:pt x="9124" y="10019"/>
                    </a:lnTo>
                    <a:lnTo>
                      <a:pt x="9105" y="10019"/>
                    </a:lnTo>
                    <a:lnTo>
                      <a:pt x="9105" y="10037"/>
                    </a:lnTo>
                    <a:lnTo>
                      <a:pt x="9105" y="10057"/>
                    </a:lnTo>
                    <a:lnTo>
                      <a:pt x="9029" y="10266"/>
                    </a:lnTo>
                    <a:lnTo>
                      <a:pt x="9029" y="10286"/>
                    </a:lnTo>
                    <a:lnTo>
                      <a:pt x="9029" y="10304"/>
                    </a:lnTo>
                    <a:lnTo>
                      <a:pt x="9010" y="10323"/>
                    </a:lnTo>
                    <a:lnTo>
                      <a:pt x="8991" y="10342"/>
                    </a:lnTo>
                    <a:lnTo>
                      <a:pt x="8972" y="10362"/>
                    </a:lnTo>
                    <a:lnTo>
                      <a:pt x="8953" y="10381"/>
                    </a:lnTo>
                    <a:lnTo>
                      <a:pt x="8915" y="10457"/>
                    </a:lnTo>
                    <a:lnTo>
                      <a:pt x="8877" y="10514"/>
                    </a:lnTo>
                    <a:lnTo>
                      <a:pt x="8877" y="10533"/>
                    </a:lnTo>
                    <a:lnTo>
                      <a:pt x="8838" y="10571"/>
                    </a:lnTo>
                    <a:lnTo>
                      <a:pt x="8858" y="10590"/>
                    </a:lnTo>
                    <a:lnTo>
                      <a:pt x="8858" y="10609"/>
                    </a:lnTo>
                    <a:lnTo>
                      <a:pt x="8838" y="10609"/>
                    </a:lnTo>
                    <a:lnTo>
                      <a:pt x="8801" y="10685"/>
                    </a:lnTo>
                    <a:lnTo>
                      <a:pt x="8782" y="10704"/>
                    </a:lnTo>
                    <a:lnTo>
                      <a:pt x="8782" y="10723"/>
                    </a:lnTo>
                    <a:lnTo>
                      <a:pt x="8762" y="10743"/>
                    </a:lnTo>
                    <a:lnTo>
                      <a:pt x="8743" y="10762"/>
                    </a:lnTo>
                    <a:lnTo>
                      <a:pt x="8686" y="10762"/>
                    </a:lnTo>
                    <a:lnTo>
                      <a:pt x="8667" y="10781"/>
                    </a:lnTo>
                    <a:lnTo>
                      <a:pt x="8610" y="10819"/>
                    </a:lnTo>
                    <a:lnTo>
                      <a:pt x="8591" y="10838"/>
                    </a:lnTo>
                    <a:lnTo>
                      <a:pt x="8591" y="10857"/>
                    </a:lnTo>
                    <a:lnTo>
                      <a:pt x="8572" y="10876"/>
                    </a:lnTo>
                    <a:lnTo>
                      <a:pt x="8553" y="10895"/>
                    </a:lnTo>
                    <a:lnTo>
                      <a:pt x="8553" y="10914"/>
                    </a:lnTo>
                    <a:lnTo>
                      <a:pt x="8534" y="10933"/>
                    </a:lnTo>
                    <a:lnTo>
                      <a:pt x="8515" y="10971"/>
                    </a:lnTo>
                    <a:lnTo>
                      <a:pt x="8457" y="11047"/>
                    </a:lnTo>
                    <a:lnTo>
                      <a:pt x="8439" y="11066"/>
                    </a:lnTo>
                    <a:lnTo>
                      <a:pt x="8401" y="11085"/>
                    </a:lnTo>
                    <a:lnTo>
                      <a:pt x="8401" y="11104"/>
                    </a:lnTo>
                    <a:lnTo>
                      <a:pt x="8381" y="11124"/>
                    </a:lnTo>
                    <a:lnTo>
                      <a:pt x="8381" y="11143"/>
                    </a:lnTo>
                    <a:lnTo>
                      <a:pt x="8362" y="11161"/>
                    </a:lnTo>
                    <a:lnTo>
                      <a:pt x="8325" y="11200"/>
                    </a:lnTo>
                    <a:lnTo>
                      <a:pt x="8325" y="11219"/>
                    </a:lnTo>
                    <a:lnTo>
                      <a:pt x="8325" y="11238"/>
                    </a:lnTo>
                    <a:lnTo>
                      <a:pt x="8325" y="11257"/>
                    </a:lnTo>
                    <a:lnTo>
                      <a:pt x="8305" y="11276"/>
                    </a:lnTo>
                    <a:lnTo>
                      <a:pt x="8286" y="11352"/>
                    </a:lnTo>
                    <a:lnTo>
                      <a:pt x="8286" y="11428"/>
                    </a:lnTo>
                    <a:lnTo>
                      <a:pt x="8286" y="11447"/>
                    </a:lnTo>
                    <a:lnTo>
                      <a:pt x="8267" y="11485"/>
                    </a:lnTo>
                    <a:lnTo>
                      <a:pt x="8248" y="11505"/>
                    </a:lnTo>
                    <a:lnTo>
                      <a:pt x="8248" y="11524"/>
                    </a:lnTo>
                    <a:lnTo>
                      <a:pt x="8248" y="11542"/>
                    </a:lnTo>
                    <a:lnTo>
                      <a:pt x="8248" y="11561"/>
                    </a:lnTo>
                    <a:lnTo>
                      <a:pt x="8229" y="11561"/>
                    </a:lnTo>
                    <a:lnTo>
                      <a:pt x="8229" y="11581"/>
                    </a:lnTo>
                    <a:lnTo>
                      <a:pt x="8210" y="11581"/>
                    </a:lnTo>
                    <a:lnTo>
                      <a:pt x="8210" y="11600"/>
                    </a:lnTo>
                    <a:lnTo>
                      <a:pt x="8191" y="11638"/>
                    </a:lnTo>
                    <a:lnTo>
                      <a:pt x="8172" y="11657"/>
                    </a:lnTo>
                    <a:lnTo>
                      <a:pt x="8172" y="11695"/>
                    </a:lnTo>
                    <a:lnTo>
                      <a:pt x="7296" y="11638"/>
                    </a:lnTo>
                    <a:lnTo>
                      <a:pt x="7162" y="11638"/>
                    </a:lnTo>
                    <a:lnTo>
                      <a:pt x="3619" y="11428"/>
                    </a:lnTo>
                    <a:lnTo>
                      <a:pt x="2343" y="11333"/>
                    </a:lnTo>
                    <a:lnTo>
                      <a:pt x="2324" y="11333"/>
                    </a:lnTo>
                    <a:lnTo>
                      <a:pt x="2267" y="11314"/>
                    </a:lnTo>
                    <a:lnTo>
                      <a:pt x="2229" y="11276"/>
                    </a:lnTo>
                    <a:lnTo>
                      <a:pt x="2210" y="11276"/>
                    </a:lnTo>
                    <a:lnTo>
                      <a:pt x="2172" y="11257"/>
                    </a:lnTo>
                    <a:lnTo>
                      <a:pt x="2153" y="11257"/>
                    </a:lnTo>
                    <a:lnTo>
                      <a:pt x="2133" y="11238"/>
                    </a:lnTo>
                    <a:lnTo>
                      <a:pt x="2114" y="11238"/>
                    </a:lnTo>
                    <a:lnTo>
                      <a:pt x="2114" y="11257"/>
                    </a:lnTo>
                    <a:lnTo>
                      <a:pt x="2077" y="11257"/>
                    </a:lnTo>
                    <a:lnTo>
                      <a:pt x="2057" y="11257"/>
                    </a:lnTo>
                    <a:lnTo>
                      <a:pt x="2038" y="11257"/>
                    </a:lnTo>
                    <a:lnTo>
                      <a:pt x="2019" y="11238"/>
                    </a:lnTo>
                    <a:lnTo>
                      <a:pt x="2019" y="11219"/>
                    </a:lnTo>
                    <a:lnTo>
                      <a:pt x="2019" y="11180"/>
                    </a:lnTo>
                    <a:lnTo>
                      <a:pt x="2001" y="11161"/>
                    </a:lnTo>
                    <a:lnTo>
                      <a:pt x="1981" y="11143"/>
                    </a:lnTo>
                    <a:lnTo>
                      <a:pt x="1905" y="11124"/>
                    </a:lnTo>
                    <a:lnTo>
                      <a:pt x="1886" y="11124"/>
                    </a:lnTo>
                    <a:lnTo>
                      <a:pt x="1867" y="11124"/>
                    </a:lnTo>
                    <a:lnTo>
                      <a:pt x="1848" y="11124"/>
                    </a:lnTo>
                    <a:lnTo>
                      <a:pt x="1829" y="11124"/>
                    </a:lnTo>
                    <a:lnTo>
                      <a:pt x="1791" y="11104"/>
                    </a:lnTo>
                    <a:lnTo>
                      <a:pt x="1772" y="11085"/>
                    </a:lnTo>
                    <a:lnTo>
                      <a:pt x="1772" y="11066"/>
                    </a:lnTo>
                    <a:lnTo>
                      <a:pt x="1772" y="11009"/>
                    </a:lnTo>
                    <a:lnTo>
                      <a:pt x="1752" y="10971"/>
                    </a:lnTo>
                    <a:lnTo>
                      <a:pt x="1752" y="10952"/>
                    </a:lnTo>
                    <a:lnTo>
                      <a:pt x="1734" y="10933"/>
                    </a:lnTo>
                    <a:lnTo>
                      <a:pt x="1676" y="10914"/>
                    </a:lnTo>
                    <a:lnTo>
                      <a:pt x="1657" y="10895"/>
                    </a:lnTo>
                    <a:lnTo>
                      <a:pt x="1620" y="10876"/>
                    </a:lnTo>
                    <a:lnTo>
                      <a:pt x="1562" y="10857"/>
                    </a:lnTo>
                    <a:lnTo>
                      <a:pt x="1543" y="10838"/>
                    </a:lnTo>
                    <a:lnTo>
                      <a:pt x="1505" y="10799"/>
                    </a:lnTo>
                    <a:lnTo>
                      <a:pt x="1486" y="10781"/>
                    </a:lnTo>
                    <a:lnTo>
                      <a:pt x="1486" y="10762"/>
                    </a:lnTo>
                    <a:lnTo>
                      <a:pt x="1448" y="10743"/>
                    </a:lnTo>
                    <a:lnTo>
                      <a:pt x="1429" y="10723"/>
                    </a:lnTo>
                    <a:lnTo>
                      <a:pt x="1391" y="10685"/>
                    </a:lnTo>
                    <a:lnTo>
                      <a:pt x="1371" y="10685"/>
                    </a:lnTo>
                    <a:lnTo>
                      <a:pt x="1353" y="10685"/>
                    </a:lnTo>
                    <a:lnTo>
                      <a:pt x="1295" y="10667"/>
                    </a:lnTo>
                    <a:lnTo>
                      <a:pt x="1276" y="10647"/>
                    </a:lnTo>
                    <a:lnTo>
                      <a:pt x="1276" y="10628"/>
                    </a:lnTo>
                    <a:lnTo>
                      <a:pt x="1276" y="10609"/>
                    </a:lnTo>
                    <a:lnTo>
                      <a:pt x="1276" y="10590"/>
                    </a:lnTo>
                    <a:lnTo>
                      <a:pt x="1276" y="10552"/>
                    </a:lnTo>
                    <a:lnTo>
                      <a:pt x="1257" y="10552"/>
                    </a:lnTo>
                    <a:lnTo>
                      <a:pt x="1257" y="10533"/>
                    </a:lnTo>
                    <a:lnTo>
                      <a:pt x="1239" y="10533"/>
                    </a:lnTo>
                    <a:lnTo>
                      <a:pt x="1239" y="10514"/>
                    </a:lnTo>
                    <a:lnTo>
                      <a:pt x="1239" y="10495"/>
                    </a:lnTo>
                    <a:lnTo>
                      <a:pt x="1239" y="10476"/>
                    </a:lnTo>
                    <a:lnTo>
                      <a:pt x="1219" y="10438"/>
                    </a:lnTo>
                    <a:lnTo>
                      <a:pt x="1219" y="10418"/>
                    </a:lnTo>
                    <a:lnTo>
                      <a:pt x="1219" y="10400"/>
                    </a:lnTo>
                    <a:lnTo>
                      <a:pt x="1200" y="10381"/>
                    </a:lnTo>
                    <a:lnTo>
                      <a:pt x="1200" y="10362"/>
                    </a:lnTo>
                    <a:lnTo>
                      <a:pt x="1200" y="10342"/>
                    </a:lnTo>
                    <a:lnTo>
                      <a:pt x="1219" y="10323"/>
                    </a:lnTo>
                    <a:lnTo>
                      <a:pt x="1219" y="10266"/>
                    </a:lnTo>
                    <a:lnTo>
                      <a:pt x="1219" y="10247"/>
                    </a:lnTo>
                    <a:lnTo>
                      <a:pt x="1219" y="10228"/>
                    </a:lnTo>
                    <a:lnTo>
                      <a:pt x="1219" y="10209"/>
                    </a:lnTo>
                    <a:lnTo>
                      <a:pt x="1219" y="10190"/>
                    </a:lnTo>
                    <a:lnTo>
                      <a:pt x="1239" y="10152"/>
                    </a:lnTo>
                    <a:lnTo>
                      <a:pt x="1219" y="10133"/>
                    </a:lnTo>
                    <a:lnTo>
                      <a:pt x="1181" y="10095"/>
                    </a:lnTo>
                    <a:lnTo>
                      <a:pt x="1181" y="10076"/>
                    </a:lnTo>
                    <a:lnTo>
                      <a:pt x="1162" y="10076"/>
                    </a:lnTo>
                    <a:lnTo>
                      <a:pt x="1162" y="10057"/>
                    </a:lnTo>
                    <a:lnTo>
                      <a:pt x="1162" y="10037"/>
                    </a:lnTo>
                    <a:lnTo>
                      <a:pt x="1143" y="10037"/>
                    </a:lnTo>
                    <a:lnTo>
                      <a:pt x="1105" y="9981"/>
                    </a:lnTo>
                    <a:lnTo>
                      <a:pt x="1105" y="9961"/>
                    </a:lnTo>
                    <a:lnTo>
                      <a:pt x="1086" y="9961"/>
                    </a:lnTo>
                    <a:lnTo>
                      <a:pt x="1086" y="9923"/>
                    </a:lnTo>
                    <a:lnTo>
                      <a:pt x="1067" y="9905"/>
                    </a:lnTo>
                    <a:lnTo>
                      <a:pt x="1067" y="9885"/>
                    </a:lnTo>
                    <a:lnTo>
                      <a:pt x="1067" y="9866"/>
                    </a:lnTo>
                    <a:lnTo>
                      <a:pt x="1048" y="9828"/>
                    </a:lnTo>
                    <a:lnTo>
                      <a:pt x="1048" y="9809"/>
                    </a:lnTo>
                    <a:lnTo>
                      <a:pt x="1029" y="9771"/>
                    </a:lnTo>
                    <a:lnTo>
                      <a:pt x="1010" y="9733"/>
                    </a:lnTo>
                    <a:lnTo>
                      <a:pt x="1010" y="9657"/>
                    </a:lnTo>
                    <a:lnTo>
                      <a:pt x="990" y="9638"/>
                    </a:lnTo>
                    <a:lnTo>
                      <a:pt x="990" y="9619"/>
                    </a:lnTo>
                    <a:lnTo>
                      <a:pt x="972" y="9600"/>
                    </a:lnTo>
                    <a:lnTo>
                      <a:pt x="953" y="9600"/>
                    </a:lnTo>
                    <a:lnTo>
                      <a:pt x="953" y="9580"/>
                    </a:lnTo>
                    <a:lnTo>
                      <a:pt x="934" y="9543"/>
                    </a:lnTo>
                    <a:lnTo>
                      <a:pt x="914" y="9504"/>
                    </a:lnTo>
                    <a:lnTo>
                      <a:pt x="838" y="9390"/>
                    </a:lnTo>
                    <a:lnTo>
                      <a:pt x="781" y="9314"/>
                    </a:lnTo>
                    <a:lnTo>
                      <a:pt x="762" y="9295"/>
                    </a:lnTo>
                    <a:lnTo>
                      <a:pt x="743" y="9276"/>
                    </a:lnTo>
                    <a:lnTo>
                      <a:pt x="743" y="9257"/>
                    </a:lnTo>
                    <a:lnTo>
                      <a:pt x="743" y="9238"/>
                    </a:lnTo>
                    <a:lnTo>
                      <a:pt x="743" y="9219"/>
                    </a:lnTo>
                    <a:lnTo>
                      <a:pt x="743" y="9199"/>
                    </a:lnTo>
                    <a:lnTo>
                      <a:pt x="724" y="9162"/>
                    </a:lnTo>
                    <a:lnTo>
                      <a:pt x="724" y="9143"/>
                    </a:lnTo>
                    <a:lnTo>
                      <a:pt x="705" y="9104"/>
                    </a:lnTo>
                    <a:lnTo>
                      <a:pt x="686" y="9085"/>
                    </a:lnTo>
                    <a:lnTo>
                      <a:pt x="648" y="9066"/>
                    </a:lnTo>
                    <a:lnTo>
                      <a:pt x="610" y="9009"/>
                    </a:lnTo>
                    <a:lnTo>
                      <a:pt x="591" y="8990"/>
                    </a:lnTo>
                    <a:lnTo>
                      <a:pt x="553" y="8971"/>
                    </a:lnTo>
                    <a:lnTo>
                      <a:pt x="533" y="8952"/>
                    </a:lnTo>
                    <a:lnTo>
                      <a:pt x="514" y="8933"/>
                    </a:lnTo>
                    <a:lnTo>
                      <a:pt x="514" y="8914"/>
                    </a:lnTo>
                    <a:lnTo>
                      <a:pt x="496" y="8895"/>
                    </a:lnTo>
                    <a:lnTo>
                      <a:pt x="457" y="8800"/>
                    </a:lnTo>
                    <a:lnTo>
                      <a:pt x="457" y="8781"/>
                    </a:lnTo>
                    <a:lnTo>
                      <a:pt x="457" y="8762"/>
                    </a:lnTo>
                    <a:lnTo>
                      <a:pt x="457" y="8742"/>
                    </a:lnTo>
                    <a:lnTo>
                      <a:pt x="457" y="8723"/>
                    </a:lnTo>
                    <a:lnTo>
                      <a:pt x="477" y="8686"/>
                    </a:lnTo>
                    <a:lnTo>
                      <a:pt x="496" y="8666"/>
                    </a:lnTo>
                    <a:lnTo>
                      <a:pt x="514" y="8647"/>
                    </a:lnTo>
                    <a:lnTo>
                      <a:pt x="591" y="8590"/>
                    </a:lnTo>
                    <a:lnTo>
                      <a:pt x="629" y="8533"/>
                    </a:lnTo>
                    <a:lnTo>
                      <a:pt x="2057" y="5428"/>
                    </a:lnTo>
                    <a:lnTo>
                      <a:pt x="2400" y="4666"/>
                    </a:lnTo>
                    <a:lnTo>
                      <a:pt x="2419" y="4647"/>
                    </a:lnTo>
                    <a:lnTo>
                      <a:pt x="2419" y="4628"/>
                    </a:lnTo>
                    <a:lnTo>
                      <a:pt x="2400" y="4609"/>
                    </a:lnTo>
                    <a:lnTo>
                      <a:pt x="2400" y="4590"/>
                    </a:lnTo>
                    <a:lnTo>
                      <a:pt x="2419" y="4571"/>
                    </a:lnTo>
                    <a:lnTo>
                      <a:pt x="2458" y="4552"/>
                    </a:lnTo>
                    <a:lnTo>
                      <a:pt x="2477" y="4533"/>
                    </a:lnTo>
                    <a:lnTo>
                      <a:pt x="2419" y="4552"/>
                    </a:lnTo>
                    <a:lnTo>
                      <a:pt x="2400" y="4571"/>
                    </a:lnTo>
                    <a:lnTo>
                      <a:pt x="2381" y="4552"/>
                    </a:lnTo>
                    <a:lnTo>
                      <a:pt x="2362" y="4552"/>
                    </a:lnTo>
                    <a:lnTo>
                      <a:pt x="2343" y="4552"/>
                    </a:lnTo>
                    <a:lnTo>
                      <a:pt x="2324" y="4552"/>
                    </a:lnTo>
                    <a:lnTo>
                      <a:pt x="2324" y="4533"/>
                    </a:lnTo>
                    <a:lnTo>
                      <a:pt x="2324" y="4514"/>
                    </a:lnTo>
                    <a:lnTo>
                      <a:pt x="2324" y="4495"/>
                    </a:lnTo>
                    <a:lnTo>
                      <a:pt x="2324" y="4475"/>
                    </a:lnTo>
                    <a:lnTo>
                      <a:pt x="2324" y="4457"/>
                    </a:lnTo>
                    <a:lnTo>
                      <a:pt x="2305" y="4457"/>
                    </a:lnTo>
                    <a:lnTo>
                      <a:pt x="2286" y="4457"/>
                    </a:lnTo>
                    <a:lnTo>
                      <a:pt x="2229" y="4475"/>
                    </a:lnTo>
                    <a:lnTo>
                      <a:pt x="2191" y="4514"/>
                    </a:lnTo>
                    <a:lnTo>
                      <a:pt x="2172" y="4514"/>
                    </a:lnTo>
                    <a:lnTo>
                      <a:pt x="2153" y="4514"/>
                    </a:lnTo>
                    <a:lnTo>
                      <a:pt x="2133" y="4495"/>
                    </a:lnTo>
                    <a:lnTo>
                      <a:pt x="2114" y="4495"/>
                    </a:lnTo>
                    <a:lnTo>
                      <a:pt x="2096" y="4495"/>
                    </a:lnTo>
                    <a:lnTo>
                      <a:pt x="2096" y="4475"/>
                    </a:lnTo>
                    <a:lnTo>
                      <a:pt x="2077" y="4475"/>
                    </a:lnTo>
                    <a:lnTo>
                      <a:pt x="2057" y="4457"/>
                    </a:lnTo>
                    <a:lnTo>
                      <a:pt x="2057" y="4438"/>
                    </a:lnTo>
                    <a:lnTo>
                      <a:pt x="2077" y="4380"/>
                    </a:lnTo>
                    <a:lnTo>
                      <a:pt x="2077" y="4361"/>
                    </a:lnTo>
                    <a:lnTo>
                      <a:pt x="2077" y="4343"/>
                    </a:lnTo>
                    <a:lnTo>
                      <a:pt x="2057" y="4343"/>
                    </a:lnTo>
                    <a:lnTo>
                      <a:pt x="2038" y="4343"/>
                    </a:lnTo>
                    <a:lnTo>
                      <a:pt x="2019" y="4343"/>
                    </a:lnTo>
                    <a:lnTo>
                      <a:pt x="2001" y="4343"/>
                    </a:lnTo>
                    <a:lnTo>
                      <a:pt x="1981" y="4343"/>
                    </a:lnTo>
                    <a:lnTo>
                      <a:pt x="1981" y="4323"/>
                    </a:lnTo>
                    <a:lnTo>
                      <a:pt x="1924" y="4285"/>
                    </a:lnTo>
                    <a:lnTo>
                      <a:pt x="1905" y="4285"/>
                    </a:lnTo>
                    <a:lnTo>
                      <a:pt x="1867" y="4266"/>
                    </a:lnTo>
                    <a:lnTo>
                      <a:pt x="1848" y="4266"/>
                    </a:lnTo>
                    <a:lnTo>
                      <a:pt x="1829" y="4247"/>
                    </a:lnTo>
                    <a:lnTo>
                      <a:pt x="1791" y="4209"/>
                    </a:lnTo>
                    <a:lnTo>
                      <a:pt x="1772" y="4171"/>
                    </a:lnTo>
                    <a:lnTo>
                      <a:pt x="1752" y="4133"/>
                    </a:lnTo>
                    <a:lnTo>
                      <a:pt x="1715" y="4114"/>
                    </a:lnTo>
                    <a:lnTo>
                      <a:pt x="1676" y="4094"/>
                    </a:lnTo>
                    <a:lnTo>
                      <a:pt x="1657" y="4094"/>
                    </a:lnTo>
                    <a:lnTo>
                      <a:pt x="1620" y="4094"/>
                    </a:lnTo>
                    <a:lnTo>
                      <a:pt x="1600" y="4076"/>
                    </a:lnTo>
                    <a:lnTo>
                      <a:pt x="1600" y="4057"/>
                    </a:lnTo>
                    <a:lnTo>
                      <a:pt x="1600" y="4038"/>
                    </a:lnTo>
                    <a:lnTo>
                      <a:pt x="1581" y="4038"/>
                    </a:lnTo>
                    <a:lnTo>
                      <a:pt x="1562" y="4057"/>
                    </a:lnTo>
                    <a:lnTo>
                      <a:pt x="1543" y="4057"/>
                    </a:lnTo>
                    <a:lnTo>
                      <a:pt x="1524" y="4057"/>
                    </a:lnTo>
                    <a:lnTo>
                      <a:pt x="1505" y="4057"/>
                    </a:lnTo>
                    <a:lnTo>
                      <a:pt x="1486" y="4038"/>
                    </a:lnTo>
                    <a:lnTo>
                      <a:pt x="1467" y="4038"/>
                    </a:lnTo>
                    <a:lnTo>
                      <a:pt x="1410" y="4018"/>
                    </a:lnTo>
                    <a:lnTo>
                      <a:pt x="1391" y="3999"/>
                    </a:lnTo>
                    <a:lnTo>
                      <a:pt x="1353" y="3980"/>
                    </a:lnTo>
                    <a:lnTo>
                      <a:pt x="1334" y="3962"/>
                    </a:lnTo>
                    <a:lnTo>
                      <a:pt x="1315" y="3962"/>
                    </a:lnTo>
                    <a:lnTo>
                      <a:pt x="1219" y="3923"/>
                    </a:lnTo>
                    <a:lnTo>
                      <a:pt x="1200" y="3904"/>
                    </a:lnTo>
                    <a:lnTo>
                      <a:pt x="1200" y="3885"/>
                    </a:lnTo>
                    <a:lnTo>
                      <a:pt x="1181" y="3885"/>
                    </a:lnTo>
                    <a:lnTo>
                      <a:pt x="1181" y="3866"/>
                    </a:lnTo>
                    <a:lnTo>
                      <a:pt x="1162" y="3866"/>
                    </a:lnTo>
                    <a:lnTo>
                      <a:pt x="1143" y="3866"/>
                    </a:lnTo>
                    <a:lnTo>
                      <a:pt x="1124" y="3847"/>
                    </a:lnTo>
                    <a:lnTo>
                      <a:pt x="1086" y="3809"/>
                    </a:lnTo>
                    <a:lnTo>
                      <a:pt x="1086" y="3790"/>
                    </a:lnTo>
                    <a:lnTo>
                      <a:pt x="1067" y="3790"/>
                    </a:lnTo>
                    <a:lnTo>
                      <a:pt x="990" y="3771"/>
                    </a:lnTo>
                    <a:lnTo>
                      <a:pt x="990" y="3752"/>
                    </a:lnTo>
                    <a:lnTo>
                      <a:pt x="972" y="3752"/>
                    </a:lnTo>
                    <a:lnTo>
                      <a:pt x="953" y="3714"/>
                    </a:lnTo>
                    <a:lnTo>
                      <a:pt x="934" y="3714"/>
                    </a:lnTo>
                    <a:lnTo>
                      <a:pt x="914" y="3695"/>
                    </a:lnTo>
                    <a:lnTo>
                      <a:pt x="895" y="3695"/>
                    </a:lnTo>
                    <a:lnTo>
                      <a:pt x="819" y="3657"/>
                    </a:lnTo>
                    <a:lnTo>
                      <a:pt x="819" y="3637"/>
                    </a:lnTo>
                    <a:lnTo>
                      <a:pt x="800" y="3637"/>
                    </a:lnTo>
                    <a:lnTo>
                      <a:pt x="800" y="3618"/>
                    </a:lnTo>
                    <a:lnTo>
                      <a:pt x="781" y="3600"/>
                    </a:lnTo>
                    <a:lnTo>
                      <a:pt x="762" y="3600"/>
                    </a:lnTo>
                    <a:lnTo>
                      <a:pt x="743" y="3600"/>
                    </a:lnTo>
                    <a:lnTo>
                      <a:pt x="743" y="3581"/>
                    </a:lnTo>
                    <a:lnTo>
                      <a:pt x="724" y="3581"/>
                    </a:lnTo>
                    <a:lnTo>
                      <a:pt x="724" y="3561"/>
                    </a:lnTo>
                    <a:lnTo>
                      <a:pt x="686" y="3504"/>
                    </a:lnTo>
                    <a:lnTo>
                      <a:pt x="667" y="3504"/>
                    </a:lnTo>
                    <a:lnTo>
                      <a:pt x="648" y="3485"/>
                    </a:lnTo>
                    <a:lnTo>
                      <a:pt x="629" y="3504"/>
                    </a:lnTo>
                    <a:lnTo>
                      <a:pt x="629" y="3485"/>
                    </a:lnTo>
                    <a:lnTo>
                      <a:pt x="610" y="3485"/>
                    </a:lnTo>
                    <a:lnTo>
                      <a:pt x="533" y="3428"/>
                    </a:lnTo>
                    <a:lnTo>
                      <a:pt x="533" y="3409"/>
                    </a:lnTo>
                    <a:lnTo>
                      <a:pt x="514" y="3390"/>
                    </a:lnTo>
                    <a:lnTo>
                      <a:pt x="514" y="3371"/>
                    </a:lnTo>
                    <a:lnTo>
                      <a:pt x="514" y="3333"/>
                    </a:lnTo>
                    <a:lnTo>
                      <a:pt x="514" y="3314"/>
                    </a:lnTo>
                    <a:lnTo>
                      <a:pt x="496" y="3295"/>
                    </a:lnTo>
                    <a:lnTo>
                      <a:pt x="496" y="3276"/>
                    </a:lnTo>
                    <a:lnTo>
                      <a:pt x="496" y="3237"/>
                    </a:lnTo>
                    <a:lnTo>
                      <a:pt x="477" y="3237"/>
                    </a:lnTo>
                    <a:lnTo>
                      <a:pt x="477" y="3219"/>
                    </a:lnTo>
                    <a:lnTo>
                      <a:pt x="457" y="3219"/>
                    </a:lnTo>
                    <a:lnTo>
                      <a:pt x="438" y="3200"/>
                    </a:lnTo>
                    <a:lnTo>
                      <a:pt x="381" y="3161"/>
                    </a:lnTo>
                    <a:lnTo>
                      <a:pt x="362" y="3161"/>
                    </a:lnTo>
                    <a:lnTo>
                      <a:pt x="343" y="3161"/>
                    </a:lnTo>
                    <a:lnTo>
                      <a:pt x="324" y="3161"/>
                    </a:lnTo>
                    <a:lnTo>
                      <a:pt x="248" y="3085"/>
                    </a:lnTo>
                    <a:lnTo>
                      <a:pt x="210" y="3047"/>
                    </a:lnTo>
                    <a:lnTo>
                      <a:pt x="210" y="3028"/>
                    </a:lnTo>
                    <a:lnTo>
                      <a:pt x="210" y="2990"/>
                    </a:lnTo>
                    <a:lnTo>
                      <a:pt x="210" y="2952"/>
                    </a:lnTo>
                    <a:lnTo>
                      <a:pt x="210" y="2914"/>
                    </a:lnTo>
                    <a:lnTo>
                      <a:pt x="210" y="2895"/>
                    </a:lnTo>
                    <a:lnTo>
                      <a:pt x="210" y="2875"/>
                    </a:lnTo>
                    <a:lnTo>
                      <a:pt x="229" y="2875"/>
                    </a:lnTo>
                    <a:lnTo>
                      <a:pt x="229" y="2857"/>
                    </a:lnTo>
                    <a:lnTo>
                      <a:pt x="210" y="2838"/>
                    </a:lnTo>
                    <a:lnTo>
                      <a:pt x="191" y="2838"/>
                    </a:lnTo>
                    <a:lnTo>
                      <a:pt x="191" y="2819"/>
                    </a:lnTo>
                    <a:lnTo>
                      <a:pt x="133" y="2799"/>
                    </a:lnTo>
                    <a:lnTo>
                      <a:pt x="115" y="2799"/>
                    </a:lnTo>
                    <a:lnTo>
                      <a:pt x="115" y="2780"/>
                    </a:lnTo>
                    <a:lnTo>
                      <a:pt x="96" y="2761"/>
                    </a:lnTo>
                    <a:lnTo>
                      <a:pt x="96" y="2743"/>
                    </a:lnTo>
                    <a:lnTo>
                      <a:pt x="96" y="2704"/>
                    </a:lnTo>
                    <a:lnTo>
                      <a:pt x="96" y="2609"/>
                    </a:lnTo>
                    <a:lnTo>
                      <a:pt x="96" y="2552"/>
                    </a:lnTo>
                    <a:lnTo>
                      <a:pt x="115" y="2533"/>
                    </a:lnTo>
                    <a:lnTo>
                      <a:pt x="115" y="2514"/>
                    </a:lnTo>
                    <a:lnTo>
                      <a:pt x="96" y="2228"/>
                    </a:lnTo>
                    <a:lnTo>
                      <a:pt x="0" y="1219"/>
                    </a:lnTo>
                    <a:lnTo>
                      <a:pt x="19" y="1219"/>
                    </a:lnTo>
                    <a:lnTo>
                      <a:pt x="38" y="1238"/>
                    </a:lnTo>
                    <a:lnTo>
                      <a:pt x="57" y="1256"/>
                    </a:lnTo>
                    <a:lnTo>
                      <a:pt x="57" y="1275"/>
                    </a:lnTo>
                    <a:lnTo>
                      <a:pt x="57" y="1295"/>
                    </a:lnTo>
                    <a:lnTo>
                      <a:pt x="96" y="1314"/>
                    </a:lnTo>
                    <a:lnTo>
                      <a:pt x="115" y="1333"/>
                    </a:lnTo>
                    <a:lnTo>
                      <a:pt x="133" y="1333"/>
                    </a:lnTo>
                    <a:lnTo>
                      <a:pt x="152" y="1333"/>
                    </a:lnTo>
                    <a:lnTo>
                      <a:pt x="172" y="1314"/>
                    </a:lnTo>
                    <a:lnTo>
                      <a:pt x="191" y="1295"/>
                    </a:lnTo>
                    <a:lnTo>
                      <a:pt x="210" y="1295"/>
                    </a:lnTo>
                    <a:lnTo>
                      <a:pt x="248" y="1256"/>
                    </a:lnTo>
                    <a:lnTo>
                      <a:pt x="248" y="1238"/>
                    </a:lnTo>
                    <a:lnTo>
                      <a:pt x="267" y="1238"/>
                    </a:lnTo>
                    <a:lnTo>
                      <a:pt x="362" y="1256"/>
                    </a:lnTo>
                    <a:lnTo>
                      <a:pt x="362" y="1238"/>
                    </a:lnTo>
                    <a:lnTo>
                      <a:pt x="381" y="1238"/>
                    </a:lnTo>
                    <a:lnTo>
                      <a:pt x="400" y="1238"/>
                    </a:lnTo>
                    <a:lnTo>
                      <a:pt x="400" y="1256"/>
                    </a:lnTo>
                    <a:lnTo>
                      <a:pt x="419" y="1256"/>
                    </a:lnTo>
                    <a:lnTo>
                      <a:pt x="438" y="1199"/>
                    </a:lnTo>
                    <a:lnTo>
                      <a:pt x="457" y="1199"/>
                    </a:lnTo>
                    <a:lnTo>
                      <a:pt x="457" y="1161"/>
                    </a:lnTo>
                    <a:lnTo>
                      <a:pt x="438" y="1142"/>
                    </a:lnTo>
                    <a:lnTo>
                      <a:pt x="419" y="1104"/>
                    </a:lnTo>
                    <a:lnTo>
                      <a:pt x="419" y="1085"/>
                    </a:lnTo>
                    <a:lnTo>
                      <a:pt x="438" y="1085"/>
                    </a:lnTo>
                    <a:close/>
                    <a:moveTo>
                      <a:pt x="9048" y="4076"/>
                    </a:moveTo>
                    <a:lnTo>
                      <a:pt x="9067" y="4094"/>
                    </a:lnTo>
                    <a:lnTo>
                      <a:pt x="9048" y="4114"/>
                    </a:lnTo>
                    <a:lnTo>
                      <a:pt x="9048" y="4133"/>
                    </a:lnTo>
                    <a:lnTo>
                      <a:pt x="9029" y="4133"/>
                    </a:lnTo>
                    <a:lnTo>
                      <a:pt x="9010" y="4171"/>
                    </a:lnTo>
                    <a:lnTo>
                      <a:pt x="8991" y="4209"/>
                    </a:lnTo>
                    <a:lnTo>
                      <a:pt x="8972" y="4209"/>
                    </a:lnTo>
                    <a:lnTo>
                      <a:pt x="8953" y="4209"/>
                    </a:lnTo>
                    <a:lnTo>
                      <a:pt x="8915" y="4190"/>
                    </a:lnTo>
                    <a:lnTo>
                      <a:pt x="8896" y="4190"/>
                    </a:lnTo>
                    <a:lnTo>
                      <a:pt x="8896" y="4171"/>
                    </a:lnTo>
                    <a:lnTo>
                      <a:pt x="8896" y="4152"/>
                    </a:lnTo>
                    <a:lnTo>
                      <a:pt x="8915" y="4133"/>
                    </a:lnTo>
                    <a:lnTo>
                      <a:pt x="8934" y="4133"/>
                    </a:lnTo>
                    <a:lnTo>
                      <a:pt x="8934" y="4114"/>
                    </a:lnTo>
                    <a:lnTo>
                      <a:pt x="8934" y="4094"/>
                    </a:lnTo>
                    <a:lnTo>
                      <a:pt x="8972" y="4076"/>
                    </a:lnTo>
                    <a:lnTo>
                      <a:pt x="8991" y="4057"/>
                    </a:lnTo>
                    <a:lnTo>
                      <a:pt x="9010" y="4038"/>
                    </a:lnTo>
                    <a:lnTo>
                      <a:pt x="9029" y="4038"/>
                    </a:lnTo>
                    <a:lnTo>
                      <a:pt x="9029" y="4057"/>
                    </a:lnTo>
                    <a:lnTo>
                      <a:pt x="9029" y="4076"/>
                    </a:lnTo>
                    <a:lnTo>
                      <a:pt x="9048" y="4076"/>
                    </a:lnTo>
                    <a:close/>
                    <a:moveTo>
                      <a:pt x="9944" y="3428"/>
                    </a:moveTo>
                    <a:lnTo>
                      <a:pt x="9944" y="3447"/>
                    </a:lnTo>
                    <a:lnTo>
                      <a:pt x="9962" y="3485"/>
                    </a:lnTo>
                    <a:lnTo>
                      <a:pt x="9981" y="3485"/>
                    </a:lnTo>
                    <a:lnTo>
                      <a:pt x="9962" y="3523"/>
                    </a:lnTo>
                    <a:lnTo>
                      <a:pt x="9962" y="3542"/>
                    </a:lnTo>
                    <a:lnTo>
                      <a:pt x="9944" y="3561"/>
                    </a:lnTo>
                    <a:lnTo>
                      <a:pt x="9925" y="3561"/>
                    </a:lnTo>
                    <a:lnTo>
                      <a:pt x="9905" y="3561"/>
                    </a:lnTo>
                    <a:lnTo>
                      <a:pt x="9905" y="3581"/>
                    </a:lnTo>
                    <a:lnTo>
                      <a:pt x="9886" y="3581"/>
                    </a:lnTo>
                    <a:lnTo>
                      <a:pt x="9886" y="3561"/>
                    </a:lnTo>
                    <a:lnTo>
                      <a:pt x="9886" y="3542"/>
                    </a:lnTo>
                    <a:lnTo>
                      <a:pt x="9886" y="3561"/>
                    </a:lnTo>
                    <a:lnTo>
                      <a:pt x="9867" y="3561"/>
                    </a:lnTo>
                    <a:lnTo>
                      <a:pt x="9848" y="3542"/>
                    </a:lnTo>
                    <a:lnTo>
                      <a:pt x="9829" y="3523"/>
                    </a:lnTo>
                    <a:lnTo>
                      <a:pt x="9810" y="3523"/>
                    </a:lnTo>
                    <a:lnTo>
                      <a:pt x="9829" y="3504"/>
                    </a:lnTo>
                    <a:lnTo>
                      <a:pt x="9848" y="3485"/>
                    </a:lnTo>
                    <a:lnTo>
                      <a:pt x="9867" y="3447"/>
                    </a:lnTo>
                    <a:lnTo>
                      <a:pt x="9886" y="3428"/>
                    </a:lnTo>
                    <a:lnTo>
                      <a:pt x="9944" y="3428"/>
                    </a:lnTo>
                    <a:close/>
                    <a:moveTo>
                      <a:pt x="10077" y="3200"/>
                    </a:moveTo>
                    <a:lnTo>
                      <a:pt x="10096" y="3237"/>
                    </a:lnTo>
                    <a:lnTo>
                      <a:pt x="10115" y="3256"/>
                    </a:lnTo>
                    <a:lnTo>
                      <a:pt x="10077" y="3256"/>
                    </a:lnTo>
                    <a:lnTo>
                      <a:pt x="10115" y="3276"/>
                    </a:lnTo>
                    <a:lnTo>
                      <a:pt x="10096" y="3295"/>
                    </a:lnTo>
                    <a:lnTo>
                      <a:pt x="10077" y="3352"/>
                    </a:lnTo>
                    <a:lnTo>
                      <a:pt x="10057" y="3390"/>
                    </a:lnTo>
                    <a:lnTo>
                      <a:pt x="10039" y="3390"/>
                    </a:lnTo>
                    <a:lnTo>
                      <a:pt x="9981" y="3390"/>
                    </a:lnTo>
                    <a:lnTo>
                      <a:pt x="9962" y="3390"/>
                    </a:lnTo>
                    <a:lnTo>
                      <a:pt x="9962" y="3371"/>
                    </a:lnTo>
                    <a:lnTo>
                      <a:pt x="9962" y="3352"/>
                    </a:lnTo>
                    <a:lnTo>
                      <a:pt x="9962" y="3333"/>
                    </a:lnTo>
                    <a:lnTo>
                      <a:pt x="9981" y="3295"/>
                    </a:lnTo>
                    <a:lnTo>
                      <a:pt x="10001" y="3276"/>
                    </a:lnTo>
                    <a:lnTo>
                      <a:pt x="10020" y="3237"/>
                    </a:lnTo>
                    <a:lnTo>
                      <a:pt x="10020" y="3219"/>
                    </a:lnTo>
                    <a:lnTo>
                      <a:pt x="10077" y="3200"/>
                    </a:lnTo>
                    <a:close/>
                    <a:moveTo>
                      <a:pt x="10306" y="3047"/>
                    </a:moveTo>
                    <a:lnTo>
                      <a:pt x="10306" y="3028"/>
                    </a:lnTo>
                    <a:lnTo>
                      <a:pt x="10324" y="3047"/>
                    </a:lnTo>
                    <a:lnTo>
                      <a:pt x="10343" y="3047"/>
                    </a:lnTo>
                    <a:lnTo>
                      <a:pt x="10362" y="3066"/>
                    </a:lnTo>
                    <a:lnTo>
                      <a:pt x="10343" y="3085"/>
                    </a:lnTo>
                    <a:lnTo>
                      <a:pt x="10324" y="3104"/>
                    </a:lnTo>
                    <a:lnTo>
                      <a:pt x="10286" y="3123"/>
                    </a:lnTo>
                    <a:lnTo>
                      <a:pt x="10286" y="3104"/>
                    </a:lnTo>
                    <a:lnTo>
                      <a:pt x="10267" y="3085"/>
                    </a:lnTo>
                    <a:lnTo>
                      <a:pt x="10267" y="3066"/>
                    </a:lnTo>
                    <a:lnTo>
                      <a:pt x="10286" y="3066"/>
                    </a:lnTo>
                    <a:lnTo>
                      <a:pt x="10286" y="3047"/>
                    </a:lnTo>
                    <a:lnTo>
                      <a:pt x="10267" y="3047"/>
                    </a:lnTo>
                    <a:lnTo>
                      <a:pt x="10286" y="3028"/>
                    </a:lnTo>
                    <a:lnTo>
                      <a:pt x="10306" y="3028"/>
                    </a:lnTo>
                    <a:lnTo>
                      <a:pt x="10306" y="3047"/>
                    </a:lnTo>
                    <a:close/>
                    <a:moveTo>
                      <a:pt x="7619" y="3009"/>
                    </a:moveTo>
                    <a:lnTo>
                      <a:pt x="7619" y="3047"/>
                    </a:lnTo>
                    <a:lnTo>
                      <a:pt x="7619" y="3066"/>
                    </a:lnTo>
                    <a:lnTo>
                      <a:pt x="7619" y="3085"/>
                    </a:lnTo>
                    <a:lnTo>
                      <a:pt x="7600" y="3104"/>
                    </a:lnTo>
                    <a:lnTo>
                      <a:pt x="7563" y="3104"/>
                    </a:lnTo>
                    <a:lnTo>
                      <a:pt x="7543" y="3123"/>
                    </a:lnTo>
                    <a:lnTo>
                      <a:pt x="7505" y="3123"/>
                    </a:lnTo>
                    <a:lnTo>
                      <a:pt x="7467" y="3161"/>
                    </a:lnTo>
                    <a:lnTo>
                      <a:pt x="7448" y="3161"/>
                    </a:lnTo>
                    <a:lnTo>
                      <a:pt x="7429" y="3180"/>
                    </a:lnTo>
                    <a:lnTo>
                      <a:pt x="7391" y="3180"/>
                    </a:lnTo>
                    <a:lnTo>
                      <a:pt x="7372" y="3200"/>
                    </a:lnTo>
                    <a:lnTo>
                      <a:pt x="7353" y="3219"/>
                    </a:lnTo>
                    <a:lnTo>
                      <a:pt x="7353" y="3200"/>
                    </a:lnTo>
                    <a:lnTo>
                      <a:pt x="7353" y="3161"/>
                    </a:lnTo>
                    <a:lnTo>
                      <a:pt x="7353" y="3142"/>
                    </a:lnTo>
                    <a:lnTo>
                      <a:pt x="7353" y="3123"/>
                    </a:lnTo>
                    <a:lnTo>
                      <a:pt x="7372" y="3085"/>
                    </a:lnTo>
                    <a:lnTo>
                      <a:pt x="7391" y="3066"/>
                    </a:lnTo>
                    <a:lnTo>
                      <a:pt x="7410" y="3066"/>
                    </a:lnTo>
                    <a:lnTo>
                      <a:pt x="7429" y="3066"/>
                    </a:lnTo>
                    <a:lnTo>
                      <a:pt x="7467" y="3028"/>
                    </a:lnTo>
                    <a:lnTo>
                      <a:pt x="7486" y="3009"/>
                    </a:lnTo>
                    <a:lnTo>
                      <a:pt x="7524" y="2990"/>
                    </a:lnTo>
                    <a:lnTo>
                      <a:pt x="7582" y="2971"/>
                    </a:lnTo>
                    <a:lnTo>
                      <a:pt x="7563" y="2990"/>
                    </a:lnTo>
                    <a:lnTo>
                      <a:pt x="7563" y="3009"/>
                    </a:lnTo>
                    <a:lnTo>
                      <a:pt x="7600" y="2952"/>
                    </a:lnTo>
                    <a:lnTo>
                      <a:pt x="7600" y="2971"/>
                    </a:lnTo>
                    <a:lnTo>
                      <a:pt x="7600" y="2990"/>
                    </a:lnTo>
                    <a:lnTo>
                      <a:pt x="7619" y="3009"/>
                    </a:lnTo>
                    <a:close/>
                    <a:moveTo>
                      <a:pt x="10572" y="2971"/>
                    </a:moveTo>
                    <a:lnTo>
                      <a:pt x="10591" y="2990"/>
                    </a:lnTo>
                    <a:lnTo>
                      <a:pt x="10591" y="3009"/>
                    </a:lnTo>
                    <a:lnTo>
                      <a:pt x="10591" y="3028"/>
                    </a:lnTo>
                    <a:lnTo>
                      <a:pt x="10591" y="3047"/>
                    </a:lnTo>
                    <a:lnTo>
                      <a:pt x="10591" y="3066"/>
                    </a:lnTo>
                    <a:lnTo>
                      <a:pt x="10591" y="3085"/>
                    </a:lnTo>
                    <a:lnTo>
                      <a:pt x="10591" y="3104"/>
                    </a:lnTo>
                    <a:lnTo>
                      <a:pt x="10572" y="3104"/>
                    </a:lnTo>
                    <a:lnTo>
                      <a:pt x="10553" y="3104"/>
                    </a:lnTo>
                    <a:lnTo>
                      <a:pt x="10534" y="3104"/>
                    </a:lnTo>
                    <a:lnTo>
                      <a:pt x="10534" y="3085"/>
                    </a:lnTo>
                    <a:lnTo>
                      <a:pt x="10534" y="3066"/>
                    </a:lnTo>
                    <a:lnTo>
                      <a:pt x="10515" y="3028"/>
                    </a:lnTo>
                    <a:lnTo>
                      <a:pt x="10496" y="3028"/>
                    </a:lnTo>
                    <a:lnTo>
                      <a:pt x="10496" y="3009"/>
                    </a:lnTo>
                    <a:lnTo>
                      <a:pt x="10477" y="2971"/>
                    </a:lnTo>
                    <a:lnTo>
                      <a:pt x="10496" y="2971"/>
                    </a:lnTo>
                    <a:lnTo>
                      <a:pt x="10496" y="2952"/>
                    </a:lnTo>
                    <a:lnTo>
                      <a:pt x="10515" y="2952"/>
                    </a:lnTo>
                    <a:lnTo>
                      <a:pt x="10534" y="2971"/>
                    </a:lnTo>
                    <a:lnTo>
                      <a:pt x="10553" y="2990"/>
                    </a:lnTo>
                    <a:lnTo>
                      <a:pt x="10572" y="2971"/>
                    </a:lnTo>
                    <a:close/>
                    <a:moveTo>
                      <a:pt x="7277" y="3009"/>
                    </a:moveTo>
                    <a:lnTo>
                      <a:pt x="7296" y="3009"/>
                    </a:lnTo>
                    <a:lnTo>
                      <a:pt x="7315" y="3028"/>
                    </a:lnTo>
                    <a:lnTo>
                      <a:pt x="7315" y="3047"/>
                    </a:lnTo>
                    <a:lnTo>
                      <a:pt x="7296" y="3066"/>
                    </a:lnTo>
                    <a:lnTo>
                      <a:pt x="7238" y="3180"/>
                    </a:lnTo>
                    <a:lnTo>
                      <a:pt x="7238" y="3219"/>
                    </a:lnTo>
                    <a:lnTo>
                      <a:pt x="7219" y="3333"/>
                    </a:lnTo>
                    <a:lnTo>
                      <a:pt x="7201" y="3390"/>
                    </a:lnTo>
                    <a:lnTo>
                      <a:pt x="7182" y="3390"/>
                    </a:lnTo>
                    <a:lnTo>
                      <a:pt x="7182" y="3409"/>
                    </a:lnTo>
                    <a:lnTo>
                      <a:pt x="7162" y="3371"/>
                    </a:lnTo>
                    <a:lnTo>
                      <a:pt x="7143" y="3390"/>
                    </a:lnTo>
                    <a:lnTo>
                      <a:pt x="7067" y="3523"/>
                    </a:lnTo>
                    <a:lnTo>
                      <a:pt x="7048" y="3542"/>
                    </a:lnTo>
                    <a:lnTo>
                      <a:pt x="6934" y="3637"/>
                    </a:lnTo>
                    <a:lnTo>
                      <a:pt x="6896" y="3657"/>
                    </a:lnTo>
                    <a:lnTo>
                      <a:pt x="6877" y="3676"/>
                    </a:lnTo>
                    <a:lnTo>
                      <a:pt x="6857" y="3676"/>
                    </a:lnTo>
                    <a:lnTo>
                      <a:pt x="6857" y="3695"/>
                    </a:lnTo>
                    <a:lnTo>
                      <a:pt x="6820" y="3695"/>
                    </a:lnTo>
                    <a:lnTo>
                      <a:pt x="6820" y="3714"/>
                    </a:lnTo>
                    <a:lnTo>
                      <a:pt x="6820" y="3733"/>
                    </a:lnTo>
                    <a:lnTo>
                      <a:pt x="6801" y="3733"/>
                    </a:lnTo>
                    <a:lnTo>
                      <a:pt x="6762" y="3771"/>
                    </a:lnTo>
                    <a:lnTo>
                      <a:pt x="6705" y="3790"/>
                    </a:lnTo>
                    <a:lnTo>
                      <a:pt x="6686" y="3809"/>
                    </a:lnTo>
                    <a:lnTo>
                      <a:pt x="6648" y="3809"/>
                    </a:lnTo>
                    <a:lnTo>
                      <a:pt x="6610" y="3828"/>
                    </a:lnTo>
                    <a:lnTo>
                      <a:pt x="6591" y="3828"/>
                    </a:lnTo>
                    <a:lnTo>
                      <a:pt x="6572" y="3809"/>
                    </a:lnTo>
                    <a:lnTo>
                      <a:pt x="6553" y="3771"/>
                    </a:lnTo>
                    <a:lnTo>
                      <a:pt x="6572" y="3733"/>
                    </a:lnTo>
                    <a:lnTo>
                      <a:pt x="6610" y="3695"/>
                    </a:lnTo>
                    <a:lnTo>
                      <a:pt x="6610" y="3676"/>
                    </a:lnTo>
                    <a:lnTo>
                      <a:pt x="6610" y="3657"/>
                    </a:lnTo>
                    <a:lnTo>
                      <a:pt x="6610" y="3618"/>
                    </a:lnTo>
                    <a:lnTo>
                      <a:pt x="6629" y="3618"/>
                    </a:lnTo>
                    <a:lnTo>
                      <a:pt x="6629" y="3600"/>
                    </a:lnTo>
                    <a:lnTo>
                      <a:pt x="6686" y="3561"/>
                    </a:lnTo>
                    <a:lnTo>
                      <a:pt x="6705" y="3542"/>
                    </a:lnTo>
                    <a:lnTo>
                      <a:pt x="6705" y="3523"/>
                    </a:lnTo>
                    <a:lnTo>
                      <a:pt x="6724" y="3523"/>
                    </a:lnTo>
                    <a:lnTo>
                      <a:pt x="6743" y="3504"/>
                    </a:lnTo>
                    <a:lnTo>
                      <a:pt x="6781" y="3485"/>
                    </a:lnTo>
                    <a:lnTo>
                      <a:pt x="6801" y="3466"/>
                    </a:lnTo>
                    <a:lnTo>
                      <a:pt x="6820" y="3428"/>
                    </a:lnTo>
                    <a:lnTo>
                      <a:pt x="6801" y="3390"/>
                    </a:lnTo>
                    <a:lnTo>
                      <a:pt x="6801" y="3256"/>
                    </a:lnTo>
                    <a:lnTo>
                      <a:pt x="6820" y="3237"/>
                    </a:lnTo>
                    <a:lnTo>
                      <a:pt x="6857" y="3180"/>
                    </a:lnTo>
                    <a:lnTo>
                      <a:pt x="6896" y="3085"/>
                    </a:lnTo>
                    <a:lnTo>
                      <a:pt x="6934" y="3066"/>
                    </a:lnTo>
                    <a:lnTo>
                      <a:pt x="6953" y="3028"/>
                    </a:lnTo>
                    <a:lnTo>
                      <a:pt x="6972" y="3009"/>
                    </a:lnTo>
                    <a:lnTo>
                      <a:pt x="7029" y="2971"/>
                    </a:lnTo>
                    <a:lnTo>
                      <a:pt x="7048" y="2952"/>
                    </a:lnTo>
                    <a:lnTo>
                      <a:pt x="7105" y="2933"/>
                    </a:lnTo>
                    <a:lnTo>
                      <a:pt x="7124" y="2933"/>
                    </a:lnTo>
                    <a:lnTo>
                      <a:pt x="7124" y="2952"/>
                    </a:lnTo>
                    <a:lnTo>
                      <a:pt x="7105" y="2971"/>
                    </a:lnTo>
                    <a:lnTo>
                      <a:pt x="7105" y="2990"/>
                    </a:lnTo>
                    <a:lnTo>
                      <a:pt x="7105" y="3009"/>
                    </a:lnTo>
                    <a:lnTo>
                      <a:pt x="7105" y="3028"/>
                    </a:lnTo>
                    <a:lnTo>
                      <a:pt x="7086" y="3047"/>
                    </a:lnTo>
                    <a:lnTo>
                      <a:pt x="7105" y="3047"/>
                    </a:lnTo>
                    <a:lnTo>
                      <a:pt x="7124" y="3028"/>
                    </a:lnTo>
                    <a:lnTo>
                      <a:pt x="7124" y="3009"/>
                    </a:lnTo>
                    <a:lnTo>
                      <a:pt x="7124" y="2990"/>
                    </a:lnTo>
                    <a:lnTo>
                      <a:pt x="7124" y="2971"/>
                    </a:lnTo>
                    <a:lnTo>
                      <a:pt x="7124" y="2990"/>
                    </a:lnTo>
                    <a:lnTo>
                      <a:pt x="7143" y="2990"/>
                    </a:lnTo>
                    <a:lnTo>
                      <a:pt x="7143" y="2971"/>
                    </a:lnTo>
                    <a:lnTo>
                      <a:pt x="7143" y="2990"/>
                    </a:lnTo>
                    <a:lnTo>
                      <a:pt x="7162" y="2990"/>
                    </a:lnTo>
                    <a:lnTo>
                      <a:pt x="7143" y="2971"/>
                    </a:lnTo>
                    <a:lnTo>
                      <a:pt x="7143" y="2952"/>
                    </a:lnTo>
                    <a:lnTo>
                      <a:pt x="7143" y="2933"/>
                    </a:lnTo>
                    <a:lnTo>
                      <a:pt x="7162" y="2914"/>
                    </a:lnTo>
                    <a:lnTo>
                      <a:pt x="7219" y="2933"/>
                    </a:lnTo>
                    <a:lnTo>
                      <a:pt x="7238" y="2952"/>
                    </a:lnTo>
                    <a:lnTo>
                      <a:pt x="7258" y="3009"/>
                    </a:lnTo>
                    <a:lnTo>
                      <a:pt x="7277" y="3009"/>
                    </a:lnTo>
                    <a:close/>
                    <a:moveTo>
                      <a:pt x="7296" y="2571"/>
                    </a:moveTo>
                    <a:lnTo>
                      <a:pt x="7334" y="2571"/>
                    </a:lnTo>
                    <a:lnTo>
                      <a:pt x="7315" y="2590"/>
                    </a:lnTo>
                    <a:lnTo>
                      <a:pt x="7315" y="2609"/>
                    </a:lnTo>
                    <a:lnTo>
                      <a:pt x="7315" y="2628"/>
                    </a:lnTo>
                    <a:lnTo>
                      <a:pt x="7334" y="2628"/>
                    </a:lnTo>
                    <a:lnTo>
                      <a:pt x="7315" y="2628"/>
                    </a:lnTo>
                    <a:lnTo>
                      <a:pt x="7315" y="2647"/>
                    </a:lnTo>
                    <a:lnTo>
                      <a:pt x="7315" y="2685"/>
                    </a:lnTo>
                    <a:lnTo>
                      <a:pt x="7296" y="2723"/>
                    </a:lnTo>
                    <a:lnTo>
                      <a:pt x="7258" y="2761"/>
                    </a:lnTo>
                    <a:lnTo>
                      <a:pt x="7182" y="2819"/>
                    </a:lnTo>
                    <a:lnTo>
                      <a:pt x="7124" y="2838"/>
                    </a:lnTo>
                    <a:lnTo>
                      <a:pt x="7105" y="2875"/>
                    </a:lnTo>
                    <a:lnTo>
                      <a:pt x="7086" y="2875"/>
                    </a:lnTo>
                    <a:lnTo>
                      <a:pt x="7067" y="2875"/>
                    </a:lnTo>
                    <a:lnTo>
                      <a:pt x="7067" y="2838"/>
                    </a:lnTo>
                    <a:lnTo>
                      <a:pt x="7086" y="2838"/>
                    </a:lnTo>
                    <a:lnTo>
                      <a:pt x="7105" y="2819"/>
                    </a:lnTo>
                    <a:lnTo>
                      <a:pt x="7124" y="2799"/>
                    </a:lnTo>
                    <a:lnTo>
                      <a:pt x="7143" y="2780"/>
                    </a:lnTo>
                    <a:lnTo>
                      <a:pt x="7201" y="2647"/>
                    </a:lnTo>
                    <a:lnTo>
                      <a:pt x="7219" y="2628"/>
                    </a:lnTo>
                    <a:lnTo>
                      <a:pt x="7238" y="2609"/>
                    </a:lnTo>
                    <a:lnTo>
                      <a:pt x="7258" y="2590"/>
                    </a:lnTo>
                    <a:lnTo>
                      <a:pt x="7277" y="2590"/>
                    </a:lnTo>
                    <a:lnTo>
                      <a:pt x="7296" y="2571"/>
                    </a:lnTo>
                    <a:close/>
                    <a:moveTo>
                      <a:pt x="9829" y="2971"/>
                    </a:moveTo>
                    <a:lnTo>
                      <a:pt x="9810" y="2990"/>
                    </a:lnTo>
                    <a:lnTo>
                      <a:pt x="9810" y="3028"/>
                    </a:lnTo>
                    <a:lnTo>
                      <a:pt x="9810" y="3047"/>
                    </a:lnTo>
                    <a:lnTo>
                      <a:pt x="9791" y="3066"/>
                    </a:lnTo>
                    <a:lnTo>
                      <a:pt x="9791" y="3085"/>
                    </a:lnTo>
                    <a:lnTo>
                      <a:pt x="9791" y="3123"/>
                    </a:lnTo>
                    <a:lnTo>
                      <a:pt x="9791" y="3142"/>
                    </a:lnTo>
                    <a:lnTo>
                      <a:pt x="9772" y="3123"/>
                    </a:lnTo>
                    <a:lnTo>
                      <a:pt x="9753" y="3104"/>
                    </a:lnTo>
                    <a:lnTo>
                      <a:pt x="9715" y="3066"/>
                    </a:lnTo>
                    <a:lnTo>
                      <a:pt x="9734" y="3104"/>
                    </a:lnTo>
                    <a:lnTo>
                      <a:pt x="9753" y="3142"/>
                    </a:lnTo>
                    <a:lnTo>
                      <a:pt x="9772" y="3161"/>
                    </a:lnTo>
                    <a:lnTo>
                      <a:pt x="9753" y="3180"/>
                    </a:lnTo>
                    <a:lnTo>
                      <a:pt x="9753" y="3200"/>
                    </a:lnTo>
                    <a:lnTo>
                      <a:pt x="9772" y="3237"/>
                    </a:lnTo>
                    <a:lnTo>
                      <a:pt x="9753" y="3256"/>
                    </a:lnTo>
                    <a:lnTo>
                      <a:pt x="9753" y="3276"/>
                    </a:lnTo>
                    <a:lnTo>
                      <a:pt x="9734" y="3295"/>
                    </a:lnTo>
                    <a:lnTo>
                      <a:pt x="9677" y="3314"/>
                    </a:lnTo>
                    <a:lnTo>
                      <a:pt x="9658" y="3333"/>
                    </a:lnTo>
                    <a:lnTo>
                      <a:pt x="9658" y="3352"/>
                    </a:lnTo>
                    <a:lnTo>
                      <a:pt x="9658" y="3371"/>
                    </a:lnTo>
                    <a:lnTo>
                      <a:pt x="9639" y="3371"/>
                    </a:lnTo>
                    <a:lnTo>
                      <a:pt x="9639" y="3390"/>
                    </a:lnTo>
                    <a:lnTo>
                      <a:pt x="9658" y="3390"/>
                    </a:lnTo>
                    <a:lnTo>
                      <a:pt x="9677" y="3390"/>
                    </a:lnTo>
                    <a:lnTo>
                      <a:pt x="9658" y="3409"/>
                    </a:lnTo>
                    <a:lnTo>
                      <a:pt x="9639" y="3409"/>
                    </a:lnTo>
                    <a:lnTo>
                      <a:pt x="9639" y="3428"/>
                    </a:lnTo>
                    <a:lnTo>
                      <a:pt x="9658" y="3409"/>
                    </a:lnTo>
                    <a:lnTo>
                      <a:pt x="9658" y="3428"/>
                    </a:lnTo>
                    <a:lnTo>
                      <a:pt x="9658" y="3447"/>
                    </a:lnTo>
                    <a:lnTo>
                      <a:pt x="9639" y="3466"/>
                    </a:lnTo>
                    <a:lnTo>
                      <a:pt x="9620" y="3466"/>
                    </a:lnTo>
                    <a:lnTo>
                      <a:pt x="9581" y="3504"/>
                    </a:lnTo>
                    <a:lnTo>
                      <a:pt x="9563" y="3504"/>
                    </a:lnTo>
                    <a:lnTo>
                      <a:pt x="9544" y="3523"/>
                    </a:lnTo>
                    <a:lnTo>
                      <a:pt x="9505" y="3561"/>
                    </a:lnTo>
                    <a:lnTo>
                      <a:pt x="9486" y="3561"/>
                    </a:lnTo>
                    <a:lnTo>
                      <a:pt x="9467" y="3561"/>
                    </a:lnTo>
                    <a:lnTo>
                      <a:pt x="9429" y="3542"/>
                    </a:lnTo>
                    <a:lnTo>
                      <a:pt x="9410" y="3523"/>
                    </a:lnTo>
                    <a:lnTo>
                      <a:pt x="9391" y="3504"/>
                    </a:lnTo>
                    <a:lnTo>
                      <a:pt x="9410" y="3523"/>
                    </a:lnTo>
                    <a:lnTo>
                      <a:pt x="9410" y="3542"/>
                    </a:lnTo>
                    <a:lnTo>
                      <a:pt x="9429" y="3561"/>
                    </a:lnTo>
                    <a:lnTo>
                      <a:pt x="9448" y="3561"/>
                    </a:lnTo>
                    <a:lnTo>
                      <a:pt x="9467" y="3581"/>
                    </a:lnTo>
                    <a:lnTo>
                      <a:pt x="9467" y="3600"/>
                    </a:lnTo>
                    <a:lnTo>
                      <a:pt x="9448" y="3600"/>
                    </a:lnTo>
                    <a:lnTo>
                      <a:pt x="9448" y="3618"/>
                    </a:lnTo>
                    <a:lnTo>
                      <a:pt x="9486" y="3618"/>
                    </a:lnTo>
                    <a:lnTo>
                      <a:pt x="9505" y="3618"/>
                    </a:lnTo>
                    <a:lnTo>
                      <a:pt x="9505" y="3637"/>
                    </a:lnTo>
                    <a:lnTo>
                      <a:pt x="9505" y="3695"/>
                    </a:lnTo>
                    <a:lnTo>
                      <a:pt x="9467" y="3771"/>
                    </a:lnTo>
                    <a:lnTo>
                      <a:pt x="9448" y="3752"/>
                    </a:lnTo>
                    <a:lnTo>
                      <a:pt x="9372" y="3657"/>
                    </a:lnTo>
                    <a:lnTo>
                      <a:pt x="9353" y="3637"/>
                    </a:lnTo>
                    <a:lnTo>
                      <a:pt x="9334" y="3637"/>
                    </a:lnTo>
                    <a:lnTo>
                      <a:pt x="9353" y="3657"/>
                    </a:lnTo>
                    <a:lnTo>
                      <a:pt x="9372" y="3657"/>
                    </a:lnTo>
                    <a:lnTo>
                      <a:pt x="9353" y="3676"/>
                    </a:lnTo>
                    <a:lnTo>
                      <a:pt x="9334" y="3676"/>
                    </a:lnTo>
                    <a:lnTo>
                      <a:pt x="9334" y="3695"/>
                    </a:lnTo>
                    <a:lnTo>
                      <a:pt x="9334" y="3714"/>
                    </a:lnTo>
                    <a:lnTo>
                      <a:pt x="9334" y="3733"/>
                    </a:lnTo>
                    <a:lnTo>
                      <a:pt x="9334" y="3714"/>
                    </a:lnTo>
                    <a:lnTo>
                      <a:pt x="9372" y="3695"/>
                    </a:lnTo>
                    <a:lnTo>
                      <a:pt x="9391" y="3714"/>
                    </a:lnTo>
                    <a:lnTo>
                      <a:pt x="9391" y="3733"/>
                    </a:lnTo>
                    <a:lnTo>
                      <a:pt x="9410" y="3733"/>
                    </a:lnTo>
                    <a:lnTo>
                      <a:pt x="9410" y="3752"/>
                    </a:lnTo>
                    <a:lnTo>
                      <a:pt x="9429" y="3752"/>
                    </a:lnTo>
                    <a:lnTo>
                      <a:pt x="9429" y="3771"/>
                    </a:lnTo>
                    <a:lnTo>
                      <a:pt x="9467" y="3790"/>
                    </a:lnTo>
                    <a:lnTo>
                      <a:pt x="9448" y="3790"/>
                    </a:lnTo>
                    <a:lnTo>
                      <a:pt x="9448" y="3809"/>
                    </a:lnTo>
                    <a:lnTo>
                      <a:pt x="9429" y="3809"/>
                    </a:lnTo>
                    <a:lnTo>
                      <a:pt x="9410" y="3828"/>
                    </a:lnTo>
                    <a:lnTo>
                      <a:pt x="9410" y="3847"/>
                    </a:lnTo>
                    <a:lnTo>
                      <a:pt x="9391" y="3847"/>
                    </a:lnTo>
                    <a:lnTo>
                      <a:pt x="9372" y="3828"/>
                    </a:lnTo>
                    <a:lnTo>
                      <a:pt x="9372" y="3847"/>
                    </a:lnTo>
                    <a:lnTo>
                      <a:pt x="9353" y="3847"/>
                    </a:lnTo>
                    <a:lnTo>
                      <a:pt x="9334" y="3847"/>
                    </a:lnTo>
                    <a:lnTo>
                      <a:pt x="9296" y="3866"/>
                    </a:lnTo>
                    <a:lnTo>
                      <a:pt x="9277" y="3866"/>
                    </a:lnTo>
                    <a:lnTo>
                      <a:pt x="9258" y="3866"/>
                    </a:lnTo>
                    <a:lnTo>
                      <a:pt x="9258" y="3847"/>
                    </a:lnTo>
                    <a:lnTo>
                      <a:pt x="9239" y="3847"/>
                    </a:lnTo>
                    <a:lnTo>
                      <a:pt x="9219" y="3847"/>
                    </a:lnTo>
                    <a:lnTo>
                      <a:pt x="9219" y="3828"/>
                    </a:lnTo>
                    <a:lnTo>
                      <a:pt x="9200" y="3809"/>
                    </a:lnTo>
                    <a:lnTo>
                      <a:pt x="9200" y="3790"/>
                    </a:lnTo>
                    <a:lnTo>
                      <a:pt x="9182" y="3752"/>
                    </a:lnTo>
                    <a:lnTo>
                      <a:pt x="9143" y="3752"/>
                    </a:lnTo>
                    <a:lnTo>
                      <a:pt x="9143" y="3733"/>
                    </a:lnTo>
                    <a:lnTo>
                      <a:pt x="9124" y="3752"/>
                    </a:lnTo>
                    <a:lnTo>
                      <a:pt x="9143" y="3752"/>
                    </a:lnTo>
                    <a:lnTo>
                      <a:pt x="9143" y="3771"/>
                    </a:lnTo>
                    <a:lnTo>
                      <a:pt x="9143" y="3790"/>
                    </a:lnTo>
                    <a:lnTo>
                      <a:pt x="9124" y="3866"/>
                    </a:lnTo>
                    <a:lnTo>
                      <a:pt x="9124" y="3885"/>
                    </a:lnTo>
                    <a:lnTo>
                      <a:pt x="9143" y="3904"/>
                    </a:lnTo>
                    <a:lnTo>
                      <a:pt x="9124" y="3904"/>
                    </a:lnTo>
                    <a:lnTo>
                      <a:pt x="9105" y="3904"/>
                    </a:lnTo>
                    <a:lnTo>
                      <a:pt x="9105" y="3923"/>
                    </a:lnTo>
                    <a:lnTo>
                      <a:pt x="9124" y="3923"/>
                    </a:lnTo>
                    <a:lnTo>
                      <a:pt x="9143" y="3942"/>
                    </a:lnTo>
                    <a:lnTo>
                      <a:pt x="9143" y="3923"/>
                    </a:lnTo>
                    <a:lnTo>
                      <a:pt x="9163" y="3923"/>
                    </a:lnTo>
                    <a:lnTo>
                      <a:pt x="9143" y="3942"/>
                    </a:lnTo>
                    <a:lnTo>
                      <a:pt x="9105" y="3962"/>
                    </a:lnTo>
                    <a:lnTo>
                      <a:pt x="9086" y="3962"/>
                    </a:lnTo>
                    <a:lnTo>
                      <a:pt x="9067" y="3962"/>
                    </a:lnTo>
                    <a:lnTo>
                      <a:pt x="9048" y="3942"/>
                    </a:lnTo>
                    <a:lnTo>
                      <a:pt x="9029" y="3942"/>
                    </a:lnTo>
                    <a:lnTo>
                      <a:pt x="9010" y="3923"/>
                    </a:lnTo>
                    <a:lnTo>
                      <a:pt x="8991" y="3904"/>
                    </a:lnTo>
                    <a:lnTo>
                      <a:pt x="8953" y="3885"/>
                    </a:lnTo>
                    <a:lnTo>
                      <a:pt x="8953" y="3866"/>
                    </a:lnTo>
                    <a:lnTo>
                      <a:pt x="8953" y="3847"/>
                    </a:lnTo>
                    <a:lnTo>
                      <a:pt x="8953" y="3828"/>
                    </a:lnTo>
                    <a:lnTo>
                      <a:pt x="8934" y="3866"/>
                    </a:lnTo>
                    <a:lnTo>
                      <a:pt x="8934" y="3885"/>
                    </a:lnTo>
                    <a:lnTo>
                      <a:pt x="8934" y="3904"/>
                    </a:lnTo>
                    <a:lnTo>
                      <a:pt x="8972" y="3923"/>
                    </a:lnTo>
                    <a:lnTo>
                      <a:pt x="8991" y="3942"/>
                    </a:lnTo>
                    <a:lnTo>
                      <a:pt x="8991" y="3962"/>
                    </a:lnTo>
                    <a:lnTo>
                      <a:pt x="8972" y="3980"/>
                    </a:lnTo>
                    <a:lnTo>
                      <a:pt x="8934" y="3962"/>
                    </a:lnTo>
                    <a:lnTo>
                      <a:pt x="8915" y="3962"/>
                    </a:lnTo>
                    <a:lnTo>
                      <a:pt x="8896" y="3962"/>
                    </a:lnTo>
                    <a:lnTo>
                      <a:pt x="8877" y="3962"/>
                    </a:lnTo>
                    <a:lnTo>
                      <a:pt x="8858" y="3942"/>
                    </a:lnTo>
                    <a:lnTo>
                      <a:pt x="8858" y="3904"/>
                    </a:lnTo>
                    <a:lnTo>
                      <a:pt x="8858" y="3885"/>
                    </a:lnTo>
                    <a:lnTo>
                      <a:pt x="8858" y="3847"/>
                    </a:lnTo>
                    <a:lnTo>
                      <a:pt x="8838" y="3847"/>
                    </a:lnTo>
                    <a:lnTo>
                      <a:pt x="8820" y="3847"/>
                    </a:lnTo>
                    <a:lnTo>
                      <a:pt x="8838" y="3847"/>
                    </a:lnTo>
                    <a:lnTo>
                      <a:pt x="8838" y="3866"/>
                    </a:lnTo>
                    <a:lnTo>
                      <a:pt x="8838" y="3923"/>
                    </a:lnTo>
                    <a:lnTo>
                      <a:pt x="8820" y="3923"/>
                    </a:lnTo>
                    <a:lnTo>
                      <a:pt x="8838" y="3923"/>
                    </a:lnTo>
                    <a:lnTo>
                      <a:pt x="8838" y="3942"/>
                    </a:lnTo>
                    <a:lnTo>
                      <a:pt x="8838" y="3962"/>
                    </a:lnTo>
                    <a:lnTo>
                      <a:pt x="8820" y="3962"/>
                    </a:lnTo>
                    <a:lnTo>
                      <a:pt x="8801" y="3962"/>
                    </a:lnTo>
                    <a:lnTo>
                      <a:pt x="8801" y="3980"/>
                    </a:lnTo>
                    <a:lnTo>
                      <a:pt x="8801" y="3999"/>
                    </a:lnTo>
                    <a:lnTo>
                      <a:pt x="8801" y="4018"/>
                    </a:lnTo>
                    <a:lnTo>
                      <a:pt x="8801" y="4057"/>
                    </a:lnTo>
                    <a:lnTo>
                      <a:pt x="8762" y="4038"/>
                    </a:lnTo>
                    <a:lnTo>
                      <a:pt x="8743" y="4057"/>
                    </a:lnTo>
                    <a:lnTo>
                      <a:pt x="8706" y="4076"/>
                    </a:lnTo>
                    <a:lnTo>
                      <a:pt x="8686" y="4094"/>
                    </a:lnTo>
                    <a:lnTo>
                      <a:pt x="8667" y="4094"/>
                    </a:lnTo>
                    <a:lnTo>
                      <a:pt x="8667" y="4076"/>
                    </a:lnTo>
                    <a:lnTo>
                      <a:pt x="8648" y="4057"/>
                    </a:lnTo>
                    <a:lnTo>
                      <a:pt x="8629" y="3999"/>
                    </a:lnTo>
                    <a:lnTo>
                      <a:pt x="8629" y="3980"/>
                    </a:lnTo>
                    <a:lnTo>
                      <a:pt x="8610" y="3980"/>
                    </a:lnTo>
                    <a:lnTo>
                      <a:pt x="8610" y="3962"/>
                    </a:lnTo>
                    <a:lnTo>
                      <a:pt x="8629" y="3923"/>
                    </a:lnTo>
                    <a:lnTo>
                      <a:pt x="8610" y="3923"/>
                    </a:lnTo>
                    <a:lnTo>
                      <a:pt x="8610" y="3962"/>
                    </a:lnTo>
                    <a:lnTo>
                      <a:pt x="8610" y="3980"/>
                    </a:lnTo>
                    <a:lnTo>
                      <a:pt x="8610" y="3999"/>
                    </a:lnTo>
                    <a:lnTo>
                      <a:pt x="8629" y="4057"/>
                    </a:lnTo>
                    <a:lnTo>
                      <a:pt x="8629" y="4076"/>
                    </a:lnTo>
                    <a:lnTo>
                      <a:pt x="8629" y="4094"/>
                    </a:lnTo>
                    <a:lnTo>
                      <a:pt x="8591" y="4133"/>
                    </a:lnTo>
                    <a:lnTo>
                      <a:pt x="8572" y="4133"/>
                    </a:lnTo>
                    <a:lnTo>
                      <a:pt x="8553" y="4133"/>
                    </a:lnTo>
                    <a:lnTo>
                      <a:pt x="8534" y="4133"/>
                    </a:lnTo>
                    <a:lnTo>
                      <a:pt x="8534" y="4114"/>
                    </a:lnTo>
                    <a:lnTo>
                      <a:pt x="8515" y="4114"/>
                    </a:lnTo>
                    <a:lnTo>
                      <a:pt x="8496" y="4114"/>
                    </a:lnTo>
                    <a:lnTo>
                      <a:pt x="8477" y="4114"/>
                    </a:lnTo>
                    <a:lnTo>
                      <a:pt x="8477" y="4094"/>
                    </a:lnTo>
                    <a:lnTo>
                      <a:pt x="8457" y="4094"/>
                    </a:lnTo>
                    <a:lnTo>
                      <a:pt x="8439" y="4076"/>
                    </a:lnTo>
                    <a:lnTo>
                      <a:pt x="8420" y="4076"/>
                    </a:lnTo>
                    <a:lnTo>
                      <a:pt x="8401" y="4076"/>
                    </a:lnTo>
                    <a:lnTo>
                      <a:pt x="8381" y="4076"/>
                    </a:lnTo>
                    <a:lnTo>
                      <a:pt x="8362" y="4057"/>
                    </a:lnTo>
                    <a:lnTo>
                      <a:pt x="8362" y="4038"/>
                    </a:lnTo>
                    <a:lnTo>
                      <a:pt x="8362" y="3999"/>
                    </a:lnTo>
                    <a:lnTo>
                      <a:pt x="8362" y="3980"/>
                    </a:lnTo>
                    <a:lnTo>
                      <a:pt x="8343" y="3980"/>
                    </a:lnTo>
                    <a:lnTo>
                      <a:pt x="8325" y="3999"/>
                    </a:lnTo>
                    <a:lnTo>
                      <a:pt x="8343" y="3999"/>
                    </a:lnTo>
                    <a:lnTo>
                      <a:pt x="8343" y="4038"/>
                    </a:lnTo>
                    <a:lnTo>
                      <a:pt x="8325" y="4038"/>
                    </a:lnTo>
                    <a:lnTo>
                      <a:pt x="8305" y="4057"/>
                    </a:lnTo>
                    <a:lnTo>
                      <a:pt x="8305" y="4076"/>
                    </a:lnTo>
                    <a:lnTo>
                      <a:pt x="8248" y="4094"/>
                    </a:lnTo>
                    <a:lnTo>
                      <a:pt x="8229" y="4094"/>
                    </a:lnTo>
                    <a:lnTo>
                      <a:pt x="8210" y="4076"/>
                    </a:lnTo>
                    <a:lnTo>
                      <a:pt x="8172" y="4057"/>
                    </a:lnTo>
                    <a:lnTo>
                      <a:pt x="8153" y="4038"/>
                    </a:lnTo>
                    <a:lnTo>
                      <a:pt x="8172" y="3962"/>
                    </a:lnTo>
                    <a:lnTo>
                      <a:pt x="8153" y="3962"/>
                    </a:lnTo>
                    <a:lnTo>
                      <a:pt x="8153" y="3942"/>
                    </a:lnTo>
                    <a:lnTo>
                      <a:pt x="8134" y="3942"/>
                    </a:lnTo>
                    <a:lnTo>
                      <a:pt x="8115" y="3923"/>
                    </a:lnTo>
                    <a:lnTo>
                      <a:pt x="8134" y="3923"/>
                    </a:lnTo>
                    <a:lnTo>
                      <a:pt x="8153" y="3904"/>
                    </a:lnTo>
                    <a:lnTo>
                      <a:pt x="8153" y="3885"/>
                    </a:lnTo>
                    <a:lnTo>
                      <a:pt x="8134" y="3866"/>
                    </a:lnTo>
                    <a:lnTo>
                      <a:pt x="8134" y="3847"/>
                    </a:lnTo>
                    <a:lnTo>
                      <a:pt x="8134" y="3828"/>
                    </a:lnTo>
                    <a:lnTo>
                      <a:pt x="8134" y="3847"/>
                    </a:lnTo>
                    <a:lnTo>
                      <a:pt x="8134" y="3885"/>
                    </a:lnTo>
                    <a:lnTo>
                      <a:pt x="8134" y="3904"/>
                    </a:lnTo>
                    <a:lnTo>
                      <a:pt x="8115" y="3904"/>
                    </a:lnTo>
                    <a:lnTo>
                      <a:pt x="8115" y="3923"/>
                    </a:lnTo>
                    <a:lnTo>
                      <a:pt x="8115" y="3942"/>
                    </a:lnTo>
                    <a:lnTo>
                      <a:pt x="8134" y="3962"/>
                    </a:lnTo>
                    <a:lnTo>
                      <a:pt x="8153" y="3980"/>
                    </a:lnTo>
                    <a:lnTo>
                      <a:pt x="8153" y="3999"/>
                    </a:lnTo>
                    <a:lnTo>
                      <a:pt x="8134" y="4057"/>
                    </a:lnTo>
                    <a:lnTo>
                      <a:pt x="8134" y="4076"/>
                    </a:lnTo>
                    <a:lnTo>
                      <a:pt x="8134" y="4057"/>
                    </a:lnTo>
                    <a:lnTo>
                      <a:pt x="8096" y="3980"/>
                    </a:lnTo>
                    <a:lnTo>
                      <a:pt x="8115" y="4057"/>
                    </a:lnTo>
                    <a:lnTo>
                      <a:pt x="8115" y="4076"/>
                    </a:lnTo>
                    <a:lnTo>
                      <a:pt x="8115" y="4094"/>
                    </a:lnTo>
                    <a:lnTo>
                      <a:pt x="8096" y="4094"/>
                    </a:lnTo>
                    <a:lnTo>
                      <a:pt x="8058" y="4094"/>
                    </a:lnTo>
                    <a:lnTo>
                      <a:pt x="8039" y="4094"/>
                    </a:lnTo>
                    <a:lnTo>
                      <a:pt x="8058" y="4114"/>
                    </a:lnTo>
                    <a:lnTo>
                      <a:pt x="8096" y="4114"/>
                    </a:lnTo>
                    <a:lnTo>
                      <a:pt x="8115" y="4133"/>
                    </a:lnTo>
                    <a:lnTo>
                      <a:pt x="8076" y="4133"/>
                    </a:lnTo>
                    <a:lnTo>
                      <a:pt x="8058" y="4152"/>
                    </a:lnTo>
                    <a:lnTo>
                      <a:pt x="8039" y="4152"/>
                    </a:lnTo>
                    <a:lnTo>
                      <a:pt x="8000" y="4152"/>
                    </a:lnTo>
                    <a:lnTo>
                      <a:pt x="7867" y="4114"/>
                    </a:lnTo>
                    <a:lnTo>
                      <a:pt x="7848" y="4114"/>
                    </a:lnTo>
                    <a:lnTo>
                      <a:pt x="7829" y="4094"/>
                    </a:lnTo>
                    <a:lnTo>
                      <a:pt x="7810" y="4094"/>
                    </a:lnTo>
                    <a:lnTo>
                      <a:pt x="7829" y="4076"/>
                    </a:lnTo>
                    <a:lnTo>
                      <a:pt x="7829" y="4057"/>
                    </a:lnTo>
                    <a:lnTo>
                      <a:pt x="7848" y="4057"/>
                    </a:lnTo>
                    <a:lnTo>
                      <a:pt x="7829" y="4018"/>
                    </a:lnTo>
                    <a:lnTo>
                      <a:pt x="7696" y="3866"/>
                    </a:lnTo>
                    <a:lnTo>
                      <a:pt x="7677" y="3847"/>
                    </a:lnTo>
                    <a:lnTo>
                      <a:pt x="7677" y="3828"/>
                    </a:lnTo>
                    <a:lnTo>
                      <a:pt x="7658" y="3828"/>
                    </a:lnTo>
                    <a:lnTo>
                      <a:pt x="7639" y="3790"/>
                    </a:lnTo>
                    <a:lnTo>
                      <a:pt x="7639" y="3771"/>
                    </a:lnTo>
                    <a:lnTo>
                      <a:pt x="7639" y="3752"/>
                    </a:lnTo>
                    <a:lnTo>
                      <a:pt x="7658" y="3752"/>
                    </a:lnTo>
                    <a:lnTo>
                      <a:pt x="7639" y="3733"/>
                    </a:lnTo>
                    <a:lnTo>
                      <a:pt x="7619" y="3695"/>
                    </a:lnTo>
                    <a:lnTo>
                      <a:pt x="7619" y="3676"/>
                    </a:lnTo>
                    <a:lnTo>
                      <a:pt x="7658" y="3561"/>
                    </a:lnTo>
                    <a:lnTo>
                      <a:pt x="7658" y="3542"/>
                    </a:lnTo>
                    <a:lnTo>
                      <a:pt x="7658" y="3523"/>
                    </a:lnTo>
                    <a:lnTo>
                      <a:pt x="7639" y="3485"/>
                    </a:lnTo>
                    <a:lnTo>
                      <a:pt x="7639" y="3466"/>
                    </a:lnTo>
                    <a:lnTo>
                      <a:pt x="7639" y="3447"/>
                    </a:lnTo>
                    <a:lnTo>
                      <a:pt x="7658" y="3447"/>
                    </a:lnTo>
                    <a:lnTo>
                      <a:pt x="7696" y="3485"/>
                    </a:lnTo>
                    <a:lnTo>
                      <a:pt x="7753" y="3504"/>
                    </a:lnTo>
                    <a:lnTo>
                      <a:pt x="7791" y="3504"/>
                    </a:lnTo>
                    <a:lnTo>
                      <a:pt x="7810" y="3523"/>
                    </a:lnTo>
                    <a:lnTo>
                      <a:pt x="7867" y="3542"/>
                    </a:lnTo>
                    <a:lnTo>
                      <a:pt x="7848" y="3523"/>
                    </a:lnTo>
                    <a:lnTo>
                      <a:pt x="7810" y="3485"/>
                    </a:lnTo>
                    <a:lnTo>
                      <a:pt x="7829" y="3485"/>
                    </a:lnTo>
                    <a:lnTo>
                      <a:pt x="7848" y="3466"/>
                    </a:lnTo>
                    <a:lnTo>
                      <a:pt x="7867" y="3466"/>
                    </a:lnTo>
                    <a:lnTo>
                      <a:pt x="7886" y="3466"/>
                    </a:lnTo>
                    <a:lnTo>
                      <a:pt x="7886" y="3447"/>
                    </a:lnTo>
                    <a:lnTo>
                      <a:pt x="7867" y="3447"/>
                    </a:lnTo>
                    <a:lnTo>
                      <a:pt x="7867" y="3428"/>
                    </a:lnTo>
                    <a:lnTo>
                      <a:pt x="7886" y="3409"/>
                    </a:lnTo>
                    <a:lnTo>
                      <a:pt x="7905" y="3409"/>
                    </a:lnTo>
                    <a:lnTo>
                      <a:pt x="7924" y="3409"/>
                    </a:lnTo>
                    <a:lnTo>
                      <a:pt x="7944" y="3409"/>
                    </a:lnTo>
                    <a:lnTo>
                      <a:pt x="7924" y="3409"/>
                    </a:lnTo>
                    <a:lnTo>
                      <a:pt x="7905" y="3390"/>
                    </a:lnTo>
                    <a:lnTo>
                      <a:pt x="7886" y="3390"/>
                    </a:lnTo>
                    <a:lnTo>
                      <a:pt x="7867" y="3409"/>
                    </a:lnTo>
                    <a:lnTo>
                      <a:pt x="7867" y="3428"/>
                    </a:lnTo>
                    <a:lnTo>
                      <a:pt x="7848" y="3428"/>
                    </a:lnTo>
                    <a:lnTo>
                      <a:pt x="7829" y="3447"/>
                    </a:lnTo>
                    <a:lnTo>
                      <a:pt x="7810" y="3447"/>
                    </a:lnTo>
                    <a:lnTo>
                      <a:pt x="7791" y="3447"/>
                    </a:lnTo>
                    <a:lnTo>
                      <a:pt x="7772" y="3466"/>
                    </a:lnTo>
                    <a:lnTo>
                      <a:pt x="7696" y="3466"/>
                    </a:lnTo>
                    <a:lnTo>
                      <a:pt x="7677" y="3447"/>
                    </a:lnTo>
                    <a:lnTo>
                      <a:pt x="7658" y="3428"/>
                    </a:lnTo>
                    <a:lnTo>
                      <a:pt x="7658" y="3409"/>
                    </a:lnTo>
                    <a:lnTo>
                      <a:pt x="7639" y="3390"/>
                    </a:lnTo>
                    <a:lnTo>
                      <a:pt x="7639" y="3352"/>
                    </a:lnTo>
                    <a:lnTo>
                      <a:pt x="7639" y="3295"/>
                    </a:lnTo>
                    <a:lnTo>
                      <a:pt x="7639" y="3256"/>
                    </a:lnTo>
                    <a:lnTo>
                      <a:pt x="7658" y="3237"/>
                    </a:lnTo>
                    <a:lnTo>
                      <a:pt x="7658" y="3219"/>
                    </a:lnTo>
                    <a:lnTo>
                      <a:pt x="7658" y="3200"/>
                    </a:lnTo>
                    <a:lnTo>
                      <a:pt x="7677" y="3200"/>
                    </a:lnTo>
                    <a:lnTo>
                      <a:pt x="7696" y="3219"/>
                    </a:lnTo>
                    <a:lnTo>
                      <a:pt x="7696" y="3180"/>
                    </a:lnTo>
                    <a:lnTo>
                      <a:pt x="7677" y="3180"/>
                    </a:lnTo>
                    <a:lnTo>
                      <a:pt x="7658" y="3180"/>
                    </a:lnTo>
                    <a:lnTo>
                      <a:pt x="7658" y="3161"/>
                    </a:lnTo>
                    <a:lnTo>
                      <a:pt x="7639" y="3161"/>
                    </a:lnTo>
                    <a:lnTo>
                      <a:pt x="7658" y="3123"/>
                    </a:lnTo>
                    <a:lnTo>
                      <a:pt x="7658" y="3104"/>
                    </a:lnTo>
                    <a:lnTo>
                      <a:pt x="7658" y="3047"/>
                    </a:lnTo>
                    <a:lnTo>
                      <a:pt x="7696" y="2952"/>
                    </a:lnTo>
                    <a:lnTo>
                      <a:pt x="7715" y="2971"/>
                    </a:lnTo>
                    <a:lnTo>
                      <a:pt x="7715" y="2990"/>
                    </a:lnTo>
                    <a:lnTo>
                      <a:pt x="7734" y="3009"/>
                    </a:lnTo>
                    <a:lnTo>
                      <a:pt x="7734" y="3028"/>
                    </a:lnTo>
                    <a:lnTo>
                      <a:pt x="7753" y="3028"/>
                    </a:lnTo>
                    <a:lnTo>
                      <a:pt x="7810" y="3066"/>
                    </a:lnTo>
                    <a:lnTo>
                      <a:pt x="7829" y="3066"/>
                    </a:lnTo>
                    <a:lnTo>
                      <a:pt x="7848" y="3085"/>
                    </a:lnTo>
                    <a:lnTo>
                      <a:pt x="7867" y="3066"/>
                    </a:lnTo>
                    <a:lnTo>
                      <a:pt x="7867" y="3047"/>
                    </a:lnTo>
                    <a:lnTo>
                      <a:pt x="7810" y="3047"/>
                    </a:lnTo>
                    <a:lnTo>
                      <a:pt x="7753" y="3028"/>
                    </a:lnTo>
                    <a:lnTo>
                      <a:pt x="7734" y="3009"/>
                    </a:lnTo>
                    <a:lnTo>
                      <a:pt x="7734" y="2990"/>
                    </a:lnTo>
                    <a:lnTo>
                      <a:pt x="7715" y="2933"/>
                    </a:lnTo>
                    <a:lnTo>
                      <a:pt x="7715" y="2914"/>
                    </a:lnTo>
                    <a:lnTo>
                      <a:pt x="7715" y="2895"/>
                    </a:lnTo>
                    <a:lnTo>
                      <a:pt x="7715" y="2875"/>
                    </a:lnTo>
                    <a:lnTo>
                      <a:pt x="7734" y="2819"/>
                    </a:lnTo>
                    <a:lnTo>
                      <a:pt x="7734" y="2780"/>
                    </a:lnTo>
                    <a:lnTo>
                      <a:pt x="7734" y="2761"/>
                    </a:lnTo>
                    <a:lnTo>
                      <a:pt x="7753" y="2761"/>
                    </a:lnTo>
                    <a:lnTo>
                      <a:pt x="7753" y="2743"/>
                    </a:lnTo>
                    <a:lnTo>
                      <a:pt x="7753" y="2723"/>
                    </a:lnTo>
                    <a:lnTo>
                      <a:pt x="7772" y="2685"/>
                    </a:lnTo>
                    <a:lnTo>
                      <a:pt x="7810" y="2647"/>
                    </a:lnTo>
                    <a:lnTo>
                      <a:pt x="7829" y="2647"/>
                    </a:lnTo>
                    <a:lnTo>
                      <a:pt x="7829" y="2609"/>
                    </a:lnTo>
                    <a:lnTo>
                      <a:pt x="7848" y="2609"/>
                    </a:lnTo>
                    <a:lnTo>
                      <a:pt x="7867" y="2609"/>
                    </a:lnTo>
                    <a:lnTo>
                      <a:pt x="7886" y="2609"/>
                    </a:lnTo>
                    <a:lnTo>
                      <a:pt x="7905" y="2590"/>
                    </a:lnTo>
                    <a:lnTo>
                      <a:pt x="7924" y="2590"/>
                    </a:lnTo>
                    <a:lnTo>
                      <a:pt x="7944" y="2590"/>
                    </a:lnTo>
                    <a:lnTo>
                      <a:pt x="7962" y="2590"/>
                    </a:lnTo>
                    <a:lnTo>
                      <a:pt x="7981" y="2590"/>
                    </a:lnTo>
                    <a:lnTo>
                      <a:pt x="8000" y="2590"/>
                    </a:lnTo>
                    <a:lnTo>
                      <a:pt x="8020" y="2590"/>
                    </a:lnTo>
                    <a:lnTo>
                      <a:pt x="8020" y="2571"/>
                    </a:lnTo>
                    <a:lnTo>
                      <a:pt x="8039" y="2552"/>
                    </a:lnTo>
                    <a:lnTo>
                      <a:pt x="8039" y="2533"/>
                    </a:lnTo>
                    <a:lnTo>
                      <a:pt x="8058" y="2533"/>
                    </a:lnTo>
                    <a:lnTo>
                      <a:pt x="8076" y="2533"/>
                    </a:lnTo>
                    <a:lnTo>
                      <a:pt x="8134" y="2552"/>
                    </a:lnTo>
                    <a:lnTo>
                      <a:pt x="8286" y="2571"/>
                    </a:lnTo>
                    <a:lnTo>
                      <a:pt x="8343" y="2590"/>
                    </a:lnTo>
                    <a:lnTo>
                      <a:pt x="8381" y="2590"/>
                    </a:lnTo>
                    <a:lnTo>
                      <a:pt x="8572" y="2628"/>
                    </a:lnTo>
                    <a:lnTo>
                      <a:pt x="8706" y="2666"/>
                    </a:lnTo>
                    <a:lnTo>
                      <a:pt x="8838" y="2666"/>
                    </a:lnTo>
                    <a:lnTo>
                      <a:pt x="8877" y="2647"/>
                    </a:lnTo>
                    <a:lnTo>
                      <a:pt x="8896" y="2647"/>
                    </a:lnTo>
                    <a:lnTo>
                      <a:pt x="8915" y="2647"/>
                    </a:lnTo>
                    <a:lnTo>
                      <a:pt x="8934" y="2666"/>
                    </a:lnTo>
                    <a:lnTo>
                      <a:pt x="8953" y="2666"/>
                    </a:lnTo>
                    <a:lnTo>
                      <a:pt x="8953" y="2685"/>
                    </a:lnTo>
                    <a:lnTo>
                      <a:pt x="8953" y="2666"/>
                    </a:lnTo>
                    <a:lnTo>
                      <a:pt x="8934" y="2647"/>
                    </a:lnTo>
                    <a:lnTo>
                      <a:pt x="8934" y="2628"/>
                    </a:lnTo>
                    <a:lnTo>
                      <a:pt x="8953" y="2609"/>
                    </a:lnTo>
                    <a:lnTo>
                      <a:pt x="9010" y="2590"/>
                    </a:lnTo>
                    <a:lnTo>
                      <a:pt x="9029" y="2590"/>
                    </a:lnTo>
                    <a:lnTo>
                      <a:pt x="9048" y="2590"/>
                    </a:lnTo>
                    <a:lnTo>
                      <a:pt x="9067" y="2590"/>
                    </a:lnTo>
                    <a:lnTo>
                      <a:pt x="9067" y="2571"/>
                    </a:lnTo>
                    <a:lnTo>
                      <a:pt x="9105" y="2571"/>
                    </a:lnTo>
                    <a:lnTo>
                      <a:pt x="9124" y="2571"/>
                    </a:lnTo>
                    <a:lnTo>
                      <a:pt x="9143" y="2571"/>
                    </a:lnTo>
                    <a:lnTo>
                      <a:pt x="9163" y="2590"/>
                    </a:lnTo>
                    <a:lnTo>
                      <a:pt x="9182" y="2571"/>
                    </a:lnTo>
                    <a:lnTo>
                      <a:pt x="9200" y="2571"/>
                    </a:lnTo>
                    <a:lnTo>
                      <a:pt x="9200" y="2590"/>
                    </a:lnTo>
                    <a:lnTo>
                      <a:pt x="9239" y="2590"/>
                    </a:lnTo>
                    <a:lnTo>
                      <a:pt x="9296" y="2590"/>
                    </a:lnTo>
                    <a:lnTo>
                      <a:pt x="9315" y="2590"/>
                    </a:lnTo>
                    <a:lnTo>
                      <a:pt x="9334" y="2590"/>
                    </a:lnTo>
                    <a:lnTo>
                      <a:pt x="9334" y="2609"/>
                    </a:lnTo>
                    <a:lnTo>
                      <a:pt x="9353" y="2609"/>
                    </a:lnTo>
                    <a:lnTo>
                      <a:pt x="9372" y="2609"/>
                    </a:lnTo>
                    <a:lnTo>
                      <a:pt x="9391" y="2590"/>
                    </a:lnTo>
                    <a:lnTo>
                      <a:pt x="9410" y="2590"/>
                    </a:lnTo>
                    <a:lnTo>
                      <a:pt x="9429" y="2590"/>
                    </a:lnTo>
                    <a:lnTo>
                      <a:pt x="9429" y="2609"/>
                    </a:lnTo>
                    <a:lnTo>
                      <a:pt x="9410" y="2628"/>
                    </a:lnTo>
                    <a:lnTo>
                      <a:pt x="9429" y="2647"/>
                    </a:lnTo>
                    <a:lnTo>
                      <a:pt x="9448" y="2628"/>
                    </a:lnTo>
                    <a:lnTo>
                      <a:pt x="9486" y="2628"/>
                    </a:lnTo>
                    <a:lnTo>
                      <a:pt x="9600" y="2666"/>
                    </a:lnTo>
                    <a:lnTo>
                      <a:pt x="9620" y="2666"/>
                    </a:lnTo>
                    <a:lnTo>
                      <a:pt x="9658" y="2647"/>
                    </a:lnTo>
                    <a:lnTo>
                      <a:pt x="9677" y="2647"/>
                    </a:lnTo>
                    <a:lnTo>
                      <a:pt x="9696" y="2647"/>
                    </a:lnTo>
                    <a:lnTo>
                      <a:pt x="9753" y="2666"/>
                    </a:lnTo>
                    <a:lnTo>
                      <a:pt x="9848" y="2685"/>
                    </a:lnTo>
                    <a:lnTo>
                      <a:pt x="9886" y="2685"/>
                    </a:lnTo>
                    <a:lnTo>
                      <a:pt x="9886" y="2704"/>
                    </a:lnTo>
                    <a:lnTo>
                      <a:pt x="9905" y="2704"/>
                    </a:lnTo>
                    <a:lnTo>
                      <a:pt x="9905" y="2723"/>
                    </a:lnTo>
                    <a:lnTo>
                      <a:pt x="9905" y="2743"/>
                    </a:lnTo>
                    <a:lnTo>
                      <a:pt x="9905" y="2780"/>
                    </a:lnTo>
                    <a:lnTo>
                      <a:pt x="9905" y="2799"/>
                    </a:lnTo>
                    <a:lnTo>
                      <a:pt x="9886" y="2799"/>
                    </a:lnTo>
                    <a:lnTo>
                      <a:pt x="9886" y="2819"/>
                    </a:lnTo>
                    <a:lnTo>
                      <a:pt x="9867" y="2819"/>
                    </a:lnTo>
                    <a:lnTo>
                      <a:pt x="9848" y="2857"/>
                    </a:lnTo>
                    <a:lnTo>
                      <a:pt x="9829" y="2895"/>
                    </a:lnTo>
                    <a:lnTo>
                      <a:pt x="9829" y="2914"/>
                    </a:lnTo>
                    <a:lnTo>
                      <a:pt x="9829" y="2971"/>
                    </a:lnTo>
                    <a:close/>
                    <a:moveTo>
                      <a:pt x="7467" y="2704"/>
                    </a:moveTo>
                    <a:lnTo>
                      <a:pt x="7429" y="2685"/>
                    </a:lnTo>
                    <a:lnTo>
                      <a:pt x="7410" y="2666"/>
                    </a:lnTo>
                    <a:lnTo>
                      <a:pt x="7410" y="2628"/>
                    </a:lnTo>
                    <a:lnTo>
                      <a:pt x="7448" y="2609"/>
                    </a:lnTo>
                    <a:lnTo>
                      <a:pt x="7429" y="2609"/>
                    </a:lnTo>
                    <a:lnTo>
                      <a:pt x="7410" y="2590"/>
                    </a:lnTo>
                    <a:lnTo>
                      <a:pt x="7467" y="2514"/>
                    </a:lnTo>
                    <a:lnTo>
                      <a:pt x="7467" y="2476"/>
                    </a:lnTo>
                    <a:lnTo>
                      <a:pt x="7505" y="2457"/>
                    </a:lnTo>
                    <a:lnTo>
                      <a:pt x="7524" y="2438"/>
                    </a:lnTo>
                    <a:lnTo>
                      <a:pt x="7543" y="2438"/>
                    </a:lnTo>
                    <a:lnTo>
                      <a:pt x="7619" y="2399"/>
                    </a:lnTo>
                    <a:lnTo>
                      <a:pt x="7677" y="2399"/>
                    </a:lnTo>
                    <a:lnTo>
                      <a:pt x="7696" y="2399"/>
                    </a:lnTo>
                    <a:lnTo>
                      <a:pt x="7715" y="2438"/>
                    </a:lnTo>
                    <a:lnTo>
                      <a:pt x="7734" y="2438"/>
                    </a:lnTo>
                    <a:lnTo>
                      <a:pt x="7753" y="2457"/>
                    </a:lnTo>
                    <a:lnTo>
                      <a:pt x="7772" y="2457"/>
                    </a:lnTo>
                    <a:lnTo>
                      <a:pt x="7772" y="2476"/>
                    </a:lnTo>
                    <a:lnTo>
                      <a:pt x="7791" y="2476"/>
                    </a:lnTo>
                    <a:lnTo>
                      <a:pt x="7791" y="2494"/>
                    </a:lnTo>
                    <a:lnTo>
                      <a:pt x="7791" y="2514"/>
                    </a:lnTo>
                    <a:lnTo>
                      <a:pt x="7791" y="2533"/>
                    </a:lnTo>
                    <a:lnTo>
                      <a:pt x="7791" y="2552"/>
                    </a:lnTo>
                    <a:lnTo>
                      <a:pt x="7753" y="2590"/>
                    </a:lnTo>
                    <a:lnTo>
                      <a:pt x="7734" y="2590"/>
                    </a:lnTo>
                    <a:lnTo>
                      <a:pt x="7677" y="2628"/>
                    </a:lnTo>
                    <a:lnTo>
                      <a:pt x="7658" y="2628"/>
                    </a:lnTo>
                    <a:lnTo>
                      <a:pt x="7600" y="2685"/>
                    </a:lnTo>
                    <a:lnTo>
                      <a:pt x="7582" y="2704"/>
                    </a:lnTo>
                    <a:lnTo>
                      <a:pt x="7543" y="2723"/>
                    </a:lnTo>
                    <a:lnTo>
                      <a:pt x="7524" y="2743"/>
                    </a:lnTo>
                    <a:lnTo>
                      <a:pt x="7505" y="2743"/>
                    </a:lnTo>
                    <a:lnTo>
                      <a:pt x="7486" y="2723"/>
                    </a:lnTo>
                    <a:lnTo>
                      <a:pt x="7467" y="2723"/>
                    </a:lnTo>
                    <a:lnTo>
                      <a:pt x="7467" y="2704"/>
                    </a:lnTo>
                    <a:close/>
                    <a:moveTo>
                      <a:pt x="8534" y="2533"/>
                    </a:moveTo>
                    <a:lnTo>
                      <a:pt x="8553" y="2494"/>
                    </a:lnTo>
                    <a:lnTo>
                      <a:pt x="8572" y="2476"/>
                    </a:lnTo>
                    <a:lnTo>
                      <a:pt x="8629" y="2438"/>
                    </a:lnTo>
                    <a:lnTo>
                      <a:pt x="8686" y="2418"/>
                    </a:lnTo>
                    <a:lnTo>
                      <a:pt x="8724" y="2380"/>
                    </a:lnTo>
                    <a:lnTo>
                      <a:pt x="8820" y="2362"/>
                    </a:lnTo>
                    <a:lnTo>
                      <a:pt x="8858" y="2362"/>
                    </a:lnTo>
                    <a:lnTo>
                      <a:pt x="8858" y="2380"/>
                    </a:lnTo>
                    <a:lnTo>
                      <a:pt x="8877" y="2380"/>
                    </a:lnTo>
                    <a:lnTo>
                      <a:pt x="8896" y="2362"/>
                    </a:lnTo>
                    <a:lnTo>
                      <a:pt x="8915" y="2362"/>
                    </a:lnTo>
                    <a:lnTo>
                      <a:pt x="8915" y="2380"/>
                    </a:lnTo>
                    <a:lnTo>
                      <a:pt x="8953" y="2399"/>
                    </a:lnTo>
                    <a:lnTo>
                      <a:pt x="8972" y="2399"/>
                    </a:lnTo>
                    <a:lnTo>
                      <a:pt x="8972" y="2418"/>
                    </a:lnTo>
                    <a:lnTo>
                      <a:pt x="8972" y="2438"/>
                    </a:lnTo>
                    <a:lnTo>
                      <a:pt x="8991" y="2438"/>
                    </a:lnTo>
                    <a:lnTo>
                      <a:pt x="8991" y="2457"/>
                    </a:lnTo>
                    <a:lnTo>
                      <a:pt x="8991" y="2476"/>
                    </a:lnTo>
                    <a:lnTo>
                      <a:pt x="8991" y="2494"/>
                    </a:lnTo>
                    <a:lnTo>
                      <a:pt x="8972" y="2494"/>
                    </a:lnTo>
                    <a:lnTo>
                      <a:pt x="8953" y="2494"/>
                    </a:lnTo>
                    <a:lnTo>
                      <a:pt x="8934" y="2533"/>
                    </a:lnTo>
                    <a:lnTo>
                      <a:pt x="8915" y="2533"/>
                    </a:lnTo>
                    <a:lnTo>
                      <a:pt x="8915" y="2552"/>
                    </a:lnTo>
                    <a:lnTo>
                      <a:pt x="8877" y="2552"/>
                    </a:lnTo>
                    <a:lnTo>
                      <a:pt x="8858" y="2571"/>
                    </a:lnTo>
                    <a:lnTo>
                      <a:pt x="8667" y="2571"/>
                    </a:lnTo>
                    <a:lnTo>
                      <a:pt x="8648" y="2571"/>
                    </a:lnTo>
                    <a:lnTo>
                      <a:pt x="8534" y="2533"/>
                    </a:lnTo>
                    <a:close/>
                    <a:moveTo>
                      <a:pt x="7791" y="2380"/>
                    </a:moveTo>
                    <a:lnTo>
                      <a:pt x="7791" y="2362"/>
                    </a:lnTo>
                    <a:lnTo>
                      <a:pt x="7791" y="2342"/>
                    </a:lnTo>
                    <a:lnTo>
                      <a:pt x="7791" y="2323"/>
                    </a:lnTo>
                    <a:lnTo>
                      <a:pt x="7772" y="2304"/>
                    </a:lnTo>
                    <a:lnTo>
                      <a:pt x="7791" y="2285"/>
                    </a:lnTo>
                    <a:lnTo>
                      <a:pt x="7810" y="2266"/>
                    </a:lnTo>
                    <a:lnTo>
                      <a:pt x="7829" y="2266"/>
                    </a:lnTo>
                    <a:lnTo>
                      <a:pt x="7867" y="2266"/>
                    </a:lnTo>
                    <a:lnTo>
                      <a:pt x="7867" y="2285"/>
                    </a:lnTo>
                    <a:lnTo>
                      <a:pt x="7905" y="2285"/>
                    </a:lnTo>
                    <a:lnTo>
                      <a:pt x="7924" y="2285"/>
                    </a:lnTo>
                    <a:lnTo>
                      <a:pt x="7944" y="2304"/>
                    </a:lnTo>
                    <a:lnTo>
                      <a:pt x="7962" y="2323"/>
                    </a:lnTo>
                    <a:lnTo>
                      <a:pt x="7962" y="2342"/>
                    </a:lnTo>
                    <a:lnTo>
                      <a:pt x="7962" y="2362"/>
                    </a:lnTo>
                    <a:lnTo>
                      <a:pt x="7981" y="2380"/>
                    </a:lnTo>
                    <a:lnTo>
                      <a:pt x="7981" y="2399"/>
                    </a:lnTo>
                    <a:lnTo>
                      <a:pt x="7981" y="2418"/>
                    </a:lnTo>
                    <a:lnTo>
                      <a:pt x="7981" y="2438"/>
                    </a:lnTo>
                    <a:lnTo>
                      <a:pt x="7962" y="2457"/>
                    </a:lnTo>
                    <a:lnTo>
                      <a:pt x="7924" y="2457"/>
                    </a:lnTo>
                    <a:lnTo>
                      <a:pt x="7905" y="2457"/>
                    </a:lnTo>
                    <a:lnTo>
                      <a:pt x="7905" y="2438"/>
                    </a:lnTo>
                    <a:lnTo>
                      <a:pt x="7886" y="2438"/>
                    </a:lnTo>
                    <a:lnTo>
                      <a:pt x="7867" y="2438"/>
                    </a:lnTo>
                    <a:lnTo>
                      <a:pt x="7848" y="2438"/>
                    </a:lnTo>
                    <a:lnTo>
                      <a:pt x="7829" y="2418"/>
                    </a:lnTo>
                    <a:lnTo>
                      <a:pt x="7810" y="2399"/>
                    </a:lnTo>
                    <a:lnTo>
                      <a:pt x="7810" y="2380"/>
                    </a:lnTo>
                    <a:lnTo>
                      <a:pt x="7791" y="2380"/>
                    </a:lnTo>
                    <a:close/>
                    <a:moveTo>
                      <a:pt x="8305" y="2152"/>
                    </a:moveTo>
                    <a:lnTo>
                      <a:pt x="8286" y="2171"/>
                    </a:lnTo>
                    <a:lnTo>
                      <a:pt x="8229" y="2190"/>
                    </a:lnTo>
                    <a:lnTo>
                      <a:pt x="8172" y="2209"/>
                    </a:lnTo>
                    <a:lnTo>
                      <a:pt x="8172" y="2190"/>
                    </a:lnTo>
                    <a:lnTo>
                      <a:pt x="8191" y="2171"/>
                    </a:lnTo>
                    <a:lnTo>
                      <a:pt x="8248" y="2133"/>
                    </a:lnTo>
                    <a:lnTo>
                      <a:pt x="8286" y="2113"/>
                    </a:lnTo>
                    <a:lnTo>
                      <a:pt x="8305" y="2113"/>
                    </a:lnTo>
                    <a:lnTo>
                      <a:pt x="8305" y="2133"/>
                    </a:lnTo>
                    <a:lnTo>
                      <a:pt x="8305" y="2152"/>
                    </a:lnTo>
                    <a:close/>
                    <a:moveTo>
                      <a:pt x="8343" y="2152"/>
                    </a:moveTo>
                    <a:lnTo>
                      <a:pt x="8381" y="2152"/>
                    </a:lnTo>
                    <a:lnTo>
                      <a:pt x="8420" y="2152"/>
                    </a:lnTo>
                    <a:lnTo>
                      <a:pt x="8457" y="2171"/>
                    </a:lnTo>
                    <a:lnTo>
                      <a:pt x="8515" y="2152"/>
                    </a:lnTo>
                    <a:lnTo>
                      <a:pt x="8553" y="2133"/>
                    </a:lnTo>
                    <a:lnTo>
                      <a:pt x="8629" y="2113"/>
                    </a:lnTo>
                    <a:lnTo>
                      <a:pt x="8706" y="2076"/>
                    </a:lnTo>
                    <a:lnTo>
                      <a:pt x="8801" y="2076"/>
                    </a:lnTo>
                    <a:lnTo>
                      <a:pt x="8820" y="2113"/>
                    </a:lnTo>
                    <a:lnTo>
                      <a:pt x="8820" y="2152"/>
                    </a:lnTo>
                    <a:lnTo>
                      <a:pt x="8762" y="2190"/>
                    </a:lnTo>
                    <a:lnTo>
                      <a:pt x="8724" y="2228"/>
                    </a:lnTo>
                    <a:lnTo>
                      <a:pt x="8667" y="2247"/>
                    </a:lnTo>
                    <a:lnTo>
                      <a:pt x="8610" y="2304"/>
                    </a:lnTo>
                    <a:lnTo>
                      <a:pt x="8591" y="2342"/>
                    </a:lnTo>
                    <a:lnTo>
                      <a:pt x="8572" y="2399"/>
                    </a:lnTo>
                    <a:lnTo>
                      <a:pt x="8534" y="2418"/>
                    </a:lnTo>
                    <a:lnTo>
                      <a:pt x="8515" y="2457"/>
                    </a:lnTo>
                    <a:lnTo>
                      <a:pt x="8439" y="2457"/>
                    </a:lnTo>
                    <a:lnTo>
                      <a:pt x="8420" y="2476"/>
                    </a:lnTo>
                    <a:lnTo>
                      <a:pt x="8401" y="2476"/>
                    </a:lnTo>
                    <a:lnTo>
                      <a:pt x="8381" y="2476"/>
                    </a:lnTo>
                    <a:lnTo>
                      <a:pt x="8381" y="2494"/>
                    </a:lnTo>
                    <a:lnTo>
                      <a:pt x="8362" y="2476"/>
                    </a:lnTo>
                    <a:lnTo>
                      <a:pt x="8362" y="2457"/>
                    </a:lnTo>
                    <a:lnTo>
                      <a:pt x="8343" y="2438"/>
                    </a:lnTo>
                    <a:lnTo>
                      <a:pt x="8325" y="2418"/>
                    </a:lnTo>
                    <a:lnTo>
                      <a:pt x="8286" y="2418"/>
                    </a:lnTo>
                    <a:lnTo>
                      <a:pt x="8267" y="2399"/>
                    </a:lnTo>
                    <a:lnTo>
                      <a:pt x="8229" y="2418"/>
                    </a:lnTo>
                    <a:lnTo>
                      <a:pt x="8210" y="2399"/>
                    </a:lnTo>
                    <a:lnTo>
                      <a:pt x="8191" y="2399"/>
                    </a:lnTo>
                    <a:lnTo>
                      <a:pt x="8172" y="2399"/>
                    </a:lnTo>
                    <a:lnTo>
                      <a:pt x="8172" y="2418"/>
                    </a:lnTo>
                    <a:lnTo>
                      <a:pt x="8153" y="2418"/>
                    </a:lnTo>
                    <a:lnTo>
                      <a:pt x="8134" y="2418"/>
                    </a:lnTo>
                    <a:lnTo>
                      <a:pt x="8115" y="2418"/>
                    </a:lnTo>
                    <a:lnTo>
                      <a:pt x="8076" y="2418"/>
                    </a:lnTo>
                    <a:lnTo>
                      <a:pt x="8058" y="2399"/>
                    </a:lnTo>
                    <a:lnTo>
                      <a:pt x="8058" y="2380"/>
                    </a:lnTo>
                    <a:lnTo>
                      <a:pt x="8058" y="2362"/>
                    </a:lnTo>
                    <a:lnTo>
                      <a:pt x="8058" y="2323"/>
                    </a:lnTo>
                    <a:lnTo>
                      <a:pt x="8058" y="2304"/>
                    </a:lnTo>
                    <a:lnTo>
                      <a:pt x="8058" y="2323"/>
                    </a:lnTo>
                    <a:lnTo>
                      <a:pt x="8039" y="2362"/>
                    </a:lnTo>
                    <a:lnTo>
                      <a:pt x="8020" y="2342"/>
                    </a:lnTo>
                    <a:lnTo>
                      <a:pt x="8020" y="2323"/>
                    </a:lnTo>
                    <a:lnTo>
                      <a:pt x="8020" y="2247"/>
                    </a:lnTo>
                    <a:lnTo>
                      <a:pt x="8039" y="2247"/>
                    </a:lnTo>
                    <a:lnTo>
                      <a:pt x="8039" y="2228"/>
                    </a:lnTo>
                    <a:lnTo>
                      <a:pt x="8096" y="2228"/>
                    </a:lnTo>
                    <a:lnTo>
                      <a:pt x="8115" y="2228"/>
                    </a:lnTo>
                    <a:lnTo>
                      <a:pt x="8153" y="2228"/>
                    </a:lnTo>
                    <a:lnTo>
                      <a:pt x="8172" y="2228"/>
                    </a:lnTo>
                    <a:lnTo>
                      <a:pt x="8191" y="2228"/>
                    </a:lnTo>
                    <a:lnTo>
                      <a:pt x="8267" y="2228"/>
                    </a:lnTo>
                    <a:lnTo>
                      <a:pt x="8286" y="2228"/>
                    </a:lnTo>
                    <a:lnTo>
                      <a:pt x="8325" y="2190"/>
                    </a:lnTo>
                    <a:lnTo>
                      <a:pt x="8343" y="2152"/>
                    </a:lnTo>
                    <a:close/>
                    <a:moveTo>
                      <a:pt x="8039" y="2209"/>
                    </a:moveTo>
                    <a:lnTo>
                      <a:pt x="8020" y="2209"/>
                    </a:lnTo>
                    <a:lnTo>
                      <a:pt x="8000" y="2228"/>
                    </a:lnTo>
                    <a:lnTo>
                      <a:pt x="7981" y="2247"/>
                    </a:lnTo>
                    <a:lnTo>
                      <a:pt x="8000" y="2266"/>
                    </a:lnTo>
                    <a:lnTo>
                      <a:pt x="8000" y="2285"/>
                    </a:lnTo>
                    <a:lnTo>
                      <a:pt x="7981" y="2285"/>
                    </a:lnTo>
                    <a:lnTo>
                      <a:pt x="7962" y="2266"/>
                    </a:lnTo>
                    <a:lnTo>
                      <a:pt x="7924" y="2266"/>
                    </a:lnTo>
                    <a:lnTo>
                      <a:pt x="7905" y="2266"/>
                    </a:lnTo>
                    <a:lnTo>
                      <a:pt x="7905" y="2247"/>
                    </a:lnTo>
                    <a:lnTo>
                      <a:pt x="7905" y="2228"/>
                    </a:lnTo>
                    <a:lnTo>
                      <a:pt x="7905" y="2209"/>
                    </a:lnTo>
                    <a:lnTo>
                      <a:pt x="7905" y="2190"/>
                    </a:lnTo>
                    <a:lnTo>
                      <a:pt x="7924" y="2190"/>
                    </a:lnTo>
                    <a:lnTo>
                      <a:pt x="7944" y="2190"/>
                    </a:lnTo>
                    <a:lnTo>
                      <a:pt x="7981" y="2076"/>
                    </a:lnTo>
                    <a:lnTo>
                      <a:pt x="7981" y="2057"/>
                    </a:lnTo>
                    <a:lnTo>
                      <a:pt x="7981" y="2037"/>
                    </a:lnTo>
                    <a:lnTo>
                      <a:pt x="8000" y="2037"/>
                    </a:lnTo>
                    <a:lnTo>
                      <a:pt x="8000" y="2018"/>
                    </a:lnTo>
                    <a:lnTo>
                      <a:pt x="7981" y="2018"/>
                    </a:lnTo>
                    <a:lnTo>
                      <a:pt x="7981" y="1999"/>
                    </a:lnTo>
                    <a:lnTo>
                      <a:pt x="7981" y="1961"/>
                    </a:lnTo>
                    <a:lnTo>
                      <a:pt x="7981" y="1942"/>
                    </a:lnTo>
                    <a:lnTo>
                      <a:pt x="7981" y="1923"/>
                    </a:lnTo>
                    <a:lnTo>
                      <a:pt x="7981" y="1904"/>
                    </a:lnTo>
                    <a:lnTo>
                      <a:pt x="8020" y="1866"/>
                    </a:lnTo>
                    <a:lnTo>
                      <a:pt x="8039" y="1866"/>
                    </a:lnTo>
                    <a:lnTo>
                      <a:pt x="8058" y="1904"/>
                    </a:lnTo>
                    <a:lnTo>
                      <a:pt x="8058" y="1942"/>
                    </a:lnTo>
                    <a:lnTo>
                      <a:pt x="8058" y="2057"/>
                    </a:lnTo>
                    <a:lnTo>
                      <a:pt x="8058" y="2076"/>
                    </a:lnTo>
                    <a:lnTo>
                      <a:pt x="8076" y="2095"/>
                    </a:lnTo>
                    <a:lnTo>
                      <a:pt x="8076" y="2113"/>
                    </a:lnTo>
                    <a:lnTo>
                      <a:pt x="8096" y="2152"/>
                    </a:lnTo>
                    <a:lnTo>
                      <a:pt x="8076" y="2171"/>
                    </a:lnTo>
                    <a:lnTo>
                      <a:pt x="8058" y="2190"/>
                    </a:lnTo>
                    <a:lnTo>
                      <a:pt x="8058" y="2209"/>
                    </a:lnTo>
                    <a:lnTo>
                      <a:pt x="8039" y="2209"/>
                    </a:lnTo>
                    <a:close/>
                    <a:moveTo>
                      <a:pt x="8096" y="2057"/>
                    </a:moveTo>
                    <a:lnTo>
                      <a:pt x="8096" y="2018"/>
                    </a:lnTo>
                    <a:lnTo>
                      <a:pt x="8096" y="1981"/>
                    </a:lnTo>
                    <a:lnTo>
                      <a:pt x="8096" y="1942"/>
                    </a:lnTo>
                    <a:lnTo>
                      <a:pt x="8115" y="1923"/>
                    </a:lnTo>
                    <a:lnTo>
                      <a:pt x="8153" y="1904"/>
                    </a:lnTo>
                    <a:lnTo>
                      <a:pt x="8134" y="1885"/>
                    </a:lnTo>
                    <a:lnTo>
                      <a:pt x="8153" y="1885"/>
                    </a:lnTo>
                    <a:lnTo>
                      <a:pt x="8210" y="1885"/>
                    </a:lnTo>
                    <a:lnTo>
                      <a:pt x="8229" y="1885"/>
                    </a:lnTo>
                    <a:lnTo>
                      <a:pt x="8229" y="1866"/>
                    </a:lnTo>
                    <a:lnTo>
                      <a:pt x="8248" y="1885"/>
                    </a:lnTo>
                    <a:lnTo>
                      <a:pt x="8267" y="1904"/>
                    </a:lnTo>
                    <a:lnTo>
                      <a:pt x="8267" y="1885"/>
                    </a:lnTo>
                    <a:lnTo>
                      <a:pt x="8267" y="1866"/>
                    </a:lnTo>
                    <a:lnTo>
                      <a:pt x="8267" y="1847"/>
                    </a:lnTo>
                    <a:lnTo>
                      <a:pt x="8286" y="1847"/>
                    </a:lnTo>
                    <a:lnTo>
                      <a:pt x="8305" y="1828"/>
                    </a:lnTo>
                    <a:lnTo>
                      <a:pt x="8325" y="1828"/>
                    </a:lnTo>
                    <a:lnTo>
                      <a:pt x="8343" y="1866"/>
                    </a:lnTo>
                    <a:lnTo>
                      <a:pt x="8343" y="1885"/>
                    </a:lnTo>
                    <a:lnTo>
                      <a:pt x="8362" y="1885"/>
                    </a:lnTo>
                    <a:lnTo>
                      <a:pt x="8362" y="1904"/>
                    </a:lnTo>
                    <a:lnTo>
                      <a:pt x="8362" y="1923"/>
                    </a:lnTo>
                    <a:lnTo>
                      <a:pt x="8362" y="1942"/>
                    </a:lnTo>
                    <a:lnTo>
                      <a:pt x="8343" y="1942"/>
                    </a:lnTo>
                    <a:lnTo>
                      <a:pt x="8343" y="1961"/>
                    </a:lnTo>
                    <a:lnTo>
                      <a:pt x="8229" y="2057"/>
                    </a:lnTo>
                    <a:lnTo>
                      <a:pt x="8191" y="2076"/>
                    </a:lnTo>
                    <a:lnTo>
                      <a:pt x="8172" y="2076"/>
                    </a:lnTo>
                    <a:lnTo>
                      <a:pt x="8153" y="2095"/>
                    </a:lnTo>
                    <a:lnTo>
                      <a:pt x="8115" y="2113"/>
                    </a:lnTo>
                    <a:lnTo>
                      <a:pt x="8096" y="2095"/>
                    </a:lnTo>
                    <a:lnTo>
                      <a:pt x="8096" y="2057"/>
                    </a:lnTo>
                    <a:close/>
                    <a:moveTo>
                      <a:pt x="8877" y="3980"/>
                    </a:moveTo>
                    <a:lnTo>
                      <a:pt x="8915" y="3999"/>
                    </a:lnTo>
                    <a:lnTo>
                      <a:pt x="8934" y="4018"/>
                    </a:lnTo>
                    <a:lnTo>
                      <a:pt x="8915" y="4018"/>
                    </a:lnTo>
                    <a:lnTo>
                      <a:pt x="8915" y="4038"/>
                    </a:lnTo>
                    <a:lnTo>
                      <a:pt x="8896" y="4038"/>
                    </a:lnTo>
                    <a:lnTo>
                      <a:pt x="8877" y="4038"/>
                    </a:lnTo>
                    <a:lnTo>
                      <a:pt x="8877" y="4057"/>
                    </a:lnTo>
                    <a:lnTo>
                      <a:pt x="8858" y="4076"/>
                    </a:lnTo>
                    <a:lnTo>
                      <a:pt x="8838" y="4076"/>
                    </a:lnTo>
                    <a:lnTo>
                      <a:pt x="8838" y="4057"/>
                    </a:lnTo>
                    <a:lnTo>
                      <a:pt x="8820" y="4038"/>
                    </a:lnTo>
                    <a:lnTo>
                      <a:pt x="8820" y="4018"/>
                    </a:lnTo>
                    <a:lnTo>
                      <a:pt x="8820" y="3999"/>
                    </a:lnTo>
                    <a:lnTo>
                      <a:pt x="8838" y="3999"/>
                    </a:lnTo>
                    <a:lnTo>
                      <a:pt x="8858" y="3980"/>
                    </a:lnTo>
                    <a:lnTo>
                      <a:pt x="8858" y="3999"/>
                    </a:lnTo>
                    <a:lnTo>
                      <a:pt x="8877" y="398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5" name="Freeform 5">
                <a:extLst>
                  <a:ext uri="{FF2B5EF4-FFF2-40B4-BE49-F238E27FC236}">
                    <a16:creationId xmlns:a16="http://schemas.microsoft.com/office/drawing/2014/main" id="{101BD21E-62AD-8343-BB3C-53A47E7E3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9100" y="2730500"/>
                <a:ext cx="1241425" cy="685800"/>
              </a:xfrm>
              <a:custGeom>
                <a:avLst/>
                <a:gdLst>
                  <a:gd name="T0" fmla="*/ 2147483646 w 6896"/>
                  <a:gd name="T1" fmla="*/ 2147483646 h 3811"/>
                  <a:gd name="T2" fmla="*/ 2147483646 w 6896"/>
                  <a:gd name="T3" fmla="*/ 2147483646 h 3811"/>
                  <a:gd name="T4" fmla="*/ 2147483646 w 6896"/>
                  <a:gd name="T5" fmla="*/ 2147483646 h 3811"/>
                  <a:gd name="T6" fmla="*/ 2147483646 w 6896"/>
                  <a:gd name="T7" fmla="*/ 2147483646 h 3811"/>
                  <a:gd name="T8" fmla="*/ 2147483646 w 6896"/>
                  <a:gd name="T9" fmla="*/ 2147483646 h 3811"/>
                  <a:gd name="T10" fmla="*/ 2147483646 w 6896"/>
                  <a:gd name="T11" fmla="*/ 2147483646 h 3811"/>
                  <a:gd name="T12" fmla="*/ 2147483646 w 6896"/>
                  <a:gd name="T13" fmla="*/ 2147483646 h 3811"/>
                  <a:gd name="T14" fmla="*/ 2147483646 w 6896"/>
                  <a:gd name="T15" fmla="*/ 2147483646 h 3811"/>
                  <a:gd name="T16" fmla="*/ 2147483646 w 6896"/>
                  <a:gd name="T17" fmla="*/ 2147483646 h 3811"/>
                  <a:gd name="T18" fmla="*/ 2147483646 w 6896"/>
                  <a:gd name="T19" fmla="*/ 2147483646 h 3811"/>
                  <a:gd name="T20" fmla="*/ 2147483646 w 6896"/>
                  <a:gd name="T21" fmla="*/ 2147483646 h 3811"/>
                  <a:gd name="T22" fmla="*/ 2147483646 w 6896"/>
                  <a:gd name="T23" fmla="*/ 2147483646 h 3811"/>
                  <a:gd name="T24" fmla="*/ 2147483646 w 6896"/>
                  <a:gd name="T25" fmla="*/ 2147483646 h 3811"/>
                  <a:gd name="T26" fmla="*/ 2147483646 w 6896"/>
                  <a:gd name="T27" fmla="*/ 2147483646 h 3811"/>
                  <a:gd name="T28" fmla="*/ 2147483646 w 6896"/>
                  <a:gd name="T29" fmla="*/ 2147483646 h 3811"/>
                  <a:gd name="T30" fmla="*/ 2147483646 w 6896"/>
                  <a:gd name="T31" fmla="*/ 2147483646 h 3811"/>
                  <a:gd name="T32" fmla="*/ 2147483646 w 6896"/>
                  <a:gd name="T33" fmla="*/ 2147483646 h 3811"/>
                  <a:gd name="T34" fmla="*/ 2147483646 w 6896"/>
                  <a:gd name="T35" fmla="*/ 2147483646 h 3811"/>
                  <a:gd name="T36" fmla="*/ 2147483646 w 6896"/>
                  <a:gd name="T37" fmla="*/ 2147483646 h 3811"/>
                  <a:gd name="T38" fmla="*/ 2147483646 w 6896"/>
                  <a:gd name="T39" fmla="*/ 2147483646 h 3811"/>
                  <a:gd name="T40" fmla="*/ 2147483646 w 6896"/>
                  <a:gd name="T41" fmla="*/ 2147483646 h 3811"/>
                  <a:gd name="T42" fmla="*/ 2147483646 w 6896"/>
                  <a:gd name="T43" fmla="*/ 2147483646 h 3811"/>
                  <a:gd name="T44" fmla="*/ 2147483646 w 6896"/>
                  <a:gd name="T45" fmla="*/ 2147483646 h 3811"/>
                  <a:gd name="T46" fmla="*/ 2147483646 w 6896"/>
                  <a:gd name="T47" fmla="*/ 2147483646 h 3811"/>
                  <a:gd name="T48" fmla="*/ 2147483646 w 6896"/>
                  <a:gd name="T49" fmla="*/ 2147483646 h 3811"/>
                  <a:gd name="T50" fmla="*/ 2147483646 w 6896"/>
                  <a:gd name="T51" fmla="*/ 2147483646 h 3811"/>
                  <a:gd name="T52" fmla="*/ 2147483646 w 6896"/>
                  <a:gd name="T53" fmla="*/ 2147483646 h 3811"/>
                  <a:gd name="T54" fmla="*/ 2147483646 w 6896"/>
                  <a:gd name="T55" fmla="*/ 2147483646 h 3811"/>
                  <a:gd name="T56" fmla="*/ 2147483646 w 6896"/>
                  <a:gd name="T57" fmla="*/ 2147483646 h 3811"/>
                  <a:gd name="T58" fmla="*/ 2147483646 w 6896"/>
                  <a:gd name="T59" fmla="*/ 2147483646 h 3811"/>
                  <a:gd name="T60" fmla="*/ 2147483646 w 6896"/>
                  <a:gd name="T61" fmla="*/ 2147483646 h 3811"/>
                  <a:gd name="T62" fmla="*/ 2147483646 w 6896"/>
                  <a:gd name="T63" fmla="*/ 2147483646 h 3811"/>
                  <a:gd name="T64" fmla="*/ 2147483646 w 6896"/>
                  <a:gd name="T65" fmla="*/ 2147483646 h 3811"/>
                  <a:gd name="T66" fmla="*/ 2147483646 w 6896"/>
                  <a:gd name="T67" fmla="*/ 2147483646 h 3811"/>
                  <a:gd name="T68" fmla="*/ 2147483646 w 6896"/>
                  <a:gd name="T69" fmla="*/ 2147483646 h 3811"/>
                  <a:gd name="T70" fmla="*/ 2147483646 w 6896"/>
                  <a:gd name="T71" fmla="*/ 2147483646 h 3811"/>
                  <a:gd name="T72" fmla="*/ 2147483646 w 6896"/>
                  <a:gd name="T73" fmla="*/ 2147483646 h 3811"/>
                  <a:gd name="T74" fmla="*/ 2147483646 w 6896"/>
                  <a:gd name="T75" fmla="*/ 2147483646 h 3811"/>
                  <a:gd name="T76" fmla="*/ 2147483646 w 6896"/>
                  <a:gd name="T77" fmla="*/ 2147483646 h 3811"/>
                  <a:gd name="T78" fmla="*/ 2147483646 w 6896"/>
                  <a:gd name="T79" fmla="*/ 2147483646 h 3811"/>
                  <a:gd name="T80" fmla="*/ 2147483646 w 6896"/>
                  <a:gd name="T81" fmla="*/ 2147483646 h 3811"/>
                  <a:gd name="T82" fmla="*/ 2147483646 w 6896"/>
                  <a:gd name="T83" fmla="*/ 2147483646 h 3811"/>
                  <a:gd name="T84" fmla="*/ 2147483646 w 6896"/>
                  <a:gd name="T85" fmla="*/ 0 h 3811"/>
                  <a:gd name="T86" fmla="*/ 2147483646 w 6896"/>
                  <a:gd name="T87" fmla="*/ 2147483646 h 3811"/>
                  <a:gd name="T88" fmla="*/ 2147483646 w 6896"/>
                  <a:gd name="T89" fmla="*/ 2147483646 h 3811"/>
                  <a:gd name="T90" fmla="*/ 2147483646 w 6896"/>
                  <a:gd name="T91" fmla="*/ 2147483646 h 3811"/>
                  <a:gd name="T92" fmla="*/ 2147483646 w 6896"/>
                  <a:gd name="T93" fmla="*/ 2147483646 h 3811"/>
                  <a:gd name="T94" fmla="*/ 2147483646 w 6896"/>
                  <a:gd name="T95" fmla="*/ 2147483646 h 3811"/>
                  <a:gd name="T96" fmla="*/ 2147483646 w 6896"/>
                  <a:gd name="T97" fmla="*/ 2147483646 h 3811"/>
                  <a:gd name="T98" fmla="*/ 2147483646 w 6896"/>
                  <a:gd name="T99" fmla="*/ 2147483646 h 3811"/>
                  <a:gd name="T100" fmla="*/ 2147483646 w 6896"/>
                  <a:gd name="T101" fmla="*/ 2147483646 h 3811"/>
                  <a:gd name="T102" fmla="*/ 2147483646 w 6896"/>
                  <a:gd name="T103" fmla="*/ 2147483646 h 3811"/>
                  <a:gd name="T104" fmla="*/ 2147483646 w 6896"/>
                  <a:gd name="T105" fmla="*/ 2147483646 h 3811"/>
                  <a:gd name="T106" fmla="*/ 2147483646 w 6896"/>
                  <a:gd name="T107" fmla="*/ 2147483646 h 3811"/>
                  <a:gd name="T108" fmla="*/ 2147483646 w 6896"/>
                  <a:gd name="T109" fmla="*/ 2147483646 h 3811"/>
                  <a:gd name="T110" fmla="*/ 2147483646 w 6896"/>
                  <a:gd name="T111" fmla="*/ 2147483646 h 3811"/>
                  <a:gd name="T112" fmla="*/ 2147483646 w 6896"/>
                  <a:gd name="T113" fmla="*/ 2147483646 h 3811"/>
                  <a:gd name="T114" fmla="*/ 2147483646 w 6896"/>
                  <a:gd name="T115" fmla="*/ 2147483646 h 3811"/>
                  <a:gd name="T116" fmla="*/ 2147483646 w 6896"/>
                  <a:gd name="T117" fmla="*/ 2147483646 h 3811"/>
                  <a:gd name="T118" fmla="*/ 2147483646 w 6896"/>
                  <a:gd name="T119" fmla="*/ 2147483646 h 3811"/>
                  <a:gd name="T120" fmla="*/ 2147483646 w 6896"/>
                  <a:gd name="T121" fmla="*/ 2147483646 h 3811"/>
                  <a:gd name="T122" fmla="*/ 2147483646 w 6896"/>
                  <a:gd name="T123" fmla="*/ 2147483646 h 38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896" h="3811">
                    <a:moveTo>
                      <a:pt x="4152" y="3639"/>
                    </a:moveTo>
                    <a:lnTo>
                      <a:pt x="4133" y="3639"/>
                    </a:lnTo>
                    <a:lnTo>
                      <a:pt x="4018" y="3658"/>
                    </a:lnTo>
                    <a:lnTo>
                      <a:pt x="3981" y="3639"/>
                    </a:lnTo>
                    <a:lnTo>
                      <a:pt x="3942" y="3620"/>
                    </a:lnTo>
                    <a:lnTo>
                      <a:pt x="3904" y="3620"/>
                    </a:lnTo>
                    <a:lnTo>
                      <a:pt x="3866" y="3620"/>
                    </a:lnTo>
                    <a:lnTo>
                      <a:pt x="3847" y="3620"/>
                    </a:lnTo>
                    <a:lnTo>
                      <a:pt x="3828" y="3600"/>
                    </a:lnTo>
                    <a:lnTo>
                      <a:pt x="3790" y="3600"/>
                    </a:lnTo>
                    <a:lnTo>
                      <a:pt x="3561" y="3715"/>
                    </a:lnTo>
                    <a:lnTo>
                      <a:pt x="3524" y="3734"/>
                    </a:lnTo>
                    <a:lnTo>
                      <a:pt x="3485" y="3753"/>
                    </a:lnTo>
                    <a:lnTo>
                      <a:pt x="3428" y="3753"/>
                    </a:lnTo>
                    <a:lnTo>
                      <a:pt x="3390" y="3734"/>
                    </a:lnTo>
                    <a:lnTo>
                      <a:pt x="3352" y="3715"/>
                    </a:lnTo>
                    <a:lnTo>
                      <a:pt x="3333" y="3696"/>
                    </a:lnTo>
                    <a:lnTo>
                      <a:pt x="3276" y="3639"/>
                    </a:lnTo>
                    <a:lnTo>
                      <a:pt x="3257" y="3620"/>
                    </a:lnTo>
                    <a:lnTo>
                      <a:pt x="3238" y="3639"/>
                    </a:lnTo>
                    <a:lnTo>
                      <a:pt x="3161" y="3696"/>
                    </a:lnTo>
                    <a:lnTo>
                      <a:pt x="3161" y="3620"/>
                    </a:lnTo>
                    <a:lnTo>
                      <a:pt x="3161" y="3505"/>
                    </a:lnTo>
                    <a:lnTo>
                      <a:pt x="3161" y="3372"/>
                    </a:lnTo>
                    <a:lnTo>
                      <a:pt x="3161" y="3258"/>
                    </a:lnTo>
                    <a:lnTo>
                      <a:pt x="3161" y="3124"/>
                    </a:lnTo>
                    <a:lnTo>
                      <a:pt x="3161" y="3010"/>
                    </a:lnTo>
                    <a:lnTo>
                      <a:pt x="3161" y="2896"/>
                    </a:lnTo>
                    <a:lnTo>
                      <a:pt x="3161" y="2762"/>
                    </a:lnTo>
                    <a:lnTo>
                      <a:pt x="3161" y="2686"/>
                    </a:lnTo>
                    <a:lnTo>
                      <a:pt x="3161" y="2648"/>
                    </a:lnTo>
                    <a:lnTo>
                      <a:pt x="3161" y="2591"/>
                    </a:lnTo>
                    <a:lnTo>
                      <a:pt x="3161" y="2553"/>
                    </a:lnTo>
                    <a:lnTo>
                      <a:pt x="3180" y="2553"/>
                    </a:lnTo>
                    <a:lnTo>
                      <a:pt x="3180" y="2534"/>
                    </a:lnTo>
                    <a:lnTo>
                      <a:pt x="3200" y="2515"/>
                    </a:lnTo>
                    <a:lnTo>
                      <a:pt x="3219" y="2534"/>
                    </a:lnTo>
                    <a:lnTo>
                      <a:pt x="3219" y="2515"/>
                    </a:lnTo>
                    <a:lnTo>
                      <a:pt x="3238" y="2515"/>
                    </a:lnTo>
                    <a:lnTo>
                      <a:pt x="3238" y="2496"/>
                    </a:lnTo>
                    <a:lnTo>
                      <a:pt x="3257" y="2477"/>
                    </a:lnTo>
                    <a:lnTo>
                      <a:pt x="3257" y="2457"/>
                    </a:lnTo>
                    <a:lnTo>
                      <a:pt x="3238" y="2438"/>
                    </a:lnTo>
                    <a:lnTo>
                      <a:pt x="3238" y="2420"/>
                    </a:lnTo>
                    <a:lnTo>
                      <a:pt x="3200" y="2401"/>
                    </a:lnTo>
                    <a:lnTo>
                      <a:pt x="3200" y="2381"/>
                    </a:lnTo>
                    <a:lnTo>
                      <a:pt x="3180" y="2362"/>
                    </a:lnTo>
                    <a:lnTo>
                      <a:pt x="3180" y="2343"/>
                    </a:lnTo>
                    <a:lnTo>
                      <a:pt x="3180" y="2324"/>
                    </a:lnTo>
                    <a:lnTo>
                      <a:pt x="3200" y="2324"/>
                    </a:lnTo>
                    <a:lnTo>
                      <a:pt x="3219" y="2324"/>
                    </a:lnTo>
                    <a:lnTo>
                      <a:pt x="3238" y="2324"/>
                    </a:lnTo>
                    <a:lnTo>
                      <a:pt x="3219" y="2305"/>
                    </a:lnTo>
                    <a:lnTo>
                      <a:pt x="3219" y="2286"/>
                    </a:lnTo>
                    <a:lnTo>
                      <a:pt x="3238" y="2267"/>
                    </a:lnTo>
                    <a:lnTo>
                      <a:pt x="3257" y="2248"/>
                    </a:lnTo>
                    <a:lnTo>
                      <a:pt x="3257" y="2229"/>
                    </a:lnTo>
                    <a:lnTo>
                      <a:pt x="3257" y="2210"/>
                    </a:lnTo>
                    <a:lnTo>
                      <a:pt x="3276" y="2210"/>
                    </a:lnTo>
                    <a:lnTo>
                      <a:pt x="3257" y="2191"/>
                    </a:lnTo>
                    <a:lnTo>
                      <a:pt x="3219" y="2191"/>
                    </a:lnTo>
                    <a:lnTo>
                      <a:pt x="3200" y="2210"/>
                    </a:lnTo>
                    <a:lnTo>
                      <a:pt x="3180" y="2210"/>
                    </a:lnTo>
                    <a:lnTo>
                      <a:pt x="3161" y="2229"/>
                    </a:lnTo>
                    <a:lnTo>
                      <a:pt x="3143" y="2267"/>
                    </a:lnTo>
                    <a:lnTo>
                      <a:pt x="3124" y="2286"/>
                    </a:lnTo>
                    <a:lnTo>
                      <a:pt x="3066" y="2324"/>
                    </a:lnTo>
                    <a:lnTo>
                      <a:pt x="3047" y="2343"/>
                    </a:lnTo>
                    <a:lnTo>
                      <a:pt x="3009" y="2362"/>
                    </a:lnTo>
                    <a:lnTo>
                      <a:pt x="2990" y="2381"/>
                    </a:lnTo>
                    <a:lnTo>
                      <a:pt x="2933" y="2420"/>
                    </a:lnTo>
                    <a:lnTo>
                      <a:pt x="2914" y="2420"/>
                    </a:lnTo>
                    <a:lnTo>
                      <a:pt x="2895" y="2477"/>
                    </a:lnTo>
                    <a:lnTo>
                      <a:pt x="2876" y="2477"/>
                    </a:lnTo>
                    <a:lnTo>
                      <a:pt x="2857" y="2496"/>
                    </a:lnTo>
                    <a:lnTo>
                      <a:pt x="2838" y="2515"/>
                    </a:lnTo>
                    <a:lnTo>
                      <a:pt x="2838" y="2534"/>
                    </a:lnTo>
                    <a:lnTo>
                      <a:pt x="2819" y="2553"/>
                    </a:lnTo>
                    <a:lnTo>
                      <a:pt x="2799" y="2553"/>
                    </a:lnTo>
                    <a:lnTo>
                      <a:pt x="2743" y="2572"/>
                    </a:lnTo>
                    <a:lnTo>
                      <a:pt x="2685" y="2610"/>
                    </a:lnTo>
                    <a:lnTo>
                      <a:pt x="2666" y="2610"/>
                    </a:lnTo>
                    <a:lnTo>
                      <a:pt x="2666" y="2629"/>
                    </a:lnTo>
                    <a:lnTo>
                      <a:pt x="2647" y="2667"/>
                    </a:lnTo>
                    <a:lnTo>
                      <a:pt x="2628" y="2667"/>
                    </a:lnTo>
                    <a:lnTo>
                      <a:pt x="2590" y="2686"/>
                    </a:lnTo>
                    <a:lnTo>
                      <a:pt x="2552" y="2724"/>
                    </a:lnTo>
                    <a:lnTo>
                      <a:pt x="2533" y="2724"/>
                    </a:lnTo>
                    <a:lnTo>
                      <a:pt x="2514" y="2724"/>
                    </a:lnTo>
                    <a:lnTo>
                      <a:pt x="2495" y="2705"/>
                    </a:lnTo>
                    <a:lnTo>
                      <a:pt x="2495" y="2724"/>
                    </a:lnTo>
                    <a:lnTo>
                      <a:pt x="2476" y="2724"/>
                    </a:lnTo>
                    <a:lnTo>
                      <a:pt x="2476" y="2743"/>
                    </a:lnTo>
                    <a:lnTo>
                      <a:pt x="2457" y="2743"/>
                    </a:lnTo>
                    <a:lnTo>
                      <a:pt x="2418" y="2743"/>
                    </a:lnTo>
                    <a:lnTo>
                      <a:pt x="2247" y="2743"/>
                    </a:lnTo>
                    <a:lnTo>
                      <a:pt x="2095" y="2743"/>
                    </a:lnTo>
                    <a:lnTo>
                      <a:pt x="1923" y="2743"/>
                    </a:lnTo>
                    <a:lnTo>
                      <a:pt x="1752" y="2743"/>
                    </a:lnTo>
                    <a:lnTo>
                      <a:pt x="1695" y="2743"/>
                    </a:lnTo>
                    <a:lnTo>
                      <a:pt x="1714" y="2724"/>
                    </a:lnTo>
                    <a:lnTo>
                      <a:pt x="1714" y="2705"/>
                    </a:lnTo>
                    <a:lnTo>
                      <a:pt x="1714" y="2686"/>
                    </a:lnTo>
                    <a:lnTo>
                      <a:pt x="1714" y="2667"/>
                    </a:lnTo>
                    <a:lnTo>
                      <a:pt x="1714" y="2648"/>
                    </a:lnTo>
                    <a:lnTo>
                      <a:pt x="1733" y="2648"/>
                    </a:lnTo>
                    <a:lnTo>
                      <a:pt x="1733" y="2629"/>
                    </a:lnTo>
                    <a:lnTo>
                      <a:pt x="1733" y="2610"/>
                    </a:lnTo>
                    <a:lnTo>
                      <a:pt x="1733" y="2591"/>
                    </a:lnTo>
                    <a:lnTo>
                      <a:pt x="1714" y="2591"/>
                    </a:lnTo>
                    <a:lnTo>
                      <a:pt x="1695" y="2553"/>
                    </a:lnTo>
                    <a:lnTo>
                      <a:pt x="1638" y="2515"/>
                    </a:lnTo>
                    <a:lnTo>
                      <a:pt x="1619" y="2477"/>
                    </a:lnTo>
                    <a:lnTo>
                      <a:pt x="1638" y="2438"/>
                    </a:lnTo>
                    <a:lnTo>
                      <a:pt x="1638" y="2420"/>
                    </a:lnTo>
                    <a:lnTo>
                      <a:pt x="1638" y="2401"/>
                    </a:lnTo>
                    <a:lnTo>
                      <a:pt x="1619" y="2362"/>
                    </a:lnTo>
                    <a:lnTo>
                      <a:pt x="1600" y="2362"/>
                    </a:lnTo>
                    <a:lnTo>
                      <a:pt x="1600" y="2343"/>
                    </a:lnTo>
                    <a:lnTo>
                      <a:pt x="1600" y="2305"/>
                    </a:lnTo>
                    <a:lnTo>
                      <a:pt x="1600" y="2286"/>
                    </a:lnTo>
                    <a:lnTo>
                      <a:pt x="1580" y="2286"/>
                    </a:lnTo>
                    <a:lnTo>
                      <a:pt x="1561" y="2286"/>
                    </a:lnTo>
                    <a:lnTo>
                      <a:pt x="1542" y="2286"/>
                    </a:lnTo>
                    <a:lnTo>
                      <a:pt x="1524" y="2248"/>
                    </a:lnTo>
                    <a:lnTo>
                      <a:pt x="1504" y="2248"/>
                    </a:lnTo>
                    <a:lnTo>
                      <a:pt x="1485" y="2248"/>
                    </a:lnTo>
                    <a:lnTo>
                      <a:pt x="1428" y="2248"/>
                    </a:lnTo>
                    <a:lnTo>
                      <a:pt x="1390" y="2248"/>
                    </a:lnTo>
                    <a:lnTo>
                      <a:pt x="1371" y="2229"/>
                    </a:lnTo>
                    <a:lnTo>
                      <a:pt x="1333" y="2210"/>
                    </a:lnTo>
                    <a:lnTo>
                      <a:pt x="1295" y="2210"/>
                    </a:lnTo>
                    <a:lnTo>
                      <a:pt x="1275" y="2210"/>
                    </a:lnTo>
                    <a:lnTo>
                      <a:pt x="1257" y="2210"/>
                    </a:lnTo>
                    <a:lnTo>
                      <a:pt x="1238" y="2191"/>
                    </a:lnTo>
                    <a:lnTo>
                      <a:pt x="1123" y="2172"/>
                    </a:lnTo>
                    <a:lnTo>
                      <a:pt x="742" y="2172"/>
                    </a:lnTo>
                    <a:lnTo>
                      <a:pt x="762" y="2134"/>
                    </a:lnTo>
                    <a:lnTo>
                      <a:pt x="818" y="2096"/>
                    </a:lnTo>
                    <a:lnTo>
                      <a:pt x="838" y="2057"/>
                    </a:lnTo>
                    <a:lnTo>
                      <a:pt x="857" y="2039"/>
                    </a:lnTo>
                    <a:lnTo>
                      <a:pt x="876" y="2020"/>
                    </a:lnTo>
                    <a:lnTo>
                      <a:pt x="876" y="2000"/>
                    </a:lnTo>
                    <a:lnTo>
                      <a:pt x="895" y="2000"/>
                    </a:lnTo>
                    <a:lnTo>
                      <a:pt x="914" y="2000"/>
                    </a:lnTo>
                    <a:lnTo>
                      <a:pt x="933" y="1981"/>
                    </a:lnTo>
                    <a:lnTo>
                      <a:pt x="933" y="1962"/>
                    </a:lnTo>
                    <a:lnTo>
                      <a:pt x="971" y="1924"/>
                    </a:lnTo>
                    <a:lnTo>
                      <a:pt x="971" y="1905"/>
                    </a:lnTo>
                    <a:lnTo>
                      <a:pt x="990" y="1886"/>
                    </a:lnTo>
                    <a:lnTo>
                      <a:pt x="990" y="1867"/>
                    </a:lnTo>
                    <a:lnTo>
                      <a:pt x="971" y="1791"/>
                    </a:lnTo>
                    <a:lnTo>
                      <a:pt x="971" y="1772"/>
                    </a:lnTo>
                    <a:lnTo>
                      <a:pt x="952" y="1734"/>
                    </a:lnTo>
                    <a:lnTo>
                      <a:pt x="933" y="1715"/>
                    </a:lnTo>
                    <a:lnTo>
                      <a:pt x="895" y="1695"/>
                    </a:lnTo>
                    <a:lnTo>
                      <a:pt x="895" y="1677"/>
                    </a:lnTo>
                    <a:lnTo>
                      <a:pt x="818" y="1581"/>
                    </a:lnTo>
                    <a:lnTo>
                      <a:pt x="799" y="1543"/>
                    </a:lnTo>
                    <a:lnTo>
                      <a:pt x="781" y="1524"/>
                    </a:lnTo>
                    <a:lnTo>
                      <a:pt x="781" y="1505"/>
                    </a:lnTo>
                    <a:lnTo>
                      <a:pt x="762" y="1505"/>
                    </a:lnTo>
                    <a:lnTo>
                      <a:pt x="704" y="1486"/>
                    </a:lnTo>
                    <a:lnTo>
                      <a:pt x="685" y="1467"/>
                    </a:lnTo>
                    <a:lnTo>
                      <a:pt x="666" y="1448"/>
                    </a:lnTo>
                    <a:lnTo>
                      <a:pt x="628" y="1410"/>
                    </a:lnTo>
                    <a:lnTo>
                      <a:pt x="609" y="1391"/>
                    </a:lnTo>
                    <a:lnTo>
                      <a:pt x="609" y="1372"/>
                    </a:lnTo>
                    <a:lnTo>
                      <a:pt x="628" y="1334"/>
                    </a:lnTo>
                    <a:lnTo>
                      <a:pt x="628" y="1314"/>
                    </a:lnTo>
                    <a:lnTo>
                      <a:pt x="609" y="1296"/>
                    </a:lnTo>
                    <a:lnTo>
                      <a:pt x="609" y="1277"/>
                    </a:lnTo>
                    <a:lnTo>
                      <a:pt x="590" y="1277"/>
                    </a:lnTo>
                    <a:lnTo>
                      <a:pt x="571" y="1277"/>
                    </a:lnTo>
                    <a:lnTo>
                      <a:pt x="552" y="1258"/>
                    </a:lnTo>
                    <a:lnTo>
                      <a:pt x="552" y="1238"/>
                    </a:lnTo>
                    <a:lnTo>
                      <a:pt x="533" y="1238"/>
                    </a:lnTo>
                    <a:lnTo>
                      <a:pt x="457" y="1200"/>
                    </a:lnTo>
                    <a:lnTo>
                      <a:pt x="437" y="1182"/>
                    </a:lnTo>
                    <a:lnTo>
                      <a:pt x="437" y="1162"/>
                    </a:lnTo>
                    <a:lnTo>
                      <a:pt x="437" y="1124"/>
                    </a:lnTo>
                    <a:lnTo>
                      <a:pt x="418" y="1105"/>
                    </a:lnTo>
                    <a:lnTo>
                      <a:pt x="400" y="1067"/>
                    </a:lnTo>
                    <a:lnTo>
                      <a:pt x="381" y="1048"/>
                    </a:lnTo>
                    <a:lnTo>
                      <a:pt x="381" y="1029"/>
                    </a:lnTo>
                    <a:lnTo>
                      <a:pt x="381" y="991"/>
                    </a:lnTo>
                    <a:lnTo>
                      <a:pt x="381" y="972"/>
                    </a:lnTo>
                    <a:lnTo>
                      <a:pt x="381" y="953"/>
                    </a:lnTo>
                    <a:lnTo>
                      <a:pt x="342" y="896"/>
                    </a:lnTo>
                    <a:lnTo>
                      <a:pt x="342" y="877"/>
                    </a:lnTo>
                    <a:lnTo>
                      <a:pt x="323" y="857"/>
                    </a:lnTo>
                    <a:lnTo>
                      <a:pt x="285" y="838"/>
                    </a:lnTo>
                    <a:lnTo>
                      <a:pt x="247" y="819"/>
                    </a:lnTo>
                    <a:lnTo>
                      <a:pt x="228" y="801"/>
                    </a:lnTo>
                    <a:lnTo>
                      <a:pt x="209" y="781"/>
                    </a:lnTo>
                    <a:lnTo>
                      <a:pt x="209" y="743"/>
                    </a:lnTo>
                    <a:lnTo>
                      <a:pt x="209" y="724"/>
                    </a:lnTo>
                    <a:lnTo>
                      <a:pt x="228" y="724"/>
                    </a:lnTo>
                    <a:lnTo>
                      <a:pt x="247" y="724"/>
                    </a:lnTo>
                    <a:lnTo>
                      <a:pt x="285" y="705"/>
                    </a:lnTo>
                    <a:lnTo>
                      <a:pt x="285" y="686"/>
                    </a:lnTo>
                    <a:lnTo>
                      <a:pt x="285" y="648"/>
                    </a:lnTo>
                    <a:lnTo>
                      <a:pt x="247" y="610"/>
                    </a:lnTo>
                    <a:lnTo>
                      <a:pt x="228" y="610"/>
                    </a:lnTo>
                    <a:lnTo>
                      <a:pt x="190" y="591"/>
                    </a:lnTo>
                    <a:lnTo>
                      <a:pt x="171" y="572"/>
                    </a:lnTo>
                    <a:lnTo>
                      <a:pt x="38" y="439"/>
                    </a:lnTo>
                    <a:lnTo>
                      <a:pt x="0" y="420"/>
                    </a:lnTo>
                    <a:lnTo>
                      <a:pt x="0" y="400"/>
                    </a:lnTo>
                    <a:lnTo>
                      <a:pt x="38" y="400"/>
                    </a:lnTo>
                    <a:lnTo>
                      <a:pt x="38" y="381"/>
                    </a:lnTo>
                    <a:lnTo>
                      <a:pt x="56" y="362"/>
                    </a:lnTo>
                    <a:lnTo>
                      <a:pt x="56" y="343"/>
                    </a:lnTo>
                    <a:lnTo>
                      <a:pt x="76" y="324"/>
                    </a:lnTo>
                    <a:lnTo>
                      <a:pt x="56" y="286"/>
                    </a:lnTo>
                    <a:lnTo>
                      <a:pt x="38" y="248"/>
                    </a:lnTo>
                    <a:lnTo>
                      <a:pt x="38" y="229"/>
                    </a:lnTo>
                    <a:lnTo>
                      <a:pt x="56" y="229"/>
                    </a:lnTo>
                    <a:lnTo>
                      <a:pt x="95" y="248"/>
                    </a:lnTo>
                    <a:lnTo>
                      <a:pt x="114" y="248"/>
                    </a:lnTo>
                    <a:lnTo>
                      <a:pt x="133" y="248"/>
                    </a:lnTo>
                    <a:lnTo>
                      <a:pt x="171" y="229"/>
                    </a:lnTo>
                    <a:lnTo>
                      <a:pt x="171" y="210"/>
                    </a:lnTo>
                    <a:lnTo>
                      <a:pt x="209" y="210"/>
                    </a:lnTo>
                    <a:lnTo>
                      <a:pt x="247" y="210"/>
                    </a:lnTo>
                    <a:lnTo>
                      <a:pt x="266" y="210"/>
                    </a:lnTo>
                    <a:lnTo>
                      <a:pt x="285" y="191"/>
                    </a:lnTo>
                    <a:lnTo>
                      <a:pt x="285" y="172"/>
                    </a:lnTo>
                    <a:lnTo>
                      <a:pt x="266" y="153"/>
                    </a:lnTo>
                    <a:lnTo>
                      <a:pt x="266" y="115"/>
                    </a:lnTo>
                    <a:lnTo>
                      <a:pt x="190" y="19"/>
                    </a:lnTo>
                    <a:lnTo>
                      <a:pt x="190" y="0"/>
                    </a:lnTo>
                    <a:lnTo>
                      <a:pt x="209" y="19"/>
                    </a:lnTo>
                    <a:lnTo>
                      <a:pt x="1257" y="457"/>
                    </a:lnTo>
                    <a:lnTo>
                      <a:pt x="3409" y="991"/>
                    </a:lnTo>
                    <a:lnTo>
                      <a:pt x="3942" y="1277"/>
                    </a:lnTo>
                    <a:lnTo>
                      <a:pt x="6724" y="2572"/>
                    </a:lnTo>
                    <a:lnTo>
                      <a:pt x="6895" y="2648"/>
                    </a:lnTo>
                    <a:lnTo>
                      <a:pt x="6895" y="2667"/>
                    </a:lnTo>
                    <a:lnTo>
                      <a:pt x="6876" y="2667"/>
                    </a:lnTo>
                    <a:lnTo>
                      <a:pt x="6876" y="2686"/>
                    </a:lnTo>
                    <a:lnTo>
                      <a:pt x="6800" y="2724"/>
                    </a:lnTo>
                    <a:lnTo>
                      <a:pt x="6781" y="2724"/>
                    </a:lnTo>
                    <a:lnTo>
                      <a:pt x="6647" y="2819"/>
                    </a:lnTo>
                    <a:lnTo>
                      <a:pt x="6495" y="2972"/>
                    </a:lnTo>
                    <a:lnTo>
                      <a:pt x="6457" y="3010"/>
                    </a:lnTo>
                    <a:lnTo>
                      <a:pt x="6438" y="3010"/>
                    </a:lnTo>
                    <a:lnTo>
                      <a:pt x="6419" y="3010"/>
                    </a:lnTo>
                    <a:lnTo>
                      <a:pt x="6400" y="3029"/>
                    </a:lnTo>
                    <a:lnTo>
                      <a:pt x="6380" y="3048"/>
                    </a:lnTo>
                    <a:lnTo>
                      <a:pt x="6343" y="3029"/>
                    </a:lnTo>
                    <a:lnTo>
                      <a:pt x="6324" y="3029"/>
                    </a:lnTo>
                    <a:lnTo>
                      <a:pt x="6285" y="3029"/>
                    </a:lnTo>
                    <a:lnTo>
                      <a:pt x="6266" y="3029"/>
                    </a:lnTo>
                    <a:lnTo>
                      <a:pt x="6248" y="3048"/>
                    </a:lnTo>
                    <a:lnTo>
                      <a:pt x="6248" y="3067"/>
                    </a:lnTo>
                    <a:lnTo>
                      <a:pt x="6248" y="3086"/>
                    </a:lnTo>
                    <a:lnTo>
                      <a:pt x="6228" y="3086"/>
                    </a:lnTo>
                    <a:lnTo>
                      <a:pt x="6171" y="3086"/>
                    </a:lnTo>
                    <a:lnTo>
                      <a:pt x="6171" y="3105"/>
                    </a:lnTo>
                    <a:lnTo>
                      <a:pt x="6152" y="3105"/>
                    </a:lnTo>
                    <a:lnTo>
                      <a:pt x="6152" y="3124"/>
                    </a:lnTo>
                    <a:lnTo>
                      <a:pt x="6133" y="3143"/>
                    </a:lnTo>
                    <a:lnTo>
                      <a:pt x="6133" y="3163"/>
                    </a:lnTo>
                    <a:lnTo>
                      <a:pt x="6114" y="3181"/>
                    </a:lnTo>
                    <a:lnTo>
                      <a:pt x="6076" y="3181"/>
                    </a:lnTo>
                    <a:lnTo>
                      <a:pt x="6038" y="3200"/>
                    </a:lnTo>
                    <a:lnTo>
                      <a:pt x="6019" y="3219"/>
                    </a:lnTo>
                    <a:lnTo>
                      <a:pt x="5999" y="3219"/>
                    </a:lnTo>
                    <a:lnTo>
                      <a:pt x="5999" y="3239"/>
                    </a:lnTo>
                    <a:lnTo>
                      <a:pt x="5981" y="3258"/>
                    </a:lnTo>
                    <a:lnTo>
                      <a:pt x="5962" y="3277"/>
                    </a:lnTo>
                    <a:lnTo>
                      <a:pt x="5923" y="3295"/>
                    </a:lnTo>
                    <a:lnTo>
                      <a:pt x="5923" y="3315"/>
                    </a:lnTo>
                    <a:lnTo>
                      <a:pt x="5904" y="3334"/>
                    </a:lnTo>
                    <a:lnTo>
                      <a:pt x="5904" y="3372"/>
                    </a:lnTo>
                    <a:lnTo>
                      <a:pt x="5885" y="3410"/>
                    </a:lnTo>
                    <a:lnTo>
                      <a:pt x="5847" y="3410"/>
                    </a:lnTo>
                    <a:lnTo>
                      <a:pt x="5828" y="3410"/>
                    </a:lnTo>
                    <a:lnTo>
                      <a:pt x="5809" y="3372"/>
                    </a:lnTo>
                    <a:lnTo>
                      <a:pt x="5790" y="3372"/>
                    </a:lnTo>
                    <a:lnTo>
                      <a:pt x="5771" y="3353"/>
                    </a:lnTo>
                    <a:lnTo>
                      <a:pt x="5752" y="3353"/>
                    </a:lnTo>
                    <a:lnTo>
                      <a:pt x="5638" y="3372"/>
                    </a:lnTo>
                    <a:lnTo>
                      <a:pt x="5619" y="3353"/>
                    </a:lnTo>
                    <a:lnTo>
                      <a:pt x="5600" y="3372"/>
                    </a:lnTo>
                    <a:lnTo>
                      <a:pt x="5581" y="3372"/>
                    </a:lnTo>
                    <a:lnTo>
                      <a:pt x="5562" y="3391"/>
                    </a:lnTo>
                    <a:lnTo>
                      <a:pt x="5542" y="3391"/>
                    </a:lnTo>
                    <a:lnTo>
                      <a:pt x="5523" y="3410"/>
                    </a:lnTo>
                    <a:lnTo>
                      <a:pt x="5486" y="3467"/>
                    </a:lnTo>
                    <a:lnTo>
                      <a:pt x="5428" y="3524"/>
                    </a:lnTo>
                    <a:lnTo>
                      <a:pt x="5428" y="3544"/>
                    </a:lnTo>
                    <a:lnTo>
                      <a:pt x="5390" y="3600"/>
                    </a:lnTo>
                    <a:lnTo>
                      <a:pt x="5390" y="3620"/>
                    </a:lnTo>
                    <a:lnTo>
                      <a:pt x="5371" y="3639"/>
                    </a:lnTo>
                    <a:lnTo>
                      <a:pt x="5352" y="3658"/>
                    </a:lnTo>
                    <a:lnTo>
                      <a:pt x="5333" y="3676"/>
                    </a:lnTo>
                    <a:lnTo>
                      <a:pt x="5314" y="3676"/>
                    </a:lnTo>
                    <a:lnTo>
                      <a:pt x="5276" y="3696"/>
                    </a:lnTo>
                    <a:lnTo>
                      <a:pt x="5257" y="3696"/>
                    </a:lnTo>
                    <a:lnTo>
                      <a:pt x="5219" y="3734"/>
                    </a:lnTo>
                    <a:lnTo>
                      <a:pt x="5200" y="3734"/>
                    </a:lnTo>
                    <a:lnTo>
                      <a:pt x="5181" y="3734"/>
                    </a:lnTo>
                    <a:lnTo>
                      <a:pt x="5161" y="3734"/>
                    </a:lnTo>
                    <a:lnTo>
                      <a:pt x="5124" y="3734"/>
                    </a:lnTo>
                    <a:lnTo>
                      <a:pt x="5085" y="3772"/>
                    </a:lnTo>
                    <a:lnTo>
                      <a:pt x="5047" y="3791"/>
                    </a:lnTo>
                    <a:lnTo>
                      <a:pt x="4914" y="3810"/>
                    </a:lnTo>
                    <a:lnTo>
                      <a:pt x="4895" y="3810"/>
                    </a:lnTo>
                    <a:lnTo>
                      <a:pt x="4895" y="3772"/>
                    </a:lnTo>
                    <a:lnTo>
                      <a:pt x="4895" y="3734"/>
                    </a:lnTo>
                    <a:lnTo>
                      <a:pt x="4895" y="3715"/>
                    </a:lnTo>
                    <a:lnTo>
                      <a:pt x="4914" y="3696"/>
                    </a:lnTo>
                    <a:lnTo>
                      <a:pt x="4895" y="3696"/>
                    </a:lnTo>
                    <a:lnTo>
                      <a:pt x="4876" y="3676"/>
                    </a:lnTo>
                    <a:lnTo>
                      <a:pt x="4857" y="3676"/>
                    </a:lnTo>
                    <a:lnTo>
                      <a:pt x="4819" y="3696"/>
                    </a:lnTo>
                    <a:lnTo>
                      <a:pt x="4800" y="3696"/>
                    </a:lnTo>
                    <a:lnTo>
                      <a:pt x="4780" y="3696"/>
                    </a:lnTo>
                    <a:lnTo>
                      <a:pt x="4743" y="3676"/>
                    </a:lnTo>
                    <a:lnTo>
                      <a:pt x="4704" y="3696"/>
                    </a:lnTo>
                    <a:lnTo>
                      <a:pt x="4685" y="3696"/>
                    </a:lnTo>
                    <a:lnTo>
                      <a:pt x="4628" y="3658"/>
                    </a:lnTo>
                    <a:lnTo>
                      <a:pt x="4609" y="3658"/>
                    </a:lnTo>
                    <a:lnTo>
                      <a:pt x="4571" y="3658"/>
                    </a:lnTo>
                    <a:lnTo>
                      <a:pt x="4552" y="3658"/>
                    </a:lnTo>
                    <a:lnTo>
                      <a:pt x="4476" y="3639"/>
                    </a:lnTo>
                    <a:lnTo>
                      <a:pt x="4419" y="3639"/>
                    </a:lnTo>
                    <a:lnTo>
                      <a:pt x="4381" y="3639"/>
                    </a:lnTo>
                    <a:lnTo>
                      <a:pt x="4343" y="3620"/>
                    </a:lnTo>
                    <a:lnTo>
                      <a:pt x="4323" y="3620"/>
                    </a:lnTo>
                    <a:lnTo>
                      <a:pt x="4267" y="3639"/>
                    </a:lnTo>
                    <a:lnTo>
                      <a:pt x="4228" y="3639"/>
                    </a:lnTo>
                    <a:lnTo>
                      <a:pt x="4152" y="3639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6" name="Freeform 6">
                <a:extLst>
                  <a:ext uri="{FF2B5EF4-FFF2-40B4-BE49-F238E27FC236}">
                    <a16:creationId xmlns:a16="http://schemas.microsoft.com/office/drawing/2014/main" id="{A205DF2C-3359-FC4B-BB53-AD6FFB60E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6013" y="782638"/>
                <a:ext cx="825500" cy="954087"/>
              </a:xfrm>
              <a:custGeom>
                <a:avLst/>
                <a:gdLst>
                  <a:gd name="T0" fmla="*/ 2147483646 w 4592"/>
                  <a:gd name="T1" fmla="*/ 2147483646 h 5297"/>
                  <a:gd name="T2" fmla="*/ 2147483646 w 4592"/>
                  <a:gd name="T3" fmla="*/ 2147483646 h 5297"/>
                  <a:gd name="T4" fmla="*/ 2147483646 w 4592"/>
                  <a:gd name="T5" fmla="*/ 2147483646 h 5297"/>
                  <a:gd name="T6" fmla="*/ 2147483646 w 4592"/>
                  <a:gd name="T7" fmla="*/ 2147483646 h 5297"/>
                  <a:gd name="T8" fmla="*/ 2147483646 w 4592"/>
                  <a:gd name="T9" fmla="*/ 2147483646 h 5297"/>
                  <a:gd name="T10" fmla="*/ 2147483646 w 4592"/>
                  <a:gd name="T11" fmla="*/ 2147483646 h 5297"/>
                  <a:gd name="T12" fmla="*/ 2147483646 w 4592"/>
                  <a:gd name="T13" fmla="*/ 2147483646 h 5297"/>
                  <a:gd name="T14" fmla="*/ 2147483646 w 4592"/>
                  <a:gd name="T15" fmla="*/ 2147483646 h 5297"/>
                  <a:gd name="T16" fmla="*/ 2147483646 w 4592"/>
                  <a:gd name="T17" fmla="*/ 2147483646 h 5297"/>
                  <a:gd name="T18" fmla="*/ 2147483646 w 4592"/>
                  <a:gd name="T19" fmla="*/ 2147483646 h 5297"/>
                  <a:gd name="T20" fmla="*/ 2147483646 w 4592"/>
                  <a:gd name="T21" fmla="*/ 2147483646 h 5297"/>
                  <a:gd name="T22" fmla="*/ 2147483646 w 4592"/>
                  <a:gd name="T23" fmla="*/ 2147483646 h 5297"/>
                  <a:gd name="T24" fmla="*/ 2147483646 w 4592"/>
                  <a:gd name="T25" fmla="*/ 2147483646 h 5297"/>
                  <a:gd name="T26" fmla="*/ 2147483646 w 4592"/>
                  <a:gd name="T27" fmla="*/ 2147483646 h 5297"/>
                  <a:gd name="T28" fmla="*/ 2147483646 w 4592"/>
                  <a:gd name="T29" fmla="*/ 2147483646 h 5297"/>
                  <a:gd name="T30" fmla="*/ 2147483646 w 4592"/>
                  <a:gd name="T31" fmla="*/ 2147483646 h 5297"/>
                  <a:gd name="T32" fmla="*/ 2147483646 w 4592"/>
                  <a:gd name="T33" fmla="*/ 2147483646 h 5297"/>
                  <a:gd name="T34" fmla="*/ 2147483646 w 4592"/>
                  <a:gd name="T35" fmla="*/ 2147483646 h 5297"/>
                  <a:gd name="T36" fmla="*/ 2147483646 w 4592"/>
                  <a:gd name="T37" fmla="*/ 2147483646 h 5297"/>
                  <a:gd name="T38" fmla="*/ 2147483646 w 4592"/>
                  <a:gd name="T39" fmla="*/ 2147483646 h 5297"/>
                  <a:gd name="T40" fmla="*/ 2147483646 w 4592"/>
                  <a:gd name="T41" fmla="*/ 2147483646 h 5297"/>
                  <a:gd name="T42" fmla="*/ 2147483646 w 4592"/>
                  <a:gd name="T43" fmla="*/ 2147483646 h 5297"/>
                  <a:gd name="T44" fmla="*/ 2147483646 w 4592"/>
                  <a:gd name="T45" fmla="*/ 2147483646 h 5297"/>
                  <a:gd name="T46" fmla="*/ 2147483646 w 4592"/>
                  <a:gd name="T47" fmla="*/ 2147483646 h 5297"/>
                  <a:gd name="T48" fmla="*/ 2147483646 w 4592"/>
                  <a:gd name="T49" fmla="*/ 2147483646 h 5297"/>
                  <a:gd name="T50" fmla="*/ 2147483646 w 4592"/>
                  <a:gd name="T51" fmla="*/ 2147483646 h 5297"/>
                  <a:gd name="T52" fmla="*/ 2147483646 w 4592"/>
                  <a:gd name="T53" fmla="*/ 2147483646 h 5297"/>
                  <a:gd name="T54" fmla="*/ 2147483646 w 4592"/>
                  <a:gd name="T55" fmla="*/ 2147483646 h 5297"/>
                  <a:gd name="T56" fmla="*/ 2147483646 w 4592"/>
                  <a:gd name="T57" fmla="*/ 2147483646 h 5297"/>
                  <a:gd name="T58" fmla="*/ 2147483646 w 4592"/>
                  <a:gd name="T59" fmla="*/ 2147483646 h 5297"/>
                  <a:gd name="T60" fmla="*/ 2147483646 w 4592"/>
                  <a:gd name="T61" fmla="*/ 2147483646 h 5297"/>
                  <a:gd name="T62" fmla="*/ 2147483646 w 4592"/>
                  <a:gd name="T63" fmla="*/ 2147483646 h 5297"/>
                  <a:gd name="T64" fmla="*/ 2147483646 w 4592"/>
                  <a:gd name="T65" fmla="*/ 2147483646 h 5297"/>
                  <a:gd name="T66" fmla="*/ 2147483646 w 4592"/>
                  <a:gd name="T67" fmla="*/ 2147483646 h 5297"/>
                  <a:gd name="T68" fmla="*/ 2147483646 w 4592"/>
                  <a:gd name="T69" fmla="*/ 2147483646 h 5297"/>
                  <a:gd name="T70" fmla="*/ 2147483646 w 4592"/>
                  <a:gd name="T71" fmla="*/ 2147483646 h 5297"/>
                  <a:gd name="T72" fmla="*/ 2147483646 w 4592"/>
                  <a:gd name="T73" fmla="*/ 2147483646 h 5297"/>
                  <a:gd name="T74" fmla="*/ 2147483646 w 4592"/>
                  <a:gd name="T75" fmla="*/ 2147483646 h 5297"/>
                  <a:gd name="T76" fmla="*/ 2147483646 w 4592"/>
                  <a:gd name="T77" fmla="*/ 2147483646 h 5297"/>
                  <a:gd name="T78" fmla="*/ 2147483646 w 4592"/>
                  <a:gd name="T79" fmla="*/ 2147483646 h 5297"/>
                  <a:gd name="T80" fmla="*/ 2147483646 w 4592"/>
                  <a:gd name="T81" fmla="*/ 2147483646 h 5297"/>
                  <a:gd name="T82" fmla="*/ 2147483646 w 4592"/>
                  <a:gd name="T83" fmla="*/ 2147483646 h 5297"/>
                  <a:gd name="T84" fmla="*/ 2147483646 w 4592"/>
                  <a:gd name="T85" fmla="*/ 2147483646 h 5297"/>
                  <a:gd name="T86" fmla="*/ 2147483646 w 4592"/>
                  <a:gd name="T87" fmla="*/ 2147483646 h 5297"/>
                  <a:gd name="T88" fmla="*/ 2147483646 w 4592"/>
                  <a:gd name="T89" fmla="*/ 2147483646 h 5297"/>
                  <a:gd name="T90" fmla="*/ 2147483646 w 4592"/>
                  <a:gd name="T91" fmla="*/ 2147483646 h 5297"/>
                  <a:gd name="T92" fmla="*/ 2147483646 w 4592"/>
                  <a:gd name="T93" fmla="*/ 2147483646 h 5297"/>
                  <a:gd name="T94" fmla="*/ 2147483646 w 4592"/>
                  <a:gd name="T95" fmla="*/ 2147483646 h 5297"/>
                  <a:gd name="T96" fmla="*/ 2147483646 w 4592"/>
                  <a:gd name="T97" fmla="*/ 2147483646 h 5297"/>
                  <a:gd name="T98" fmla="*/ 2147483646 w 4592"/>
                  <a:gd name="T99" fmla="*/ 2147483646 h 5297"/>
                  <a:gd name="T100" fmla="*/ 2147483646 w 4592"/>
                  <a:gd name="T101" fmla="*/ 2147483646 h 5297"/>
                  <a:gd name="T102" fmla="*/ 2147483646 w 4592"/>
                  <a:gd name="T103" fmla="*/ 2147483646 h 5297"/>
                  <a:gd name="T104" fmla="*/ 2147483646 w 4592"/>
                  <a:gd name="T105" fmla="*/ 2147483646 h 5297"/>
                  <a:gd name="T106" fmla="*/ 2147483646 w 4592"/>
                  <a:gd name="T107" fmla="*/ 2147483646 h 5297"/>
                  <a:gd name="T108" fmla="*/ 2147483646 w 4592"/>
                  <a:gd name="T109" fmla="*/ 2147483646 h 5297"/>
                  <a:gd name="T110" fmla="*/ 2147483646 w 4592"/>
                  <a:gd name="T111" fmla="*/ 2147483646 h 5297"/>
                  <a:gd name="T112" fmla="*/ 2147483646 w 4592"/>
                  <a:gd name="T113" fmla="*/ 2147483646 h 5297"/>
                  <a:gd name="T114" fmla="*/ 2147483646 w 4592"/>
                  <a:gd name="T115" fmla="*/ 2147483646 h 5297"/>
                  <a:gd name="T116" fmla="*/ 2147483646 w 4592"/>
                  <a:gd name="T117" fmla="*/ 2147483646 h 52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592" h="5297">
                    <a:moveTo>
                      <a:pt x="19" y="1847"/>
                    </a:moveTo>
                    <a:lnTo>
                      <a:pt x="38" y="1847"/>
                    </a:lnTo>
                    <a:lnTo>
                      <a:pt x="57" y="1847"/>
                    </a:lnTo>
                    <a:lnTo>
                      <a:pt x="77" y="1867"/>
                    </a:lnTo>
                    <a:lnTo>
                      <a:pt x="77" y="1886"/>
                    </a:lnTo>
                    <a:lnTo>
                      <a:pt x="95" y="1905"/>
                    </a:lnTo>
                    <a:lnTo>
                      <a:pt x="77" y="1905"/>
                    </a:lnTo>
                    <a:lnTo>
                      <a:pt x="77" y="1924"/>
                    </a:lnTo>
                    <a:lnTo>
                      <a:pt x="77" y="1943"/>
                    </a:lnTo>
                    <a:lnTo>
                      <a:pt x="77" y="1962"/>
                    </a:lnTo>
                    <a:lnTo>
                      <a:pt x="77" y="1981"/>
                    </a:lnTo>
                    <a:lnTo>
                      <a:pt x="95" y="1981"/>
                    </a:lnTo>
                    <a:lnTo>
                      <a:pt x="114" y="1981"/>
                    </a:lnTo>
                    <a:lnTo>
                      <a:pt x="133" y="1981"/>
                    </a:lnTo>
                    <a:lnTo>
                      <a:pt x="153" y="1981"/>
                    </a:lnTo>
                    <a:lnTo>
                      <a:pt x="172" y="1981"/>
                    </a:lnTo>
                    <a:lnTo>
                      <a:pt x="191" y="1981"/>
                    </a:lnTo>
                    <a:lnTo>
                      <a:pt x="209" y="1981"/>
                    </a:lnTo>
                    <a:lnTo>
                      <a:pt x="229" y="2000"/>
                    </a:lnTo>
                    <a:lnTo>
                      <a:pt x="248" y="2019"/>
                    </a:lnTo>
                    <a:lnTo>
                      <a:pt x="229" y="2019"/>
                    </a:lnTo>
                    <a:lnTo>
                      <a:pt x="229" y="2038"/>
                    </a:lnTo>
                    <a:lnTo>
                      <a:pt x="267" y="2057"/>
                    </a:lnTo>
                    <a:lnTo>
                      <a:pt x="286" y="2076"/>
                    </a:lnTo>
                    <a:lnTo>
                      <a:pt x="324" y="2096"/>
                    </a:lnTo>
                    <a:lnTo>
                      <a:pt x="343" y="2096"/>
                    </a:lnTo>
                    <a:lnTo>
                      <a:pt x="362" y="2096"/>
                    </a:lnTo>
                    <a:lnTo>
                      <a:pt x="381" y="2096"/>
                    </a:lnTo>
                    <a:lnTo>
                      <a:pt x="400" y="2114"/>
                    </a:lnTo>
                    <a:lnTo>
                      <a:pt x="419" y="2133"/>
                    </a:lnTo>
                    <a:lnTo>
                      <a:pt x="438" y="2133"/>
                    </a:lnTo>
                    <a:lnTo>
                      <a:pt x="495" y="2152"/>
                    </a:lnTo>
                    <a:lnTo>
                      <a:pt x="514" y="2133"/>
                    </a:lnTo>
                    <a:lnTo>
                      <a:pt x="534" y="2133"/>
                    </a:lnTo>
                    <a:lnTo>
                      <a:pt x="553" y="2133"/>
                    </a:lnTo>
                    <a:lnTo>
                      <a:pt x="590" y="2172"/>
                    </a:lnTo>
                    <a:lnTo>
                      <a:pt x="610" y="2172"/>
                    </a:lnTo>
                    <a:lnTo>
                      <a:pt x="629" y="2172"/>
                    </a:lnTo>
                    <a:lnTo>
                      <a:pt x="648" y="2172"/>
                    </a:lnTo>
                    <a:lnTo>
                      <a:pt x="667" y="2114"/>
                    </a:lnTo>
                    <a:lnTo>
                      <a:pt x="686" y="2114"/>
                    </a:lnTo>
                    <a:lnTo>
                      <a:pt x="705" y="2114"/>
                    </a:lnTo>
                    <a:lnTo>
                      <a:pt x="724" y="2114"/>
                    </a:lnTo>
                    <a:lnTo>
                      <a:pt x="724" y="2096"/>
                    </a:lnTo>
                    <a:lnTo>
                      <a:pt x="781" y="2096"/>
                    </a:lnTo>
                    <a:lnTo>
                      <a:pt x="781" y="2076"/>
                    </a:lnTo>
                    <a:lnTo>
                      <a:pt x="800" y="2057"/>
                    </a:lnTo>
                    <a:lnTo>
                      <a:pt x="800" y="2038"/>
                    </a:lnTo>
                    <a:lnTo>
                      <a:pt x="819" y="2038"/>
                    </a:lnTo>
                    <a:lnTo>
                      <a:pt x="838" y="2038"/>
                    </a:lnTo>
                    <a:lnTo>
                      <a:pt x="838" y="2019"/>
                    </a:lnTo>
                    <a:lnTo>
                      <a:pt x="857" y="2019"/>
                    </a:lnTo>
                    <a:lnTo>
                      <a:pt x="857" y="2000"/>
                    </a:lnTo>
                    <a:lnTo>
                      <a:pt x="876" y="2000"/>
                    </a:lnTo>
                    <a:lnTo>
                      <a:pt x="895" y="2000"/>
                    </a:lnTo>
                    <a:lnTo>
                      <a:pt x="915" y="1981"/>
                    </a:lnTo>
                    <a:lnTo>
                      <a:pt x="915" y="1962"/>
                    </a:lnTo>
                    <a:lnTo>
                      <a:pt x="934" y="1943"/>
                    </a:lnTo>
                    <a:lnTo>
                      <a:pt x="952" y="1943"/>
                    </a:lnTo>
                    <a:lnTo>
                      <a:pt x="971" y="1943"/>
                    </a:lnTo>
                    <a:lnTo>
                      <a:pt x="991" y="1962"/>
                    </a:lnTo>
                    <a:lnTo>
                      <a:pt x="971" y="1981"/>
                    </a:lnTo>
                    <a:lnTo>
                      <a:pt x="971" y="2000"/>
                    </a:lnTo>
                    <a:lnTo>
                      <a:pt x="1010" y="2000"/>
                    </a:lnTo>
                    <a:lnTo>
                      <a:pt x="1067" y="2019"/>
                    </a:lnTo>
                    <a:lnTo>
                      <a:pt x="1086" y="2019"/>
                    </a:lnTo>
                    <a:lnTo>
                      <a:pt x="1124" y="2019"/>
                    </a:lnTo>
                    <a:lnTo>
                      <a:pt x="1124" y="2038"/>
                    </a:lnTo>
                    <a:lnTo>
                      <a:pt x="1162" y="2038"/>
                    </a:lnTo>
                    <a:lnTo>
                      <a:pt x="1181" y="2057"/>
                    </a:lnTo>
                    <a:lnTo>
                      <a:pt x="1200" y="2038"/>
                    </a:lnTo>
                    <a:lnTo>
                      <a:pt x="1238" y="2038"/>
                    </a:lnTo>
                    <a:lnTo>
                      <a:pt x="1276" y="2019"/>
                    </a:lnTo>
                    <a:lnTo>
                      <a:pt x="1315" y="2000"/>
                    </a:lnTo>
                    <a:lnTo>
                      <a:pt x="1352" y="1962"/>
                    </a:lnTo>
                    <a:lnTo>
                      <a:pt x="1372" y="1962"/>
                    </a:lnTo>
                    <a:lnTo>
                      <a:pt x="1391" y="2000"/>
                    </a:lnTo>
                    <a:lnTo>
                      <a:pt x="1448" y="2038"/>
                    </a:lnTo>
                    <a:lnTo>
                      <a:pt x="1448" y="2057"/>
                    </a:lnTo>
                    <a:lnTo>
                      <a:pt x="1429" y="2057"/>
                    </a:lnTo>
                    <a:lnTo>
                      <a:pt x="1410" y="2076"/>
                    </a:lnTo>
                    <a:lnTo>
                      <a:pt x="1410" y="2096"/>
                    </a:lnTo>
                    <a:lnTo>
                      <a:pt x="1429" y="2096"/>
                    </a:lnTo>
                    <a:lnTo>
                      <a:pt x="1543" y="2076"/>
                    </a:lnTo>
                    <a:lnTo>
                      <a:pt x="1562" y="2076"/>
                    </a:lnTo>
                    <a:lnTo>
                      <a:pt x="1581" y="2076"/>
                    </a:lnTo>
                    <a:lnTo>
                      <a:pt x="1619" y="2114"/>
                    </a:lnTo>
                    <a:lnTo>
                      <a:pt x="1657" y="2114"/>
                    </a:lnTo>
                    <a:lnTo>
                      <a:pt x="1695" y="2114"/>
                    </a:lnTo>
                    <a:lnTo>
                      <a:pt x="1714" y="2114"/>
                    </a:lnTo>
                    <a:lnTo>
                      <a:pt x="1733" y="2096"/>
                    </a:lnTo>
                    <a:lnTo>
                      <a:pt x="1753" y="2096"/>
                    </a:lnTo>
                    <a:lnTo>
                      <a:pt x="1772" y="2076"/>
                    </a:lnTo>
                    <a:lnTo>
                      <a:pt x="1772" y="2057"/>
                    </a:lnTo>
                    <a:lnTo>
                      <a:pt x="1791" y="2038"/>
                    </a:lnTo>
                    <a:lnTo>
                      <a:pt x="1809" y="2019"/>
                    </a:lnTo>
                    <a:lnTo>
                      <a:pt x="1848" y="2000"/>
                    </a:lnTo>
                    <a:lnTo>
                      <a:pt x="1943" y="1943"/>
                    </a:lnTo>
                    <a:lnTo>
                      <a:pt x="1962" y="1924"/>
                    </a:lnTo>
                    <a:lnTo>
                      <a:pt x="1981" y="1924"/>
                    </a:lnTo>
                    <a:lnTo>
                      <a:pt x="2000" y="1886"/>
                    </a:lnTo>
                    <a:lnTo>
                      <a:pt x="2038" y="1847"/>
                    </a:lnTo>
                    <a:lnTo>
                      <a:pt x="2058" y="1810"/>
                    </a:lnTo>
                    <a:lnTo>
                      <a:pt x="2076" y="1771"/>
                    </a:lnTo>
                    <a:lnTo>
                      <a:pt x="2076" y="1752"/>
                    </a:lnTo>
                    <a:lnTo>
                      <a:pt x="2095" y="1752"/>
                    </a:lnTo>
                    <a:lnTo>
                      <a:pt x="2095" y="1733"/>
                    </a:lnTo>
                    <a:lnTo>
                      <a:pt x="2095" y="1715"/>
                    </a:lnTo>
                    <a:lnTo>
                      <a:pt x="2076" y="1695"/>
                    </a:lnTo>
                    <a:lnTo>
                      <a:pt x="2076" y="1676"/>
                    </a:lnTo>
                    <a:lnTo>
                      <a:pt x="2095" y="1676"/>
                    </a:lnTo>
                    <a:lnTo>
                      <a:pt x="2095" y="1657"/>
                    </a:lnTo>
                    <a:lnTo>
                      <a:pt x="2114" y="1638"/>
                    </a:lnTo>
                    <a:lnTo>
                      <a:pt x="2190" y="1467"/>
                    </a:lnTo>
                    <a:lnTo>
                      <a:pt x="2210" y="1448"/>
                    </a:lnTo>
                    <a:lnTo>
                      <a:pt x="2229" y="1448"/>
                    </a:lnTo>
                    <a:lnTo>
                      <a:pt x="2229" y="1429"/>
                    </a:lnTo>
                    <a:lnTo>
                      <a:pt x="2210" y="1429"/>
                    </a:lnTo>
                    <a:lnTo>
                      <a:pt x="2210" y="1409"/>
                    </a:lnTo>
                    <a:lnTo>
                      <a:pt x="2286" y="1295"/>
                    </a:lnTo>
                    <a:lnTo>
                      <a:pt x="2286" y="1276"/>
                    </a:lnTo>
                    <a:lnTo>
                      <a:pt x="2267" y="1238"/>
                    </a:lnTo>
                    <a:lnTo>
                      <a:pt x="2267" y="1219"/>
                    </a:lnTo>
                    <a:lnTo>
                      <a:pt x="2267" y="1200"/>
                    </a:lnTo>
                    <a:lnTo>
                      <a:pt x="2305" y="1181"/>
                    </a:lnTo>
                    <a:lnTo>
                      <a:pt x="2324" y="1143"/>
                    </a:lnTo>
                    <a:lnTo>
                      <a:pt x="2343" y="1124"/>
                    </a:lnTo>
                    <a:lnTo>
                      <a:pt x="2362" y="1124"/>
                    </a:lnTo>
                    <a:lnTo>
                      <a:pt x="2381" y="1124"/>
                    </a:lnTo>
                    <a:lnTo>
                      <a:pt x="2381" y="1105"/>
                    </a:lnTo>
                    <a:lnTo>
                      <a:pt x="2400" y="1105"/>
                    </a:lnTo>
                    <a:lnTo>
                      <a:pt x="2515" y="895"/>
                    </a:lnTo>
                    <a:lnTo>
                      <a:pt x="2515" y="876"/>
                    </a:lnTo>
                    <a:lnTo>
                      <a:pt x="2534" y="857"/>
                    </a:lnTo>
                    <a:lnTo>
                      <a:pt x="2553" y="857"/>
                    </a:lnTo>
                    <a:lnTo>
                      <a:pt x="2553" y="819"/>
                    </a:lnTo>
                    <a:lnTo>
                      <a:pt x="2591" y="762"/>
                    </a:lnTo>
                    <a:lnTo>
                      <a:pt x="2610" y="743"/>
                    </a:lnTo>
                    <a:lnTo>
                      <a:pt x="2610" y="705"/>
                    </a:lnTo>
                    <a:lnTo>
                      <a:pt x="2610" y="686"/>
                    </a:lnTo>
                    <a:lnTo>
                      <a:pt x="2629" y="667"/>
                    </a:lnTo>
                    <a:lnTo>
                      <a:pt x="2648" y="667"/>
                    </a:lnTo>
                    <a:lnTo>
                      <a:pt x="2667" y="667"/>
                    </a:lnTo>
                    <a:lnTo>
                      <a:pt x="2667" y="648"/>
                    </a:lnTo>
                    <a:lnTo>
                      <a:pt x="2667" y="628"/>
                    </a:lnTo>
                    <a:lnTo>
                      <a:pt x="2667" y="610"/>
                    </a:lnTo>
                    <a:lnTo>
                      <a:pt x="2705" y="591"/>
                    </a:lnTo>
                    <a:lnTo>
                      <a:pt x="2762" y="533"/>
                    </a:lnTo>
                    <a:lnTo>
                      <a:pt x="2781" y="514"/>
                    </a:lnTo>
                    <a:lnTo>
                      <a:pt x="2781" y="496"/>
                    </a:lnTo>
                    <a:lnTo>
                      <a:pt x="2800" y="457"/>
                    </a:lnTo>
                    <a:lnTo>
                      <a:pt x="2819" y="419"/>
                    </a:lnTo>
                    <a:lnTo>
                      <a:pt x="2838" y="400"/>
                    </a:lnTo>
                    <a:lnTo>
                      <a:pt x="2896" y="381"/>
                    </a:lnTo>
                    <a:lnTo>
                      <a:pt x="2933" y="362"/>
                    </a:lnTo>
                    <a:lnTo>
                      <a:pt x="2952" y="343"/>
                    </a:lnTo>
                    <a:lnTo>
                      <a:pt x="2991" y="267"/>
                    </a:lnTo>
                    <a:lnTo>
                      <a:pt x="2991" y="210"/>
                    </a:lnTo>
                    <a:lnTo>
                      <a:pt x="2991" y="191"/>
                    </a:lnTo>
                    <a:lnTo>
                      <a:pt x="3010" y="191"/>
                    </a:lnTo>
                    <a:lnTo>
                      <a:pt x="3029" y="191"/>
                    </a:lnTo>
                    <a:lnTo>
                      <a:pt x="3029" y="210"/>
                    </a:lnTo>
                    <a:lnTo>
                      <a:pt x="3048" y="267"/>
                    </a:lnTo>
                    <a:lnTo>
                      <a:pt x="3067" y="343"/>
                    </a:lnTo>
                    <a:lnTo>
                      <a:pt x="3124" y="438"/>
                    </a:lnTo>
                    <a:lnTo>
                      <a:pt x="3143" y="476"/>
                    </a:lnTo>
                    <a:lnTo>
                      <a:pt x="3143" y="457"/>
                    </a:lnTo>
                    <a:lnTo>
                      <a:pt x="3143" y="419"/>
                    </a:lnTo>
                    <a:lnTo>
                      <a:pt x="3105" y="381"/>
                    </a:lnTo>
                    <a:lnTo>
                      <a:pt x="3086" y="305"/>
                    </a:lnTo>
                    <a:lnTo>
                      <a:pt x="3029" y="171"/>
                    </a:lnTo>
                    <a:lnTo>
                      <a:pt x="3010" y="76"/>
                    </a:lnTo>
                    <a:lnTo>
                      <a:pt x="3029" y="57"/>
                    </a:lnTo>
                    <a:lnTo>
                      <a:pt x="3029" y="19"/>
                    </a:lnTo>
                    <a:lnTo>
                      <a:pt x="3048" y="0"/>
                    </a:lnTo>
                    <a:lnTo>
                      <a:pt x="3067" y="0"/>
                    </a:lnTo>
                    <a:lnTo>
                      <a:pt x="3086" y="0"/>
                    </a:lnTo>
                    <a:lnTo>
                      <a:pt x="3124" y="38"/>
                    </a:lnTo>
                    <a:lnTo>
                      <a:pt x="3181" y="76"/>
                    </a:lnTo>
                    <a:lnTo>
                      <a:pt x="3257" y="171"/>
                    </a:lnTo>
                    <a:lnTo>
                      <a:pt x="3333" y="247"/>
                    </a:lnTo>
                    <a:lnTo>
                      <a:pt x="3372" y="343"/>
                    </a:lnTo>
                    <a:lnTo>
                      <a:pt x="3372" y="381"/>
                    </a:lnTo>
                    <a:lnTo>
                      <a:pt x="3372" y="476"/>
                    </a:lnTo>
                    <a:lnTo>
                      <a:pt x="3372" y="591"/>
                    </a:lnTo>
                    <a:lnTo>
                      <a:pt x="3353" y="686"/>
                    </a:lnTo>
                    <a:lnTo>
                      <a:pt x="3372" y="743"/>
                    </a:lnTo>
                    <a:lnTo>
                      <a:pt x="3391" y="724"/>
                    </a:lnTo>
                    <a:lnTo>
                      <a:pt x="3391" y="648"/>
                    </a:lnTo>
                    <a:lnTo>
                      <a:pt x="3410" y="572"/>
                    </a:lnTo>
                    <a:lnTo>
                      <a:pt x="3410" y="533"/>
                    </a:lnTo>
                    <a:lnTo>
                      <a:pt x="3429" y="496"/>
                    </a:lnTo>
                    <a:lnTo>
                      <a:pt x="3448" y="496"/>
                    </a:lnTo>
                    <a:lnTo>
                      <a:pt x="3467" y="514"/>
                    </a:lnTo>
                    <a:lnTo>
                      <a:pt x="3467" y="667"/>
                    </a:lnTo>
                    <a:lnTo>
                      <a:pt x="3467" y="800"/>
                    </a:lnTo>
                    <a:lnTo>
                      <a:pt x="3467" y="876"/>
                    </a:lnTo>
                    <a:lnTo>
                      <a:pt x="3448" y="933"/>
                    </a:lnTo>
                    <a:lnTo>
                      <a:pt x="3448" y="990"/>
                    </a:lnTo>
                    <a:lnTo>
                      <a:pt x="3505" y="1124"/>
                    </a:lnTo>
                    <a:lnTo>
                      <a:pt x="3524" y="1181"/>
                    </a:lnTo>
                    <a:lnTo>
                      <a:pt x="3505" y="1200"/>
                    </a:lnTo>
                    <a:lnTo>
                      <a:pt x="3505" y="1219"/>
                    </a:lnTo>
                    <a:lnTo>
                      <a:pt x="3524" y="1257"/>
                    </a:lnTo>
                    <a:lnTo>
                      <a:pt x="3524" y="1276"/>
                    </a:lnTo>
                    <a:lnTo>
                      <a:pt x="3524" y="1295"/>
                    </a:lnTo>
                    <a:lnTo>
                      <a:pt x="3524" y="1314"/>
                    </a:lnTo>
                    <a:lnTo>
                      <a:pt x="3543" y="1334"/>
                    </a:lnTo>
                    <a:lnTo>
                      <a:pt x="3562" y="1371"/>
                    </a:lnTo>
                    <a:lnTo>
                      <a:pt x="3562" y="1390"/>
                    </a:lnTo>
                    <a:lnTo>
                      <a:pt x="3562" y="1409"/>
                    </a:lnTo>
                    <a:lnTo>
                      <a:pt x="3581" y="1429"/>
                    </a:lnTo>
                    <a:lnTo>
                      <a:pt x="3581" y="1448"/>
                    </a:lnTo>
                    <a:lnTo>
                      <a:pt x="3600" y="1467"/>
                    </a:lnTo>
                    <a:lnTo>
                      <a:pt x="3600" y="1486"/>
                    </a:lnTo>
                    <a:lnTo>
                      <a:pt x="3600" y="1505"/>
                    </a:lnTo>
                    <a:lnTo>
                      <a:pt x="3600" y="1524"/>
                    </a:lnTo>
                    <a:lnTo>
                      <a:pt x="3619" y="1524"/>
                    </a:lnTo>
                    <a:lnTo>
                      <a:pt x="3638" y="1543"/>
                    </a:lnTo>
                    <a:lnTo>
                      <a:pt x="3638" y="1562"/>
                    </a:lnTo>
                    <a:lnTo>
                      <a:pt x="3658" y="1581"/>
                    </a:lnTo>
                    <a:lnTo>
                      <a:pt x="3658" y="1600"/>
                    </a:lnTo>
                    <a:lnTo>
                      <a:pt x="3658" y="1619"/>
                    </a:lnTo>
                    <a:lnTo>
                      <a:pt x="3677" y="1638"/>
                    </a:lnTo>
                    <a:lnTo>
                      <a:pt x="3677" y="1657"/>
                    </a:lnTo>
                    <a:lnTo>
                      <a:pt x="3695" y="1676"/>
                    </a:lnTo>
                    <a:lnTo>
                      <a:pt x="3695" y="1695"/>
                    </a:lnTo>
                    <a:lnTo>
                      <a:pt x="3695" y="1733"/>
                    </a:lnTo>
                    <a:lnTo>
                      <a:pt x="3714" y="1771"/>
                    </a:lnTo>
                    <a:lnTo>
                      <a:pt x="3714" y="1791"/>
                    </a:lnTo>
                    <a:lnTo>
                      <a:pt x="3695" y="1791"/>
                    </a:lnTo>
                    <a:lnTo>
                      <a:pt x="3695" y="1810"/>
                    </a:lnTo>
                    <a:lnTo>
                      <a:pt x="3695" y="1829"/>
                    </a:lnTo>
                    <a:lnTo>
                      <a:pt x="3714" y="1829"/>
                    </a:lnTo>
                    <a:lnTo>
                      <a:pt x="3714" y="1810"/>
                    </a:lnTo>
                    <a:lnTo>
                      <a:pt x="3734" y="1810"/>
                    </a:lnTo>
                    <a:lnTo>
                      <a:pt x="3734" y="1829"/>
                    </a:lnTo>
                    <a:lnTo>
                      <a:pt x="3753" y="1847"/>
                    </a:lnTo>
                    <a:lnTo>
                      <a:pt x="3772" y="1867"/>
                    </a:lnTo>
                    <a:lnTo>
                      <a:pt x="3772" y="1886"/>
                    </a:lnTo>
                    <a:lnTo>
                      <a:pt x="3772" y="1905"/>
                    </a:lnTo>
                    <a:lnTo>
                      <a:pt x="3791" y="1924"/>
                    </a:lnTo>
                    <a:lnTo>
                      <a:pt x="3791" y="1943"/>
                    </a:lnTo>
                    <a:lnTo>
                      <a:pt x="3791" y="1962"/>
                    </a:lnTo>
                    <a:lnTo>
                      <a:pt x="3791" y="1981"/>
                    </a:lnTo>
                    <a:lnTo>
                      <a:pt x="3810" y="2000"/>
                    </a:lnTo>
                    <a:lnTo>
                      <a:pt x="3810" y="2038"/>
                    </a:lnTo>
                    <a:lnTo>
                      <a:pt x="3810" y="2057"/>
                    </a:lnTo>
                    <a:lnTo>
                      <a:pt x="3829" y="2076"/>
                    </a:lnTo>
                    <a:lnTo>
                      <a:pt x="3829" y="2096"/>
                    </a:lnTo>
                    <a:lnTo>
                      <a:pt x="3848" y="2114"/>
                    </a:lnTo>
                    <a:lnTo>
                      <a:pt x="3829" y="2152"/>
                    </a:lnTo>
                    <a:lnTo>
                      <a:pt x="3810" y="2152"/>
                    </a:lnTo>
                    <a:lnTo>
                      <a:pt x="3791" y="2152"/>
                    </a:lnTo>
                    <a:lnTo>
                      <a:pt x="3772" y="2152"/>
                    </a:lnTo>
                    <a:lnTo>
                      <a:pt x="3753" y="2133"/>
                    </a:lnTo>
                    <a:lnTo>
                      <a:pt x="3734" y="2133"/>
                    </a:lnTo>
                    <a:lnTo>
                      <a:pt x="3753" y="2152"/>
                    </a:lnTo>
                    <a:lnTo>
                      <a:pt x="3772" y="2172"/>
                    </a:lnTo>
                    <a:lnTo>
                      <a:pt x="3753" y="2191"/>
                    </a:lnTo>
                    <a:lnTo>
                      <a:pt x="3753" y="2210"/>
                    </a:lnTo>
                    <a:lnTo>
                      <a:pt x="3753" y="2228"/>
                    </a:lnTo>
                    <a:lnTo>
                      <a:pt x="3772" y="2248"/>
                    </a:lnTo>
                    <a:lnTo>
                      <a:pt x="3772" y="2228"/>
                    </a:lnTo>
                    <a:lnTo>
                      <a:pt x="3791" y="2228"/>
                    </a:lnTo>
                    <a:lnTo>
                      <a:pt x="3791" y="2210"/>
                    </a:lnTo>
                    <a:lnTo>
                      <a:pt x="3791" y="2191"/>
                    </a:lnTo>
                    <a:lnTo>
                      <a:pt x="3810" y="2172"/>
                    </a:lnTo>
                    <a:lnTo>
                      <a:pt x="3829" y="2152"/>
                    </a:lnTo>
                    <a:lnTo>
                      <a:pt x="3848" y="2152"/>
                    </a:lnTo>
                    <a:lnTo>
                      <a:pt x="3867" y="2152"/>
                    </a:lnTo>
                    <a:lnTo>
                      <a:pt x="3905" y="2191"/>
                    </a:lnTo>
                    <a:lnTo>
                      <a:pt x="3924" y="2210"/>
                    </a:lnTo>
                    <a:lnTo>
                      <a:pt x="3924" y="2248"/>
                    </a:lnTo>
                    <a:lnTo>
                      <a:pt x="3924" y="2267"/>
                    </a:lnTo>
                    <a:lnTo>
                      <a:pt x="3962" y="2324"/>
                    </a:lnTo>
                    <a:lnTo>
                      <a:pt x="3981" y="2343"/>
                    </a:lnTo>
                    <a:lnTo>
                      <a:pt x="3981" y="2362"/>
                    </a:lnTo>
                    <a:lnTo>
                      <a:pt x="4000" y="2400"/>
                    </a:lnTo>
                    <a:lnTo>
                      <a:pt x="4000" y="2419"/>
                    </a:lnTo>
                    <a:lnTo>
                      <a:pt x="4019" y="2419"/>
                    </a:lnTo>
                    <a:lnTo>
                      <a:pt x="4019" y="2438"/>
                    </a:lnTo>
                    <a:lnTo>
                      <a:pt x="4039" y="2457"/>
                    </a:lnTo>
                    <a:lnTo>
                      <a:pt x="4076" y="2477"/>
                    </a:lnTo>
                    <a:lnTo>
                      <a:pt x="4115" y="2477"/>
                    </a:lnTo>
                    <a:lnTo>
                      <a:pt x="4153" y="2457"/>
                    </a:lnTo>
                    <a:lnTo>
                      <a:pt x="4171" y="2457"/>
                    </a:lnTo>
                    <a:lnTo>
                      <a:pt x="4191" y="2457"/>
                    </a:lnTo>
                    <a:lnTo>
                      <a:pt x="4210" y="2457"/>
                    </a:lnTo>
                    <a:lnTo>
                      <a:pt x="4229" y="2457"/>
                    </a:lnTo>
                    <a:lnTo>
                      <a:pt x="4267" y="2457"/>
                    </a:lnTo>
                    <a:lnTo>
                      <a:pt x="4286" y="2457"/>
                    </a:lnTo>
                    <a:lnTo>
                      <a:pt x="4305" y="2457"/>
                    </a:lnTo>
                    <a:lnTo>
                      <a:pt x="4324" y="2457"/>
                    </a:lnTo>
                    <a:lnTo>
                      <a:pt x="4343" y="2477"/>
                    </a:lnTo>
                    <a:lnTo>
                      <a:pt x="4400" y="2495"/>
                    </a:lnTo>
                    <a:lnTo>
                      <a:pt x="4476" y="2514"/>
                    </a:lnTo>
                    <a:lnTo>
                      <a:pt x="4534" y="2553"/>
                    </a:lnTo>
                    <a:lnTo>
                      <a:pt x="4552" y="2572"/>
                    </a:lnTo>
                    <a:lnTo>
                      <a:pt x="4572" y="2591"/>
                    </a:lnTo>
                    <a:lnTo>
                      <a:pt x="4572" y="2648"/>
                    </a:lnTo>
                    <a:lnTo>
                      <a:pt x="4572" y="2686"/>
                    </a:lnTo>
                    <a:lnTo>
                      <a:pt x="4572" y="2705"/>
                    </a:lnTo>
                    <a:lnTo>
                      <a:pt x="4572" y="2724"/>
                    </a:lnTo>
                    <a:lnTo>
                      <a:pt x="4591" y="2781"/>
                    </a:lnTo>
                    <a:lnTo>
                      <a:pt x="4591" y="2819"/>
                    </a:lnTo>
                    <a:lnTo>
                      <a:pt x="4591" y="2857"/>
                    </a:lnTo>
                    <a:lnTo>
                      <a:pt x="4591" y="2876"/>
                    </a:lnTo>
                    <a:lnTo>
                      <a:pt x="4591" y="2934"/>
                    </a:lnTo>
                    <a:lnTo>
                      <a:pt x="4572" y="2953"/>
                    </a:lnTo>
                    <a:lnTo>
                      <a:pt x="4552" y="2971"/>
                    </a:lnTo>
                    <a:lnTo>
                      <a:pt x="4534" y="2971"/>
                    </a:lnTo>
                    <a:lnTo>
                      <a:pt x="4496" y="2990"/>
                    </a:lnTo>
                    <a:lnTo>
                      <a:pt x="4457" y="3010"/>
                    </a:lnTo>
                    <a:lnTo>
                      <a:pt x="4420" y="3010"/>
                    </a:lnTo>
                    <a:lnTo>
                      <a:pt x="4381" y="3010"/>
                    </a:lnTo>
                    <a:lnTo>
                      <a:pt x="4362" y="3010"/>
                    </a:lnTo>
                    <a:lnTo>
                      <a:pt x="4343" y="3010"/>
                    </a:lnTo>
                    <a:lnTo>
                      <a:pt x="4343" y="3029"/>
                    </a:lnTo>
                    <a:lnTo>
                      <a:pt x="4362" y="3048"/>
                    </a:lnTo>
                    <a:lnTo>
                      <a:pt x="4381" y="3029"/>
                    </a:lnTo>
                    <a:lnTo>
                      <a:pt x="4420" y="3048"/>
                    </a:lnTo>
                    <a:lnTo>
                      <a:pt x="4457" y="3029"/>
                    </a:lnTo>
                    <a:lnTo>
                      <a:pt x="4476" y="3029"/>
                    </a:lnTo>
                    <a:lnTo>
                      <a:pt x="4496" y="3029"/>
                    </a:lnTo>
                    <a:lnTo>
                      <a:pt x="4534" y="3010"/>
                    </a:lnTo>
                    <a:lnTo>
                      <a:pt x="4552" y="3010"/>
                    </a:lnTo>
                    <a:lnTo>
                      <a:pt x="4572" y="3029"/>
                    </a:lnTo>
                    <a:lnTo>
                      <a:pt x="4572" y="3048"/>
                    </a:lnTo>
                    <a:lnTo>
                      <a:pt x="4591" y="3048"/>
                    </a:lnTo>
                    <a:lnTo>
                      <a:pt x="4591" y="3067"/>
                    </a:lnTo>
                    <a:lnTo>
                      <a:pt x="4572" y="3086"/>
                    </a:lnTo>
                    <a:lnTo>
                      <a:pt x="4534" y="3124"/>
                    </a:lnTo>
                    <a:lnTo>
                      <a:pt x="4496" y="3143"/>
                    </a:lnTo>
                    <a:lnTo>
                      <a:pt x="4457" y="3143"/>
                    </a:lnTo>
                    <a:lnTo>
                      <a:pt x="4457" y="3124"/>
                    </a:lnTo>
                    <a:lnTo>
                      <a:pt x="4438" y="3143"/>
                    </a:lnTo>
                    <a:lnTo>
                      <a:pt x="4438" y="3162"/>
                    </a:lnTo>
                    <a:lnTo>
                      <a:pt x="4420" y="3200"/>
                    </a:lnTo>
                    <a:lnTo>
                      <a:pt x="4381" y="3219"/>
                    </a:lnTo>
                    <a:lnTo>
                      <a:pt x="4343" y="3276"/>
                    </a:lnTo>
                    <a:lnTo>
                      <a:pt x="4324" y="3276"/>
                    </a:lnTo>
                    <a:lnTo>
                      <a:pt x="4324" y="3295"/>
                    </a:lnTo>
                    <a:lnTo>
                      <a:pt x="4248" y="3334"/>
                    </a:lnTo>
                    <a:lnTo>
                      <a:pt x="4229" y="3334"/>
                    </a:lnTo>
                    <a:lnTo>
                      <a:pt x="4191" y="3391"/>
                    </a:lnTo>
                    <a:lnTo>
                      <a:pt x="4153" y="3467"/>
                    </a:lnTo>
                    <a:lnTo>
                      <a:pt x="4134" y="3486"/>
                    </a:lnTo>
                    <a:lnTo>
                      <a:pt x="4076" y="3524"/>
                    </a:lnTo>
                    <a:lnTo>
                      <a:pt x="4057" y="3524"/>
                    </a:lnTo>
                    <a:lnTo>
                      <a:pt x="4039" y="3543"/>
                    </a:lnTo>
                    <a:lnTo>
                      <a:pt x="4019" y="3638"/>
                    </a:lnTo>
                    <a:lnTo>
                      <a:pt x="3962" y="3733"/>
                    </a:lnTo>
                    <a:lnTo>
                      <a:pt x="3905" y="3810"/>
                    </a:lnTo>
                    <a:lnTo>
                      <a:pt x="3829" y="3886"/>
                    </a:lnTo>
                    <a:lnTo>
                      <a:pt x="3734" y="4000"/>
                    </a:lnTo>
                    <a:lnTo>
                      <a:pt x="3714" y="4000"/>
                    </a:lnTo>
                    <a:lnTo>
                      <a:pt x="3677" y="4000"/>
                    </a:lnTo>
                    <a:lnTo>
                      <a:pt x="3619" y="4000"/>
                    </a:lnTo>
                    <a:lnTo>
                      <a:pt x="3562" y="4038"/>
                    </a:lnTo>
                    <a:lnTo>
                      <a:pt x="3524" y="4095"/>
                    </a:lnTo>
                    <a:lnTo>
                      <a:pt x="3486" y="4172"/>
                    </a:lnTo>
                    <a:lnTo>
                      <a:pt x="3467" y="4191"/>
                    </a:lnTo>
                    <a:lnTo>
                      <a:pt x="3448" y="4191"/>
                    </a:lnTo>
                    <a:lnTo>
                      <a:pt x="3391" y="4191"/>
                    </a:lnTo>
                    <a:lnTo>
                      <a:pt x="3353" y="4191"/>
                    </a:lnTo>
                    <a:lnTo>
                      <a:pt x="3353" y="4209"/>
                    </a:lnTo>
                    <a:lnTo>
                      <a:pt x="3333" y="4209"/>
                    </a:lnTo>
                    <a:lnTo>
                      <a:pt x="3314" y="4229"/>
                    </a:lnTo>
                    <a:lnTo>
                      <a:pt x="3296" y="4229"/>
                    </a:lnTo>
                    <a:lnTo>
                      <a:pt x="3257" y="4229"/>
                    </a:lnTo>
                    <a:lnTo>
                      <a:pt x="3238" y="4229"/>
                    </a:lnTo>
                    <a:lnTo>
                      <a:pt x="3277" y="4248"/>
                    </a:lnTo>
                    <a:lnTo>
                      <a:pt x="3277" y="4267"/>
                    </a:lnTo>
                    <a:lnTo>
                      <a:pt x="3296" y="4267"/>
                    </a:lnTo>
                    <a:lnTo>
                      <a:pt x="3314" y="4267"/>
                    </a:lnTo>
                    <a:lnTo>
                      <a:pt x="3238" y="4362"/>
                    </a:lnTo>
                    <a:lnTo>
                      <a:pt x="3219" y="4400"/>
                    </a:lnTo>
                    <a:lnTo>
                      <a:pt x="3219" y="4419"/>
                    </a:lnTo>
                    <a:lnTo>
                      <a:pt x="3200" y="4458"/>
                    </a:lnTo>
                    <a:lnTo>
                      <a:pt x="3200" y="4476"/>
                    </a:lnTo>
                    <a:lnTo>
                      <a:pt x="3181" y="4495"/>
                    </a:lnTo>
                    <a:lnTo>
                      <a:pt x="3162" y="4514"/>
                    </a:lnTo>
                    <a:lnTo>
                      <a:pt x="3143" y="4534"/>
                    </a:lnTo>
                    <a:lnTo>
                      <a:pt x="3124" y="4553"/>
                    </a:lnTo>
                    <a:lnTo>
                      <a:pt x="3124" y="4572"/>
                    </a:lnTo>
                    <a:lnTo>
                      <a:pt x="3124" y="4590"/>
                    </a:lnTo>
                    <a:lnTo>
                      <a:pt x="3124" y="4610"/>
                    </a:lnTo>
                    <a:lnTo>
                      <a:pt x="3086" y="4629"/>
                    </a:lnTo>
                    <a:lnTo>
                      <a:pt x="3067" y="4648"/>
                    </a:lnTo>
                    <a:lnTo>
                      <a:pt x="3048" y="4648"/>
                    </a:lnTo>
                    <a:lnTo>
                      <a:pt x="3010" y="4648"/>
                    </a:lnTo>
                    <a:lnTo>
                      <a:pt x="3029" y="4648"/>
                    </a:lnTo>
                    <a:lnTo>
                      <a:pt x="3029" y="4667"/>
                    </a:lnTo>
                    <a:lnTo>
                      <a:pt x="3010" y="4667"/>
                    </a:lnTo>
                    <a:lnTo>
                      <a:pt x="2991" y="4667"/>
                    </a:lnTo>
                    <a:lnTo>
                      <a:pt x="3010" y="4686"/>
                    </a:lnTo>
                    <a:lnTo>
                      <a:pt x="3010" y="4667"/>
                    </a:lnTo>
                    <a:lnTo>
                      <a:pt x="3029" y="4667"/>
                    </a:lnTo>
                    <a:lnTo>
                      <a:pt x="3048" y="4667"/>
                    </a:lnTo>
                    <a:lnTo>
                      <a:pt x="3010" y="4724"/>
                    </a:lnTo>
                    <a:lnTo>
                      <a:pt x="2952" y="4781"/>
                    </a:lnTo>
                    <a:lnTo>
                      <a:pt x="2952" y="4800"/>
                    </a:lnTo>
                    <a:lnTo>
                      <a:pt x="2933" y="4800"/>
                    </a:lnTo>
                    <a:lnTo>
                      <a:pt x="2896" y="4857"/>
                    </a:lnTo>
                    <a:lnTo>
                      <a:pt x="2876" y="4895"/>
                    </a:lnTo>
                    <a:lnTo>
                      <a:pt x="2857" y="4971"/>
                    </a:lnTo>
                    <a:lnTo>
                      <a:pt x="2876" y="5067"/>
                    </a:lnTo>
                    <a:lnTo>
                      <a:pt x="2876" y="5105"/>
                    </a:lnTo>
                    <a:lnTo>
                      <a:pt x="2876" y="5124"/>
                    </a:lnTo>
                    <a:lnTo>
                      <a:pt x="2857" y="5124"/>
                    </a:lnTo>
                    <a:lnTo>
                      <a:pt x="2838" y="5143"/>
                    </a:lnTo>
                    <a:lnTo>
                      <a:pt x="2800" y="5162"/>
                    </a:lnTo>
                    <a:lnTo>
                      <a:pt x="2800" y="5181"/>
                    </a:lnTo>
                    <a:lnTo>
                      <a:pt x="2781" y="5200"/>
                    </a:lnTo>
                    <a:lnTo>
                      <a:pt x="2762" y="5219"/>
                    </a:lnTo>
                    <a:lnTo>
                      <a:pt x="2686" y="5238"/>
                    </a:lnTo>
                    <a:lnTo>
                      <a:pt x="2667" y="5219"/>
                    </a:lnTo>
                    <a:lnTo>
                      <a:pt x="2667" y="5238"/>
                    </a:lnTo>
                    <a:lnTo>
                      <a:pt x="2648" y="5238"/>
                    </a:lnTo>
                    <a:lnTo>
                      <a:pt x="2648" y="5219"/>
                    </a:lnTo>
                    <a:lnTo>
                      <a:pt x="2629" y="5219"/>
                    </a:lnTo>
                    <a:lnTo>
                      <a:pt x="2610" y="5238"/>
                    </a:lnTo>
                    <a:lnTo>
                      <a:pt x="2591" y="5238"/>
                    </a:lnTo>
                    <a:lnTo>
                      <a:pt x="2571" y="5238"/>
                    </a:lnTo>
                    <a:lnTo>
                      <a:pt x="2571" y="5257"/>
                    </a:lnTo>
                    <a:lnTo>
                      <a:pt x="2553" y="5257"/>
                    </a:lnTo>
                    <a:lnTo>
                      <a:pt x="2553" y="5276"/>
                    </a:lnTo>
                    <a:lnTo>
                      <a:pt x="2553" y="5296"/>
                    </a:lnTo>
                    <a:lnTo>
                      <a:pt x="2534" y="5296"/>
                    </a:lnTo>
                    <a:lnTo>
                      <a:pt x="2534" y="5276"/>
                    </a:lnTo>
                    <a:lnTo>
                      <a:pt x="2515" y="5257"/>
                    </a:lnTo>
                    <a:lnTo>
                      <a:pt x="2515" y="5238"/>
                    </a:lnTo>
                    <a:lnTo>
                      <a:pt x="2495" y="5238"/>
                    </a:lnTo>
                    <a:lnTo>
                      <a:pt x="2476" y="5238"/>
                    </a:lnTo>
                    <a:lnTo>
                      <a:pt x="2381" y="5219"/>
                    </a:lnTo>
                    <a:lnTo>
                      <a:pt x="2362" y="5219"/>
                    </a:lnTo>
                    <a:lnTo>
                      <a:pt x="2343" y="5200"/>
                    </a:lnTo>
                    <a:lnTo>
                      <a:pt x="2324" y="5181"/>
                    </a:lnTo>
                    <a:lnTo>
                      <a:pt x="2305" y="5162"/>
                    </a:lnTo>
                    <a:lnTo>
                      <a:pt x="2286" y="5162"/>
                    </a:lnTo>
                    <a:lnTo>
                      <a:pt x="2267" y="5162"/>
                    </a:lnTo>
                    <a:lnTo>
                      <a:pt x="2267" y="5143"/>
                    </a:lnTo>
                    <a:lnTo>
                      <a:pt x="2267" y="5124"/>
                    </a:lnTo>
                    <a:lnTo>
                      <a:pt x="2267" y="5105"/>
                    </a:lnTo>
                    <a:lnTo>
                      <a:pt x="2267" y="5086"/>
                    </a:lnTo>
                    <a:lnTo>
                      <a:pt x="2248" y="5086"/>
                    </a:lnTo>
                    <a:lnTo>
                      <a:pt x="2248" y="5067"/>
                    </a:lnTo>
                    <a:lnTo>
                      <a:pt x="2248" y="5048"/>
                    </a:lnTo>
                    <a:lnTo>
                      <a:pt x="2267" y="5029"/>
                    </a:lnTo>
                    <a:lnTo>
                      <a:pt x="2267" y="5010"/>
                    </a:lnTo>
                    <a:lnTo>
                      <a:pt x="2267" y="4991"/>
                    </a:lnTo>
                    <a:lnTo>
                      <a:pt x="2248" y="4991"/>
                    </a:lnTo>
                    <a:lnTo>
                      <a:pt x="2229" y="4971"/>
                    </a:lnTo>
                    <a:lnTo>
                      <a:pt x="2229" y="4952"/>
                    </a:lnTo>
                    <a:lnTo>
                      <a:pt x="2210" y="4952"/>
                    </a:lnTo>
                    <a:lnTo>
                      <a:pt x="2190" y="4952"/>
                    </a:lnTo>
                    <a:lnTo>
                      <a:pt x="2134" y="4971"/>
                    </a:lnTo>
                    <a:lnTo>
                      <a:pt x="2114" y="4971"/>
                    </a:lnTo>
                    <a:lnTo>
                      <a:pt x="2114" y="4952"/>
                    </a:lnTo>
                    <a:lnTo>
                      <a:pt x="2134" y="4952"/>
                    </a:lnTo>
                    <a:lnTo>
                      <a:pt x="2134" y="4934"/>
                    </a:lnTo>
                    <a:lnTo>
                      <a:pt x="2134" y="4915"/>
                    </a:lnTo>
                    <a:lnTo>
                      <a:pt x="2114" y="4915"/>
                    </a:lnTo>
                    <a:lnTo>
                      <a:pt x="2114" y="4895"/>
                    </a:lnTo>
                    <a:lnTo>
                      <a:pt x="2134" y="4895"/>
                    </a:lnTo>
                    <a:lnTo>
                      <a:pt x="2134" y="4876"/>
                    </a:lnTo>
                    <a:lnTo>
                      <a:pt x="2134" y="4857"/>
                    </a:lnTo>
                    <a:lnTo>
                      <a:pt x="2134" y="4838"/>
                    </a:lnTo>
                    <a:lnTo>
                      <a:pt x="2114" y="4800"/>
                    </a:lnTo>
                    <a:lnTo>
                      <a:pt x="2114" y="4762"/>
                    </a:lnTo>
                    <a:lnTo>
                      <a:pt x="2114" y="4743"/>
                    </a:lnTo>
                    <a:lnTo>
                      <a:pt x="2095" y="4743"/>
                    </a:lnTo>
                    <a:lnTo>
                      <a:pt x="2076" y="4724"/>
                    </a:lnTo>
                    <a:lnTo>
                      <a:pt x="2058" y="4724"/>
                    </a:lnTo>
                    <a:lnTo>
                      <a:pt x="2038" y="4724"/>
                    </a:lnTo>
                    <a:lnTo>
                      <a:pt x="2038" y="4705"/>
                    </a:lnTo>
                    <a:lnTo>
                      <a:pt x="2019" y="4667"/>
                    </a:lnTo>
                    <a:lnTo>
                      <a:pt x="2019" y="4648"/>
                    </a:lnTo>
                    <a:lnTo>
                      <a:pt x="2019" y="4629"/>
                    </a:lnTo>
                    <a:lnTo>
                      <a:pt x="2019" y="4610"/>
                    </a:lnTo>
                    <a:lnTo>
                      <a:pt x="2019" y="4590"/>
                    </a:lnTo>
                    <a:lnTo>
                      <a:pt x="2019" y="4534"/>
                    </a:lnTo>
                    <a:lnTo>
                      <a:pt x="2019" y="4514"/>
                    </a:lnTo>
                    <a:lnTo>
                      <a:pt x="1981" y="4476"/>
                    </a:lnTo>
                    <a:lnTo>
                      <a:pt x="1962" y="4476"/>
                    </a:lnTo>
                    <a:lnTo>
                      <a:pt x="1962" y="4438"/>
                    </a:lnTo>
                    <a:lnTo>
                      <a:pt x="1867" y="4362"/>
                    </a:lnTo>
                    <a:lnTo>
                      <a:pt x="1867" y="4343"/>
                    </a:lnTo>
                    <a:lnTo>
                      <a:pt x="1848" y="4324"/>
                    </a:lnTo>
                    <a:lnTo>
                      <a:pt x="1829" y="4324"/>
                    </a:lnTo>
                    <a:lnTo>
                      <a:pt x="1809" y="4343"/>
                    </a:lnTo>
                    <a:lnTo>
                      <a:pt x="1791" y="4343"/>
                    </a:lnTo>
                    <a:lnTo>
                      <a:pt x="1772" y="4343"/>
                    </a:lnTo>
                    <a:lnTo>
                      <a:pt x="1753" y="4324"/>
                    </a:lnTo>
                    <a:lnTo>
                      <a:pt x="1695" y="4172"/>
                    </a:lnTo>
                    <a:lnTo>
                      <a:pt x="1677" y="4153"/>
                    </a:lnTo>
                    <a:lnTo>
                      <a:pt x="1657" y="4114"/>
                    </a:lnTo>
                    <a:lnTo>
                      <a:pt x="1657" y="4095"/>
                    </a:lnTo>
                    <a:lnTo>
                      <a:pt x="1657" y="4057"/>
                    </a:lnTo>
                    <a:lnTo>
                      <a:pt x="1677" y="4057"/>
                    </a:lnTo>
                    <a:lnTo>
                      <a:pt x="1677" y="4038"/>
                    </a:lnTo>
                    <a:lnTo>
                      <a:pt x="1657" y="4019"/>
                    </a:lnTo>
                    <a:lnTo>
                      <a:pt x="1657" y="4000"/>
                    </a:lnTo>
                    <a:lnTo>
                      <a:pt x="1638" y="3962"/>
                    </a:lnTo>
                    <a:lnTo>
                      <a:pt x="1638" y="3943"/>
                    </a:lnTo>
                    <a:lnTo>
                      <a:pt x="1638" y="3924"/>
                    </a:lnTo>
                    <a:lnTo>
                      <a:pt x="1619" y="3905"/>
                    </a:lnTo>
                    <a:lnTo>
                      <a:pt x="1600" y="3886"/>
                    </a:lnTo>
                    <a:lnTo>
                      <a:pt x="1562" y="3791"/>
                    </a:lnTo>
                    <a:lnTo>
                      <a:pt x="1543" y="3772"/>
                    </a:lnTo>
                    <a:lnTo>
                      <a:pt x="1543" y="3733"/>
                    </a:lnTo>
                    <a:lnTo>
                      <a:pt x="1543" y="3696"/>
                    </a:lnTo>
                    <a:lnTo>
                      <a:pt x="1543" y="3676"/>
                    </a:lnTo>
                    <a:lnTo>
                      <a:pt x="1543" y="3657"/>
                    </a:lnTo>
                    <a:lnTo>
                      <a:pt x="1543" y="3619"/>
                    </a:lnTo>
                    <a:lnTo>
                      <a:pt x="1543" y="3600"/>
                    </a:lnTo>
                    <a:lnTo>
                      <a:pt x="1562" y="3562"/>
                    </a:lnTo>
                    <a:lnTo>
                      <a:pt x="1562" y="3524"/>
                    </a:lnTo>
                    <a:lnTo>
                      <a:pt x="1562" y="3505"/>
                    </a:lnTo>
                    <a:lnTo>
                      <a:pt x="1562" y="3486"/>
                    </a:lnTo>
                    <a:lnTo>
                      <a:pt x="1562" y="3467"/>
                    </a:lnTo>
                    <a:lnTo>
                      <a:pt x="1562" y="3448"/>
                    </a:lnTo>
                    <a:lnTo>
                      <a:pt x="1543" y="3448"/>
                    </a:lnTo>
                    <a:lnTo>
                      <a:pt x="1467" y="3429"/>
                    </a:lnTo>
                    <a:lnTo>
                      <a:pt x="1429" y="3429"/>
                    </a:lnTo>
                    <a:lnTo>
                      <a:pt x="1410" y="3410"/>
                    </a:lnTo>
                    <a:lnTo>
                      <a:pt x="1391" y="3410"/>
                    </a:lnTo>
                    <a:lnTo>
                      <a:pt x="1372" y="3391"/>
                    </a:lnTo>
                    <a:lnTo>
                      <a:pt x="1372" y="3371"/>
                    </a:lnTo>
                    <a:lnTo>
                      <a:pt x="1352" y="3352"/>
                    </a:lnTo>
                    <a:lnTo>
                      <a:pt x="1352" y="3334"/>
                    </a:lnTo>
                    <a:lnTo>
                      <a:pt x="1333" y="3315"/>
                    </a:lnTo>
                    <a:lnTo>
                      <a:pt x="1296" y="3295"/>
                    </a:lnTo>
                    <a:lnTo>
                      <a:pt x="1296" y="3276"/>
                    </a:lnTo>
                    <a:lnTo>
                      <a:pt x="1276" y="3276"/>
                    </a:lnTo>
                    <a:lnTo>
                      <a:pt x="1276" y="3257"/>
                    </a:lnTo>
                    <a:lnTo>
                      <a:pt x="1276" y="3219"/>
                    </a:lnTo>
                    <a:lnTo>
                      <a:pt x="1257" y="3200"/>
                    </a:lnTo>
                    <a:lnTo>
                      <a:pt x="1276" y="3181"/>
                    </a:lnTo>
                    <a:lnTo>
                      <a:pt x="1238" y="3124"/>
                    </a:lnTo>
                    <a:lnTo>
                      <a:pt x="1238" y="3105"/>
                    </a:lnTo>
                    <a:lnTo>
                      <a:pt x="1238" y="3086"/>
                    </a:lnTo>
                    <a:lnTo>
                      <a:pt x="1238" y="3067"/>
                    </a:lnTo>
                    <a:lnTo>
                      <a:pt x="1257" y="3067"/>
                    </a:lnTo>
                    <a:lnTo>
                      <a:pt x="1276" y="3048"/>
                    </a:lnTo>
                    <a:lnTo>
                      <a:pt x="1296" y="3048"/>
                    </a:lnTo>
                    <a:lnTo>
                      <a:pt x="1296" y="3029"/>
                    </a:lnTo>
                    <a:lnTo>
                      <a:pt x="1276" y="3010"/>
                    </a:lnTo>
                    <a:lnTo>
                      <a:pt x="1276" y="2990"/>
                    </a:lnTo>
                    <a:lnTo>
                      <a:pt x="1276" y="2971"/>
                    </a:lnTo>
                    <a:lnTo>
                      <a:pt x="1257" y="2971"/>
                    </a:lnTo>
                    <a:lnTo>
                      <a:pt x="1238" y="2971"/>
                    </a:lnTo>
                    <a:lnTo>
                      <a:pt x="1219" y="2971"/>
                    </a:lnTo>
                    <a:lnTo>
                      <a:pt x="1181" y="2990"/>
                    </a:lnTo>
                    <a:lnTo>
                      <a:pt x="1162" y="2990"/>
                    </a:lnTo>
                    <a:lnTo>
                      <a:pt x="1162" y="2971"/>
                    </a:lnTo>
                    <a:lnTo>
                      <a:pt x="1162" y="2953"/>
                    </a:lnTo>
                    <a:lnTo>
                      <a:pt x="1143" y="2934"/>
                    </a:lnTo>
                    <a:lnTo>
                      <a:pt x="1143" y="2914"/>
                    </a:lnTo>
                    <a:lnTo>
                      <a:pt x="1143" y="2895"/>
                    </a:lnTo>
                    <a:lnTo>
                      <a:pt x="1162" y="2895"/>
                    </a:lnTo>
                    <a:lnTo>
                      <a:pt x="1162" y="2876"/>
                    </a:lnTo>
                    <a:lnTo>
                      <a:pt x="1143" y="2876"/>
                    </a:lnTo>
                    <a:lnTo>
                      <a:pt x="1124" y="2876"/>
                    </a:lnTo>
                    <a:lnTo>
                      <a:pt x="1105" y="2876"/>
                    </a:lnTo>
                    <a:lnTo>
                      <a:pt x="1086" y="2876"/>
                    </a:lnTo>
                    <a:lnTo>
                      <a:pt x="1067" y="2876"/>
                    </a:lnTo>
                    <a:lnTo>
                      <a:pt x="1048" y="2876"/>
                    </a:lnTo>
                    <a:lnTo>
                      <a:pt x="1048" y="2857"/>
                    </a:lnTo>
                    <a:lnTo>
                      <a:pt x="1048" y="2838"/>
                    </a:lnTo>
                    <a:lnTo>
                      <a:pt x="1048" y="2819"/>
                    </a:lnTo>
                    <a:lnTo>
                      <a:pt x="1029" y="2819"/>
                    </a:lnTo>
                    <a:lnTo>
                      <a:pt x="1029" y="2838"/>
                    </a:lnTo>
                    <a:lnTo>
                      <a:pt x="1010" y="2838"/>
                    </a:lnTo>
                    <a:lnTo>
                      <a:pt x="1010" y="2819"/>
                    </a:lnTo>
                    <a:lnTo>
                      <a:pt x="991" y="2819"/>
                    </a:lnTo>
                    <a:lnTo>
                      <a:pt x="1010" y="2819"/>
                    </a:lnTo>
                    <a:lnTo>
                      <a:pt x="991" y="2800"/>
                    </a:lnTo>
                    <a:lnTo>
                      <a:pt x="991" y="2819"/>
                    </a:lnTo>
                    <a:lnTo>
                      <a:pt x="971" y="2819"/>
                    </a:lnTo>
                    <a:lnTo>
                      <a:pt x="971" y="2838"/>
                    </a:lnTo>
                    <a:lnTo>
                      <a:pt x="971" y="2857"/>
                    </a:lnTo>
                    <a:lnTo>
                      <a:pt x="952" y="2838"/>
                    </a:lnTo>
                    <a:lnTo>
                      <a:pt x="934" y="2838"/>
                    </a:lnTo>
                    <a:lnTo>
                      <a:pt x="915" y="2838"/>
                    </a:lnTo>
                    <a:lnTo>
                      <a:pt x="895" y="2838"/>
                    </a:lnTo>
                    <a:lnTo>
                      <a:pt x="895" y="2857"/>
                    </a:lnTo>
                    <a:lnTo>
                      <a:pt x="876" y="2857"/>
                    </a:lnTo>
                    <a:lnTo>
                      <a:pt x="876" y="2838"/>
                    </a:lnTo>
                    <a:lnTo>
                      <a:pt x="857" y="2838"/>
                    </a:lnTo>
                    <a:lnTo>
                      <a:pt x="838" y="2838"/>
                    </a:lnTo>
                    <a:lnTo>
                      <a:pt x="838" y="2819"/>
                    </a:lnTo>
                    <a:lnTo>
                      <a:pt x="819" y="2800"/>
                    </a:lnTo>
                    <a:lnTo>
                      <a:pt x="800" y="2781"/>
                    </a:lnTo>
                    <a:lnTo>
                      <a:pt x="781" y="2762"/>
                    </a:lnTo>
                    <a:lnTo>
                      <a:pt x="762" y="2762"/>
                    </a:lnTo>
                    <a:lnTo>
                      <a:pt x="762" y="2743"/>
                    </a:lnTo>
                    <a:lnTo>
                      <a:pt x="743" y="2743"/>
                    </a:lnTo>
                    <a:lnTo>
                      <a:pt x="743" y="2724"/>
                    </a:lnTo>
                    <a:lnTo>
                      <a:pt x="724" y="2724"/>
                    </a:lnTo>
                    <a:lnTo>
                      <a:pt x="705" y="2743"/>
                    </a:lnTo>
                    <a:lnTo>
                      <a:pt x="686" y="2743"/>
                    </a:lnTo>
                    <a:lnTo>
                      <a:pt x="667" y="2743"/>
                    </a:lnTo>
                    <a:lnTo>
                      <a:pt x="648" y="2724"/>
                    </a:lnTo>
                    <a:lnTo>
                      <a:pt x="667" y="2724"/>
                    </a:lnTo>
                    <a:lnTo>
                      <a:pt x="667" y="2705"/>
                    </a:lnTo>
                    <a:lnTo>
                      <a:pt x="648" y="2705"/>
                    </a:lnTo>
                    <a:lnTo>
                      <a:pt x="648" y="2686"/>
                    </a:lnTo>
                    <a:lnTo>
                      <a:pt x="629" y="2686"/>
                    </a:lnTo>
                    <a:lnTo>
                      <a:pt x="629" y="2667"/>
                    </a:lnTo>
                    <a:lnTo>
                      <a:pt x="648" y="2648"/>
                    </a:lnTo>
                    <a:lnTo>
                      <a:pt x="629" y="2648"/>
                    </a:lnTo>
                    <a:lnTo>
                      <a:pt x="610" y="2648"/>
                    </a:lnTo>
                    <a:lnTo>
                      <a:pt x="610" y="2629"/>
                    </a:lnTo>
                    <a:lnTo>
                      <a:pt x="590" y="2609"/>
                    </a:lnTo>
                    <a:lnTo>
                      <a:pt x="571" y="2609"/>
                    </a:lnTo>
                    <a:lnTo>
                      <a:pt x="571" y="2591"/>
                    </a:lnTo>
                    <a:lnTo>
                      <a:pt x="553" y="2609"/>
                    </a:lnTo>
                    <a:lnTo>
                      <a:pt x="534" y="2591"/>
                    </a:lnTo>
                    <a:lnTo>
                      <a:pt x="514" y="2572"/>
                    </a:lnTo>
                    <a:lnTo>
                      <a:pt x="495" y="2572"/>
                    </a:lnTo>
                    <a:lnTo>
                      <a:pt x="495" y="2553"/>
                    </a:lnTo>
                    <a:lnTo>
                      <a:pt x="476" y="2553"/>
                    </a:lnTo>
                    <a:lnTo>
                      <a:pt x="458" y="2533"/>
                    </a:lnTo>
                    <a:lnTo>
                      <a:pt x="438" y="2533"/>
                    </a:lnTo>
                    <a:lnTo>
                      <a:pt x="438" y="2514"/>
                    </a:lnTo>
                    <a:lnTo>
                      <a:pt x="419" y="2514"/>
                    </a:lnTo>
                    <a:lnTo>
                      <a:pt x="400" y="2514"/>
                    </a:lnTo>
                    <a:lnTo>
                      <a:pt x="400" y="2495"/>
                    </a:lnTo>
                    <a:lnTo>
                      <a:pt x="400" y="2514"/>
                    </a:lnTo>
                    <a:lnTo>
                      <a:pt x="381" y="2514"/>
                    </a:lnTo>
                    <a:lnTo>
                      <a:pt x="362" y="2495"/>
                    </a:lnTo>
                    <a:lnTo>
                      <a:pt x="343" y="2495"/>
                    </a:lnTo>
                    <a:lnTo>
                      <a:pt x="343" y="2514"/>
                    </a:lnTo>
                    <a:lnTo>
                      <a:pt x="324" y="2514"/>
                    </a:lnTo>
                    <a:lnTo>
                      <a:pt x="305" y="2514"/>
                    </a:lnTo>
                    <a:lnTo>
                      <a:pt x="286" y="2514"/>
                    </a:lnTo>
                    <a:lnTo>
                      <a:pt x="267" y="2514"/>
                    </a:lnTo>
                    <a:lnTo>
                      <a:pt x="248" y="2514"/>
                    </a:lnTo>
                    <a:lnTo>
                      <a:pt x="248" y="2495"/>
                    </a:lnTo>
                    <a:lnTo>
                      <a:pt x="229" y="2495"/>
                    </a:lnTo>
                    <a:lnTo>
                      <a:pt x="209" y="2495"/>
                    </a:lnTo>
                    <a:lnTo>
                      <a:pt x="191" y="2495"/>
                    </a:lnTo>
                    <a:lnTo>
                      <a:pt x="191" y="2477"/>
                    </a:lnTo>
                    <a:lnTo>
                      <a:pt x="153" y="2495"/>
                    </a:lnTo>
                    <a:lnTo>
                      <a:pt x="133" y="2495"/>
                    </a:lnTo>
                    <a:lnTo>
                      <a:pt x="114" y="2495"/>
                    </a:lnTo>
                    <a:lnTo>
                      <a:pt x="95" y="2495"/>
                    </a:lnTo>
                    <a:lnTo>
                      <a:pt x="77" y="2495"/>
                    </a:lnTo>
                    <a:lnTo>
                      <a:pt x="57" y="2495"/>
                    </a:lnTo>
                    <a:lnTo>
                      <a:pt x="38" y="2477"/>
                    </a:lnTo>
                    <a:lnTo>
                      <a:pt x="38" y="2457"/>
                    </a:lnTo>
                    <a:lnTo>
                      <a:pt x="19" y="2400"/>
                    </a:lnTo>
                    <a:lnTo>
                      <a:pt x="19" y="2381"/>
                    </a:lnTo>
                    <a:lnTo>
                      <a:pt x="19" y="2305"/>
                    </a:lnTo>
                    <a:lnTo>
                      <a:pt x="19" y="2286"/>
                    </a:lnTo>
                    <a:lnTo>
                      <a:pt x="0" y="2286"/>
                    </a:lnTo>
                    <a:lnTo>
                      <a:pt x="0" y="2267"/>
                    </a:lnTo>
                    <a:lnTo>
                      <a:pt x="0" y="2248"/>
                    </a:lnTo>
                    <a:lnTo>
                      <a:pt x="19" y="2228"/>
                    </a:lnTo>
                    <a:lnTo>
                      <a:pt x="38" y="2228"/>
                    </a:lnTo>
                    <a:lnTo>
                      <a:pt x="38" y="2210"/>
                    </a:lnTo>
                    <a:lnTo>
                      <a:pt x="38" y="2191"/>
                    </a:lnTo>
                    <a:lnTo>
                      <a:pt x="19" y="2191"/>
                    </a:lnTo>
                    <a:lnTo>
                      <a:pt x="19" y="2172"/>
                    </a:lnTo>
                    <a:lnTo>
                      <a:pt x="0" y="2172"/>
                    </a:lnTo>
                    <a:lnTo>
                      <a:pt x="0" y="2152"/>
                    </a:lnTo>
                    <a:lnTo>
                      <a:pt x="0" y="2133"/>
                    </a:lnTo>
                    <a:lnTo>
                      <a:pt x="0" y="2114"/>
                    </a:lnTo>
                    <a:lnTo>
                      <a:pt x="19" y="2114"/>
                    </a:lnTo>
                    <a:lnTo>
                      <a:pt x="38" y="2114"/>
                    </a:lnTo>
                    <a:lnTo>
                      <a:pt x="38" y="2096"/>
                    </a:lnTo>
                    <a:lnTo>
                      <a:pt x="57" y="2057"/>
                    </a:lnTo>
                    <a:lnTo>
                      <a:pt x="77" y="2038"/>
                    </a:lnTo>
                    <a:lnTo>
                      <a:pt x="77" y="2019"/>
                    </a:lnTo>
                    <a:lnTo>
                      <a:pt x="57" y="2000"/>
                    </a:lnTo>
                    <a:lnTo>
                      <a:pt x="57" y="1943"/>
                    </a:lnTo>
                    <a:lnTo>
                      <a:pt x="57" y="1924"/>
                    </a:lnTo>
                    <a:lnTo>
                      <a:pt x="57" y="1886"/>
                    </a:lnTo>
                    <a:lnTo>
                      <a:pt x="38" y="1886"/>
                    </a:lnTo>
                    <a:lnTo>
                      <a:pt x="19" y="1847"/>
                    </a:lnTo>
                    <a:close/>
                    <a:moveTo>
                      <a:pt x="4286" y="3448"/>
                    </a:moveTo>
                    <a:lnTo>
                      <a:pt x="4248" y="3448"/>
                    </a:lnTo>
                    <a:lnTo>
                      <a:pt x="4229" y="3448"/>
                    </a:lnTo>
                    <a:lnTo>
                      <a:pt x="4210" y="3429"/>
                    </a:lnTo>
                    <a:lnTo>
                      <a:pt x="4229" y="3391"/>
                    </a:lnTo>
                    <a:lnTo>
                      <a:pt x="4267" y="3352"/>
                    </a:lnTo>
                    <a:lnTo>
                      <a:pt x="4324" y="3315"/>
                    </a:lnTo>
                    <a:lnTo>
                      <a:pt x="4362" y="3295"/>
                    </a:lnTo>
                    <a:lnTo>
                      <a:pt x="4381" y="3295"/>
                    </a:lnTo>
                    <a:lnTo>
                      <a:pt x="4400" y="3295"/>
                    </a:lnTo>
                    <a:lnTo>
                      <a:pt x="4420" y="3315"/>
                    </a:lnTo>
                    <a:lnTo>
                      <a:pt x="4457" y="3315"/>
                    </a:lnTo>
                    <a:lnTo>
                      <a:pt x="4457" y="3334"/>
                    </a:lnTo>
                    <a:lnTo>
                      <a:pt x="4438" y="3352"/>
                    </a:lnTo>
                    <a:lnTo>
                      <a:pt x="4438" y="3391"/>
                    </a:lnTo>
                    <a:lnTo>
                      <a:pt x="4420" y="3391"/>
                    </a:lnTo>
                    <a:lnTo>
                      <a:pt x="4400" y="3410"/>
                    </a:lnTo>
                    <a:lnTo>
                      <a:pt x="4400" y="3429"/>
                    </a:lnTo>
                    <a:lnTo>
                      <a:pt x="4381" y="3448"/>
                    </a:lnTo>
                    <a:lnTo>
                      <a:pt x="4362" y="3448"/>
                    </a:lnTo>
                    <a:lnTo>
                      <a:pt x="4343" y="3448"/>
                    </a:lnTo>
                    <a:lnTo>
                      <a:pt x="4286" y="3448"/>
                    </a:lnTo>
                    <a:close/>
                    <a:moveTo>
                      <a:pt x="4420" y="3295"/>
                    </a:moveTo>
                    <a:lnTo>
                      <a:pt x="4420" y="3276"/>
                    </a:lnTo>
                    <a:lnTo>
                      <a:pt x="4381" y="3276"/>
                    </a:lnTo>
                    <a:lnTo>
                      <a:pt x="4381" y="3257"/>
                    </a:lnTo>
                    <a:lnTo>
                      <a:pt x="4420" y="3238"/>
                    </a:lnTo>
                    <a:lnTo>
                      <a:pt x="4438" y="3238"/>
                    </a:lnTo>
                    <a:lnTo>
                      <a:pt x="4438" y="3219"/>
                    </a:lnTo>
                    <a:lnTo>
                      <a:pt x="4457" y="3200"/>
                    </a:lnTo>
                    <a:lnTo>
                      <a:pt x="4476" y="3181"/>
                    </a:lnTo>
                    <a:lnTo>
                      <a:pt x="4515" y="3181"/>
                    </a:lnTo>
                    <a:lnTo>
                      <a:pt x="4534" y="3162"/>
                    </a:lnTo>
                    <a:lnTo>
                      <a:pt x="4552" y="3143"/>
                    </a:lnTo>
                    <a:lnTo>
                      <a:pt x="4552" y="3162"/>
                    </a:lnTo>
                    <a:lnTo>
                      <a:pt x="4534" y="3200"/>
                    </a:lnTo>
                    <a:lnTo>
                      <a:pt x="4534" y="3219"/>
                    </a:lnTo>
                    <a:lnTo>
                      <a:pt x="4515" y="3219"/>
                    </a:lnTo>
                    <a:lnTo>
                      <a:pt x="4515" y="3238"/>
                    </a:lnTo>
                    <a:lnTo>
                      <a:pt x="4476" y="3257"/>
                    </a:lnTo>
                    <a:lnTo>
                      <a:pt x="4476" y="3276"/>
                    </a:lnTo>
                    <a:lnTo>
                      <a:pt x="4457" y="3276"/>
                    </a:lnTo>
                    <a:lnTo>
                      <a:pt x="4420" y="3295"/>
                    </a:lnTo>
                    <a:close/>
                    <a:moveTo>
                      <a:pt x="4057" y="2172"/>
                    </a:moveTo>
                    <a:lnTo>
                      <a:pt x="4057" y="2191"/>
                    </a:lnTo>
                    <a:lnTo>
                      <a:pt x="4076" y="2172"/>
                    </a:lnTo>
                    <a:lnTo>
                      <a:pt x="4095" y="2172"/>
                    </a:lnTo>
                    <a:lnTo>
                      <a:pt x="4115" y="2172"/>
                    </a:lnTo>
                    <a:lnTo>
                      <a:pt x="4115" y="2191"/>
                    </a:lnTo>
                    <a:lnTo>
                      <a:pt x="4134" y="2210"/>
                    </a:lnTo>
                    <a:lnTo>
                      <a:pt x="4153" y="2228"/>
                    </a:lnTo>
                    <a:lnTo>
                      <a:pt x="4153" y="2248"/>
                    </a:lnTo>
                    <a:lnTo>
                      <a:pt x="4153" y="2267"/>
                    </a:lnTo>
                    <a:lnTo>
                      <a:pt x="4171" y="2286"/>
                    </a:lnTo>
                    <a:lnTo>
                      <a:pt x="4191" y="2305"/>
                    </a:lnTo>
                    <a:lnTo>
                      <a:pt x="4191" y="2324"/>
                    </a:lnTo>
                    <a:lnTo>
                      <a:pt x="4171" y="2343"/>
                    </a:lnTo>
                    <a:lnTo>
                      <a:pt x="4153" y="2362"/>
                    </a:lnTo>
                    <a:lnTo>
                      <a:pt x="4134" y="2400"/>
                    </a:lnTo>
                    <a:lnTo>
                      <a:pt x="4115" y="2400"/>
                    </a:lnTo>
                    <a:lnTo>
                      <a:pt x="4095" y="2419"/>
                    </a:lnTo>
                    <a:lnTo>
                      <a:pt x="4057" y="2400"/>
                    </a:lnTo>
                    <a:lnTo>
                      <a:pt x="4039" y="2343"/>
                    </a:lnTo>
                    <a:lnTo>
                      <a:pt x="4019" y="2305"/>
                    </a:lnTo>
                    <a:lnTo>
                      <a:pt x="4000" y="2286"/>
                    </a:lnTo>
                    <a:lnTo>
                      <a:pt x="3981" y="2286"/>
                    </a:lnTo>
                    <a:lnTo>
                      <a:pt x="4000" y="2248"/>
                    </a:lnTo>
                    <a:lnTo>
                      <a:pt x="4000" y="2228"/>
                    </a:lnTo>
                    <a:lnTo>
                      <a:pt x="4000" y="2210"/>
                    </a:lnTo>
                    <a:lnTo>
                      <a:pt x="4000" y="2191"/>
                    </a:lnTo>
                    <a:lnTo>
                      <a:pt x="4019" y="2191"/>
                    </a:lnTo>
                    <a:lnTo>
                      <a:pt x="4039" y="2191"/>
                    </a:lnTo>
                    <a:lnTo>
                      <a:pt x="4057" y="2172"/>
                    </a:lnTo>
                    <a:close/>
                    <a:moveTo>
                      <a:pt x="3962" y="2152"/>
                    </a:moveTo>
                    <a:lnTo>
                      <a:pt x="3962" y="2133"/>
                    </a:lnTo>
                    <a:lnTo>
                      <a:pt x="3981" y="2133"/>
                    </a:lnTo>
                    <a:lnTo>
                      <a:pt x="4000" y="2114"/>
                    </a:lnTo>
                    <a:lnTo>
                      <a:pt x="4019" y="2114"/>
                    </a:lnTo>
                    <a:lnTo>
                      <a:pt x="4039" y="2114"/>
                    </a:lnTo>
                    <a:lnTo>
                      <a:pt x="4057" y="2114"/>
                    </a:lnTo>
                    <a:lnTo>
                      <a:pt x="4076" y="2133"/>
                    </a:lnTo>
                    <a:lnTo>
                      <a:pt x="4095" y="2152"/>
                    </a:lnTo>
                    <a:lnTo>
                      <a:pt x="4095" y="2172"/>
                    </a:lnTo>
                    <a:lnTo>
                      <a:pt x="4076" y="2172"/>
                    </a:lnTo>
                    <a:lnTo>
                      <a:pt x="4057" y="2172"/>
                    </a:lnTo>
                    <a:lnTo>
                      <a:pt x="4039" y="2172"/>
                    </a:lnTo>
                    <a:lnTo>
                      <a:pt x="4039" y="2191"/>
                    </a:lnTo>
                    <a:lnTo>
                      <a:pt x="4019" y="2172"/>
                    </a:lnTo>
                    <a:lnTo>
                      <a:pt x="4019" y="2191"/>
                    </a:lnTo>
                    <a:lnTo>
                      <a:pt x="4000" y="2172"/>
                    </a:lnTo>
                    <a:lnTo>
                      <a:pt x="3981" y="2152"/>
                    </a:lnTo>
                    <a:lnTo>
                      <a:pt x="3962" y="2152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7" name="Freeform 7">
                <a:extLst>
                  <a:ext uri="{FF2B5EF4-FFF2-40B4-BE49-F238E27FC236}">
                    <a16:creationId xmlns:a16="http://schemas.microsoft.com/office/drawing/2014/main" id="{04E6081C-5672-C74C-89E7-0F4B014DA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6100" y="4468813"/>
                <a:ext cx="1217613" cy="1233487"/>
              </a:xfrm>
              <a:custGeom>
                <a:avLst/>
                <a:gdLst>
                  <a:gd name="T0" fmla="*/ 2147483646 w 6763"/>
                  <a:gd name="T1" fmla="*/ 2147483646 h 6858"/>
                  <a:gd name="T2" fmla="*/ 2147483646 w 6763"/>
                  <a:gd name="T3" fmla="*/ 2147483646 h 6858"/>
                  <a:gd name="T4" fmla="*/ 2147483646 w 6763"/>
                  <a:gd name="T5" fmla="*/ 2147483646 h 6858"/>
                  <a:gd name="T6" fmla="*/ 2147483646 w 6763"/>
                  <a:gd name="T7" fmla="*/ 2147483646 h 6858"/>
                  <a:gd name="T8" fmla="*/ 2147483646 w 6763"/>
                  <a:gd name="T9" fmla="*/ 2147483646 h 6858"/>
                  <a:gd name="T10" fmla="*/ 2147483646 w 6763"/>
                  <a:gd name="T11" fmla="*/ 2147483646 h 6858"/>
                  <a:gd name="T12" fmla="*/ 2147483646 w 6763"/>
                  <a:gd name="T13" fmla="*/ 2147483646 h 6858"/>
                  <a:gd name="T14" fmla="*/ 2147483646 w 6763"/>
                  <a:gd name="T15" fmla="*/ 2147483646 h 6858"/>
                  <a:gd name="T16" fmla="*/ 2147483646 w 6763"/>
                  <a:gd name="T17" fmla="*/ 2147483646 h 6858"/>
                  <a:gd name="T18" fmla="*/ 2147483646 w 6763"/>
                  <a:gd name="T19" fmla="*/ 2147483646 h 6858"/>
                  <a:gd name="T20" fmla="*/ 2147483646 w 6763"/>
                  <a:gd name="T21" fmla="*/ 2147483646 h 6858"/>
                  <a:gd name="T22" fmla="*/ 2147483646 w 6763"/>
                  <a:gd name="T23" fmla="*/ 2147483646 h 6858"/>
                  <a:gd name="T24" fmla="*/ 2147483646 w 6763"/>
                  <a:gd name="T25" fmla="*/ 2147483646 h 6858"/>
                  <a:gd name="T26" fmla="*/ 2147483646 w 6763"/>
                  <a:gd name="T27" fmla="*/ 2147483646 h 6858"/>
                  <a:gd name="T28" fmla="*/ 2147483646 w 6763"/>
                  <a:gd name="T29" fmla="*/ 2147483646 h 6858"/>
                  <a:gd name="T30" fmla="*/ 2147483646 w 6763"/>
                  <a:gd name="T31" fmla="*/ 2147483646 h 6858"/>
                  <a:gd name="T32" fmla="*/ 2147483646 w 6763"/>
                  <a:gd name="T33" fmla="*/ 2147483646 h 6858"/>
                  <a:gd name="T34" fmla="*/ 2147483646 w 6763"/>
                  <a:gd name="T35" fmla="*/ 2147483646 h 6858"/>
                  <a:gd name="T36" fmla="*/ 2147483646 w 6763"/>
                  <a:gd name="T37" fmla="*/ 2147483646 h 6858"/>
                  <a:gd name="T38" fmla="*/ 2147483646 w 6763"/>
                  <a:gd name="T39" fmla="*/ 2147483646 h 6858"/>
                  <a:gd name="T40" fmla="*/ 2147483646 w 6763"/>
                  <a:gd name="T41" fmla="*/ 2147483646 h 6858"/>
                  <a:gd name="T42" fmla="*/ 2147483646 w 6763"/>
                  <a:gd name="T43" fmla="*/ 2147483646 h 6858"/>
                  <a:gd name="T44" fmla="*/ 2147483646 w 6763"/>
                  <a:gd name="T45" fmla="*/ 2147483646 h 6858"/>
                  <a:gd name="T46" fmla="*/ 2147483646 w 6763"/>
                  <a:gd name="T47" fmla="*/ 2147483646 h 6858"/>
                  <a:gd name="T48" fmla="*/ 2147483646 w 6763"/>
                  <a:gd name="T49" fmla="*/ 2147483646 h 6858"/>
                  <a:gd name="T50" fmla="*/ 2147483646 w 6763"/>
                  <a:gd name="T51" fmla="*/ 2147483646 h 6858"/>
                  <a:gd name="T52" fmla="*/ 2147483646 w 6763"/>
                  <a:gd name="T53" fmla="*/ 2147483646 h 6858"/>
                  <a:gd name="T54" fmla="*/ 2147483646 w 6763"/>
                  <a:gd name="T55" fmla="*/ 2147483646 h 6858"/>
                  <a:gd name="T56" fmla="*/ 2147483646 w 6763"/>
                  <a:gd name="T57" fmla="*/ 2147483646 h 6858"/>
                  <a:gd name="T58" fmla="*/ 2147483646 w 6763"/>
                  <a:gd name="T59" fmla="*/ 2147483646 h 6858"/>
                  <a:gd name="T60" fmla="*/ 2147483646 w 6763"/>
                  <a:gd name="T61" fmla="*/ 2147483646 h 6858"/>
                  <a:gd name="T62" fmla="*/ 2147483646 w 6763"/>
                  <a:gd name="T63" fmla="*/ 2147483646 h 6858"/>
                  <a:gd name="T64" fmla="*/ 2147483646 w 6763"/>
                  <a:gd name="T65" fmla="*/ 2147483646 h 6858"/>
                  <a:gd name="T66" fmla="*/ 2147483646 w 6763"/>
                  <a:gd name="T67" fmla="*/ 2147483646 h 6858"/>
                  <a:gd name="T68" fmla="*/ 2147483646 w 6763"/>
                  <a:gd name="T69" fmla="*/ 2147483646 h 6858"/>
                  <a:gd name="T70" fmla="*/ 2147483646 w 6763"/>
                  <a:gd name="T71" fmla="*/ 2147483646 h 6858"/>
                  <a:gd name="T72" fmla="*/ 2147483646 w 6763"/>
                  <a:gd name="T73" fmla="*/ 2147483646 h 6858"/>
                  <a:gd name="T74" fmla="*/ 2147483646 w 6763"/>
                  <a:gd name="T75" fmla="*/ 2147483646 h 6858"/>
                  <a:gd name="T76" fmla="*/ 2147483646 w 6763"/>
                  <a:gd name="T77" fmla="*/ 2147483646 h 6858"/>
                  <a:gd name="T78" fmla="*/ 2147483646 w 6763"/>
                  <a:gd name="T79" fmla="*/ 2147483646 h 6858"/>
                  <a:gd name="T80" fmla="*/ 2147483646 w 6763"/>
                  <a:gd name="T81" fmla="*/ 2147483646 h 6858"/>
                  <a:gd name="T82" fmla="*/ 2147483646 w 6763"/>
                  <a:gd name="T83" fmla="*/ 2147483646 h 6858"/>
                  <a:gd name="T84" fmla="*/ 2147483646 w 6763"/>
                  <a:gd name="T85" fmla="*/ 2147483646 h 6858"/>
                  <a:gd name="T86" fmla="*/ 2147483646 w 6763"/>
                  <a:gd name="T87" fmla="*/ 2147483646 h 6858"/>
                  <a:gd name="T88" fmla="*/ 2147483646 w 6763"/>
                  <a:gd name="T89" fmla="*/ 2147483646 h 6858"/>
                  <a:gd name="T90" fmla="*/ 2147483646 w 6763"/>
                  <a:gd name="T91" fmla="*/ 2147483646 h 6858"/>
                  <a:gd name="T92" fmla="*/ 2147483646 w 6763"/>
                  <a:gd name="T93" fmla="*/ 2147483646 h 6858"/>
                  <a:gd name="T94" fmla="*/ 2147483646 w 6763"/>
                  <a:gd name="T95" fmla="*/ 2147483646 h 6858"/>
                  <a:gd name="T96" fmla="*/ 2147483646 w 6763"/>
                  <a:gd name="T97" fmla="*/ 2147483646 h 6858"/>
                  <a:gd name="T98" fmla="*/ 2147483646 w 6763"/>
                  <a:gd name="T99" fmla="*/ 2147483646 h 6858"/>
                  <a:gd name="T100" fmla="*/ 2147483646 w 6763"/>
                  <a:gd name="T101" fmla="*/ 2147483646 h 6858"/>
                  <a:gd name="T102" fmla="*/ 2147483646 w 6763"/>
                  <a:gd name="T103" fmla="*/ 2147483646 h 6858"/>
                  <a:gd name="T104" fmla="*/ 2147483646 w 6763"/>
                  <a:gd name="T105" fmla="*/ 2147483646 h 6858"/>
                  <a:gd name="T106" fmla="*/ 2147483646 w 6763"/>
                  <a:gd name="T107" fmla="*/ 2147483646 h 6858"/>
                  <a:gd name="T108" fmla="*/ 2147483646 w 6763"/>
                  <a:gd name="T109" fmla="*/ 2147483646 h 6858"/>
                  <a:gd name="T110" fmla="*/ 2147483646 w 6763"/>
                  <a:gd name="T111" fmla="*/ 2147483646 h 6858"/>
                  <a:gd name="T112" fmla="*/ 2147483646 w 6763"/>
                  <a:gd name="T113" fmla="*/ 2147483646 h 6858"/>
                  <a:gd name="T114" fmla="*/ 2147483646 w 6763"/>
                  <a:gd name="T115" fmla="*/ 2147483646 h 6858"/>
                  <a:gd name="T116" fmla="*/ 2147483646 w 6763"/>
                  <a:gd name="T117" fmla="*/ 2147483646 h 6858"/>
                  <a:gd name="T118" fmla="*/ 2147483646 w 6763"/>
                  <a:gd name="T119" fmla="*/ 2147483646 h 6858"/>
                  <a:gd name="T120" fmla="*/ 2147483646 w 6763"/>
                  <a:gd name="T121" fmla="*/ 2147483646 h 68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763" h="6858">
                    <a:moveTo>
                      <a:pt x="19" y="2933"/>
                    </a:moveTo>
                    <a:lnTo>
                      <a:pt x="57" y="2914"/>
                    </a:lnTo>
                    <a:lnTo>
                      <a:pt x="76" y="2914"/>
                    </a:lnTo>
                    <a:lnTo>
                      <a:pt x="76" y="2895"/>
                    </a:lnTo>
                    <a:lnTo>
                      <a:pt x="115" y="2876"/>
                    </a:lnTo>
                    <a:lnTo>
                      <a:pt x="134" y="2838"/>
                    </a:lnTo>
                    <a:lnTo>
                      <a:pt x="171" y="2819"/>
                    </a:lnTo>
                    <a:lnTo>
                      <a:pt x="191" y="2819"/>
                    </a:lnTo>
                    <a:lnTo>
                      <a:pt x="191" y="2800"/>
                    </a:lnTo>
                    <a:lnTo>
                      <a:pt x="210" y="2800"/>
                    </a:lnTo>
                    <a:lnTo>
                      <a:pt x="229" y="2800"/>
                    </a:lnTo>
                    <a:lnTo>
                      <a:pt x="247" y="2800"/>
                    </a:lnTo>
                    <a:lnTo>
                      <a:pt x="267" y="2781"/>
                    </a:lnTo>
                    <a:lnTo>
                      <a:pt x="286" y="2762"/>
                    </a:lnTo>
                    <a:lnTo>
                      <a:pt x="286" y="2743"/>
                    </a:lnTo>
                    <a:lnTo>
                      <a:pt x="191" y="2667"/>
                    </a:lnTo>
                    <a:lnTo>
                      <a:pt x="115" y="2590"/>
                    </a:lnTo>
                    <a:lnTo>
                      <a:pt x="57" y="2533"/>
                    </a:lnTo>
                    <a:lnTo>
                      <a:pt x="38" y="2495"/>
                    </a:lnTo>
                    <a:lnTo>
                      <a:pt x="76" y="2438"/>
                    </a:lnTo>
                    <a:lnTo>
                      <a:pt x="95" y="2400"/>
                    </a:lnTo>
                    <a:lnTo>
                      <a:pt x="115" y="2362"/>
                    </a:lnTo>
                    <a:lnTo>
                      <a:pt x="134" y="2304"/>
                    </a:lnTo>
                    <a:lnTo>
                      <a:pt x="152" y="2267"/>
                    </a:lnTo>
                    <a:lnTo>
                      <a:pt x="171" y="2209"/>
                    </a:lnTo>
                    <a:lnTo>
                      <a:pt x="247" y="2076"/>
                    </a:lnTo>
                    <a:lnTo>
                      <a:pt x="305" y="1942"/>
                    </a:lnTo>
                    <a:lnTo>
                      <a:pt x="343" y="1886"/>
                    </a:lnTo>
                    <a:lnTo>
                      <a:pt x="362" y="1828"/>
                    </a:lnTo>
                    <a:lnTo>
                      <a:pt x="381" y="1828"/>
                    </a:lnTo>
                    <a:lnTo>
                      <a:pt x="419" y="1828"/>
                    </a:lnTo>
                    <a:lnTo>
                      <a:pt x="419" y="1771"/>
                    </a:lnTo>
                    <a:lnTo>
                      <a:pt x="419" y="1714"/>
                    </a:lnTo>
                    <a:lnTo>
                      <a:pt x="419" y="1695"/>
                    </a:lnTo>
                    <a:lnTo>
                      <a:pt x="400" y="1695"/>
                    </a:lnTo>
                    <a:lnTo>
                      <a:pt x="362" y="1695"/>
                    </a:lnTo>
                    <a:lnTo>
                      <a:pt x="381" y="1657"/>
                    </a:lnTo>
                    <a:lnTo>
                      <a:pt x="419" y="1524"/>
                    </a:lnTo>
                    <a:lnTo>
                      <a:pt x="457" y="1371"/>
                    </a:lnTo>
                    <a:lnTo>
                      <a:pt x="514" y="1238"/>
                    </a:lnTo>
                    <a:lnTo>
                      <a:pt x="552" y="1085"/>
                    </a:lnTo>
                    <a:lnTo>
                      <a:pt x="572" y="1048"/>
                    </a:lnTo>
                    <a:lnTo>
                      <a:pt x="572" y="1028"/>
                    </a:lnTo>
                    <a:lnTo>
                      <a:pt x="591" y="1028"/>
                    </a:lnTo>
                    <a:lnTo>
                      <a:pt x="667" y="1028"/>
                    </a:lnTo>
                    <a:lnTo>
                      <a:pt x="667" y="1009"/>
                    </a:lnTo>
                    <a:lnTo>
                      <a:pt x="648" y="990"/>
                    </a:lnTo>
                    <a:lnTo>
                      <a:pt x="628" y="990"/>
                    </a:lnTo>
                    <a:lnTo>
                      <a:pt x="610" y="990"/>
                    </a:lnTo>
                    <a:lnTo>
                      <a:pt x="572" y="971"/>
                    </a:lnTo>
                    <a:lnTo>
                      <a:pt x="552" y="914"/>
                    </a:lnTo>
                    <a:lnTo>
                      <a:pt x="496" y="800"/>
                    </a:lnTo>
                    <a:lnTo>
                      <a:pt x="419" y="647"/>
                    </a:lnTo>
                    <a:lnTo>
                      <a:pt x="438" y="647"/>
                    </a:lnTo>
                    <a:lnTo>
                      <a:pt x="438" y="628"/>
                    </a:lnTo>
                    <a:lnTo>
                      <a:pt x="438" y="590"/>
                    </a:lnTo>
                    <a:lnTo>
                      <a:pt x="419" y="571"/>
                    </a:lnTo>
                    <a:lnTo>
                      <a:pt x="400" y="571"/>
                    </a:lnTo>
                    <a:lnTo>
                      <a:pt x="419" y="533"/>
                    </a:lnTo>
                    <a:lnTo>
                      <a:pt x="457" y="533"/>
                    </a:lnTo>
                    <a:lnTo>
                      <a:pt x="496" y="533"/>
                    </a:lnTo>
                    <a:lnTo>
                      <a:pt x="514" y="571"/>
                    </a:lnTo>
                    <a:lnTo>
                      <a:pt x="533" y="571"/>
                    </a:lnTo>
                    <a:lnTo>
                      <a:pt x="533" y="590"/>
                    </a:lnTo>
                    <a:lnTo>
                      <a:pt x="533" y="609"/>
                    </a:lnTo>
                    <a:lnTo>
                      <a:pt x="533" y="628"/>
                    </a:lnTo>
                    <a:lnTo>
                      <a:pt x="552" y="628"/>
                    </a:lnTo>
                    <a:lnTo>
                      <a:pt x="572" y="628"/>
                    </a:lnTo>
                    <a:lnTo>
                      <a:pt x="591" y="647"/>
                    </a:lnTo>
                    <a:lnTo>
                      <a:pt x="610" y="647"/>
                    </a:lnTo>
                    <a:lnTo>
                      <a:pt x="610" y="667"/>
                    </a:lnTo>
                    <a:lnTo>
                      <a:pt x="628" y="667"/>
                    </a:lnTo>
                    <a:lnTo>
                      <a:pt x="648" y="686"/>
                    </a:lnTo>
                    <a:lnTo>
                      <a:pt x="648" y="704"/>
                    </a:lnTo>
                    <a:lnTo>
                      <a:pt x="648" y="723"/>
                    </a:lnTo>
                    <a:lnTo>
                      <a:pt x="648" y="743"/>
                    </a:lnTo>
                    <a:lnTo>
                      <a:pt x="667" y="723"/>
                    </a:lnTo>
                    <a:lnTo>
                      <a:pt x="686" y="686"/>
                    </a:lnTo>
                    <a:lnTo>
                      <a:pt x="686" y="667"/>
                    </a:lnTo>
                    <a:lnTo>
                      <a:pt x="705" y="667"/>
                    </a:lnTo>
                    <a:lnTo>
                      <a:pt x="857" y="609"/>
                    </a:lnTo>
                    <a:lnTo>
                      <a:pt x="877" y="590"/>
                    </a:lnTo>
                    <a:lnTo>
                      <a:pt x="914" y="590"/>
                    </a:lnTo>
                    <a:lnTo>
                      <a:pt x="972" y="590"/>
                    </a:lnTo>
                    <a:lnTo>
                      <a:pt x="972" y="571"/>
                    </a:lnTo>
                    <a:lnTo>
                      <a:pt x="1009" y="571"/>
                    </a:lnTo>
                    <a:lnTo>
                      <a:pt x="1009" y="552"/>
                    </a:lnTo>
                    <a:lnTo>
                      <a:pt x="1105" y="457"/>
                    </a:lnTo>
                    <a:lnTo>
                      <a:pt x="1124" y="457"/>
                    </a:lnTo>
                    <a:lnTo>
                      <a:pt x="1124" y="438"/>
                    </a:lnTo>
                    <a:lnTo>
                      <a:pt x="1105" y="400"/>
                    </a:lnTo>
                    <a:lnTo>
                      <a:pt x="1124" y="381"/>
                    </a:lnTo>
                    <a:lnTo>
                      <a:pt x="1143" y="362"/>
                    </a:lnTo>
                    <a:lnTo>
                      <a:pt x="1162" y="362"/>
                    </a:lnTo>
                    <a:lnTo>
                      <a:pt x="1162" y="342"/>
                    </a:lnTo>
                    <a:lnTo>
                      <a:pt x="1181" y="342"/>
                    </a:lnTo>
                    <a:lnTo>
                      <a:pt x="1200" y="342"/>
                    </a:lnTo>
                    <a:lnTo>
                      <a:pt x="1200" y="323"/>
                    </a:lnTo>
                    <a:lnTo>
                      <a:pt x="1219" y="305"/>
                    </a:lnTo>
                    <a:lnTo>
                      <a:pt x="1219" y="286"/>
                    </a:lnTo>
                    <a:lnTo>
                      <a:pt x="1238" y="286"/>
                    </a:lnTo>
                    <a:lnTo>
                      <a:pt x="1238" y="247"/>
                    </a:lnTo>
                    <a:lnTo>
                      <a:pt x="1238" y="228"/>
                    </a:lnTo>
                    <a:lnTo>
                      <a:pt x="1238" y="209"/>
                    </a:lnTo>
                    <a:lnTo>
                      <a:pt x="1258" y="190"/>
                    </a:lnTo>
                    <a:lnTo>
                      <a:pt x="1276" y="190"/>
                    </a:lnTo>
                    <a:lnTo>
                      <a:pt x="1295" y="171"/>
                    </a:lnTo>
                    <a:lnTo>
                      <a:pt x="1295" y="152"/>
                    </a:lnTo>
                    <a:lnTo>
                      <a:pt x="1295" y="133"/>
                    </a:lnTo>
                    <a:lnTo>
                      <a:pt x="1314" y="133"/>
                    </a:lnTo>
                    <a:lnTo>
                      <a:pt x="1334" y="114"/>
                    </a:lnTo>
                    <a:lnTo>
                      <a:pt x="1410" y="133"/>
                    </a:lnTo>
                    <a:lnTo>
                      <a:pt x="1543" y="114"/>
                    </a:lnTo>
                    <a:lnTo>
                      <a:pt x="1562" y="114"/>
                    </a:lnTo>
                    <a:lnTo>
                      <a:pt x="1581" y="114"/>
                    </a:lnTo>
                    <a:lnTo>
                      <a:pt x="1600" y="114"/>
                    </a:lnTo>
                    <a:lnTo>
                      <a:pt x="1619" y="133"/>
                    </a:lnTo>
                    <a:lnTo>
                      <a:pt x="1638" y="114"/>
                    </a:lnTo>
                    <a:lnTo>
                      <a:pt x="1657" y="114"/>
                    </a:lnTo>
                    <a:lnTo>
                      <a:pt x="1676" y="114"/>
                    </a:lnTo>
                    <a:lnTo>
                      <a:pt x="1695" y="95"/>
                    </a:lnTo>
                    <a:lnTo>
                      <a:pt x="1715" y="95"/>
                    </a:lnTo>
                    <a:lnTo>
                      <a:pt x="1734" y="95"/>
                    </a:lnTo>
                    <a:lnTo>
                      <a:pt x="1752" y="76"/>
                    </a:lnTo>
                    <a:lnTo>
                      <a:pt x="1791" y="38"/>
                    </a:lnTo>
                    <a:lnTo>
                      <a:pt x="1791" y="19"/>
                    </a:lnTo>
                    <a:lnTo>
                      <a:pt x="1810" y="19"/>
                    </a:lnTo>
                    <a:lnTo>
                      <a:pt x="1829" y="19"/>
                    </a:lnTo>
                    <a:lnTo>
                      <a:pt x="1886" y="0"/>
                    </a:lnTo>
                    <a:lnTo>
                      <a:pt x="1905" y="0"/>
                    </a:lnTo>
                    <a:lnTo>
                      <a:pt x="1924" y="0"/>
                    </a:lnTo>
                    <a:lnTo>
                      <a:pt x="1943" y="0"/>
                    </a:lnTo>
                    <a:lnTo>
                      <a:pt x="1981" y="0"/>
                    </a:lnTo>
                    <a:lnTo>
                      <a:pt x="2000" y="19"/>
                    </a:lnTo>
                    <a:lnTo>
                      <a:pt x="2019" y="38"/>
                    </a:lnTo>
                    <a:lnTo>
                      <a:pt x="2019" y="57"/>
                    </a:lnTo>
                    <a:lnTo>
                      <a:pt x="2038" y="57"/>
                    </a:lnTo>
                    <a:lnTo>
                      <a:pt x="2038" y="76"/>
                    </a:lnTo>
                    <a:lnTo>
                      <a:pt x="2115" y="95"/>
                    </a:lnTo>
                    <a:lnTo>
                      <a:pt x="2152" y="95"/>
                    </a:lnTo>
                    <a:lnTo>
                      <a:pt x="2172" y="114"/>
                    </a:lnTo>
                    <a:lnTo>
                      <a:pt x="2191" y="114"/>
                    </a:lnTo>
                    <a:lnTo>
                      <a:pt x="2191" y="133"/>
                    </a:lnTo>
                    <a:lnTo>
                      <a:pt x="2210" y="152"/>
                    </a:lnTo>
                    <a:lnTo>
                      <a:pt x="2229" y="152"/>
                    </a:lnTo>
                    <a:lnTo>
                      <a:pt x="2286" y="171"/>
                    </a:lnTo>
                    <a:lnTo>
                      <a:pt x="2305" y="171"/>
                    </a:lnTo>
                    <a:lnTo>
                      <a:pt x="2324" y="171"/>
                    </a:lnTo>
                    <a:lnTo>
                      <a:pt x="2362" y="171"/>
                    </a:lnTo>
                    <a:lnTo>
                      <a:pt x="2381" y="190"/>
                    </a:lnTo>
                    <a:lnTo>
                      <a:pt x="2400" y="190"/>
                    </a:lnTo>
                    <a:lnTo>
                      <a:pt x="2400" y="209"/>
                    </a:lnTo>
                    <a:lnTo>
                      <a:pt x="2419" y="228"/>
                    </a:lnTo>
                    <a:lnTo>
                      <a:pt x="2419" y="247"/>
                    </a:lnTo>
                    <a:lnTo>
                      <a:pt x="2457" y="286"/>
                    </a:lnTo>
                    <a:lnTo>
                      <a:pt x="2457" y="305"/>
                    </a:lnTo>
                    <a:lnTo>
                      <a:pt x="2495" y="323"/>
                    </a:lnTo>
                    <a:lnTo>
                      <a:pt x="2553" y="342"/>
                    </a:lnTo>
                    <a:lnTo>
                      <a:pt x="2591" y="362"/>
                    </a:lnTo>
                    <a:lnTo>
                      <a:pt x="2609" y="362"/>
                    </a:lnTo>
                    <a:lnTo>
                      <a:pt x="2609" y="381"/>
                    </a:lnTo>
                    <a:lnTo>
                      <a:pt x="2629" y="381"/>
                    </a:lnTo>
                    <a:lnTo>
                      <a:pt x="2648" y="381"/>
                    </a:lnTo>
                    <a:lnTo>
                      <a:pt x="2667" y="400"/>
                    </a:lnTo>
                    <a:lnTo>
                      <a:pt x="2667" y="419"/>
                    </a:lnTo>
                    <a:lnTo>
                      <a:pt x="2686" y="419"/>
                    </a:lnTo>
                    <a:lnTo>
                      <a:pt x="2800" y="476"/>
                    </a:lnTo>
                    <a:lnTo>
                      <a:pt x="2858" y="476"/>
                    </a:lnTo>
                    <a:lnTo>
                      <a:pt x="2876" y="476"/>
                    </a:lnTo>
                    <a:lnTo>
                      <a:pt x="2895" y="476"/>
                    </a:lnTo>
                    <a:lnTo>
                      <a:pt x="2990" y="457"/>
                    </a:lnTo>
                    <a:lnTo>
                      <a:pt x="3010" y="457"/>
                    </a:lnTo>
                    <a:lnTo>
                      <a:pt x="3029" y="457"/>
                    </a:lnTo>
                    <a:lnTo>
                      <a:pt x="3048" y="457"/>
                    </a:lnTo>
                    <a:lnTo>
                      <a:pt x="3067" y="457"/>
                    </a:lnTo>
                    <a:lnTo>
                      <a:pt x="3143" y="400"/>
                    </a:lnTo>
                    <a:lnTo>
                      <a:pt x="3162" y="381"/>
                    </a:lnTo>
                    <a:lnTo>
                      <a:pt x="3162" y="362"/>
                    </a:lnTo>
                    <a:lnTo>
                      <a:pt x="3181" y="342"/>
                    </a:lnTo>
                    <a:lnTo>
                      <a:pt x="3200" y="342"/>
                    </a:lnTo>
                    <a:lnTo>
                      <a:pt x="3257" y="323"/>
                    </a:lnTo>
                    <a:lnTo>
                      <a:pt x="3334" y="305"/>
                    </a:lnTo>
                    <a:lnTo>
                      <a:pt x="3353" y="305"/>
                    </a:lnTo>
                    <a:lnTo>
                      <a:pt x="3391" y="305"/>
                    </a:lnTo>
                    <a:lnTo>
                      <a:pt x="3410" y="323"/>
                    </a:lnTo>
                    <a:lnTo>
                      <a:pt x="3429" y="323"/>
                    </a:lnTo>
                    <a:lnTo>
                      <a:pt x="3448" y="342"/>
                    </a:lnTo>
                    <a:lnTo>
                      <a:pt x="3505" y="381"/>
                    </a:lnTo>
                    <a:lnTo>
                      <a:pt x="3505" y="400"/>
                    </a:lnTo>
                    <a:lnTo>
                      <a:pt x="3524" y="419"/>
                    </a:lnTo>
                    <a:lnTo>
                      <a:pt x="3524" y="438"/>
                    </a:lnTo>
                    <a:lnTo>
                      <a:pt x="3524" y="457"/>
                    </a:lnTo>
                    <a:lnTo>
                      <a:pt x="3524" y="476"/>
                    </a:lnTo>
                    <a:lnTo>
                      <a:pt x="3543" y="476"/>
                    </a:lnTo>
                    <a:lnTo>
                      <a:pt x="3581" y="476"/>
                    </a:lnTo>
                    <a:lnTo>
                      <a:pt x="3600" y="476"/>
                    </a:lnTo>
                    <a:lnTo>
                      <a:pt x="3676" y="438"/>
                    </a:lnTo>
                    <a:lnTo>
                      <a:pt x="3715" y="419"/>
                    </a:lnTo>
                    <a:lnTo>
                      <a:pt x="3752" y="419"/>
                    </a:lnTo>
                    <a:lnTo>
                      <a:pt x="3772" y="419"/>
                    </a:lnTo>
                    <a:lnTo>
                      <a:pt x="3791" y="419"/>
                    </a:lnTo>
                    <a:lnTo>
                      <a:pt x="3829" y="381"/>
                    </a:lnTo>
                    <a:lnTo>
                      <a:pt x="3829" y="362"/>
                    </a:lnTo>
                    <a:lnTo>
                      <a:pt x="3848" y="362"/>
                    </a:lnTo>
                    <a:lnTo>
                      <a:pt x="3848" y="342"/>
                    </a:lnTo>
                    <a:lnTo>
                      <a:pt x="3848" y="323"/>
                    </a:lnTo>
                    <a:lnTo>
                      <a:pt x="3867" y="305"/>
                    </a:lnTo>
                    <a:lnTo>
                      <a:pt x="3924" y="286"/>
                    </a:lnTo>
                    <a:lnTo>
                      <a:pt x="3943" y="266"/>
                    </a:lnTo>
                    <a:lnTo>
                      <a:pt x="4038" y="171"/>
                    </a:lnTo>
                    <a:lnTo>
                      <a:pt x="4038" y="152"/>
                    </a:lnTo>
                    <a:lnTo>
                      <a:pt x="4057" y="133"/>
                    </a:lnTo>
                    <a:lnTo>
                      <a:pt x="4057" y="114"/>
                    </a:lnTo>
                    <a:lnTo>
                      <a:pt x="4114" y="76"/>
                    </a:lnTo>
                    <a:lnTo>
                      <a:pt x="4133" y="76"/>
                    </a:lnTo>
                    <a:lnTo>
                      <a:pt x="4133" y="57"/>
                    </a:lnTo>
                    <a:lnTo>
                      <a:pt x="4191" y="57"/>
                    </a:lnTo>
                    <a:lnTo>
                      <a:pt x="4191" y="76"/>
                    </a:lnTo>
                    <a:lnTo>
                      <a:pt x="4191" y="95"/>
                    </a:lnTo>
                    <a:lnTo>
                      <a:pt x="4191" y="114"/>
                    </a:lnTo>
                    <a:lnTo>
                      <a:pt x="4172" y="228"/>
                    </a:lnTo>
                    <a:lnTo>
                      <a:pt x="4172" y="305"/>
                    </a:lnTo>
                    <a:lnTo>
                      <a:pt x="4153" y="305"/>
                    </a:lnTo>
                    <a:lnTo>
                      <a:pt x="4153" y="342"/>
                    </a:lnTo>
                    <a:lnTo>
                      <a:pt x="4133" y="438"/>
                    </a:lnTo>
                    <a:lnTo>
                      <a:pt x="4133" y="457"/>
                    </a:lnTo>
                    <a:lnTo>
                      <a:pt x="4114" y="457"/>
                    </a:lnTo>
                    <a:lnTo>
                      <a:pt x="4077" y="476"/>
                    </a:lnTo>
                    <a:lnTo>
                      <a:pt x="4038" y="476"/>
                    </a:lnTo>
                    <a:lnTo>
                      <a:pt x="4038" y="495"/>
                    </a:lnTo>
                    <a:lnTo>
                      <a:pt x="4019" y="495"/>
                    </a:lnTo>
                    <a:lnTo>
                      <a:pt x="4019" y="514"/>
                    </a:lnTo>
                    <a:lnTo>
                      <a:pt x="4000" y="533"/>
                    </a:lnTo>
                    <a:lnTo>
                      <a:pt x="4000" y="552"/>
                    </a:lnTo>
                    <a:lnTo>
                      <a:pt x="3981" y="571"/>
                    </a:lnTo>
                    <a:lnTo>
                      <a:pt x="3962" y="609"/>
                    </a:lnTo>
                    <a:lnTo>
                      <a:pt x="3924" y="647"/>
                    </a:lnTo>
                    <a:lnTo>
                      <a:pt x="3924" y="667"/>
                    </a:lnTo>
                    <a:lnTo>
                      <a:pt x="3905" y="686"/>
                    </a:lnTo>
                    <a:lnTo>
                      <a:pt x="3905" y="704"/>
                    </a:lnTo>
                    <a:lnTo>
                      <a:pt x="3905" y="723"/>
                    </a:lnTo>
                    <a:lnTo>
                      <a:pt x="3924" y="723"/>
                    </a:lnTo>
                    <a:lnTo>
                      <a:pt x="3962" y="723"/>
                    </a:lnTo>
                    <a:lnTo>
                      <a:pt x="4019" y="743"/>
                    </a:lnTo>
                    <a:lnTo>
                      <a:pt x="4114" y="800"/>
                    </a:lnTo>
                    <a:lnTo>
                      <a:pt x="4153" y="800"/>
                    </a:lnTo>
                    <a:lnTo>
                      <a:pt x="4267" y="781"/>
                    </a:lnTo>
                    <a:lnTo>
                      <a:pt x="4286" y="781"/>
                    </a:lnTo>
                    <a:lnTo>
                      <a:pt x="4381" y="800"/>
                    </a:lnTo>
                    <a:lnTo>
                      <a:pt x="4400" y="800"/>
                    </a:lnTo>
                    <a:lnTo>
                      <a:pt x="4438" y="800"/>
                    </a:lnTo>
                    <a:lnTo>
                      <a:pt x="4458" y="800"/>
                    </a:lnTo>
                    <a:lnTo>
                      <a:pt x="4553" y="800"/>
                    </a:lnTo>
                    <a:lnTo>
                      <a:pt x="4572" y="800"/>
                    </a:lnTo>
                    <a:lnTo>
                      <a:pt x="4629" y="800"/>
                    </a:lnTo>
                    <a:lnTo>
                      <a:pt x="4667" y="819"/>
                    </a:lnTo>
                    <a:lnTo>
                      <a:pt x="4705" y="819"/>
                    </a:lnTo>
                    <a:lnTo>
                      <a:pt x="4781" y="819"/>
                    </a:lnTo>
                    <a:lnTo>
                      <a:pt x="4781" y="800"/>
                    </a:lnTo>
                    <a:lnTo>
                      <a:pt x="4781" y="838"/>
                    </a:lnTo>
                    <a:lnTo>
                      <a:pt x="4800" y="857"/>
                    </a:lnTo>
                    <a:lnTo>
                      <a:pt x="4800" y="895"/>
                    </a:lnTo>
                    <a:lnTo>
                      <a:pt x="4781" y="1085"/>
                    </a:lnTo>
                    <a:lnTo>
                      <a:pt x="4781" y="1104"/>
                    </a:lnTo>
                    <a:lnTo>
                      <a:pt x="4781" y="1124"/>
                    </a:lnTo>
                    <a:lnTo>
                      <a:pt x="4800" y="1124"/>
                    </a:lnTo>
                    <a:lnTo>
                      <a:pt x="4800" y="1143"/>
                    </a:lnTo>
                    <a:lnTo>
                      <a:pt x="4819" y="1162"/>
                    </a:lnTo>
                    <a:lnTo>
                      <a:pt x="4839" y="1180"/>
                    </a:lnTo>
                    <a:lnTo>
                      <a:pt x="4857" y="1180"/>
                    </a:lnTo>
                    <a:lnTo>
                      <a:pt x="4857" y="1162"/>
                    </a:lnTo>
                    <a:lnTo>
                      <a:pt x="4915" y="1143"/>
                    </a:lnTo>
                    <a:lnTo>
                      <a:pt x="4934" y="1143"/>
                    </a:lnTo>
                    <a:lnTo>
                      <a:pt x="4953" y="1143"/>
                    </a:lnTo>
                    <a:lnTo>
                      <a:pt x="5029" y="1180"/>
                    </a:lnTo>
                    <a:lnTo>
                      <a:pt x="5048" y="1180"/>
                    </a:lnTo>
                    <a:lnTo>
                      <a:pt x="5048" y="1200"/>
                    </a:lnTo>
                    <a:lnTo>
                      <a:pt x="5048" y="1219"/>
                    </a:lnTo>
                    <a:lnTo>
                      <a:pt x="5048" y="1238"/>
                    </a:lnTo>
                    <a:lnTo>
                      <a:pt x="5029" y="1257"/>
                    </a:lnTo>
                    <a:lnTo>
                      <a:pt x="4971" y="1314"/>
                    </a:lnTo>
                    <a:lnTo>
                      <a:pt x="4971" y="1333"/>
                    </a:lnTo>
                    <a:lnTo>
                      <a:pt x="4934" y="1429"/>
                    </a:lnTo>
                    <a:lnTo>
                      <a:pt x="4934" y="1447"/>
                    </a:lnTo>
                    <a:lnTo>
                      <a:pt x="4953" y="1466"/>
                    </a:lnTo>
                    <a:lnTo>
                      <a:pt x="5067" y="1485"/>
                    </a:lnTo>
                    <a:lnTo>
                      <a:pt x="5124" y="1485"/>
                    </a:lnTo>
                    <a:lnTo>
                      <a:pt x="5162" y="1505"/>
                    </a:lnTo>
                    <a:lnTo>
                      <a:pt x="5200" y="1505"/>
                    </a:lnTo>
                    <a:lnTo>
                      <a:pt x="5315" y="1485"/>
                    </a:lnTo>
                    <a:lnTo>
                      <a:pt x="5334" y="1505"/>
                    </a:lnTo>
                    <a:lnTo>
                      <a:pt x="5352" y="1524"/>
                    </a:lnTo>
                    <a:lnTo>
                      <a:pt x="5429" y="1581"/>
                    </a:lnTo>
                    <a:lnTo>
                      <a:pt x="5429" y="1600"/>
                    </a:lnTo>
                    <a:lnTo>
                      <a:pt x="5448" y="1600"/>
                    </a:lnTo>
                    <a:lnTo>
                      <a:pt x="5467" y="1600"/>
                    </a:lnTo>
                    <a:lnTo>
                      <a:pt x="5524" y="1600"/>
                    </a:lnTo>
                    <a:lnTo>
                      <a:pt x="5562" y="1600"/>
                    </a:lnTo>
                    <a:lnTo>
                      <a:pt x="5601" y="1638"/>
                    </a:lnTo>
                    <a:lnTo>
                      <a:pt x="5677" y="1676"/>
                    </a:lnTo>
                    <a:lnTo>
                      <a:pt x="5696" y="1695"/>
                    </a:lnTo>
                    <a:lnTo>
                      <a:pt x="5696" y="1714"/>
                    </a:lnTo>
                    <a:lnTo>
                      <a:pt x="5715" y="1733"/>
                    </a:lnTo>
                    <a:lnTo>
                      <a:pt x="5733" y="1733"/>
                    </a:lnTo>
                    <a:lnTo>
                      <a:pt x="5772" y="1752"/>
                    </a:lnTo>
                    <a:lnTo>
                      <a:pt x="5810" y="1752"/>
                    </a:lnTo>
                    <a:lnTo>
                      <a:pt x="5848" y="1771"/>
                    </a:lnTo>
                    <a:lnTo>
                      <a:pt x="5886" y="1790"/>
                    </a:lnTo>
                    <a:lnTo>
                      <a:pt x="5905" y="1810"/>
                    </a:lnTo>
                    <a:lnTo>
                      <a:pt x="5924" y="1828"/>
                    </a:lnTo>
                    <a:lnTo>
                      <a:pt x="6095" y="1905"/>
                    </a:lnTo>
                    <a:lnTo>
                      <a:pt x="6114" y="1905"/>
                    </a:lnTo>
                    <a:lnTo>
                      <a:pt x="6153" y="1924"/>
                    </a:lnTo>
                    <a:lnTo>
                      <a:pt x="6191" y="1905"/>
                    </a:lnTo>
                    <a:lnTo>
                      <a:pt x="6210" y="1924"/>
                    </a:lnTo>
                    <a:lnTo>
                      <a:pt x="6267" y="1924"/>
                    </a:lnTo>
                    <a:lnTo>
                      <a:pt x="6305" y="1942"/>
                    </a:lnTo>
                    <a:lnTo>
                      <a:pt x="6324" y="1942"/>
                    </a:lnTo>
                    <a:lnTo>
                      <a:pt x="6381" y="2000"/>
                    </a:lnTo>
                    <a:lnTo>
                      <a:pt x="6400" y="2019"/>
                    </a:lnTo>
                    <a:lnTo>
                      <a:pt x="6419" y="2038"/>
                    </a:lnTo>
                    <a:lnTo>
                      <a:pt x="6439" y="2038"/>
                    </a:lnTo>
                    <a:lnTo>
                      <a:pt x="6458" y="2038"/>
                    </a:lnTo>
                    <a:lnTo>
                      <a:pt x="6495" y="2038"/>
                    </a:lnTo>
                    <a:lnTo>
                      <a:pt x="6495" y="2057"/>
                    </a:lnTo>
                    <a:lnTo>
                      <a:pt x="6534" y="2057"/>
                    </a:lnTo>
                    <a:lnTo>
                      <a:pt x="6553" y="2057"/>
                    </a:lnTo>
                    <a:lnTo>
                      <a:pt x="6572" y="2057"/>
                    </a:lnTo>
                    <a:lnTo>
                      <a:pt x="6591" y="2057"/>
                    </a:lnTo>
                    <a:lnTo>
                      <a:pt x="6591" y="2076"/>
                    </a:lnTo>
                    <a:lnTo>
                      <a:pt x="6610" y="2076"/>
                    </a:lnTo>
                    <a:lnTo>
                      <a:pt x="6629" y="2095"/>
                    </a:lnTo>
                    <a:lnTo>
                      <a:pt x="6667" y="2152"/>
                    </a:lnTo>
                    <a:lnTo>
                      <a:pt x="6743" y="2247"/>
                    </a:lnTo>
                    <a:lnTo>
                      <a:pt x="6743" y="2267"/>
                    </a:lnTo>
                    <a:lnTo>
                      <a:pt x="6743" y="2286"/>
                    </a:lnTo>
                    <a:lnTo>
                      <a:pt x="6762" y="2304"/>
                    </a:lnTo>
                    <a:lnTo>
                      <a:pt x="6762" y="2323"/>
                    </a:lnTo>
                    <a:lnTo>
                      <a:pt x="6743" y="2343"/>
                    </a:lnTo>
                    <a:lnTo>
                      <a:pt x="6724" y="2343"/>
                    </a:lnTo>
                    <a:lnTo>
                      <a:pt x="6724" y="2362"/>
                    </a:lnTo>
                    <a:lnTo>
                      <a:pt x="6705" y="2362"/>
                    </a:lnTo>
                    <a:lnTo>
                      <a:pt x="6705" y="2419"/>
                    </a:lnTo>
                    <a:lnTo>
                      <a:pt x="6705" y="2438"/>
                    </a:lnTo>
                    <a:lnTo>
                      <a:pt x="6686" y="2476"/>
                    </a:lnTo>
                    <a:lnTo>
                      <a:pt x="6686" y="2495"/>
                    </a:lnTo>
                    <a:lnTo>
                      <a:pt x="6686" y="2533"/>
                    </a:lnTo>
                    <a:lnTo>
                      <a:pt x="6705" y="2685"/>
                    </a:lnTo>
                    <a:lnTo>
                      <a:pt x="6705" y="2800"/>
                    </a:lnTo>
                    <a:lnTo>
                      <a:pt x="6705" y="2876"/>
                    </a:lnTo>
                    <a:lnTo>
                      <a:pt x="6686" y="2952"/>
                    </a:lnTo>
                    <a:lnTo>
                      <a:pt x="6648" y="2990"/>
                    </a:lnTo>
                    <a:lnTo>
                      <a:pt x="6629" y="3029"/>
                    </a:lnTo>
                    <a:lnTo>
                      <a:pt x="6591" y="3047"/>
                    </a:lnTo>
                    <a:lnTo>
                      <a:pt x="6572" y="3066"/>
                    </a:lnTo>
                    <a:lnTo>
                      <a:pt x="6458" y="3105"/>
                    </a:lnTo>
                    <a:lnTo>
                      <a:pt x="6400" y="3124"/>
                    </a:lnTo>
                    <a:lnTo>
                      <a:pt x="6381" y="3143"/>
                    </a:lnTo>
                    <a:lnTo>
                      <a:pt x="6343" y="3181"/>
                    </a:lnTo>
                    <a:lnTo>
                      <a:pt x="6343" y="3219"/>
                    </a:lnTo>
                    <a:lnTo>
                      <a:pt x="6286" y="3257"/>
                    </a:lnTo>
                    <a:lnTo>
                      <a:pt x="6267" y="3295"/>
                    </a:lnTo>
                    <a:lnTo>
                      <a:pt x="6229" y="3352"/>
                    </a:lnTo>
                    <a:lnTo>
                      <a:pt x="6172" y="3352"/>
                    </a:lnTo>
                    <a:lnTo>
                      <a:pt x="6172" y="3371"/>
                    </a:lnTo>
                    <a:lnTo>
                      <a:pt x="6153" y="3390"/>
                    </a:lnTo>
                    <a:lnTo>
                      <a:pt x="6153" y="3428"/>
                    </a:lnTo>
                    <a:lnTo>
                      <a:pt x="6134" y="3466"/>
                    </a:lnTo>
                    <a:lnTo>
                      <a:pt x="6114" y="3486"/>
                    </a:lnTo>
                    <a:lnTo>
                      <a:pt x="6134" y="3542"/>
                    </a:lnTo>
                    <a:lnTo>
                      <a:pt x="6114" y="3638"/>
                    </a:lnTo>
                    <a:lnTo>
                      <a:pt x="6114" y="3657"/>
                    </a:lnTo>
                    <a:lnTo>
                      <a:pt x="6038" y="3733"/>
                    </a:lnTo>
                    <a:lnTo>
                      <a:pt x="6019" y="3752"/>
                    </a:lnTo>
                    <a:lnTo>
                      <a:pt x="6000" y="3771"/>
                    </a:lnTo>
                    <a:lnTo>
                      <a:pt x="5981" y="3828"/>
                    </a:lnTo>
                    <a:lnTo>
                      <a:pt x="5962" y="3847"/>
                    </a:lnTo>
                    <a:lnTo>
                      <a:pt x="5962" y="3867"/>
                    </a:lnTo>
                    <a:lnTo>
                      <a:pt x="5943" y="3867"/>
                    </a:lnTo>
                    <a:lnTo>
                      <a:pt x="5924" y="3886"/>
                    </a:lnTo>
                    <a:lnTo>
                      <a:pt x="5905" y="3905"/>
                    </a:lnTo>
                    <a:lnTo>
                      <a:pt x="5886" y="3905"/>
                    </a:lnTo>
                    <a:lnTo>
                      <a:pt x="5886" y="3943"/>
                    </a:lnTo>
                    <a:lnTo>
                      <a:pt x="5905" y="4019"/>
                    </a:lnTo>
                    <a:lnTo>
                      <a:pt x="5905" y="4076"/>
                    </a:lnTo>
                    <a:lnTo>
                      <a:pt x="5886" y="4114"/>
                    </a:lnTo>
                    <a:lnTo>
                      <a:pt x="5829" y="4171"/>
                    </a:lnTo>
                    <a:lnTo>
                      <a:pt x="5829" y="4190"/>
                    </a:lnTo>
                    <a:lnTo>
                      <a:pt x="5810" y="4228"/>
                    </a:lnTo>
                    <a:lnTo>
                      <a:pt x="5791" y="4248"/>
                    </a:lnTo>
                    <a:lnTo>
                      <a:pt x="5772" y="4248"/>
                    </a:lnTo>
                    <a:lnTo>
                      <a:pt x="5753" y="4248"/>
                    </a:lnTo>
                    <a:lnTo>
                      <a:pt x="5733" y="4248"/>
                    </a:lnTo>
                    <a:lnTo>
                      <a:pt x="5715" y="4248"/>
                    </a:lnTo>
                    <a:lnTo>
                      <a:pt x="5696" y="4248"/>
                    </a:lnTo>
                    <a:lnTo>
                      <a:pt x="5696" y="4267"/>
                    </a:lnTo>
                    <a:lnTo>
                      <a:pt x="5696" y="4285"/>
                    </a:lnTo>
                    <a:lnTo>
                      <a:pt x="5677" y="4285"/>
                    </a:lnTo>
                    <a:lnTo>
                      <a:pt x="5677" y="4324"/>
                    </a:lnTo>
                    <a:lnTo>
                      <a:pt x="5715" y="4400"/>
                    </a:lnTo>
                    <a:lnTo>
                      <a:pt x="5733" y="4400"/>
                    </a:lnTo>
                    <a:lnTo>
                      <a:pt x="5733" y="4419"/>
                    </a:lnTo>
                    <a:lnTo>
                      <a:pt x="5733" y="4438"/>
                    </a:lnTo>
                    <a:lnTo>
                      <a:pt x="5715" y="4457"/>
                    </a:lnTo>
                    <a:lnTo>
                      <a:pt x="5696" y="4476"/>
                    </a:lnTo>
                    <a:lnTo>
                      <a:pt x="5677" y="4495"/>
                    </a:lnTo>
                    <a:lnTo>
                      <a:pt x="5638" y="4495"/>
                    </a:lnTo>
                    <a:lnTo>
                      <a:pt x="5619" y="4514"/>
                    </a:lnTo>
                    <a:lnTo>
                      <a:pt x="5601" y="4552"/>
                    </a:lnTo>
                    <a:lnTo>
                      <a:pt x="5601" y="4571"/>
                    </a:lnTo>
                    <a:lnTo>
                      <a:pt x="5601" y="4590"/>
                    </a:lnTo>
                    <a:lnTo>
                      <a:pt x="5581" y="4609"/>
                    </a:lnTo>
                    <a:lnTo>
                      <a:pt x="5581" y="4629"/>
                    </a:lnTo>
                    <a:lnTo>
                      <a:pt x="5562" y="4629"/>
                    </a:lnTo>
                    <a:lnTo>
                      <a:pt x="5562" y="4648"/>
                    </a:lnTo>
                    <a:lnTo>
                      <a:pt x="5543" y="4648"/>
                    </a:lnTo>
                    <a:lnTo>
                      <a:pt x="5486" y="4705"/>
                    </a:lnTo>
                    <a:lnTo>
                      <a:pt x="5486" y="4724"/>
                    </a:lnTo>
                    <a:lnTo>
                      <a:pt x="5467" y="4724"/>
                    </a:lnTo>
                    <a:lnTo>
                      <a:pt x="5467" y="4762"/>
                    </a:lnTo>
                    <a:lnTo>
                      <a:pt x="5467" y="4781"/>
                    </a:lnTo>
                    <a:lnTo>
                      <a:pt x="5429" y="4838"/>
                    </a:lnTo>
                    <a:lnTo>
                      <a:pt x="5429" y="4876"/>
                    </a:lnTo>
                    <a:lnTo>
                      <a:pt x="5352" y="4933"/>
                    </a:lnTo>
                    <a:lnTo>
                      <a:pt x="5352" y="4952"/>
                    </a:lnTo>
                    <a:lnTo>
                      <a:pt x="5334" y="4952"/>
                    </a:lnTo>
                    <a:lnTo>
                      <a:pt x="5315" y="4971"/>
                    </a:lnTo>
                    <a:lnTo>
                      <a:pt x="5276" y="5010"/>
                    </a:lnTo>
                    <a:lnTo>
                      <a:pt x="5257" y="5010"/>
                    </a:lnTo>
                    <a:lnTo>
                      <a:pt x="5238" y="5010"/>
                    </a:lnTo>
                    <a:lnTo>
                      <a:pt x="5220" y="5028"/>
                    </a:lnTo>
                    <a:lnTo>
                      <a:pt x="5181" y="5047"/>
                    </a:lnTo>
                    <a:lnTo>
                      <a:pt x="5143" y="5066"/>
                    </a:lnTo>
                    <a:lnTo>
                      <a:pt x="5124" y="5086"/>
                    </a:lnTo>
                    <a:lnTo>
                      <a:pt x="5086" y="5105"/>
                    </a:lnTo>
                    <a:lnTo>
                      <a:pt x="5010" y="5162"/>
                    </a:lnTo>
                    <a:lnTo>
                      <a:pt x="4991" y="5162"/>
                    </a:lnTo>
                    <a:lnTo>
                      <a:pt x="4991" y="5200"/>
                    </a:lnTo>
                    <a:lnTo>
                      <a:pt x="4915" y="5238"/>
                    </a:lnTo>
                    <a:lnTo>
                      <a:pt x="4895" y="5238"/>
                    </a:lnTo>
                    <a:lnTo>
                      <a:pt x="4876" y="5238"/>
                    </a:lnTo>
                    <a:lnTo>
                      <a:pt x="4857" y="5238"/>
                    </a:lnTo>
                    <a:lnTo>
                      <a:pt x="4839" y="5257"/>
                    </a:lnTo>
                    <a:lnTo>
                      <a:pt x="4839" y="5295"/>
                    </a:lnTo>
                    <a:lnTo>
                      <a:pt x="4819" y="5314"/>
                    </a:lnTo>
                    <a:lnTo>
                      <a:pt x="4800" y="5314"/>
                    </a:lnTo>
                    <a:lnTo>
                      <a:pt x="4781" y="5314"/>
                    </a:lnTo>
                    <a:lnTo>
                      <a:pt x="4781" y="5333"/>
                    </a:lnTo>
                    <a:lnTo>
                      <a:pt x="4724" y="5428"/>
                    </a:lnTo>
                    <a:lnTo>
                      <a:pt x="4705" y="5467"/>
                    </a:lnTo>
                    <a:lnTo>
                      <a:pt x="4686" y="5486"/>
                    </a:lnTo>
                    <a:lnTo>
                      <a:pt x="4381" y="5619"/>
                    </a:lnTo>
                    <a:lnTo>
                      <a:pt x="4324" y="5657"/>
                    </a:lnTo>
                    <a:lnTo>
                      <a:pt x="4286" y="5695"/>
                    </a:lnTo>
                    <a:lnTo>
                      <a:pt x="4286" y="5714"/>
                    </a:lnTo>
                    <a:lnTo>
                      <a:pt x="4248" y="5772"/>
                    </a:lnTo>
                    <a:lnTo>
                      <a:pt x="4248" y="5809"/>
                    </a:lnTo>
                    <a:lnTo>
                      <a:pt x="4229" y="5886"/>
                    </a:lnTo>
                    <a:lnTo>
                      <a:pt x="4229" y="5943"/>
                    </a:lnTo>
                    <a:lnTo>
                      <a:pt x="4210" y="5981"/>
                    </a:lnTo>
                    <a:lnTo>
                      <a:pt x="4172" y="6057"/>
                    </a:lnTo>
                    <a:lnTo>
                      <a:pt x="4153" y="6095"/>
                    </a:lnTo>
                    <a:lnTo>
                      <a:pt x="4133" y="6114"/>
                    </a:lnTo>
                    <a:lnTo>
                      <a:pt x="4019" y="6190"/>
                    </a:lnTo>
                    <a:lnTo>
                      <a:pt x="3943" y="6209"/>
                    </a:lnTo>
                    <a:lnTo>
                      <a:pt x="3924" y="6248"/>
                    </a:lnTo>
                    <a:lnTo>
                      <a:pt x="3924" y="6285"/>
                    </a:lnTo>
                    <a:lnTo>
                      <a:pt x="3886" y="6438"/>
                    </a:lnTo>
                    <a:lnTo>
                      <a:pt x="3867" y="6495"/>
                    </a:lnTo>
                    <a:lnTo>
                      <a:pt x="3848" y="6571"/>
                    </a:lnTo>
                    <a:lnTo>
                      <a:pt x="3829" y="6610"/>
                    </a:lnTo>
                    <a:lnTo>
                      <a:pt x="3829" y="6705"/>
                    </a:lnTo>
                    <a:lnTo>
                      <a:pt x="3829" y="6762"/>
                    </a:lnTo>
                    <a:lnTo>
                      <a:pt x="3810" y="6781"/>
                    </a:lnTo>
                    <a:lnTo>
                      <a:pt x="3733" y="6819"/>
                    </a:lnTo>
                    <a:lnTo>
                      <a:pt x="3715" y="6838"/>
                    </a:lnTo>
                    <a:lnTo>
                      <a:pt x="3676" y="6857"/>
                    </a:lnTo>
                    <a:lnTo>
                      <a:pt x="3638" y="6838"/>
                    </a:lnTo>
                    <a:lnTo>
                      <a:pt x="3562" y="6800"/>
                    </a:lnTo>
                    <a:lnTo>
                      <a:pt x="3505" y="6724"/>
                    </a:lnTo>
                    <a:lnTo>
                      <a:pt x="3486" y="6705"/>
                    </a:lnTo>
                    <a:lnTo>
                      <a:pt x="3334" y="6610"/>
                    </a:lnTo>
                    <a:lnTo>
                      <a:pt x="3295" y="6610"/>
                    </a:lnTo>
                    <a:lnTo>
                      <a:pt x="3257" y="6647"/>
                    </a:lnTo>
                    <a:lnTo>
                      <a:pt x="3124" y="6686"/>
                    </a:lnTo>
                    <a:lnTo>
                      <a:pt x="3067" y="6724"/>
                    </a:lnTo>
                    <a:lnTo>
                      <a:pt x="3048" y="6743"/>
                    </a:lnTo>
                    <a:lnTo>
                      <a:pt x="3029" y="6762"/>
                    </a:lnTo>
                    <a:lnTo>
                      <a:pt x="3010" y="6781"/>
                    </a:lnTo>
                    <a:lnTo>
                      <a:pt x="2972" y="6781"/>
                    </a:lnTo>
                    <a:lnTo>
                      <a:pt x="2953" y="6781"/>
                    </a:lnTo>
                    <a:lnTo>
                      <a:pt x="2934" y="6800"/>
                    </a:lnTo>
                    <a:lnTo>
                      <a:pt x="2858" y="6800"/>
                    </a:lnTo>
                    <a:lnTo>
                      <a:pt x="2838" y="6800"/>
                    </a:lnTo>
                    <a:lnTo>
                      <a:pt x="2819" y="6819"/>
                    </a:lnTo>
                    <a:lnTo>
                      <a:pt x="2781" y="6819"/>
                    </a:lnTo>
                    <a:lnTo>
                      <a:pt x="2743" y="6819"/>
                    </a:lnTo>
                    <a:lnTo>
                      <a:pt x="2705" y="6800"/>
                    </a:lnTo>
                    <a:lnTo>
                      <a:pt x="2686" y="6800"/>
                    </a:lnTo>
                    <a:lnTo>
                      <a:pt x="2629" y="6800"/>
                    </a:lnTo>
                    <a:lnTo>
                      <a:pt x="2591" y="6781"/>
                    </a:lnTo>
                    <a:lnTo>
                      <a:pt x="2572" y="6762"/>
                    </a:lnTo>
                    <a:lnTo>
                      <a:pt x="2572" y="6743"/>
                    </a:lnTo>
                    <a:lnTo>
                      <a:pt x="2553" y="6533"/>
                    </a:lnTo>
                    <a:lnTo>
                      <a:pt x="2533" y="6476"/>
                    </a:lnTo>
                    <a:lnTo>
                      <a:pt x="2495" y="6419"/>
                    </a:lnTo>
                    <a:lnTo>
                      <a:pt x="2477" y="6400"/>
                    </a:lnTo>
                    <a:lnTo>
                      <a:pt x="2457" y="6362"/>
                    </a:lnTo>
                    <a:lnTo>
                      <a:pt x="2457" y="6324"/>
                    </a:lnTo>
                    <a:lnTo>
                      <a:pt x="2457" y="6305"/>
                    </a:lnTo>
                    <a:lnTo>
                      <a:pt x="2457" y="6266"/>
                    </a:lnTo>
                    <a:lnTo>
                      <a:pt x="2477" y="6209"/>
                    </a:lnTo>
                    <a:lnTo>
                      <a:pt x="2477" y="6171"/>
                    </a:lnTo>
                    <a:lnTo>
                      <a:pt x="2477" y="6152"/>
                    </a:lnTo>
                    <a:lnTo>
                      <a:pt x="2438" y="6114"/>
                    </a:lnTo>
                    <a:lnTo>
                      <a:pt x="2438" y="6095"/>
                    </a:lnTo>
                    <a:lnTo>
                      <a:pt x="2438" y="6076"/>
                    </a:lnTo>
                    <a:lnTo>
                      <a:pt x="2457" y="6038"/>
                    </a:lnTo>
                    <a:lnTo>
                      <a:pt x="2457" y="6019"/>
                    </a:lnTo>
                    <a:lnTo>
                      <a:pt x="2438" y="5943"/>
                    </a:lnTo>
                    <a:lnTo>
                      <a:pt x="2419" y="5924"/>
                    </a:lnTo>
                    <a:lnTo>
                      <a:pt x="2400" y="5904"/>
                    </a:lnTo>
                    <a:lnTo>
                      <a:pt x="2400" y="5886"/>
                    </a:lnTo>
                    <a:lnTo>
                      <a:pt x="2400" y="5848"/>
                    </a:lnTo>
                    <a:lnTo>
                      <a:pt x="2400" y="5828"/>
                    </a:lnTo>
                    <a:lnTo>
                      <a:pt x="2400" y="5809"/>
                    </a:lnTo>
                    <a:lnTo>
                      <a:pt x="2362" y="5790"/>
                    </a:lnTo>
                    <a:lnTo>
                      <a:pt x="2362" y="5772"/>
                    </a:lnTo>
                    <a:lnTo>
                      <a:pt x="2362" y="5733"/>
                    </a:lnTo>
                    <a:lnTo>
                      <a:pt x="2381" y="5714"/>
                    </a:lnTo>
                    <a:lnTo>
                      <a:pt x="2343" y="5638"/>
                    </a:lnTo>
                    <a:lnTo>
                      <a:pt x="2343" y="5600"/>
                    </a:lnTo>
                    <a:lnTo>
                      <a:pt x="2362" y="5581"/>
                    </a:lnTo>
                    <a:lnTo>
                      <a:pt x="2381" y="5543"/>
                    </a:lnTo>
                    <a:lnTo>
                      <a:pt x="2381" y="5505"/>
                    </a:lnTo>
                    <a:lnTo>
                      <a:pt x="2381" y="5486"/>
                    </a:lnTo>
                    <a:lnTo>
                      <a:pt x="2381" y="5467"/>
                    </a:lnTo>
                    <a:lnTo>
                      <a:pt x="2381" y="5447"/>
                    </a:lnTo>
                    <a:lnTo>
                      <a:pt x="2381" y="5428"/>
                    </a:lnTo>
                    <a:lnTo>
                      <a:pt x="2381" y="5409"/>
                    </a:lnTo>
                    <a:lnTo>
                      <a:pt x="2362" y="5409"/>
                    </a:lnTo>
                    <a:lnTo>
                      <a:pt x="2343" y="5391"/>
                    </a:lnTo>
                    <a:lnTo>
                      <a:pt x="2305" y="5371"/>
                    </a:lnTo>
                    <a:lnTo>
                      <a:pt x="2286" y="5352"/>
                    </a:lnTo>
                    <a:lnTo>
                      <a:pt x="2267" y="5314"/>
                    </a:lnTo>
                    <a:lnTo>
                      <a:pt x="2267" y="5276"/>
                    </a:lnTo>
                    <a:lnTo>
                      <a:pt x="2267" y="5200"/>
                    </a:lnTo>
                    <a:lnTo>
                      <a:pt x="2248" y="5162"/>
                    </a:lnTo>
                    <a:lnTo>
                      <a:pt x="2210" y="5124"/>
                    </a:lnTo>
                    <a:lnTo>
                      <a:pt x="2152" y="5066"/>
                    </a:lnTo>
                    <a:lnTo>
                      <a:pt x="2152" y="5086"/>
                    </a:lnTo>
                    <a:lnTo>
                      <a:pt x="2133" y="5086"/>
                    </a:lnTo>
                    <a:lnTo>
                      <a:pt x="2076" y="5086"/>
                    </a:lnTo>
                    <a:lnTo>
                      <a:pt x="2057" y="5066"/>
                    </a:lnTo>
                    <a:lnTo>
                      <a:pt x="2038" y="5066"/>
                    </a:lnTo>
                    <a:lnTo>
                      <a:pt x="2038" y="5047"/>
                    </a:lnTo>
                    <a:lnTo>
                      <a:pt x="2019" y="5066"/>
                    </a:lnTo>
                    <a:lnTo>
                      <a:pt x="2000" y="5066"/>
                    </a:lnTo>
                    <a:lnTo>
                      <a:pt x="1848" y="5047"/>
                    </a:lnTo>
                    <a:lnTo>
                      <a:pt x="1829" y="5047"/>
                    </a:lnTo>
                    <a:lnTo>
                      <a:pt x="1810" y="5047"/>
                    </a:lnTo>
                    <a:lnTo>
                      <a:pt x="1791" y="5010"/>
                    </a:lnTo>
                    <a:lnTo>
                      <a:pt x="1734" y="4990"/>
                    </a:lnTo>
                    <a:lnTo>
                      <a:pt x="1695" y="4952"/>
                    </a:lnTo>
                    <a:lnTo>
                      <a:pt x="1676" y="4914"/>
                    </a:lnTo>
                    <a:lnTo>
                      <a:pt x="1657" y="4857"/>
                    </a:lnTo>
                    <a:lnTo>
                      <a:pt x="1638" y="4857"/>
                    </a:lnTo>
                    <a:lnTo>
                      <a:pt x="1562" y="4857"/>
                    </a:lnTo>
                    <a:lnTo>
                      <a:pt x="1543" y="4876"/>
                    </a:lnTo>
                    <a:lnTo>
                      <a:pt x="1524" y="4876"/>
                    </a:lnTo>
                    <a:lnTo>
                      <a:pt x="1524" y="4914"/>
                    </a:lnTo>
                    <a:lnTo>
                      <a:pt x="1505" y="4933"/>
                    </a:lnTo>
                    <a:lnTo>
                      <a:pt x="1486" y="4971"/>
                    </a:lnTo>
                    <a:lnTo>
                      <a:pt x="1467" y="4971"/>
                    </a:lnTo>
                    <a:lnTo>
                      <a:pt x="1448" y="5010"/>
                    </a:lnTo>
                    <a:lnTo>
                      <a:pt x="1429" y="5010"/>
                    </a:lnTo>
                    <a:lnTo>
                      <a:pt x="1410" y="5010"/>
                    </a:lnTo>
                    <a:lnTo>
                      <a:pt x="1429" y="5028"/>
                    </a:lnTo>
                    <a:lnTo>
                      <a:pt x="1429" y="5047"/>
                    </a:lnTo>
                    <a:lnTo>
                      <a:pt x="1410" y="5028"/>
                    </a:lnTo>
                    <a:lnTo>
                      <a:pt x="1371" y="5010"/>
                    </a:lnTo>
                    <a:lnTo>
                      <a:pt x="1353" y="4990"/>
                    </a:lnTo>
                    <a:lnTo>
                      <a:pt x="1353" y="5010"/>
                    </a:lnTo>
                    <a:lnTo>
                      <a:pt x="1353" y="5028"/>
                    </a:lnTo>
                    <a:lnTo>
                      <a:pt x="1334" y="5028"/>
                    </a:lnTo>
                    <a:lnTo>
                      <a:pt x="1295" y="5028"/>
                    </a:lnTo>
                    <a:lnTo>
                      <a:pt x="1276" y="5028"/>
                    </a:lnTo>
                    <a:lnTo>
                      <a:pt x="1258" y="5047"/>
                    </a:lnTo>
                    <a:lnTo>
                      <a:pt x="1238" y="5066"/>
                    </a:lnTo>
                    <a:lnTo>
                      <a:pt x="1200" y="5066"/>
                    </a:lnTo>
                    <a:lnTo>
                      <a:pt x="1200" y="5047"/>
                    </a:lnTo>
                    <a:lnTo>
                      <a:pt x="1200" y="5028"/>
                    </a:lnTo>
                    <a:lnTo>
                      <a:pt x="1181" y="5010"/>
                    </a:lnTo>
                    <a:lnTo>
                      <a:pt x="1181" y="5047"/>
                    </a:lnTo>
                    <a:lnTo>
                      <a:pt x="1162" y="5047"/>
                    </a:lnTo>
                    <a:lnTo>
                      <a:pt x="1143" y="5028"/>
                    </a:lnTo>
                    <a:lnTo>
                      <a:pt x="1124" y="5028"/>
                    </a:lnTo>
                    <a:lnTo>
                      <a:pt x="1124" y="5010"/>
                    </a:lnTo>
                    <a:lnTo>
                      <a:pt x="1105" y="5010"/>
                    </a:lnTo>
                    <a:lnTo>
                      <a:pt x="1086" y="5010"/>
                    </a:lnTo>
                    <a:lnTo>
                      <a:pt x="1067" y="5010"/>
                    </a:lnTo>
                    <a:lnTo>
                      <a:pt x="1048" y="5010"/>
                    </a:lnTo>
                    <a:lnTo>
                      <a:pt x="1029" y="5010"/>
                    </a:lnTo>
                    <a:lnTo>
                      <a:pt x="1009" y="5010"/>
                    </a:lnTo>
                    <a:lnTo>
                      <a:pt x="991" y="5010"/>
                    </a:lnTo>
                    <a:lnTo>
                      <a:pt x="991" y="4990"/>
                    </a:lnTo>
                    <a:lnTo>
                      <a:pt x="972" y="4990"/>
                    </a:lnTo>
                    <a:lnTo>
                      <a:pt x="953" y="4990"/>
                    </a:lnTo>
                    <a:lnTo>
                      <a:pt x="933" y="4990"/>
                    </a:lnTo>
                    <a:lnTo>
                      <a:pt x="914" y="4990"/>
                    </a:lnTo>
                    <a:lnTo>
                      <a:pt x="895" y="4990"/>
                    </a:lnTo>
                    <a:lnTo>
                      <a:pt x="895" y="4971"/>
                    </a:lnTo>
                    <a:lnTo>
                      <a:pt x="877" y="4971"/>
                    </a:lnTo>
                    <a:lnTo>
                      <a:pt x="857" y="4990"/>
                    </a:lnTo>
                    <a:lnTo>
                      <a:pt x="838" y="4990"/>
                    </a:lnTo>
                    <a:lnTo>
                      <a:pt x="800" y="4971"/>
                    </a:lnTo>
                    <a:lnTo>
                      <a:pt x="781" y="4971"/>
                    </a:lnTo>
                    <a:lnTo>
                      <a:pt x="781" y="4990"/>
                    </a:lnTo>
                    <a:lnTo>
                      <a:pt x="762" y="4990"/>
                    </a:lnTo>
                    <a:lnTo>
                      <a:pt x="743" y="4990"/>
                    </a:lnTo>
                    <a:lnTo>
                      <a:pt x="705" y="4971"/>
                    </a:lnTo>
                    <a:lnTo>
                      <a:pt x="686" y="4971"/>
                    </a:lnTo>
                    <a:lnTo>
                      <a:pt x="667" y="4952"/>
                    </a:lnTo>
                    <a:lnTo>
                      <a:pt x="648" y="4952"/>
                    </a:lnTo>
                    <a:lnTo>
                      <a:pt x="610" y="4971"/>
                    </a:lnTo>
                    <a:lnTo>
                      <a:pt x="591" y="4952"/>
                    </a:lnTo>
                    <a:lnTo>
                      <a:pt x="572" y="4952"/>
                    </a:lnTo>
                    <a:lnTo>
                      <a:pt x="552" y="4952"/>
                    </a:lnTo>
                    <a:lnTo>
                      <a:pt x="533" y="4952"/>
                    </a:lnTo>
                    <a:lnTo>
                      <a:pt x="514" y="4952"/>
                    </a:lnTo>
                    <a:lnTo>
                      <a:pt x="514" y="4933"/>
                    </a:lnTo>
                    <a:lnTo>
                      <a:pt x="496" y="4914"/>
                    </a:lnTo>
                    <a:lnTo>
                      <a:pt x="476" y="4876"/>
                    </a:lnTo>
                    <a:lnTo>
                      <a:pt x="457" y="4876"/>
                    </a:lnTo>
                    <a:lnTo>
                      <a:pt x="438" y="4876"/>
                    </a:lnTo>
                    <a:lnTo>
                      <a:pt x="419" y="4876"/>
                    </a:lnTo>
                    <a:lnTo>
                      <a:pt x="400" y="4876"/>
                    </a:lnTo>
                    <a:lnTo>
                      <a:pt x="381" y="4895"/>
                    </a:lnTo>
                    <a:lnTo>
                      <a:pt x="381" y="4876"/>
                    </a:lnTo>
                    <a:lnTo>
                      <a:pt x="362" y="4876"/>
                    </a:lnTo>
                    <a:lnTo>
                      <a:pt x="362" y="4895"/>
                    </a:lnTo>
                    <a:lnTo>
                      <a:pt x="362" y="4914"/>
                    </a:lnTo>
                    <a:lnTo>
                      <a:pt x="343" y="4914"/>
                    </a:lnTo>
                    <a:lnTo>
                      <a:pt x="343" y="4895"/>
                    </a:lnTo>
                    <a:lnTo>
                      <a:pt x="324" y="4895"/>
                    </a:lnTo>
                    <a:lnTo>
                      <a:pt x="324" y="4914"/>
                    </a:lnTo>
                    <a:lnTo>
                      <a:pt x="305" y="4914"/>
                    </a:lnTo>
                    <a:lnTo>
                      <a:pt x="286" y="4895"/>
                    </a:lnTo>
                    <a:lnTo>
                      <a:pt x="267" y="4895"/>
                    </a:lnTo>
                    <a:lnTo>
                      <a:pt x="247" y="4914"/>
                    </a:lnTo>
                    <a:lnTo>
                      <a:pt x="210" y="4895"/>
                    </a:lnTo>
                    <a:lnTo>
                      <a:pt x="210" y="4876"/>
                    </a:lnTo>
                    <a:lnTo>
                      <a:pt x="191" y="4857"/>
                    </a:lnTo>
                    <a:lnTo>
                      <a:pt x="171" y="4857"/>
                    </a:lnTo>
                    <a:lnTo>
                      <a:pt x="171" y="4838"/>
                    </a:lnTo>
                    <a:lnTo>
                      <a:pt x="171" y="4819"/>
                    </a:lnTo>
                    <a:lnTo>
                      <a:pt x="191" y="4743"/>
                    </a:lnTo>
                    <a:lnTo>
                      <a:pt x="210" y="4724"/>
                    </a:lnTo>
                    <a:lnTo>
                      <a:pt x="229" y="4685"/>
                    </a:lnTo>
                    <a:lnTo>
                      <a:pt x="229" y="4648"/>
                    </a:lnTo>
                    <a:lnTo>
                      <a:pt x="210" y="4648"/>
                    </a:lnTo>
                    <a:lnTo>
                      <a:pt x="210" y="4629"/>
                    </a:lnTo>
                    <a:lnTo>
                      <a:pt x="210" y="4609"/>
                    </a:lnTo>
                    <a:lnTo>
                      <a:pt x="229" y="4590"/>
                    </a:lnTo>
                    <a:lnTo>
                      <a:pt x="229" y="4571"/>
                    </a:lnTo>
                    <a:lnTo>
                      <a:pt x="210" y="4552"/>
                    </a:lnTo>
                    <a:lnTo>
                      <a:pt x="210" y="4533"/>
                    </a:lnTo>
                    <a:lnTo>
                      <a:pt x="247" y="4457"/>
                    </a:lnTo>
                    <a:lnTo>
                      <a:pt x="247" y="4438"/>
                    </a:lnTo>
                    <a:lnTo>
                      <a:pt x="229" y="4438"/>
                    </a:lnTo>
                    <a:lnTo>
                      <a:pt x="229" y="4419"/>
                    </a:lnTo>
                    <a:lnTo>
                      <a:pt x="210" y="4400"/>
                    </a:lnTo>
                    <a:lnTo>
                      <a:pt x="229" y="4381"/>
                    </a:lnTo>
                    <a:lnTo>
                      <a:pt x="229" y="4362"/>
                    </a:lnTo>
                    <a:lnTo>
                      <a:pt x="247" y="4343"/>
                    </a:lnTo>
                    <a:lnTo>
                      <a:pt x="229" y="4324"/>
                    </a:lnTo>
                    <a:lnTo>
                      <a:pt x="210" y="4324"/>
                    </a:lnTo>
                    <a:lnTo>
                      <a:pt x="210" y="4304"/>
                    </a:lnTo>
                    <a:lnTo>
                      <a:pt x="210" y="4285"/>
                    </a:lnTo>
                    <a:lnTo>
                      <a:pt x="210" y="4267"/>
                    </a:lnTo>
                    <a:lnTo>
                      <a:pt x="229" y="4228"/>
                    </a:lnTo>
                    <a:lnTo>
                      <a:pt x="286" y="4133"/>
                    </a:lnTo>
                    <a:lnTo>
                      <a:pt x="286" y="4095"/>
                    </a:lnTo>
                    <a:lnTo>
                      <a:pt x="267" y="4095"/>
                    </a:lnTo>
                    <a:lnTo>
                      <a:pt x="267" y="4076"/>
                    </a:lnTo>
                    <a:lnTo>
                      <a:pt x="247" y="4057"/>
                    </a:lnTo>
                    <a:lnTo>
                      <a:pt x="247" y="4038"/>
                    </a:lnTo>
                    <a:lnTo>
                      <a:pt x="286" y="4019"/>
                    </a:lnTo>
                    <a:lnTo>
                      <a:pt x="305" y="3981"/>
                    </a:lnTo>
                    <a:lnTo>
                      <a:pt x="324" y="3943"/>
                    </a:lnTo>
                    <a:lnTo>
                      <a:pt x="324" y="3905"/>
                    </a:lnTo>
                    <a:lnTo>
                      <a:pt x="305" y="3847"/>
                    </a:lnTo>
                    <a:lnTo>
                      <a:pt x="305" y="3828"/>
                    </a:lnTo>
                    <a:lnTo>
                      <a:pt x="305" y="3809"/>
                    </a:lnTo>
                    <a:lnTo>
                      <a:pt x="324" y="3771"/>
                    </a:lnTo>
                    <a:lnTo>
                      <a:pt x="324" y="3752"/>
                    </a:lnTo>
                    <a:lnTo>
                      <a:pt x="324" y="3714"/>
                    </a:lnTo>
                    <a:lnTo>
                      <a:pt x="305" y="3714"/>
                    </a:lnTo>
                    <a:lnTo>
                      <a:pt x="305" y="3733"/>
                    </a:lnTo>
                    <a:lnTo>
                      <a:pt x="286" y="3695"/>
                    </a:lnTo>
                    <a:lnTo>
                      <a:pt x="267" y="3676"/>
                    </a:lnTo>
                    <a:lnTo>
                      <a:pt x="247" y="3676"/>
                    </a:lnTo>
                    <a:lnTo>
                      <a:pt x="229" y="3657"/>
                    </a:lnTo>
                    <a:lnTo>
                      <a:pt x="247" y="3657"/>
                    </a:lnTo>
                    <a:lnTo>
                      <a:pt x="286" y="3638"/>
                    </a:lnTo>
                    <a:lnTo>
                      <a:pt x="286" y="3619"/>
                    </a:lnTo>
                    <a:lnTo>
                      <a:pt x="286" y="3600"/>
                    </a:lnTo>
                    <a:lnTo>
                      <a:pt x="286" y="3581"/>
                    </a:lnTo>
                    <a:lnTo>
                      <a:pt x="267" y="3581"/>
                    </a:lnTo>
                    <a:lnTo>
                      <a:pt x="247" y="3581"/>
                    </a:lnTo>
                    <a:lnTo>
                      <a:pt x="229" y="3562"/>
                    </a:lnTo>
                    <a:lnTo>
                      <a:pt x="210" y="3562"/>
                    </a:lnTo>
                    <a:lnTo>
                      <a:pt x="229" y="3562"/>
                    </a:lnTo>
                    <a:lnTo>
                      <a:pt x="229" y="3542"/>
                    </a:lnTo>
                    <a:lnTo>
                      <a:pt x="247" y="3524"/>
                    </a:lnTo>
                    <a:lnTo>
                      <a:pt x="267" y="3524"/>
                    </a:lnTo>
                    <a:lnTo>
                      <a:pt x="286" y="3524"/>
                    </a:lnTo>
                    <a:lnTo>
                      <a:pt x="286" y="3505"/>
                    </a:lnTo>
                    <a:lnTo>
                      <a:pt x="286" y="3486"/>
                    </a:lnTo>
                    <a:lnTo>
                      <a:pt x="267" y="3486"/>
                    </a:lnTo>
                    <a:lnTo>
                      <a:pt x="267" y="3466"/>
                    </a:lnTo>
                    <a:lnTo>
                      <a:pt x="247" y="3447"/>
                    </a:lnTo>
                    <a:lnTo>
                      <a:pt x="229" y="3447"/>
                    </a:lnTo>
                    <a:lnTo>
                      <a:pt x="229" y="3428"/>
                    </a:lnTo>
                    <a:lnTo>
                      <a:pt x="210" y="3447"/>
                    </a:lnTo>
                    <a:lnTo>
                      <a:pt x="210" y="3486"/>
                    </a:lnTo>
                    <a:lnTo>
                      <a:pt x="191" y="3486"/>
                    </a:lnTo>
                    <a:lnTo>
                      <a:pt x="191" y="3466"/>
                    </a:lnTo>
                    <a:lnTo>
                      <a:pt x="171" y="3466"/>
                    </a:lnTo>
                    <a:lnTo>
                      <a:pt x="171" y="3447"/>
                    </a:lnTo>
                    <a:lnTo>
                      <a:pt x="191" y="3428"/>
                    </a:lnTo>
                    <a:lnTo>
                      <a:pt x="171" y="3410"/>
                    </a:lnTo>
                    <a:lnTo>
                      <a:pt x="171" y="3390"/>
                    </a:lnTo>
                    <a:lnTo>
                      <a:pt x="171" y="3371"/>
                    </a:lnTo>
                    <a:lnTo>
                      <a:pt x="171" y="3352"/>
                    </a:lnTo>
                    <a:lnTo>
                      <a:pt x="152" y="3314"/>
                    </a:lnTo>
                    <a:lnTo>
                      <a:pt x="152" y="3295"/>
                    </a:lnTo>
                    <a:lnTo>
                      <a:pt x="152" y="3276"/>
                    </a:lnTo>
                    <a:lnTo>
                      <a:pt x="152" y="3257"/>
                    </a:lnTo>
                    <a:lnTo>
                      <a:pt x="171" y="3219"/>
                    </a:lnTo>
                    <a:lnTo>
                      <a:pt x="171" y="3200"/>
                    </a:lnTo>
                    <a:lnTo>
                      <a:pt x="152" y="3200"/>
                    </a:lnTo>
                    <a:lnTo>
                      <a:pt x="134" y="3200"/>
                    </a:lnTo>
                    <a:lnTo>
                      <a:pt x="115" y="3181"/>
                    </a:lnTo>
                    <a:lnTo>
                      <a:pt x="95" y="3161"/>
                    </a:lnTo>
                    <a:lnTo>
                      <a:pt x="76" y="3143"/>
                    </a:lnTo>
                    <a:lnTo>
                      <a:pt x="76" y="3124"/>
                    </a:lnTo>
                    <a:lnTo>
                      <a:pt x="76" y="3105"/>
                    </a:lnTo>
                    <a:lnTo>
                      <a:pt x="57" y="3085"/>
                    </a:lnTo>
                    <a:lnTo>
                      <a:pt x="76" y="3047"/>
                    </a:lnTo>
                    <a:lnTo>
                      <a:pt x="57" y="3029"/>
                    </a:lnTo>
                    <a:lnTo>
                      <a:pt x="38" y="3029"/>
                    </a:lnTo>
                    <a:lnTo>
                      <a:pt x="38" y="3047"/>
                    </a:lnTo>
                    <a:lnTo>
                      <a:pt x="19" y="3029"/>
                    </a:lnTo>
                    <a:lnTo>
                      <a:pt x="0" y="3009"/>
                    </a:lnTo>
                    <a:lnTo>
                      <a:pt x="19" y="2990"/>
                    </a:lnTo>
                    <a:lnTo>
                      <a:pt x="57" y="2990"/>
                    </a:lnTo>
                    <a:lnTo>
                      <a:pt x="38" y="2971"/>
                    </a:lnTo>
                    <a:lnTo>
                      <a:pt x="38" y="2952"/>
                    </a:lnTo>
                    <a:lnTo>
                      <a:pt x="19" y="2952"/>
                    </a:lnTo>
                    <a:lnTo>
                      <a:pt x="19" y="2933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8" name="Freeform 8">
                <a:extLst>
                  <a:ext uri="{FF2B5EF4-FFF2-40B4-BE49-F238E27FC236}">
                    <a16:creationId xmlns:a16="http://schemas.microsoft.com/office/drawing/2014/main" id="{A13C6B59-FBFD-364F-B1D1-94D89E183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175" y="5421313"/>
                <a:ext cx="1108075" cy="774700"/>
              </a:xfrm>
              <a:custGeom>
                <a:avLst/>
                <a:gdLst>
                  <a:gd name="T0" fmla="*/ 2147483646 w 6153"/>
                  <a:gd name="T1" fmla="*/ 2147483646 h 4306"/>
                  <a:gd name="T2" fmla="*/ 2147483646 w 6153"/>
                  <a:gd name="T3" fmla="*/ 2147483646 h 4306"/>
                  <a:gd name="T4" fmla="*/ 2147483646 w 6153"/>
                  <a:gd name="T5" fmla="*/ 2147483646 h 4306"/>
                  <a:gd name="T6" fmla="*/ 2147483646 w 6153"/>
                  <a:gd name="T7" fmla="*/ 2147483646 h 4306"/>
                  <a:gd name="T8" fmla="*/ 2147483646 w 6153"/>
                  <a:gd name="T9" fmla="*/ 2147483646 h 4306"/>
                  <a:gd name="T10" fmla="*/ 2147483646 w 6153"/>
                  <a:gd name="T11" fmla="*/ 2147483646 h 4306"/>
                  <a:gd name="T12" fmla="*/ 2147483646 w 6153"/>
                  <a:gd name="T13" fmla="*/ 2147483646 h 4306"/>
                  <a:gd name="T14" fmla="*/ 2147483646 w 6153"/>
                  <a:gd name="T15" fmla="*/ 2147483646 h 4306"/>
                  <a:gd name="T16" fmla="*/ 2147483646 w 6153"/>
                  <a:gd name="T17" fmla="*/ 2147483646 h 4306"/>
                  <a:gd name="T18" fmla="*/ 2147483646 w 6153"/>
                  <a:gd name="T19" fmla="*/ 2147483646 h 4306"/>
                  <a:gd name="T20" fmla="*/ 2147483646 w 6153"/>
                  <a:gd name="T21" fmla="*/ 2147483646 h 4306"/>
                  <a:gd name="T22" fmla="*/ 2147483646 w 6153"/>
                  <a:gd name="T23" fmla="*/ 2147483646 h 4306"/>
                  <a:gd name="T24" fmla="*/ 2147483646 w 6153"/>
                  <a:gd name="T25" fmla="*/ 2147483646 h 4306"/>
                  <a:gd name="T26" fmla="*/ 2147483646 w 6153"/>
                  <a:gd name="T27" fmla="*/ 2147483646 h 4306"/>
                  <a:gd name="T28" fmla="*/ 2147483646 w 6153"/>
                  <a:gd name="T29" fmla="*/ 2147483646 h 4306"/>
                  <a:gd name="T30" fmla="*/ 2147483646 w 6153"/>
                  <a:gd name="T31" fmla="*/ 2147483646 h 4306"/>
                  <a:gd name="T32" fmla="*/ 2147483646 w 6153"/>
                  <a:gd name="T33" fmla="*/ 2147483646 h 4306"/>
                  <a:gd name="T34" fmla="*/ 2147483646 w 6153"/>
                  <a:gd name="T35" fmla="*/ 2147483646 h 4306"/>
                  <a:gd name="T36" fmla="*/ 2147483646 w 6153"/>
                  <a:gd name="T37" fmla="*/ 2147483646 h 4306"/>
                  <a:gd name="T38" fmla="*/ 2147483646 w 6153"/>
                  <a:gd name="T39" fmla="*/ 2147483646 h 4306"/>
                  <a:gd name="T40" fmla="*/ 2147483646 w 6153"/>
                  <a:gd name="T41" fmla="*/ 2147483646 h 4306"/>
                  <a:gd name="T42" fmla="*/ 2147483646 w 6153"/>
                  <a:gd name="T43" fmla="*/ 2147483646 h 4306"/>
                  <a:gd name="T44" fmla="*/ 2147483646 w 6153"/>
                  <a:gd name="T45" fmla="*/ 2147483646 h 4306"/>
                  <a:gd name="T46" fmla="*/ 2147483646 w 6153"/>
                  <a:gd name="T47" fmla="*/ 2147483646 h 4306"/>
                  <a:gd name="T48" fmla="*/ 2147483646 w 6153"/>
                  <a:gd name="T49" fmla="*/ 2147483646 h 4306"/>
                  <a:gd name="T50" fmla="*/ 2147483646 w 6153"/>
                  <a:gd name="T51" fmla="*/ 2147483646 h 4306"/>
                  <a:gd name="T52" fmla="*/ 2147483646 w 6153"/>
                  <a:gd name="T53" fmla="*/ 2147483646 h 4306"/>
                  <a:gd name="T54" fmla="*/ 2147483646 w 6153"/>
                  <a:gd name="T55" fmla="*/ 2147483646 h 4306"/>
                  <a:gd name="T56" fmla="*/ 2147483646 w 6153"/>
                  <a:gd name="T57" fmla="*/ 2147483646 h 4306"/>
                  <a:gd name="T58" fmla="*/ 2147483646 w 6153"/>
                  <a:gd name="T59" fmla="*/ 2147483646 h 4306"/>
                  <a:gd name="T60" fmla="*/ 2147483646 w 6153"/>
                  <a:gd name="T61" fmla="*/ 2147483646 h 4306"/>
                  <a:gd name="T62" fmla="*/ 2147483646 w 6153"/>
                  <a:gd name="T63" fmla="*/ 2147483646 h 4306"/>
                  <a:gd name="T64" fmla="*/ 2147483646 w 6153"/>
                  <a:gd name="T65" fmla="*/ 2147483646 h 4306"/>
                  <a:gd name="T66" fmla="*/ 2147483646 w 6153"/>
                  <a:gd name="T67" fmla="*/ 2147483646 h 4306"/>
                  <a:gd name="T68" fmla="*/ 2147483646 w 6153"/>
                  <a:gd name="T69" fmla="*/ 2147483646 h 4306"/>
                  <a:gd name="T70" fmla="*/ 2147483646 w 6153"/>
                  <a:gd name="T71" fmla="*/ 2147483646 h 4306"/>
                  <a:gd name="T72" fmla="*/ 2147483646 w 6153"/>
                  <a:gd name="T73" fmla="*/ 2147483646 h 4306"/>
                  <a:gd name="T74" fmla="*/ 2147483646 w 6153"/>
                  <a:gd name="T75" fmla="*/ 2147483646 h 4306"/>
                  <a:gd name="T76" fmla="*/ 2147483646 w 6153"/>
                  <a:gd name="T77" fmla="*/ 2147483646 h 4306"/>
                  <a:gd name="T78" fmla="*/ 2147483646 w 6153"/>
                  <a:gd name="T79" fmla="*/ 2147483646 h 4306"/>
                  <a:gd name="T80" fmla="*/ 2147483646 w 6153"/>
                  <a:gd name="T81" fmla="*/ 2147483646 h 4306"/>
                  <a:gd name="T82" fmla="*/ 2147483646 w 6153"/>
                  <a:gd name="T83" fmla="*/ 2147483646 h 4306"/>
                  <a:gd name="T84" fmla="*/ 2147483646 w 6153"/>
                  <a:gd name="T85" fmla="*/ 2147483646 h 4306"/>
                  <a:gd name="T86" fmla="*/ 2147483646 w 6153"/>
                  <a:gd name="T87" fmla="*/ 2147483646 h 4306"/>
                  <a:gd name="T88" fmla="*/ 2147483646 w 6153"/>
                  <a:gd name="T89" fmla="*/ 2147483646 h 4306"/>
                  <a:gd name="T90" fmla="*/ 2147483646 w 6153"/>
                  <a:gd name="T91" fmla="*/ 2147483646 h 4306"/>
                  <a:gd name="T92" fmla="*/ 2147483646 w 6153"/>
                  <a:gd name="T93" fmla="*/ 2147483646 h 4306"/>
                  <a:gd name="T94" fmla="*/ 2147483646 w 6153"/>
                  <a:gd name="T95" fmla="*/ 2147483646 h 4306"/>
                  <a:gd name="T96" fmla="*/ 2147483646 w 6153"/>
                  <a:gd name="T97" fmla="*/ 2147483646 h 4306"/>
                  <a:gd name="T98" fmla="*/ 2147483646 w 6153"/>
                  <a:gd name="T99" fmla="*/ 2147483646 h 4306"/>
                  <a:gd name="T100" fmla="*/ 2147483646 w 6153"/>
                  <a:gd name="T101" fmla="*/ 2147483646 h 4306"/>
                  <a:gd name="T102" fmla="*/ 2147483646 w 6153"/>
                  <a:gd name="T103" fmla="*/ 2147483646 h 4306"/>
                  <a:gd name="T104" fmla="*/ 2147483646 w 6153"/>
                  <a:gd name="T105" fmla="*/ 2147483646 h 4306"/>
                  <a:gd name="T106" fmla="*/ 2147483646 w 6153"/>
                  <a:gd name="T107" fmla="*/ 2147483646 h 4306"/>
                  <a:gd name="T108" fmla="*/ 2147483646 w 6153"/>
                  <a:gd name="T109" fmla="*/ 2147483646 h 4306"/>
                  <a:gd name="T110" fmla="*/ 2147483646 w 6153"/>
                  <a:gd name="T111" fmla="*/ 2147483646 h 4306"/>
                  <a:gd name="T112" fmla="*/ 0 w 6153"/>
                  <a:gd name="T113" fmla="*/ 2147483646 h 4306"/>
                  <a:gd name="T114" fmla="*/ 2147483646 w 6153"/>
                  <a:gd name="T115" fmla="*/ 2147483646 h 4306"/>
                  <a:gd name="T116" fmla="*/ 2147483646 w 6153"/>
                  <a:gd name="T117" fmla="*/ 2147483646 h 4306"/>
                  <a:gd name="T118" fmla="*/ 2147483646 w 6153"/>
                  <a:gd name="T119" fmla="*/ 2147483646 h 43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153" h="4306">
                    <a:moveTo>
                      <a:pt x="228" y="2267"/>
                    </a:moveTo>
                    <a:lnTo>
                      <a:pt x="266" y="2153"/>
                    </a:lnTo>
                    <a:lnTo>
                      <a:pt x="266" y="2114"/>
                    </a:lnTo>
                    <a:lnTo>
                      <a:pt x="247" y="2057"/>
                    </a:lnTo>
                    <a:lnTo>
                      <a:pt x="247" y="2019"/>
                    </a:lnTo>
                    <a:lnTo>
                      <a:pt x="266" y="1981"/>
                    </a:lnTo>
                    <a:lnTo>
                      <a:pt x="304" y="1924"/>
                    </a:lnTo>
                    <a:lnTo>
                      <a:pt x="304" y="1905"/>
                    </a:lnTo>
                    <a:lnTo>
                      <a:pt x="323" y="1886"/>
                    </a:lnTo>
                    <a:lnTo>
                      <a:pt x="323" y="1848"/>
                    </a:lnTo>
                    <a:lnTo>
                      <a:pt x="304" y="1810"/>
                    </a:lnTo>
                    <a:lnTo>
                      <a:pt x="304" y="1791"/>
                    </a:lnTo>
                    <a:lnTo>
                      <a:pt x="286" y="1772"/>
                    </a:lnTo>
                    <a:lnTo>
                      <a:pt x="266" y="1752"/>
                    </a:lnTo>
                    <a:lnTo>
                      <a:pt x="266" y="1714"/>
                    </a:lnTo>
                    <a:lnTo>
                      <a:pt x="247" y="1676"/>
                    </a:lnTo>
                    <a:lnTo>
                      <a:pt x="247" y="1657"/>
                    </a:lnTo>
                    <a:lnTo>
                      <a:pt x="266" y="1638"/>
                    </a:lnTo>
                    <a:lnTo>
                      <a:pt x="286" y="1600"/>
                    </a:lnTo>
                    <a:lnTo>
                      <a:pt x="323" y="1581"/>
                    </a:lnTo>
                    <a:lnTo>
                      <a:pt x="342" y="1562"/>
                    </a:lnTo>
                    <a:lnTo>
                      <a:pt x="381" y="1543"/>
                    </a:lnTo>
                    <a:lnTo>
                      <a:pt x="399" y="1524"/>
                    </a:lnTo>
                    <a:lnTo>
                      <a:pt x="476" y="1486"/>
                    </a:lnTo>
                    <a:lnTo>
                      <a:pt x="495" y="1467"/>
                    </a:lnTo>
                    <a:lnTo>
                      <a:pt x="495" y="1410"/>
                    </a:lnTo>
                    <a:lnTo>
                      <a:pt x="495" y="1315"/>
                    </a:lnTo>
                    <a:lnTo>
                      <a:pt x="514" y="1276"/>
                    </a:lnTo>
                    <a:lnTo>
                      <a:pt x="533" y="1200"/>
                    </a:lnTo>
                    <a:lnTo>
                      <a:pt x="552" y="1143"/>
                    </a:lnTo>
                    <a:lnTo>
                      <a:pt x="590" y="990"/>
                    </a:lnTo>
                    <a:lnTo>
                      <a:pt x="590" y="953"/>
                    </a:lnTo>
                    <a:lnTo>
                      <a:pt x="609" y="914"/>
                    </a:lnTo>
                    <a:lnTo>
                      <a:pt x="685" y="895"/>
                    </a:lnTo>
                    <a:lnTo>
                      <a:pt x="799" y="819"/>
                    </a:lnTo>
                    <a:lnTo>
                      <a:pt x="819" y="800"/>
                    </a:lnTo>
                    <a:lnTo>
                      <a:pt x="838" y="762"/>
                    </a:lnTo>
                    <a:lnTo>
                      <a:pt x="876" y="686"/>
                    </a:lnTo>
                    <a:lnTo>
                      <a:pt x="895" y="648"/>
                    </a:lnTo>
                    <a:lnTo>
                      <a:pt x="895" y="591"/>
                    </a:lnTo>
                    <a:lnTo>
                      <a:pt x="914" y="514"/>
                    </a:lnTo>
                    <a:lnTo>
                      <a:pt x="914" y="477"/>
                    </a:lnTo>
                    <a:lnTo>
                      <a:pt x="952" y="419"/>
                    </a:lnTo>
                    <a:lnTo>
                      <a:pt x="952" y="400"/>
                    </a:lnTo>
                    <a:lnTo>
                      <a:pt x="990" y="362"/>
                    </a:lnTo>
                    <a:lnTo>
                      <a:pt x="1047" y="324"/>
                    </a:lnTo>
                    <a:lnTo>
                      <a:pt x="1352" y="191"/>
                    </a:lnTo>
                    <a:lnTo>
                      <a:pt x="1390" y="172"/>
                    </a:lnTo>
                    <a:lnTo>
                      <a:pt x="1409" y="172"/>
                    </a:lnTo>
                    <a:lnTo>
                      <a:pt x="1447" y="114"/>
                    </a:lnTo>
                    <a:lnTo>
                      <a:pt x="1485" y="96"/>
                    </a:lnTo>
                    <a:lnTo>
                      <a:pt x="1505" y="76"/>
                    </a:lnTo>
                    <a:lnTo>
                      <a:pt x="1523" y="57"/>
                    </a:lnTo>
                    <a:lnTo>
                      <a:pt x="1542" y="57"/>
                    </a:lnTo>
                    <a:lnTo>
                      <a:pt x="1600" y="57"/>
                    </a:lnTo>
                    <a:lnTo>
                      <a:pt x="1619" y="57"/>
                    </a:lnTo>
                    <a:lnTo>
                      <a:pt x="1637" y="76"/>
                    </a:lnTo>
                    <a:lnTo>
                      <a:pt x="1657" y="76"/>
                    </a:lnTo>
                    <a:lnTo>
                      <a:pt x="1695" y="76"/>
                    </a:lnTo>
                    <a:lnTo>
                      <a:pt x="1790" y="96"/>
                    </a:lnTo>
                    <a:lnTo>
                      <a:pt x="1809" y="76"/>
                    </a:lnTo>
                    <a:lnTo>
                      <a:pt x="1866" y="57"/>
                    </a:lnTo>
                    <a:lnTo>
                      <a:pt x="1886" y="57"/>
                    </a:lnTo>
                    <a:lnTo>
                      <a:pt x="1923" y="76"/>
                    </a:lnTo>
                    <a:lnTo>
                      <a:pt x="1942" y="96"/>
                    </a:lnTo>
                    <a:lnTo>
                      <a:pt x="1981" y="96"/>
                    </a:lnTo>
                    <a:lnTo>
                      <a:pt x="2000" y="96"/>
                    </a:lnTo>
                    <a:lnTo>
                      <a:pt x="2018" y="96"/>
                    </a:lnTo>
                    <a:lnTo>
                      <a:pt x="2057" y="96"/>
                    </a:lnTo>
                    <a:lnTo>
                      <a:pt x="2076" y="96"/>
                    </a:lnTo>
                    <a:lnTo>
                      <a:pt x="2114" y="96"/>
                    </a:lnTo>
                    <a:lnTo>
                      <a:pt x="2152" y="96"/>
                    </a:lnTo>
                    <a:lnTo>
                      <a:pt x="2171" y="96"/>
                    </a:lnTo>
                    <a:lnTo>
                      <a:pt x="2171" y="76"/>
                    </a:lnTo>
                    <a:lnTo>
                      <a:pt x="2190" y="76"/>
                    </a:lnTo>
                    <a:lnTo>
                      <a:pt x="2190" y="96"/>
                    </a:lnTo>
                    <a:lnTo>
                      <a:pt x="2209" y="96"/>
                    </a:lnTo>
                    <a:lnTo>
                      <a:pt x="2228" y="114"/>
                    </a:lnTo>
                    <a:lnTo>
                      <a:pt x="2228" y="133"/>
                    </a:lnTo>
                    <a:lnTo>
                      <a:pt x="2267" y="133"/>
                    </a:lnTo>
                    <a:lnTo>
                      <a:pt x="2267" y="114"/>
                    </a:lnTo>
                    <a:lnTo>
                      <a:pt x="2285" y="96"/>
                    </a:lnTo>
                    <a:lnTo>
                      <a:pt x="2285" y="57"/>
                    </a:lnTo>
                    <a:lnTo>
                      <a:pt x="2304" y="38"/>
                    </a:lnTo>
                    <a:lnTo>
                      <a:pt x="2304" y="19"/>
                    </a:lnTo>
                    <a:lnTo>
                      <a:pt x="2323" y="19"/>
                    </a:lnTo>
                    <a:lnTo>
                      <a:pt x="2362" y="0"/>
                    </a:lnTo>
                    <a:lnTo>
                      <a:pt x="2381" y="0"/>
                    </a:lnTo>
                    <a:lnTo>
                      <a:pt x="2419" y="19"/>
                    </a:lnTo>
                    <a:lnTo>
                      <a:pt x="2457" y="38"/>
                    </a:lnTo>
                    <a:lnTo>
                      <a:pt x="2552" y="96"/>
                    </a:lnTo>
                    <a:lnTo>
                      <a:pt x="2571" y="96"/>
                    </a:lnTo>
                    <a:lnTo>
                      <a:pt x="2590" y="96"/>
                    </a:lnTo>
                    <a:lnTo>
                      <a:pt x="2647" y="96"/>
                    </a:lnTo>
                    <a:lnTo>
                      <a:pt x="2666" y="96"/>
                    </a:lnTo>
                    <a:lnTo>
                      <a:pt x="2704" y="133"/>
                    </a:lnTo>
                    <a:lnTo>
                      <a:pt x="2724" y="152"/>
                    </a:lnTo>
                    <a:lnTo>
                      <a:pt x="2743" y="152"/>
                    </a:lnTo>
                    <a:lnTo>
                      <a:pt x="2761" y="133"/>
                    </a:lnTo>
                    <a:lnTo>
                      <a:pt x="2780" y="133"/>
                    </a:lnTo>
                    <a:lnTo>
                      <a:pt x="2780" y="152"/>
                    </a:lnTo>
                    <a:lnTo>
                      <a:pt x="2819" y="172"/>
                    </a:lnTo>
                    <a:lnTo>
                      <a:pt x="2838" y="172"/>
                    </a:lnTo>
                    <a:lnTo>
                      <a:pt x="2857" y="172"/>
                    </a:lnTo>
                    <a:lnTo>
                      <a:pt x="2895" y="172"/>
                    </a:lnTo>
                    <a:lnTo>
                      <a:pt x="2914" y="172"/>
                    </a:lnTo>
                    <a:lnTo>
                      <a:pt x="2933" y="172"/>
                    </a:lnTo>
                    <a:lnTo>
                      <a:pt x="2933" y="152"/>
                    </a:lnTo>
                    <a:lnTo>
                      <a:pt x="2952" y="152"/>
                    </a:lnTo>
                    <a:lnTo>
                      <a:pt x="2971" y="133"/>
                    </a:lnTo>
                    <a:lnTo>
                      <a:pt x="2990" y="133"/>
                    </a:lnTo>
                    <a:lnTo>
                      <a:pt x="3009" y="152"/>
                    </a:lnTo>
                    <a:lnTo>
                      <a:pt x="3009" y="133"/>
                    </a:lnTo>
                    <a:lnTo>
                      <a:pt x="3028" y="133"/>
                    </a:lnTo>
                    <a:lnTo>
                      <a:pt x="3047" y="133"/>
                    </a:lnTo>
                    <a:lnTo>
                      <a:pt x="3066" y="133"/>
                    </a:lnTo>
                    <a:lnTo>
                      <a:pt x="3085" y="152"/>
                    </a:lnTo>
                    <a:lnTo>
                      <a:pt x="3105" y="172"/>
                    </a:lnTo>
                    <a:lnTo>
                      <a:pt x="3124" y="172"/>
                    </a:lnTo>
                    <a:lnTo>
                      <a:pt x="3200" y="228"/>
                    </a:lnTo>
                    <a:lnTo>
                      <a:pt x="3276" y="248"/>
                    </a:lnTo>
                    <a:lnTo>
                      <a:pt x="3371" y="286"/>
                    </a:lnTo>
                    <a:lnTo>
                      <a:pt x="3486" y="305"/>
                    </a:lnTo>
                    <a:lnTo>
                      <a:pt x="3486" y="324"/>
                    </a:lnTo>
                    <a:lnTo>
                      <a:pt x="3505" y="324"/>
                    </a:lnTo>
                    <a:lnTo>
                      <a:pt x="3542" y="381"/>
                    </a:lnTo>
                    <a:lnTo>
                      <a:pt x="3562" y="419"/>
                    </a:lnTo>
                    <a:lnTo>
                      <a:pt x="3581" y="438"/>
                    </a:lnTo>
                    <a:lnTo>
                      <a:pt x="3600" y="438"/>
                    </a:lnTo>
                    <a:lnTo>
                      <a:pt x="3638" y="438"/>
                    </a:lnTo>
                    <a:lnTo>
                      <a:pt x="3657" y="438"/>
                    </a:lnTo>
                    <a:lnTo>
                      <a:pt x="3676" y="419"/>
                    </a:lnTo>
                    <a:lnTo>
                      <a:pt x="3695" y="419"/>
                    </a:lnTo>
                    <a:lnTo>
                      <a:pt x="3714" y="419"/>
                    </a:lnTo>
                    <a:lnTo>
                      <a:pt x="3790" y="419"/>
                    </a:lnTo>
                    <a:lnTo>
                      <a:pt x="3809" y="438"/>
                    </a:lnTo>
                    <a:lnTo>
                      <a:pt x="3828" y="438"/>
                    </a:lnTo>
                    <a:lnTo>
                      <a:pt x="3847" y="438"/>
                    </a:lnTo>
                    <a:lnTo>
                      <a:pt x="3904" y="438"/>
                    </a:lnTo>
                    <a:lnTo>
                      <a:pt x="3923" y="419"/>
                    </a:lnTo>
                    <a:lnTo>
                      <a:pt x="3923" y="400"/>
                    </a:lnTo>
                    <a:lnTo>
                      <a:pt x="3943" y="400"/>
                    </a:lnTo>
                    <a:lnTo>
                      <a:pt x="3962" y="400"/>
                    </a:lnTo>
                    <a:lnTo>
                      <a:pt x="3981" y="419"/>
                    </a:lnTo>
                    <a:lnTo>
                      <a:pt x="3999" y="438"/>
                    </a:lnTo>
                    <a:lnTo>
                      <a:pt x="4019" y="438"/>
                    </a:lnTo>
                    <a:lnTo>
                      <a:pt x="4038" y="438"/>
                    </a:lnTo>
                    <a:lnTo>
                      <a:pt x="4038" y="419"/>
                    </a:lnTo>
                    <a:lnTo>
                      <a:pt x="4057" y="419"/>
                    </a:lnTo>
                    <a:lnTo>
                      <a:pt x="4076" y="438"/>
                    </a:lnTo>
                    <a:lnTo>
                      <a:pt x="4095" y="438"/>
                    </a:lnTo>
                    <a:lnTo>
                      <a:pt x="4114" y="438"/>
                    </a:lnTo>
                    <a:lnTo>
                      <a:pt x="4190" y="438"/>
                    </a:lnTo>
                    <a:lnTo>
                      <a:pt x="4209" y="419"/>
                    </a:lnTo>
                    <a:lnTo>
                      <a:pt x="4285" y="400"/>
                    </a:lnTo>
                    <a:lnTo>
                      <a:pt x="4304" y="419"/>
                    </a:lnTo>
                    <a:lnTo>
                      <a:pt x="4304" y="400"/>
                    </a:lnTo>
                    <a:lnTo>
                      <a:pt x="4324" y="381"/>
                    </a:lnTo>
                    <a:lnTo>
                      <a:pt x="4324" y="400"/>
                    </a:lnTo>
                    <a:lnTo>
                      <a:pt x="4343" y="400"/>
                    </a:lnTo>
                    <a:lnTo>
                      <a:pt x="4343" y="419"/>
                    </a:lnTo>
                    <a:lnTo>
                      <a:pt x="4343" y="438"/>
                    </a:lnTo>
                    <a:lnTo>
                      <a:pt x="4343" y="457"/>
                    </a:lnTo>
                    <a:lnTo>
                      <a:pt x="4380" y="477"/>
                    </a:lnTo>
                    <a:lnTo>
                      <a:pt x="4400" y="495"/>
                    </a:lnTo>
                    <a:lnTo>
                      <a:pt x="4380" y="514"/>
                    </a:lnTo>
                    <a:lnTo>
                      <a:pt x="4400" y="533"/>
                    </a:lnTo>
                    <a:lnTo>
                      <a:pt x="4419" y="553"/>
                    </a:lnTo>
                    <a:lnTo>
                      <a:pt x="4438" y="553"/>
                    </a:lnTo>
                    <a:lnTo>
                      <a:pt x="4457" y="553"/>
                    </a:lnTo>
                    <a:lnTo>
                      <a:pt x="4495" y="572"/>
                    </a:lnTo>
                    <a:lnTo>
                      <a:pt x="4495" y="591"/>
                    </a:lnTo>
                    <a:lnTo>
                      <a:pt x="4514" y="591"/>
                    </a:lnTo>
                    <a:lnTo>
                      <a:pt x="4533" y="591"/>
                    </a:lnTo>
                    <a:lnTo>
                      <a:pt x="4552" y="591"/>
                    </a:lnTo>
                    <a:lnTo>
                      <a:pt x="4571" y="609"/>
                    </a:lnTo>
                    <a:lnTo>
                      <a:pt x="4571" y="629"/>
                    </a:lnTo>
                    <a:lnTo>
                      <a:pt x="4590" y="648"/>
                    </a:lnTo>
                    <a:lnTo>
                      <a:pt x="4609" y="686"/>
                    </a:lnTo>
                    <a:lnTo>
                      <a:pt x="4647" y="762"/>
                    </a:lnTo>
                    <a:lnTo>
                      <a:pt x="4666" y="838"/>
                    </a:lnTo>
                    <a:lnTo>
                      <a:pt x="4666" y="895"/>
                    </a:lnTo>
                    <a:lnTo>
                      <a:pt x="4666" y="914"/>
                    </a:lnTo>
                    <a:lnTo>
                      <a:pt x="4647" y="971"/>
                    </a:lnTo>
                    <a:lnTo>
                      <a:pt x="4629" y="990"/>
                    </a:lnTo>
                    <a:lnTo>
                      <a:pt x="4629" y="1010"/>
                    </a:lnTo>
                    <a:lnTo>
                      <a:pt x="4629" y="1029"/>
                    </a:lnTo>
                    <a:lnTo>
                      <a:pt x="4647" y="1029"/>
                    </a:lnTo>
                    <a:lnTo>
                      <a:pt x="4647" y="1048"/>
                    </a:lnTo>
                    <a:lnTo>
                      <a:pt x="4666" y="1105"/>
                    </a:lnTo>
                    <a:lnTo>
                      <a:pt x="4666" y="1124"/>
                    </a:lnTo>
                    <a:lnTo>
                      <a:pt x="4666" y="1143"/>
                    </a:lnTo>
                    <a:lnTo>
                      <a:pt x="4685" y="1181"/>
                    </a:lnTo>
                    <a:lnTo>
                      <a:pt x="4705" y="1181"/>
                    </a:lnTo>
                    <a:lnTo>
                      <a:pt x="4705" y="1200"/>
                    </a:lnTo>
                    <a:lnTo>
                      <a:pt x="4724" y="1200"/>
                    </a:lnTo>
                    <a:lnTo>
                      <a:pt x="4724" y="1219"/>
                    </a:lnTo>
                    <a:lnTo>
                      <a:pt x="4724" y="1276"/>
                    </a:lnTo>
                    <a:lnTo>
                      <a:pt x="4724" y="1315"/>
                    </a:lnTo>
                    <a:lnTo>
                      <a:pt x="4705" y="1334"/>
                    </a:lnTo>
                    <a:lnTo>
                      <a:pt x="4705" y="1352"/>
                    </a:lnTo>
                    <a:lnTo>
                      <a:pt x="4685" y="1352"/>
                    </a:lnTo>
                    <a:lnTo>
                      <a:pt x="4685" y="1371"/>
                    </a:lnTo>
                    <a:lnTo>
                      <a:pt x="4685" y="1391"/>
                    </a:lnTo>
                    <a:lnTo>
                      <a:pt x="4685" y="1410"/>
                    </a:lnTo>
                    <a:lnTo>
                      <a:pt x="4705" y="1410"/>
                    </a:lnTo>
                    <a:lnTo>
                      <a:pt x="4724" y="1448"/>
                    </a:lnTo>
                    <a:lnTo>
                      <a:pt x="4743" y="1448"/>
                    </a:lnTo>
                    <a:lnTo>
                      <a:pt x="4761" y="1448"/>
                    </a:lnTo>
                    <a:lnTo>
                      <a:pt x="4761" y="1467"/>
                    </a:lnTo>
                    <a:lnTo>
                      <a:pt x="4761" y="1486"/>
                    </a:lnTo>
                    <a:lnTo>
                      <a:pt x="4781" y="1486"/>
                    </a:lnTo>
                    <a:lnTo>
                      <a:pt x="4781" y="1505"/>
                    </a:lnTo>
                    <a:lnTo>
                      <a:pt x="4800" y="1524"/>
                    </a:lnTo>
                    <a:lnTo>
                      <a:pt x="4800" y="1543"/>
                    </a:lnTo>
                    <a:lnTo>
                      <a:pt x="4819" y="1562"/>
                    </a:lnTo>
                    <a:lnTo>
                      <a:pt x="4838" y="1581"/>
                    </a:lnTo>
                    <a:lnTo>
                      <a:pt x="4857" y="1600"/>
                    </a:lnTo>
                    <a:lnTo>
                      <a:pt x="4876" y="1600"/>
                    </a:lnTo>
                    <a:lnTo>
                      <a:pt x="4895" y="1619"/>
                    </a:lnTo>
                    <a:lnTo>
                      <a:pt x="4914" y="1619"/>
                    </a:lnTo>
                    <a:lnTo>
                      <a:pt x="4914" y="1638"/>
                    </a:lnTo>
                    <a:lnTo>
                      <a:pt x="4933" y="1657"/>
                    </a:lnTo>
                    <a:lnTo>
                      <a:pt x="4933" y="1714"/>
                    </a:lnTo>
                    <a:lnTo>
                      <a:pt x="4933" y="1733"/>
                    </a:lnTo>
                    <a:lnTo>
                      <a:pt x="4933" y="1752"/>
                    </a:lnTo>
                    <a:lnTo>
                      <a:pt x="4952" y="1752"/>
                    </a:lnTo>
                    <a:lnTo>
                      <a:pt x="4952" y="1772"/>
                    </a:lnTo>
                    <a:lnTo>
                      <a:pt x="4971" y="1810"/>
                    </a:lnTo>
                    <a:lnTo>
                      <a:pt x="4971" y="1828"/>
                    </a:lnTo>
                    <a:lnTo>
                      <a:pt x="4990" y="1828"/>
                    </a:lnTo>
                    <a:lnTo>
                      <a:pt x="4990" y="1848"/>
                    </a:lnTo>
                    <a:lnTo>
                      <a:pt x="5009" y="1848"/>
                    </a:lnTo>
                    <a:lnTo>
                      <a:pt x="5028" y="1848"/>
                    </a:lnTo>
                    <a:lnTo>
                      <a:pt x="5028" y="1867"/>
                    </a:lnTo>
                    <a:lnTo>
                      <a:pt x="5028" y="1886"/>
                    </a:lnTo>
                    <a:lnTo>
                      <a:pt x="5009" y="1905"/>
                    </a:lnTo>
                    <a:lnTo>
                      <a:pt x="5009" y="1924"/>
                    </a:lnTo>
                    <a:lnTo>
                      <a:pt x="5028" y="1924"/>
                    </a:lnTo>
                    <a:lnTo>
                      <a:pt x="5028" y="1943"/>
                    </a:lnTo>
                    <a:lnTo>
                      <a:pt x="5009" y="1943"/>
                    </a:lnTo>
                    <a:lnTo>
                      <a:pt x="4971" y="1962"/>
                    </a:lnTo>
                    <a:lnTo>
                      <a:pt x="4971" y="1981"/>
                    </a:lnTo>
                    <a:lnTo>
                      <a:pt x="4990" y="2000"/>
                    </a:lnTo>
                    <a:lnTo>
                      <a:pt x="4990" y="2019"/>
                    </a:lnTo>
                    <a:lnTo>
                      <a:pt x="4971" y="2038"/>
                    </a:lnTo>
                    <a:lnTo>
                      <a:pt x="4990" y="2038"/>
                    </a:lnTo>
                    <a:lnTo>
                      <a:pt x="4990" y="2057"/>
                    </a:lnTo>
                    <a:lnTo>
                      <a:pt x="4971" y="2057"/>
                    </a:lnTo>
                    <a:lnTo>
                      <a:pt x="4952" y="2057"/>
                    </a:lnTo>
                    <a:lnTo>
                      <a:pt x="4952" y="2077"/>
                    </a:lnTo>
                    <a:lnTo>
                      <a:pt x="4952" y="2095"/>
                    </a:lnTo>
                    <a:lnTo>
                      <a:pt x="4952" y="2114"/>
                    </a:lnTo>
                    <a:lnTo>
                      <a:pt x="4971" y="2133"/>
                    </a:lnTo>
                    <a:lnTo>
                      <a:pt x="4952" y="2172"/>
                    </a:lnTo>
                    <a:lnTo>
                      <a:pt x="4952" y="2191"/>
                    </a:lnTo>
                    <a:lnTo>
                      <a:pt x="4971" y="2191"/>
                    </a:lnTo>
                    <a:lnTo>
                      <a:pt x="4971" y="2209"/>
                    </a:lnTo>
                    <a:lnTo>
                      <a:pt x="5047" y="2229"/>
                    </a:lnTo>
                    <a:lnTo>
                      <a:pt x="5066" y="2229"/>
                    </a:lnTo>
                    <a:lnTo>
                      <a:pt x="5086" y="2209"/>
                    </a:lnTo>
                    <a:lnTo>
                      <a:pt x="5105" y="2209"/>
                    </a:lnTo>
                    <a:lnTo>
                      <a:pt x="5162" y="2209"/>
                    </a:lnTo>
                    <a:lnTo>
                      <a:pt x="5200" y="2209"/>
                    </a:lnTo>
                    <a:lnTo>
                      <a:pt x="5219" y="2191"/>
                    </a:lnTo>
                    <a:lnTo>
                      <a:pt x="5219" y="2172"/>
                    </a:lnTo>
                    <a:lnTo>
                      <a:pt x="5238" y="2172"/>
                    </a:lnTo>
                    <a:lnTo>
                      <a:pt x="5257" y="2191"/>
                    </a:lnTo>
                    <a:lnTo>
                      <a:pt x="5295" y="2209"/>
                    </a:lnTo>
                    <a:lnTo>
                      <a:pt x="5352" y="2191"/>
                    </a:lnTo>
                    <a:lnTo>
                      <a:pt x="5390" y="2209"/>
                    </a:lnTo>
                    <a:lnTo>
                      <a:pt x="5390" y="2191"/>
                    </a:lnTo>
                    <a:lnTo>
                      <a:pt x="5371" y="2191"/>
                    </a:lnTo>
                    <a:lnTo>
                      <a:pt x="5409" y="2191"/>
                    </a:lnTo>
                    <a:lnTo>
                      <a:pt x="5409" y="2209"/>
                    </a:lnTo>
                    <a:lnTo>
                      <a:pt x="5428" y="2209"/>
                    </a:lnTo>
                    <a:lnTo>
                      <a:pt x="5447" y="2229"/>
                    </a:lnTo>
                    <a:lnTo>
                      <a:pt x="5467" y="2229"/>
                    </a:lnTo>
                    <a:lnTo>
                      <a:pt x="5486" y="2229"/>
                    </a:lnTo>
                    <a:lnTo>
                      <a:pt x="5523" y="2209"/>
                    </a:lnTo>
                    <a:lnTo>
                      <a:pt x="5543" y="2209"/>
                    </a:lnTo>
                    <a:lnTo>
                      <a:pt x="5543" y="2229"/>
                    </a:lnTo>
                    <a:lnTo>
                      <a:pt x="5562" y="2229"/>
                    </a:lnTo>
                    <a:lnTo>
                      <a:pt x="5581" y="2229"/>
                    </a:lnTo>
                    <a:lnTo>
                      <a:pt x="5600" y="2209"/>
                    </a:lnTo>
                    <a:lnTo>
                      <a:pt x="5619" y="2209"/>
                    </a:lnTo>
                    <a:lnTo>
                      <a:pt x="5638" y="2209"/>
                    </a:lnTo>
                    <a:lnTo>
                      <a:pt x="5638" y="2229"/>
                    </a:lnTo>
                    <a:lnTo>
                      <a:pt x="5657" y="2248"/>
                    </a:lnTo>
                    <a:lnTo>
                      <a:pt x="5714" y="2267"/>
                    </a:lnTo>
                    <a:lnTo>
                      <a:pt x="5714" y="2286"/>
                    </a:lnTo>
                    <a:lnTo>
                      <a:pt x="5714" y="2305"/>
                    </a:lnTo>
                    <a:lnTo>
                      <a:pt x="5695" y="2324"/>
                    </a:lnTo>
                    <a:lnTo>
                      <a:pt x="5676" y="2343"/>
                    </a:lnTo>
                    <a:lnTo>
                      <a:pt x="5657" y="2343"/>
                    </a:lnTo>
                    <a:lnTo>
                      <a:pt x="5657" y="2362"/>
                    </a:lnTo>
                    <a:lnTo>
                      <a:pt x="5676" y="2400"/>
                    </a:lnTo>
                    <a:lnTo>
                      <a:pt x="5676" y="2419"/>
                    </a:lnTo>
                    <a:lnTo>
                      <a:pt x="5657" y="2438"/>
                    </a:lnTo>
                    <a:lnTo>
                      <a:pt x="5657" y="2458"/>
                    </a:lnTo>
                    <a:lnTo>
                      <a:pt x="5657" y="2476"/>
                    </a:lnTo>
                    <a:lnTo>
                      <a:pt x="5657" y="2514"/>
                    </a:lnTo>
                    <a:lnTo>
                      <a:pt x="5638" y="2514"/>
                    </a:lnTo>
                    <a:lnTo>
                      <a:pt x="5619" y="2534"/>
                    </a:lnTo>
                    <a:lnTo>
                      <a:pt x="5619" y="2553"/>
                    </a:lnTo>
                    <a:lnTo>
                      <a:pt x="5638" y="2590"/>
                    </a:lnTo>
                    <a:lnTo>
                      <a:pt x="5657" y="2590"/>
                    </a:lnTo>
                    <a:lnTo>
                      <a:pt x="5676" y="2610"/>
                    </a:lnTo>
                    <a:lnTo>
                      <a:pt x="5695" y="2629"/>
                    </a:lnTo>
                    <a:lnTo>
                      <a:pt x="5714" y="2629"/>
                    </a:lnTo>
                    <a:lnTo>
                      <a:pt x="5714" y="2610"/>
                    </a:lnTo>
                    <a:lnTo>
                      <a:pt x="5733" y="2590"/>
                    </a:lnTo>
                    <a:lnTo>
                      <a:pt x="5733" y="2572"/>
                    </a:lnTo>
                    <a:lnTo>
                      <a:pt x="5752" y="2572"/>
                    </a:lnTo>
                    <a:lnTo>
                      <a:pt x="5733" y="2553"/>
                    </a:lnTo>
                    <a:lnTo>
                      <a:pt x="5733" y="2534"/>
                    </a:lnTo>
                    <a:lnTo>
                      <a:pt x="5752" y="2534"/>
                    </a:lnTo>
                    <a:lnTo>
                      <a:pt x="5752" y="2514"/>
                    </a:lnTo>
                    <a:lnTo>
                      <a:pt x="5771" y="2514"/>
                    </a:lnTo>
                    <a:lnTo>
                      <a:pt x="5790" y="2495"/>
                    </a:lnTo>
                    <a:lnTo>
                      <a:pt x="5809" y="2514"/>
                    </a:lnTo>
                    <a:lnTo>
                      <a:pt x="5828" y="2514"/>
                    </a:lnTo>
                    <a:lnTo>
                      <a:pt x="5848" y="2514"/>
                    </a:lnTo>
                    <a:lnTo>
                      <a:pt x="5848" y="2534"/>
                    </a:lnTo>
                    <a:lnTo>
                      <a:pt x="5867" y="2534"/>
                    </a:lnTo>
                    <a:lnTo>
                      <a:pt x="5867" y="2553"/>
                    </a:lnTo>
                    <a:lnTo>
                      <a:pt x="5885" y="2553"/>
                    </a:lnTo>
                    <a:lnTo>
                      <a:pt x="5904" y="2553"/>
                    </a:lnTo>
                    <a:lnTo>
                      <a:pt x="5924" y="2572"/>
                    </a:lnTo>
                    <a:lnTo>
                      <a:pt x="5962" y="2553"/>
                    </a:lnTo>
                    <a:lnTo>
                      <a:pt x="5980" y="2610"/>
                    </a:lnTo>
                    <a:lnTo>
                      <a:pt x="5980" y="2629"/>
                    </a:lnTo>
                    <a:lnTo>
                      <a:pt x="5980" y="2648"/>
                    </a:lnTo>
                    <a:lnTo>
                      <a:pt x="6000" y="2686"/>
                    </a:lnTo>
                    <a:lnTo>
                      <a:pt x="6000" y="2705"/>
                    </a:lnTo>
                    <a:lnTo>
                      <a:pt x="6000" y="2724"/>
                    </a:lnTo>
                    <a:lnTo>
                      <a:pt x="6000" y="2743"/>
                    </a:lnTo>
                    <a:lnTo>
                      <a:pt x="6019" y="2743"/>
                    </a:lnTo>
                    <a:lnTo>
                      <a:pt x="6019" y="2762"/>
                    </a:lnTo>
                    <a:lnTo>
                      <a:pt x="6038" y="2762"/>
                    </a:lnTo>
                    <a:lnTo>
                      <a:pt x="6095" y="2781"/>
                    </a:lnTo>
                    <a:lnTo>
                      <a:pt x="6114" y="2781"/>
                    </a:lnTo>
                    <a:lnTo>
                      <a:pt x="6114" y="2762"/>
                    </a:lnTo>
                    <a:lnTo>
                      <a:pt x="6133" y="2762"/>
                    </a:lnTo>
                    <a:lnTo>
                      <a:pt x="6152" y="2762"/>
                    </a:lnTo>
                    <a:lnTo>
                      <a:pt x="6152" y="2781"/>
                    </a:lnTo>
                    <a:lnTo>
                      <a:pt x="6133" y="2781"/>
                    </a:lnTo>
                    <a:lnTo>
                      <a:pt x="6114" y="2819"/>
                    </a:lnTo>
                    <a:lnTo>
                      <a:pt x="6114" y="2838"/>
                    </a:lnTo>
                    <a:lnTo>
                      <a:pt x="6095" y="2838"/>
                    </a:lnTo>
                    <a:lnTo>
                      <a:pt x="6095" y="2857"/>
                    </a:lnTo>
                    <a:lnTo>
                      <a:pt x="6095" y="2876"/>
                    </a:lnTo>
                    <a:lnTo>
                      <a:pt x="6019" y="2915"/>
                    </a:lnTo>
                    <a:lnTo>
                      <a:pt x="6019" y="2934"/>
                    </a:lnTo>
                    <a:lnTo>
                      <a:pt x="6000" y="2971"/>
                    </a:lnTo>
                    <a:lnTo>
                      <a:pt x="5980" y="3010"/>
                    </a:lnTo>
                    <a:lnTo>
                      <a:pt x="5962" y="3010"/>
                    </a:lnTo>
                    <a:lnTo>
                      <a:pt x="5943" y="3010"/>
                    </a:lnTo>
                    <a:lnTo>
                      <a:pt x="5943" y="2991"/>
                    </a:lnTo>
                    <a:lnTo>
                      <a:pt x="5943" y="2971"/>
                    </a:lnTo>
                    <a:lnTo>
                      <a:pt x="5962" y="2895"/>
                    </a:lnTo>
                    <a:lnTo>
                      <a:pt x="5980" y="2876"/>
                    </a:lnTo>
                    <a:lnTo>
                      <a:pt x="6000" y="2857"/>
                    </a:lnTo>
                    <a:lnTo>
                      <a:pt x="6057" y="2838"/>
                    </a:lnTo>
                    <a:lnTo>
                      <a:pt x="6057" y="2819"/>
                    </a:lnTo>
                    <a:lnTo>
                      <a:pt x="6038" y="2819"/>
                    </a:lnTo>
                    <a:lnTo>
                      <a:pt x="6038" y="2838"/>
                    </a:lnTo>
                    <a:lnTo>
                      <a:pt x="6019" y="2838"/>
                    </a:lnTo>
                    <a:lnTo>
                      <a:pt x="6000" y="2838"/>
                    </a:lnTo>
                    <a:lnTo>
                      <a:pt x="5980" y="2838"/>
                    </a:lnTo>
                    <a:lnTo>
                      <a:pt x="5962" y="2857"/>
                    </a:lnTo>
                    <a:lnTo>
                      <a:pt x="5943" y="2857"/>
                    </a:lnTo>
                    <a:lnTo>
                      <a:pt x="5943" y="2876"/>
                    </a:lnTo>
                    <a:lnTo>
                      <a:pt x="5943" y="2857"/>
                    </a:lnTo>
                    <a:lnTo>
                      <a:pt x="5924" y="2838"/>
                    </a:lnTo>
                    <a:lnTo>
                      <a:pt x="5904" y="2838"/>
                    </a:lnTo>
                    <a:lnTo>
                      <a:pt x="5904" y="2857"/>
                    </a:lnTo>
                    <a:lnTo>
                      <a:pt x="5904" y="2876"/>
                    </a:lnTo>
                    <a:lnTo>
                      <a:pt x="5904" y="2895"/>
                    </a:lnTo>
                    <a:lnTo>
                      <a:pt x="5885" y="2895"/>
                    </a:lnTo>
                    <a:lnTo>
                      <a:pt x="5885" y="2915"/>
                    </a:lnTo>
                    <a:lnTo>
                      <a:pt x="5867" y="2915"/>
                    </a:lnTo>
                    <a:lnTo>
                      <a:pt x="5885" y="2876"/>
                    </a:lnTo>
                    <a:lnTo>
                      <a:pt x="5867" y="2876"/>
                    </a:lnTo>
                    <a:lnTo>
                      <a:pt x="5867" y="2819"/>
                    </a:lnTo>
                    <a:lnTo>
                      <a:pt x="5867" y="2800"/>
                    </a:lnTo>
                    <a:lnTo>
                      <a:pt x="5867" y="2781"/>
                    </a:lnTo>
                    <a:lnTo>
                      <a:pt x="5848" y="2800"/>
                    </a:lnTo>
                    <a:lnTo>
                      <a:pt x="5848" y="2819"/>
                    </a:lnTo>
                    <a:lnTo>
                      <a:pt x="5828" y="2819"/>
                    </a:lnTo>
                    <a:lnTo>
                      <a:pt x="5828" y="2838"/>
                    </a:lnTo>
                    <a:lnTo>
                      <a:pt x="5848" y="2838"/>
                    </a:lnTo>
                    <a:lnTo>
                      <a:pt x="5848" y="2857"/>
                    </a:lnTo>
                    <a:lnTo>
                      <a:pt x="5828" y="2857"/>
                    </a:lnTo>
                    <a:lnTo>
                      <a:pt x="5809" y="2838"/>
                    </a:lnTo>
                    <a:lnTo>
                      <a:pt x="5790" y="2838"/>
                    </a:lnTo>
                    <a:lnTo>
                      <a:pt x="5790" y="2819"/>
                    </a:lnTo>
                    <a:lnTo>
                      <a:pt x="5771" y="2800"/>
                    </a:lnTo>
                    <a:lnTo>
                      <a:pt x="5771" y="2781"/>
                    </a:lnTo>
                    <a:lnTo>
                      <a:pt x="5771" y="2819"/>
                    </a:lnTo>
                    <a:lnTo>
                      <a:pt x="5752" y="2800"/>
                    </a:lnTo>
                    <a:lnTo>
                      <a:pt x="5752" y="2819"/>
                    </a:lnTo>
                    <a:lnTo>
                      <a:pt x="5771" y="2876"/>
                    </a:lnTo>
                    <a:lnTo>
                      <a:pt x="5752" y="2876"/>
                    </a:lnTo>
                    <a:lnTo>
                      <a:pt x="5733" y="2876"/>
                    </a:lnTo>
                    <a:lnTo>
                      <a:pt x="5714" y="2876"/>
                    </a:lnTo>
                    <a:lnTo>
                      <a:pt x="5714" y="2895"/>
                    </a:lnTo>
                    <a:lnTo>
                      <a:pt x="5752" y="2895"/>
                    </a:lnTo>
                    <a:lnTo>
                      <a:pt x="5771" y="2915"/>
                    </a:lnTo>
                    <a:lnTo>
                      <a:pt x="5752" y="2915"/>
                    </a:lnTo>
                    <a:lnTo>
                      <a:pt x="5752" y="2934"/>
                    </a:lnTo>
                    <a:lnTo>
                      <a:pt x="5771" y="2934"/>
                    </a:lnTo>
                    <a:lnTo>
                      <a:pt x="5790" y="2952"/>
                    </a:lnTo>
                    <a:lnTo>
                      <a:pt x="5790" y="2971"/>
                    </a:lnTo>
                    <a:lnTo>
                      <a:pt x="5790" y="2991"/>
                    </a:lnTo>
                    <a:lnTo>
                      <a:pt x="5771" y="2991"/>
                    </a:lnTo>
                    <a:lnTo>
                      <a:pt x="5752" y="2991"/>
                    </a:lnTo>
                    <a:lnTo>
                      <a:pt x="5752" y="3010"/>
                    </a:lnTo>
                    <a:lnTo>
                      <a:pt x="5752" y="3029"/>
                    </a:lnTo>
                    <a:lnTo>
                      <a:pt x="5733" y="3029"/>
                    </a:lnTo>
                    <a:lnTo>
                      <a:pt x="5714" y="3029"/>
                    </a:lnTo>
                    <a:lnTo>
                      <a:pt x="5695" y="3010"/>
                    </a:lnTo>
                    <a:lnTo>
                      <a:pt x="5676" y="3010"/>
                    </a:lnTo>
                    <a:lnTo>
                      <a:pt x="5657" y="3010"/>
                    </a:lnTo>
                    <a:lnTo>
                      <a:pt x="5638" y="3010"/>
                    </a:lnTo>
                    <a:lnTo>
                      <a:pt x="5600" y="3010"/>
                    </a:lnTo>
                    <a:lnTo>
                      <a:pt x="5581" y="2991"/>
                    </a:lnTo>
                    <a:lnTo>
                      <a:pt x="5543" y="2971"/>
                    </a:lnTo>
                    <a:lnTo>
                      <a:pt x="5523" y="2952"/>
                    </a:lnTo>
                    <a:lnTo>
                      <a:pt x="5486" y="2915"/>
                    </a:lnTo>
                    <a:lnTo>
                      <a:pt x="5486" y="2895"/>
                    </a:lnTo>
                    <a:lnTo>
                      <a:pt x="5486" y="2915"/>
                    </a:lnTo>
                    <a:lnTo>
                      <a:pt x="5504" y="2952"/>
                    </a:lnTo>
                    <a:lnTo>
                      <a:pt x="5504" y="2971"/>
                    </a:lnTo>
                    <a:lnTo>
                      <a:pt x="5504" y="2991"/>
                    </a:lnTo>
                    <a:lnTo>
                      <a:pt x="5523" y="2991"/>
                    </a:lnTo>
                    <a:lnTo>
                      <a:pt x="5543" y="3010"/>
                    </a:lnTo>
                    <a:lnTo>
                      <a:pt x="5523" y="3029"/>
                    </a:lnTo>
                    <a:lnTo>
                      <a:pt x="5504" y="3029"/>
                    </a:lnTo>
                    <a:lnTo>
                      <a:pt x="5504" y="3048"/>
                    </a:lnTo>
                    <a:lnTo>
                      <a:pt x="5543" y="3048"/>
                    </a:lnTo>
                    <a:lnTo>
                      <a:pt x="5562" y="3048"/>
                    </a:lnTo>
                    <a:lnTo>
                      <a:pt x="5600" y="3048"/>
                    </a:lnTo>
                    <a:lnTo>
                      <a:pt x="5600" y="3067"/>
                    </a:lnTo>
                    <a:lnTo>
                      <a:pt x="5581" y="3067"/>
                    </a:lnTo>
                    <a:lnTo>
                      <a:pt x="5562" y="3067"/>
                    </a:lnTo>
                    <a:lnTo>
                      <a:pt x="5581" y="3086"/>
                    </a:lnTo>
                    <a:lnTo>
                      <a:pt x="5600" y="3086"/>
                    </a:lnTo>
                    <a:lnTo>
                      <a:pt x="5619" y="3105"/>
                    </a:lnTo>
                    <a:lnTo>
                      <a:pt x="5619" y="3086"/>
                    </a:lnTo>
                    <a:lnTo>
                      <a:pt x="5638" y="3086"/>
                    </a:lnTo>
                    <a:lnTo>
                      <a:pt x="5657" y="3086"/>
                    </a:lnTo>
                    <a:lnTo>
                      <a:pt x="5695" y="3067"/>
                    </a:lnTo>
                    <a:lnTo>
                      <a:pt x="5714" y="3086"/>
                    </a:lnTo>
                    <a:lnTo>
                      <a:pt x="5733" y="3105"/>
                    </a:lnTo>
                    <a:lnTo>
                      <a:pt x="5733" y="3124"/>
                    </a:lnTo>
                    <a:lnTo>
                      <a:pt x="5733" y="3105"/>
                    </a:lnTo>
                    <a:lnTo>
                      <a:pt x="5714" y="3124"/>
                    </a:lnTo>
                    <a:lnTo>
                      <a:pt x="5733" y="3143"/>
                    </a:lnTo>
                    <a:lnTo>
                      <a:pt x="5733" y="3124"/>
                    </a:lnTo>
                    <a:lnTo>
                      <a:pt x="5752" y="3124"/>
                    </a:lnTo>
                    <a:lnTo>
                      <a:pt x="5752" y="3105"/>
                    </a:lnTo>
                    <a:lnTo>
                      <a:pt x="5771" y="3105"/>
                    </a:lnTo>
                    <a:lnTo>
                      <a:pt x="5790" y="3105"/>
                    </a:lnTo>
                    <a:lnTo>
                      <a:pt x="5809" y="3105"/>
                    </a:lnTo>
                    <a:lnTo>
                      <a:pt x="5848" y="3124"/>
                    </a:lnTo>
                    <a:lnTo>
                      <a:pt x="5809" y="3162"/>
                    </a:lnTo>
                    <a:lnTo>
                      <a:pt x="5771" y="3181"/>
                    </a:lnTo>
                    <a:lnTo>
                      <a:pt x="5695" y="3333"/>
                    </a:lnTo>
                    <a:lnTo>
                      <a:pt x="5695" y="3372"/>
                    </a:lnTo>
                    <a:lnTo>
                      <a:pt x="5676" y="3410"/>
                    </a:lnTo>
                    <a:lnTo>
                      <a:pt x="5657" y="3410"/>
                    </a:lnTo>
                    <a:lnTo>
                      <a:pt x="5638" y="3391"/>
                    </a:lnTo>
                    <a:lnTo>
                      <a:pt x="5638" y="3372"/>
                    </a:lnTo>
                    <a:lnTo>
                      <a:pt x="5619" y="3372"/>
                    </a:lnTo>
                    <a:lnTo>
                      <a:pt x="5600" y="3372"/>
                    </a:lnTo>
                    <a:lnTo>
                      <a:pt x="5600" y="3391"/>
                    </a:lnTo>
                    <a:lnTo>
                      <a:pt x="5619" y="3391"/>
                    </a:lnTo>
                    <a:lnTo>
                      <a:pt x="5638" y="3410"/>
                    </a:lnTo>
                    <a:lnTo>
                      <a:pt x="5638" y="3429"/>
                    </a:lnTo>
                    <a:lnTo>
                      <a:pt x="5562" y="3410"/>
                    </a:lnTo>
                    <a:lnTo>
                      <a:pt x="5486" y="3429"/>
                    </a:lnTo>
                    <a:lnTo>
                      <a:pt x="5467" y="3429"/>
                    </a:lnTo>
                    <a:lnTo>
                      <a:pt x="5447" y="3448"/>
                    </a:lnTo>
                    <a:lnTo>
                      <a:pt x="5467" y="3467"/>
                    </a:lnTo>
                    <a:lnTo>
                      <a:pt x="5467" y="3448"/>
                    </a:lnTo>
                    <a:lnTo>
                      <a:pt x="5486" y="3448"/>
                    </a:lnTo>
                    <a:lnTo>
                      <a:pt x="5638" y="3448"/>
                    </a:lnTo>
                    <a:lnTo>
                      <a:pt x="5638" y="3429"/>
                    </a:lnTo>
                    <a:lnTo>
                      <a:pt x="5657" y="3429"/>
                    </a:lnTo>
                    <a:lnTo>
                      <a:pt x="5657" y="3448"/>
                    </a:lnTo>
                    <a:lnTo>
                      <a:pt x="5657" y="3467"/>
                    </a:lnTo>
                    <a:lnTo>
                      <a:pt x="5638" y="3543"/>
                    </a:lnTo>
                    <a:lnTo>
                      <a:pt x="5638" y="3562"/>
                    </a:lnTo>
                    <a:lnTo>
                      <a:pt x="5600" y="3562"/>
                    </a:lnTo>
                    <a:lnTo>
                      <a:pt x="5562" y="3543"/>
                    </a:lnTo>
                    <a:lnTo>
                      <a:pt x="5314" y="3562"/>
                    </a:lnTo>
                    <a:lnTo>
                      <a:pt x="5314" y="3581"/>
                    </a:lnTo>
                    <a:lnTo>
                      <a:pt x="5295" y="3581"/>
                    </a:lnTo>
                    <a:lnTo>
                      <a:pt x="5276" y="3581"/>
                    </a:lnTo>
                    <a:lnTo>
                      <a:pt x="5257" y="3581"/>
                    </a:lnTo>
                    <a:lnTo>
                      <a:pt x="5238" y="3581"/>
                    </a:lnTo>
                    <a:lnTo>
                      <a:pt x="5219" y="3581"/>
                    </a:lnTo>
                    <a:lnTo>
                      <a:pt x="5200" y="3581"/>
                    </a:lnTo>
                    <a:lnTo>
                      <a:pt x="5200" y="3600"/>
                    </a:lnTo>
                    <a:lnTo>
                      <a:pt x="5181" y="3581"/>
                    </a:lnTo>
                    <a:lnTo>
                      <a:pt x="5162" y="3600"/>
                    </a:lnTo>
                    <a:lnTo>
                      <a:pt x="5142" y="3600"/>
                    </a:lnTo>
                    <a:lnTo>
                      <a:pt x="5142" y="3581"/>
                    </a:lnTo>
                    <a:lnTo>
                      <a:pt x="5142" y="3562"/>
                    </a:lnTo>
                    <a:lnTo>
                      <a:pt x="5123" y="3562"/>
                    </a:lnTo>
                    <a:lnTo>
                      <a:pt x="5123" y="3581"/>
                    </a:lnTo>
                    <a:lnTo>
                      <a:pt x="5105" y="3581"/>
                    </a:lnTo>
                    <a:lnTo>
                      <a:pt x="5086" y="3581"/>
                    </a:lnTo>
                    <a:lnTo>
                      <a:pt x="5066" y="3600"/>
                    </a:lnTo>
                    <a:lnTo>
                      <a:pt x="5047" y="3600"/>
                    </a:lnTo>
                    <a:lnTo>
                      <a:pt x="5028" y="3619"/>
                    </a:lnTo>
                    <a:lnTo>
                      <a:pt x="5009" y="3638"/>
                    </a:lnTo>
                    <a:lnTo>
                      <a:pt x="4971" y="3677"/>
                    </a:lnTo>
                    <a:lnTo>
                      <a:pt x="4971" y="3695"/>
                    </a:lnTo>
                    <a:lnTo>
                      <a:pt x="4895" y="3733"/>
                    </a:lnTo>
                    <a:lnTo>
                      <a:pt x="4838" y="3753"/>
                    </a:lnTo>
                    <a:lnTo>
                      <a:pt x="4819" y="3753"/>
                    </a:lnTo>
                    <a:lnTo>
                      <a:pt x="4800" y="3753"/>
                    </a:lnTo>
                    <a:lnTo>
                      <a:pt x="4800" y="3772"/>
                    </a:lnTo>
                    <a:lnTo>
                      <a:pt x="4781" y="3791"/>
                    </a:lnTo>
                    <a:lnTo>
                      <a:pt x="4781" y="3809"/>
                    </a:lnTo>
                    <a:lnTo>
                      <a:pt x="4761" y="3809"/>
                    </a:lnTo>
                    <a:lnTo>
                      <a:pt x="4724" y="3809"/>
                    </a:lnTo>
                    <a:lnTo>
                      <a:pt x="4705" y="3809"/>
                    </a:lnTo>
                    <a:lnTo>
                      <a:pt x="4685" y="3809"/>
                    </a:lnTo>
                    <a:lnTo>
                      <a:pt x="4629" y="3772"/>
                    </a:lnTo>
                    <a:lnTo>
                      <a:pt x="4571" y="3733"/>
                    </a:lnTo>
                    <a:lnTo>
                      <a:pt x="4552" y="3733"/>
                    </a:lnTo>
                    <a:lnTo>
                      <a:pt x="4552" y="3714"/>
                    </a:lnTo>
                    <a:lnTo>
                      <a:pt x="4533" y="3714"/>
                    </a:lnTo>
                    <a:lnTo>
                      <a:pt x="4476" y="3677"/>
                    </a:lnTo>
                    <a:lnTo>
                      <a:pt x="4457" y="3657"/>
                    </a:lnTo>
                    <a:lnTo>
                      <a:pt x="4457" y="3638"/>
                    </a:lnTo>
                    <a:lnTo>
                      <a:pt x="4438" y="3638"/>
                    </a:lnTo>
                    <a:lnTo>
                      <a:pt x="4438" y="3619"/>
                    </a:lnTo>
                    <a:lnTo>
                      <a:pt x="4419" y="3619"/>
                    </a:lnTo>
                    <a:lnTo>
                      <a:pt x="4400" y="3600"/>
                    </a:lnTo>
                    <a:lnTo>
                      <a:pt x="4380" y="3600"/>
                    </a:lnTo>
                    <a:lnTo>
                      <a:pt x="4362" y="3600"/>
                    </a:lnTo>
                    <a:lnTo>
                      <a:pt x="4362" y="3581"/>
                    </a:lnTo>
                    <a:lnTo>
                      <a:pt x="4343" y="3600"/>
                    </a:lnTo>
                    <a:lnTo>
                      <a:pt x="4304" y="3581"/>
                    </a:lnTo>
                    <a:lnTo>
                      <a:pt x="4304" y="3600"/>
                    </a:lnTo>
                    <a:lnTo>
                      <a:pt x="4285" y="3600"/>
                    </a:lnTo>
                    <a:lnTo>
                      <a:pt x="4190" y="3619"/>
                    </a:lnTo>
                    <a:lnTo>
                      <a:pt x="4171" y="3619"/>
                    </a:lnTo>
                    <a:lnTo>
                      <a:pt x="4152" y="3619"/>
                    </a:lnTo>
                    <a:lnTo>
                      <a:pt x="4152" y="3638"/>
                    </a:lnTo>
                    <a:lnTo>
                      <a:pt x="4133" y="3638"/>
                    </a:lnTo>
                    <a:lnTo>
                      <a:pt x="4114" y="3619"/>
                    </a:lnTo>
                    <a:lnTo>
                      <a:pt x="4095" y="3619"/>
                    </a:lnTo>
                    <a:lnTo>
                      <a:pt x="4076" y="3619"/>
                    </a:lnTo>
                    <a:lnTo>
                      <a:pt x="4057" y="3619"/>
                    </a:lnTo>
                    <a:lnTo>
                      <a:pt x="4038" y="3619"/>
                    </a:lnTo>
                    <a:lnTo>
                      <a:pt x="4019" y="3619"/>
                    </a:lnTo>
                    <a:lnTo>
                      <a:pt x="4019" y="3638"/>
                    </a:lnTo>
                    <a:lnTo>
                      <a:pt x="3999" y="3638"/>
                    </a:lnTo>
                    <a:lnTo>
                      <a:pt x="3999" y="3657"/>
                    </a:lnTo>
                    <a:lnTo>
                      <a:pt x="3999" y="3677"/>
                    </a:lnTo>
                    <a:lnTo>
                      <a:pt x="3999" y="3695"/>
                    </a:lnTo>
                    <a:lnTo>
                      <a:pt x="3981" y="3695"/>
                    </a:lnTo>
                    <a:lnTo>
                      <a:pt x="3981" y="3677"/>
                    </a:lnTo>
                    <a:lnTo>
                      <a:pt x="3962" y="3677"/>
                    </a:lnTo>
                    <a:lnTo>
                      <a:pt x="3962" y="3657"/>
                    </a:lnTo>
                    <a:lnTo>
                      <a:pt x="3962" y="3638"/>
                    </a:lnTo>
                    <a:lnTo>
                      <a:pt x="3943" y="3638"/>
                    </a:lnTo>
                    <a:lnTo>
                      <a:pt x="3904" y="3638"/>
                    </a:lnTo>
                    <a:lnTo>
                      <a:pt x="3885" y="3619"/>
                    </a:lnTo>
                    <a:lnTo>
                      <a:pt x="3885" y="3600"/>
                    </a:lnTo>
                    <a:lnTo>
                      <a:pt x="3867" y="3600"/>
                    </a:lnTo>
                    <a:lnTo>
                      <a:pt x="3809" y="3600"/>
                    </a:lnTo>
                    <a:lnTo>
                      <a:pt x="3790" y="3600"/>
                    </a:lnTo>
                    <a:lnTo>
                      <a:pt x="3771" y="3581"/>
                    </a:lnTo>
                    <a:lnTo>
                      <a:pt x="3752" y="3581"/>
                    </a:lnTo>
                    <a:lnTo>
                      <a:pt x="3752" y="3600"/>
                    </a:lnTo>
                    <a:lnTo>
                      <a:pt x="3771" y="3619"/>
                    </a:lnTo>
                    <a:lnTo>
                      <a:pt x="3790" y="3619"/>
                    </a:lnTo>
                    <a:lnTo>
                      <a:pt x="3771" y="3619"/>
                    </a:lnTo>
                    <a:lnTo>
                      <a:pt x="3771" y="3638"/>
                    </a:lnTo>
                    <a:lnTo>
                      <a:pt x="3714" y="3638"/>
                    </a:lnTo>
                    <a:lnTo>
                      <a:pt x="3695" y="3657"/>
                    </a:lnTo>
                    <a:lnTo>
                      <a:pt x="3695" y="3695"/>
                    </a:lnTo>
                    <a:lnTo>
                      <a:pt x="3676" y="3733"/>
                    </a:lnTo>
                    <a:lnTo>
                      <a:pt x="3657" y="3753"/>
                    </a:lnTo>
                    <a:lnTo>
                      <a:pt x="3638" y="3791"/>
                    </a:lnTo>
                    <a:lnTo>
                      <a:pt x="3619" y="3791"/>
                    </a:lnTo>
                    <a:lnTo>
                      <a:pt x="3619" y="3809"/>
                    </a:lnTo>
                    <a:lnTo>
                      <a:pt x="3619" y="3829"/>
                    </a:lnTo>
                    <a:lnTo>
                      <a:pt x="3600" y="3809"/>
                    </a:lnTo>
                    <a:lnTo>
                      <a:pt x="3581" y="3809"/>
                    </a:lnTo>
                    <a:lnTo>
                      <a:pt x="3562" y="3809"/>
                    </a:lnTo>
                    <a:lnTo>
                      <a:pt x="3523" y="3848"/>
                    </a:lnTo>
                    <a:lnTo>
                      <a:pt x="3505" y="3848"/>
                    </a:lnTo>
                    <a:lnTo>
                      <a:pt x="3486" y="3829"/>
                    </a:lnTo>
                    <a:lnTo>
                      <a:pt x="3486" y="3848"/>
                    </a:lnTo>
                    <a:lnTo>
                      <a:pt x="3466" y="3848"/>
                    </a:lnTo>
                    <a:lnTo>
                      <a:pt x="3466" y="3867"/>
                    </a:lnTo>
                    <a:lnTo>
                      <a:pt x="3447" y="3867"/>
                    </a:lnTo>
                    <a:lnTo>
                      <a:pt x="3447" y="3848"/>
                    </a:lnTo>
                    <a:lnTo>
                      <a:pt x="3447" y="3829"/>
                    </a:lnTo>
                    <a:lnTo>
                      <a:pt x="3428" y="3829"/>
                    </a:lnTo>
                    <a:lnTo>
                      <a:pt x="3409" y="3848"/>
                    </a:lnTo>
                    <a:lnTo>
                      <a:pt x="3390" y="3848"/>
                    </a:lnTo>
                    <a:lnTo>
                      <a:pt x="3390" y="3829"/>
                    </a:lnTo>
                    <a:lnTo>
                      <a:pt x="3371" y="3829"/>
                    </a:lnTo>
                    <a:lnTo>
                      <a:pt x="3352" y="3829"/>
                    </a:lnTo>
                    <a:lnTo>
                      <a:pt x="3333" y="3829"/>
                    </a:lnTo>
                    <a:lnTo>
                      <a:pt x="3314" y="3829"/>
                    </a:lnTo>
                    <a:lnTo>
                      <a:pt x="3295" y="3829"/>
                    </a:lnTo>
                    <a:lnTo>
                      <a:pt x="3276" y="3829"/>
                    </a:lnTo>
                    <a:lnTo>
                      <a:pt x="3276" y="3848"/>
                    </a:lnTo>
                    <a:lnTo>
                      <a:pt x="3257" y="3867"/>
                    </a:lnTo>
                    <a:lnTo>
                      <a:pt x="3238" y="3867"/>
                    </a:lnTo>
                    <a:lnTo>
                      <a:pt x="3181" y="3886"/>
                    </a:lnTo>
                    <a:lnTo>
                      <a:pt x="3181" y="3905"/>
                    </a:lnTo>
                    <a:lnTo>
                      <a:pt x="3161" y="3905"/>
                    </a:lnTo>
                    <a:lnTo>
                      <a:pt x="3142" y="3924"/>
                    </a:lnTo>
                    <a:lnTo>
                      <a:pt x="3142" y="3943"/>
                    </a:lnTo>
                    <a:lnTo>
                      <a:pt x="3124" y="3981"/>
                    </a:lnTo>
                    <a:lnTo>
                      <a:pt x="3124" y="4000"/>
                    </a:lnTo>
                    <a:lnTo>
                      <a:pt x="3105" y="4019"/>
                    </a:lnTo>
                    <a:lnTo>
                      <a:pt x="3105" y="4038"/>
                    </a:lnTo>
                    <a:lnTo>
                      <a:pt x="3105" y="4058"/>
                    </a:lnTo>
                    <a:lnTo>
                      <a:pt x="3124" y="4058"/>
                    </a:lnTo>
                    <a:lnTo>
                      <a:pt x="3124" y="4076"/>
                    </a:lnTo>
                    <a:lnTo>
                      <a:pt x="3105" y="4095"/>
                    </a:lnTo>
                    <a:lnTo>
                      <a:pt x="3142" y="4153"/>
                    </a:lnTo>
                    <a:lnTo>
                      <a:pt x="3142" y="4172"/>
                    </a:lnTo>
                    <a:lnTo>
                      <a:pt x="3142" y="4190"/>
                    </a:lnTo>
                    <a:lnTo>
                      <a:pt x="3142" y="4210"/>
                    </a:lnTo>
                    <a:lnTo>
                      <a:pt x="3142" y="4229"/>
                    </a:lnTo>
                    <a:lnTo>
                      <a:pt x="3105" y="4248"/>
                    </a:lnTo>
                    <a:lnTo>
                      <a:pt x="3105" y="4267"/>
                    </a:lnTo>
                    <a:lnTo>
                      <a:pt x="3085" y="4267"/>
                    </a:lnTo>
                    <a:lnTo>
                      <a:pt x="3066" y="4267"/>
                    </a:lnTo>
                    <a:lnTo>
                      <a:pt x="3009" y="4286"/>
                    </a:lnTo>
                    <a:lnTo>
                      <a:pt x="2990" y="4286"/>
                    </a:lnTo>
                    <a:lnTo>
                      <a:pt x="2990" y="4305"/>
                    </a:lnTo>
                    <a:lnTo>
                      <a:pt x="2971" y="4305"/>
                    </a:lnTo>
                    <a:lnTo>
                      <a:pt x="2971" y="4286"/>
                    </a:lnTo>
                    <a:lnTo>
                      <a:pt x="2952" y="4267"/>
                    </a:lnTo>
                    <a:lnTo>
                      <a:pt x="2952" y="4248"/>
                    </a:lnTo>
                    <a:lnTo>
                      <a:pt x="2933" y="4248"/>
                    </a:lnTo>
                    <a:lnTo>
                      <a:pt x="2914" y="4229"/>
                    </a:lnTo>
                    <a:lnTo>
                      <a:pt x="2914" y="4210"/>
                    </a:lnTo>
                    <a:lnTo>
                      <a:pt x="2895" y="4210"/>
                    </a:lnTo>
                    <a:lnTo>
                      <a:pt x="2800" y="4210"/>
                    </a:lnTo>
                    <a:lnTo>
                      <a:pt x="2780" y="4210"/>
                    </a:lnTo>
                    <a:lnTo>
                      <a:pt x="2780" y="4190"/>
                    </a:lnTo>
                    <a:lnTo>
                      <a:pt x="2761" y="4190"/>
                    </a:lnTo>
                    <a:lnTo>
                      <a:pt x="2743" y="4190"/>
                    </a:lnTo>
                    <a:lnTo>
                      <a:pt x="2724" y="4210"/>
                    </a:lnTo>
                    <a:lnTo>
                      <a:pt x="2704" y="4210"/>
                    </a:lnTo>
                    <a:lnTo>
                      <a:pt x="2552" y="4210"/>
                    </a:lnTo>
                    <a:lnTo>
                      <a:pt x="2495" y="4190"/>
                    </a:lnTo>
                    <a:lnTo>
                      <a:pt x="2476" y="4172"/>
                    </a:lnTo>
                    <a:lnTo>
                      <a:pt x="2438" y="4190"/>
                    </a:lnTo>
                    <a:lnTo>
                      <a:pt x="2419" y="4172"/>
                    </a:lnTo>
                    <a:lnTo>
                      <a:pt x="2399" y="4153"/>
                    </a:lnTo>
                    <a:lnTo>
                      <a:pt x="2343" y="4134"/>
                    </a:lnTo>
                    <a:lnTo>
                      <a:pt x="2343" y="4114"/>
                    </a:lnTo>
                    <a:lnTo>
                      <a:pt x="2323" y="4114"/>
                    </a:lnTo>
                    <a:lnTo>
                      <a:pt x="2323" y="4095"/>
                    </a:lnTo>
                    <a:lnTo>
                      <a:pt x="2323" y="4076"/>
                    </a:lnTo>
                    <a:lnTo>
                      <a:pt x="2267" y="4058"/>
                    </a:lnTo>
                    <a:lnTo>
                      <a:pt x="2247" y="4038"/>
                    </a:lnTo>
                    <a:lnTo>
                      <a:pt x="2228" y="4058"/>
                    </a:lnTo>
                    <a:lnTo>
                      <a:pt x="2209" y="4038"/>
                    </a:lnTo>
                    <a:lnTo>
                      <a:pt x="2171" y="4038"/>
                    </a:lnTo>
                    <a:lnTo>
                      <a:pt x="2152" y="4038"/>
                    </a:lnTo>
                    <a:lnTo>
                      <a:pt x="2133" y="4038"/>
                    </a:lnTo>
                    <a:lnTo>
                      <a:pt x="2114" y="4038"/>
                    </a:lnTo>
                    <a:lnTo>
                      <a:pt x="2095" y="4038"/>
                    </a:lnTo>
                    <a:lnTo>
                      <a:pt x="2057" y="4019"/>
                    </a:lnTo>
                    <a:lnTo>
                      <a:pt x="2000" y="4019"/>
                    </a:lnTo>
                    <a:lnTo>
                      <a:pt x="1962" y="4000"/>
                    </a:lnTo>
                    <a:lnTo>
                      <a:pt x="1923" y="4000"/>
                    </a:lnTo>
                    <a:lnTo>
                      <a:pt x="1866" y="4000"/>
                    </a:lnTo>
                    <a:lnTo>
                      <a:pt x="1828" y="4000"/>
                    </a:lnTo>
                    <a:lnTo>
                      <a:pt x="1828" y="3981"/>
                    </a:lnTo>
                    <a:lnTo>
                      <a:pt x="1809" y="3962"/>
                    </a:lnTo>
                    <a:lnTo>
                      <a:pt x="1676" y="3924"/>
                    </a:lnTo>
                    <a:lnTo>
                      <a:pt x="1657" y="3924"/>
                    </a:lnTo>
                    <a:lnTo>
                      <a:pt x="1637" y="3924"/>
                    </a:lnTo>
                    <a:lnTo>
                      <a:pt x="1637" y="3943"/>
                    </a:lnTo>
                    <a:lnTo>
                      <a:pt x="1619" y="3943"/>
                    </a:lnTo>
                    <a:lnTo>
                      <a:pt x="1581" y="3962"/>
                    </a:lnTo>
                    <a:lnTo>
                      <a:pt x="1561" y="3962"/>
                    </a:lnTo>
                    <a:lnTo>
                      <a:pt x="1542" y="3962"/>
                    </a:lnTo>
                    <a:lnTo>
                      <a:pt x="1523" y="3943"/>
                    </a:lnTo>
                    <a:lnTo>
                      <a:pt x="1505" y="3943"/>
                    </a:lnTo>
                    <a:lnTo>
                      <a:pt x="1466" y="3962"/>
                    </a:lnTo>
                    <a:lnTo>
                      <a:pt x="1409" y="3962"/>
                    </a:lnTo>
                    <a:lnTo>
                      <a:pt x="1390" y="3962"/>
                    </a:lnTo>
                    <a:lnTo>
                      <a:pt x="1371" y="3943"/>
                    </a:lnTo>
                    <a:lnTo>
                      <a:pt x="1371" y="3924"/>
                    </a:lnTo>
                    <a:lnTo>
                      <a:pt x="1333" y="3924"/>
                    </a:lnTo>
                    <a:lnTo>
                      <a:pt x="1314" y="3905"/>
                    </a:lnTo>
                    <a:lnTo>
                      <a:pt x="1276" y="3886"/>
                    </a:lnTo>
                    <a:lnTo>
                      <a:pt x="1276" y="3867"/>
                    </a:lnTo>
                    <a:lnTo>
                      <a:pt x="1257" y="3867"/>
                    </a:lnTo>
                    <a:lnTo>
                      <a:pt x="1238" y="3848"/>
                    </a:lnTo>
                    <a:lnTo>
                      <a:pt x="1180" y="3829"/>
                    </a:lnTo>
                    <a:lnTo>
                      <a:pt x="1161" y="3829"/>
                    </a:lnTo>
                    <a:lnTo>
                      <a:pt x="1143" y="3829"/>
                    </a:lnTo>
                    <a:lnTo>
                      <a:pt x="1066" y="3867"/>
                    </a:lnTo>
                    <a:lnTo>
                      <a:pt x="1066" y="3886"/>
                    </a:lnTo>
                    <a:lnTo>
                      <a:pt x="1047" y="3886"/>
                    </a:lnTo>
                    <a:lnTo>
                      <a:pt x="1028" y="3886"/>
                    </a:lnTo>
                    <a:lnTo>
                      <a:pt x="990" y="3867"/>
                    </a:lnTo>
                    <a:lnTo>
                      <a:pt x="933" y="3848"/>
                    </a:lnTo>
                    <a:lnTo>
                      <a:pt x="914" y="3848"/>
                    </a:lnTo>
                    <a:lnTo>
                      <a:pt x="895" y="3848"/>
                    </a:lnTo>
                    <a:lnTo>
                      <a:pt x="876" y="3848"/>
                    </a:lnTo>
                    <a:lnTo>
                      <a:pt x="876" y="3809"/>
                    </a:lnTo>
                    <a:lnTo>
                      <a:pt x="857" y="3772"/>
                    </a:lnTo>
                    <a:lnTo>
                      <a:pt x="819" y="3714"/>
                    </a:lnTo>
                    <a:lnTo>
                      <a:pt x="799" y="3677"/>
                    </a:lnTo>
                    <a:lnTo>
                      <a:pt x="799" y="3638"/>
                    </a:lnTo>
                    <a:lnTo>
                      <a:pt x="780" y="3600"/>
                    </a:lnTo>
                    <a:lnTo>
                      <a:pt x="762" y="3581"/>
                    </a:lnTo>
                    <a:lnTo>
                      <a:pt x="723" y="3543"/>
                    </a:lnTo>
                    <a:lnTo>
                      <a:pt x="723" y="3524"/>
                    </a:lnTo>
                    <a:lnTo>
                      <a:pt x="723" y="3505"/>
                    </a:lnTo>
                    <a:lnTo>
                      <a:pt x="723" y="3486"/>
                    </a:lnTo>
                    <a:lnTo>
                      <a:pt x="723" y="3429"/>
                    </a:lnTo>
                    <a:lnTo>
                      <a:pt x="723" y="3372"/>
                    </a:lnTo>
                    <a:lnTo>
                      <a:pt x="723" y="3352"/>
                    </a:lnTo>
                    <a:lnTo>
                      <a:pt x="704" y="3333"/>
                    </a:lnTo>
                    <a:lnTo>
                      <a:pt x="685" y="3315"/>
                    </a:lnTo>
                    <a:lnTo>
                      <a:pt x="666" y="3296"/>
                    </a:lnTo>
                    <a:lnTo>
                      <a:pt x="685" y="3276"/>
                    </a:lnTo>
                    <a:lnTo>
                      <a:pt x="685" y="3257"/>
                    </a:lnTo>
                    <a:lnTo>
                      <a:pt x="666" y="3219"/>
                    </a:lnTo>
                    <a:lnTo>
                      <a:pt x="666" y="3200"/>
                    </a:lnTo>
                    <a:lnTo>
                      <a:pt x="647" y="3181"/>
                    </a:lnTo>
                    <a:lnTo>
                      <a:pt x="609" y="3219"/>
                    </a:lnTo>
                    <a:lnTo>
                      <a:pt x="590" y="3219"/>
                    </a:lnTo>
                    <a:lnTo>
                      <a:pt x="590" y="3181"/>
                    </a:lnTo>
                    <a:lnTo>
                      <a:pt x="590" y="3162"/>
                    </a:lnTo>
                    <a:lnTo>
                      <a:pt x="571" y="3143"/>
                    </a:lnTo>
                    <a:lnTo>
                      <a:pt x="552" y="3124"/>
                    </a:lnTo>
                    <a:lnTo>
                      <a:pt x="533" y="3124"/>
                    </a:lnTo>
                    <a:lnTo>
                      <a:pt x="514" y="3124"/>
                    </a:lnTo>
                    <a:lnTo>
                      <a:pt x="495" y="3105"/>
                    </a:lnTo>
                    <a:lnTo>
                      <a:pt x="476" y="3124"/>
                    </a:lnTo>
                    <a:lnTo>
                      <a:pt x="476" y="3143"/>
                    </a:lnTo>
                    <a:lnTo>
                      <a:pt x="495" y="3143"/>
                    </a:lnTo>
                    <a:lnTo>
                      <a:pt x="476" y="3162"/>
                    </a:lnTo>
                    <a:lnTo>
                      <a:pt x="457" y="3143"/>
                    </a:lnTo>
                    <a:lnTo>
                      <a:pt x="457" y="3124"/>
                    </a:lnTo>
                    <a:lnTo>
                      <a:pt x="457" y="3105"/>
                    </a:lnTo>
                    <a:lnTo>
                      <a:pt x="457" y="3086"/>
                    </a:lnTo>
                    <a:lnTo>
                      <a:pt x="457" y="3048"/>
                    </a:lnTo>
                    <a:lnTo>
                      <a:pt x="438" y="3048"/>
                    </a:lnTo>
                    <a:lnTo>
                      <a:pt x="418" y="3086"/>
                    </a:lnTo>
                    <a:lnTo>
                      <a:pt x="399" y="3086"/>
                    </a:lnTo>
                    <a:lnTo>
                      <a:pt x="381" y="3086"/>
                    </a:lnTo>
                    <a:lnTo>
                      <a:pt x="362" y="3086"/>
                    </a:lnTo>
                    <a:lnTo>
                      <a:pt x="381" y="3124"/>
                    </a:lnTo>
                    <a:lnTo>
                      <a:pt x="381" y="3143"/>
                    </a:lnTo>
                    <a:lnTo>
                      <a:pt x="362" y="3143"/>
                    </a:lnTo>
                    <a:lnTo>
                      <a:pt x="342" y="3143"/>
                    </a:lnTo>
                    <a:lnTo>
                      <a:pt x="323" y="3162"/>
                    </a:lnTo>
                    <a:lnTo>
                      <a:pt x="323" y="3143"/>
                    </a:lnTo>
                    <a:lnTo>
                      <a:pt x="304" y="3124"/>
                    </a:lnTo>
                    <a:lnTo>
                      <a:pt x="286" y="3105"/>
                    </a:lnTo>
                    <a:lnTo>
                      <a:pt x="266" y="3105"/>
                    </a:lnTo>
                    <a:lnTo>
                      <a:pt x="247" y="3124"/>
                    </a:lnTo>
                    <a:lnTo>
                      <a:pt x="247" y="3143"/>
                    </a:lnTo>
                    <a:lnTo>
                      <a:pt x="228" y="3143"/>
                    </a:lnTo>
                    <a:lnTo>
                      <a:pt x="209" y="3143"/>
                    </a:lnTo>
                    <a:lnTo>
                      <a:pt x="190" y="3143"/>
                    </a:lnTo>
                    <a:lnTo>
                      <a:pt x="190" y="3162"/>
                    </a:lnTo>
                    <a:lnTo>
                      <a:pt x="190" y="3181"/>
                    </a:lnTo>
                    <a:lnTo>
                      <a:pt x="171" y="3181"/>
                    </a:lnTo>
                    <a:lnTo>
                      <a:pt x="171" y="3200"/>
                    </a:lnTo>
                    <a:lnTo>
                      <a:pt x="152" y="3200"/>
                    </a:lnTo>
                    <a:lnTo>
                      <a:pt x="152" y="3219"/>
                    </a:lnTo>
                    <a:lnTo>
                      <a:pt x="152" y="3238"/>
                    </a:lnTo>
                    <a:lnTo>
                      <a:pt x="152" y="3257"/>
                    </a:lnTo>
                    <a:lnTo>
                      <a:pt x="133" y="3238"/>
                    </a:lnTo>
                    <a:lnTo>
                      <a:pt x="133" y="3219"/>
                    </a:lnTo>
                    <a:lnTo>
                      <a:pt x="133" y="3200"/>
                    </a:lnTo>
                    <a:lnTo>
                      <a:pt x="133" y="3181"/>
                    </a:lnTo>
                    <a:lnTo>
                      <a:pt x="114" y="3181"/>
                    </a:lnTo>
                    <a:lnTo>
                      <a:pt x="95" y="3162"/>
                    </a:lnTo>
                    <a:lnTo>
                      <a:pt x="76" y="3162"/>
                    </a:lnTo>
                    <a:lnTo>
                      <a:pt x="57" y="3162"/>
                    </a:lnTo>
                    <a:lnTo>
                      <a:pt x="57" y="3143"/>
                    </a:lnTo>
                    <a:lnTo>
                      <a:pt x="37" y="3124"/>
                    </a:lnTo>
                    <a:lnTo>
                      <a:pt x="0" y="3143"/>
                    </a:lnTo>
                    <a:lnTo>
                      <a:pt x="0" y="3124"/>
                    </a:lnTo>
                    <a:lnTo>
                      <a:pt x="19" y="3105"/>
                    </a:lnTo>
                    <a:lnTo>
                      <a:pt x="19" y="3086"/>
                    </a:lnTo>
                    <a:lnTo>
                      <a:pt x="0" y="3067"/>
                    </a:lnTo>
                    <a:lnTo>
                      <a:pt x="0" y="3048"/>
                    </a:lnTo>
                    <a:lnTo>
                      <a:pt x="0" y="3029"/>
                    </a:lnTo>
                    <a:lnTo>
                      <a:pt x="0" y="2991"/>
                    </a:lnTo>
                    <a:lnTo>
                      <a:pt x="0" y="2952"/>
                    </a:lnTo>
                    <a:lnTo>
                      <a:pt x="19" y="2915"/>
                    </a:lnTo>
                    <a:lnTo>
                      <a:pt x="57" y="2895"/>
                    </a:lnTo>
                    <a:lnTo>
                      <a:pt x="76" y="2857"/>
                    </a:lnTo>
                    <a:lnTo>
                      <a:pt x="95" y="2819"/>
                    </a:lnTo>
                    <a:lnTo>
                      <a:pt x="114" y="2762"/>
                    </a:lnTo>
                    <a:lnTo>
                      <a:pt x="133" y="2743"/>
                    </a:lnTo>
                    <a:lnTo>
                      <a:pt x="152" y="2705"/>
                    </a:lnTo>
                    <a:lnTo>
                      <a:pt x="171" y="2686"/>
                    </a:lnTo>
                    <a:lnTo>
                      <a:pt x="171" y="2667"/>
                    </a:lnTo>
                    <a:lnTo>
                      <a:pt x="133" y="2629"/>
                    </a:lnTo>
                    <a:lnTo>
                      <a:pt x="133" y="2610"/>
                    </a:lnTo>
                    <a:lnTo>
                      <a:pt x="133" y="2590"/>
                    </a:lnTo>
                    <a:lnTo>
                      <a:pt x="133" y="2572"/>
                    </a:lnTo>
                    <a:lnTo>
                      <a:pt x="133" y="2534"/>
                    </a:lnTo>
                    <a:lnTo>
                      <a:pt x="190" y="2362"/>
                    </a:lnTo>
                    <a:lnTo>
                      <a:pt x="190" y="2343"/>
                    </a:lnTo>
                    <a:lnTo>
                      <a:pt x="228" y="2305"/>
                    </a:lnTo>
                    <a:lnTo>
                      <a:pt x="228" y="2267"/>
                    </a:lnTo>
                    <a:close/>
                    <a:moveTo>
                      <a:pt x="5867" y="2934"/>
                    </a:moveTo>
                    <a:lnTo>
                      <a:pt x="5904" y="2915"/>
                    </a:lnTo>
                    <a:lnTo>
                      <a:pt x="5924" y="2895"/>
                    </a:lnTo>
                    <a:lnTo>
                      <a:pt x="5943" y="2895"/>
                    </a:lnTo>
                    <a:lnTo>
                      <a:pt x="5943" y="2915"/>
                    </a:lnTo>
                    <a:lnTo>
                      <a:pt x="5943" y="2934"/>
                    </a:lnTo>
                    <a:lnTo>
                      <a:pt x="5924" y="2971"/>
                    </a:lnTo>
                    <a:lnTo>
                      <a:pt x="5924" y="3010"/>
                    </a:lnTo>
                    <a:lnTo>
                      <a:pt x="5943" y="3029"/>
                    </a:lnTo>
                    <a:lnTo>
                      <a:pt x="5924" y="3029"/>
                    </a:lnTo>
                    <a:lnTo>
                      <a:pt x="5904" y="3048"/>
                    </a:lnTo>
                    <a:lnTo>
                      <a:pt x="5885" y="3048"/>
                    </a:lnTo>
                    <a:lnTo>
                      <a:pt x="5867" y="3029"/>
                    </a:lnTo>
                    <a:lnTo>
                      <a:pt x="5885" y="3010"/>
                    </a:lnTo>
                    <a:lnTo>
                      <a:pt x="5885" y="2991"/>
                    </a:lnTo>
                    <a:lnTo>
                      <a:pt x="5867" y="2971"/>
                    </a:lnTo>
                    <a:lnTo>
                      <a:pt x="5867" y="2952"/>
                    </a:lnTo>
                    <a:lnTo>
                      <a:pt x="5867" y="2934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9" name="Freeform 9">
                <a:extLst>
                  <a:ext uri="{FF2B5EF4-FFF2-40B4-BE49-F238E27FC236}">
                    <a16:creationId xmlns:a16="http://schemas.microsoft.com/office/drawing/2014/main" id="{FC103607-AF1B-4D45-AFE6-616895B34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3175" y="6059488"/>
                <a:ext cx="922338" cy="644525"/>
              </a:xfrm>
              <a:custGeom>
                <a:avLst/>
                <a:gdLst>
                  <a:gd name="T0" fmla="*/ 2147483646 w 5125"/>
                  <a:gd name="T1" fmla="*/ 2147483646 h 3582"/>
                  <a:gd name="T2" fmla="*/ 2147483646 w 5125"/>
                  <a:gd name="T3" fmla="*/ 2147483646 h 3582"/>
                  <a:gd name="T4" fmla="*/ 2147483646 w 5125"/>
                  <a:gd name="T5" fmla="*/ 2147483646 h 3582"/>
                  <a:gd name="T6" fmla="*/ 2147483646 w 5125"/>
                  <a:gd name="T7" fmla="*/ 2147483646 h 3582"/>
                  <a:gd name="T8" fmla="*/ 2147483646 w 5125"/>
                  <a:gd name="T9" fmla="*/ 2147483646 h 3582"/>
                  <a:gd name="T10" fmla="*/ 2147483646 w 5125"/>
                  <a:gd name="T11" fmla="*/ 2147483646 h 3582"/>
                  <a:gd name="T12" fmla="*/ 2147483646 w 5125"/>
                  <a:gd name="T13" fmla="*/ 2147483646 h 3582"/>
                  <a:gd name="T14" fmla="*/ 2147483646 w 5125"/>
                  <a:gd name="T15" fmla="*/ 2147483646 h 3582"/>
                  <a:gd name="T16" fmla="*/ 2147483646 w 5125"/>
                  <a:gd name="T17" fmla="*/ 2147483646 h 3582"/>
                  <a:gd name="T18" fmla="*/ 2147483646 w 5125"/>
                  <a:gd name="T19" fmla="*/ 2147483646 h 3582"/>
                  <a:gd name="T20" fmla="*/ 2147483646 w 5125"/>
                  <a:gd name="T21" fmla="*/ 2147483646 h 3582"/>
                  <a:gd name="T22" fmla="*/ 2147483646 w 5125"/>
                  <a:gd name="T23" fmla="*/ 2147483646 h 3582"/>
                  <a:gd name="T24" fmla="*/ 2147483646 w 5125"/>
                  <a:gd name="T25" fmla="*/ 2147483646 h 3582"/>
                  <a:gd name="T26" fmla="*/ 2147483646 w 5125"/>
                  <a:gd name="T27" fmla="*/ 2147483646 h 3582"/>
                  <a:gd name="T28" fmla="*/ 2147483646 w 5125"/>
                  <a:gd name="T29" fmla="*/ 2147483646 h 3582"/>
                  <a:gd name="T30" fmla="*/ 2147483646 w 5125"/>
                  <a:gd name="T31" fmla="*/ 2147483646 h 3582"/>
                  <a:gd name="T32" fmla="*/ 2147483646 w 5125"/>
                  <a:gd name="T33" fmla="*/ 2147483646 h 3582"/>
                  <a:gd name="T34" fmla="*/ 2147483646 w 5125"/>
                  <a:gd name="T35" fmla="*/ 2147483646 h 3582"/>
                  <a:gd name="T36" fmla="*/ 2147483646 w 5125"/>
                  <a:gd name="T37" fmla="*/ 2147483646 h 3582"/>
                  <a:gd name="T38" fmla="*/ 2147483646 w 5125"/>
                  <a:gd name="T39" fmla="*/ 2147483646 h 3582"/>
                  <a:gd name="T40" fmla="*/ 2147483646 w 5125"/>
                  <a:gd name="T41" fmla="*/ 2147483646 h 3582"/>
                  <a:gd name="T42" fmla="*/ 2147483646 w 5125"/>
                  <a:gd name="T43" fmla="*/ 2147483646 h 3582"/>
                  <a:gd name="T44" fmla="*/ 2147483646 w 5125"/>
                  <a:gd name="T45" fmla="*/ 2147483646 h 3582"/>
                  <a:gd name="T46" fmla="*/ 2147483646 w 5125"/>
                  <a:gd name="T47" fmla="*/ 2147483646 h 3582"/>
                  <a:gd name="T48" fmla="*/ 2147483646 w 5125"/>
                  <a:gd name="T49" fmla="*/ 2147483646 h 3582"/>
                  <a:gd name="T50" fmla="*/ 2147483646 w 5125"/>
                  <a:gd name="T51" fmla="*/ 2147483646 h 3582"/>
                  <a:gd name="T52" fmla="*/ 2147483646 w 5125"/>
                  <a:gd name="T53" fmla="*/ 2147483646 h 3582"/>
                  <a:gd name="T54" fmla="*/ 2147483646 w 5125"/>
                  <a:gd name="T55" fmla="*/ 2147483646 h 3582"/>
                  <a:gd name="T56" fmla="*/ 2147483646 w 5125"/>
                  <a:gd name="T57" fmla="*/ 2147483646 h 3582"/>
                  <a:gd name="T58" fmla="*/ 2147483646 w 5125"/>
                  <a:gd name="T59" fmla="*/ 2147483646 h 3582"/>
                  <a:gd name="T60" fmla="*/ 2147483646 w 5125"/>
                  <a:gd name="T61" fmla="*/ 2147483646 h 3582"/>
                  <a:gd name="T62" fmla="*/ 2147483646 w 5125"/>
                  <a:gd name="T63" fmla="*/ 2147483646 h 3582"/>
                  <a:gd name="T64" fmla="*/ 2147483646 w 5125"/>
                  <a:gd name="T65" fmla="*/ 2147483646 h 3582"/>
                  <a:gd name="T66" fmla="*/ 2147483646 w 5125"/>
                  <a:gd name="T67" fmla="*/ 2147483646 h 3582"/>
                  <a:gd name="T68" fmla="*/ 2147483646 w 5125"/>
                  <a:gd name="T69" fmla="*/ 2147483646 h 3582"/>
                  <a:gd name="T70" fmla="*/ 2147483646 w 5125"/>
                  <a:gd name="T71" fmla="*/ 2147483646 h 3582"/>
                  <a:gd name="T72" fmla="*/ 2147483646 w 5125"/>
                  <a:gd name="T73" fmla="*/ 2147483646 h 3582"/>
                  <a:gd name="T74" fmla="*/ 2147483646 w 5125"/>
                  <a:gd name="T75" fmla="*/ 2147483646 h 3582"/>
                  <a:gd name="T76" fmla="*/ 2147483646 w 5125"/>
                  <a:gd name="T77" fmla="*/ 2147483646 h 3582"/>
                  <a:gd name="T78" fmla="*/ 2147483646 w 5125"/>
                  <a:gd name="T79" fmla="*/ 2147483646 h 3582"/>
                  <a:gd name="T80" fmla="*/ 2147483646 w 5125"/>
                  <a:gd name="T81" fmla="*/ 2147483646 h 3582"/>
                  <a:gd name="T82" fmla="*/ 2147483646 w 5125"/>
                  <a:gd name="T83" fmla="*/ 2147483646 h 3582"/>
                  <a:gd name="T84" fmla="*/ 2147483646 w 5125"/>
                  <a:gd name="T85" fmla="*/ 2147483646 h 3582"/>
                  <a:gd name="T86" fmla="*/ 2147483646 w 5125"/>
                  <a:gd name="T87" fmla="*/ 2147483646 h 3582"/>
                  <a:gd name="T88" fmla="*/ 2147483646 w 5125"/>
                  <a:gd name="T89" fmla="*/ 2147483646 h 3582"/>
                  <a:gd name="T90" fmla="*/ 2147483646 w 5125"/>
                  <a:gd name="T91" fmla="*/ 2147483646 h 3582"/>
                  <a:gd name="T92" fmla="*/ 2147483646 w 5125"/>
                  <a:gd name="T93" fmla="*/ 2147483646 h 3582"/>
                  <a:gd name="T94" fmla="*/ 2147483646 w 5125"/>
                  <a:gd name="T95" fmla="*/ 2147483646 h 3582"/>
                  <a:gd name="T96" fmla="*/ 2147483646 w 5125"/>
                  <a:gd name="T97" fmla="*/ 2147483646 h 3582"/>
                  <a:gd name="T98" fmla="*/ 2147483646 w 5125"/>
                  <a:gd name="T99" fmla="*/ 2147483646 h 3582"/>
                  <a:gd name="T100" fmla="*/ 2147483646 w 5125"/>
                  <a:gd name="T101" fmla="*/ 2147483646 h 3582"/>
                  <a:gd name="T102" fmla="*/ 2147483646 w 5125"/>
                  <a:gd name="T103" fmla="*/ 2147483646 h 3582"/>
                  <a:gd name="T104" fmla="*/ 2147483646 w 5125"/>
                  <a:gd name="T105" fmla="*/ 2147483646 h 3582"/>
                  <a:gd name="T106" fmla="*/ 2147483646 w 5125"/>
                  <a:gd name="T107" fmla="*/ 2147483646 h 3582"/>
                  <a:gd name="T108" fmla="*/ 2147483646 w 5125"/>
                  <a:gd name="T109" fmla="*/ 2147483646 h 3582"/>
                  <a:gd name="T110" fmla="*/ 2147483646 w 5125"/>
                  <a:gd name="T111" fmla="*/ 2147483646 h 3582"/>
                  <a:gd name="T112" fmla="*/ 2147483646 w 5125"/>
                  <a:gd name="T113" fmla="*/ 2147483646 h 3582"/>
                  <a:gd name="T114" fmla="*/ 2147483646 w 5125"/>
                  <a:gd name="T115" fmla="*/ 2147483646 h 3582"/>
                  <a:gd name="T116" fmla="*/ 2147483646 w 5125"/>
                  <a:gd name="T117" fmla="*/ 2147483646 h 3582"/>
                  <a:gd name="T118" fmla="*/ 2147483646 w 5125"/>
                  <a:gd name="T119" fmla="*/ 2147483646 h 35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125" h="3582">
                    <a:moveTo>
                      <a:pt x="0" y="1257"/>
                    </a:moveTo>
                    <a:lnTo>
                      <a:pt x="19" y="1238"/>
                    </a:lnTo>
                    <a:lnTo>
                      <a:pt x="39" y="1219"/>
                    </a:lnTo>
                    <a:lnTo>
                      <a:pt x="19" y="1200"/>
                    </a:lnTo>
                    <a:lnTo>
                      <a:pt x="39" y="1181"/>
                    </a:lnTo>
                    <a:lnTo>
                      <a:pt x="39" y="1162"/>
                    </a:lnTo>
                    <a:lnTo>
                      <a:pt x="39" y="1124"/>
                    </a:lnTo>
                    <a:lnTo>
                      <a:pt x="58" y="1124"/>
                    </a:lnTo>
                    <a:lnTo>
                      <a:pt x="76" y="1105"/>
                    </a:lnTo>
                    <a:lnTo>
                      <a:pt x="115" y="1010"/>
                    </a:lnTo>
                    <a:lnTo>
                      <a:pt x="134" y="972"/>
                    </a:lnTo>
                    <a:lnTo>
                      <a:pt x="134" y="952"/>
                    </a:lnTo>
                    <a:lnTo>
                      <a:pt x="115" y="876"/>
                    </a:lnTo>
                    <a:lnTo>
                      <a:pt x="115" y="838"/>
                    </a:lnTo>
                    <a:lnTo>
                      <a:pt x="95" y="838"/>
                    </a:lnTo>
                    <a:lnTo>
                      <a:pt x="95" y="819"/>
                    </a:lnTo>
                    <a:lnTo>
                      <a:pt x="95" y="800"/>
                    </a:lnTo>
                    <a:lnTo>
                      <a:pt x="76" y="800"/>
                    </a:lnTo>
                    <a:lnTo>
                      <a:pt x="76" y="781"/>
                    </a:lnTo>
                    <a:lnTo>
                      <a:pt x="76" y="762"/>
                    </a:lnTo>
                    <a:lnTo>
                      <a:pt x="95" y="762"/>
                    </a:lnTo>
                    <a:lnTo>
                      <a:pt x="115" y="743"/>
                    </a:lnTo>
                    <a:lnTo>
                      <a:pt x="115" y="724"/>
                    </a:lnTo>
                    <a:lnTo>
                      <a:pt x="95" y="686"/>
                    </a:lnTo>
                    <a:lnTo>
                      <a:pt x="95" y="667"/>
                    </a:lnTo>
                    <a:lnTo>
                      <a:pt x="115" y="629"/>
                    </a:lnTo>
                    <a:lnTo>
                      <a:pt x="115" y="610"/>
                    </a:lnTo>
                    <a:lnTo>
                      <a:pt x="115" y="591"/>
                    </a:lnTo>
                    <a:lnTo>
                      <a:pt x="115" y="571"/>
                    </a:lnTo>
                    <a:lnTo>
                      <a:pt x="134" y="552"/>
                    </a:lnTo>
                    <a:lnTo>
                      <a:pt x="134" y="515"/>
                    </a:lnTo>
                    <a:lnTo>
                      <a:pt x="115" y="419"/>
                    </a:lnTo>
                    <a:lnTo>
                      <a:pt x="134" y="400"/>
                    </a:lnTo>
                    <a:lnTo>
                      <a:pt x="172" y="343"/>
                    </a:lnTo>
                    <a:lnTo>
                      <a:pt x="172" y="305"/>
                    </a:lnTo>
                    <a:lnTo>
                      <a:pt x="191" y="305"/>
                    </a:lnTo>
                    <a:lnTo>
                      <a:pt x="210" y="305"/>
                    </a:lnTo>
                    <a:lnTo>
                      <a:pt x="229" y="305"/>
                    </a:lnTo>
                    <a:lnTo>
                      <a:pt x="286" y="324"/>
                    </a:lnTo>
                    <a:lnTo>
                      <a:pt x="324" y="343"/>
                    </a:lnTo>
                    <a:lnTo>
                      <a:pt x="343" y="343"/>
                    </a:lnTo>
                    <a:lnTo>
                      <a:pt x="362" y="343"/>
                    </a:lnTo>
                    <a:lnTo>
                      <a:pt x="362" y="324"/>
                    </a:lnTo>
                    <a:lnTo>
                      <a:pt x="439" y="286"/>
                    </a:lnTo>
                    <a:lnTo>
                      <a:pt x="457" y="286"/>
                    </a:lnTo>
                    <a:lnTo>
                      <a:pt x="476" y="286"/>
                    </a:lnTo>
                    <a:lnTo>
                      <a:pt x="534" y="305"/>
                    </a:lnTo>
                    <a:lnTo>
                      <a:pt x="553" y="324"/>
                    </a:lnTo>
                    <a:lnTo>
                      <a:pt x="572" y="324"/>
                    </a:lnTo>
                    <a:lnTo>
                      <a:pt x="572" y="343"/>
                    </a:lnTo>
                    <a:lnTo>
                      <a:pt x="610" y="362"/>
                    </a:lnTo>
                    <a:lnTo>
                      <a:pt x="629" y="381"/>
                    </a:lnTo>
                    <a:lnTo>
                      <a:pt x="667" y="381"/>
                    </a:lnTo>
                    <a:lnTo>
                      <a:pt x="667" y="400"/>
                    </a:lnTo>
                    <a:lnTo>
                      <a:pt x="686" y="419"/>
                    </a:lnTo>
                    <a:lnTo>
                      <a:pt x="705" y="419"/>
                    </a:lnTo>
                    <a:lnTo>
                      <a:pt x="762" y="419"/>
                    </a:lnTo>
                    <a:lnTo>
                      <a:pt x="801" y="400"/>
                    </a:lnTo>
                    <a:lnTo>
                      <a:pt x="819" y="400"/>
                    </a:lnTo>
                    <a:lnTo>
                      <a:pt x="838" y="419"/>
                    </a:lnTo>
                    <a:lnTo>
                      <a:pt x="857" y="419"/>
                    </a:lnTo>
                    <a:lnTo>
                      <a:pt x="877" y="419"/>
                    </a:lnTo>
                    <a:lnTo>
                      <a:pt x="915" y="400"/>
                    </a:lnTo>
                    <a:lnTo>
                      <a:pt x="933" y="400"/>
                    </a:lnTo>
                    <a:lnTo>
                      <a:pt x="933" y="381"/>
                    </a:lnTo>
                    <a:lnTo>
                      <a:pt x="953" y="381"/>
                    </a:lnTo>
                    <a:lnTo>
                      <a:pt x="972" y="381"/>
                    </a:lnTo>
                    <a:lnTo>
                      <a:pt x="1105" y="419"/>
                    </a:lnTo>
                    <a:lnTo>
                      <a:pt x="1124" y="438"/>
                    </a:lnTo>
                    <a:lnTo>
                      <a:pt x="1124" y="457"/>
                    </a:lnTo>
                    <a:lnTo>
                      <a:pt x="1162" y="457"/>
                    </a:lnTo>
                    <a:lnTo>
                      <a:pt x="1219" y="457"/>
                    </a:lnTo>
                    <a:lnTo>
                      <a:pt x="1258" y="457"/>
                    </a:lnTo>
                    <a:lnTo>
                      <a:pt x="1296" y="476"/>
                    </a:lnTo>
                    <a:lnTo>
                      <a:pt x="1353" y="476"/>
                    </a:lnTo>
                    <a:lnTo>
                      <a:pt x="1391" y="495"/>
                    </a:lnTo>
                    <a:lnTo>
                      <a:pt x="1410" y="495"/>
                    </a:lnTo>
                    <a:lnTo>
                      <a:pt x="1429" y="495"/>
                    </a:lnTo>
                    <a:lnTo>
                      <a:pt x="1448" y="495"/>
                    </a:lnTo>
                    <a:lnTo>
                      <a:pt x="1467" y="495"/>
                    </a:lnTo>
                    <a:lnTo>
                      <a:pt x="1505" y="495"/>
                    </a:lnTo>
                    <a:lnTo>
                      <a:pt x="1524" y="515"/>
                    </a:lnTo>
                    <a:lnTo>
                      <a:pt x="1543" y="495"/>
                    </a:lnTo>
                    <a:lnTo>
                      <a:pt x="1563" y="515"/>
                    </a:lnTo>
                    <a:lnTo>
                      <a:pt x="1619" y="533"/>
                    </a:lnTo>
                    <a:lnTo>
                      <a:pt x="1619" y="552"/>
                    </a:lnTo>
                    <a:lnTo>
                      <a:pt x="1619" y="571"/>
                    </a:lnTo>
                    <a:lnTo>
                      <a:pt x="1639" y="571"/>
                    </a:lnTo>
                    <a:lnTo>
                      <a:pt x="1639" y="591"/>
                    </a:lnTo>
                    <a:lnTo>
                      <a:pt x="1695" y="610"/>
                    </a:lnTo>
                    <a:lnTo>
                      <a:pt x="1715" y="629"/>
                    </a:lnTo>
                    <a:lnTo>
                      <a:pt x="1734" y="647"/>
                    </a:lnTo>
                    <a:lnTo>
                      <a:pt x="1772" y="629"/>
                    </a:lnTo>
                    <a:lnTo>
                      <a:pt x="1791" y="647"/>
                    </a:lnTo>
                    <a:lnTo>
                      <a:pt x="1848" y="667"/>
                    </a:lnTo>
                    <a:lnTo>
                      <a:pt x="2000" y="667"/>
                    </a:lnTo>
                    <a:lnTo>
                      <a:pt x="2020" y="667"/>
                    </a:lnTo>
                    <a:lnTo>
                      <a:pt x="2039" y="647"/>
                    </a:lnTo>
                    <a:lnTo>
                      <a:pt x="2057" y="647"/>
                    </a:lnTo>
                    <a:lnTo>
                      <a:pt x="2076" y="647"/>
                    </a:lnTo>
                    <a:lnTo>
                      <a:pt x="2076" y="667"/>
                    </a:lnTo>
                    <a:lnTo>
                      <a:pt x="2096" y="667"/>
                    </a:lnTo>
                    <a:lnTo>
                      <a:pt x="2191" y="667"/>
                    </a:lnTo>
                    <a:lnTo>
                      <a:pt x="2210" y="667"/>
                    </a:lnTo>
                    <a:lnTo>
                      <a:pt x="2210" y="686"/>
                    </a:lnTo>
                    <a:lnTo>
                      <a:pt x="2229" y="705"/>
                    </a:lnTo>
                    <a:lnTo>
                      <a:pt x="2248" y="705"/>
                    </a:lnTo>
                    <a:lnTo>
                      <a:pt x="2248" y="724"/>
                    </a:lnTo>
                    <a:lnTo>
                      <a:pt x="2267" y="743"/>
                    </a:lnTo>
                    <a:lnTo>
                      <a:pt x="2267" y="762"/>
                    </a:lnTo>
                    <a:lnTo>
                      <a:pt x="2286" y="762"/>
                    </a:lnTo>
                    <a:lnTo>
                      <a:pt x="2286" y="743"/>
                    </a:lnTo>
                    <a:lnTo>
                      <a:pt x="2305" y="743"/>
                    </a:lnTo>
                    <a:lnTo>
                      <a:pt x="2362" y="724"/>
                    </a:lnTo>
                    <a:lnTo>
                      <a:pt x="2381" y="724"/>
                    </a:lnTo>
                    <a:lnTo>
                      <a:pt x="2401" y="724"/>
                    </a:lnTo>
                    <a:lnTo>
                      <a:pt x="2401" y="705"/>
                    </a:lnTo>
                    <a:lnTo>
                      <a:pt x="2438" y="686"/>
                    </a:lnTo>
                    <a:lnTo>
                      <a:pt x="2438" y="667"/>
                    </a:lnTo>
                    <a:lnTo>
                      <a:pt x="2438" y="647"/>
                    </a:lnTo>
                    <a:lnTo>
                      <a:pt x="2438" y="629"/>
                    </a:lnTo>
                    <a:lnTo>
                      <a:pt x="2438" y="610"/>
                    </a:lnTo>
                    <a:lnTo>
                      <a:pt x="2401" y="552"/>
                    </a:lnTo>
                    <a:lnTo>
                      <a:pt x="2420" y="533"/>
                    </a:lnTo>
                    <a:lnTo>
                      <a:pt x="2420" y="515"/>
                    </a:lnTo>
                    <a:lnTo>
                      <a:pt x="2401" y="515"/>
                    </a:lnTo>
                    <a:lnTo>
                      <a:pt x="2401" y="495"/>
                    </a:lnTo>
                    <a:lnTo>
                      <a:pt x="2401" y="476"/>
                    </a:lnTo>
                    <a:lnTo>
                      <a:pt x="2420" y="457"/>
                    </a:lnTo>
                    <a:lnTo>
                      <a:pt x="2420" y="438"/>
                    </a:lnTo>
                    <a:lnTo>
                      <a:pt x="2438" y="400"/>
                    </a:lnTo>
                    <a:lnTo>
                      <a:pt x="2438" y="381"/>
                    </a:lnTo>
                    <a:lnTo>
                      <a:pt x="2457" y="362"/>
                    </a:lnTo>
                    <a:lnTo>
                      <a:pt x="2477" y="362"/>
                    </a:lnTo>
                    <a:lnTo>
                      <a:pt x="2477" y="343"/>
                    </a:lnTo>
                    <a:lnTo>
                      <a:pt x="2534" y="324"/>
                    </a:lnTo>
                    <a:lnTo>
                      <a:pt x="2553" y="324"/>
                    </a:lnTo>
                    <a:lnTo>
                      <a:pt x="2572" y="305"/>
                    </a:lnTo>
                    <a:lnTo>
                      <a:pt x="2572" y="286"/>
                    </a:lnTo>
                    <a:lnTo>
                      <a:pt x="2591" y="286"/>
                    </a:lnTo>
                    <a:lnTo>
                      <a:pt x="2610" y="286"/>
                    </a:lnTo>
                    <a:lnTo>
                      <a:pt x="2629" y="286"/>
                    </a:lnTo>
                    <a:lnTo>
                      <a:pt x="2648" y="286"/>
                    </a:lnTo>
                    <a:lnTo>
                      <a:pt x="2667" y="286"/>
                    </a:lnTo>
                    <a:lnTo>
                      <a:pt x="2686" y="286"/>
                    </a:lnTo>
                    <a:lnTo>
                      <a:pt x="2686" y="305"/>
                    </a:lnTo>
                    <a:lnTo>
                      <a:pt x="2705" y="305"/>
                    </a:lnTo>
                    <a:lnTo>
                      <a:pt x="2724" y="286"/>
                    </a:lnTo>
                    <a:lnTo>
                      <a:pt x="2743" y="286"/>
                    </a:lnTo>
                    <a:lnTo>
                      <a:pt x="2743" y="305"/>
                    </a:lnTo>
                    <a:lnTo>
                      <a:pt x="2743" y="324"/>
                    </a:lnTo>
                    <a:lnTo>
                      <a:pt x="2762" y="324"/>
                    </a:lnTo>
                    <a:lnTo>
                      <a:pt x="2762" y="305"/>
                    </a:lnTo>
                    <a:lnTo>
                      <a:pt x="2782" y="305"/>
                    </a:lnTo>
                    <a:lnTo>
                      <a:pt x="2782" y="286"/>
                    </a:lnTo>
                    <a:lnTo>
                      <a:pt x="2801" y="305"/>
                    </a:lnTo>
                    <a:lnTo>
                      <a:pt x="2819" y="305"/>
                    </a:lnTo>
                    <a:lnTo>
                      <a:pt x="2858" y="266"/>
                    </a:lnTo>
                    <a:lnTo>
                      <a:pt x="2877" y="266"/>
                    </a:lnTo>
                    <a:lnTo>
                      <a:pt x="2896" y="266"/>
                    </a:lnTo>
                    <a:lnTo>
                      <a:pt x="2915" y="286"/>
                    </a:lnTo>
                    <a:lnTo>
                      <a:pt x="2915" y="266"/>
                    </a:lnTo>
                    <a:lnTo>
                      <a:pt x="2915" y="248"/>
                    </a:lnTo>
                    <a:lnTo>
                      <a:pt x="2934" y="248"/>
                    </a:lnTo>
                    <a:lnTo>
                      <a:pt x="2953" y="210"/>
                    </a:lnTo>
                    <a:lnTo>
                      <a:pt x="2972" y="190"/>
                    </a:lnTo>
                    <a:lnTo>
                      <a:pt x="2991" y="152"/>
                    </a:lnTo>
                    <a:lnTo>
                      <a:pt x="2991" y="114"/>
                    </a:lnTo>
                    <a:lnTo>
                      <a:pt x="3010" y="95"/>
                    </a:lnTo>
                    <a:lnTo>
                      <a:pt x="3067" y="95"/>
                    </a:lnTo>
                    <a:lnTo>
                      <a:pt x="3067" y="76"/>
                    </a:lnTo>
                    <a:lnTo>
                      <a:pt x="3086" y="76"/>
                    </a:lnTo>
                    <a:lnTo>
                      <a:pt x="3067" y="76"/>
                    </a:lnTo>
                    <a:lnTo>
                      <a:pt x="3048" y="57"/>
                    </a:lnTo>
                    <a:lnTo>
                      <a:pt x="3048" y="38"/>
                    </a:lnTo>
                    <a:lnTo>
                      <a:pt x="3067" y="38"/>
                    </a:lnTo>
                    <a:lnTo>
                      <a:pt x="3086" y="57"/>
                    </a:lnTo>
                    <a:lnTo>
                      <a:pt x="3105" y="57"/>
                    </a:lnTo>
                    <a:lnTo>
                      <a:pt x="3163" y="57"/>
                    </a:lnTo>
                    <a:lnTo>
                      <a:pt x="3181" y="57"/>
                    </a:lnTo>
                    <a:lnTo>
                      <a:pt x="3181" y="76"/>
                    </a:lnTo>
                    <a:lnTo>
                      <a:pt x="3200" y="95"/>
                    </a:lnTo>
                    <a:lnTo>
                      <a:pt x="3239" y="95"/>
                    </a:lnTo>
                    <a:lnTo>
                      <a:pt x="3258" y="95"/>
                    </a:lnTo>
                    <a:lnTo>
                      <a:pt x="3258" y="114"/>
                    </a:lnTo>
                    <a:lnTo>
                      <a:pt x="3258" y="134"/>
                    </a:lnTo>
                    <a:lnTo>
                      <a:pt x="3277" y="134"/>
                    </a:lnTo>
                    <a:lnTo>
                      <a:pt x="3277" y="152"/>
                    </a:lnTo>
                    <a:lnTo>
                      <a:pt x="3295" y="152"/>
                    </a:lnTo>
                    <a:lnTo>
                      <a:pt x="3295" y="134"/>
                    </a:lnTo>
                    <a:lnTo>
                      <a:pt x="3295" y="114"/>
                    </a:lnTo>
                    <a:lnTo>
                      <a:pt x="3295" y="95"/>
                    </a:lnTo>
                    <a:lnTo>
                      <a:pt x="3315" y="95"/>
                    </a:lnTo>
                    <a:lnTo>
                      <a:pt x="3315" y="76"/>
                    </a:lnTo>
                    <a:lnTo>
                      <a:pt x="3334" y="76"/>
                    </a:lnTo>
                    <a:lnTo>
                      <a:pt x="3353" y="76"/>
                    </a:lnTo>
                    <a:lnTo>
                      <a:pt x="3372" y="76"/>
                    </a:lnTo>
                    <a:lnTo>
                      <a:pt x="3391" y="76"/>
                    </a:lnTo>
                    <a:lnTo>
                      <a:pt x="3410" y="76"/>
                    </a:lnTo>
                    <a:lnTo>
                      <a:pt x="3429" y="95"/>
                    </a:lnTo>
                    <a:lnTo>
                      <a:pt x="3448" y="95"/>
                    </a:lnTo>
                    <a:lnTo>
                      <a:pt x="3448" y="76"/>
                    </a:lnTo>
                    <a:lnTo>
                      <a:pt x="3467" y="76"/>
                    </a:lnTo>
                    <a:lnTo>
                      <a:pt x="3486" y="76"/>
                    </a:lnTo>
                    <a:lnTo>
                      <a:pt x="3581" y="57"/>
                    </a:lnTo>
                    <a:lnTo>
                      <a:pt x="3600" y="57"/>
                    </a:lnTo>
                    <a:lnTo>
                      <a:pt x="3600" y="38"/>
                    </a:lnTo>
                    <a:lnTo>
                      <a:pt x="3639" y="57"/>
                    </a:lnTo>
                    <a:lnTo>
                      <a:pt x="3658" y="38"/>
                    </a:lnTo>
                    <a:lnTo>
                      <a:pt x="3658" y="57"/>
                    </a:lnTo>
                    <a:lnTo>
                      <a:pt x="3676" y="57"/>
                    </a:lnTo>
                    <a:lnTo>
                      <a:pt x="3696" y="57"/>
                    </a:lnTo>
                    <a:lnTo>
                      <a:pt x="3715" y="76"/>
                    </a:lnTo>
                    <a:lnTo>
                      <a:pt x="3734" y="76"/>
                    </a:lnTo>
                    <a:lnTo>
                      <a:pt x="3734" y="95"/>
                    </a:lnTo>
                    <a:lnTo>
                      <a:pt x="3753" y="95"/>
                    </a:lnTo>
                    <a:lnTo>
                      <a:pt x="3753" y="114"/>
                    </a:lnTo>
                    <a:lnTo>
                      <a:pt x="3772" y="134"/>
                    </a:lnTo>
                    <a:lnTo>
                      <a:pt x="3829" y="171"/>
                    </a:lnTo>
                    <a:lnTo>
                      <a:pt x="3848" y="171"/>
                    </a:lnTo>
                    <a:lnTo>
                      <a:pt x="3848" y="190"/>
                    </a:lnTo>
                    <a:lnTo>
                      <a:pt x="3867" y="190"/>
                    </a:lnTo>
                    <a:lnTo>
                      <a:pt x="3925" y="229"/>
                    </a:lnTo>
                    <a:lnTo>
                      <a:pt x="3981" y="266"/>
                    </a:lnTo>
                    <a:lnTo>
                      <a:pt x="4001" y="266"/>
                    </a:lnTo>
                    <a:lnTo>
                      <a:pt x="4020" y="266"/>
                    </a:lnTo>
                    <a:lnTo>
                      <a:pt x="4057" y="266"/>
                    </a:lnTo>
                    <a:lnTo>
                      <a:pt x="4077" y="266"/>
                    </a:lnTo>
                    <a:lnTo>
                      <a:pt x="4077" y="248"/>
                    </a:lnTo>
                    <a:lnTo>
                      <a:pt x="4096" y="229"/>
                    </a:lnTo>
                    <a:lnTo>
                      <a:pt x="4096" y="210"/>
                    </a:lnTo>
                    <a:lnTo>
                      <a:pt x="4115" y="210"/>
                    </a:lnTo>
                    <a:lnTo>
                      <a:pt x="4134" y="210"/>
                    </a:lnTo>
                    <a:lnTo>
                      <a:pt x="4191" y="190"/>
                    </a:lnTo>
                    <a:lnTo>
                      <a:pt x="4267" y="152"/>
                    </a:lnTo>
                    <a:lnTo>
                      <a:pt x="4267" y="134"/>
                    </a:lnTo>
                    <a:lnTo>
                      <a:pt x="4305" y="95"/>
                    </a:lnTo>
                    <a:lnTo>
                      <a:pt x="4324" y="76"/>
                    </a:lnTo>
                    <a:lnTo>
                      <a:pt x="4343" y="57"/>
                    </a:lnTo>
                    <a:lnTo>
                      <a:pt x="4362" y="57"/>
                    </a:lnTo>
                    <a:lnTo>
                      <a:pt x="4382" y="38"/>
                    </a:lnTo>
                    <a:lnTo>
                      <a:pt x="4401" y="38"/>
                    </a:lnTo>
                    <a:lnTo>
                      <a:pt x="4419" y="38"/>
                    </a:lnTo>
                    <a:lnTo>
                      <a:pt x="4419" y="19"/>
                    </a:lnTo>
                    <a:lnTo>
                      <a:pt x="4438" y="19"/>
                    </a:lnTo>
                    <a:lnTo>
                      <a:pt x="4438" y="38"/>
                    </a:lnTo>
                    <a:lnTo>
                      <a:pt x="4438" y="57"/>
                    </a:lnTo>
                    <a:lnTo>
                      <a:pt x="4458" y="57"/>
                    </a:lnTo>
                    <a:lnTo>
                      <a:pt x="4477" y="38"/>
                    </a:lnTo>
                    <a:lnTo>
                      <a:pt x="4496" y="57"/>
                    </a:lnTo>
                    <a:lnTo>
                      <a:pt x="4496" y="38"/>
                    </a:lnTo>
                    <a:lnTo>
                      <a:pt x="4515" y="38"/>
                    </a:lnTo>
                    <a:lnTo>
                      <a:pt x="4534" y="38"/>
                    </a:lnTo>
                    <a:lnTo>
                      <a:pt x="4553" y="38"/>
                    </a:lnTo>
                    <a:lnTo>
                      <a:pt x="4572" y="38"/>
                    </a:lnTo>
                    <a:lnTo>
                      <a:pt x="4591" y="38"/>
                    </a:lnTo>
                    <a:lnTo>
                      <a:pt x="4610" y="38"/>
                    </a:lnTo>
                    <a:lnTo>
                      <a:pt x="4610" y="19"/>
                    </a:lnTo>
                    <a:lnTo>
                      <a:pt x="4858" y="0"/>
                    </a:lnTo>
                    <a:lnTo>
                      <a:pt x="4896" y="19"/>
                    </a:lnTo>
                    <a:lnTo>
                      <a:pt x="4934" y="19"/>
                    </a:lnTo>
                    <a:lnTo>
                      <a:pt x="4915" y="57"/>
                    </a:lnTo>
                    <a:lnTo>
                      <a:pt x="4896" y="76"/>
                    </a:lnTo>
                    <a:lnTo>
                      <a:pt x="4896" y="95"/>
                    </a:lnTo>
                    <a:lnTo>
                      <a:pt x="4915" y="114"/>
                    </a:lnTo>
                    <a:lnTo>
                      <a:pt x="4934" y="190"/>
                    </a:lnTo>
                    <a:lnTo>
                      <a:pt x="4934" y="210"/>
                    </a:lnTo>
                    <a:lnTo>
                      <a:pt x="4915" y="229"/>
                    </a:lnTo>
                    <a:lnTo>
                      <a:pt x="4896" y="229"/>
                    </a:lnTo>
                    <a:lnTo>
                      <a:pt x="4877" y="229"/>
                    </a:lnTo>
                    <a:lnTo>
                      <a:pt x="4877" y="248"/>
                    </a:lnTo>
                    <a:lnTo>
                      <a:pt x="4858" y="266"/>
                    </a:lnTo>
                    <a:lnTo>
                      <a:pt x="4858" y="286"/>
                    </a:lnTo>
                    <a:lnTo>
                      <a:pt x="4839" y="286"/>
                    </a:lnTo>
                    <a:lnTo>
                      <a:pt x="4800" y="266"/>
                    </a:lnTo>
                    <a:lnTo>
                      <a:pt x="4782" y="266"/>
                    </a:lnTo>
                    <a:lnTo>
                      <a:pt x="4782" y="248"/>
                    </a:lnTo>
                    <a:lnTo>
                      <a:pt x="4782" y="229"/>
                    </a:lnTo>
                    <a:lnTo>
                      <a:pt x="4763" y="210"/>
                    </a:lnTo>
                    <a:lnTo>
                      <a:pt x="4763" y="190"/>
                    </a:lnTo>
                    <a:lnTo>
                      <a:pt x="4763" y="171"/>
                    </a:lnTo>
                    <a:lnTo>
                      <a:pt x="4743" y="152"/>
                    </a:lnTo>
                    <a:lnTo>
                      <a:pt x="4743" y="134"/>
                    </a:lnTo>
                    <a:lnTo>
                      <a:pt x="4743" y="95"/>
                    </a:lnTo>
                    <a:lnTo>
                      <a:pt x="4724" y="95"/>
                    </a:lnTo>
                    <a:lnTo>
                      <a:pt x="4724" y="134"/>
                    </a:lnTo>
                    <a:lnTo>
                      <a:pt x="4743" y="152"/>
                    </a:lnTo>
                    <a:lnTo>
                      <a:pt x="4724" y="171"/>
                    </a:lnTo>
                    <a:lnTo>
                      <a:pt x="4743" y="190"/>
                    </a:lnTo>
                    <a:lnTo>
                      <a:pt x="4763" y="210"/>
                    </a:lnTo>
                    <a:lnTo>
                      <a:pt x="4763" y="229"/>
                    </a:lnTo>
                    <a:lnTo>
                      <a:pt x="4763" y="248"/>
                    </a:lnTo>
                    <a:lnTo>
                      <a:pt x="4763" y="266"/>
                    </a:lnTo>
                    <a:lnTo>
                      <a:pt x="4763" y="286"/>
                    </a:lnTo>
                    <a:lnTo>
                      <a:pt x="4763" y="305"/>
                    </a:lnTo>
                    <a:lnTo>
                      <a:pt x="4743" y="305"/>
                    </a:lnTo>
                    <a:lnTo>
                      <a:pt x="4763" y="343"/>
                    </a:lnTo>
                    <a:lnTo>
                      <a:pt x="4743" y="343"/>
                    </a:lnTo>
                    <a:lnTo>
                      <a:pt x="4724" y="343"/>
                    </a:lnTo>
                    <a:lnTo>
                      <a:pt x="4763" y="362"/>
                    </a:lnTo>
                    <a:lnTo>
                      <a:pt x="4782" y="362"/>
                    </a:lnTo>
                    <a:lnTo>
                      <a:pt x="4800" y="381"/>
                    </a:lnTo>
                    <a:lnTo>
                      <a:pt x="4800" y="400"/>
                    </a:lnTo>
                    <a:lnTo>
                      <a:pt x="4858" y="419"/>
                    </a:lnTo>
                    <a:lnTo>
                      <a:pt x="4877" y="438"/>
                    </a:lnTo>
                    <a:lnTo>
                      <a:pt x="4877" y="457"/>
                    </a:lnTo>
                    <a:lnTo>
                      <a:pt x="4877" y="476"/>
                    </a:lnTo>
                    <a:lnTo>
                      <a:pt x="4896" y="476"/>
                    </a:lnTo>
                    <a:lnTo>
                      <a:pt x="4896" y="495"/>
                    </a:lnTo>
                    <a:lnTo>
                      <a:pt x="4896" y="515"/>
                    </a:lnTo>
                    <a:lnTo>
                      <a:pt x="4858" y="610"/>
                    </a:lnTo>
                    <a:lnTo>
                      <a:pt x="4839" y="647"/>
                    </a:lnTo>
                    <a:lnTo>
                      <a:pt x="4839" y="724"/>
                    </a:lnTo>
                    <a:lnTo>
                      <a:pt x="4839" y="781"/>
                    </a:lnTo>
                    <a:lnTo>
                      <a:pt x="4839" y="800"/>
                    </a:lnTo>
                    <a:lnTo>
                      <a:pt x="4896" y="838"/>
                    </a:lnTo>
                    <a:lnTo>
                      <a:pt x="4915" y="838"/>
                    </a:lnTo>
                    <a:lnTo>
                      <a:pt x="4934" y="838"/>
                    </a:lnTo>
                    <a:lnTo>
                      <a:pt x="4934" y="857"/>
                    </a:lnTo>
                    <a:lnTo>
                      <a:pt x="4915" y="876"/>
                    </a:lnTo>
                    <a:lnTo>
                      <a:pt x="4896" y="896"/>
                    </a:lnTo>
                    <a:lnTo>
                      <a:pt x="4896" y="914"/>
                    </a:lnTo>
                    <a:lnTo>
                      <a:pt x="4877" y="933"/>
                    </a:lnTo>
                    <a:lnTo>
                      <a:pt x="4896" y="972"/>
                    </a:lnTo>
                    <a:lnTo>
                      <a:pt x="4896" y="991"/>
                    </a:lnTo>
                    <a:lnTo>
                      <a:pt x="4896" y="1010"/>
                    </a:lnTo>
                    <a:lnTo>
                      <a:pt x="4896" y="1048"/>
                    </a:lnTo>
                    <a:lnTo>
                      <a:pt x="4896" y="1067"/>
                    </a:lnTo>
                    <a:lnTo>
                      <a:pt x="4915" y="1067"/>
                    </a:lnTo>
                    <a:lnTo>
                      <a:pt x="4934" y="1086"/>
                    </a:lnTo>
                    <a:lnTo>
                      <a:pt x="4934" y="1105"/>
                    </a:lnTo>
                    <a:lnTo>
                      <a:pt x="4934" y="1124"/>
                    </a:lnTo>
                    <a:lnTo>
                      <a:pt x="4915" y="1162"/>
                    </a:lnTo>
                    <a:lnTo>
                      <a:pt x="4915" y="1181"/>
                    </a:lnTo>
                    <a:lnTo>
                      <a:pt x="4896" y="1181"/>
                    </a:lnTo>
                    <a:lnTo>
                      <a:pt x="4915" y="1238"/>
                    </a:lnTo>
                    <a:lnTo>
                      <a:pt x="4934" y="1238"/>
                    </a:lnTo>
                    <a:lnTo>
                      <a:pt x="4953" y="1238"/>
                    </a:lnTo>
                    <a:lnTo>
                      <a:pt x="4972" y="1238"/>
                    </a:lnTo>
                    <a:lnTo>
                      <a:pt x="4972" y="1219"/>
                    </a:lnTo>
                    <a:lnTo>
                      <a:pt x="4991" y="1200"/>
                    </a:lnTo>
                    <a:lnTo>
                      <a:pt x="4991" y="1219"/>
                    </a:lnTo>
                    <a:lnTo>
                      <a:pt x="5010" y="1238"/>
                    </a:lnTo>
                    <a:lnTo>
                      <a:pt x="5029" y="1238"/>
                    </a:lnTo>
                    <a:lnTo>
                      <a:pt x="5029" y="1257"/>
                    </a:lnTo>
                    <a:lnTo>
                      <a:pt x="5010" y="1257"/>
                    </a:lnTo>
                    <a:lnTo>
                      <a:pt x="5010" y="1295"/>
                    </a:lnTo>
                    <a:lnTo>
                      <a:pt x="4991" y="1314"/>
                    </a:lnTo>
                    <a:lnTo>
                      <a:pt x="4972" y="1295"/>
                    </a:lnTo>
                    <a:lnTo>
                      <a:pt x="4991" y="1295"/>
                    </a:lnTo>
                    <a:lnTo>
                      <a:pt x="4991" y="1276"/>
                    </a:lnTo>
                    <a:lnTo>
                      <a:pt x="4972" y="1276"/>
                    </a:lnTo>
                    <a:lnTo>
                      <a:pt x="4953" y="1276"/>
                    </a:lnTo>
                    <a:lnTo>
                      <a:pt x="4934" y="1276"/>
                    </a:lnTo>
                    <a:lnTo>
                      <a:pt x="4934" y="1295"/>
                    </a:lnTo>
                    <a:lnTo>
                      <a:pt x="4915" y="1314"/>
                    </a:lnTo>
                    <a:lnTo>
                      <a:pt x="4896" y="1314"/>
                    </a:lnTo>
                    <a:lnTo>
                      <a:pt x="4896" y="1333"/>
                    </a:lnTo>
                    <a:lnTo>
                      <a:pt x="4896" y="1353"/>
                    </a:lnTo>
                    <a:lnTo>
                      <a:pt x="4896" y="1390"/>
                    </a:lnTo>
                    <a:lnTo>
                      <a:pt x="4915" y="1390"/>
                    </a:lnTo>
                    <a:lnTo>
                      <a:pt x="4934" y="1409"/>
                    </a:lnTo>
                    <a:lnTo>
                      <a:pt x="4953" y="1409"/>
                    </a:lnTo>
                    <a:lnTo>
                      <a:pt x="4953" y="1429"/>
                    </a:lnTo>
                    <a:lnTo>
                      <a:pt x="4953" y="1486"/>
                    </a:lnTo>
                    <a:lnTo>
                      <a:pt x="4953" y="1467"/>
                    </a:lnTo>
                    <a:lnTo>
                      <a:pt x="4934" y="1467"/>
                    </a:lnTo>
                    <a:lnTo>
                      <a:pt x="4934" y="1486"/>
                    </a:lnTo>
                    <a:lnTo>
                      <a:pt x="4934" y="1505"/>
                    </a:lnTo>
                    <a:lnTo>
                      <a:pt x="4934" y="1524"/>
                    </a:lnTo>
                    <a:lnTo>
                      <a:pt x="4915" y="1524"/>
                    </a:lnTo>
                    <a:lnTo>
                      <a:pt x="4896" y="1524"/>
                    </a:lnTo>
                    <a:lnTo>
                      <a:pt x="4896" y="1543"/>
                    </a:lnTo>
                    <a:lnTo>
                      <a:pt x="4877" y="1543"/>
                    </a:lnTo>
                    <a:lnTo>
                      <a:pt x="4877" y="1562"/>
                    </a:lnTo>
                    <a:lnTo>
                      <a:pt x="4877" y="1581"/>
                    </a:lnTo>
                    <a:lnTo>
                      <a:pt x="4896" y="1657"/>
                    </a:lnTo>
                    <a:lnTo>
                      <a:pt x="4915" y="1676"/>
                    </a:lnTo>
                    <a:lnTo>
                      <a:pt x="4934" y="1676"/>
                    </a:lnTo>
                    <a:lnTo>
                      <a:pt x="4934" y="1695"/>
                    </a:lnTo>
                    <a:lnTo>
                      <a:pt x="4934" y="1714"/>
                    </a:lnTo>
                    <a:lnTo>
                      <a:pt x="4915" y="1714"/>
                    </a:lnTo>
                    <a:lnTo>
                      <a:pt x="4896" y="1714"/>
                    </a:lnTo>
                    <a:lnTo>
                      <a:pt x="4877" y="1753"/>
                    </a:lnTo>
                    <a:lnTo>
                      <a:pt x="4877" y="1771"/>
                    </a:lnTo>
                    <a:lnTo>
                      <a:pt x="4877" y="1790"/>
                    </a:lnTo>
                    <a:lnTo>
                      <a:pt x="4877" y="1810"/>
                    </a:lnTo>
                    <a:lnTo>
                      <a:pt x="4896" y="1829"/>
                    </a:lnTo>
                    <a:lnTo>
                      <a:pt x="4896" y="1848"/>
                    </a:lnTo>
                    <a:lnTo>
                      <a:pt x="4896" y="1867"/>
                    </a:lnTo>
                    <a:lnTo>
                      <a:pt x="4915" y="1867"/>
                    </a:lnTo>
                    <a:lnTo>
                      <a:pt x="4896" y="1867"/>
                    </a:lnTo>
                    <a:lnTo>
                      <a:pt x="4896" y="1886"/>
                    </a:lnTo>
                    <a:lnTo>
                      <a:pt x="4877" y="1886"/>
                    </a:lnTo>
                    <a:lnTo>
                      <a:pt x="4896" y="1886"/>
                    </a:lnTo>
                    <a:lnTo>
                      <a:pt x="4896" y="1905"/>
                    </a:lnTo>
                    <a:lnTo>
                      <a:pt x="4934" y="1943"/>
                    </a:lnTo>
                    <a:lnTo>
                      <a:pt x="4934" y="1962"/>
                    </a:lnTo>
                    <a:lnTo>
                      <a:pt x="4915" y="1962"/>
                    </a:lnTo>
                    <a:lnTo>
                      <a:pt x="4915" y="1981"/>
                    </a:lnTo>
                    <a:lnTo>
                      <a:pt x="4934" y="1981"/>
                    </a:lnTo>
                    <a:lnTo>
                      <a:pt x="4953" y="1981"/>
                    </a:lnTo>
                    <a:lnTo>
                      <a:pt x="4934" y="2000"/>
                    </a:lnTo>
                    <a:lnTo>
                      <a:pt x="4915" y="2038"/>
                    </a:lnTo>
                    <a:lnTo>
                      <a:pt x="4915" y="2057"/>
                    </a:lnTo>
                    <a:lnTo>
                      <a:pt x="4896" y="2115"/>
                    </a:lnTo>
                    <a:lnTo>
                      <a:pt x="4896" y="2152"/>
                    </a:lnTo>
                    <a:lnTo>
                      <a:pt x="4915" y="2152"/>
                    </a:lnTo>
                    <a:lnTo>
                      <a:pt x="4915" y="2171"/>
                    </a:lnTo>
                    <a:lnTo>
                      <a:pt x="4915" y="2190"/>
                    </a:lnTo>
                    <a:lnTo>
                      <a:pt x="4896" y="2190"/>
                    </a:lnTo>
                    <a:lnTo>
                      <a:pt x="4896" y="2210"/>
                    </a:lnTo>
                    <a:lnTo>
                      <a:pt x="4877" y="2247"/>
                    </a:lnTo>
                    <a:lnTo>
                      <a:pt x="4877" y="2286"/>
                    </a:lnTo>
                    <a:lnTo>
                      <a:pt x="4858" y="2324"/>
                    </a:lnTo>
                    <a:lnTo>
                      <a:pt x="4858" y="2362"/>
                    </a:lnTo>
                    <a:lnTo>
                      <a:pt x="4877" y="2381"/>
                    </a:lnTo>
                    <a:lnTo>
                      <a:pt x="4858" y="2400"/>
                    </a:lnTo>
                    <a:lnTo>
                      <a:pt x="4839" y="2419"/>
                    </a:lnTo>
                    <a:lnTo>
                      <a:pt x="4819" y="2438"/>
                    </a:lnTo>
                    <a:lnTo>
                      <a:pt x="4819" y="2457"/>
                    </a:lnTo>
                    <a:lnTo>
                      <a:pt x="4819" y="2496"/>
                    </a:lnTo>
                    <a:lnTo>
                      <a:pt x="4800" y="2533"/>
                    </a:lnTo>
                    <a:lnTo>
                      <a:pt x="4782" y="2533"/>
                    </a:lnTo>
                    <a:lnTo>
                      <a:pt x="4782" y="2572"/>
                    </a:lnTo>
                    <a:lnTo>
                      <a:pt x="4763" y="2610"/>
                    </a:lnTo>
                    <a:lnTo>
                      <a:pt x="4763" y="2628"/>
                    </a:lnTo>
                    <a:lnTo>
                      <a:pt x="4763" y="2648"/>
                    </a:lnTo>
                    <a:lnTo>
                      <a:pt x="4743" y="2648"/>
                    </a:lnTo>
                    <a:lnTo>
                      <a:pt x="4724" y="2628"/>
                    </a:lnTo>
                    <a:lnTo>
                      <a:pt x="4724" y="2610"/>
                    </a:lnTo>
                    <a:lnTo>
                      <a:pt x="4724" y="2591"/>
                    </a:lnTo>
                    <a:lnTo>
                      <a:pt x="4724" y="2572"/>
                    </a:lnTo>
                    <a:lnTo>
                      <a:pt x="4724" y="2552"/>
                    </a:lnTo>
                    <a:lnTo>
                      <a:pt x="4724" y="2533"/>
                    </a:lnTo>
                    <a:lnTo>
                      <a:pt x="4705" y="2496"/>
                    </a:lnTo>
                    <a:lnTo>
                      <a:pt x="4686" y="2496"/>
                    </a:lnTo>
                    <a:lnTo>
                      <a:pt x="4686" y="2476"/>
                    </a:lnTo>
                    <a:lnTo>
                      <a:pt x="4667" y="2476"/>
                    </a:lnTo>
                    <a:lnTo>
                      <a:pt x="4648" y="2496"/>
                    </a:lnTo>
                    <a:lnTo>
                      <a:pt x="4648" y="2514"/>
                    </a:lnTo>
                    <a:lnTo>
                      <a:pt x="4667" y="2533"/>
                    </a:lnTo>
                    <a:lnTo>
                      <a:pt x="4667" y="2552"/>
                    </a:lnTo>
                    <a:lnTo>
                      <a:pt x="4667" y="2572"/>
                    </a:lnTo>
                    <a:lnTo>
                      <a:pt x="4648" y="2572"/>
                    </a:lnTo>
                    <a:lnTo>
                      <a:pt x="4667" y="2591"/>
                    </a:lnTo>
                    <a:lnTo>
                      <a:pt x="4686" y="2591"/>
                    </a:lnTo>
                    <a:lnTo>
                      <a:pt x="4686" y="2610"/>
                    </a:lnTo>
                    <a:lnTo>
                      <a:pt x="4667" y="2628"/>
                    </a:lnTo>
                    <a:lnTo>
                      <a:pt x="4667" y="2648"/>
                    </a:lnTo>
                    <a:lnTo>
                      <a:pt x="4686" y="2648"/>
                    </a:lnTo>
                    <a:lnTo>
                      <a:pt x="4724" y="2667"/>
                    </a:lnTo>
                    <a:lnTo>
                      <a:pt x="4724" y="2686"/>
                    </a:lnTo>
                    <a:lnTo>
                      <a:pt x="4743" y="2686"/>
                    </a:lnTo>
                    <a:lnTo>
                      <a:pt x="4763" y="2686"/>
                    </a:lnTo>
                    <a:lnTo>
                      <a:pt x="4763" y="2667"/>
                    </a:lnTo>
                    <a:lnTo>
                      <a:pt x="4763" y="2686"/>
                    </a:lnTo>
                    <a:lnTo>
                      <a:pt x="4763" y="2705"/>
                    </a:lnTo>
                    <a:lnTo>
                      <a:pt x="4724" y="2743"/>
                    </a:lnTo>
                    <a:lnTo>
                      <a:pt x="4724" y="2762"/>
                    </a:lnTo>
                    <a:lnTo>
                      <a:pt x="4705" y="2781"/>
                    </a:lnTo>
                    <a:lnTo>
                      <a:pt x="4667" y="2781"/>
                    </a:lnTo>
                    <a:lnTo>
                      <a:pt x="4648" y="2800"/>
                    </a:lnTo>
                    <a:lnTo>
                      <a:pt x="4629" y="2800"/>
                    </a:lnTo>
                    <a:lnTo>
                      <a:pt x="4591" y="2819"/>
                    </a:lnTo>
                    <a:lnTo>
                      <a:pt x="4572" y="2819"/>
                    </a:lnTo>
                    <a:lnTo>
                      <a:pt x="4553" y="2857"/>
                    </a:lnTo>
                    <a:lnTo>
                      <a:pt x="4477" y="2895"/>
                    </a:lnTo>
                    <a:lnTo>
                      <a:pt x="4210" y="3105"/>
                    </a:lnTo>
                    <a:lnTo>
                      <a:pt x="4020" y="3334"/>
                    </a:lnTo>
                    <a:lnTo>
                      <a:pt x="3867" y="3543"/>
                    </a:lnTo>
                    <a:lnTo>
                      <a:pt x="3848" y="3543"/>
                    </a:lnTo>
                    <a:lnTo>
                      <a:pt x="3848" y="3524"/>
                    </a:lnTo>
                    <a:lnTo>
                      <a:pt x="3848" y="3505"/>
                    </a:lnTo>
                    <a:lnTo>
                      <a:pt x="3829" y="3505"/>
                    </a:lnTo>
                    <a:lnTo>
                      <a:pt x="3791" y="3505"/>
                    </a:lnTo>
                    <a:lnTo>
                      <a:pt x="3772" y="3486"/>
                    </a:lnTo>
                    <a:lnTo>
                      <a:pt x="3734" y="3448"/>
                    </a:lnTo>
                    <a:lnTo>
                      <a:pt x="3734" y="3429"/>
                    </a:lnTo>
                    <a:lnTo>
                      <a:pt x="3715" y="3429"/>
                    </a:lnTo>
                    <a:lnTo>
                      <a:pt x="3676" y="3410"/>
                    </a:lnTo>
                    <a:lnTo>
                      <a:pt x="3639" y="3410"/>
                    </a:lnTo>
                    <a:lnTo>
                      <a:pt x="3639" y="3429"/>
                    </a:lnTo>
                    <a:lnTo>
                      <a:pt x="3620" y="3429"/>
                    </a:lnTo>
                    <a:lnTo>
                      <a:pt x="3600" y="3429"/>
                    </a:lnTo>
                    <a:lnTo>
                      <a:pt x="3581" y="3448"/>
                    </a:lnTo>
                    <a:lnTo>
                      <a:pt x="3562" y="3448"/>
                    </a:lnTo>
                    <a:lnTo>
                      <a:pt x="3524" y="3448"/>
                    </a:lnTo>
                    <a:lnTo>
                      <a:pt x="3524" y="3467"/>
                    </a:lnTo>
                    <a:lnTo>
                      <a:pt x="3524" y="3486"/>
                    </a:lnTo>
                    <a:lnTo>
                      <a:pt x="3562" y="3505"/>
                    </a:lnTo>
                    <a:lnTo>
                      <a:pt x="3562" y="3524"/>
                    </a:lnTo>
                    <a:lnTo>
                      <a:pt x="3581" y="3543"/>
                    </a:lnTo>
                    <a:lnTo>
                      <a:pt x="3562" y="3562"/>
                    </a:lnTo>
                    <a:lnTo>
                      <a:pt x="3562" y="3581"/>
                    </a:lnTo>
                    <a:lnTo>
                      <a:pt x="3544" y="3581"/>
                    </a:lnTo>
                    <a:lnTo>
                      <a:pt x="3544" y="3562"/>
                    </a:lnTo>
                    <a:lnTo>
                      <a:pt x="3524" y="3562"/>
                    </a:lnTo>
                    <a:lnTo>
                      <a:pt x="3524" y="3543"/>
                    </a:lnTo>
                    <a:lnTo>
                      <a:pt x="3467" y="3524"/>
                    </a:lnTo>
                    <a:lnTo>
                      <a:pt x="3448" y="3505"/>
                    </a:lnTo>
                    <a:lnTo>
                      <a:pt x="3448" y="3486"/>
                    </a:lnTo>
                    <a:lnTo>
                      <a:pt x="3448" y="3448"/>
                    </a:lnTo>
                    <a:lnTo>
                      <a:pt x="3448" y="3429"/>
                    </a:lnTo>
                    <a:lnTo>
                      <a:pt x="3448" y="3410"/>
                    </a:lnTo>
                    <a:lnTo>
                      <a:pt x="3448" y="3390"/>
                    </a:lnTo>
                    <a:lnTo>
                      <a:pt x="3467" y="3390"/>
                    </a:lnTo>
                    <a:lnTo>
                      <a:pt x="3505" y="3353"/>
                    </a:lnTo>
                    <a:lnTo>
                      <a:pt x="3524" y="3334"/>
                    </a:lnTo>
                    <a:lnTo>
                      <a:pt x="3524" y="3314"/>
                    </a:lnTo>
                    <a:lnTo>
                      <a:pt x="3524" y="3295"/>
                    </a:lnTo>
                    <a:lnTo>
                      <a:pt x="3544" y="3295"/>
                    </a:lnTo>
                    <a:lnTo>
                      <a:pt x="3562" y="3314"/>
                    </a:lnTo>
                    <a:lnTo>
                      <a:pt x="3581" y="3314"/>
                    </a:lnTo>
                    <a:lnTo>
                      <a:pt x="3600" y="3314"/>
                    </a:lnTo>
                    <a:lnTo>
                      <a:pt x="3600" y="3295"/>
                    </a:lnTo>
                    <a:lnTo>
                      <a:pt x="3600" y="3276"/>
                    </a:lnTo>
                    <a:lnTo>
                      <a:pt x="3600" y="3257"/>
                    </a:lnTo>
                    <a:lnTo>
                      <a:pt x="3620" y="3238"/>
                    </a:lnTo>
                    <a:lnTo>
                      <a:pt x="3639" y="3200"/>
                    </a:lnTo>
                    <a:lnTo>
                      <a:pt x="3639" y="3162"/>
                    </a:lnTo>
                    <a:lnTo>
                      <a:pt x="3658" y="3162"/>
                    </a:lnTo>
                    <a:lnTo>
                      <a:pt x="3658" y="3143"/>
                    </a:lnTo>
                    <a:lnTo>
                      <a:pt x="3639" y="3048"/>
                    </a:lnTo>
                    <a:lnTo>
                      <a:pt x="3639" y="3009"/>
                    </a:lnTo>
                    <a:lnTo>
                      <a:pt x="3639" y="2972"/>
                    </a:lnTo>
                    <a:lnTo>
                      <a:pt x="3658" y="2972"/>
                    </a:lnTo>
                    <a:lnTo>
                      <a:pt x="3658" y="2953"/>
                    </a:lnTo>
                    <a:lnTo>
                      <a:pt x="3676" y="2953"/>
                    </a:lnTo>
                    <a:lnTo>
                      <a:pt x="3676" y="2933"/>
                    </a:lnTo>
                    <a:lnTo>
                      <a:pt x="3676" y="2914"/>
                    </a:lnTo>
                    <a:lnTo>
                      <a:pt x="3676" y="2895"/>
                    </a:lnTo>
                    <a:lnTo>
                      <a:pt x="3696" y="2895"/>
                    </a:lnTo>
                    <a:lnTo>
                      <a:pt x="3696" y="2914"/>
                    </a:lnTo>
                    <a:lnTo>
                      <a:pt x="3715" y="2877"/>
                    </a:lnTo>
                    <a:lnTo>
                      <a:pt x="3734" y="2877"/>
                    </a:lnTo>
                    <a:lnTo>
                      <a:pt x="3753" y="2877"/>
                    </a:lnTo>
                    <a:lnTo>
                      <a:pt x="3753" y="2857"/>
                    </a:lnTo>
                    <a:lnTo>
                      <a:pt x="3772" y="2857"/>
                    </a:lnTo>
                    <a:lnTo>
                      <a:pt x="3791" y="2800"/>
                    </a:lnTo>
                    <a:lnTo>
                      <a:pt x="3791" y="2781"/>
                    </a:lnTo>
                    <a:lnTo>
                      <a:pt x="3810" y="2781"/>
                    </a:lnTo>
                    <a:lnTo>
                      <a:pt x="3829" y="2781"/>
                    </a:lnTo>
                    <a:lnTo>
                      <a:pt x="3848" y="2781"/>
                    </a:lnTo>
                    <a:lnTo>
                      <a:pt x="3867" y="2781"/>
                    </a:lnTo>
                    <a:lnTo>
                      <a:pt x="3886" y="2781"/>
                    </a:lnTo>
                    <a:lnTo>
                      <a:pt x="3886" y="2762"/>
                    </a:lnTo>
                    <a:lnTo>
                      <a:pt x="3867" y="2724"/>
                    </a:lnTo>
                    <a:lnTo>
                      <a:pt x="3867" y="2705"/>
                    </a:lnTo>
                    <a:lnTo>
                      <a:pt x="3867" y="2686"/>
                    </a:lnTo>
                    <a:lnTo>
                      <a:pt x="3848" y="2667"/>
                    </a:lnTo>
                    <a:lnTo>
                      <a:pt x="3829" y="2628"/>
                    </a:lnTo>
                    <a:lnTo>
                      <a:pt x="3810" y="2648"/>
                    </a:lnTo>
                    <a:lnTo>
                      <a:pt x="3810" y="2667"/>
                    </a:lnTo>
                    <a:lnTo>
                      <a:pt x="3772" y="2667"/>
                    </a:lnTo>
                    <a:lnTo>
                      <a:pt x="3753" y="2648"/>
                    </a:lnTo>
                    <a:lnTo>
                      <a:pt x="3734" y="2628"/>
                    </a:lnTo>
                    <a:lnTo>
                      <a:pt x="3734" y="2610"/>
                    </a:lnTo>
                    <a:lnTo>
                      <a:pt x="3715" y="2610"/>
                    </a:lnTo>
                    <a:lnTo>
                      <a:pt x="3676" y="2628"/>
                    </a:lnTo>
                    <a:lnTo>
                      <a:pt x="3658" y="2628"/>
                    </a:lnTo>
                    <a:lnTo>
                      <a:pt x="3639" y="2628"/>
                    </a:lnTo>
                    <a:lnTo>
                      <a:pt x="3639" y="2610"/>
                    </a:lnTo>
                    <a:lnTo>
                      <a:pt x="3620" y="2610"/>
                    </a:lnTo>
                    <a:lnTo>
                      <a:pt x="3600" y="2628"/>
                    </a:lnTo>
                    <a:lnTo>
                      <a:pt x="3581" y="2628"/>
                    </a:lnTo>
                    <a:lnTo>
                      <a:pt x="3562" y="2648"/>
                    </a:lnTo>
                    <a:lnTo>
                      <a:pt x="3544" y="2648"/>
                    </a:lnTo>
                    <a:lnTo>
                      <a:pt x="3524" y="2628"/>
                    </a:lnTo>
                    <a:lnTo>
                      <a:pt x="3505" y="2628"/>
                    </a:lnTo>
                    <a:lnTo>
                      <a:pt x="3486" y="2628"/>
                    </a:lnTo>
                    <a:lnTo>
                      <a:pt x="3486" y="2610"/>
                    </a:lnTo>
                    <a:lnTo>
                      <a:pt x="3467" y="2610"/>
                    </a:lnTo>
                    <a:lnTo>
                      <a:pt x="3467" y="2628"/>
                    </a:lnTo>
                    <a:lnTo>
                      <a:pt x="3467" y="2648"/>
                    </a:lnTo>
                    <a:lnTo>
                      <a:pt x="3448" y="2648"/>
                    </a:lnTo>
                    <a:lnTo>
                      <a:pt x="3448" y="2628"/>
                    </a:lnTo>
                    <a:lnTo>
                      <a:pt x="3410" y="2610"/>
                    </a:lnTo>
                    <a:lnTo>
                      <a:pt x="3391" y="2610"/>
                    </a:lnTo>
                    <a:lnTo>
                      <a:pt x="3315" y="2591"/>
                    </a:lnTo>
                    <a:lnTo>
                      <a:pt x="3295" y="2610"/>
                    </a:lnTo>
                    <a:lnTo>
                      <a:pt x="3277" y="2610"/>
                    </a:lnTo>
                    <a:lnTo>
                      <a:pt x="3258" y="2591"/>
                    </a:lnTo>
                    <a:lnTo>
                      <a:pt x="3239" y="2591"/>
                    </a:lnTo>
                    <a:lnTo>
                      <a:pt x="3181" y="2572"/>
                    </a:lnTo>
                    <a:lnTo>
                      <a:pt x="3163" y="2572"/>
                    </a:lnTo>
                    <a:lnTo>
                      <a:pt x="3143" y="2552"/>
                    </a:lnTo>
                    <a:lnTo>
                      <a:pt x="3124" y="2552"/>
                    </a:lnTo>
                    <a:lnTo>
                      <a:pt x="3105" y="2572"/>
                    </a:lnTo>
                    <a:lnTo>
                      <a:pt x="3067" y="2552"/>
                    </a:lnTo>
                    <a:lnTo>
                      <a:pt x="3029" y="2533"/>
                    </a:lnTo>
                    <a:lnTo>
                      <a:pt x="3010" y="2514"/>
                    </a:lnTo>
                    <a:lnTo>
                      <a:pt x="3010" y="2496"/>
                    </a:lnTo>
                    <a:lnTo>
                      <a:pt x="2972" y="2457"/>
                    </a:lnTo>
                    <a:lnTo>
                      <a:pt x="2953" y="2419"/>
                    </a:lnTo>
                    <a:lnTo>
                      <a:pt x="2934" y="2400"/>
                    </a:lnTo>
                    <a:lnTo>
                      <a:pt x="2915" y="2400"/>
                    </a:lnTo>
                    <a:lnTo>
                      <a:pt x="2915" y="2381"/>
                    </a:lnTo>
                    <a:lnTo>
                      <a:pt x="2896" y="2362"/>
                    </a:lnTo>
                    <a:lnTo>
                      <a:pt x="2877" y="2305"/>
                    </a:lnTo>
                    <a:lnTo>
                      <a:pt x="2858" y="2267"/>
                    </a:lnTo>
                    <a:lnTo>
                      <a:pt x="2858" y="2286"/>
                    </a:lnTo>
                    <a:lnTo>
                      <a:pt x="2838" y="2267"/>
                    </a:lnTo>
                    <a:lnTo>
                      <a:pt x="2819" y="2267"/>
                    </a:lnTo>
                    <a:lnTo>
                      <a:pt x="2801" y="2267"/>
                    </a:lnTo>
                    <a:lnTo>
                      <a:pt x="2782" y="2247"/>
                    </a:lnTo>
                    <a:lnTo>
                      <a:pt x="2782" y="2229"/>
                    </a:lnTo>
                    <a:lnTo>
                      <a:pt x="2762" y="2229"/>
                    </a:lnTo>
                    <a:lnTo>
                      <a:pt x="2762" y="2210"/>
                    </a:lnTo>
                    <a:lnTo>
                      <a:pt x="2782" y="2190"/>
                    </a:lnTo>
                    <a:lnTo>
                      <a:pt x="2782" y="2171"/>
                    </a:lnTo>
                    <a:lnTo>
                      <a:pt x="2782" y="2152"/>
                    </a:lnTo>
                    <a:lnTo>
                      <a:pt x="2743" y="2133"/>
                    </a:lnTo>
                    <a:lnTo>
                      <a:pt x="2724" y="2095"/>
                    </a:lnTo>
                    <a:lnTo>
                      <a:pt x="2705" y="2076"/>
                    </a:lnTo>
                    <a:lnTo>
                      <a:pt x="2686" y="2076"/>
                    </a:lnTo>
                    <a:lnTo>
                      <a:pt x="2648" y="2057"/>
                    </a:lnTo>
                    <a:lnTo>
                      <a:pt x="2629" y="2000"/>
                    </a:lnTo>
                    <a:lnTo>
                      <a:pt x="2591" y="1962"/>
                    </a:lnTo>
                    <a:lnTo>
                      <a:pt x="2591" y="1943"/>
                    </a:lnTo>
                    <a:lnTo>
                      <a:pt x="2572" y="1943"/>
                    </a:lnTo>
                    <a:lnTo>
                      <a:pt x="2553" y="1924"/>
                    </a:lnTo>
                    <a:lnTo>
                      <a:pt x="2534" y="1905"/>
                    </a:lnTo>
                    <a:lnTo>
                      <a:pt x="2496" y="1886"/>
                    </a:lnTo>
                    <a:lnTo>
                      <a:pt x="2477" y="1886"/>
                    </a:lnTo>
                    <a:lnTo>
                      <a:pt x="2457" y="1886"/>
                    </a:lnTo>
                    <a:lnTo>
                      <a:pt x="2420" y="1848"/>
                    </a:lnTo>
                    <a:lnTo>
                      <a:pt x="2401" y="1829"/>
                    </a:lnTo>
                    <a:lnTo>
                      <a:pt x="2401" y="1810"/>
                    </a:lnTo>
                    <a:lnTo>
                      <a:pt x="2401" y="1790"/>
                    </a:lnTo>
                    <a:lnTo>
                      <a:pt x="2381" y="1790"/>
                    </a:lnTo>
                    <a:lnTo>
                      <a:pt x="2362" y="1790"/>
                    </a:lnTo>
                    <a:lnTo>
                      <a:pt x="2343" y="1753"/>
                    </a:lnTo>
                    <a:lnTo>
                      <a:pt x="2343" y="1734"/>
                    </a:lnTo>
                    <a:lnTo>
                      <a:pt x="2324" y="1734"/>
                    </a:lnTo>
                    <a:lnTo>
                      <a:pt x="2305" y="1771"/>
                    </a:lnTo>
                    <a:lnTo>
                      <a:pt x="2305" y="1753"/>
                    </a:lnTo>
                    <a:lnTo>
                      <a:pt x="2286" y="1753"/>
                    </a:lnTo>
                    <a:lnTo>
                      <a:pt x="2286" y="1734"/>
                    </a:lnTo>
                    <a:lnTo>
                      <a:pt x="2267" y="1734"/>
                    </a:lnTo>
                    <a:lnTo>
                      <a:pt x="2248" y="1714"/>
                    </a:lnTo>
                    <a:lnTo>
                      <a:pt x="2248" y="1695"/>
                    </a:lnTo>
                    <a:lnTo>
                      <a:pt x="2248" y="1676"/>
                    </a:lnTo>
                    <a:lnTo>
                      <a:pt x="2229" y="1676"/>
                    </a:lnTo>
                    <a:lnTo>
                      <a:pt x="2210" y="1657"/>
                    </a:lnTo>
                    <a:lnTo>
                      <a:pt x="2191" y="1676"/>
                    </a:lnTo>
                    <a:lnTo>
                      <a:pt x="2172" y="1676"/>
                    </a:lnTo>
                    <a:lnTo>
                      <a:pt x="2153" y="1676"/>
                    </a:lnTo>
                    <a:lnTo>
                      <a:pt x="2134" y="1657"/>
                    </a:lnTo>
                    <a:lnTo>
                      <a:pt x="2153" y="1638"/>
                    </a:lnTo>
                    <a:lnTo>
                      <a:pt x="2134" y="1619"/>
                    </a:lnTo>
                    <a:lnTo>
                      <a:pt x="2115" y="1638"/>
                    </a:lnTo>
                    <a:lnTo>
                      <a:pt x="2096" y="1619"/>
                    </a:lnTo>
                    <a:lnTo>
                      <a:pt x="2096" y="1600"/>
                    </a:lnTo>
                    <a:lnTo>
                      <a:pt x="2076" y="1600"/>
                    </a:lnTo>
                    <a:lnTo>
                      <a:pt x="2076" y="1619"/>
                    </a:lnTo>
                    <a:lnTo>
                      <a:pt x="2057" y="1619"/>
                    </a:lnTo>
                    <a:lnTo>
                      <a:pt x="2057" y="1600"/>
                    </a:lnTo>
                    <a:lnTo>
                      <a:pt x="2057" y="1581"/>
                    </a:lnTo>
                    <a:lnTo>
                      <a:pt x="2039" y="1581"/>
                    </a:lnTo>
                    <a:lnTo>
                      <a:pt x="2020" y="1581"/>
                    </a:lnTo>
                    <a:lnTo>
                      <a:pt x="2000" y="1619"/>
                    </a:lnTo>
                    <a:lnTo>
                      <a:pt x="1981" y="1600"/>
                    </a:lnTo>
                    <a:lnTo>
                      <a:pt x="1962" y="1600"/>
                    </a:lnTo>
                    <a:lnTo>
                      <a:pt x="1943" y="1600"/>
                    </a:lnTo>
                    <a:lnTo>
                      <a:pt x="1924" y="1600"/>
                    </a:lnTo>
                    <a:lnTo>
                      <a:pt x="1943" y="1619"/>
                    </a:lnTo>
                    <a:lnTo>
                      <a:pt x="1905" y="1619"/>
                    </a:lnTo>
                    <a:lnTo>
                      <a:pt x="1886" y="1619"/>
                    </a:lnTo>
                    <a:lnTo>
                      <a:pt x="1867" y="1619"/>
                    </a:lnTo>
                    <a:lnTo>
                      <a:pt x="1867" y="1600"/>
                    </a:lnTo>
                    <a:lnTo>
                      <a:pt x="1867" y="1581"/>
                    </a:lnTo>
                    <a:lnTo>
                      <a:pt x="1848" y="1619"/>
                    </a:lnTo>
                    <a:lnTo>
                      <a:pt x="1829" y="1619"/>
                    </a:lnTo>
                    <a:lnTo>
                      <a:pt x="1829" y="1600"/>
                    </a:lnTo>
                    <a:lnTo>
                      <a:pt x="1810" y="1562"/>
                    </a:lnTo>
                    <a:lnTo>
                      <a:pt x="1810" y="1543"/>
                    </a:lnTo>
                    <a:lnTo>
                      <a:pt x="1810" y="1562"/>
                    </a:lnTo>
                    <a:lnTo>
                      <a:pt x="1791" y="1562"/>
                    </a:lnTo>
                    <a:lnTo>
                      <a:pt x="1772" y="1562"/>
                    </a:lnTo>
                    <a:lnTo>
                      <a:pt x="1791" y="1543"/>
                    </a:lnTo>
                    <a:lnTo>
                      <a:pt x="1772" y="1524"/>
                    </a:lnTo>
                    <a:lnTo>
                      <a:pt x="1715" y="1486"/>
                    </a:lnTo>
                    <a:lnTo>
                      <a:pt x="1734" y="1486"/>
                    </a:lnTo>
                    <a:lnTo>
                      <a:pt x="1753" y="1486"/>
                    </a:lnTo>
                    <a:lnTo>
                      <a:pt x="1772" y="1486"/>
                    </a:lnTo>
                    <a:lnTo>
                      <a:pt x="1772" y="1467"/>
                    </a:lnTo>
                    <a:lnTo>
                      <a:pt x="1715" y="1448"/>
                    </a:lnTo>
                    <a:lnTo>
                      <a:pt x="1715" y="1429"/>
                    </a:lnTo>
                    <a:lnTo>
                      <a:pt x="1639" y="1429"/>
                    </a:lnTo>
                    <a:lnTo>
                      <a:pt x="1619" y="1429"/>
                    </a:lnTo>
                    <a:lnTo>
                      <a:pt x="1619" y="1409"/>
                    </a:lnTo>
                    <a:lnTo>
                      <a:pt x="1639" y="1390"/>
                    </a:lnTo>
                    <a:lnTo>
                      <a:pt x="1619" y="1390"/>
                    </a:lnTo>
                    <a:lnTo>
                      <a:pt x="1600" y="1390"/>
                    </a:lnTo>
                    <a:lnTo>
                      <a:pt x="1581" y="1390"/>
                    </a:lnTo>
                    <a:lnTo>
                      <a:pt x="1581" y="1372"/>
                    </a:lnTo>
                    <a:lnTo>
                      <a:pt x="1563" y="1353"/>
                    </a:lnTo>
                    <a:lnTo>
                      <a:pt x="1543" y="1372"/>
                    </a:lnTo>
                    <a:lnTo>
                      <a:pt x="1524" y="1409"/>
                    </a:lnTo>
                    <a:lnTo>
                      <a:pt x="1505" y="1409"/>
                    </a:lnTo>
                    <a:lnTo>
                      <a:pt x="1486" y="1390"/>
                    </a:lnTo>
                    <a:lnTo>
                      <a:pt x="1486" y="1372"/>
                    </a:lnTo>
                    <a:lnTo>
                      <a:pt x="1505" y="1353"/>
                    </a:lnTo>
                    <a:lnTo>
                      <a:pt x="1505" y="1333"/>
                    </a:lnTo>
                    <a:lnTo>
                      <a:pt x="1486" y="1333"/>
                    </a:lnTo>
                    <a:lnTo>
                      <a:pt x="1448" y="1333"/>
                    </a:lnTo>
                    <a:lnTo>
                      <a:pt x="1448" y="1353"/>
                    </a:lnTo>
                    <a:lnTo>
                      <a:pt x="1448" y="1390"/>
                    </a:lnTo>
                    <a:lnTo>
                      <a:pt x="1429" y="1390"/>
                    </a:lnTo>
                    <a:lnTo>
                      <a:pt x="1429" y="1372"/>
                    </a:lnTo>
                    <a:lnTo>
                      <a:pt x="1410" y="1372"/>
                    </a:lnTo>
                    <a:lnTo>
                      <a:pt x="1391" y="1372"/>
                    </a:lnTo>
                    <a:lnTo>
                      <a:pt x="1372" y="1372"/>
                    </a:lnTo>
                    <a:lnTo>
                      <a:pt x="1372" y="1353"/>
                    </a:lnTo>
                    <a:lnTo>
                      <a:pt x="1372" y="1333"/>
                    </a:lnTo>
                    <a:lnTo>
                      <a:pt x="1353" y="1333"/>
                    </a:lnTo>
                    <a:lnTo>
                      <a:pt x="1334" y="1333"/>
                    </a:lnTo>
                    <a:lnTo>
                      <a:pt x="1353" y="1333"/>
                    </a:lnTo>
                    <a:lnTo>
                      <a:pt x="1353" y="1353"/>
                    </a:lnTo>
                    <a:lnTo>
                      <a:pt x="1334" y="1372"/>
                    </a:lnTo>
                    <a:lnTo>
                      <a:pt x="1334" y="1353"/>
                    </a:lnTo>
                    <a:lnTo>
                      <a:pt x="1334" y="1333"/>
                    </a:lnTo>
                    <a:lnTo>
                      <a:pt x="1314" y="1314"/>
                    </a:lnTo>
                    <a:lnTo>
                      <a:pt x="1314" y="1295"/>
                    </a:lnTo>
                    <a:lnTo>
                      <a:pt x="1296" y="1295"/>
                    </a:lnTo>
                    <a:lnTo>
                      <a:pt x="1296" y="1314"/>
                    </a:lnTo>
                    <a:lnTo>
                      <a:pt x="1296" y="1333"/>
                    </a:lnTo>
                    <a:lnTo>
                      <a:pt x="1277" y="1333"/>
                    </a:lnTo>
                    <a:lnTo>
                      <a:pt x="1277" y="1353"/>
                    </a:lnTo>
                    <a:lnTo>
                      <a:pt x="1258" y="1353"/>
                    </a:lnTo>
                    <a:lnTo>
                      <a:pt x="1238" y="1333"/>
                    </a:lnTo>
                    <a:lnTo>
                      <a:pt x="1219" y="1333"/>
                    </a:lnTo>
                    <a:lnTo>
                      <a:pt x="1200" y="1333"/>
                    </a:lnTo>
                    <a:lnTo>
                      <a:pt x="1182" y="1333"/>
                    </a:lnTo>
                    <a:lnTo>
                      <a:pt x="1162" y="1353"/>
                    </a:lnTo>
                    <a:lnTo>
                      <a:pt x="1143" y="1353"/>
                    </a:lnTo>
                    <a:lnTo>
                      <a:pt x="1105" y="1333"/>
                    </a:lnTo>
                    <a:lnTo>
                      <a:pt x="1105" y="1353"/>
                    </a:lnTo>
                    <a:lnTo>
                      <a:pt x="1086" y="1353"/>
                    </a:lnTo>
                    <a:lnTo>
                      <a:pt x="1086" y="1372"/>
                    </a:lnTo>
                    <a:lnTo>
                      <a:pt x="1067" y="1353"/>
                    </a:lnTo>
                    <a:lnTo>
                      <a:pt x="1067" y="1333"/>
                    </a:lnTo>
                    <a:lnTo>
                      <a:pt x="1048" y="1333"/>
                    </a:lnTo>
                    <a:lnTo>
                      <a:pt x="1010" y="1314"/>
                    </a:lnTo>
                    <a:lnTo>
                      <a:pt x="991" y="1295"/>
                    </a:lnTo>
                    <a:lnTo>
                      <a:pt x="972" y="1295"/>
                    </a:lnTo>
                    <a:lnTo>
                      <a:pt x="953" y="1295"/>
                    </a:lnTo>
                    <a:lnTo>
                      <a:pt x="953" y="1276"/>
                    </a:lnTo>
                    <a:lnTo>
                      <a:pt x="933" y="1257"/>
                    </a:lnTo>
                    <a:lnTo>
                      <a:pt x="915" y="1238"/>
                    </a:lnTo>
                    <a:lnTo>
                      <a:pt x="915" y="1257"/>
                    </a:lnTo>
                    <a:lnTo>
                      <a:pt x="896" y="1276"/>
                    </a:lnTo>
                    <a:lnTo>
                      <a:pt x="877" y="1276"/>
                    </a:lnTo>
                    <a:lnTo>
                      <a:pt x="857" y="1295"/>
                    </a:lnTo>
                    <a:lnTo>
                      <a:pt x="857" y="1276"/>
                    </a:lnTo>
                    <a:lnTo>
                      <a:pt x="857" y="1257"/>
                    </a:lnTo>
                    <a:lnTo>
                      <a:pt x="838" y="1276"/>
                    </a:lnTo>
                    <a:lnTo>
                      <a:pt x="819" y="1276"/>
                    </a:lnTo>
                    <a:lnTo>
                      <a:pt x="819" y="1295"/>
                    </a:lnTo>
                    <a:lnTo>
                      <a:pt x="819" y="1314"/>
                    </a:lnTo>
                    <a:lnTo>
                      <a:pt x="801" y="1314"/>
                    </a:lnTo>
                    <a:lnTo>
                      <a:pt x="801" y="1295"/>
                    </a:lnTo>
                    <a:lnTo>
                      <a:pt x="801" y="1276"/>
                    </a:lnTo>
                    <a:lnTo>
                      <a:pt x="819" y="1257"/>
                    </a:lnTo>
                    <a:lnTo>
                      <a:pt x="819" y="1238"/>
                    </a:lnTo>
                    <a:lnTo>
                      <a:pt x="801" y="1219"/>
                    </a:lnTo>
                    <a:lnTo>
                      <a:pt x="781" y="1238"/>
                    </a:lnTo>
                    <a:lnTo>
                      <a:pt x="781" y="1219"/>
                    </a:lnTo>
                    <a:lnTo>
                      <a:pt x="781" y="1200"/>
                    </a:lnTo>
                    <a:lnTo>
                      <a:pt x="801" y="1181"/>
                    </a:lnTo>
                    <a:lnTo>
                      <a:pt x="801" y="1162"/>
                    </a:lnTo>
                    <a:lnTo>
                      <a:pt x="781" y="1162"/>
                    </a:lnTo>
                    <a:lnTo>
                      <a:pt x="762" y="1162"/>
                    </a:lnTo>
                    <a:lnTo>
                      <a:pt x="743" y="1181"/>
                    </a:lnTo>
                    <a:lnTo>
                      <a:pt x="743" y="1200"/>
                    </a:lnTo>
                    <a:lnTo>
                      <a:pt x="743" y="1219"/>
                    </a:lnTo>
                    <a:lnTo>
                      <a:pt x="724" y="1238"/>
                    </a:lnTo>
                    <a:lnTo>
                      <a:pt x="705" y="1238"/>
                    </a:lnTo>
                    <a:lnTo>
                      <a:pt x="686" y="1257"/>
                    </a:lnTo>
                    <a:lnTo>
                      <a:pt x="686" y="1238"/>
                    </a:lnTo>
                    <a:lnTo>
                      <a:pt x="667" y="1219"/>
                    </a:lnTo>
                    <a:lnTo>
                      <a:pt x="648" y="1238"/>
                    </a:lnTo>
                    <a:lnTo>
                      <a:pt x="648" y="1257"/>
                    </a:lnTo>
                    <a:lnTo>
                      <a:pt x="629" y="1276"/>
                    </a:lnTo>
                    <a:lnTo>
                      <a:pt x="629" y="1257"/>
                    </a:lnTo>
                    <a:lnTo>
                      <a:pt x="610" y="1257"/>
                    </a:lnTo>
                    <a:lnTo>
                      <a:pt x="591" y="1238"/>
                    </a:lnTo>
                    <a:lnTo>
                      <a:pt x="572" y="1257"/>
                    </a:lnTo>
                    <a:lnTo>
                      <a:pt x="534" y="1276"/>
                    </a:lnTo>
                    <a:lnTo>
                      <a:pt x="496" y="1276"/>
                    </a:lnTo>
                    <a:lnTo>
                      <a:pt x="534" y="1238"/>
                    </a:lnTo>
                    <a:lnTo>
                      <a:pt x="534" y="1200"/>
                    </a:lnTo>
                    <a:lnTo>
                      <a:pt x="534" y="1181"/>
                    </a:lnTo>
                    <a:lnTo>
                      <a:pt x="515" y="1181"/>
                    </a:lnTo>
                    <a:lnTo>
                      <a:pt x="496" y="1181"/>
                    </a:lnTo>
                    <a:lnTo>
                      <a:pt x="457" y="1162"/>
                    </a:lnTo>
                    <a:lnTo>
                      <a:pt x="439" y="1181"/>
                    </a:lnTo>
                    <a:lnTo>
                      <a:pt x="420" y="1200"/>
                    </a:lnTo>
                    <a:lnTo>
                      <a:pt x="400" y="1219"/>
                    </a:lnTo>
                    <a:lnTo>
                      <a:pt x="381" y="1219"/>
                    </a:lnTo>
                    <a:lnTo>
                      <a:pt x="362" y="1219"/>
                    </a:lnTo>
                    <a:lnTo>
                      <a:pt x="362" y="1200"/>
                    </a:lnTo>
                    <a:lnTo>
                      <a:pt x="343" y="1200"/>
                    </a:lnTo>
                    <a:lnTo>
                      <a:pt x="324" y="1219"/>
                    </a:lnTo>
                    <a:lnTo>
                      <a:pt x="324" y="1238"/>
                    </a:lnTo>
                    <a:lnTo>
                      <a:pt x="324" y="1257"/>
                    </a:lnTo>
                    <a:lnTo>
                      <a:pt x="324" y="1276"/>
                    </a:lnTo>
                    <a:lnTo>
                      <a:pt x="305" y="1276"/>
                    </a:lnTo>
                    <a:lnTo>
                      <a:pt x="267" y="1257"/>
                    </a:lnTo>
                    <a:lnTo>
                      <a:pt x="248" y="1257"/>
                    </a:lnTo>
                    <a:lnTo>
                      <a:pt x="229" y="1276"/>
                    </a:lnTo>
                    <a:lnTo>
                      <a:pt x="210" y="1295"/>
                    </a:lnTo>
                    <a:lnTo>
                      <a:pt x="191" y="1295"/>
                    </a:lnTo>
                    <a:lnTo>
                      <a:pt x="191" y="1276"/>
                    </a:lnTo>
                    <a:lnTo>
                      <a:pt x="172" y="1257"/>
                    </a:lnTo>
                    <a:lnTo>
                      <a:pt x="172" y="1238"/>
                    </a:lnTo>
                    <a:lnTo>
                      <a:pt x="153" y="1238"/>
                    </a:lnTo>
                    <a:lnTo>
                      <a:pt x="134" y="1257"/>
                    </a:lnTo>
                    <a:lnTo>
                      <a:pt x="115" y="1257"/>
                    </a:lnTo>
                    <a:lnTo>
                      <a:pt x="115" y="1276"/>
                    </a:lnTo>
                    <a:lnTo>
                      <a:pt x="95" y="1276"/>
                    </a:lnTo>
                    <a:lnTo>
                      <a:pt x="95" y="1257"/>
                    </a:lnTo>
                    <a:lnTo>
                      <a:pt x="76" y="1257"/>
                    </a:lnTo>
                    <a:lnTo>
                      <a:pt x="76" y="1238"/>
                    </a:lnTo>
                    <a:lnTo>
                      <a:pt x="58" y="1238"/>
                    </a:lnTo>
                    <a:lnTo>
                      <a:pt x="39" y="1238"/>
                    </a:lnTo>
                    <a:lnTo>
                      <a:pt x="19" y="1257"/>
                    </a:lnTo>
                    <a:lnTo>
                      <a:pt x="0" y="1257"/>
                    </a:lnTo>
                    <a:close/>
                    <a:moveTo>
                      <a:pt x="5067" y="1505"/>
                    </a:moveTo>
                    <a:lnTo>
                      <a:pt x="5067" y="1486"/>
                    </a:lnTo>
                    <a:lnTo>
                      <a:pt x="5086" y="1505"/>
                    </a:lnTo>
                    <a:lnTo>
                      <a:pt x="5105" y="1524"/>
                    </a:lnTo>
                    <a:lnTo>
                      <a:pt x="5124" y="1543"/>
                    </a:lnTo>
                    <a:lnTo>
                      <a:pt x="5124" y="1562"/>
                    </a:lnTo>
                    <a:lnTo>
                      <a:pt x="5105" y="1581"/>
                    </a:lnTo>
                    <a:lnTo>
                      <a:pt x="5105" y="1600"/>
                    </a:lnTo>
                    <a:lnTo>
                      <a:pt x="5105" y="1619"/>
                    </a:lnTo>
                    <a:lnTo>
                      <a:pt x="5086" y="1619"/>
                    </a:lnTo>
                    <a:lnTo>
                      <a:pt x="5086" y="1638"/>
                    </a:lnTo>
                    <a:lnTo>
                      <a:pt x="5086" y="1657"/>
                    </a:lnTo>
                    <a:lnTo>
                      <a:pt x="5086" y="1676"/>
                    </a:lnTo>
                    <a:lnTo>
                      <a:pt x="5086" y="1695"/>
                    </a:lnTo>
                    <a:lnTo>
                      <a:pt x="5067" y="1714"/>
                    </a:lnTo>
                    <a:lnTo>
                      <a:pt x="5067" y="1734"/>
                    </a:lnTo>
                    <a:lnTo>
                      <a:pt x="5048" y="1753"/>
                    </a:lnTo>
                    <a:lnTo>
                      <a:pt x="5010" y="1810"/>
                    </a:lnTo>
                    <a:lnTo>
                      <a:pt x="5010" y="1848"/>
                    </a:lnTo>
                    <a:lnTo>
                      <a:pt x="5029" y="1886"/>
                    </a:lnTo>
                    <a:lnTo>
                      <a:pt x="5010" y="1886"/>
                    </a:lnTo>
                    <a:lnTo>
                      <a:pt x="5010" y="1905"/>
                    </a:lnTo>
                    <a:lnTo>
                      <a:pt x="4991" y="1905"/>
                    </a:lnTo>
                    <a:lnTo>
                      <a:pt x="4972" y="1924"/>
                    </a:lnTo>
                    <a:lnTo>
                      <a:pt x="4972" y="1943"/>
                    </a:lnTo>
                    <a:lnTo>
                      <a:pt x="4953" y="1943"/>
                    </a:lnTo>
                    <a:lnTo>
                      <a:pt x="4953" y="1848"/>
                    </a:lnTo>
                    <a:lnTo>
                      <a:pt x="4953" y="1829"/>
                    </a:lnTo>
                    <a:lnTo>
                      <a:pt x="4972" y="1790"/>
                    </a:lnTo>
                    <a:lnTo>
                      <a:pt x="4953" y="1790"/>
                    </a:lnTo>
                    <a:lnTo>
                      <a:pt x="4953" y="1771"/>
                    </a:lnTo>
                    <a:lnTo>
                      <a:pt x="4991" y="1753"/>
                    </a:lnTo>
                    <a:lnTo>
                      <a:pt x="4972" y="1714"/>
                    </a:lnTo>
                    <a:lnTo>
                      <a:pt x="4972" y="1695"/>
                    </a:lnTo>
                    <a:lnTo>
                      <a:pt x="4953" y="1676"/>
                    </a:lnTo>
                    <a:lnTo>
                      <a:pt x="4972" y="1676"/>
                    </a:lnTo>
                    <a:lnTo>
                      <a:pt x="4991" y="1676"/>
                    </a:lnTo>
                    <a:lnTo>
                      <a:pt x="5010" y="1657"/>
                    </a:lnTo>
                    <a:lnTo>
                      <a:pt x="4991" y="1638"/>
                    </a:lnTo>
                    <a:lnTo>
                      <a:pt x="4991" y="1619"/>
                    </a:lnTo>
                    <a:lnTo>
                      <a:pt x="4991" y="1600"/>
                    </a:lnTo>
                    <a:lnTo>
                      <a:pt x="4972" y="1581"/>
                    </a:lnTo>
                    <a:lnTo>
                      <a:pt x="4972" y="1562"/>
                    </a:lnTo>
                    <a:lnTo>
                      <a:pt x="4991" y="1562"/>
                    </a:lnTo>
                    <a:lnTo>
                      <a:pt x="4991" y="1543"/>
                    </a:lnTo>
                    <a:lnTo>
                      <a:pt x="4991" y="1524"/>
                    </a:lnTo>
                    <a:lnTo>
                      <a:pt x="5010" y="1524"/>
                    </a:lnTo>
                    <a:lnTo>
                      <a:pt x="5048" y="1505"/>
                    </a:lnTo>
                    <a:lnTo>
                      <a:pt x="5067" y="1505"/>
                    </a:lnTo>
                    <a:close/>
                    <a:moveTo>
                      <a:pt x="4972" y="381"/>
                    </a:moveTo>
                    <a:lnTo>
                      <a:pt x="4953" y="400"/>
                    </a:lnTo>
                    <a:lnTo>
                      <a:pt x="4934" y="419"/>
                    </a:lnTo>
                    <a:lnTo>
                      <a:pt x="4934" y="438"/>
                    </a:lnTo>
                    <a:lnTo>
                      <a:pt x="4934" y="476"/>
                    </a:lnTo>
                    <a:lnTo>
                      <a:pt x="4915" y="457"/>
                    </a:lnTo>
                    <a:lnTo>
                      <a:pt x="4896" y="457"/>
                    </a:lnTo>
                    <a:lnTo>
                      <a:pt x="4877" y="438"/>
                    </a:lnTo>
                    <a:lnTo>
                      <a:pt x="4877" y="400"/>
                    </a:lnTo>
                    <a:lnTo>
                      <a:pt x="4858" y="400"/>
                    </a:lnTo>
                    <a:lnTo>
                      <a:pt x="4819" y="362"/>
                    </a:lnTo>
                    <a:lnTo>
                      <a:pt x="4839" y="324"/>
                    </a:lnTo>
                    <a:lnTo>
                      <a:pt x="4858" y="324"/>
                    </a:lnTo>
                    <a:lnTo>
                      <a:pt x="4877" y="305"/>
                    </a:lnTo>
                    <a:lnTo>
                      <a:pt x="4877" y="286"/>
                    </a:lnTo>
                    <a:lnTo>
                      <a:pt x="4896" y="266"/>
                    </a:lnTo>
                    <a:lnTo>
                      <a:pt x="4934" y="266"/>
                    </a:lnTo>
                    <a:lnTo>
                      <a:pt x="4953" y="248"/>
                    </a:lnTo>
                    <a:lnTo>
                      <a:pt x="4953" y="229"/>
                    </a:lnTo>
                    <a:lnTo>
                      <a:pt x="4953" y="210"/>
                    </a:lnTo>
                    <a:lnTo>
                      <a:pt x="4972" y="210"/>
                    </a:lnTo>
                    <a:lnTo>
                      <a:pt x="4991" y="229"/>
                    </a:lnTo>
                    <a:lnTo>
                      <a:pt x="5010" y="266"/>
                    </a:lnTo>
                    <a:lnTo>
                      <a:pt x="5010" y="286"/>
                    </a:lnTo>
                    <a:lnTo>
                      <a:pt x="4991" y="305"/>
                    </a:lnTo>
                    <a:lnTo>
                      <a:pt x="4991" y="324"/>
                    </a:lnTo>
                    <a:lnTo>
                      <a:pt x="4972" y="362"/>
                    </a:lnTo>
                    <a:lnTo>
                      <a:pt x="4972" y="38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0" name="Freeform 10">
                <a:extLst>
                  <a:ext uri="{FF2B5EF4-FFF2-40B4-BE49-F238E27FC236}">
                    <a16:creationId xmlns:a16="http://schemas.microsoft.com/office/drawing/2014/main" id="{78943202-D94F-814E-A54A-7E2732452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2438" y="1152525"/>
                <a:ext cx="2946400" cy="2039938"/>
              </a:xfrm>
              <a:custGeom>
                <a:avLst/>
                <a:gdLst>
                  <a:gd name="T0" fmla="*/ 2147483646 w 16364"/>
                  <a:gd name="T1" fmla="*/ 2147483646 h 11335"/>
                  <a:gd name="T2" fmla="*/ 2147483646 w 16364"/>
                  <a:gd name="T3" fmla="*/ 2147483646 h 11335"/>
                  <a:gd name="T4" fmla="*/ 2147483646 w 16364"/>
                  <a:gd name="T5" fmla="*/ 2147483646 h 11335"/>
                  <a:gd name="T6" fmla="*/ 2147483646 w 16364"/>
                  <a:gd name="T7" fmla="*/ 2147483646 h 11335"/>
                  <a:gd name="T8" fmla="*/ 2147483646 w 16364"/>
                  <a:gd name="T9" fmla="*/ 2147483646 h 11335"/>
                  <a:gd name="T10" fmla="*/ 2147483646 w 16364"/>
                  <a:gd name="T11" fmla="*/ 2147483646 h 11335"/>
                  <a:gd name="T12" fmla="*/ 2147483646 w 16364"/>
                  <a:gd name="T13" fmla="*/ 2147483646 h 11335"/>
                  <a:gd name="T14" fmla="*/ 2147483646 w 16364"/>
                  <a:gd name="T15" fmla="*/ 2147483646 h 11335"/>
                  <a:gd name="T16" fmla="*/ 2147483646 w 16364"/>
                  <a:gd name="T17" fmla="*/ 2147483646 h 11335"/>
                  <a:gd name="T18" fmla="*/ 2147483646 w 16364"/>
                  <a:gd name="T19" fmla="*/ 2147483646 h 11335"/>
                  <a:gd name="T20" fmla="*/ 2147483646 w 16364"/>
                  <a:gd name="T21" fmla="*/ 2147483646 h 11335"/>
                  <a:gd name="T22" fmla="*/ 2147483646 w 16364"/>
                  <a:gd name="T23" fmla="*/ 2147483646 h 11335"/>
                  <a:gd name="T24" fmla="*/ 2147483646 w 16364"/>
                  <a:gd name="T25" fmla="*/ 2147483646 h 11335"/>
                  <a:gd name="T26" fmla="*/ 2147483646 w 16364"/>
                  <a:gd name="T27" fmla="*/ 2147483646 h 11335"/>
                  <a:gd name="T28" fmla="*/ 2147483646 w 16364"/>
                  <a:gd name="T29" fmla="*/ 2147483646 h 11335"/>
                  <a:gd name="T30" fmla="*/ 2147483646 w 16364"/>
                  <a:gd name="T31" fmla="*/ 2147483646 h 11335"/>
                  <a:gd name="T32" fmla="*/ 2147483646 w 16364"/>
                  <a:gd name="T33" fmla="*/ 2147483646 h 11335"/>
                  <a:gd name="T34" fmla="*/ 2147483646 w 16364"/>
                  <a:gd name="T35" fmla="*/ 2147483646 h 11335"/>
                  <a:gd name="T36" fmla="*/ 2147483646 w 16364"/>
                  <a:gd name="T37" fmla="*/ 2147483646 h 11335"/>
                  <a:gd name="T38" fmla="*/ 2147483646 w 16364"/>
                  <a:gd name="T39" fmla="*/ 2147483646 h 11335"/>
                  <a:gd name="T40" fmla="*/ 2147483646 w 16364"/>
                  <a:gd name="T41" fmla="*/ 2147483646 h 11335"/>
                  <a:gd name="T42" fmla="*/ 2147483646 w 16364"/>
                  <a:gd name="T43" fmla="*/ 2147483646 h 11335"/>
                  <a:gd name="T44" fmla="*/ 2147483646 w 16364"/>
                  <a:gd name="T45" fmla="*/ 2147483646 h 11335"/>
                  <a:gd name="T46" fmla="*/ 2147483646 w 16364"/>
                  <a:gd name="T47" fmla="*/ 2147483646 h 11335"/>
                  <a:gd name="T48" fmla="*/ 2147483646 w 16364"/>
                  <a:gd name="T49" fmla="*/ 2147483646 h 11335"/>
                  <a:gd name="T50" fmla="*/ 2147483646 w 16364"/>
                  <a:gd name="T51" fmla="*/ 2147483646 h 11335"/>
                  <a:gd name="T52" fmla="*/ 2147483646 w 16364"/>
                  <a:gd name="T53" fmla="*/ 2147483646 h 11335"/>
                  <a:gd name="T54" fmla="*/ 2147483646 w 16364"/>
                  <a:gd name="T55" fmla="*/ 2147483646 h 11335"/>
                  <a:gd name="T56" fmla="*/ 2147483646 w 16364"/>
                  <a:gd name="T57" fmla="*/ 2147483646 h 11335"/>
                  <a:gd name="T58" fmla="*/ 2147483646 w 16364"/>
                  <a:gd name="T59" fmla="*/ 2147483646 h 11335"/>
                  <a:gd name="T60" fmla="*/ 2147483646 w 16364"/>
                  <a:gd name="T61" fmla="*/ 2147483646 h 11335"/>
                  <a:gd name="T62" fmla="*/ 2147483646 w 16364"/>
                  <a:gd name="T63" fmla="*/ 2147483646 h 11335"/>
                  <a:gd name="T64" fmla="*/ 2147483646 w 16364"/>
                  <a:gd name="T65" fmla="*/ 2147483646 h 11335"/>
                  <a:gd name="T66" fmla="*/ 2147483646 w 16364"/>
                  <a:gd name="T67" fmla="*/ 2147483646 h 11335"/>
                  <a:gd name="T68" fmla="*/ 2147483646 w 16364"/>
                  <a:gd name="T69" fmla="*/ 2147483646 h 11335"/>
                  <a:gd name="T70" fmla="*/ 2147483646 w 16364"/>
                  <a:gd name="T71" fmla="*/ 2147483646 h 11335"/>
                  <a:gd name="T72" fmla="*/ 2147483646 w 16364"/>
                  <a:gd name="T73" fmla="*/ 2147483646 h 11335"/>
                  <a:gd name="T74" fmla="*/ 2147483646 w 16364"/>
                  <a:gd name="T75" fmla="*/ 2147483646 h 11335"/>
                  <a:gd name="T76" fmla="*/ 2147483646 w 16364"/>
                  <a:gd name="T77" fmla="*/ 2147483646 h 11335"/>
                  <a:gd name="T78" fmla="*/ 2147483646 w 16364"/>
                  <a:gd name="T79" fmla="*/ 2147483646 h 11335"/>
                  <a:gd name="T80" fmla="*/ 2147483646 w 16364"/>
                  <a:gd name="T81" fmla="*/ 2147483646 h 11335"/>
                  <a:gd name="T82" fmla="*/ 2147483646 w 16364"/>
                  <a:gd name="T83" fmla="*/ 2147483646 h 11335"/>
                  <a:gd name="T84" fmla="*/ 2147483646 w 16364"/>
                  <a:gd name="T85" fmla="*/ 2147483646 h 11335"/>
                  <a:gd name="T86" fmla="*/ 2147483646 w 16364"/>
                  <a:gd name="T87" fmla="*/ 2147483646 h 11335"/>
                  <a:gd name="T88" fmla="*/ 2147483646 w 16364"/>
                  <a:gd name="T89" fmla="*/ 2147483646 h 11335"/>
                  <a:gd name="T90" fmla="*/ 2147483646 w 16364"/>
                  <a:gd name="T91" fmla="*/ 2147483646 h 11335"/>
                  <a:gd name="T92" fmla="*/ 2147483646 w 16364"/>
                  <a:gd name="T93" fmla="*/ 2147483646 h 11335"/>
                  <a:gd name="T94" fmla="*/ 2147483646 w 16364"/>
                  <a:gd name="T95" fmla="*/ 2147483646 h 11335"/>
                  <a:gd name="T96" fmla="*/ 2147483646 w 16364"/>
                  <a:gd name="T97" fmla="*/ 2147483646 h 11335"/>
                  <a:gd name="T98" fmla="*/ 2147483646 w 16364"/>
                  <a:gd name="T99" fmla="*/ 2147483646 h 11335"/>
                  <a:gd name="T100" fmla="*/ 2147483646 w 16364"/>
                  <a:gd name="T101" fmla="*/ 2147483646 h 11335"/>
                  <a:gd name="T102" fmla="*/ 2147483646 w 16364"/>
                  <a:gd name="T103" fmla="*/ 2147483646 h 11335"/>
                  <a:gd name="T104" fmla="*/ 2147483646 w 16364"/>
                  <a:gd name="T105" fmla="*/ 2147483646 h 11335"/>
                  <a:gd name="T106" fmla="*/ 2147483646 w 16364"/>
                  <a:gd name="T107" fmla="*/ 2147483646 h 11335"/>
                  <a:gd name="T108" fmla="*/ 2147483646 w 16364"/>
                  <a:gd name="T109" fmla="*/ 2147483646 h 11335"/>
                  <a:gd name="T110" fmla="*/ 2147483646 w 16364"/>
                  <a:gd name="T111" fmla="*/ 2147483646 h 11335"/>
                  <a:gd name="T112" fmla="*/ 2147483646 w 16364"/>
                  <a:gd name="T113" fmla="*/ 2147483646 h 11335"/>
                  <a:gd name="T114" fmla="*/ 2147483646 w 16364"/>
                  <a:gd name="T115" fmla="*/ 2147483646 h 11335"/>
                  <a:gd name="T116" fmla="*/ 2147483646 w 16364"/>
                  <a:gd name="T117" fmla="*/ 2147483646 h 11335"/>
                  <a:gd name="T118" fmla="*/ 2147483646 w 16364"/>
                  <a:gd name="T119" fmla="*/ 2147483646 h 11335"/>
                  <a:gd name="T120" fmla="*/ 2147483646 w 16364"/>
                  <a:gd name="T121" fmla="*/ 2147483646 h 11335"/>
                  <a:gd name="T122" fmla="*/ 2147483646 w 16364"/>
                  <a:gd name="T123" fmla="*/ 2147483646 h 113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64" h="11335">
                    <a:moveTo>
                      <a:pt x="6495" y="953"/>
                    </a:moveTo>
                    <a:lnTo>
                      <a:pt x="6515" y="972"/>
                    </a:lnTo>
                    <a:lnTo>
                      <a:pt x="6553" y="1010"/>
                    </a:lnTo>
                    <a:lnTo>
                      <a:pt x="6610" y="1067"/>
                    </a:lnTo>
                    <a:lnTo>
                      <a:pt x="6686" y="1124"/>
                    </a:lnTo>
                    <a:lnTo>
                      <a:pt x="6762" y="1200"/>
                    </a:lnTo>
                    <a:lnTo>
                      <a:pt x="6820" y="1258"/>
                    </a:lnTo>
                    <a:lnTo>
                      <a:pt x="6876" y="1295"/>
                    </a:lnTo>
                    <a:lnTo>
                      <a:pt x="6896" y="1314"/>
                    </a:lnTo>
                    <a:lnTo>
                      <a:pt x="6933" y="1353"/>
                    </a:lnTo>
                    <a:lnTo>
                      <a:pt x="6991" y="1391"/>
                    </a:lnTo>
                    <a:lnTo>
                      <a:pt x="7048" y="1391"/>
                    </a:lnTo>
                    <a:lnTo>
                      <a:pt x="7086" y="1391"/>
                    </a:lnTo>
                    <a:lnTo>
                      <a:pt x="7105" y="1391"/>
                    </a:lnTo>
                    <a:lnTo>
                      <a:pt x="7124" y="1391"/>
                    </a:lnTo>
                    <a:lnTo>
                      <a:pt x="7143" y="1410"/>
                    </a:lnTo>
                    <a:lnTo>
                      <a:pt x="7162" y="1410"/>
                    </a:lnTo>
                    <a:lnTo>
                      <a:pt x="7181" y="1410"/>
                    </a:lnTo>
                    <a:lnTo>
                      <a:pt x="7200" y="1410"/>
                    </a:lnTo>
                    <a:lnTo>
                      <a:pt x="7238" y="1372"/>
                    </a:lnTo>
                    <a:lnTo>
                      <a:pt x="7257" y="1353"/>
                    </a:lnTo>
                    <a:lnTo>
                      <a:pt x="7296" y="1353"/>
                    </a:lnTo>
                    <a:lnTo>
                      <a:pt x="7314" y="1353"/>
                    </a:lnTo>
                    <a:lnTo>
                      <a:pt x="7333" y="1334"/>
                    </a:lnTo>
                    <a:lnTo>
                      <a:pt x="7353" y="1314"/>
                    </a:lnTo>
                    <a:lnTo>
                      <a:pt x="7391" y="1277"/>
                    </a:lnTo>
                    <a:lnTo>
                      <a:pt x="7410" y="1258"/>
                    </a:lnTo>
                    <a:lnTo>
                      <a:pt x="7429" y="1238"/>
                    </a:lnTo>
                    <a:lnTo>
                      <a:pt x="7505" y="1200"/>
                    </a:lnTo>
                    <a:lnTo>
                      <a:pt x="7543" y="1181"/>
                    </a:lnTo>
                    <a:lnTo>
                      <a:pt x="7562" y="1181"/>
                    </a:lnTo>
                    <a:lnTo>
                      <a:pt x="7581" y="1181"/>
                    </a:lnTo>
                    <a:lnTo>
                      <a:pt x="7658" y="1181"/>
                    </a:lnTo>
                    <a:lnTo>
                      <a:pt x="7677" y="1181"/>
                    </a:lnTo>
                    <a:lnTo>
                      <a:pt x="7695" y="1181"/>
                    </a:lnTo>
                    <a:lnTo>
                      <a:pt x="7714" y="1181"/>
                    </a:lnTo>
                    <a:lnTo>
                      <a:pt x="7714" y="1200"/>
                    </a:lnTo>
                    <a:lnTo>
                      <a:pt x="7734" y="1219"/>
                    </a:lnTo>
                    <a:lnTo>
                      <a:pt x="7753" y="1238"/>
                    </a:lnTo>
                    <a:lnTo>
                      <a:pt x="7753" y="1277"/>
                    </a:lnTo>
                    <a:lnTo>
                      <a:pt x="7753" y="1295"/>
                    </a:lnTo>
                    <a:lnTo>
                      <a:pt x="7753" y="1334"/>
                    </a:lnTo>
                    <a:lnTo>
                      <a:pt x="7714" y="1372"/>
                    </a:lnTo>
                    <a:lnTo>
                      <a:pt x="7695" y="1410"/>
                    </a:lnTo>
                    <a:lnTo>
                      <a:pt x="7695" y="1448"/>
                    </a:lnTo>
                    <a:lnTo>
                      <a:pt x="7695" y="1467"/>
                    </a:lnTo>
                    <a:lnTo>
                      <a:pt x="7714" y="1486"/>
                    </a:lnTo>
                    <a:lnTo>
                      <a:pt x="7734" y="1486"/>
                    </a:lnTo>
                    <a:lnTo>
                      <a:pt x="7753" y="1486"/>
                    </a:lnTo>
                    <a:lnTo>
                      <a:pt x="7772" y="1486"/>
                    </a:lnTo>
                    <a:lnTo>
                      <a:pt x="7791" y="1467"/>
                    </a:lnTo>
                    <a:lnTo>
                      <a:pt x="7829" y="1448"/>
                    </a:lnTo>
                    <a:lnTo>
                      <a:pt x="7829" y="1429"/>
                    </a:lnTo>
                    <a:lnTo>
                      <a:pt x="7848" y="1410"/>
                    </a:lnTo>
                    <a:lnTo>
                      <a:pt x="7867" y="1391"/>
                    </a:lnTo>
                    <a:lnTo>
                      <a:pt x="7867" y="1372"/>
                    </a:lnTo>
                    <a:lnTo>
                      <a:pt x="7867" y="1353"/>
                    </a:lnTo>
                    <a:lnTo>
                      <a:pt x="7867" y="1334"/>
                    </a:lnTo>
                    <a:lnTo>
                      <a:pt x="7886" y="1314"/>
                    </a:lnTo>
                    <a:lnTo>
                      <a:pt x="7943" y="1238"/>
                    </a:lnTo>
                    <a:lnTo>
                      <a:pt x="7981" y="1238"/>
                    </a:lnTo>
                    <a:lnTo>
                      <a:pt x="8019" y="1238"/>
                    </a:lnTo>
                    <a:lnTo>
                      <a:pt x="8039" y="1238"/>
                    </a:lnTo>
                    <a:lnTo>
                      <a:pt x="8057" y="1238"/>
                    </a:lnTo>
                    <a:lnTo>
                      <a:pt x="8076" y="1200"/>
                    </a:lnTo>
                    <a:lnTo>
                      <a:pt x="8076" y="1162"/>
                    </a:lnTo>
                    <a:lnTo>
                      <a:pt x="8095" y="1086"/>
                    </a:lnTo>
                    <a:lnTo>
                      <a:pt x="8115" y="1048"/>
                    </a:lnTo>
                    <a:lnTo>
                      <a:pt x="8153" y="1029"/>
                    </a:lnTo>
                    <a:lnTo>
                      <a:pt x="8191" y="1029"/>
                    </a:lnTo>
                    <a:lnTo>
                      <a:pt x="8229" y="1029"/>
                    </a:lnTo>
                    <a:lnTo>
                      <a:pt x="8229" y="1010"/>
                    </a:lnTo>
                    <a:lnTo>
                      <a:pt x="8248" y="1010"/>
                    </a:lnTo>
                    <a:lnTo>
                      <a:pt x="8248" y="991"/>
                    </a:lnTo>
                    <a:lnTo>
                      <a:pt x="8267" y="972"/>
                    </a:lnTo>
                    <a:lnTo>
                      <a:pt x="8286" y="972"/>
                    </a:lnTo>
                    <a:lnTo>
                      <a:pt x="8305" y="953"/>
                    </a:lnTo>
                    <a:lnTo>
                      <a:pt x="8324" y="953"/>
                    </a:lnTo>
                    <a:lnTo>
                      <a:pt x="8343" y="953"/>
                    </a:lnTo>
                    <a:lnTo>
                      <a:pt x="8362" y="933"/>
                    </a:lnTo>
                    <a:lnTo>
                      <a:pt x="8381" y="914"/>
                    </a:lnTo>
                    <a:lnTo>
                      <a:pt x="8400" y="914"/>
                    </a:lnTo>
                    <a:lnTo>
                      <a:pt x="8457" y="933"/>
                    </a:lnTo>
                    <a:lnTo>
                      <a:pt x="8476" y="933"/>
                    </a:lnTo>
                    <a:lnTo>
                      <a:pt x="8496" y="933"/>
                    </a:lnTo>
                    <a:lnTo>
                      <a:pt x="8610" y="857"/>
                    </a:lnTo>
                    <a:lnTo>
                      <a:pt x="8629" y="838"/>
                    </a:lnTo>
                    <a:lnTo>
                      <a:pt x="8648" y="800"/>
                    </a:lnTo>
                    <a:lnTo>
                      <a:pt x="8667" y="762"/>
                    </a:lnTo>
                    <a:lnTo>
                      <a:pt x="8686" y="762"/>
                    </a:lnTo>
                    <a:lnTo>
                      <a:pt x="8724" y="724"/>
                    </a:lnTo>
                    <a:lnTo>
                      <a:pt x="8781" y="705"/>
                    </a:lnTo>
                    <a:lnTo>
                      <a:pt x="8801" y="686"/>
                    </a:lnTo>
                    <a:lnTo>
                      <a:pt x="8819" y="686"/>
                    </a:lnTo>
                    <a:lnTo>
                      <a:pt x="8838" y="705"/>
                    </a:lnTo>
                    <a:lnTo>
                      <a:pt x="8819" y="743"/>
                    </a:lnTo>
                    <a:lnTo>
                      <a:pt x="8819" y="762"/>
                    </a:lnTo>
                    <a:lnTo>
                      <a:pt x="8801" y="800"/>
                    </a:lnTo>
                    <a:lnTo>
                      <a:pt x="8819" y="819"/>
                    </a:lnTo>
                    <a:lnTo>
                      <a:pt x="8838" y="819"/>
                    </a:lnTo>
                    <a:lnTo>
                      <a:pt x="8857" y="800"/>
                    </a:lnTo>
                    <a:lnTo>
                      <a:pt x="8877" y="762"/>
                    </a:lnTo>
                    <a:lnTo>
                      <a:pt x="8896" y="743"/>
                    </a:lnTo>
                    <a:lnTo>
                      <a:pt x="8953" y="705"/>
                    </a:lnTo>
                    <a:lnTo>
                      <a:pt x="9010" y="648"/>
                    </a:lnTo>
                    <a:lnTo>
                      <a:pt x="9048" y="629"/>
                    </a:lnTo>
                    <a:lnTo>
                      <a:pt x="9067" y="610"/>
                    </a:lnTo>
                    <a:lnTo>
                      <a:pt x="9086" y="572"/>
                    </a:lnTo>
                    <a:lnTo>
                      <a:pt x="9105" y="552"/>
                    </a:lnTo>
                    <a:lnTo>
                      <a:pt x="9105" y="534"/>
                    </a:lnTo>
                    <a:lnTo>
                      <a:pt x="9105" y="515"/>
                    </a:lnTo>
                    <a:lnTo>
                      <a:pt x="9105" y="457"/>
                    </a:lnTo>
                    <a:lnTo>
                      <a:pt x="9124" y="400"/>
                    </a:lnTo>
                    <a:lnTo>
                      <a:pt x="9124" y="324"/>
                    </a:lnTo>
                    <a:lnTo>
                      <a:pt x="9143" y="286"/>
                    </a:lnTo>
                    <a:lnTo>
                      <a:pt x="9181" y="267"/>
                    </a:lnTo>
                    <a:lnTo>
                      <a:pt x="9219" y="248"/>
                    </a:lnTo>
                    <a:lnTo>
                      <a:pt x="9258" y="248"/>
                    </a:lnTo>
                    <a:lnTo>
                      <a:pt x="9353" y="248"/>
                    </a:lnTo>
                    <a:lnTo>
                      <a:pt x="9372" y="248"/>
                    </a:lnTo>
                    <a:lnTo>
                      <a:pt x="9391" y="248"/>
                    </a:lnTo>
                    <a:lnTo>
                      <a:pt x="9543" y="134"/>
                    </a:lnTo>
                    <a:lnTo>
                      <a:pt x="9581" y="115"/>
                    </a:lnTo>
                    <a:lnTo>
                      <a:pt x="9600" y="115"/>
                    </a:lnTo>
                    <a:lnTo>
                      <a:pt x="9619" y="115"/>
                    </a:lnTo>
                    <a:lnTo>
                      <a:pt x="9639" y="115"/>
                    </a:lnTo>
                    <a:lnTo>
                      <a:pt x="9695" y="95"/>
                    </a:lnTo>
                    <a:lnTo>
                      <a:pt x="9734" y="76"/>
                    </a:lnTo>
                    <a:lnTo>
                      <a:pt x="9734" y="57"/>
                    </a:lnTo>
                    <a:lnTo>
                      <a:pt x="9734" y="39"/>
                    </a:lnTo>
                    <a:lnTo>
                      <a:pt x="9753" y="0"/>
                    </a:lnTo>
                    <a:lnTo>
                      <a:pt x="9753" y="19"/>
                    </a:lnTo>
                    <a:lnTo>
                      <a:pt x="9810" y="57"/>
                    </a:lnTo>
                    <a:lnTo>
                      <a:pt x="9829" y="76"/>
                    </a:lnTo>
                    <a:lnTo>
                      <a:pt x="9848" y="76"/>
                    </a:lnTo>
                    <a:lnTo>
                      <a:pt x="9867" y="76"/>
                    </a:lnTo>
                    <a:lnTo>
                      <a:pt x="9886" y="76"/>
                    </a:lnTo>
                    <a:lnTo>
                      <a:pt x="9905" y="76"/>
                    </a:lnTo>
                    <a:lnTo>
                      <a:pt x="9924" y="57"/>
                    </a:lnTo>
                    <a:lnTo>
                      <a:pt x="9943" y="57"/>
                    </a:lnTo>
                    <a:lnTo>
                      <a:pt x="9981" y="57"/>
                    </a:lnTo>
                    <a:lnTo>
                      <a:pt x="9981" y="76"/>
                    </a:lnTo>
                    <a:lnTo>
                      <a:pt x="9981" y="95"/>
                    </a:lnTo>
                    <a:lnTo>
                      <a:pt x="10000" y="115"/>
                    </a:lnTo>
                    <a:lnTo>
                      <a:pt x="10020" y="134"/>
                    </a:lnTo>
                    <a:lnTo>
                      <a:pt x="10039" y="171"/>
                    </a:lnTo>
                    <a:lnTo>
                      <a:pt x="10057" y="191"/>
                    </a:lnTo>
                    <a:lnTo>
                      <a:pt x="10076" y="191"/>
                    </a:lnTo>
                    <a:lnTo>
                      <a:pt x="10115" y="210"/>
                    </a:lnTo>
                    <a:lnTo>
                      <a:pt x="10134" y="210"/>
                    </a:lnTo>
                    <a:lnTo>
                      <a:pt x="10153" y="210"/>
                    </a:lnTo>
                    <a:lnTo>
                      <a:pt x="10172" y="210"/>
                    </a:lnTo>
                    <a:lnTo>
                      <a:pt x="10191" y="210"/>
                    </a:lnTo>
                    <a:lnTo>
                      <a:pt x="10210" y="210"/>
                    </a:lnTo>
                    <a:lnTo>
                      <a:pt x="10248" y="210"/>
                    </a:lnTo>
                    <a:lnTo>
                      <a:pt x="10286" y="210"/>
                    </a:lnTo>
                    <a:lnTo>
                      <a:pt x="10343" y="248"/>
                    </a:lnTo>
                    <a:lnTo>
                      <a:pt x="10362" y="267"/>
                    </a:lnTo>
                    <a:lnTo>
                      <a:pt x="10381" y="267"/>
                    </a:lnTo>
                    <a:lnTo>
                      <a:pt x="10401" y="286"/>
                    </a:lnTo>
                    <a:lnTo>
                      <a:pt x="10401" y="305"/>
                    </a:lnTo>
                    <a:lnTo>
                      <a:pt x="10401" y="324"/>
                    </a:lnTo>
                    <a:lnTo>
                      <a:pt x="10381" y="362"/>
                    </a:lnTo>
                    <a:lnTo>
                      <a:pt x="10362" y="362"/>
                    </a:lnTo>
                    <a:lnTo>
                      <a:pt x="10362" y="381"/>
                    </a:lnTo>
                    <a:lnTo>
                      <a:pt x="10362" y="400"/>
                    </a:lnTo>
                    <a:lnTo>
                      <a:pt x="10381" y="438"/>
                    </a:lnTo>
                    <a:lnTo>
                      <a:pt x="10381" y="476"/>
                    </a:lnTo>
                    <a:lnTo>
                      <a:pt x="10381" y="496"/>
                    </a:lnTo>
                    <a:lnTo>
                      <a:pt x="10343" y="496"/>
                    </a:lnTo>
                    <a:lnTo>
                      <a:pt x="10343" y="515"/>
                    </a:lnTo>
                    <a:lnTo>
                      <a:pt x="10343" y="552"/>
                    </a:lnTo>
                    <a:lnTo>
                      <a:pt x="10324" y="552"/>
                    </a:lnTo>
                    <a:lnTo>
                      <a:pt x="10305" y="572"/>
                    </a:lnTo>
                    <a:lnTo>
                      <a:pt x="10305" y="591"/>
                    </a:lnTo>
                    <a:lnTo>
                      <a:pt x="10343" y="648"/>
                    </a:lnTo>
                    <a:lnTo>
                      <a:pt x="10362" y="667"/>
                    </a:lnTo>
                    <a:lnTo>
                      <a:pt x="10381" y="705"/>
                    </a:lnTo>
                    <a:lnTo>
                      <a:pt x="10401" y="724"/>
                    </a:lnTo>
                    <a:lnTo>
                      <a:pt x="10419" y="724"/>
                    </a:lnTo>
                    <a:lnTo>
                      <a:pt x="10419" y="743"/>
                    </a:lnTo>
                    <a:lnTo>
                      <a:pt x="10438" y="743"/>
                    </a:lnTo>
                    <a:lnTo>
                      <a:pt x="10457" y="781"/>
                    </a:lnTo>
                    <a:lnTo>
                      <a:pt x="10477" y="781"/>
                    </a:lnTo>
                    <a:lnTo>
                      <a:pt x="10477" y="800"/>
                    </a:lnTo>
                    <a:lnTo>
                      <a:pt x="10477" y="819"/>
                    </a:lnTo>
                    <a:lnTo>
                      <a:pt x="10533" y="991"/>
                    </a:lnTo>
                    <a:lnTo>
                      <a:pt x="10533" y="1010"/>
                    </a:lnTo>
                    <a:lnTo>
                      <a:pt x="10533" y="1029"/>
                    </a:lnTo>
                    <a:lnTo>
                      <a:pt x="10553" y="1086"/>
                    </a:lnTo>
                    <a:lnTo>
                      <a:pt x="10572" y="1105"/>
                    </a:lnTo>
                    <a:lnTo>
                      <a:pt x="10572" y="1200"/>
                    </a:lnTo>
                    <a:lnTo>
                      <a:pt x="10572" y="1219"/>
                    </a:lnTo>
                    <a:lnTo>
                      <a:pt x="10629" y="1295"/>
                    </a:lnTo>
                    <a:lnTo>
                      <a:pt x="10629" y="1334"/>
                    </a:lnTo>
                    <a:lnTo>
                      <a:pt x="10629" y="1353"/>
                    </a:lnTo>
                    <a:lnTo>
                      <a:pt x="10610" y="1372"/>
                    </a:lnTo>
                    <a:lnTo>
                      <a:pt x="10591" y="1372"/>
                    </a:lnTo>
                    <a:lnTo>
                      <a:pt x="10572" y="1391"/>
                    </a:lnTo>
                    <a:lnTo>
                      <a:pt x="10553" y="1410"/>
                    </a:lnTo>
                    <a:lnTo>
                      <a:pt x="10533" y="1429"/>
                    </a:lnTo>
                    <a:lnTo>
                      <a:pt x="10533" y="1448"/>
                    </a:lnTo>
                    <a:lnTo>
                      <a:pt x="10553" y="1467"/>
                    </a:lnTo>
                    <a:lnTo>
                      <a:pt x="10591" y="1581"/>
                    </a:lnTo>
                    <a:lnTo>
                      <a:pt x="10591" y="1619"/>
                    </a:lnTo>
                    <a:lnTo>
                      <a:pt x="10591" y="1639"/>
                    </a:lnTo>
                    <a:lnTo>
                      <a:pt x="10591" y="1657"/>
                    </a:lnTo>
                    <a:lnTo>
                      <a:pt x="10572" y="1676"/>
                    </a:lnTo>
                    <a:lnTo>
                      <a:pt x="10553" y="1695"/>
                    </a:lnTo>
                    <a:lnTo>
                      <a:pt x="10553" y="1715"/>
                    </a:lnTo>
                    <a:lnTo>
                      <a:pt x="10553" y="1771"/>
                    </a:lnTo>
                    <a:lnTo>
                      <a:pt x="10553" y="1791"/>
                    </a:lnTo>
                    <a:lnTo>
                      <a:pt x="10553" y="1810"/>
                    </a:lnTo>
                    <a:lnTo>
                      <a:pt x="10515" y="1848"/>
                    </a:lnTo>
                    <a:lnTo>
                      <a:pt x="10515" y="1867"/>
                    </a:lnTo>
                    <a:lnTo>
                      <a:pt x="10515" y="1924"/>
                    </a:lnTo>
                    <a:lnTo>
                      <a:pt x="10515" y="1943"/>
                    </a:lnTo>
                    <a:lnTo>
                      <a:pt x="10533" y="1962"/>
                    </a:lnTo>
                    <a:lnTo>
                      <a:pt x="10553" y="1981"/>
                    </a:lnTo>
                    <a:lnTo>
                      <a:pt x="10553" y="2000"/>
                    </a:lnTo>
                    <a:lnTo>
                      <a:pt x="10533" y="2057"/>
                    </a:lnTo>
                    <a:lnTo>
                      <a:pt x="10533" y="2076"/>
                    </a:lnTo>
                    <a:lnTo>
                      <a:pt x="10515" y="2076"/>
                    </a:lnTo>
                    <a:lnTo>
                      <a:pt x="10496" y="2096"/>
                    </a:lnTo>
                    <a:lnTo>
                      <a:pt x="10496" y="2115"/>
                    </a:lnTo>
                    <a:lnTo>
                      <a:pt x="10515" y="2134"/>
                    </a:lnTo>
                    <a:lnTo>
                      <a:pt x="10533" y="2152"/>
                    </a:lnTo>
                    <a:lnTo>
                      <a:pt x="10553" y="2172"/>
                    </a:lnTo>
                    <a:lnTo>
                      <a:pt x="10572" y="2191"/>
                    </a:lnTo>
                    <a:lnTo>
                      <a:pt x="10572" y="2210"/>
                    </a:lnTo>
                    <a:lnTo>
                      <a:pt x="10591" y="2267"/>
                    </a:lnTo>
                    <a:lnTo>
                      <a:pt x="10591" y="2286"/>
                    </a:lnTo>
                    <a:lnTo>
                      <a:pt x="10610" y="2305"/>
                    </a:lnTo>
                    <a:lnTo>
                      <a:pt x="10629" y="2324"/>
                    </a:lnTo>
                    <a:lnTo>
                      <a:pt x="10648" y="2324"/>
                    </a:lnTo>
                    <a:lnTo>
                      <a:pt x="10667" y="2343"/>
                    </a:lnTo>
                    <a:lnTo>
                      <a:pt x="10686" y="2381"/>
                    </a:lnTo>
                    <a:lnTo>
                      <a:pt x="10705" y="2401"/>
                    </a:lnTo>
                    <a:lnTo>
                      <a:pt x="10705" y="2419"/>
                    </a:lnTo>
                    <a:lnTo>
                      <a:pt x="10705" y="2438"/>
                    </a:lnTo>
                    <a:lnTo>
                      <a:pt x="10705" y="2457"/>
                    </a:lnTo>
                    <a:lnTo>
                      <a:pt x="10705" y="2515"/>
                    </a:lnTo>
                    <a:lnTo>
                      <a:pt x="10705" y="2533"/>
                    </a:lnTo>
                    <a:lnTo>
                      <a:pt x="10705" y="2553"/>
                    </a:lnTo>
                    <a:lnTo>
                      <a:pt x="10743" y="2553"/>
                    </a:lnTo>
                    <a:lnTo>
                      <a:pt x="10743" y="2572"/>
                    </a:lnTo>
                    <a:lnTo>
                      <a:pt x="10743" y="2591"/>
                    </a:lnTo>
                    <a:lnTo>
                      <a:pt x="10762" y="2667"/>
                    </a:lnTo>
                    <a:lnTo>
                      <a:pt x="10762" y="2686"/>
                    </a:lnTo>
                    <a:lnTo>
                      <a:pt x="10743" y="2724"/>
                    </a:lnTo>
                    <a:lnTo>
                      <a:pt x="10724" y="2724"/>
                    </a:lnTo>
                    <a:lnTo>
                      <a:pt x="10705" y="2743"/>
                    </a:lnTo>
                    <a:lnTo>
                      <a:pt x="10705" y="2762"/>
                    </a:lnTo>
                    <a:lnTo>
                      <a:pt x="10686" y="2762"/>
                    </a:lnTo>
                    <a:lnTo>
                      <a:pt x="10667" y="2762"/>
                    </a:lnTo>
                    <a:lnTo>
                      <a:pt x="10648" y="2762"/>
                    </a:lnTo>
                    <a:lnTo>
                      <a:pt x="10610" y="2743"/>
                    </a:lnTo>
                    <a:lnTo>
                      <a:pt x="10591" y="2743"/>
                    </a:lnTo>
                    <a:lnTo>
                      <a:pt x="10572" y="2743"/>
                    </a:lnTo>
                    <a:lnTo>
                      <a:pt x="10572" y="2762"/>
                    </a:lnTo>
                    <a:lnTo>
                      <a:pt x="10572" y="2781"/>
                    </a:lnTo>
                    <a:lnTo>
                      <a:pt x="10572" y="2800"/>
                    </a:lnTo>
                    <a:lnTo>
                      <a:pt x="10572" y="2819"/>
                    </a:lnTo>
                    <a:lnTo>
                      <a:pt x="10572" y="2838"/>
                    </a:lnTo>
                    <a:lnTo>
                      <a:pt x="10591" y="2838"/>
                    </a:lnTo>
                    <a:lnTo>
                      <a:pt x="10648" y="2858"/>
                    </a:lnTo>
                    <a:lnTo>
                      <a:pt x="10648" y="2877"/>
                    </a:lnTo>
                    <a:lnTo>
                      <a:pt x="10667" y="2877"/>
                    </a:lnTo>
                    <a:lnTo>
                      <a:pt x="10686" y="2914"/>
                    </a:lnTo>
                    <a:lnTo>
                      <a:pt x="10743" y="2972"/>
                    </a:lnTo>
                    <a:lnTo>
                      <a:pt x="10762" y="2991"/>
                    </a:lnTo>
                    <a:lnTo>
                      <a:pt x="10782" y="2991"/>
                    </a:lnTo>
                    <a:lnTo>
                      <a:pt x="10800" y="2991"/>
                    </a:lnTo>
                    <a:lnTo>
                      <a:pt x="10800" y="3010"/>
                    </a:lnTo>
                    <a:lnTo>
                      <a:pt x="10819" y="3010"/>
                    </a:lnTo>
                    <a:lnTo>
                      <a:pt x="10858" y="3067"/>
                    </a:lnTo>
                    <a:lnTo>
                      <a:pt x="10858" y="3086"/>
                    </a:lnTo>
                    <a:lnTo>
                      <a:pt x="10877" y="3086"/>
                    </a:lnTo>
                    <a:lnTo>
                      <a:pt x="10896" y="3086"/>
                    </a:lnTo>
                    <a:lnTo>
                      <a:pt x="10914" y="3086"/>
                    </a:lnTo>
                    <a:lnTo>
                      <a:pt x="10972" y="3143"/>
                    </a:lnTo>
                    <a:lnTo>
                      <a:pt x="11010" y="3162"/>
                    </a:lnTo>
                    <a:lnTo>
                      <a:pt x="11029" y="3162"/>
                    </a:lnTo>
                    <a:lnTo>
                      <a:pt x="11029" y="3181"/>
                    </a:lnTo>
                    <a:lnTo>
                      <a:pt x="11048" y="3200"/>
                    </a:lnTo>
                    <a:lnTo>
                      <a:pt x="11048" y="3219"/>
                    </a:lnTo>
                    <a:lnTo>
                      <a:pt x="11067" y="3239"/>
                    </a:lnTo>
                    <a:lnTo>
                      <a:pt x="11086" y="3239"/>
                    </a:lnTo>
                    <a:lnTo>
                      <a:pt x="11105" y="3258"/>
                    </a:lnTo>
                    <a:lnTo>
                      <a:pt x="11163" y="3372"/>
                    </a:lnTo>
                    <a:lnTo>
                      <a:pt x="11163" y="3391"/>
                    </a:lnTo>
                    <a:lnTo>
                      <a:pt x="11181" y="3391"/>
                    </a:lnTo>
                    <a:lnTo>
                      <a:pt x="11200" y="3391"/>
                    </a:lnTo>
                    <a:lnTo>
                      <a:pt x="11219" y="3391"/>
                    </a:lnTo>
                    <a:lnTo>
                      <a:pt x="11258" y="3372"/>
                    </a:lnTo>
                    <a:lnTo>
                      <a:pt x="11277" y="3372"/>
                    </a:lnTo>
                    <a:lnTo>
                      <a:pt x="11295" y="3372"/>
                    </a:lnTo>
                    <a:lnTo>
                      <a:pt x="11295" y="3391"/>
                    </a:lnTo>
                    <a:lnTo>
                      <a:pt x="11315" y="3391"/>
                    </a:lnTo>
                    <a:lnTo>
                      <a:pt x="11315" y="3410"/>
                    </a:lnTo>
                    <a:lnTo>
                      <a:pt x="11353" y="3410"/>
                    </a:lnTo>
                    <a:lnTo>
                      <a:pt x="11391" y="3410"/>
                    </a:lnTo>
                    <a:lnTo>
                      <a:pt x="11410" y="3410"/>
                    </a:lnTo>
                    <a:lnTo>
                      <a:pt x="11429" y="3429"/>
                    </a:lnTo>
                    <a:lnTo>
                      <a:pt x="11429" y="3410"/>
                    </a:lnTo>
                    <a:lnTo>
                      <a:pt x="11410" y="3315"/>
                    </a:lnTo>
                    <a:lnTo>
                      <a:pt x="11410" y="3295"/>
                    </a:lnTo>
                    <a:lnTo>
                      <a:pt x="11429" y="3219"/>
                    </a:lnTo>
                    <a:lnTo>
                      <a:pt x="11448" y="3162"/>
                    </a:lnTo>
                    <a:lnTo>
                      <a:pt x="11448" y="3124"/>
                    </a:lnTo>
                    <a:lnTo>
                      <a:pt x="11448" y="3105"/>
                    </a:lnTo>
                    <a:lnTo>
                      <a:pt x="11448" y="3086"/>
                    </a:lnTo>
                    <a:lnTo>
                      <a:pt x="11467" y="3067"/>
                    </a:lnTo>
                    <a:lnTo>
                      <a:pt x="11467" y="3048"/>
                    </a:lnTo>
                    <a:lnTo>
                      <a:pt x="11448" y="2972"/>
                    </a:lnTo>
                    <a:lnTo>
                      <a:pt x="11429" y="2953"/>
                    </a:lnTo>
                    <a:lnTo>
                      <a:pt x="11448" y="2953"/>
                    </a:lnTo>
                    <a:lnTo>
                      <a:pt x="11448" y="2934"/>
                    </a:lnTo>
                    <a:lnTo>
                      <a:pt x="11467" y="2877"/>
                    </a:lnTo>
                    <a:lnTo>
                      <a:pt x="11467" y="2819"/>
                    </a:lnTo>
                    <a:lnTo>
                      <a:pt x="11486" y="2781"/>
                    </a:lnTo>
                    <a:lnTo>
                      <a:pt x="11486" y="2762"/>
                    </a:lnTo>
                    <a:lnTo>
                      <a:pt x="11505" y="2762"/>
                    </a:lnTo>
                    <a:lnTo>
                      <a:pt x="11524" y="2743"/>
                    </a:lnTo>
                    <a:lnTo>
                      <a:pt x="11524" y="2724"/>
                    </a:lnTo>
                    <a:lnTo>
                      <a:pt x="11543" y="2705"/>
                    </a:lnTo>
                    <a:lnTo>
                      <a:pt x="11562" y="2686"/>
                    </a:lnTo>
                    <a:lnTo>
                      <a:pt x="11620" y="2648"/>
                    </a:lnTo>
                    <a:lnTo>
                      <a:pt x="11639" y="2648"/>
                    </a:lnTo>
                    <a:lnTo>
                      <a:pt x="11657" y="2648"/>
                    </a:lnTo>
                    <a:lnTo>
                      <a:pt x="11734" y="2610"/>
                    </a:lnTo>
                    <a:lnTo>
                      <a:pt x="11753" y="2610"/>
                    </a:lnTo>
                    <a:lnTo>
                      <a:pt x="11772" y="2591"/>
                    </a:lnTo>
                    <a:lnTo>
                      <a:pt x="11772" y="2572"/>
                    </a:lnTo>
                    <a:lnTo>
                      <a:pt x="11772" y="2553"/>
                    </a:lnTo>
                    <a:lnTo>
                      <a:pt x="11791" y="2553"/>
                    </a:lnTo>
                    <a:lnTo>
                      <a:pt x="11810" y="2553"/>
                    </a:lnTo>
                    <a:lnTo>
                      <a:pt x="11829" y="2553"/>
                    </a:lnTo>
                    <a:lnTo>
                      <a:pt x="11848" y="2553"/>
                    </a:lnTo>
                    <a:lnTo>
                      <a:pt x="11867" y="2553"/>
                    </a:lnTo>
                    <a:lnTo>
                      <a:pt x="11886" y="2553"/>
                    </a:lnTo>
                    <a:lnTo>
                      <a:pt x="11886" y="2572"/>
                    </a:lnTo>
                    <a:lnTo>
                      <a:pt x="11905" y="2572"/>
                    </a:lnTo>
                    <a:lnTo>
                      <a:pt x="11924" y="2591"/>
                    </a:lnTo>
                    <a:lnTo>
                      <a:pt x="11981" y="2610"/>
                    </a:lnTo>
                    <a:lnTo>
                      <a:pt x="12020" y="2610"/>
                    </a:lnTo>
                    <a:lnTo>
                      <a:pt x="12038" y="2610"/>
                    </a:lnTo>
                    <a:lnTo>
                      <a:pt x="12057" y="2629"/>
                    </a:lnTo>
                    <a:lnTo>
                      <a:pt x="12057" y="2648"/>
                    </a:lnTo>
                    <a:lnTo>
                      <a:pt x="12057" y="2667"/>
                    </a:lnTo>
                    <a:lnTo>
                      <a:pt x="12077" y="2667"/>
                    </a:lnTo>
                    <a:lnTo>
                      <a:pt x="12096" y="2686"/>
                    </a:lnTo>
                    <a:lnTo>
                      <a:pt x="12115" y="2686"/>
                    </a:lnTo>
                    <a:lnTo>
                      <a:pt x="12134" y="2724"/>
                    </a:lnTo>
                    <a:lnTo>
                      <a:pt x="12153" y="2743"/>
                    </a:lnTo>
                    <a:lnTo>
                      <a:pt x="12172" y="2743"/>
                    </a:lnTo>
                    <a:lnTo>
                      <a:pt x="12191" y="2800"/>
                    </a:lnTo>
                    <a:lnTo>
                      <a:pt x="12191" y="2819"/>
                    </a:lnTo>
                    <a:lnTo>
                      <a:pt x="12210" y="2838"/>
                    </a:lnTo>
                    <a:lnTo>
                      <a:pt x="12210" y="2858"/>
                    </a:lnTo>
                    <a:lnTo>
                      <a:pt x="12210" y="2877"/>
                    </a:lnTo>
                    <a:lnTo>
                      <a:pt x="12210" y="2895"/>
                    </a:lnTo>
                    <a:lnTo>
                      <a:pt x="12229" y="2895"/>
                    </a:lnTo>
                    <a:lnTo>
                      <a:pt x="12286" y="2895"/>
                    </a:lnTo>
                    <a:lnTo>
                      <a:pt x="12305" y="2895"/>
                    </a:lnTo>
                    <a:lnTo>
                      <a:pt x="12324" y="2895"/>
                    </a:lnTo>
                    <a:lnTo>
                      <a:pt x="12343" y="2895"/>
                    </a:lnTo>
                    <a:lnTo>
                      <a:pt x="12343" y="2877"/>
                    </a:lnTo>
                    <a:lnTo>
                      <a:pt x="12362" y="2877"/>
                    </a:lnTo>
                    <a:lnTo>
                      <a:pt x="12382" y="2877"/>
                    </a:lnTo>
                    <a:lnTo>
                      <a:pt x="12401" y="2877"/>
                    </a:lnTo>
                    <a:lnTo>
                      <a:pt x="12419" y="2877"/>
                    </a:lnTo>
                    <a:lnTo>
                      <a:pt x="12438" y="2877"/>
                    </a:lnTo>
                    <a:lnTo>
                      <a:pt x="12438" y="2858"/>
                    </a:lnTo>
                    <a:lnTo>
                      <a:pt x="12458" y="2838"/>
                    </a:lnTo>
                    <a:lnTo>
                      <a:pt x="12458" y="2819"/>
                    </a:lnTo>
                    <a:lnTo>
                      <a:pt x="12458" y="2800"/>
                    </a:lnTo>
                    <a:lnTo>
                      <a:pt x="12477" y="2800"/>
                    </a:lnTo>
                    <a:lnTo>
                      <a:pt x="12477" y="2781"/>
                    </a:lnTo>
                    <a:lnTo>
                      <a:pt x="12534" y="2781"/>
                    </a:lnTo>
                    <a:lnTo>
                      <a:pt x="12572" y="2762"/>
                    </a:lnTo>
                    <a:lnTo>
                      <a:pt x="12591" y="2762"/>
                    </a:lnTo>
                    <a:lnTo>
                      <a:pt x="12610" y="2743"/>
                    </a:lnTo>
                    <a:lnTo>
                      <a:pt x="12629" y="2743"/>
                    </a:lnTo>
                    <a:lnTo>
                      <a:pt x="12629" y="2724"/>
                    </a:lnTo>
                    <a:lnTo>
                      <a:pt x="12629" y="2705"/>
                    </a:lnTo>
                    <a:lnTo>
                      <a:pt x="12629" y="2686"/>
                    </a:lnTo>
                    <a:lnTo>
                      <a:pt x="12572" y="2610"/>
                    </a:lnTo>
                    <a:lnTo>
                      <a:pt x="12553" y="2610"/>
                    </a:lnTo>
                    <a:lnTo>
                      <a:pt x="12553" y="2591"/>
                    </a:lnTo>
                    <a:lnTo>
                      <a:pt x="12553" y="2572"/>
                    </a:lnTo>
                    <a:lnTo>
                      <a:pt x="12553" y="2533"/>
                    </a:lnTo>
                    <a:lnTo>
                      <a:pt x="12553" y="2515"/>
                    </a:lnTo>
                    <a:lnTo>
                      <a:pt x="12572" y="2515"/>
                    </a:lnTo>
                    <a:lnTo>
                      <a:pt x="12572" y="2496"/>
                    </a:lnTo>
                    <a:lnTo>
                      <a:pt x="12572" y="2477"/>
                    </a:lnTo>
                    <a:lnTo>
                      <a:pt x="12591" y="2457"/>
                    </a:lnTo>
                    <a:lnTo>
                      <a:pt x="12610" y="2419"/>
                    </a:lnTo>
                    <a:lnTo>
                      <a:pt x="12629" y="2381"/>
                    </a:lnTo>
                    <a:lnTo>
                      <a:pt x="12629" y="2362"/>
                    </a:lnTo>
                    <a:lnTo>
                      <a:pt x="12629" y="2324"/>
                    </a:lnTo>
                    <a:lnTo>
                      <a:pt x="12629" y="2305"/>
                    </a:lnTo>
                    <a:lnTo>
                      <a:pt x="12648" y="2286"/>
                    </a:lnTo>
                    <a:lnTo>
                      <a:pt x="12686" y="2229"/>
                    </a:lnTo>
                    <a:lnTo>
                      <a:pt x="12686" y="2210"/>
                    </a:lnTo>
                    <a:lnTo>
                      <a:pt x="12686" y="2191"/>
                    </a:lnTo>
                    <a:lnTo>
                      <a:pt x="12705" y="2172"/>
                    </a:lnTo>
                    <a:lnTo>
                      <a:pt x="12705" y="2152"/>
                    </a:lnTo>
                    <a:lnTo>
                      <a:pt x="12705" y="2134"/>
                    </a:lnTo>
                    <a:lnTo>
                      <a:pt x="12724" y="2134"/>
                    </a:lnTo>
                    <a:lnTo>
                      <a:pt x="12763" y="2096"/>
                    </a:lnTo>
                    <a:lnTo>
                      <a:pt x="12781" y="2038"/>
                    </a:lnTo>
                    <a:lnTo>
                      <a:pt x="12800" y="2020"/>
                    </a:lnTo>
                    <a:lnTo>
                      <a:pt x="12781" y="2000"/>
                    </a:lnTo>
                    <a:lnTo>
                      <a:pt x="12800" y="1981"/>
                    </a:lnTo>
                    <a:lnTo>
                      <a:pt x="12800" y="1962"/>
                    </a:lnTo>
                    <a:lnTo>
                      <a:pt x="12819" y="1962"/>
                    </a:lnTo>
                    <a:lnTo>
                      <a:pt x="12839" y="1943"/>
                    </a:lnTo>
                    <a:lnTo>
                      <a:pt x="12858" y="1943"/>
                    </a:lnTo>
                    <a:lnTo>
                      <a:pt x="12858" y="1924"/>
                    </a:lnTo>
                    <a:lnTo>
                      <a:pt x="12877" y="1905"/>
                    </a:lnTo>
                    <a:lnTo>
                      <a:pt x="12895" y="1886"/>
                    </a:lnTo>
                    <a:lnTo>
                      <a:pt x="13124" y="1886"/>
                    </a:lnTo>
                    <a:lnTo>
                      <a:pt x="13982" y="1886"/>
                    </a:lnTo>
                    <a:lnTo>
                      <a:pt x="14001" y="2172"/>
                    </a:lnTo>
                    <a:lnTo>
                      <a:pt x="14001" y="2191"/>
                    </a:lnTo>
                    <a:lnTo>
                      <a:pt x="13982" y="2210"/>
                    </a:lnTo>
                    <a:lnTo>
                      <a:pt x="13982" y="2267"/>
                    </a:lnTo>
                    <a:lnTo>
                      <a:pt x="13982" y="2362"/>
                    </a:lnTo>
                    <a:lnTo>
                      <a:pt x="13982" y="2401"/>
                    </a:lnTo>
                    <a:lnTo>
                      <a:pt x="13982" y="2419"/>
                    </a:lnTo>
                    <a:lnTo>
                      <a:pt x="14001" y="2438"/>
                    </a:lnTo>
                    <a:lnTo>
                      <a:pt x="14001" y="2457"/>
                    </a:lnTo>
                    <a:lnTo>
                      <a:pt x="14019" y="2457"/>
                    </a:lnTo>
                    <a:lnTo>
                      <a:pt x="14077" y="2477"/>
                    </a:lnTo>
                    <a:lnTo>
                      <a:pt x="14077" y="2496"/>
                    </a:lnTo>
                    <a:lnTo>
                      <a:pt x="14096" y="2496"/>
                    </a:lnTo>
                    <a:lnTo>
                      <a:pt x="14115" y="2515"/>
                    </a:lnTo>
                    <a:lnTo>
                      <a:pt x="14115" y="2533"/>
                    </a:lnTo>
                    <a:lnTo>
                      <a:pt x="14096" y="2533"/>
                    </a:lnTo>
                    <a:lnTo>
                      <a:pt x="14096" y="2553"/>
                    </a:lnTo>
                    <a:lnTo>
                      <a:pt x="14096" y="2572"/>
                    </a:lnTo>
                    <a:lnTo>
                      <a:pt x="14096" y="2610"/>
                    </a:lnTo>
                    <a:lnTo>
                      <a:pt x="14096" y="2648"/>
                    </a:lnTo>
                    <a:lnTo>
                      <a:pt x="14096" y="2686"/>
                    </a:lnTo>
                    <a:lnTo>
                      <a:pt x="14096" y="2705"/>
                    </a:lnTo>
                    <a:lnTo>
                      <a:pt x="14134" y="2743"/>
                    </a:lnTo>
                    <a:lnTo>
                      <a:pt x="14210" y="2819"/>
                    </a:lnTo>
                    <a:lnTo>
                      <a:pt x="14229" y="2819"/>
                    </a:lnTo>
                    <a:lnTo>
                      <a:pt x="14248" y="2819"/>
                    </a:lnTo>
                    <a:lnTo>
                      <a:pt x="14267" y="2819"/>
                    </a:lnTo>
                    <a:lnTo>
                      <a:pt x="14324" y="2858"/>
                    </a:lnTo>
                    <a:lnTo>
                      <a:pt x="14343" y="2877"/>
                    </a:lnTo>
                    <a:lnTo>
                      <a:pt x="14363" y="2877"/>
                    </a:lnTo>
                    <a:lnTo>
                      <a:pt x="14363" y="2895"/>
                    </a:lnTo>
                    <a:lnTo>
                      <a:pt x="14382" y="2895"/>
                    </a:lnTo>
                    <a:lnTo>
                      <a:pt x="14382" y="2934"/>
                    </a:lnTo>
                    <a:lnTo>
                      <a:pt x="14382" y="2953"/>
                    </a:lnTo>
                    <a:lnTo>
                      <a:pt x="14400" y="2972"/>
                    </a:lnTo>
                    <a:lnTo>
                      <a:pt x="14400" y="2991"/>
                    </a:lnTo>
                    <a:lnTo>
                      <a:pt x="14400" y="3029"/>
                    </a:lnTo>
                    <a:lnTo>
                      <a:pt x="14400" y="3048"/>
                    </a:lnTo>
                    <a:lnTo>
                      <a:pt x="14419" y="3067"/>
                    </a:lnTo>
                    <a:lnTo>
                      <a:pt x="14419" y="3086"/>
                    </a:lnTo>
                    <a:lnTo>
                      <a:pt x="14496" y="3143"/>
                    </a:lnTo>
                    <a:lnTo>
                      <a:pt x="14515" y="3143"/>
                    </a:lnTo>
                    <a:lnTo>
                      <a:pt x="14515" y="3162"/>
                    </a:lnTo>
                    <a:lnTo>
                      <a:pt x="14534" y="3143"/>
                    </a:lnTo>
                    <a:lnTo>
                      <a:pt x="14553" y="3162"/>
                    </a:lnTo>
                    <a:lnTo>
                      <a:pt x="14572" y="3162"/>
                    </a:lnTo>
                    <a:lnTo>
                      <a:pt x="14610" y="3219"/>
                    </a:lnTo>
                    <a:lnTo>
                      <a:pt x="14610" y="3239"/>
                    </a:lnTo>
                    <a:lnTo>
                      <a:pt x="14629" y="3239"/>
                    </a:lnTo>
                    <a:lnTo>
                      <a:pt x="14629" y="3258"/>
                    </a:lnTo>
                    <a:lnTo>
                      <a:pt x="14648" y="3258"/>
                    </a:lnTo>
                    <a:lnTo>
                      <a:pt x="14667" y="3258"/>
                    </a:lnTo>
                    <a:lnTo>
                      <a:pt x="14686" y="3276"/>
                    </a:lnTo>
                    <a:lnTo>
                      <a:pt x="14686" y="3295"/>
                    </a:lnTo>
                    <a:lnTo>
                      <a:pt x="14705" y="3295"/>
                    </a:lnTo>
                    <a:lnTo>
                      <a:pt x="14705" y="3315"/>
                    </a:lnTo>
                    <a:lnTo>
                      <a:pt x="14781" y="3353"/>
                    </a:lnTo>
                    <a:lnTo>
                      <a:pt x="14800" y="3353"/>
                    </a:lnTo>
                    <a:lnTo>
                      <a:pt x="14820" y="3372"/>
                    </a:lnTo>
                    <a:lnTo>
                      <a:pt x="14839" y="3372"/>
                    </a:lnTo>
                    <a:lnTo>
                      <a:pt x="14858" y="3410"/>
                    </a:lnTo>
                    <a:lnTo>
                      <a:pt x="14876" y="3410"/>
                    </a:lnTo>
                    <a:lnTo>
                      <a:pt x="14876" y="3429"/>
                    </a:lnTo>
                    <a:lnTo>
                      <a:pt x="14953" y="3448"/>
                    </a:lnTo>
                    <a:lnTo>
                      <a:pt x="14972" y="3448"/>
                    </a:lnTo>
                    <a:lnTo>
                      <a:pt x="14972" y="3467"/>
                    </a:lnTo>
                    <a:lnTo>
                      <a:pt x="15010" y="3505"/>
                    </a:lnTo>
                    <a:lnTo>
                      <a:pt x="15029" y="3524"/>
                    </a:lnTo>
                    <a:lnTo>
                      <a:pt x="15048" y="3524"/>
                    </a:lnTo>
                    <a:lnTo>
                      <a:pt x="15067" y="3524"/>
                    </a:lnTo>
                    <a:lnTo>
                      <a:pt x="15067" y="3543"/>
                    </a:lnTo>
                    <a:lnTo>
                      <a:pt x="15086" y="3543"/>
                    </a:lnTo>
                    <a:lnTo>
                      <a:pt x="15086" y="3562"/>
                    </a:lnTo>
                    <a:lnTo>
                      <a:pt x="15105" y="3581"/>
                    </a:lnTo>
                    <a:lnTo>
                      <a:pt x="15201" y="3620"/>
                    </a:lnTo>
                    <a:lnTo>
                      <a:pt x="15220" y="3620"/>
                    </a:lnTo>
                    <a:lnTo>
                      <a:pt x="15239" y="3638"/>
                    </a:lnTo>
                    <a:lnTo>
                      <a:pt x="15277" y="3657"/>
                    </a:lnTo>
                    <a:lnTo>
                      <a:pt x="15296" y="3676"/>
                    </a:lnTo>
                    <a:lnTo>
                      <a:pt x="15353" y="3696"/>
                    </a:lnTo>
                    <a:lnTo>
                      <a:pt x="15372" y="3696"/>
                    </a:lnTo>
                    <a:lnTo>
                      <a:pt x="15391" y="3715"/>
                    </a:lnTo>
                    <a:lnTo>
                      <a:pt x="15410" y="3715"/>
                    </a:lnTo>
                    <a:lnTo>
                      <a:pt x="15429" y="3715"/>
                    </a:lnTo>
                    <a:lnTo>
                      <a:pt x="15448" y="3715"/>
                    </a:lnTo>
                    <a:lnTo>
                      <a:pt x="15467" y="3696"/>
                    </a:lnTo>
                    <a:lnTo>
                      <a:pt x="15486" y="3696"/>
                    </a:lnTo>
                    <a:lnTo>
                      <a:pt x="15486" y="3715"/>
                    </a:lnTo>
                    <a:lnTo>
                      <a:pt x="15486" y="3734"/>
                    </a:lnTo>
                    <a:lnTo>
                      <a:pt x="15506" y="3752"/>
                    </a:lnTo>
                    <a:lnTo>
                      <a:pt x="15543" y="3752"/>
                    </a:lnTo>
                    <a:lnTo>
                      <a:pt x="15562" y="3752"/>
                    </a:lnTo>
                    <a:lnTo>
                      <a:pt x="15601" y="3772"/>
                    </a:lnTo>
                    <a:lnTo>
                      <a:pt x="15638" y="3791"/>
                    </a:lnTo>
                    <a:lnTo>
                      <a:pt x="15658" y="3829"/>
                    </a:lnTo>
                    <a:lnTo>
                      <a:pt x="15677" y="3867"/>
                    </a:lnTo>
                    <a:lnTo>
                      <a:pt x="15715" y="3905"/>
                    </a:lnTo>
                    <a:lnTo>
                      <a:pt x="15734" y="3924"/>
                    </a:lnTo>
                    <a:lnTo>
                      <a:pt x="15753" y="3924"/>
                    </a:lnTo>
                    <a:lnTo>
                      <a:pt x="15791" y="3943"/>
                    </a:lnTo>
                    <a:lnTo>
                      <a:pt x="15810" y="3943"/>
                    </a:lnTo>
                    <a:lnTo>
                      <a:pt x="15867" y="3981"/>
                    </a:lnTo>
                    <a:lnTo>
                      <a:pt x="15867" y="4001"/>
                    </a:lnTo>
                    <a:lnTo>
                      <a:pt x="15887" y="4001"/>
                    </a:lnTo>
                    <a:lnTo>
                      <a:pt x="15905" y="4001"/>
                    </a:lnTo>
                    <a:lnTo>
                      <a:pt x="15924" y="4001"/>
                    </a:lnTo>
                    <a:lnTo>
                      <a:pt x="15943" y="4001"/>
                    </a:lnTo>
                    <a:lnTo>
                      <a:pt x="15963" y="4001"/>
                    </a:lnTo>
                    <a:lnTo>
                      <a:pt x="15963" y="4019"/>
                    </a:lnTo>
                    <a:lnTo>
                      <a:pt x="15963" y="4038"/>
                    </a:lnTo>
                    <a:lnTo>
                      <a:pt x="15943" y="4096"/>
                    </a:lnTo>
                    <a:lnTo>
                      <a:pt x="15943" y="4115"/>
                    </a:lnTo>
                    <a:lnTo>
                      <a:pt x="15963" y="4133"/>
                    </a:lnTo>
                    <a:lnTo>
                      <a:pt x="15982" y="4133"/>
                    </a:lnTo>
                    <a:lnTo>
                      <a:pt x="15982" y="4153"/>
                    </a:lnTo>
                    <a:lnTo>
                      <a:pt x="16000" y="4153"/>
                    </a:lnTo>
                    <a:lnTo>
                      <a:pt x="16019" y="4153"/>
                    </a:lnTo>
                    <a:lnTo>
                      <a:pt x="16039" y="4172"/>
                    </a:lnTo>
                    <a:lnTo>
                      <a:pt x="16058" y="4172"/>
                    </a:lnTo>
                    <a:lnTo>
                      <a:pt x="16077" y="4172"/>
                    </a:lnTo>
                    <a:lnTo>
                      <a:pt x="16115" y="4133"/>
                    </a:lnTo>
                    <a:lnTo>
                      <a:pt x="16172" y="4115"/>
                    </a:lnTo>
                    <a:lnTo>
                      <a:pt x="16191" y="4115"/>
                    </a:lnTo>
                    <a:lnTo>
                      <a:pt x="16210" y="4115"/>
                    </a:lnTo>
                    <a:lnTo>
                      <a:pt x="16210" y="4133"/>
                    </a:lnTo>
                    <a:lnTo>
                      <a:pt x="16210" y="4153"/>
                    </a:lnTo>
                    <a:lnTo>
                      <a:pt x="16210" y="4172"/>
                    </a:lnTo>
                    <a:lnTo>
                      <a:pt x="16210" y="4191"/>
                    </a:lnTo>
                    <a:lnTo>
                      <a:pt x="16210" y="4210"/>
                    </a:lnTo>
                    <a:lnTo>
                      <a:pt x="16229" y="4210"/>
                    </a:lnTo>
                    <a:lnTo>
                      <a:pt x="16248" y="4210"/>
                    </a:lnTo>
                    <a:lnTo>
                      <a:pt x="16267" y="4210"/>
                    </a:lnTo>
                    <a:lnTo>
                      <a:pt x="16286" y="4229"/>
                    </a:lnTo>
                    <a:lnTo>
                      <a:pt x="16305" y="4210"/>
                    </a:lnTo>
                    <a:lnTo>
                      <a:pt x="16363" y="4191"/>
                    </a:lnTo>
                    <a:lnTo>
                      <a:pt x="16344" y="4210"/>
                    </a:lnTo>
                    <a:lnTo>
                      <a:pt x="16305" y="4229"/>
                    </a:lnTo>
                    <a:lnTo>
                      <a:pt x="16286" y="4248"/>
                    </a:lnTo>
                    <a:lnTo>
                      <a:pt x="16286" y="4267"/>
                    </a:lnTo>
                    <a:lnTo>
                      <a:pt x="16305" y="4286"/>
                    </a:lnTo>
                    <a:lnTo>
                      <a:pt x="16305" y="4305"/>
                    </a:lnTo>
                    <a:lnTo>
                      <a:pt x="16286" y="4324"/>
                    </a:lnTo>
                    <a:lnTo>
                      <a:pt x="15943" y="5086"/>
                    </a:lnTo>
                    <a:lnTo>
                      <a:pt x="14515" y="8191"/>
                    </a:lnTo>
                    <a:lnTo>
                      <a:pt x="14477" y="8248"/>
                    </a:lnTo>
                    <a:lnTo>
                      <a:pt x="14400" y="8305"/>
                    </a:lnTo>
                    <a:lnTo>
                      <a:pt x="14382" y="8324"/>
                    </a:lnTo>
                    <a:lnTo>
                      <a:pt x="14363" y="8344"/>
                    </a:lnTo>
                    <a:lnTo>
                      <a:pt x="14343" y="8381"/>
                    </a:lnTo>
                    <a:lnTo>
                      <a:pt x="14343" y="8400"/>
                    </a:lnTo>
                    <a:lnTo>
                      <a:pt x="14343" y="8420"/>
                    </a:lnTo>
                    <a:lnTo>
                      <a:pt x="14343" y="8439"/>
                    </a:lnTo>
                    <a:lnTo>
                      <a:pt x="14343" y="8458"/>
                    </a:lnTo>
                    <a:lnTo>
                      <a:pt x="14382" y="8553"/>
                    </a:lnTo>
                    <a:lnTo>
                      <a:pt x="14400" y="8572"/>
                    </a:lnTo>
                    <a:lnTo>
                      <a:pt x="14400" y="8591"/>
                    </a:lnTo>
                    <a:lnTo>
                      <a:pt x="14419" y="8610"/>
                    </a:lnTo>
                    <a:lnTo>
                      <a:pt x="14439" y="8629"/>
                    </a:lnTo>
                    <a:lnTo>
                      <a:pt x="14477" y="8648"/>
                    </a:lnTo>
                    <a:lnTo>
                      <a:pt x="14496" y="8667"/>
                    </a:lnTo>
                    <a:lnTo>
                      <a:pt x="14534" y="8724"/>
                    </a:lnTo>
                    <a:lnTo>
                      <a:pt x="14572" y="8743"/>
                    </a:lnTo>
                    <a:lnTo>
                      <a:pt x="14591" y="8762"/>
                    </a:lnTo>
                    <a:lnTo>
                      <a:pt x="14610" y="8801"/>
                    </a:lnTo>
                    <a:lnTo>
                      <a:pt x="14610" y="8820"/>
                    </a:lnTo>
                    <a:lnTo>
                      <a:pt x="14629" y="8857"/>
                    </a:lnTo>
                    <a:lnTo>
                      <a:pt x="14629" y="8877"/>
                    </a:lnTo>
                    <a:lnTo>
                      <a:pt x="14629" y="8896"/>
                    </a:lnTo>
                    <a:lnTo>
                      <a:pt x="14629" y="8915"/>
                    </a:lnTo>
                    <a:lnTo>
                      <a:pt x="14629" y="8934"/>
                    </a:lnTo>
                    <a:lnTo>
                      <a:pt x="14648" y="8953"/>
                    </a:lnTo>
                    <a:lnTo>
                      <a:pt x="14667" y="8972"/>
                    </a:lnTo>
                    <a:lnTo>
                      <a:pt x="14648" y="8991"/>
                    </a:lnTo>
                    <a:lnTo>
                      <a:pt x="14629" y="9029"/>
                    </a:lnTo>
                    <a:lnTo>
                      <a:pt x="14610" y="9029"/>
                    </a:lnTo>
                    <a:lnTo>
                      <a:pt x="14591" y="9048"/>
                    </a:lnTo>
                    <a:lnTo>
                      <a:pt x="14591" y="9067"/>
                    </a:lnTo>
                    <a:lnTo>
                      <a:pt x="14572" y="9086"/>
                    </a:lnTo>
                    <a:lnTo>
                      <a:pt x="14572" y="9105"/>
                    </a:lnTo>
                    <a:lnTo>
                      <a:pt x="14572" y="9124"/>
                    </a:lnTo>
                    <a:lnTo>
                      <a:pt x="14572" y="9143"/>
                    </a:lnTo>
                    <a:lnTo>
                      <a:pt x="14591" y="9162"/>
                    </a:lnTo>
                    <a:lnTo>
                      <a:pt x="14591" y="9182"/>
                    </a:lnTo>
                    <a:lnTo>
                      <a:pt x="14591" y="9201"/>
                    </a:lnTo>
                    <a:lnTo>
                      <a:pt x="14591" y="9219"/>
                    </a:lnTo>
                    <a:lnTo>
                      <a:pt x="14572" y="9238"/>
                    </a:lnTo>
                    <a:lnTo>
                      <a:pt x="14572" y="9258"/>
                    </a:lnTo>
                    <a:lnTo>
                      <a:pt x="14534" y="9296"/>
                    </a:lnTo>
                    <a:lnTo>
                      <a:pt x="14515" y="9353"/>
                    </a:lnTo>
                    <a:lnTo>
                      <a:pt x="14496" y="9353"/>
                    </a:lnTo>
                    <a:lnTo>
                      <a:pt x="14477" y="9372"/>
                    </a:lnTo>
                    <a:lnTo>
                      <a:pt x="14458" y="9391"/>
                    </a:lnTo>
                    <a:lnTo>
                      <a:pt x="14439" y="9410"/>
                    </a:lnTo>
                    <a:lnTo>
                      <a:pt x="14439" y="9429"/>
                    </a:lnTo>
                    <a:lnTo>
                      <a:pt x="14439" y="9448"/>
                    </a:lnTo>
                    <a:lnTo>
                      <a:pt x="14439" y="9467"/>
                    </a:lnTo>
                    <a:lnTo>
                      <a:pt x="14439" y="9486"/>
                    </a:lnTo>
                    <a:lnTo>
                      <a:pt x="14439" y="9505"/>
                    </a:lnTo>
                    <a:lnTo>
                      <a:pt x="14439" y="9524"/>
                    </a:lnTo>
                    <a:lnTo>
                      <a:pt x="14477" y="9563"/>
                    </a:lnTo>
                    <a:lnTo>
                      <a:pt x="14477" y="9600"/>
                    </a:lnTo>
                    <a:lnTo>
                      <a:pt x="14496" y="9677"/>
                    </a:lnTo>
                    <a:lnTo>
                      <a:pt x="14496" y="9695"/>
                    </a:lnTo>
                    <a:lnTo>
                      <a:pt x="14496" y="9715"/>
                    </a:lnTo>
                    <a:lnTo>
                      <a:pt x="14477" y="9791"/>
                    </a:lnTo>
                    <a:lnTo>
                      <a:pt x="14477" y="9810"/>
                    </a:lnTo>
                    <a:lnTo>
                      <a:pt x="14477" y="9829"/>
                    </a:lnTo>
                    <a:lnTo>
                      <a:pt x="14477" y="9848"/>
                    </a:lnTo>
                    <a:lnTo>
                      <a:pt x="14458" y="9867"/>
                    </a:lnTo>
                    <a:lnTo>
                      <a:pt x="14439" y="9886"/>
                    </a:lnTo>
                    <a:lnTo>
                      <a:pt x="14439" y="9924"/>
                    </a:lnTo>
                    <a:lnTo>
                      <a:pt x="14419" y="9944"/>
                    </a:lnTo>
                    <a:lnTo>
                      <a:pt x="14419" y="9962"/>
                    </a:lnTo>
                    <a:lnTo>
                      <a:pt x="14382" y="9981"/>
                    </a:lnTo>
                    <a:lnTo>
                      <a:pt x="14382" y="10000"/>
                    </a:lnTo>
                    <a:lnTo>
                      <a:pt x="14382" y="10020"/>
                    </a:lnTo>
                    <a:lnTo>
                      <a:pt x="14382" y="10076"/>
                    </a:lnTo>
                    <a:lnTo>
                      <a:pt x="14382" y="10096"/>
                    </a:lnTo>
                    <a:lnTo>
                      <a:pt x="14400" y="10096"/>
                    </a:lnTo>
                    <a:lnTo>
                      <a:pt x="14400" y="10115"/>
                    </a:lnTo>
                    <a:lnTo>
                      <a:pt x="14400" y="10134"/>
                    </a:lnTo>
                    <a:lnTo>
                      <a:pt x="14382" y="10172"/>
                    </a:lnTo>
                    <a:lnTo>
                      <a:pt x="14363" y="10191"/>
                    </a:lnTo>
                    <a:lnTo>
                      <a:pt x="14343" y="10248"/>
                    </a:lnTo>
                    <a:lnTo>
                      <a:pt x="14343" y="10267"/>
                    </a:lnTo>
                    <a:lnTo>
                      <a:pt x="14324" y="10286"/>
                    </a:lnTo>
                    <a:lnTo>
                      <a:pt x="14286" y="10305"/>
                    </a:lnTo>
                    <a:lnTo>
                      <a:pt x="11410" y="10325"/>
                    </a:lnTo>
                    <a:lnTo>
                      <a:pt x="11410" y="10286"/>
                    </a:lnTo>
                    <a:lnTo>
                      <a:pt x="11410" y="10267"/>
                    </a:lnTo>
                    <a:lnTo>
                      <a:pt x="11391" y="10267"/>
                    </a:lnTo>
                    <a:lnTo>
                      <a:pt x="11334" y="10267"/>
                    </a:lnTo>
                    <a:lnTo>
                      <a:pt x="11334" y="10248"/>
                    </a:lnTo>
                    <a:lnTo>
                      <a:pt x="11315" y="10248"/>
                    </a:lnTo>
                    <a:lnTo>
                      <a:pt x="11295" y="10248"/>
                    </a:lnTo>
                    <a:lnTo>
                      <a:pt x="11295" y="10267"/>
                    </a:lnTo>
                    <a:lnTo>
                      <a:pt x="11277" y="10286"/>
                    </a:lnTo>
                    <a:lnTo>
                      <a:pt x="11258" y="10305"/>
                    </a:lnTo>
                    <a:lnTo>
                      <a:pt x="11219" y="10305"/>
                    </a:lnTo>
                    <a:lnTo>
                      <a:pt x="11200" y="10305"/>
                    </a:lnTo>
                    <a:lnTo>
                      <a:pt x="11181" y="10325"/>
                    </a:lnTo>
                    <a:lnTo>
                      <a:pt x="11181" y="10343"/>
                    </a:lnTo>
                    <a:lnTo>
                      <a:pt x="11181" y="10362"/>
                    </a:lnTo>
                    <a:lnTo>
                      <a:pt x="11181" y="10381"/>
                    </a:lnTo>
                    <a:lnTo>
                      <a:pt x="11181" y="10401"/>
                    </a:lnTo>
                    <a:lnTo>
                      <a:pt x="11163" y="10401"/>
                    </a:lnTo>
                    <a:lnTo>
                      <a:pt x="11163" y="10420"/>
                    </a:lnTo>
                    <a:lnTo>
                      <a:pt x="11143" y="10420"/>
                    </a:lnTo>
                    <a:lnTo>
                      <a:pt x="11124" y="10420"/>
                    </a:lnTo>
                    <a:lnTo>
                      <a:pt x="11105" y="10420"/>
                    </a:lnTo>
                    <a:lnTo>
                      <a:pt x="11086" y="10420"/>
                    </a:lnTo>
                    <a:lnTo>
                      <a:pt x="11067" y="10401"/>
                    </a:lnTo>
                    <a:lnTo>
                      <a:pt x="11067" y="10381"/>
                    </a:lnTo>
                    <a:lnTo>
                      <a:pt x="11048" y="10381"/>
                    </a:lnTo>
                    <a:lnTo>
                      <a:pt x="11048" y="10362"/>
                    </a:lnTo>
                    <a:lnTo>
                      <a:pt x="11029" y="10362"/>
                    </a:lnTo>
                    <a:lnTo>
                      <a:pt x="10972" y="10343"/>
                    </a:lnTo>
                    <a:lnTo>
                      <a:pt x="10953" y="10343"/>
                    </a:lnTo>
                    <a:lnTo>
                      <a:pt x="10934" y="10343"/>
                    </a:lnTo>
                    <a:lnTo>
                      <a:pt x="10914" y="10325"/>
                    </a:lnTo>
                    <a:lnTo>
                      <a:pt x="10914" y="10305"/>
                    </a:lnTo>
                    <a:lnTo>
                      <a:pt x="10914" y="10267"/>
                    </a:lnTo>
                    <a:lnTo>
                      <a:pt x="10896" y="10248"/>
                    </a:lnTo>
                    <a:lnTo>
                      <a:pt x="10896" y="10210"/>
                    </a:lnTo>
                    <a:lnTo>
                      <a:pt x="10877" y="10210"/>
                    </a:lnTo>
                    <a:lnTo>
                      <a:pt x="10877" y="10191"/>
                    </a:lnTo>
                    <a:lnTo>
                      <a:pt x="10896" y="10172"/>
                    </a:lnTo>
                    <a:lnTo>
                      <a:pt x="10877" y="10172"/>
                    </a:lnTo>
                    <a:lnTo>
                      <a:pt x="10877" y="10153"/>
                    </a:lnTo>
                    <a:lnTo>
                      <a:pt x="10858" y="10153"/>
                    </a:lnTo>
                    <a:lnTo>
                      <a:pt x="10838" y="10153"/>
                    </a:lnTo>
                    <a:lnTo>
                      <a:pt x="10800" y="10153"/>
                    </a:lnTo>
                    <a:lnTo>
                      <a:pt x="10782" y="10153"/>
                    </a:lnTo>
                    <a:lnTo>
                      <a:pt x="10762" y="10153"/>
                    </a:lnTo>
                    <a:lnTo>
                      <a:pt x="10762" y="10134"/>
                    </a:lnTo>
                    <a:lnTo>
                      <a:pt x="10743" y="10115"/>
                    </a:lnTo>
                    <a:lnTo>
                      <a:pt x="10743" y="10076"/>
                    </a:lnTo>
                    <a:lnTo>
                      <a:pt x="10724" y="10039"/>
                    </a:lnTo>
                    <a:lnTo>
                      <a:pt x="10705" y="10020"/>
                    </a:lnTo>
                    <a:lnTo>
                      <a:pt x="10705" y="10000"/>
                    </a:lnTo>
                    <a:lnTo>
                      <a:pt x="10705" y="9981"/>
                    </a:lnTo>
                    <a:lnTo>
                      <a:pt x="10705" y="9962"/>
                    </a:lnTo>
                    <a:lnTo>
                      <a:pt x="10686" y="9962"/>
                    </a:lnTo>
                    <a:lnTo>
                      <a:pt x="10686" y="9944"/>
                    </a:lnTo>
                    <a:lnTo>
                      <a:pt x="10667" y="9944"/>
                    </a:lnTo>
                    <a:lnTo>
                      <a:pt x="10629" y="9924"/>
                    </a:lnTo>
                    <a:lnTo>
                      <a:pt x="10610" y="9924"/>
                    </a:lnTo>
                    <a:lnTo>
                      <a:pt x="10591" y="9944"/>
                    </a:lnTo>
                    <a:lnTo>
                      <a:pt x="10572" y="9944"/>
                    </a:lnTo>
                    <a:lnTo>
                      <a:pt x="10553" y="9944"/>
                    </a:lnTo>
                    <a:lnTo>
                      <a:pt x="10533" y="9944"/>
                    </a:lnTo>
                    <a:lnTo>
                      <a:pt x="10533" y="9924"/>
                    </a:lnTo>
                    <a:lnTo>
                      <a:pt x="10533" y="9886"/>
                    </a:lnTo>
                    <a:lnTo>
                      <a:pt x="10533" y="9867"/>
                    </a:lnTo>
                    <a:lnTo>
                      <a:pt x="10515" y="9867"/>
                    </a:lnTo>
                    <a:lnTo>
                      <a:pt x="10496" y="9848"/>
                    </a:lnTo>
                    <a:lnTo>
                      <a:pt x="10477" y="9829"/>
                    </a:lnTo>
                    <a:lnTo>
                      <a:pt x="10457" y="9829"/>
                    </a:lnTo>
                    <a:lnTo>
                      <a:pt x="10457" y="9810"/>
                    </a:lnTo>
                    <a:lnTo>
                      <a:pt x="10419" y="9753"/>
                    </a:lnTo>
                    <a:lnTo>
                      <a:pt x="10419" y="9734"/>
                    </a:lnTo>
                    <a:lnTo>
                      <a:pt x="10419" y="9715"/>
                    </a:lnTo>
                    <a:lnTo>
                      <a:pt x="10362" y="9658"/>
                    </a:lnTo>
                    <a:lnTo>
                      <a:pt x="10343" y="9658"/>
                    </a:lnTo>
                    <a:lnTo>
                      <a:pt x="10343" y="9639"/>
                    </a:lnTo>
                    <a:lnTo>
                      <a:pt x="10286" y="9619"/>
                    </a:lnTo>
                    <a:lnTo>
                      <a:pt x="10267" y="9619"/>
                    </a:lnTo>
                    <a:lnTo>
                      <a:pt x="10210" y="9600"/>
                    </a:lnTo>
                    <a:lnTo>
                      <a:pt x="9600" y="9600"/>
                    </a:lnTo>
                    <a:lnTo>
                      <a:pt x="9581" y="9619"/>
                    </a:lnTo>
                    <a:lnTo>
                      <a:pt x="9562" y="9677"/>
                    </a:lnTo>
                    <a:lnTo>
                      <a:pt x="9562" y="9695"/>
                    </a:lnTo>
                    <a:lnTo>
                      <a:pt x="9562" y="9734"/>
                    </a:lnTo>
                    <a:lnTo>
                      <a:pt x="9562" y="9753"/>
                    </a:lnTo>
                    <a:lnTo>
                      <a:pt x="9543" y="9753"/>
                    </a:lnTo>
                    <a:lnTo>
                      <a:pt x="9524" y="9753"/>
                    </a:lnTo>
                    <a:lnTo>
                      <a:pt x="9486" y="9772"/>
                    </a:lnTo>
                    <a:lnTo>
                      <a:pt x="9448" y="9772"/>
                    </a:lnTo>
                    <a:lnTo>
                      <a:pt x="9429" y="9791"/>
                    </a:lnTo>
                    <a:lnTo>
                      <a:pt x="9410" y="9791"/>
                    </a:lnTo>
                    <a:lnTo>
                      <a:pt x="9410" y="9810"/>
                    </a:lnTo>
                    <a:lnTo>
                      <a:pt x="9429" y="9848"/>
                    </a:lnTo>
                    <a:lnTo>
                      <a:pt x="9429" y="9867"/>
                    </a:lnTo>
                    <a:lnTo>
                      <a:pt x="9410" y="9867"/>
                    </a:lnTo>
                    <a:lnTo>
                      <a:pt x="9372" y="9886"/>
                    </a:lnTo>
                    <a:lnTo>
                      <a:pt x="9334" y="9886"/>
                    </a:lnTo>
                    <a:lnTo>
                      <a:pt x="9295" y="9905"/>
                    </a:lnTo>
                    <a:lnTo>
                      <a:pt x="9277" y="9905"/>
                    </a:lnTo>
                    <a:lnTo>
                      <a:pt x="9258" y="9905"/>
                    </a:lnTo>
                    <a:lnTo>
                      <a:pt x="9258" y="9924"/>
                    </a:lnTo>
                    <a:lnTo>
                      <a:pt x="9238" y="9944"/>
                    </a:lnTo>
                    <a:lnTo>
                      <a:pt x="9238" y="9962"/>
                    </a:lnTo>
                    <a:lnTo>
                      <a:pt x="9200" y="10000"/>
                    </a:lnTo>
                    <a:lnTo>
                      <a:pt x="9181" y="10000"/>
                    </a:lnTo>
                    <a:lnTo>
                      <a:pt x="9181" y="10020"/>
                    </a:lnTo>
                    <a:lnTo>
                      <a:pt x="9181" y="10039"/>
                    </a:lnTo>
                    <a:lnTo>
                      <a:pt x="9200" y="10058"/>
                    </a:lnTo>
                    <a:lnTo>
                      <a:pt x="9219" y="10076"/>
                    </a:lnTo>
                    <a:lnTo>
                      <a:pt x="9238" y="10076"/>
                    </a:lnTo>
                    <a:lnTo>
                      <a:pt x="9238" y="10096"/>
                    </a:lnTo>
                    <a:lnTo>
                      <a:pt x="9258" y="10115"/>
                    </a:lnTo>
                    <a:lnTo>
                      <a:pt x="9238" y="10134"/>
                    </a:lnTo>
                    <a:lnTo>
                      <a:pt x="9238" y="10153"/>
                    </a:lnTo>
                    <a:lnTo>
                      <a:pt x="9238" y="10172"/>
                    </a:lnTo>
                    <a:lnTo>
                      <a:pt x="9219" y="10172"/>
                    </a:lnTo>
                    <a:lnTo>
                      <a:pt x="9219" y="10191"/>
                    </a:lnTo>
                    <a:lnTo>
                      <a:pt x="9200" y="10191"/>
                    </a:lnTo>
                    <a:lnTo>
                      <a:pt x="9181" y="10229"/>
                    </a:lnTo>
                    <a:lnTo>
                      <a:pt x="9181" y="10248"/>
                    </a:lnTo>
                    <a:lnTo>
                      <a:pt x="9162" y="10248"/>
                    </a:lnTo>
                    <a:lnTo>
                      <a:pt x="9143" y="10267"/>
                    </a:lnTo>
                    <a:lnTo>
                      <a:pt x="9124" y="10267"/>
                    </a:lnTo>
                    <a:lnTo>
                      <a:pt x="9105" y="10267"/>
                    </a:lnTo>
                    <a:lnTo>
                      <a:pt x="9086" y="10267"/>
                    </a:lnTo>
                    <a:lnTo>
                      <a:pt x="9086" y="10248"/>
                    </a:lnTo>
                    <a:lnTo>
                      <a:pt x="9067" y="10248"/>
                    </a:lnTo>
                    <a:lnTo>
                      <a:pt x="9048" y="10267"/>
                    </a:lnTo>
                    <a:lnTo>
                      <a:pt x="9048" y="10305"/>
                    </a:lnTo>
                    <a:lnTo>
                      <a:pt x="9048" y="10325"/>
                    </a:lnTo>
                    <a:lnTo>
                      <a:pt x="9048" y="10343"/>
                    </a:lnTo>
                    <a:lnTo>
                      <a:pt x="9067" y="10362"/>
                    </a:lnTo>
                    <a:lnTo>
                      <a:pt x="9067" y="10381"/>
                    </a:lnTo>
                    <a:lnTo>
                      <a:pt x="9048" y="10401"/>
                    </a:lnTo>
                    <a:lnTo>
                      <a:pt x="9048" y="10420"/>
                    </a:lnTo>
                    <a:lnTo>
                      <a:pt x="9048" y="10439"/>
                    </a:lnTo>
                    <a:lnTo>
                      <a:pt x="9067" y="10496"/>
                    </a:lnTo>
                    <a:lnTo>
                      <a:pt x="9067" y="10515"/>
                    </a:lnTo>
                    <a:lnTo>
                      <a:pt x="9048" y="10515"/>
                    </a:lnTo>
                    <a:lnTo>
                      <a:pt x="9048" y="10496"/>
                    </a:lnTo>
                    <a:lnTo>
                      <a:pt x="9029" y="10496"/>
                    </a:lnTo>
                    <a:lnTo>
                      <a:pt x="9010" y="10477"/>
                    </a:lnTo>
                    <a:lnTo>
                      <a:pt x="9010" y="10496"/>
                    </a:lnTo>
                    <a:lnTo>
                      <a:pt x="8972" y="10496"/>
                    </a:lnTo>
                    <a:lnTo>
                      <a:pt x="8933" y="10496"/>
                    </a:lnTo>
                    <a:lnTo>
                      <a:pt x="8915" y="10496"/>
                    </a:lnTo>
                    <a:lnTo>
                      <a:pt x="8896" y="10496"/>
                    </a:lnTo>
                    <a:lnTo>
                      <a:pt x="8838" y="10477"/>
                    </a:lnTo>
                    <a:lnTo>
                      <a:pt x="8819" y="10496"/>
                    </a:lnTo>
                    <a:lnTo>
                      <a:pt x="8801" y="10515"/>
                    </a:lnTo>
                    <a:lnTo>
                      <a:pt x="8781" y="10515"/>
                    </a:lnTo>
                    <a:lnTo>
                      <a:pt x="8762" y="10515"/>
                    </a:lnTo>
                    <a:lnTo>
                      <a:pt x="8743" y="10496"/>
                    </a:lnTo>
                    <a:lnTo>
                      <a:pt x="8724" y="10496"/>
                    </a:lnTo>
                    <a:lnTo>
                      <a:pt x="8705" y="10515"/>
                    </a:lnTo>
                    <a:lnTo>
                      <a:pt x="8686" y="10534"/>
                    </a:lnTo>
                    <a:lnTo>
                      <a:pt x="8667" y="10534"/>
                    </a:lnTo>
                    <a:lnTo>
                      <a:pt x="8648" y="10553"/>
                    </a:lnTo>
                    <a:lnTo>
                      <a:pt x="8648" y="10572"/>
                    </a:lnTo>
                    <a:lnTo>
                      <a:pt x="8629" y="10572"/>
                    </a:lnTo>
                    <a:lnTo>
                      <a:pt x="8610" y="10572"/>
                    </a:lnTo>
                    <a:lnTo>
                      <a:pt x="8534" y="10572"/>
                    </a:lnTo>
                    <a:lnTo>
                      <a:pt x="8515" y="10572"/>
                    </a:lnTo>
                    <a:lnTo>
                      <a:pt x="8515" y="10553"/>
                    </a:lnTo>
                    <a:lnTo>
                      <a:pt x="8496" y="10553"/>
                    </a:lnTo>
                    <a:lnTo>
                      <a:pt x="8496" y="10534"/>
                    </a:lnTo>
                    <a:lnTo>
                      <a:pt x="8476" y="10534"/>
                    </a:lnTo>
                    <a:lnTo>
                      <a:pt x="8457" y="10534"/>
                    </a:lnTo>
                    <a:lnTo>
                      <a:pt x="8381" y="10572"/>
                    </a:lnTo>
                    <a:lnTo>
                      <a:pt x="8362" y="10591"/>
                    </a:lnTo>
                    <a:lnTo>
                      <a:pt x="8343" y="10610"/>
                    </a:lnTo>
                    <a:lnTo>
                      <a:pt x="8343" y="10629"/>
                    </a:lnTo>
                    <a:lnTo>
                      <a:pt x="8324" y="10629"/>
                    </a:lnTo>
                    <a:lnTo>
                      <a:pt x="8324" y="10648"/>
                    </a:lnTo>
                    <a:lnTo>
                      <a:pt x="8305" y="10667"/>
                    </a:lnTo>
                    <a:lnTo>
                      <a:pt x="8305" y="10686"/>
                    </a:lnTo>
                    <a:lnTo>
                      <a:pt x="8324" y="10724"/>
                    </a:lnTo>
                    <a:lnTo>
                      <a:pt x="8324" y="10743"/>
                    </a:lnTo>
                    <a:lnTo>
                      <a:pt x="8324" y="10762"/>
                    </a:lnTo>
                    <a:lnTo>
                      <a:pt x="8324" y="10782"/>
                    </a:lnTo>
                    <a:lnTo>
                      <a:pt x="8286" y="10801"/>
                    </a:lnTo>
                    <a:lnTo>
                      <a:pt x="8286" y="10819"/>
                    </a:lnTo>
                    <a:lnTo>
                      <a:pt x="8267" y="10819"/>
                    </a:lnTo>
                    <a:lnTo>
                      <a:pt x="8267" y="10838"/>
                    </a:lnTo>
                    <a:lnTo>
                      <a:pt x="8267" y="10858"/>
                    </a:lnTo>
                    <a:lnTo>
                      <a:pt x="8248" y="10877"/>
                    </a:lnTo>
                    <a:lnTo>
                      <a:pt x="8229" y="10877"/>
                    </a:lnTo>
                    <a:lnTo>
                      <a:pt x="8229" y="10915"/>
                    </a:lnTo>
                    <a:lnTo>
                      <a:pt x="8210" y="10915"/>
                    </a:lnTo>
                    <a:lnTo>
                      <a:pt x="8210" y="10934"/>
                    </a:lnTo>
                    <a:lnTo>
                      <a:pt x="8191" y="10934"/>
                    </a:lnTo>
                    <a:lnTo>
                      <a:pt x="8171" y="10953"/>
                    </a:lnTo>
                    <a:lnTo>
                      <a:pt x="8153" y="10953"/>
                    </a:lnTo>
                    <a:lnTo>
                      <a:pt x="8134" y="10953"/>
                    </a:lnTo>
                    <a:lnTo>
                      <a:pt x="8115" y="10953"/>
                    </a:lnTo>
                    <a:lnTo>
                      <a:pt x="8115" y="10934"/>
                    </a:lnTo>
                    <a:lnTo>
                      <a:pt x="8095" y="10934"/>
                    </a:lnTo>
                    <a:lnTo>
                      <a:pt x="8095" y="10915"/>
                    </a:lnTo>
                    <a:lnTo>
                      <a:pt x="8076" y="10915"/>
                    </a:lnTo>
                    <a:lnTo>
                      <a:pt x="8076" y="10896"/>
                    </a:lnTo>
                    <a:lnTo>
                      <a:pt x="8076" y="10877"/>
                    </a:lnTo>
                    <a:lnTo>
                      <a:pt x="8076" y="10858"/>
                    </a:lnTo>
                    <a:lnTo>
                      <a:pt x="8076" y="10838"/>
                    </a:lnTo>
                    <a:lnTo>
                      <a:pt x="8057" y="10838"/>
                    </a:lnTo>
                    <a:lnTo>
                      <a:pt x="8057" y="10819"/>
                    </a:lnTo>
                    <a:lnTo>
                      <a:pt x="8057" y="10801"/>
                    </a:lnTo>
                    <a:lnTo>
                      <a:pt x="8057" y="10782"/>
                    </a:lnTo>
                    <a:lnTo>
                      <a:pt x="8039" y="10782"/>
                    </a:lnTo>
                    <a:lnTo>
                      <a:pt x="8019" y="10801"/>
                    </a:lnTo>
                    <a:lnTo>
                      <a:pt x="8000" y="10819"/>
                    </a:lnTo>
                    <a:lnTo>
                      <a:pt x="7981" y="10819"/>
                    </a:lnTo>
                    <a:lnTo>
                      <a:pt x="7924" y="10858"/>
                    </a:lnTo>
                    <a:lnTo>
                      <a:pt x="7905" y="10877"/>
                    </a:lnTo>
                    <a:lnTo>
                      <a:pt x="7886" y="10877"/>
                    </a:lnTo>
                    <a:lnTo>
                      <a:pt x="7886" y="10896"/>
                    </a:lnTo>
                    <a:lnTo>
                      <a:pt x="7848" y="10915"/>
                    </a:lnTo>
                    <a:lnTo>
                      <a:pt x="7848" y="10934"/>
                    </a:lnTo>
                    <a:lnTo>
                      <a:pt x="7829" y="10934"/>
                    </a:lnTo>
                    <a:lnTo>
                      <a:pt x="7829" y="10953"/>
                    </a:lnTo>
                    <a:lnTo>
                      <a:pt x="7829" y="10972"/>
                    </a:lnTo>
                    <a:lnTo>
                      <a:pt x="7810" y="10972"/>
                    </a:lnTo>
                    <a:lnTo>
                      <a:pt x="7791" y="10972"/>
                    </a:lnTo>
                    <a:lnTo>
                      <a:pt x="7772" y="10953"/>
                    </a:lnTo>
                    <a:lnTo>
                      <a:pt x="7753" y="10934"/>
                    </a:lnTo>
                    <a:lnTo>
                      <a:pt x="7734" y="10934"/>
                    </a:lnTo>
                    <a:lnTo>
                      <a:pt x="7714" y="10934"/>
                    </a:lnTo>
                    <a:lnTo>
                      <a:pt x="7658" y="10972"/>
                    </a:lnTo>
                    <a:lnTo>
                      <a:pt x="7638" y="10991"/>
                    </a:lnTo>
                    <a:lnTo>
                      <a:pt x="7619" y="11010"/>
                    </a:lnTo>
                    <a:lnTo>
                      <a:pt x="7619" y="11029"/>
                    </a:lnTo>
                    <a:lnTo>
                      <a:pt x="7619" y="11048"/>
                    </a:lnTo>
                    <a:lnTo>
                      <a:pt x="7600" y="11048"/>
                    </a:lnTo>
                    <a:lnTo>
                      <a:pt x="7600" y="11067"/>
                    </a:lnTo>
                    <a:lnTo>
                      <a:pt x="7581" y="11067"/>
                    </a:lnTo>
                    <a:lnTo>
                      <a:pt x="7562" y="11086"/>
                    </a:lnTo>
                    <a:lnTo>
                      <a:pt x="7543" y="11086"/>
                    </a:lnTo>
                    <a:lnTo>
                      <a:pt x="7524" y="11086"/>
                    </a:lnTo>
                    <a:lnTo>
                      <a:pt x="7524" y="11067"/>
                    </a:lnTo>
                    <a:lnTo>
                      <a:pt x="7505" y="11048"/>
                    </a:lnTo>
                    <a:lnTo>
                      <a:pt x="7486" y="11048"/>
                    </a:lnTo>
                    <a:lnTo>
                      <a:pt x="7467" y="11029"/>
                    </a:lnTo>
                    <a:lnTo>
                      <a:pt x="7467" y="11010"/>
                    </a:lnTo>
                    <a:lnTo>
                      <a:pt x="7429" y="11010"/>
                    </a:lnTo>
                    <a:lnTo>
                      <a:pt x="7429" y="10991"/>
                    </a:lnTo>
                    <a:lnTo>
                      <a:pt x="7410" y="10972"/>
                    </a:lnTo>
                    <a:lnTo>
                      <a:pt x="7391" y="10953"/>
                    </a:lnTo>
                    <a:lnTo>
                      <a:pt x="7372" y="10934"/>
                    </a:lnTo>
                    <a:lnTo>
                      <a:pt x="7353" y="10934"/>
                    </a:lnTo>
                    <a:lnTo>
                      <a:pt x="7314" y="10934"/>
                    </a:lnTo>
                    <a:lnTo>
                      <a:pt x="7200" y="10953"/>
                    </a:lnTo>
                    <a:lnTo>
                      <a:pt x="7162" y="10953"/>
                    </a:lnTo>
                    <a:lnTo>
                      <a:pt x="7124" y="10934"/>
                    </a:lnTo>
                    <a:lnTo>
                      <a:pt x="7105" y="10934"/>
                    </a:lnTo>
                    <a:lnTo>
                      <a:pt x="7067" y="10934"/>
                    </a:lnTo>
                    <a:lnTo>
                      <a:pt x="7048" y="10934"/>
                    </a:lnTo>
                    <a:lnTo>
                      <a:pt x="7029" y="10934"/>
                    </a:lnTo>
                    <a:lnTo>
                      <a:pt x="7010" y="10934"/>
                    </a:lnTo>
                    <a:lnTo>
                      <a:pt x="6991" y="10934"/>
                    </a:lnTo>
                    <a:lnTo>
                      <a:pt x="6972" y="10934"/>
                    </a:lnTo>
                    <a:lnTo>
                      <a:pt x="6952" y="10934"/>
                    </a:lnTo>
                    <a:lnTo>
                      <a:pt x="6933" y="10934"/>
                    </a:lnTo>
                    <a:lnTo>
                      <a:pt x="6933" y="10953"/>
                    </a:lnTo>
                    <a:lnTo>
                      <a:pt x="6933" y="10991"/>
                    </a:lnTo>
                    <a:lnTo>
                      <a:pt x="6933" y="11029"/>
                    </a:lnTo>
                    <a:lnTo>
                      <a:pt x="6933" y="11048"/>
                    </a:lnTo>
                    <a:lnTo>
                      <a:pt x="6857" y="11105"/>
                    </a:lnTo>
                    <a:lnTo>
                      <a:pt x="6838" y="11143"/>
                    </a:lnTo>
                    <a:lnTo>
                      <a:pt x="6820" y="11163"/>
                    </a:lnTo>
                    <a:lnTo>
                      <a:pt x="6762" y="11182"/>
                    </a:lnTo>
                    <a:lnTo>
                      <a:pt x="6743" y="11182"/>
                    </a:lnTo>
                    <a:lnTo>
                      <a:pt x="6724" y="11200"/>
                    </a:lnTo>
                    <a:lnTo>
                      <a:pt x="6648" y="11258"/>
                    </a:lnTo>
                    <a:lnTo>
                      <a:pt x="6629" y="11258"/>
                    </a:lnTo>
                    <a:lnTo>
                      <a:pt x="6610" y="11258"/>
                    </a:lnTo>
                    <a:lnTo>
                      <a:pt x="6610" y="11277"/>
                    </a:lnTo>
                    <a:lnTo>
                      <a:pt x="6591" y="11277"/>
                    </a:lnTo>
                    <a:lnTo>
                      <a:pt x="6591" y="11296"/>
                    </a:lnTo>
                    <a:lnTo>
                      <a:pt x="6571" y="11296"/>
                    </a:lnTo>
                    <a:lnTo>
                      <a:pt x="6534" y="11334"/>
                    </a:lnTo>
                    <a:lnTo>
                      <a:pt x="3752" y="10039"/>
                    </a:lnTo>
                    <a:lnTo>
                      <a:pt x="3219" y="9753"/>
                    </a:lnTo>
                    <a:lnTo>
                      <a:pt x="1067" y="9219"/>
                    </a:lnTo>
                    <a:lnTo>
                      <a:pt x="19" y="8781"/>
                    </a:lnTo>
                    <a:lnTo>
                      <a:pt x="0" y="8762"/>
                    </a:lnTo>
                    <a:lnTo>
                      <a:pt x="0" y="8724"/>
                    </a:lnTo>
                    <a:lnTo>
                      <a:pt x="19" y="8705"/>
                    </a:lnTo>
                    <a:lnTo>
                      <a:pt x="38" y="8629"/>
                    </a:lnTo>
                    <a:lnTo>
                      <a:pt x="38" y="8572"/>
                    </a:lnTo>
                    <a:lnTo>
                      <a:pt x="57" y="8553"/>
                    </a:lnTo>
                    <a:lnTo>
                      <a:pt x="57" y="8534"/>
                    </a:lnTo>
                    <a:lnTo>
                      <a:pt x="95" y="8515"/>
                    </a:lnTo>
                    <a:lnTo>
                      <a:pt x="114" y="8496"/>
                    </a:lnTo>
                    <a:lnTo>
                      <a:pt x="114" y="8476"/>
                    </a:lnTo>
                    <a:lnTo>
                      <a:pt x="133" y="8476"/>
                    </a:lnTo>
                    <a:lnTo>
                      <a:pt x="152" y="8458"/>
                    </a:lnTo>
                    <a:lnTo>
                      <a:pt x="210" y="8420"/>
                    </a:lnTo>
                    <a:lnTo>
                      <a:pt x="286" y="8381"/>
                    </a:lnTo>
                    <a:lnTo>
                      <a:pt x="343" y="8324"/>
                    </a:lnTo>
                    <a:lnTo>
                      <a:pt x="381" y="8305"/>
                    </a:lnTo>
                    <a:lnTo>
                      <a:pt x="419" y="8267"/>
                    </a:lnTo>
                    <a:lnTo>
                      <a:pt x="438" y="8267"/>
                    </a:lnTo>
                    <a:lnTo>
                      <a:pt x="495" y="8267"/>
                    </a:lnTo>
                    <a:lnTo>
                      <a:pt x="533" y="8248"/>
                    </a:lnTo>
                    <a:lnTo>
                      <a:pt x="572" y="8229"/>
                    </a:lnTo>
                    <a:lnTo>
                      <a:pt x="609" y="8210"/>
                    </a:lnTo>
                    <a:lnTo>
                      <a:pt x="628" y="8172"/>
                    </a:lnTo>
                    <a:lnTo>
                      <a:pt x="628" y="8134"/>
                    </a:lnTo>
                    <a:lnTo>
                      <a:pt x="648" y="8115"/>
                    </a:lnTo>
                    <a:lnTo>
                      <a:pt x="648" y="8077"/>
                    </a:lnTo>
                    <a:lnTo>
                      <a:pt x="628" y="8058"/>
                    </a:lnTo>
                    <a:lnTo>
                      <a:pt x="609" y="8019"/>
                    </a:lnTo>
                    <a:lnTo>
                      <a:pt x="609" y="8000"/>
                    </a:lnTo>
                    <a:lnTo>
                      <a:pt x="591" y="7924"/>
                    </a:lnTo>
                    <a:lnTo>
                      <a:pt x="591" y="7905"/>
                    </a:lnTo>
                    <a:lnTo>
                      <a:pt x="552" y="7848"/>
                    </a:lnTo>
                    <a:lnTo>
                      <a:pt x="533" y="7829"/>
                    </a:lnTo>
                    <a:lnTo>
                      <a:pt x="533" y="7791"/>
                    </a:lnTo>
                    <a:lnTo>
                      <a:pt x="552" y="7753"/>
                    </a:lnTo>
                    <a:lnTo>
                      <a:pt x="572" y="7714"/>
                    </a:lnTo>
                    <a:lnTo>
                      <a:pt x="628" y="7600"/>
                    </a:lnTo>
                    <a:lnTo>
                      <a:pt x="667" y="7582"/>
                    </a:lnTo>
                    <a:lnTo>
                      <a:pt x="762" y="7448"/>
                    </a:lnTo>
                    <a:lnTo>
                      <a:pt x="781" y="7410"/>
                    </a:lnTo>
                    <a:lnTo>
                      <a:pt x="781" y="7391"/>
                    </a:lnTo>
                    <a:lnTo>
                      <a:pt x="800" y="7296"/>
                    </a:lnTo>
                    <a:lnTo>
                      <a:pt x="800" y="7277"/>
                    </a:lnTo>
                    <a:lnTo>
                      <a:pt x="781" y="7238"/>
                    </a:lnTo>
                    <a:lnTo>
                      <a:pt x="781" y="7220"/>
                    </a:lnTo>
                    <a:lnTo>
                      <a:pt x="800" y="7181"/>
                    </a:lnTo>
                    <a:lnTo>
                      <a:pt x="819" y="7124"/>
                    </a:lnTo>
                    <a:lnTo>
                      <a:pt x="819" y="7105"/>
                    </a:lnTo>
                    <a:lnTo>
                      <a:pt x="838" y="7067"/>
                    </a:lnTo>
                    <a:lnTo>
                      <a:pt x="857" y="7048"/>
                    </a:lnTo>
                    <a:lnTo>
                      <a:pt x="857" y="7029"/>
                    </a:lnTo>
                    <a:lnTo>
                      <a:pt x="857" y="7010"/>
                    </a:lnTo>
                    <a:lnTo>
                      <a:pt x="857" y="6953"/>
                    </a:lnTo>
                    <a:lnTo>
                      <a:pt x="838" y="6934"/>
                    </a:lnTo>
                    <a:lnTo>
                      <a:pt x="838" y="6915"/>
                    </a:lnTo>
                    <a:lnTo>
                      <a:pt x="838" y="6896"/>
                    </a:lnTo>
                    <a:lnTo>
                      <a:pt x="857" y="6896"/>
                    </a:lnTo>
                    <a:lnTo>
                      <a:pt x="876" y="6896"/>
                    </a:lnTo>
                    <a:lnTo>
                      <a:pt x="895" y="6896"/>
                    </a:lnTo>
                    <a:lnTo>
                      <a:pt x="895" y="6876"/>
                    </a:lnTo>
                    <a:lnTo>
                      <a:pt x="895" y="6857"/>
                    </a:lnTo>
                    <a:lnTo>
                      <a:pt x="914" y="6876"/>
                    </a:lnTo>
                    <a:lnTo>
                      <a:pt x="953" y="6857"/>
                    </a:lnTo>
                    <a:lnTo>
                      <a:pt x="972" y="6857"/>
                    </a:lnTo>
                    <a:lnTo>
                      <a:pt x="990" y="6839"/>
                    </a:lnTo>
                    <a:lnTo>
                      <a:pt x="1009" y="6839"/>
                    </a:lnTo>
                    <a:lnTo>
                      <a:pt x="1029" y="6839"/>
                    </a:lnTo>
                    <a:lnTo>
                      <a:pt x="1085" y="6839"/>
                    </a:lnTo>
                    <a:lnTo>
                      <a:pt x="1105" y="6820"/>
                    </a:lnTo>
                    <a:lnTo>
                      <a:pt x="1105" y="6800"/>
                    </a:lnTo>
                    <a:lnTo>
                      <a:pt x="1124" y="6781"/>
                    </a:lnTo>
                    <a:lnTo>
                      <a:pt x="1143" y="6781"/>
                    </a:lnTo>
                    <a:lnTo>
                      <a:pt x="1162" y="6743"/>
                    </a:lnTo>
                    <a:lnTo>
                      <a:pt x="1181" y="6743"/>
                    </a:lnTo>
                    <a:lnTo>
                      <a:pt x="1200" y="6724"/>
                    </a:lnTo>
                    <a:lnTo>
                      <a:pt x="1219" y="6724"/>
                    </a:lnTo>
                    <a:lnTo>
                      <a:pt x="1238" y="6724"/>
                    </a:lnTo>
                    <a:lnTo>
                      <a:pt x="1238" y="6705"/>
                    </a:lnTo>
                    <a:lnTo>
                      <a:pt x="1238" y="6686"/>
                    </a:lnTo>
                    <a:lnTo>
                      <a:pt x="1257" y="6686"/>
                    </a:lnTo>
                    <a:lnTo>
                      <a:pt x="1276" y="6686"/>
                    </a:lnTo>
                    <a:lnTo>
                      <a:pt x="1295" y="6667"/>
                    </a:lnTo>
                    <a:lnTo>
                      <a:pt x="1314" y="6667"/>
                    </a:lnTo>
                    <a:lnTo>
                      <a:pt x="1314" y="6648"/>
                    </a:lnTo>
                    <a:lnTo>
                      <a:pt x="1334" y="6591"/>
                    </a:lnTo>
                    <a:lnTo>
                      <a:pt x="1371" y="6572"/>
                    </a:lnTo>
                    <a:lnTo>
                      <a:pt x="1371" y="6553"/>
                    </a:lnTo>
                    <a:lnTo>
                      <a:pt x="1390" y="6553"/>
                    </a:lnTo>
                    <a:lnTo>
                      <a:pt x="1429" y="6553"/>
                    </a:lnTo>
                    <a:lnTo>
                      <a:pt x="1448" y="6553"/>
                    </a:lnTo>
                    <a:lnTo>
                      <a:pt x="1466" y="6553"/>
                    </a:lnTo>
                    <a:lnTo>
                      <a:pt x="1486" y="6534"/>
                    </a:lnTo>
                    <a:lnTo>
                      <a:pt x="1524" y="6515"/>
                    </a:lnTo>
                    <a:lnTo>
                      <a:pt x="1581" y="6477"/>
                    </a:lnTo>
                    <a:lnTo>
                      <a:pt x="1600" y="6458"/>
                    </a:lnTo>
                    <a:lnTo>
                      <a:pt x="1619" y="6419"/>
                    </a:lnTo>
                    <a:lnTo>
                      <a:pt x="1638" y="6400"/>
                    </a:lnTo>
                    <a:lnTo>
                      <a:pt x="1638" y="6419"/>
                    </a:lnTo>
                    <a:lnTo>
                      <a:pt x="1657" y="6419"/>
                    </a:lnTo>
                    <a:lnTo>
                      <a:pt x="1676" y="6400"/>
                    </a:lnTo>
                    <a:lnTo>
                      <a:pt x="1695" y="6400"/>
                    </a:lnTo>
                    <a:lnTo>
                      <a:pt x="1715" y="6381"/>
                    </a:lnTo>
                    <a:lnTo>
                      <a:pt x="1752" y="6343"/>
                    </a:lnTo>
                    <a:lnTo>
                      <a:pt x="1791" y="6324"/>
                    </a:lnTo>
                    <a:lnTo>
                      <a:pt x="1867" y="6305"/>
                    </a:lnTo>
                    <a:lnTo>
                      <a:pt x="1886" y="6305"/>
                    </a:lnTo>
                    <a:lnTo>
                      <a:pt x="1886" y="6286"/>
                    </a:lnTo>
                    <a:lnTo>
                      <a:pt x="1905" y="6286"/>
                    </a:lnTo>
                    <a:lnTo>
                      <a:pt x="1924" y="6305"/>
                    </a:lnTo>
                    <a:lnTo>
                      <a:pt x="1943" y="6305"/>
                    </a:lnTo>
                    <a:lnTo>
                      <a:pt x="1962" y="6305"/>
                    </a:lnTo>
                    <a:lnTo>
                      <a:pt x="1962" y="6286"/>
                    </a:lnTo>
                    <a:lnTo>
                      <a:pt x="1981" y="6286"/>
                    </a:lnTo>
                    <a:lnTo>
                      <a:pt x="2000" y="6305"/>
                    </a:lnTo>
                    <a:lnTo>
                      <a:pt x="2000" y="6324"/>
                    </a:lnTo>
                    <a:lnTo>
                      <a:pt x="2019" y="6324"/>
                    </a:lnTo>
                    <a:lnTo>
                      <a:pt x="2038" y="6305"/>
                    </a:lnTo>
                    <a:lnTo>
                      <a:pt x="2057" y="6286"/>
                    </a:lnTo>
                    <a:lnTo>
                      <a:pt x="2057" y="6305"/>
                    </a:lnTo>
                    <a:lnTo>
                      <a:pt x="2096" y="6286"/>
                    </a:lnTo>
                    <a:lnTo>
                      <a:pt x="2114" y="6286"/>
                    </a:lnTo>
                    <a:lnTo>
                      <a:pt x="2133" y="6286"/>
                    </a:lnTo>
                    <a:lnTo>
                      <a:pt x="2152" y="6286"/>
                    </a:lnTo>
                    <a:lnTo>
                      <a:pt x="2152" y="6267"/>
                    </a:lnTo>
                    <a:lnTo>
                      <a:pt x="2172" y="6248"/>
                    </a:lnTo>
                    <a:lnTo>
                      <a:pt x="2191" y="6248"/>
                    </a:lnTo>
                    <a:lnTo>
                      <a:pt x="2209" y="6248"/>
                    </a:lnTo>
                    <a:lnTo>
                      <a:pt x="2248" y="6248"/>
                    </a:lnTo>
                    <a:lnTo>
                      <a:pt x="2267" y="6248"/>
                    </a:lnTo>
                    <a:lnTo>
                      <a:pt x="2286" y="6248"/>
                    </a:lnTo>
                    <a:lnTo>
                      <a:pt x="2286" y="6267"/>
                    </a:lnTo>
                    <a:lnTo>
                      <a:pt x="2305" y="6267"/>
                    </a:lnTo>
                    <a:lnTo>
                      <a:pt x="2324" y="6248"/>
                    </a:lnTo>
                    <a:lnTo>
                      <a:pt x="2343" y="6248"/>
                    </a:lnTo>
                    <a:lnTo>
                      <a:pt x="2343" y="6229"/>
                    </a:lnTo>
                    <a:lnTo>
                      <a:pt x="2343" y="6210"/>
                    </a:lnTo>
                    <a:lnTo>
                      <a:pt x="2362" y="6191"/>
                    </a:lnTo>
                    <a:lnTo>
                      <a:pt x="2381" y="6191"/>
                    </a:lnTo>
                    <a:lnTo>
                      <a:pt x="2400" y="6191"/>
                    </a:lnTo>
                    <a:lnTo>
                      <a:pt x="2438" y="6229"/>
                    </a:lnTo>
                    <a:lnTo>
                      <a:pt x="2438" y="6210"/>
                    </a:lnTo>
                    <a:lnTo>
                      <a:pt x="2457" y="6191"/>
                    </a:lnTo>
                    <a:lnTo>
                      <a:pt x="2476" y="6172"/>
                    </a:lnTo>
                    <a:lnTo>
                      <a:pt x="2476" y="6191"/>
                    </a:lnTo>
                    <a:lnTo>
                      <a:pt x="2495" y="6210"/>
                    </a:lnTo>
                    <a:lnTo>
                      <a:pt x="2514" y="6210"/>
                    </a:lnTo>
                    <a:lnTo>
                      <a:pt x="2533" y="6191"/>
                    </a:lnTo>
                    <a:lnTo>
                      <a:pt x="2553" y="6172"/>
                    </a:lnTo>
                    <a:lnTo>
                      <a:pt x="2609" y="6210"/>
                    </a:lnTo>
                    <a:lnTo>
                      <a:pt x="2629" y="6191"/>
                    </a:lnTo>
                    <a:lnTo>
                      <a:pt x="2629" y="6172"/>
                    </a:lnTo>
                    <a:lnTo>
                      <a:pt x="2648" y="6191"/>
                    </a:lnTo>
                    <a:lnTo>
                      <a:pt x="2667" y="6210"/>
                    </a:lnTo>
                    <a:lnTo>
                      <a:pt x="2686" y="6172"/>
                    </a:lnTo>
                    <a:lnTo>
                      <a:pt x="2705" y="6153"/>
                    </a:lnTo>
                    <a:lnTo>
                      <a:pt x="2724" y="6114"/>
                    </a:lnTo>
                    <a:lnTo>
                      <a:pt x="2743" y="6114"/>
                    </a:lnTo>
                    <a:lnTo>
                      <a:pt x="2743" y="6096"/>
                    </a:lnTo>
                    <a:lnTo>
                      <a:pt x="2743" y="6077"/>
                    </a:lnTo>
                    <a:lnTo>
                      <a:pt x="2762" y="6077"/>
                    </a:lnTo>
                    <a:lnTo>
                      <a:pt x="2781" y="6058"/>
                    </a:lnTo>
                    <a:lnTo>
                      <a:pt x="2781" y="6038"/>
                    </a:lnTo>
                    <a:lnTo>
                      <a:pt x="2781" y="6019"/>
                    </a:lnTo>
                    <a:lnTo>
                      <a:pt x="2781" y="6000"/>
                    </a:lnTo>
                    <a:lnTo>
                      <a:pt x="2838" y="5982"/>
                    </a:lnTo>
                    <a:lnTo>
                      <a:pt x="2895" y="6000"/>
                    </a:lnTo>
                    <a:lnTo>
                      <a:pt x="2914" y="6000"/>
                    </a:lnTo>
                    <a:lnTo>
                      <a:pt x="2934" y="6000"/>
                    </a:lnTo>
                    <a:lnTo>
                      <a:pt x="2934" y="5962"/>
                    </a:lnTo>
                    <a:lnTo>
                      <a:pt x="2953" y="5962"/>
                    </a:lnTo>
                    <a:lnTo>
                      <a:pt x="2953" y="5943"/>
                    </a:lnTo>
                    <a:lnTo>
                      <a:pt x="2971" y="5943"/>
                    </a:lnTo>
                    <a:lnTo>
                      <a:pt x="2971" y="5962"/>
                    </a:lnTo>
                    <a:lnTo>
                      <a:pt x="2971" y="5982"/>
                    </a:lnTo>
                    <a:lnTo>
                      <a:pt x="2971" y="6000"/>
                    </a:lnTo>
                    <a:lnTo>
                      <a:pt x="3010" y="6019"/>
                    </a:lnTo>
                    <a:lnTo>
                      <a:pt x="3029" y="6019"/>
                    </a:lnTo>
                    <a:lnTo>
                      <a:pt x="3029" y="6000"/>
                    </a:lnTo>
                    <a:lnTo>
                      <a:pt x="3029" y="5982"/>
                    </a:lnTo>
                    <a:lnTo>
                      <a:pt x="3048" y="5962"/>
                    </a:lnTo>
                    <a:lnTo>
                      <a:pt x="3067" y="5982"/>
                    </a:lnTo>
                    <a:lnTo>
                      <a:pt x="3067" y="6000"/>
                    </a:lnTo>
                    <a:lnTo>
                      <a:pt x="3086" y="6019"/>
                    </a:lnTo>
                    <a:lnTo>
                      <a:pt x="3105" y="6000"/>
                    </a:lnTo>
                    <a:lnTo>
                      <a:pt x="3143" y="5982"/>
                    </a:lnTo>
                    <a:lnTo>
                      <a:pt x="3143" y="5962"/>
                    </a:lnTo>
                    <a:lnTo>
                      <a:pt x="3162" y="5962"/>
                    </a:lnTo>
                    <a:lnTo>
                      <a:pt x="3181" y="5962"/>
                    </a:lnTo>
                    <a:lnTo>
                      <a:pt x="3200" y="5982"/>
                    </a:lnTo>
                    <a:lnTo>
                      <a:pt x="3219" y="6000"/>
                    </a:lnTo>
                    <a:lnTo>
                      <a:pt x="3238" y="5962"/>
                    </a:lnTo>
                    <a:lnTo>
                      <a:pt x="3257" y="5982"/>
                    </a:lnTo>
                    <a:lnTo>
                      <a:pt x="3276" y="5982"/>
                    </a:lnTo>
                    <a:lnTo>
                      <a:pt x="3276" y="6000"/>
                    </a:lnTo>
                    <a:lnTo>
                      <a:pt x="3276" y="6019"/>
                    </a:lnTo>
                    <a:lnTo>
                      <a:pt x="3276" y="6058"/>
                    </a:lnTo>
                    <a:lnTo>
                      <a:pt x="3276" y="6077"/>
                    </a:lnTo>
                    <a:lnTo>
                      <a:pt x="3334" y="6114"/>
                    </a:lnTo>
                    <a:lnTo>
                      <a:pt x="3352" y="6134"/>
                    </a:lnTo>
                    <a:lnTo>
                      <a:pt x="3371" y="6153"/>
                    </a:lnTo>
                    <a:lnTo>
                      <a:pt x="3391" y="6153"/>
                    </a:lnTo>
                    <a:lnTo>
                      <a:pt x="3410" y="6114"/>
                    </a:lnTo>
                    <a:lnTo>
                      <a:pt x="3410" y="6096"/>
                    </a:lnTo>
                    <a:lnTo>
                      <a:pt x="3429" y="6077"/>
                    </a:lnTo>
                    <a:lnTo>
                      <a:pt x="3447" y="6077"/>
                    </a:lnTo>
                    <a:lnTo>
                      <a:pt x="3467" y="6096"/>
                    </a:lnTo>
                    <a:lnTo>
                      <a:pt x="3486" y="6114"/>
                    </a:lnTo>
                    <a:lnTo>
                      <a:pt x="3486" y="6134"/>
                    </a:lnTo>
                    <a:lnTo>
                      <a:pt x="3505" y="6134"/>
                    </a:lnTo>
                    <a:lnTo>
                      <a:pt x="3505" y="6153"/>
                    </a:lnTo>
                    <a:lnTo>
                      <a:pt x="3524" y="6153"/>
                    </a:lnTo>
                    <a:lnTo>
                      <a:pt x="3543" y="6153"/>
                    </a:lnTo>
                    <a:lnTo>
                      <a:pt x="3581" y="6134"/>
                    </a:lnTo>
                    <a:lnTo>
                      <a:pt x="3600" y="6114"/>
                    </a:lnTo>
                    <a:lnTo>
                      <a:pt x="3600" y="6096"/>
                    </a:lnTo>
                    <a:lnTo>
                      <a:pt x="3600" y="6058"/>
                    </a:lnTo>
                    <a:lnTo>
                      <a:pt x="3600" y="6038"/>
                    </a:lnTo>
                    <a:lnTo>
                      <a:pt x="3619" y="6038"/>
                    </a:lnTo>
                    <a:lnTo>
                      <a:pt x="3619" y="6019"/>
                    </a:lnTo>
                    <a:lnTo>
                      <a:pt x="3638" y="5886"/>
                    </a:lnTo>
                    <a:lnTo>
                      <a:pt x="3676" y="5733"/>
                    </a:lnTo>
                    <a:lnTo>
                      <a:pt x="3696" y="5581"/>
                    </a:lnTo>
                    <a:lnTo>
                      <a:pt x="3733" y="5429"/>
                    </a:lnTo>
                    <a:lnTo>
                      <a:pt x="3752" y="5276"/>
                    </a:lnTo>
                    <a:lnTo>
                      <a:pt x="3772" y="5124"/>
                    </a:lnTo>
                    <a:lnTo>
                      <a:pt x="3810" y="4972"/>
                    </a:lnTo>
                    <a:lnTo>
                      <a:pt x="3828" y="4819"/>
                    </a:lnTo>
                    <a:lnTo>
                      <a:pt x="3867" y="4667"/>
                    </a:lnTo>
                    <a:lnTo>
                      <a:pt x="3886" y="4514"/>
                    </a:lnTo>
                    <a:lnTo>
                      <a:pt x="3924" y="4362"/>
                    </a:lnTo>
                    <a:lnTo>
                      <a:pt x="3943" y="4210"/>
                    </a:lnTo>
                    <a:lnTo>
                      <a:pt x="3981" y="4057"/>
                    </a:lnTo>
                    <a:lnTo>
                      <a:pt x="4000" y="3924"/>
                    </a:lnTo>
                    <a:lnTo>
                      <a:pt x="4019" y="3772"/>
                    </a:lnTo>
                    <a:lnTo>
                      <a:pt x="4057" y="3620"/>
                    </a:lnTo>
                    <a:lnTo>
                      <a:pt x="4057" y="3562"/>
                    </a:lnTo>
                    <a:lnTo>
                      <a:pt x="4077" y="3505"/>
                    </a:lnTo>
                    <a:lnTo>
                      <a:pt x="4077" y="3486"/>
                    </a:lnTo>
                    <a:lnTo>
                      <a:pt x="4095" y="3429"/>
                    </a:lnTo>
                    <a:lnTo>
                      <a:pt x="4095" y="3391"/>
                    </a:lnTo>
                    <a:lnTo>
                      <a:pt x="4114" y="3295"/>
                    </a:lnTo>
                    <a:lnTo>
                      <a:pt x="4114" y="3258"/>
                    </a:lnTo>
                    <a:lnTo>
                      <a:pt x="4133" y="3200"/>
                    </a:lnTo>
                    <a:lnTo>
                      <a:pt x="4114" y="3181"/>
                    </a:lnTo>
                    <a:lnTo>
                      <a:pt x="4077" y="3124"/>
                    </a:lnTo>
                    <a:lnTo>
                      <a:pt x="4077" y="3105"/>
                    </a:lnTo>
                    <a:lnTo>
                      <a:pt x="4095" y="3086"/>
                    </a:lnTo>
                    <a:lnTo>
                      <a:pt x="4077" y="3048"/>
                    </a:lnTo>
                    <a:lnTo>
                      <a:pt x="4095" y="3048"/>
                    </a:lnTo>
                    <a:lnTo>
                      <a:pt x="4077" y="3029"/>
                    </a:lnTo>
                    <a:lnTo>
                      <a:pt x="4057" y="3029"/>
                    </a:lnTo>
                    <a:lnTo>
                      <a:pt x="4038" y="2991"/>
                    </a:lnTo>
                    <a:lnTo>
                      <a:pt x="4019" y="2972"/>
                    </a:lnTo>
                    <a:lnTo>
                      <a:pt x="4000" y="2972"/>
                    </a:lnTo>
                    <a:lnTo>
                      <a:pt x="4000" y="2953"/>
                    </a:lnTo>
                    <a:lnTo>
                      <a:pt x="4000" y="2934"/>
                    </a:lnTo>
                    <a:lnTo>
                      <a:pt x="4000" y="2914"/>
                    </a:lnTo>
                    <a:lnTo>
                      <a:pt x="3981" y="2914"/>
                    </a:lnTo>
                    <a:lnTo>
                      <a:pt x="3981" y="2895"/>
                    </a:lnTo>
                    <a:lnTo>
                      <a:pt x="3962" y="2895"/>
                    </a:lnTo>
                    <a:lnTo>
                      <a:pt x="3962" y="2877"/>
                    </a:lnTo>
                    <a:lnTo>
                      <a:pt x="3962" y="2858"/>
                    </a:lnTo>
                    <a:lnTo>
                      <a:pt x="3962" y="2838"/>
                    </a:lnTo>
                    <a:lnTo>
                      <a:pt x="3924" y="2800"/>
                    </a:lnTo>
                    <a:lnTo>
                      <a:pt x="3905" y="2781"/>
                    </a:lnTo>
                    <a:lnTo>
                      <a:pt x="3924" y="2762"/>
                    </a:lnTo>
                    <a:lnTo>
                      <a:pt x="3943" y="2724"/>
                    </a:lnTo>
                    <a:lnTo>
                      <a:pt x="3962" y="2705"/>
                    </a:lnTo>
                    <a:lnTo>
                      <a:pt x="3943" y="2686"/>
                    </a:lnTo>
                    <a:lnTo>
                      <a:pt x="3943" y="2667"/>
                    </a:lnTo>
                    <a:lnTo>
                      <a:pt x="3943" y="2648"/>
                    </a:lnTo>
                    <a:lnTo>
                      <a:pt x="3943" y="2629"/>
                    </a:lnTo>
                    <a:lnTo>
                      <a:pt x="3924" y="2610"/>
                    </a:lnTo>
                    <a:lnTo>
                      <a:pt x="3924" y="2591"/>
                    </a:lnTo>
                    <a:lnTo>
                      <a:pt x="3905" y="2572"/>
                    </a:lnTo>
                    <a:lnTo>
                      <a:pt x="3886" y="2553"/>
                    </a:lnTo>
                    <a:lnTo>
                      <a:pt x="3810" y="2515"/>
                    </a:lnTo>
                    <a:lnTo>
                      <a:pt x="3791" y="2515"/>
                    </a:lnTo>
                    <a:lnTo>
                      <a:pt x="3752" y="2477"/>
                    </a:lnTo>
                    <a:lnTo>
                      <a:pt x="3733" y="2457"/>
                    </a:lnTo>
                    <a:lnTo>
                      <a:pt x="3714" y="2457"/>
                    </a:lnTo>
                    <a:lnTo>
                      <a:pt x="3714" y="2438"/>
                    </a:lnTo>
                    <a:lnTo>
                      <a:pt x="3714" y="2419"/>
                    </a:lnTo>
                    <a:lnTo>
                      <a:pt x="3696" y="2419"/>
                    </a:lnTo>
                    <a:lnTo>
                      <a:pt x="3676" y="2401"/>
                    </a:lnTo>
                    <a:lnTo>
                      <a:pt x="3638" y="2401"/>
                    </a:lnTo>
                    <a:lnTo>
                      <a:pt x="3619" y="2381"/>
                    </a:lnTo>
                    <a:lnTo>
                      <a:pt x="3600" y="2343"/>
                    </a:lnTo>
                    <a:lnTo>
                      <a:pt x="3543" y="2305"/>
                    </a:lnTo>
                    <a:lnTo>
                      <a:pt x="3505" y="2267"/>
                    </a:lnTo>
                    <a:lnTo>
                      <a:pt x="3505" y="2248"/>
                    </a:lnTo>
                    <a:lnTo>
                      <a:pt x="3505" y="2210"/>
                    </a:lnTo>
                    <a:lnTo>
                      <a:pt x="3505" y="2172"/>
                    </a:lnTo>
                    <a:lnTo>
                      <a:pt x="3505" y="2134"/>
                    </a:lnTo>
                    <a:lnTo>
                      <a:pt x="3505" y="2076"/>
                    </a:lnTo>
                    <a:lnTo>
                      <a:pt x="3505" y="1981"/>
                    </a:lnTo>
                    <a:lnTo>
                      <a:pt x="3505" y="1886"/>
                    </a:lnTo>
                    <a:lnTo>
                      <a:pt x="3505" y="1791"/>
                    </a:lnTo>
                    <a:lnTo>
                      <a:pt x="3505" y="1695"/>
                    </a:lnTo>
                    <a:lnTo>
                      <a:pt x="3505" y="1639"/>
                    </a:lnTo>
                    <a:lnTo>
                      <a:pt x="3505" y="1619"/>
                    </a:lnTo>
                    <a:lnTo>
                      <a:pt x="3524" y="1543"/>
                    </a:lnTo>
                    <a:lnTo>
                      <a:pt x="3524" y="1562"/>
                    </a:lnTo>
                    <a:lnTo>
                      <a:pt x="3543" y="1562"/>
                    </a:lnTo>
                    <a:lnTo>
                      <a:pt x="3562" y="1543"/>
                    </a:lnTo>
                    <a:lnTo>
                      <a:pt x="3581" y="1543"/>
                    </a:lnTo>
                    <a:lnTo>
                      <a:pt x="3619" y="1543"/>
                    </a:lnTo>
                    <a:lnTo>
                      <a:pt x="3638" y="1543"/>
                    </a:lnTo>
                    <a:lnTo>
                      <a:pt x="3714" y="1543"/>
                    </a:lnTo>
                    <a:lnTo>
                      <a:pt x="3752" y="1524"/>
                    </a:lnTo>
                    <a:lnTo>
                      <a:pt x="3791" y="1524"/>
                    </a:lnTo>
                    <a:lnTo>
                      <a:pt x="3810" y="1505"/>
                    </a:lnTo>
                    <a:lnTo>
                      <a:pt x="3848" y="1467"/>
                    </a:lnTo>
                    <a:lnTo>
                      <a:pt x="3867" y="1467"/>
                    </a:lnTo>
                    <a:lnTo>
                      <a:pt x="3886" y="1486"/>
                    </a:lnTo>
                    <a:lnTo>
                      <a:pt x="3924" y="1486"/>
                    </a:lnTo>
                    <a:lnTo>
                      <a:pt x="3943" y="1467"/>
                    </a:lnTo>
                    <a:lnTo>
                      <a:pt x="3943" y="1448"/>
                    </a:lnTo>
                    <a:lnTo>
                      <a:pt x="3962" y="1448"/>
                    </a:lnTo>
                    <a:lnTo>
                      <a:pt x="3981" y="1448"/>
                    </a:lnTo>
                    <a:lnTo>
                      <a:pt x="4019" y="1429"/>
                    </a:lnTo>
                    <a:lnTo>
                      <a:pt x="4038" y="1410"/>
                    </a:lnTo>
                    <a:lnTo>
                      <a:pt x="4057" y="1410"/>
                    </a:lnTo>
                    <a:lnTo>
                      <a:pt x="4077" y="1410"/>
                    </a:lnTo>
                    <a:lnTo>
                      <a:pt x="4095" y="1429"/>
                    </a:lnTo>
                    <a:lnTo>
                      <a:pt x="4153" y="1486"/>
                    </a:lnTo>
                    <a:lnTo>
                      <a:pt x="4172" y="1505"/>
                    </a:lnTo>
                    <a:lnTo>
                      <a:pt x="4191" y="1486"/>
                    </a:lnTo>
                    <a:lnTo>
                      <a:pt x="4209" y="1486"/>
                    </a:lnTo>
                    <a:lnTo>
                      <a:pt x="4229" y="1486"/>
                    </a:lnTo>
                    <a:lnTo>
                      <a:pt x="4229" y="1524"/>
                    </a:lnTo>
                    <a:lnTo>
                      <a:pt x="4248" y="1524"/>
                    </a:lnTo>
                    <a:lnTo>
                      <a:pt x="4267" y="1524"/>
                    </a:lnTo>
                    <a:lnTo>
                      <a:pt x="4286" y="1524"/>
                    </a:lnTo>
                    <a:lnTo>
                      <a:pt x="4305" y="1524"/>
                    </a:lnTo>
                    <a:lnTo>
                      <a:pt x="4305" y="1505"/>
                    </a:lnTo>
                    <a:lnTo>
                      <a:pt x="4324" y="1505"/>
                    </a:lnTo>
                    <a:lnTo>
                      <a:pt x="4343" y="1505"/>
                    </a:lnTo>
                    <a:lnTo>
                      <a:pt x="4362" y="1505"/>
                    </a:lnTo>
                    <a:lnTo>
                      <a:pt x="4381" y="1486"/>
                    </a:lnTo>
                    <a:lnTo>
                      <a:pt x="4362" y="1467"/>
                    </a:lnTo>
                    <a:lnTo>
                      <a:pt x="4362" y="1448"/>
                    </a:lnTo>
                    <a:lnTo>
                      <a:pt x="4343" y="1448"/>
                    </a:lnTo>
                    <a:lnTo>
                      <a:pt x="4324" y="1429"/>
                    </a:lnTo>
                    <a:lnTo>
                      <a:pt x="4324" y="1410"/>
                    </a:lnTo>
                    <a:lnTo>
                      <a:pt x="4343" y="1391"/>
                    </a:lnTo>
                    <a:lnTo>
                      <a:pt x="4343" y="1372"/>
                    </a:lnTo>
                    <a:lnTo>
                      <a:pt x="4343" y="1334"/>
                    </a:lnTo>
                    <a:lnTo>
                      <a:pt x="4343" y="1314"/>
                    </a:lnTo>
                    <a:lnTo>
                      <a:pt x="4343" y="1295"/>
                    </a:lnTo>
                    <a:lnTo>
                      <a:pt x="4362" y="1295"/>
                    </a:lnTo>
                    <a:lnTo>
                      <a:pt x="4362" y="1277"/>
                    </a:lnTo>
                    <a:lnTo>
                      <a:pt x="4343" y="1277"/>
                    </a:lnTo>
                    <a:lnTo>
                      <a:pt x="4324" y="1258"/>
                    </a:lnTo>
                    <a:lnTo>
                      <a:pt x="4305" y="1238"/>
                    </a:lnTo>
                    <a:lnTo>
                      <a:pt x="4305" y="1219"/>
                    </a:lnTo>
                    <a:lnTo>
                      <a:pt x="4286" y="1200"/>
                    </a:lnTo>
                    <a:lnTo>
                      <a:pt x="4286" y="1181"/>
                    </a:lnTo>
                    <a:lnTo>
                      <a:pt x="4286" y="1162"/>
                    </a:lnTo>
                    <a:lnTo>
                      <a:pt x="4267" y="1162"/>
                    </a:lnTo>
                    <a:lnTo>
                      <a:pt x="4248" y="1143"/>
                    </a:lnTo>
                    <a:lnTo>
                      <a:pt x="4229" y="1124"/>
                    </a:lnTo>
                    <a:lnTo>
                      <a:pt x="4191" y="1105"/>
                    </a:lnTo>
                    <a:lnTo>
                      <a:pt x="4172" y="1105"/>
                    </a:lnTo>
                    <a:lnTo>
                      <a:pt x="4153" y="1105"/>
                    </a:lnTo>
                    <a:lnTo>
                      <a:pt x="4114" y="1143"/>
                    </a:lnTo>
                    <a:lnTo>
                      <a:pt x="4095" y="1124"/>
                    </a:lnTo>
                    <a:lnTo>
                      <a:pt x="4077" y="1124"/>
                    </a:lnTo>
                    <a:lnTo>
                      <a:pt x="4077" y="1105"/>
                    </a:lnTo>
                    <a:lnTo>
                      <a:pt x="4057" y="1105"/>
                    </a:lnTo>
                    <a:lnTo>
                      <a:pt x="4019" y="1105"/>
                    </a:lnTo>
                    <a:lnTo>
                      <a:pt x="4000" y="1105"/>
                    </a:lnTo>
                    <a:lnTo>
                      <a:pt x="3981" y="1105"/>
                    </a:lnTo>
                    <a:lnTo>
                      <a:pt x="3943" y="1086"/>
                    </a:lnTo>
                    <a:lnTo>
                      <a:pt x="3924" y="1086"/>
                    </a:lnTo>
                    <a:lnTo>
                      <a:pt x="3828" y="1105"/>
                    </a:lnTo>
                    <a:lnTo>
                      <a:pt x="3828" y="1086"/>
                    </a:lnTo>
                    <a:lnTo>
                      <a:pt x="3810" y="1086"/>
                    </a:lnTo>
                    <a:lnTo>
                      <a:pt x="3810" y="1067"/>
                    </a:lnTo>
                    <a:lnTo>
                      <a:pt x="3791" y="1067"/>
                    </a:lnTo>
                    <a:lnTo>
                      <a:pt x="3772" y="1086"/>
                    </a:lnTo>
                    <a:lnTo>
                      <a:pt x="3733" y="1105"/>
                    </a:lnTo>
                    <a:lnTo>
                      <a:pt x="3696" y="1105"/>
                    </a:lnTo>
                    <a:lnTo>
                      <a:pt x="3696" y="1048"/>
                    </a:lnTo>
                    <a:lnTo>
                      <a:pt x="3714" y="991"/>
                    </a:lnTo>
                    <a:lnTo>
                      <a:pt x="3714" y="914"/>
                    </a:lnTo>
                    <a:lnTo>
                      <a:pt x="3714" y="857"/>
                    </a:lnTo>
                    <a:lnTo>
                      <a:pt x="3714" y="800"/>
                    </a:lnTo>
                    <a:lnTo>
                      <a:pt x="3714" y="724"/>
                    </a:lnTo>
                    <a:lnTo>
                      <a:pt x="3714" y="667"/>
                    </a:lnTo>
                    <a:lnTo>
                      <a:pt x="3714" y="591"/>
                    </a:lnTo>
                    <a:lnTo>
                      <a:pt x="3714" y="534"/>
                    </a:lnTo>
                    <a:lnTo>
                      <a:pt x="3696" y="496"/>
                    </a:lnTo>
                    <a:lnTo>
                      <a:pt x="3714" y="496"/>
                    </a:lnTo>
                    <a:lnTo>
                      <a:pt x="3752" y="496"/>
                    </a:lnTo>
                    <a:lnTo>
                      <a:pt x="3772" y="496"/>
                    </a:lnTo>
                    <a:lnTo>
                      <a:pt x="3810" y="476"/>
                    </a:lnTo>
                    <a:lnTo>
                      <a:pt x="3828" y="476"/>
                    </a:lnTo>
                    <a:lnTo>
                      <a:pt x="3848" y="476"/>
                    </a:lnTo>
                    <a:lnTo>
                      <a:pt x="3886" y="476"/>
                    </a:lnTo>
                    <a:lnTo>
                      <a:pt x="3962" y="438"/>
                    </a:lnTo>
                    <a:lnTo>
                      <a:pt x="4000" y="438"/>
                    </a:lnTo>
                    <a:lnTo>
                      <a:pt x="4057" y="457"/>
                    </a:lnTo>
                    <a:lnTo>
                      <a:pt x="4133" y="476"/>
                    </a:lnTo>
                    <a:lnTo>
                      <a:pt x="4172" y="496"/>
                    </a:lnTo>
                    <a:lnTo>
                      <a:pt x="4209" y="496"/>
                    </a:lnTo>
                    <a:lnTo>
                      <a:pt x="4343" y="496"/>
                    </a:lnTo>
                    <a:lnTo>
                      <a:pt x="4495" y="496"/>
                    </a:lnTo>
                    <a:lnTo>
                      <a:pt x="4686" y="496"/>
                    </a:lnTo>
                    <a:lnTo>
                      <a:pt x="4876" y="496"/>
                    </a:lnTo>
                    <a:lnTo>
                      <a:pt x="5048" y="496"/>
                    </a:lnTo>
                    <a:lnTo>
                      <a:pt x="5162" y="496"/>
                    </a:lnTo>
                    <a:lnTo>
                      <a:pt x="5219" y="496"/>
                    </a:lnTo>
                    <a:lnTo>
                      <a:pt x="5276" y="496"/>
                    </a:lnTo>
                    <a:lnTo>
                      <a:pt x="5276" y="476"/>
                    </a:lnTo>
                    <a:lnTo>
                      <a:pt x="5257" y="476"/>
                    </a:lnTo>
                    <a:lnTo>
                      <a:pt x="5257" y="457"/>
                    </a:lnTo>
                    <a:lnTo>
                      <a:pt x="5257" y="438"/>
                    </a:lnTo>
                    <a:lnTo>
                      <a:pt x="5219" y="438"/>
                    </a:lnTo>
                    <a:lnTo>
                      <a:pt x="5219" y="420"/>
                    </a:lnTo>
                    <a:lnTo>
                      <a:pt x="5219" y="400"/>
                    </a:lnTo>
                    <a:lnTo>
                      <a:pt x="5200" y="400"/>
                    </a:lnTo>
                    <a:lnTo>
                      <a:pt x="5181" y="381"/>
                    </a:lnTo>
                    <a:lnTo>
                      <a:pt x="5200" y="362"/>
                    </a:lnTo>
                    <a:lnTo>
                      <a:pt x="5257" y="210"/>
                    </a:lnTo>
                    <a:lnTo>
                      <a:pt x="5257" y="229"/>
                    </a:lnTo>
                    <a:lnTo>
                      <a:pt x="5257" y="248"/>
                    </a:lnTo>
                    <a:lnTo>
                      <a:pt x="5276" y="248"/>
                    </a:lnTo>
                    <a:lnTo>
                      <a:pt x="5296" y="267"/>
                    </a:lnTo>
                    <a:lnTo>
                      <a:pt x="5315" y="267"/>
                    </a:lnTo>
                    <a:lnTo>
                      <a:pt x="5333" y="286"/>
                    </a:lnTo>
                    <a:lnTo>
                      <a:pt x="5333" y="305"/>
                    </a:lnTo>
                    <a:lnTo>
                      <a:pt x="5372" y="362"/>
                    </a:lnTo>
                    <a:lnTo>
                      <a:pt x="5391" y="400"/>
                    </a:lnTo>
                    <a:lnTo>
                      <a:pt x="5410" y="438"/>
                    </a:lnTo>
                    <a:lnTo>
                      <a:pt x="5429" y="457"/>
                    </a:lnTo>
                    <a:lnTo>
                      <a:pt x="5467" y="476"/>
                    </a:lnTo>
                    <a:lnTo>
                      <a:pt x="5505" y="476"/>
                    </a:lnTo>
                    <a:lnTo>
                      <a:pt x="5543" y="457"/>
                    </a:lnTo>
                    <a:lnTo>
                      <a:pt x="5562" y="457"/>
                    </a:lnTo>
                    <a:lnTo>
                      <a:pt x="5600" y="420"/>
                    </a:lnTo>
                    <a:lnTo>
                      <a:pt x="5638" y="400"/>
                    </a:lnTo>
                    <a:lnTo>
                      <a:pt x="5753" y="248"/>
                    </a:lnTo>
                    <a:lnTo>
                      <a:pt x="5809" y="171"/>
                    </a:lnTo>
                    <a:lnTo>
                      <a:pt x="5848" y="153"/>
                    </a:lnTo>
                    <a:lnTo>
                      <a:pt x="5886" y="134"/>
                    </a:lnTo>
                    <a:lnTo>
                      <a:pt x="5924" y="115"/>
                    </a:lnTo>
                    <a:lnTo>
                      <a:pt x="5943" y="115"/>
                    </a:lnTo>
                    <a:lnTo>
                      <a:pt x="5943" y="95"/>
                    </a:lnTo>
                    <a:lnTo>
                      <a:pt x="5962" y="95"/>
                    </a:lnTo>
                    <a:lnTo>
                      <a:pt x="5981" y="95"/>
                    </a:lnTo>
                    <a:lnTo>
                      <a:pt x="6019" y="115"/>
                    </a:lnTo>
                    <a:lnTo>
                      <a:pt x="6038" y="115"/>
                    </a:lnTo>
                    <a:lnTo>
                      <a:pt x="6058" y="134"/>
                    </a:lnTo>
                    <a:lnTo>
                      <a:pt x="6076" y="171"/>
                    </a:lnTo>
                    <a:lnTo>
                      <a:pt x="6095" y="248"/>
                    </a:lnTo>
                    <a:lnTo>
                      <a:pt x="6134" y="286"/>
                    </a:lnTo>
                    <a:lnTo>
                      <a:pt x="6229" y="420"/>
                    </a:lnTo>
                    <a:lnTo>
                      <a:pt x="6267" y="496"/>
                    </a:lnTo>
                    <a:lnTo>
                      <a:pt x="6286" y="591"/>
                    </a:lnTo>
                    <a:lnTo>
                      <a:pt x="6305" y="648"/>
                    </a:lnTo>
                    <a:lnTo>
                      <a:pt x="6286" y="914"/>
                    </a:lnTo>
                    <a:lnTo>
                      <a:pt x="6286" y="972"/>
                    </a:lnTo>
                    <a:lnTo>
                      <a:pt x="6286" y="991"/>
                    </a:lnTo>
                    <a:lnTo>
                      <a:pt x="6305" y="991"/>
                    </a:lnTo>
                    <a:lnTo>
                      <a:pt x="6400" y="972"/>
                    </a:lnTo>
                    <a:lnTo>
                      <a:pt x="6457" y="953"/>
                    </a:lnTo>
                    <a:lnTo>
                      <a:pt x="6495" y="95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1" name="Freeform 11">
                <a:extLst>
                  <a:ext uri="{FF2B5EF4-FFF2-40B4-BE49-F238E27FC236}">
                    <a16:creationId xmlns:a16="http://schemas.microsoft.com/office/drawing/2014/main" id="{72FAAE97-A43B-EB47-8700-8E532157B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8775" y="2881313"/>
                <a:ext cx="1179513" cy="969962"/>
              </a:xfrm>
              <a:custGeom>
                <a:avLst/>
                <a:gdLst>
                  <a:gd name="T0" fmla="*/ 2147483646 w 6553"/>
                  <a:gd name="T1" fmla="*/ 2147483646 h 5392"/>
                  <a:gd name="T2" fmla="*/ 2147483646 w 6553"/>
                  <a:gd name="T3" fmla="*/ 2147483646 h 5392"/>
                  <a:gd name="T4" fmla="*/ 2147483646 w 6553"/>
                  <a:gd name="T5" fmla="*/ 2147483646 h 5392"/>
                  <a:gd name="T6" fmla="*/ 2147483646 w 6553"/>
                  <a:gd name="T7" fmla="*/ 2147483646 h 5392"/>
                  <a:gd name="T8" fmla="*/ 2147483646 w 6553"/>
                  <a:gd name="T9" fmla="*/ 2147483646 h 5392"/>
                  <a:gd name="T10" fmla="*/ 2147483646 w 6553"/>
                  <a:gd name="T11" fmla="*/ 2147483646 h 5392"/>
                  <a:gd name="T12" fmla="*/ 2147483646 w 6553"/>
                  <a:gd name="T13" fmla="*/ 2147483646 h 5392"/>
                  <a:gd name="T14" fmla="*/ 2147483646 w 6553"/>
                  <a:gd name="T15" fmla="*/ 2147483646 h 5392"/>
                  <a:gd name="T16" fmla="*/ 2147483646 w 6553"/>
                  <a:gd name="T17" fmla="*/ 2147483646 h 5392"/>
                  <a:gd name="T18" fmla="*/ 2147483646 w 6553"/>
                  <a:gd name="T19" fmla="*/ 2147483646 h 5392"/>
                  <a:gd name="T20" fmla="*/ 2147483646 w 6553"/>
                  <a:gd name="T21" fmla="*/ 2147483646 h 5392"/>
                  <a:gd name="T22" fmla="*/ 2147483646 w 6553"/>
                  <a:gd name="T23" fmla="*/ 2147483646 h 5392"/>
                  <a:gd name="T24" fmla="*/ 2147483646 w 6553"/>
                  <a:gd name="T25" fmla="*/ 2147483646 h 5392"/>
                  <a:gd name="T26" fmla="*/ 2147483646 w 6553"/>
                  <a:gd name="T27" fmla="*/ 2147483646 h 5392"/>
                  <a:gd name="T28" fmla="*/ 2147483646 w 6553"/>
                  <a:gd name="T29" fmla="*/ 2147483646 h 5392"/>
                  <a:gd name="T30" fmla="*/ 2147483646 w 6553"/>
                  <a:gd name="T31" fmla="*/ 2147483646 h 5392"/>
                  <a:gd name="T32" fmla="*/ 2147483646 w 6553"/>
                  <a:gd name="T33" fmla="*/ 2147483646 h 5392"/>
                  <a:gd name="T34" fmla="*/ 2147483646 w 6553"/>
                  <a:gd name="T35" fmla="*/ 2147483646 h 5392"/>
                  <a:gd name="T36" fmla="*/ 2147483646 w 6553"/>
                  <a:gd name="T37" fmla="*/ 2147483646 h 5392"/>
                  <a:gd name="T38" fmla="*/ 2147483646 w 6553"/>
                  <a:gd name="T39" fmla="*/ 2147483646 h 5392"/>
                  <a:gd name="T40" fmla="*/ 2147483646 w 6553"/>
                  <a:gd name="T41" fmla="*/ 2147483646 h 5392"/>
                  <a:gd name="T42" fmla="*/ 2147483646 w 6553"/>
                  <a:gd name="T43" fmla="*/ 2147483646 h 5392"/>
                  <a:gd name="T44" fmla="*/ 2147483646 w 6553"/>
                  <a:gd name="T45" fmla="*/ 2147483646 h 5392"/>
                  <a:gd name="T46" fmla="*/ 2147483646 w 6553"/>
                  <a:gd name="T47" fmla="*/ 2147483646 h 5392"/>
                  <a:gd name="T48" fmla="*/ 2147483646 w 6553"/>
                  <a:gd name="T49" fmla="*/ 2147483646 h 5392"/>
                  <a:gd name="T50" fmla="*/ 2147483646 w 6553"/>
                  <a:gd name="T51" fmla="*/ 2147483646 h 5392"/>
                  <a:gd name="T52" fmla="*/ 2147483646 w 6553"/>
                  <a:gd name="T53" fmla="*/ 2147483646 h 5392"/>
                  <a:gd name="T54" fmla="*/ 2147483646 w 6553"/>
                  <a:gd name="T55" fmla="*/ 2147483646 h 5392"/>
                  <a:gd name="T56" fmla="*/ 2147483646 w 6553"/>
                  <a:gd name="T57" fmla="*/ 2147483646 h 5392"/>
                  <a:gd name="T58" fmla="*/ 2147483646 w 6553"/>
                  <a:gd name="T59" fmla="*/ 2147483646 h 5392"/>
                  <a:gd name="T60" fmla="*/ 2147483646 w 6553"/>
                  <a:gd name="T61" fmla="*/ 2147483646 h 5392"/>
                  <a:gd name="T62" fmla="*/ 2147483646 w 6553"/>
                  <a:gd name="T63" fmla="*/ 2147483646 h 5392"/>
                  <a:gd name="T64" fmla="*/ 2147483646 w 6553"/>
                  <a:gd name="T65" fmla="*/ 2147483646 h 5392"/>
                  <a:gd name="T66" fmla="*/ 2147483646 w 6553"/>
                  <a:gd name="T67" fmla="*/ 2147483646 h 5392"/>
                  <a:gd name="T68" fmla="*/ 2147483646 w 6553"/>
                  <a:gd name="T69" fmla="*/ 2147483646 h 5392"/>
                  <a:gd name="T70" fmla="*/ 2147483646 w 6553"/>
                  <a:gd name="T71" fmla="*/ 2147483646 h 5392"/>
                  <a:gd name="T72" fmla="*/ 2147483646 w 6553"/>
                  <a:gd name="T73" fmla="*/ 2147483646 h 5392"/>
                  <a:gd name="T74" fmla="*/ 2147483646 w 6553"/>
                  <a:gd name="T75" fmla="*/ 2147483646 h 5392"/>
                  <a:gd name="T76" fmla="*/ 2147483646 w 6553"/>
                  <a:gd name="T77" fmla="*/ 2147483646 h 5392"/>
                  <a:gd name="T78" fmla="*/ 2147483646 w 6553"/>
                  <a:gd name="T79" fmla="*/ 2147483646 h 5392"/>
                  <a:gd name="T80" fmla="*/ 2147483646 w 6553"/>
                  <a:gd name="T81" fmla="*/ 2147483646 h 5392"/>
                  <a:gd name="T82" fmla="*/ 2147483646 w 6553"/>
                  <a:gd name="T83" fmla="*/ 2147483646 h 5392"/>
                  <a:gd name="T84" fmla="*/ 2147483646 w 6553"/>
                  <a:gd name="T85" fmla="*/ 2147483646 h 5392"/>
                  <a:gd name="T86" fmla="*/ 2147483646 w 6553"/>
                  <a:gd name="T87" fmla="*/ 2147483646 h 5392"/>
                  <a:gd name="T88" fmla="*/ 2147483646 w 6553"/>
                  <a:gd name="T89" fmla="*/ 2147483646 h 5392"/>
                  <a:gd name="T90" fmla="*/ 2147483646 w 6553"/>
                  <a:gd name="T91" fmla="*/ 2147483646 h 5392"/>
                  <a:gd name="T92" fmla="*/ 2147483646 w 6553"/>
                  <a:gd name="T93" fmla="*/ 2147483646 h 5392"/>
                  <a:gd name="T94" fmla="*/ 2147483646 w 6553"/>
                  <a:gd name="T95" fmla="*/ 2147483646 h 5392"/>
                  <a:gd name="T96" fmla="*/ 2147483646 w 6553"/>
                  <a:gd name="T97" fmla="*/ 2147483646 h 5392"/>
                  <a:gd name="T98" fmla="*/ 2147483646 w 6553"/>
                  <a:gd name="T99" fmla="*/ 2147483646 h 5392"/>
                  <a:gd name="T100" fmla="*/ 2147483646 w 6553"/>
                  <a:gd name="T101" fmla="*/ 2147483646 h 5392"/>
                  <a:gd name="T102" fmla="*/ 2147483646 w 6553"/>
                  <a:gd name="T103" fmla="*/ 2147483646 h 5392"/>
                  <a:gd name="T104" fmla="*/ 2147483646 w 6553"/>
                  <a:gd name="T105" fmla="*/ 2147483646 h 5392"/>
                  <a:gd name="T106" fmla="*/ 2147483646 w 6553"/>
                  <a:gd name="T107" fmla="*/ 2147483646 h 5392"/>
                  <a:gd name="T108" fmla="*/ 2147483646 w 6553"/>
                  <a:gd name="T109" fmla="*/ 2147483646 h 5392"/>
                  <a:gd name="T110" fmla="*/ 2147483646 w 6553"/>
                  <a:gd name="T111" fmla="*/ 2147483646 h 5392"/>
                  <a:gd name="T112" fmla="*/ 2147483646 w 6553"/>
                  <a:gd name="T113" fmla="*/ 2147483646 h 5392"/>
                  <a:gd name="T114" fmla="*/ 2147483646 w 6553"/>
                  <a:gd name="T115" fmla="*/ 2147483646 h 5392"/>
                  <a:gd name="T116" fmla="*/ 2147483646 w 6553"/>
                  <a:gd name="T117" fmla="*/ 2147483646 h 5392"/>
                  <a:gd name="T118" fmla="*/ 2147483646 w 6553"/>
                  <a:gd name="T119" fmla="*/ 2147483646 h 5392"/>
                  <a:gd name="T120" fmla="*/ 2147483646 w 6553"/>
                  <a:gd name="T121" fmla="*/ 2147483646 h 5392"/>
                  <a:gd name="T122" fmla="*/ 2147483646 w 6553"/>
                  <a:gd name="T123" fmla="*/ 2147483646 h 53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553" h="5392">
                    <a:moveTo>
                      <a:pt x="1333" y="2267"/>
                    </a:moveTo>
                    <a:lnTo>
                      <a:pt x="1352" y="2248"/>
                    </a:lnTo>
                    <a:lnTo>
                      <a:pt x="1352" y="2229"/>
                    </a:lnTo>
                    <a:lnTo>
                      <a:pt x="1371" y="2210"/>
                    </a:lnTo>
                    <a:lnTo>
                      <a:pt x="1409" y="2191"/>
                    </a:lnTo>
                    <a:lnTo>
                      <a:pt x="1409" y="2172"/>
                    </a:lnTo>
                    <a:lnTo>
                      <a:pt x="1428" y="2134"/>
                    </a:lnTo>
                    <a:lnTo>
                      <a:pt x="1447" y="2096"/>
                    </a:lnTo>
                    <a:lnTo>
                      <a:pt x="1447" y="2076"/>
                    </a:lnTo>
                    <a:lnTo>
                      <a:pt x="1428" y="2058"/>
                    </a:lnTo>
                    <a:lnTo>
                      <a:pt x="1428" y="2000"/>
                    </a:lnTo>
                    <a:lnTo>
                      <a:pt x="1428" y="1981"/>
                    </a:lnTo>
                    <a:lnTo>
                      <a:pt x="1409" y="1944"/>
                    </a:lnTo>
                    <a:lnTo>
                      <a:pt x="1390" y="1905"/>
                    </a:lnTo>
                    <a:lnTo>
                      <a:pt x="1390" y="1867"/>
                    </a:lnTo>
                    <a:lnTo>
                      <a:pt x="1390" y="1829"/>
                    </a:lnTo>
                    <a:lnTo>
                      <a:pt x="1409" y="1810"/>
                    </a:lnTo>
                    <a:lnTo>
                      <a:pt x="1428" y="1772"/>
                    </a:lnTo>
                    <a:lnTo>
                      <a:pt x="1428" y="1753"/>
                    </a:lnTo>
                    <a:lnTo>
                      <a:pt x="1428" y="1734"/>
                    </a:lnTo>
                    <a:lnTo>
                      <a:pt x="1409" y="1715"/>
                    </a:lnTo>
                    <a:lnTo>
                      <a:pt x="1390" y="1715"/>
                    </a:lnTo>
                    <a:lnTo>
                      <a:pt x="1390" y="1696"/>
                    </a:lnTo>
                    <a:lnTo>
                      <a:pt x="1371" y="1658"/>
                    </a:lnTo>
                    <a:lnTo>
                      <a:pt x="1371" y="1619"/>
                    </a:lnTo>
                    <a:lnTo>
                      <a:pt x="1333" y="1600"/>
                    </a:lnTo>
                    <a:lnTo>
                      <a:pt x="1314" y="1600"/>
                    </a:lnTo>
                    <a:lnTo>
                      <a:pt x="1295" y="1600"/>
                    </a:lnTo>
                    <a:lnTo>
                      <a:pt x="1276" y="1600"/>
                    </a:lnTo>
                    <a:lnTo>
                      <a:pt x="1238" y="1639"/>
                    </a:lnTo>
                    <a:lnTo>
                      <a:pt x="1219" y="1658"/>
                    </a:lnTo>
                    <a:lnTo>
                      <a:pt x="1219" y="1677"/>
                    </a:lnTo>
                    <a:lnTo>
                      <a:pt x="1200" y="1696"/>
                    </a:lnTo>
                    <a:lnTo>
                      <a:pt x="1180" y="1696"/>
                    </a:lnTo>
                    <a:lnTo>
                      <a:pt x="1180" y="1715"/>
                    </a:lnTo>
                    <a:lnTo>
                      <a:pt x="1161" y="1734"/>
                    </a:lnTo>
                    <a:lnTo>
                      <a:pt x="1143" y="1734"/>
                    </a:lnTo>
                    <a:lnTo>
                      <a:pt x="1124" y="1734"/>
                    </a:lnTo>
                    <a:lnTo>
                      <a:pt x="1085" y="1715"/>
                    </a:lnTo>
                    <a:lnTo>
                      <a:pt x="1085" y="1696"/>
                    </a:lnTo>
                    <a:lnTo>
                      <a:pt x="1066" y="1696"/>
                    </a:lnTo>
                    <a:lnTo>
                      <a:pt x="1047" y="1696"/>
                    </a:lnTo>
                    <a:lnTo>
                      <a:pt x="1028" y="1696"/>
                    </a:lnTo>
                    <a:lnTo>
                      <a:pt x="1047" y="1677"/>
                    </a:lnTo>
                    <a:lnTo>
                      <a:pt x="1047" y="1658"/>
                    </a:lnTo>
                    <a:lnTo>
                      <a:pt x="1028" y="1658"/>
                    </a:lnTo>
                    <a:lnTo>
                      <a:pt x="990" y="1677"/>
                    </a:lnTo>
                    <a:lnTo>
                      <a:pt x="971" y="1658"/>
                    </a:lnTo>
                    <a:lnTo>
                      <a:pt x="971" y="1639"/>
                    </a:lnTo>
                    <a:lnTo>
                      <a:pt x="952" y="1658"/>
                    </a:lnTo>
                    <a:lnTo>
                      <a:pt x="952" y="1677"/>
                    </a:lnTo>
                    <a:lnTo>
                      <a:pt x="952" y="1696"/>
                    </a:lnTo>
                    <a:lnTo>
                      <a:pt x="933" y="1696"/>
                    </a:lnTo>
                    <a:lnTo>
                      <a:pt x="933" y="1677"/>
                    </a:lnTo>
                    <a:lnTo>
                      <a:pt x="933" y="1658"/>
                    </a:lnTo>
                    <a:lnTo>
                      <a:pt x="914" y="1677"/>
                    </a:lnTo>
                    <a:lnTo>
                      <a:pt x="895" y="1696"/>
                    </a:lnTo>
                    <a:lnTo>
                      <a:pt x="857" y="1677"/>
                    </a:lnTo>
                    <a:lnTo>
                      <a:pt x="838" y="1677"/>
                    </a:lnTo>
                    <a:lnTo>
                      <a:pt x="819" y="1677"/>
                    </a:lnTo>
                    <a:lnTo>
                      <a:pt x="799" y="1677"/>
                    </a:lnTo>
                    <a:lnTo>
                      <a:pt x="762" y="1715"/>
                    </a:lnTo>
                    <a:lnTo>
                      <a:pt x="743" y="1715"/>
                    </a:lnTo>
                    <a:lnTo>
                      <a:pt x="723" y="1715"/>
                    </a:lnTo>
                    <a:lnTo>
                      <a:pt x="704" y="1696"/>
                    </a:lnTo>
                    <a:lnTo>
                      <a:pt x="685" y="1696"/>
                    </a:lnTo>
                    <a:lnTo>
                      <a:pt x="666" y="1696"/>
                    </a:lnTo>
                    <a:lnTo>
                      <a:pt x="666" y="1715"/>
                    </a:lnTo>
                    <a:lnTo>
                      <a:pt x="647" y="1715"/>
                    </a:lnTo>
                    <a:lnTo>
                      <a:pt x="647" y="1696"/>
                    </a:lnTo>
                    <a:lnTo>
                      <a:pt x="590" y="1715"/>
                    </a:lnTo>
                    <a:lnTo>
                      <a:pt x="571" y="1715"/>
                    </a:lnTo>
                    <a:lnTo>
                      <a:pt x="552" y="1734"/>
                    </a:lnTo>
                    <a:lnTo>
                      <a:pt x="533" y="1734"/>
                    </a:lnTo>
                    <a:lnTo>
                      <a:pt x="438" y="1753"/>
                    </a:lnTo>
                    <a:lnTo>
                      <a:pt x="418" y="1753"/>
                    </a:lnTo>
                    <a:lnTo>
                      <a:pt x="381" y="1772"/>
                    </a:lnTo>
                    <a:lnTo>
                      <a:pt x="362" y="1791"/>
                    </a:lnTo>
                    <a:lnTo>
                      <a:pt x="342" y="1791"/>
                    </a:lnTo>
                    <a:lnTo>
                      <a:pt x="286" y="1791"/>
                    </a:lnTo>
                    <a:lnTo>
                      <a:pt x="190" y="1810"/>
                    </a:lnTo>
                    <a:lnTo>
                      <a:pt x="171" y="1810"/>
                    </a:lnTo>
                    <a:lnTo>
                      <a:pt x="0" y="1734"/>
                    </a:lnTo>
                    <a:lnTo>
                      <a:pt x="37" y="1696"/>
                    </a:lnTo>
                    <a:lnTo>
                      <a:pt x="57" y="1696"/>
                    </a:lnTo>
                    <a:lnTo>
                      <a:pt x="57" y="1677"/>
                    </a:lnTo>
                    <a:lnTo>
                      <a:pt x="76" y="1677"/>
                    </a:lnTo>
                    <a:lnTo>
                      <a:pt x="76" y="1658"/>
                    </a:lnTo>
                    <a:lnTo>
                      <a:pt x="95" y="1658"/>
                    </a:lnTo>
                    <a:lnTo>
                      <a:pt x="114" y="1658"/>
                    </a:lnTo>
                    <a:lnTo>
                      <a:pt x="190" y="1600"/>
                    </a:lnTo>
                    <a:lnTo>
                      <a:pt x="209" y="1582"/>
                    </a:lnTo>
                    <a:lnTo>
                      <a:pt x="228" y="1582"/>
                    </a:lnTo>
                    <a:lnTo>
                      <a:pt x="286" y="1563"/>
                    </a:lnTo>
                    <a:lnTo>
                      <a:pt x="304" y="1543"/>
                    </a:lnTo>
                    <a:lnTo>
                      <a:pt x="323" y="1505"/>
                    </a:lnTo>
                    <a:lnTo>
                      <a:pt x="399" y="1448"/>
                    </a:lnTo>
                    <a:lnTo>
                      <a:pt x="399" y="1429"/>
                    </a:lnTo>
                    <a:lnTo>
                      <a:pt x="399" y="1391"/>
                    </a:lnTo>
                    <a:lnTo>
                      <a:pt x="399" y="1353"/>
                    </a:lnTo>
                    <a:lnTo>
                      <a:pt x="399" y="1334"/>
                    </a:lnTo>
                    <a:lnTo>
                      <a:pt x="418" y="1334"/>
                    </a:lnTo>
                    <a:lnTo>
                      <a:pt x="438" y="1334"/>
                    </a:lnTo>
                    <a:lnTo>
                      <a:pt x="457" y="1334"/>
                    </a:lnTo>
                    <a:lnTo>
                      <a:pt x="476" y="1334"/>
                    </a:lnTo>
                    <a:lnTo>
                      <a:pt x="495" y="1334"/>
                    </a:lnTo>
                    <a:lnTo>
                      <a:pt x="514" y="1334"/>
                    </a:lnTo>
                    <a:lnTo>
                      <a:pt x="533" y="1334"/>
                    </a:lnTo>
                    <a:lnTo>
                      <a:pt x="571" y="1334"/>
                    </a:lnTo>
                    <a:lnTo>
                      <a:pt x="590" y="1334"/>
                    </a:lnTo>
                    <a:lnTo>
                      <a:pt x="628" y="1353"/>
                    </a:lnTo>
                    <a:lnTo>
                      <a:pt x="666" y="1353"/>
                    </a:lnTo>
                    <a:lnTo>
                      <a:pt x="780" y="1334"/>
                    </a:lnTo>
                    <a:lnTo>
                      <a:pt x="819" y="1334"/>
                    </a:lnTo>
                    <a:lnTo>
                      <a:pt x="838" y="1334"/>
                    </a:lnTo>
                    <a:lnTo>
                      <a:pt x="857" y="1353"/>
                    </a:lnTo>
                    <a:lnTo>
                      <a:pt x="876" y="1372"/>
                    </a:lnTo>
                    <a:lnTo>
                      <a:pt x="895" y="1391"/>
                    </a:lnTo>
                    <a:lnTo>
                      <a:pt x="895" y="1410"/>
                    </a:lnTo>
                    <a:lnTo>
                      <a:pt x="933" y="1410"/>
                    </a:lnTo>
                    <a:lnTo>
                      <a:pt x="933" y="1429"/>
                    </a:lnTo>
                    <a:lnTo>
                      <a:pt x="952" y="1448"/>
                    </a:lnTo>
                    <a:lnTo>
                      <a:pt x="971" y="1448"/>
                    </a:lnTo>
                    <a:lnTo>
                      <a:pt x="990" y="1467"/>
                    </a:lnTo>
                    <a:lnTo>
                      <a:pt x="990" y="1486"/>
                    </a:lnTo>
                    <a:lnTo>
                      <a:pt x="1009" y="1486"/>
                    </a:lnTo>
                    <a:lnTo>
                      <a:pt x="1028" y="1486"/>
                    </a:lnTo>
                    <a:lnTo>
                      <a:pt x="1047" y="1467"/>
                    </a:lnTo>
                    <a:lnTo>
                      <a:pt x="1066" y="1467"/>
                    </a:lnTo>
                    <a:lnTo>
                      <a:pt x="1066" y="1448"/>
                    </a:lnTo>
                    <a:lnTo>
                      <a:pt x="1085" y="1448"/>
                    </a:lnTo>
                    <a:lnTo>
                      <a:pt x="1085" y="1429"/>
                    </a:lnTo>
                    <a:lnTo>
                      <a:pt x="1085" y="1410"/>
                    </a:lnTo>
                    <a:lnTo>
                      <a:pt x="1104" y="1391"/>
                    </a:lnTo>
                    <a:lnTo>
                      <a:pt x="1124" y="1372"/>
                    </a:lnTo>
                    <a:lnTo>
                      <a:pt x="1180" y="1334"/>
                    </a:lnTo>
                    <a:lnTo>
                      <a:pt x="1200" y="1334"/>
                    </a:lnTo>
                    <a:lnTo>
                      <a:pt x="1219" y="1334"/>
                    </a:lnTo>
                    <a:lnTo>
                      <a:pt x="1238" y="1353"/>
                    </a:lnTo>
                    <a:lnTo>
                      <a:pt x="1257" y="1372"/>
                    </a:lnTo>
                    <a:lnTo>
                      <a:pt x="1276" y="1372"/>
                    </a:lnTo>
                    <a:lnTo>
                      <a:pt x="1295" y="1372"/>
                    </a:lnTo>
                    <a:lnTo>
                      <a:pt x="1295" y="1353"/>
                    </a:lnTo>
                    <a:lnTo>
                      <a:pt x="1295" y="1334"/>
                    </a:lnTo>
                    <a:lnTo>
                      <a:pt x="1314" y="1334"/>
                    </a:lnTo>
                    <a:lnTo>
                      <a:pt x="1314" y="1315"/>
                    </a:lnTo>
                    <a:lnTo>
                      <a:pt x="1352" y="1296"/>
                    </a:lnTo>
                    <a:lnTo>
                      <a:pt x="1352" y="1277"/>
                    </a:lnTo>
                    <a:lnTo>
                      <a:pt x="1371" y="1277"/>
                    </a:lnTo>
                    <a:lnTo>
                      <a:pt x="1390" y="1258"/>
                    </a:lnTo>
                    <a:lnTo>
                      <a:pt x="1447" y="1219"/>
                    </a:lnTo>
                    <a:lnTo>
                      <a:pt x="1466" y="1219"/>
                    </a:lnTo>
                    <a:lnTo>
                      <a:pt x="1485" y="1201"/>
                    </a:lnTo>
                    <a:lnTo>
                      <a:pt x="1505" y="1182"/>
                    </a:lnTo>
                    <a:lnTo>
                      <a:pt x="1523" y="1182"/>
                    </a:lnTo>
                    <a:lnTo>
                      <a:pt x="1523" y="1201"/>
                    </a:lnTo>
                    <a:lnTo>
                      <a:pt x="1523" y="1219"/>
                    </a:lnTo>
                    <a:lnTo>
                      <a:pt x="1523" y="1238"/>
                    </a:lnTo>
                    <a:lnTo>
                      <a:pt x="1542" y="1238"/>
                    </a:lnTo>
                    <a:lnTo>
                      <a:pt x="1542" y="1258"/>
                    </a:lnTo>
                    <a:lnTo>
                      <a:pt x="1542" y="1277"/>
                    </a:lnTo>
                    <a:lnTo>
                      <a:pt x="1542" y="1296"/>
                    </a:lnTo>
                    <a:lnTo>
                      <a:pt x="1542" y="1315"/>
                    </a:lnTo>
                    <a:lnTo>
                      <a:pt x="1561" y="1315"/>
                    </a:lnTo>
                    <a:lnTo>
                      <a:pt x="1561" y="1334"/>
                    </a:lnTo>
                    <a:lnTo>
                      <a:pt x="1581" y="1334"/>
                    </a:lnTo>
                    <a:lnTo>
                      <a:pt x="1581" y="1353"/>
                    </a:lnTo>
                    <a:lnTo>
                      <a:pt x="1600" y="1353"/>
                    </a:lnTo>
                    <a:lnTo>
                      <a:pt x="1619" y="1353"/>
                    </a:lnTo>
                    <a:lnTo>
                      <a:pt x="1637" y="1353"/>
                    </a:lnTo>
                    <a:lnTo>
                      <a:pt x="1657" y="1334"/>
                    </a:lnTo>
                    <a:lnTo>
                      <a:pt x="1676" y="1334"/>
                    </a:lnTo>
                    <a:lnTo>
                      <a:pt x="1676" y="1315"/>
                    </a:lnTo>
                    <a:lnTo>
                      <a:pt x="1695" y="1315"/>
                    </a:lnTo>
                    <a:lnTo>
                      <a:pt x="1695" y="1277"/>
                    </a:lnTo>
                    <a:lnTo>
                      <a:pt x="1714" y="1277"/>
                    </a:lnTo>
                    <a:lnTo>
                      <a:pt x="1733" y="1258"/>
                    </a:lnTo>
                    <a:lnTo>
                      <a:pt x="1733" y="1238"/>
                    </a:lnTo>
                    <a:lnTo>
                      <a:pt x="1733" y="1219"/>
                    </a:lnTo>
                    <a:lnTo>
                      <a:pt x="1752" y="1219"/>
                    </a:lnTo>
                    <a:lnTo>
                      <a:pt x="1752" y="1201"/>
                    </a:lnTo>
                    <a:lnTo>
                      <a:pt x="1790" y="1182"/>
                    </a:lnTo>
                    <a:lnTo>
                      <a:pt x="1790" y="1162"/>
                    </a:lnTo>
                    <a:lnTo>
                      <a:pt x="1790" y="1143"/>
                    </a:lnTo>
                    <a:lnTo>
                      <a:pt x="1790" y="1124"/>
                    </a:lnTo>
                    <a:lnTo>
                      <a:pt x="1771" y="1086"/>
                    </a:lnTo>
                    <a:lnTo>
                      <a:pt x="1771" y="1067"/>
                    </a:lnTo>
                    <a:lnTo>
                      <a:pt x="1790" y="1048"/>
                    </a:lnTo>
                    <a:lnTo>
                      <a:pt x="1790" y="1029"/>
                    </a:lnTo>
                    <a:lnTo>
                      <a:pt x="1809" y="1029"/>
                    </a:lnTo>
                    <a:lnTo>
                      <a:pt x="1809" y="1010"/>
                    </a:lnTo>
                    <a:lnTo>
                      <a:pt x="1828" y="991"/>
                    </a:lnTo>
                    <a:lnTo>
                      <a:pt x="1847" y="972"/>
                    </a:lnTo>
                    <a:lnTo>
                      <a:pt x="1923" y="934"/>
                    </a:lnTo>
                    <a:lnTo>
                      <a:pt x="1942" y="934"/>
                    </a:lnTo>
                    <a:lnTo>
                      <a:pt x="1962" y="934"/>
                    </a:lnTo>
                    <a:lnTo>
                      <a:pt x="1962" y="953"/>
                    </a:lnTo>
                    <a:lnTo>
                      <a:pt x="1981" y="953"/>
                    </a:lnTo>
                    <a:lnTo>
                      <a:pt x="1981" y="972"/>
                    </a:lnTo>
                    <a:lnTo>
                      <a:pt x="2000" y="972"/>
                    </a:lnTo>
                    <a:lnTo>
                      <a:pt x="2076" y="972"/>
                    </a:lnTo>
                    <a:lnTo>
                      <a:pt x="2095" y="972"/>
                    </a:lnTo>
                    <a:lnTo>
                      <a:pt x="2114" y="972"/>
                    </a:lnTo>
                    <a:lnTo>
                      <a:pt x="2114" y="953"/>
                    </a:lnTo>
                    <a:lnTo>
                      <a:pt x="2133" y="934"/>
                    </a:lnTo>
                    <a:lnTo>
                      <a:pt x="2152" y="934"/>
                    </a:lnTo>
                    <a:lnTo>
                      <a:pt x="2171" y="915"/>
                    </a:lnTo>
                    <a:lnTo>
                      <a:pt x="2190" y="896"/>
                    </a:lnTo>
                    <a:lnTo>
                      <a:pt x="2209" y="896"/>
                    </a:lnTo>
                    <a:lnTo>
                      <a:pt x="2228" y="915"/>
                    </a:lnTo>
                    <a:lnTo>
                      <a:pt x="2247" y="915"/>
                    </a:lnTo>
                    <a:lnTo>
                      <a:pt x="2267" y="915"/>
                    </a:lnTo>
                    <a:lnTo>
                      <a:pt x="2285" y="896"/>
                    </a:lnTo>
                    <a:lnTo>
                      <a:pt x="2304" y="877"/>
                    </a:lnTo>
                    <a:lnTo>
                      <a:pt x="2362" y="896"/>
                    </a:lnTo>
                    <a:lnTo>
                      <a:pt x="2381" y="896"/>
                    </a:lnTo>
                    <a:lnTo>
                      <a:pt x="2399" y="896"/>
                    </a:lnTo>
                    <a:lnTo>
                      <a:pt x="2438" y="896"/>
                    </a:lnTo>
                    <a:lnTo>
                      <a:pt x="2476" y="896"/>
                    </a:lnTo>
                    <a:lnTo>
                      <a:pt x="2476" y="877"/>
                    </a:lnTo>
                    <a:lnTo>
                      <a:pt x="2495" y="896"/>
                    </a:lnTo>
                    <a:lnTo>
                      <a:pt x="2514" y="896"/>
                    </a:lnTo>
                    <a:lnTo>
                      <a:pt x="2514" y="915"/>
                    </a:lnTo>
                    <a:lnTo>
                      <a:pt x="2533" y="915"/>
                    </a:lnTo>
                    <a:lnTo>
                      <a:pt x="2533" y="896"/>
                    </a:lnTo>
                    <a:lnTo>
                      <a:pt x="2514" y="839"/>
                    </a:lnTo>
                    <a:lnTo>
                      <a:pt x="2514" y="820"/>
                    </a:lnTo>
                    <a:lnTo>
                      <a:pt x="2514" y="801"/>
                    </a:lnTo>
                    <a:lnTo>
                      <a:pt x="2533" y="781"/>
                    </a:lnTo>
                    <a:lnTo>
                      <a:pt x="2533" y="762"/>
                    </a:lnTo>
                    <a:lnTo>
                      <a:pt x="2514" y="743"/>
                    </a:lnTo>
                    <a:lnTo>
                      <a:pt x="2514" y="725"/>
                    </a:lnTo>
                    <a:lnTo>
                      <a:pt x="2514" y="705"/>
                    </a:lnTo>
                    <a:lnTo>
                      <a:pt x="2514" y="667"/>
                    </a:lnTo>
                    <a:lnTo>
                      <a:pt x="2533" y="648"/>
                    </a:lnTo>
                    <a:lnTo>
                      <a:pt x="2552" y="648"/>
                    </a:lnTo>
                    <a:lnTo>
                      <a:pt x="2552" y="667"/>
                    </a:lnTo>
                    <a:lnTo>
                      <a:pt x="2571" y="667"/>
                    </a:lnTo>
                    <a:lnTo>
                      <a:pt x="2590" y="667"/>
                    </a:lnTo>
                    <a:lnTo>
                      <a:pt x="2609" y="667"/>
                    </a:lnTo>
                    <a:lnTo>
                      <a:pt x="2628" y="648"/>
                    </a:lnTo>
                    <a:lnTo>
                      <a:pt x="2647" y="648"/>
                    </a:lnTo>
                    <a:lnTo>
                      <a:pt x="2647" y="629"/>
                    </a:lnTo>
                    <a:lnTo>
                      <a:pt x="2666" y="591"/>
                    </a:lnTo>
                    <a:lnTo>
                      <a:pt x="2685" y="591"/>
                    </a:lnTo>
                    <a:lnTo>
                      <a:pt x="2685" y="572"/>
                    </a:lnTo>
                    <a:lnTo>
                      <a:pt x="2704" y="572"/>
                    </a:lnTo>
                    <a:lnTo>
                      <a:pt x="2704" y="553"/>
                    </a:lnTo>
                    <a:lnTo>
                      <a:pt x="2704" y="534"/>
                    </a:lnTo>
                    <a:lnTo>
                      <a:pt x="2724" y="515"/>
                    </a:lnTo>
                    <a:lnTo>
                      <a:pt x="2704" y="496"/>
                    </a:lnTo>
                    <a:lnTo>
                      <a:pt x="2704" y="476"/>
                    </a:lnTo>
                    <a:lnTo>
                      <a:pt x="2685" y="476"/>
                    </a:lnTo>
                    <a:lnTo>
                      <a:pt x="2666" y="458"/>
                    </a:lnTo>
                    <a:lnTo>
                      <a:pt x="2647" y="439"/>
                    </a:lnTo>
                    <a:lnTo>
                      <a:pt x="2647" y="420"/>
                    </a:lnTo>
                    <a:lnTo>
                      <a:pt x="2647" y="400"/>
                    </a:lnTo>
                    <a:lnTo>
                      <a:pt x="2666" y="400"/>
                    </a:lnTo>
                    <a:lnTo>
                      <a:pt x="2704" y="362"/>
                    </a:lnTo>
                    <a:lnTo>
                      <a:pt x="2704" y="344"/>
                    </a:lnTo>
                    <a:lnTo>
                      <a:pt x="2724" y="324"/>
                    </a:lnTo>
                    <a:lnTo>
                      <a:pt x="2724" y="305"/>
                    </a:lnTo>
                    <a:lnTo>
                      <a:pt x="2743" y="305"/>
                    </a:lnTo>
                    <a:lnTo>
                      <a:pt x="2761" y="305"/>
                    </a:lnTo>
                    <a:lnTo>
                      <a:pt x="2800" y="286"/>
                    </a:lnTo>
                    <a:lnTo>
                      <a:pt x="2838" y="286"/>
                    </a:lnTo>
                    <a:lnTo>
                      <a:pt x="2876" y="267"/>
                    </a:lnTo>
                    <a:lnTo>
                      <a:pt x="2895" y="267"/>
                    </a:lnTo>
                    <a:lnTo>
                      <a:pt x="2895" y="248"/>
                    </a:lnTo>
                    <a:lnTo>
                      <a:pt x="2876" y="210"/>
                    </a:lnTo>
                    <a:lnTo>
                      <a:pt x="2876" y="191"/>
                    </a:lnTo>
                    <a:lnTo>
                      <a:pt x="2895" y="191"/>
                    </a:lnTo>
                    <a:lnTo>
                      <a:pt x="2914" y="172"/>
                    </a:lnTo>
                    <a:lnTo>
                      <a:pt x="2952" y="172"/>
                    </a:lnTo>
                    <a:lnTo>
                      <a:pt x="2990" y="153"/>
                    </a:lnTo>
                    <a:lnTo>
                      <a:pt x="3009" y="153"/>
                    </a:lnTo>
                    <a:lnTo>
                      <a:pt x="3028" y="153"/>
                    </a:lnTo>
                    <a:lnTo>
                      <a:pt x="3028" y="134"/>
                    </a:lnTo>
                    <a:lnTo>
                      <a:pt x="3028" y="95"/>
                    </a:lnTo>
                    <a:lnTo>
                      <a:pt x="3028" y="77"/>
                    </a:lnTo>
                    <a:lnTo>
                      <a:pt x="3047" y="19"/>
                    </a:lnTo>
                    <a:lnTo>
                      <a:pt x="3066" y="0"/>
                    </a:lnTo>
                    <a:lnTo>
                      <a:pt x="3676" y="0"/>
                    </a:lnTo>
                    <a:lnTo>
                      <a:pt x="3733" y="19"/>
                    </a:lnTo>
                    <a:lnTo>
                      <a:pt x="3752" y="19"/>
                    </a:lnTo>
                    <a:lnTo>
                      <a:pt x="3809" y="39"/>
                    </a:lnTo>
                    <a:lnTo>
                      <a:pt x="3809" y="58"/>
                    </a:lnTo>
                    <a:lnTo>
                      <a:pt x="3828" y="58"/>
                    </a:lnTo>
                    <a:lnTo>
                      <a:pt x="3885" y="115"/>
                    </a:lnTo>
                    <a:lnTo>
                      <a:pt x="3885" y="134"/>
                    </a:lnTo>
                    <a:lnTo>
                      <a:pt x="3885" y="153"/>
                    </a:lnTo>
                    <a:lnTo>
                      <a:pt x="3923" y="210"/>
                    </a:lnTo>
                    <a:lnTo>
                      <a:pt x="3923" y="229"/>
                    </a:lnTo>
                    <a:lnTo>
                      <a:pt x="3943" y="229"/>
                    </a:lnTo>
                    <a:lnTo>
                      <a:pt x="3962" y="248"/>
                    </a:lnTo>
                    <a:lnTo>
                      <a:pt x="3981" y="267"/>
                    </a:lnTo>
                    <a:lnTo>
                      <a:pt x="3999" y="267"/>
                    </a:lnTo>
                    <a:lnTo>
                      <a:pt x="3999" y="286"/>
                    </a:lnTo>
                    <a:lnTo>
                      <a:pt x="3999" y="324"/>
                    </a:lnTo>
                    <a:lnTo>
                      <a:pt x="3999" y="344"/>
                    </a:lnTo>
                    <a:lnTo>
                      <a:pt x="4019" y="344"/>
                    </a:lnTo>
                    <a:lnTo>
                      <a:pt x="4038" y="344"/>
                    </a:lnTo>
                    <a:lnTo>
                      <a:pt x="4057" y="344"/>
                    </a:lnTo>
                    <a:lnTo>
                      <a:pt x="4076" y="324"/>
                    </a:lnTo>
                    <a:lnTo>
                      <a:pt x="4095" y="324"/>
                    </a:lnTo>
                    <a:lnTo>
                      <a:pt x="4133" y="344"/>
                    </a:lnTo>
                    <a:lnTo>
                      <a:pt x="4152" y="344"/>
                    </a:lnTo>
                    <a:lnTo>
                      <a:pt x="4152" y="362"/>
                    </a:lnTo>
                    <a:lnTo>
                      <a:pt x="4171" y="362"/>
                    </a:lnTo>
                    <a:lnTo>
                      <a:pt x="4171" y="381"/>
                    </a:lnTo>
                    <a:lnTo>
                      <a:pt x="4171" y="400"/>
                    </a:lnTo>
                    <a:lnTo>
                      <a:pt x="4171" y="420"/>
                    </a:lnTo>
                    <a:lnTo>
                      <a:pt x="4190" y="439"/>
                    </a:lnTo>
                    <a:lnTo>
                      <a:pt x="4209" y="476"/>
                    </a:lnTo>
                    <a:lnTo>
                      <a:pt x="4209" y="515"/>
                    </a:lnTo>
                    <a:lnTo>
                      <a:pt x="4228" y="534"/>
                    </a:lnTo>
                    <a:lnTo>
                      <a:pt x="4228" y="553"/>
                    </a:lnTo>
                    <a:lnTo>
                      <a:pt x="4248" y="553"/>
                    </a:lnTo>
                    <a:lnTo>
                      <a:pt x="4266" y="553"/>
                    </a:lnTo>
                    <a:lnTo>
                      <a:pt x="4304" y="553"/>
                    </a:lnTo>
                    <a:lnTo>
                      <a:pt x="4324" y="553"/>
                    </a:lnTo>
                    <a:lnTo>
                      <a:pt x="4343" y="553"/>
                    </a:lnTo>
                    <a:lnTo>
                      <a:pt x="4343" y="572"/>
                    </a:lnTo>
                    <a:lnTo>
                      <a:pt x="4362" y="572"/>
                    </a:lnTo>
                    <a:lnTo>
                      <a:pt x="4343" y="591"/>
                    </a:lnTo>
                    <a:lnTo>
                      <a:pt x="4343" y="610"/>
                    </a:lnTo>
                    <a:lnTo>
                      <a:pt x="4362" y="610"/>
                    </a:lnTo>
                    <a:lnTo>
                      <a:pt x="4362" y="648"/>
                    </a:lnTo>
                    <a:lnTo>
                      <a:pt x="4380" y="667"/>
                    </a:lnTo>
                    <a:lnTo>
                      <a:pt x="4380" y="705"/>
                    </a:lnTo>
                    <a:lnTo>
                      <a:pt x="4380" y="725"/>
                    </a:lnTo>
                    <a:lnTo>
                      <a:pt x="4400" y="743"/>
                    </a:lnTo>
                    <a:lnTo>
                      <a:pt x="4419" y="743"/>
                    </a:lnTo>
                    <a:lnTo>
                      <a:pt x="4438" y="743"/>
                    </a:lnTo>
                    <a:lnTo>
                      <a:pt x="4495" y="762"/>
                    </a:lnTo>
                    <a:lnTo>
                      <a:pt x="4514" y="762"/>
                    </a:lnTo>
                    <a:lnTo>
                      <a:pt x="4514" y="781"/>
                    </a:lnTo>
                    <a:lnTo>
                      <a:pt x="4533" y="781"/>
                    </a:lnTo>
                    <a:lnTo>
                      <a:pt x="4533" y="801"/>
                    </a:lnTo>
                    <a:lnTo>
                      <a:pt x="4552" y="820"/>
                    </a:lnTo>
                    <a:lnTo>
                      <a:pt x="4571" y="820"/>
                    </a:lnTo>
                    <a:lnTo>
                      <a:pt x="4590" y="820"/>
                    </a:lnTo>
                    <a:lnTo>
                      <a:pt x="4609" y="820"/>
                    </a:lnTo>
                    <a:lnTo>
                      <a:pt x="4629" y="820"/>
                    </a:lnTo>
                    <a:lnTo>
                      <a:pt x="4629" y="801"/>
                    </a:lnTo>
                    <a:lnTo>
                      <a:pt x="4647" y="801"/>
                    </a:lnTo>
                    <a:lnTo>
                      <a:pt x="4647" y="781"/>
                    </a:lnTo>
                    <a:lnTo>
                      <a:pt x="4647" y="762"/>
                    </a:lnTo>
                    <a:lnTo>
                      <a:pt x="4647" y="743"/>
                    </a:lnTo>
                    <a:lnTo>
                      <a:pt x="4647" y="725"/>
                    </a:lnTo>
                    <a:lnTo>
                      <a:pt x="4666" y="705"/>
                    </a:lnTo>
                    <a:lnTo>
                      <a:pt x="4685" y="705"/>
                    </a:lnTo>
                    <a:lnTo>
                      <a:pt x="4724" y="705"/>
                    </a:lnTo>
                    <a:lnTo>
                      <a:pt x="4743" y="686"/>
                    </a:lnTo>
                    <a:lnTo>
                      <a:pt x="4761" y="667"/>
                    </a:lnTo>
                    <a:lnTo>
                      <a:pt x="4761" y="648"/>
                    </a:lnTo>
                    <a:lnTo>
                      <a:pt x="4781" y="648"/>
                    </a:lnTo>
                    <a:lnTo>
                      <a:pt x="4800" y="648"/>
                    </a:lnTo>
                    <a:lnTo>
                      <a:pt x="4800" y="667"/>
                    </a:lnTo>
                    <a:lnTo>
                      <a:pt x="4857" y="667"/>
                    </a:lnTo>
                    <a:lnTo>
                      <a:pt x="4876" y="667"/>
                    </a:lnTo>
                    <a:lnTo>
                      <a:pt x="4876" y="686"/>
                    </a:lnTo>
                    <a:lnTo>
                      <a:pt x="4876" y="725"/>
                    </a:lnTo>
                    <a:lnTo>
                      <a:pt x="4914" y="743"/>
                    </a:lnTo>
                    <a:lnTo>
                      <a:pt x="4933" y="781"/>
                    </a:lnTo>
                    <a:lnTo>
                      <a:pt x="4971" y="801"/>
                    </a:lnTo>
                    <a:lnTo>
                      <a:pt x="4990" y="820"/>
                    </a:lnTo>
                    <a:lnTo>
                      <a:pt x="4990" y="839"/>
                    </a:lnTo>
                    <a:lnTo>
                      <a:pt x="4990" y="857"/>
                    </a:lnTo>
                    <a:lnTo>
                      <a:pt x="4952" y="953"/>
                    </a:lnTo>
                    <a:lnTo>
                      <a:pt x="4933" y="1029"/>
                    </a:lnTo>
                    <a:lnTo>
                      <a:pt x="4933" y="1048"/>
                    </a:lnTo>
                    <a:lnTo>
                      <a:pt x="4933" y="1067"/>
                    </a:lnTo>
                    <a:lnTo>
                      <a:pt x="4952" y="1143"/>
                    </a:lnTo>
                    <a:lnTo>
                      <a:pt x="4952" y="1162"/>
                    </a:lnTo>
                    <a:lnTo>
                      <a:pt x="4933" y="1162"/>
                    </a:lnTo>
                    <a:lnTo>
                      <a:pt x="4914" y="1162"/>
                    </a:lnTo>
                    <a:lnTo>
                      <a:pt x="4895" y="1162"/>
                    </a:lnTo>
                    <a:lnTo>
                      <a:pt x="4895" y="1182"/>
                    </a:lnTo>
                    <a:lnTo>
                      <a:pt x="4895" y="1201"/>
                    </a:lnTo>
                    <a:lnTo>
                      <a:pt x="4895" y="1219"/>
                    </a:lnTo>
                    <a:lnTo>
                      <a:pt x="4876" y="1238"/>
                    </a:lnTo>
                    <a:lnTo>
                      <a:pt x="4876" y="1258"/>
                    </a:lnTo>
                    <a:lnTo>
                      <a:pt x="4876" y="1277"/>
                    </a:lnTo>
                    <a:lnTo>
                      <a:pt x="4895" y="1277"/>
                    </a:lnTo>
                    <a:lnTo>
                      <a:pt x="4914" y="1296"/>
                    </a:lnTo>
                    <a:lnTo>
                      <a:pt x="4933" y="1315"/>
                    </a:lnTo>
                    <a:lnTo>
                      <a:pt x="4933" y="1334"/>
                    </a:lnTo>
                    <a:lnTo>
                      <a:pt x="4933" y="1353"/>
                    </a:lnTo>
                    <a:lnTo>
                      <a:pt x="4933" y="1391"/>
                    </a:lnTo>
                    <a:lnTo>
                      <a:pt x="4952" y="1486"/>
                    </a:lnTo>
                    <a:lnTo>
                      <a:pt x="4971" y="1486"/>
                    </a:lnTo>
                    <a:lnTo>
                      <a:pt x="4971" y="1505"/>
                    </a:lnTo>
                    <a:lnTo>
                      <a:pt x="4990" y="1524"/>
                    </a:lnTo>
                    <a:lnTo>
                      <a:pt x="4990" y="1543"/>
                    </a:lnTo>
                    <a:lnTo>
                      <a:pt x="4990" y="1563"/>
                    </a:lnTo>
                    <a:lnTo>
                      <a:pt x="4971" y="1582"/>
                    </a:lnTo>
                    <a:lnTo>
                      <a:pt x="4971" y="1600"/>
                    </a:lnTo>
                    <a:lnTo>
                      <a:pt x="4952" y="1619"/>
                    </a:lnTo>
                    <a:lnTo>
                      <a:pt x="4933" y="1619"/>
                    </a:lnTo>
                    <a:lnTo>
                      <a:pt x="4933" y="1639"/>
                    </a:lnTo>
                    <a:lnTo>
                      <a:pt x="4914" y="1639"/>
                    </a:lnTo>
                    <a:lnTo>
                      <a:pt x="4933" y="1639"/>
                    </a:lnTo>
                    <a:lnTo>
                      <a:pt x="4933" y="1658"/>
                    </a:lnTo>
                    <a:lnTo>
                      <a:pt x="4952" y="1677"/>
                    </a:lnTo>
                    <a:lnTo>
                      <a:pt x="4952" y="1715"/>
                    </a:lnTo>
                    <a:lnTo>
                      <a:pt x="4952" y="1734"/>
                    </a:lnTo>
                    <a:lnTo>
                      <a:pt x="4971" y="1772"/>
                    </a:lnTo>
                    <a:lnTo>
                      <a:pt x="4952" y="1791"/>
                    </a:lnTo>
                    <a:lnTo>
                      <a:pt x="4952" y="1810"/>
                    </a:lnTo>
                    <a:lnTo>
                      <a:pt x="4952" y="1829"/>
                    </a:lnTo>
                    <a:lnTo>
                      <a:pt x="4952" y="1848"/>
                    </a:lnTo>
                    <a:lnTo>
                      <a:pt x="4952" y="1867"/>
                    </a:lnTo>
                    <a:lnTo>
                      <a:pt x="4952" y="1886"/>
                    </a:lnTo>
                    <a:lnTo>
                      <a:pt x="4933" y="1924"/>
                    </a:lnTo>
                    <a:lnTo>
                      <a:pt x="4914" y="1962"/>
                    </a:lnTo>
                    <a:lnTo>
                      <a:pt x="4914" y="1981"/>
                    </a:lnTo>
                    <a:lnTo>
                      <a:pt x="4914" y="2020"/>
                    </a:lnTo>
                    <a:lnTo>
                      <a:pt x="4914" y="2039"/>
                    </a:lnTo>
                    <a:lnTo>
                      <a:pt x="4914" y="2058"/>
                    </a:lnTo>
                    <a:lnTo>
                      <a:pt x="4933" y="2058"/>
                    </a:lnTo>
                    <a:lnTo>
                      <a:pt x="4933" y="2076"/>
                    </a:lnTo>
                    <a:lnTo>
                      <a:pt x="4914" y="2115"/>
                    </a:lnTo>
                    <a:lnTo>
                      <a:pt x="4914" y="2134"/>
                    </a:lnTo>
                    <a:lnTo>
                      <a:pt x="4914" y="2153"/>
                    </a:lnTo>
                    <a:lnTo>
                      <a:pt x="4971" y="2229"/>
                    </a:lnTo>
                    <a:lnTo>
                      <a:pt x="4971" y="2248"/>
                    </a:lnTo>
                    <a:lnTo>
                      <a:pt x="4990" y="2267"/>
                    </a:lnTo>
                    <a:lnTo>
                      <a:pt x="5009" y="2286"/>
                    </a:lnTo>
                    <a:lnTo>
                      <a:pt x="5009" y="2305"/>
                    </a:lnTo>
                    <a:lnTo>
                      <a:pt x="5009" y="2325"/>
                    </a:lnTo>
                    <a:lnTo>
                      <a:pt x="4990" y="2381"/>
                    </a:lnTo>
                    <a:lnTo>
                      <a:pt x="4990" y="2439"/>
                    </a:lnTo>
                    <a:lnTo>
                      <a:pt x="4990" y="2477"/>
                    </a:lnTo>
                    <a:lnTo>
                      <a:pt x="4990" y="2515"/>
                    </a:lnTo>
                    <a:lnTo>
                      <a:pt x="4971" y="2553"/>
                    </a:lnTo>
                    <a:lnTo>
                      <a:pt x="4990" y="2553"/>
                    </a:lnTo>
                    <a:lnTo>
                      <a:pt x="5009" y="2572"/>
                    </a:lnTo>
                    <a:lnTo>
                      <a:pt x="5009" y="2591"/>
                    </a:lnTo>
                    <a:lnTo>
                      <a:pt x="5009" y="2610"/>
                    </a:lnTo>
                    <a:lnTo>
                      <a:pt x="5009" y="2629"/>
                    </a:lnTo>
                    <a:lnTo>
                      <a:pt x="4990" y="2629"/>
                    </a:lnTo>
                    <a:lnTo>
                      <a:pt x="4971" y="2629"/>
                    </a:lnTo>
                    <a:lnTo>
                      <a:pt x="4971" y="2648"/>
                    </a:lnTo>
                    <a:lnTo>
                      <a:pt x="4971" y="2667"/>
                    </a:lnTo>
                    <a:lnTo>
                      <a:pt x="4971" y="2706"/>
                    </a:lnTo>
                    <a:lnTo>
                      <a:pt x="4971" y="2724"/>
                    </a:lnTo>
                    <a:lnTo>
                      <a:pt x="4952" y="2801"/>
                    </a:lnTo>
                    <a:lnTo>
                      <a:pt x="4952" y="2820"/>
                    </a:lnTo>
                    <a:lnTo>
                      <a:pt x="4971" y="2838"/>
                    </a:lnTo>
                    <a:lnTo>
                      <a:pt x="5009" y="2838"/>
                    </a:lnTo>
                    <a:lnTo>
                      <a:pt x="5980" y="2858"/>
                    </a:lnTo>
                    <a:lnTo>
                      <a:pt x="5980" y="2877"/>
                    </a:lnTo>
                    <a:lnTo>
                      <a:pt x="5962" y="2877"/>
                    </a:lnTo>
                    <a:lnTo>
                      <a:pt x="5980" y="2896"/>
                    </a:lnTo>
                    <a:lnTo>
                      <a:pt x="6019" y="2953"/>
                    </a:lnTo>
                    <a:lnTo>
                      <a:pt x="6038" y="2953"/>
                    </a:lnTo>
                    <a:lnTo>
                      <a:pt x="6057" y="2953"/>
                    </a:lnTo>
                    <a:lnTo>
                      <a:pt x="6076" y="2934"/>
                    </a:lnTo>
                    <a:lnTo>
                      <a:pt x="6095" y="2915"/>
                    </a:lnTo>
                    <a:lnTo>
                      <a:pt x="6114" y="2915"/>
                    </a:lnTo>
                    <a:lnTo>
                      <a:pt x="6133" y="2915"/>
                    </a:lnTo>
                    <a:lnTo>
                      <a:pt x="6152" y="2953"/>
                    </a:lnTo>
                    <a:lnTo>
                      <a:pt x="6171" y="2953"/>
                    </a:lnTo>
                    <a:lnTo>
                      <a:pt x="6209" y="2953"/>
                    </a:lnTo>
                    <a:lnTo>
                      <a:pt x="6229" y="2953"/>
                    </a:lnTo>
                    <a:lnTo>
                      <a:pt x="6247" y="2953"/>
                    </a:lnTo>
                    <a:lnTo>
                      <a:pt x="6266" y="2953"/>
                    </a:lnTo>
                    <a:lnTo>
                      <a:pt x="6285" y="2953"/>
                    </a:lnTo>
                    <a:lnTo>
                      <a:pt x="6305" y="2953"/>
                    </a:lnTo>
                    <a:lnTo>
                      <a:pt x="6324" y="2953"/>
                    </a:lnTo>
                    <a:lnTo>
                      <a:pt x="6343" y="2972"/>
                    </a:lnTo>
                    <a:lnTo>
                      <a:pt x="6361" y="2972"/>
                    </a:lnTo>
                    <a:lnTo>
                      <a:pt x="6381" y="2991"/>
                    </a:lnTo>
                    <a:lnTo>
                      <a:pt x="6400" y="2991"/>
                    </a:lnTo>
                    <a:lnTo>
                      <a:pt x="6400" y="3029"/>
                    </a:lnTo>
                    <a:lnTo>
                      <a:pt x="6400" y="3048"/>
                    </a:lnTo>
                    <a:lnTo>
                      <a:pt x="6419" y="3067"/>
                    </a:lnTo>
                    <a:lnTo>
                      <a:pt x="6419" y="3086"/>
                    </a:lnTo>
                    <a:lnTo>
                      <a:pt x="6419" y="3105"/>
                    </a:lnTo>
                    <a:lnTo>
                      <a:pt x="6457" y="3200"/>
                    </a:lnTo>
                    <a:lnTo>
                      <a:pt x="6476" y="3219"/>
                    </a:lnTo>
                    <a:lnTo>
                      <a:pt x="6457" y="3219"/>
                    </a:lnTo>
                    <a:lnTo>
                      <a:pt x="6457" y="3239"/>
                    </a:lnTo>
                    <a:lnTo>
                      <a:pt x="6438" y="3258"/>
                    </a:lnTo>
                    <a:lnTo>
                      <a:pt x="6419" y="3258"/>
                    </a:lnTo>
                    <a:lnTo>
                      <a:pt x="6419" y="3277"/>
                    </a:lnTo>
                    <a:lnTo>
                      <a:pt x="6400" y="3296"/>
                    </a:lnTo>
                    <a:lnTo>
                      <a:pt x="6400" y="3315"/>
                    </a:lnTo>
                    <a:lnTo>
                      <a:pt x="6381" y="3334"/>
                    </a:lnTo>
                    <a:lnTo>
                      <a:pt x="6381" y="3353"/>
                    </a:lnTo>
                    <a:lnTo>
                      <a:pt x="6361" y="3353"/>
                    </a:lnTo>
                    <a:lnTo>
                      <a:pt x="6305" y="3410"/>
                    </a:lnTo>
                    <a:lnTo>
                      <a:pt x="6285" y="3410"/>
                    </a:lnTo>
                    <a:lnTo>
                      <a:pt x="6285" y="3429"/>
                    </a:lnTo>
                    <a:lnTo>
                      <a:pt x="6285" y="3467"/>
                    </a:lnTo>
                    <a:lnTo>
                      <a:pt x="6285" y="3563"/>
                    </a:lnTo>
                    <a:lnTo>
                      <a:pt x="6305" y="3600"/>
                    </a:lnTo>
                    <a:lnTo>
                      <a:pt x="6305" y="3639"/>
                    </a:lnTo>
                    <a:lnTo>
                      <a:pt x="6305" y="3658"/>
                    </a:lnTo>
                    <a:lnTo>
                      <a:pt x="6305" y="3677"/>
                    </a:lnTo>
                    <a:lnTo>
                      <a:pt x="6324" y="3696"/>
                    </a:lnTo>
                    <a:lnTo>
                      <a:pt x="6324" y="3715"/>
                    </a:lnTo>
                    <a:lnTo>
                      <a:pt x="6343" y="3715"/>
                    </a:lnTo>
                    <a:lnTo>
                      <a:pt x="6361" y="3715"/>
                    </a:lnTo>
                    <a:lnTo>
                      <a:pt x="6381" y="3715"/>
                    </a:lnTo>
                    <a:lnTo>
                      <a:pt x="6400" y="3715"/>
                    </a:lnTo>
                    <a:lnTo>
                      <a:pt x="6419" y="3772"/>
                    </a:lnTo>
                    <a:lnTo>
                      <a:pt x="6438" y="3810"/>
                    </a:lnTo>
                    <a:lnTo>
                      <a:pt x="6457" y="3848"/>
                    </a:lnTo>
                    <a:lnTo>
                      <a:pt x="6476" y="3905"/>
                    </a:lnTo>
                    <a:lnTo>
                      <a:pt x="6495" y="3905"/>
                    </a:lnTo>
                    <a:lnTo>
                      <a:pt x="6495" y="3925"/>
                    </a:lnTo>
                    <a:lnTo>
                      <a:pt x="6495" y="4039"/>
                    </a:lnTo>
                    <a:lnTo>
                      <a:pt x="6495" y="4057"/>
                    </a:lnTo>
                    <a:lnTo>
                      <a:pt x="6514" y="4115"/>
                    </a:lnTo>
                    <a:lnTo>
                      <a:pt x="6533" y="4153"/>
                    </a:lnTo>
                    <a:lnTo>
                      <a:pt x="6552" y="4172"/>
                    </a:lnTo>
                    <a:lnTo>
                      <a:pt x="6552" y="4191"/>
                    </a:lnTo>
                    <a:lnTo>
                      <a:pt x="6533" y="4229"/>
                    </a:lnTo>
                    <a:lnTo>
                      <a:pt x="6476" y="4401"/>
                    </a:lnTo>
                    <a:lnTo>
                      <a:pt x="6400" y="4477"/>
                    </a:lnTo>
                    <a:lnTo>
                      <a:pt x="6381" y="4496"/>
                    </a:lnTo>
                    <a:lnTo>
                      <a:pt x="6381" y="4534"/>
                    </a:lnTo>
                    <a:lnTo>
                      <a:pt x="6361" y="4591"/>
                    </a:lnTo>
                    <a:lnTo>
                      <a:pt x="6361" y="4610"/>
                    </a:lnTo>
                    <a:lnTo>
                      <a:pt x="6343" y="4629"/>
                    </a:lnTo>
                    <a:lnTo>
                      <a:pt x="6343" y="4648"/>
                    </a:lnTo>
                    <a:lnTo>
                      <a:pt x="6324" y="4687"/>
                    </a:lnTo>
                    <a:lnTo>
                      <a:pt x="6305" y="4687"/>
                    </a:lnTo>
                    <a:lnTo>
                      <a:pt x="6305" y="4705"/>
                    </a:lnTo>
                    <a:lnTo>
                      <a:pt x="6285" y="4705"/>
                    </a:lnTo>
                    <a:lnTo>
                      <a:pt x="6247" y="4705"/>
                    </a:lnTo>
                    <a:lnTo>
                      <a:pt x="6229" y="4705"/>
                    </a:lnTo>
                    <a:lnTo>
                      <a:pt x="6229" y="4724"/>
                    </a:lnTo>
                    <a:lnTo>
                      <a:pt x="6209" y="4724"/>
                    </a:lnTo>
                    <a:lnTo>
                      <a:pt x="6190" y="4743"/>
                    </a:lnTo>
                    <a:lnTo>
                      <a:pt x="6171" y="4763"/>
                    </a:lnTo>
                    <a:lnTo>
                      <a:pt x="6152" y="4801"/>
                    </a:lnTo>
                    <a:lnTo>
                      <a:pt x="6133" y="4819"/>
                    </a:lnTo>
                    <a:lnTo>
                      <a:pt x="6133" y="4839"/>
                    </a:lnTo>
                    <a:lnTo>
                      <a:pt x="6133" y="4858"/>
                    </a:lnTo>
                    <a:lnTo>
                      <a:pt x="6133" y="4877"/>
                    </a:lnTo>
                    <a:lnTo>
                      <a:pt x="6133" y="4896"/>
                    </a:lnTo>
                    <a:lnTo>
                      <a:pt x="6057" y="4991"/>
                    </a:lnTo>
                    <a:lnTo>
                      <a:pt x="6057" y="5029"/>
                    </a:lnTo>
                    <a:lnTo>
                      <a:pt x="6057" y="5048"/>
                    </a:lnTo>
                    <a:lnTo>
                      <a:pt x="6038" y="5067"/>
                    </a:lnTo>
                    <a:lnTo>
                      <a:pt x="6038" y="5105"/>
                    </a:lnTo>
                    <a:lnTo>
                      <a:pt x="6038" y="5124"/>
                    </a:lnTo>
                    <a:lnTo>
                      <a:pt x="6038" y="5144"/>
                    </a:lnTo>
                    <a:lnTo>
                      <a:pt x="6019" y="5163"/>
                    </a:lnTo>
                    <a:lnTo>
                      <a:pt x="6019" y="5181"/>
                    </a:lnTo>
                    <a:lnTo>
                      <a:pt x="6000" y="5181"/>
                    </a:lnTo>
                    <a:lnTo>
                      <a:pt x="5924" y="5220"/>
                    </a:lnTo>
                    <a:lnTo>
                      <a:pt x="5771" y="5334"/>
                    </a:lnTo>
                    <a:lnTo>
                      <a:pt x="5733" y="5372"/>
                    </a:lnTo>
                    <a:lnTo>
                      <a:pt x="5714" y="5391"/>
                    </a:lnTo>
                    <a:lnTo>
                      <a:pt x="5638" y="5334"/>
                    </a:lnTo>
                    <a:lnTo>
                      <a:pt x="5562" y="5315"/>
                    </a:lnTo>
                    <a:lnTo>
                      <a:pt x="5543" y="5296"/>
                    </a:lnTo>
                    <a:lnTo>
                      <a:pt x="5523" y="5277"/>
                    </a:lnTo>
                    <a:lnTo>
                      <a:pt x="5467" y="5277"/>
                    </a:lnTo>
                    <a:lnTo>
                      <a:pt x="5428" y="5277"/>
                    </a:lnTo>
                    <a:lnTo>
                      <a:pt x="5409" y="5258"/>
                    </a:lnTo>
                    <a:lnTo>
                      <a:pt x="5409" y="5220"/>
                    </a:lnTo>
                    <a:lnTo>
                      <a:pt x="5409" y="5200"/>
                    </a:lnTo>
                    <a:lnTo>
                      <a:pt x="5390" y="5200"/>
                    </a:lnTo>
                    <a:lnTo>
                      <a:pt x="5390" y="5220"/>
                    </a:lnTo>
                    <a:lnTo>
                      <a:pt x="5371" y="5220"/>
                    </a:lnTo>
                    <a:lnTo>
                      <a:pt x="5333" y="5220"/>
                    </a:lnTo>
                    <a:lnTo>
                      <a:pt x="5333" y="5239"/>
                    </a:lnTo>
                    <a:lnTo>
                      <a:pt x="5314" y="5258"/>
                    </a:lnTo>
                    <a:lnTo>
                      <a:pt x="5257" y="5258"/>
                    </a:lnTo>
                    <a:lnTo>
                      <a:pt x="5219" y="5258"/>
                    </a:lnTo>
                    <a:lnTo>
                      <a:pt x="5200" y="5258"/>
                    </a:lnTo>
                    <a:lnTo>
                      <a:pt x="5181" y="5239"/>
                    </a:lnTo>
                    <a:lnTo>
                      <a:pt x="5162" y="5239"/>
                    </a:lnTo>
                    <a:lnTo>
                      <a:pt x="5142" y="5239"/>
                    </a:lnTo>
                    <a:lnTo>
                      <a:pt x="5123" y="5239"/>
                    </a:lnTo>
                    <a:lnTo>
                      <a:pt x="5066" y="5258"/>
                    </a:lnTo>
                    <a:lnTo>
                      <a:pt x="5028" y="5277"/>
                    </a:lnTo>
                    <a:lnTo>
                      <a:pt x="4971" y="5277"/>
                    </a:lnTo>
                    <a:lnTo>
                      <a:pt x="4933" y="5277"/>
                    </a:lnTo>
                    <a:lnTo>
                      <a:pt x="4895" y="5239"/>
                    </a:lnTo>
                    <a:lnTo>
                      <a:pt x="4819" y="5258"/>
                    </a:lnTo>
                    <a:lnTo>
                      <a:pt x="4800" y="5258"/>
                    </a:lnTo>
                    <a:lnTo>
                      <a:pt x="4781" y="5258"/>
                    </a:lnTo>
                    <a:lnTo>
                      <a:pt x="4761" y="5277"/>
                    </a:lnTo>
                    <a:lnTo>
                      <a:pt x="4743" y="5277"/>
                    </a:lnTo>
                    <a:lnTo>
                      <a:pt x="4724" y="5277"/>
                    </a:lnTo>
                    <a:lnTo>
                      <a:pt x="4705" y="5277"/>
                    </a:lnTo>
                    <a:lnTo>
                      <a:pt x="4685" y="5277"/>
                    </a:lnTo>
                    <a:lnTo>
                      <a:pt x="4666" y="5277"/>
                    </a:lnTo>
                    <a:lnTo>
                      <a:pt x="4647" y="5277"/>
                    </a:lnTo>
                    <a:lnTo>
                      <a:pt x="4629" y="5200"/>
                    </a:lnTo>
                    <a:lnTo>
                      <a:pt x="4629" y="5181"/>
                    </a:lnTo>
                    <a:lnTo>
                      <a:pt x="4609" y="5181"/>
                    </a:lnTo>
                    <a:lnTo>
                      <a:pt x="4590" y="5181"/>
                    </a:lnTo>
                    <a:lnTo>
                      <a:pt x="4552" y="5124"/>
                    </a:lnTo>
                    <a:lnTo>
                      <a:pt x="4533" y="5124"/>
                    </a:lnTo>
                    <a:lnTo>
                      <a:pt x="4514" y="5105"/>
                    </a:lnTo>
                    <a:lnTo>
                      <a:pt x="4495" y="5086"/>
                    </a:lnTo>
                    <a:lnTo>
                      <a:pt x="4476" y="5067"/>
                    </a:lnTo>
                    <a:lnTo>
                      <a:pt x="4438" y="5029"/>
                    </a:lnTo>
                    <a:lnTo>
                      <a:pt x="4419" y="5010"/>
                    </a:lnTo>
                    <a:lnTo>
                      <a:pt x="4419" y="4991"/>
                    </a:lnTo>
                    <a:lnTo>
                      <a:pt x="4400" y="4972"/>
                    </a:lnTo>
                    <a:lnTo>
                      <a:pt x="4400" y="4915"/>
                    </a:lnTo>
                    <a:lnTo>
                      <a:pt x="4400" y="4896"/>
                    </a:lnTo>
                    <a:lnTo>
                      <a:pt x="4380" y="4896"/>
                    </a:lnTo>
                    <a:lnTo>
                      <a:pt x="4362" y="4877"/>
                    </a:lnTo>
                    <a:lnTo>
                      <a:pt x="4343" y="4896"/>
                    </a:lnTo>
                    <a:lnTo>
                      <a:pt x="4324" y="4877"/>
                    </a:lnTo>
                    <a:lnTo>
                      <a:pt x="4304" y="4877"/>
                    </a:lnTo>
                    <a:lnTo>
                      <a:pt x="4266" y="4877"/>
                    </a:lnTo>
                    <a:lnTo>
                      <a:pt x="4266" y="4896"/>
                    </a:lnTo>
                    <a:lnTo>
                      <a:pt x="4248" y="4896"/>
                    </a:lnTo>
                    <a:lnTo>
                      <a:pt x="4228" y="4896"/>
                    </a:lnTo>
                    <a:lnTo>
                      <a:pt x="4209" y="4896"/>
                    </a:lnTo>
                    <a:lnTo>
                      <a:pt x="4152" y="4896"/>
                    </a:lnTo>
                    <a:lnTo>
                      <a:pt x="4133" y="4877"/>
                    </a:lnTo>
                    <a:lnTo>
                      <a:pt x="4114" y="4877"/>
                    </a:lnTo>
                    <a:lnTo>
                      <a:pt x="4114" y="4858"/>
                    </a:lnTo>
                    <a:lnTo>
                      <a:pt x="4076" y="4839"/>
                    </a:lnTo>
                    <a:lnTo>
                      <a:pt x="4076" y="4819"/>
                    </a:lnTo>
                    <a:lnTo>
                      <a:pt x="4057" y="4819"/>
                    </a:lnTo>
                    <a:lnTo>
                      <a:pt x="3999" y="4819"/>
                    </a:lnTo>
                    <a:lnTo>
                      <a:pt x="3904" y="4782"/>
                    </a:lnTo>
                    <a:lnTo>
                      <a:pt x="3904" y="4763"/>
                    </a:lnTo>
                    <a:lnTo>
                      <a:pt x="3904" y="4743"/>
                    </a:lnTo>
                    <a:lnTo>
                      <a:pt x="3885" y="4743"/>
                    </a:lnTo>
                    <a:lnTo>
                      <a:pt x="3867" y="4724"/>
                    </a:lnTo>
                    <a:lnTo>
                      <a:pt x="3847" y="4743"/>
                    </a:lnTo>
                    <a:lnTo>
                      <a:pt x="3828" y="4743"/>
                    </a:lnTo>
                    <a:lnTo>
                      <a:pt x="3809" y="4743"/>
                    </a:lnTo>
                    <a:lnTo>
                      <a:pt x="3790" y="4743"/>
                    </a:lnTo>
                    <a:lnTo>
                      <a:pt x="3790" y="4763"/>
                    </a:lnTo>
                    <a:lnTo>
                      <a:pt x="3771" y="4763"/>
                    </a:lnTo>
                    <a:lnTo>
                      <a:pt x="3752" y="4743"/>
                    </a:lnTo>
                    <a:lnTo>
                      <a:pt x="3733" y="4724"/>
                    </a:lnTo>
                    <a:lnTo>
                      <a:pt x="3733" y="4705"/>
                    </a:lnTo>
                    <a:lnTo>
                      <a:pt x="3714" y="4705"/>
                    </a:lnTo>
                    <a:lnTo>
                      <a:pt x="3695" y="4687"/>
                    </a:lnTo>
                    <a:lnTo>
                      <a:pt x="3657" y="4629"/>
                    </a:lnTo>
                    <a:lnTo>
                      <a:pt x="3657" y="4610"/>
                    </a:lnTo>
                    <a:lnTo>
                      <a:pt x="3638" y="4610"/>
                    </a:lnTo>
                    <a:lnTo>
                      <a:pt x="3638" y="4629"/>
                    </a:lnTo>
                    <a:lnTo>
                      <a:pt x="3619" y="4629"/>
                    </a:lnTo>
                    <a:lnTo>
                      <a:pt x="3600" y="4610"/>
                    </a:lnTo>
                    <a:lnTo>
                      <a:pt x="3581" y="4610"/>
                    </a:lnTo>
                    <a:lnTo>
                      <a:pt x="3581" y="4591"/>
                    </a:lnTo>
                    <a:lnTo>
                      <a:pt x="3581" y="4572"/>
                    </a:lnTo>
                    <a:lnTo>
                      <a:pt x="3562" y="4553"/>
                    </a:lnTo>
                    <a:lnTo>
                      <a:pt x="3562" y="4534"/>
                    </a:lnTo>
                    <a:lnTo>
                      <a:pt x="3542" y="4515"/>
                    </a:lnTo>
                    <a:lnTo>
                      <a:pt x="3523" y="4515"/>
                    </a:lnTo>
                    <a:lnTo>
                      <a:pt x="3523" y="4496"/>
                    </a:lnTo>
                    <a:lnTo>
                      <a:pt x="3542" y="4496"/>
                    </a:lnTo>
                    <a:lnTo>
                      <a:pt x="3542" y="4477"/>
                    </a:lnTo>
                    <a:lnTo>
                      <a:pt x="3523" y="4477"/>
                    </a:lnTo>
                    <a:lnTo>
                      <a:pt x="3523" y="4438"/>
                    </a:lnTo>
                    <a:lnTo>
                      <a:pt x="3505" y="4420"/>
                    </a:lnTo>
                    <a:lnTo>
                      <a:pt x="3486" y="4420"/>
                    </a:lnTo>
                    <a:lnTo>
                      <a:pt x="3466" y="4401"/>
                    </a:lnTo>
                    <a:lnTo>
                      <a:pt x="3447" y="4401"/>
                    </a:lnTo>
                    <a:lnTo>
                      <a:pt x="3428" y="4420"/>
                    </a:lnTo>
                    <a:lnTo>
                      <a:pt x="3409" y="4420"/>
                    </a:lnTo>
                    <a:lnTo>
                      <a:pt x="3409" y="4438"/>
                    </a:lnTo>
                    <a:lnTo>
                      <a:pt x="3390" y="4438"/>
                    </a:lnTo>
                    <a:lnTo>
                      <a:pt x="3371" y="4458"/>
                    </a:lnTo>
                    <a:lnTo>
                      <a:pt x="3352" y="4458"/>
                    </a:lnTo>
                    <a:lnTo>
                      <a:pt x="3352" y="4477"/>
                    </a:lnTo>
                    <a:lnTo>
                      <a:pt x="3276" y="4477"/>
                    </a:lnTo>
                    <a:lnTo>
                      <a:pt x="3238" y="4438"/>
                    </a:lnTo>
                    <a:lnTo>
                      <a:pt x="3219" y="4438"/>
                    </a:lnTo>
                    <a:lnTo>
                      <a:pt x="3181" y="4420"/>
                    </a:lnTo>
                    <a:lnTo>
                      <a:pt x="3181" y="4401"/>
                    </a:lnTo>
                    <a:lnTo>
                      <a:pt x="3161" y="4401"/>
                    </a:lnTo>
                    <a:lnTo>
                      <a:pt x="3161" y="4382"/>
                    </a:lnTo>
                    <a:lnTo>
                      <a:pt x="3142" y="4382"/>
                    </a:lnTo>
                    <a:lnTo>
                      <a:pt x="3142" y="4362"/>
                    </a:lnTo>
                    <a:lnTo>
                      <a:pt x="3142" y="4343"/>
                    </a:lnTo>
                    <a:lnTo>
                      <a:pt x="3124" y="4343"/>
                    </a:lnTo>
                    <a:lnTo>
                      <a:pt x="3124" y="4324"/>
                    </a:lnTo>
                    <a:lnTo>
                      <a:pt x="3105" y="4324"/>
                    </a:lnTo>
                    <a:lnTo>
                      <a:pt x="3085" y="4324"/>
                    </a:lnTo>
                    <a:lnTo>
                      <a:pt x="3066" y="4324"/>
                    </a:lnTo>
                    <a:lnTo>
                      <a:pt x="3047" y="4324"/>
                    </a:lnTo>
                    <a:lnTo>
                      <a:pt x="3009" y="4286"/>
                    </a:lnTo>
                    <a:lnTo>
                      <a:pt x="2971" y="4267"/>
                    </a:lnTo>
                    <a:lnTo>
                      <a:pt x="2971" y="4248"/>
                    </a:lnTo>
                    <a:lnTo>
                      <a:pt x="2838" y="4229"/>
                    </a:lnTo>
                    <a:lnTo>
                      <a:pt x="2819" y="4229"/>
                    </a:lnTo>
                    <a:lnTo>
                      <a:pt x="2780" y="4248"/>
                    </a:lnTo>
                    <a:lnTo>
                      <a:pt x="2743" y="4286"/>
                    </a:lnTo>
                    <a:lnTo>
                      <a:pt x="2743" y="4306"/>
                    </a:lnTo>
                    <a:lnTo>
                      <a:pt x="2724" y="4306"/>
                    </a:lnTo>
                    <a:lnTo>
                      <a:pt x="2724" y="4324"/>
                    </a:lnTo>
                    <a:lnTo>
                      <a:pt x="2704" y="4324"/>
                    </a:lnTo>
                    <a:lnTo>
                      <a:pt x="2685" y="4306"/>
                    </a:lnTo>
                    <a:lnTo>
                      <a:pt x="2666" y="4306"/>
                    </a:lnTo>
                    <a:lnTo>
                      <a:pt x="2647" y="4306"/>
                    </a:lnTo>
                    <a:lnTo>
                      <a:pt x="2628" y="4324"/>
                    </a:lnTo>
                    <a:lnTo>
                      <a:pt x="2609" y="4286"/>
                    </a:lnTo>
                    <a:lnTo>
                      <a:pt x="2552" y="4286"/>
                    </a:lnTo>
                    <a:lnTo>
                      <a:pt x="2533" y="4267"/>
                    </a:lnTo>
                    <a:lnTo>
                      <a:pt x="2514" y="4286"/>
                    </a:lnTo>
                    <a:lnTo>
                      <a:pt x="2514" y="4306"/>
                    </a:lnTo>
                    <a:lnTo>
                      <a:pt x="2495" y="4286"/>
                    </a:lnTo>
                    <a:lnTo>
                      <a:pt x="2476" y="4267"/>
                    </a:lnTo>
                    <a:lnTo>
                      <a:pt x="2457" y="4267"/>
                    </a:lnTo>
                    <a:lnTo>
                      <a:pt x="2438" y="4248"/>
                    </a:lnTo>
                    <a:lnTo>
                      <a:pt x="2419" y="4248"/>
                    </a:lnTo>
                    <a:lnTo>
                      <a:pt x="2419" y="4267"/>
                    </a:lnTo>
                    <a:lnTo>
                      <a:pt x="2399" y="4267"/>
                    </a:lnTo>
                    <a:lnTo>
                      <a:pt x="2399" y="4286"/>
                    </a:lnTo>
                    <a:lnTo>
                      <a:pt x="2381" y="4286"/>
                    </a:lnTo>
                    <a:lnTo>
                      <a:pt x="2381" y="4267"/>
                    </a:lnTo>
                    <a:lnTo>
                      <a:pt x="2362" y="4248"/>
                    </a:lnTo>
                    <a:lnTo>
                      <a:pt x="2343" y="4248"/>
                    </a:lnTo>
                    <a:lnTo>
                      <a:pt x="2304" y="4248"/>
                    </a:lnTo>
                    <a:lnTo>
                      <a:pt x="2285" y="4248"/>
                    </a:lnTo>
                    <a:lnTo>
                      <a:pt x="2267" y="4229"/>
                    </a:lnTo>
                    <a:lnTo>
                      <a:pt x="2247" y="4210"/>
                    </a:lnTo>
                    <a:lnTo>
                      <a:pt x="2228" y="4191"/>
                    </a:lnTo>
                    <a:lnTo>
                      <a:pt x="2228" y="4172"/>
                    </a:lnTo>
                    <a:lnTo>
                      <a:pt x="2209" y="4172"/>
                    </a:lnTo>
                    <a:lnTo>
                      <a:pt x="2190" y="4153"/>
                    </a:lnTo>
                    <a:lnTo>
                      <a:pt x="2190" y="4134"/>
                    </a:lnTo>
                    <a:lnTo>
                      <a:pt x="2190" y="4096"/>
                    </a:lnTo>
                    <a:lnTo>
                      <a:pt x="2209" y="4077"/>
                    </a:lnTo>
                    <a:lnTo>
                      <a:pt x="2209" y="4057"/>
                    </a:lnTo>
                    <a:lnTo>
                      <a:pt x="2209" y="4039"/>
                    </a:lnTo>
                    <a:lnTo>
                      <a:pt x="2190" y="4039"/>
                    </a:lnTo>
                    <a:lnTo>
                      <a:pt x="2190" y="4020"/>
                    </a:lnTo>
                    <a:lnTo>
                      <a:pt x="2171" y="4020"/>
                    </a:lnTo>
                    <a:lnTo>
                      <a:pt x="2171" y="4039"/>
                    </a:lnTo>
                    <a:lnTo>
                      <a:pt x="2152" y="4020"/>
                    </a:lnTo>
                    <a:lnTo>
                      <a:pt x="2133" y="4020"/>
                    </a:lnTo>
                    <a:lnTo>
                      <a:pt x="2133" y="4001"/>
                    </a:lnTo>
                    <a:lnTo>
                      <a:pt x="2095" y="4001"/>
                    </a:lnTo>
                    <a:lnTo>
                      <a:pt x="2038" y="3981"/>
                    </a:lnTo>
                    <a:lnTo>
                      <a:pt x="2018" y="3981"/>
                    </a:lnTo>
                    <a:lnTo>
                      <a:pt x="2018" y="3962"/>
                    </a:lnTo>
                    <a:lnTo>
                      <a:pt x="2000" y="3962"/>
                    </a:lnTo>
                    <a:lnTo>
                      <a:pt x="2000" y="3943"/>
                    </a:lnTo>
                    <a:lnTo>
                      <a:pt x="2000" y="3925"/>
                    </a:lnTo>
                    <a:lnTo>
                      <a:pt x="2000" y="3905"/>
                    </a:lnTo>
                    <a:lnTo>
                      <a:pt x="1981" y="3905"/>
                    </a:lnTo>
                    <a:lnTo>
                      <a:pt x="1981" y="3925"/>
                    </a:lnTo>
                    <a:lnTo>
                      <a:pt x="1981" y="3943"/>
                    </a:lnTo>
                    <a:lnTo>
                      <a:pt x="1962" y="3943"/>
                    </a:lnTo>
                    <a:lnTo>
                      <a:pt x="1942" y="3943"/>
                    </a:lnTo>
                    <a:lnTo>
                      <a:pt x="1942" y="3925"/>
                    </a:lnTo>
                    <a:lnTo>
                      <a:pt x="1962" y="3925"/>
                    </a:lnTo>
                    <a:lnTo>
                      <a:pt x="1923" y="3886"/>
                    </a:lnTo>
                    <a:lnTo>
                      <a:pt x="1904" y="3867"/>
                    </a:lnTo>
                    <a:lnTo>
                      <a:pt x="1904" y="3848"/>
                    </a:lnTo>
                    <a:lnTo>
                      <a:pt x="1904" y="3829"/>
                    </a:lnTo>
                    <a:lnTo>
                      <a:pt x="1886" y="3829"/>
                    </a:lnTo>
                    <a:lnTo>
                      <a:pt x="1866" y="3829"/>
                    </a:lnTo>
                    <a:lnTo>
                      <a:pt x="1866" y="3810"/>
                    </a:lnTo>
                    <a:lnTo>
                      <a:pt x="1828" y="3829"/>
                    </a:lnTo>
                    <a:lnTo>
                      <a:pt x="1809" y="3829"/>
                    </a:lnTo>
                    <a:lnTo>
                      <a:pt x="1790" y="3810"/>
                    </a:lnTo>
                    <a:lnTo>
                      <a:pt x="1771" y="3810"/>
                    </a:lnTo>
                    <a:lnTo>
                      <a:pt x="1733" y="3810"/>
                    </a:lnTo>
                    <a:lnTo>
                      <a:pt x="1714" y="3791"/>
                    </a:lnTo>
                    <a:lnTo>
                      <a:pt x="1695" y="3791"/>
                    </a:lnTo>
                    <a:lnTo>
                      <a:pt x="1695" y="3772"/>
                    </a:lnTo>
                    <a:lnTo>
                      <a:pt x="1695" y="3753"/>
                    </a:lnTo>
                    <a:lnTo>
                      <a:pt x="1714" y="3734"/>
                    </a:lnTo>
                    <a:lnTo>
                      <a:pt x="1714" y="3715"/>
                    </a:lnTo>
                    <a:lnTo>
                      <a:pt x="1695" y="3696"/>
                    </a:lnTo>
                    <a:lnTo>
                      <a:pt x="1676" y="3696"/>
                    </a:lnTo>
                    <a:lnTo>
                      <a:pt x="1676" y="3677"/>
                    </a:lnTo>
                    <a:lnTo>
                      <a:pt x="1676" y="3658"/>
                    </a:lnTo>
                    <a:lnTo>
                      <a:pt x="1676" y="3639"/>
                    </a:lnTo>
                    <a:lnTo>
                      <a:pt x="1676" y="3620"/>
                    </a:lnTo>
                    <a:lnTo>
                      <a:pt x="1657" y="3600"/>
                    </a:lnTo>
                    <a:lnTo>
                      <a:pt x="1637" y="3563"/>
                    </a:lnTo>
                    <a:lnTo>
                      <a:pt x="1619" y="3544"/>
                    </a:lnTo>
                    <a:lnTo>
                      <a:pt x="1600" y="3544"/>
                    </a:lnTo>
                    <a:lnTo>
                      <a:pt x="1600" y="3505"/>
                    </a:lnTo>
                    <a:lnTo>
                      <a:pt x="1581" y="3505"/>
                    </a:lnTo>
                    <a:lnTo>
                      <a:pt x="1581" y="3524"/>
                    </a:lnTo>
                    <a:lnTo>
                      <a:pt x="1581" y="3581"/>
                    </a:lnTo>
                    <a:lnTo>
                      <a:pt x="1561" y="3581"/>
                    </a:lnTo>
                    <a:lnTo>
                      <a:pt x="1542" y="3563"/>
                    </a:lnTo>
                    <a:lnTo>
                      <a:pt x="1523" y="3563"/>
                    </a:lnTo>
                    <a:lnTo>
                      <a:pt x="1523" y="3544"/>
                    </a:lnTo>
                    <a:lnTo>
                      <a:pt x="1523" y="3505"/>
                    </a:lnTo>
                    <a:lnTo>
                      <a:pt x="1523" y="3486"/>
                    </a:lnTo>
                    <a:lnTo>
                      <a:pt x="1523" y="3467"/>
                    </a:lnTo>
                    <a:lnTo>
                      <a:pt x="1523" y="3448"/>
                    </a:lnTo>
                    <a:lnTo>
                      <a:pt x="1542" y="3429"/>
                    </a:lnTo>
                    <a:lnTo>
                      <a:pt x="1523" y="3410"/>
                    </a:lnTo>
                    <a:lnTo>
                      <a:pt x="1505" y="3410"/>
                    </a:lnTo>
                    <a:lnTo>
                      <a:pt x="1505" y="3391"/>
                    </a:lnTo>
                    <a:lnTo>
                      <a:pt x="1505" y="3372"/>
                    </a:lnTo>
                    <a:lnTo>
                      <a:pt x="1505" y="3353"/>
                    </a:lnTo>
                    <a:lnTo>
                      <a:pt x="1505" y="3334"/>
                    </a:lnTo>
                    <a:lnTo>
                      <a:pt x="1485" y="3334"/>
                    </a:lnTo>
                    <a:lnTo>
                      <a:pt x="1466" y="3315"/>
                    </a:lnTo>
                    <a:lnTo>
                      <a:pt x="1428" y="3334"/>
                    </a:lnTo>
                    <a:lnTo>
                      <a:pt x="1409" y="3296"/>
                    </a:lnTo>
                    <a:lnTo>
                      <a:pt x="1371" y="3219"/>
                    </a:lnTo>
                    <a:lnTo>
                      <a:pt x="1371" y="3200"/>
                    </a:lnTo>
                    <a:lnTo>
                      <a:pt x="1390" y="3182"/>
                    </a:lnTo>
                    <a:lnTo>
                      <a:pt x="1390" y="3163"/>
                    </a:lnTo>
                    <a:lnTo>
                      <a:pt x="1409" y="3163"/>
                    </a:lnTo>
                    <a:lnTo>
                      <a:pt x="1390" y="3143"/>
                    </a:lnTo>
                    <a:lnTo>
                      <a:pt x="1371" y="3143"/>
                    </a:lnTo>
                    <a:lnTo>
                      <a:pt x="1352" y="3124"/>
                    </a:lnTo>
                    <a:lnTo>
                      <a:pt x="1352" y="3105"/>
                    </a:lnTo>
                    <a:lnTo>
                      <a:pt x="1352" y="3086"/>
                    </a:lnTo>
                    <a:lnTo>
                      <a:pt x="1371" y="3067"/>
                    </a:lnTo>
                    <a:lnTo>
                      <a:pt x="1371" y="3048"/>
                    </a:lnTo>
                    <a:lnTo>
                      <a:pt x="1352" y="3029"/>
                    </a:lnTo>
                    <a:lnTo>
                      <a:pt x="1333" y="3010"/>
                    </a:lnTo>
                    <a:lnTo>
                      <a:pt x="1333" y="2991"/>
                    </a:lnTo>
                    <a:lnTo>
                      <a:pt x="1352" y="2972"/>
                    </a:lnTo>
                    <a:lnTo>
                      <a:pt x="1390" y="2953"/>
                    </a:lnTo>
                    <a:lnTo>
                      <a:pt x="1390" y="2934"/>
                    </a:lnTo>
                    <a:lnTo>
                      <a:pt x="1390" y="2915"/>
                    </a:lnTo>
                    <a:lnTo>
                      <a:pt x="1390" y="2896"/>
                    </a:lnTo>
                    <a:lnTo>
                      <a:pt x="1390" y="2877"/>
                    </a:lnTo>
                    <a:lnTo>
                      <a:pt x="1409" y="2858"/>
                    </a:lnTo>
                    <a:lnTo>
                      <a:pt x="1409" y="2838"/>
                    </a:lnTo>
                    <a:lnTo>
                      <a:pt x="1428" y="2838"/>
                    </a:lnTo>
                    <a:lnTo>
                      <a:pt x="1428" y="2820"/>
                    </a:lnTo>
                    <a:lnTo>
                      <a:pt x="1409" y="2801"/>
                    </a:lnTo>
                    <a:lnTo>
                      <a:pt x="1409" y="2724"/>
                    </a:lnTo>
                    <a:lnTo>
                      <a:pt x="1409" y="2706"/>
                    </a:lnTo>
                    <a:lnTo>
                      <a:pt x="1390" y="2686"/>
                    </a:lnTo>
                    <a:lnTo>
                      <a:pt x="1371" y="2686"/>
                    </a:lnTo>
                    <a:lnTo>
                      <a:pt x="1333" y="2667"/>
                    </a:lnTo>
                    <a:lnTo>
                      <a:pt x="1333" y="2648"/>
                    </a:lnTo>
                    <a:lnTo>
                      <a:pt x="1352" y="2610"/>
                    </a:lnTo>
                    <a:lnTo>
                      <a:pt x="1352" y="2572"/>
                    </a:lnTo>
                    <a:lnTo>
                      <a:pt x="1352" y="2553"/>
                    </a:lnTo>
                    <a:lnTo>
                      <a:pt x="1352" y="2534"/>
                    </a:lnTo>
                    <a:lnTo>
                      <a:pt x="1333" y="2515"/>
                    </a:lnTo>
                    <a:lnTo>
                      <a:pt x="1314" y="2515"/>
                    </a:lnTo>
                    <a:lnTo>
                      <a:pt x="1295" y="2496"/>
                    </a:lnTo>
                    <a:lnTo>
                      <a:pt x="1295" y="2477"/>
                    </a:lnTo>
                    <a:lnTo>
                      <a:pt x="1314" y="2439"/>
                    </a:lnTo>
                    <a:lnTo>
                      <a:pt x="1295" y="2420"/>
                    </a:lnTo>
                    <a:lnTo>
                      <a:pt x="1295" y="2401"/>
                    </a:lnTo>
                    <a:lnTo>
                      <a:pt x="1295" y="2381"/>
                    </a:lnTo>
                    <a:lnTo>
                      <a:pt x="1295" y="2362"/>
                    </a:lnTo>
                    <a:lnTo>
                      <a:pt x="1295" y="2343"/>
                    </a:lnTo>
                    <a:lnTo>
                      <a:pt x="1314" y="2343"/>
                    </a:lnTo>
                    <a:lnTo>
                      <a:pt x="1333" y="2325"/>
                    </a:lnTo>
                    <a:lnTo>
                      <a:pt x="1352" y="2286"/>
                    </a:lnTo>
                    <a:lnTo>
                      <a:pt x="1333" y="2286"/>
                    </a:lnTo>
                    <a:lnTo>
                      <a:pt x="1333" y="226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2" name="Freeform 12">
                <a:extLst>
                  <a:ext uri="{FF2B5EF4-FFF2-40B4-BE49-F238E27FC236}">
                    <a16:creationId xmlns:a16="http://schemas.microsoft.com/office/drawing/2014/main" id="{0E23CF18-5622-CB42-806F-286F832F1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6663" y="2768600"/>
                <a:ext cx="1917700" cy="1847850"/>
              </a:xfrm>
              <a:custGeom>
                <a:avLst/>
                <a:gdLst>
                  <a:gd name="T0" fmla="*/ 2147483646 w 10649"/>
                  <a:gd name="T1" fmla="*/ 2147483646 h 10268"/>
                  <a:gd name="T2" fmla="*/ 2147483646 w 10649"/>
                  <a:gd name="T3" fmla="*/ 2147483646 h 10268"/>
                  <a:gd name="T4" fmla="*/ 2147483646 w 10649"/>
                  <a:gd name="T5" fmla="*/ 2147483646 h 10268"/>
                  <a:gd name="T6" fmla="*/ 2147483646 w 10649"/>
                  <a:gd name="T7" fmla="*/ 2147483646 h 10268"/>
                  <a:gd name="T8" fmla="*/ 2147483646 w 10649"/>
                  <a:gd name="T9" fmla="*/ 2147483646 h 10268"/>
                  <a:gd name="T10" fmla="*/ 2147483646 w 10649"/>
                  <a:gd name="T11" fmla="*/ 2147483646 h 10268"/>
                  <a:gd name="T12" fmla="*/ 2147483646 w 10649"/>
                  <a:gd name="T13" fmla="*/ 2147483646 h 10268"/>
                  <a:gd name="T14" fmla="*/ 2147483646 w 10649"/>
                  <a:gd name="T15" fmla="*/ 2147483646 h 10268"/>
                  <a:gd name="T16" fmla="*/ 2147483646 w 10649"/>
                  <a:gd name="T17" fmla="*/ 2147483646 h 10268"/>
                  <a:gd name="T18" fmla="*/ 2147483646 w 10649"/>
                  <a:gd name="T19" fmla="*/ 2147483646 h 10268"/>
                  <a:gd name="T20" fmla="*/ 2147483646 w 10649"/>
                  <a:gd name="T21" fmla="*/ 2147483646 h 10268"/>
                  <a:gd name="T22" fmla="*/ 2147483646 w 10649"/>
                  <a:gd name="T23" fmla="*/ 2147483646 h 10268"/>
                  <a:gd name="T24" fmla="*/ 2147483646 w 10649"/>
                  <a:gd name="T25" fmla="*/ 2147483646 h 10268"/>
                  <a:gd name="T26" fmla="*/ 2147483646 w 10649"/>
                  <a:gd name="T27" fmla="*/ 2147483646 h 10268"/>
                  <a:gd name="T28" fmla="*/ 2147483646 w 10649"/>
                  <a:gd name="T29" fmla="*/ 2147483646 h 10268"/>
                  <a:gd name="T30" fmla="*/ 2147483646 w 10649"/>
                  <a:gd name="T31" fmla="*/ 2147483646 h 10268"/>
                  <a:gd name="T32" fmla="*/ 2147483646 w 10649"/>
                  <a:gd name="T33" fmla="*/ 2147483646 h 10268"/>
                  <a:gd name="T34" fmla="*/ 2147483646 w 10649"/>
                  <a:gd name="T35" fmla="*/ 2147483646 h 10268"/>
                  <a:gd name="T36" fmla="*/ 2147483646 w 10649"/>
                  <a:gd name="T37" fmla="*/ 2147483646 h 10268"/>
                  <a:gd name="T38" fmla="*/ 2147483646 w 10649"/>
                  <a:gd name="T39" fmla="*/ 2147483646 h 10268"/>
                  <a:gd name="T40" fmla="*/ 2147483646 w 10649"/>
                  <a:gd name="T41" fmla="*/ 2147483646 h 10268"/>
                  <a:gd name="T42" fmla="*/ 2147483646 w 10649"/>
                  <a:gd name="T43" fmla="*/ 2147483646 h 10268"/>
                  <a:gd name="T44" fmla="*/ 2147483646 w 10649"/>
                  <a:gd name="T45" fmla="*/ 2147483646 h 10268"/>
                  <a:gd name="T46" fmla="*/ 2147483646 w 10649"/>
                  <a:gd name="T47" fmla="*/ 2147483646 h 10268"/>
                  <a:gd name="T48" fmla="*/ 2147483646 w 10649"/>
                  <a:gd name="T49" fmla="*/ 2147483646 h 10268"/>
                  <a:gd name="T50" fmla="*/ 2147483646 w 10649"/>
                  <a:gd name="T51" fmla="*/ 2147483646 h 10268"/>
                  <a:gd name="T52" fmla="*/ 2147483646 w 10649"/>
                  <a:gd name="T53" fmla="*/ 2147483646 h 10268"/>
                  <a:gd name="T54" fmla="*/ 2147483646 w 10649"/>
                  <a:gd name="T55" fmla="*/ 2147483646 h 10268"/>
                  <a:gd name="T56" fmla="*/ 2147483646 w 10649"/>
                  <a:gd name="T57" fmla="*/ 2147483646 h 10268"/>
                  <a:gd name="T58" fmla="*/ 2147483646 w 10649"/>
                  <a:gd name="T59" fmla="*/ 2147483646 h 10268"/>
                  <a:gd name="T60" fmla="*/ 2147483646 w 10649"/>
                  <a:gd name="T61" fmla="*/ 2147483646 h 10268"/>
                  <a:gd name="T62" fmla="*/ 2147483646 w 10649"/>
                  <a:gd name="T63" fmla="*/ 2147483646 h 10268"/>
                  <a:gd name="T64" fmla="*/ 2147483646 w 10649"/>
                  <a:gd name="T65" fmla="*/ 2147483646 h 10268"/>
                  <a:gd name="T66" fmla="*/ 2147483646 w 10649"/>
                  <a:gd name="T67" fmla="*/ 2147483646 h 10268"/>
                  <a:gd name="T68" fmla="*/ 2147483646 w 10649"/>
                  <a:gd name="T69" fmla="*/ 2147483646 h 10268"/>
                  <a:gd name="T70" fmla="*/ 2147483646 w 10649"/>
                  <a:gd name="T71" fmla="*/ 2147483646 h 10268"/>
                  <a:gd name="T72" fmla="*/ 2147483646 w 10649"/>
                  <a:gd name="T73" fmla="*/ 2147483646 h 10268"/>
                  <a:gd name="T74" fmla="*/ 2147483646 w 10649"/>
                  <a:gd name="T75" fmla="*/ 2147483646 h 10268"/>
                  <a:gd name="T76" fmla="*/ 2147483646 w 10649"/>
                  <a:gd name="T77" fmla="*/ 2147483646 h 10268"/>
                  <a:gd name="T78" fmla="*/ 2147483646 w 10649"/>
                  <a:gd name="T79" fmla="*/ 2147483646 h 10268"/>
                  <a:gd name="T80" fmla="*/ 2147483646 w 10649"/>
                  <a:gd name="T81" fmla="*/ 2147483646 h 10268"/>
                  <a:gd name="T82" fmla="*/ 2147483646 w 10649"/>
                  <a:gd name="T83" fmla="*/ 2147483646 h 10268"/>
                  <a:gd name="T84" fmla="*/ 2147483646 w 10649"/>
                  <a:gd name="T85" fmla="*/ 2147483646 h 10268"/>
                  <a:gd name="T86" fmla="*/ 2147483646 w 10649"/>
                  <a:gd name="T87" fmla="*/ 2147483646 h 10268"/>
                  <a:gd name="T88" fmla="*/ 2147483646 w 10649"/>
                  <a:gd name="T89" fmla="*/ 2147483646 h 10268"/>
                  <a:gd name="T90" fmla="*/ 2147483646 w 10649"/>
                  <a:gd name="T91" fmla="*/ 2147483646 h 10268"/>
                  <a:gd name="T92" fmla="*/ 2147483646 w 10649"/>
                  <a:gd name="T93" fmla="*/ 2147483646 h 10268"/>
                  <a:gd name="T94" fmla="*/ 2147483646 w 10649"/>
                  <a:gd name="T95" fmla="*/ 2147483646 h 10268"/>
                  <a:gd name="T96" fmla="*/ 2147483646 w 10649"/>
                  <a:gd name="T97" fmla="*/ 2147483646 h 10268"/>
                  <a:gd name="T98" fmla="*/ 2147483646 w 10649"/>
                  <a:gd name="T99" fmla="*/ 2147483646 h 10268"/>
                  <a:gd name="T100" fmla="*/ 2147483646 w 10649"/>
                  <a:gd name="T101" fmla="*/ 2147483646 h 10268"/>
                  <a:gd name="T102" fmla="*/ 2147483646 w 10649"/>
                  <a:gd name="T103" fmla="*/ 2147483646 h 10268"/>
                  <a:gd name="T104" fmla="*/ 2147483646 w 10649"/>
                  <a:gd name="T105" fmla="*/ 2147483646 h 10268"/>
                  <a:gd name="T106" fmla="*/ 2147483646 w 10649"/>
                  <a:gd name="T107" fmla="*/ 2147483646 h 10268"/>
                  <a:gd name="T108" fmla="*/ 2147483646 w 10649"/>
                  <a:gd name="T109" fmla="*/ 2147483646 h 10268"/>
                  <a:gd name="T110" fmla="*/ 2147483646 w 10649"/>
                  <a:gd name="T111" fmla="*/ 2147483646 h 10268"/>
                  <a:gd name="T112" fmla="*/ 2147483646 w 10649"/>
                  <a:gd name="T113" fmla="*/ 2147483646 h 10268"/>
                  <a:gd name="T114" fmla="*/ 2147483646 w 10649"/>
                  <a:gd name="T115" fmla="*/ 2147483646 h 10268"/>
                  <a:gd name="T116" fmla="*/ 2147483646 w 10649"/>
                  <a:gd name="T117" fmla="*/ 2147483646 h 10268"/>
                  <a:gd name="T118" fmla="*/ 2147483646 w 10649"/>
                  <a:gd name="T119" fmla="*/ 2147483646 h 10268"/>
                  <a:gd name="T120" fmla="*/ 2147483646 w 10649"/>
                  <a:gd name="T121" fmla="*/ 2147483646 h 10268"/>
                  <a:gd name="T122" fmla="*/ 2147483646 w 10649"/>
                  <a:gd name="T123" fmla="*/ 2147483646 h 10268"/>
                  <a:gd name="T124" fmla="*/ 2147483646 w 10649"/>
                  <a:gd name="T125" fmla="*/ 2147483646 h 10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649" h="10268">
                    <a:moveTo>
                      <a:pt x="3638" y="9981"/>
                    </a:moveTo>
                    <a:lnTo>
                      <a:pt x="3619" y="9981"/>
                    </a:lnTo>
                    <a:lnTo>
                      <a:pt x="3600" y="9962"/>
                    </a:lnTo>
                    <a:lnTo>
                      <a:pt x="3581" y="9943"/>
                    </a:lnTo>
                    <a:lnTo>
                      <a:pt x="3581" y="9924"/>
                    </a:lnTo>
                    <a:lnTo>
                      <a:pt x="3581" y="9905"/>
                    </a:lnTo>
                    <a:lnTo>
                      <a:pt x="3581" y="9867"/>
                    </a:lnTo>
                    <a:lnTo>
                      <a:pt x="3581" y="9848"/>
                    </a:lnTo>
                    <a:lnTo>
                      <a:pt x="3581" y="9829"/>
                    </a:lnTo>
                    <a:lnTo>
                      <a:pt x="3581" y="9810"/>
                    </a:lnTo>
                    <a:lnTo>
                      <a:pt x="3562" y="9790"/>
                    </a:lnTo>
                    <a:lnTo>
                      <a:pt x="3543" y="9771"/>
                    </a:lnTo>
                    <a:lnTo>
                      <a:pt x="3524" y="9753"/>
                    </a:lnTo>
                    <a:lnTo>
                      <a:pt x="3486" y="9753"/>
                    </a:lnTo>
                    <a:lnTo>
                      <a:pt x="3466" y="9771"/>
                    </a:lnTo>
                    <a:lnTo>
                      <a:pt x="3429" y="9771"/>
                    </a:lnTo>
                    <a:lnTo>
                      <a:pt x="3390" y="9753"/>
                    </a:lnTo>
                    <a:lnTo>
                      <a:pt x="3371" y="9753"/>
                    </a:lnTo>
                    <a:lnTo>
                      <a:pt x="3334" y="9714"/>
                    </a:lnTo>
                    <a:lnTo>
                      <a:pt x="3314" y="9714"/>
                    </a:lnTo>
                    <a:lnTo>
                      <a:pt x="3276" y="9695"/>
                    </a:lnTo>
                    <a:lnTo>
                      <a:pt x="3276" y="9676"/>
                    </a:lnTo>
                    <a:lnTo>
                      <a:pt x="3257" y="9657"/>
                    </a:lnTo>
                    <a:lnTo>
                      <a:pt x="3238" y="9657"/>
                    </a:lnTo>
                    <a:lnTo>
                      <a:pt x="3219" y="9638"/>
                    </a:lnTo>
                    <a:lnTo>
                      <a:pt x="3200" y="9638"/>
                    </a:lnTo>
                    <a:lnTo>
                      <a:pt x="3181" y="9638"/>
                    </a:lnTo>
                    <a:lnTo>
                      <a:pt x="3181" y="9600"/>
                    </a:lnTo>
                    <a:lnTo>
                      <a:pt x="3162" y="9581"/>
                    </a:lnTo>
                    <a:lnTo>
                      <a:pt x="3143" y="9581"/>
                    </a:lnTo>
                    <a:lnTo>
                      <a:pt x="3124" y="9581"/>
                    </a:lnTo>
                    <a:lnTo>
                      <a:pt x="3124" y="9562"/>
                    </a:lnTo>
                    <a:lnTo>
                      <a:pt x="3105" y="9562"/>
                    </a:lnTo>
                    <a:lnTo>
                      <a:pt x="3105" y="9543"/>
                    </a:lnTo>
                    <a:lnTo>
                      <a:pt x="3086" y="9543"/>
                    </a:lnTo>
                    <a:lnTo>
                      <a:pt x="3048" y="9543"/>
                    </a:lnTo>
                    <a:lnTo>
                      <a:pt x="3029" y="9524"/>
                    </a:lnTo>
                    <a:lnTo>
                      <a:pt x="3009" y="9486"/>
                    </a:lnTo>
                    <a:lnTo>
                      <a:pt x="2990" y="9448"/>
                    </a:lnTo>
                    <a:lnTo>
                      <a:pt x="2990" y="9372"/>
                    </a:lnTo>
                    <a:lnTo>
                      <a:pt x="2990" y="9353"/>
                    </a:lnTo>
                    <a:lnTo>
                      <a:pt x="2990" y="9333"/>
                    </a:lnTo>
                    <a:lnTo>
                      <a:pt x="2972" y="9314"/>
                    </a:lnTo>
                    <a:lnTo>
                      <a:pt x="2972" y="9238"/>
                    </a:lnTo>
                    <a:lnTo>
                      <a:pt x="2972" y="9219"/>
                    </a:lnTo>
                    <a:lnTo>
                      <a:pt x="2953" y="9200"/>
                    </a:lnTo>
                    <a:lnTo>
                      <a:pt x="2933" y="9143"/>
                    </a:lnTo>
                    <a:lnTo>
                      <a:pt x="2953" y="9124"/>
                    </a:lnTo>
                    <a:lnTo>
                      <a:pt x="2953" y="9105"/>
                    </a:lnTo>
                    <a:lnTo>
                      <a:pt x="2953" y="9067"/>
                    </a:lnTo>
                    <a:lnTo>
                      <a:pt x="2933" y="8991"/>
                    </a:lnTo>
                    <a:lnTo>
                      <a:pt x="2933" y="8952"/>
                    </a:lnTo>
                    <a:lnTo>
                      <a:pt x="2933" y="8914"/>
                    </a:lnTo>
                    <a:lnTo>
                      <a:pt x="2953" y="8896"/>
                    </a:lnTo>
                    <a:lnTo>
                      <a:pt x="3048" y="8781"/>
                    </a:lnTo>
                    <a:lnTo>
                      <a:pt x="3067" y="8743"/>
                    </a:lnTo>
                    <a:lnTo>
                      <a:pt x="3048" y="8705"/>
                    </a:lnTo>
                    <a:lnTo>
                      <a:pt x="3048" y="8686"/>
                    </a:lnTo>
                    <a:lnTo>
                      <a:pt x="3067" y="8667"/>
                    </a:lnTo>
                    <a:lnTo>
                      <a:pt x="3067" y="8571"/>
                    </a:lnTo>
                    <a:lnTo>
                      <a:pt x="3048" y="8552"/>
                    </a:lnTo>
                    <a:lnTo>
                      <a:pt x="3009" y="8552"/>
                    </a:lnTo>
                    <a:lnTo>
                      <a:pt x="2990" y="8591"/>
                    </a:lnTo>
                    <a:lnTo>
                      <a:pt x="2972" y="8610"/>
                    </a:lnTo>
                    <a:lnTo>
                      <a:pt x="2953" y="8610"/>
                    </a:lnTo>
                    <a:lnTo>
                      <a:pt x="2876" y="8610"/>
                    </a:lnTo>
                    <a:lnTo>
                      <a:pt x="2705" y="8591"/>
                    </a:lnTo>
                    <a:lnTo>
                      <a:pt x="2514" y="8591"/>
                    </a:lnTo>
                    <a:lnTo>
                      <a:pt x="2343" y="8591"/>
                    </a:lnTo>
                    <a:lnTo>
                      <a:pt x="2171" y="8571"/>
                    </a:lnTo>
                    <a:lnTo>
                      <a:pt x="1981" y="8571"/>
                    </a:lnTo>
                    <a:lnTo>
                      <a:pt x="1810" y="8571"/>
                    </a:lnTo>
                    <a:lnTo>
                      <a:pt x="1638" y="8552"/>
                    </a:lnTo>
                    <a:lnTo>
                      <a:pt x="1448" y="8552"/>
                    </a:lnTo>
                    <a:lnTo>
                      <a:pt x="1390" y="8552"/>
                    </a:lnTo>
                    <a:lnTo>
                      <a:pt x="1353" y="8533"/>
                    </a:lnTo>
                    <a:lnTo>
                      <a:pt x="1333" y="8495"/>
                    </a:lnTo>
                    <a:lnTo>
                      <a:pt x="1333" y="8400"/>
                    </a:lnTo>
                    <a:lnTo>
                      <a:pt x="1333" y="8286"/>
                    </a:lnTo>
                    <a:lnTo>
                      <a:pt x="1314" y="8134"/>
                    </a:lnTo>
                    <a:lnTo>
                      <a:pt x="1295" y="7943"/>
                    </a:lnTo>
                    <a:lnTo>
                      <a:pt x="1276" y="7809"/>
                    </a:lnTo>
                    <a:lnTo>
                      <a:pt x="1276" y="7772"/>
                    </a:lnTo>
                    <a:lnTo>
                      <a:pt x="1257" y="7753"/>
                    </a:lnTo>
                    <a:lnTo>
                      <a:pt x="1181" y="7657"/>
                    </a:lnTo>
                    <a:lnTo>
                      <a:pt x="1086" y="7524"/>
                    </a:lnTo>
                    <a:lnTo>
                      <a:pt x="1009" y="7448"/>
                    </a:lnTo>
                    <a:lnTo>
                      <a:pt x="972" y="7410"/>
                    </a:lnTo>
                    <a:lnTo>
                      <a:pt x="1143" y="7410"/>
                    </a:lnTo>
                    <a:lnTo>
                      <a:pt x="1257" y="7410"/>
                    </a:lnTo>
                    <a:lnTo>
                      <a:pt x="1257" y="7391"/>
                    </a:lnTo>
                    <a:lnTo>
                      <a:pt x="1257" y="7333"/>
                    </a:lnTo>
                    <a:lnTo>
                      <a:pt x="1257" y="7257"/>
                    </a:lnTo>
                    <a:lnTo>
                      <a:pt x="1238" y="7181"/>
                    </a:lnTo>
                    <a:lnTo>
                      <a:pt x="1238" y="7086"/>
                    </a:lnTo>
                    <a:lnTo>
                      <a:pt x="1238" y="7010"/>
                    </a:lnTo>
                    <a:lnTo>
                      <a:pt x="1238" y="6952"/>
                    </a:lnTo>
                    <a:lnTo>
                      <a:pt x="1219" y="6933"/>
                    </a:lnTo>
                    <a:lnTo>
                      <a:pt x="1181" y="6895"/>
                    </a:lnTo>
                    <a:lnTo>
                      <a:pt x="1162" y="6876"/>
                    </a:lnTo>
                    <a:lnTo>
                      <a:pt x="1200" y="6857"/>
                    </a:lnTo>
                    <a:lnTo>
                      <a:pt x="1181" y="6819"/>
                    </a:lnTo>
                    <a:lnTo>
                      <a:pt x="1162" y="6762"/>
                    </a:lnTo>
                    <a:lnTo>
                      <a:pt x="1143" y="6686"/>
                    </a:lnTo>
                    <a:lnTo>
                      <a:pt x="1086" y="6629"/>
                    </a:lnTo>
                    <a:lnTo>
                      <a:pt x="1067" y="6610"/>
                    </a:lnTo>
                    <a:lnTo>
                      <a:pt x="1067" y="6590"/>
                    </a:lnTo>
                    <a:lnTo>
                      <a:pt x="1067" y="6571"/>
                    </a:lnTo>
                    <a:lnTo>
                      <a:pt x="1067" y="6534"/>
                    </a:lnTo>
                    <a:lnTo>
                      <a:pt x="1067" y="6514"/>
                    </a:lnTo>
                    <a:lnTo>
                      <a:pt x="1067" y="6476"/>
                    </a:lnTo>
                    <a:lnTo>
                      <a:pt x="1067" y="6457"/>
                    </a:lnTo>
                    <a:lnTo>
                      <a:pt x="1086" y="6438"/>
                    </a:lnTo>
                    <a:lnTo>
                      <a:pt x="1104" y="6438"/>
                    </a:lnTo>
                    <a:lnTo>
                      <a:pt x="1124" y="6419"/>
                    </a:lnTo>
                    <a:lnTo>
                      <a:pt x="1124" y="6400"/>
                    </a:lnTo>
                    <a:lnTo>
                      <a:pt x="1143" y="6362"/>
                    </a:lnTo>
                    <a:lnTo>
                      <a:pt x="1143" y="6343"/>
                    </a:lnTo>
                    <a:lnTo>
                      <a:pt x="1143" y="6324"/>
                    </a:lnTo>
                    <a:lnTo>
                      <a:pt x="1124" y="6324"/>
                    </a:lnTo>
                    <a:lnTo>
                      <a:pt x="1124" y="6305"/>
                    </a:lnTo>
                    <a:lnTo>
                      <a:pt x="1124" y="6286"/>
                    </a:lnTo>
                    <a:lnTo>
                      <a:pt x="1104" y="6286"/>
                    </a:lnTo>
                    <a:lnTo>
                      <a:pt x="1104" y="6267"/>
                    </a:lnTo>
                    <a:lnTo>
                      <a:pt x="1086" y="6248"/>
                    </a:lnTo>
                    <a:lnTo>
                      <a:pt x="1086" y="6229"/>
                    </a:lnTo>
                    <a:lnTo>
                      <a:pt x="1067" y="6190"/>
                    </a:lnTo>
                    <a:lnTo>
                      <a:pt x="1067" y="6172"/>
                    </a:lnTo>
                    <a:lnTo>
                      <a:pt x="1067" y="6153"/>
                    </a:lnTo>
                    <a:lnTo>
                      <a:pt x="1048" y="6153"/>
                    </a:lnTo>
                    <a:lnTo>
                      <a:pt x="972" y="6133"/>
                    </a:lnTo>
                    <a:lnTo>
                      <a:pt x="972" y="6114"/>
                    </a:lnTo>
                    <a:lnTo>
                      <a:pt x="952" y="6114"/>
                    </a:lnTo>
                    <a:lnTo>
                      <a:pt x="952" y="6095"/>
                    </a:lnTo>
                    <a:lnTo>
                      <a:pt x="933" y="6095"/>
                    </a:lnTo>
                    <a:lnTo>
                      <a:pt x="895" y="6076"/>
                    </a:lnTo>
                    <a:lnTo>
                      <a:pt x="838" y="6019"/>
                    </a:lnTo>
                    <a:lnTo>
                      <a:pt x="857" y="6000"/>
                    </a:lnTo>
                    <a:lnTo>
                      <a:pt x="895" y="5962"/>
                    </a:lnTo>
                    <a:lnTo>
                      <a:pt x="1048" y="5848"/>
                    </a:lnTo>
                    <a:lnTo>
                      <a:pt x="1124" y="5809"/>
                    </a:lnTo>
                    <a:lnTo>
                      <a:pt x="1143" y="5809"/>
                    </a:lnTo>
                    <a:lnTo>
                      <a:pt x="1143" y="5791"/>
                    </a:lnTo>
                    <a:lnTo>
                      <a:pt x="1162" y="5772"/>
                    </a:lnTo>
                    <a:lnTo>
                      <a:pt x="1162" y="5752"/>
                    </a:lnTo>
                    <a:lnTo>
                      <a:pt x="1162" y="5733"/>
                    </a:lnTo>
                    <a:lnTo>
                      <a:pt x="1162" y="5695"/>
                    </a:lnTo>
                    <a:lnTo>
                      <a:pt x="1181" y="5676"/>
                    </a:lnTo>
                    <a:lnTo>
                      <a:pt x="1181" y="5657"/>
                    </a:lnTo>
                    <a:lnTo>
                      <a:pt x="1181" y="5619"/>
                    </a:lnTo>
                    <a:lnTo>
                      <a:pt x="1257" y="5524"/>
                    </a:lnTo>
                    <a:lnTo>
                      <a:pt x="1257" y="5505"/>
                    </a:lnTo>
                    <a:lnTo>
                      <a:pt x="1257" y="5486"/>
                    </a:lnTo>
                    <a:lnTo>
                      <a:pt x="1257" y="5467"/>
                    </a:lnTo>
                    <a:lnTo>
                      <a:pt x="1257" y="5447"/>
                    </a:lnTo>
                    <a:lnTo>
                      <a:pt x="1276" y="5429"/>
                    </a:lnTo>
                    <a:lnTo>
                      <a:pt x="1295" y="5391"/>
                    </a:lnTo>
                    <a:lnTo>
                      <a:pt x="1314" y="5371"/>
                    </a:lnTo>
                    <a:lnTo>
                      <a:pt x="1333" y="5352"/>
                    </a:lnTo>
                    <a:lnTo>
                      <a:pt x="1353" y="5352"/>
                    </a:lnTo>
                    <a:lnTo>
                      <a:pt x="1353" y="5333"/>
                    </a:lnTo>
                    <a:lnTo>
                      <a:pt x="1371" y="5333"/>
                    </a:lnTo>
                    <a:lnTo>
                      <a:pt x="1409" y="5333"/>
                    </a:lnTo>
                    <a:lnTo>
                      <a:pt x="1429" y="5333"/>
                    </a:lnTo>
                    <a:lnTo>
                      <a:pt x="1429" y="5315"/>
                    </a:lnTo>
                    <a:lnTo>
                      <a:pt x="1448" y="5315"/>
                    </a:lnTo>
                    <a:lnTo>
                      <a:pt x="1467" y="5276"/>
                    </a:lnTo>
                    <a:lnTo>
                      <a:pt x="1467" y="5257"/>
                    </a:lnTo>
                    <a:lnTo>
                      <a:pt x="1485" y="5238"/>
                    </a:lnTo>
                    <a:lnTo>
                      <a:pt x="1485" y="5219"/>
                    </a:lnTo>
                    <a:lnTo>
                      <a:pt x="1505" y="5162"/>
                    </a:lnTo>
                    <a:lnTo>
                      <a:pt x="1505" y="5124"/>
                    </a:lnTo>
                    <a:lnTo>
                      <a:pt x="1524" y="5105"/>
                    </a:lnTo>
                    <a:lnTo>
                      <a:pt x="1600" y="5029"/>
                    </a:lnTo>
                    <a:lnTo>
                      <a:pt x="1657" y="4857"/>
                    </a:lnTo>
                    <a:lnTo>
                      <a:pt x="1676" y="4819"/>
                    </a:lnTo>
                    <a:lnTo>
                      <a:pt x="1676" y="4800"/>
                    </a:lnTo>
                    <a:lnTo>
                      <a:pt x="1657" y="4781"/>
                    </a:lnTo>
                    <a:lnTo>
                      <a:pt x="1638" y="4743"/>
                    </a:lnTo>
                    <a:lnTo>
                      <a:pt x="1619" y="4685"/>
                    </a:lnTo>
                    <a:lnTo>
                      <a:pt x="1619" y="4667"/>
                    </a:lnTo>
                    <a:lnTo>
                      <a:pt x="1619" y="4553"/>
                    </a:lnTo>
                    <a:lnTo>
                      <a:pt x="1619" y="4533"/>
                    </a:lnTo>
                    <a:lnTo>
                      <a:pt x="1600" y="4533"/>
                    </a:lnTo>
                    <a:lnTo>
                      <a:pt x="1581" y="4476"/>
                    </a:lnTo>
                    <a:lnTo>
                      <a:pt x="1562" y="4438"/>
                    </a:lnTo>
                    <a:lnTo>
                      <a:pt x="1543" y="4400"/>
                    </a:lnTo>
                    <a:lnTo>
                      <a:pt x="1524" y="4343"/>
                    </a:lnTo>
                    <a:lnTo>
                      <a:pt x="1505" y="4343"/>
                    </a:lnTo>
                    <a:lnTo>
                      <a:pt x="1485" y="4343"/>
                    </a:lnTo>
                    <a:lnTo>
                      <a:pt x="1467" y="4343"/>
                    </a:lnTo>
                    <a:lnTo>
                      <a:pt x="1448" y="4343"/>
                    </a:lnTo>
                    <a:lnTo>
                      <a:pt x="1448" y="4324"/>
                    </a:lnTo>
                    <a:lnTo>
                      <a:pt x="1429" y="4305"/>
                    </a:lnTo>
                    <a:lnTo>
                      <a:pt x="1429" y="4286"/>
                    </a:lnTo>
                    <a:lnTo>
                      <a:pt x="1429" y="4267"/>
                    </a:lnTo>
                    <a:lnTo>
                      <a:pt x="1429" y="4228"/>
                    </a:lnTo>
                    <a:lnTo>
                      <a:pt x="1409" y="4191"/>
                    </a:lnTo>
                    <a:lnTo>
                      <a:pt x="1409" y="4095"/>
                    </a:lnTo>
                    <a:lnTo>
                      <a:pt x="1409" y="4057"/>
                    </a:lnTo>
                    <a:lnTo>
                      <a:pt x="1409" y="4038"/>
                    </a:lnTo>
                    <a:lnTo>
                      <a:pt x="1429" y="4038"/>
                    </a:lnTo>
                    <a:lnTo>
                      <a:pt x="1485" y="3981"/>
                    </a:lnTo>
                    <a:lnTo>
                      <a:pt x="1505" y="3981"/>
                    </a:lnTo>
                    <a:lnTo>
                      <a:pt x="1505" y="3962"/>
                    </a:lnTo>
                    <a:lnTo>
                      <a:pt x="1524" y="3943"/>
                    </a:lnTo>
                    <a:lnTo>
                      <a:pt x="1524" y="3924"/>
                    </a:lnTo>
                    <a:lnTo>
                      <a:pt x="1543" y="3905"/>
                    </a:lnTo>
                    <a:lnTo>
                      <a:pt x="1543" y="3886"/>
                    </a:lnTo>
                    <a:lnTo>
                      <a:pt x="1562" y="3886"/>
                    </a:lnTo>
                    <a:lnTo>
                      <a:pt x="1581" y="3867"/>
                    </a:lnTo>
                    <a:lnTo>
                      <a:pt x="1581" y="3847"/>
                    </a:lnTo>
                    <a:lnTo>
                      <a:pt x="1600" y="3847"/>
                    </a:lnTo>
                    <a:lnTo>
                      <a:pt x="1581" y="3828"/>
                    </a:lnTo>
                    <a:lnTo>
                      <a:pt x="1543" y="3733"/>
                    </a:lnTo>
                    <a:lnTo>
                      <a:pt x="1543" y="3714"/>
                    </a:lnTo>
                    <a:lnTo>
                      <a:pt x="1543" y="3695"/>
                    </a:lnTo>
                    <a:lnTo>
                      <a:pt x="1524" y="3676"/>
                    </a:lnTo>
                    <a:lnTo>
                      <a:pt x="1524" y="3657"/>
                    </a:lnTo>
                    <a:lnTo>
                      <a:pt x="1524" y="3619"/>
                    </a:lnTo>
                    <a:lnTo>
                      <a:pt x="1505" y="3619"/>
                    </a:lnTo>
                    <a:lnTo>
                      <a:pt x="1485" y="3600"/>
                    </a:lnTo>
                    <a:lnTo>
                      <a:pt x="1467" y="3600"/>
                    </a:lnTo>
                    <a:lnTo>
                      <a:pt x="1448" y="3581"/>
                    </a:lnTo>
                    <a:lnTo>
                      <a:pt x="1429" y="3581"/>
                    </a:lnTo>
                    <a:lnTo>
                      <a:pt x="1409" y="3581"/>
                    </a:lnTo>
                    <a:lnTo>
                      <a:pt x="1390" y="3581"/>
                    </a:lnTo>
                    <a:lnTo>
                      <a:pt x="1371" y="3581"/>
                    </a:lnTo>
                    <a:lnTo>
                      <a:pt x="1353" y="3581"/>
                    </a:lnTo>
                    <a:lnTo>
                      <a:pt x="1333" y="3581"/>
                    </a:lnTo>
                    <a:lnTo>
                      <a:pt x="1295" y="3581"/>
                    </a:lnTo>
                    <a:lnTo>
                      <a:pt x="1276" y="3581"/>
                    </a:lnTo>
                    <a:lnTo>
                      <a:pt x="1257" y="3543"/>
                    </a:lnTo>
                    <a:lnTo>
                      <a:pt x="1238" y="3543"/>
                    </a:lnTo>
                    <a:lnTo>
                      <a:pt x="1219" y="3543"/>
                    </a:lnTo>
                    <a:lnTo>
                      <a:pt x="1200" y="3562"/>
                    </a:lnTo>
                    <a:lnTo>
                      <a:pt x="1181" y="3581"/>
                    </a:lnTo>
                    <a:lnTo>
                      <a:pt x="1162" y="3581"/>
                    </a:lnTo>
                    <a:lnTo>
                      <a:pt x="1143" y="3581"/>
                    </a:lnTo>
                    <a:lnTo>
                      <a:pt x="1104" y="3524"/>
                    </a:lnTo>
                    <a:lnTo>
                      <a:pt x="1086" y="3505"/>
                    </a:lnTo>
                    <a:lnTo>
                      <a:pt x="1104" y="3505"/>
                    </a:lnTo>
                    <a:lnTo>
                      <a:pt x="1104" y="3486"/>
                    </a:lnTo>
                    <a:lnTo>
                      <a:pt x="133" y="3466"/>
                    </a:lnTo>
                    <a:lnTo>
                      <a:pt x="95" y="3466"/>
                    </a:lnTo>
                    <a:lnTo>
                      <a:pt x="76" y="3448"/>
                    </a:lnTo>
                    <a:lnTo>
                      <a:pt x="76" y="3429"/>
                    </a:lnTo>
                    <a:lnTo>
                      <a:pt x="95" y="3352"/>
                    </a:lnTo>
                    <a:lnTo>
                      <a:pt x="95" y="3334"/>
                    </a:lnTo>
                    <a:lnTo>
                      <a:pt x="95" y="3295"/>
                    </a:lnTo>
                    <a:lnTo>
                      <a:pt x="95" y="3276"/>
                    </a:lnTo>
                    <a:lnTo>
                      <a:pt x="95" y="3257"/>
                    </a:lnTo>
                    <a:lnTo>
                      <a:pt x="114" y="3257"/>
                    </a:lnTo>
                    <a:lnTo>
                      <a:pt x="133" y="3257"/>
                    </a:lnTo>
                    <a:lnTo>
                      <a:pt x="133" y="3238"/>
                    </a:lnTo>
                    <a:lnTo>
                      <a:pt x="133" y="3219"/>
                    </a:lnTo>
                    <a:lnTo>
                      <a:pt x="133" y="3200"/>
                    </a:lnTo>
                    <a:lnTo>
                      <a:pt x="114" y="3181"/>
                    </a:lnTo>
                    <a:lnTo>
                      <a:pt x="95" y="3181"/>
                    </a:lnTo>
                    <a:lnTo>
                      <a:pt x="114" y="3143"/>
                    </a:lnTo>
                    <a:lnTo>
                      <a:pt x="114" y="3105"/>
                    </a:lnTo>
                    <a:lnTo>
                      <a:pt x="114" y="3067"/>
                    </a:lnTo>
                    <a:lnTo>
                      <a:pt x="114" y="3009"/>
                    </a:lnTo>
                    <a:lnTo>
                      <a:pt x="133" y="2953"/>
                    </a:lnTo>
                    <a:lnTo>
                      <a:pt x="133" y="2933"/>
                    </a:lnTo>
                    <a:lnTo>
                      <a:pt x="133" y="2914"/>
                    </a:lnTo>
                    <a:lnTo>
                      <a:pt x="114" y="2895"/>
                    </a:lnTo>
                    <a:lnTo>
                      <a:pt x="95" y="2876"/>
                    </a:lnTo>
                    <a:lnTo>
                      <a:pt x="95" y="2857"/>
                    </a:lnTo>
                    <a:lnTo>
                      <a:pt x="38" y="2781"/>
                    </a:lnTo>
                    <a:lnTo>
                      <a:pt x="38" y="2762"/>
                    </a:lnTo>
                    <a:lnTo>
                      <a:pt x="38" y="2743"/>
                    </a:lnTo>
                    <a:lnTo>
                      <a:pt x="57" y="2704"/>
                    </a:lnTo>
                    <a:lnTo>
                      <a:pt x="57" y="2686"/>
                    </a:lnTo>
                    <a:lnTo>
                      <a:pt x="38" y="2686"/>
                    </a:lnTo>
                    <a:lnTo>
                      <a:pt x="38" y="2667"/>
                    </a:lnTo>
                    <a:lnTo>
                      <a:pt x="38" y="2648"/>
                    </a:lnTo>
                    <a:lnTo>
                      <a:pt x="38" y="2609"/>
                    </a:lnTo>
                    <a:lnTo>
                      <a:pt x="38" y="2590"/>
                    </a:lnTo>
                    <a:lnTo>
                      <a:pt x="57" y="2552"/>
                    </a:lnTo>
                    <a:lnTo>
                      <a:pt x="76" y="2514"/>
                    </a:lnTo>
                    <a:lnTo>
                      <a:pt x="76" y="2495"/>
                    </a:lnTo>
                    <a:lnTo>
                      <a:pt x="76" y="2476"/>
                    </a:lnTo>
                    <a:lnTo>
                      <a:pt x="76" y="2457"/>
                    </a:lnTo>
                    <a:lnTo>
                      <a:pt x="76" y="2438"/>
                    </a:lnTo>
                    <a:lnTo>
                      <a:pt x="76" y="2419"/>
                    </a:lnTo>
                    <a:lnTo>
                      <a:pt x="95" y="2400"/>
                    </a:lnTo>
                    <a:lnTo>
                      <a:pt x="76" y="2362"/>
                    </a:lnTo>
                    <a:lnTo>
                      <a:pt x="76" y="2343"/>
                    </a:lnTo>
                    <a:lnTo>
                      <a:pt x="76" y="2305"/>
                    </a:lnTo>
                    <a:lnTo>
                      <a:pt x="57" y="2286"/>
                    </a:lnTo>
                    <a:lnTo>
                      <a:pt x="57" y="2267"/>
                    </a:lnTo>
                    <a:lnTo>
                      <a:pt x="38" y="2267"/>
                    </a:lnTo>
                    <a:lnTo>
                      <a:pt x="57" y="2267"/>
                    </a:lnTo>
                    <a:lnTo>
                      <a:pt x="57" y="2247"/>
                    </a:lnTo>
                    <a:lnTo>
                      <a:pt x="76" y="2247"/>
                    </a:lnTo>
                    <a:lnTo>
                      <a:pt x="95" y="2228"/>
                    </a:lnTo>
                    <a:lnTo>
                      <a:pt x="95" y="2210"/>
                    </a:lnTo>
                    <a:lnTo>
                      <a:pt x="114" y="2191"/>
                    </a:lnTo>
                    <a:lnTo>
                      <a:pt x="114" y="2171"/>
                    </a:lnTo>
                    <a:lnTo>
                      <a:pt x="114" y="2152"/>
                    </a:lnTo>
                    <a:lnTo>
                      <a:pt x="95" y="2133"/>
                    </a:lnTo>
                    <a:lnTo>
                      <a:pt x="95" y="2114"/>
                    </a:lnTo>
                    <a:lnTo>
                      <a:pt x="76" y="2114"/>
                    </a:lnTo>
                    <a:lnTo>
                      <a:pt x="57" y="2019"/>
                    </a:lnTo>
                    <a:lnTo>
                      <a:pt x="57" y="1981"/>
                    </a:lnTo>
                    <a:lnTo>
                      <a:pt x="57" y="1962"/>
                    </a:lnTo>
                    <a:lnTo>
                      <a:pt x="57" y="1943"/>
                    </a:lnTo>
                    <a:lnTo>
                      <a:pt x="38" y="1924"/>
                    </a:lnTo>
                    <a:lnTo>
                      <a:pt x="19" y="1905"/>
                    </a:lnTo>
                    <a:lnTo>
                      <a:pt x="0" y="1905"/>
                    </a:lnTo>
                    <a:lnTo>
                      <a:pt x="0" y="1886"/>
                    </a:lnTo>
                    <a:lnTo>
                      <a:pt x="0" y="1866"/>
                    </a:lnTo>
                    <a:lnTo>
                      <a:pt x="19" y="1847"/>
                    </a:lnTo>
                    <a:lnTo>
                      <a:pt x="19" y="1829"/>
                    </a:lnTo>
                    <a:lnTo>
                      <a:pt x="19" y="1810"/>
                    </a:lnTo>
                    <a:lnTo>
                      <a:pt x="19" y="1790"/>
                    </a:lnTo>
                    <a:lnTo>
                      <a:pt x="38" y="1790"/>
                    </a:lnTo>
                    <a:lnTo>
                      <a:pt x="57" y="1790"/>
                    </a:lnTo>
                    <a:lnTo>
                      <a:pt x="76" y="1790"/>
                    </a:lnTo>
                    <a:lnTo>
                      <a:pt x="76" y="1771"/>
                    </a:lnTo>
                    <a:lnTo>
                      <a:pt x="57" y="1695"/>
                    </a:lnTo>
                    <a:lnTo>
                      <a:pt x="57" y="1676"/>
                    </a:lnTo>
                    <a:lnTo>
                      <a:pt x="57" y="1657"/>
                    </a:lnTo>
                    <a:lnTo>
                      <a:pt x="76" y="1581"/>
                    </a:lnTo>
                    <a:lnTo>
                      <a:pt x="114" y="1485"/>
                    </a:lnTo>
                    <a:lnTo>
                      <a:pt x="114" y="1467"/>
                    </a:lnTo>
                    <a:lnTo>
                      <a:pt x="114" y="1448"/>
                    </a:lnTo>
                    <a:lnTo>
                      <a:pt x="95" y="1429"/>
                    </a:lnTo>
                    <a:lnTo>
                      <a:pt x="57" y="1409"/>
                    </a:lnTo>
                    <a:lnTo>
                      <a:pt x="38" y="1371"/>
                    </a:lnTo>
                    <a:lnTo>
                      <a:pt x="0" y="1353"/>
                    </a:lnTo>
                    <a:lnTo>
                      <a:pt x="2876" y="1333"/>
                    </a:lnTo>
                    <a:lnTo>
                      <a:pt x="2914" y="1314"/>
                    </a:lnTo>
                    <a:lnTo>
                      <a:pt x="2933" y="1295"/>
                    </a:lnTo>
                    <a:lnTo>
                      <a:pt x="2933" y="1276"/>
                    </a:lnTo>
                    <a:lnTo>
                      <a:pt x="2953" y="1219"/>
                    </a:lnTo>
                    <a:lnTo>
                      <a:pt x="2972" y="1200"/>
                    </a:lnTo>
                    <a:lnTo>
                      <a:pt x="2990" y="1162"/>
                    </a:lnTo>
                    <a:lnTo>
                      <a:pt x="2990" y="1143"/>
                    </a:lnTo>
                    <a:lnTo>
                      <a:pt x="2990" y="1124"/>
                    </a:lnTo>
                    <a:lnTo>
                      <a:pt x="2972" y="1124"/>
                    </a:lnTo>
                    <a:lnTo>
                      <a:pt x="2972" y="1104"/>
                    </a:lnTo>
                    <a:lnTo>
                      <a:pt x="2972" y="1048"/>
                    </a:lnTo>
                    <a:lnTo>
                      <a:pt x="2972" y="1028"/>
                    </a:lnTo>
                    <a:lnTo>
                      <a:pt x="2972" y="1009"/>
                    </a:lnTo>
                    <a:lnTo>
                      <a:pt x="3009" y="990"/>
                    </a:lnTo>
                    <a:lnTo>
                      <a:pt x="3009" y="972"/>
                    </a:lnTo>
                    <a:lnTo>
                      <a:pt x="3029" y="952"/>
                    </a:lnTo>
                    <a:lnTo>
                      <a:pt x="3029" y="914"/>
                    </a:lnTo>
                    <a:lnTo>
                      <a:pt x="3048" y="895"/>
                    </a:lnTo>
                    <a:lnTo>
                      <a:pt x="3067" y="876"/>
                    </a:lnTo>
                    <a:lnTo>
                      <a:pt x="3067" y="857"/>
                    </a:lnTo>
                    <a:lnTo>
                      <a:pt x="3067" y="838"/>
                    </a:lnTo>
                    <a:lnTo>
                      <a:pt x="3067" y="819"/>
                    </a:lnTo>
                    <a:lnTo>
                      <a:pt x="3086" y="743"/>
                    </a:lnTo>
                    <a:lnTo>
                      <a:pt x="3086" y="723"/>
                    </a:lnTo>
                    <a:lnTo>
                      <a:pt x="3086" y="705"/>
                    </a:lnTo>
                    <a:lnTo>
                      <a:pt x="3067" y="628"/>
                    </a:lnTo>
                    <a:lnTo>
                      <a:pt x="3067" y="591"/>
                    </a:lnTo>
                    <a:lnTo>
                      <a:pt x="3029" y="552"/>
                    </a:lnTo>
                    <a:lnTo>
                      <a:pt x="3029" y="533"/>
                    </a:lnTo>
                    <a:lnTo>
                      <a:pt x="3029" y="514"/>
                    </a:lnTo>
                    <a:lnTo>
                      <a:pt x="3029" y="495"/>
                    </a:lnTo>
                    <a:lnTo>
                      <a:pt x="3029" y="476"/>
                    </a:lnTo>
                    <a:lnTo>
                      <a:pt x="3029" y="457"/>
                    </a:lnTo>
                    <a:lnTo>
                      <a:pt x="3029" y="438"/>
                    </a:lnTo>
                    <a:lnTo>
                      <a:pt x="3048" y="419"/>
                    </a:lnTo>
                    <a:lnTo>
                      <a:pt x="3067" y="400"/>
                    </a:lnTo>
                    <a:lnTo>
                      <a:pt x="3086" y="381"/>
                    </a:lnTo>
                    <a:lnTo>
                      <a:pt x="3105" y="381"/>
                    </a:lnTo>
                    <a:lnTo>
                      <a:pt x="3124" y="324"/>
                    </a:lnTo>
                    <a:lnTo>
                      <a:pt x="3162" y="286"/>
                    </a:lnTo>
                    <a:lnTo>
                      <a:pt x="3162" y="266"/>
                    </a:lnTo>
                    <a:lnTo>
                      <a:pt x="3181" y="247"/>
                    </a:lnTo>
                    <a:lnTo>
                      <a:pt x="3181" y="229"/>
                    </a:lnTo>
                    <a:lnTo>
                      <a:pt x="3181" y="210"/>
                    </a:lnTo>
                    <a:lnTo>
                      <a:pt x="3181" y="190"/>
                    </a:lnTo>
                    <a:lnTo>
                      <a:pt x="3162" y="171"/>
                    </a:lnTo>
                    <a:lnTo>
                      <a:pt x="3162" y="152"/>
                    </a:lnTo>
                    <a:lnTo>
                      <a:pt x="3162" y="133"/>
                    </a:lnTo>
                    <a:lnTo>
                      <a:pt x="3162" y="114"/>
                    </a:lnTo>
                    <a:lnTo>
                      <a:pt x="3181" y="95"/>
                    </a:lnTo>
                    <a:lnTo>
                      <a:pt x="3181" y="76"/>
                    </a:lnTo>
                    <a:lnTo>
                      <a:pt x="3200" y="57"/>
                    </a:lnTo>
                    <a:lnTo>
                      <a:pt x="3219" y="57"/>
                    </a:lnTo>
                    <a:lnTo>
                      <a:pt x="3238" y="19"/>
                    </a:lnTo>
                    <a:lnTo>
                      <a:pt x="3257" y="0"/>
                    </a:lnTo>
                    <a:lnTo>
                      <a:pt x="3314" y="76"/>
                    </a:lnTo>
                    <a:lnTo>
                      <a:pt x="3390" y="190"/>
                    </a:lnTo>
                    <a:lnTo>
                      <a:pt x="3410" y="229"/>
                    </a:lnTo>
                    <a:lnTo>
                      <a:pt x="3429" y="266"/>
                    </a:lnTo>
                    <a:lnTo>
                      <a:pt x="3429" y="286"/>
                    </a:lnTo>
                    <a:lnTo>
                      <a:pt x="3448" y="286"/>
                    </a:lnTo>
                    <a:lnTo>
                      <a:pt x="3466" y="305"/>
                    </a:lnTo>
                    <a:lnTo>
                      <a:pt x="3466" y="324"/>
                    </a:lnTo>
                    <a:lnTo>
                      <a:pt x="3486" y="343"/>
                    </a:lnTo>
                    <a:lnTo>
                      <a:pt x="3486" y="419"/>
                    </a:lnTo>
                    <a:lnTo>
                      <a:pt x="3505" y="457"/>
                    </a:lnTo>
                    <a:lnTo>
                      <a:pt x="3524" y="495"/>
                    </a:lnTo>
                    <a:lnTo>
                      <a:pt x="3524" y="514"/>
                    </a:lnTo>
                    <a:lnTo>
                      <a:pt x="3543" y="552"/>
                    </a:lnTo>
                    <a:lnTo>
                      <a:pt x="3543" y="571"/>
                    </a:lnTo>
                    <a:lnTo>
                      <a:pt x="3543" y="591"/>
                    </a:lnTo>
                    <a:lnTo>
                      <a:pt x="3562" y="609"/>
                    </a:lnTo>
                    <a:lnTo>
                      <a:pt x="3562" y="647"/>
                    </a:lnTo>
                    <a:lnTo>
                      <a:pt x="3581" y="647"/>
                    </a:lnTo>
                    <a:lnTo>
                      <a:pt x="3581" y="667"/>
                    </a:lnTo>
                    <a:lnTo>
                      <a:pt x="3619" y="723"/>
                    </a:lnTo>
                    <a:lnTo>
                      <a:pt x="3638" y="723"/>
                    </a:lnTo>
                    <a:lnTo>
                      <a:pt x="3638" y="743"/>
                    </a:lnTo>
                    <a:lnTo>
                      <a:pt x="3638" y="762"/>
                    </a:lnTo>
                    <a:lnTo>
                      <a:pt x="3657" y="762"/>
                    </a:lnTo>
                    <a:lnTo>
                      <a:pt x="3657" y="781"/>
                    </a:lnTo>
                    <a:lnTo>
                      <a:pt x="3695" y="819"/>
                    </a:lnTo>
                    <a:lnTo>
                      <a:pt x="3715" y="838"/>
                    </a:lnTo>
                    <a:lnTo>
                      <a:pt x="3695" y="876"/>
                    </a:lnTo>
                    <a:lnTo>
                      <a:pt x="3695" y="895"/>
                    </a:lnTo>
                    <a:lnTo>
                      <a:pt x="3695" y="914"/>
                    </a:lnTo>
                    <a:lnTo>
                      <a:pt x="3695" y="933"/>
                    </a:lnTo>
                    <a:lnTo>
                      <a:pt x="3695" y="952"/>
                    </a:lnTo>
                    <a:lnTo>
                      <a:pt x="3695" y="1009"/>
                    </a:lnTo>
                    <a:lnTo>
                      <a:pt x="3676" y="1028"/>
                    </a:lnTo>
                    <a:lnTo>
                      <a:pt x="3676" y="1048"/>
                    </a:lnTo>
                    <a:lnTo>
                      <a:pt x="3676" y="1067"/>
                    </a:lnTo>
                    <a:lnTo>
                      <a:pt x="3695" y="1086"/>
                    </a:lnTo>
                    <a:lnTo>
                      <a:pt x="3695" y="1104"/>
                    </a:lnTo>
                    <a:lnTo>
                      <a:pt x="3695" y="1124"/>
                    </a:lnTo>
                    <a:lnTo>
                      <a:pt x="3715" y="1162"/>
                    </a:lnTo>
                    <a:lnTo>
                      <a:pt x="3715" y="1181"/>
                    </a:lnTo>
                    <a:lnTo>
                      <a:pt x="3715" y="1200"/>
                    </a:lnTo>
                    <a:lnTo>
                      <a:pt x="3715" y="1219"/>
                    </a:lnTo>
                    <a:lnTo>
                      <a:pt x="3733" y="1219"/>
                    </a:lnTo>
                    <a:lnTo>
                      <a:pt x="3733" y="1238"/>
                    </a:lnTo>
                    <a:lnTo>
                      <a:pt x="3752" y="1238"/>
                    </a:lnTo>
                    <a:lnTo>
                      <a:pt x="3752" y="1276"/>
                    </a:lnTo>
                    <a:lnTo>
                      <a:pt x="3752" y="1295"/>
                    </a:lnTo>
                    <a:lnTo>
                      <a:pt x="3752" y="1314"/>
                    </a:lnTo>
                    <a:lnTo>
                      <a:pt x="3752" y="1333"/>
                    </a:lnTo>
                    <a:lnTo>
                      <a:pt x="3771" y="1353"/>
                    </a:lnTo>
                    <a:lnTo>
                      <a:pt x="3829" y="1371"/>
                    </a:lnTo>
                    <a:lnTo>
                      <a:pt x="3847" y="1371"/>
                    </a:lnTo>
                    <a:lnTo>
                      <a:pt x="3867" y="1371"/>
                    </a:lnTo>
                    <a:lnTo>
                      <a:pt x="3905" y="1409"/>
                    </a:lnTo>
                    <a:lnTo>
                      <a:pt x="3924" y="1429"/>
                    </a:lnTo>
                    <a:lnTo>
                      <a:pt x="3962" y="1448"/>
                    </a:lnTo>
                    <a:lnTo>
                      <a:pt x="3962" y="1467"/>
                    </a:lnTo>
                    <a:lnTo>
                      <a:pt x="3981" y="1485"/>
                    </a:lnTo>
                    <a:lnTo>
                      <a:pt x="4019" y="1524"/>
                    </a:lnTo>
                    <a:lnTo>
                      <a:pt x="4038" y="1543"/>
                    </a:lnTo>
                    <a:lnTo>
                      <a:pt x="4096" y="1562"/>
                    </a:lnTo>
                    <a:lnTo>
                      <a:pt x="4133" y="1581"/>
                    </a:lnTo>
                    <a:lnTo>
                      <a:pt x="4152" y="1600"/>
                    </a:lnTo>
                    <a:lnTo>
                      <a:pt x="4210" y="1619"/>
                    </a:lnTo>
                    <a:lnTo>
                      <a:pt x="4228" y="1638"/>
                    </a:lnTo>
                    <a:lnTo>
                      <a:pt x="4228" y="1657"/>
                    </a:lnTo>
                    <a:lnTo>
                      <a:pt x="4248" y="1695"/>
                    </a:lnTo>
                    <a:lnTo>
                      <a:pt x="4248" y="1752"/>
                    </a:lnTo>
                    <a:lnTo>
                      <a:pt x="4248" y="1771"/>
                    </a:lnTo>
                    <a:lnTo>
                      <a:pt x="4267" y="1790"/>
                    </a:lnTo>
                    <a:lnTo>
                      <a:pt x="4305" y="1810"/>
                    </a:lnTo>
                    <a:lnTo>
                      <a:pt x="4324" y="1810"/>
                    </a:lnTo>
                    <a:lnTo>
                      <a:pt x="4343" y="1810"/>
                    </a:lnTo>
                    <a:lnTo>
                      <a:pt x="4362" y="1810"/>
                    </a:lnTo>
                    <a:lnTo>
                      <a:pt x="4381" y="1810"/>
                    </a:lnTo>
                    <a:lnTo>
                      <a:pt x="4457" y="1829"/>
                    </a:lnTo>
                    <a:lnTo>
                      <a:pt x="4477" y="1847"/>
                    </a:lnTo>
                    <a:lnTo>
                      <a:pt x="4495" y="1866"/>
                    </a:lnTo>
                    <a:lnTo>
                      <a:pt x="4495" y="1905"/>
                    </a:lnTo>
                    <a:lnTo>
                      <a:pt x="4495" y="1924"/>
                    </a:lnTo>
                    <a:lnTo>
                      <a:pt x="4514" y="1943"/>
                    </a:lnTo>
                    <a:lnTo>
                      <a:pt x="4533" y="1943"/>
                    </a:lnTo>
                    <a:lnTo>
                      <a:pt x="4553" y="1943"/>
                    </a:lnTo>
                    <a:lnTo>
                      <a:pt x="4590" y="1943"/>
                    </a:lnTo>
                    <a:lnTo>
                      <a:pt x="4590" y="1924"/>
                    </a:lnTo>
                    <a:lnTo>
                      <a:pt x="4609" y="1924"/>
                    </a:lnTo>
                    <a:lnTo>
                      <a:pt x="4629" y="1943"/>
                    </a:lnTo>
                    <a:lnTo>
                      <a:pt x="4648" y="1943"/>
                    </a:lnTo>
                    <a:lnTo>
                      <a:pt x="4686" y="1962"/>
                    </a:lnTo>
                    <a:lnTo>
                      <a:pt x="4705" y="1962"/>
                    </a:lnTo>
                    <a:lnTo>
                      <a:pt x="4743" y="2000"/>
                    </a:lnTo>
                    <a:lnTo>
                      <a:pt x="4800" y="2019"/>
                    </a:lnTo>
                    <a:lnTo>
                      <a:pt x="4819" y="2019"/>
                    </a:lnTo>
                    <a:lnTo>
                      <a:pt x="6095" y="2114"/>
                    </a:lnTo>
                    <a:lnTo>
                      <a:pt x="9638" y="2324"/>
                    </a:lnTo>
                    <a:lnTo>
                      <a:pt x="9772" y="2324"/>
                    </a:lnTo>
                    <a:lnTo>
                      <a:pt x="10648" y="2381"/>
                    </a:lnTo>
                    <a:lnTo>
                      <a:pt x="10610" y="2419"/>
                    </a:lnTo>
                    <a:lnTo>
                      <a:pt x="10591" y="2438"/>
                    </a:lnTo>
                    <a:lnTo>
                      <a:pt x="10591" y="2514"/>
                    </a:lnTo>
                    <a:lnTo>
                      <a:pt x="10572" y="2533"/>
                    </a:lnTo>
                    <a:lnTo>
                      <a:pt x="10572" y="2552"/>
                    </a:lnTo>
                    <a:lnTo>
                      <a:pt x="10515" y="2609"/>
                    </a:lnTo>
                    <a:lnTo>
                      <a:pt x="10515" y="2628"/>
                    </a:lnTo>
                    <a:lnTo>
                      <a:pt x="10496" y="2648"/>
                    </a:lnTo>
                    <a:lnTo>
                      <a:pt x="10496" y="2667"/>
                    </a:lnTo>
                    <a:lnTo>
                      <a:pt x="10496" y="2686"/>
                    </a:lnTo>
                    <a:lnTo>
                      <a:pt x="10496" y="2724"/>
                    </a:lnTo>
                    <a:lnTo>
                      <a:pt x="10496" y="2762"/>
                    </a:lnTo>
                    <a:lnTo>
                      <a:pt x="10476" y="2800"/>
                    </a:lnTo>
                    <a:lnTo>
                      <a:pt x="10457" y="2838"/>
                    </a:lnTo>
                    <a:lnTo>
                      <a:pt x="10438" y="2876"/>
                    </a:lnTo>
                    <a:lnTo>
                      <a:pt x="10400" y="2895"/>
                    </a:lnTo>
                    <a:lnTo>
                      <a:pt x="10400" y="2914"/>
                    </a:lnTo>
                    <a:lnTo>
                      <a:pt x="10400" y="2933"/>
                    </a:lnTo>
                    <a:lnTo>
                      <a:pt x="10400" y="2971"/>
                    </a:lnTo>
                    <a:lnTo>
                      <a:pt x="10400" y="2990"/>
                    </a:lnTo>
                    <a:lnTo>
                      <a:pt x="10381" y="2990"/>
                    </a:lnTo>
                    <a:lnTo>
                      <a:pt x="10381" y="3009"/>
                    </a:lnTo>
                    <a:lnTo>
                      <a:pt x="10362" y="3029"/>
                    </a:lnTo>
                    <a:lnTo>
                      <a:pt x="10381" y="3048"/>
                    </a:lnTo>
                    <a:lnTo>
                      <a:pt x="10362" y="3067"/>
                    </a:lnTo>
                    <a:lnTo>
                      <a:pt x="10343" y="3105"/>
                    </a:lnTo>
                    <a:lnTo>
                      <a:pt x="10324" y="3105"/>
                    </a:lnTo>
                    <a:lnTo>
                      <a:pt x="10324" y="3124"/>
                    </a:lnTo>
                    <a:lnTo>
                      <a:pt x="10305" y="3124"/>
                    </a:lnTo>
                    <a:lnTo>
                      <a:pt x="10305" y="3143"/>
                    </a:lnTo>
                    <a:lnTo>
                      <a:pt x="10305" y="3162"/>
                    </a:lnTo>
                    <a:lnTo>
                      <a:pt x="10305" y="3200"/>
                    </a:lnTo>
                    <a:lnTo>
                      <a:pt x="10305" y="3238"/>
                    </a:lnTo>
                    <a:lnTo>
                      <a:pt x="10305" y="3257"/>
                    </a:lnTo>
                    <a:lnTo>
                      <a:pt x="10305" y="3276"/>
                    </a:lnTo>
                    <a:lnTo>
                      <a:pt x="10286" y="3276"/>
                    </a:lnTo>
                    <a:lnTo>
                      <a:pt x="10286" y="3295"/>
                    </a:lnTo>
                    <a:lnTo>
                      <a:pt x="10267" y="3314"/>
                    </a:lnTo>
                    <a:lnTo>
                      <a:pt x="10286" y="3334"/>
                    </a:lnTo>
                    <a:lnTo>
                      <a:pt x="10286" y="3352"/>
                    </a:lnTo>
                    <a:lnTo>
                      <a:pt x="10286" y="3371"/>
                    </a:lnTo>
                    <a:lnTo>
                      <a:pt x="10286" y="3390"/>
                    </a:lnTo>
                    <a:lnTo>
                      <a:pt x="10267" y="3410"/>
                    </a:lnTo>
                    <a:lnTo>
                      <a:pt x="10267" y="3448"/>
                    </a:lnTo>
                    <a:lnTo>
                      <a:pt x="10286" y="3486"/>
                    </a:lnTo>
                    <a:lnTo>
                      <a:pt x="10286" y="3505"/>
                    </a:lnTo>
                    <a:lnTo>
                      <a:pt x="10286" y="3524"/>
                    </a:lnTo>
                    <a:lnTo>
                      <a:pt x="10286" y="3543"/>
                    </a:lnTo>
                    <a:lnTo>
                      <a:pt x="10286" y="3562"/>
                    </a:lnTo>
                    <a:lnTo>
                      <a:pt x="10267" y="3562"/>
                    </a:lnTo>
                    <a:lnTo>
                      <a:pt x="10267" y="3581"/>
                    </a:lnTo>
                    <a:lnTo>
                      <a:pt x="10248" y="3581"/>
                    </a:lnTo>
                    <a:lnTo>
                      <a:pt x="10248" y="3600"/>
                    </a:lnTo>
                    <a:lnTo>
                      <a:pt x="10248" y="3619"/>
                    </a:lnTo>
                    <a:lnTo>
                      <a:pt x="10229" y="3695"/>
                    </a:lnTo>
                    <a:lnTo>
                      <a:pt x="10229" y="3714"/>
                    </a:lnTo>
                    <a:lnTo>
                      <a:pt x="10229" y="3733"/>
                    </a:lnTo>
                    <a:lnTo>
                      <a:pt x="10229" y="3752"/>
                    </a:lnTo>
                    <a:lnTo>
                      <a:pt x="10210" y="3752"/>
                    </a:lnTo>
                    <a:lnTo>
                      <a:pt x="10210" y="3771"/>
                    </a:lnTo>
                    <a:lnTo>
                      <a:pt x="10172" y="3867"/>
                    </a:lnTo>
                    <a:lnTo>
                      <a:pt x="10172" y="3886"/>
                    </a:lnTo>
                    <a:lnTo>
                      <a:pt x="10172" y="3905"/>
                    </a:lnTo>
                    <a:lnTo>
                      <a:pt x="10172" y="3924"/>
                    </a:lnTo>
                    <a:lnTo>
                      <a:pt x="10172" y="3962"/>
                    </a:lnTo>
                    <a:lnTo>
                      <a:pt x="10172" y="3981"/>
                    </a:lnTo>
                    <a:lnTo>
                      <a:pt x="10191" y="4000"/>
                    </a:lnTo>
                    <a:lnTo>
                      <a:pt x="10210" y="4019"/>
                    </a:lnTo>
                    <a:lnTo>
                      <a:pt x="10248" y="4038"/>
                    </a:lnTo>
                    <a:lnTo>
                      <a:pt x="10248" y="4057"/>
                    </a:lnTo>
                    <a:lnTo>
                      <a:pt x="10248" y="4095"/>
                    </a:lnTo>
                    <a:lnTo>
                      <a:pt x="10248" y="4114"/>
                    </a:lnTo>
                    <a:lnTo>
                      <a:pt x="10229" y="4114"/>
                    </a:lnTo>
                    <a:lnTo>
                      <a:pt x="10229" y="4133"/>
                    </a:lnTo>
                    <a:lnTo>
                      <a:pt x="10210" y="4133"/>
                    </a:lnTo>
                    <a:lnTo>
                      <a:pt x="10191" y="4152"/>
                    </a:lnTo>
                    <a:lnTo>
                      <a:pt x="10191" y="4172"/>
                    </a:lnTo>
                    <a:lnTo>
                      <a:pt x="10191" y="4191"/>
                    </a:lnTo>
                    <a:lnTo>
                      <a:pt x="10210" y="4209"/>
                    </a:lnTo>
                    <a:lnTo>
                      <a:pt x="10210" y="4228"/>
                    </a:lnTo>
                    <a:lnTo>
                      <a:pt x="10210" y="4248"/>
                    </a:lnTo>
                    <a:lnTo>
                      <a:pt x="10229" y="4267"/>
                    </a:lnTo>
                    <a:lnTo>
                      <a:pt x="10229" y="4286"/>
                    </a:lnTo>
                    <a:lnTo>
                      <a:pt x="10229" y="4305"/>
                    </a:lnTo>
                    <a:lnTo>
                      <a:pt x="10248" y="4305"/>
                    </a:lnTo>
                    <a:lnTo>
                      <a:pt x="10248" y="4324"/>
                    </a:lnTo>
                    <a:lnTo>
                      <a:pt x="10248" y="4343"/>
                    </a:lnTo>
                    <a:lnTo>
                      <a:pt x="10248" y="4362"/>
                    </a:lnTo>
                    <a:lnTo>
                      <a:pt x="10229" y="4362"/>
                    </a:lnTo>
                    <a:lnTo>
                      <a:pt x="10248" y="4381"/>
                    </a:lnTo>
                    <a:lnTo>
                      <a:pt x="10248" y="4400"/>
                    </a:lnTo>
                    <a:lnTo>
                      <a:pt x="10248" y="4419"/>
                    </a:lnTo>
                    <a:lnTo>
                      <a:pt x="10229" y="4419"/>
                    </a:lnTo>
                    <a:lnTo>
                      <a:pt x="10229" y="4438"/>
                    </a:lnTo>
                    <a:lnTo>
                      <a:pt x="10229" y="4457"/>
                    </a:lnTo>
                    <a:lnTo>
                      <a:pt x="10229" y="4476"/>
                    </a:lnTo>
                    <a:lnTo>
                      <a:pt x="10229" y="4609"/>
                    </a:lnTo>
                    <a:lnTo>
                      <a:pt x="10229" y="4629"/>
                    </a:lnTo>
                    <a:lnTo>
                      <a:pt x="10248" y="4629"/>
                    </a:lnTo>
                    <a:lnTo>
                      <a:pt x="10267" y="4648"/>
                    </a:lnTo>
                    <a:lnTo>
                      <a:pt x="10267" y="4685"/>
                    </a:lnTo>
                    <a:lnTo>
                      <a:pt x="10286" y="4705"/>
                    </a:lnTo>
                    <a:lnTo>
                      <a:pt x="10267" y="4705"/>
                    </a:lnTo>
                    <a:lnTo>
                      <a:pt x="10267" y="4724"/>
                    </a:lnTo>
                    <a:lnTo>
                      <a:pt x="10286" y="4838"/>
                    </a:lnTo>
                    <a:lnTo>
                      <a:pt x="10286" y="4857"/>
                    </a:lnTo>
                    <a:lnTo>
                      <a:pt x="10267" y="4857"/>
                    </a:lnTo>
                    <a:lnTo>
                      <a:pt x="10267" y="4876"/>
                    </a:lnTo>
                    <a:lnTo>
                      <a:pt x="10267" y="4895"/>
                    </a:lnTo>
                    <a:lnTo>
                      <a:pt x="10267" y="4914"/>
                    </a:lnTo>
                    <a:lnTo>
                      <a:pt x="10267" y="4934"/>
                    </a:lnTo>
                    <a:lnTo>
                      <a:pt x="10248" y="4952"/>
                    </a:lnTo>
                    <a:lnTo>
                      <a:pt x="10248" y="4971"/>
                    </a:lnTo>
                    <a:lnTo>
                      <a:pt x="10248" y="4990"/>
                    </a:lnTo>
                    <a:lnTo>
                      <a:pt x="10248" y="5010"/>
                    </a:lnTo>
                    <a:lnTo>
                      <a:pt x="10229" y="5010"/>
                    </a:lnTo>
                    <a:lnTo>
                      <a:pt x="10229" y="5029"/>
                    </a:lnTo>
                    <a:lnTo>
                      <a:pt x="10248" y="5048"/>
                    </a:lnTo>
                    <a:lnTo>
                      <a:pt x="10267" y="5048"/>
                    </a:lnTo>
                    <a:lnTo>
                      <a:pt x="10267" y="5066"/>
                    </a:lnTo>
                    <a:lnTo>
                      <a:pt x="10267" y="5086"/>
                    </a:lnTo>
                    <a:lnTo>
                      <a:pt x="10286" y="5086"/>
                    </a:lnTo>
                    <a:lnTo>
                      <a:pt x="10286" y="5105"/>
                    </a:lnTo>
                    <a:lnTo>
                      <a:pt x="10286" y="5124"/>
                    </a:lnTo>
                    <a:lnTo>
                      <a:pt x="10286" y="5143"/>
                    </a:lnTo>
                    <a:lnTo>
                      <a:pt x="10286" y="5162"/>
                    </a:lnTo>
                    <a:lnTo>
                      <a:pt x="10286" y="5181"/>
                    </a:lnTo>
                    <a:lnTo>
                      <a:pt x="10305" y="5181"/>
                    </a:lnTo>
                    <a:lnTo>
                      <a:pt x="10305" y="5200"/>
                    </a:lnTo>
                    <a:lnTo>
                      <a:pt x="10324" y="5200"/>
                    </a:lnTo>
                    <a:lnTo>
                      <a:pt x="10324" y="5219"/>
                    </a:lnTo>
                    <a:lnTo>
                      <a:pt x="10343" y="5219"/>
                    </a:lnTo>
                    <a:lnTo>
                      <a:pt x="10362" y="5238"/>
                    </a:lnTo>
                    <a:lnTo>
                      <a:pt x="10400" y="5238"/>
                    </a:lnTo>
                    <a:lnTo>
                      <a:pt x="10420" y="5238"/>
                    </a:lnTo>
                    <a:lnTo>
                      <a:pt x="10420" y="5257"/>
                    </a:lnTo>
                    <a:lnTo>
                      <a:pt x="10420" y="5276"/>
                    </a:lnTo>
                    <a:lnTo>
                      <a:pt x="10400" y="5333"/>
                    </a:lnTo>
                    <a:lnTo>
                      <a:pt x="10400" y="5352"/>
                    </a:lnTo>
                    <a:lnTo>
                      <a:pt x="10381" y="5352"/>
                    </a:lnTo>
                    <a:lnTo>
                      <a:pt x="10381" y="5371"/>
                    </a:lnTo>
                    <a:lnTo>
                      <a:pt x="10343" y="5391"/>
                    </a:lnTo>
                    <a:lnTo>
                      <a:pt x="10343" y="5410"/>
                    </a:lnTo>
                    <a:lnTo>
                      <a:pt x="10324" y="5410"/>
                    </a:lnTo>
                    <a:lnTo>
                      <a:pt x="10343" y="5410"/>
                    </a:lnTo>
                    <a:lnTo>
                      <a:pt x="10343" y="5429"/>
                    </a:lnTo>
                    <a:lnTo>
                      <a:pt x="10343" y="5447"/>
                    </a:lnTo>
                    <a:lnTo>
                      <a:pt x="10324" y="5447"/>
                    </a:lnTo>
                    <a:lnTo>
                      <a:pt x="10305" y="5447"/>
                    </a:lnTo>
                    <a:lnTo>
                      <a:pt x="10305" y="5467"/>
                    </a:lnTo>
                    <a:lnTo>
                      <a:pt x="10324" y="5486"/>
                    </a:lnTo>
                    <a:lnTo>
                      <a:pt x="10324" y="5505"/>
                    </a:lnTo>
                    <a:lnTo>
                      <a:pt x="10324" y="5543"/>
                    </a:lnTo>
                    <a:lnTo>
                      <a:pt x="10324" y="5562"/>
                    </a:lnTo>
                    <a:lnTo>
                      <a:pt x="10324" y="5581"/>
                    </a:lnTo>
                    <a:lnTo>
                      <a:pt x="10324" y="5600"/>
                    </a:lnTo>
                    <a:lnTo>
                      <a:pt x="10324" y="5619"/>
                    </a:lnTo>
                    <a:lnTo>
                      <a:pt x="10305" y="5676"/>
                    </a:lnTo>
                    <a:lnTo>
                      <a:pt x="10286" y="5695"/>
                    </a:lnTo>
                    <a:lnTo>
                      <a:pt x="10267" y="5714"/>
                    </a:lnTo>
                    <a:lnTo>
                      <a:pt x="10267" y="5733"/>
                    </a:lnTo>
                    <a:lnTo>
                      <a:pt x="10248" y="5752"/>
                    </a:lnTo>
                    <a:lnTo>
                      <a:pt x="10248" y="5772"/>
                    </a:lnTo>
                    <a:lnTo>
                      <a:pt x="10248" y="5791"/>
                    </a:lnTo>
                    <a:lnTo>
                      <a:pt x="10229" y="5809"/>
                    </a:lnTo>
                    <a:lnTo>
                      <a:pt x="10210" y="5828"/>
                    </a:lnTo>
                    <a:lnTo>
                      <a:pt x="10210" y="5848"/>
                    </a:lnTo>
                    <a:lnTo>
                      <a:pt x="10191" y="5867"/>
                    </a:lnTo>
                    <a:lnTo>
                      <a:pt x="10172" y="5867"/>
                    </a:lnTo>
                    <a:lnTo>
                      <a:pt x="10172" y="5886"/>
                    </a:lnTo>
                    <a:lnTo>
                      <a:pt x="10153" y="5905"/>
                    </a:lnTo>
                    <a:lnTo>
                      <a:pt x="10134" y="5962"/>
                    </a:lnTo>
                    <a:lnTo>
                      <a:pt x="10115" y="6019"/>
                    </a:lnTo>
                    <a:lnTo>
                      <a:pt x="10115" y="6038"/>
                    </a:lnTo>
                    <a:lnTo>
                      <a:pt x="10095" y="6057"/>
                    </a:lnTo>
                    <a:lnTo>
                      <a:pt x="10076" y="6057"/>
                    </a:lnTo>
                    <a:lnTo>
                      <a:pt x="10058" y="6076"/>
                    </a:lnTo>
                    <a:lnTo>
                      <a:pt x="10058" y="6095"/>
                    </a:lnTo>
                    <a:lnTo>
                      <a:pt x="10058" y="6114"/>
                    </a:lnTo>
                    <a:lnTo>
                      <a:pt x="10058" y="6172"/>
                    </a:lnTo>
                    <a:lnTo>
                      <a:pt x="10058" y="6190"/>
                    </a:lnTo>
                    <a:lnTo>
                      <a:pt x="10076" y="6209"/>
                    </a:lnTo>
                    <a:lnTo>
                      <a:pt x="10076" y="6229"/>
                    </a:lnTo>
                    <a:lnTo>
                      <a:pt x="10058" y="6267"/>
                    </a:lnTo>
                    <a:lnTo>
                      <a:pt x="10058" y="6305"/>
                    </a:lnTo>
                    <a:lnTo>
                      <a:pt x="10058" y="6324"/>
                    </a:lnTo>
                    <a:lnTo>
                      <a:pt x="10058" y="6343"/>
                    </a:lnTo>
                    <a:lnTo>
                      <a:pt x="10058" y="6381"/>
                    </a:lnTo>
                    <a:lnTo>
                      <a:pt x="10058" y="6400"/>
                    </a:lnTo>
                    <a:lnTo>
                      <a:pt x="10076" y="6400"/>
                    </a:lnTo>
                    <a:lnTo>
                      <a:pt x="10076" y="6419"/>
                    </a:lnTo>
                    <a:lnTo>
                      <a:pt x="10076" y="6438"/>
                    </a:lnTo>
                    <a:lnTo>
                      <a:pt x="10058" y="6438"/>
                    </a:lnTo>
                    <a:lnTo>
                      <a:pt x="10058" y="6457"/>
                    </a:lnTo>
                    <a:lnTo>
                      <a:pt x="10039" y="6457"/>
                    </a:lnTo>
                    <a:lnTo>
                      <a:pt x="10019" y="6457"/>
                    </a:lnTo>
                    <a:lnTo>
                      <a:pt x="10000" y="6457"/>
                    </a:lnTo>
                    <a:lnTo>
                      <a:pt x="10000" y="6476"/>
                    </a:lnTo>
                    <a:lnTo>
                      <a:pt x="10000" y="6495"/>
                    </a:lnTo>
                    <a:lnTo>
                      <a:pt x="10000" y="6514"/>
                    </a:lnTo>
                    <a:lnTo>
                      <a:pt x="9962" y="6571"/>
                    </a:lnTo>
                    <a:lnTo>
                      <a:pt x="9943" y="6629"/>
                    </a:lnTo>
                    <a:lnTo>
                      <a:pt x="9943" y="6648"/>
                    </a:lnTo>
                    <a:lnTo>
                      <a:pt x="9943" y="6666"/>
                    </a:lnTo>
                    <a:lnTo>
                      <a:pt x="9943" y="6686"/>
                    </a:lnTo>
                    <a:lnTo>
                      <a:pt x="9924" y="6705"/>
                    </a:lnTo>
                    <a:lnTo>
                      <a:pt x="9924" y="6724"/>
                    </a:lnTo>
                    <a:lnTo>
                      <a:pt x="9924" y="6743"/>
                    </a:lnTo>
                    <a:lnTo>
                      <a:pt x="9924" y="6762"/>
                    </a:lnTo>
                    <a:lnTo>
                      <a:pt x="9943" y="6762"/>
                    </a:lnTo>
                    <a:lnTo>
                      <a:pt x="9943" y="6781"/>
                    </a:lnTo>
                    <a:lnTo>
                      <a:pt x="9943" y="6819"/>
                    </a:lnTo>
                    <a:lnTo>
                      <a:pt x="9962" y="6838"/>
                    </a:lnTo>
                    <a:lnTo>
                      <a:pt x="9962" y="6857"/>
                    </a:lnTo>
                    <a:lnTo>
                      <a:pt x="9943" y="6857"/>
                    </a:lnTo>
                    <a:lnTo>
                      <a:pt x="9943" y="6876"/>
                    </a:lnTo>
                    <a:lnTo>
                      <a:pt x="9943" y="6895"/>
                    </a:lnTo>
                    <a:lnTo>
                      <a:pt x="9924" y="6915"/>
                    </a:lnTo>
                    <a:lnTo>
                      <a:pt x="9924" y="6933"/>
                    </a:lnTo>
                    <a:lnTo>
                      <a:pt x="9924" y="6952"/>
                    </a:lnTo>
                    <a:lnTo>
                      <a:pt x="9886" y="6971"/>
                    </a:lnTo>
                    <a:lnTo>
                      <a:pt x="9886" y="6991"/>
                    </a:lnTo>
                    <a:lnTo>
                      <a:pt x="9886" y="7010"/>
                    </a:lnTo>
                    <a:lnTo>
                      <a:pt x="9867" y="7047"/>
                    </a:lnTo>
                    <a:lnTo>
                      <a:pt x="9867" y="7067"/>
                    </a:lnTo>
                    <a:lnTo>
                      <a:pt x="9867" y="7105"/>
                    </a:lnTo>
                    <a:lnTo>
                      <a:pt x="9867" y="7124"/>
                    </a:lnTo>
                    <a:lnTo>
                      <a:pt x="9848" y="7124"/>
                    </a:lnTo>
                    <a:lnTo>
                      <a:pt x="9829" y="7143"/>
                    </a:lnTo>
                    <a:lnTo>
                      <a:pt x="9829" y="7200"/>
                    </a:lnTo>
                    <a:lnTo>
                      <a:pt x="9829" y="7219"/>
                    </a:lnTo>
                    <a:lnTo>
                      <a:pt x="9810" y="7219"/>
                    </a:lnTo>
                    <a:lnTo>
                      <a:pt x="9791" y="7238"/>
                    </a:lnTo>
                    <a:lnTo>
                      <a:pt x="9791" y="7257"/>
                    </a:lnTo>
                    <a:lnTo>
                      <a:pt x="9791" y="7276"/>
                    </a:lnTo>
                    <a:lnTo>
                      <a:pt x="9772" y="7276"/>
                    </a:lnTo>
                    <a:lnTo>
                      <a:pt x="9753" y="7296"/>
                    </a:lnTo>
                    <a:lnTo>
                      <a:pt x="9734" y="7314"/>
                    </a:lnTo>
                    <a:lnTo>
                      <a:pt x="9695" y="7314"/>
                    </a:lnTo>
                    <a:lnTo>
                      <a:pt x="9677" y="7333"/>
                    </a:lnTo>
                    <a:lnTo>
                      <a:pt x="9638" y="7333"/>
                    </a:lnTo>
                    <a:lnTo>
                      <a:pt x="9638" y="7314"/>
                    </a:lnTo>
                    <a:lnTo>
                      <a:pt x="9638" y="7296"/>
                    </a:lnTo>
                    <a:lnTo>
                      <a:pt x="9619" y="7276"/>
                    </a:lnTo>
                    <a:lnTo>
                      <a:pt x="9600" y="7296"/>
                    </a:lnTo>
                    <a:lnTo>
                      <a:pt x="9581" y="7296"/>
                    </a:lnTo>
                    <a:lnTo>
                      <a:pt x="9562" y="7314"/>
                    </a:lnTo>
                    <a:lnTo>
                      <a:pt x="9543" y="7314"/>
                    </a:lnTo>
                    <a:lnTo>
                      <a:pt x="9524" y="7314"/>
                    </a:lnTo>
                    <a:lnTo>
                      <a:pt x="9505" y="7352"/>
                    </a:lnTo>
                    <a:lnTo>
                      <a:pt x="9486" y="7352"/>
                    </a:lnTo>
                    <a:lnTo>
                      <a:pt x="9448" y="7372"/>
                    </a:lnTo>
                    <a:lnTo>
                      <a:pt x="9429" y="7391"/>
                    </a:lnTo>
                    <a:lnTo>
                      <a:pt x="9391" y="7448"/>
                    </a:lnTo>
                    <a:lnTo>
                      <a:pt x="9372" y="7467"/>
                    </a:lnTo>
                    <a:lnTo>
                      <a:pt x="9353" y="7467"/>
                    </a:lnTo>
                    <a:lnTo>
                      <a:pt x="9333" y="7467"/>
                    </a:lnTo>
                    <a:lnTo>
                      <a:pt x="9333" y="7486"/>
                    </a:lnTo>
                    <a:lnTo>
                      <a:pt x="9314" y="7505"/>
                    </a:lnTo>
                    <a:lnTo>
                      <a:pt x="9314" y="7524"/>
                    </a:lnTo>
                    <a:lnTo>
                      <a:pt x="9314" y="7543"/>
                    </a:lnTo>
                    <a:lnTo>
                      <a:pt x="9314" y="7562"/>
                    </a:lnTo>
                    <a:lnTo>
                      <a:pt x="9314" y="7581"/>
                    </a:lnTo>
                    <a:lnTo>
                      <a:pt x="9296" y="7581"/>
                    </a:lnTo>
                    <a:lnTo>
                      <a:pt x="9296" y="7600"/>
                    </a:lnTo>
                    <a:lnTo>
                      <a:pt x="9296" y="7619"/>
                    </a:lnTo>
                    <a:lnTo>
                      <a:pt x="9277" y="7619"/>
                    </a:lnTo>
                    <a:lnTo>
                      <a:pt x="9296" y="7638"/>
                    </a:lnTo>
                    <a:lnTo>
                      <a:pt x="9296" y="7657"/>
                    </a:lnTo>
                    <a:lnTo>
                      <a:pt x="9296" y="7676"/>
                    </a:lnTo>
                    <a:lnTo>
                      <a:pt x="9277" y="7695"/>
                    </a:lnTo>
                    <a:lnTo>
                      <a:pt x="9277" y="7714"/>
                    </a:lnTo>
                    <a:lnTo>
                      <a:pt x="9257" y="7753"/>
                    </a:lnTo>
                    <a:lnTo>
                      <a:pt x="9257" y="7772"/>
                    </a:lnTo>
                    <a:lnTo>
                      <a:pt x="9238" y="7790"/>
                    </a:lnTo>
                    <a:lnTo>
                      <a:pt x="9219" y="7829"/>
                    </a:lnTo>
                    <a:lnTo>
                      <a:pt x="9181" y="7829"/>
                    </a:lnTo>
                    <a:lnTo>
                      <a:pt x="9200" y="7848"/>
                    </a:lnTo>
                    <a:lnTo>
                      <a:pt x="9200" y="7886"/>
                    </a:lnTo>
                    <a:lnTo>
                      <a:pt x="9200" y="7905"/>
                    </a:lnTo>
                    <a:lnTo>
                      <a:pt x="9200" y="7924"/>
                    </a:lnTo>
                    <a:lnTo>
                      <a:pt x="9181" y="7943"/>
                    </a:lnTo>
                    <a:lnTo>
                      <a:pt x="9143" y="8019"/>
                    </a:lnTo>
                    <a:lnTo>
                      <a:pt x="9124" y="8057"/>
                    </a:lnTo>
                    <a:lnTo>
                      <a:pt x="9105" y="8076"/>
                    </a:lnTo>
                    <a:lnTo>
                      <a:pt x="9105" y="8095"/>
                    </a:lnTo>
                    <a:lnTo>
                      <a:pt x="9086" y="8095"/>
                    </a:lnTo>
                    <a:lnTo>
                      <a:pt x="9067" y="8095"/>
                    </a:lnTo>
                    <a:lnTo>
                      <a:pt x="9048" y="8095"/>
                    </a:lnTo>
                    <a:lnTo>
                      <a:pt x="9029" y="8095"/>
                    </a:lnTo>
                    <a:lnTo>
                      <a:pt x="9010" y="8095"/>
                    </a:lnTo>
                    <a:lnTo>
                      <a:pt x="9010" y="8114"/>
                    </a:lnTo>
                    <a:lnTo>
                      <a:pt x="8972" y="8153"/>
                    </a:lnTo>
                    <a:lnTo>
                      <a:pt x="8952" y="8153"/>
                    </a:lnTo>
                    <a:lnTo>
                      <a:pt x="8934" y="8171"/>
                    </a:lnTo>
                    <a:lnTo>
                      <a:pt x="8838" y="8171"/>
                    </a:lnTo>
                    <a:lnTo>
                      <a:pt x="8800" y="8171"/>
                    </a:lnTo>
                    <a:lnTo>
                      <a:pt x="8781" y="8190"/>
                    </a:lnTo>
                    <a:lnTo>
                      <a:pt x="8762" y="8190"/>
                    </a:lnTo>
                    <a:lnTo>
                      <a:pt x="8762" y="8210"/>
                    </a:lnTo>
                    <a:lnTo>
                      <a:pt x="8743" y="8210"/>
                    </a:lnTo>
                    <a:lnTo>
                      <a:pt x="8743" y="8229"/>
                    </a:lnTo>
                    <a:lnTo>
                      <a:pt x="8705" y="8267"/>
                    </a:lnTo>
                    <a:lnTo>
                      <a:pt x="8686" y="8324"/>
                    </a:lnTo>
                    <a:lnTo>
                      <a:pt x="8667" y="8324"/>
                    </a:lnTo>
                    <a:lnTo>
                      <a:pt x="8648" y="8343"/>
                    </a:lnTo>
                    <a:lnTo>
                      <a:pt x="8629" y="8343"/>
                    </a:lnTo>
                    <a:lnTo>
                      <a:pt x="8591" y="8362"/>
                    </a:lnTo>
                    <a:lnTo>
                      <a:pt x="8571" y="8381"/>
                    </a:lnTo>
                    <a:lnTo>
                      <a:pt x="8571" y="8400"/>
                    </a:lnTo>
                    <a:lnTo>
                      <a:pt x="8553" y="8400"/>
                    </a:lnTo>
                    <a:lnTo>
                      <a:pt x="8515" y="8419"/>
                    </a:lnTo>
                    <a:lnTo>
                      <a:pt x="8495" y="8419"/>
                    </a:lnTo>
                    <a:lnTo>
                      <a:pt x="8495" y="8438"/>
                    </a:lnTo>
                    <a:lnTo>
                      <a:pt x="8476" y="8457"/>
                    </a:lnTo>
                    <a:lnTo>
                      <a:pt x="8495" y="8495"/>
                    </a:lnTo>
                    <a:lnTo>
                      <a:pt x="8495" y="8515"/>
                    </a:lnTo>
                    <a:lnTo>
                      <a:pt x="8476" y="8515"/>
                    </a:lnTo>
                    <a:lnTo>
                      <a:pt x="8476" y="8533"/>
                    </a:lnTo>
                    <a:lnTo>
                      <a:pt x="8457" y="8533"/>
                    </a:lnTo>
                    <a:lnTo>
                      <a:pt x="8400" y="8533"/>
                    </a:lnTo>
                    <a:lnTo>
                      <a:pt x="8381" y="8552"/>
                    </a:lnTo>
                    <a:lnTo>
                      <a:pt x="8362" y="8571"/>
                    </a:lnTo>
                    <a:lnTo>
                      <a:pt x="8362" y="8591"/>
                    </a:lnTo>
                    <a:lnTo>
                      <a:pt x="8343" y="8610"/>
                    </a:lnTo>
                    <a:lnTo>
                      <a:pt x="8343" y="8629"/>
                    </a:lnTo>
                    <a:lnTo>
                      <a:pt x="8343" y="8647"/>
                    </a:lnTo>
                    <a:lnTo>
                      <a:pt x="8362" y="8667"/>
                    </a:lnTo>
                    <a:lnTo>
                      <a:pt x="8381" y="8686"/>
                    </a:lnTo>
                    <a:lnTo>
                      <a:pt x="8400" y="8686"/>
                    </a:lnTo>
                    <a:lnTo>
                      <a:pt x="8419" y="8705"/>
                    </a:lnTo>
                    <a:lnTo>
                      <a:pt x="8400" y="8743"/>
                    </a:lnTo>
                    <a:lnTo>
                      <a:pt x="8400" y="8781"/>
                    </a:lnTo>
                    <a:lnTo>
                      <a:pt x="8400" y="8800"/>
                    </a:lnTo>
                    <a:lnTo>
                      <a:pt x="8381" y="8819"/>
                    </a:lnTo>
                    <a:lnTo>
                      <a:pt x="8362" y="8838"/>
                    </a:lnTo>
                    <a:lnTo>
                      <a:pt x="8343" y="8838"/>
                    </a:lnTo>
                    <a:lnTo>
                      <a:pt x="8343" y="8857"/>
                    </a:lnTo>
                    <a:lnTo>
                      <a:pt x="8324" y="8876"/>
                    </a:lnTo>
                    <a:lnTo>
                      <a:pt x="8324" y="8896"/>
                    </a:lnTo>
                    <a:lnTo>
                      <a:pt x="8324" y="8914"/>
                    </a:lnTo>
                    <a:lnTo>
                      <a:pt x="8305" y="8933"/>
                    </a:lnTo>
                    <a:lnTo>
                      <a:pt x="8267" y="8972"/>
                    </a:lnTo>
                    <a:lnTo>
                      <a:pt x="8229" y="9010"/>
                    </a:lnTo>
                    <a:lnTo>
                      <a:pt x="8210" y="9028"/>
                    </a:lnTo>
                    <a:lnTo>
                      <a:pt x="8190" y="9028"/>
                    </a:lnTo>
                    <a:lnTo>
                      <a:pt x="8153" y="9048"/>
                    </a:lnTo>
                    <a:lnTo>
                      <a:pt x="8095" y="9086"/>
                    </a:lnTo>
                    <a:lnTo>
                      <a:pt x="8058" y="9105"/>
                    </a:lnTo>
                    <a:lnTo>
                      <a:pt x="8038" y="9124"/>
                    </a:lnTo>
                    <a:lnTo>
                      <a:pt x="8038" y="9143"/>
                    </a:lnTo>
                    <a:lnTo>
                      <a:pt x="8019" y="9219"/>
                    </a:lnTo>
                    <a:lnTo>
                      <a:pt x="8019" y="9238"/>
                    </a:lnTo>
                    <a:lnTo>
                      <a:pt x="8019" y="9257"/>
                    </a:lnTo>
                    <a:lnTo>
                      <a:pt x="8019" y="9277"/>
                    </a:lnTo>
                    <a:lnTo>
                      <a:pt x="8019" y="9295"/>
                    </a:lnTo>
                    <a:lnTo>
                      <a:pt x="8019" y="9314"/>
                    </a:lnTo>
                    <a:lnTo>
                      <a:pt x="8000" y="9333"/>
                    </a:lnTo>
                    <a:lnTo>
                      <a:pt x="7981" y="9333"/>
                    </a:lnTo>
                    <a:lnTo>
                      <a:pt x="7981" y="9353"/>
                    </a:lnTo>
                    <a:lnTo>
                      <a:pt x="7943" y="9391"/>
                    </a:lnTo>
                    <a:lnTo>
                      <a:pt x="7924" y="9409"/>
                    </a:lnTo>
                    <a:lnTo>
                      <a:pt x="7924" y="9429"/>
                    </a:lnTo>
                    <a:lnTo>
                      <a:pt x="7924" y="9448"/>
                    </a:lnTo>
                    <a:lnTo>
                      <a:pt x="7905" y="9467"/>
                    </a:lnTo>
                    <a:lnTo>
                      <a:pt x="7905" y="9486"/>
                    </a:lnTo>
                    <a:lnTo>
                      <a:pt x="7867" y="9505"/>
                    </a:lnTo>
                    <a:lnTo>
                      <a:pt x="7867" y="9524"/>
                    </a:lnTo>
                    <a:lnTo>
                      <a:pt x="7867" y="9543"/>
                    </a:lnTo>
                    <a:lnTo>
                      <a:pt x="7867" y="9581"/>
                    </a:lnTo>
                    <a:lnTo>
                      <a:pt x="7867" y="9600"/>
                    </a:lnTo>
                    <a:lnTo>
                      <a:pt x="7886" y="9619"/>
                    </a:lnTo>
                    <a:lnTo>
                      <a:pt x="7867" y="9619"/>
                    </a:lnTo>
                    <a:lnTo>
                      <a:pt x="7867" y="9638"/>
                    </a:lnTo>
                    <a:lnTo>
                      <a:pt x="7848" y="9657"/>
                    </a:lnTo>
                    <a:lnTo>
                      <a:pt x="7848" y="9695"/>
                    </a:lnTo>
                    <a:lnTo>
                      <a:pt x="7848" y="9734"/>
                    </a:lnTo>
                    <a:lnTo>
                      <a:pt x="7848" y="9753"/>
                    </a:lnTo>
                    <a:lnTo>
                      <a:pt x="7829" y="9771"/>
                    </a:lnTo>
                    <a:lnTo>
                      <a:pt x="7829" y="9810"/>
                    </a:lnTo>
                    <a:lnTo>
                      <a:pt x="7829" y="9848"/>
                    </a:lnTo>
                    <a:lnTo>
                      <a:pt x="7829" y="9867"/>
                    </a:lnTo>
                    <a:lnTo>
                      <a:pt x="7829" y="9905"/>
                    </a:lnTo>
                    <a:lnTo>
                      <a:pt x="7886" y="9981"/>
                    </a:lnTo>
                    <a:lnTo>
                      <a:pt x="7924" y="10019"/>
                    </a:lnTo>
                    <a:lnTo>
                      <a:pt x="7924" y="10038"/>
                    </a:lnTo>
                    <a:lnTo>
                      <a:pt x="7924" y="10076"/>
                    </a:lnTo>
                    <a:lnTo>
                      <a:pt x="7943" y="10134"/>
                    </a:lnTo>
                    <a:lnTo>
                      <a:pt x="7981" y="10210"/>
                    </a:lnTo>
                    <a:lnTo>
                      <a:pt x="8000" y="10248"/>
                    </a:lnTo>
                    <a:lnTo>
                      <a:pt x="8000" y="10267"/>
                    </a:lnTo>
                    <a:lnTo>
                      <a:pt x="7924" y="10267"/>
                    </a:lnTo>
                    <a:lnTo>
                      <a:pt x="7886" y="10267"/>
                    </a:lnTo>
                    <a:lnTo>
                      <a:pt x="7848" y="10248"/>
                    </a:lnTo>
                    <a:lnTo>
                      <a:pt x="7791" y="10248"/>
                    </a:lnTo>
                    <a:lnTo>
                      <a:pt x="7772" y="10248"/>
                    </a:lnTo>
                    <a:lnTo>
                      <a:pt x="7677" y="10248"/>
                    </a:lnTo>
                    <a:lnTo>
                      <a:pt x="7657" y="10248"/>
                    </a:lnTo>
                    <a:lnTo>
                      <a:pt x="7619" y="10248"/>
                    </a:lnTo>
                    <a:lnTo>
                      <a:pt x="7600" y="10248"/>
                    </a:lnTo>
                    <a:lnTo>
                      <a:pt x="7505" y="10229"/>
                    </a:lnTo>
                    <a:lnTo>
                      <a:pt x="7486" y="10229"/>
                    </a:lnTo>
                    <a:lnTo>
                      <a:pt x="7372" y="10248"/>
                    </a:lnTo>
                    <a:lnTo>
                      <a:pt x="7333" y="10248"/>
                    </a:lnTo>
                    <a:lnTo>
                      <a:pt x="7238" y="10191"/>
                    </a:lnTo>
                    <a:lnTo>
                      <a:pt x="7181" y="10171"/>
                    </a:lnTo>
                    <a:lnTo>
                      <a:pt x="7143" y="10171"/>
                    </a:lnTo>
                    <a:lnTo>
                      <a:pt x="7124" y="10171"/>
                    </a:lnTo>
                    <a:lnTo>
                      <a:pt x="7124" y="10152"/>
                    </a:lnTo>
                    <a:lnTo>
                      <a:pt x="7124" y="10134"/>
                    </a:lnTo>
                    <a:lnTo>
                      <a:pt x="7143" y="10115"/>
                    </a:lnTo>
                    <a:lnTo>
                      <a:pt x="7143" y="10095"/>
                    </a:lnTo>
                    <a:lnTo>
                      <a:pt x="7181" y="10057"/>
                    </a:lnTo>
                    <a:lnTo>
                      <a:pt x="7200" y="10019"/>
                    </a:lnTo>
                    <a:lnTo>
                      <a:pt x="7219" y="10000"/>
                    </a:lnTo>
                    <a:lnTo>
                      <a:pt x="7219" y="9981"/>
                    </a:lnTo>
                    <a:lnTo>
                      <a:pt x="7238" y="9962"/>
                    </a:lnTo>
                    <a:lnTo>
                      <a:pt x="7238" y="9943"/>
                    </a:lnTo>
                    <a:lnTo>
                      <a:pt x="7257" y="9943"/>
                    </a:lnTo>
                    <a:lnTo>
                      <a:pt x="7257" y="9924"/>
                    </a:lnTo>
                    <a:lnTo>
                      <a:pt x="7296" y="9924"/>
                    </a:lnTo>
                    <a:lnTo>
                      <a:pt x="7333" y="9905"/>
                    </a:lnTo>
                    <a:lnTo>
                      <a:pt x="7352" y="9905"/>
                    </a:lnTo>
                    <a:lnTo>
                      <a:pt x="7352" y="9886"/>
                    </a:lnTo>
                    <a:lnTo>
                      <a:pt x="7372" y="9790"/>
                    </a:lnTo>
                    <a:lnTo>
                      <a:pt x="7372" y="9753"/>
                    </a:lnTo>
                    <a:lnTo>
                      <a:pt x="7391" y="9753"/>
                    </a:lnTo>
                    <a:lnTo>
                      <a:pt x="7391" y="9676"/>
                    </a:lnTo>
                    <a:lnTo>
                      <a:pt x="7410" y="9562"/>
                    </a:lnTo>
                    <a:lnTo>
                      <a:pt x="7410" y="9543"/>
                    </a:lnTo>
                    <a:lnTo>
                      <a:pt x="7410" y="9524"/>
                    </a:lnTo>
                    <a:lnTo>
                      <a:pt x="7410" y="9505"/>
                    </a:lnTo>
                    <a:lnTo>
                      <a:pt x="7352" y="9505"/>
                    </a:lnTo>
                    <a:lnTo>
                      <a:pt x="7352" y="9524"/>
                    </a:lnTo>
                    <a:lnTo>
                      <a:pt x="7333" y="9524"/>
                    </a:lnTo>
                    <a:lnTo>
                      <a:pt x="7276" y="9562"/>
                    </a:lnTo>
                    <a:lnTo>
                      <a:pt x="7276" y="9581"/>
                    </a:lnTo>
                    <a:lnTo>
                      <a:pt x="7257" y="9600"/>
                    </a:lnTo>
                    <a:lnTo>
                      <a:pt x="7257" y="9619"/>
                    </a:lnTo>
                    <a:lnTo>
                      <a:pt x="7162" y="9714"/>
                    </a:lnTo>
                    <a:lnTo>
                      <a:pt x="7143" y="9734"/>
                    </a:lnTo>
                    <a:lnTo>
                      <a:pt x="7086" y="9753"/>
                    </a:lnTo>
                    <a:lnTo>
                      <a:pt x="7067" y="9771"/>
                    </a:lnTo>
                    <a:lnTo>
                      <a:pt x="7067" y="9790"/>
                    </a:lnTo>
                    <a:lnTo>
                      <a:pt x="7067" y="9810"/>
                    </a:lnTo>
                    <a:lnTo>
                      <a:pt x="7048" y="9810"/>
                    </a:lnTo>
                    <a:lnTo>
                      <a:pt x="7048" y="9829"/>
                    </a:lnTo>
                    <a:lnTo>
                      <a:pt x="7010" y="9867"/>
                    </a:lnTo>
                    <a:lnTo>
                      <a:pt x="6991" y="9867"/>
                    </a:lnTo>
                    <a:lnTo>
                      <a:pt x="6971" y="9867"/>
                    </a:lnTo>
                    <a:lnTo>
                      <a:pt x="6934" y="9867"/>
                    </a:lnTo>
                    <a:lnTo>
                      <a:pt x="6895" y="9886"/>
                    </a:lnTo>
                    <a:lnTo>
                      <a:pt x="6819" y="9924"/>
                    </a:lnTo>
                    <a:lnTo>
                      <a:pt x="6800" y="9924"/>
                    </a:lnTo>
                    <a:lnTo>
                      <a:pt x="6762" y="9924"/>
                    </a:lnTo>
                    <a:lnTo>
                      <a:pt x="6743" y="9924"/>
                    </a:lnTo>
                    <a:lnTo>
                      <a:pt x="6743" y="9905"/>
                    </a:lnTo>
                    <a:lnTo>
                      <a:pt x="6743" y="9886"/>
                    </a:lnTo>
                    <a:lnTo>
                      <a:pt x="6743" y="9867"/>
                    </a:lnTo>
                    <a:lnTo>
                      <a:pt x="6724" y="9848"/>
                    </a:lnTo>
                    <a:lnTo>
                      <a:pt x="6724" y="9829"/>
                    </a:lnTo>
                    <a:lnTo>
                      <a:pt x="6667" y="9790"/>
                    </a:lnTo>
                    <a:lnTo>
                      <a:pt x="6648" y="9771"/>
                    </a:lnTo>
                    <a:lnTo>
                      <a:pt x="6629" y="9771"/>
                    </a:lnTo>
                    <a:lnTo>
                      <a:pt x="6610" y="9753"/>
                    </a:lnTo>
                    <a:lnTo>
                      <a:pt x="6572" y="9753"/>
                    </a:lnTo>
                    <a:lnTo>
                      <a:pt x="6553" y="9753"/>
                    </a:lnTo>
                    <a:lnTo>
                      <a:pt x="6476" y="9771"/>
                    </a:lnTo>
                    <a:lnTo>
                      <a:pt x="6419" y="9790"/>
                    </a:lnTo>
                    <a:lnTo>
                      <a:pt x="6400" y="9790"/>
                    </a:lnTo>
                    <a:lnTo>
                      <a:pt x="6381" y="9810"/>
                    </a:lnTo>
                    <a:lnTo>
                      <a:pt x="6381" y="9829"/>
                    </a:lnTo>
                    <a:lnTo>
                      <a:pt x="6362" y="9848"/>
                    </a:lnTo>
                    <a:lnTo>
                      <a:pt x="6286" y="9905"/>
                    </a:lnTo>
                    <a:lnTo>
                      <a:pt x="6267" y="9905"/>
                    </a:lnTo>
                    <a:lnTo>
                      <a:pt x="6248" y="9905"/>
                    </a:lnTo>
                    <a:lnTo>
                      <a:pt x="6229" y="9905"/>
                    </a:lnTo>
                    <a:lnTo>
                      <a:pt x="6209" y="9905"/>
                    </a:lnTo>
                    <a:lnTo>
                      <a:pt x="6114" y="9924"/>
                    </a:lnTo>
                    <a:lnTo>
                      <a:pt x="6095" y="9924"/>
                    </a:lnTo>
                    <a:lnTo>
                      <a:pt x="6077" y="9924"/>
                    </a:lnTo>
                    <a:lnTo>
                      <a:pt x="6019" y="9924"/>
                    </a:lnTo>
                    <a:lnTo>
                      <a:pt x="5905" y="9867"/>
                    </a:lnTo>
                    <a:lnTo>
                      <a:pt x="5886" y="9867"/>
                    </a:lnTo>
                    <a:lnTo>
                      <a:pt x="5886" y="9848"/>
                    </a:lnTo>
                    <a:lnTo>
                      <a:pt x="5867" y="9829"/>
                    </a:lnTo>
                    <a:lnTo>
                      <a:pt x="5848" y="9829"/>
                    </a:lnTo>
                    <a:lnTo>
                      <a:pt x="5828" y="9829"/>
                    </a:lnTo>
                    <a:lnTo>
                      <a:pt x="5828" y="9810"/>
                    </a:lnTo>
                    <a:lnTo>
                      <a:pt x="5810" y="9810"/>
                    </a:lnTo>
                    <a:lnTo>
                      <a:pt x="5772" y="9790"/>
                    </a:lnTo>
                    <a:lnTo>
                      <a:pt x="5714" y="9771"/>
                    </a:lnTo>
                    <a:lnTo>
                      <a:pt x="5676" y="9753"/>
                    </a:lnTo>
                    <a:lnTo>
                      <a:pt x="5676" y="9734"/>
                    </a:lnTo>
                    <a:lnTo>
                      <a:pt x="5638" y="9695"/>
                    </a:lnTo>
                    <a:lnTo>
                      <a:pt x="5638" y="9676"/>
                    </a:lnTo>
                    <a:lnTo>
                      <a:pt x="5619" y="9657"/>
                    </a:lnTo>
                    <a:lnTo>
                      <a:pt x="5619" y="9638"/>
                    </a:lnTo>
                    <a:lnTo>
                      <a:pt x="5600" y="9638"/>
                    </a:lnTo>
                    <a:lnTo>
                      <a:pt x="5581" y="9619"/>
                    </a:lnTo>
                    <a:lnTo>
                      <a:pt x="5543" y="9619"/>
                    </a:lnTo>
                    <a:lnTo>
                      <a:pt x="5524" y="9619"/>
                    </a:lnTo>
                    <a:lnTo>
                      <a:pt x="5505" y="9619"/>
                    </a:lnTo>
                    <a:lnTo>
                      <a:pt x="5448" y="9600"/>
                    </a:lnTo>
                    <a:lnTo>
                      <a:pt x="5429" y="9600"/>
                    </a:lnTo>
                    <a:lnTo>
                      <a:pt x="5410" y="9581"/>
                    </a:lnTo>
                    <a:lnTo>
                      <a:pt x="5410" y="9562"/>
                    </a:lnTo>
                    <a:lnTo>
                      <a:pt x="5391" y="9562"/>
                    </a:lnTo>
                    <a:lnTo>
                      <a:pt x="5371" y="9543"/>
                    </a:lnTo>
                    <a:lnTo>
                      <a:pt x="5334" y="9543"/>
                    </a:lnTo>
                    <a:lnTo>
                      <a:pt x="5257" y="9524"/>
                    </a:lnTo>
                    <a:lnTo>
                      <a:pt x="5257" y="9505"/>
                    </a:lnTo>
                    <a:lnTo>
                      <a:pt x="5238" y="9505"/>
                    </a:lnTo>
                    <a:lnTo>
                      <a:pt x="5238" y="9486"/>
                    </a:lnTo>
                    <a:lnTo>
                      <a:pt x="5219" y="9467"/>
                    </a:lnTo>
                    <a:lnTo>
                      <a:pt x="5200" y="9448"/>
                    </a:lnTo>
                    <a:lnTo>
                      <a:pt x="5162" y="9448"/>
                    </a:lnTo>
                    <a:lnTo>
                      <a:pt x="5143" y="9448"/>
                    </a:lnTo>
                    <a:lnTo>
                      <a:pt x="5124" y="9448"/>
                    </a:lnTo>
                    <a:lnTo>
                      <a:pt x="5105" y="9448"/>
                    </a:lnTo>
                    <a:lnTo>
                      <a:pt x="5048" y="9467"/>
                    </a:lnTo>
                    <a:lnTo>
                      <a:pt x="5029" y="9467"/>
                    </a:lnTo>
                    <a:lnTo>
                      <a:pt x="5010" y="9467"/>
                    </a:lnTo>
                    <a:lnTo>
                      <a:pt x="5010" y="9486"/>
                    </a:lnTo>
                    <a:lnTo>
                      <a:pt x="4971" y="9524"/>
                    </a:lnTo>
                    <a:lnTo>
                      <a:pt x="4953" y="9543"/>
                    </a:lnTo>
                    <a:lnTo>
                      <a:pt x="4934" y="9543"/>
                    </a:lnTo>
                    <a:lnTo>
                      <a:pt x="4914" y="9543"/>
                    </a:lnTo>
                    <a:lnTo>
                      <a:pt x="4895" y="9562"/>
                    </a:lnTo>
                    <a:lnTo>
                      <a:pt x="4876" y="9562"/>
                    </a:lnTo>
                    <a:lnTo>
                      <a:pt x="4857" y="9562"/>
                    </a:lnTo>
                    <a:lnTo>
                      <a:pt x="4838" y="9581"/>
                    </a:lnTo>
                    <a:lnTo>
                      <a:pt x="4819" y="9562"/>
                    </a:lnTo>
                    <a:lnTo>
                      <a:pt x="4800" y="9562"/>
                    </a:lnTo>
                    <a:lnTo>
                      <a:pt x="4781" y="9562"/>
                    </a:lnTo>
                    <a:lnTo>
                      <a:pt x="4762" y="9562"/>
                    </a:lnTo>
                    <a:lnTo>
                      <a:pt x="4629" y="9581"/>
                    </a:lnTo>
                    <a:lnTo>
                      <a:pt x="4553" y="9562"/>
                    </a:lnTo>
                    <a:lnTo>
                      <a:pt x="4533" y="9581"/>
                    </a:lnTo>
                    <a:lnTo>
                      <a:pt x="4514" y="9581"/>
                    </a:lnTo>
                    <a:lnTo>
                      <a:pt x="4514" y="9600"/>
                    </a:lnTo>
                    <a:lnTo>
                      <a:pt x="4514" y="9619"/>
                    </a:lnTo>
                    <a:lnTo>
                      <a:pt x="4495" y="9638"/>
                    </a:lnTo>
                    <a:lnTo>
                      <a:pt x="4477" y="9638"/>
                    </a:lnTo>
                    <a:lnTo>
                      <a:pt x="4457" y="9657"/>
                    </a:lnTo>
                    <a:lnTo>
                      <a:pt x="4457" y="9676"/>
                    </a:lnTo>
                    <a:lnTo>
                      <a:pt x="4457" y="9695"/>
                    </a:lnTo>
                    <a:lnTo>
                      <a:pt x="4457" y="9734"/>
                    </a:lnTo>
                    <a:lnTo>
                      <a:pt x="4438" y="9734"/>
                    </a:lnTo>
                    <a:lnTo>
                      <a:pt x="4438" y="9753"/>
                    </a:lnTo>
                    <a:lnTo>
                      <a:pt x="4419" y="9771"/>
                    </a:lnTo>
                    <a:lnTo>
                      <a:pt x="4419" y="9790"/>
                    </a:lnTo>
                    <a:lnTo>
                      <a:pt x="4400" y="9790"/>
                    </a:lnTo>
                    <a:lnTo>
                      <a:pt x="4381" y="9790"/>
                    </a:lnTo>
                    <a:lnTo>
                      <a:pt x="4381" y="9810"/>
                    </a:lnTo>
                    <a:lnTo>
                      <a:pt x="4362" y="9810"/>
                    </a:lnTo>
                    <a:lnTo>
                      <a:pt x="4343" y="9829"/>
                    </a:lnTo>
                    <a:lnTo>
                      <a:pt x="4324" y="9848"/>
                    </a:lnTo>
                    <a:lnTo>
                      <a:pt x="4343" y="9886"/>
                    </a:lnTo>
                    <a:lnTo>
                      <a:pt x="4343" y="9905"/>
                    </a:lnTo>
                    <a:lnTo>
                      <a:pt x="4324" y="9905"/>
                    </a:lnTo>
                    <a:lnTo>
                      <a:pt x="4228" y="10000"/>
                    </a:lnTo>
                    <a:lnTo>
                      <a:pt x="4228" y="10019"/>
                    </a:lnTo>
                    <a:lnTo>
                      <a:pt x="4191" y="10019"/>
                    </a:lnTo>
                    <a:lnTo>
                      <a:pt x="4191" y="10038"/>
                    </a:lnTo>
                    <a:lnTo>
                      <a:pt x="4133" y="10038"/>
                    </a:lnTo>
                    <a:lnTo>
                      <a:pt x="4096" y="10038"/>
                    </a:lnTo>
                    <a:lnTo>
                      <a:pt x="4076" y="10057"/>
                    </a:lnTo>
                    <a:lnTo>
                      <a:pt x="3924" y="10115"/>
                    </a:lnTo>
                    <a:lnTo>
                      <a:pt x="3905" y="10115"/>
                    </a:lnTo>
                    <a:lnTo>
                      <a:pt x="3905" y="10134"/>
                    </a:lnTo>
                    <a:lnTo>
                      <a:pt x="3886" y="10171"/>
                    </a:lnTo>
                    <a:lnTo>
                      <a:pt x="3867" y="10191"/>
                    </a:lnTo>
                    <a:lnTo>
                      <a:pt x="3867" y="10171"/>
                    </a:lnTo>
                    <a:lnTo>
                      <a:pt x="3867" y="10152"/>
                    </a:lnTo>
                    <a:lnTo>
                      <a:pt x="3867" y="10134"/>
                    </a:lnTo>
                    <a:lnTo>
                      <a:pt x="3847" y="10115"/>
                    </a:lnTo>
                    <a:lnTo>
                      <a:pt x="3829" y="10115"/>
                    </a:lnTo>
                    <a:lnTo>
                      <a:pt x="3829" y="10095"/>
                    </a:lnTo>
                    <a:lnTo>
                      <a:pt x="3810" y="10095"/>
                    </a:lnTo>
                    <a:lnTo>
                      <a:pt x="3791" y="10076"/>
                    </a:lnTo>
                    <a:lnTo>
                      <a:pt x="3771" y="10076"/>
                    </a:lnTo>
                    <a:lnTo>
                      <a:pt x="3752" y="10076"/>
                    </a:lnTo>
                    <a:lnTo>
                      <a:pt x="3752" y="10057"/>
                    </a:lnTo>
                    <a:lnTo>
                      <a:pt x="3752" y="10038"/>
                    </a:lnTo>
                    <a:lnTo>
                      <a:pt x="3752" y="10019"/>
                    </a:lnTo>
                    <a:lnTo>
                      <a:pt x="3733" y="10019"/>
                    </a:lnTo>
                    <a:lnTo>
                      <a:pt x="3715" y="9981"/>
                    </a:lnTo>
                    <a:lnTo>
                      <a:pt x="3676" y="9981"/>
                    </a:lnTo>
                    <a:lnTo>
                      <a:pt x="3638" y="9981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3" name="Freeform 13">
                <a:extLst>
                  <a:ext uri="{FF2B5EF4-FFF2-40B4-BE49-F238E27FC236}">
                    <a16:creationId xmlns:a16="http://schemas.microsoft.com/office/drawing/2014/main" id="{B198EDF7-EC63-F645-9D40-532C74D78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3600" y="1708150"/>
                <a:ext cx="1166813" cy="1566863"/>
              </a:xfrm>
              <a:custGeom>
                <a:avLst/>
                <a:gdLst>
                  <a:gd name="T0" fmla="*/ 2147483646 w 6477"/>
                  <a:gd name="T1" fmla="*/ 2147483646 h 8706"/>
                  <a:gd name="T2" fmla="*/ 2147483646 w 6477"/>
                  <a:gd name="T3" fmla="*/ 2147483646 h 8706"/>
                  <a:gd name="T4" fmla="*/ 2147483646 w 6477"/>
                  <a:gd name="T5" fmla="*/ 2147483646 h 8706"/>
                  <a:gd name="T6" fmla="*/ 2147483646 w 6477"/>
                  <a:gd name="T7" fmla="*/ 2147483646 h 8706"/>
                  <a:gd name="T8" fmla="*/ 2147483646 w 6477"/>
                  <a:gd name="T9" fmla="*/ 2147483646 h 8706"/>
                  <a:gd name="T10" fmla="*/ 2147483646 w 6477"/>
                  <a:gd name="T11" fmla="*/ 2147483646 h 8706"/>
                  <a:gd name="T12" fmla="*/ 2147483646 w 6477"/>
                  <a:gd name="T13" fmla="*/ 2147483646 h 8706"/>
                  <a:gd name="T14" fmla="*/ 2147483646 w 6477"/>
                  <a:gd name="T15" fmla="*/ 2147483646 h 8706"/>
                  <a:gd name="T16" fmla="*/ 2147483646 w 6477"/>
                  <a:gd name="T17" fmla="*/ 2147483646 h 8706"/>
                  <a:gd name="T18" fmla="*/ 2147483646 w 6477"/>
                  <a:gd name="T19" fmla="*/ 2147483646 h 8706"/>
                  <a:gd name="T20" fmla="*/ 2147483646 w 6477"/>
                  <a:gd name="T21" fmla="*/ 2147483646 h 8706"/>
                  <a:gd name="T22" fmla="*/ 2147483646 w 6477"/>
                  <a:gd name="T23" fmla="*/ 2147483646 h 8706"/>
                  <a:gd name="T24" fmla="*/ 2147483646 w 6477"/>
                  <a:gd name="T25" fmla="*/ 2147483646 h 8706"/>
                  <a:gd name="T26" fmla="*/ 2147483646 w 6477"/>
                  <a:gd name="T27" fmla="*/ 2147483646 h 8706"/>
                  <a:gd name="T28" fmla="*/ 2147483646 w 6477"/>
                  <a:gd name="T29" fmla="*/ 2147483646 h 8706"/>
                  <a:gd name="T30" fmla="*/ 2147483646 w 6477"/>
                  <a:gd name="T31" fmla="*/ 2147483646 h 8706"/>
                  <a:gd name="T32" fmla="*/ 2147483646 w 6477"/>
                  <a:gd name="T33" fmla="*/ 2147483646 h 8706"/>
                  <a:gd name="T34" fmla="*/ 2147483646 w 6477"/>
                  <a:gd name="T35" fmla="*/ 2147483646 h 8706"/>
                  <a:gd name="T36" fmla="*/ 2147483646 w 6477"/>
                  <a:gd name="T37" fmla="*/ 2147483646 h 8706"/>
                  <a:gd name="T38" fmla="*/ 2147483646 w 6477"/>
                  <a:gd name="T39" fmla="*/ 2147483646 h 8706"/>
                  <a:gd name="T40" fmla="*/ 2147483646 w 6477"/>
                  <a:gd name="T41" fmla="*/ 2147483646 h 8706"/>
                  <a:gd name="T42" fmla="*/ 2147483646 w 6477"/>
                  <a:gd name="T43" fmla="*/ 2147483646 h 8706"/>
                  <a:gd name="T44" fmla="*/ 2147483646 w 6477"/>
                  <a:gd name="T45" fmla="*/ 2147483646 h 8706"/>
                  <a:gd name="T46" fmla="*/ 2147483646 w 6477"/>
                  <a:gd name="T47" fmla="*/ 2147483646 h 8706"/>
                  <a:gd name="T48" fmla="*/ 2147483646 w 6477"/>
                  <a:gd name="T49" fmla="*/ 2147483646 h 8706"/>
                  <a:gd name="T50" fmla="*/ 2147483646 w 6477"/>
                  <a:gd name="T51" fmla="*/ 2147483646 h 8706"/>
                  <a:gd name="T52" fmla="*/ 2147483646 w 6477"/>
                  <a:gd name="T53" fmla="*/ 2147483646 h 8706"/>
                  <a:gd name="T54" fmla="*/ 2147483646 w 6477"/>
                  <a:gd name="T55" fmla="*/ 2147483646 h 8706"/>
                  <a:gd name="T56" fmla="*/ 2147483646 w 6477"/>
                  <a:gd name="T57" fmla="*/ 2147483646 h 8706"/>
                  <a:gd name="T58" fmla="*/ 2147483646 w 6477"/>
                  <a:gd name="T59" fmla="*/ 2147483646 h 8706"/>
                  <a:gd name="T60" fmla="*/ 2147483646 w 6477"/>
                  <a:gd name="T61" fmla="*/ 2147483646 h 8706"/>
                  <a:gd name="T62" fmla="*/ 2147483646 w 6477"/>
                  <a:gd name="T63" fmla="*/ 2147483646 h 8706"/>
                  <a:gd name="T64" fmla="*/ 2147483646 w 6477"/>
                  <a:gd name="T65" fmla="*/ 2147483646 h 8706"/>
                  <a:gd name="T66" fmla="*/ 2147483646 w 6477"/>
                  <a:gd name="T67" fmla="*/ 2147483646 h 8706"/>
                  <a:gd name="T68" fmla="*/ 2147483646 w 6477"/>
                  <a:gd name="T69" fmla="*/ 2147483646 h 8706"/>
                  <a:gd name="T70" fmla="*/ 2147483646 w 6477"/>
                  <a:gd name="T71" fmla="*/ 2147483646 h 8706"/>
                  <a:gd name="T72" fmla="*/ 2147483646 w 6477"/>
                  <a:gd name="T73" fmla="*/ 2147483646 h 8706"/>
                  <a:gd name="T74" fmla="*/ 2147483646 w 6477"/>
                  <a:gd name="T75" fmla="*/ 2147483646 h 8706"/>
                  <a:gd name="T76" fmla="*/ 2147483646 w 6477"/>
                  <a:gd name="T77" fmla="*/ 2147483646 h 8706"/>
                  <a:gd name="T78" fmla="*/ 2147483646 w 6477"/>
                  <a:gd name="T79" fmla="*/ 2147483646 h 8706"/>
                  <a:gd name="T80" fmla="*/ 2147483646 w 6477"/>
                  <a:gd name="T81" fmla="*/ 2147483646 h 8706"/>
                  <a:gd name="T82" fmla="*/ 2147483646 w 6477"/>
                  <a:gd name="T83" fmla="*/ 2147483646 h 8706"/>
                  <a:gd name="T84" fmla="*/ 2147483646 w 6477"/>
                  <a:gd name="T85" fmla="*/ 2147483646 h 8706"/>
                  <a:gd name="T86" fmla="*/ 2147483646 w 6477"/>
                  <a:gd name="T87" fmla="*/ 2147483646 h 8706"/>
                  <a:gd name="T88" fmla="*/ 2147483646 w 6477"/>
                  <a:gd name="T89" fmla="*/ 2147483646 h 8706"/>
                  <a:gd name="T90" fmla="*/ 2147483646 w 6477"/>
                  <a:gd name="T91" fmla="*/ 2147483646 h 8706"/>
                  <a:gd name="T92" fmla="*/ 2147483646 w 6477"/>
                  <a:gd name="T93" fmla="*/ 2147483646 h 8706"/>
                  <a:gd name="T94" fmla="*/ 2147483646 w 6477"/>
                  <a:gd name="T95" fmla="*/ 2147483646 h 8706"/>
                  <a:gd name="T96" fmla="*/ 2147483646 w 6477"/>
                  <a:gd name="T97" fmla="*/ 2147483646 h 8706"/>
                  <a:gd name="T98" fmla="*/ 2147483646 w 6477"/>
                  <a:gd name="T99" fmla="*/ 2147483646 h 8706"/>
                  <a:gd name="T100" fmla="*/ 2147483646 w 6477"/>
                  <a:gd name="T101" fmla="*/ 2147483646 h 8706"/>
                  <a:gd name="T102" fmla="*/ 2147483646 w 6477"/>
                  <a:gd name="T103" fmla="*/ 2147483646 h 8706"/>
                  <a:gd name="T104" fmla="*/ 2147483646 w 6477"/>
                  <a:gd name="T105" fmla="*/ 2147483646 h 8706"/>
                  <a:gd name="T106" fmla="*/ 2147483646 w 6477"/>
                  <a:gd name="T107" fmla="*/ 2147483646 h 8706"/>
                  <a:gd name="T108" fmla="*/ 2147483646 w 6477"/>
                  <a:gd name="T109" fmla="*/ 2147483646 h 8706"/>
                  <a:gd name="T110" fmla="*/ 2147483646 w 6477"/>
                  <a:gd name="T111" fmla="*/ 2147483646 h 8706"/>
                  <a:gd name="T112" fmla="*/ 2147483646 w 6477"/>
                  <a:gd name="T113" fmla="*/ 2147483646 h 8706"/>
                  <a:gd name="T114" fmla="*/ 2147483646 w 6477"/>
                  <a:gd name="T115" fmla="*/ 2147483646 h 8706"/>
                  <a:gd name="T116" fmla="*/ 2147483646 w 6477"/>
                  <a:gd name="T117" fmla="*/ 2147483646 h 8706"/>
                  <a:gd name="T118" fmla="*/ 2147483646 w 6477"/>
                  <a:gd name="T119" fmla="*/ 2147483646 h 8706"/>
                  <a:gd name="T120" fmla="*/ 2147483646 w 6477"/>
                  <a:gd name="T121" fmla="*/ 2147483646 h 8706"/>
                  <a:gd name="T122" fmla="*/ 2147483646 w 6477"/>
                  <a:gd name="T123" fmla="*/ 2147483646 h 87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477" h="8706">
                    <a:moveTo>
                      <a:pt x="2476" y="133"/>
                    </a:moveTo>
                    <a:lnTo>
                      <a:pt x="2495" y="133"/>
                    </a:lnTo>
                    <a:lnTo>
                      <a:pt x="2495" y="114"/>
                    </a:lnTo>
                    <a:lnTo>
                      <a:pt x="2514" y="95"/>
                    </a:lnTo>
                    <a:lnTo>
                      <a:pt x="2533" y="114"/>
                    </a:lnTo>
                    <a:lnTo>
                      <a:pt x="2514" y="133"/>
                    </a:lnTo>
                    <a:lnTo>
                      <a:pt x="2533" y="133"/>
                    </a:lnTo>
                    <a:lnTo>
                      <a:pt x="2533" y="114"/>
                    </a:lnTo>
                    <a:lnTo>
                      <a:pt x="2533" y="95"/>
                    </a:lnTo>
                    <a:lnTo>
                      <a:pt x="2533" y="76"/>
                    </a:lnTo>
                    <a:lnTo>
                      <a:pt x="2533" y="57"/>
                    </a:lnTo>
                    <a:lnTo>
                      <a:pt x="2552" y="57"/>
                    </a:lnTo>
                    <a:lnTo>
                      <a:pt x="2552" y="38"/>
                    </a:lnTo>
                    <a:lnTo>
                      <a:pt x="2571" y="38"/>
                    </a:lnTo>
                    <a:lnTo>
                      <a:pt x="2571" y="19"/>
                    </a:lnTo>
                    <a:lnTo>
                      <a:pt x="2571" y="0"/>
                    </a:lnTo>
                    <a:lnTo>
                      <a:pt x="2590" y="0"/>
                    </a:lnTo>
                    <a:lnTo>
                      <a:pt x="2590" y="19"/>
                    </a:lnTo>
                    <a:lnTo>
                      <a:pt x="2590" y="38"/>
                    </a:lnTo>
                    <a:lnTo>
                      <a:pt x="2590" y="57"/>
                    </a:lnTo>
                    <a:lnTo>
                      <a:pt x="2571" y="76"/>
                    </a:lnTo>
                    <a:lnTo>
                      <a:pt x="2590" y="76"/>
                    </a:lnTo>
                    <a:lnTo>
                      <a:pt x="2609" y="76"/>
                    </a:lnTo>
                    <a:lnTo>
                      <a:pt x="2590" y="76"/>
                    </a:lnTo>
                    <a:lnTo>
                      <a:pt x="2571" y="95"/>
                    </a:lnTo>
                    <a:lnTo>
                      <a:pt x="2552" y="133"/>
                    </a:lnTo>
                    <a:lnTo>
                      <a:pt x="2571" y="133"/>
                    </a:lnTo>
                    <a:lnTo>
                      <a:pt x="2590" y="133"/>
                    </a:lnTo>
                    <a:lnTo>
                      <a:pt x="2609" y="153"/>
                    </a:lnTo>
                    <a:lnTo>
                      <a:pt x="2609" y="172"/>
                    </a:lnTo>
                    <a:lnTo>
                      <a:pt x="2628" y="172"/>
                    </a:lnTo>
                    <a:lnTo>
                      <a:pt x="2609" y="153"/>
                    </a:lnTo>
                    <a:lnTo>
                      <a:pt x="2628" y="153"/>
                    </a:lnTo>
                    <a:lnTo>
                      <a:pt x="2628" y="133"/>
                    </a:lnTo>
                    <a:lnTo>
                      <a:pt x="2628" y="114"/>
                    </a:lnTo>
                    <a:lnTo>
                      <a:pt x="2647" y="76"/>
                    </a:lnTo>
                    <a:lnTo>
                      <a:pt x="2666" y="38"/>
                    </a:lnTo>
                    <a:lnTo>
                      <a:pt x="2685" y="0"/>
                    </a:lnTo>
                    <a:lnTo>
                      <a:pt x="2704" y="0"/>
                    </a:lnTo>
                    <a:lnTo>
                      <a:pt x="2704" y="38"/>
                    </a:lnTo>
                    <a:lnTo>
                      <a:pt x="2666" y="76"/>
                    </a:lnTo>
                    <a:lnTo>
                      <a:pt x="2666" y="95"/>
                    </a:lnTo>
                    <a:lnTo>
                      <a:pt x="2647" y="95"/>
                    </a:lnTo>
                    <a:lnTo>
                      <a:pt x="2647" y="114"/>
                    </a:lnTo>
                    <a:lnTo>
                      <a:pt x="2647" y="133"/>
                    </a:lnTo>
                    <a:lnTo>
                      <a:pt x="2666" y="114"/>
                    </a:lnTo>
                    <a:lnTo>
                      <a:pt x="2666" y="95"/>
                    </a:lnTo>
                    <a:lnTo>
                      <a:pt x="2666" y="114"/>
                    </a:lnTo>
                    <a:lnTo>
                      <a:pt x="2685" y="133"/>
                    </a:lnTo>
                    <a:lnTo>
                      <a:pt x="2666" y="153"/>
                    </a:lnTo>
                    <a:lnTo>
                      <a:pt x="2666" y="172"/>
                    </a:lnTo>
                    <a:lnTo>
                      <a:pt x="2647" y="190"/>
                    </a:lnTo>
                    <a:lnTo>
                      <a:pt x="2685" y="172"/>
                    </a:lnTo>
                    <a:lnTo>
                      <a:pt x="2685" y="153"/>
                    </a:lnTo>
                    <a:lnTo>
                      <a:pt x="2685" y="172"/>
                    </a:lnTo>
                    <a:lnTo>
                      <a:pt x="2685" y="190"/>
                    </a:lnTo>
                    <a:lnTo>
                      <a:pt x="2666" y="209"/>
                    </a:lnTo>
                    <a:lnTo>
                      <a:pt x="2685" y="209"/>
                    </a:lnTo>
                    <a:lnTo>
                      <a:pt x="2704" y="190"/>
                    </a:lnTo>
                    <a:lnTo>
                      <a:pt x="2704" y="172"/>
                    </a:lnTo>
                    <a:lnTo>
                      <a:pt x="2704" y="133"/>
                    </a:lnTo>
                    <a:lnTo>
                      <a:pt x="2724" y="153"/>
                    </a:lnTo>
                    <a:lnTo>
                      <a:pt x="2724" y="172"/>
                    </a:lnTo>
                    <a:lnTo>
                      <a:pt x="2724" y="190"/>
                    </a:lnTo>
                    <a:lnTo>
                      <a:pt x="2704" y="209"/>
                    </a:lnTo>
                    <a:lnTo>
                      <a:pt x="2724" y="229"/>
                    </a:lnTo>
                    <a:lnTo>
                      <a:pt x="2724" y="248"/>
                    </a:lnTo>
                    <a:lnTo>
                      <a:pt x="2743" y="248"/>
                    </a:lnTo>
                    <a:lnTo>
                      <a:pt x="2724" y="229"/>
                    </a:lnTo>
                    <a:lnTo>
                      <a:pt x="2743" y="209"/>
                    </a:lnTo>
                    <a:lnTo>
                      <a:pt x="2761" y="190"/>
                    </a:lnTo>
                    <a:lnTo>
                      <a:pt x="2761" y="209"/>
                    </a:lnTo>
                    <a:lnTo>
                      <a:pt x="2780" y="190"/>
                    </a:lnTo>
                    <a:lnTo>
                      <a:pt x="2780" y="153"/>
                    </a:lnTo>
                    <a:lnTo>
                      <a:pt x="2780" y="133"/>
                    </a:lnTo>
                    <a:lnTo>
                      <a:pt x="2800" y="133"/>
                    </a:lnTo>
                    <a:lnTo>
                      <a:pt x="2819" y="76"/>
                    </a:lnTo>
                    <a:lnTo>
                      <a:pt x="2838" y="76"/>
                    </a:lnTo>
                    <a:lnTo>
                      <a:pt x="2838" y="95"/>
                    </a:lnTo>
                    <a:lnTo>
                      <a:pt x="2819" y="153"/>
                    </a:lnTo>
                    <a:lnTo>
                      <a:pt x="2819" y="172"/>
                    </a:lnTo>
                    <a:lnTo>
                      <a:pt x="2838" y="153"/>
                    </a:lnTo>
                    <a:lnTo>
                      <a:pt x="2856" y="133"/>
                    </a:lnTo>
                    <a:lnTo>
                      <a:pt x="2856" y="153"/>
                    </a:lnTo>
                    <a:lnTo>
                      <a:pt x="2876" y="172"/>
                    </a:lnTo>
                    <a:lnTo>
                      <a:pt x="2856" y="190"/>
                    </a:lnTo>
                    <a:lnTo>
                      <a:pt x="2876" y="190"/>
                    </a:lnTo>
                    <a:lnTo>
                      <a:pt x="2876" y="209"/>
                    </a:lnTo>
                    <a:lnTo>
                      <a:pt x="2876" y="229"/>
                    </a:lnTo>
                    <a:lnTo>
                      <a:pt x="2895" y="229"/>
                    </a:lnTo>
                    <a:lnTo>
                      <a:pt x="2895" y="248"/>
                    </a:lnTo>
                    <a:lnTo>
                      <a:pt x="2876" y="248"/>
                    </a:lnTo>
                    <a:lnTo>
                      <a:pt x="2876" y="267"/>
                    </a:lnTo>
                    <a:lnTo>
                      <a:pt x="2876" y="286"/>
                    </a:lnTo>
                    <a:lnTo>
                      <a:pt x="2856" y="286"/>
                    </a:lnTo>
                    <a:lnTo>
                      <a:pt x="2895" y="286"/>
                    </a:lnTo>
                    <a:lnTo>
                      <a:pt x="2914" y="286"/>
                    </a:lnTo>
                    <a:lnTo>
                      <a:pt x="2914" y="267"/>
                    </a:lnTo>
                    <a:lnTo>
                      <a:pt x="2933" y="267"/>
                    </a:lnTo>
                    <a:lnTo>
                      <a:pt x="2933" y="248"/>
                    </a:lnTo>
                    <a:lnTo>
                      <a:pt x="2914" y="229"/>
                    </a:lnTo>
                    <a:lnTo>
                      <a:pt x="2914" y="209"/>
                    </a:lnTo>
                    <a:lnTo>
                      <a:pt x="2933" y="209"/>
                    </a:lnTo>
                    <a:lnTo>
                      <a:pt x="2933" y="190"/>
                    </a:lnTo>
                    <a:lnTo>
                      <a:pt x="2952" y="209"/>
                    </a:lnTo>
                    <a:lnTo>
                      <a:pt x="2933" y="209"/>
                    </a:lnTo>
                    <a:lnTo>
                      <a:pt x="2933" y="229"/>
                    </a:lnTo>
                    <a:lnTo>
                      <a:pt x="2952" y="229"/>
                    </a:lnTo>
                    <a:lnTo>
                      <a:pt x="2952" y="248"/>
                    </a:lnTo>
                    <a:lnTo>
                      <a:pt x="2971" y="209"/>
                    </a:lnTo>
                    <a:lnTo>
                      <a:pt x="2990" y="190"/>
                    </a:lnTo>
                    <a:lnTo>
                      <a:pt x="3009" y="209"/>
                    </a:lnTo>
                    <a:lnTo>
                      <a:pt x="2990" y="209"/>
                    </a:lnTo>
                    <a:lnTo>
                      <a:pt x="2971" y="229"/>
                    </a:lnTo>
                    <a:lnTo>
                      <a:pt x="2990" y="229"/>
                    </a:lnTo>
                    <a:lnTo>
                      <a:pt x="3009" y="229"/>
                    </a:lnTo>
                    <a:lnTo>
                      <a:pt x="2990" y="248"/>
                    </a:lnTo>
                    <a:lnTo>
                      <a:pt x="2990" y="267"/>
                    </a:lnTo>
                    <a:lnTo>
                      <a:pt x="3009" y="248"/>
                    </a:lnTo>
                    <a:lnTo>
                      <a:pt x="3009" y="229"/>
                    </a:lnTo>
                    <a:lnTo>
                      <a:pt x="3009" y="267"/>
                    </a:lnTo>
                    <a:lnTo>
                      <a:pt x="3009" y="286"/>
                    </a:lnTo>
                    <a:lnTo>
                      <a:pt x="3009" y="305"/>
                    </a:lnTo>
                    <a:lnTo>
                      <a:pt x="3009" y="324"/>
                    </a:lnTo>
                    <a:lnTo>
                      <a:pt x="3009" y="343"/>
                    </a:lnTo>
                    <a:lnTo>
                      <a:pt x="3009" y="324"/>
                    </a:lnTo>
                    <a:lnTo>
                      <a:pt x="3047" y="267"/>
                    </a:lnTo>
                    <a:lnTo>
                      <a:pt x="3066" y="267"/>
                    </a:lnTo>
                    <a:lnTo>
                      <a:pt x="3066" y="248"/>
                    </a:lnTo>
                    <a:lnTo>
                      <a:pt x="3066" y="229"/>
                    </a:lnTo>
                    <a:lnTo>
                      <a:pt x="3105" y="209"/>
                    </a:lnTo>
                    <a:lnTo>
                      <a:pt x="3085" y="209"/>
                    </a:lnTo>
                    <a:lnTo>
                      <a:pt x="3105" y="209"/>
                    </a:lnTo>
                    <a:lnTo>
                      <a:pt x="3123" y="229"/>
                    </a:lnTo>
                    <a:lnTo>
                      <a:pt x="3123" y="248"/>
                    </a:lnTo>
                    <a:lnTo>
                      <a:pt x="3105" y="267"/>
                    </a:lnTo>
                    <a:lnTo>
                      <a:pt x="3105" y="286"/>
                    </a:lnTo>
                    <a:lnTo>
                      <a:pt x="3085" y="267"/>
                    </a:lnTo>
                    <a:lnTo>
                      <a:pt x="3085" y="286"/>
                    </a:lnTo>
                    <a:lnTo>
                      <a:pt x="3066" y="286"/>
                    </a:lnTo>
                    <a:lnTo>
                      <a:pt x="3047" y="305"/>
                    </a:lnTo>
                    <a:lnTo>
                      <a:pt x="3047" y="324"/>
                    </a:lnTo>
                    <a:lnTo>
                      <a:pt x="3047" y="343"/>
                    </a:lnTo>
                    <a:lnTo>
                      <a:pt x="3047" y="362"/>
                    </a:lnTo>
                    <a:lnTo>
                      <a:pt x="3047" y="381"/>
                    </a:lnTo>
                    <a:lnTo>
                      <a:pt x="3028" y="381"/>
                    </a:lnTo>
                    <a:lnTo>
                      <a:pt x="3009" y="381"/>
                    </a:lnTo>
                    <a:lnTo>
                      <a:pt x="2990" y="400"/>
                    </a:lnTo>
                    <a:lnTo>
                      <a:pt x="3009" y="400"/>
                    </a:lnTo>
                    <a:lnTo>
                      <a:pt x="3009" y="381"/>
                    </a:lnTo>
                    <a:lnTo>
                      <a:pt x="3028" y="381"/>
                    </a:lnTo>
                    <a:lnTo>
                      <a:pt x="3028" y="400"/>
                    </a:lnTo>
                    <a:lnTo>
                      <a:pt x="3028" y="419"/>
                    </a:lnTo>
                    <a:lnTo>
                      <a:pt x="3047" y="419"/>
                    </a:lnTo>
                    <a:lnTo>
                      <a:pt x="3047" y="400"/>
                    </a:lnTo>
                    <a:lnTo>
                      <a:pt x="3066" y="419"/>
                    </a:lnTo>
                    <a:lnTo>
                      <a:pt x="3066" y="438"/>
                    </a:lnTo>
                    <a:lnTo>
                      <a:pt x="3066" y="457"/>
                    </a:lnTo>
                    <a:lnTo>
                      <a:pt x="3085" y="438"/>
                    </a:lnTo>
                    <a:lnTo>
                      <a:pt x="3085" y="419"/>
                    </a:lnTo>
                    <a:lnTo>
                      <a:pt x="3066" y="381"/>
                    </a:lnTo>
                    <a:lnTo>
                      <a:pt x="3066" y="362"/>
                    </a:lnTo>
                    <a:lnTo>
                      <a:pt x="3085" y="362"/>
                    </a:lnTo>
                    <a:lnTo>
                      <a:pt x="3085" y="343"/>
                    </a:lnTo>
                    <a:lnTo>
                      <a:pt x="3105" y="343"/>
                    </a:lnTo>
                    <a:lnTo>
                      <a:pt x="3105" y="362"/>
                    </a:lnTo>
                    <a:lnTo>
                      <a:pt x="3105" y="381"/>
                    </a:lnTo>
                    <a:lnTo>
                      <a:pt x="3085" y="381"/>
                    </a:lnTo>
                    <a:lnTo>
                      <a:pt x="3105" y="381"/>
                    </a:lnTo>
                    <a:lnTo>
                      <a:pt x="3123" y="362"/>
                    </a:lnTo>
                    <a:lnTo>
                      <a:pt x="3142" y="324"/>
                    </a:lnTo>
                    <a:lnTo>
                      <a:pt x="3142" y="305"/>
                    </a:lnTo>
                    <a:lnTo>
                      <a:pt x="3161" y="267"/>
                    </a:lnTo>
                    <a:lnTo>
                      <a:pt x="3161" y="248"/>
                    </a:lnTo>
                    <a:lnTo>
                      <a:pt x="3181" y="229"/>
                    </a:lnTo>
                    <a:lnTo>
                      <a:pt x="3200" y="229"/>
                    </a:lnTo>
                    <a:lnTo>
                      <a:pt x="3200" y="248"/>
                    </a:lnTo>
                    <a:lnTo>
                      <a:pt x="3219" y="267"/>
                    </a:lnTo>
                    <a:lnTo>
                      <a:pt x="3219" y="343"/>
                    </a:lnTo>
                    <a:lnTo>
                      <a:pt x="3219" y="324"/>
                    </a:lnTo>
                    <a:lnTo>
                      <a:pt x="3200" y="324"/>
                    </a:lnTo>
                    <a:lnTo>
                      <a:pt x="3200" y="362"/>
                    </a:lnTo>
                    <a:lnTo>
                      <a:pt x="3181" y="362"/>
                    </a:lnTo>
                    <a:lnTo>
                      <a:pt x="3161" y="381"/>
                    </a:lnTo>
                    <a:lnTo>
                      <a:pt x="3123" y="400"/>
                    </a:lnTo>
                    <a:lnTo>
                      <a:pt x="3142" y="400"/>
                    </a:lnTo>
                    <a:lnTo>
                      <a:pt x="3142" y="381"/>
                    </a:lnTo>
                    <a:lnTo>
                      <a:pt x="3161" y="381"/>
                    </a:lnTo>
                    <a:lnTo>
                      <a:pt x="3161" y="400"/>
                    </a:lnTo>
                    <a:lnTo>
                      <a:pt x="3161" y="419"/>
                    </a:lnTo>
                    <a:lnTo>
                      <a:pt x="3142" y="438"/>
                    </a:lnTo>
                    <a:lnTo>
                      <a:pt x="3142" y="457"/>
                    </a:lnTo>
                    <a:lnTo>
                      <a:pt x="3123" y="457"/>
                    </a:lnTo>
                    <a:lnTo>
                      <a:pt x="3123" y="476"/>
                    </a:lnTo>
                    <a:lnTo>
                      <a:pt x="3123" y="495"/>
                    </a:lnTo>
                    <a:lnTo>
                      <a:pt x="3142" y="476"/>
                    </a:lnTo>
                    <a:lnTo>
                      <a:pt x="3142" y="457"/>
                    </a:lnTo>
                    <a:lnTo>
                      <a:pt x="3161" y="476"/>
                    </a:lnTo>
                    <a:lnTo>
                      <a:pt x="3181" y="495"/>
                    </a:lnTo>
                    <a:lnTo>
                      <a:pt x="3181" y="514"/>
                    </a:lnTo>
                    <a:lnTo>
                      <a:pt x="3161" y="552"/>
                    </a:lnTo>
                    <a:lnTo>
                      <a:pt x="3161" y="571"/>
                    </a:lnTo>
                    <a:lnTo>
                      <a:pt x="3161" y="590"/>
                    </a:lnTo>
                    <a:lnTo>
                      <a:pt x="3161" y="610"/>
                    </a:lnTo>
                    <a:lnTo>
                      <a:pt x="3161" y="629"/>
                    </a:lnTo>
                    <a:lnTo>
                      <a:pt x="3181" y="629"/>
                    </a:lnTo>
                    <a:lnTo>
                      <a:pt x="3200" y="648"/>
                    </a:lnTo>
                    <a:lnTo>
                      <a:pt x="3237" y="629"/>
                    </a:lnTo>
                    <a:lnTo>
                      <a:pt x="3237" y="610"/>
                    </a:lnTo>
                    <a:lnTo>
                      <a:pt x="3257" y="590"/>
                    </a:lnTo>
                    <a:lnTo>
                      <a:pt x="3276" y="590"/>
                    </a:lnTo>
                    <a:lnTo>
                      <a:pt x="3295" y="571"/>
                    </a:lnTo>
                    <a:lnTo>
                      <a:pt x="3276" y="552"/>
                    </a:lnTo>
                    <a:lnTo>
                      <a:pt x="3257" y="534"/>
                    </a:lnTo>
                    <a:lnTo>
                      <a:pt x="3257" y="514"/>
                    </a:lnTo>
                    <a:lnTo>
                      <a:pt x="3257" y="495"/>
                    </a:lnTo>
                    <a:lnTo>
                      <a:pt x="3276" y="457"/>
                    </a:lnTo>
                    <a:lnTo>
                      <a:pt x="3314" y="438"/>
                    </a:lnTo>
                    <a:lnTo>
                      <a:pt x="3333" y="438"/>
                    </a:lnTo>
                    <a:lnTo>
                      <a:pt x="3333" y="419"/>
                    </a:lnTo>
                    <a:lnTo>
                      <a:pt x="3352" y="400"/>
                    </a:lnTo>
                    <a:lnTo>
                      <a:pt x="3371" y="419"/>
                    </a:lnTo>
                    <a:lnTo>
                      <a:pt x="3371" y="400"/>
                    </a:lnTo>
                    <a:lnTo>
                      <a:pt x="3390" y="400"/>
                    </a:lnTo>
                    <a:lnTo>
                      <a:pt x="3409" y="381"/>
                    </a:lnTo>
                    <a:lnTo>
                      <a:pt x="3428" y="381"/>
                    </a:lnTo>
                    <a:lnTo>
                      <a:pt x="3428" y="400"/>
                    </a:lnTo>
                    <a:lnTo>
                      <a:pt x="3390" y="400"/>
                    </a:lnTo>
                    <a:lnTo>
                      <a:pt x="3428" y="400"/>
                    </a:lnTo>
                    <a:lnTo>
                      <a:pt x="3428" y="381"/>
                    </a:lnTo>
                    <a:lnTo>
                      <a:pt x="3428" y="362"/>
                    </a:lnTo>
                    <a:lnTo>
                      <a:pt x="3447" y="343"/>
                    </a:lnTo>
                    <a:lnTo>
                      <a:pt x="3447" y="381"/>
                    </a:lnTo>
                    <a:lnTo>
                      <a:pt x="3447" y="400"/>
                    </a:lnTo>
                    <a:lnTo>
                      <a:pt x="3466" y="400"/>
                    </a:lnTo>
                    <a:lnTo>
                      <a:pt x="3486" y="400"/>
                    </a:lnTo>
                    <a:lnTo>
                      <a:pt x="3504" y="419"/>
                    </a:lnTo>
                    <a:lnTo>
                      <a:pt x="3504" y="438"/>
                    </a:lnTo>
                    <a:lnTo>
                      <a:pt x="3486" y="438"/>
                    </a:lnTo>
                    <a:lnTo>
                      <a:pt x="3504" y="438"/>
                    </a:lnTo>
                    <a:lnTo>
                      <a:pt x="3523" y="438"/>
                    </a:lnTo>
                    <a:lnTo>
                      <a:pt x="3523" y="457"/>
                    </a:lnTo>
                    <a:lnTo>
                      <a:pt x="3504" y="476"/>
                    </a:lnTo>
                    <a:lnTo>
                      <a:pt x="3486" y="476"/>
                    </a:lnTo>
                    <a:lnTo>
                      <a:pt x="3486" y="495"/>
                    </a:lnTo>
                    <a:lnTo>
                      <a:pt x="3486" y="514"/>
                    </a:lnTo>
                    <a:lnTo>
                      <a:pt x="3486" y="495"/>
                    </a:lnTo>
                    <a:lnTo>
                      <a:pt x="3504" y="495"/>
                    </a:lnTo>
                    <a:lnTo>
                      <a:pt x="3523" y="495"/>
                    </a:lnTo>
                    <a:lnTo>
                      <a:pt x="3523" y="476"/>
                    </a:lnTo>
                    <a:lnTo>
                      <a:pt x="3542" y="457"/>
                    </a:lnTo>
                    <a:lnTo>
                      <a:pt x="3542" y="438"/>
                    </a:lnTo>
                    <a:lnTo>
                      <a:pt x="3542" y="419"/>
                    </a:lnTo>
                    <a:lnTo>
                      <a:pt x="3542" y="400"/>
                    </a:lnTo>
                    <a:lnTo>
                      <a:pt x="3562" y="400"/>
                    </a:lnTo>
                    <a:lnTo>
                      <a:pt x="3581" y="381"/>
                    </a:lnTo>
                    <a:lnTo>
                      <a:pt x="3600" y="381"/>
                    </a:lnTo>
                    <a:lnTo>
                      <a:pt x="3618" y="362"/>
                    </a:lnTo>
                    <a:lnTo>
                      <a:pt x="3618" y="343"/>
                    </a:lnTo>
                    <a:lnTo>
                      <a:pt x="3638" y="362"/>
                    </a:lnTo>
                    <a:lnTo>
                      <a:pt x="3638" y="400"/>
                    </a:lnTo>
                    <a:lnTo>
                      <a:pt x="3618" y="419"/>
                    </a:lnTo>
                    <a:lnTo>
                      <a:pt x="3600" y="419"/>
                    </a:lnTo>
                    <a:lnTo>
                      <a:pt x="3600" y="438"/>
                    </a:lnTo>
                    <a:lnTo>
                      <a:pt x="3581" y="457"/>
                    </a:lnTo>
                    <a:lnTo>
                      <a:pt x="3581" y="476"/>
                    </a:lnTo>
                    <a:lnTo>
                      <a:pt x="3581" y="495"/>
                    </a:lnTo>
                    <a:lnTo>
                      <a:pt x="3581" y="514"/>
                    </a:lnTo>
                    <a:lnTo>
                      <a:pt x="3562" y="514"/>
                    </a:lnTo>
                    <a:lnTo>
                      <a:pt x="3542" y="495"/>
                    </a:lnTo>
                    <a:lnTo>
                      <a:pt x="3542" y="514"/>
                    </a:lnTo>
                    <a:lnTo>
                      <a:pt x="3562" y="514"/>
                    </a:lnTo>
                    <a:lnTo>
                      <a:pt x="3562" y="534"/>
                    </a:lnTo>
                    <a:lnTo>
                      <a:pt x="3581" y="552"/>
                    </a:lnTo>
                    <a:lnTo>
                      <a:pt x="3562" y="552"/>
                    </a:lnTo>
                    <a:lnTo>
                      <a:pt x="3581" y="552"/>
                    </a:lnTo>
                    <a:lnTo>
                      <a:pt x="3581" y="534"/>
                    </a:lnTo>
                    <a:lnTo>
                      <a:pt x="3581" y="514"/>
                    </a:lnTo>
                    <a:lnTo>
                      <a:pt x="3600" y="514"/>
                    </a:lnTo>
                    <a:lnTo>
                      <a:pt x="3618" y="514"/>
                    </a:lnTo>
                    <a:lnTo>
                      <a:pt x="3618" y="534"/>
                    </a:lnTo>
                    <a:lnTo>
                      <a:pt x="3638" y="552"/>
                    </a:lnTo>
                    <a:lnTo>
                      <a:pt x="3657" y="534"/>
                    </a:lnTo>
                    <a:lnTo>
                      <a:pt x="3638" y="534"/>
                    </a:lnTo>
                    <a:lnTo>
                      <a:pt x="3638" y="514"/>
                    </a:lnTo>
                    <a:lnTo>
                      <a:pt x="3657" y="495"/>
                    </a:lnTo>
                    <a:lnTo>
                      <a:pt x="3638" y="495"/>
                    </a:lnTo>
                    <a:lnTo>
                      <a:pt x="3638" y="476"/>
                    </a:lnTo>
                    <a:lnTo>
                      <a:pt x="3657" y="476"/>
                    </a:lnTo>
                    <a:lnTo>
                      <a:pt x="3676" y="495"/>
                    </a:lnTo>
                    <a:lnTo>
                      <a:pt x="3676" y="514"/>
                    </a:lnTo>
                    <a:lnTo>
                      <a:pt x="3676" y="534"/>
                    </a:lnTo>
                    <a:lnTo>
                      <a:pt x="3676" y="514"/>
                    </a:lnTo>
                    <a:lnTo>
                      <a:pt x="3695" y="514"/>
                    </a:lnTo>
                    <a:lnTo>
                      <a:pt x="3695" y="534"/>
                    </a:lnTo>
                    <a:lnTo>
                      <a:pt x="3676" y="552"/>
                    </a:lnTo>
                    <a:lnTo>
                      <a:pt x="3676" y="571"/>
                    </a:lnTo>
                    <a:lnTo>
                      <a:pt x="3695" y="571"/>
                    </a:lnTo>
                    <a:lnTo>
                      <a:pt x="3695" y="590"/>
                    </a:lnTo>
                    <a:lnTo>
                      <a:pt x="3676" y="610"/>
                    </a:lnTo>
                    <a:lnTo>
                      <a:pt x="3695" y="610"/>
                    </a:lnTo>
                    <a:lnTo>
                      <a:pt x="3714" y="629"/>
                    </a:lnTo>
                    <a:lnTo>
                      <a:pt x="3695" y="629"/>
                    </a:lnTo>
                    <a:lnTo>
                      <a:pt x="3695" y="648"/>
                    </a:lnTo>
                    <a:lnTo>
                      <a:pt x="3676" y="648"/>
                    </a:lnTo>
                    <a:lnTo>
                      <a:pt x="3657" y="648"/>
                    </a:lnTo>
                    <a:lnTo>
                      <a:pt x="3676" y="666"/>
                    </a:lnTo>
                    <a:lnTo>
                      <a:pt x="3714" y="629"/>
                    </a:lnTo>
                    <a:lnTo>
                      <a:pt x="3714" y="610"/>
                    </a:lnTo>
                    <a:lnTo>
                      <a:pt x="3733" y="610"/>
                    </a:lnTo>
                    <a:lnTo>
                      <a:pt x="3752" y="629"/>
                    </a:lnTo>
                    <a:lnTo>
                      <a:pt x="3771" y="610"/>
                    </a:lnTo>
                    <a:lnTo>
                      <a:pt x="3752" y="648"/>
                    </a:lnTo>
                    <a:lnTo>
                      <a:pt x="3733" y="666"/>
                    </a:lnTo>
                    <a:lnTo>
                      <a:pt x="3676" y="705"/>
                    </a:lnTo>
                    <a:lnTo>
                      <a:pt x="3695" y="705"/>
                    </a:lnTo>
                    <a:lnTo>
                      <a:pt x="3733" y="705"/>
                    </a:lnTo>
                    <a:lnTo>
                      <a:pt x="3733" y="686"/>
                    </a:lnTo>
                    <a:lnTo>
                      <a:pt x="3752" y="686"/>
                    </a:lnTo>
                    <a:lnTo>
                      <a:pt x="3752" y="705"/>
                    </a:lnTo>
                    <a:lnTo>
                      <a:pt x="3771" y="705"/>
                    </a:lnTo>
                    <a:lnTo>
                      <a:pt x="3790" y="705"/>
                    </a:lnTo>
                    <a:lnTo>
                      <a:pt x="3809" y="686"/>
                    </a:lnTo>
                    <a:lnTo>
                      <a:pt x="3828" y="648"/>
                    </a:lnTo>
                    <a:lnTo>
                      <a:pt x="3828" y="610"/>
                    </a:lnTo>
                    <a:lnTo>
                      <a:pt x="3867" y="648"/>
                    </a:lnTo>
                    <a:lnTo>
                      <a:pt x="3847" y="666"/>
                    </a:lnTo>
                    <a:lnTo>
                      <a:pt x="3828" y="686"/>
                    </a:lnTo>
                    <a:lnTo>
                      <a:pt x="3828" y="705"/>
                    </a:lnTo>
                    <a:lnTo>
                      <a:pt x="3828" y="724"/>
                    </a:lnTo>
                    <a:lnTo>
                      <a:pt x="3809" y="724"/>
                    </a:lnTo>
                    <a:lnTo>
                      <a:pt x="3828" y="724"/>
                    </a:lnTo>
                    <a:lnTo>
                      <a:pt x="3847" y="724"/>
                    </a:lnTo>
                    <a:lnTo>
                      <a:pt x="3867" y="724"/>
                    </a:lnTo>
                    <a:lnTo>
                      <a:pt x="3867" y="743"/>
                    </a:lnTo>
                    <a:lnTo>
                      <a:pt x="3885" y="724"/>
                    </a:lnTo>
                    <a:lnTo>
                      <a:pt x="3885" y="705"/>
                    </a:lnTo>
                    <a:lnTo>
                      <a:pt x="3904" y="705"/>
                    </a:lnTo>
                    <a:lnTo>
                      <a:pt x="3904" y="724"/>
                    </a:lnTo>
                    <a:lnTo>
                      <a:pt x="3904" y="743"/>
                    </a:lnTo>
                    <a:lnTo>
                      <a:pt x="3885" y="743"/>
                    </a:lnTo>
                    <a:lnTo>
                      <a:pt x="3904" y="743"/>
                    </a:lnTo>
                    <a:lnTo>
                      <a:pt x="3923" y="724"/>
                    </a:lnTo>
                    <a:lnTo>
                      <a:pt x="3943" y="724"/>
                    </a:lnTo>
                    <a:lnTo>
                      <a:pt x="3943" y="743"/>
                    </a:lnTo>
                    <a:lnTo>
                      <a:pt x="3923" y="762"/>
                    </a:lnTo>
                    <a:lnTo>
                      <a:pt x="3885" y="781"/>
                    </a:lnTo>
                    <a:lnTo>
                      <a:pt x="3904" y="781"/>
                    </a:lnTo>
                    <a:lnTo>
                      <a:pt x="3923" y="781"/>
                    </a:lnTo>
                    <a:lnTo>
                      <a:pt x="3943" y="781"/>
                    </a:lnTo>
                    <a:lnTo>
                      <a:pt x="3943" y="800"/>
                    </a:lnTo>
                    <a:lnTo>
                      <a:pt x="3962" y="800"/>
                    </a:lnTo>
                    <a:lnTo>
                      <a:pt x="3962" y="819"/>
                    </a:lnTo>
                    <a:lnTo>
                      <a:pt x="3962" y="838"/>
                    </a:lnTo>
                    <a:lnTo>
                      <a:pt x="3980" y="857"/>
                    </a:lnTo>
                    <a:lnTo>
                      <a:pt x="3980" y="876"/>
                    </a:lnTo>
                    <a:lnTo>
                      <a:pt x="3962" y="876"/>
                    </a:lnTo>
                    <a:lnTo>
                      <a:pt x="3962" y="895"/>
                    </a:lnTo>
                    <a:lnTo>
                      <a:pt x="3943" y="895"/>
                    </a:lnTo>
                    <a:lnTo>
                      <a:pt x="3923" y="895"/>
                    </a:lnTo>
                    <a:lnTo>
                      <a:pt x="3904" y="895"/>
                    </a:lnTo>
                    <a:lnTo>
                      <a:pt x="3885" y="895"/>
                    </a:lnTo>
                    <a:lnTo>
                      <a:pt x="3885" y="915"/>
                    </a:lnTo>
                    <a:lnTo>
                      <a:pt x="3847" y="915"/>
                    </a:lnTo>
                    <a:lnTo>
                      <a:pt x="3867" y="915"/>
                    </a:lnTo>
                    <a:lnTo>
                      <a:pt x="3885" y="915"/>
                    </a:lnTo>
                    <a:lnTo>
                      <a:pt x="3904" y="915"/>
                    </a:lnTo>
                    <a:lnTo>
                      <a:pt x="3923" y="915"/>
                    </a:lnTo>
                    <a:lnTo>
                      <a:pt x="3943" y="915"/>
                    </a:lnTo>
                    <a:lnTo>
                      <a:pt x="3962" y="915"/>
                    </a:lnTo>
                    <a:lnTo>
                      <a:pt x="3962" y="933"/>
                    </a:lnTo>
                    <a:lnTo>
                      <a:pt x="3923" y="952"/>
                    </a:lnTo>
                    <a:lnTo>
                      <a:pt x="3904" y="971"/>
                    </a:lnTo>
                    <a:lnTo>
                      <a:pt x="3885" y="991"/>
                    </a:lnTo>
                    <a:lnTo>
                      <a:pt x="3867" y="1029"/>
                    </a:lnTo>
                    <a:lnTo>
                      <a:pt x="3828" y="1029"/>
                    </a:lnTo>
                    <a:lnTo>
                      <a:pt x="3847" y="1029"/>
                    </a:lnTo>
                    <a:lnTo>
                      <a:pt x="3867" y="1029"/>
                    </a:lnTo>
                    <a:lnTo>
                      <a:pt x="3885" y="1029"/>
                    </a:lnTo>
                    <a:lnTo>
                      <a:pt x="3885" y="1047"/>
                    </a:lnTo>
                    <a:lnTo>
                      <a:pt x="3847" y="1067"/>
                    </a:lnTo>
                    <a:lnTo>
                      <a:pt x="3828" y="1105"/>
                    </a:lnTo>
                    <a:lnTo>
                      <a:pt x="3790" y="1105"/>
                    </a:lnTo>
                    <a:lnTo>
                      <a:pt x="3771" y="1105"/>
                    </a:lnTo>
                    <a:lnTo>
                      <a:pt x="3771" y="1124"/>
                    </a:lnTo>
                    <a:lnTo>
                      <a:pt x="3790" y="1124"/>
                    </a:lnTo>
                    <a:lnTo>
                      <a:pt x="3752" y="1124"/>
                    </a:lnTo>
                    <a:lnTo>
                      <a:pt x="3733" y="1124"/>
                    </a:lnTo>
                    <a:lnTo>
                      <a:pt x="3714" y="1124"/>
                    </a:lnTo>
                    <a:lnTo>
                      <a:pt x="3695" y="1143"/>
                    </a:lnTo>
                    <a:lnTo>
                      <a:pt x="3676" y="1143"/>
                    </a:lnTo>
                    <a:lnTo>
                      <a:pt x="3657" y="1143"/>
                    </a:lnTo>
                    <a:lnTo>
                      <a:pt x="3676" y="1162"/>
                    </a:lnTo>
                    <a:lnTo>
                      <a:pt x="3714" y="1143"/>
                    </a:lnTo>
                    <a:lnTo>
                      <a:pt x="3752" y="1124"/>
                    </a:lnTo>
                    <a:lnTo>
                      <a:pt x="3771" y="1162"/>
                    </a:lnTo>
                    <a:lnTo>
                      <a:pt x="3790" y="1143"/>
                    </a:lnTo>
                    <a:lnTo>
                      <a:pt x="3809" y="1143"/>
                    </a:lnTo>
                    <a:lnTo>
                      <a:pt x="3809" y="1162"/>
                    </a:lnTo>
                    <a:lnTo>
                      <a:pt x="3809" y="1181"/>
                    </a:lnTo>
                    <a:lnTo>
                      <a:pt x="3790" y="1181"/>
                    </a:lnTo>
                    <a:lnTo>
                      <a:pt x="3790" y="1200"/>
                    </a:lnTo>
                    <a:lnTo>
                      <a:pt x="3771" y="1219"/>
                    </a:lnTo>
                    <a:lnTo>
                      <a:pt x="3771" y="1257"/>
                    </a:lnTo>
                    <a:lnTo>
                      <a:pt x="3752" y="1257"/>
                    </a:lnTo>
                    <a:lnTo>
                      <a:pt x="3771" y="1257"/>
                    </a:lnTo>
                    <a:lnTo>
                      <a:pt x="3771" y="1238"/>
                    </a:lnTo>
                    <a:lnTo>
                      <a:pt x="3809" y="1219"/>
                    </a:lnTo>
                    <a:lnTo>
                      <a:pt x="3809" y="1257"/>
                    </a:lnTo>
                    <a:lnTo>
                      <a:pt x="3809" y="1276"/>
                    </a:lnTo>
                    <a:lnTo>
                      <a:pt x="3828" y="1276"/>
                    </a:lnTo>
                    <a:lnTo>
                      <a:pt x="3809" y="1257"/>
                    </a:lnTo>
                    <a:lnTo>
                      <a:pt x="3828" y="1257"/>
                    </a:lnTo>
                    <a:lnTo>
                      <a:pt x="3828" y="1238"/>
                    </a:lnTo>
                    <a:lnTo>
                      <a:pt x="3828" y="1219"/>
                    </a:lnTo>
                    <a:lnTo>
                      <a:pt x="3828" y="1200"/>
                    </a:lnTo>
                    <a:lnTo>
                      <a:pt x="3828" y="1181"/>
                    </a:lnTo>
                    <a:lnTo>
                      <a:pt x="3828" y="1162"/>
                    </a:lnTo>
                    <a:lnTo>
                      <a:pt x="3847" y="1143"/>
                    </a:lnTo>
                    <a:lnTo>
                      <a:pt x="3885" y="1105"/>
                    </a:lnTo>
                    <a:lnTo>
                      <a:pt x="3904" y="1086"/>
                    </a:lnTo>
                    <a:lnTo>
                      <a:pt x="3923" y="1067"/>
                    </a:lnTo>
                    <a:lnTo>
                      <a:pt x="3923" y="1047"/>
                    </a:lnTo>
                    <a:lnTo>
                      <a:pt x="3943" y="1047"/>
                    </a:lnTo>
                    <a:lnTo>
                      <a:pt x="3962" y="1029"/>
                    </a:lnTo>
                    <a:lnTo>
                      <a:pt x="3999" y="1010"/>
                    </a:lnTo>
                    <a:lnTo>
                      <a:pt x="4038" y="1029"/>
                    </a:lnTo>
                    <a:lnTo>
                      <a:pt x="4057" y="1067"/>
                    </a:lnTo>
                    <a:lnTo>
                      <a:pt x="4076" y="1086"/>
                    </a:lnTo>
                    <a:lnTo>
                      <a:pt x="4076" y="1105"/>
                    </a:lnTo>
                    <a:lnTo>
                      <a:pt x="4076" y="1143"/>
                    </a:lnTo>
                    <a:lnTo>
                      <a:pt x="4095" y="1162"/>
                    </a:lnTo>
                    <a:lnTo>
                      <a:pt x="4095" y="1200"/>
                    </a:lnTo>
                    <a:lnTo>
                      <a:pt x="4076" y="1238"/>
                    </a:lnTo>
                    <a:lnTo>
                      <a:pt x="4076" y="1257"/>
                    </a:lnTo>
                    <a:lnTo>
                      <a:pt x="4057" y="1257"/>
                    </a:lnTo>
                    <a:lnTo>
                      <a:pt x="4038" y="1257"/>
                    </a:lnTo>
                    <a:lnTo>
                      <a:pt x="3999" y="1257"/>
                    </a:lnTo>
                    <a:lnTo>
                      <a:pt x="3980" y="1257"/>
                    </a:lnTo>
                    <a:lnTo>
                      <a:pt x="3980" y="1238"/>
                    </a:lnTo>
                    <a:lnTo>
                      <a:pt x="3962" y="1238"/>
                    </a:lnTo>
                    <a:lnTo>
                      <a:pt x="3962" y="1219"/>
                    </a:lnTo>
                    <a:lnTo>
                      <a:pt x="3943" y="1219"/>
                    </a:lnTo>
                    <a:lnTo>
                      <a:pt x="3943" y="1238"/>
                    </a:lnTo>
                    <a:lnTo>
                      <a:pt x="3923" y="1238"/>
                    </a:lnTo>
                    <a:lnTo>
                      <a:pt x="3904" y="1257"/>
                    </a:lnTo>
                    <a:lnTo>
                      <a:pt x="3904" y="1276"/>
                    </a:lnTo>
                    <a:lnTo>
                      <a:pt x="3943" y="1238"/>
                    </a:lnTo>
                    <a:lnTo>
                      <a:pt x="3962" y="1238"/>
                    </a:lnTo>
                    <a:lnTo>
                      <a:pt x="3962" y="1276"/>
                    </a:lnTo>
                    <a:lnTo>
                      <a:pt x="3962" y="1314"/>
                    </a:lnTo>
                    <a:lnTo>
                      <a:pt x="3943" y="1352"/>
                    </a:lnTo>
                    <a:lnTo>
                      <a:pt x="3923" y="1372"/>
                    </a:lnTo>
                    <a:lnTo>
                      <a:pt x="3904" y="1372"/>
                    </a:lnTo>
                    <a:lnTo>
                      <a:pt x="3885" y="1372"/>
                    </a:lnTo>
                    <a:lnTo>
                      <a:pt x="3885" y="1410"/>
                    </a:lnTo>
                    <a:lnTo>
                      <a:pt x="3867" y="1410"/>
                    </a:lnTo>
                    <a:lnTo>
                      <a:pt x="3828" y="1428"/>
                    </a:lnTo>
                    <a:lnTo>
                      <a:pt x="3809" y="1428"/>
                    </a:lnTo>
                    <a:lnTo>
                      <a:pt x="3809" y="1448"/>
                    </a:lnTo>
                    <a:lnTo>
                      <a:pt x="3828" y="1428"/>
                    </a:lnTo>
                    <a:lnTo>
                      <a:pt x="3867" y="1410"/>
                    </a:lnTo>
                    <a:lnTo>
                      <a:pt x="3885" y="1410"/>
                    </a:lnTo>
                    <a:lnTo>
                      <a:pt x="3904" y="1391"/>
                    </a:lnTo>
                    <a:lnTo>
                      <a:pt x="3923" y="1372"/>
                    </a:lnTo>
                    <a:lnTo>
                      <a:pt x="3923" y="1391"/>
                    </a:lnTo>
                    <a:lnTo>
                      <a:pt x="3923" y="1410"/>
                    </a:lnTo>
                    <a:lnTo>
                      <a:pt x="3904" y="1410"/>
                    </a:lnTo>
                    <a:lnTo>
                      <a:pt x="3867" y="1505"/>
                    </a:lnTo>
                    <a:lnTo>
                      <a:pt x="3847" y="1524"/>
                    </a:lnTo>
                    <a:lnTo>
                      <a:pt x="3847" y="1543"/>
                    </a:lnTo>
                    <a:lnTo>
                      <a:pt x="3847" y="1562"/>
                    </a:lnTo>
                    <a:lnTo>
                      <a:pt x="3828" y="1581"/>
                    </a:lnTo>
                    <a:lnTo>
                      <a:pt x="3828" y="1600"/>
                    </a:lnTo>
                    <a:lnTo>
                      <a:pt x="3828" y="1619"/>
                    </a:lnTo>
                    <a:lnTo>
                      <a:pt x="3828" y="1657"/>
                    </a:lnTo>
                    <a:lnTo>
                      <a:pt x="3828" y="1676"/>
                    </a:lnTo>
                    <a:lnTo>
                      <a:pt x="3790" y="1733"/>
                    </a:lnTo>
                    <a:lnTo>
                      <a:pt x="3790" y="1753"/>
                    </a:lnTo>
                    <a:lnTo>
                      <a:pt x="3790" y="1772"/>
                    </a:lnTo>
                    <a:lnTo>
                      <a:pt x="3790" y="1790"/>
                    </a:lnTo>
                    <a:lnTo>
                      <a:pt x="3790" y="1809"/>
                    </a:lnTo>
                    <a:lnTo>
                      <a:pt x="3790" y="1829"/>
                    </a:lnTo>
                    <a:lnTo>
                      <a:pt x="3809" y="1829"/>
                    </a:lnTo>
                    <a:lnTo>
                      <a:pt x="3828" y="1829"/>
                    </a:lnTo>
                    <a:lnTo>
                      <a:pt x="3847" y="1848"/>
                    </a:lnTo>
                    <a:lnTo>
                      <a:pt x="3847" y="1867"/>
                    </a:lnTo>
                    <a:lnTo>
                      <a:pt x="3828" y="1886"/>
                    </a:lnTo>
                    <a:lnTo>
                      <a:pt x="3809" y="1886"/>
                    </a:lnTo>
                    <a:lnTo>
                      <a:pt x="3809" y="1905"/>
                    </a:lnTo>
                    <a:lnTo>
                      <a:pt x="3790" y="1924"/>
                    </a:lnTo>
                    <a:lnTo>
                      <a:pt x="3771" y="1943"/>
                    </a:lnTo>
                    <a:lnTo>
                      <a:pt x="3771" y="1962"/>
                    </a:lnTo>
                    <a:lnTo>
                      <a:pt x="3752" y="1981"/>
                    </a:lnTo>
                    <a:lnTo>
                      <a:pt x="3733" y="2000"/>
                    </a:lnTo>
                    <a:lnTo>
                      <a:pt x="3714" y="2000"/>
                    </a:lnTo>
                    <a:lnTo>
                      <a:pt x="3695" y="2000"/>
                    </a:lnTo>
                    <a:lnTo>
                      <a:pt x="3695" y="2019"/>
                    </a:lnTo>
                    <a:lnTo>
                      <a:pt x="3695" y="2038"/>
                    </a:lnTo>
                    <a:lnTo>
                      <a:pt x="3695" y="2057"/>
                    </a:lnTo>
                    <a:lnTo>
                      <a:pt x="3714" y="2076"/>
                    </a:lnTo>
                    <a:lnTo>
                      <a:pt x="3695" y="2095"/>
                    </a:lnTo>
                    <a:lnTo>
                      <a:pt x="3714" y="2095"/>
                    </a:lnTo>
                    <a:lnTo>
                      <a:pt x="3733" y="2095"/>
                    </a:lnTo>
                    <a:lnTo>
                      <a:pt x="3714" y="2038"/>
                    </a:lnTo>
                    <a:lnTo>
                      <a:pt x="3733" y="2019"/>
                    </a:lnTo>
                    <a:lnTo>
                      <a:pt x="3752" y="2000"/>
                    </a:lnTo>
                    <a:lnTo>
                      <a:pt x="3790" y="2000"/>
                    </a:lnTo>
                    <a:lnTo>
                      <a:pt x="3809" y="1981"/>
                    </a:lnTo>
                    <a:lnTo>
                      <a:pt x="3828" y="1981"/>
                    </a:lnTo>
                    <a:lnTo>
                      <a:pt x="3847" y="1962"/>
                    </a:lnTo>
                    <a:lnTo>
                      <a:pt x="3867" y="1924"/>
                    </a:lnTo>
                    <a:lnTo>
                      <a:pt x="3867" y="1905"/>
                    </a:lnTo>
                    <a:lnTo>
                      <a:pt x="3904" y="1905"/>
                    </a:lnTo>
                    <a:lnTo>
                      <a:pt x="3943" y="1848"/>
                    </a:lnTo>
                    <a:lnTo>
                      <a:pt x="3980" y="1829"/>
                    </a:lnTo>
                    <a:lnTo>
                      <a:pt x="3980" y="1809"/>
                    </a:lnTo>
                    <a:lnTo>
                      <a:pt x="3999" y="1809"/>
                    </a:lnTo>
                    <a:lnTo>
                      <a:pt x="4019" y="1772"/>
                    </a:lnTo>
                    <a:lnTo>
                      <a:pt x="4038" y="1753"/>
                    </a:lnTo>
                    <a:lnTo>
                      <a:pt x="4038" y="1733"/>
                    </a:lnTo>
                    <a:lnTo>
                      <a:pt x="4057" y="1714"/>
                    </a:lnTo>
                    <a:lnTo>
                      <a:pt x="4057" y="1695"/>
                    </a:lnTo>
                    <a:lnTo>
                      <a:pt x="4057" y="1657"/>
                    </a:lnTo>
                    <a:lnTo>
                      <a:pt x="4057" y="1638"/>
                    </a:lnTo>
                    <a:lnTo>
                      <a:pt x="4057" y="1619"/>
                    </a:lnTo>
                    <a:lnTo>
                      <a:pt x="4076" y="1505"/>
                    </a:lnTo>
                    <a:lnTo>
                      <a:pt x="4095" y="1467"/>
                    </a:lnTo>
                    <a:lnTo>
                      <a:pt x="4095" y="1486"/>
                    </a:lnTo>
                    <a:lnTo>
                      <a:pt x="4095" y="1505"/>
                    </a:lnTo>
                    <a:lnTo>
                      <a:pt x="4095" y="1391"/>
                    </a:lnTo>
                    <a:lnTo>
                      <a:pt x="4095" y="1372"/>
                    </a:lnTo>
                    <a:lnTo>
                      <a:pt x="4114" y="1372"/>
                    </a:lnTo>
                    <a:lnTo>
                      <a:pt x="4133" y="1372"/>
                    </a:lnTo>
                    <a:lnTo>
                      <a:pt x="4152" y="1391"/>
                    </a:lnTo>
                    <a:lnTo>
                      <a:pt x="4171" y="1428"/>
                    </a:lnTo>
                    <a:lnTo>
                      <a:pt x="4171" y="1391"/>
                    </a:lnTo>
                    <a:lnTo>
                      <a:pt x="4152" y="1391"/>
                    </a:lnTo>
                    <a:lnTo>
                      <a:pt x="4152" y="1372"/>
                    </a:lnTo>
                    <a:lnTo>
                      <a:pt x="4152" y="1352"/>
                    </a:lnTo>
                    <a:lnTo>
                      <a:pt x="4152" y="1333"/>
                    </a:lnTo>
                    <a:lnTo>
                      <a:pt x="4171" y="1333"/>
                    </a:lnTo>
                    <a:lnTo>
                      <a:pt x="4228" y="1314"/>
                    </a:lnTo>
                    <a:lnTo>
                      <a:pt x="4324" y="1276"/>
                    </a:lnTo>
                    <a:lnTo>
                      <a:pt x="4361" y="1276"/>
                    </a:lnTo>
                    <a:lnTo>
                      <a:pt x="4361" y="1257"/>
                    </a:lnTo>
                    <a:lnTo>
                      <a:pt x="4380" y="1257"/>
                    </a:lnTo>
                    <a:lnTo>
                      <a:pt x="4400" y="1276"/>
                    </a:lnTo>
                    <a:lnTo>
                      <a:pt x="4400" y="1296"/>
                    </a:lnTo>
                    <a:lnTo>
                      <a:pt x="4380" y="1296"/>
                    </a:lnTo>
                    <a:lnTo>
                      <a:pt x="4361" y="1296"/>
                    </a:lnTo>
                    <a:lnTo>
                      <a:pt x="4343" y="1296"/>
                    </a:lnTo>
                    <a:lnTo>
                      <a:pt x="4343" y="1314"/>
                    </a:lnTo>
                    <a:lnTo>
                      <a:pt x="4361" y="1314"/>
                    </a:lnTo>
                    <a:lnTo>
                      <a:pt x="4380" y="1314"/>
                    </a:lnTo>
                    <a:lnTo>
                      <a:pt x="4380" y="1352"/>
                    </a:lnTo>
                    <a:lnTo>
                      <a:pt x="4380" y="1333"/>
                    </a:lnTo>
                    <a:lnTo>
                      <a:pt x="4380" y="1314"/>
                    </a:lnTo>
                    <a:lnTo>
                      <a:pt x="4400" y="1314"/>
                    </a:lnTo>
                    <a:lnTo>
                      <a:pt x="4400" y="1333"/>
                    </a:lnTo>
                    <a:lnTo>
                      <a:pt x="4400" y="1352"/>
                    </a:lnTo>
                    <a:lnTo>
                      <a:pt x="4400" y="1372"/>
                    </a:lnTo>
                    <a:lnTo>
                      <a:pt x="4380" y="1391"/>
                    </a:lnTo>
                    <a:lnTo>
                      <a:pt x="4361" y="1391"/>
                    </a:lnTo>
                    <a:lnTo>
                      <a:pt x="4361" y="1410"/>
                    </a:lnTo>
                    <a:lnTo>
                      <a:pt x="4343" y="1428"/>
                    </a:lnTo>
                    <a:lnTo>
                      <a:pt x="4324" y="1428"/>
                    </a:lnTo>
                    <a:lnTo>
                      <a:pt x="4324" y="1448"/>
                    </a:lnTo>
                    <a:lnTo>
                      <a:pt x="4324" y="1467"/>
                    </a:lnTo>
                    <a:lnTo>
                      <a:pt x="4304" y="1505"/>
                    </a:lnTo>
                    <a:lnTo>
                      <a:pt x="4285" y="1524"/>
                    </a:lnTo>
                    <a:lnTo>
                      <a:pt x="4266" y="1524"/>
                    </a:lnTo>
                    <a:lnTo>
                      <a:pt x="4247" y="1524"/>
                    </a:lnTo>
                    <a:lnTo>
                      <a:pt x="4228" y="1505"/>
                    </a:lnTo>
                    <a:lnTo>
                      <a:pt x="4228" y="1524"/>
                    </a:lnTo>
                    <a:lnTo>
                      <a:pt x="4247" y="1524"/>
                    </a:lnTo>
                    <a:lnTo>
                      <a:pt x="4228" y="1543"/>
                    </a:lnTo>
                    <a:lnTo>
                      <a:pt x="4209" y="1543"/>
                    </a:lnTo>
                    <a:lnTo>
                      <a:pt x="4190" y="1562"/>
                    </a:lnTo>
                    <a:lnTo>
                      <a:pt x="4171" y="1581"/>
                    </a:lnTo>
                    <a:lnTo>
                      <a:pt x="4133" y="1600"/>
                    </a:lnTo>
                    <a:lnTo>
                      <a:pt x="4114" y="1619"/>
                    </a:lnTo>
                    <a:lnTo>
                      <a:pt x="4114" y="1638"/>
                    </a:lnTo>
                    <a:lnTo>
                      <a:pt x="4114" y="1657"/>
                    </a:lnTo>
                    <a:lnTo>
                      <a:pt x="4133" y="1638"/>
                    </a:lnTo>
                    <a:lnTo>
                      <a:pt x="4133" y="1619"/>
                    </a:lnTo>
                    <a:lnTo>
                      <a:pt x="4152" y="1619"/>
                    </a:lnTo>
                    <a:lnTo>
                      <a:pt x="4152" y="1638"/>
                    </a:lnTo>
                    <a:lnTo>
                      <a:pt x="4133" y="1638"/>
                    </a:lnTo>
                    <a:lnTo>
                      <a:pt x="4133" y="1657"/>
                    </a:lnTo>
                    <a:lnTo>
                      <a:pt x="4152" y="1657"/>
                    </a:lnTo>
                    <a:lnTo>
                      <a:pt x="4171" y="1638"/>
                    </a:lnTo>
                    <a:lnTo>
                      <a:pt x="4190" y="1638"/>
                    </a:lnTo>
                    <a:lnTo>
                      <a:pt x="4190" y="1619"/>
                    </a:lnTo>
                    <a:lnTo>
                      <a:pt x="4190" y="1600"/>
                    </a:lnTo>
                    <a:lnTo>
                      <a:pt x="4209" y="1600"/>
                    </a:lnTo>
                    <a:lnTo>
                      <a:pt x="4228" y="1619"/>
                    </a:lnTo>
                    <a:lnTo>
                      <a:pt x="4228" y="1600"/>
                    </a:lnTo>
                    <a:lnTo>
                      <a:pt x="4266" y="1600"/>
                    </a:lnTo>
                    <a:lnTo>
                      <a:pt x="4247" y="1600"/>
                    </a:lnTo>
                    <a:lnTo>
                      <a:pt x="4266" y="1638"/>
                    </a:lnTo>
                    <a:lnTo>
                      <a:pt x="4266" y="1657"/>
                    </a:lnTo>
                    <a:lnTo>
                      <a:pt x="4247" y="1657"/>
                    </a:lnTo>
                    <a:lnTo>
                      <a:pt x="4228" y="1676"/>
                    </a:lnTo>
                    <a:lnTo>
                      <a:pt x="4247" y="1676"/>
                    </a:lnTo>
                    <a:lnTo>
                      <a:pt x="4247" y="1695"/>
                    </a:lnTo>
                    <a:lnTo>
                      <a:pt x="4285" y="1657"/>
                    </a:lnTo>
                    <a:lnTo>
                      <a:pt x="4304" y="1657"/>
                    </a:lnTo>
                    <a:lnTo>
                      <a:pt x="4304" y="1638"/>
                    </a:lnTo>
                    <a:lnTo>
                      <a:pt x="4304" y="1619"/>
                    </a:lnTo>
                    <a:lnTo>
                      <a:pt x="4324" y="1600"/>
                    </a:lnTo>
                    <a:lnTo>
                      <a:pt x="4324" y="1581"/>
                    </a:lnTo>
                    <a:lnTo>
                      <a:pt x="4343" y="1581"/>
                    </a:lnTo>
                    <a:lnTo>
                      <a:pt x="4343" y="1600"/>
                    </a:lnTo>
                    <a:lnTo>
                      <a:pt x="4361" y="1581"/>
                    </a:lnTo>
                    <a:lnTo>
                      <a:pt x="4361" y="1600"/>
                    </a:lnTo>
                    <a:lnTo>
                      <a:pt x="4361" y="1619"/>
                    </a:lnTo>
                    <a:lnTo>
                      <a:pt x="4361" y="1600"/>
                    </a:lnTo>
                    <a:lnTo>
                      <a:pt x="4361" y="1619"/>
                    </a:lnTo>
                    <a:lnTo>
                      <a:pt x="4361" y="1638"/>
                    </a:lnTo>
                    <a:lnTo>
                      <a:pt x="4361" y="1619"/>
                    </a:lnTo>
                    <a:lnTo>
                      <a:pt x="4380" y="1600"/>
                    </a:lnTo>
                    <a:lnTo>
                      <a:pt x="4380" y="1562"/>
                    </a:lnTo>
                    <a:lnTo>
                      <a:pt x="4380" y="1543"/>
                    </a:lnTo>
                    <a:lnTo>
                      <a:pt x="4400" y="1505"/>
                    </a:lnTo>
                    <a:lnTo>
                      <a:pt x="4419" y="1486"/>
                    </a:lnTo>
                    <a:lnTo>
                      <a:pt x="4419" y="1467"/>
                    </a:lnTo>
                    <a:lnTo>
                      <a:pt x="4438" y="1448"/>
                    </a:lnTo>
                    <a:lnTo>
                      <a:pt x="4457" y="1448"/>
                    </a:lnTo>
                    <a:lnTo>
                      <a:pt x="4476" y="1467"/>
                    </a:lnTo>
                    <a:lnTo>
                      <a:pt x="4476" y="1448"/>
                    </a:lnTo>
                    <a:lnTo>
                      <a:pt x="4476" y="1410"/>
                    </a:lnTo>
                    <a:lnTo>
                      <a:pt x="4495" y="1410"/>
                    </a:lnTo>
                    <a:lnTo>
                      <a:pt x="4495" y="1391"/>
                    </a:lnTo>
                    <a:lnTo>
                      <a:pt x="4514" y="1391"/>
                    </a:lnTo>
                    <a:lnTo>
                      <a:pt x="4533" y="1448"/>
                    </a:lnTo>
                    <a:lnTo>
                      <a:pt x="4552" y="1467"/>
                    </a:lnTo>
                    <a:lnTo>
                      <a:pt x="4552" y="1448"/>
                    </a:lnTo>
                    <a:lnTo>
                      <a:pt x="4533" y="1448"/>
                    </a:lnTo>
                    <a:lnTo>
                      <a:pt x="4533" y="1428"/>
                    </a:lnTo>
                    <a:lnTo>
                      <a:pt x="4552" y="1410"/>
                    </a:lnTo>
                    <a:lnTo>
                      <a:pt x="4571" y="1410"/>
                    </a:lnTo>
                    <a:lnTo>
                      <a:pt x="4590" y="1410"/>
                    </a:lnTo>
                    <a:lnTo>
                      <a:pt x="4590" y="1391"/>
                    </a:lnTo>
                    <a:lnTo>
                      <a:pt x="4609" y="1391"/>
                    </a:lnTo>
                    <a:lnTo>
                      <a:pt x="4628" y="1372"/>
                    </a:lnTo>
                    <a:lnTo>
                      <a:pt x="4647" y="1372"/>
                    </a:lnTo>
                    <a:lnTo>
                      <a:pt x="4666" y="1372"/>
                    </a:lnTo>
                    <a:lnTo>
                      <a:pt x="4685" y="1372"/>
                    </a:lnTo>
                    <a:lnTo>
                      <a:pt x="4666" y="1333"/>
                    </a:lnTo>
                    <a:lnTo>
                      <a:pt x="4685" y="1333"/>
                    </a:lnTo>
                    <a:lnTo>
                      <a:pt x="4705" y="1333"/>
                    </a:lnTo>
                    <a:lnTo>
                      <a:pt x="4705" y="1352"/>
                    </a:lnTo>
                    <a:lnTo>
                      <a:pt x="4705" y="1391"/>
                    </a:lnTo>
                    <a:lnTo>
                      <a:pt x="4685" y="1391"/>
                    </a:lnTo>
                    <a:lnTo>
                      <a:pt x="4685" y="1410"/>
                    </a:lnTo>
                    <a:lnTo>
                      <a:pt x="4705" y="1410"/>
                    </a:lnTo>
                    <a:lnTo>
                      <a:pt x="4705" y="1391"/>
                    </a:lnTo>
                    <a:lnTo>
                      <a:pt x="4705" y="1410"/>
                    </a:lnTo>
                    <a:lnTo>
                      <a:pt x="4705" y="1391"/>
                    </a:lnTo>
                    <a:lnTo>
                      <a:pt x="4724" y="1391"/>
                    </a:lnTo>
                    <a:lnTo>
                      <a:pt x="4742" y="1391"/>
                    </a:lnTo>
                    <a:lnTo>
                      <a:pt x="4724" y="1372"/>
                    </a:lnTo>
                    <a:lnTo>
                      <a:pt x="4724" y="1352"/>
                    </a:lnTo>
                    <a:lnTo>
                      <a:pt x="4742" y="1333"/>
                    </a:lnTo>
                    <a:lnTo>
                      <a:pt x="4761" y="1333"/>
                    </a:lnTo>
                    <a:lnTo>
                      <a:pt x="4761" y="1352"/>
                    </a:lnTo>
                    <a:lnTo>
                      <a:pt x="4742" y="1352"/>
                    </a:lnTo>
                    <a:lnTo>
                      <a:pt x="4761" y="1352"/>
                    </a:lnTo>
                    <a:lnTo>
                      <a:pt x="4781" y="1352"/>
                    </a:lnTo>
                    <a:lnTo>
                      <a:pt x="4781" y="1372"/>
                    </a:lnTo>
                    <a:lnTo>
                      <a:pt x="4800" y="1372"/>
                    </a:lnTo>
                    <a:lnTo>
                      <a:pt x="4838" y="1372"/>
                    </a:lnTo>
                    <a:lnTo>
                      <a:pt x="4857" y="1372"/>
                    </a:lnTo>
                    <a:lnTo>
                      <a:pt x="4838" y="1372"/>
                    </a:lnTo>
                    <a:lnTo>
                      <a:pt x="4838" y="1352"/>
                    </a:lnTo>
                    <a:lnTo>
                      <a:pt x="4857" y="1333"/>
                    </a:lnTo>
                    <a:lnTo>
                      <a:pt x="4857" y="1352"/>
                    </a:lnTo>
                    <a:lnTo>
                      <a:pt x="4857" y="1333"/>
                    </a:lnTo>
                    <a:lnTo>
                      <a:pt x="4857" y="1314"/>
                    </a:lnTo>
                    <a:lnTo>
                      <a:pt x="4838" y="1314"/>
                    </a:lnTo>
                    <a:lnTo>
                      <a:pt x="4857" y="1296"/>
                    </a:lnTo>
                    <a:lnTo>
                      <a:pt x="4876" y="1296"/>
                    </a:lnTo>
                    <a:lnTo>
                      <a:pt x="4876" y="1314"/>
                    </a:lnTo>
                    <a:lnTo>
                      <a:pt x="4876" y="1333"/>
                    </a:lnTo>
                    <a:lnTo>
                      <a:pt x="4895" y="1333"/>
                    </a:lnTo>
                    <a:lnTo>
                      <a:pt x="4895" y="1372"/>
                    </a:lnTo>
                    <a:lnTo>
                      <a:pt x="4914" y="1372"/>
                    </a:lnTo>
                    <a:lnTo>
                      <a:pt x="4914" y="1391"/>
                    </a:lnTo>
                    <a:lnTo>
                      <a:pt x="4933" y="1372"/>
                    </a:lnTo>
                    <a:lnTo>
                      <a:pt x="4933" y="1391"/>
                    </a:lnTo>
                    <a:lnTo>
                      <a:pt x="4952" y="1391"/>
                    </a:lnTo>
                    <a:lnTo>
                      <a:pt x="4952" y="1372"/>
                    </a:lnTo>
                    <a:lnTo>
                      <a:pt x="4933" y="1333"/>
                    </a:lnTo>
                    <a:lnTo>
                      <a:pt x="4952" y="1333"/>
                    </a:lnTo>
                    <a:lnTo>
                      <a:pt x="4971" y="1333"/>
                    </a:lnTo>
                    <a:lnTo>
                      <a:pt x="4952" y="1333"/>
                    </a:lnTo>
                    <a:lnTo>
                      <a:pt x="4952" y="1314"/>
                    </a:lnTo>
                    <a:lnTo>
                      <a:pt x="4933" y="1314"/>
                    </a:lnTo>
                    <a:lnTo>
                      <a:pt x="4933" y="1296"/>
                    </a:lnTo>
                    <a:lnTo>
                      <a:pt x="4952" y="1296"/>
                    </a:lnTo>
                    <a:lnTo>
                      <a:pt x="4952" y="1314"/>
                    </a:lnTo>
                    <a:lnTo>
                      <a:pt x="4971" y="1314"/>
                    </a:lnTo>
                    <a:lnTo>
                      <a:pt x="4990" y="1314"/>
                    </a:lnTo>
                    <a:lnTo>
                      <a:pt x="4971" y="1296"/>
                    </a:lnTo>
                    <a:lnTo>
                      <a:pt x="4933" y="1276"/>
                    </a:lnTo>
                    <a:lnTo>
                      <a:pt x="4914" y="1257"/>
                    </a:lnTo>
                    <a:lnTo>
                      <a:pt x="4914" y="1238"/>
                    </a:lnTo>
                    <a:lnTo>
                      <a:pt x="4914" y="1219"/>
                    </a:lnTo>
                    <a:lnTo>
                      <a:pt x="4933" y="1219"/>
                    </a:lnTo>
                    <a:lnTo>
                      <a:pt x="4933" y="1200"/>
                    </a:lnTo>
                    <a:lnTo>
                      <a:pt x="4952" y="1200"/>
                    </a:lnTo>
                    <a:lnTo>
                      <a:pt x="4971" y="1200"/>
                    </a:lnTo>
                    <a:lnTo>
                      <a:pt x="4990" y="1200"/>
                    </a:lnTo>
                    <a:lnTo>
                      <a:pt x="5009" y="1200"/>
                    </a:lnTo>
                    <a:lnTo>
                      <a:pt x="5028" y="1200"/>
                    </a:lnTo>
                    <a:lnTo>
                      <a:pt x="5047" y="1200"/>
                    </a:lnTo>
                    <a:lnTo>
                      <a:pt x="5066" y="1200"/>
                    </a:lnTo>
                    <a:lnTo>
                      <a:pt x="5123" y="1219"/>
                    </a:lnTo>
                    <a:lnTo>
                      <a:pt x="5181" y="1238"/>
                    </a:lnTo>
                    <a:lnTo>
                      <a:pt x="5257" y="1276"/>
                    </a:lnTo>
                    <a:lnTo>
                      <a:pt x="5352" y="1314"/>
                    </a:lnTo>
                    <a:lnTo>
                      <a:pt x="5428" y="1333"/>
                    </a:lnTo>
                    <a:lnTo>
                      <a:pt x="5447" y="1333"/>
                    </a:lnTo>
                    <a:lnTo>
                      <a:pt x="5485" y="1352"/>
                    </a:lnTo>
                    <a:lnTo>
                      <a:pt x="5504" y="1372"/>
                    </a:lnTo>
                    <a:lnTo>
                      <a:pt x="5523" y="1391"/>
                    </a:lnTo>
                    <a:lnTo>
                      <a:pt x="5543" y="1391"/>
                    </a:lnTo>
                    <a:lnTo>
                      <a:pt x="5581" y="1410"/>
                    </a:lnTo>
                    <a:lnTo>
                      <a:pt x="5638" y="1410"/>
                    </a:lnTo>
                    <a:lnTo>
                      <a:pt x="5657" y="1410"/>
                    </a:lnTo>
                    <a:lnTo>
                      <a:pt x="5657" y="1428"/>
                    </a:lnTo>
                    <a:lnTo>
                      <a:pt x="5676" y="1428"/>
                    </a:lnTo>
                    <a:lnTo>
                      <a:pt x="5714" y="1486"/>
                    </a:lnTo>
                    <a:lnTo>
                      <a:pt x="5752" y="1505"/>
                    </a:lnTo>
                    <a:lnTo>
                      <a:pt x="5771" y="1505"/>
                    </a:lnTo>
                    <a:lnTo>
                      <a:pt x="5790" y="1524"/>
                    </a:lnTo>
                    <a:lnTo>
                      <a:pt x="5809" y="1524"/>
                    </a:lnTo>
                    <a:lnTo>
                      <a:pt x="5828" y="1524"/>
                    </a:lnTo>
                    <a:lnTo>
                      <a:pt x="5848" y="1505"/>
                    </a:lnTo>
                    <a:lnTo>
                      <a:pt x="5848" y="1524"/>
                    </a:lnTo>
                    <a:lnTo>
                      <a:pt x="5848" y="1543"/>
                    </a:lnTo>
                    <a:lnTo>
                      <a:pt x="5828" y="1543"/>
                    </a:lnTo>
                    <a:lnTo>
                      <a:pt x="5828" y="1524"/>
                    </a:lnTo>
                    <a:lnTo>
                      <a:pt x="5828" y="1562"/>
                    </a:lnTo>
                    <a:lnTo>
                      <a:pt x="5848" y="1562"/>
                    </a:lnTo>
                    <a:lnTo>
                      <a:pt x="5866" y="1562"/>
                    </a:lnTo>
                    <a:lnTo>
                      <a:pt x="5885" y="1581"/>
                    </a:lnTo>
                    <a:lnTo>
                      <a:pt x="5904" y="1581"/>
                    </a:lnTo>
                    <a:lnTo>
                      <a:pt x="5904" y="1562"/>
                    </a:lnTo>
                    <a:lnTo>
                      <a:pt x="5924" y="1581"/>
                    </a:lnTo>
                    <a:lnTo>
                      <a:pt x="5943" y="1581"/>
                    </a:lnTo>
                    <a:lnTo>
                      <a:pt x="6057" y="1600"/>
                    </a:lnTo>
                    <a:lnTo>
                      <a:pt x="6057" y="1619"/>
                    </a:lnTo>
                    <a:lnTo>
                      <a:pt x="6057" y="1638"/>
                    </a:lnTo>
                    <a:lnTo>
                      <a:pt x="6076" y="1638"/>
                    </a:lnTo>
                    <a:lnTo>
                      <a:pt x="6076" y="1657"/>
                    </a:lnTo>
                    <a:lnTo>
                      <a:pt x="6095" y="1657"/>
                    </a:lnTo>
                    <a:lnTo>
                      <a:pt x="6095" y="1638"/>
                    </a:lnTo>
                    <a:lnTo>
                      <a:pt x="6114" y="1638"/>
                    </a:lnTo>
                    <a:lnTo>
                      <a:pt x="6133" y="1638"/>
                    </a:lnTo>
                    <a:lnTo>
                      <a:pt x="6152" y="1638"/>
                    </a:lnTo>
                    <a:lnTo>
                      <a:pt x="6171" y="1638"/>
                    </a:lnTo>
                    <a:lnTo>
                      <a:pt x="6229" y="1638"/>
                    </a:lnTo>
                    <a:lnTo>
                      <a:pt x="6209" y="1638"/>
                    </a:lnTo>
                    <a:lnTo>
                      <a:pt x="6229" y="1657"/>
                    </a:lnTo>
                    <a:lnTo>
                      <a:pt x="6247" y="1657"/>
                    </a:lnTo>
                    <a:lnTo>
                      <a:pt x="6266" y="1657"/>
                    </a:lnTo>
                    <a:lnTo>
                      <a:pt x="6285" y="1657"/>
                    </a:lnTo>
                    <a:lnTo>
                      <a:pt x="6285" y="1638"/>
                    </a:lnTo>
                    <a:lnTo>
                      <a:pt x="6305" y="1638"/>
                    </a:lnTo>
                    <a:lnTo>
                      <a:pt x="6324" y="1657"/>
                    </a:lnTo>
                    <a:lnTo>
                      <a:pt x="6342" y="1657"/>
                    </a:lnTo>
                    <a:lnTo>
                      <a:pt x="6361" y="1657"/>
                    </a:lnTo>
                    <a:lnTo>
                      <a:pt x="6361" y="1619"/>
                    </a:lnTo>
                    <a:lnTo>
                      <a:pt x="6361" y="1600"/>
                    </a:lnTo>
                    <a:lnTo>
                      <a:pt x="6342" y="1619"/>
                    </a:lnTo>
                    <a:lnTo>
                      <a:pt x="6324" y="1600"/>
                    </a:lnTo>
                    <a:lnTo>
                      <a:pt x="6305" y="1581"/>
                    </a:lnTo>
                    <a:lnTo>
                      <a:pt x="6285" y="1581"/>
                    </a:lnTo>
                    <a:lnTo>
                      <a:pt x="6285" y="1562"/>
                    </a:lnTo>
                    <a:lnTo>
                      <a:pt x="6305" y="1562"/>
                    </a:lnTo>
                    <a:lnTo>
                      <a:pt x="6400" y="1562"/>
                    </a:lnTo>
                    <a:lnTo>
                      <a:pt x="6457" y="1562"/>
                    </a:lnTo>
                    <a:lnTo>
                      <a:pt x="6476" y="1562"/>
                    </a:lnTo>
                    <a:lnTo>
                      <a:pt x="6457" y="1600"/>
                    </a:lnTo>
                    <a:lnTo>
                      <a:pt x="6438" y="1619"/>
                    </a:lnTo>
                    <a:lnTo>
                      <a:pt x="6438" y="1676"/>
                    </a:lnTo>
                    <a:lnTo>
                      <a:pt x="6438" y="1657"/>
                    </a:lnTo>
                    <a:lnTo>
                      <a:pt x="6419" y="1657"/>
                    </a:lnTo>
                    <a:lnTo>
                      <a:pt x="6419" y="1676"/>
                    </a:lnTo>
                    <a:lnTo>
                      <a:pt x="6438" y="1714"/>
                    </a:lnTo>
                    <a:lnTo>
                      <a:pt x="6438" y="1733"/>
                    </a:lnTo>
                    <a:lnTo>
                      <a:pt x="6476" y="1753"/>
                    </a:lnTo>
                    <a:lnTo>
                      <a:pt x="6476" y="1772"/>
                    </a:lnTo>
                    <a:lnTo>
                      <a:pt x="6476" y="1790"/>
                    </a:lnTo>
                    <a:lnTo>
                      <a:pt x="6457" y="1809"/>
                    </a:lnTo>
                    <a:lnTo>
                      <a:pt x="6457" y="1829"/>
                    </a:lnTo>
                    <a:lnTo>
                      <a:pt x="6457" y="1848"/>
                    </a:lnTo>
                    <a:lnTo>
                      <a:pt x="6438" y="1867"/>
                    </a:lnTo>
                    <a:lnTo>
                      <a:pt x="6419" y="1886"/>
                    </a:lnTo>
                    <a:lnTo>
                      <a:pt x="6400" y="1905"/>
                    </a:lnTo>
                    <a:lnTo>
                      <a:pt x="6381" y="1924"/>
                    </a:lnTo>
                    <a:lnTo>
                      <a:pt x="6361" y="1924"/>
                    </a:lnTo>
                    <a:lnTo>
                      <a:pt x="6342" y="1981"/>
                    </a:lnTo>
                    <a:lnTo>
                      <a:pt x="6324" y="1981"/>
                    </a:lnTo>
                    <a:lnTo>
                      <a:pt x="6324" y="2000"/>
                    </a:lnTo>
                    <a:lnTo>
                      <a:pt x="6324" y="2019"/>
                    </a:lnTo>
                    <a:lnTo>
                      <a:pt x="6305" y="2019"/>
                    </a:lnTo>
                    <a:lnTo>
                      <a:pt x="6305" y="2038"/>
                    </a:lnTo>
                    <a:lnTo>
                      <a:pt x="6209" y="2057"/>
                    </a:lnTo>
                    <a:lnTo>
                      <a:pt x="6190" y="2076"/>
                    </a:lnTo>
                    <a:lnTo>
                      <a:pt x="6209" y="2076"/>
                    </a:lnTo>
                    <a:lnTo>
                      <a:pt x="6209" y="2095"/>
                    </a:lnTo>
                    <a:lnTo>
                      <a:pt x="6133" y="2190"/>
                    </a:lnTo>
                    <a:lnTo>
                      <a:pt x="6095" y="2229"/>
                    </a:lnTo>
                    <a:lnTo>
                      <a:pt x="6076" y="2229"/>
                    </a:lnTo>
                    <a:lnTo>
                      <a:pt x="6057" y="2229"/>
                    </a:lnTo>
                    <a:lnTo>
                      <a:pt x="6038" y="2229"/>
                    </a:lnTo>
                    <a:lnTo>
                      <a:pt x="6000" y="2229"/>
                    </a:lnTo>
                    <a:lnTo>
                      <a:pt x="5980" y="2248"/>
                    </a:lnTo>
                    <a:lnTo>
                      <a:pt x="5962" y="2248"/>
                    </a:lnTo>
                    <a:lnTo>
                      <a:pt x="5943" y="2248"/>
                    </a:lnTo>
                    <a:lnTo>
                      <a:pt x="5924" y="2248"/>
                    </a:lnTo>
                    <a:lnTo>
                      <a:pt x="5904" y="2248"/>
                    </a:lnTo>
                    <a:lnTo>
                      <a:pt x="5885" y="2248"/>
                    </a:lnTo>
                    <a:lnTo>
                      <a:pt x="5885" y="2267"/>
                    </a:lnTo>
                    <a:lnTo>
                      <a:pt x="5866" y="2267"/>
                    </a:lnTo>
                    <a:lnTo>
                      <a:pt x="5848" y="2248"/>
                    </a:lnTo>
                    <a:lnTo>
                      <a:pt x="5828" y="2248"/>
                    </a:lnTo>
                    <a:lnTo>
                      <a:pt x="5828" y="2267"/>
                    </a:lnTo>
                    <a:lnTo>
                      <a:pt x="5809" y="2267"/>
                    </a:lnTo>
                    <a:lnTo>
                      <a:pt x="5809" y="2286"/>
                    </a:lnTo>
                    <a:lnTo>
                      <a:pt x="5790" y="2324"/>
                    </a:lnTo>
                    <a:lnTo>
                      <a:pt x="5771" y="2343"/>
                    </a:lnTo>
                    <a:lnTo>
                      <a:pt x="5714" y="2400"/>
                    </a:lnTo>
                    <a:lnTo>
                      <a:pt x="5676" y="2438"/>
                    </a:lnTo>
                    <a:lnTo>
                      <a:pt x="5676" y="2476"/>
                    </a:lnTo>
                    <a:lnTo>
                      <a:pt x="5676" y="2552"/>
                    </a:lnTo>
                    <a:lnTo>
                      <a:pt x="5676" y="2571"/>
                    </a:lnTo>
                    <a:lnTo>
                      <a:pt x="5638" y="2591"/>
                    </a:lnTo>
                    <a:lnTo>
                      <a:pt x="5638" y="2610"/>
                    </a:lnTo>
                    <a:lnTo>
                      <a:pt x="5638" y="2629"/>
                    </a:lnTo>
                    <a:lnTo>
                      <a:pt x="5638" y="2647"/>
                    </a:lnTo>
                    <a:lnTo>
                      <a:pt x="5619" y="2667"/>
                    </a:lnTo>
                    <a:lnTo>
                      <a:pt x="5619" y="2686"/>
                    </a:lnTo>
                    <a:lnTo>
                      <a:pt x="5581" y="2705"/>
                    </a:lnTo>
                    <a:lnTo>
                      <a:pt x="5562" y="2724"/>
                    </a:lnTo>
                    <a:lnTo>
                      <a:pt x="5523" y="2781"/>
                    </a:lnTo>
                    <a:lnTo>
                      <a:pt x="5504" y="2800"/>
                    </a:lnTo>
                    <a:lnTo>
                      <a:pt x="5504" y="2838"/>
                    </a:lnTo>
                    <a:lnTo>
                      <a:pt x="5485" y="2857"/>
                    </a:lnTo>
                    <a:lnTo>
                      <a:pt x="5467" y="2896"/>
                    </a:lnTo>
                    <a:lnTo>
                      <a:pt x="5447" y="2896"/>
                    </a:lnTo>
                    <a:lnTo>
                      <a:pt x="5428" y="2914"/>
                    </a:lnTo>
                    <a:lnTo>
                      <a:pt x="5390" y="2952"/>
                    </a:lnTo>
                    <a:lnTo>
                      <a:pt x="5371" y="2972"/>
                    </a:lnTo>
                    <a:lnTo>
                      <a:pt x="5390" y="3028"/>
                    </a:lnTo>
                    <a:lnTo>
                      <a:pt x="5371" y="3048"/>
                    </a:lnTo>
                    <a:lnTo>
                      <a:pt x="5390" y="3067"/>
                    </a:lnTo>
                    <a:lnTo>
                      <a:pt x="5390" y="3105"/>
                    </a:lnTo>
                    <a:lnTo>
                      <a:pt x="5409" y="3124"/>
                    </a:lnTo>
                    <a:lnTo>
                      <a:pt x="5428" y="3105"/>
                    </a:lnTo>
                    <a:lnTo>
                      <a:pt x="5447" y="3124"/>
                    </a:lnTo>
                    <a:lnTo>
                      <a:pt x="5467" y="3124"/>
                    </a:lnTo>
                    <a:lnTo>
                      <a:pt x="5467" y="3143"/>
                    </a:lnTo>
                    <a:lnTo>
                      <a:pt x="5485" y="3181"/>
                    </a:lnTo>
                    <a:lnTo>
                      <a:pt x="5485" y="3200"/>
                    </a:lnTo>
                    <a:lnTo>
                      <a:pt x="5504" y="3219"/>
                    </a:lnTo>
                    <a:lnTo>
                      <a:pt x="5485" y="3238"/>
                    </a:lnTo>
                    <a:lnTo>
                      <a:pt x="5485" y="3295"/>
                    </a:lnTo>
                    <a:lnTo>
                      <a:pt x="5467" y="3333"/>
                    </a:lnTo>
                    <a:lnTo>
                      <a:pt x="5447" y="3353"/>
                    </a:lnTo>
                    <a:lnTo>
                      <a:pt x="5428" y="3372"/>
                    </a:lnTo>
                    <a:lnTo>
                      <a:pt x="5409" y="3372"/>
                    </a:lnTo>
                    <a:lnTo>
                      <a:pt x="5409" y="3391"/>
                    </a:lnTo>
                    <a:lnTo>
                      <a:pt x="5428" y="3429"/>
                    </a:lnTo>
                    <a:lnTo>
                      <a:pt x="5428" y="3448"/>
                    </a:lnTo>
                    <a:lnTo>
                      <a:pt x="5409" y="3467"/>
                    </a:lnTo>
                    <a:lnTo>
                      <a:pt x="5409" y="3486"/>
                    </a:lnTo>
                    <a:lnTo>
                      <a:pt x="5409" y="3505"/>
                    </a:lnTo>
                    <a:lnTo>
                      <a:pt x="5428" y="3505"/>
                    </a:lnTo>
                    <a:lnTo>
                      <a:pt x="5447" y="3524"/>
                    </a:lnTo>
                    <a:lnTo>
                      <a:pt x="5467" y="3562"/>
                    </a:lnTo>
                    <a:lnTo>
                      <a:pt x="5467" y="3600"/>
                    </a:lnTo>
                    <a:lnTo>
                      <a:pt x="5485" y="3600"/>
                    </a:lnTo>
                    <a:lnTo>
                      <a:pt x="5485" y="3619"/>
                    </a:lnTo>
                    <a:lnTo>
                      <a:pt x="5504" y="3619"/>
                    </a:lnTo>
                    <a:lnTo>
                      <a:pt x="5504" y="3638"/>
                    </a:lnTo>
                    <a:lnTo>
                      <a:pt x="5504" y="3657"/>
                    </a:lnTo>
                    <a:lnTo>
                      <a:pt x="5504" y="3676"/>
                    </a:lnTo>
                    <a:lnTo>
                      <a:pt x="5523" y="3714"/>
                    </a:lnTo>
                    <a:lnTo>
                      <a:pt x="5523" y="3734"/>
                    </a:lnTo>
                    <a:lnTo>
                      <a:pt x="5523" y="3790"/>
                    </a:lnTo>
                    <a:lnTo>
                      <a:pt x="5523" y="3810"/>
                    </a:lnTo>
                    <a:lnTo>
                      <a:pt x="5543" y="3848"/>
                    </a:lnTo>
                    <a:lnTo>
                      <a:pt x="5562" y="3867"/>
                    </a:lnTo>
                    <a:lnTo>
                      <a:pt x="5543" y="3867"/>
                    </a:lnTo>
                    <a:lnTo>
                      <a:pt x="5523" y="3886"/>
                    </a:lnTo>
                    <a:lnTo>
                      <a:pt x="5523" y="3905"/>
                    </a:lnTo>
                    <a:lnTo>
                      <a:pt x="5523" y="3924"/>
                    </a:lnTo>
                    <a:lnTo>
                      <a:pt x="5523" y="3943"/>
                    </a:lnTo>
                    <a:lnTo>
                      <a:pt x="5523" y="3981"/>
                    </a:lnTo>
                    <a:lnTo>
                      <a:pt x="5504" y="4019"/>
                    </a:lnTo>
                    <a:lnTo>
                      <a:pt x="5447" y="4057"/>
                    </a:lnTo>
                    <a:lnTo>
                      <a:pt x="5447" y="4076"/>
                    </a:lnTo>
                    <a:lnTo>
                      <a:pt x="5428" y="4095"/>
                    </a:lnTo>
                    <a:lnTo>
                      <a:pt x="5409" y="4115"/>
                    </a:lnTo>
                    <a:lnTo>
                      <a:pt x="5390" y="4134"/>
                    </a:lnTo>
                    <a:lnTo>
                      <a:pt x="5352" y="4229"/>
                    </a:lnTo>
                    <a:lnTo>
                      <a:pt x="5333" y="4229"/>
                    </a:lnTo>
                    <a:lnTo>
                      <a:pt x="5314" y="4248"/>
                    </a:lnTo>
                    <a:lnTo>
                      <a:pt x="5314" y="4267"/>
                    </a:lnTo>
                    <a:lnTo>
                      <a:pt x="5295" y="4267"/>
                    </a:lnTo>
                    <a:lnTo>
                      <a:pt x="5276" y="4267"/>
                    </a:lnTo>
                    <a:lnTo>
                      <a:pt x="5276" y="4286"/>
                    </a:lnTo>
                    <a:lnTo>
                      <a:pt x="5276" y="4305"/>
                    </a:lnTo>
                    <a:lnTo>
                      <a:pt x="5276" y="4324"/>
                    </a:lnTo>
                    <a:lnTo>
                      <a:pt x="5276" y="4343"/>
                    </a:lnTo>
                    <a:lnTo>
                      <a:pt x="5295" y="4362"/>
                    </a:lnTo>
                    <a:lnTo>
                      <a:pt x="5295" y="4381"/>
                    </a:lnTo>
                    <a:lnTo>
                      <a:pt x="5276" y="4381"/>
                    </a:lnTo>
                    <a:lnTo>
                      <a:pt x="5276" y="4400"/>
                    </a:lnTo>
                    <a:lnTo>
                      <a:pt x="5257" y="4419"/>
                    </a:lnTo>
                    <a:lnTo>
                      <a:pt x="5276" y="4476"/>
                    </a:lnTo>
                    <a:lnTo>
                      <a:pt x="5276" y="4496"/>
                    </a:lnTo>
                    <a:lnTo>
                      <a:pt x="5276" y="4514"/>
                    </a:lnTo>
                    <a:lnTo>
                      <a:pt x="5276" y="4533"/>
                    </a:lnTo>
                    <a:lnTo>
                      <a:pt x="5276" y="4552"/>
                    </a:lnTo>
                    <a:lnTo>
                      <a:pt x="5276" y="4572"/>
                    </a:lnTo>
                    <a:lnTo>
                      <a:pt x="5276" y="4591"/>
                    </a:lnTo>
                    <a:lnTo>
                      <a:pt x="5314" y="4628"/>
                    </a:lnTo>
                    <a:lnTo>
                      <a:pt x="5314" y="4648"/>
                    </a:lnTo>
                    <a:lnTo>
                      <a:pt x="5314" y="4667"/>
                    </a:lnTo>
                    <a:lnTo>
                      <a:pt x="5295" y="4686"/>
                    </a:lnTo>
                    <a:lnTo>
                      <a:pt x="5314" y="4724"/>
                    </a:lnTo>
                    <a:lnTo>
                      <a:pt x="5333" y="4743"/>
                    </a:lnTo>
                    <a:lnTo>
                      <a:pt x="5352" y="4743"/>
                    </a:lnTo>
                    <a:lnTo>
                      <a:pt x="5371" y="4743"/>
                    </a:lnTo>
                    <a:lnTo>
                      <a:pt x="5371" y="4762"/>
                    </a:lnTo>
                    <a:lnTo>
                      <a:pt x="5390" y="4781"/>
                    </a:lnTo>
                    <a:lnTo>
                      <a:pt x="5390" y="4800"/>
                    </a:lnTo>
                    <a:lnTo>
                      <a:pt x="5409" y="4800"/>
                    </a:lnTo>
                    <a:lnTo>
                      <a:pt x="5409" y="4819"/>
                    </a:lnTo>
                    <a:lnTo>
                      <a:pt x="5428" y="4819"/>
                    </a:lnTo>
                    <a:lnTo>
                      <a:pt x="5447" y="4838"/>
                    </a:lnTo>
                    <a:lnTo>
                      <a:pt x="5485" y="4857"/>
                    </a:lnTo>
                    <a:lnTo>
                      <a:pt x="5504" y="4877"/>
                    </a:lnTo>
                    <a:lnTo>
                      <a:pt x="5504" y="4933"/>
                    </a:lnTo>
                    <a:lnTo>
                      <a:pt x="5504" y="4953"/>
                    </a:lnTo>
                    <a:lnTo>
                      <a:pt x="5523" y="4953"/>
                    </a:lnTo>
                    <a:lnTo>
                      <a:pt x="5523" y="4972"/>
                    </a:lnTo>
                    <a:lnTo>
                      <a:pt x="5504" y="4972"/>
                    </a:lnTo>
                    <a:lnTo>
                      <a:pt x="5504" y="4991"/>
                    </a:lnTo>
                    <a:lnTo>
                      <a:pt x="5485" y="5048"/>
                    </a:lnTo>
                    <a:lnTo>
                      <a:pt x="5504" y="5067"/>
                    </a:lnTo>
                    <a:lnTo>
                      <a:pt x="5504" y="5086"/>
                    </a:lnTo>
                    <a:lnTo>
                      <a:pt x="5485" y="5105"/>
                    </a:lnTo>
                    <a:lnTo>
                      <a:pt x="5485" y="5162"/>
                    </a:lnTo>
                    <a:lnTo>
                      <a:pt x="5467" y="5181"/>
                    </a:lnTo>
                    <a:lnTo>
                      <a:pt x="5447" y="5200"/>
                    </a:lnTo>
                    <a:lnTo>
                      <a:pt x="5447" y="5219"/>
                    </a:lnTo>
                    <a:lnTo>
                      <a:pt x="5447" y="5238"/>
                    </a:lnTo>
                    <a:lnTo>
                      <a:pt x="5447" y="5258"/>
                    </a:lnTo>
                    <a:lnTo>
                      <a:pt x="5428" y="5276"/>
                    </a:lnTo>
                    <a:lnTo>
                      <a:pt x="5390" y="5334"/>
                    </a:lnTo>
                    <a:lnTo>
                      <a:pt x="5371" y="5353"/>
                    </a:lnTo>
                    <a:lnTo>
                      <a:pt x="5352" y="5353"/>
                    </a:lnTo>
                    <a:lnTo>
                      <a:pt x="5333" y="5353"/>
                    </a:lnTo>
                    <a:lnTo>
                      <a:pt x="5314" y="5353"/>
                    </a:lnTo>
                    <a:lnTo>
                      <a:pt x="5295" y="5353"/>
                    </a:lnTo>
                    <a:lnTo>
                      <a:pt x="5276" y="5353"/>
                    </a:lnTo>
                    <a:lnTo>
                      <a:pt x="5257" y="5353"/>
                    </a:lnTo>
                    <a:lnTo>
                      <a:pt x="5238" y="5372"/>
                    </a:lnTo>
                    <a:lnTo>
                      <a:pt x="5218" y="5372"/>
                    </a:lnTo>
                    <a:lnTo>
                      <a:pt x="5200" y="5353"/>
                    </a:lnTo>
                    <a:lnTo>
                      <a:pt x="5181" y="5334"/>
                    </a:lnTo>
                    <a:lnTo>
                      <a:pt x="5162" y="5353"/>
                    </a:lnTo>
                    <a:lnTo>
                      <a:pt x="5123" y="5372"/>
                    </a:lnTo>
                    <a:lnTo>
                      <a:pt x="5104" y="5390"/>
                    </a:lnTo>
                    <a:lnTo>
                      <a:pt x="5086" y="5390"/>
                    </a:lnTo>
                    <a:lnTo>
                      <a:pt x="5047" y="5390"/>
                    </a:lnTo>
                    <a:lnTo>
                      <a:pt x="5028" y="5390"/>
                    </a:lnTo>
                    <a:lnTo>
                      <a:pt x="5009" y="5410"/>
                    </a:lnTo>
                    <a:lnTo>
                      <a:pt x="4990" y="5410"/>
                    </a:lnTo>
                    <a:lnTo>
                      <a:pt x="4990" y="5429"/>
                    </a:lnTo>
                    <a:lnTo>
                      <a:pt x="4971" y="5429"/>
                    </a:lnTo>
                    <a:lnTo>
                      <a:pt x="4933" y="5429"/>
                    </a:lnTo>
                    <a:lnTo>
                      <a:pt x="4914" y="5410"/>
                    </a:lnTo>
                    <a:lnTo>
                      <a:pt x="4895" y="5390"/>
                    </a:lnTo>
                    <a:lnTo>
                      <a:pt x="4895" y="5372"/>
                    </a:lnTo>
                    <a:lnTo>
                      <a:pt x="4876" y="5372"/>
                    </a:lnTo>
                    <a:lnTo>
                      <a:pt x="4857" y="5372"/>
                    </a:lnTo>
                    <a:lnTo>
                      <a:pt x="4857" y="5353"/>
                    </a:lnTo>
                    <a:lnTo>
                      <a:pt x="4838" y="5334"/>
                    </a:lnTo>
                    <a:lnTo>
                      <a:pt x="4819" y="5334"/>
                    </a:lnTo>
                    <a:lnTo>
                      <a:pt x="4800" y="5334"/>
                    </a:lnTo>
                    <a:lnTo>
                      <a:pt x="4761" y="5295"/>
                    </a:lnTo>
                    <a:lnTo>
                      <a:pt x="4742" y="5295"/>
                    </a:lnTo>
                    <a:lnTo>
                      <a:pt x="4705" y="5295"/>
                    </a:lnTo>
                    <a:lnTo>
                      <a:pt x="4628" y="5295"/>
                    </a:lnTo>
                    <a:lnTo>
                      <a:pt x="4609" y="5295"/>
                    </a:lnTo>
                    <a:lnTo>
                      <a:pt x="4590" y="5314"/>
                    </a:lnTo>
                    <a:lnTo>
                      <a:pt x="4571" y="5314"/>
                    </a:lnTo>
                    <a:lnTo>
                      <a:pt x="4552" y="5334"/>
                    </a:lnTo>
                    <a:lnTo>
                      <a:pt x="4533" y="5334"/>
                    </a:lnTo>
                    <a:lnTo>
                      <a:pt x="4495" y="5353"/>
                    </a:lnTo>
                    <a:lnTo>
                      <a:pt x="4476" y="5353"/>
                    </a:lnTo>
                    <a:lnTo>
                      <a:pt x="4476" y="5334"/>
                    </a:lnTo>
                    <a:lnTo>
                      <a:pt x="4457" y="5334"/>
                    </a:lnTo>
                    <a:lnTo>
                      <a:pt x="4438" y="5353"/>
                    </a:lnTo>
                    <a:lnTo>
                      <a:pt x="4419" y="5353"/>
                    </a:lnTo>
                    <a:lnTo>
                      <a:pt x="4400" y="5353"/>
                    </a:lnTo>
                    <a:lnTo>
                      <a:pt x="4380" y="5353"/>
                    </a:lnTo>
                    <a:lnTo>
                      <a:pt x="4380" y="5372"/>
                    </a:lnTo>
                    <a:lnTo>
                      <a:pt x="4380" y="5410"/>
                    </a:lnTo>
                    <a:lnTo>
                      <a:pt x="4343" y="5390"/>
                    </a:lnTo>
                    <a:lnTo>
                      <a:pt x="4324" y="5410"/>
                    </a:lnTo>
                    <a:lnTo>
                      <a:pt x="4343" y="5410"/>
                    </a:lnTo>
                    <a:lnTo>
                      <a:pt x="4343" y="5429"/>
                    </a:lnTo>
                    <a:lnTo>
                      <a:pt x="4324" y="5429"/>
                    </a:lnTo>
                    <a:lnTo>
                      <a:pt x="4324" y="5448"/>
                    </a:lnTo>
                    <a:lnTo>
                      <a:pt x="4304" y="5467"/>
                    </a:lnTo>
                    <a:lnTo>
                      <a:pt x="4285" y="5467"/>
                    </a:lnTo>
                    <a:lnTo>
                      <a:pt x="4285" y="5486"/>
                    </a:lnTo>
                    <a:lnTo>
                      <a:pt x="4266" y="5505"/>
                    </a:lnTo>
                    <a:lnTo>
                      <a:pt x="4266" y="5524"/>
                    </a:lnTo>
                    <a:lnTo>
                      <a:pt x="4247" y="5543"/>
                    </a:lnTo>
                    <a:lnTo>
                      <a:pt x="4209" y="5562"/>
                    </a:lnTo>
                    <a:lnTo>
                      <a:pt x="4209" y="5581"/>
                    </a:lnTo>
                    <a:lnTo>
                      <a:pt x="4190" y="5581"/>
                    </a:lnTo>
                    <a:lnTo>
                      <a:pt x="4171" y="5657"/>
                    </a:lnTo>
                    <a:lnTo>
                      <a:pt x="4152" y="5676"/>
                    </a:lnTo>
                    <a:lnTo>
                      <a:pt x="4114" y="5676"/>
                    </a:lnTo>
                    <a:lnTo>
                      <a:pt x="4095" y="5676"/>
                    </a:lnTo>
                    <a:lnTo>
                      <a:pt x="4076" y="5695"/>
                    </a:lnTo>
                    <a:lnTo>
                      <a:pt x="4057" y="5695"/>
                    </a:lnTo>
                    <a:lnTo>
                      <a:pt x="4019" y="5715"/>
                    </a:lnTo>
                    <a:lnTo>
                      <a:pt x="3962" y="5734"/>
                    </a:lnTo>
                    <a:lnTo>
                      <a:pt x="3943" y="5771"/>
                    </a:lnTo>
                    <a:lnTo>
                      <a:pt x="3885" y="5810"/>
                    </a:lnTo>
                    <a:lnTo>
                      <a:pt x="3867" y="5848"/>
                    </a:lnTo>
                    <a:lnTo>
                      <a:pt x="3847" y="5867"/>
                    </a:lnTo>
                    <a:lnTo>
                      <a:pt x="3809" y="5867"/>
                    </a:lnTo>
                    <a:lnTo>
                      <a:pt x="3809" y="5886"/>
                    </a:lnTo>
                    <a:lnTo>
                      <a:pt x="3790" y="5905"/>
                    </a:lnTo>
                    <a:lnTo>
                      <a:pt x="3790" y="5924"/>
                    </a:lnTo>
                    <a:lnTo>
                      <a:pt x="3771" y="5943"/>
                    </a:lnTo>
                    <a:lnTo>
                      <a:pt x="3733" y="5924"/>
                    </a:lnTo>
                    <a:lnTo>
                      <a:pt x="3714" y="5924"/>
                    </a:lnTo>
                    <a:lnTo>
                      <a:pt x="3695" y="5924"/>
                    </a:lnTo>
                    <a:lnTo>
                      <a:pt x="3676" y="5924"/>
                    </a:lnTo>
                    <a:lnTo>
                      <a:pt x="3638" y="5943"/>
                    </a:lnTo>
                    <a:lnTo>
                      <a:pt x="3618" y="5943"/>
                    </a:lnTo>
                    <a:lnTo>
                      <a:pt x="3618" y="5962"/>
                    </a:lnTo>
                    <a:lnTo>
                      <a:pt x="3600" y="5962"/>
                    </a:lnTo>
                    <a:lnTo>
                      <a:pt x="3581" y="5981"/>
                    </a:lnTo>
                    <a:lnTo>
                      <a:pt x="3581" y="6000"/>
                    </a:lnTo>
                    <a:lnTo>
                      <a:pt x="3542" y="6000"/>
                    </a:lnTo>
                    <a:lnTo>
                      <a:pt x="3486" y="6038"/>
                    </a:lnTo>
                    <a:lnTo>
                      <a:pt x="3466" y="6038"/>
                    </a:lnTo>
                    <a:lnTo>
                      <a:pt x="3409" y="6057"/>
                    </a:lnTo>
                    <a:lnTo>
                      <a:pt x="3333" y="6076"/>
                    </a:lnTo>
                    <a:lnTo>
                      <a:pt x="3295" y="6096"/>
                    </a:lnTo>
                    <a:lnTo>
                      <a:pt x="3237" y="6096"/>
                    </a:lnTo>
                    <a:lnTo>
                      <a:pt x="3219" y="6096"/>
                    </a:lnTo>
                    <a:lnTo>
                      <a:pt x="3161" y="6133"/>
                    </a:lnTo>
                    <a:lnTo>
                      <a:pt x="3085" y="6191"/>
                    </a:lnTo>
                    <a:lnTo>
                      <a:pt x="3047" y="6210"/>
                    </a:lnTo>
                    <a:lnTo>
                      <a:pt x="3028" y="6248"/>
                    </a:lnTo>
                    <a:lnTo>
                      <a:pt x="3028" y="6324"/>
                    </a:lnTo>
                    <a:lnTo>
                      <a:pt x="3009" y="6362"/>
                    </a:lnTo>
                    <a:lnTo>
                      <a:pt x="3009" y="6381"/>
                    </a:lnTo>
                    <a:lnTo>
                      <a:pt x="2990" y="6381"/>
                    </a:lnTo>
                    <a:lnTo>
                      <a:pt x="2990" y="6400"/>
                    </a:lnTo>
                    <a:lnTo>
                      <a:pt x="2990" y="6438"/>
                    </a:lnTo>
                    <a:lnTo>
                      <a:pt x="2990" y="6457"/>
                    </a:lnTo>
                    <a:lnTo>
                      <a:pt x="2971" y="6457"/>
                    </a:lnTo>
                    <a:lnTo>
                      <a:pt x="2971" y="6477"/>
                    </a:lnTo>
                    <a:lnTo>
                      <a:pt x="2990" y="6495"/>
                    </a:lnTo>
                    <a:lnTo>
                      <a:pt x="2971" y="6495"/>
                    </a:lnTo>
                    <a:lnTo>
                      <a:pt x="2971" y="6514"/>
                    </a:lnTo>
                    <a:lnTo>
                      <a:pt x="2990" y="6514"/>
                    </a:lnTo>
                    <a:lnTo>
                      <a:pt x="2990" y="6533"/>
                    </a:lnTo>
                    <a:lnTo>
                      <a:pt x="2971" y="6533"/>
                    </a:lnTo>
                    <a:lnTo>
                      <a:pt x="2971" y="6591"/>
                    </a:lnTo>
                    <a:lnTo>
                      <a:pt x="2952" y="6667"/>
                    </a:lnTo>
                    <a:lnTo>
                      <a:pt x="2933" y="6686"/>
                    </a:lnTo>
                    <a:lnTo>
                      <a:pt x="2933" y="6724"/>
                    </a:lnTo>
                    <a:lnTo>
                      <a:pt x="2914" y="6724"/>
                    </a:lnTo>
                    <a:lnTo>
                      <a:pt x="2914" y="6743"/>
                    </a:lnTo>
                    <a:lnTo>
                      <a:pt x="2895" y="6743"/>
                    </a:lnTo>
                    <a:lnTo>
                      <a:pt x="2895" y="6762"/>
                    </a:lnTo>
                    <a:lnTo>
                      <a:pt x="2876" y="6762"/>
                    </a:lnTo>
                    <a:lnTo>
                      <a:pt x="2876" y="6781"/>
                    </a:lnTo>
                    <a:lnTo>
                      <a:pt x="2876" y="6800"/>
                    </a:lnTo>
                    <a:lnTo>
                      <a:pt x="2856" y="6858"/>
                    </a:lnTo>
                    <a:lnTo>
                      <a:pt x="2838" y="6876"/>
                    </a:lnTo>
                    <a:lnTo>
                      <a:pt x="2819" y="6895"/>
                    </a:lnTo>
                    <a:lnTo>
                      <a:pt x="2819" y="6934"/>
                    </a:lnTo>
                    <a:lnTo>
                      <a:pt x="2800" y="7010"/>
                    </a:lnTo>
                    <a:lnTo>
                      <a:pt x="2800" y="7048"/>
                    </a:lnTo>
                    <a:lnTo>
                      <a:pt x="2761" y="7067"/>
                    </a:lnTo>
                    <a:lnTo>
                      <a:pt x="2780" y="7086"/>
                    </a:lnTo>
                    <a:lnTo>
                      <a:pt x="2761" y="7105"/>
                    </a:lnTo>
                    <a:lnTo>
                      <a:pt x="2743" y="7124"/>
                    </a:lnTo>
                    <a:lnTo>
                      <a:pt x="2743" y="7162"/>
                    </a:lnTo>
                    <a:lnTo>
                      <a:pt x="2724" y="7181"/>
                    </a:lnTo>
                    <a:lnTo>
                      <a:pt x="2685" y="7200"/>
                    </a:lnTo>
                    <a:lnTo>
                      <a:pt x="2666" y="7219"/>
                    </a:lnTo>
                    <a:lnTo>
                      <a:pt x="2666" y="7239"/>
                    </a:lnTo>
                    <a:lnTo>
                      <a:pt x="2647" y="7239"/>
                    </a:lnTo>
                    <a:lnTo>
                      <a:pt x="2628" y="7257"/>
                    </a:lnTo>
                    <a:lnTo>
                      <a:pt x="2609" y="7295"/>
                    </a:lnTo>
                    <a:lnTo>
                      <a:pt x="2609" y="7315"/>
                    </a:lnTo>
                    <a:lnTo>
                      <a:pt x="2590" y="7353"/>
                    </a:lnTo>
                    <a:lnTo>
                      <a:pt x="2590" y="7371"/>
                    </a:lnTo>
                    <a:lnTo>
                      <a:pt x="2571" y="7391"/>
                    </a:lnTo>
                    <a:lnTo>
                      <a:pt x="2590" y="7410"/>
                    </a:lnTo>
                    <a:lnTo>
                      <a:pt x="2609" y="7467"/>
                    </a:lnTo>
                    <a:lnTo>
                      <a:pt x="2609" y="7486"/>
                    </a:lnTo>
                    <a:lnTo>
                      <a:pt x="2628" y="7505"/>
                    </a:lnTo>
                    <a:lnTo>
                      <a:pt x="2628" y="7581"/>
                    </a:lnTo>
                    <a:lnTo>
                      <a:pt x="2628" y="7600"/>
                    </a:lnTo>
                    <a:lnTo>
                      <a:pt x="2647" y="7619"/>
                    </a:lnTo>
                    <a:lnTo>
                      <a:pt x="2647" y="7638"/>
                    </a:lnTo>
                    <a:lnTo>
                      <a:pt x="2647" y="7657"/>
                    </a:lnTo>
                    <a:lnTo>
                      <a:pt x="2647" y="7733"/>
                    </a:lnTo>
                    <a:lnTo>
                      <a:pt x="2666" y="7772"/>
                    </a:lnTo>
                    <a:lnTo>
                      <a:pt x="2685" y="7791"/>
                    </a:lnTo>
                    <a:lnTo>
                      <a:pt x="2724" y="7810"/>
                    </a:lnTo>
                    <a:lnTo>
                      <a:pt x="2743" y="7829"/>
                    </a:lnTo>
                    <a:lnTo>
                      <a:pt x="2743" y="7848"/>
                    </a:lnTo>
                    <a:lnTo>
                      <a:pt x="2743" y="7867"/>
                    </a:lnTo>
                    <a:lnTo>
                      <a:pt x="2743" y="7905"/>
                    </a:lnTo>
                    <a:lnTo>
                      <a:pt x="2743" y="7924"/>
                    </a:lnTo>
                    <a:lnTo>
                      <a:pt x="2724" y="7943"/>
                    </a:lnTo>
                    <a:lnTo>
                      <a:pt x="2724" y="7962"/>
                    </a:lnTo>
                    <a:lnTo>
                      <a:pt x="2704" y="7962"/>
                    </a:lnTo>
                    <a:lnTo>
                      <a:pt x="2704" y="8000"/>
                    </a:lnTo>
                    <a:lnTo>
                      <a:pt x="2704" y="8038"/>
                    </a:lnTo>
                    <a:lnTo>
                      <a:pt x="2704" y="8114"/>
                    </a:lnTo>
                    <a:lnTo>
                      <a:pt x="2704" y="8153"/>
                    </a:lnTo>
                    <a:lnTo>
                      <a:pt x="2724" y="8191"/>
                    </a:lnTo>
                    <a:lnTo>
                      <a:pt x="2704" y="8210"/>
                    </a:lnTo>
                    <a:lnTo>
                      <a:pt x="2685" y="8248"/>
                    </a:lnTo>
                    <a:lnTo>
                      <a:pt x="2685" y="8305"/>
                    </a:lnTo>
                    <a:lnTo>
                      <a:pt x="2704" y="8381"/>
                    </a:lnTo>
                    <a:lnTo>
                      <a:pt x="2685" y="8419"/>
                    </a:lnTo>
                    <a:lnTo>
                      <a:pt x="2666" y="8419"/>
                    </a:lnTo>
                    <a:lnTo>
                      <a:pt x="2647" y="8438"/>
                    </a:lnTo>
                    <a:lnTo>
                      <a:pt x="2647" y="8458"/>
                    </a:lnTo>
                    <a:lnTo>
                      <a:pt x="2647" y="8476"/>
                    </a:lnTo>
                    <a:lnTo>
                      <a:pt x="2647" y="8495"/>
                    </a:lnTo>
                    <a:lnTo>
                      <a:pt x="2609" y="8572"/>
                    </a:lnTo>
                    <a:lnTo>
                      <a:pt x="2609" y="8590"/>
                    </a:lnTo>
                    <a:lnTo>
                      <a:pt x="2628" y="8610"/>
                    </a:lnTo>
                    <a:lnTo>
                      <a:pt x="2628" y="8629"/>
                    </a:lnTo>
                    <a:lnTo>
                      <a:pt x="2609" y="8667"/>
                    </a:lnTo>
                    <a:lnTo>
                      <a:pt x="2609" y="8686"/>
                    </a:lnTo>
                    <a:lnTo>
                      <a:pt x="2609" y="8705"/>
                    </a:lnTo>
                    <a:lnTo>
                      <a:pt x="2552" y="8686"/>
                    </a:lnTo>
                    <a:lnTo>
                      <a:pt x="2533" y="8667"/>
                    </a:lnTo>
                    <a:lnTo>
                      <a:pt x="2495" y="8629"/>
                    </a:lnTo>
                    <a:lnTo>
                      <a:pt x="2476" y="8610"/>
                    </a:lnTo>
                    <a:lnTo>
                      <a:pt x="2380" y="8572"/>
                    </a:lnTo>
                    <a:lnTo>
                      <a:pt x="2362" y="8572"/>
                    </a:lnTo>
                    <a:lnTo>
                      <a:pt x="2304" y="8590"/>
                    </a:lnTo>
                    <a:lnTo>
                      <a:pt x="2285" y="8590"/>
                    </a:lnTo>
                    <a:lnTo>
                      <a:pt x="2247" y="8572"/>
                    </a:lnTo>
                    <a:lnTo>
                      <a:pt x="2228" y="8572"/>
                    </a:lnTo>
                    <a:lnTo>
                      <a:pt x="2228" y="8534"/>
                    </a:lnTo>
                    <a:lnTo>
                      <a:pt x="2209" y="8514"/>
                    </a:lnTo>
                    <a:lnTo>
                      <a:pt x="2190" y="8514"/>
                    </a:lnTo>
                    <a:lnTo>
                      <a:pt x="2171" y="8495"/>
                    </a:lnTo>
                    <a:lnTo>
                      <a:pt x="2171" y="8458"/>
                    </a:lnTo>
                    <a:lnTo>
                      <a:pt x="2152" y="8458"/>
                    </a:lnTo>
                    <a:lnTo>
                      <a:pt x="2133" y="8419"/>
                    </a:lnTo>
                    <a:lnTo>
                      <a:pt x="2114" y="8419"/>
                    </a:lnTo>
                    <a:lnTo>
                      <a:pt x="2114" y="8400"/>
                    </a:lnTo>
                    <a:lnTo>
                      <a:pt x="2133" y="8381"/>
                    </a:lnTo>
                    <a:lnTo>
                      <a:pt x="2133" y="8362"/>
                    </a:lnTo>
                    <a:lnTo>
                      <a:pt x="2133" y="8343"/>
                    </a:lnTo>
                    <a:lnTo>
                      <a:pt x="2133" y="8324"/>
                    </a:lnTo>
                    <a:lnTo>
                      <a:pt x="2114" y="8305"/>
                    </a:lnTo>
                    <a:lnTo>
                      <a:pt x="2095" y="8286"/>
                    </a:lnTo>
                    <a:lnTo>
                      <a:pt x="2095" y="8267"/>
                    </a:lnTo>
                    <a:lnTo>
                      <a:pt x="2018" y="8229"/>
                    </a:lnTo>
                    <a:lnTo>
                      <a:pt x="1981" y="8191"/>
                    </a:lnTo>
                    <a:lnTo>
                      <a:pt x="1962" y="8191"/>
                    </a:lnTo>
                    <a:lnTo>
                      <a:pt x="1942" y="8172"/>
                    </a:lnTo>
                    <a:lnTo>
                      <a:pt x="1923" y="8153"/>
                    </a:lnTo>
                    <a:lnTo>
                      <a:pt x="1923" y="8133"/>
                    </a:lnTo>
                    <a:lnTo>
                      <a:pt x="1942" y="8114"/>
                    </a:lnTo>
                    <a:lnTo>
                      <a:pt x="1942" y="8096"/>
                    </a:lnTo>
                    <a:lnTo>
                      <a:pt x="1962" y="8096"/>
                    </a:lnTo>
                    <a:lnTo>
                      <a:pt x="1981" y="8096"/>
                    </a:lnTo>
                    <a:lnTo>
                      <a:pt x="1999" y="8077"/>
                    </a:lnTo>
                    <a:lnTo>
                      <a:pt x="2018" y="8038"/>
                    </a:lnTo>
                    <a:lnTo>
                      <a:pt x="2018" y="8019"/>
                    </a:lnTo>
                    <a:lnTo>
                      <a:pt x="2038" y="8000"/>
                    </a:lnTo>
                    <a:lnTo>
                      <a:pt x="2057" y="8000"/>
                    </a:lnTo>
                    <a:lnTo>
                      <a:pt x="2057" y="7981"/>
                    </a:lnTo>
                    <a:lnTo>
                      <a:pt x="2057" y="7962"/>
                    </a:lnTo>
                    <a:lnTo>
                      <a:pt x="2057" y="7943"/>
                    </a:lnTo>
                    <a:lnTo>
                      <a:pt x="2038" y="7924"/>
                    </a:lnTo>
                    <a:lnTo>
                      <a:pt x="2018" y="7924"/>
                    </a:lnTo>
                    <a:lnTo>
                      <a:pt x="1942" y="7886"/>
                    </a:lnTo>
                    <a:lnTo>
                      <a:pt x="1866" y="7848"/>
                    </a:lnTo>
                    <a:lnTo>
                      <a:pt x="1828" y="7829"/>
                    </a:lnTo>
                    <a:lnTo>
                      <a:pt x="1809" y="7810"/>
                    </a:lnTo>
                    <a:lnTo>
                      <a:pt x="1790" y="7772"/>
                    </a:lnTo>
                    <a:lnTo>
                      <a:pt x="1790" y="7752"/>
                    </a:lnTo>
                    <a:lnTo>
                      <a:pt x="1790" y="7733"/>
                    </a:lnTo>
                    <a:lnTo>
                      <a:pt x="1790" y="7696"/>
                    </a:lnTo>
                    <a:lnTo>
                      <a:pt x="1790" y="7676"/>
                    </a:lnTo>
                    <a:lnTo>
                      <a:pt x="1771" y="7638"/>
                    </a:lnTo>
                    <a:lnTo>
                      <a:pt x="1771" y="7619"/>
                    </a:lnTo>
                    <a:lnTo>
                      <a:pt x="1733" y="7562"/>
                    </a:lnTo>
                    <a:lnTo>
                      <a:pt x="1676" y="7524"/>
                    </a:lnTo>
                    <a:lnTo>
                      <a:pt x="1657" y="7524"/>
                    </a:lnTo>
                    <a:lnTo>
                      <a:pt x="1618" y="7524"/>
                    </a:lnTo>
                    <a:lnTo>
                      <a:pt x="1600" y="7524"/>
                    </a:lnTo>
                    <a:lnTo>
                      <a:pt x="1581" y="7524"/>
                    </a:lnTo>
                    <a:lnTo>
                      <a:pt x="1561" y="7505"/>
                    </a:lnTo>
                    <a:lnTo>
                      <a:pt x="1542" y="7486"/>
                    </a:lnTo>
                    <a:lnTo>
                      <a:pt x="1542" y="7467"/>
                    </a:lnTo>
                    <a:lnTo>
                      <a:pt x="1561" y="7467"/>
                    </a:lnTo>
                    <a:lnTo>
                      <a:pt x="1561" y="7448"/>
                    </a:lnTo>
                    <a:lnTo>
                      <a:pt x="1581" y="7429"/>
                    </a:lnTo>
                    <a:lnTo>
                      <a:pt x="1600" y="7410"/>
                    </a:lnTo>
                    <a:lnTo>
                      <a:pt x="1618" y="7391"/>
                    </a:lnTo>
                    <a:lnTo>
                      <a:pt x="1618" y="7371"/>
                    </a:lnTo>
                    <a:lnTo>
                      <a:pt x="1637" y="7371"/>
                    </a:lnTo>
                    <a:lnTo>
                      <a:pt x="1637" y="7353"/>
                    </a:lnTo>
                    <a:lnTo>
                      <a:pt x="1657" y="7334"/>
                    </a:lnTo>
                    <a:lnTo>
                      <a:pt x="1676" y="7334"/>
                    </a:lnTo>
                    <a:lnTo>
                      <a:pt x="1695" y="7334"/>
                    </a:lnTo>
                    <a:lnTo>
                      <a:pt x="1714" y="7315"/>
                    </a:lnTo>
                    <a:lnTo>
                      <a:pt x="1714" y="7295"/>
                    </a:lnTo>
                    <a:lnTo>
                      <a:pt x="1714" y="7276"/>
                    </a:lnTo>
                    <a:lnTo>
                      <a:pt x="1695" y="7219"/>
                    </a:lnTo>
                    <a:lnTo>
                      <a:pt x="1695" y="7200"/>
                    </a:lnTo>
                    <a:lnTo>
                      <a:pt x="1714" y="7181"/>
                    </a:lnTo>
                    <a:lnTo>
                      <a:pt x="1714" y="7162"/>
                    </a:lnTo>
                    <a:lnTo>
                      <a:pt x="1714" y="7143"/>
                    </a:lnTo>
                    <a:lnTo>
                      <a:pt x="1733" y="7143"/>
                    </a:lnTo>
                    <a:lnTo>
                      <a:pt x="1733" y="7124"/>
                    </a:lnTo>
                    <a:lnTo>
                      <a:pt x="1733" y="7105"/>
                    </a:lnTo>
                    <a:lnTo>
                      <a:pt x="1733" y="7067"/>
                    </a:lnTo>
                    <a:lnTo>
                      <a:pt x="1752" y="7029"/>
                    </a:lnTo>
                    <a:lnTo>
                      <a:pt x="1771" y="6990"/>
                    </a:lnTo>
                    <a:lnTo>
                      <a:pt x="1771" y="6972"/>
                    </a:lnTo>
                    <a:lnTo>
                      <a:pt x="1790" y="6972"/>
                    </a:lnTo>
                    <a:lnTo>
                      <a:pt x="1790" y="6953"/>
                    </a:lnTo>
                    <a:lnTo>
                      <a:pt x="1809" y="6934"/>
                    </a:lnTo>
                    <a:lnTo>
                      <a:pt x="1828" y="6934"/>
                    </a:lnTo>
                    <a:lnTo>
                      <a:pt x="1885" y="6895"/>
                    </a:lnTo>
                    <a:lnTo>
                      <a:pt x="1942" y="6895"/>
                    </a:lnTo>
                    <a:lnTo>
                      <a:pt x="1981" y="6895"/>
                    </a:lnTo>
                    <a:lnTo>
                      <a:pt x="1999" y="6895"/>
                    </a:lnTo>
                    <a:lnTo>
                      <a:pt x="2095" y="6895"/>
                    </a:lnTo>
                    <a:lnTo>
                      <a:pt x="2095" y="6876"/>
                    </a:lnTo>
                    <a:lnTo>
                      <a:pt x="2076" y="6858"/>
                    </a:lnTo>
                    <a:lnTo>
                      <a:pt x="2076" y="6838"/>
                    </a:lnTo>
                    <a:lnTo>
                      <a:pt x="2057" y="6819"/>
                    </a:lnTo>
                    <a:lnTo>
                      <a:pt x="2057" y="6800"/>
                    </a:lnTo>
                    <a:lnTo>
                      <a:pt x="2076" y="6800"/>
                    </a:lnTo>
                    <a:lnTo>
                      <a:pt x="2076" y="6781"/>
                    </a:lnTo>
                    <a:lnTo>
                      <a:pt x="2095" y="6781"/>
                    </a:lnTo>
                    <a:lnTo>
                      <a:pt x="2095" y="6743"/>
                    </a:lnTo>
                    <a:lnTo>
                      <a:pt x="2095" y="6705"/>
                    </a:lnTo>
                    <a:lnTo>
                      <a:pt x="2095" y="6686"/>
                    </a:lnTo>
                    <a:lnTo>
                      <a:pt x="2095" y="6667"/>
                    </a:lnTo>
                    <a:lnTo>
                      <a:pt x="2095" y="6648"/>
                    </a:lnTo>
                    <a:lnTo>
                      <a:pt x="2114" y="6629"/>
                    </a:lnTo>
                    <a:lnTo>
                      <a:pt x="2114" y="6609"/>
                    </a:lnTo>
                    <a:lnTo>
                      <a:pt x="2114" y="6591"/>
                    </a:lnTo>
                    <a:lnTo>
                      <a:pt x="2133" y="6591"/>
                    </a:lnTo>
                    <a:lnTo>
                      <a:pt x="2133" y="6572"/>
                    </a:lnTo>
                    <a:lnTo>
                      <a:pt x="2114" y="6553"/>
                    </a:lnTo>
                    <a:lnTo>
                      <a:pt x="2114" y="6533"/>
                    </a:lnTo>
                    <a:lnTo>
                      <a:pt x="2114" y="6495"/>
                    </a:lnTo>
                    <a:lnTo>
                      <a:pt x="2095" y="6477"/>
                    </a:lnTo>
                    <a:lnTo>
                      <a:pt x="2057" y="6457"/>
                    </a:lnTo>
                    <a:lnTo>
                      <a:pt x="2038" y="6457"/>
                    </a:lnTo>
                    <a:lnTo>
                      <a:pt x="2038" y="6438"/>
                    </a:lnTo>
                    <a:lnTo>
                      <a:pt x="2018" y="6419"/>
                    </a:lnTo>
                    <a:lnTo>
                      <a:pt x="1999" y="6419"/>
                    </a:lnTo>
                    <a:lnTo>
                      <a:pt x="1981" y="6419"/>
                    </a:lnTo>
                    <a:lnTo>
                      <a:pt x="1981" y="6438"/>
                    </a:lnTo>
                    <a:lnTo>
                      <a:pt x="1962" y="6438"/>
                    </a:lnTo>
                    <a:lnTo>
                      <a:pt x="1904" y="6438"/>
                    </a:lnTo>
                    <a:lnTo>
                      <a:pt x="1866" y="6438"/>
                    </a:lnTo>
                    <a:lnTo>
                      <a:pt x="1847" y="6457"/>
                    </a:lnTo>
                    <a:lnTo>
                      <a:pt x="1828" y="6457"/>
                    </a:lnTo>
                    <a:lnTo>
                      <a:pt x="1790" y="6477"/>
                    </a:lnTo>
                    <a:lnTo>
                      <a:pt x="1771" y="6477"/>
                    </a:lnTo>
                    <a:lnTo>
                      <a:pt x="1752" y="6477"/>
                    </a:lnTo>
                    <a:lnTo>
                      <a:pt x="1733" y="6477"/>
                    </a:lnTo>
                    <a:lnTo>
                      <a:pt x="1733" y="6495"/>
                    </a:lnTo>
                    <a:lnTo>
                      <a:pt x="1714" y="6495"/>
                    </a:lnTo>
                    <a:lnTo>
                      <a:pt x="1695" y="6514"/>
                    </a:lnTo>
                    <a:lnTo>
                      <a:pt x="1676" y="6514"/>
                    </a:lnTo>
                    <a:lnTo>
                      <a:pt x="1676" y="6533"/>
                    </a:lnTo>
                    <a:lnTo>
                      <a:pt x="1657" y="6533"/>
                    </a:lnTo>
                    <a:lnTo>
                      <a:pt x="1657" y="6553"/>
                    </a:lnTo>
                    <a:lnTo>
                      <a:pt x="1637" y="6553"/>
                    </a:lnTo>
                    <a:lnTo>
                      <a:pt x="1618" y="6553"/>
                    </a:lnTo>
                    <a:lnTo>
                      <a:pt x="1600" y="6553"/>
                    </a:lnTo>
                    <a:lnTo>
                      <a:pt x="1600" y="6533"/>
                    </a:lnTo>
                    <a:lnTo>
                      <a:pt x="1581" y="6514"/>
                    </a:lnTo>
                    <a:lnTo>
                      <a:pt x="1581" y="6495"/>
                    </a:lnTo>
                    <a:lnTo>
                      <a:pt x="1561" y="6495"/>
                    </a:lnTo>
                    <a:lnTo>
                      <a:pt x="1542" y="6477"/>
                    </a:lnTo>
                    <a:lnTo>
                      <a:pt x="1542" y="6457"/>
                    </a:lnTo>
                    <a:lnTo>
                      <a:pt x="1485" y="6381"/>
                    </a:lnTo>
                    <a:lnTo>
                      <a:pt x="1466" y="6362"/>
                    </a:lnTo>
                    <a:lnTo>
                      <a:pt x="1447" y="6362"/>
                    </a:lnTo>
                    <a:lnTo>
                      <a:pt x="1428" y="6343"/>
                    </a:lnTo>
                    <a:lnTo>
                      <a:pt x="1409" y="6305"/>
                    </a:lnTo>
                    <a:lnTo>
                      <a:pt x="1409" y="6286"/>
                    </a:lnTo>
                    <a:lnTo>
                      <a:pt x="1390" y="6286"/>
                    </a:lnTo>
                    <a:lnTo>
                      <a:pt x="1390" y="6267"/>
                    </a:lnTo>
                    <a:lnTo>
                      <a:pt x="1371" y="6267"/>
                    </a:lnTo>
                    <a:lnTo>
                      <a:pt x="1371" y="6248"/>
                    </a:lnTo>
                    <a:lnTo>
                      <a:pt x="1371" y="6229"/>
                    </a:lnTo>
                    <a:lnTo>
                      <a:pt x="1352" y="6229"/>
                    </a:lnTo>
                    <a:lnTo>
                      <a:pt x="1352" y="6210"/>
                    </a:lnTo>
                    <a:lnTo>
                      <a:pt x="1352" y="6191"/>
                    </a:lnTo>
                    <a:lnTo>
                      <a:pt x="1333" y="6172"/>
                    </a:lnTo>
                    <a:lnTo>
                      <a:pt x="1314" y="6172"/>
                    </a:lnTo>
                    <a:lnTo>
                      <a:pt x="1314" y="6191"/>
                    </a:lnTo>
                    <a:lnTo>
                      <a:pt x="1295" y="6191"/>
                    </a:lnTo>
                    <a:lnTo>
                      <a:pt x="1295" y="6172"/>
                    </a:lnTo>
                    <a:lnTo>
                      <a:pt x="1295" y="6133"/>
                    </a:lnTo>
                    <a:lnTo>
                      <a:pt x="1276" y="6133"/>
                    </a:lnTo>
                    <a:lnTo>
                      <a:pt x="1276" y="6115"/>
                    </a:lnTo>
                    <a:lnTo>
                      <a:pt x="1256" y="6115"/>
                    </a:lnTo>
                    <a:lnTo>
                      <a:pt x="1256" y="6096"/>
                    </a:lnTo>
                    <a:lnTo>
                      <a:pt x="1256" y="6076"/>
                    </a:lnTo>
                    <a:lnTo>
                      <a:pt x="1238" y="6076"/>
                    </a:lnTo>
                    <a:lnTo>
                      <a:pt x="1219" y="6076"/>
                    </a:lnTo>
                    <a:lnTo>
                      <a:pt x="1200" y="6076"/>
                    </a:lnTo>
                    <a:lnTo>
                      <a:pt x="1180" y="6076"/>
                    </a:lnTo>
                    <a:lnTo>
                      <a:pt x="1180" y="6057"/>
                    </a:lnTo>
                    <a:lnTo>
                      <a:pt x="1161" y="6038"/>
                    </a:lnTo>
                    <a:lnTo>
                      <a:pt x="1161" y="6000"/>
                    </a:lnTo>
                    <a:lnTo>
                      <a:pt x="1142" y="6000"/>
                    </a:lnTo>
                    <a:lnTo>
                      <a:pt x="1124" y="6000"/>
                    </a:lnTo>
                    <a:lnTo>
                      <a:pt x="1104" y="6000"/>
                    </a:lnTo>
                    <a:lnTo>
                      <a:pt x="1085" y="6000"/>
                    </a:lnTo>
                    <a:lnTo>
                      <a:pt x="1066" y="6000"/>
                    </a:lnTo>
                    <a:lnTo>
                      <a:pt x="1104" y="5962"/>
                    </a:lnTo>
                    <a:lnTo>
                      <a:pt x="1142" y="5943"/>
                    </a:lnTo>
                    <a:lnTo>
                      <a:pt x="1161" y="5924"/>
                    </a:lnTo>
                    <a:lnTo>
                      <a:pt x="1180" y="5886"/>
                    </a:lnTo>
                    <a:lnTo>
                      <a:pt x="1180" y="5867"/>
                    </a:lnTo>
                    <a:lnTo>
                      <a:pt x="1142" y="5829"/>
                    </a:lnTo>
                    <a:lnTo>
                      <a:pt x="1104" y="5829"/>
                    </a:lnTo>
                    <a:lnTo>
                      <a:pt x="1085" y="5829"/>
                    </a:lnTo>
                    <a:lnTo>
                      <a:pt x="1066" y="5829"/>
                    </a:lnTo>
                    <a:lnTo>
                      <a:pt x="1047" y="5848"/>
                    </a:lnTo>
                    <a:lnTo>
                      <a:pt x="1028" y="5867"/>
                    </a:lnTo>
                    <a:lnTo>
                      <a:pt x="1009" y="5829"/>
                    </a:lnTo>
                    <a:lnTo>
                      <a:pt x="990" y="5810"/>
                    </a:lnTo>
                    <a:lnTo>
                      <a:pt x="952" y="5791"/>
                    </a:lnTo>
                    <a:lnTo>
                      <a:pt x="933" y="5752"/>
                    </a:lnTo>
                    <a:lnTo>
                      <a:pt x="952" y="5734"/>
                    </a:lnTo>
                    <a:lnTo>
                      <a:pt x="990" y="5715"/>
                    </a:lnTo>
                    <a:lnTo>
                      <a:pt x="1028" y="5715"/>
                    </a:lnTo>
                    <a:lnTo>
                      <a:pt x="1085" y="5638"/>
                    </a:lnTo>
                    <a:lnTo>
                      <a:pt x="1142" y="5581"/>
                    </a:lnTo>
                    <a:lnTo>
                      <a:pt x="1161" y="5562"/>
                    </a:lnTo>
                    <a:lnTo>
                      <a:pt x="1161" y="5543"/>
                    </a:lnTo>
                    <a:lnTo>
                      <a:pt x="1161" y="5486"/>
                    </a:lnTo>
                    <a:lnTo>
                      <a:pt x="1180" y="5467"/>
                    </a:lnTo>
                    <a:lnTo>
                      <a:pt x="1161" y="5448"/>
                    </a:lnTo>
                    <a:lnTo>
                      <a:pt x="1161" y="5429"/>
                    </a:lnTo>
                    <a:lnTo>
                      <a:pt x="1161" y="5372"/>
                    </a:lnTo>
                    <a:lnTo>
                      <a:pt x="1161" y="5353"/>
                    </a:lnTo>
                    <a:lnTo>
                      <a:pt x="1180" y="5314"/>
                    </a:lnTo>
                    <a:lnTo>
                      <a:pt x="1161" y="5295"/>
                    </a:lnTo>
                    <a:lnTo>
                      <a:pt x="1180" y="5258"/>
                    </a:lnTo>
                    <a:lnTo>
                      <a:pt x="1200" y="5200"/>
                    </a:lnTo>
                    <a:lnTo>
                      <a:pt x="1200" y="5162"/>
                    </a:lnTo>
                    <a:lnTo>
                      <a:pt x="1200" y="5143"/>
                    </a:lnTo>
                    <a:lnTo>
                      <a:pt x="1219" y="5124"/>
                    </a:lnTo>
                    <a:lnTo>
                      <a:pt x="1238" y="5105"/>
                    </a:lnTo>
                    <a:lnTo>
                      <a:pt x="1238" y="5086"/>
                    </a:lnTo>
                    <a:lnTo>
                      <a:pt x="1238" y="5067"/>
                    </a:lnTo>
                    <a:lnTo>
                      <a:pt x="1238" y="5048"/>
                    </a:lnTo>
                    <a:lnTo>
                      <a:pt x="1256" y="4991"/>
                    </a:lnTo>
                    <a:lnTo>
                      <a:pt x="1238" y="4953"/>
                    </a:lnTo>
                    <a:lnTo>
                      <a:pt x="1276" y="4895"/>
                    </a:lnTo>
                    <a:lnTo>
                      <a:pt x="1276" y="4857"/>
                    </a:lnTo>
                    <a:lnTo>
                      <a:pt x="1276" y="4838"/>
                    </a:lnTo>
                    <a:lnTo>
                      <a:pt x="1238" y="4800"/>
                    </a:lnTo>
                    <a:lnTo>
                      <a:pt x="1238" y="4781"/>
                    </a:lnTo>
                    <a:lnTo>
                      <a:pt x="1238" y="4762"/>
                    </a:lnTo>
                    <a:lnTo>
                      <a:pt x="1238" y="4724"/>
                    </a:lnTo>
                    <a:lnTo>
                      <a:pt x="1219" y="4610"/>
                    </a:lnTo>
                    <a:lnTo>
                      <a:pt x="1238" y="4552"/>
                    </a:lnTo>
                    <a:lnTo>
                      <a:pt x="1238" y="4514"/>
                    </a:lnTo>
                    <a:lnTo>
                      <a:pt x="1238" y="4496"/>
                    </a:lnTo>
                    <a:lnTo>
                      <a:pt x="1219" y="4496"/>
                    </a:lnTo>
                    <a:lnTo>
                      <a:pt x="1219" y="4476"/>
                    </a:lnTo>
                    <a:lnTo>
                      <a:pt x="1219" y="4457"/>
                    </a:lnTo>
                    <a:lnTo>
                      <a:pt x="1219" y="4438"/>
                    </a:lnTo>
                    <a:lnTo>
                      <a:pt x="1200" y="4419"/>
                    </a:lnTo>
                    <a:lnTo>
                      <a:pt x="1180" y="4400"/>
                    </a:lnTo>
                    <a:lnTo>
                      <a:pt x="1180" y="4381"/>
                    </a:lnTo>
                    <a:lnTo>
                      <a:pt x="1180" y="4248"/>
                    </a:lnTo>
                    <a:lnTo>
                      <a:pt x="1161" y="4191"/>
                    </a:lnTo>
                    <a:lnTo>
                      <a:pt x="1142" y="4152"/>
                    </a:lnTo>
                    <a:lnTo>
                      <a:pt x="1124" y="4134"/>
                    </a:lnTo>
                    <a:lnTo>
                      <a:pt x="1104" y="4134"/>
                    </a:lnTo>
                    <a:lnTo>
                      <a:pt x="1066" y="4134"/>
                    </a:lnTo>
                    <a:lnTo>
                      <a:pt x="1047" y="4115"/>
                    </a:lnTo>
                    <a:lnTo>
                      <a:pt x="952" y="4057"/>
                    </a:lnTo>
                    <a:lnTo>
                      <a:pt x="933" y="4057"/>
                    </a:lnTo>
                    <a:lnTo>
                      <a:pt x="914" y="4057"/>
                    </a:lnTo>
                    <a:lnTo>
                      <a:pt x="875" y="4057"/>
                    </a:lnTo>
                    <a:lnTo>
                      <a:pt x="857" y="4057"/>
                    </a:lnTo>
                    <a:lnTo>
                      <a:pt x="838" y="4057"/>
                    </a:lnTo>
                    <a:lnTo>
                      <a:pt x="838" y="4038"/>
                    </a:lnTo>
                    <a:lnTo>
                      <a:pt x="819" y="4019"/>
                    </a:lnTo>
                    <a:lnTo>
                      <a:pt x="819" y="3981"/>
                    </a:lnTo>
                    <a:lnTo>
                      <a:pt x="819" y="3962"/>
                    </a:lnTo>
                    <a:lnTo>
                      <a:pt x="799" y="3943"/>
                    </a:lnTo>
                    <a:lnTo>
                      <a:pt x="780" y="3924"/>
                    </a:lnTo>
                    <a:lnTo>
                      <a:pt x="743" y="3924"/>
                    </a:lnTo>
                    <a:lnTo>
                      <a:pt x="704" y="3905"/>
                    </a:lnTo>
                    <a:lnTo>
                      <a:pt x="685" y="3905"/>
                    </a:lnTo>
                    <a:lnTo>
                      <a:pt x="666" y="3924"/>
                    </a:lnTo>
                    <a:lnTo>
                      <a:pt x="647" y="3943"/>
                    </a:lnTo>
                    <a:lnTo>
                      <a:pt x="628" y="3943"/>
                    </a:lnTo>
                    <a:lnTo>
                      <a:pt x="590" y="3943"/>
                    </a:lnTo>
                    <a:lnTo>
                      <a:pt x="552" y="3924"/>
                    </a:lnTo>
                    <a:lnTo>
                      <a:pt x="399" y="3867"/>
                    </a:lnTo>
                    <a:lnTo>
                      <a:pt x="381" y="3848"/>
                    </a:lnTo>
                    <a:lnTo>
                      <a:pt x="304" y="3848"/>
                    </a:lnTo>
                    <a:lnTo>
                      <a:pt x="266" y="3848"/>
                    </a:lnTo>
                    <a:lnTo>
                      <a:pt x="228" y="3867"/>
                    </a:lnTo>
                    <a:lnTo>
                      <a:pt x="190" y="3886"/>
                    </a:lnTo>
                    <a:lnTo>
                      <a:pt x="190" y="3905"/>
                    </a:lnTo>
                    <a:lnTo>
                      <a:pt x="171" y="3905"/>
                    </a:lnTo>
                    <a:lnTo>
                      <a:pt x="152" y="3981"/>
                    </a:lnTo>
                    <a:lnTo>
                      <a:pt x="133" y="4000"/>
                    </a:lnTo>
                    <a:lnTo>
                      <a:pt x="114" y="4000"/>
                    </a:lnTo>
                    <a:lnTo>
                      <a:pt x="114" y="3981"/>
                    </a:lnTo>
                    <a:lnTo>
                      <a:pt x="95" y="3981"/>
                    </a:lnTo>
                    <a:lnTo>
                      <a:pt x="57" y="3981"/>
                    </a:lnTo>
                    <a:lnTo>
                      <a:pt x="18" y="4019"/>
                    </a:lnTo>
                    <a:lnTo>
                      <a:pt x="0" y="4019"/>
                    </a:lnTo>
                    <a:lnTo>
                      <a:pt x="457" y="3638"/>
                    </a:lnTo>
                    <a:lnTo>
                      <a:pt x="875" y="3314"/>
                    </a:lnTo>
                    <a:lnTo>
                      <a:pt x="895" y="3314"/>
                    </a:lnTo>
                    <a:lnTo>
                      <a:pt x="914" y="3314"/>
                    </a:lnTo>
                    <a:lnTo>
                      <a:pt x="933" y="3314"/>
                    </a:lnTo>
                    <a:lnTo>
                      <a:pt x="952" y="3314"/>
                    </a:lnTo>
                    <a:lnTo>
                      <a:pt x="971" y="3333"/>
                    </a:lnTo>
                    <a:lnTo>
                      <a:pt x="990" y="3333"/>
                    </a:lnTo>
                    <a:lnTo>
                      <a:pt x="1009" y="3333"/>
                    </a:lnTo>
                    <a:lnTo>
                      <a:pt x="1009" y="3314"/>
                    </a:lnTo>
                    <a:lnTo>
                      <a:pt x="1085" y="3257"/>
                    </a:lnTo>
                    <a:lnTo>
                      <a:pt x="1104" y="3238"/>
                    </a:lnTo>
                    <a:lnTo>
                      <a:pt x="1104" y="3219"/>
                    </a:lnTo>
                    <a:lnTo>
                      <a:pt x="1124" y="3219"/>
                    </a:lnTo>
                    <a:lnTo>
                      <a:pt x="1124" y="3200"/>
                    </a:lnTo>
                    <a:lnTo>
                      <a:pt x="1142" y="3200"/>
                    </a:lnTo>
                    <a:lnTo>
                      <a:pt x="1142" y="3181"/>
                    </a:lnTo>
                    <a:lnTo>
                      <a:pt x="1161" y="3143"/>
                    </a:lnTo>
                    <a:lnTo>
                      <a:pt x="1180" y="3143"/>
                    </a:lnTo>
                    <a:lnTo>
                      <a:pt x="1180" y="3124"/>
                    </a:lnTo>
                    <a:lnTo>
                      <a:pt x="1200" y="3105"/>
                    </a:lnTo>
                    <a:lnTo>
                      <a:pt x="1200" y="3086"/>
                    </a:lnTo>
                    <a:lnTo>
                      <a:pt x="1200" y="3067"/>
                    </a:lnTo>
                    <a:lnTo>
                      <a:pt x="1219" y="3048"/>
                    </a:lnTo>
                    <a:lnTo>
                      <a:pt x="1238" y="3028"/>
                    </a:lnTo>
                    <a:lnTo>
                      <a:pt x="1276" y="3010"/>
                    </a:lnTo>
                    <a:lnTo>
                      <a:pt x="1276" y="2991"/>
                    </a:lnTo>
                    <a:lnTo>
                      <a:pt x="1276" y="2972"/>
                    </a:lnTo>
                    <a:lnTo>
                      <a:pt x="1295" y="2933"/>
                    </a:lnTo>
                    <a:lnTo>
                      <a:pt x="1314" y="2933"/>
                    </a:lnTo>
                    <a:lnTo>
                      <a:pt x="1314" y="2914"/>
                    </a:lnTo>
                    <a:lnTo>
                      <a:pt x="1295" y="2896"/>
                    </a:lnTo>
                    <a:lnTo>
                      <a:pt x="1314" y="2896"/>
                    </a:lnTo>
                    <a:lnTo>
                      <a:pt x="1314" y="2876"/>
                    </a:lnTo>
                    <a:lnTo>
                      <a:pt x="1314" y="2857"/>
                    </a:lnTo>
                    <a:lnTo>
                      <a:pt x="1333" y="2838"/>
                    </a:lnTo>
                    <a:lnTo>
                      <a:pt x="1333" y="2819"/>
                    </a:lnTo>
                    <a:lnTo>
                      <a:pt x="1352" y="2838"/>
                    </a:lnTo>
                    <a:lnTo>
                      <a:pt x="1352" y="2819"/>
                    </a:lnTo>
                    <a:lnTo>
                      <a:pt x="1371" y="2800"/>
                    </a:lnTo>
                    <a:lnTo>
                      <a:pt x="1447" y="2762"/>
                    </a:lnTo>
                    <a:lnTo>
                      <a:pt x="1466" y="2724"/>
                    </a:lnTo>
                    <a:lnTo>
                      <a:pt x="1485" y="2705"/>
                    </a:lnTo>
                    <a:lnTo>
                      <a:pt x="1485" y="2686"/>
                    </a:lnTo>
                    <a:lnTo>
                      <a:pt x="1523" y="2667"/>
                    </a:lnTo>
                    <a:lnTo>
                      <a:pt x="1542" y="2667"/>
                    </a:lnTo>
                    <a:lnTo>
                      <a:pt x="1561" y="2629"/>
                    </a:lnTo>
                    <a:lnTo>
                      <a:pt x="1561" y="2610"/>
                    </a:lnTo>
                    <a:lnTo>
                      <a:pt x="1581" y="2515"/>
                    </a:lnTo>
                    <a:lnTo>
                      <a:pt x="1581" y="2495"/>
                    </a:lnTo>
                    <a:lnTo>
                      <a:pt x="1581" y="2476"/>
                    </a:lnTo>
                    <a:lnTo>
                      <a:pt x="1581" y="2457"/>
                    </a:lnTo>
                    <a:lnTo>
                      <a:pt x="1581" y="2438"/>
                    </a:lnTo>
                    <a:lnTo>
                      <a:pt x="1600" y="2438"/>
                    </a:lnTo>
                    <a:lnTo>
                      <a:pt x="1600" y="2419"/>
                    </a:lnTo>
                    <a:lnTo>
                      <a:pt x="1600" y="2400"/>
                    </a:lnTo>
                    <a:lnTo>
                      <a:pt x="1600" y="2381"/>
                    </a:lnTo>
                    <a:lnTo>
                      <a:pt x="1600" y="2362"/>
                    </a:lnTo>
                    <a:lnTo>
                      <a:pt x="1600" y="2343"/>
                    </a:lnTo>
                    <a:lnTo>
                      <a:pt x="1618" y="2343"/>
                    </a:lnTo>
                    <a:lnTo>
                      <a:pt x="1637" y="2343"/>
                    </a:lnTo>
                    <a:lnTo>
                      <a:pt x="1637" y="2324"/>
                    </a:lnTo>
                    <a:lnTo>
                      <a:pt x="1657" y="2305"/>
                    </a:lnTo>
                    <a:lnTo>
                      <a:pt x="1657" y="2286"/>
                    </a:lnTo>
                    <a:lnTo>
                      <a:pt x="1676" y="2286"/>
                    </a:lnTo>
                    <a:lnTo>
                      <a:pt x="1676" y="2267"/>
                    </a:lnTo>
                    <a:lnTo>
                      <a:pt x="1676" y="2229"/>
                    </a:lnTo>
                    <a:lnTo>
                      <a:pt x="1676" y="2210"/>
                    </a:lnTo>
                    <a:lnTo>
                      <a:pt x="1676" y="2190"/>
                    </a:lnTo>
                    <a:lnTo>
                      <a:pt x="1695" y="2171"/>
                    </a:lnTo>
                    <a:lnTo>
                      <a:pt x="1714" y="2171"/>
                    </a:lnTo>
                    <a:lnTo>
                      <a:pt x="1714" y="2153"/>
                    </a:lnTo>
                    <a:lnTo>
                      <a:pt x="1733" y="2134"/>
                    </a:lnTo>
                    <a:lnTo>
                      <a:pt x="1752" y="2134"/>
                    </a:lnTo>
                    <a:lnTo>
                      <a:pt x="1771" y="2134"/>
                    </a:lnTo>
                    <a:lnTo>
                      <a:pt x="1790" y="2134"/>
                    </a:lnTo>
                    <a:lnTo>
                      <a:pt x="1790" y="2114"/>
                    </a:lnTo>
                    <a:lnTo>
                      <a:pt x="1809" y="2095"/>
                    </a:lnTo>
                    <a:lnTo>
                      <a:pt x="1809" y="2076"/>
                    </a:lnTo>
                    <a:lnTo>
                      <a:pt x="1828" y="2057"/>
                    </a:lnTo>
                    <a:lnTo>
                      <a:pt x="1828" y="2038"/>
                    </a:lnTo>
                    <a:lnTo>
                      <a:pt x="1847" y="2038"/>
                    </a:lnTo>
                    <a:lnTo>
                      <a:pt x="1847" y="2019"/>
                    </a:lnTo>
                    <a:lnTo>
                      <a:pt x="1847" y="2000"/>
                    </a:lnTo>
                    <a:lnTo>
                      <a:pt x="1866" y="2000"/>
                    </a:lnTo>
                    <a:lnTo>
                      <a:pt x="1885" y="1981"/>
                    </a:lnTo>
                    <a:lnTo>
                      <a:pt x="1885" y="1962"/>
                    </a:lnTo>
                    <a:lnTo>
                      <a:pt x="1866" y="1962"/>
                    </a:lnTo>
                    <a:lnTo>
                      <a:pt x="1885" y="1943"/>
                    </a:lnTo>
                    <a:lnTo>
                      <a:pt x="1904" y="1943"/>
                    </a:lnTo>
                    <a:lnTo>
                      <a:pt x="1904" y="1962"/>
                    </a:lnTo>
                    <a:lnTo>
                      <a:pt x="1904" y="1943"/>
                    </a:lnTo>
                    <a:lnTo>
                      <a:pt x="1942" y="1905"/>
                    </a:lnTo>
                    <a:lnTo>
                      <a:pt x="1942" y="1848"/>
                    </a:lnTo>
                    <a:lnTo>
                      <a:pt x="1962" y="1829"/>
                    </a:lnTo>
                    <a:lnTo>
                      <a:pt x="1962" y="1809"/>
                    </a:lnTo>
                    <a:lnTo>
                      <a:pt x="1962" y="1733"/>
                    </a:lnTo>
                    <a:lnTo>
                      <a:pt x="1962" y="1714"/>
                    </a:lnTo>
                    <a:lnTo>
                      <a:pt x="1981" y="1733"/>
                    </a:lnTo>
                    <a:lnTo>
                      <a:pt x="1981" y="1714"/>
                    </a:lnTo>
                    <a:lnTo>
                      <a:pt x="1981" y="1695"/>
                    </a:lnTo>
                    <a:lnTo>
                      <a:pt x="1999" y="1695"/>
                    </a:lnTo>
                    <a:lnTo>
                      <a:pt x="2018" y="1676"/>
                    </a:lnTo>
                    <a:lnTo>
                      <a:pt x="1999" y="1657"/>
                    </a:lnTo>
                    <a:lnTo>
                      <a:pt x="1999" y="1638"/>
                    </a:lnTo>
                    <a:lnTo>
                      <a:pt x="1981" y="1638"/>
                    </a:lnTo>
                    <a:lnTo>
                      <a:pt x="1942" y="1581"/>
                    </a:lnTo>
                    <a:lnTo>
                      <a:pt x="1942" y="1543"/>
                    </a:lnTo>
                    <a:lnTo>
                      <a:pt x="1981" y="1524"/>
                    </a:lnTo>
                    <a:lnTo>
                      <a:pt x="1981" y="1486"/>
                    </a:lnTo>
                    <a:lnTo>
                      <a:pt x="1999" y="1505"/>
                    </a:lnTo>
                    <a:lnTo>
                      <a:pt x="2038" y="1486"/>
                    </a:lnTo>
                    <a:lnTo>
                      <a:pt x="2057" y="1486"/>
                    </a:lnTo>
                    <a:lnTo>
                      <a:pt x="2076" y="1467"/>
                    </a:lnTo>
                    <a:lnTo>
                      <a:pt x="2095" y="1448"/>
                    </a:lnTo>
                    <a:lnTo>
                      <a:pt x="2095" y="1428"/>
                    </a:lnTo>
                    <a:lnTo>
                      <a:pt x="2095" y="1410"/>
                    </a:lnTo>
                    <a:lnTo>
                      <a:pt x="2095" y="1391"/>
                    </a:lnTo>
                    <a:lnTo>
                      <a:pt x="2114" y="1391"/>
                    </a:lnTo>
                    <a:lnTo>
                      <a:pt x="2133" y="1391"/>
                    </a:lnTo>
                    <a:lnTo>
                      <a:pt x="2152" y="1391"/>
                    </a:lnTo>
                    <a:lnTo>
                      <a:pt x="2152" y="1372"/>
                    </a:lnTo>
                    <a:lnTo>
                      <a:pt x="2171" y="1352"/>
                    </a:lnTo>
                    <a:lnTo>
                      <a:pt x="2171" y="1333"/>
                    </a:lnTo>
                    <a:lnTo>
                      <a:pt x="2152" y="1276"/>
                    </a:lnTo>
                    <a:lnTo>
                      <a:pt x="2152" y="1257"/>
                    </a:lnTo>
                    <a:lnTo>
                      <a:pt x="2171" y="1257"/>
                    </a:lnTo>
                    <a:lnTo>
                      <a:pt x="2171" y="1238"/>
                    </a:lnTo>
                    <a:lnTo>
                      <a:pt x="2190" y="1238"/>
                    </a:lnTo>
                    <a:lnTo>
                      <a:pt x="2171" y="1219"/>
                    </a:lnTo>
                    <a:lnTo>
                      <a:pt x="2152" y="1238"/>
                    </a:lnTo>
                    <a:lnTo>
                      <a:pt x="2133" y="1238"/>
                    </a:lnTo>
                    <a:lnTo>
                      <a:pt x="2152" y="1219"/>
                    </a:lnTo>
                    <a:lnTo>
                      <a:pt x="2171" y="1181"/>
                    </a:lnTo>
                    <a:lnTo>
                      <a:pt x="2171" y="1143"/>
                    </a:lnTo>
                    <a:lnTo>
                      <a:pt x="2171" y="1124"/>
                    </a:lnTo>
                    <a:lnTo>
                      <a:pt x="2171" y="1105"/>
                    </a:lnTo>
                    <a:lnTo>
                      <a:pt x="2190" y="1105"/>
                    </a:lnTo>
                    <a:lnTo>
                      <a:pt x="2209" y="1124"/>
                    </a:lnTo>
                    <a:lnTo>
                      <a:pt x="2209" y="1105"/>
                    </a:lnTo>
                    <a:lnTo>
                      <a:pt x="2228" y="1105"/>
                    </a:lnTo>
                    <a:lnTo>
                      <a:pt x="2247" y="1086"/>
                    </a:lnTo>
                    <a:lnTo>
                      <a:pt x="2228" y="1086"/>
                    </a:lnTo>
                    <a:lnTo>
                      <a:pt x="2266" y="1067"/>
                    </a:lnTo>
                    <a:lnTo>
                      <a:pt x="2285" y="1047"/>
                    </a:lnTo>
                    <a:lnTo>
                      <a:pt x="2304" y="1010"/>
                    </a:lnTo>
                    <a:lnTo>
                      <a:pt x="2323" y="933"/>
                    </a:lnTo>
                    <a:lnTo>
                      <a:pt x="2343" y="857"/>
                    </a:lnTo>
                    <a:lnTo>
                      <a:pt x="2362" y="819"/>
                    </a:lnTo>
                    <a:lnTo>
                      <a:pt x="2362" y="781"/>
                    </a:lnTo>
                    <a:lnTo>
                      <a:pt x="2362" y="762"/>
                    </a:lnTo>
                    <a:lnTo>
                      <a:pt x="2362" y="743"/>
                    </a:lnTo>
                    <a:lnTo>
                      <a:pt x="2362" y="724"/>
                    </a:lnTo>
                    <a:lnTo>
                      <a:pt x="2362" y="705"/>
                    </a:lnTo>
                    <a:lnTo>
                      <a:pt x="2343" y="686"/>
                    </a:lnTo>
                    <a:lnTo>
                      <a:pt x="2323" y="686"/>
                    </a:lnTo>
                    <a:lnTo>
                      <a:pt x="2285" y="705"/>
                    </a:lnTo>
                    <a:lnTo>
                      <a:pt x="2266" y="686"/>
                    </a:lnTo>
                    <a:lnTo>
                      <a:pt x="2266" y="648"/>
                    </a:lnTo>
                    <a:lnTo>
                      <a:pt x="2266" y="629"/>
                    </a:lnTo>
                    <a:lnTo>
                      <a:pt x="2304" y="629"/>
                    </a:lnTo>
                    <a:lnTo>
                      <a:pt x="2343" y="629"/>
                    </a:lnTo>
                    <a:lnTo>
                      <a:pt x="2343" y="610"/>
                    </a:lnTo>
                    <a:lnTo>
                      <a:pt x="2362" y="610"/>
                    </a:lnTo>
                    <a:lnTo>
                      <a:pt x="2362" y="590"/>
                    </a:lnTo>
                    <a:lnTo>
                      <a:pt x="2380" y="571"/>
                    </a:lnTo>
                    <a:lnTo>
                      <a:pt x="2380" y="534"/>
                    </a:lnTo>
                    <a:lnTo>
                      <a:pt x="2362" y="514"/>
                    </a:lnTo>
                    <a:lnTo>
                      <a:pt x="2380" y="514"/>
                    </a:lnTo>
                    <a:lnTo>
                      <a:pt x="2380" y="495"/>
                    </a:lnTo>
                    <a:lnTo>
                      <a:pt x="2399" y="476"/>
                    </a:lnTo>
                    <a:lnTo>
                      <a:pt x="2380" y="457"/>
                    </a:lnTo>
                    <a:lnTo>
                      <a:pt x="2380" y="400"/>
                    </a:lnTo>
                    <a:lnTo>
                      <a:pt x="2380" y="381"/>
                    </a:lnTo>
                    <a:lnTo>
                      <a:pt x="2399" y="343"/>
                    </a:lnTo>
                    <a:lnTo>
                      <a:pt x="2399" y="324"/>
                    </a:lnTo>
                    <a:lnTo>
                      <a:pt x="2419" y="305"/>
                    </a:lnTo>
                    <a:lnTo>
                      <a:pt x="2438" y="286"/>
                    </a:lnTo>
                    <a:lnTo>
                      <a:pt x="2438" y="267"/>
                    </a:lnTo>
                    <a:lnTo>
                      <a:pt x="2419" y="248"/>
                    </a:lnTo>
                    <a:lnTo>
                      <a:pt x="2399" y="229"/>
                    </a:lnTo>
                    <a:lnTo>
                      <a:pt x="2399" y="209"/>
                    </a:lnTo>
                    <a:lnTo>
                      <a:pt x="2419" y="209"/>
                    </a:lnTo>
                    <a:lnTo>
                      <a:pt x="2419" y="190"/>
                    </a:lnTo>
                    <a:lnTo>
                      <a:pt x="2419" y="172"/>
                    </a:lnTo>
                    <a:lnTo>
                      <a:pt x="2438" y="172"/>
                    </a:lnTo>
                    <a:lnTo>
                      <a:pt x="2438" y="153"/>
                    </a:lnTo>
                    <a:lnTo>
                      <a:pt x="2476" y="133"/>
                    </a:lnTo>
                    <a:close/>
                    <a:moveTo>
                      <a:pt x="3962" y="1638"/>
                    </a:moveTo>
                    <a:lnTo>
                      <a:pt x="3943" y="1638"/>
                    </a:lnTo>
                    <a:lnTo>
                      <a:pt x="3943" y="1657"/>
                    </a:lnTo>
                    <a:lnTo>
                      <a:pt x="3962" y="1657"/>
                    </a:lnTo>
                    <a:lnTo>
                      <a:pt x="3980" y="1619"/>
                    </a:lnTo>
                    <a:lnTo>
                      <a:pt x="3980" y="1695"/>
                    </a:lnTo>
                    <a:lnTo>
                      <a:pt x="3980" y="1714"/>
                    </a:lnTo>
                    <a:lnTo>
                      <a:pt x="3962" y="1733"/>
                    </a:lnTo>
                    <a:lnTo>
                      <a:pt x="3962" y="1772"/>
                    </a:lnTo>
                    <a:lnTo>
                      <a:pt x="3943" y="1772"/>
                    </a:lnTo>
                    <a:lnTo>
                      <a:pt x="3923" y="1790"/>
                    </a:lnTo>
                    <a:lnTo>
                      <a:pt x="3904" y="1829"/>
                    </a:lnTo>
                    <a:lnTo>
                      <a:pt x="3885" y="1848"/>
                    </a:lnTo>
                    <a:lnTo>
                      <a:pt x="3885" y="1867"/>
                    </a:lnTo>
                    <a:lnTo>
                      <a:pt x="3867" y="1867"/>
                    </a:lnTo>
                    <a:lnTo>
                      <a:pt x="3867" y="1848"/>
                    </a:lnTo>
                    <a:lnTo>
                      <a:pt x="3867" y="1829"/>
                    </a:lnTo>
                    <a:lnTo>
                      <a:pt x="3885" y="1809"/>
                    </a:lnTo>
                    <a:lnTo>
                      <a:pt x="3885" y="1790"/>
                    </a:lnTo>
                    <a:lnTo>
                      <a:pt x="3885" y="1772"/>
                    </a:lnTo>
                    <a:lnTo>
                      <a:pt x="3904" y="1753"/>
                    </a:lnTo>
                    <a:lnTo>
                      <a:pt x="3904" y="1733"/>
                    </a:lnTo>
                    <a:lnTo>
                      <a:pt x="3885" y="1695"/>
                    </a:lnTo>
                    <a:lnTo>
                      <a:pt x="3885" y="1676"/>
                    </a:lnTo>
                    <a:lnTo>
                      <a:pt x="3885" y="1657"/>
                    </a:lnTo>
                    <a:lnTo>
                      <a:pt x="3885" y="1638"/>
                    </a:lnTo>
                    <a:lnTo>
                      <a:pt x="3923" y="1581"/>
                    </a:lnTo>
                    <a:lnTo>
                      <a:pt x="3943" y="1562"/>
                    </a:lnTo>
                    <a:lnTo>
                      <a:pt x="3980" y="1543"/>
                    </a:lnTo>
                    <a:lnTo>
                      <a:pt x="3980" y="1600"/>
                    </a:lnTo>
                    <a:lnTo>
                      <a:pt x="3962" y="1638"/>
                    </a:lnTo>
                    <a:close/>
                    <a:moveTo>
                      <a:pt x="6266" y="1543"/>
                    </a:moveTo>
                    <a:lnTo>
                      <a:pt x="6266" y="1562"/>
                    </a:lnTo>
                    <a:lnTo>
                      <a:pt x="6285" y="1581"/>
                    </a:lnTo>
                    <a:lnTo>
                      <a:pt x="6266" y="1581"/>
                    </a:lnTo>
                    <a:lnTo>
                      <a:pt x="6247" y="1581"/>
                    </a:lnTo>
                    <a:lnTo>
                      <a:pt x="6229" y="1600"/>
                    </a:lnTo>
                    <a:lnTo>
                      <a:pt x="6209" y="1581"/>
                    </a:lnTo>
                    <a:lnTo>
                      <a:pt x="6229" y="1581"/>
                    </a:lnTo>
                    <a:lnTo>
                      <a:pt x="6229" y="1562"/>
                    </a:lnTo>
                    <a:lnTo>
                      <a:pt x="6209" y="1562"/>
                    </a:lnTo>
                    <a:lnTo>
                      <a:pt x="6209" y="1543"/>
                    </a:lnTo>
                    <a:lnTo>
                      <a:pt x="6190" y="1543"/>
                    </a:lnTo>
                    <a:lnTo>
                      <a:pt x="6171" y="1543"/>
                    </a:lnTo>
                    <a:lnTo>
                      <a:pt x="6133" y="1505"/>
                    </a:lnTo>
                    <a:lnTo>
                      <a:pt x="6209" y="1524"/>
                    </a:lnTo>
                    <a:lnTo>
                      <a:pt x="6229" y="1524"/>
                    </a:lnTo>
                    <a:lnTo>
                      <a:pt x="6247" y="1524"/>
                    </a:lnTo>
                    <a:lnTo>
                      <a:pt x="6266" y="1543"/>
                    </a:lnTo>
                    <a:close/>
                    <a:moveTo>
                      <a:pt x="4781" y="1124"/>
                    </a:moveTo>
                    <a:lnTo>
                      <a:pt x="4800" y="1124"/>
                    </a:lnTo>
                    <a:lnTo>
                      <a:pt x="4800" y="1143"/>
                    </a:lnTo>
                    <a:lnTo>
                      <a:pt x="4800" y="1162"/>
                    </a:lnTo>
                    <a:lnTo>
                      <a:pt x="4781" y="1181"/>
                    </a:lnTo>
                    <a:lnTo>
                      <a:pt x="4781" y="1200"/>
                    </a:lnTo>
                    <a:lnTo>
                      <a:pt x="4781" y="1219"/>
                    </a:lnTo>
                    <a:lnTo>
                      <a:pt x="4781" y="1238"/>
                    </a:lnTo>
                    <a:lnTo>
                      <a:pt x="4761" y="1238"/>
                    </a:lnTo>
                    <a:lnTo>
                      <a:pt x="4781" y="1257"/>
                    </a:lnTo>
                    <a:lnTo>
                      <a:pt x="4761" y="1257"/>
                    </a:lnTo>
                    <a:lnTo>
                      <a:pt x="4742" y="1257"/>
                    </a:lnTo>
                    <a:lnTo>
                      <a:pt x="4724" y="1257"/>
                    </a:lnTo>
                    <a:lnTo>
                      <a:pt x="4705" y="1257"/>
                    </a:lnTo>
                    <a:lnTo>
                      <a:pt x="4705" y="1276"/>
                    </a:lnTo>
                    <a:lnTo>
                      <a:pt x="4685" y="1276"/>
                    </a:lnTo>
                    <a:lnTo>
                      <a:pt x="4666" y="1257"/>
                    </a:lnTo>
                    <a:lnTo>
                      <a:pt x="4685" y="1257"/>
                    </a:lnTo>
                    <a:lnTo>
                      <a:pt x="4685" y="1238"/>
                    </a:lnTo>
                    <a:lnTo>
                      <a:pt x="4685" y="1219"/>
                    </a:lnTo>
                    <a:lnTo>
                      <a:pt x="4685" y="1200"/>
                    </a:lnTo>
                    <a:lnTo>
                      <a:pt x="4685" y="1181"/>
                    </a:lnTo>
                    <a:lnTo>
                      <a:pt x="4705" y="1143"/>
                    </a:lnTo>
                    <a:lnTo>
                      <a:pt x="4724" y="1124"/>
                    </a:lnTo>
                    <a:lnTo>
                      <a:pt x="4742" y="1124"/>
                    </a:lnTo>
                    <a:lnTo>
                      <a:pt x="4761" y="1124"/>
                    </a:lnTo>
                    <a:lnTo>
                      <a:pt x="4781" y="1124"/>
                    </a:lnTo>
                    <a:close/>
                    <a:moveTo>
                      <a:pt x="3600" y="190"/>
                    </a:moveTo>
                    <a:lnTo>
                      <a:pt x="3618" y="209"/>
                    </a:lnTo>
                    <a:lnTo>
                      <a:pt x="3618" y="229"/>
                    </a:lnTo>
                    <a:lnTo>
                      <a:pt x="3600" y="248"/>
                    </a:lnTo>
                    <a:lnTo>
                      <a:pt x="3581" y="248"/>
                    </a:lnTo>
                    <a:lnTo>
                      <a:pt x="3581" y="229"/>
                    </a:lnTo>
                    <a:lnTo>
                      <a:pt x="3581" y="248"/>
                    </a:lnTo>
                    <a:lnTo>
                      <a:pt x="3600" y="248"/>
                    </a:lnTo>
                    <a:lnTo>
                      <a:pt x="3581" y="267"/>
                    </a:lnTo>
                    <a:lnTo>
                      <a:pt x="3562" y="267"/>
                    </a:lnTo>
                    <a:lnTo>
                      <a:pt x="3562" y="286"/>
                    </a:lnTo>
                    <a:lnTo>
                      <a:pt x="3542" y="286"/>
                    </a:lnTo>
                    <a:lnTo>
                      <a:pt x="3523" y="286"/>
                    </a:lnTo>
                    <a:lnTo>
                      <a:pt x="3523" y="305"/>
                    </a:lnTo>
                    <a:lnTo>
                      <a:pt x="3523" y="324"/>
                    </a:lnTo>
                    <a:lnTo>
                      <a:pt x="3504" y="305"/>
                    </a:lnTo>
                    <a:lnTo>
                      <a:pt x="3486" y="305"/>
                    </a:lnTo>
                    <a:lnTo>
                      <a:pt x="3466" y="286"/>
                    </a:lnTo>
                    <a:lnTo>
                      <a:pt x="3466" y="267"/>
                    </a:lnTo>
                    <a:lnTo>
                      <a:pt x="3486" y="248"/>
                    </a:lnTo>
                    <a:lnTo>
                      <a:pt x="3486" y="229"/>
                    </a:lnTo>
                    <a:lnTo>
                      <a:pt x="3486" y="248"/>
                    </a:lnTo>
                    <a:lnTo>
                      <a:pt x="3504" y="248"/>
                    </a:lnTo>
                    <a:lnTo>
                      <a:pt x="3504" y="267"/>
                    </a:lnTo>
                    <a:lnTo>
                      <a:pt x="3523" y="248"/>
                    </a:lnTo>
                    <a:lnTo>
                      <a:pt x="3523" y="229"/>
                    </a:lnTo>
                    <a:lnTo>
                      <a:pt x="3504" y="209"/>
                    </a:lnTo>
                    <a:lnTo>
                      <a:pt x="3504" y="190"/>
                    </a:lnTo>
                    <a:lnTo>
                      <a:pt x="3523" y="190"/>
                    </a:lnTo>
                    <a:lnTo>
                      <a:pt x="3542" y="209"/>
                    </a:lnTo>
                    <a:lnTo>
                      <a:pt x="3562" y="190"/>
                    </a:lnTo>
                    <a:lnTo>
                      <a:pt x="3581" y="190"/>
                    </a:lnTo>
                    <a:lnTo>
                      <a:pt x="3600" y="190"/>
                    </a:lnTo>
                    <a:close/>
                    <a:moveTo>
                      <a:pt x="6095" y="1524"/>
                    </a:moveTo>
                    <a:lnTo>
                      <a:pt x="6095" y="1543"/>
                    </a:lnTo>
                    <a:lnTo>
                      <a:pt x="6114" y="1562"/>
                    </a:lnTo>
                    <a:lnTo>
                      <a:pt x="6152" y="1562"/>
                    </a:lnTo>
                    <a:lnTo>
                      <a:pt x="6171" y="1562"/>
                    </a:lnTo>
                    <a:lnTo>
                      <a:pt x="6190" y="1581"/>
                    </a:lnTo>
                    <a:lnTo>
                      <a:pt x="6190" y="1600"/>
                    </a:lnTo>
                    <a:lnTo>
                      <a:pt x="6209" y="1600"/>
                    </a:lnTo>
                    <a:lnTo>
                      <a:pt x="6171" y="1600"/>
                    </a:lnTo>
                    <a:lnTo>
                      <a:pt x="6152" y="1600"/>
                    </a:lnTo>
                    <a:lnTo>
                      <a:pt x="6133" y="1581"/>
                    </a:lnTo>
                    <a:lnTo>
                      <a:pt x="6095" y="1581"/>
                    </a:lnTo>
                    <a:lnTo>
                      <a:pt x="6076" y="1562"/>
                    </a:lnTo>
                    <a:lnTo>
                      <a:pt x="6057" y="1562"/>
                    </a:lnTo>
                    <a:lnTo>
                      <a:pt x="6057" y="1524"/>
                    </a:lnTo>
                    <a:lnTo>
                      <a:pt x="6076" y="1524"/>
                    </a:lnTo>
                    <a:lnTo>
                      <a:pt x="6095" y="1524"/>
                    </a:lnTo>
                    <a:close/>
                    <a:moveTo>
                      <a:pt x="4590" y="1314"/>
                    </a:moveTo>
                    <a:lnTo>
                      <a:pt x="4590" y="1296"/>
                    </a:lnTo>
                    <a:lnTo>
                      <a:pt x="4590" y="1276"/>
                    </a:lnTo>
                    <a:lnTo>
                      <a:pt x="4571" y="1276"/>
                    </a:lnTo>
                    <a:lnTo>
                      <a:pt x="4590" y="1276"/>
                    </a:lnTo>
                    <a:lnTo>
                      <a:pt x="4590" y="1257"/>
                    </a:lnTo>
                    <a:lnTo>
                      <a:pt x="4609" y="1257"/>
                    </a:lnTo>
                    <a:lnTo>
                      <a:pt x="4609" y="1276"/>
                    </a:lnTo>
                    <a:lnTo>
                      <a:pt x="4609" y="1296"/>
                    </a:lnTo>
                    <a:lnTo>
                      <a:pt x="4609" y="1314"/>
                    </a:lnTo>
                    <a:lnTo>
                      <a:pt x="4628" y="1296"/>
                    </a:lnTo>
                    <a:lnTo>
                      <a:pt x="4647" y="1276"/>
                    </a:lnTo>
                    <a:lnTo>
                      <a:pt x="4666" y="1296"/>
                    </a:lnTo>
                    <a:lnTo>
                      <a:pt x="4647" y="1314"/>
                    </a:lnTo>
                    <a:lnTo>
                      <a:pt x="4647" y="1333"/>
                    </a:lnTo>
                    <a:lnTo>
                      <a:pt x="4647" y="1352"/>
                    </a:lnTo>
                    <a:lnTo>
                      <a:pt x="4628" y="1352"/>
                    </a:lnTo>
                    <a:lnTo>
                      <a:pt x="4609" y="1352"/>
                    </a:lnTo>
                    <a:lnTo>
                      <a:pt x="4590" y="1352"/>
                    </a:lnTo>
                    <a:lnTo>
                      <a:pt x="4571" y="1333"/>
                    </a:lnTo>
                    <a:lnTo>
                      <a:pt x="4590" y="1314"/>
                    </a:lnTo>
                    <a:close/>
                    <a:moveTo>
                      <a:pt x="4838" y="1219"/>
                    </a:moveTo>
                    <a:lnTo>
                      <a:pt x="4857" y="1219"/>
                    </a:lnTo>
                    <a:lnTo>
                      <a:pt x="4857" y="1238"/>
                    </a:lnTo>
                    <a:lnTo>
                      <a:pt x="4838" y="1257"/>
                    </a:lnTo>
                    <a:lnTo>
                      <a:pt x="4838" y="1276"/>
                    </a:lnTo>
                    <a:lnTo>
                      <a:pt x="4819" y="1276"/>
                    </a:lnTo>
                    <a:lnTo>
                      <a:pt x="4800" y="1257"/>
                    </a:lnTo>
                    <a:lnTo>
                      <a:pt x="4800" y="1238"/>
                    </a:lnTo>
                    <a:lnTo>
                      <a:pt x="4819" y="1219"/>
                    </a:lnTo>
                    <a:lnTo>
                      <a:pt x="4838" y="121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4" name="Freeform 14">
                <a:extLst>
                  <a:ext uri="{FF2B5EF4-FFF2-40B4-BE49-F238E27FC236}">
                    <a16:creationId xmlns:a16="http://schemas.microsoft.com/office/drawing/2014/main" id="{6D025996-5BEE-2F4A-8D03-7903F1E09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7150" y="1992313"/>
                <a:ext cx="939800" cy="1382712"/>
              </a:xfrm>
              <a:custGeom>
                <a:avLst/>
                <a:gdLst>
                  <a:gd name="T0" fmla="*/ 2147483646 w 5220"/>
                  <a:gd name="T1" fmla="*/ 2147483646 h 7677"/>
                  <a:gd name="T2" fmla="*/ 2147483646 w 5220"/>
                  <a:gd name="T3" fmla="*/ 2147483646 h 7677"/>
                  <a:gd name="T4" fmla="*/ 2147483646 w 5220"/>
                  <a:gd name="T5" fmla="*/ 2147483646 h 7677"/>
                  <a:gd name="T6" fmla="*/ 2147483646 w 5220"/>
                  <a:gd name="T7" fmla="*/ 2147483646 h 7677"/>
                  <a:gd name="T8" fmla="*/ 2147483646 w 5220"/>
                  <a:gd name="T9" fmla="*/ 2147483646 h 7677"/>
                  <a:gd name="T10" fmla="*/ 2147483646 w 5220"/>
                  <a:gd name="T11" fmla="*/ 2147483646 h 7677"/>
                  <a:gd name="T12" fmla="*/ 2147483646 w 5220"/>
                  <a:gd name="T13" fmla="*/ 2147483646 h 7677"/>
                  <a:gd name="T14" fmla="*/ 2147483646 w 5220"/>
                  <a:gd name="T15" fmla="*/ 2147483646 h 7677"/>
                  <a:gd name="T16" fmla="*/ 2147483646 w 5220"/>
                  <a:gd name="T17" fmla="*/ 2147483646 h 7677"/>
                  <a:gd name="T18" fmla="*/ 2147483646 w 5220"/>
                  <a:gd name="T19" fmla="*/ 2147483646 h 7677"/>
                  <a:gd name="T20" fmla="*/ 2147483646 w 5220"/>
                  <a:gd name="T21" fmla="*/ 2147483646 h 7677"/>
                  <a:gd name="T22" fmla="*/ 2147483646 w 5220"/>
                  <a:gd name="T23" fmla="*/ 2147483646 h 7677"/>
                  <a:gd name="T24" fmla="*/ 2147483646 w 5220"/>
                  <a:gd name="T25" fmla="*/ 2147483646 h 7677"/>
                  <a:gd name="T26" fmla="*/ 2147483646 w 5220"/>
                  <a:gd name="T27" fmla="*/ 2147483646 h 7677"/>
                  <a:gd name="T28" fmla="*/ 2147483646 w 5220"/>
                  <a:gd name="T29" fmla="*/ 2147483646 h 7677"/>
                  <a:gd name="T30" fmla="*/ 2147483646 w 5220"/>
                  <a:gd name="T31" fmla="*/ 2147483646 h 7677"/>
                  <a:gd name="T32" fmla="*/ 2147483646 w 5220"/>
                  <a:gd name="T33" fmla="*/ 2147483646 h 7677"/>
                  <a:gd name="T34" fmla="*/ 2147483646 w 5220"/>
                  <a:gd name="T35" fmla="*/ 2147483646 h 7677"/>
                  <a:gd name="T36" fmla="*/ 2147483646 w 5220"/>
                  <a:gd name="T37" fmla="*/ 2147483646 h 7677"/>
                  <a:gd name="T38" fmla="*/ 2147483646 w 5220"/>
                  <a:gd name="T39" fmla="*/ 2147483646 h 7677"/>
                  <a:gd name="T40" fmla="*/ 2147483646 w 5220"/>
                  <a:gd name="T41" fmla="*/ 2147483646 h 7677"/>
                  <a:gd name="T42" fmla="*/ 2147483646 w 5220"/>
                  <a:gd name="T43" fmla="*/ 2147483646 h 7677"/>
                  <a:gd name="T44" fmla="*/ 2147483646 w 5220"/>
                  <a:gd name="T45" fmla="*/ 2147483646 h 7677"/>
                  <a:gd name="T46" fmla="*/ 2147483646 w 5220"/>
                  <a:gd name="T47" fmla="*/ 2147483646 h 7677"/>
                  <a:gd name="T48" fmla="*/ 2147483646 w 5220"/>
                  <a:gd name="T49" fmla="*/ 2147483646 h 7677"/>
                  <a:gd name="T50" fmla="*/ 2147483646 w 5220"/>
                  <a:gd name="T51" fmla="*/ 2147483646 h 7677"/>
                  <a:gd name="T52" fmla="*/ 2147483646 w 5220"/>
                  <a:gd name="T53" fmla="*/ 2147483646 h 7677"/>
                  <a:gd name="T54" fmla="*/ 2147483646 w 5220"/>
                  <a:gd name="T55" fmla="*/ 2147483646 h 7677"/>
                  <a:gd name="T56" fmla="*/ 2147483646 w 5220"/>
                  <a:gd name="T57" fmla="*/ 2147483646 h 7677"/>
                  <a:gd name="T58" fmla="*/ 2147483646 w 5220"/>
                  <a:gd name="T59" fmla="*/ 2147483646 h 7677"/>
                  <a:gd name="T60" fmla="*/ 2147483646 w 5220"/>
                  <a:gd name="T61" fmla="*/ 2147483646 h 7677"/>
                  <a:gd name="T62" fmla="*/ 2147483646 w 5220"/>
                  <a:gd name="T63" fmla="*/ 2147483646 h 7677"/>
                  <a:gd name="T64" fmla="*/ 2147483646 w 5220"/>
                  <a:gd name="T65" fmla="*/ 2147483646 h 7677"/>
                  <a:gd name="T66" fmla="*/ 2147483646 w 5220"/>
                  <a:gd name="T67" fmla="*/ 2147483646 h 7677"/>
                  <a:gd name="T68" fmla="*/ 2147483646 w 5220"/>
                  <a:gd name="T69" fmla="*/ 2147483646 h 7677"/>
                  <a:gd name="T70" fmla="*/ 2147483646 w 5220"/>
                  <a:gd name="T71" fmla="*/ 2147483646 h 7677"/>
                  <a:gd name="T72" fmla="*/ 2147483646 w 5220"/>
                  <a:gd name="T73" fmla="*/ 2147483646 h 7677"/>
                  <a:gd name="T74" fmla="*/ 2147483646 w 5220"/>
                  <a:gd name="T75" fmla="*/ 2147483646 h 7677"/>
                  <a:gd name="T76" fmla="*/ 2147483646 w 5220"/>
                  <a:gd name="T77" fmla="*/ 2147483646 h 7677"/>
                  <a:gd name="T78" fmla="*/ 2147483646 w 5220"/>
                  <a:gd name="T79" fmla="*/ 2147483646 h 7677"/>
                  <a:gd name="T80" fmla="*/ 2147483646 w 5220"/>
                  <a:gd name="T81" fmla="*/ 2147483646 h 7677"/>
                  <a:gd name="T82" fmla="*/ 2147483646 w 5220"/>
                  <a:gd name="T83" fmla="*/ 2147483646 h 7677"/>
                  <a:gd name="T84" fmla="*/ 2147483646 w 5220"/>
                  <a:gd name="T85" fmla="*/ 2147483646 h 7677"/>
                  <a:gd name="T86" fmla="*/ 2147483646 w 5220"/>
                  <a:gd name="T87" fmla="*/ 2147483646 h 7677"/>
                  <a:gd name="T88" fmla="*/ 2147483646 w 5220"/>
                  <a:gd name="T89" fmla="*/ 2147483646 h 7677"/>
                  <a:gd name="T90" fmla="*/ 2147483646 w 5220"/>
                  <a:gd name="T91" fmla="*/ 2147483646 h 7677"/>
                  <a:gd name="T92" fmla="*/ 2147483646 w 5220"/>
                  <a:gd name="T93" fmla="*/ 2147483646 h 7677"/>
                  <a:gd name="T94" fmla="*/ 2147483646 w 5220"/>
                  <a:gd name="T95" fmla="*/ 2147483646 h 7677"/>
                  <a:gd name="T96" fmla="*/ 2147483646 w 5220"/>
                  <a:gd name="T97" fmla="*/ 2147483646 h 7677"/>
                  <a:gd name="T98" fmla="*/ 2147483646 w 5220"/>
                  <a:gd name="T99" fmla="*/ 2147483646 h 7677"/>
                  <a:gd name="T100" fmla="*/ 2147483646 w 5220"/>
                  <a:gd name="T101" fmla="*/ 2147483646 h 7677"/>
                  <a:gd name="T102" fmla="*/ 2147483646 w 5220"/>
                  <a:gd name="T103" fmla="*/ 2147483646 h 7677"/>
                  <a:gd name="T104" fmla="*/ 2147483646 w 5220"/>
                  <a:gd name="T105" fmla="*/ 2147483646 h 7677"/>
                  <a:gd name="T106" fmla="*/ 2147483646 w 5220"/>
                  <a:gd name="T107" fmla="*/ 2147483646 h 7677"/>
                  <a:gd name="T108" fmla="*/ 2147483646 w 5220"/>
                  <a:gd name="T109" fmla="*/ 2147483646 h 7677"/>
                  <a:gd name="T110" fmla="*/ 2147483646 w 5220"/>
                  <a:gd name="T111" fmla="*/ 2147483646 h 7677"/>
                  <a:gd name="T112" fmla="*/ 2147483646 w 5220"/>
                  <a:gd name="T113" fmla="*/ 2147483646 h 7677"/>
                  <a:gd name="T114" fmla="*/ 2147483646 w 5220"/>
                  <a:gd name="T115" fmla="*/ 2147483646 h 7677"/>
                  <a:gd name="T116" fmla="*/ 2147483646 w 5220"/>
                  <a:gd name="T117" fmla="*/ 2147483646 h 7677"/>
                  <a:gd name="T118" fmla="*/ 2147483646 w 5220"/>
                  <a:gd name="T119" fmla="*/ 2147483646 h 7677"/>
                  <a:gd name="T120" fmla="*/ 2147483646 w 5220"/>
                  <a:gd name="T121" fmla="*/ 2147483646 h 7677"/>
                  <a:gd name="T122" fmla="*/ 2147483646 w 5220"/>
                  <a:gd name="T123" fmla="*/ 2147483646 h 76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20" h="7677">
                    <a:moveTo>
                      <a:pt x="3886" y="19"/>
                    </a:moveTo>
                    <a:lnTo>
                      <a:pt x="3886" y="19"/>
                    </a:lnTo>
                    <a:lnTo>
                      <a:pt x="3905" y="0"/>
                    </a:lnTo>
                    <a:lnTo>
                      <a:pt x="3943" y="38"/>
                    </a:lnTo>
                    <a:lnTo>
                      <a:pt x="4019" y="76"/>
                    </a:lnTo>
                    <a:lnTo>
                      <a:pt x="4038" y="95"/>
                    </a:lnTo>
                    <a:lnTo>
                      <a:pt x="4057" y="114"/>
                    </a:lnTo>
                    <a:lnTo>
                      <a:pt x="4038" y="114"/>
                    </a:lnTo>
                    <a:lnTo>
                      <a:pt x="4038" y="95"/>
                    </a:lnTo>
                    <a:lnTo>
                      <a:pt x="4019" y="95"/>
                    </a:lnTo>
                    <a:lnTo>
                      <a:pt x="4038" y="114"/>
                    </a:lnTo>
                    <a:lnTo>
                      <a:pt x="4019" y="114"/>
                    </a:lnTo>
                    <a:lnTo>
                      <a:pt x="4038" y="114"/>
                    </a:lnTo>
                    <a:lnTo>
                      <a:pt x="4057" y="114"/>
                    </a:lnTo>
                    <a:lnTo>
                      <a:pt x="4076" y="133"/>
                    </a:lnTo>
                    <a:lnTo>
                      <a:pt x="4095" y="152"/>
                    </a:lnTo>
                    <a:lnTo>
                      <a:pt x="4191" y="152"/>
                    </a:lnTo>
                    <a:lnTo>
                      <a:pt x="4210" y="152"/>
                    </a:lnTo>
                    <a:lnTo>
                      <a:pt x="4229" y="133"/>
                    </a:lnTo>
                    <a:lnTo>
                      <a:pt x="4248" y="133"/>
                    </a:lnTo>
                    <a:lnTo>
                      <a:pt x="4248" y="152"/>
                    </a:lnTo>
                    <a:lnTo>
                      <a:pt x="4229" y="172"/>
                    </a:lnTo>
                    <a:lnTo>
                      <a:pt x="4248" y="172"/>
                    </a:lnTo>
                    <a:lnTo>
                      <a:pt x="4248" y="191"/>
                    </a:lnTo>
                    <a:lnTo>
                      <a:pt x="4267" y="172"/>
                    </a:lnTo>
                    <a:lnTo>
                      <a:pt x="4248" y="152"/>
                    </a:lnTo>
                    <a:lnTo>
                      <a:pt x="4267" y="152"/>
                    </a:lnTo>
                    <a:lnTo>
                      <a:pt x="4343" y="152"/>
                    </a:lnTo>
                    <a:lnTo>
                      <a:pt x="4343" y="172"/>
                    </a:lnTo>
                    <a:lnTo>
                      <a:pt x="4362" y="172"/>
                    </a:lnTo>
                    <a:lnTo>
                      <a:pt x="4362" y="191"/>
                    </a:lnTo>
                    <a:lnTo>
                      <a:pt x="4343" y="191"/>
                    </a:lnTo>
                    <a:lnTo>
                      <a:pt x="4362" y="191"/>
                    </a:lnTo>
                    <a:lnTo>
                      <a:pt x="4362" y="209"/>
                    </a:lnTo>
                    <a:lnTo>
                      <a:pt x="4362" y="191"/>
                    </a:lnTo>
                    <a:lnTo>
                      <a:pt x="4381" y="209"/>
                    </a:lnTo>
                    <a:lnTo>
                      <a:pt x="4400" y="209"/>
                    </a:lnTo>
                    <a:lnTo>
                      <a:pt x="4419" y="209"/>
                    </a:lnTo>
                    <a:lnTo>
                      <a:pt x="4419" y="248"/>
                    </a:lnTo>
                    <a:lnTo>
                      <a:pt x="4438" y="248"/>
                    </a:lnTo>
                    <a:lnTo>
                      <a:pt x="4438" y="267"/>
                    </a:lnTo>
                    <a:lnTo>
                      <a:pt x="4438" y="305"/>
                    </a:lnTo>
                    <a:lnTo>
                      <a:pt x="4419" y="305"/>
                    </a:lnTo>
                    <a:lnTo>
                      <a:pt x="4305" y="495"/>
                    </a:lnTo>
                    <a:lnTo>
                      <a:pt x="4286" y="514"/>
                    </a:lnTo>
                    <a:lnTo>
                      <a:pt x="4267" y="533"/>
                    </a:lnTo>
                    <a:lnTo>
                      <a:pt x="4267" y="572"/>
                    </a:lnTo>
                    <a:lnTo>
                      <a:pt x="4248" y="590"/>
                    </a:lnTo>
                    <a:lnTo>
                      <a:pt x="4248" y="609"/>
                    </a:lnTo>
                    <a:lnTo>
                      <a:pt x="4248" y="648"/>
                    </a:lnTo>
                    <a:lnTo>
                      <a:pt x="4267" y="667"/>
                    </a:lnTo>
                    <a:lnTo>
                      <a:pt x="4267" y="705"/>
                    </a:lnTo>
                    <a:lnTo>
                      <a:pt x="4286" y="724"/>
                    </a:lnTo>
                    <a:lnTo>
                      <a:pt x="4305" y="781"/>
                    </a:lnTo>
                    <a:lnTo>
                      <a:pt x="4305" y="800"/>
                    </a:lnTo>
                    <a:lnTo>
                      <a:pt x="4324" y="819"/>
                    </a:lnTo>
                    <a:lnTo>
                      <a:pt x="4324" y="857"/>
                    </a:lnTo>
                    <a:lnTo>
                      <a:pt x="4343" y="895"/>
                    </a:lnTo>
                    <a:lnTo>
                      <a:pt x="4362" y="952"/>
                    </a:lnTo>
                    <a:lnTo>
                      <a:pt x="4381" y="971"/>
                    </a:lnTo>
                    <a:lnTo>
                      <a:pt x="4400" y="990"/>
                    </a:lnTo>
                    <a:lnTo>
                      <a:pt x="4400" y="1029"/>
                    </a:lnTo>
                    <a:lnTo>
                      <a:pt x="4419" y="1048"/>
                    </a:lnTo>
                    <a:lnTo>
                      <a:pt x="4438" y="1105"/>
                    </a:lnTo>
                    <a:lnTo>
                      <a:pt x="4438" y="1143"/>
                    </a:lnTo>
                    <a:lnTo>
                      <a:pt x="4457" y="1219"/>
                    </a:lnTo>
                    <a:lnTo>
                      <a:pt x="4476" y="1257"/>
                    </a:lnTo>
                    <a:lnTo>
                      <a:pt x="4496" y="1295"/>
                    </a:lnTo>
                    <a:lnTo>
                      <a:pt x="4515" y="1315"/>
                    </a:lnTo>
                    <a:lnTo>
                      <a:pt x="4533" y="1333"/>
                    </a:lnTo>
                    <a:lnTo>
                      <a:pt x="4552" y="1333"/>
                    </a:lnTo>
                    <a:lnTo>
                      <a:pt x="4572" y="1391"/>
                    </a:lnTo>
                    <a:lnTo>
                      <a:pt x="4591" y="1410"/>
                    </a:lnTo>
                    <a:lnTo>
                      <a:pt x="4591" y="1486"/>
                    </a:lnTo>
                    <a:lnTo>
                      <a:pt x="4572" y="1505"/>
                    </a:lnTo>
                    <a:lnTo>
                      <a:pt x="4552" y="1543"/>
                    </a:lnTo>
                    <a:lnTo>
                      <a:pt x="4533" y="1581"/>
                    </a:lnTo>
                    <a:lnTo>
                      <a:pt x="4515" y="1600"/>
                    </a:lnTo>
                    <a:lnTo>
                      <a:pt x="4476" y="1619"/>
                    </a:lnTo>
                    <a:lnTo>
                      <a:pt x="4457" y="1657"/>
                    </a:lnTo>
                    <a:lnTo>
                      <a:pt x="4438" y="1676"/>
                    </a:lnTo>
                    <a:lnTo>
                      <a:pt x="4438" y="1696"/>
                    </a:lnTo>
                    <a:lnTo>
                      <a:pt x="4438" y="1714"/>
                    </a:lnTo>
                    <a:lnTo>
                      <a:pt x="4438" y="1752"/>
                    </a:lnTo>
                    <a:lnTo>
                      <a:pt x="4457" y="1772"/>
                    </a:lnTo>
                    <a:lnTo>
                      <a:pt x="4457" y="1791"/>
                    </a:lnTo>
                    <a:lnTo>
                      <a:pt x="4457" y="1810"/>
                    </a:lnTo>
                    <a:lnTo>
                      <a:pt x="4457" y="1848"/>
                    </a:lnTo>
                    <a:lnTo>
                      <a:pt x="4457" y="1867"/>
                    </a:lnTo>
                    <a:lnTo>
                      <a:pt x="4476" y="1905"/>
                    </a:lnTo>
                    <a:lnTo>
                      <a:pt x="4496" y="1905"/>
                    </a:lnTo>
                    <a:lnTo>
                      <a:pt x="4496" y="1943"/>
                    </a:lnTo>
                    <a:lnTo>
                      <a:pt x="4496" y="2000"/>
                    </a:lnTo>
                    <a:lnTo>
                      <a:pt x="4496" y="2038"/>
                    </a:lnTo>
                    <a:lnTo>
                      <a:pt x="4496" y="2057"/>
                    </a:lnTo>
                    <a:lnTo>
                      <a:pt x="4515" y="2076"/>
                    </a:lnTo>
                    <a:lnTo>
                      <a:pt x="4533" y="2095"/>
                    </a:lnTo>
                    <a:lnTo>
                      <a:pt x="4552" y="2114"/>
                    </a:lnTo>
                    <a:lnTo>
                      <a:pt x="4552" y="2153"/>
                    </a:lnTo>
                    <a:lnTo>
                      <a:pt x="4552" y="2172"/>
                    </a:lnTo>
                    <a:lnTo>
                      <a:pt x="4572" y="2190"/>
                    </a:lnTo>
                    <a:lnTo>
                      <a:pt x="4572" y="2209"/>
                    </a:lnTo>
                    <a:lnTo>
                      <a:pt x="4591" y="2248"/>
                    </a:lnTo>
                    <a:lnTo>
                      <a:pt x="4610" y="2267"/>
                    </a:lnTo>
                    <a:lnTo>
                      <a:pt x="4610" y="2305"/>
                    </a:lnTo>
                    <a:lnTo>
                      <a:pt x="4610" y="2343"/>
                    </a:lnTo>
                    <a:lnTo>
                      <a:pt x="4610" y="2362"/>
                    </a:lnTo>
                    <a:lnTo>
                      <a:pt x="4610" y="2400"/>
                    </a:lnTo>
                    <a:lnTo>
                      <a:pt x="4610" y="2419"/>
                    </a:lnTo>
                    <a:lnTo>
                      <a:pt x="4629" y="2438"/>
                    </a:lnTo>
                    <a:lnTo>
                      <a:pt x="4648" y="2457"/>
                    </a:lnTo>
                    <a:lnTo>
                      <a:pt x="4667" y="2457"/>
                    </a:lnTo>
                    <a:lnTo>
                      <a:pt x="4686" y="2476"/>
                    </a:lnTo>
                    <a:lnTo>
                      <a:pt x="4705" y="2495"/>
                    </a:lnTo>
                    <a:lnTo>
                      <a:pt x="4724" y="2495"/>
                    </a:lnTo>
                    <a:lnTo>
                      <a:pt x="4724" y="2514"/>
                    </a:lnTo>
                    <a:lnTo>
                      <a:pt x="4724" y="2534"/>
                    </a:lnTo>
                    <a:lnTo>
                      <a:pt x="4724" y="2571"/>
                    </a:lnTo>
                    <a:lnTo>
                      <a:pt x="4743" y="2686"/>
                    </a:lnTo>
                    <a:lnTo>
                      <a:pt x="4743" y="2743"/>
                    </a:lnTo>
                    <a:lnTo>
                      <a:pt x="4743" y="2781"/>
                    </a:lnTo>
                    <a:lnTo>
                      <a:pt x="4762" y="2838"/>
                    </a:lnTo>
                    <a:lnTo>
                      <a:pt x="4762" y="2952"/>
                    </a:lnTo>
                    <a:lnTo>
                      <a:pt x="4781" y="3010"/>
                    </a:lnTo>
                    <a:lnTo>
                      <a:pt x="4781" y="3029"/>
                    </a:lnTo>
                    <a:lnTo>
                      <a:pt x="4762" y="3047"/>
                    </a:lnTo>
                    <a:lnTo>
                      <a:pt x="4762" y="3067"/>
                    </a:lnTo>
                    <a:lnTo>
                      <a:pt x="4781" y="3105"/>
                    </a:lnTo>
                    <a:lnTo>
                      <a:pt x="4800" y="3124"/>
                    </a:lnTo>
                    <a:lnTo>
                      <a:pt x="4857" y="3296"/>
                    </a:lnTo>
                    <a:lnTo>
                      <a:pt x="4857" y="3314"/>
                    </a:lnTo>
                    <a:lnTo>
                      <a:pt x="4857" y="3333"/>
                    </a:lnTo>
                    <a:lnTo>
                      <a:pt x="4857" y="3352"/>
                    </a:lnTo>
                    <a:lnTo>
                      <a:pt x="4857" y="3372"/>
                    </a:lnTo>
                    <a:lnTo>
                      <a:pt x="4857" y="3410"/>
                    </a:lnTo>
                    <a:lnTo>
                      <a:pt x="4857" y="3428"/>
                    </a:lnTo>
                    <a:lnTo>
                      <a:pt x="4877" y="3486"/>
                    </a:lnTo>
                    <a:lnTo>
                      <a:pt x="4877" y="3524"/>
                    </a:lnTo>
                    <a:lnTo>
                      <a:pt x="4914" y="3562"/>
                    </a:lnTo>
                    <a:lnTo>
                      <a:pt x="4933" y="3581"/>
                    </a:lnTo>
                    <a:lnTo>
                      <a:pt x="4933" y="3619"/>
                    </a:lnTo>
                    <a:lnTo>
                      <a:pt x="4933" y="3657"/>
                    </a:lnTo>
                    <a:lnTo>
                      <a:pt x="4933" y="3677"/>
                    </a:lnTo>
                    <a:lnTo>
                      <a:pt x="4953" y="3677"/>
                    </a:lnTo>
                    <a:lnTo>
                      <a:pt x="4991" y="3695"/>
                    </a:lnTo>
                    <a:lnTo>
                      <a:pt x="5009" y="3714"/>
                    </a:lnTo>
                    <a:lnTo>
                      <a:pt x="5029" y="3714"/>
                    </a:lnTo>
                    <a:lnTo>
                      <a:pt x="5162" y="3733"/>
                    </a:lnTo>
                    <a:lnTo>
                      <a:pt x="5162" y="3753"/>
                    </a:lnTo>
                    <a:lnTo>
                      <a:pt x="5181" y="3772"/>
                    </a:lnTo>
                    <a:lnTo>
                      <a:pt x="5181" y="3791"/>
                    </a:lnTo>
                    <a:lnTo>
                      <a:pt x="5200" y="3809"/>
                    </a:lnTo>
                    <a:lnTo>
                      <a:pt x="5219" y="3809"/>
                    </a:lnTo>
                    <a:lnTo>
                      <a:pt x="5219" y="3829"/>
                    </a:lnTo>
                    <a:lnTo>
                      <a:pt x="5219" y="3848"/>
                    </a:lnTo>
                    <a:lnTo>
                      <a:pt x="5200" y="3886"/>
                    </a:lnTo>
                    <a:lnTo>
                      <a:pt x="5200" y="3905"/>
                    </a:lnTo>
                    <a:lnTo>
                      <a:pt x="5124" y="3981"/>
                    </a:lnTo>
                    <a:lnTo>
                      <a:pt x="5124" y="4000"/>
                    </a:lnTo>
                    <a:lnTo>
                      <a:pt x="5067" y="4171"/>
                    </a:lnTo>
                    <a:lnTo>
                      <a:pt x="5067" y="4190"/>
                    </a:lnTo>
                    <a:lnTo>
                      <a:pt x="5067" y="4210"/>
                    </a:lnTo>
                    <a:lnTo>
                      <a:pt x="5067" y="4248"/>
                    </a:lnTo>
                    <a:lnTo>
                      <a:pt x="5086" y="4248"/>
                    </a:lnTo>
                    <a:lnTo>
                      <a:pt x="5086" y="4267"/>
                    </a:lnTo>
                    <a:lnTo>
                      <a:pt x="5105" y="4267"/>
                    </a:lnTo>
                    <a:lnTo>
                      <a:pt x="5105" y="4286"/>
                    </a:lnTo>
                    <a:lnTo>
                      <a:pt x="5105" y="4305"/>
                    </a:lnTo>
                    <a:lnTo>
                      <a:pt x="5105" y="4362"/>
                    </a:lnTo>
                    <a:lnTo>
                      <a:pt x="4991" y="4362"/>
                    </a:lnTo>
                    <a:lnTo>
                      <a:pt x="4972" y="4381"/>
                    </a:lnTo>
                    <a:lnTo>
                      <a:pt x="4953" y="4381"/>
                    </a:lnTo>
                    <a:lnTo>
                      <a:pt x="4953" y="4400"/>
                    </a:lnTo>
                    <a:lnTo>
                      <a:pt x="4953" y="4438"/>
                    </a:lnTo>
                    <a:lnTo>
                      <a:pt x="4953" y="4457"/>
                    </a:lnTo>
                    <a:lnTo>
                      <a:pt x="4953" y="4476"/>
                    </a:lnTo>
                    <a:lnTo>
                      <a:pt x="4991" y="4552"/>
                    </a:lnTo>
                    <a:lnTo>
                      <a:pt x="5009" y="4571"/>
                    </a:lnTo>
                    <a:lnTo>
                      <a:pt x="5029" y="4591"/>
                    </a:lnTo>
                    <a:lnTo>
                      <a:pt x="5029" y="4629"/>
                    </a:lnTo>
                    <a:lnTo>
                      <a:pt x="5009" y="4629"/>
                    </a:lnTo>
                    <a:lnTo>
                      <a:pt x="5009" y="4648"/>
                    </a:lnTo>
                    <a:lnTo>
                      <a:pt x="4991" y="4667"/>
                    </a:lnTo>
                    <a:lnTo>
                      <a:pt x="4991" y="4686"/>
                    </a:lnTo>
                    <a:lnTo>
                      <a:pt x="4991" y="4705"/>
                    </a:lnTo>
                    <a:lnTo>
                      <a:pt x="4991" y="4724"/>
                    </a:lnTo>
                    <a:lnTo>
                      <a:pt x="5048" y="4743"/>
                    </a:lnTo>
                    <a:lnTo>
                      <a:pt x="5067" y="4762"/>
                    </a:lnTo>
                    <a:lnTo>
                      <a:pt x="5086" y="4762"/>
                    </a:lnTo>
                    <a:lnTo>
                      <a:pt x="5086" y="4781"/>
                    </a:lnTo>
                    <a:lnTo>
                      <a:pt x="5105" y="4800"/>
                    </a:lnTo>
                    <a:lnTo>
                      <a:pt x="5105" y="4838"/>
                    </a:lnTo>
                    <a:lnTo>
                      <a:pt x="5105" y="4933"/>
                    </a:lnTo>
                    <a:lnTo>
                      <a:pt x="5086" y="4972"/>
                    </a:lnTo>
                    <a:lnTo>
                      <a:pt x="5067" y="5028"/>
                    </a:lnTo>
                    <a:lnTo>
                      <a:pt x="5048" y="5048"/>
                    </a:lnTo>
                    <a:lnTo>
                      <a:pt x="5048" y="5067"/>
                    </a:lnTo>
                    <a:lnTo>
                      <a:pt x="5029" y="5067"/>
                    </a:lnTo>
                    <a:lnTo>
                      <a:pt x="4991" y="5086"/>
                    </a:lnTo>
                    <a:lnTo>
                      <a:pt x="4972" y="5105"/>
                    </a:lnTo>
                    <a:lnTo>
                      <a:pt x="4972" y="5124"/>
                    </a:lnTo>
                    <a:lnTo>
                      <a:pt x="4953" y="5124"/>
                    </a:lnTo>
                    <a:lnTo>
                      <a:pt x="4895" y="5162"/>
                    </a:lnTo>
                    <a:lnTo>
                      <a:pt x="4895" y="5181"/>
                    </a:lnTo>
                    <a:lnTo>
                      <a:pt x="4877" y="5219"/>
                    </a:lnTo>
                    <a:lnTo>
                      <a:pt x="4857" y="5238"/>
                    </a:lnTo>
                    <a:lnTo>
                      <a:pt x="4838" y="5238"/>
                    </a:lnTo>
                    <a:lnTo>
                      <a:pt x="4838" y="5257"/>
                    </a:lnTo>
                    <a:lnTo>
                      <a:pt x="4838" y="5277"/>
                    </a:lnTo>
                    <a:lnTo>
                      <a:pt x="4819" y="5277"/>
                    </a:lnTo>
                    <a:lnTo>
                      <a:pt x="4800" y="5257"/>
                    </a:lnTo>
                    <a:lnTo>
                      <a:pt x="4781" y="5257"/>
                    </a:lnTo>
                    <a:lnTo>
                      <a:pt x="4762" y="5277"/>
                    </a:lnTo>
                    <a:lnTo>
                      <a:pt x="4762" y="5295"/>
                    </a:lnTo>
                    <a:lnTo>
                      <a:pt x="4762" y="5314"/>
                    </a:lnTo>
                    <a:lnTo>
                      <a:pt x="4743" y="5333"/>
                    </a:lnTo>
                    <a:lnTo>
                      <a:pt x="4743" y="5353"/>
                    </a:lnTo>
                    <a:lnTo>
                      <a:pt x="4724" y="5333"/>
                    </a:lnTo>
                    <a:lnTo>
                      <a:pt x="4686" y="5333"/>
                    </a:lnTo>
                    <a:lnTo>
                      <a:pt x="4667" y="5333"/>
                    </a:lnTo>
                    <a:lnTo>
                      <a:pt x="4648" y="5333"/>
                    </a:lnTo>
                    <a:lnTo>
                      <a:pt x="4629" y="5353"/>
                    </a:lnTo>
                    <a:lnTo>
                      <a:pt x="4629" y="5372"/>
                    </a:lnTo>
                    <a:lnTo>
                      <a:pt x="4610" y="5372"/>
                    </a:lnTo>
                    <a:lnTo>
                      <a:pt x="4610" y="5391"/>
                    </a:lnTo>
                    <a:lnTo>
                      <a:pt x="4610" y="5409"/>
                    </a:lnTo>
                    <a:lnTo>
                      <a:pt x="4591" y="5409"/>
                    </a:lnTo>
                    <a:lnTo>
                      <a:pt x="4591" y="5429"/>
                    </a:lnTo>
                    <a:lnTo>
                      <a:pt x="4572" y="5429"/>
                    </a:lnTo>
                    <a:lnTo>
                      <a:pt x="4572" y="5448"/>
                    </a:lnTo>
                    <a:lnTo>
                      <a:pt x="4552" y="5448"/>
                    </a:lnTo>
                    <a:lnTo>
                      <a:pt x="4533" y="5448"/>
                    </a:lnTo>
                    <a:lnTo>
                      <a:pt x="4515" y="5448"/>
                    </a:lnTo>
                    <a:lnTo>
                      <a:pt x="4515" y="5467"/>
                    </a:lnTo>
                    <a:lnTo>
                      <a:pt x="4496" y="5467"/>
                    </a:lnTo>
                    <a:lnTo>
                      <a:pt x="4496" y="5486"/>
                    </a:lnTo>
                    <a:lnTo>
                      <a:pt x="4496" y="5505"/>
                    </a:lnTo>
                    <a:lnTo>
                      <a:pt x="4496" y="5524"/>
                    </a:lnTo>
                    <a:lnTo>
                      <a:pt x="4476" y="5524"/>
                    </a:lnTo>
                    <a:lnTo>
                      <a:pt x="4476" y="5543"/>
                    </a:lnTo>
                    <a:lnTo>
                      <a:pt x="4400" y="5581"/>
                    </a:lnTo>
                    <a:lnTo>
                      <a:pt x="4324" y="5600"/>
                    </a:lnTo>
                    <a:lnTo>
                      <a:pt x="4305" y="5638"/>
                    </a:lnTo>
                    <a:lnTo>
                      <a:pt x="4286" y="5676"/>
                    </a:lnTo>
                    <a:lnTo>
                      <a:pt x="4286" y="5695"/>
                    </a:lnTo>
                    <a:lnTo>
                      <a:pt x="4267" y="5695"/>
                    </a:lnTo>
                    <a:lnTo>
                      <a:pt x="4267" y="5714"/>
                    </a:lnTo>
                    <a:lnTo>
                      <a:pt x="4229" y="5753"/>
                    </a:lnTo>
                    <a:lnTo>
                      <a:pt x="4210" y="5810"/>
                    </a:lnTo>
                    <a:lnTo>
                      <a:pt x="4191" y="5829"/>
                    </a:lnTo>
                    <a:lnTo>
                      <a:pt x="4171" y="5829"/>
                    </a:lnTo>
                    <a:lnTo>
                      <a:pt x="4171" y="5848"/>
                    </a:lnTo>
                    <a:lnTo>
                      <a:pt x="4152" y="5848"/>
                    </a:lnTo>
                    <a:lnTo>
                      <a:pt x="4134" y="5848"/>
                    </a:lnTo>
                    <a:lnTo>
                      <a:pt x="4115" y="5848"/>
                    </a:lnTo>
                    <a:lnTo>
                      <a:pt x="4095" y="5848"/>
                    </a:lnTo>
                    <a:lnTo>
                      <a:pt x="4076" y="5848"/>
                    </a:lnTo>
                    <a:lnTo>
                      <a:pt x="4057" y="5867"/>
                    </a:lnTo>
                    <a:lnTo>
                      <a:pt x="4038" y="5867"/>
                    </a:lnTo>
                    <a:lnTo>
                      <a:pt x="4000" y="5867"/>
                    </a:lnTo>
                    <a:lnTo>
                      <a:pt x="3981" y="5867"/>
                    </a:lnTo>
                    <a:lnTo>
                      <a:pt x="3962" y="5867"/>
                    </a:lnTo>
                    <a:lnTo>
                      <a:pt x="3962" y="5886"/>
                    </a:lnTo>
                    <a:lnTo>
                      <a:pt x="3981" y="5924"/>
                    </a:lnTo>
                    <a:lnTo>
                      <a:pt x="3981" y="5981"/>
                    </a:lnTo>
                    <a:lnTo>
                      <a:pt x="3981" y="6000"/>
                    </a:lnTo>
                    <a:lnTo>
                      <a:pt x="3981" y="6019"/>
                    </a:lnTo>
                    <a:lnTo>
                      <a:pt x="3962" y="6019"/>
                    </a:lnTo>
                    <a:lnTo>
                      <a:pt x="3924" y="6038"/>
                    </a:lnTo>
                    <a:lnTo>
                      <a:pt x="3924" y="6057"/>
                    </a:lnTo>
                    <a:lnTo>
                      <a:pt x="3905" y="6057"/>
                    </a:lnTo>
                    <a:lnTo>
                      <a:pt x="3886" y="6095"/>
                    </a:lnTo>
                    <a:lnTo>
                      <a:pt x="3886" y="6115"/>
                    </a:lnTo>
                    <a:lnTo>
                      <a:pt x="3867" y="6115"/>
                    </a:lnTo>
                    <a:lnTo>
                      <a:pt x="3848" y="6115"/>
                    </a:lnTo>
                    <a:lnTo>
                      <a:pt x="3829" y="6095"/>
                    </a:lnTo>
                    <a:lnTo>
                      <a:pt x="3829" y="6076"/>
                    </a:lnTo>
                    <a:lnTo>
                      <a:pt x="3810" y="6076"/>
                    </a:lnTo>
                    <a:lnTo>
                      <a:pt x="3790" y="6076"/>
                    </a:lnTo>
                    <a:lnTo>
                      <a:pt x="3790" y="6095"/>
                    </a:lnTo>
                    <a:lnTo>
                      <a:pt x="3771" y="6095"/>
                    </a:lnTo>
                    <a:lnTo>
                      <a:pt x="3753" y="6095"/>
                    </a:lnTo>
                    <a:lnTo>
                      <a:pt x="3753" y="6076"/>
                    </a:lnTo>
                    <a:lnTo>
                      <a:pt x="3734" y="6076"/>
                    </a:lnTo>
                    <a:lnTo>
                      <a:pt x="3714" y="6095"/>
                    </a:lnTo>
                    <a:lnTo>
                      <a:pt x="3695" y="6076"/>
                    </a:lnTo>
                    <a:lnTo>
                      <a:pt x="3676" y="6076"/>
                    </a:lnTo>
                    <a:lnTo>
                      <a:pt x="3676" y="6095"/>
                    </a:lnTo>
                    <a:lnTo>
                      <a:pt x="3658" y="6095"/>
                    </a:lnTo>
                    <a:lnTo>
                      <a:pt x="3638" y="6134"/>
                    </a:lnTo>
                    <a:lnTo>
                      <a:pt x="3619" y="6152"/>
                    </a:lnTo>
                    <a:lnTo>
                      <a:pt x="3600" y="6152"/>
                    </a:lnTo>
                    <a:lnTo>
                      <a:pt x="3486" y="6191"/>
                    </a:lnTo>
                    <a:lnTo>
                      <a:pt x="3467" y="6171"/>
                    </a:lnTo>
                    <a:lnTo>
                      <a:pt x="3448" y="6171"/>
                    </a:lnTo>
                    <a:lnTo>
                      <a:pt x="3429" y="6171"/>
                    </a:lnTo>
                    <a:lnTo>
                      <a:pt x="3429" y="6191"/>
                    </a:lnTo>
                    <a:lnTo>
                      <a:pt x="3409" y="6191"/>
                    </a:lnTo>
                    <a:lnTo>
                      <a:pt x="3409" y="6210"/>
                    </a:lnTo>
                    <a:lnTo>
                      <a:pt x="3391" y="6229"/>
                    </a:lnTo>
                    <a:lnTo>
                      <a:pt x="3372" y="6248"/>
                    </a:lnTo>
                    <a:lnTo>
                      <a:pt x="3333" y="6248"/>
                    </a:lnTo>
                    <a:lnTo>
                      <a:pt x="3333" y="6267"/>
                    </a:lnTo>
                    <a:lnTo>
                      <a:pt x="3314" y="6286"/>
                    </a:lnTo>
                    <a:lnTo>
                      <a:pt x="3295" y="6305"/>
                    </a:lnTo>
                    <a:lnTo>
                      <a:pt x="3295" y="6324"/>
                    </a:lnTo>
                    <a:lnTo>
                      <a:pt x="3277" y="6324"/>
                    </a:lnTo>
                    <a:lnTo>
                      <a:pt x="3277" y="6343"/>
                    </a:lnTo>
                    <a:lnTo>
                      <a:pt x="3277" y="6362"/>
                    </a:lnTo>
                    <a:lnTo>
                      <a:pt x="3257" y="6362"/>
                    </a:lnTo>
                    <a:lnTo>
                      <a:pt x="3219" y="6343"/>
                    </a:lnTo>
                    <a:lnTo>
                      <a:pt x="3200" y="6343"/>
                    </a:lnTo>
                    <a:lnTo>
                      <a:pt x="3181" y="6343"/>
                    </a:lnTo>
                    <a:lnTo>
                      <a:pt x="3181" y="6362"/>
                    </a:lnTo>
                    <a:lnTo>
                      <a:pt x="3162" y="6400"/>
                    </a:lnTo>
                    <a:lnTo>
                      <a:pt x="3162" y="6419"/>
                    </a:lnTo>
                    <a:lnTo>
                      <a:pt x="3143" y="6419"/>
                    </a:lnTo>
                    <a:lnTo>
                      <a:pt x="3124" y="6419"/>
                    </a:lnTo>
                    <a:lnTo>
                      <a:pt x="3124" y="6400"/>
                    </a:lnTo>
                    <a:lnTo>
                      <a:pt x="3105" y="6381"/>
                    </a:lnTo>
                    <a:lnTo>
                      <a:pt x="3086" y="6381"/>
                    </a:lnTo>
                    <a:lnTo>
                      <a:pt x="3048" y="6381"/>
                    </a:lnTo>
                    <a:lnTo>
                      <a:pt x="3028" y="6381"/>
                    </a:lnTo>
                    <a:lnTo>
                      <a:pt x="2991" y="6381"/>
                    </a:lnTo>
                    <a:lnTo>
                      <a:pt x="2972" y="6381"/>
                    </a:lnTo>
                    <a:lnTo>
                      <a:pt x="2952" y="6381"/>
                    </a:lnTo>
                    <a:lnTo>
                      <a:pt x="2952" y="6400"/>
                    </a:lnTo>
                    <a:lnTo>
                      <a:pt x="2933" y="6400"/>
                    </a:lnTo>
                    <a:lnTo>
                      <a:pt x="2896" y="6381"/>
                    </a:lnTo>
                    <a:lnTo>
                      <a:pt x="2876" y="6381"/>
                    </a:lnTo>
                    <a:lnTo>
                      <a:pt x="2857" y="6362"/>
                    </a:lnTo>
                    <a:lnTo>
                      <a:pt x="2857" y="6343"/>
                    </a:lnTo>
                    <a:lnTo>
                      <a:pt x="2857" y="6324"/>
                    </a:lnTo>
                    <a:lnTo>
                      <a:pt x="2857" y="6305"/>
                    </a:lnTo>
                    <a:lnTo>
                      <a:pt x="2838" y="6305"/>
                    </a:lnTo>
                    <a:lnTo>
                      <a:pt x="2819" y="6286"/>
                    </a:lnTo>
                    <a:lnTo>
                      <a:pt x="2800" y="6286"/>
                    </a:lnTo>
                    <a:lnTo>
                      <a:pt x="2781" y="6286"/>
                    </a:lnTo>
                    <a:lnTo>
                      <a:pt x="2762" y="6286"/>
                    </a:lnTo>
                    <a:lnTo>
                      <a:pt x="2762" y="6267"/>
                    </a:lnTo>
                    <a:lnTo>
                      <a:pt x="2762" y="6248"/>
                    </a:lnTo>
                    <a:lnTo>
                      <a:pt x="2705" y="6248"/>
                    </a:lnTo>
                    <a:lnTo>
                      <a:pt x="2686" y="6229"/>
                    </a:lnTo>
                    <a:lnTo>
                      <a:pt x="2667" y="6229"/>
                    </a:lnTo>
                    <a:lnTo>
                      <a:pt x="2647" y="6248"/>
                    </a:lnTo>
                    <a:lnTo>
                      <a:pt x="2629" y="6248"/>
                    </a:lnTo>
                    <a:lnTo>
                      <a:pt x="2629" y="6267"/>
                    </a:lnTo>
                    <a:lnTo>
                      <a:pt x="2629" y="6286"/>
                    </a:lnTo>
                    <a:lnTo>
                      <a:pt x="2610" y="6286"/>
                    </a:lnTo>
                    <a:lnTo>
                      <a:pt x="2610" y="6267"/>
                    </a:lnTo>
                    <a:lnTo>
                      <a:pt x="2591" y="6267"/>
                    </a:lnTo>
                    <a:lnTo>
                      <a:pt x="2571" y="6267"/>
                    </a:lnTo>
                    <a:lnTo>
                      <a:pt x="2552" y="6267"/>
                    </a:lnTo>
                    <a:lnTo>
                      <a:pt x="2515" y="6267"/>
                    </a:lnTo>
                    <a:lnTo>
                      <a:pt x="2495" y="6267"/>
                    </a:lnTo>
                    <a:lnTo>
                      <a:pt x="2495" y="6286"/>
                    </a:lnTo>
                    <a:lnTo>
                      <a:pt x="2476" y="6286"/>
                    </a:lnTo>
                    <a:lnTo>
                      <a:pt x="2457" y="6286"/>
                    </a:lnTo>
                    <a:lnTo>
                      <a:pt x="2438" y="6286"/>
                    </a:lnTo>
                    <a:lnTo>
                      <a:pt x="2438" y="6267"/>
                    </a:lnTo>
                    <a:lnTo>
                      <a:pt x="2419" y="6210"/>
                    </a:lnTo>
                    <a:lnTo>
                      <a:pt x="2400" y="6191"/>
                    </a:lnTo>
                    <a:lnTo>
                      <a:pt x="2381" y="6171"/>
                    </a:lnTo>
                    <a:lnTo>
                      <a:pt x="2362" y="6171"/>
                    </a:lnTo>
                    <a:lnTo>
                      <a:pt x="2343" y="6171"/>
                    </a:lnTo>
                    <a:lnTo>
                      <a:pt x="2343" y="6191"/>
                    </a:lnTo>
                    <a:lnTo>
                      <a:pt x="2324" y="6210"/>
                    </a:lnTo>
                    <a:lnTo>
                      <a:pt x="2324" y="6229"/>
                    </a:lnTo>
                    <a:lnTo>
                      <a:pt x="2305" y="6229"/>
                    </a:lnTo>
                    <a:lnTo>
                      <a:pt x="2286" y="6229"/>
                    </a:lnTo>
                    <a:lnTo>
                      <a:pt x="2267" y="6210"/>
                    </a:lnTo>
                    <a:lnTo>
                      <a:pt x="2229" y="6191"/>
                    </a:lnTo>
                    <a:lnTo>
                      <a:pt x="2210" y="6210"/>
                    </a:lnTo>
                    <a:lnTo>
                      <a:pt x="2190" y="6210"/>
                    </a:lnTo>
                    <a:lnTo>
                      <a:pt x="2190" y="6229"/>
                    </a:lnTo>
                    <a:lnTo>
                      <a:pt x="2171" y="6229"/>
                    </a:lnTo>
                    <a:lnTo>
                      <a:pt x="2171" y="6248"/>
                    </a:lnTo>
                    <a:lnTo>
                      <a:pt x="2153" y="6286"/>
                    </a:lnTo>
                    <a:lnTo>
                      <a:pt x="2153" y="6305"/>
                    </a:lnTo>
                    <a:lnTo>
                      <a:pt x="2134" y="6305"/>
                    </a:lnTo>
                    <a:lnTo>
                      <a:pt x="2095" y="6286"/>
                    </a:lnTo>
                    <a:lnTo>
                      <a:pt x="2076" y="6286"/>
                    </a:lnTo>
                    <a:lnTo>
                      <a:pt x="2038" y="6286"/>
                    </a:lnTo>
                    <a:lnTo>
                      <a:pt x="2019" y="6286"/>
                    </a:lnTo>
                    <a:lnTo>
                      <a:pt x="2019" y="6305"/>
                    </a:lnTo>
                    <a:lnTo>
                      <a:pt x="2019" y="6343"/>
                    </a:lnTo>
                    <a:lnTo>
                      <a:pt x="2019" y="6362"/>
                    </a:lnTo>
                    <a:lnTo>
                      <a:pt x="2038" y="6381"/>
                    </a:lnTo>
                    <a:lnTo>
                      <a:pt x="2057" y="6400"/>
                    </a:lnTo>
                    <a:lnTo>
                      <a:pt x="2057" y="6419"/>
                    </a:lnTo>
                    <a:lnTo>
                      <a:pt x="2076" y="6419"/>
                    </a:lnTo>
                    <a:lnTo>
                      <a:pt x="2095" y="6515"/>
                    </a:lnTo>
                    <a:lnTo>
                      <a:pt x="2095" y="6533"/>
                    </a:lnTo>
                    <a:lnTo>
                      <a:pt x="2095" y="6552"/>
                    </a:lnTo>
                    <a:lnTo>
                      <a:pt x="2114" y="6572"/>
                    </a:lnTo>
                    <a:lnTo>
                      <a:pt x="2114" y="6591"/>
                    </a:lnTo>
                    <a:lnTo>
                      <a:pt x="2153" y="6610"/>
                    </a:lnTo>
                    <a:lnTo>
                      <a:pt x="2153" y="6629"/>
                    </a:lnTo>
                    <a:lnTo>
                      <a:pt x="2153" y="6648"/>
                    </a:lnTo>
                    <a:lnTo>
                      <a:pt x="2153" y="6686"/>
                    </a:lnTo>
                    <a:lnTo>
                      <a:pt x="2153" y="6705"/>
                    </a:lnTo>
                    <a:lnTo>
                      <a:pt x="2153" y="6724"/>
                    </a:lnTo>
                    <a:lnTo>
                      <a:pt x="2134" y="6762"/>
                    </a:lnTo>
                    <a:lnTo>
                      <a:pt x="2134" y="6781"/>
                    </a:lnTo>
                    <a:lnTo>
                      <a:pt x="2134" y="6800"/>
                    </a:lnTo>
                    <a:lnTo>
                      <a:pt x="2134" y="6819"/>
                    </a:lnTo>
                    <a:lnTo>
                      <a:pt x="2134" y="6838"/>
                    </a:lnTo>
                    <a:lnTo>
                      <a:pt x="2134" y="6857"/>
                    </a:lnTo>
                    <a:lnTo>
                      <a:pt x="2134" y="6877"/>
                    </a:lnTo>
                    <a:lnTo>
                      <a:pt x="2134" y="6895"/>
                    </a:lnTo>
                    <a:lnTo>
                      <a:pt x="2095" y="6933"/>
                    </a:lnTo>
                    <a:lnTo>
                      <a:pt x="2095" y="6953"/>
                    </a:lnTo>
                    <a:lnTo>
                      <a:pt x="2076" y="6953"/>
                    </a:lnTo>
                    <a:lnTo>
                      <a:pt x="2095" y="6991"/>
                    </a:lnTo>
                    <a:lnTo>
                      <a:pt x="2076" y="6991"/>
                    </a:lnTo>
                    <a:lnTo>
                      <a:pt x="2057" y="7009"/>
                    </a:lnTo>
                    <a:lnTo>
                      <a:pt x="2038" y="7029"/>
                    </a:lnTo>
                    <a:lnTo>
                      <a:pt x="2038" y="7048"/>
                    </a:lnTo>
                    <a:lnTo>
                      <a:pt x="2000" y="7105"/>
                    </a:lnTo>
                    <a:lnTo>
                      <a:pt x="2000" y="7124"/>
                    </a:lnTo>
                    <a:lnTo>
                      <a:pt x="1981" y="7162"/>
                    </a:lnTo>
                    <a:lnTo>
                      <a:pt x="1981" y="7181"/>
                    </a:lnTo>
                    <a:lnTo>
                      <a:pt x="1962" y="7181"/>
                    </a:lnTo>
                    <a:lnTo>
                      <a:pt x="1943" y="7181"/>
                    </a:lnTo>
                    <a:lnTo>
                      <a:pt x="1943" y="7200"/>
                    </a:lnTo>
                    <a:lnTo>
                      <a:pt x="1943" y="7219"/>
                    </a:lnTo>
                    <a:lnTo>
                      <a:pt x="1943" y="7238"/>
                    </a:lnTo>
                    <a:lnTo>
                      <a:pt x="1924" y="7258"/>
                    </a:lnTo>
                    <a:lnTo>
                      <a:pt x="1905" y="7258"/>
                    </a:lnTo>
                    <a:lnTo>
                      <a:pt x="1886" y="7258"/>
                    </a:lnTo>
                    <a:lnTo>
                      <a:pt x="1867" y="7258"/>
                    </a:lnTo>
                    <a:lnTo>
                      <a:pt x="1772" y="7372"/>
                    </a:lnTo>
                    <a:lnTo>
                      <a:pt x="1753" y="7390"/>
                    </a:lnTo>
                    <a:lnTo>
                      <a:pt x="1733" y="7390"/>
                    </a:lnTo>
                    <a:lnTo>
                      <a:pt x="1733" y="7410"/>
                    </a:lnTo>
                    <a:lnTo>
                      <a:pt x="1657" y="7429"/>
                    </a:lnTo>
                    <a:lnTo>
                      <a:pt x="1638" y="7429"/>
                    </a:lnTo>
                    <a:lnTo>
                      <a:pt x="1562" y="7390"/>
                    </a:lnTo>
                    <a:lnTo>
                      <a:pt x="1486" y="7390"/>
                    </a:lnTo>
                    <a:lnTo>
                      <a:pt x="1467" y="7390"/>
                    </a:lnTo>
                    <a:lnTo>
                      <a:pt x="1448" y="7390"/>
                    </a:lnTo>
                    <a:lnTo>
                      <a:pt x="1428" y="7410"/>
                    </a:lnTo>
                    <a:lnTo>
                      <a:pt x="1391" y="7429"/>
                    </a:lnTo>
                    <a:lnTo>
                      <a:pt x="1372" y="7429"/>
                    </a:lnTo>
                    <a:lnTo>
                      <a:pt x="1352" y="7429"/>
                    </a:lnTo>
                    <a:lnTo>
                      <a:pt x="1333" y="7429"/>
                    </a:lnTo>
                    <a:lnTo>
                      <a:pt x="1333" y="7467"/>
                    </a:lnTo>
                    <a:lnTo>
                      <a:pt x="1314" y="7467"/>
                    </a:lnTo>
                    <a:lnTo>
                      <a:pt x="1296" y="7467"/>
                    </a:lnTo>
                    <a:lnTo>
                      <a:pt x="1296" y="7486"/>
                    </a:lnTo>
                    <a:lnTo>
                      <a:pt x="1276" y="7486"/>
                    </a:lnTo>
                    <a:lnTo>
                      <a:pt x="1257" y="7505"/>
                    </a:lnTo>
                    <a:lnTo>
                      <a:pt x="1257" y="7524"/>
                    </a:lnTo>
                    <a:lnTo>
                      <a:pt x="1238" y="7524"/>
                    </a:lnTo>
                    <a:lnTo>
                      <a:pt x="1238" y="7543"/>
                    </a:lnTo>
                    <a:lnTo>
                      <a:pt x="1219" y="7543"/>
                    </a:lnTo>
                    <a:lnTo>
                      <a:pt x="1181" y="7562"/>
                    </a:lnTo>
                    <a:lnTo>
                      <a:pt x="1162" y="7562"/>
                    </a:lnTo>
                    <a:lnTo>
                      <a:pt x="1162" y="7581"/>
                    </a:lnTo>
                    <a:lnTo>
                      <a:pt x="1124" y="7639"/>
                    </a:lnTo>
                    <a:lnTo>
                      <a:pt x="1124" y="7657"/>
                    </a:lnTo>
                    <a:lnTo>
                      <a:pt x="1105" y="7657"/>
                    </a:lnTo>
                    <a:lnTo>
                      <a:pt x="1086" y="7657"/>
                    </a:lnTo>
                    <a:lnTo>
                      <a:pt x="1067" y="7657"/>
                    </a:lnTo>
                    <a:lnTo>
                      <a:pt x="991" y="7657"/>
                    </a:lnTo>
                    <a:lnTo>
                      <a:pt x="971" y="7657"/>
                    </a:lnTo>
                    <a:lnTo>
                      <a:pt x="952" y="7657"/>
                    </a:lnTo>
                    <a:lnTo>
                      <a:pt x="933" y="7657"/>
                    </a:lnTo>
                    <a:lnTo>
                      <a:pt x="915" y="7676"/>
                    </a:lnTo>
                    <a:lnTo>
                      <a:pt x="895" y="7676"/>
                    </a:lnTo>
                    <a:lnTo>
                      <a:pt x="876" y="7676"/>
                    </a:lnTo>
                    <a:lnTo>
                      <a:pt x="857" y="7676"/>
                    </a:lnTo>
                    <a:lnTo>
                      <a:pt x="819" y="7657"/>
                    </a:lnTo>
                    <a:lnTo>
                      <a:pt x="800" y="7657"/>
                    </a:lnTo>
                    <a:lnTo>
                      <a:pt x="762" y="7619"/>
                    </a:lnTo>
                    <a:lnTo>
                      <a:pt x="743" y="7619"/>
                    </a:lnTo>
                    <a:lnTo>
                      <a:pt x="686" y="7600"/>
                    </a:lnTo>
                    <a:lnTo>
                      <a:pt x="666" y="7581"/>
                    </a:lnTo>
                    <a:lnTo>
                      <a:pt x="648" y="7581"/>
                    </a:lnTo>
                    <a:lnTo>
                      <a:pt x="629" y="7562"/>
                    </a:lnTo>
                    <a:lnTo>
                      <a:pt x="610" y="7543"/>
                    </a:lnTo>
                    <a:lnTo>
                      <a:pt x="571" y="7486"/>
                    </a:lnTo>
                    <a:lnTo>
                      <a:pt x="514" y="7410"/>
                    </a:lnTo>
                    <a:lnTo>
                      <a:pt x="495" y="7372"/>
                    </a:lnTo>
                    <a:lnTo>
                      <a:pt x="495" y="7334"/>
                    </a:lnTo>
                    <a:lnTo>
                      <a:pt x="495" y="7314"/>
                    </a:lnTo>
                    <a:lnTo>
                      <a:pt x="476" y="7295"/>
                    </a:lnTo>
                    <a:lnTo>
                      <a:pt x="476" y="7276"/>
                    </a:lnTo>
                    <a:lnTo>
                      <a:pt x="438" y="7219"/>
                    </a:lnTo>
                    <a:lnTo>
                      <a:pt x="381" y="7162"/>
                    </a:lnTo>
                    <a:lnTo>
                      <a:pt x="362" y="7143"/>
                    </a:lnTo>
                    <a:lnTo>
                      <a:pt x="324" y="7143"/>
                    </a:lnTo>
                    <a:lnTo>
                      <a:pt x="209" y="7143"/>
                    </a:lnTo>
                    <a:lnTo>
                      <a:pt x="153" y="7143"/>
                    </a:lnTo>
                    <a:lnTo>
                      <a:pt x="38" y="7124"/>
                    </a:lnTo>
                    <a:lnTo>
                      <a:pt x="38" y="7105"/>
                    </a:lnTo>
                    <a:lnTo>
                      <a:pt x="38" y="7086"/>
                    </a:lnTo>
                    <a:lnTo>
                      <a:pt x="57" y="7048"/>
                    </a:lnTo>
                    <a:lnTo>
                      <a:pt x="57" y="7029"/>
                    </a:lnTo>
                    <a:lnTo>
                      <a:pt x="38" y="7009"/>
                    </a:lnTo>
                    <a:lnTo>
                      <a:pt x="38" y="6991"/>
                    </a:lnTo>
                    <a:lnTo>
                      <a:pt x="76" y="6914"/>
                    </a:lnTo>
                    <a:lnTo>
                      <a:pt x="76" y="6895"/>
                    </a:lnTo>
                    <a:lnTo>
                      <a:pt x="76" y="6877"/>
                    </a:lnTo>
                    <a:lnTo>
                      <a:pt x="76" y="6857"/>
                    </a:lnTo>
                    <a:lnTo>
                      <a:pt x="95" y="6838"/>
                    </a:lnTo>
                    <a:lnTo>
                      <a:pt x="114" y="6838"/>
                    </a:lnTo>
                    <a:lnTo>
                      <a:pt x="133" y="6800"/>
                    </a:lnTo>
                    <a:lnTo>
                      <a:pt x="114" y="6724"/>
                    </a:lnTo>
                    <a:lnTo>
                      <a:pt x="114" y="6667"/>
                    </a:lnTo>
                    <a:lnTo>
                      <a:pt x="133" y="6629"/>
                    </a:lnTo>
                    <a:lnTo>
                      <a:pt x="153" y="6610"/>
                    </a:lnTo>
                    <a:lnTo>
                      <a:pt x="133" y="6572"/>
                    </a:lnTo>
                    <a:lnTo>
                      <a:pt x="133" y="6533"/>
                    </a:lnTo>
                    <a:lnTo>
                      <a:pt x="133" y="6457"/>
                    </a:lnTo>
                    <a:lnTo>
                      <a:pt x="133" y="6419"/>
                    </a:lnTo>
                    <a:lnTo>
                      <a:pt x="133" y="6381"/>
                    </a:lnTo>
                    <a:lnTo>
                      <a:pt x="153" y="6381"/>
                    </a:lnTo>
                    <a:lnTo>
                      <a:pt x="153" y="6362"/>
                    </a:lnTo>
                    <a:lnTo>
                      <a:pt x="172" y="6343"/>
                    </a:lnTo>
                    <a:lnTo>
                      <a:pt x="172" y="6324"/>
                    </a:lnTo>
                    <a:lnTo>
                      <a:pt x="172" y="6286"/>
                    </a:lnTo>
                    <a:lnTo>
                      <a:pt x="172" y="6267"/>
                    </a:lnTo>
                    <a:lnTo>
                      <a:pt x="172" y="6248"/>
                    </a:lnTo>
                    <a:lnTo>
                      <a:pt x="153" y="6229"/>
                    </a:lnTo>
                    <a:lnTo>
                      <a:pt x="114" y="6210"/>
                    </a:lnTo>
                    <a:lnTo>
                      <a:pt x="95" y="6191"/>
                    </a:lnTo>
                    <a:lnTo>
                      <a:pt x="76" y="6152"/>
                    </a:lnTo>
                    <a:lnTo>
                      <a:pt x="76" y="6076"/>
                    </a:lnTo>
                    <a:lnTo>
                      <a:pt x="76" y="6057"/>
                    </a:lnTo>
                    <a:lnTo>
                      <a:pt x="76" y="6038"/>
                    </a:lnTo>
                    <a:lnTo>
                      <a:pt x="57" y="6019"/>
                    </a:lnTo>
                    <a:lnTo>
                      <a:pt x="57" y="6000"/>
                    </a:lnTo>
                    <a:lnTo>
                      <a:pt x="57" y="5924"/>
                    </a:lnTo>
                    <a:lnTo>
                      <a:pt x="38" y="5905"/>
                    </a:lnTo>
                    <a:lnTo>
                      <a:pt x="38" y="5886"/>
                    </a:lnTo>
                    <a:lnTo>
                      <a:pt x="19" y="5829"/>
                    </a:lnTo>
                    <a:lnTo>
                      <a:pt x="0" y="5810"/>
                    </a:lnTo>
                    <a:lnTo>
                      <a:pt x="19" y="5790"/>
                    </a:lnTo>
                    <a:lnTo>
                      <a:pt x="19" y="5772"/>
                    </a:lnTo>
                    <a:lnTo>
                      <a:pt x="38" y="5734"/>
                    </a:lnTo>
                    <a:lnTo>
                      <a:pt x="38" y="5714"/>
                    </a:lnTo>
                    <a:lnTo>
                      <a:pt x="57" y="5676"/>
                    </a:lnTo>
                    <a:lnTo>
                      <a:pt x="76" y="5658"/>
                    </a:lnTo>
                    <a:lnTo>
                      <a:pt x="95" y="5658"/>
                    </a:lnTo>
                    <a:lnTo>
                      <a:pt x="95" y="5638"/>
                    </a:lnTo>
                    <a:lnTo>
                      <a:pt x="114" y="5619"/>
                    </a:lnTo>
                    <a:lnTo>
                      <a:pt x="153" y="5600"/>
                    </a:lnTo>
                    <a:lnTo>
                      <a:pt x="172" y="5581"/>
                    </a:lnTo>
                    <a:lnTo>
                      <a:pt x="172" y="5543"/>
                    </a:lnTo>
                    <a:lnTo>
                      <a:pt x="190" y="5524"/>
                    </a:lnTo>
                    <a:lnTo>
                      <a:pt x="209" y="5505"/>
                    </a:lnTo>
                    <a:lnTo>
                      <a:pt x="190" y="5486"/>
                    </a:lnTo>
                    <a:lnTo>
                      <a:pt x="229" y="5467"/>
                    </a:lnTo>
                    <a:lnTo>
                      <a:pt x="229" y="5429"/>
                    </a:lnTo>
                    <a:lnTo>
                      <a:pt x="248" y="5353"/>
                    </a:lnTo>
                    <a:lnTo>
                      <a:pt x="248" y="5314"/>
                    </a:lnTo>
                    <a:lnTo>
                      <a:pt x="267" y="5295"/>
                    </a:lnTo>
                    <a:lnTo>
                      <a:pt x="285" y="5277"/>
                    </a:lnTo>
                    <a:lnTo>
                      <a:pt x="305" y="5219"/>
                    </a:lnTo>
                    <a:lnTo>
                      <a:pt x="305" y="5200"/>
                    </a:lnTo>
                    <a:lnTo>
                      <a:pt x="305" y="5181"/>
                    </a:lnTo>
                    <a:lnTo>
                      <a:pt x="324" y="5181"/>
                    </a:lnTo>
                    <a:lnTo>
                      <a:pt x="324" y="5162"/>
                    </a:lnTo>
                    <a:lnTo>
                      <a:pt x="343" y="5162"/>
                    </a:lnTo>
                    <a:lnTo>
                      <a:pt x="343" y="5143"/>
                    </a:lnTo>
                    <a:lnTo>
                      <a:pt x="362" y="5143"/>
                    </a:lnTo>
                    <a:lnTo>
                      <a:pt x="362" y="5105"/>
                    </a:lnTo>
                    <a:lnTo>
                      <a:pt x="381" y="5086"/>
                    </a:lnTo>
                    <a:lnTo>
                      <a:pt x="400" y="5010"/>
                    </a:lnTo>
                    <a:lnTo>
                      <a:pt x="400" y="4952"/>
                    </a:lnTo>
                    <a:lnTo>
                      <a:pt x="419" y="4952"/>
                    </a:lnTo>
                    <a:lnTo>
                      <a:pt x="419" y="4933"/>
                    </a:lnTo>
                    <a:lnTo>
                      <a:pt x="400" y="4933"/>
                    </a:lnTo>
                    <a:lnTo>
                      <a:pt x="400" y="4914"/>
                    </a:lnTo>
                    <a:lnTo>
                      <a:pt x="419" y="4914"/>
                    </a:lnTo>
                    <a:lnTo>
                      <a:pt x="400" y="4896"/>
                    </a:lnTo>
                    <a:lnTo>
                      <a:pt x="400" y="4876"/>
                    </a:lnTo>
                    <a:lnTo>
                      <a:pt x="419" y="4876"/>
                    </a:lnTo>
                    <a:lnTo>
                      <a:pt x="419" y="4857"/>
                    </a:lnTo>
                    <a:lnTo>
                      <a:pt x="419" y="4819"/>
                    </a:lnTo>
                    <a:lnTo>
                      <a:pt x="419" y="4800"/>
                    </a:lnTo>
                    <a:lnTo>
                      <a:pt x="438" y="4800"/>
                    </a:lnTo>
                    <a:lnTo>
                      <a:pt x="438" y="4781"/>
                    </a:lnTo>
                    <a:lnTo>
                      <a:pt x="457" y="4743"/>
                    </a:lnTo>
                    <a:lnTo>
                      <a:pt x="457" y="4667"/>
                    </a:lnTo>
                    <a:lnTo>
                      <a:pt x="476" y="4629"/>
                    </a:lnTo>
                    <a:lnTo>
                      <a:pt x="514" y="4610"/>
                    </a:lnTo>
                    <a:lnTo>
                      <a:pt x="590" y="4552"/>
                    </a:lnTo>
                    <a:lnTo>
                      <a:pt x="648" y="4515"/>
                    </a:lnTo>
                    <a:lnTo>
                      <a:pt x="666" y="4515"/>
                    </a:lnTo>
                    <a:lnTo>
                      <a:pt x="724" y="4515"/>
                    </a:lnTo>
                    <a:lnTo>
                      <a:pt x="762" y="4495"/>
                    </a:lnTo>
                    <a:lnTo>
                      <a:pt x="838" y="4476"/>
                    </a:lnTo>
                    <a:lnTo>
                      <a:pt x="895" y="4457"/>
                    </a:lnTo>
                    <a:lnTo>
                      <a:pt x="915" y="4457"/>
                    </a:lnTo>
                    <a:lnTo>
                      <a:pt x="971" y="4419"/>
                    </a:lnTo>
                    <a:lnTo>
                      <a:pt x="1010" y="4419"/>
                    </a:lnTo>
                    <a:lnTo>
                      <a:pt x="1010" y="4400"/>
                    </a:lnTo>
                    <a:lnTo>
                      <a:pt x="1029" y="4381"/>
                    </a:lnTo>
                    <a:lnTo>
                      <a:pt x="1047" y="4381"/>
                    </a:lnTo>
                    <a:lnTo>
                      <a:pt x="1047" y="4362"/>
                    </a:lnTo>
                    <a:lnTo>
                      <a:pt x="1067" y="4362"/>
                    </a:lnTo>
                    <a:lnTo>
                      <a:pt x="1105" y="4343"/>
                    </a:lnTo>
                    <a:lnTo>
                      <a:pt x="1124" y="4343"/>
                    </a:lnTo>
                    <a:lnTo>
                      <a:pt x="1143" y="4343"/>
                    </a:lnTo>
                    <a:lnTo>
                      <a:pt x="1162" y="4343"/>
                    </a:lnTo>
                    <a:lnTo>
                      <a:pt x="1200" y="4362"/>
                    </a:lnTo>
                    <a:lnTo>
                      <a:pt x="1219" y="4343"/>
                    </a:lnTo>
                    <a:lnTo>
                      <a:pt x="1219" y="4324"/>
                    </a:lnTo>
                    <a:lnTo>
                      <a:pt x="1238" y="4305"/>
                    </a:lnTo>
                    <a:lnTo>
                      <a:pt x="1238" y="4286"/>
                    </a:lnTo>
                    <a:lnTo>
                      <a:pt x="1276" y="4286"/>
                    </a:lnTo>
                    <a:lnTo>
                      <a:pt x="1296" y="4267"/>
                    </a:lnTo>
                    <a:lnTo>
                      <a:pt x="1314" y="4229"/>
                    </a:lnTo>
                    <a:lnTo>
                      <a:pt x="1372" y="4190"/>
                    </a:lnTo>
                    <a:lnTo>
                      <a:pt x="1391" y="4153"/>
                    </a:lnTo>
                    <a:lnTo>
                      <a:pt x="1448" y="4134"/>
                    </a:lnTo>
                    <a:lnTo>
                      <a:pt x="1486" y="4114"/>
                    </a:lnTo>
                    <a:lnTo>
                      <a:pt x="1505" y="4114"/>
                    </a:lnTo>
                    <a:lnTo>
                      <a:pt x="1524" y="4095"/>
                    </a:lnTo>
                    <a:lnTo>
                      <a:pt x="1543" y="4095"/>
                    </a:lnTo>
                    <a:lnTo>
                      <a:pt x="1581" y="4095"/>
                    </a:lnTo>
                    <a:lnTo>
                      <a:pt x="1600" y="4076"/>
                    </a:lnTo>
                    <a:lnTo>
                      <a:pt x="1619" y="4000"/>
                    </a:lnTo>
                    <a:lnTo>
                      <a:pt x="1638" y="4000"/>
                    </a:lnTo>
                    <a:lnTo>
                      <a:pt x="1638" y="3981"/>
                    </a:lnTo>
                    <a:lnTo>
                      <a:pt x="1676" y="3962"/>
                    </a:lnTo>
                    <a:lnTo>
                      <a:pt x="1695" y="3943"/>
                    </a:lnTo>
                    <a:lnTo>
                      <a:pt x="1695" y="3924"/>
                    </a:lnTo>
                    <a:lnTo>
                      <a:pt x="1714" y="3905"/>
                    </a:lnTo>
                    <a:lnTo>
                      <a:pt x="1714" y="3886"/>
                    </a:lnTo>
                    <a:lnTo>
                      <a:pt x="1733" y="3886"/>
                    </a:lnTo>
                    <a:lnTo>
                      <a:pt x="1753" y="3867"/>
                    </a:lnTo>
                    <a:lnTo>
                      <a:pt x="1753" y="3848"/>
                    </a:lnTo>
                    <a:lnTo>
                      <a:pt x="1772" y="3848"/>
                    </a:lnTo>
                    <a:lnTo>
                      <a:pt x="1772" y="3829"/>
                    </a:lnTo>
                    <a:lnTo>
                      <a:pt x="1753" y="3829"/>
                    </a:lnTo>
                    <a:lnTo>
                      <a:pt x="1772" y="3809"/>
                    </a:lnTo>
                    <a:lnTo>
                      <a:pt x="1809" y="3829"/>
                    </a:lnTo>
                    <a:lnTo>
                      <a:pt x="1809" y="3791"/>
                    </a:lnTo>
                    <a:lnTo>
                      <a:pt x="1809" y="3772"/>
                    </a:lnTo>
                    <a:lnTo>
                      <a:pt x="1829" y="3772"/>
                    </a:lnTo>
                    <a:lnTo>
                      <a:pt x="1848" y="3772"/>
                    </a:lnTo>
                    <a:lnTo>
                      <a:pt x="1867" y="3772"/>
                    </a:lnTo>
                    <a:lnTo>
                      <a:pt x="1886" y="3753"/>
                    </a:lnTo>
                    <a:lnTo>
                      <a:pt x="1905" y="3753"/>
                    </a:lnTo>
                    <a:lnTo>
                      <a:pt x="1905" y="3772"/>
                    </a:lnTo>
                    <a:lnTo>
                      <a:pt x="1924" y="3772"/>
                    </a:lnTo>
                    <a:lnTo>
                      <a:pt x="1962" y="3753"/>
                    </a:lnTo>
                    <a:lnTo>
                      <a:pt x="1981" y="3753"/>
                    </a:lnTo>
                    <a:lnTo>
                      <a:pt x="2000" y="3733"/>
                    </a:lnTo>
                    <a:lnTo>
                      <a:pt x="2019" y="3733"/>
                    </a:lnTo>
                    <a:lnTo>
                      <a:pt x="2038" y="3714"/>
                    </a:lnTo>
                    <a:lnTo>
                      <a:pt x="2057" y="3714"/>
                    </a:lnTo>
                    <a:lnTo>
                      <a:pt x="2134" y="3714"/>
                    </a:lnTo>
                    <a:lnTo>
                      <a:pt x="2171" y="3714"/>
                    </a:lnTo>
                    <a:lnTo>
                      <a:pt x="2190" y="3714"/>
                    </a:lnTo>
                    <a:lnTo>
                      <a:pt x="2229" y="3753"/>
                    </a:lnTo>
                    <a:lnTo>
                      <a:pt x="2248" y="3753"/>
                    </a:lnTo>
                    <a:lnTo>
                      <a:pt x="2267" y="3753"/>
                    </a:lnTo>
                    <a:lnTo>
                      <a:pt x="2286" y="3772"/>
                    </a:lnTo>
                    <a:lnTo>
                      <a:pt x="2286" y="3791"/>
                    </a:lnTo>
                    <a:lnTo>
                      <a:pt x="2305" y="3791"/>
                    </a:lnTo>
                    <a:lnTo>
                      <a:pt x="2324" y="3791"/>
                    </a:lnTo>
                    <a:lnTo>
                      <a:pt x="2324" y="3809"/>
                    </a:lnTo>
                    <a:lnTo>
                      <a:pt x="2343" y="3829"/>
                    </a:lnTo>
                    <a:lnTo>
                      <a:pt x="2362" y="3848"/>
                    </a:lnTo>
                    <a:lnTo>
                      <a:pt x="2400" y="3848"/>
                    </a:lnTo>
                    <a:lnTo>
                      <a:pt x="2419" y="3848"/>
                    </a:lnTo>
                    <a:lnTo>
                      <a:pt x="2419" y="3829"/>
                    </a:lnTo>
                    <a:lnTo>
                      <a:pt x="2438" y="3829"/>
                    </a:lnTo>
                    <a:lnTo>
                      <a:pt x="2457" y="3809"/>
                    </a:lnTo>
                    <a:lnTo>
                      <a:pt x="2476" y="3809"/>
                    </a:lnTo>
                    <a:lnTo>
                      <a:pt x="2515" y="3809"/>
                    </a:lnTo>
                    <a:lnTo>
                      <a:pt x="2533" y="3809"/>
                    </a:lnTo>
                    <a:lnTo>
                      <a:pt x="2552" y="3791"/>
                    </a:lnTo>
                    <a:lnTo>
                      <a:pt x="2591" y="3772"/>
                    </a:lnTo>
                    <a:lnTo>
                      <a:pt x="2610" y="3753"/>
                    </a:lnTo>
                    <a:lnTo>
                      <a:pt x="2629" y="3772"/>
                    </a:lnTo>
                    <a:lnTo>
                      <a:pt x="2647" y="3791"/>
                    </a:lnTo>
                    <a:lnTo>
                      <a:pt x="2667" y="3791"/>
                    </a:lnTo>
                    <a:lnTo>
                      <a:pt x="2686" y="3772"/>
                    </a:lnTo>
                    <a:lnTo>
                      <a:pt x="2705" y="3772"/>
                    </a:lnTo>
                    <a:lnTo>
                      <a:pt x="2724" y="3772"/>
                    </a:lnTo>
                    <a:lnTo>
                      <a:pt x="2743" y="3772"/>
                    </a:lnTo>
                    <a:lnTo>
                      <a:pt x="2762" y="3772"/>
                    </a:lnTo>
                    <a:lnTo>
                      <a:pt x="2781" y="3772"/>
                    </a:lnTo>
                    <a:lnTo>
                      <a:pt x="2800" y="3772"/>
                    </a:lnTo>
                    <a:lnTo>
                      <a:pt x="2819" y="3753"/>
                    </a:lnTo>
                    <a:lnTo>
                      <a:pt x="2857" y="3695"/>
                    </a:lnTo>
                    <a:lnTo>
                      <a:pt x="2876" y="3677"/>
                    </a:lnTo>
                    <a:lnTo>
                      <a:pt x="2876" y="3657"/>
                    </a:lnTo>
                    <a:lnTo>
                      <a:pt x="2876" y="3638"/>
                    </a:lnTo>
                    <a:lnTo>
                      <a:pt x="2876" y="3619"/>
                    </a:lnTo>
                    <a:lnTo>
                      <a:pt x="2896" y="3600"/>
                    </a:lnTo>
                    <a:lnTo>
                      <a:pt x="2914" y="3581"/>
                    </a:lnTo>
                    <a:lnTo>
                      <a:pt x="2914" y="3524"/>
                    </a:lnTo>
                    <a:lnTo>
                      <a:pt x="2933" y="3505"/>
                    </a:lnTo>
                    <a:lnTo>
                      <a:pt x="2933" y="3486"/>
                    </a:lnTo>
                    <a:lnTo>
                      <a:pt x="2914" y="3467"/>
                    </a:lnTo>
                    <a:lnTo>
                      <a:pt x="2933" y="3410"/>
                    </a:lnTo>
                    <a:lnTo>
                      <a:pt x="2933" y="3391"/>
                    </a:lnTo>
                    <a:lnTo>
                      <a:pt x="2952" y="3391"/>
                    </a:lnTo>
                    <a:lnTo>
                      <a:pt x="2952" y="3372"/>
                    </a:lnTo>
                    <a:lnTo>
                      <a:pt x="2933" y="3372"/>
                    </a:lnTo>
                    <a:lnTo>
                      <a:pt x="2933" y="3352"/>
                    </a:lnTo>
                    <a:lnTo>
                      <a:pt x="2933" y="3296"/>
                    </a:lnTo>
                    <a:lnTo>
                      <a:pt x="2914" y="3276"/>
                    </a:lnTo>
                    <a:lnTo>
                      <a:pt x="2876" y="3257"/>
                    </a:lnTo>
                    <a:lnTo>
                      <a:pt x="2857" y="3238"/>
                    </a:lnTo>
                    <a:lnTo>
                      <a:pt x="2838" y="3238"/>
                    </a:lnTo>
                    <a:lnTo>
                      <a:pt x="2838" y="3219"/>
                    </a:lnTo>
                    <a:lnTo>
                      <a:pt x="2819" y="3219"/>
                    </a:lnTo>
                    <a:lnTo>
                      <a:pt x="2819" y="3200"/>
                    </a:lnTo>
                    <a:lnTo>
                      <a:pt x="2800" y="3181"/>
                    </a:lnTo>
                    <a:lnTo>
                      <a:pt x="2800" y="3162"/>
                    </a:lnTo>
                    <a:lnTo>
                      <a:pt x="2781" y="3162"/>
                    </a:lnTo>
                    <a:lnTo>
                      <a:pt x="2762" y="3162"/>
                    </a:lnTo>
                    <a:lnTo>
                      <a:pt x="2743" y="3143"/>
                    </a:lnTo>
                    <a:lnTo>
                      <a:pt x="2724" y="3105"/>
                    </a:lnTo>
                    <a:lnTo>
                      <a:pt x="2743" y="3086"/>
                    </a:lnTo>
                    <a:lnTo>
                      <a:pt x="2743" y="3067"/>
                    </a:lnTo>
                    <a:lnTo>
                      <a:pt x="2743" y="3047"/>
                    </a:lnTo>
                    <a:lnTo>
                      <a:pt x="2705" y="3010"/>
                    </a:lnTo>
                    <a:lnTo>
                      <a:pt x="2705" y="2991"/>
                    </a:lnTo>
                    <a:lnTo>
                      <a:pt x="2705" y="2971"/>
                    </a:lnTo>
                    <a:lnTo>
                      <a:pt x="2705" y="2952"/>
                    </a:lnTo>
                    <a:lnTo>
                      <a:pt x="2705" y="2933"/>
                    </a:lnTo>
                    <a:lnTo>
                      <a:pt x="2705" y="2915"/>
                    </a:lnTo>
                    <a:lnTo>
                      <a:pt x="2705" y="2895"/>
                    </a:lnTo>
                    <a:lnTo>
                      <a:pt x="2686" y="2838"/>
                    </a:lnTo>
                    <a:lnTo>
                      <a:pt x="2705" y="2819"/>
                    </a:lnTo>
                    <a:lnTo>
                      <a:pt x="2705" y="2800"/>
                    </a:lnTo>
                    <a:lnTo>
                      <a:pt x="2724" y="2800"/>
                    </a:lnTo>
                    <a:lnTo>
                      <a:pt x="2724" y="2781"/>
                    </a:lnTo>
                    <a:lnTo>
                      <a:pt x="2705" y="2762"/>
                    </a:lnTo>
                    <a:lnTo>
                      <a:pt x="2705" y="2743"/>
                    </a:lnTo>
                    <a:lnTo>
                      <a:pt x="2705" y="2724"/>
                    </a:lnTo>
                    <a:lnTo>
                      <a:pt x="2705" y="2705"/>
                    </a:lnTo>
                    <a:lnTo>
                      <a:pt x="2705" y="2686"/>
                    </a:lnTo>
                    <a:lnTo>
                      <a:pt x="2724" y="2686"/>
                    </a:lnTo>
                    <a:lnTo>
                      <a:pt x="2743" y="2686"/>
                    </a:lnTo>
                    <a:lnTo>
                      <a:pt x="2743" y="2667"/>
                    </a:lnTo>
                    <a:lnTo>
                      <a:pt x="2762" y="2648"/>
                    </a:lnTo>
                    <a:lnTo>
                      <a:pt x="2781" y="2648"/>
                    </a:lnTo>
                    <a:lnTo>
                      <a:pt x="2819" y="2553"/>
                    </a:lnTo>
                    <a:lnTo>
                      <a:pt x="2838" y="2534"/>
                    </a:lnTo>
                    <a:lnTo>
                      <a:pt x="2857" y="2514"/>
                    </a:lnTo>
                    <a:lnTo>
                      <a:pt x="2876" y="2495"/>
                    </a:lnTo>
                    <a:lnTo>
                      <a:pt x="2876" y="2476"/>
                    </a:lnTo>
                    <a:lnTo>
                      <a:pt x="2933" y="2438"/>
                    </a:lnTo>
                    <a:lnTo>
                      <a:pt x="2952" y="2400"/>
                    </a:lnTo>
                    <a:lnTo>
                      <a:pt x="2952" y="2362"/>
                    </a:lnTo>
                    <a:lnTo>
                      <a:pt x="2952" y="2343"/>
                    </a:lnTo>
                    <a:lnTo>
                      <a:pt x="2952" y="2324"/>
                    </a:lnTo>
                    <a:lnTo>
                      <a:pt x="2952" y="2305"/>
                    </a:lnTo>
                    <a:lnTo>
                      <a:pt x="2972" y="2286"/>
                    </a:lnTo>
                    <a:lnTo>
                      <a:pt x="2991" y="2286"/>
                    </a:lnTo>
                    <a:lnTo>
                      <a:pt x="2972" y="2267"/>
                    </a:lnTo>
                    <a:lnTo>
                      <a:pt x="2952" y="2229"/>
                    </a:lnTo>
                    <a:lnTo>
                      <a:pt x="2952" y="2209"/>
                    </a:lnTo>
                    <a:lnTo>
                      <a:pt x="2952" y="2153"/>
                    </a:lnTo>
                    <a:lnTo>
                      <a:pt x="2952" y="2133"/>
                    </a:lnTo>
                    <a:lnTo>
                      <a:pt x="2933" y="2095"/>
                    </a:lnTo>
                    <a:lnTo>
                      <a:pt x="2933" y="2076"/>
                    </a:lnTo>
                    <a:lnTo>
                      <a:pt x="2933" y="2057"/>
                    </a:lnTo>
                    <a:lnTo>
                      <a:pt x="2933" y="2038"/>
                    </a:lnTo>
                    <a:lnTo>
                      <a:pt x="2914" y="2038"/>
                    </a:lnTo>
                    <a:lnTo>
                      <a:pt x="2914" y="2019"/>
                    </a:lnTo>
                    <a:lnTo>
                      <a:pt x="2896" y="2019"/>
                    </a:lnTo>
                    <a:lnTo>
                      <a:pt x="2896" y="1981"/>
                    </a:lnTo>
                    <a:lnTo>
                      <a:pt x="2876" y="1943"/>
                    </a:lnTo>
                    <a:lnTo>
                      <a:pt x="2857" y="1924"/>
                    </a:lnTo>
                    <a:lnTo>
                      <a:pt x="2838" y="1924"/>
                    </a:lnTo>
                    <a:lnTo>
                      <a:pt x="2838" y="1905"/>
                    </a:lnTo>
                    <a:lnTo>
                      <a:pt x="2838" y="1886"/>
                    </a:lnTo>
                    <a:lnTo>
                      <a:pt x="2857" y="1867"/>
                    </a:lnTo>
                    <a:lnTo>
                      <a:pt x="2857" y="1848"/>
                    </a:lnTo>
                    <a:lnTo>
                      <a:pt x="2838" y="1810"/>
                    </a:lnTo>
                    <a:lnTo>
                      <a:pt x="2838" y="1791"/>
                    </a:lnTo>
                    <a:lnTo>
                      <a:pt x="2857" y="1791"/>
                    </a:lnTo>
                    <a:lnTo>
                      <a:pt x="2876" y="1772"/>
                    </a:lnTo>
                    <a:lnTo>
                      <a:pt x="2896" y="1752"/>
                    </a:lnTo>
                    <a:lnTo>
                      <a:pt x="2914" y="1714"/>
                    </a:lnTo>
                    <a:lnTo>
                      <a:pt x="2914" y="1657"/>
                    </a:lnTo>
                    <a:lnTo>
                      <a:pt x="2933" y="1638"/>
                    </a:lnTo>
                    <a:lnTo>
                      <a:pt x="2914" y="1619"/>
                    </a:lnTo>
                    <a:lnTo>
                      <a:pt x="2914" y="1600"/>
                    </a:lnTo>
                    <a:lnTo>
                      <a:pt x="2896" y="1562"/>
                    </a:lnTo>
                    <a:lnTo>
                      <a:pt x="2896" y="1543"/>
                    </a:lnTo>
                    <a:lnTo>
                      <a:pt x="2876" y="1543"/>
                    </a:lnTo>
                    <a:lnTo>
                      <a:pt x="2857" y="1524"/>
                    </a:lnTo>
                    <a:lnTo>
                      <a:pt x="2838" y="1543"/>
                    </a:lnTo>
                    <a:lnTo>
                      <a:pt x="2819" y="1524"/>
                    </a:lnTo>
                    <a:lnTo>
                      <a:pt x="2819" y="1486"/>
                    </a:lnTo>
                    <a:lnTo>
                      <a:pt x="2800" y="1467"/>
                    </a:lnTo>
                    <a:lnTo>
                      <a:pt x="2819" y="1447"/>
                    </a:lnTo>
                    <a:lnTo>
                      <a:pt x="2800" y="1391"/>
                    </a:lnTo>
                    <a:lnTo>
                      <a:pt x="2819" y="1371"/>
                    </a:lnTo>
                    <a:lnTo>
                      <a:pt x="2857" y="1333"/>
                    </a:lnTo>
                    <a:lnTo>
                      <a:pt x="2876" y="1315"/>
                    </a:lnTo>
                    <a:lnTo>
                      <a:pt x="2896" y="1315"/>
                    </a:lnTo>
                    <a:lnTo>
                      <a:pt x="2914" y="1276"/>
                    </a:lnTo>
                    <a:lnTo>
                      <a:pt x="2933" y="1257"/>
                    </a:lnTo>
                    <a:lnTo>
                      <a:pt x="2933" y="1219"/>
                    </a:lnTo>
                    <a:lnTo>
                      <a:pt x="2952" y="1200"/>
                    </a:lnTo>
                    <a:lnTo>
                      <a:pt x="2991" y="1143"/>
                    </a:lnTo>
                    <a:lnTo>
                      <a:pt x="3010" y="1124"/>
                    </a:lnTo>
                    <a:lnTo>
                      <a:pt x="3048" y="1105"/>
                    </a:lnTo>
                    <a:lnTo>
                      <a:pt x="3048" y="1086"/>
                    </a:lnTo>
                    <a:lnTo>
                      <a:pt x="3067" y="1066"/>
                    </a:lnTo>
                    <a:lnTo>
                      <a:pt x="3067" y="1048"/>
                    </a:lnTo>
                    <a:lnTo>
                      <a:pt x="3067" y="1029"/>
                    </a:lnTo>
                    <a:lnTo>
                      <a:pt x="3067" y="1010"/>
                    </a:lnTo>
                    <a:lnTo>
                      <a:pt x="3105" y="990"/>
                    </a:lnTo>
                    <a:lnTo>
                      <a:pt x="3105" y="971"/>
                    </a:lnTo>
                    <a:lnTo>
                      <a:pt x="3105" y="895"/>
                    </a:lnTo>
                    <a:lnTo>
                      <a:pt x="3105" y="857"/>
                    </a:lnTo>
                    <a:lnTo>
                      <a:pt x="3143" y="819"/>
                    </a:lnTo>
                    <a:lnTo>
                      <a:pt x="3200" y="762"/>
                    </a:lnTo>
                    <a:lnTo>
                      <a:pt x="3219" y="743"/>
                    </a:lnTo>
                    <a:lnTo>
                      <a:pt x="3238" y="705"/>
                    </a:lnTo>
                    <a:lnTo>
                      <a:pt x="3238" y="686"/>
                    </a:lnTo>
                    <a:lnTo>
                      <a:pt x="3257" y="686"/>
                    </a:lnTo>
                    <a:lnTo>
                      <a:pt x="3257" y="667"/>
                    </a:lnTo>
                    <a:lnTo>
                      <a:pt x="3277" y="667"/>
                    </a:lnTo>
                    <a:lnTo>
                      <a:pt x="3295" y="686"/>
                    </a:lnTo>
                    <a:lnTo>
                      <a:pt x="3314" y="686"/>
                    </a:lnTo>
                    <a:lnTo>
                      <a:pt x="3314" y="667"/>
                    </a:lnTo>
                    <a:lnTo>
                      <a:pt x="3333" y="667"/>
                    </a:lnTo>
                    <a:lnTo>
                      <a:pt x="3353" y="667"/>
                    </a:lnTo>
                    <a:lnTo>
                      <a:pt x="3372" y="667"/>
                    </a:lnTo>
                    <a:lnTo>
                      <a:pt x="3391" y="667"/>
                    </a:lnTo>
                    <a:lnTo>
                      <a:pt x="3409" y="667"/>
                    </a:lnTo>
                    <a:lnTo>
                      <a:pt x="3429" y="648"/>
                    </a:lnTo>
                    <a:lnTo>
                      <a:pt x="3467" y="648"/>
                    </a:lnTo>
                    <a:lnTo>
                      <a:pt x="3486" y="648"/>
                    </a:lnTo>
                    <a:lnTo>
                      <a:pt x="3505" y="648"/>
                    </a:lnTo>
                    <a:lnTo>
                      <a:pt x="3524" y="648"/>
                    </a:lnTo>
                    <a:lnTo>
                      <a:pt x="3562" y="609"/>
                    </a:lnTo>
                    <a:lnTo>
                      <a:pt x="3638" y="514"/>
                    </a:lnTo>
                    <a:lnTo>
                      <a:pt x="3638" y="495"/>
                    </a:lnTo>
                    <a:lnTo>
                      <a:pt x="3619" y="495"/>
                    </a:lnTo>
                    <a:lnTo>
                      <a:pt x="3638" y="476"/>
                    </a:lnTo>
                    <a:lnTo>
                      <a:pt x="3734" y="457"/>
                    </a:lnTo>
                    <a:lnTo>
                      <a:pt x="3734" y="438"/>
                    </a:lnTo>
                    <a:lnTo>
                      <a:pt x="3753" y="438"/>
                    </a:lnTo>
                    <a:lnTo>
                      <a:pt x="3753" y="419"/>
                    </a:lnTo>
                    <a:lnTo>
                      <a:pt x="3753" y="400"/>
                    </a:lnTo>
                    <a:lnTo>
                      <a:pt x="3771" y="400"/>
                    </a:lnTo>
                    <a:lnTo>
                      <a:pt x="3790" y="343"/>
                    </a:lnTo>
                    <a:lnTo>
                      <a:pt x="3810" y="343"/>
                    </a:lnTo>
                    <a:lnTo>
                      <a:pt x="3829" y="324"/>
                    </a:lnTo>
                    <a:lnTo>
                      <a:pt x="3848" y="305"/>
                    </a:lnTo>
                    <a:lnTo>
                      <a:pt x="3867" y="286"/>
                    </a:lnTo>
                    <a:lnTo>
                      <a:pt x="3886" y="267"/>
                    </a:lnTo>
                    <a:lnTo>
                      <a:pt x="3886" y="248"/>
                    </a:lnTo>
                    <a:lnTo>
                      <a:pt x="3886" y="228"/>
                    </a:lnTo>
                    <a:lnTo>
                      <a:pt x="3905" y="209"/>
                    </a:lnTo>
                    <a:lnTo>
                      <a:pt x="3905" y="191"/>
                    </a:lnTo>
                    <a:lnTo>
                      <a:pt x="3905" y="172"/>
                    </a:lnTo>
                    <a:lnTo>
                      <a:pt x="3867" y="152"/>
                    </a:lnTo>
                    <a:lnTo>
                      <a:pt x="3867" y="133"/>
                    </a:lnTo>
                    <a:lnTo>
                      <a:pt x="3848" y="95"/>
                    </a:lnTo>
                    <a:lnTo>
                      <a:pt x="3848" y="76"/>
                    </a:lnTo>
                    <a:lnTo>
                      <a:pt x="3867" y="76"/>
                    </a:lnTo>
                    <a:lnTo>
                      <a:pt x="3867" y="95"/>
                    </a:lnTo>
                    <a:lnTo>
                      <a:pt x="3867" y="38"/>
                    </a:lnTo>
                    <a:lnTo>
                      <a:pt x="3886" y="1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5" name="Freeform 15">
                <a:extLst>
                  <a:ext uri="{FF2B5EF4-FFF2-40B4-BE49-F238E27FC236}">
                    <a16:creationId xmlns:a16="http://schemas.microsoft.com/office/drawing/2014/main" id="{6EB87446-F998-5A41-BD70-BCB5370C0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0738" y="2000250"/>
                <a:ext cx="709612" cy="857250"/>
              </a:xfrm>
              <a:custGeom>
                <a:avLst/>
                <a:gdLst>
                  <a:gd name="T0" fmla="*/ 2147483646 w 3944"/>
                  <a:gd name="T1" fmla="*/ 2147483646 h 4763"/>
                  <a:gd name="T2" fmla="*/ 2147483646 w 3944"/>
                  <a:gd name="T3" fmla="*/ 2147483646 h 4763"/>
                  <a:gd name="T4" fmla="*/ 2147483646 w 3944"/>
                  <a:gd name="T5" fmla="*/ 2147483646 h 4763"/>
                  <a:gd name="T6" fmla="*/ 2147483646 w 3944"/>
                  <a:gd name="T7" fmla="*/ 2147483646 h 4763"/>
                  <a:gd name="T8" fmla="*/ 2147483646 w 3944"/>
                  <a:gd name="T9" fmla="*/ 0 h 4763"/>
                  <a:gd name="T10" fmla="*/ 2147483646 w 3944"/>
                  <a:gd name="T11" fmla="*/ 2147483646 h 4763"/>
                  <a:gd name="T12" fmla="*/ 2147483646 w 3944"/>
                  <a:gd name="T13" fmla="*/ 2147483646 h 4763"/>
                  <a:gd name="T14" fmla="*/ 2147483646 w 3944"/>
                  <a:gd name="T15" fmla="*/ 2147483646 h 4763"/>
                  <a:gd name="T16" fmla="*/ 2147483646 w 3944"/>
                  <a:gd name="T17" fmla="*/ 2147483646 h 4763"/>
                  <a:gd name="T18" fmla="*/ 2147483646 w 3944"/>
                  <a:gd name="T19" fmla="*/ 2147483646 h 4763"/>
                  <a:gd name="T20" fmla="*/ 2147483646 w 3944"/>
                  <a:gd name="T21" fmla="*/ 2147483646 h 4763"/>
                  <a:gd name="T22" fmla="*/ 2147483646 w 3944"/>
                  <a:gd name="T23" fmla="*/ 2147483646 h 4763"/>
                  <a:gd name="T24" fmla="*/ 2147483646 w 3944"/>
                  <a:gd name="T25" fmla="*/ 2147483646 h 4763"/>
                  <a:gd name="T26" fmla="*/ 2147483646 w 3944"/>
                  <a:gd name="T27" fmla="*/ 2147483646 h 4763"/>
                  <a:gd name="T28" fmla="*/ 2147483646 w 3944"/>
                  <a:gd name="T29" fmla="*/ 2147483646 h 4763"/>
                  <a:gd name="T30" fmla="*/ 2147483646 w 3944"/>
                  <a:gd name="T31" fmla="*/ 2147483646 h 4763"/>
                  <a:gd name="T32" fmla="*/ 2147483646 w 3944"/>
                  <a:gd name="T33" fmla="*/ 2147483646 h 4763"/>
                  <a:gd name="T34" fmla="*/ 2147483646 w 3944"/>
                  <a:gd name="T35" fmla="*/ 2147483646 h 4763"/>
                  <a:gd name="T36" fmla="*/ 2147483646 w 3944"/>
                  <a:gd name="T37" fmla="*/ 2147483646 h 4763"/>
                  <a:gd name="T38" fmla="*/ 2147483646 w 3944"/>
                  <a:gd name="T39" fmla="*/ 2147483646 h 4763"/>
                  <a:gd name="T40" fmla="*/ 2147483646 w 3944"/>
                  <a:gd name="T41" fmla="*/ 2147483646 h 4763"/>
                  <a:gd name="T42" fmla="*/ 2147483646 w 3944"/>
                  <a:gd name="T43" fmla="*/ 2147483646 h 4763"/>
                  <a:gd name="T44" fmla="*/ 2147483646 w 3944"/>
                  <a:gd name="T45" fmla="*/ 2147483646 h 4763"/>
                  <a:gd name="T46" fmla="*/ 2147483646 w 3944"/>
                  <a:gd name="T47" fmla="*/ 2147483646 h 4763"/>
                  <a:gd name="T48" fmla="*/ 2147483646 w 3944"/>
                  <a:gd name="T49" fmla="*/ 2147483646 h 4763"/>
                  <a:gd name="T50" fmla="*/ 2147483646 w 3944"/>
                  <a:gd name="T51" fmla="*/ 2147483646 h 4763"/>
                  <a:gd name="T52" fmla="*/ 2147483646 w 3944"/>
                  <a:gd name="T53" fmla="*/ 2147483646 h 4763"/>
                  <a:gd name="T54" fmla="*/ 2147483646 w 3944"/>
                  <a:gd name="T55" fmla="*/ 2147483646 h 4763"/>
                  <a:gd name="T56" fmla="*/ 2147483646 w 3944"/>
                  <a:gd name="T57" fmla="*/ 2147483646 h 4763"/>
                  <a:gd name="T58" fmla="*/ 2147483646 w 3944"/>
                  <a:gd name="T59" fmla="*/ 2147483646 h 4763"/>
                  <a:gd name="T60" fmla="*/ 2147483646 w 3944"/>
                  <a:gd name="T61" fmla="*/ 2147483646 h 4763"/>
                  <a:gd name="T62" fmla="*/ 2147483646 w 3944"/>
                  <a:gd name="T63" fmla="*/ 2147483646 h 4763"/>
                  <a:gd name="T64" fmla="*/ 2147483646 w 3944"/>
                  <a:gd name="T65" fmla="*/ 2147483646 h 4763"/>
                  <a:gd name="T66" fmla="*/ 2147483646 w 3944"/>
                  <a:gd name="T67" fmla="*/ 2147483646 h 4763"/>
                  <a:gd name="T68" fmla="*/ 2147483646 w 3944"/>
                  <a:gd name="T69" fmla="*/ 2147483646 h 4763"/>
                  <a:gd name="T70" fmla="*/ 2147483646 w 3944"/>
                  <a:gd name="T71" fmla="*/ 2147483646 h 4763"/>
                  <a:gd name="T72" fmla="*/ 2147483646 w 3944"/>
                  <a:gd name="T73" fmla="*/ 2147483646 h 4763"/>
                  <a:gd name="T74" fmla="*/ 2147483646 w 3944"/>
                  <a:gd name="T75" fmla="*/ 2147483646 h 4763"/>
                  <a:gd name="T76" fmla="*/ 2147483646 w 3944"/>
                  <a:gd name="T77" fmla="*/ 2147483646 h 4763"/>
                  <a:gd name="T78" fmla="*/ 2147483646 w 3944"/>
                  <a:gd name="T79" fmla="*/ 2147483646 h 4763"/>
                  <a:gd name="T80" fmla="*/ 2147483646 w 3944"/>
                  <a:gd name="T81" fmla="*/ 2147483646 h 4763"/>
                  <a:gd name="T82" fmla="*/ 2147483646 w 3944"/>
                  <a:gd name="T83" fmla="*/ 2147483646 h 4763"/>
                  <a:gd name="T84" fmla="*/ 2147483646 w 3944"/>
                  <a:gd name="T85" fmla="*/ 2147483646 h 4763"/>
                  <a:gd name="T86" fmla="*/ 2147483646 w 3944"/>
                  <a:gd name="T87" fmla="*/ 2147483646 h 4763"/>
                  <a:gd name="T88" fmla="*/ 2147483646 w 3944"/>
                  <a:gd name="T89" fmla="*/ 2147483646 h 4763"/>
                  <a:gd name="T90" fmla="*/ 2147483646 w 3944"/>
                  <a:gd name="T91" fmla="*/ 2147483646 h 4763"/>
                  <a:gd name="T92" fmla="*/ 2147483646 w 3944"/>
                  <a:gd name="T93" fmla="*/ 2147483646 h 4763"/>
                  <a:gd name="T94" fmla="*/ 2147483646 w 3944"/>
                  <a:gd name="T95" fmla="*/ 2147483646 h 4763"/>
                  <a:gd name="T96" fmla="*/ 2147483646 w 3944"/>
                  <a:gd name="T97" fmla="*/ 2147483646 h 4763"/>
                  <a:gd name="T98" fmla="*/ 2147483646 w 3944"/>
                  <a:gd name="T99" fmla="*/ 2147483646 h 4763"/>
                  <a:gd name="T100" fmla="*/ 2147483646 w 3944"/>
                  <a:gd name="T101" fmla="*/ 2147483646 h 4763"/>
                  <a:gd name="T102" fmla="*/ 2147483646 w 3944"/>
                  <a:gd name="T103" fmla="*/ 2147483646 h 4763"/>
                  <a:gd name="T104" fmla="*/ 2147483646 w 3944"/>
                  <a:gd name="T105" fmla="*/ 2147483646 h 4763"/>
                  <a:gd name="T106" fmla="*/ 2147483646 w 3944"/>
                  <a:gd name="T107" fmla="*/ 2147483646 h 4763"/>
                  <a:gd name="T108" fmla="*/ 2147483646 w 3944"/>
                  <a:gd name="T109" fmla="*/ 2147483646 h 4763"/>
                  <a:gd name="T110" fmla="*/ 2147483646 w 3944"/>
                  <a:gd name="T111" fmla="*/ 2147483646 h 4763"/>
                  <a:gd name="T112" fmla="*/ 2147483646 w 3944"/>
                  <a:gd name="T113" fmla="*/ 2147483646 h 4763"/>
                  <a:gd name="T114" fmla="*/ 2147483646 w 3944"/>
                  <a:gd name="T115" fmla="*/ 2147483646 h 4763"/>
                  <a:gd name="T116" fmla="*/ 2147483646 w 3944"/>
                  <a:gd name="T117" fmla="*/ 2147483646 h 4763"/>
                  <a:gd name="T118" fmla="*/ 2147483646 w 3944"/>
                  <a:gd name="T119" fmla="*/ 2147483646 h 4763"/>
                  <a:gd name="T120" fmla="*/ 2147483646 w 3944"/>
                  <a:gd name="T121" fmla="*/ 2147483646 h 47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44" h="4763">
                    <a:moveTo>
                      <a:pt x="190" y="210"/>
                    </a:moveTo>
                    <a:lnTo>
                      <a:pt x="190" y="210"/>
                    </a:lnTo>
                    <a:lnTo>
                      <a:pt x="190" y="190"/>
                    </a:lnTo>
                    <a:lnTo>
                      <a:pt x="190" y="171"/>
                    </a:lnTo>
                    <a:lnTo>
                      <a:pt x="171" y="153"/>
                    </a:lnTo>
                    <a:lnTo>
                      <a:pt x="171" y="134"/>
                    </a:lnTo>
                    <a:lnTo>
                      <a:pt x="152" y="114"/>
                    </a:lnTo>
                    <a:lnTo>
                      <a:pt x="133" y="114"/>
                    </a:lnTo>
                    <a:lnTo>
                      <a:pt x="114" y="114"/>
                    </a:lnTo>
                    <a:lnTo>
                      <a:pt x="133" y="95"/>
                    </a:lnTo>
                    <a:lnTo>
                      <a:pt x="171" y="76"/>
                    </a:lnTo>
                    <a:lnTo>
                      <a:pt x="228" y="76"/>
                    </a:lnTo>
                    <a:lnTo>
                      <a:pt x="267" y="76"/>
                    </a:lnTo>
                    <a:lnTo>
                      <a:pt x="285" y="95"/>
                    </a:lnTo>
                    <a:lnTo>
                      <a:pt x="324" y="95"/>
                    </a:lnTo>
                    <a:lnTo>
                      <a:pt x="343" y="114"/>
                    </a:lnTo>
                    <a:lnTo>
                      <a:pt x="343" y="95"/>
                    </a:lnTo>
                    <a:lnTo>
                      <a:pt x="324" y="76"/>
                    </a:lnTo>
                    <a:lnTo>
                      <a:pt x="343" y="95"/>
                    </a:lnTo>
                    <a:lnTo>
                      <a:pt x="476" y="76"/>
                    </a:lnTo>
                    <a:lnTo>
                      <a:pt x="495" y="76"/>
                    </a:lnTo>
                    <a:lnTo>
                      <a:pt x="514" y="76"/>
                    </a:lnTo>
                    <a:lnTo>
                      <a:pt x="533" y="76"/>
                    </a:lnTo>
                    <a:lnTo>
                      <a:pt x="552" y="57"/>
                    </a:lnTo>
                    <a:lnTo>
                      <a:pt x="571" y="76"/>
                    </a:lnTo>
                    <a:lnTo>
                      <a:pt x="571" y="95"/>
                    </a:lnTo>
                    <a:lnTo>
                      <a:pt x="590" y="76"/>
                    </a:lnTo>
                    <a:lnTo>
                      <a:pt x="629" y="57"/>
                    </a:lnTo>
                    <a:lnTo>
                      <a:pt x="647" y="57"/>
                    </a:lnTo>
                    <a:lnTo>
                      <a:pt x="819" y="38"/>
                    </a:lnTo>
                    <a:lnTo>
                      <a:pt x="857" y="19"/>
                    </a:lnTo>
                    <a:lnTo>
                      <a:pt x="876" y="19"/>
                    </a:lnTo>
                    <a:lnTo>
                      <a:pt x="876" y="0"/>
                    </a:lnTo>
                    <a:lnTo>
                      <a:pt x="895" y="0"/>
                    </a:lnTo>
                    <a:lnTo>
                      <a:pt x="914" y="0"/>
                    </a:lnTo>
                    <a:lnTo>
                      <a:pt x="971" y="19"/>
                    </a:lnTo>
                    <a:lnTo>
                      <a:pt x="1105" y="19"/>
                    </a:lnTo>
                    <a:lnTo>
                      <a:pt x="1181" y="38"/>
                    </a:lnTo>
                    <a:lnTo>
                      <a:pt x="1200" y="57"/>
                    </a:lnTo>
                    <a:lnTo>
                      <a:pt x="1219" y="57"/>
                    </a:lnTo>
                    <a:lnTo>
                      <a:pt x="1238" y="57"/>
                    </a:lnTo>
                    <a:lnTo>
                      <a:pt x="1238" y="38"/>
                    </a:lnTo>
                    <a:lnTo>
                      <a:pt x="1257" y="38"/>
                    </a:lnTo>
                    <a:lnTo>
                      <a:pt x="1276" y="38"/>
                    </a:lnTo>
                    <a:lnTo>
                      <a:pt x="1295" y="57"/>
                    </a:lnTo>
                    <a:lnTo>
                      <a:pt x="1314" y="57"/>
                    </a:lnTo>
                    <a:lnTo>
                      <a:pt x="1352" y="57"/>
                    </a:lnTo>
                    <a:lnTo>
                      <a:pt x="1371" y="57"/>
                    </a:lnTo>
                    <a:lnTo>
                      <a:pt x="1447" y="114"/>
                    </a:lnTo>
                    <a:lnTo>
                      <a:pt x="1467" y="114"/>
                    </a:lnTo>
                    <a:lnTo>
                      <a:pt x="1486" y="114"/>
                    </a:lnTo>
                    <a:lnTo>
                      <a:pt x="1543" y="171"/>
                    </a:lnTo>
                    <a:lnTo>
                      <a:pt x="1562" y="171"/>
                    </a:lnTo>
                    <a:lnTo>
                      <a:pt x="1562" y="190"/>
                    </a:lnTo>
                    <a:lnTo>
                      <a:pt x="1600" y="210"/>
                    </a:lnTo>
                    <a:lnTo>
                      <a:pt x="1619" y="210"/>
                    </a:lnTo>
                    <a:lnTo>
                      <a:pt x="1600" y="229"/>
                    </a:lnTo>
                    <a:lnTo>
                      <a:pt x="1619" y="229"/>
                    </a:lnTo>
                    <a:lnTo>
                      <a:pt x="1638" y="229"/>
                    </a:lnTo>
                    <a:lnTo>
                      <a:pt x="1619" y="229"/>
                    </a:lnTo>
                    <a:lnTo>
                      <a:pt x="1638" y="210"/>
                    </a:lnTo>
                    <a:lnTo>
                      <a:pt x="1657" y="210"/>
                    </a:lnTo>
                    <a:lnTo>
                      <a:pt x="1695" y="229"/>
                    </a:lnTo>
                    <a:lnTo>
                      <a:pt x="1714" y="229"/>
                    </a:lnTo>
                    <a:lnTo>
                      <a:pt x="1714" y="248"/>
                    </a:lnTo>
                    <a:lnTo>
                      <a:pt x="1752" y="286"/>
                    </a:lnTo>
                    <a:lnTo>
                      <a:pt x="1828" y="324"/>
                    </a:lnTo>
                    <a:lnTo>
                      <a:pt x="1828" y="343"/>
                    </a:lnTo>
                    <a:lnTo>
                      <a:pt x="1924" y="362"/>
                    </a:lnTo>
                    <a:lnTo>
                      <a:pt x="1924" y="381"/>
                    </a:lnTo>
                    <a:lnTo>
                      <a:pt x="1943" y="381"/>
                    </a:lnTo>
                    <a:lnTo>
                      <a:pt x="1943" y="362"/>
                    </a:lnTo>
                    <a:lnTo>
                      <a:pt x="1962" y="362"/>
                    </a:lnTo>
                    <a:lnTo>
                      <a:pt x="1962" y="381"/>
                    </a:lnTo>
                    <a:lnTo>
                      <a:pt x="1981" y="400"/>
                    </a:lnTo>
                    <a:lnTo>
                      <a:pt x="2019" y="419"/>
                    </a:lnTo>
                    <a:lnTo>
                      <a:pt x="2038" y="419"/>
                    </a:lnTo>
                    <a:lnTo>
                      <a:pt x="2038" y="438"/>
                    </a:lnTo>
                    <a:lnTo>
                      <a:pt x="2114" y="476"/>
                    </a:lnTo>
                    <a:lnTo>
                      <a:pt x="2133" y="495"/>
                    </a:lnTo>
                    <a:lnTo>
                      <a:pt x="2152" y="515"/>
                    </a:lnTo>
                    <a:lnTo>
                      <a:pt x="2171" y="515"/>
                    </a:lnTo>
                    <a:lnTo>
                      <a:pt x="2190" y="534"/>
                    </a:lnTo>
                    <a:lnTo>
                      <a:pt x="2209" y="534"/>
                    </a:lnTo>
                    <a:lnTo>
                      <a:pt x="2209" y="552"/>
                    </a:lnTo>
                    <a:lnTo>
                      <a:pt x="2229" y="552"/>
                    </a:lnTo>
                    <a:lnTo>
                      <a:pt x="2266" y="552"/>
                    </a:lnTo>
                    <a:lnTo>
                      <a:pt x="2285" y="552"/>
                    </a:lnTo>
                    <a:lnTo>
                      <a:pt x="2305" y="571"/>
                    </a:lnTo>
                    <a:lnTo>
                      <a:pt x="2324" y="591"/>
                    </a:lnTo>
                    <a:lnTo>
                      <a:pt x="2343" y="610"/>
                    </a:lnTo>
                    <a:lnTo>
                      <a:pt x="2362" y="667"/>
                    </a:lnTo>
                    <a:lnTo>
                      <a:pt x="2381" y="667"/>
                    </a:lnTo>
                    <a:lnTo>
                      <a:pt x="2400" y="667"/>
                    </a:lnTo>
                    <a:lnTo>
                      <a:pt x="2419" y="686"/>
                    </a:lnTo>
                    <a:lnTo>
                      <a:pt x="2419" y="705"/>
                    </a:lnTo>
                    <a:lnTo>
                      <a:pt x="2476" y="705"/>
                    </a:lnTo>
                    <a:lnTo>
                      <a:pt x="2476" y="743"/>
                    </a:lnTo>
                    <a:lnTo>
                      <a:pt x="2514" y="762"/>
                    </a:lnTo>
                    <a:lnTo>
                      <a:pt x="2533" y="781"/>
                    </a:lnTo>
                    <a:lnTo>
                      <a:pt x="2571" y="781"/>
                    </a:lnTo>
                    <a:lnTo>
                      <a:pt x="2571" y="800"/>
                    </a:lnTo>
                    <a:lnTo>
                      <a:pt x="2590" y="819"/>
                    </a:lnTo>
                    <a:lnTo>
                      <a:pt x="2610" y="838"/>
                    </a:lnTo>
                    <a:lnTo>
                      <a:pt x="2666" y="838"/>
                    </a:lnTo>
                    <a:lnTo>
                      <a:pt x="2724" y="876"/>
                    </a:lnTo>
                    <a:lnTo>
                      <a:pt x="2762" y="876"/>
                    </a:lnTo>
                    <a:lnTo>
                      <a:pt x="2781" y="857"/>
                    </a:lnTo>
                    <a:lnTo>
                      <a:pt x="2800" y="876"/>
                    </a:lnTo>
                    <a:lnTo>
                      <a:pt x="2819" y="914"/>
                    </a:lnTo>
                    <a:lnTo>
                      <a:pt x="2838" y="933"/>
                    </a:lnTo>
                    <a:lnTo>
                      <a:pt x="2838" y="952"/>
                    </a:lnTo>
                    <a:lnTo>
                      <a:pt x="2857" y="991"/>
                    </a:lnTo>
                    <a:lnTo>
                      <a:pt x="2876" y="1010"/>
                    </a:lnTo>
                    <a:lnTo>
                      <a:pt x="2933" y="1067"/>
                    </a:lnTo>
                    <a:lnTo>
                      <a:pt x="2971" y="1086"/>
                    </a:lnTo>
                    <a:lnTo>
                      <a:pt x="2991" y="1105"/>
                    </a:lnTo>
                    <a:lnTo>
                      <a:pt x="3047" y="1181"/>
                    </a:lnTo>
                    <a:lnTo>
                      <a:pt x="3123" y="1277"/>
                    </a:lnTo>
                    <a:lnTo>
                      <a:pt x="3200" y="1353"/>
                    </a:lnTo>
                    <a:lnTo>
                      <a:pt x="3276" y="1429"/>
                    </a:lnTo>
                    <a:lnTo>
                      <a:pt x="3295" y="1429"/>
                    </a:lnTo>
                    <a:lnTo>
                      <a:pt x="3352" y="1486"/>
                    </a:lnTo>
                    <a:lnTo>
                      <a:pt x="3372" y="1505"/>
                    </a:lnTo>
                    <a:lnTo>
                      <a:pt x="3390" y="1505"/>
                    </a:lnTo>
                    <a:lnTo>
                      <a:pt x="3428" y="1505"/>
                    </a:lnTo>
                    <a:lnTo>
                      <a:pt x="3448" y="1505"/>
                    </a:lnTo>
                    <a:lnTo>
                      <a:pt x="3486" y="1619"/>
                    </a:lnTo>
                    <a:lnTo>
                      <a:pt x="3524" y="1658"/>
                    </a:lnTo>
                    <a:lnTo>
                      <a:pt x="3543" y="1676"/>
                    </a:lnTo>
                    <a:lnTo>
                      <a:pt x="3600" y="1714"/>
                    </a:lnTo>
                    <a:lnTo>
                      <a:pt x="3638" y="1734"/>
                    </a:lnTo>
                    <a:lnTo>
                      <a:pt x="3657" y="1734"/>
                    </a:lnTo>
                    <a:lnTo>
                      <a:pt x="3676" y="1734"/>
                    </a:lnTo>
                    <a:lnTo>
                      <a:pt x="3676" y="1714"/>
                    </a:lnTo>
                    <a:lnTo>
                      <a:pt x="3695" y="1734"/>
                    </a:lnTo>
                    <a:lnTo>
                      <a:pt x="3753" y="1753"/>
                    </a:lnTo>
                    <a:lnTo>
                      <a:pt x="3848" y="1790"/>
                    </a:lnTo>
                    <a:lnTo>
                      <a:pt x="3885" y="1810"/>
                    </a:lnTo>
                    <a:lnTo>
                      <a:pt x="3905" y="1829"/>
                    </a:lnTo>
                    <a:lnTo>
                      <a:pt x="3943" y="1905"/>
                    </a:lnTo>
                    <a:lnTo>
                      <a:pt x="3657" y="2000"/>
                    </a:lnTo>
                    <a:lnTo>
                      <a:pt x="3619" y="2019"/>
                    </a:lnTo>
                    <a:lnTo>
                      <a:pt x="3600" y="2038"/>
                    </a:lnTo>
                    <a:lnTo>
                      <a:pt x="3486" y="2134"/>
                    </a:lnTo>
                    <a:lnTo>
                      <a:pt x="3409" y="2286"/>
                    </a:lnTo>
                    <a:lnTo>
                      <a:pt x="3295" y="2515"/>
                    </a:lnTo>
                    <a:lnTo>
                      <a:pt x="3219" y="2610"/>
                    </a:lnTo>
                    <a:lnTo>
                      <a:pt x="3219" y="2629"/>
                    </a:lnTo>
                    <a:lnTo>
                      <a:pt x="3200" y="2629"/>
                    </a:lnTo>
                    <a:lnTo>
                      <a:pt x="3181" y="2648"/>
                    </a:lnTo>
                    <a:lnTo>
                      <a:pt x="3143" y="2724"/>
                    </a:lnTo>
                    <a:lnTo>
                      <a:pt x="3143" y="2743"/>
                    </a:lnTo>
                    <a:lnTo>
                      <a:pt x="3162" y="2781"/>
                    </a:lnTo>
                    <a:lnTo>
                      <a:pt x="3143" y="2781"/>
                    </a:lnTo>
                    <a:lnTo>
                      <a:pt x="3123" y="2819"/>
                    </a:lnTo>
                    <a:lnTo>
                      <a:pt x="3105" y="2838"/>
                    </a:lnTo>
                    <a:lnTo>
                      <a:pt x="3105" y="2857"/>
                    </a:lnTo>
                    <a:lnTo>
                      <a:pt x="3105" y="2895"/>
                    </a:lnTo>
                    <a:lnTo>
                      <a:pt x="3086" y="2914"/>
                    </a:lnTo>
                    <a:lnTo>
                      <a:pt x="2991" y="3029"/>
                    </a:lnTo>
                    <a:lnTo>
                      <a:pt x="2971" y="3029"/>
                    </a:lnTo>
                    <a:lnTo>
                      <a:pt x="2971" y="3048"/>
                    </a:lnTo>
                    <a:lnTo>
                      <a:pt x="2971" y="3067"/>
                    </a:lnTo>
                    <a:lnTo>
                      <a:pt x="2952" y="3067"/>
                    </a:lnTo>
                    <a:lnTo>
                      <a:pt x="2952" y="3086"/>
                    </a:lnTo>
                    <a:lnTo>
                      <a:pt x="2914" y="3105"/>
                    </a:lnTo>
                    <a:lnTo>
                      <a:pt x="2895" y="3105"/>
                    </a:lnTo>
                    <a:lnTo>
                      <a:pt x="2876" y="3105"/>
                    </a:lnTo>
                    <a:lnTo>
                      <a:pt x="2876" y="3086"/>
                    </a:lnTo>
                    <a:lnTo>
                      <a:pt x="2857" y="3086"/>
                    </a:lnTo>
                    <a:lnTo>
                      <a:pt x="2838" y="3067"/>
                    </a:lnTo>
                    <a:lnTo>
                      <a:pt x="2819" y="3067"/>
                    </a:lnTo>
                    <a:lnTo>
                      <a:pt x="2819" y="3086"/>
                    </a:lnTo>
                    <a:lnTo>
                      <a:pt x="2800" y="3086"/>
                    </a:lnTo>
                    <a:lnTo>
                      <a:pt x="2781" y="3124"/>
                    </a:lnTo>
                    <a:lnTo>
                      <a:pt x="2762" y="3124"/>
                    </a:lnTo>
                    <a:lnTo>
                      <a:pt x="2762" y="3143"/>
                    </a:lnTo>
                    <a:lnTo>
                      <a:pt x="2762" y="3162"/>
                    </a:lnTo>
                    <a:lnTo>
                      <a:pt x="2743" y="3181"/>
                    </a:lnTo>
                    <a:lnTo>
                      <a:pt x="2724" y="3200"/>
                    </a:lnTo>
                    <a:lnTo>
                      <a:pt x="2705" y="3219"/>
                    </a:lnTo>
                    <a:lnTo>
                      <a:pt x="2705" y="3238"/>
                    </a:lnTo>
                    <a:lnTo>
                      <a:pt x="2686" y="3258"/>
                    </a:lnTo>
                    <a:lnTo>
                      <a:pt x="2686" y="3276"/>
                    </a:lnTo>
                    <a:lnTo>
                      <a:pt x="2666" y="3276"/>
                    </a:lnTo>
                    <a:lnTo>
                      <a:pt x="2686" y="3295"/>
                    </a:lnTo>
                    <a:lnTo>
                      <a:pt x="2666" y="3334"/>
                    </a:lnTo>
                    <a:lnTo>
                      <a:pt x="2666" y="3353"/>
                    </a:lnTo>
                    <a:lnTo>
                      <a:pt x="2666" y="3372"/>
                    </a:lnTo>
                    <a:lnTo>
                      <a:pt x="2647" y="3372"/>
                    </a:lnTo>
                    <a:lnTo>
                      <a:pt x="2647" y="3390"/>
                    </a:lnTo>
                    <a:lnTo>
                      <a:pt x="2666" y="3390"/>
                    </a:lnTo>
                    <a:lnTo>
                      <a:pt x="2686" y="3390"/>
                    </a:lnTo>
                    <a:lnTo>
                      <a:pt x="2705" y="3390"/>
                    </a:lnTo>
                    <a:lnTo>
                      <a:pt x="2724" y="3372"/>
                    </a:lnTo>
                    <a:lnTo>
                      <a:pt x="2724" y="3390"/>
                    </a:lnTo>
                    <a:lnTo>
                      <a:pt x="2724" y="3410"/>
                    </a:lnTo>
                    <a:lnTo>
                      <a:pt x="2705" y="3429"/>
                    </a:lnTo>
                    <a:lnTo>
                      <a:pt x="2705" y="3448"/>
                    </a:lnTo>
                    <a:lnTo>
                      <a:pt x="2686" y="3467"/>
                    </a:lnTo>
                    <a:lnTo>
                      <a:pt x="2629" y="3639"/>
                    </a:lnTo>
                    <a:lnTo>
                      <a:pt x="2610" y="3657"/>
                    </a:lnTo>
                    <a:lnTo>
                      <a:pt x="2610" y="3676"/>
                    </a:lnTo>
                    <a:lnTo>
                      <a:pt x="2629" y="3676"/>
                    </a:lnTo>
                    <a:lnTo>
                      <a:pt x="2629" y="3695"/>
                    </a:lnTo>
                    <a:lnTo>
                      <a:pt x="2629" y="3715"/>
                    </a:lnTo>
                    <a:lnTo>
                      <a:pt x="2647" y="3715"/>
                    </a:lnTo>
                    <a:lnTo>
                      <a:pt x="2647" y="3734"/>
                    </a:lnTo>
                    <a:lnTo>
                      <a:pt x="2647" y="3753"/>
                    </a:lnTo>
                    <a:lnTo>
                      <a:pt x="2629" y="3753"/>
                    </a:lnTo>
                    <a:lnTo>
                      <a:pt x="2610" y="3791"/>
                    </a:lnTo>
                    <a:lnTo>
                      <a:pt x="2610" y="3810"/>
                    </a:lnTo>
                    <a:lnTo>
                      <a:pt x="2590" y="3829"/>
                    </a:lnTo>
                    <a:lnTo>
                      <a:pt x="2571" y="3829"/>
                    </a:lnTo>
                    <a:lnTo>
                      <a:pt x="2552" y="3848"/>
                    </a:lnTo>
                    <a:lnTo>
                      <a:pt x="2533" y="3867"/>
                    </a:lnTo>
                    <a:lnTo>
                      <a:pt x="2533" y="3905"/>
                    </a:lnTo>
                    <a:lnTo>
                      <a:pt x="2533" y="3924"/>
                    </a:lnTo>
                    <a:lnTo>
                      <a:pt x="2533" y="3943"/>
                    </a:lnTo>
                    <a:lnTo>
                      <a:pt x="2533" y="3962"/>
                    </a:lnTo>
                    <a:lnTo>
                      <a:pt x="2552" y="3962"/>
                    </a:lnTo>
                    <a:lnTo>
                      <a:pt x="2571" y="3962"/>
                    </a:lnTo>
                    <a:lnTo>
                      <a:pt x="2571" y="3981"/>
                    </a:lnTo>
                    <a:lnTo>
                      <a:pt x="2590" y="3981"/>
                    </a:lnTo>
                    <a:lnTo>
                      <a:pt x="2590" y="4019"/>
                    </a:lnTo>
                    <a:lnTo>
                      <a:pt x="2590" y="4038"/>
                    </a:lnTo>
                    <a:lnTo>
                      <a:pt x="2590" y="4057"/>
                    </a:lnTo>
                    <a:lnTo>
                      <a:pt x="2590" y="4096"/>
                    </a:lnTo>
                    <a:lnTo>
                      <a:pt x="2590" y="4115"/>
                    </a:lnTo>
                    <a:lnTo>
                      <a:pt x="2610" y="4115"/>
                    </a:lnTo>
                    <a:lnTo>
                      <a:pt x="2629" y="4115"/>
                    </a:lnTo>
                    <a:lnTo>
                      <a:pt x="2629" y="4133"/>
                    </a:lnTo>
                    <a:lnTo>
                      <a:pt x="2647" y="4133"/>
                    </a:lnTo>
                    <a:lnTo>
                      <a:pt x="2647" y="4152"/>
                    </a:lnTo>
                    <a:lnTo>
                      <a:pt x="2666" y="4172"/>
                    </a:lnTo>
                    <a:lnTo>
                      <a:pt x="2686" y="4172"/>
                    </a:lnTo>
                    <a:lnTo>
                      <a:pt x="2705" y="4172"/>
                    </a:lnTo>
                    <a:lnTo>
                      <a:pt x="2724" y="4191"/>
                    </a:lnTo>
                    <a:lnTo>
                      <a:pt x="2724" y="4229"/>
                    </a:lnTo>
                    <a:lnTo>
                      <a:pt x="2724" y="4248"/>
                    </a:lnTo>
                    <a:lnTo>
                      <a:pt x="2724" y="4267"/>
                    </a:lnTo>
                    <a:lnTo>
                      <a:pt x="2724" y="4286"/>
                    </a:lnTo>
                    <a:lnTo>
                      <a:pt x="2705" y="4286"/>
                    </a:lnTo>
                    <a:lnTo>
                      <a:pt x="2705" y="4305"/>
                    </a:lnTo>
                    <a:lnTo>
                      <a:pt x="2686" y="4343"/>
                    </a:lnTo>
                    <a:lnTo>
                      <a:pt x="2686" y="4362"/>
                    </a:lnTo>
                    <a:lnTo>
                      <a:pt x="2666" y="4381"/>
                    </a:lnTo>
                    <a:lnTo>
                      <a:pt x="2647" y="4381"/>
                    </a:lnTo>
                    <a:lnTo>
                      <a:pt x="2629" y="4381"/>
                    </a:lnTo>
                    <a:lnTo>
                      <a:pt x="2629" y="4400"/>
                    </a:lnTo>
                    <a:lnTo>
                      <a:pt x="2647" y="4419"/>
                    </a:lnTo>
                    <a:lnTo>
                      <a:pt x="2629" y="4438"/>
                    </a:lnTo>
                    <a:lnTo>
                      <a:pt x="2629" y="4457"/>
                    </a:lnTo>
                    <a:lnTo>
                      <a:pt x="2610" y="4477"/>
                    </a:lnTo>
                    <a:lnTo>
                      <a:pt x="2590" y="4496"/>
                    </a:lnTo>
                    <a:lnTo>
                      <a:pt x="2571" y="4496"/>
                    </a:lnTo>
                    <a:lnTo>
                      <a:pt x="2571" y="4514"/>
                    </a:lnTo>
                    <a:lnTo>
                      <a:pt x="2571" y="4533"/>
                    </a:lnTo>
                    <a:lnTo>
                      <a:pt x="2552" y="4553"/>
                    </a:lnTo>
                    <a:lnTo>
                      <a:pt x="2533" y="4553"/>
                    </a:lnTo>
                    <a:lnTo>
                      <a:pt x="2514" y="4572"/>
                    </a:lnTo>
                    <a:lnTo>
                      <a:pt x="2495" y="4572"/>
                    </a:lnTo>
                    <a:lnTo>
                      <a:pt x="2476" y="4572"/>
                    </a:lnTo>
                    <a:lnTo>
                      <a:pt x="2457" y="4572"/>
                    </a:lnTo>
                    <a:lnTo>
                      <a:pt x="2457" y="4591"/>
                    </a:lnTo>
                    <a:lnTo>
                      <a:pt x="2438" y="4610"/>
                    </a:lnTo>
                    <a:lnTo>
                      <a:pt x="2438" y="4629"/>
                    </a:lnTo>
                    <a:lnTo>
                      <a:pt x="2419" y="4610"/>
                    </a:lnTo>
                    <a:lnTo>
                      <a:pt x="2419" y="4629"/>
                    </a:lnTo>
                    <a:lnTo>
                      <a:pt x="2400" y="4629"/>
                    </a:lnTo>
                    <a:lnTo>
                      <a:pt x="2400" y="4648"/>
                    </a:lnTo>
                    <a:lnTo>
                      <a:pt x="2381" y="4667"/>
                    </a:lnTo>
                    <a:lnTo>
                      <a:pt x="2362" y="4667"/>
                    </a:lnTo>
                    <a:lnTo>
                      <a:pt x="2343" y="4705"/>
                    </a:lnTo>
                    <a:lnTo>
                      <a:pt x="2343" y="4724"/>
                    </a:lnTo>
                    <a:lnTo>
                      <a:pt x="2324" y="4743"/>
                    </a:lnTo>
                    <a:lnTo>
                      <a:pt x="2324" y="4762"/>
                    </a:lnTo>
                    <a:lnTo>
                      <a:pt x="2305" y="4762"/>
                    </a:lnTo>
                    <a:lnTo>
                      <a:pt x="2305" y="4743"/>
                    </a:lnTo>
                    <a:lnTo>
                      <a:pt x="2285" y="4724"/>
                    </a:lnTo>
                    <a:lnTo>
                      <a:pt x="2266" y="4743"/>
                    </a:lnTo>
                    <a:lnTo>
                      <a:pt x="2248" y="4762"/>
                    </a:lnTo>
                    <a:lnTo>
                      <a:pt x="2229" y="4762"/>
                    </a:lnTo>
                    <a:lnTo>
                      <a:pt x="2209" y="4762"/>
                    </a:lnTo>
                    <a:lnTo>
                      <a:pt x="2209" y="4743"/>
                    </a:lnTo>
                    <a:lnTo>
                      <a:pt x="2190" y="4667"/>
                    </a:lnTo>
                    <a:lnTo>
                      <a:pt x="2190" y="4648"/>
                    </a:lnTo>
                    <a:lnTo>
                      <a:pt x="2171" y="4648"/>
                    </a:lnTo>
                    <a:lnTo>
                      <a:pt x="2133" y="4629"/>
                    </a:lnTo>
                    <a:lnTo>
                      <a:pt x="2114" y="4610"/>
                    </a:lnTo>
                    <a:lnTo>
                      <a:pt x="2057" y="4591"/>
                    </a:lnTo>
                    <a:lnTo>
                      <a:pt x="2038" y="4591"/>
                    </a:lnTo>
                    <a:lnTo>
                      <a:pt x="2000" y="4533"/>
                    </a:lnTo>
                    <a:lnTo>
                      <a:pt x="1981" y="4496"/>
                    </a:lnTo>
                    <a:lnTo>
                      <a:pt x="1962" y="4477"/>
                    </a:lnTo>
                    <a:lnTo>
                      <a:pt x="1943" y="4457"/>
                    </a:lnTo>
                    <a:lnTo>
                      <a:pt x="1924" y="4457"/>
                    </a:lnTo>
                    <a:lnTo>
                      <a:pt x="1885" y="4457"/>
                    </a:lnTo>
                    <a:lnTo>
                      <a:pt x="1848" y="4419"/>
                    </a:lnTo>
                    <a:lnTo>
                      <a:pt x="1828" y="4419"/>
                    </a:lnTo>
                    <a:lnTo>
                      <a:pt x="1809" y="4400"/>
                    </a:lnTo>
                    <a:lnTo>
                      <a:pt x="1790" y="4400"/>
                    </a:lnTo>
                    <a:lnTo>
                      <a:pt x="1771" y="4381"/>
                    </a:lnTo>
                    <a:lnTo>
                      <a:pt x="1752" y="4362"/>
                    </a:lnTo>
                    <a:lnTo>
                      <a:pt x="1695" y="4324"/>
                    </a:lnTo>
                    <a:lnTo>
                      <a:pt x="1676" y="4305"/>
                    </a:lnTo>
                    <a:lnTo>
                      <a:pt x="1505" y="4286"/>
                    </a:lnTo>
                    <a:lnTo>
                      <a:pt x="1428" y="4286"/>
                    </a:lnTo>
                    <a:lnTo>
                      <a:pt x="1391" y="4286"/>
                    </a:lnTo>
                    <a:lnTo>
                      <a:pt x="1352" y="4305"/>
                    </a:lnTo>
                    <a:lnTo>
                      <a:pt x="1314" y="4324"/>
                    </a:lnTo>
                    <a:lnTo>
                      <a:pt x="1295" y="4343"/>
                    </a:lnTo>
                    <a:lnTo>
                      <a:pt x="1219" y="4343"/>
                    </a:lnTo>
                    <a:lnTo>
                      <a:pt x="1200" y="4343"/>
                    </a:lnTo>
                    <a:lnTo>
                      <a:pt x="1105" y="4324"/>
                    </a:lnTo>
                    <a:lnTo>
                      <a:pt x="1086" y="4324"/>
                    </a:lnTo>
                    <a:lnTo>
                      <a:pt x="857" y="4324"/>
                    </a:lnTo>
                    <a:lnTo>
                      <a:pt x="857" y="4267"/>
                    </a:lnTo>
                    <a:lnTo>
                      <a:pt x="857" y="4248"/>
                    </a:lnTo>
                    <a:lnTo>
                      <a:pt x="857" y="4229"/>
                    </a:lnTo>
                    <a:lnTo>
                      <a:pt x="838" y="4229"/>
                    </a:lnTo>
                    <a:lnTo>
                      <a:pt x="838" y="4210"/>
                    </a:lnTo>
                    <a:lnTo>
                      <a:pt x="819" y="4210"/>
                    </a:lnTo>
                    <a:lnTo>
                      <a:pt x="819" y="4172"/>
                    </a:lnTo>
                    <a:lnTo>
                      <a:pt x="819" y="4152"/>
                    </a:lnTo>
                    <a:lnTo>
                      <a:pt x="819" y="4133"/>
                    </a:lnTo>
                    <a:lnTo>
                      <a:pt x="876" y="3962"/>
                    </a:lnTo>
                    <a:lnTo>
                      <a:pt x="876" y="3943"/>
                    </a:lnTo>
                    <a:lnTo>
                      <a:pt x="952" y="3867"/>
                    </a:lnTo>
                    <a:lnTo>
                      <a:pt x="952" y="3848"/>
                    </a:lnTo>
                    <a:lnTo>
                      <a:pt x="971" y="3810"/>
                    </a:lnTo>
                    <a:lnTo>
                      <a:pt x="971" y="3791"/>
                    </a:lnTo>
                    <a:lnTo>
                      <a:pt x="971" y="3771"/>
                    </a:lnTo>
                    <a:lnTo>
                      <a:pt x="952" y="3771"/>
                    </a:lnTo>
                    <a:lnTo>
                      <a:pt x="933" y="3753"/>
                    </a:lnTo>
                    <a:lnTo>
                      <a:pt x="933" y="3734"/>
                    </a:lnTo>
                    <a:lnTo>
                      <a:pt x="914" y="3715"/>
                    </a:lnTo>
                    <a:lnTo>
                      <a:pt x="914" y="3695"/>
                    </a:lnTo>
                    <a:lnTo>
                      <a:pt x="781" y="3676"/>
                    </a:lnTo>
                    <a:lnTo>
                      <a:pt x="761" y="3676"/>
                    </a:lnTo>
                    <a:lnTo>
                      <a:pt x="743" y="3657"/>
                    </a:lnTo>
                    <a:lnTo>
                      <a:pt x="705" y="3639"/>
                    </a:lnTo>
                    <a:lnTo>
                      <a:pt x="685" y="3639"/>
                    </a:lnTo>
                    <a:lnTo>
                      <a:pt x="685" y="3619"/>
                    </a:lnTo>
                    <a:lnTo>
                      <a:pt x="685" y="3581"/>
                    </a:lnTo>
                    <a:lnTo>
                      <a:pt x="685" y="3543"/>
                    </a:lnTo>
                    <a:lnTo>
                      <a:pt x="666" y="3524"/>
                    </a:lnTo>
                    <a:lnTo>
                      <a:pt x="629" y="3486"/>
                    </a:lnTo>
                    <a:lnTo>
                      <a:pt x="629" y="3448"/>
                    </a:lnTo>
                    <a:lnTo>
                      <a:pt x="609" y="3390"/>
                    </a:lnTo>
                    <a:lnTo>
                      <a:pt x="609" y="3372"/>
                    </a:lnTo>
                    <a:lnTo>
                      <a:pt x="609" y="3334"/>
                    </a:lnTo>
                    <a:lnTo>
                      <a:pt x="609" y="3314"/>
                    </a:lnTo>
                    <a:lnTo>
                      <a:pt x="609" y="3295"/>
                    </a:lnTo>
                    <a:lnTo>
                      <a:pt x="609" y="3276"/>
                    </a:lnTo>
                    <a:lnTo>
                      <a:pt x="609" y="3258"/>
                    </a:lnTo>
                    <a:lnTo>
                      <a:pt x="552" y="3086"/>
                    </a:lnTo>
                    <a:lnTo>
                      <a:pt x="533" y="3067"/>
                    </a:lnTo>
                    <a:lnTo>
                      <a:pt x="514" y="3029"/>
                    </a:lnTo>
                    <a:lnTo>
                      <a:pt x="514" y="3009"/>
                    </a:lnTo>
                    <a:lnTo>
                      <a:pt x="533" y="2991"/>
                    </a:lnTo>
                    <a:lnTo>
                      <a:pt x="533" y="2972"/>
                    </a:lnTo>
                    <a:lnTo>
                      <a:pt x="514" y="2914"/>
                    </a:lnTo>
                    <a:lnTo>
                      <a:pt x="514" y="2800"/>
                    </a:lnTo>
                    <a:lnTo>
                      <a:pt x="495" y="2743"/>
                    </a:lnTo>
                    <a:lnTo>
                      <a:pt x="495" y="2705"/>
                    </a:lnTo>
                    <a:lnTo>
                      <a:pt x="495" y="2648"/>
                    </a:lnTo>
                    <a:lnTo>
                      <a:pt x="476" y="2533"/>
                    </a:lnTo>
                    <a:lnTo>
                      <a:pt x="476" y="2496"/>
                    </a:lnTo>
                    <a:lnTo>
                      <a:pt x="476" y="2476"/>
                    </a:lnTo>
                    <a:lnTo>
                      <a:pt x="476" y="2457"/>
                    </a:lnTo>
                    <a:lnTo>
                      <a:pt x="457" y="2457"/>
                    </a:lnTo>
                    <a:lnTo>
                      <a:pt x="438" y="2438"/>
                    </a:lnTo>
                    <a:lnTo>
                      <a:pt x="419" y="2419"/>
                    </a:lnTo>
                    <a:lnTo>
                      <a:pt x="400" y="2419"/>
                    </a:lnTo>
                    <a:lnTo>
                      <a:pt x="381" y="2400"/>
                    </a:lnTo>
                    <a:lnTo>
                      <a:pt x="362" y="2381"/>
                    </a:lnTo>
                    <a:lnTo>
                      <a:pt x="362" y="2362"/>
                    </a:lnTo>
                    <a:lnTo>
                      <a:pt x="362" y="2324"/>
                    </a:lnTo>
                    <a:lnTo>
                      <a:pt x="362" y="2305"/>
                    </a:lnTo>
                    <a:lnTo>
                      <a:pt x="362" y="2267"/>
                    </a:lnTo>
                    <a:lnTo>
                      <a:pt x="362" y="2229"/>
                    </a:lnTo>
                    <a:lnTo>
                      <a:pt x="343" y="2210"/>
                    </a:lnTo>
                    <a:lnTo>
                      <a:pt x="324" y="2171"/>
                    </a:lnTo>
                    <a:lnTo>
                      <a:pt x="324" y="2152"/>
                    </a:lnTo>
                    <a:lnTo>
                      <a:pt x="304" y="2134"/>
                    </a:lnTo>
                    <a:lnTo>
                      <a:pt x="304" y="2115"/>
                    </a:lnTo>
                    <a:lnTo>
                      <a:pt x="304" y="2076"/>
                    </a:lnTo>
                    <a:lnTo>
                      <a:pt x="285" y="2057"/>
                    </a:lnTo>
                    <a:lnTo>
                      <a:pt x="267" y="2038"/>
                    </a:lnTo>
                    <a:lnTo>
                      <a:pt x="248" y="2019"/>
                    </a:lnTo>
                    <a:lnTo>
                      <a:pt x="248" y="2000"/>
                    </a:lnTo>
                    <a:lnTo>
                      <a:pt x="248" y="1962"/>
                    </a:lnTo>
                    <a:lnTo>
                      <a:pt x="248" y="1905"/>
                    </a:lnTo>
                    <a:lnTo>
                      <a:pt x="248" y="1867"/>
                    </a:lnTo>
                    <a:lnTo>
                      <a:pt x="228" y="1867"/>
                    </a:lnTo>
                    <a:lnTo>
                      <a:pt x="209" y="1829"/>
                    </a:lnTo>
                    <a:lnTo>
                      <a:pt x="209" y="1810"/>
                    </a:lnTo>
                    <a:lnTo>
                      <a:pt x="209" y="1772"/>
                    </a:lnTo>
                    <a:lnTo>
                      <a:pt x="209" y="1753"/>
                    </a:lnTo>
                    <a:lnTo>
                      <a:pt x="209" y="1734"/>
                    </a:lnTo>
                    <a:lnTo>
                      <a:pt x="190" y="1714"/>
                    </a:lnTo>
                    <a:lnTo>
                      <a:pt x="190" y="1676"/>
                    </a:lnTo>
                    <a:lnTo>
                      <a:pt x="190" y="1658"/>
                    </a:lnTo>
                    <a:lnTo>
                      <a:pt x="190" y="1638"/>
                    </a:lnTo>
                    <a:lnTo>
                      <a:pt x="209" y="1619"/>
                    </a:lnTo>
                    <a:lnTo>
                      <a:pt x="228" y="1581"/>
                    </a:lnTo>
                    <a:lnTo>
                      <a:pt x="267" y="1562"/>
                    </a:lnTo>
                    <a:lnTo>
                      <a:pt x="285" y="1543"/>
                    </a:lnTo>
                    <a:lnTo>
                      <a:pt x="304" y="1505"/>
                    </a:lnTo>
                    <a:lnTo>
                      <a:pt x="324" y="1467"/>
                    </a:lnTo>
                    <a:lnTo>
                      <a:pt x="343" y="1448"/>
                    </a:lnTo>
                    <a:lnTo>
                      <a:pt x="343" y="1372"/>
                    </a:lnTo>
                    <a:lnTo>
                      <a:pt x="324" y="1353"/>
                    </a:lnTo>
                    <a:lnTo>
                      <a:pt x="304" y="1295"/>
                    </a:lnTo>
                    <a:lnTo>
                      <a:pt x="285" y="1295"/>
                    </a:lnTo>
                    <a:lnTo>
                      <a:pt x="267" y="1277"/>
                    </a:lnTo>
                    <a:lnTo>
                      <a:pt x="248" y="1257"/>
                    </a:lnTo>
                    <a:lnTo>
                      <a:pt x="228" y="1219"/>
                    </a:lnTo>
                    <a:lnTo>
                      <a:pt x="209" y="1181"/>
                    </a:lnTo>
                    <a:lnTo>
                      <a:pt x="190" y="1105"/>
                    </a:lnTo>
                    <a:lnTo>
                      <a:pt x="190" y="1067"/>
                    </a:lnTo>
                    <a:lnTo>
                      <a:pt x="171" y="1010"/>
                    </a:lnTo>
                    <a:lnTo>
                      <a:pt x="152" y="991"/>
                    </a:lnTo>
                    <a:lnTo>
                      <a:pt x="152" y="952"/>
                    </a:lnTo>
                    <a:lnTo>
                      <a:pt x="133" y="933"/>
                    </a:lnTo>
                    <a:lnTo>
                      <a:pt x="114" y="914"/>
                    </a:lnTo>
                    <a:lnTo>
                      <a:pt x="95" y="857"/>
                    </a:lnTo>
                    <a:lnTo>
                      <a:pt x="76" y="819"/>
                    </a:lnTo>
                    <a:lnTo>
                      <a:pt x="76" y="781"/>
                    </a:lnTo>
                    <a:lnTo>
                      <a:pt x="57" y="762"/>
                    </a:lnTo>
                    <a:lnTo>
                      <a:pt x="57" y="743"/>
                    </a:lnTo>
                    <a:lnTo>
                      <a:pt x="38" y="686"/>
                    </a:lnTo>
                    <a:lnTo>
                      <a:pt x="19" y="667"/>
                    </a:lnTo>
                    <a:lnTo>
                      <a:pt x="19" y="629"/>
                    </a:lnTo>
                    <a:lnTo>
                      <a:pt x="0" y="610"/>
                    </a:lnTo>
                    <a:lnTo>
                      <a:pt x="0" y="571"/>
                    </a:lnTo>
                    <a:lnTo>
                      <a:pt x="0" y="552"/>
                    </a:lnTo>
                    <a:lnTo>
                      <a:pt x="19" y="534"/>
                    </a:lnTo>
                    <a:lnTo>
                      <a:pt x="19" y="495"/>
                    </a:lnTo>
                    <a:lnTo>
                      <a:pt x="38" y="476"/>
                    </a:lnTo>
                    <a:lnTo>
                      <a:pt x="57" y="457"/>
                    </a:lnTo>
                    <a:lnTo>
                      <a:pt x="171" y="267"/>
                    </a:lnTo>
                    <a:lnTo>
                      <a:pt x="190" y="267"/>
                    </a:lnTo>
                    <a:lnTo>
                      <a:pt x="190" y="229"/>
                    </a:lnTo>
                    <a:lnTo>
                      <a:pt x="190" y="21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6" name="Freeform 16">
                <a:extLst>
                  <a:ext uri="{FF2B5EF4-FFF2-40B4-BE49-F238E27FC236}">
                    <a16:creationId xmlns:a16="http://schemas.microsoft.com/office/drawing/2014/main" id="{4E35D4DF-D091-A342-A3A7-ED3E53995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6988" y="1379538"/>
                <a:ext cx="1560512" cy="1327150"/>
              </a:xfrm>
              <a:custGeom>
                <a:avLst/>
                <a:gdLst>
                  <a:gd name="T0" fmla="*/ 2147483646 w 8669"/>
                  <a:gd name="T1" fmla="*/ 2147483646 h 7372"/>
                  <a:gd name="T2" fmla="*/ 2147483646 w 8669"/>
                  <a:gd name="T3" fmla="*/ 2147483646 h 7372"/>
                  <a:gd name="T4" fmla="*/ 2147483646 w 8669"/>
                  <a:gd name="T5" fmla="*/ 2147483646 h 7372"/>
                  <a:gd name="T6" fmla="*/ 2147483646 w 8669"/>
                  <a:gd name="T7" fmla="*/ 2147483646 h 7372"/>
                  <a:gd name="T8" fmla="*/ 2147483646 w 8669"/>
                  <a:gd name="T9" fmla="*/ 2147483646 h 7372"/>
                  <a:gd name="T10" fmla="*/ 2147483646 w 8669"/>
                  <a:gd name="T11" fmla="*/ 2147483646 h 7372"/>
                  <a:gd name="T12" fmla="*/ 2147483646 w 8669"/>
                  <a:gd name="T13" fmla="*/ 2147483646 h 7372"/>
                  <a:gd name="T14" fmla="*/ 2147483646 w 8669"/>
                  <a:gd name="T15" fmla="*/ 2147483646 h 7372"/>
                  <a:gd name="T16" fmla="*/ 2147483646 w 8669"/>
                  <a:gd name="T17" fmla="*/ 2147483646 h 7372"/>
                  <a:gd name="T18" fmla="*/ 2147483646 w 8669"/>
                  <a:gd name="T19" fmla="*/ 2147483646 h 7372"/>
                  <a:gd name="T20" fmla="*/ 2147483646 w 8669"/>
                  <a:gd name="T21" fmla="*/ 2147483646 h 7372"/>
                  <a:gd name="T22" fmla="*/ 2147483646 w 8669"/>
                  <a:gd name="T23" fmla="*/ 2147483646 h 7372"/>
                  <a:gd name="T24" fmla="*/ 2147483646 w 8669"/>
                  <a:gd name="T25" fmla="*/ 2147483646 h 7372"/>
                  <a:gd name="T26" fmla="*/ 2147483646 w 8669"/>
                  <a:gd name="T27" fmla="*/ 2147483646 h 7372"/>
                  <a:gd name="T28" fmla="*/ 2147483646 w 8669"/>
                  <a:gd name="T29" fmla="*/ 2147483646 h 7372"/>
                  <a:gd name="T30" fmla="*/ 2147483646 w 8669"/>
                  <a:gd name="T31" fmla="*/ 2147483646 h 7372"/>
                  <a:gd name="T32" fmla="*/ 2147483646 w 8669"/>
                  <a:gd name="T33" fmla="*/ 2147483646 h 7372"/>
                  <a:gd name="T34" fmla="*/ 2147483646 w 8669"/>
                  <a:gd name="T35" fmla="*/ 2147483646 h 7372"/>
                  <a:gd name="T36" fmla="*/ 2147483646 w 8669"/>
                  <a:gd name="T37" fmla="*/ 2147483646 h 7372"/>
                  <a:gd name="T38" fmla="*/ 2147483646 w 8669"/>
                  <a:gd name="T39" fmla="*/ 2147483646 h 7372"/>
                  <a:gd name="T40" fmla="*/ 2147483646 w 8669"/>
                  <a:gd name="T41" fmla="*/ 2147483646 h 7372"/>
                  <a:gd name="T42" fmla="*/ 2147483646 w 8669"/>
                  <a:gd name="T43" fmla="*/ 2147483646 h 7372"/>
                  <a:gd name="T44" fmla="*/ 2147483646 w 8669"/>
                  <a:gd name="T45" fmla="*/ 2147483646 h 7372"/>
                  <a:gd name="T46" fmla="*/ 2147483646 w 8669"/>
                  <a:gd name="T47" fmla="*/ 2147483646 h 7372"/>
                  <a:gd name="T48" fmla="*/ 2147483646 w 8669"/>
                  <a:gd name="T49" fmla="*/ 2147483646 h 7372"/>
                  <a:gd name="T50" fmla="*/ 2147483646 w 8669"/>
                  <a:gd name="T51" fmla="*/ 2147483646 h 7372"/>
                  <a:gd name="T52" fmla="*/ 2147483646 w 8669"/>
                  <a:gd name="T53" fmla="*/ 2147483646 h 7372"/>
                  <a:gd name="T54" fmla="*/ 2147483646 w 8669"/>
                  <a:gd name="T55" fmla="*/ 2147483646 h 7372"/>
                  <a:gd name="T56" fmla="*/ 2147483646 w 8669"/>
                  <a:gd name="T57" fmla="*/ 2147483646 h 7372"/>
                  <a:gd name="T58" fmla="*/ 2147483646 w 8669"/>
                  <a:gd name="T59" fmla="*/ 2147483646 h 7372"/>
                  <a:gd name="T60" fmla="*/ 2147483646 w 8669"/>
                  <a:gd name="T61" fmla="*/ 2147483646 h 7372"/>
                  <a:gd name="T62" fmla="*/ 2147483646 w 8669"/>
                  <a:gd name="T63" fmla="*/ 2147483646 h 7372"/>
                  <a:gd name="T64" fmla="*/ 2147483646 w 8669"/>
                  <a:gd name="T65" fmla="*/ 2147483646 h 7372"/>
                  <a:gd name="T66" fmla="*/ 2147483646 w 8669"/>
                  <a:gd name="T67" fmla="*/ 2147483646 h 7372"/>
                  <a:gd name="T68" fmla="*/ 2147483646 w 8669"/>
                  <a:gd name="T69" fmla="*/ 2147483646 h 7372"/>
                  <a:gd name="T70" fmla="*/ 2147483646 w 8669"/>
                  <a:gd name="T71" fmla="*/ 2147483646 h 7372"/>
                  <a:gd name="T72" fmla="*/ 2147483646 w 8669"/>
                  <a:gd name="T73" fmla="*/ 2147483646 h 7372"/>
                  <a:gd name="T74" fmla="*/ 2147483646 w 8669"/>
                  <a:gd name="T75" fmla="*/ 2147483646 h 7372"/>
                  <a:gd name="T76" fmla="*/ 2147483646 w 8669"/>
                  <a:gd name="T77" fmla="*/ 2147483646 h 7372"/>
                  <a:gd name="T78" fmla="*/ 2147483646 w 8669"/>
                  <a:gd name="T79" fmla="*/ 2147483646 h 7372"/>
                  <a:gd name="T80" fmla="*/ 2147483646 w 8669"/>
                  <a:gd name="T81" fmla="*/ 2147483646 h 7372"/>
                  <a:gd name="T82" fmla="*/ 2147483646 w 8669"/>
                  <a:gd name="T83" fmla="*/ 2147483646 h 7372"/>
                  <a:gd name="T84" fmla="*/ 2147483646 w 8669"/>
                  <a:gd name="T85" fmla="*/ 2147483646 h 7372"/>
                  <a:gd name="T86" fmla="*/ 2147483646 w 8669"/>
                  <a:gd name="T87" fmla="*/ 2147483646 h 7372"/>
                  <a:gd name="T88" fmla="*/ 2147483646 w 8669"/>
                  <a:gd name="T89" fmla="*/ 2147483646 h 7372"/>
                  <a:gd name="T90" fmla="*/ 2147483646 w 8669"/>
                  <a:gd name="T91" fmla="*/ 2147483646 h 7372"/>
                  <a:gd name="T92" fmla="*/ 2147483646 w 8669"/>
                  <a:gd name="T93" fmla="*/ 2147483646 h 7372"/>
                  <a:gd name="T94" fmla="*/ 2147483646 w 8669"/>
                  <a:gd name="T95" fmla="*/ 2147483646 h 7372"/>
                  <a:gd name="T96" fmla="*/ 2147483646 w 8669"/>
                  <a:gd name="T97" fmla="*/ 2147483646 h 7372"/>
                  <a:gd name="T98" fmla="*/ 2147483646 w 8669"/>
                  <a:gd name="T99" fmla="*/ 2147483646 h 7372"/>
                  <a:gd name="T100" fmla="*/ 2147483646 w 8669"/>
                  <a:gd name="T101" fmla="*/ 2147483646 h 7372"/>
                  <a:gd name="T102" fmla="*/ 2147483646 w 8669"/>
                  <a:gd name="T103" fmla="*/ 2147483646 h 7372"/>
                  <a:gd name="T104" fmla="*/ 2147483646 w 8669"/>
                  <a:gd name="T105" fmla="*/ 2147483646 h 7372"/>
                  <a:gd name="T106" fmla="*/ 2147483646 w 8669"/>
                  <a:gd name="T107" fmla="*/ 2147483646 h 73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669" h="7372">
                    <a:moveTo>
                      <a:pt x="1296" y="5352"/>
                    </a:moveTo>
                    <a:lnTo>
                      <a:pt x="1296" y="5371"/>
                    </a:lnTo>
                    <a:lnTo>
                      <a:pt x="1334" y="5428"/>
                    </a:lnTo>
                    <a:lnTo>
                      <a:pt x="1391" y="5447"/>
                    </a:lnTo>
                    <a:lnTo>
                      <a:pt x="1410" y="5447"/>
                    </a:lnTo>
                    <a:lnTo>
                      <a:pt x="1429" y="5447"/>
                    </a:lnTo>
                    <a:lnTo>
                      <a:pt x="1467" y="5466"/>
                    </a:lnTo>
                    <a:lnTo>
                      <a:pt x="1486" y="5466"/>
                    </a:lnTo>
                    <a:lnTo>
                      <a:pt x="1505" y="5447"/>
                    </a:lnTo>
                    <a:lnTo>
                      <a:pt x="1524" y="5447"/>
                    </a:lnTo>
                    <a:lnTo>
                      <a:pt x="1600" y="5466"/>
                    </a:lnTo>
                    <a:lnTo>
                      <a:pt x="1619" y="5466"/>
                    </a:lnTo>
                    <a:lnTo>
                      <a:pt x="1658" y="5504"/>
                    </a:lnTo>
                    <a:lnTo>
                      <a:pt x="1677" y="5523"/>
                    </a:lnTo>
                    <a:lnTo>
                      <a:pt x="1696" y="5542"/>
                    </a:lnTo>
                    <a:lnTo>
                      <a:pt x="1715" y="5562"/>
                    </a:lnTo>
                    <a:lnTo>
                      <a:pt x="1734" y="5581"/>
                    </a:lnTo>
                    <a:lnTo>
                      <a:pt x="1772" y="5599"/>
                    </a:lnTo>
                    <a:lnTo>
                      <a:pt x="1791" y="5599"/>
                    </a:lnTo>
                    <a:lnTo>
                      <a:pt x="1810" y="5599"/>
                    </a:lnTo>
                    <a:lnTo>
                      <a:pt x="1848" y="5599"/>
                    </a:lnTo>
                    <a:lnTo>
                      <a:pt x="1886" y="5618"/>
                    </a:lnTo>
                    <a:lnTo>
                      <a:pt x="1924" y="5638"/>
                    </a:lnTo>
                    <a:lnTo>
                      <a:pt x="1944" y="5638"/>
                    </a:lnTo>
                    <a:lnTo>
                      <a:pt x="1963" y="5618"/>
                    </a:lnTo>
                    <a:lnTo>
                      <a:pt x="1944" y="5618"/>
                    </a:lnTo>
                    <a:lnTo>
                      <a:pt x="1905" y="5599"/>
                    </a:lnTo>
                    <a:lnTo>
                      <a:pt x="1944" y="5599"/>
                    </a:lnTo>
                    <a:lnTo>
                      <a:pt x="2058" y="5599"/>
                    </a:lnTo>
                    <a:lnTo>
                      <a:pt x="2134" y="5599"/>
                    </a:lnTo>
                    <a:lnTo>
                      <a:pt x="2172" y="5618"/>
                    </a:lnTo>
                    <a:lnTo>
                      <a:pt x="2191" y="5618"/>
                    </a:lnTo>
                    <a:lnTo>
                      <a:pt x="2210" y="5618"/>
                    </a:lnTo>
                    <a:lnTo>
                      <a:pt x="2172" y="5618"/>
                    </a:lnTo>
                    <a:lnTo>
                      <a:pt x="2172" y="5599"/>
                    </a:lnTo>
                    <a:lnTo>
                      <a:pt x="2325" y="5618"/>
                    </a:lnTo>
                    <a:lnTo>
                      <a:pt x="2344" y="5599"/>
                    </a:lnTo>
                    <a:lnTo>
                      <a:pt x="2381" y="5581"/>
                    </a:lnTo>
                    <a:lnTo>
                      <a:pt x="2401" y="5581"/>
                    </a:lnTo>
                    <a:lnTo>
                      <a:pt x="2439" y="5562"/>
                    </a:lnTo>
                    <a:lnTo>
                      <a:pt x="2457" y="5562"/>
                    </a:lnTo>
                    <a:lnTo>
                      <a:pt x="2515" y="5581"/>
                    </a:lnTo>
                    <a:lnTo>
                      <a:pt x="2667" y="5599"/>
                    </a:lnTo>
                    <a:lnTo>
                      <a:pt x="2762" y="5618"/>
                    </a:lnTo>
                    <a:lnTo>
                      <a:pt x="2838" y="5638"/>
                    </a:lnTo>
                    <a:lnTo>
                      <a:pt x="2877" y="5638"/>
                    </a:lnTo>
                    <a:lnTo>
                      <a:pt x="2896" y="5657"/>
                    </a:lnTo>
                    <a:lnTo>
                      <a:pt x="2915" y="5676"/>
                    </a:lnTo>
                    <a:lnTo>
                      <a:pt x="2953" y="5714"/>
                    </a:lnTo>
                    <a:lnTo>
                      <a:pt x="2972" y="5714"/>
                    </a:lnTo>
                    <a:lnTo>
                      <a:pt x="2991" y="5714"/>
                    </a:lnTo>
                    <a:lnTo>
                      <a:pt x="3010" y="5733"/>
                    </a:lnTo>
                    <a:lnTo>
                      <a:pt x="3010" y="5752"/>
                    </a:lnTo>
                    <a:lnTo>
                      <a:pt x="3029" y="5790"/>
                    </a:lnTo>
                    <a:lnTo>
                      <a:pt x="3048" y="5809"/>
                    </a:lnTo>
                    <a:lnTo>
                      <a:pt x="3048" y="5828"/>
                    </a:lnTo>
                    <a:lnTo>
                      <a:pt x="3048" y="5847"/>
                    </a:lnTo>
                    <a:lnTo>
                      <a:pt x="3087" y="5885"/>
                    </a:lnTo>
                    <a:lnTo>
                      <a:pt x="3143" y="5980"/>
                    </a:lnTo>
                    <a:lnTo>
                      <a:pt x="3143" y="6019"/>
                    </a:lnTo>
                    <a:lnTo>
                      <a:pt x="3163" y="6038"/>
                    </a:lnTo>
                    <a:lnTo>
                      <a:pt x="3163" y="6057"/>
                    </a:lnTo>
                    <a:lnTo>
                      <a:pt x="3182" y="6076"/>
                    </a:lnTo>
                    <a:lnTo>
                      <a:pt x="3163" y="6076"/>
                    </a:lnTo>
                    <a:lnTo>
                      <a:pt x="3182" y="6152"/>
                    </a:lnTo>
                    <a:lnTo>
                      <a:pt x="3201" y="6171"/>
                    </a:lnTo>
                    <a:lnTo>
                      <a:pt x="3201" y="6228"/>
                    </a:lnTo>
                    <a:lnTo>
                      <a:pt x="3201" y="6247"/>
                    </a:lnTo>
                    <a:lnTo>
                      <a:pt x="3219" y="6247"/>
                    </a:lnTo>
                    <a:lnTo>
                      <a:pt x="3219" y="6266"/>
                    </a:lnTo>
                    <a:lnTo>
                      <a:pt x="3219" y="6285"/>
                    </a:lnTo>
                    <a:lnTo>
                      <a:pt x="3219" y="6304"/>
                    </a:lnTo>
                    <a:lnTo>
                      <a:pt x="3219" y="6324"/>
                    </a:lnTo>
                    <a:lnTo>
                      <a:pt x="3239" y="6342"/>
                    </a:lnTo>
                    <a:lnTo>
                      <a:pt x="3239" y="6361"/>
                    </a:lnTo>
                    <a:lnTo>
                      <a:pt x="3239" y="6380"/>
                    </a:lnTo>
                    <a:lnTo>
                      <a:pt x="3239" y="6400"/>
                    </a:lnTo>
                    <a:lnTo>
                      <a:pt x="3258" y="6400"/>
                    </a:lnTo>
                    <a:lnTo>
                      <a:pt x="3258" y="6419"/>
                    </a:lnTo>
                    <a:lnTo>
                      <a:pt x="3277" y="6438"/>
                    </a:lnTo>
                    <a:lnTo>
                      <a:pt x="3277" y="6456"/>
                    </a:lnTo>
                    <a:lnTo>
                      <a:pt x="3277" y="6476"/>
                    </a:lnTo>
                    <a:lnTo>
                      <a:pt x="3277" y="6514"/>
                    </a:lnTo>
                    <a:lnTo>
                      <a:pt x="3296" y="6514"/>
                    </a:lnTo>
                    <a:lnTo>
                      <a:pt x="3296" y="6628"/>
                    </a:lnTo>
                    <a:lnTo>
                      <a:pt x="3277" y="6609"/>
                    </a:lnTo>
                    <a:lnTo>
                      <a:pt x="3258" y="6628"/>
                    </a:lnTo>
                    <a:lnTo>
                      <a:pt x="3239" y="6647"/>
                    </a:lnTo>
                    <a:lnTo>
                      <a:pt x="3239" y="6666"/>
                    </a:lnTo>
                    <a:lnTo>
                      <a:pt x="3258" y="6666"/>
                    </a:lnTo>
                    <a:lnTo>
                      <a:pt x="3277" y="6666"/>
                    </a:lnTo>
                    <a:lnTo>
                      <a:pt x="3277" y="6647"/>
                    </a:lnTo>
                    <a:lnTo>
                      <a:pt x="3296" y="6647"/>
                    </a:lnTo>
                    <a:lnTo>
                      <a:pt x="3315" y="6666"/>
                    </a:lnTo>
                    <a:lnTo>
                      <a:pt x="3334" y="6666"/>
                    </a:lnTo>
                    <a:lnTo>
                      <a:pt x="3353" y="6685"/>
                    </a:lnTo>
                    <a:lnTo>
                      <a:pt x="3353" y="6705"/>
                    </a:lnTo>
                    <a:lnTo>
                      <a:pt x="3353" y="6742"/>
                    </a:lnTo>
                    <a:lnTo>
                      <a:pt x="3353" y="6761"/>
                    </a:lnTo>
                    <a:lnTo>
                      <a:pt x="3353" y="6781"/>
                    </a:lnTo>
                    <a:lnTo>
                      <a:pt x="3372" y="6800"/>
                    </a:lnTo>
                    <a:lnTo>
                      <a:pt x="3391" y="6800"/>
                    </a:lnTo>
                    <a:lnTo>
                      <a:pt x="3391" y="6819"/>
                    </a:lnTo>
                    <a:lnTo>
                      <a:pt x="3410" y="6876"/>
                    </a:lnTo>
                    <a:lnTo>
                      <a:pt x="3410" y="6933"/>
                    </a:lnTo>
                    <a:lnTo>
                      <a:pt x="3372" y="6952"/>
                    </a:lnTo>
                    <a:lnTo>
                      <a:pt x="3353" y="6952"/>
                    </a:lnTo>
                    <a:lnTo>
                      <a:pt x="3334" y="6971"/>
                    </a:lnTo>
                    <a:lnTo>
                      <a:pt x="3334" y="6952"/>
                    </a:lnTo>
                    <a:lnTo>
                      <a:pt x="3315" y="6952"/>
                    </a:lnTo>
                    <a:lnTo>
                      <a:pt x="3277" y="6952"/>
                    </a:lnTo>
                    <a:lnTo>
                      <a:pt x="3201" y="6933"/>
                    </a:lnTo>
                    <a:lnTo>
                      <a:pt x="3143" y="6933"/>
                    </a:lnTo>
                    <a:lnTo>
                      <a:pt x="3124" y="6952"/>
                    </a:lnTo>
                    <a:lnTo>
                      <a:pt x="3105" y="6952"/>
                    </a:lnTo>
                    <a:lnTo>
                      <a:pt x="3048" y="6952"/>
                    </a:lnTo>
                    <a:lnTo>
                      <a:pt x="2972" y="6914"/>
                    </a:lnTo>
                    <a:lnTo>
                      <a:pt x="2953" y="6895"/>
                    </a:lnTo>
                    <a:lnTo>
                      <a:pt x="2915" y="6895"/>
                    </a:lnTo>
                    <a:lnTo>
                      <a:pt x="2858" y="6895"/>
                    </a:lnTo>
                    <a:lnTo>
                      <a:pt x="2801" y="6876"/>
                    </a:lnTo>
                    <a:lnTo>
                      <a:pt x="2782" y="6857"/>
                    </a:lnTo>
                    <a:lnTo>
                      <a:pt x="2762" y="6857"/>
                    </a:lnTo>
                    <a:lnTo>
                      <a:pt x="2743" y="6857"/>
                    </a:lnTo>
                    <a:lnTo>
                      <a:pt x="2724" y="6876"/>
                    </a:lnTo>
                    <a:lnTo>
                      <a:pt x="2706" y="6876"/>
                    </a:lnTo>
                    <a:lnTo>
                      <a:pt x="2648" y="6876"/>
                    </a:lnTo>
                    <a:lnTo>
                      <a:pt x="2610" y="6895"/>
                    </a:lnTo>
                    <a:lnTo>
                      <a:pt x="2515" y="6895"/>
                    </a:lnTo>
                    <a:lnTo>
                      <a:pt x="2477" y="6895"/>
                    </a:lnTo>
                    <a:lnTo>
                      <a:pt x="2420" y="6876"/>
                    </a:lnTo>
                    <a:lnTo>
                      <a:pt x="2401" y="6876"/>
                    </a:lnTo>
                    <a:lnTo>
                      <a:pt x="2381" y="6876"/>
                    </a:lnTo>
                    <a:lnTo>
                      <a:pt x="2325" y="6876"/>
                    </a:lnTo>
                    <a:lnTo>
                      <a:pt x="2210" y="6857"/>
                    </a:lnTo>
                    <a:lnTo>
                      <a:pt x="2191" y="6837"/>
                    </a:lnTo>
                    <a:lnTo>
                      <a:pt x="2191" y="6819"/>
                    </a:lnTo>
                    <a:lnTo>
                      <a:pt x="2191" y="6800"/>
                    </a:lnTo>
                    <a:lnTo>
                      <a:pt x="2191" y="6781"/>
                    </a:lnTo>
                    <a:lnTo>
                      <a:pt x="2191" y="6761"/>
                    </a:lnTo>
                    <a:lnTo>
                      <a:pt x="2172" y="6742"/>
                    </a:lnTo>
                    <a:lnTo>
                      <a:pt x="2153" y="6742"/>
                    </a:lnTo>
                    <a:lnTo>
                      <a:pt x="2134" y="6742"/>
                    </a:lnTo>
                    <a:lnTo>
                      <a:pt x="2115" y="6742"/>
                    </a:lnTo>
                    <a:lnTo>
                      <a:pt x="2096" y="6742"/>
                    </a:lnTo>
                    <a:lnTo>
                      <a:pt x="2077" y="6742"/>
                    </a:lnTo>
                    <a:lnTo>
                      <a:pt x="2077" y="6761"/>
                    </a:lnTo>
                    <a:lnTo>
                      <a:pt x="2039" y="6800"/>
                    </a:lnTo>
                    <a:lnTo>
                      <a:pt x="2020" y="6800"/>
                    </a:lnTo>
                    <a:lnTo>
                      <a:pt x="2000" y="6819"/>
                    </a:lnTo>
                    <a:lnTo>
                      <a:pt x="1981" y="6819"/>
                    </a:lnTo>
                    <a:lnTo>
                      <a:pt x="1981" y="6837"/>
                    </a:lnTo>
                    <a:lnTo>
                      <a:pt x="1963" y="6876"/>
                    </a:lnTo>
                    <a:lnTo>
                      <a:pt x="1963" y="6914"/>
                    </a:lnTo>
                    <a:lnTo>
                      <a:pt x="1963" y="6933"/>
                    </a:lnTo>
                    <a:lnTo>
                      <a:pt x="1981" y="6933"/>
                    </a:lnTo>
                    <a:lnTo>
                      <a:pt x="2000" y="6952"/>
                    </a:lnTo>
                    <a:lnTo>
                      <a:pt x="2000" y="6971"/>
                    </a:lnTo>
                    <a:lnTo>
                      <a:pt x="2020" y="7009"/>
                    </a:lnTo>
                    <a:lnTo>
                      <a:pt x="2039" y="7047"/>
                    </a:lnTo>
                    <a:lnTo>
                      <a:pt x="2020" y="7066"/>
                    </a:lnTo>
                    <a:lnTo>
                      <a:pt x="2000" y="7047"/>
                    </a:lnTo>
                    <a:lnTo>
                      <a:pt x="1981" y="7047"/>
                    </a:lnTo>
                    <a:lnTo>
                      <a:pt x="1981" y="7028"/>
                    </a:lnTo>
                    <a:lnTo>
                      <a:pt x="1963" y="7028"/>
                    </a:lnTo>
                    <a:lnTo>
                      <a:pt x="1963" y="7047"/>
                    </a:lnTo>
                    <a:lnTo>
                      <a:pt x="1944" y="7047"/>
                    </a:lnTo>
                    <a:lnTo>
                      <a:pt x="1944" y="7066"/>
                    </a:lnTo>
                    <a:lnTo>
                      <a:pt x="1944" y="7086"/>
                    </a:lnTo>
                    <a:lnTo>
                      <a:pt x="1944" y="7104"/>
                    </a:lnTo>
                    <a:lnTo>
                      <a:pt x="1944" y="7123"/>
                    </a:lnTo>
                    <a:lnTo>
                      <a:pt x="1944" y="7142"/>
                    </a:lnTo>
                    <a:lnTo>
                      <a:pt x="1963" y="7162"/>
                    </a:lnTo>
                    <a:lnTo>
                      <a:pt x="1963" y="7181"/>
                    </a:lnTo>
                    <a:lnTo>
                      <a:pt x="1981" y="7181"/>
                    </a:lnTo>
                    <a:lnTo>
                      <a:pt x="1981" y="7200"/>
                    </a:lnTo>
                    <a:lnTo>
                      <a:pt x="1981" y="7218"/>
                    </a:lnTo>
                    <a:lnTo>
                      <a:pt x="1963" y="7238"/>
                    </a:lnTo>
                    <a:lnTo>
                      <a:pt x="1944" y="7276"/>
                    </a:lnTo>
                    <a:lnTo>
                      <a:pt x="1944" y="7295"/>
                    </a:lnTo>
                    <a:lnTo>
                      <a:pt x="1924" y="7314"/>
                    </a:lnTo>
                    <a:lnTo>
                      <a:pt x="1924" y="7333"/>
                    </a:lnTo>
                    <a:lnTo>
                      <a:pt x="1905" y="7333"/>
                    </a:lnTo>
                    <a:lnTo>
                      <a:pt x="1886" y="7333"/>
                    </a:lnTo>
                    <a:lnTo>
                      <a:pt x="1848" y="7333"/>
                    </a:lnTo>
                    <a:lnTo>
                      <a:pt x="1829" y="7333"/>
                    </a:lnTo>
                    <a:lnTo>
                      <a:pt x="1791" y="7371"/>
                    </a:lnTo>
                    <a:lnTo>
                      <a:pt x="1772" y="7371"/>
                    </a:lnTo>
                    <a:lnTo>
                      <a:pt x="1753" y="7371"/>
                    </a:lnTo>
                    <a:lnTo>
                      <a:pt x="1734" y="7352"/>
                    </a:lnTo>
                    <a:lnTo>
                      <a:pt x="1734" y="7333"/>
                    </a:lnTo>
                    <a:lnTo>
                      <a:pt x="1734" y="7314"/>
                    </a:lnTo>
                    <a:lnTo>
                      <a:pt x="1753" y="7257"/>
                    </a:lnTo>
                    <a:lnTo>
                      <a:pt x="1753" y="7238"/>
                    </a:lnTo>
                    <a:lnTo>
                      <a:pt x="1753" y="7218"/>
                    </a:lnTo>
                    <a:lnTo>
                      <a:pt x="1734" y="7218"/>
                    </a:lnTo>
                    <a:lnTo>
                      <a:pt x="1715" y="7200"/>
                    </a:lnTo>
                    <a:lnTo>
                      <a:pt x="1715" y="7181"/>
                    </a:lnTo>
                    <a:lnTo>
                      <a:pt x="1696" y="7181"/>
                    </a:lnTo>
                    <a:lnTo>
                      <a:pt x="1658" y="7162"/>
                    </a:lnTo>
                    <a:lnTo>
                      <a:pt x="1600" y="7162"/>
                    </a:lnTo>
                    <a:lnTo>
                      <a:pt x="1582" y="7162"/>
                    </a:lnTo>
                    <a:lnTo>
                      <a:pt x="1563" y="7162"/>
                    </a:lnTo>
                    <a:lnTo>
                      <a:pt x="1543" y="7142"/>
                    </a:lnTo>
                    <a:lnTo>
                      <a:pt x="1524" y="7123"/>
                    </a:lnTo>
                    <a:lnTo>
                      <a:pt x="1505" y="7123"/>
                    </a:lnTo>
                    <a:lnTo>
                      <a:pt x="1505" y="7142"/>
                    </a:lnTo>
                    <a:lnTo>
                      <a:pt x="1486" y="7162"/>
                    </a:lnTo>
                    <a:lnTo>
                      <a:pt x="1467" y="7162"/>
                    </a:lnTo>
                    <a:lnTo>
                      <a:pt x="1467" y="7181"/>
                    </a:lnTo>
                    <a:lnTo>
                      <a:pt x="1448" y="7181"/>
                    </a:lnTo>
                    <a:lnTo>
                      <a:pt x="1372" y="7200"/>
                    </a:lnTo>
                    <a:lnTo>
                      <a:pt x="1353" y="7200"/>
                    </a:lnTo>
                    <a:lnTo>
                      <a:pt x="1315" y="7238"/>
                    </a:lnTo>
                    <a:lnTo>
                      <a:pt x="1296" y="7238"/>
                    </a:lnTo>
                    <a:lnTo>
                      <a:pt x="1277" y="7218"/>
                    </a:lnTo>
                    <a:lnTo>
                      <a:pt x="1277" y="7200"/>
                    </a:lnTo>
                    <a:lnTo>
                      <a:pt x="1258" y="7162"/>
                    </a:lnTo>
                    <a:lnTo>
                      <a:pt x="1258" y="7142"/>
                    </a:lnTo>
                    <a:lnTo>
                      <a:pt x="1238" y="7123"/>
                    </a:lnTo>
                    <a:lnTo>
                      <a:pt x="1220" y="7123"/>
                    </a:lnTo>
                    <a:lnTo>
                      <a:pt x="1201" y="7123"/>
                    </a:lnTo>
                    <a:lnTo>
                      <a:pt x="1182" y="7123"/>
                    </a:lnTo>
                    <a:lnTo>
                      <a:pt x="1162" y="7123"/>
                    </a:lnTo>
                    <a:lnTo>
                      <a:pt x="1143" y="7123"/>
                    </a:lnTo>
                    <a:lnTo>
                      <a:pt x="1124" y="7123"/>
                    </a:lnTo>
                    <a:lnTo>
                      <a:pt x="1106" y="7123"/>
                    </a:lnTo>
                    <a:lnTo>
                      <a:pt x="1067" y="7104"/>
                    </a:lnTo>
                    <a:lnTo>
                      <a:pt x="1048" y="7104"/>
                    </a:lnTo>
                    <a:lnTo>
                      <a:pt x="1029" y="7104"/>
                    </a:lnTo>
                    <a:lnTo>
                      <a:pt x="1029" y="7086"/>
                    </a:lnTo>
                    <a:lnTo>
                      <a:pt x="1029" y="7066"/>
                    </a:lnTo>
                    <a:lnTo>
                      <a:pt x="1029" y="7047"/>
                    </a:lnTo>
                    <a:lnTo>
                      <a:pt x="1029" y="6990"/>
                    </a:lnTo>
                    <a:lnTo>
                      <a:pt x="1029" y="6971"/>
                    </a:lnTo>
                    <a:lnTo>
                      <a:pt x="1048" y="6971"/>
                    </a:lnTo>
                    <a:lnTo>
                      <a:pt x="1067" y="6971"/>
                    </a:lnTo>
                    <a:lnTo>
                      <a:pt x="1086" y="6971"/>
                    </a:lnTo>
                    <a:lnTo>
                      <a:pt x="1106" y="6952"/>
                    </a:lnTo>
                    <a:lnTo>
                      <a:pt x="1124" y="6895"/>
                    </a:lnTo>
                    <a:lnTo>
                      <a:pt x="1143" y="6819"/>
                    </a:lnTo>
                    <a:lnTo>
                      <a:pt x="1162" y="6800"/>
                    </a:lnTo>
                    <a:lnTo>
                      <a:pt x="1201" y="6742"/>
                    </a:lnTo>
                    <a:lnTo>
                      <a:pt x="1238" y="6705"/>
                    </a:lnTo>
                    <a:lnTo>
                      <a:pt x="1296" y="6628"/>
                    </a:lnTo>
                    <a:lnTo>
                      <a:pt x="1315" y="6609"/>
                    </a:lnTo>
                    <a:lnTo>
                      <a:pt x="1334" y="6590"/>
                    </a:lnTo>
                    <a:lnTo>
                      <a:pt x="1353" y="6571"/>
                    </a:lnTo>
                    <a:lnTo>
                      <a:pt x="1353" y="6514"/>
                    </a:lnTo>
                    <a:lnTo>
                      <a:pt x="1334" y="6495"/>
                    </a:lnTo>
                    <a:lnTo>
                      <a:pt x="1315" y="6495"/>
                    </a:lnTo>
                    <a:lnTo>
                      <a:pt x="1315" y="6476"/>
                    </a:lnTo>
                    <a:lnTo>
                      <a:pt x="1277" y="6476"/>
                    </a:lnTo>
                    <a:lnTo>
                      <a:pt x="1238" y="6495"/>
                    </a:lnTo>
                    <a:lnTo>
                      <a:pt x="1201" y="6514"/>
                    </a:lnTo>
                    <a:lnTo>
                      <a:pt x="1162" y="6533"/>
                    </a:lnTo>
                    <a:lnTo>
                      <a:pt x="1143" y="6533"/>
                    </a:lnTo>
                    <a:lnTo>
                      <a:pt x="1124" y="6552"/>
                    </a:lnTo>
                    <a:lnTo>
                      <a:pt x="1106" y="6552"/>
                    </a:lnTo>
                    <a:lnTo>
                      <a:pt x="1086" y="6533"/>
                    </a:lnTo>
                    <a:lnTo>
                      <a:pt x="1067" y="6533"/>
                    </a:lnTo>
                    <a:lnTo>
                      <a:pt x="1048" y="6552"/>
                    </a:lnTo>
                    <a:lnTo>
                      <a:pt x="1010" y="6552"/>
                    </a:lnTo>
                    <a:lnTo>
                      <a:pt x="991" y="6552"/>
                    </a:lnTo>
                    <a:lnTo>
                      <a:pt x="972" y="6571"/>
                    </a:lnTo>
                    <a:lnTo>
                      <a:pt x="934" y="6571"/>
                    </a:lnTo>
                    <a:lnTo>
                      <a:pt x="915" y="6571"/>
                    </a:lnTo>
                    <a:lnTo>
                      <a:pt x="857" y="6609"/>
                    </a:lnTo>
                    <a:lnTo>
                      <a:pt x="820" y="6609"/>
                    </a:lnTo>
                    <a:lnTo>
                      <a:pt x="801" y="6628"/>
                    </a:lnTo>
                    <a:lnTo>
                      <a:pt x="801" y="6647"/>
                    </a:lnTo>
                    <a:lnTo>
                      <a:pt x="781" y="6666"/>
                    </a:lnTo>
                    <a:lnTo>
                      <a:pt x="781" y="6705"/>
                    </a:lnTo>
                    <a:lnTo>
                      <a:pt x="781" y="6723"/>
                    </a:lnTo>
                    <a:lnTo>
                      <a:pt x="762" y="6742"/>
                    </a:lnTo>
                    <a:lnTo>
                      <a:pt x="762" y="6723"/>
                    </a:lnTo>
                    <a:lnTo>
                      <a:pt x="743" y="6723"/>
                    </a:lnTo>
                    <a:lnTo>
                      <a:pt x="743" y="6742"/>
                    </a:lnTo>
                    <a:lnTo>
                      <a:pt x="743" y="6761"/>
                    </a:lnTo>
                    <a:lnTo>
                      <a:pt x="725" y="6761"/>
                    </a:lnTo>
                    <a:lnTo>
                      <a:pt x="725" y="6781"/>
                    </a:lnTo>
                    <a:lnTo>
                      <a:pt x="667" y="6819"/>
                    </a:lnTo>
                    <a:lnTo>
                      <a:pt x="591" y="6857"/>
                    </a:lnTo>
                    <a:lnTo>
                      <a:pt x="572" y="6857"/>
                    </a:lnTo>
                    <a:lnTo>
                      <a:pt x="572" y="6876"/>
                    </a:lnTo>
                    <a:lnTo>
                      <a:pt x="553" y="6914"/>
                    </a:lnTo>
                    <a:lnTo>
                      <a:pt x="534" y="6895"/>
                    </a:lnTo>
                    <a:lnTo>
                      <a:pt x="534" y="6876"/>
                    </a:lnTo>
                    <a:lnTo>
                      <a:pt x="515" y="6876"/>
                    </a:lnTo>
                    <a:lnTo>
                      <a:pt x="496" y="6895"/>
                    </a:lnTo>
                    <a:lnTo>
                      <a:pt x="476" y="6933"/>
                    </a:lnTo>
                    <a:lnTo>
                      <a:pt x="458" y="6952"/>
                    </a:lnTo>
                    <a:lnTo>
                      <a:pt x="344" y="6914"/>
                    </a:lnTo>
                    <a:lnTo>
                      <a:pt x="324" y="6933"/>
                    </a:lnTo>
                    <a:lnTo>
                      <a:pt x="305" y="6933"/>
                    </a:lnTo>
                    <a:lnTo>
                      <a:pt x="286" y="6914"/>
                    </a:lnTo>
                    <a:lnTo>
                      <a:pt x="172" y="6857"/>
                    </a:lnTo>
                    <a:lnTo>
                      <a:pt x="153" y="6837"/>
                    </a:lnTo>
                    <a:lnTo>
                      <a:pt x="134" y="6837"/>
                    </a:lnTo>
                    <a:lnTo>
                      <a:pt x="115" y="6819"/>
                    </a:lnTo>
                    <a:lnTo>
                      <a:pt x="115" y="6800"/>
                    </a:lnTo>
                    <a:lnTo>
                      <a:pt x="115" y="6781"/>
                    </a:lnTo>
                    <a:lnTo>
                      <a:pt x="96" y="6781"/>
                    </a:lnTo>
                    <a:lnTo>
                      <a:pt x="96" y="6800"/>
                    </a:lnTo>
                    <a:lnTo>
                      <a:pt x="77" y="6819"/>
                    </a:lnTo>
                    <a:lnTo>
                      <a:pt x="58" y="6837"/>
                    </a:lnTo>
                    <a:lnTo>
                      <a:pt x="39" y="6837"/>
                    </a:lnTo>
                    <a:lnTo>
                      <a:pt x="19" y="6837"/>
                    </a:lnTo>
                    <a:lnTo>
                      <a:pt x="0" y="6837"/>
                    </a:lnTo>
                    <a:lnTo>
                      <a:pt x="0" y="6819"/>
                    </a:lnTo>
                    <a:lnTo>
                      <a:pt x="19" y="6819"/>
                    </a:lnTo>
                    <a:lnTo>
                      <a:pt x="19" y="6800"/>
                    </a:lnTo>
                    <a:lnTo>
                      <a:pt x="19" y="6781"/>
                    </a:lnTo>
                    <a:lnTo>
                      <a:pt x="39" y="6742"/>
                    </a:lnTo>
                    <a:lnTo>
                      <a:pt x="19" y="6723"/>
                    </a:lnTo>
                    <a:lnTo>
                      <a:pt x="39" y="6723"/>
                    </a:lnTo>
                    <a:lnTo>
                      <a:pt x="39" y="6705"/>
                    </a:lnTo>
                    <a:lnTo>
                      <a:pt x="58" y="6685"/>
                    </a:lnTo>
                    <a:lnTo>
                      <a:pt x="58" y="6666"/>
                    </a:lnTo>
                    <a:lnTo>
                      <a:pt x="77" y="6647"/>
                    </a:lnTo>
                    <a:lnTo>
                      <a:pt x="96" y="6628"/>
                    </a:lnTo>
                    <a:lnTo>
                      <a:pt x="115" y="6609"/>
                    </a:lnTo>
                    <a:lnTo>
                      <a:pt x="115" y="6590"/>
                    </a:lnTo>
                    <a:lnTo>
                      <a:pt x="115" y="6571"/>
                    </a:lnTo>
                    <a:lnTo>
                      <a:pt x="134" y="6571"/>
                    </a:lnTo>
                    <a:lnTo>
                      <a:pt x="153" y="6533"/>
                    </a:lnTo>
                    <a:lnTo>
                      <a:pt x="172" y="6533"/>
                    </a:lnTo>
                    <a:lnTo>
                      <a:pt x="172" y="6514"/>
                    </a:lnTo>
                    <a:lnTo>
                      <a:pt x="191" y="6514"/>
                    </a:lnTo>
                    <a:lnTo>
                      <a:pt x="210" y="6533"/>
                    </a:lnTo>
                    <a:lnTo>
                      <a:pt x="229" y="6533"/>
                    </a:lnTo>
                    <a:lnTo>
                      <a:pt x="229" y="6552"/>
                    </a:lnTo>
                    <a:lnTo>
                      <a:pt x="248" y="6552"/>
                    </a:lnTo>
                    <a:lnTo>
                      <a:pt x="267" y="6552"/>
                    </a:lnTo>
                    <a:lnTo>
                      <a:pt x="305" y="6533"/>
                    </a:lnTo>
                    <a:lnTo>
                      <a:pt x="305" y="6514"/>
                    </a:lnTo>
                    <a:lnTo>
                      <a:pt x="324" y="6514"/>
                    </a:lnTo>
                    <a:lnTo>
                      <a:pt x="324" y="6495"/>
                    </a:lnTo>
                    <a:lnTo>
                      <a:pt x="324" y="6476"/>
                    </a:lnTo>
                    <a:lnTo>
                      <a:pt x="344" y="6476"/>
                    </a:lnTo>
                    <a:lnTo>
                      <a:pt x="439" y="6361"/>
                    </a:lnTo>
                    <a:lnTo>
                      <a:pt x="458" y="6342"/>
                    </a:lnTo>
                    <a:lnTo>
                      <a:pt x="458" y="6304"/>
                    </a:lnTo>
                    <a:lnTo>
                      <a:pt x="458" y="6285"/>
                    </a:lnTo>
                    <a:lnTo>
                      <a:pt x="476" y="6266"/>
                    </a:lnTo>
                    <a:lnTo>
                      <a:pt x="496" y="6228"/>
                    </a:lnTo>
                    <a:lnTo>
                      <a:pt x="515" y="6228"/>
                    </a:lnTo>
                    <a:lnTo>
                      <a:pt x="496" y="6190"/>
                    </a:lnTo>
                    <a:lnTo>
                      <a:pt x="496" y="6171"/>
                    </a:lnTo>
                    <a:lnTo>
                      <a:pt x="534" y="6095"/>
                    </a:lnTo>
                    <a:lnTo>
                      <a:pt x="553" y="6076"/>
                    </a:lnTo>
                    <a:lnTo>
                      <a:pt x="572" y="6076"/>
                    </a:lnTo>
                    <a:lnTo>
                      <a:pt x="572" y="6057"/>
                    </a:lnTo>
                    <a:lnTo>
                      <a:pt x="648" y="5962"/>
                    </a:lnTo>
                    <a:lnTo>
                      <a:pt x="762" y="5733"/>
                    </a:lnTo>
                    <a:lnTo>
                      <a:pt x="839" y="5581"/>
                    </a:lnTo>
                    <a:lnTo>
                      <a:pt x="953" y="5485"/>
                    </a:lnTo>
                    <a:lnTo>
                      <a:pt x="972" y="5466"/>
                    </a:lnTo>
                    <a:lnTo>
                      <a:pt x="1010" y="5447"/>
                    </a:lnTo>
                    <a:lnTo>
                      <a:pt x="1296" y="5352"/>
                    </a:lnTo>
                    <a:close/>
                    <a:moveTo>
                      <a:pt x="5810" y="4438"/>
                    </a:moveTo>
                    <a:lnTo>
                      <a:pt x="5830" y="4419"/>
                    </a:lnTo>
                    <a:lnTo>
                      <a:pt x="5830" y="4438"/>
                    </a:lnTo>
                    <a:lnTo>
                      <a:pt x="5810" y="4457"/>
                    </a:lnTo>
                    <a:lnTo>
                      <a:pt x="5791" y="4457"/>
                    </a:lnTo>
                    <a:lnTo>
                      <a:pt x="5772" y="4475"/>
                    </a:lnTo>
                    <a:lnTo>
                      <a:pt x="5753" y="4475"/>
                    </a:lnTo>
                    <a:lnTo>
                      <a:pt x="5753" y="4457"/>
                    </a:lnTo>
                    <a:lnTo>
                      <a:pt x="5772" y="4457"/>
                    </a:lnTo>
                    <a:lnTo>
                      <a:pt x="5772" y="4438"/>
                    </a:lnTo>
                    <a:lnTo>
                      <a:pt x="5791" y="4438"/>
                    </a:lnTo>
                    <a:lnTo>
                      <a:pt x="5810" y="4438"/>
                    </a:lnTo>
                    <a:close/>
                    <a:moveTo>
                      <a:pt x="8610" y="19"/>
                    </a:moveTo>
                    <a:lnTo>
                      <a:pt x="8629" y="0"/>
                    </a:lnTo>
                    <a:lnTo>
                      <a:pt x="8668" y="19"/>
                    </a:lnTo>
                    <a:lnTo>
                      <a:pt x="8668" y="37"/>
                    </a:lnTo>
                    <a:lnTo>
                      <a:pt x="8668" y="56"/>
                    </a:lnTo>
                    <a:lnTo>
                      <a:pt x="8649" y="56"/>
                    </a:lnTo>
                    <a:lnTo>
                      <a:pt x="8629" y="56"/>
                    </a:lnTo>
                    <a:lnTo>
                      <a:pt x="8610" y="56"/>
                    </a:lnTo>
                    <a:lnTo>
                      <a:pt x="8591" y="56"/>
                    </a:lnTo>
                    <a:lnTo>
                      <a:pt x="8591" y="37"/>
                    </a:lnTo>
                    <a:lnTo>
                      <a:pt x="8591" y="19"/>
                    </a:lnTo>
                    <a:lnTo>
                      <a:pt x="8610" y="19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7" name="Freeform 17">
                <a:extLst>
                  <a:ext uri="{FF2B5EF4-FFF2-40B4-BE49-F238E27FC236}">
                    <a16:creationId xmlns:a16="http://schemas.microsoft.com/office/drawing/2014/main" id="{262DA301-2351-1D49-9D6F-41D9EF16F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6350" y="2544763"/>
                <a:ext cx="665163" cy="384175"/>
              </a:xfrm>
              <a:custGeom>
                <a:avLst/>
                <a:gdLst>
                  <a:gd name="T0" fmla="*/ 2147483646 w 3696"/>
                  <a:gd name="T1" fmla="*/ 2147483646 h 2134"/>
                  <a:gd name="T2" fmla="*/ 2147483646 w 3696"/>
                  <a:gd name="T3" fmla="*/ 2147483646 h 2134"/>
                  <a:gd name="T4" fmla="*/ 2147483646 w 3696"/>
                  <a:gd name="T5" fmla="*/ 2147483646 h 2134"/>
                  <a:gd name="T6" fmla="*/ 2147483646 w 3696"/>
                  <a:gd name="T7" fmla="*/ 2147483646 h 2134"/>
                  <a:gd name="T8" fmla="*/ 2147483646 w 3696"/>
                  <a:gd name="T9" fmla="*/ 2147483646 h 2134"/>
                  <a:gd name="T10" fmla="*/ 2147483646 w 3696"/>
                  <a:gd name="T11" fmla="*/ 2147483646 h 2134"/>
                  <a:gd name="T12" fmla="*/ 2147483646 w 3696"/>
                  <a:gd name="T13" fmla="*/ 2147483646 h 2134"/>
                  <a:gd name="T14" fmla="*/ 2147483646 w 3696"/>
                  <a:gd name="T15" fmla="*/ 2147483646 h 2134"/>
                  <a:gd name="T16" fmla="*/ 2147483646 w 3696"/>
                  <a:gd name="T17" fmla="*/ 2147483646 h 2134"/>
                  <a:gd name="T18" fmla="*/ 2147483646 w 3696"/>
                  <a:gd name="T19" fmla="*/ 2147483646 h 2134"/>
                  <a:gd name="T20" fmla="*/ 2147483646 w 3696"/>
                  <a:gd name="T21" fmla="*/ 2147483646 h 2134"/>
                  <a:gd name="T22" fmla="*/ 2147483646 w 3696"/>
                  <a:gd name="T23" fmla="*/ 2147483646 h 2134"/>
                  <a:gd name="T24" fmla="*/ 2147483646 w 3696"/>
                  <a:gd name="T25" fmla="*/ 2147483646 h 2134"/>
                  <a:gd name="T26" fmla="*/ 2147483646 w 3696"/>
                  <a:gd name="T27" fmla="*/ 2147483646 h 2134"/>
                  <a:gd name="T28" fmla="*/ 2147483646 w 3696"/>
                  <a:gd name="T29" fmla="*/ 2147483646 h 2134"/>
                  <a:gd name="T30" fmla="*/ 2147483646 w 3696"/>
                  <a:gd name="T31" fmla="*/ 2147483646 h 2134"/>
                  <a:gd name="T32" fmla="*/ 2147483646 w 3696"/>
                  <a:gd name="T33" fmla="*/ 2147483646 h 2134"/>
                  <a:gd name="T34" fmla="*/ 2147483646 w 3696"/>
                  <a:gd name="T35" fmla="*/ 2147483646 h 2134"/>
                  <a:gd name="T36" fmla="*/ 2147483646 w 3696"/>
                  <a:gd name="T37" fmla="*/ 2147483646 h 2134"/>
                  <a:gd name="T38" fmla="*/ 2147483646 w 3696"/>
                  <a:gd name="T39" fmla="*/ 2147483646 h 2134"/>
                  <a:gd name="T40" fmla="*/ 2147483646 w 3696"/>
                  <a:gd name="T41" fmla="*/ 2147483646 h 2134"/>
                  <a:gd name="T42" fmla="*/ 2147483646 w 3696"/>
                  <a:gd name="T43" fmla="*/ 2147483646 h 2134"/>
                  <a:gd name="T44" fmla="*/ 2147483646 w 3696"/>
                  <a:gd name="T45" fmla="*/ 2147483646 h 2134"/>
                  <a:gd name="T46" fmla="*/ 2147483646 w 3696"/>
                  <a:gd name="T47" fmla="*/ 2147483646 h 2134"/>
                  <a:gd name="T48" fmla="*/ 2147483646 w 3696"/>
                  <a:gd name="T49" fmla="*/ 2147483646 h 2134"/>
                  <a:gd name="T50" fmla="*/ 2147483646 w 3696"/>
                  <a:gd name="T51" fmla="*/ 2147483646 h 2134"/>
                  <a:gd name="T52" fmla="*/ 2147483646 w 3696"/>
                  <a:gd name="T53" fmla="*/ 2147483646 h 2134"/>
                  <a:gd name="T54" fmla="*/ 2147483646 w 3696"/>
                  <a:gd name="T55" fmla="*/ 2147483646 h 2134"/>
                  <a:gd name="T56" fmla="*/ 2147483646 w 3696"/>
                  <a:gd name="T57" fmla="*/ 2147483646 h 2134"/>
                  <a:gd name="T58" fmla="*/ 2147483646 w 3696"/>
                  <a:gd name="T59" fmla="*/ 2147483646 h 2134"/>
                  <a:gd name="T60" fmla="*/ 2147483646 w 3696"/>
                  <a:gd name="T61" fmla="*/ 2147483646 h 2134"/>
                  <a:gd name="T62" fmla="*/ 2147483646 w 3696"/>
                  <a:gd name="T63" fmla="*/ 2147483646 h 2134"/>
                  <a:gd name="T64" fmla="*/ 2147483646 w 3696"/>
                  <a:gd name="T65" fmla="*/ 2147483646 h 2134"/>
                  <a:gd name="T66" fmla="*/ 2147483646 w 3696"/>
                  <a:gd name="T67" fmla="*/ 2147483646 h 2134"/>
                  <a:gd name="T68" fmla="*/ 2147483646 w 3696"/>
                  <a:gd name="T69" fmla="*/ 2147483646 h 2134"/>
                  <a:gd name="T70" fmla="*/ 2147483646 w 3696"/>
                  <a:gd name="T71" fmla="*/ 2147483646 h 2134"/>
                  <a:gd name="T72" fmla="*/ 2147483646 w 3696"/>
                  <a:gd name="T73" fmla="*/ 2147483646 h 2134"/>
                  <a:gd name="T74" fmla="*/ 2147483646 w 3696"/>
                  <a:gd name="T75" fmla="*/ 2147483646 h 2134"/>
                  <a:gd name="T76" fmla="*/ 2147483646 w 3696"/>
                  <a:gd name="T77" fmla="*/ 2147483646 h 2134"/>
                  <a:gd name="T78" fmla="*/ 2147483646 w 3696"/>
                  <a:gd name="T79" fmla="*/ 2147483646 h 2134"/>
                  <a:gd name="T80" fmla="*/ 2147483646 w 3696"/>
                  <a:gd name="T81" fmla="*/ 2147483646 h 2134"/>
                  <a:gd name="T82" fmla="*/ 2147483646 w 3696"/>
                  <a:gd name="T83" fmla="*/ 2147483646 h 2134"/>
                  <a:gd name="T84" fmla="*/ 0 w 3696"/>
                  <a:gd name="T85" fmla="*/ 2147483646 h 2134"/>
                  <a:gd name="T86" fmla="*/ 2147483646 w 3696"/>
                  <a:gd name="T87" fmla="*/ 2147483646 h 2134"/>
                  <a:gd name="T88" fmla="*/ 2147483646 w 3696"/>
                  <a:gd name="T89" fmla="*/ 2147483646 h 2134"/>
                  <a:gd name="T90" fmla="*/ 2147483646 w 3696"/>
                  <a:gd name="T91" fmla="*/ 2147483646 h 2134"/>
                  <a:gd name="T92" fmla="*/ 2147483646 w 3696"/>
                  <a:gd name="T93" fmla="*/ 2147483646 h 2134"/>
                  <a:gd name="T94" fmla="*/ 2147483646 w 3696"/>
                  <a:gd name="T95" fmla="*/ 2147483646 h 2134"/>
                  <a:gd name="T96" fmla="*/ 2147483646 w 3696"/>
                  <a:gd name="T97" fmla="*/ 2147483646 h 2134"/>
                  <a:gd name="T98" fmla="*/ 2147483646 w 3696"/>
                  <a:gd name="T99" fmla="*/ 2147483646 h 2134"/>
                  <a:gd name="T100" fmla="*/ 2147483646 w 3696"/>
                  <a:gd name="T101" fmla="*/ 2147483646 h 2134"/>
                  <a:gd name="T102" fmla="*/ 2147483646 w 3696"/>
                  <a:gd name="T103" fmla="*/ 2147483646 h 2134"/>
                  <a:gd name="T104" fmla="*/ 2147483646 w 3696"/>
                  <a:gd name="T105" fmla="*/ 2147483646 h 2134"/>
                  <a:gd name="T106" fmla="*/ 2147483646 w 3696"/>
                  <a:gd name="T107" fmla="*/ 2147483646 h 2134"/>
                  <a:gd name="T108" fmla="*/ 2147483646 w 3696"/>
                  <a:gd name="T109" fmla="*/ 2147483646 h 2134"/>
                  <a:gd name="T110" fmla="*/ 2147483646 w 3696"/>
                  <a:gd name="T111" fmla="*/ 2147483646 h 2134"/>
                  <a:gd name="T112" fmla="*/ 2147483646 w 3696"/>
                  <a:gd name="T113" fmla="*/ 2147483646 h 2134"/>
                  <a:gd name="T114" fmla="*/ 2147483646 w 3696"/>
                  <a:gd name="T115" fmla="*/ 2147483646 h 2134"/>
                  <a:gd name="T116" fmla="*/ 2147483646 w 3696"/>
                  <a:gd name="T117" fmla="*/ 2147483646 h 2134"/>
                  <a:gd name="T118" fmla="*/ 2147483646 w 3696"/>
                  <a:gd name="T119" fmla="*/ 2147483646 h 2134"/>
                  <a:gd name="T120" fmla="*/ 2147483646 w 3696"/>
                  <a:gd name="T121" fmla="*/ 2147483646 h 2134"/>
                  <a:gd name="T122" fmla="*/ 2147483646 w 3696"/>
                  <a:gd name="T123" fmla="*/ 2147483646 h 21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696" h="2134">
                    <a:moveTo>
                      <a:pt x="3524" y="457"/>
                    </a:moveTo>
                    <a:lnTo>
                      <a:pt x="3543" y="495"/>
                    </a:lnTo>
                    <a:lnTo>
                      <a:pt x="3543" y="533"/>
                    </a:lnTo>
                    <a:lnTo>
                      <a:pt x="3524" y="571"/>
                    </a:lnTo>
                    <a:lnTo>
                      <a:pt x="3524" y="590"/>
                    </a:lnTo>
                    <a:lnTo>
                      <a:pt x="3543" y="590"/>
                    </a:lnTo>
                    <a:lnTo>
                      <a:pt x="3543" y="610"/>
                    </a:lnTo>
                    <a:lnTo>
                      <a:pt x="3543" y="628"/>
                    </a:lnTo>
                    <a:lnTo>
                      <a:pt x="3562" y="647"/>
                    </a:lnTo>
                    <a:lnTo>
                      <a:pt x="3562" y="666"/>
                    </a:lnTo>
                    <a:lnTo>
                      <a:pt x="3543" y="686"/>
                    </a:lnTo>
                    <a:lnTo>
                      <a:pt x="3543" y="705"/>
                    </a:lnTo>
                    <a:lnTo>
                      <a:pt x="3562" y="724"/>
                    </a:lnTo>
                    <a:lnTo>
                      <a:pt x="3582" y="800"/>
                    </a:lnTo>
                    <a:lnTo>
                      <a:pt x="3582" y="819"/>
                    </a:lnTo>
                    <a:lnTo>
                      <a:pt x="3600" y="819"/>
                    </a:lnTo>
                    <a:lnTo>
                      <a:pt x="3619" y="838"/>
                    </a:lnTo>
                    <a:lnTo>
                      <a:pt x="3619" y="895"/>
                    </a:lnTo>
                    <a:lnTo>
                      <a:pt x="3619" y="914"/>
                    </a:lnTo>
                    <a:lnTo>
                      <a:pt x="3600" y="914"/>
                    </a:lnTo>
                    <a:lnTo>
                      <a:pt x="3600" y="933"/>
                    </a:lnTo>
                    <a:lnTo>
                      <a:pt x="3619" y="952"/>
                    </a:lnTo>
                    <a:lnTo>
                      <a:pt x="3600" y="971"/>
                    </a:lnTo>
                    <a:lnTo>
                      <a:pt x="3600" y="1009"/>
                    </a:lnTo>
                    <a:lnTo>
                      <a:pt x="3582" y="1009"/>
                    </a:lnTo>
                    <a:lnTo>
                      <a:pt x="3562" y="1009"/>
                    </a:lnTo>
                    <a:lnTo>
                      <a:pt x="3582" y="1009"/>
                    </a:lnTo>
                    <a:lnTo>
                      <a:pt x="3582" y="1028"/>
                    </a:lnTo>
                    <a:lnTo>
                      <a:pt x="3582" y="1047"/>
                    </a:lnTo>
                    <a:lnTo>
                      <a:pt x="3600" y="1028"/>
                    </a:lnTo>
                    <a:lnTo>
                      <a:pt x="3619" y="1009"/>
                    </a:lnTo>
                    <a:lnTo>
                      <a:pt x="3619" y="990"/>
                    </a:lnTo>
                    <a:lnTo>
                      <a:pt x="3638" y="971"/>
                    </a:lnTo>
                    <a:lnTo>
                      <a:pt x="3638" y="952"/>
                    </a:lnTo>
                    <a:lnTo>
                      <a:pt x="3658" y="914"/>
                    </a:lnTo>
                    <a:lnTo>
                      <a:pt x="3638" y="895"/>
                    </a:lnTo>
                    <a:lnTo>
                      <a:pt x="3658" y="914"/>
                    </a:lnTo>
                    <a:lnTo>
                      <a:pt x="3658" y="933"/>
                    </a:lnTo>
                    <a:lnTo>
                      <a:pt x="3658" y="971"/>
                    </a:lnTo>
                    <a:lnTo>
                      <a:pt x="3658" y="1009"/>
                    </a:lnTo>
                    <a:lnTo>
                      <a:pt x="3658" y="1047"/>
                    </a:lnTo>
                    <a:lnTo>
                      <a:pt x="3658" y="1067"/>
                    </a:lnTo>
                    <a:lnTo>
                      <a:pt x="3677" y="1067"/>
                    </a:lnTo>
                    <a:lnTo>
                      <a:pt x="3695" y="1086"/>
                    </a:lnTo>
                    <a:lnTo>
                      <a:pt x="3695" y="1104"/>
                    </a:lnTo>
                    <a:lnTo>
                      <a:pt x="3677" y="1123"/>
                    </a:lnTo>
                    <a:lnTo>
                      <a:pt x="3677" y="1143"/>
                    </a:lnTo>
                    <a:lnTo>
                      <a:pt x="3677" y="1276"/>
                    </a:lnTo>
                    <a:lnTo>
                      <a:pt x="3677" y="1352"/>
                    </a:lnTo>
                    <a:lnTo>
                      <a:pt x="3677" y="1371"/>
                    </a:lnTo>
                    <a:lnTo>
                      <a:pt x="3677" y="1409"/>
                    </a:lnTo>
                    <a:lnTo>
                      <a:pt x="3677" y="1428"/>
                    </a:lnTo>
                    <a:lnTo>
                      <a:pt x="3658" y="1448"/>
                    </a:lnTo>
                    <a:lnTo>
                      <a:pt x="3658" y="1428"/>
                    </a:lnTo>
                    <a:lnTo>
                      <a:pt x="3638" y="1428"/>
                    </a:lnTo>
                    <a:lnTo>
                      <a:pt x="3600" y="1428"/>
                    </a:lnTo>
                    <a:lnTo>
                      <a:pt x="3562" y="1428"/>
                    </a:lnTo>
                    <a:lnTo>
                      <a:pt x="3524" y="1409"/>
                    </a:lnTo>
                    <a:lnTo>
                      <a:pt x="3505" y="1409"/>
                    </a:lnTo>
                    <a:lnTo>
                      <a:pt x="3505" y="1390"/>
                    </a:lnTo>
                    <a:lnTo>
                      <a:pt x="3505" y="1371"/>
                    </a:lnTo>
                    <a:lnTo>
                      <a:pt x="3448" y="1333"/>
                    </a:lnTo>
                    <a:lnTo>
                      <a:pt x="3429" y="1314"/>
                    </a:lnTo>
                    <a:lnTo>
                      <a:pt x="3410" y="1295"/>
                    </a:lnTo>
                    <a:lnTo>
                      <a:pt x="3391" y="1295"/>
                    </a:lnTo>
                    <a:lnTo>
                      <a:pt x="3372" y="1295"/>
                    </a:lnTo>
                    <a:lnTo>
                      <a:pt x="3353" y="1314"/>
                    </a:lnTo>
                    <a:lnTo>
                      <a:pt x="3277" y="1295"/>
                    </a:lnTo>
                    <a:lnTo>
                      <a:pt x="3257" y="1276"/>
                    </a:lnTo>
                    <a:lnTo>
                      <a:pt x="3238" y="1276"/>
                    </a:lnTo>
                    <a:lnTo>
                      <a:pt x="3219" y="1295"/>
                    </a:lnTo>
                    <a:lnTo>
                      <a:pt x="3201" y="1295"/>
                    </a:lnTo>
                    <a:lnTo>
                      <a:pt x="3181" y="1333"/>
                    </a:lnTo>
                    <a:lnTo>
                      <a:pt x="3162" y="1352"/>
                    </a:lnTo>
                    <a:lnTo>
                      <a:pt x="3143" y="1352"/>
                    </a:lnTo>
                    <a:lnTo>
                      <a:pt x="3143" y="1371"/>
                    </a:lnTo>
                    <a:lnTo>
                      <a:pt x="3124" y="1371"/>
                    </a:lnTo>
                    <a:lnTo>
                      <a:pt x="3105" y="1352"/>
                    </a:lnTo>
                    <a:lnTo>
                      <a:pt x="3048" y="1352"/>
                    </a:lnTo>
                    <a:lnTo>
                      <a:pt x="3029" y="1352"/>
                    </a:lnTo>
                    <a:lnTo>
                      <a:pt x="3029" y="1371"/>
                    </a:lnTo>
                    <a:lnTo>
                      <a:pt x="3010" y="1371"/>
                    </a:lnTo>
                    <a:lnTo>
                      <a:pt x="3010" y="1428"/>
                    </a:lnTo>
                    <a:lnTo>
                      <a:pt x="2991" y="1524"/>
                    </a:lnTo>
                    <a:lnTo>
                      <a:pt x="2972" y="1543"/>
                    </a:lnTo>
                    <a:lnTo>
                      <a:pt x="2915" y="1562"/>
                    </a:lnTo>
                    <a:lnTo>
                      <a:pt x="2876" y="1581"/>
                    </a:lnTo>
                    <a:lnTo>
                      <a:pt x="2876" y="1600"/>
                    </a:lnTo>
                    <a:lnTo>
                      <a:pt x="2857" y="1600"/>
                    </a:lnTo>
                    <a:lnTo>
                      <a:pt x="2838" y="1600"/>
                    </a:lnTo>
                    <a:lnTo>
                      <a:pt x="2838" y="1581"/>
                    </a:lnTo>
                    <a:lnTo>
                      <a:pt x="2838" y="1600"/>
                    </a:lnTo>
                    <a:lnTo>
                      <a:pt x="2743" y="1619"/>
                    </a:lnTo>
                    <a:lnTo>
                      <a:pt x="2724" y="1619"/>
                    </a:lnTo>
                    <a:lnTo>
                      <a:pt x="2724" y="1638"/>
                    </a:lnTo>
                    <a:lnTo>
                      <a:pt x="2705" y="1638"/>
                    </a:lnTo>
                    <a:lnTo>
                      <a:pt x="2686" y="1638"/>
                    </a:lnTo>
                    <a:lnTo>
                      <a:pt x="2686" y="1619"/>
                    </a:lnTo>
                    <a:lnTo>
                      <a:pt x="2667" y="1619"/>
                    </a:lnTo>
                    <a:lnTo>
                      <a:pt x="2648" y="1619"/>
                    </a:lnTo>
                    <a:lnTo>
                      <a:pt x="2648" y="1638"/>
                    </a:lnTo>
                    <a:lnTo>
                      <a:pt x="2667" y="1638"/>
                    </a:lnTo>
                    <a:lnTo>
                      <a:pt x="2667" y="1657"/>
                    </a:lnTo>
                    <a:lnTo>
                      <a:pt x="2686" y="1657"/>
                    </a:lnTo>
                    <a:lnTo>
                      <a:pt x="2686" y="1676"/>
                    </a:lnTo>
                    <a:lnTo>
                      <a:pt x="2686" y="1695"/>
                    </a:lnTo>
                    <a:lnTo>
                      <a:pt x="2667" y="1695"/>
                    </a:lnTo>
                    <a:lnTo>
                      <a:pt x="2648" y="1676"/>
                    </a:lnTo>
                    <a:lnTo>
                      <a:pt x="2629" y="1695"/>
                    </a:lnTo>
                    <a:lnTo>
                      <a:pt x="2629" y="1714"/>
                    </a:lnTo>
                    <a:lnTo>
                      <a:pt x="2610" y="1695"/>
                    </a:lnTo>
                    <a:lnTo>
                      <a:pt x="2591" y="1695"/>
                    </a:lnTo>
                    <a:lnTo>
                      <a:pt x="2553" y="1695"/>
                    </a:lnTo>
                    <a:lnTo>
                      <a:pt x="2515" y="1714"/>
                    </a:lnTo>
                    <a:lnTo>
                      <a:pt x="2495" y="1714"/>
                    </a:lnTo>
                    <a:lnTo>
                      <a:pt x="2495" y="1695"/>
                    </a:lnTo>
                    <a:lnTo>
                      <a:pt x="2495" y="1676"/>
                    </a:lnTo>
                    <a:lnTo>
                      <a:pt x="2495" y="1657"/>
                    </a:lnTo>
                    <a:lnTo>
                      <a:pt x="2476" y="1657"/>
                    </a:lnTo>
                    <a:lnTo>
                      <a:pt x="2458" y="1657"/>
                    </a:lnTo>
                    <a:lnTo>
                      <a:pt x="2439" y="1657"/>
                    </a:lnTo>
                    <a:lnTo>
                      <a:pt x="2419" y="1695"/>
                    </a:lnTo>
                    <a:lnTo>
                      <a:pt x="2400" y="1695"/>
                    </a:lnTo>
                    <a:lnTo>
                      <a:pt x="2381" y="1695"/>
                    </a:lnTo>
                    <a:lnTo>
                      <a:pt x="2362" y="1695"/>
                    </a:lnTo>
                    <a:lnTo>
                      <a:pt x="2362" y="1676"/>
                    </a:lnTo>
                    <a:lnTo>
                      <a:pt x="2362" y="1657"/>
                    </a:lnTo>
                    <a:lnTo>
                      <a:pt x="2324" y="1695"/>
                    </a:lnTo>
                    <a:lnTo>
                      <a:pt x="2305" y="1695"/>
                    </a:lnTo>
                    <a:lnTo>
                      <a:pt x="2286" y="1695"/>
                    </a:lnTo>
                    <a:lnTo>
                      <a:pt x="2267" y="1695"/>
                    </a:lnTo>
                    <a:lnTo>
                      <a:pt x="2248" y="1695"/>
                    </a:lnTo>
                    <a:lnTo>
                      <a:pt x="2191" y="1695"/>
                    </a:lnTo>
                    <a:lnTo>
                      <a:pt x="2172" y="1695"/>
                    </a:lnTo>
                    <a:lnTo>
                      <a:pt x="2172" y="1714"/>
                    </a:lnTo>
                    <a:lnTo>
                      <a:pt x="2172" y="1733"/>
                    </a:lnTo>
                    <a:lnTo>
                      <a:pt x="2172" y="1752"/>
                    </a:lnTo>
                    <a:lnTo>
                      <a:pt x="2172" y="1771"/>
                    </a:lnTo>
                    <a:lnTo>
                      <a:pt x="2134" y="1790"/>
                    </a:lnTo>
                    <a:lnTo>
                      <a:pt x="2114" y="1790"/>
                    </a:lnTo>
                    <a:lnTo>
                      <a:pt x="2095" y="1790"/>
                    </a:lnTo>
                    <a:lnTo>
                      <a:pt x="2058" y="1790"/>
                    </a:lnTo>
                    <a:lnTo>
                      <a:pt x="2038" y="1790"/>
                    </a:lnTo>
                    <a:lnTo>
                      <a:pt x="2019" y="1809"/>
                    </a:lnTo>
                    <a:lnTo>
                      <a:pt x="2019" y="1829"/>
                    </a:lnTo>
                    <a:lnTo>
                      <a:pt x="2000" y="1829"/>
                    </a:lnTo>
                    <a:lnTo>
                      <a:pt x="1981" y="1829"/>
                    </a:lnTo>
                    <a:lnTo>
                      <a:pt x="1943" y="1866"/>
                    </a:lnTo>
                    <a:lnTo>
                      <a:pt x="1943" y="1885"/>
                    </a:lnTo>
                    <a:lnTo>
                      <a:pt x="1962" y="1905"/>
                    </a:lnTo>
                    <a:lnTo>
                      <a:pt x="1962" y="1924"/>
                    </a:lnTo>
                    <a:lnTo>
                      <a:pt x="1981" y="1943"/>
                    </a:lnTo>
                    <a:lnTo>
                      <a:pt x="1962" y="1961"/>
                    </a:lnTo>
                    <a:lnTo>
                      <a:pt x="1943" y="1981"/>
                    </a:lnTo>
                    <a:lnTo>
                      <a:pt x="1924" y="1981"/>
                    </a:lnTo>
                    <a:lnTo>
                      <a:pt x="1905" y="2000"/>
                    </a:lnTo>
                    <a:lnTo>
                      <a:pt x="1886" y="2019"/>
                    </a:lnTo>
                    <a:lnTo>
                      <a:pt x="1886" y="2038"/>
                    </a:lnTo>
                    <a:lnTo>
                      <a:pt x="1848" y="2076"/>
                    </a:lnTo>
                    <a:lnTo>
                      <a:pt x="1829" y="2076"/>
                    </a:lnTo>
                    <a:lnTo>
                      <a:pt x="1772" y="2076"/>
                    </a:lnTo>
                    <a:lnTo>
                      <a:pt x="1753" y="2095"/>
                    </a:lnTo>
                    <a:lnTo>
                      <a:pt x="1733" y="2095"/>
                    </a:lnTo>
                    <a:lnTo>
                      <a:pt x="1696" y="2133"/>
                    </a:lnTo>
                    <a:lnTo>
                      <a:pt x="1677" y="2133"/>
                    </a:lnTo>
                    <a:lnTo>
                      <a:pt x="1657" y="2133"/>
                    </a:lnTo>
                    <a:lnTo>
                      <a:pt x="1619" y="2114"/>
                    </a:lnTo>
                    <a:lnTo>
                      <a:pt x="1600" y="2095"/>
                    </a:lnTo>
                    <a:lnTo>
                      <a:pt x="1581" y="2095"/>
                    </a:lnTo>
                    <a:lnTo>
                      <a:pt x="1562" y="2095"/>
                    </a:lnTo>
                    <a:lnTo>
                      <a:pt x="1562" y="2076"/>
                    </a:lnTo>
                    <a:lnTo>
                      <a:pt x="1543" y="2076"/>
                    </a:lnTo>
                    <a:lnTo>
                      <a:pt x="1524" y="2038"/>
                    </a:lnTo>
                    <a:lnTo>
                      <a:pt x="1505" y="2038"/>
                    </a:lnTo>
                    <a:lnTo>
                      <a:pt x="1505" y="2019"/>
                    </a:lnTo>
                    <a:lnTo>
                      <a:pt x="1505" y="1981"/>
                    </a:lnTo>
                    <a:lnTo>
                      <a:pt x="1505" y="1961"/>
                    </a:lnTo>
                    <a:lnTo>
                      <a:pt x="1486" y="1943"/>
                    </a:lnTo>
                    <a:lnTo>
                      <a:pt x="1486" y="1924"/>
                    </a:lnTo>
                    <a:lnTo>
                      <a:pt x="1486" y="1905"/>
                    </a:lnTo>
                    <a:lnTo>
                      <a:pt x="1486" y="1885"/>
                    </a:lnTo>
                    <a:lnTo>
                      <a:pt x="1505" y="1885"/>
                    </a:lnTo>
                    <a:lnTo>
                      <a:pt x="1505" y="1866"/>
                    </a:lnTo>
                    <a:lnTo>
                      <a:pt x="1486" y="1866"/>
                    </a:lnTo>
                    <a:lnTo>
                      <a:pt x="1486" y="1847"/>
                    </a:lnTo>
                    <a:lnTo>
                      <a:pt x="1467" y="1847"/>
                    </a:lnTo>
                    <a:lnTo>
                      <a:pt x="1448" y="1829"/>
                    </a:lnTo>
                    <a:lnTo>
                      <a:pt x="1429" y="1829"/>
                    </a:lnTo>
                    <a:lnTo>
                      <a:pt x="1410" y="1829"/>
                    </a:lnTo>
                    <a:lnTo>
                      <a:pt x="1410" y="1847"/>
                    </a:lnTo>
                    <a:lnTo>
                      <a:pt x="1391" y="1847"/>
                    </a:lnTo>
                    <a:lnTo>
                      <a:pt x="1372" y="1847"/>
                    </a:lnTo>
                    <a:lnTo>
                      <a:pt x="1352" y="1847"/>
                    </a:lnTo>
                    <a:lnTo>
                      <a:pt x="1334" y="1866"/>
                    </a:lnTo>
                    <a:lnTo>
                      <a:pt x="1315" y="1866"/>
                    </a:lnTo>
                    <a:lnTo>
                      <a:pt x="1296" y="1866"/>
                    </a:lnTo>
                    <a:lnTo>
                      <a:pt x="1296" y="1847"/>
                    </a:lnTo>
                    <a:lnTo>
                      <a:pt x="1315" y="1829"/>
                    </a:lnTo>
                    <a:lnTo>
                      <a:pt x="1352" y="1809"/>
                    </a:lnTo>
                    <a:lnTo>
                      <a:pt x="1352" y="1790"/>
                    </a:lnTo>
                    <a:lnTo>
                      <a:pt x="1391" y="1733"/>
                    </a:lnTo>
                    <a:lnTo>
                      <a:pt x="1410" y="1695"/>
                    </a:lnTo>
                    <a:lnTo>
                      <a:pt x="1429" y="1695"/>
                    </a:lnTo>
                    <a:lnTo>
                      <a:pt x="1448" y="1676"/>
                    </a:lnTo>
                    <a:lnTo>
                      <a:pt x="1467" y="1676"/>
                    </a:lnTo>
                    <a:lnTo>
                      <a:pt x="1467" y="1657"/>
                    </a:lnTo>
                    <a:lnTo>
                      <a:pt x="1467" y="1638"/>
                    </a:lnTo>
                    <a:lnTo>
                      <a:pt x="1467" y="1619"/>
                    </a:lnTo>
                    <a:lnTo>
                      <a:pt x="1448" y="1600"/>
                    </a:lnTo>
                    <a:lnTo>
                      <a:pt x="1448" y="1581"/>
                    </a:lnTo>
                    <a:lnTo>
                      <a:pt x="1429" y="1543"/>
                    </a:lnTo>
                    <a:lnTo>
                      <a:pt x="1429" y="1524"/>
                    </a:lnTo>
                    <a:lnTo>
                      <a:pt x="1429" y="1504"/>
                    </a:lnTo>
                    <a:lnTo>
                      <a:pt x="1429" y="1485"/>
                    </a:lnTo>
                    <a:lnTo>
                      <a:pt x="1429" y="1467"/>
                    </a:lnTo>
                    <a:lnTo>
                      <a:pt x="1448" y="1467"/>
                    </a:lnTo>
                    <a:lnTo>
                      <a:pt x="1448" y="1448"/>
                    </a:lnTo>
                    <a:lnTo>
                      <a:pt x="1467" y="1448"/>
                    </a:lnTo>
                    <a:lnTo>
                      <a:pt x="1486" y="1448"/>
                    </a:lnTo>
                    <a:lnTo>
                      <a:pt x="1505" y="1448"/>
                    </a:lnTo>
                    <a:lnTo>
                      <a:pt x="1524" y="1448"/>
                    </a:lnTo>
                    <a:lnTo>
                      <a:pt x="1543" y="1428"/>
                    </a:lnTo>
                    <a:lnTo>
                      <a:pt x="1562" y="1428"/>
                    </a:lnTo>
                    <a:lnTo>
                      <a:pt x="1619" y="1409"/>
                    </a:lnTo>
                    <a:lnTo>
                      <a:pt x="1619" y="1390"/>
                    </a:lnTo>
                    <a:lnTo>
                      <a:pt x="1638" y="1390"/>
                    </a:lnTo>
                    <a:lnTo>
                      <a:pt x="1638" y="1371"/>
                    </a:lnTo>
                    <a:lnTo>
                      <a:pt x="1619" y="1352"/>
                    </a:lnTo>
                    <a:lnTo>
                      <a:pt x="1619" y="1333"/>
                    </a:lnTo>
                    <a:lnTo>
                      <a:pt x="1600" y="1333"/>
                    </a:lnTo>
                    <a:lnTo>
                      <a:pt x="1619" y="1314"/>
                    </a:lnTo>
                    <a:lnTo>
                      <a:pt x="1619" y="1295"/>
                    </a:lnTo>
                    <a:lnTo>
                      <a:pt x="1600" y="1295"/>
                    </a:lnTo>
                    <a:lnTo>
                      <a:pt x="1581" y="1295"/>
                    </a:lnTo>
                    <a:lnTo>
                      <a:pt x="1562" y="1295"/>
                    </a:lnTo>
                    <a:lnTo>
                      <a:pt x="1524" y="1276"/>
                    </a:lnTo>
                    <a:lnTo>
                      <a:pt x="1486" y="1257"/>
                    </a:lnTo>
                    <a:lnTo>
                      <a:pt x="1410" y="1200"/>
                    </a:lnTo>
                    <a:lnTo>
                      <a:pt x="1391" y="1181"/>
                    </a:lnTo>
                    <a:lnTo>
                      <a:pt x="1372" y="1181"/>
                    </a:lnTo>
                    <a:lnTo>
                      <a:pt x="1296" y="1200"/>
                    </a:lnTo>
                    <a:lnTo>
                      <a:pt x="1296" y="1219"/>
                    </a:lnTo>
                    <a:lnTo>
                      <a:pt x="1276" y="1219"/>
                    </a:lnTo>
                    <a:lnTo>
                      <a:pt x="1276" y="1238"/>
                    </a:lnTo>
                    <a:lnTo>
                      <a:pt x="1276" y="1257"/>
                    </a:lnTo>
                    <a:lnTo>
                      <a:pt x="1257" y="1257"/>
                    </a:lnTo>
                    <a:lnTo>
                      <a:pt x="1238" y="1276"/>
                    </a:lnTo>
                    <a:lnTo>
                      <a:pt x="1238" y="1257"/>
                    </a:lnTo>
                    <a:lnTo>
                      <a:pt x="1220" y="1257"/>
                    </a:lnTo>
                    <a:lnTo>
                      <a:pt x="1181" y="1276"/>
                    </a:lnTo>
                    <a:lnTo>
                      <a:pt x="1162" y="1276"/>
                    </a:lnTo>
                    <a:lnTo>
                      <a:pt x="1162" y="1295"/>
                    </a:lnTo>
                    <a:lnTo>
                      <a:pt x="1162" y="1314"/>
                    </a:lnTo>
                    <a:lnTo>
                      <a:pt x="1143" y="1314"/>
                    </a:lnTo>
                    <a:lnTo>
                      <a:pt x="1143" y="1333"/>
                    </a:lnTo>
                    <a:lnTo>
                      <a:pt x="1124" y="1333"/>
                    </a:lnTo>
                    <a:lnTo>
                      <a:pt x="1124" y="1352"/>
                    </a:lnTo>
                    <a:lnTo>
                      <a:pt x="1124" y="1371"/>
                    </a:lnTo>
                    <a:lnTo>
                      <a:pt x="1105" y="1371"/>
                    </a:lnTo>
                    <a:lnTo>
                      <a:pt x="1067" y="1390"/>
                    </a:lnTo>
                    <a:lnTo>
                      <a:pt x="971" y="1448"/>
                    </a:lnTo>
                    <a:lnTo>
                      <a:pt x="953" y="1448"/>
                    </a:lnTo>
                    <a:lnTo>
                      <a:pt x="934" y="1467"/>
                    </a:lnTo>
                    <a:lnTo>
                      <a:pt x="915" y="1504"/>
                    </a:lnTo>
                    <a:lnTo>
                      <a:pt x="895" y="1524"/>
                    </a:lnTo>
                    <a:lnTo>
                      <a:pt x="819" y="1543"/>
                    </a:lnTo>
                    <a:lnTo>
                      <a:pt x="800" y="1543"/>
                    </a:lnTo>
                    <a:lnTo>
                      <a:pt x="800" y="1562"/>
                    </a:lnTo>
                    <a:lnTo>
                      <a:pt x="781" y="1562"/>
                    </a:lnTo>
                    <a:lnTo>
                      <a:pt x="781" y="1581"/>
                    </a:lnTo>
                    <a:lnTo>
                      <a:pt x="762" y="1600"/>
                    </a:lnTo>
                    <a:lnTo>
                      <a:pt x="762" y="1619"/>
                    </a:lnTo>
                    <a:lnTo>
                      <a:pt x="762" y="1638"/>
                    </a:lnTo>
                    <a:lnTo>
                      <a:pt x="743" y="1638"/>
                    </a:lnTo>
                    <a:lnTo>
                      <a:pt x="724" y="1657"/>
                    </a:lnTo>
                    <a:lnTo>
                      <a:pt x="705" y="1657"/>
                    </a:lnTo>
                    <a:lnTo>
                      <a:pt x="667" y="1638"/>
                    </a:lnTo>
                    <a:lnTo>
                      <a:pt x="648" y="1638"/>
                    </a:lnTo>
                    <a:lnTo>
                      <a:pt x="629" y="1638"/>
                    </a:lnTo>
                    <a:lnTo>
                      <a:pt x="610" y="1657"/>
                    </a:lnTo>
                    <a:lnTo>
                      <a:pt x="610" y="1676"/>
                    </a:lnTo>
                    <a:lnTo>
                      <a:pt x="629" y="1676"/>
                    </a:lnTo>
                    <a:lnTo>
                      <a:pt x="629" y="1695"/>
                    </a:lnTo>
                    <a:lnTo>
                      <a:pt x="610" y="1695"/>
                    </a:lnTo>
                    <a:lnTo>
                      <a:pt x="590" y="1695"/>
                    </a:lnTo>
                    <a:lnTo>
                      <a:pt x="572" y="1676"/>
                    </a:lnTo>
                    <a:lnTo>
                      <a:pt x="572" y="1657"/>
                    </a:lnTo>
                    <a:lnTo>
                      <a:pt x="553" y="1657"/>
                    </a:lnTo>
                    <a:lnTo>
                      <a:pt x="534" y="1676"/>
                    </a:lnTo>
                    <a:lnTo>
                      <a:pt x="534" y="1695"/>
                    </a:lnTo>
                    <a:lnTo>
                      <a:pt x="514" y="1695"/>
                    </a:lnTo>
                    <a:lnTo>
                      <a:pt x="495" y="1695"/>
                    </a:lnTo>
                    <a:lnTo>
                      <a:pt x="476" y="1695"/>
                    </a:lnTo>
                    <a:lnTo>
                      <a:pt x="476" y="1714"/>
                    </a:lnTo>
                    <a:lnTo>
                      <a:pt x="458" y="1714"/>
                    </a:lnTo>
                    <a:lnTo>
                      <a:pt x="458" y="1733"/>
                    </a:lnTo>
                    <a:lnTo>
                      <a:pt x="438" y="1714"/>
                    </a:lnTo>
                    <a:lnTo>
                      <a:pt x="419" y="1714"/>
                    </a:lnTo>
                    <a:lnTo>
                      <a:pt x="400" y="1714"/>
                    </a:lnTo>
                    <a:lnTo>
                      <a:pt x="400" y="1695"/>
                    </a:lnTo>
                    <a:lnTo>
                      <a:pt x="419" y="1676"/>
                    </a:lnTo>
                    <a:lnTo>
                      <a:pt x="419" y="1657"/>
                    </a:lnTo>
                    <a:lnTo>
                      <a:pt x="400" y="1638"/>
                    </a:lnTo>
                    <a:lnTo>
                      <a:pt x="400" y="1619"/>
                    </a:lnTo>
                    <a:lnTo>
                      <a:pt x="381" y="1600"/>
                    </a:lnTo>
                    <a:lnTo>
                      <a:pt x="362" y="1581"/>
                    </a:lnTo>
                    <a:lnTo>
                      <a:pt x="343" y="1600"/>
                    </a:lnTo>
                    <a:lnTo>
                      <a:pt x="324" y="1619"/>
                    </a:lnTo>
                    <a:lnTo>
                      <a:pt x="305" y="1619"/>
                    </a:lnTo>
                    <a:lnTo>
                      <a:pt x="305" y="1638"/>
                    </a:lnTo>
                    <a:lnTo>
                      <a:pt x="286" y="1619"/>
                    </a:lnTo>
                    <a:lnTo>
                      <a:pt x="267" y="1619"/>
                    </a:lnTo>
                    <a:lnTo>
                      <a:pt x="248" y="1638"/>
                    </a:lnTo>
                    <a:lnTo>
                      <a:pt x="229" y="1638"/>
                    </a:lnTo>
                    <a:lnTo>
                      <a:pt x="210" y="1638"/>
                    </a:lnTo>
                    <a:lnTo>
                      <a:pt x="210" y="1657"/>
                    </a:lnTo>
                    <a:lnTo>
                      <a:pt x="191" y="1657"/>
                    </a:lnTo>
                    <a:lnTo>
                      <a:pt x="191" y="1638"/>
                    </a:lnTo>
                    <a:lnTo>
                      <a:pt x="172" y="1638"/>
                    </a:lnTo>
                    <a:lnTo>
                      <a:pt x="153" y="1638"/>
                    </a:lnTo>
                    <a:lnTo>
                      <a:pt x="133" y="1619"/>
                    </a:lnTo>
                    <a:lnTo>
                      <a:pt x="133" y="1600"/>
                    </a:lnTo>
                    <a:lnTo>
                      <a:pt x="153" y="1581"/>
                    </a:lnTo>
                    <a:lnTo>
                      <a:pt x="133" y="1581"/>
                    </a:lnTo>
                    <a:lnTo>
                      <a:pt x="114" y="1581"/>
                    </a:lnTo>
                    <a:lnTo>
                      <a:pt x="96" y="1562"/>
                    </a:lnTo>
                    <a:lnTo>
                      <a:pt x="77" y="1543"/>
                    </a:lnTo>
                    <a:lnTo>
                      <a:pt x="77" y="1524"/>
                    </a:lnTo>
                    <a:lnTo>
                      <a:pt x="77" y="1504"/>
                    </a:lnTo>
                    <a:lnTo>
                      <a:pt x="57" y="1504"/>
                    </a:lnTo>
                    <a:lnTo>
                      <a:pt x="38" y="1504"/>
                    </a:lnTo>
                    <a:lnTo>
                      <a:pt x="38" y="1485"/>
                    </a:lnTo>
                    <a:lnTo>
                      <a:pt x="38" y="1467"/>
                    </a:lnTo>
                    <a:lnTo>
                      <a:pt x="57" y="1467"/>
                    </a:lnTo>
                    <a:lnTo>
                      <a:pt x="77" y="1448"/>
                    </a:lnTo>
                    <a:lnTo>
                      <a:pt x="96" y="1428"/>
                    </a:lnTo>
                    <a:lnTo>
                      <a:pt x="96" y="1409"/>
                    </a:lnTo>
                    <a:lnTo>
                      <a:pt x="114" y="1390"/>
                    </a:lnTo>
                    <a:lnTo>
                      <a:pt x="96" y="1371"/>
                    </a:lnTo>
                    <a:lnTo>
                      <a:pt x="96" y="1352"/>
                    </a:lnTo>
                    <a:lnTo>
                      <a:pt x="114" y="1352"/>
                    </a:lnTo>
                    <a:lnTo>
                      <a:pt x="133" y="1352"/>
                    </a:lnTo>
                    <a:lnTo>
                      <a:pt x="153" y="1333"/>
                    </a:lnTo>
                    <a:lnTo>
                      <a:pt x="153" y="1314"/>
                    </a:lnTo>
                    <a:lnTo>
                      <a:pt x="172" y="1276"/>
                    </a:lnTo>
                    <a:lnTo>
                      <a:pt x="172" y="1257"/>
                    </a:lnTo>
                    <a:lnTo>
                      <a:pt x="191" y="1257"/>
                    </a:lnTo>
                    <a:lnTo>
                      <a:pt x="191" y="1238"/>
                    </a:lnTo>
                    <a:lnTo>
                      <a:pt x="191" y="1219"/>
                    </a:lnTo>
                    <a:lnTo>
                      <a:pt x="191" y="1200"/>
                    </a:lnTo>
                    <a:lnTo>
                      <a:pt x="191" y="1162"/>
                    </a:lnTo>
                    <a:lnTo>
                      <a:pt x="172" y="1143"/>
                    </a:lnTo>
                    <a:lnTo>
                      <a:pt x="153" y="1143"/>
                    </a:lnTo>
                    <a:lnTo>
                      <a:pt x="133" y="1143"/>
                    </a:lnTo>
                    <a:lnTo>
                      <a:pt x="114" y="1123"/>
                    </a:lnTo>
                    <a:lnTo>
                      <a:pt x="114" y="1104"/>
                    </a:lnTo>
                    <a:lnTo>
                      <a:pt x="96" y="1104"/>
                    </a:lnTo>
                    <a:lnTo>
                      <a:pt x="96" y="1086"/>
                    </a:lnTo>
                    <a:lnTo>
                      <a:pt x="77" y="1086"/>
                    </a:lnTo>
                    <a:lnTo>
                      <a:pt x="57" y="1086"/>
                    </a:lnTo>
                    <a:lnTo>
                      <a:pt x="57" y="1067"/>
                    </a:lnTo>
                    <a:lnTo>
                      <a:pt x="57" y="1028"/>
                    </a:lnTo>
                    <a:lnTo>
                      <a:pt x="57" y="1009"/>
                    </a:lnTo>
                    <a:lnTo>
                      <a:pt x="57" y="990"/>
                    </a:lnTo>
                    <a:lnTo>
                      <a:pt x="57" y="952"/>
                    </a:lnTo>
                    <a:lnTo>
                      <a:pt x="38" y="952"/>
                    </a:lnTo>
                    <a:lnTo>
                      <a:pt x="38" y="933"/>
                    </a:lnTo>
                    <a:lnTo>
                      <a:pt x="19" y="933"/>
                    </a:lnTo>
                    <a:lnTo>
                      <a:pt x="0" y="933"/>
                    </a:lnTo>
                    <a:lnTo>
                      <a:pt x="0" y="914"/>
                    </a:lnTo>
                    <a:lnTo>
                      <a:pt x="0" y="895"/>
                    </a:lnTo>
                    <a:lnTo>
                      <a:pt x="0" y="876"/>
                    </a:lnTo>
                    <a:lnTo>
                      <a:pt x="0" y="838"/>
                    </a:lnTo>
                    <a:lnTo>
                      <a:pt x="19" y="819"/>
                    </a:lnTo>
                    <a:lnTo>
                      <a:pt x="38" y="800"/>
                    </a:lnTo>
                    <a:lnTo>
                      <a:pt x="57" y="800"/>
                    </a:lnTo>
                    <a:lnTo>
                      <a:pt x="77" y="781"/>
                    </a:lnTo>
                    <a:lnTo>
                      <a:pt x="77" y="762"/>
                    </a:lnTo>
                    <a:lnTo>
                      <a:pt x="96" y="724"/>
                    </a:lnTo>
                    <a:lnTo>
                      <a:pt x="114" y="724"/>
                    </a:lnTo>
                    <a:lnTo>
                      <a:pt x="114" y="705"/>
                    </a:lnTo>
                    <a:lnTo>
                      <a:pt x="114" y="686"/>
                    </a:lnTo>
                    <a:lnTo>
                      <a:pt x="96" y="686"/>
                    </a:lnTo>
                    <a:lnTo>
                      <a:pt x="96" y="666"/>
                    </a:lnTo>
                    <a:lnTo>
                      <a:pt x="96" y="647"/>
                    </a:lnTo>
                    <a:lnTo>
                      <a:pt x="77" y="647"/>
                    </a:lnTo>
                    <a:lnTo>
                      <a:pt x="77" y="628"/>
                    </a:lnTo>
                    <a:lnTo>
                      <a:pt x="96" y="610"/>
                    </a:lnTo>
                    <a:lnTo>
                      <a:pt x="153" y="438"/>
                    </a:lnTo>
                    <a:lnTo>
                      <a:pt x="172" y="419"/>
                    </a:lnTo>
                    <a:lnTo>
                      <a:pt x="172" y="400"/>
                    </a:lnTo>
                    <a:lnTo>
                      <a:pt x="191" y="381"/>
                    </a:lnTo>
                    <a:lnTo>
                      <a:pt x="191" y="361"/>
                    </a:lnTo>
                    <a:lnTo>
                      <a:pt x="191" y="343"/>
                    </a:lnTo>
                    <a:lnTo>
                      <a:pt x="210" y="324"/>
                    </a:lnTo>
                    <a:lnTo>
                      <a:pt x="210" y="305"/>
                    </a:lnTo>
                    <a:lnTo>
                      <a:pt x="229" y="305"/>
                    </a:lnTo>
                    <a:lnTo>
                      <a:pt x="229" y="324"/>
                    </a:lnTo>
                    <a:lnTo>
                      <a:pt x="229" y="343"/>
                    </a:lnTo>
                    <a:lnTo>
                      <a:pt x="248" y="361"/>
                    </a:lnTo>
                    <a:lnTo>
                      <a:pt x="267" y="361"/>
                    </a:lnTo>
                    <a:lnTo>
                      <a:pt x="286" y="381"/>
                    </a:lnTo>
                    <a:lnTo>
                      <a:pt x="400" y="438"/>
                    </a:lnTo>
                    <a:lnTo>
                      <a:pt x="419" y="457"/>
                    </a:lnTo>
                    <a:lnTo>
                      <a:pt x="438" y="457"/>
                    </a:lnTo>
                    <a:lnTo>
                      <a:pt x="458" y="438"/>
                    </a:lnTo>
                    <a:lnTo>
                      <a:pt x="572" y="476"/>
                    </a:lnTo>
                    <a:lnTo>
                      <a:pt x="590" y="457"/>
                    </a:lnTo>
                    <a:lnTo>
                      <a:pt x="610" y="419"/>
                    </a:lnTo>
                    <a:lnTo>
                      <a:pt x="629" y="400"/>
                    </a:lnTo>
                    <a:lnTo>
                      <a:pt x="648" y="400"/>
                    </a:lnTo>
                    <a:lnTo>
                      <a:pt x="648" y="419"/>
                    </a:lnTo>
                    <a:lnTo>
                      <a:pt x="667" y="438"/>
                    </a:lnTo>
                    <a:lnTo>
                      <a:pt x="686" y="400"/>
                    </a:lnTo>
                    <a:lnTo>
                      <a:pt x="686" y="381"/>
                    </a:lnTo>
                    <a:lnTo>
                      <a:pt x="705" y="381"/>
                    </a:lnTo>
                    <a:lnTo>
                      <a:pt x="781" y="343"/>
                    </a:lnTo>
                    <a:lnTo>
                      <a:pt x="839" y="305"/>
                    </a:lnTo>
                    <a:lnTo>
                      <a:pt x="839" y="285"/>
                    </a:lnTo>
                    <a:lnTo>
                      <a:pt x="857" y="285"/>
                    </a:lnTo>
                    <a:lnTo>
                      <a:pt x="857" y="266"/>
                    </a:lnTo>
                    <a:lnTo>
                      <a:pt x="857" y="247"/>
                    </a:lnTo>
                    <a:lnTo>
                      <a:pt x="876" y="247"/>
                    </a:lnTo>
                    <a:lnTo>
                      <a:pt x="876" y="266"/>
                    </a:lnTo>
                    <a:lnTo>
                      <a:pt x="895" y="247"/>
                    </a:lnTo>
                    <a:lnTo>
                      <a:pt x="895" y="229"/>
                    </a:lnTo>
                    <a:lnTo>
                      <a:pt x="895" y="190"/>
                    </a:lnTo>
                    <a:lnTo>
                      <a:pt x="915" y="171"/>
                    </a:lnTo>
                    <a:lnTo>
                      <a:pt x="915" y="152"/>
                    </a:lnTo>
                    <a:lnTo>
                      <a:pt x="934" y="133"/>
                    </a:lnTo>
                    <a:lnTo>
                      <a:pt x="971" y="133"/>
                    </a:lnTo>
                    <a:lnTo>
                      <a:pt x="1029" y="95"/>
                    </a:lnTo>
                    <a:lnTo>
                      <a:pt x="1048" y="95"/>
                    </a:lnTo>
                    <a:lnTo>
                      <a:pt x="1086" y="95"/>
                    </a:lnTo>
                    <a:lnTo>
                      <a:pt x="1105" y="76"/>
                    </a:lnTo>
                    <a:lnTo>
                      <a:pt x="1124" y="76"/>
                    </a:lnTo>
                    <a:lnTo>
                      <a:pt x="1162" y="76"/>
                    </a:lnTo>
                    <a:lnTo>
                      <a:pt x="1181" y="57"/>
                    </a:lnTo>
                    <a:lnTo>
                      <a:pt x="1200" y="57"/>
                    </a:lnTo>
                    <a:lnTo>
                      <a:pt x="1220" y="76"/>
                    </a:lnTo>
                    <a:lnTo>
                      <a:pt x="1238" y="76"/>
                    </a:lnTo>
                    <a:lnTo>
                      <a:pt x="1257" y="57"/>
                    </a:lnTo>
                    <a:lnTo>
                      <a:pt x="1276" y="57"/>
                    </a:lnTo>
                    <a:lnTo>
                      <a:pt x="1315" y="38"/>
                    </a:lnTo>
                    <a:lnTo>
                      <a:pt x="1352" y="19"/>
                    </a:lnTo>
                    <a:lnTo>
                      <a:pt x="1391" y="0"/>
                    </a:lnTo>
                    <a:lnTo>
                      <a:pt x="1429" y="0"/>
                    </a:lnTo>
                    <a:lnTo>
                      <a:pt x="1429" y="19"/>
                    </a:lnTo>
                    <a:lnTo>
                      <a:pt x="1448" y="19"/>
                    </a:lnTo>
                    <a:lnTo>
                      <a:pt x="1467" y="38"/>
                    </a:lnTo>
                    <a:lnTo>
                      <a:pt x="1467" y="95"/>
                    </a:lnTo>
                    <a:lnTo>
                      <a:pt x="1448" y="114"/>
                    </a:lnTo>
                    <a:lnTo>
                      <a:pt x="1429" y="133"/>
                    </a:lnTo>
                    <a:lnTo>
                      <a:pt x="1410" y="152"/>
                    </a:lnTo>
                    <a:lnTo>
                      <a:pt x="1352" y="229"/>
                    </a:lnTo>
                    <a:lnTo>
                      <a:pt x="1315" y="266"/>
                    </a:lnTo>
                    <a:lnTo>
                      <a:pt x="1276" y="324"/>
                    </a:lnTo>
                    <a:lnTo>
                      <a:pt x="1257" y="343"/>
                    </a:lnTo>
                    <a:lnTo>
                      <a:pt x="1238" y="419"/>
                    </a:lnTo>
                    <a:lnTo>
                      <a:pt x="1220" y="476"/>
                    </a:lnTo>
                    <a:lnTo>
                      <a:pt x="1200" y="495"/>
                    </a:lnTo>
                    <a:lnTo>
                      <a:pt x="1181" y="495"/>
                    </a:lnTo>
                    <a:lnTo>
                      <a:pt x="1162" y="495"/>
                    </a:lnTo>
                    <a:lnTo>
                      <a:pt x="1143" y="495"/>
                    </a:lnTo>
                    <a:lnTo>
                      <a:pt x="1143" y="514"/>
                    </a:lnTo>
                    <a:lnTo>
                      <a:pt x="1143" y="571"/>
                    </a:lnTo>
                    <a:lnTo>
                      <a:pt x="1143" y="590"/>
                    </a:lnTo>
                    <a:lnTo>
                      <a:pt x="1143" y="610"/>
                    </a:lnTo>
                    <a:lnTo>
                      <a:pt x="1143" y="628"/>
                    </a:lnTo>
                    <a:lnTo>
                      <a:pt x="1162" y="628"/>
                    </a:lnTo>
                    <a:lnTo>
                      <a:pt x="1181" y="628"/>
                    </a:lnTo>
                    <a:lnTo>
                      <a:pt x="1220" y="647"/>
                    </a:lnTo>
                    <a:lnTo>
                      <a:pt x="1238" y="647"/>
                    </a:lnTo>
                    <a:lnTo>
                      <a:pt x="1257" y="647"/>
                    </a:lnTo>
                    <a:lnTo>
                      <a:pt x="1276" y="647"/>
                    </a:lnTo>
                    <a:lnTo>
                      <a:pt x="1296" y="647"/>
                    </a:lnTo>
                    <a:lnTo>
                      <a:pt x="1315" y="647"/>
                    </a:lnTo>
                    <a:lnTo>
                      <a:pt x="1334" y="647"/>
                    </a:lnTo>
                    <a:lnTo>
                      <a:pt x="1352" y="647"/>
                    </a:lnTo>
                    <a:lnTo>
                      <a:pt x="1372" y="666"/>
                    </a:lnTo>
                    <a:lnTo>
                      <a:pt x="1372" y="686"/>
                    </a:lnTo>
                    <a:lnTo>
                      <a:pt x="1391" y="724"/>
                    </a:lnTo>
                    <a:lnTo>
                      <a:pt x="1391" y="742"/>
                    </a:lnTo>
                    <a:lnTo>
                      <a:pt x="1410" y="762"/>
                    </a:lnTo>
                    <a:lnTo>
                      <a:pt x="1429" y="762"/>
                    </a:lnTo>
                    <a:lnTo>
                      <a:pt x="1467" y="724"/>
                    </a:lnTo>
                    <a:lnTo>
                      <a:pt x="1486" y="724"/>
                    </a:lnTo>
                    <a:lnTo>
                      <a:pt x="1562" y="705"/>
                    </a:lnTo>
                    <a:lnTo>
                      <a:pt x="1581" y="705"/>
                    </a:lnTo>
                    <a:lnTo>
                      <a:pt x="1581" y="686"/>
                    </a:lnTo>
                    <a:lnTo>
                      <a:pt x="1600" y="686"/>
                    </a:lnTo>
                    <a:lnTo>
                      <a:pt x="1619" y="666"/>
                    </a:lnTo>
                    <a:lnTo>
                      <a:pt x="1619" y="647"/>
                    </a:lnTo>
                    <a:lnTo>
                      <a:pt x="1638" y="647"/>
                    </a:lnTo>
                    <a:lnTo>
                      <a:pt x="1657" y="666"/>
                    </a:lnTo>
                    <a:lnTo>
                      <a:pt x="1677" y="686"/>
                    </a:lnTo>
                    <a:lnTo>
                      <a:pt x="1696" y="686"/>
                    </a:lnTo>
                    <a:lnTo>
                      <a:pt x="1714" y="686"/>
                    </a:lnTo>
                    <a:lnTo>
                      <a:pt x="1772" y="686"/>
                    </a:lnTo>
                    <a:lnTo>
                      <a:pt x="1810" y="705"/>
                    </a:lnTo>
                    <a:lnTo>
                      <a:pt x="1829" y="705"/>
                    </a:lnTo>
                    <a:lnTo>
                      <a:pt x="1829" y="724"/>
                    </a:lnTo>
                    <a:lnTo>
                      <a:pt x="1848" y="742"/>
                    </a:lnTo>
                    <a:lnTo>
                      <a:pt x="1867" y="742"/>
                    </a:lnTo>
                    <a:lnTo>
                      <a:pt x="1867" y="762"/>
                    </a:lnTo>
                    <a:lnTo>
                      <a:pt x="1867" y="781"/>
                    </a:lnTo>
                    <a:lnTo>
                      <a:pt x="1848" y="838"/>
                    </a:lnTo>
                    <a:lnTo>
                      <a:pt x="1848" y="857"/>
                    </a:lnTo>
                    <a:lnTo>
                      <a:pt x="1848" y="876"/>
                    </a:lnTo>
                    <a:lnTo>
                      <a:pt x="1867" y="895"/>
                    </a:lnTo>
                    <a:lnTo>
                      <a:pt x="1886" y="895"/>
                    </a:lnTo>
                    <a:lnTo>
                      <a:pt x="1905" y="895"/>
                    </a:lnTo>
                    <a:lnTo>
                      <a:pt x="1943" y="857"/>
                    </a:lnTo>
                    <a:lnTo>
                      <a:pt x="1962" y="857"/>
                    </a:lnTo>
                    <a:lnTo>
                      <a:pt x="2000" y="857"/>
                    </a:lnTo>
                    <a:lnTo>
                      <a:pt x="2019" y="857"/>
                    </a:lnTo>
                    <a:lnTo>
                      <a:pt x="2038" y="857"/>
                    </a:lnTo>
                    <a:lnTo>
                      <a:pt x="2038" y="838"/>
                    </a:lnTo>
                    <a:lnTo>
                      <a:pt x="2058" y="819"/>
                    </a:lnTo>
                    <a:lnTo>
                      <a:pt x="2058" y="800"/>
                    </a:lnTo>
                    <a:lnTo>
                      <a:pt x="2077" y="762"/>
                    </a:lnTo>
                    <a:lnTo>
                      <a:pt x="2095" y="742"/>
                    </a:lnTo>
                    <a:lnTo>
                      <a:pt x="2095" y="724"/>
                    </a:lnTo>
                    <a:lnTo>
                      <a:pt x="2095" y="705"/>
                    </a:lnTo>
                    <a:lnTo>
                      <a:pt x="2077" y="705"/>
                    </a:lnTo>
                    <a:lnTo>
                      <a:pt x="2077" y="686"/>
                    </a:lnTo>
                    <a:lnTo>
                      <a:pt x="2058" y="666"/>
                    </a:lnTo>
                    <a:lnTo>
                      <a:pt x="2058" y="647"/>
                    </a:lnTo>
                    <a:lnTo>
                      <a:pt x="2058" y="628"/>
                    </a:lnTo>
                    <a:lnTo>
                      <a:pt x="2058" y="610"/>
                    </a:lnTo>
                    <a:lnTo>
                      <a:pt x="2058" y="590"/>
                    </a:lnTo>
                    <a:lnTo>
                      <a:pt x="2058" y="571"/>
                    </a:lnTo>
                    <a:lnTo>
                      <a:pt x="2077" y="571"/>
                    </a:lnTo>
                    <a:lnTo>
                      <a:pt x="2077" y="552"/>
                    </a:lnTo>
                    <a:lnTo>
                      <a:pt x="2095" y="552"/>
                    </a:lnTo>
                    <a:lnTo>
                      <a:pt x="2095" y="571"/>
                    </a:lnTo>
                    <a:lnTo>
                      <a:pt x="2114" y="571"/>
                    </a:lnTo>
                    <a:lnTo>
                      <a:pt x="2134" y="590"/>
                    </a:lnTo>
                    <a:lnTo>
                      <a:pt x="2153" y="571"/>
                    </a:lnTo>
                    <a:lnTo>
                      <a:pt x="2134" y="533"/>
                    </a:lnTo>
                    <a:lnTo>
                      <a:pt x="2114" y="495"/>
                    </a:lnTo>
                    <a:lnTo>
                      <a:pt x="2114" y="476"/>
                    </a:lnTo>
                    <a:lnTo>
                      <a:pt x="2095" y="457"/>
                    </a:lnTo>
                    <a:lnTo>
                      <a:pt x="2077" y="457"/>
                    </a:lnTo>
                    <a:lnTo>
                      <a:pt x="2077" y="438"/>
                    </a:lnTo>
                    <a:lnTo>
                      <a:pt x="2077" y="400"/>
                    </a:lnTo>
                    <a:lnTo>
                      <a:pt x="2095" y="361"/>
                    </a:lnTo>
                    <a:lnTo>
                      <a:pt x="2095" y="343"/>
                    </a:lnTo>
                    <a:lnTo>
                      <a:pt x="2114" y="343"/>
                    </a:lnTo>
                    <a:lnTo>
                      <a:pt x="2134" y="324"/>
                    </a:lnTo>
                    <a:lnTo>
                      <a:pt x="2153" y="324"/>
                    </a:lnTo>
                    <a:lnTo>
                      <a:pt x="2191" y="285"/>
                    </a:lnTo>
                    <a:lnTo>
                      <a:pt x="2191" y="266"/>
                    </a:lnTo>
                    <a:lnTo>
                      <a:pt x="2210" y="266"/>
                    </a:lnTo>
                    <a:lnTo>
                      <a:pt x="2229" y="266"/>
                    </a:lnTo>
                    <a:lnTo>
                      <a:pt x="2248" y="266"/>
                    </a:lnTo>
                    <a:lnTo>
                      <a:pt x="2267" y="266"/>
                    </a:lnTo>
                    <a:lnTo>
                      <a:pt x="2286" y="266"/>
                    </a:lnTo>
                    <a:lnTo>
                      <a:pt x="2305" y="285"/>
                    </a:lnTo>
                    <a:lnTo>
                      <a:pt x="2305" y="305"/>
                    </a:lnTo>
                    <a:lnTo>
                      <a:pt x="2305" y="324"/>
                    </a:lnTo>
                    <a:lnTo>
                      <a:pt x="2305" y="343"/>
                    </a:lnTo>
                    <a:lnTo>
                      <a:pt x="2305" y="361"/>
                    </a:lnTo>
                    <a:lnTo>
                      <a:pt x="2324" y="381"/>
                    </a:lnTo>
                    <a:lnTo>
                      <a:pt x="2439" y="400"/>
                    </a:lnTo>
                    <a:lnTo>
                      <a:pt x="2495" y="400"/>
                    </a:lnTo>
                    <a:lnTo>
                      <a:pt x="2515" y="400"/>
                    </a:lnTo>
                    <a:lnTo>
                      <a:pt x="2534" y="400"/>
                    </a:lnTo>
                    <a:lnTo>
                      <a:pt x="2591" y="419"/>
                    </a:lnTo>
                    <a:lnTo>
                      <a:pt x="2629" y="419"/>
                    </a:lnTo>
                    <a:lnTo>
                      <a:pt x="2724" y="419"/>
                    </a:lnTo>
                    <a:lnTo>
                      <a:pt x="2762" y="400"/>
                    </a:lnTo>
                    <a:lnTo>
                      <a:pt x="2820" y="400"/>
                    </a:lnTo>
                    <a:lnTo>
                      <a:pt x="2838" y="400"/>
                    </a:lnTo>
                    <a:lnTo>
                      <a:pt x="2857" y="381"/>
                    </a:lnTo>
                    <a:lnTo>
                      <a:pt x="2876" y="381"/>
                    </a:lnTo>
                    <a:lnTo>
                      <a:pt x="2896" y="381"/>
                    </a:lnTo>
                    <a:lnTo>
                      <a:pt x="2915" y="400"/>
                    </a:lnTo>
                    <a:lnTo>
                      <a:pt x="2972" y="419"/>
                    </a:lnTo>
                    <a:lnTo>
                      <a:pt x="3029" y="419"/>
                    </a:lnTo>
                    <a:lnTo>
                      <a:pt x="3067" y="419"/>
                    </a:lnTo>
                    <a:lnTo>
                      <a:pt x="3086" y="438"/>
                    </a:lnTo>
                    <a:lnTo>
                      <a:pt x="3162" y="476"/>
                    </a:lnTo>
                    <a:lnTo>
                      <a:pt x="3219" y="476"/>
                    </a:lnTo>
                    <a:lnTo>
                      <a:pt x="3238" y="476"/>
                    </a:lnTo>
                    <a:lnTo>
                      <a:pt x="3257" y="457"/>
                    </a:lnTo>
                    <a:lnTo>
                      <a:pt x="3315" y="457"/>
                    </a:lnTo>
                    <a:lnTo>
                      <a:pt x="3391" y="476"/>
                    </a:lnTo>
                    <a:lnTo>
                      <a:pt x="3429" y="476"/>
                    </a:lnTo>
                    <a:lnTo>
                      <a:pt x="3448" y="476"/>
                    </a:lnTo>
                    <a:lnTo>
                      <a:pt x="3448" y="495"/>
                    </a:lnTo>
                    <a:lnTo>
                      <a:pt x="3467" y="476"/>
                    </a:lnTo>
                    <a:lnTo>
                      <a:pt x="3486" y="476"/>
                    </a:lnTo>
                    <a:lnTo>
                      <a:pt x="3524" y="45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8" name="Freeform 18">
                <a:extLst>
                  <a:ext uri="{FF2B5EF4-FFF2-40B4-BE49-F238E27FC236}">
                    <a16:creationId xmlns:a16="http://schemas.microsoft.com/office/drawing/2014/main" id="{1FFAE5D4-12FC-6744-890F-A22A6942F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5025" y="2757488"/>
                <a:ext cx="1103313" cy="377825"/>
              </a:xfrm>
              <a:custGeom>
                <a:avLst/>
                <a:gdLst>
                  <a:gd name="T0" fmla="*/ 2147483646 w 6135"/>
                  <a:gd name="T1" fmla="*/ 2147483646 h 2096"/>
                  <a:gd name="T2" fmla="*/ 2147483646 w 6135"/>
                  <a:gd name="T3" fmla="*/ 2147483646 h 2096"/>
                  <a:gd name="T4" fmla="*/ 2147483646 w 6135"/>
                  <a:gd name="T5" fmla="*/ 2147483646 h 2096"/>
                  <a:gd name="T6" fmla="*/ 2147483646 w 6135"/>
                  <a:gd name="T7" fmla="*/ 2147483646 h 2096"/>
                  <a:gd name="T8" fmla="*/ 2147483646 w 6135"/>
                  <a:gd name="T9" fmla="*/ 2147483646 h 2096"/>
                  <a:gd name="T10" fmla="*/ 2147483646 w 6135"/>
                  <a:gd name="T11" fmla="*/ 2147483646 h 2096"/>
                  <a:gd name="T12" fmla="*/ 2147483646 w 6135"/>
                  <a:gd name="T13" fmla="*/ 2147483646 h 2096"/>
                  <a:gd name="T14" fmla="*/ 2147483646 w 6135"/>
                  <a:gd name="T15" fmla="*/ 2147483646 h 2096"/>
                  <a:gd name="T16" fmla="*/ 2147483646 w 6135"/>
                  <a:gd name="T17" fmla="*/ 2147483646 h 2096"/>
                  <a:gd name="T18" fmla="*/ 2147483646 w 6135"/>
                  <a:gd name="T19" fmla="*/ 2147483646 h 2096"/>
                  <a:gd name="T20" fmla="*/ 2147483646 w 6135"/>
                  <a:gd name="T21" fmla="*/ 2147483646 h 2096"/>
                  <a:gd name="T22" fmla="*/ 2147483646 w 6135"/>
                  <a:gd name="T23" fmla="*/ 2147483646 h 2096"/>
                  <a:gd name="T24" fmla="*/ 2147483646 w 6135"/>
                  <a:gd name="T25" fmla="*/ 2147483646 h 2096"/>
                  <a:gd name="T26" fmla="*/ 2147483646 w 6135"/>
                  <a:gd name="T27" fmla="*/ 2147483646 h 2096"/>
                  <a:gd name="T28" fmla="*/ 2147483646 w 6135"/>
                  <a:gd name="T29" fmla="*/ 2147483646 h 2096"/>
                  <a:gd name="T30" fmla="*/ 2147483646 w 6135"/>
                  <a:gd name="T31" fmla="*/ 2147483646 h 2096"/>
                  <a:gd name="T32" fmla="*/ 2147483646 w 6135"/>
                  <a:gd name="T33" fmla="*/ 2147483646 h 2096"/>
                  <a:gd name="T34" fmla="*/ 2147483646 w 6135"/>
                  <a:gd name="T35" fmla="*/ 2147483646 h 2096"/>
                  <a:gd name="T36" fmla="*/ 2147483646 w 6135"/>
                  <a:gd name="T37" fmla="*/ 2147483646 h 2096"/>
                  <a:gd name="T38" fmla="*/ 2147483646 w 6135"/>
                  <a:gd name="T39" fmla="*/ 2147483646 h 2096"/>
                  <a:gd name="T40" fmla="*/ 2147483646 w 6135"/>
                  <a:gd name="T41" fmla="*/ 2147483646 h 2096"/>
                  <a:gd name="T42" fmla="*/ 2147483646 w 6135"/>
                  <a:gd name="T43" fmla="*/ 2147483646 h 2096"/>
                  <a:gd name="T44" fmla="*/ 2147483646 w 6135"/>
                  <a:gd name="T45" fmla="*/ 2147483646 h 2096"/>
                  <a:gd name="T46" fmla="*/ 2147483646 w 6135"/>
                  <a:gd name="T47" fmla="*/ 2147483646 h 2096"/>
                  <a:gd name="T48" fmla="*/ 2147483646 w 6135"/>
                  <a:gd name="T49" fmla="*/ 2147483646 h 2096"/>
                  <a:gd name="T50" fmla="*/ 2147483646 w 6135"/>
                  <a:gd name="T51" fmla="*/ 2147483646 h 2096"/>
                  <a:gd name="T52" fmla="*/ 2147483646 w 6135"/>
                  <a:gd name="T53" fmla="*/ 2147483646 h 2096"/>
                  <a:gd name="T54" fmla="*/ 2147483646 w 6135"/>
                  <a:gd name="T55" fmla="*/ 2147483646 h 2096"/>
                  <a:gd name="T56" fmla="*/ 2147483646 w 6135"/>
                  <a:gd name="T57" fmla="*/ 2147483646 h 2096"/>
                  <a:gd name="T58" fmla="*/ 2147483646 w 6135"/>
                  <a:gd name="T59" fmla="*/ 2147483646 h 2096"/>
                  <a:gd name="T60" fmla="*/ 2147483646 w 6135"/>
                  <a:gd name="T61" fmla="*/ 2147483646 h 2096"/>
                  <a:gd name="T62" fmla="*/ 2147483646 w 6135"/>
                  <a:gd name="T63" fmla="*/ 2147483646 h 2096"/>
                  <a:gd name="T64" fmla="*/ 2147483646 w 6135"/>
                  <a:gd name="T65" fmla="*/ 2147483646 h 2096"/>
                  <a:gd name="T66" fmla="*/ 2147483646 w 6135"/>
                  <a:gd name="T67" fmla="*/ 2147483646 h 2096"/>
                  <a:gd name="T68" fmla="*/ 2147483646 w 6135"/>
                  <a:gd name="T69" fmla="*/ 2147483646 h 2096"/>
                  <a:gd name="T70" fmla="*/ 2147483646 w 6135"/>
                  <a:gd name="T71" fmla="*/ 2147483646 h 2096"/>
                  <a:gd name="T72" fmla="*/ 2147483646 w 6135"/>
                  <a:gd name="T73" fmla="*/ 2147483646 h 2096"/>
                  <a:gd name="T74" fmla="*/ 2147483646 w 6135"/>
                  <a:gd name="T75" fmla="*/ 2147483646 h 2096"/>
                  <a:gd name="T76" fmla="*/ 2147483646 w 6135"/>
                  <a:gd name="T77" fmla="*/ 2147483646 h 2096"/>
                  <a:gd name="T78" fmla="*/ 2147483646 w 6135"/>
                  <a:gd name="T79" fmla="*/ 2147483646 h 2096"/>
                  <a:gd name="T80" fmla="*/ 2147483646 w 6135"/>
                  <a:gd name="T81" fmla="*/ 2147483646 h 2096"/>
                  <a:gd name="T82" fmla="*/ 2147483646 w 6135"/>
                  <a:gd name="T83" fmla="*/ 2147483646 h 2096"/>
                  <a:gd name="T84" fmla="*/ 2147483646 w 6135"/>
                  <a:gd name="T85" fmla="*/ 2147483646 h 2096"/>
                  <a:gd name="T86" fmla="*/ 2147483646 w 6135"/>
                  <a:gd name="T87" fmla="*/ 2147483646 h 2096"/>
                  <a:gd name="T88" fmla="*/ 2147483646 w 6135"/>
                  <a:gd name="T89" fmla="*/ 2147483646 h 2096"/>
                  <a:gd name="T90" fmla="*/ 2147483646 w 6135"/>
                  <a:gd name="T91" fmla="*/ 2147483646 h 2096"/>
                  <a:gd name="T92" fmla="*/ 2147483646 w 6135"/>
                  <a:gd name="T93" fmla="*/ 2147483646 h 2096"/>
                  <a:gd name="T94" fmla="*/ 2147483646 w 6135"/>
                  <a:gd name="T95" fmla="*/ 2147483646 h 2096"/>
                  <a:gd name="T96" fmla="*/ 2147483646 w 6135"/>
                  <a:gd name="T97" fmla="*/ 2147483646 h 2096"/>
                  <a:gd name="T98" fmla="*/ 2147483646 w 6135"/>
                  <a:gd name="T99" fmla="*/ 2147483646 h 2096"/>
                  <a:gd name="T100" fmla="*/ 2147483646 w 6135"/>
                  <a:gd name="T101" fmla="*/ 2147483646 h 2096"/>
                  <a:gd name="T102" fmla="*/ 2147483646 w 6135"/>
                  <a:gd name="T103" fmla="*/ 2147483646 h 2096"/>
                  <a:gd name="T104" fmla="*/ 2147483646 w 6135"/>
                  <a:gd name="T105" fmla="*/ 2147483646 h 2096"/>
                  <a:gd name="T106" fmla="*/ 2147483646 w 6135"/>
                  <a:gd name="T107" fmla="*/ 2147483646 h 2096"/>
                  <a:gd name="T108" fmla="*/ 2147483646 w 6135"/>
                  <a:gd name="T109" fmla="*/ 2147483646 h 2096"/>
                  <a:gd name="T110" fmla="*/ 2147483646 w 6135"/>
                  <a:gd name="T111" fmla="*/ 2147483646 h 2096"/>
                  <a:gd name="T112" fmla="*/ 2147483646 w 6135"/>
                  <a:gd name="T113" fmla="*/ 2147483646 h 2096"/>
                  <a:gd name="T114" fmla="*/ 2147483646 w 6135"/>
                  <a:gd name="T115" fmla="*/ 2147483646 h 2096"/>
                  <a:gd name="T116" fmla="*/ 2147483646 w 6135"/>
                  <a:gd name="T117" fmla="*/ 2147483646 h 2096"/>
                  <a:gd name="T118" fmla="*/ 2147483646 w 6135"/>
                  <a:gd name="T119" fmla="*/ 2147483646 h 20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135" h="2096">
                    <a:moveTo>
                      <a:pt x="6057" y="247"/>
                    </a:moveTo>
                    <a:lnTo>
                      <a:pt x="6039" y="267"/>
                    </a:lnTo>
                    <a:lnTo>
                      <a:pt x="6019" y="267"/>
                    </a:lnTo>
                    <a:lnTo>
                      <a:pt x="6076" y="267"/>
                    </a:lnTo>
                    <a:lnTo>
                      <a:pt x="6115" y="267"/>
                    </a:lnTo>
                    <a:lnTo>
                      <a:pt x="6115" y="286"/>
                    </a:lnTo>
                    <a:lnTo>
                      <a:pt x="6115" y="304"/>
                    </a:lnTo>
                    <a:lnTo>
                      <a:pt x="6134" y="323"/>
                    </a:lnTo>
                    <a:lnTo>
                      <a:pt x="6134" y="343"/>
                    </a:lnTo>
                    <a:lnTo>
                      <a:pt x="6115" y="362"/>
                    </a:lnTo>
                    <a:lnTo>
                      <a:pt x="6115" y="381"/>
                    </a:lnTo>
                    <a:lnTo>
                      <a:pt x="6095" y="362"/>
                    </a:lnTo>
                    <a:lnTo>
                      <a:pt x="6095" y="343"/>
                    </a:lnTo>
                    <a:lnTo>
                      <a:pt x="6095" y="362"/>
                    </a:lnTo>
                    <a:lnTo>
                      <a:pt x="6095" y="381"/>
                    </a:lnTo>
                    <a:lnTo>
                      <a:pt x="6076" y="343"/>
                    </a:lnTo>
                    <a:lnTo>
                      <a:pt x="6076" y="323"/>
                    </a:lnTo>
                    <a:lnTo>
                      <a:pt x="6076" y="343"/>
                    </a:lnTo>
                    <a:lnTo>
                      <a:pt x="6076" y="400"/>
                    </a:lnTo>
                    <a:lnTo>
                      <a:pt x="6057" y="419"/>
                    </a:lnTo>
                    <a:lnTo>
                      <a:pt x="6039" y="419"/>
                    </a:lnTo>
                    <a:lnTo>
                      <a:pt x="6039" y="438"/>
                    </a:lnTo>
                    <a:lnTo>
                      <a:pt x="6057" y="419"/>
                    </a:lnTo>
                    <a:lnTo>
                      <a:pt x="6076" y="419"/>
                    </a:lnTo>
                    <a:lnTo>
                      <a:pt x="6076" y="438"/>
                    </a:lnTo>
                    <a:lnTo>
                      <a:pt x="6057" y="438"/>
                    </a:lnTo>
                    <a:lnTo>
                      <a:pt x="6057" y="457"/>
                    </a:lnTo>
                    <a:lnTo>
                      <a:pt x="6057" y="495"/>
                    </a:lnTo>
                    <a:lnTo>
                      <a:pt x="6057" y="514"/>
                    </a:lnTo>
                    <a:lnTo>
                      <a:pt x="6095" y="514"/>
                    </a:lnTo>
                    <a:lnTo>
                      <a:pt x="6095" y="533"/>
                    </a:lnTo>
                    <a:lnTo>
                      <a:pt x="6095" y="552"/>
                    </a:lnTo>
                    <a:lnTo>
                      <a:pt x="6095" y="571"/>
                    </a:lnTo>
                    <a:lnTo>
                      <a:pt x="6115" y="552"/>
                    </a:lnTo>
                    <a:lnTo>
                      <a:pt x="6115" y="571"/>
                    </a:lnTo>
                    <a:lnTo>
                      <a:pt x="6115" y="590"/>
                    </a:lnTo>
                    <a:lnTo>
                      <a:pt x="6134" y="590"/>
                    </a:lnTo>
                    <a:lnTo>
                      <a:pt x="6134" y="609"/>
                    </a:lnTo>
                    <a:lnTo>
                      <a:pt x="6115" y="609"/>
                    </a:lnTo>
                    <a:lnTo>
                      <a:pt x="6134" y="609"/>
                    </a:lnTo>
                    <a:lnTo>
                      <a:pt x="6134" y="628"/>
                    </a:lnTo>
                    <a:lnTo>
                      <a:pt x="6115" y="648"/>
                    </a:lnTo>
                    <a:lnTo>
                      <a:pt x="6095" y="724"/>
                    </a:lnTo>
                    <a:lnTo>
                      <a:pt x="6095" y="743"/>
                    </a:lnTo>
                    <a:lnTo>
                      <a:pt x="6076" y="762"/>
                    </a:lnTo>
                    <a:lnTo>
                      <a:pt x="6057" y="743"/>
                    </a:lnTo>
                    <a:lnTo>
                      <a:pt x="6039" y="724"/>
                    </a:lnTo>
                    <a:lnTo>
                      <a:pt x="6019" y="724"/>
                    </a:lnTo>
                    <a:lnTo>
                      <a:pt x="6039" y="724"/>
                    </a:lnTo>
                    <a:lnTo>
                      <a:pt x="6039" y="743"/>
                    </a:lnTo>
                    <a:lnTo>
                      <a:pt x="6057" y="762"/>
                    </a:lnTo>
                    <a:lnTo>
                      <a:pt x="6057" y="780"/>
                    </a:lnTo>
                    <a:lnTo>
                      <a:pt x="6057" y="819"/>
                    </a:lnTo>
                    <a:lnTo>
                      <a:pt x="6039" y="857"/>
                    </a:lnTo>
                    <a:lnTo>
                      <a:pt x="6019" y="895"/>
                    </a:lnTo>
                    <a:lnTo>
                      <a:pt x="6019" y="914"/>
                    </a:lnTo>
                    <a:lnTo>
                      <a:pt x="6019" y="952"/>
                    </a:lnTo>
                    <a:lnTo>
                      <a:pt x="6000" y="971"/>
                    </a:lnTo>
                    <a:lnTo>
                      <a:pt x="6000" y="1009"/>
                    </a:lnTo>
                    <a:lnTo>
                      <a:pt x="6019" y="1009"/>
                    </a:lnTo>
                    <a:lnTo>
                      <a:pt x="6000" y="1009"/>
                    </a:lnTo>
                    <a:lnTo>
                      <a:pt x="6000" y="1029"/>
                    </a:lnTo>
                    <a:lnTo>
                      <a:pt x="6000" y="1047"/>
                    </a:lnTo>
                    <a:lnTo>
                      <a:pt x="5924" y="1238"/>
                    </a:lnTo>
                    <a:lnTo>
                      <a:pt x="5886" y="1314"/>
                    </a:lnTo>
                    <a:lnTo>
                      <a:pt x="5886" y="1333"/>
                    </a:lnTo>
                    <a:lnTo>
                      <a:pt x="5867" y="1352"/>
                    </a:lnTo>
                    <a:lnTo>
                      <a:pt x="5867" y="1390"/>
                    </a:lnTo>
                    <a:lnTo>
                      <a:pt x="5867" y="1410"/>
                    </a:lnTo>
                    <a:lnTo>
                      <a:pt x="5829" y="1447"/>
                    </a:lnTo>
                    <a:lnTo>
                      <a:pt x="5829" y="1466"/>
                    </a:lnTo>
                    <a:lnTo>
                      <a:pt x="5829" y="1505"/>
                    </a:lnTo>
                    <a:lnTo>
                      <a:pt x="5810" y="1542"/>
                    </a:lnTo>
                    <a:lnTo>
                      <a:pt x="5790" y="1542"/>
                    </a:lnTo>
                    <a:lnTo>
                      <a:pt x="5772" y="1542"/>
                    </a:lnTo>
                    <a:lnTo>
                      <a:pt x="5676" y="1524"/>
                    </a:lnTo>
                    <a:lnTo>
                      <a:pt x="5581" y="1524"/>
                    </a:lnTo>
                    <a:lnTo>
                      <a:pt x="5562" y="1505"/>
                    </a:lnTo>
                    <a:lnTo>
                      <a:pt x="5524" y="1505"/>
                    </a:lnTo>
                    <a:lnTo>
                      <a:pt x="5524" y="1486"/>
                    </a:lnTo>
                    <a:lnTo>
                      <a:pt x="5505" y="1486"/>
                    </a:lnTo>
                    <a:lnTo>
                      <a:pt x="5505" y="1466"/>
                    </a:lnTo>
                    <a:lnTo>
                      <a:pt x="5467" y="1486"/>
                    </a:lnTo>
                    <a:lnTo>
                      <a:pt x="5391" y="1505"/>
                    </a:lnTo>
                    <a:lnTo>
                      <a:pt x="5372" y="1505"/>
                    </a:lnTo>
                    <a:lnTo>
                      <a:pt x="5295" y="1542"/>
                    </a:lnTo>
                    <a:lnTo>
                      <a:pt x="5295" y="1562"/>
                    </a:lnTo>
                    <a:lnTo>
                      <a:pt x="5277" y="1562"/>
                    </a:lnTo>
                    <a:lnTo>
                      <a:pt x="5257" y="1562"/>
                    </a:lnTo>
                    <a:lnTo>
                      <a:pt x="5238" y="1542"/>
                    </a:lnTo>
                    <a:lnTo>
                      <a:pt x="5219" y="1542"/>
                    </a:lnTo>
                    <a:lnTo>
                      <a:pt x="5200" y="1524"/>
                    </a:lnTo>
                    <a:lnTo>
                      <a:pt x="5200" y="1505"/>
                    </a:lnTo>
                    <a:lnTo>
                      <a:pt x="5181" y="1505"/>
                    </a:lnTo>
                    <a:lnTo>
                      <a:pt x="5124" y="1524"/>
                    </a:lnTo>
                    <a:lnTo>
                      <a:pt x="5105" y="1524"/>
                    </a:lnTo>
                    <a:lnTo>
                      <a:pt x="5067" y="1542"/>
                    </a:lnTo>
                    <a:lnTo>
                      <a:pt x="5048" y="1542"/>
                    </a:lnTo>
                    <a:lnTo>
                      <a:pt x="5028" y="1542"/>
                    </a:lnTo>
                    <a:lnTo>
                      <a:pt x="5028" y="1524"/>
                    </a:lnTo>
                    <a:lnTo>
                      <a:pt x="5010" y="1524"/>
                    </a:lnTo>
                    <a:lnTo>
                      <a:pt x="4952" y="1562"/>
                    </a:lnTo>
                    <a:lnTo>
                      <a:pt x="4933" y="1581"/>
                    </a:lnTo>
                    <a:lnTo>
                      <a:pt x="4915" y="1600"/>
                    </a:lnTo>
                    <a:lnTo>
                      <a:pt x="4896" y="1619"/>
                    </a:lnTo>
                    <a:lnTo>
                      <a:pt x="4915" y="1619"/>
                    </a:lnTo>
                    <a:lnTo>
                      <a:pt x="4915" y="1638"/>
                    </a:lnTo>
                    <a:lnTo>
                      <a:pt x="4896" y="1638"/>
                    </a:lnTo>
                    <a:lnTo>
                      <a:pt x="4800" y="1714"/>
                    </a:lnTo>
                    <a:lnTo>
                      <a:pt x="4781" y="1714"/>
                    </a:lnTo>
                    <a:lnTo>
                      <a:pt x="4781" y="1733"/>
                    </a:lnTo>
                    <a:lnTo>
                      <a:pt x="4781" y="1752"/>
                    </a:lnTo>
                    <a:lnTo>
                      <a:pt x="4762" y="1771"/>
                    </a:lnTo>
                    <a:lnTo>
                      <a:pt x="4686" y="1828"/>
                    </a:lnTo>
                    <a:lnTo>
                      <a:pt x="4610" y="1828"/>
                    </a:lnTo>
                    <a:lnTo>
                      <a:pt x="4591" y="1828"/>
                    </a:lnTo>
                    <a:lnTo>
                      <a:pt x="4571" y="1847"/>
                    </a:lnTo>
                    <a:lnTo>
                      <a:pt x="4552" y="1867"/>
                    </a:lnTo>
                    <a:lnTo>
                      <a:pt x="4515" y="1886"/>
                    </a:lnTo>
                    <a:lnTo>
                      <a:pt x="4495" y="1886"/>
                    </a:lnTo>
                    <a:lnTo>
                      <a:pt x="4495" y="1904"/>
                    </a:lnTo>
                    <a:lnTo>
                      <a:pt x="4476" y="1904"/>
                    </a:lnTo>
                    <a:lnTo>
                      <a:pt x="4457" y="1904"/>
                    </a:lnTo>
                    <a:lnTo>
                      <a:pt x="4419" y="1904"/>
                    </a:lnTo>
                    <a:lnTo>
                      <a:pt x="4400" y="1904"/>
                    </a:lnTo>
                    <a:lnTo>
                      <a:pt x="4248" y="1886"/>
                    </a:lnTo>
                    <a:lnTo>
                      <a:pt x="4229" y="1886"/>
                    </a:lnTo>
                    <a:lnTo>
                      <a:pt x="4190" y="1886"/>
                    </a:lnTo>
                    <a:lnTo>
                      <a:pt x="4171" y="1904"/>
                    </a:lnTo>
                    <a:lnTo>
                      <a:pt x="4134" y="1962"/>
                    </a:lnTo>
                    <a:lnTo>
                      <a:pt x="4114" y="1962"/>
                    </a:lnTo>
                    <a:lnTo>
                      <a:pt x="4076" y="1923"/>
                    </a:lnTo>
                    <a:lnTo>
                      <a:pt x="4057" y="1904"/>
                    </a:lnTo>
                    <a:lnTo>
                      <a:pt x="4038" y="1904"/>
                    </a:lnTo>
                    <a:lnTo>
                      <a:pt x="3981" y="1886"/>
                    </a:lnTo>
                    <a:lnTo>
                      <a:pt x="3962" y="1886"/>
                    </a:lnTo>
                    <a:lnTo>
                      <a:pt x="3905" y="1867"/>
                    </a:lnTo>
                    <a:lnTo>
                      <a:pt x="3714" y="1676"/>
                    </a:lnTo>
                    <a:lnTo>
                      <a:pt x="3677" y="1657"/>
                    </a:lnTo>
                    <a:lnTo>
                      <a:pt x="3657" y="1638"/>
                    </a:lnTo>
                    <a:lnTo>
                      <a:pt x="3638" y="1638"/>
                    </a:lnTo>
                    <a:lnTo>
                      <a:pt x="3619" y="1619"/>
                    </a:lnTo>
                    <a:lnTo>
                      <a:pt x="3619" y="1600"/>
                    </a:lnTo>
                    <a:lnTo>
                      <a:pt x="3600" y="1581"/>
                    </a:lnTo>
                    <a:lnTo>
                      <a:pt x="3581" y="1581"/>
                    </a:lnTo>
                    <a:lnTo>
                      <a:pt x="3562" y="1581"/>
                    </a:lnTo>
                    <a:lnTo>
                      <a:pt x="3543" y="1581"/>
                    </a:lnTo>
                    <a:lnTo>
                      <a:pt x="3505" y="1619"/>
                    </a:lnTo>
                    <a:lnTo>
                      <a:pt x="3486" y="1619"/>
                    </a:lnTo>
                    <a:lnTo>
                      <a:pt x="3467" y="1619"/>
                    </a:lnTo>
                    <a:lnTo>
                      <a:pt x="3448" y="1619"/>
                    </a:lnTo>
                    <a:lnTo>
                      <a:pt x="3448" y="1600"/>
                    </a:lnTo>
                    <a:lnTo>
                      <a:pt x="3428" y="1600"/>
                    </a:lnTo>
                    <a:lnTo>
                      <a:pt x="3428" y="1581"/>
                    </a:lnTo>
                    <a:lnTo>
                      <a:pt x="3428" y="1562"/>
                    </a:lnTo>
                    <a:lnTo>
                      <a:pt x="3410" y="1542"/>
                    </a:lnTo>
                    <a:lnTo>
                      <a:pt x="3410" y="1524"/>
                    </a:lnTo>
                    <a:lnTo>
                      <a:pt x="3391" y="1505"/>
                    </a:lnTo>
                    <a:lnTo>
                      <a:pt x="3372" y="1505"/>
                    </a:lnTo>
                    <a:lnTo>
                      <a:pt x="3333" y="1524"/>
                    </a:lnTo>
                    <a:lnTo>
                      <a:pt x="3333" y="1542"/>
                    </a:lnTo>
                    <a:lnTo>
                      <a:pt x="3314" y="1581"/>
                    </a:lnTo>
                    <a:lnTo>
                      <a:pt x="3314" y="1600"/>
                    </a:lnTo>
                    <a:lnTo>
                      <a:pt x="3314" y="1619"/>
                    </a:lnTo>
                    <a:lnTo>
                      <a:pt x="3296" y="1638"/>
                    </a:lnTo>
                    <a:lnTo>
                      <a:pt x="3276" y="1657"/>
                    </a:lnTo>
                    <a:lnTo>
                      <a:pt x="3238" y="1695"/>
                    </a:lnTo>
                    <a:lnTo>
                      <a:pt x="3219" y="1714"/>
                    </a:lnTo>
                    <a:lnTo>
                      <a:pt x="3181" y="1771"/>
                    </a:lnTo>
                    <a:lnTo>
                      <a:pt x="3143" y="1790"/>
                    </a:lnTo>
                    <a:lnTo>
                      <a:pt x="3105" y="1790"/>
                    </a:lnTo>
                    <a:lnTo>
                      <a:pt x="3067" y="1809"/>
                    </a:lnTo>
                    <a:lnTo>
                      <a:pt x="3047" y="1809"/>
                    </a:lnTo>
                    <a:lnTo>
                      <a:pt x="3047" y="1828"/>
                    </a:lnTo>
                    <a:lnTo>
                      <a:pt x="3029" y="1847"/>
                    </a:lnTo>
                    <a:lnTo>
                      <a:pt x="3010" y="1886"/>
                    </a:lnTo>
                    <a:lnTo>
                      <a:pt x="2971" y="1923"/>
                    </a:lnTo>
                    <a:lnTo>
                      <a:pt x="2933" y="1943"/>
                    </a:lnTo>
                    <a:lnTo>
                      <a:pt x="2915" y="1923"/>
                    </a:lnTo>
                    <a:lnTo>
                      <a:pt x="2876" y="1828"/>
                    </a:lnTo>
                    <a:lnTo>
                      <a:pt x="2876" y="1790"/>
                    </a:lnTo>
                    <a:lnTo>
                      <a:pt x="2857" y="1771"/>
                    </a:lnTo>
                    <a:lnTo>
                      <a:pt x="2857" y="1752"/>
                    </a:lnTo>
                    <a:lnTo>
                      <a:pt x="2857" y="1733"/>
                    </a:lnTo>
                    <a:lnTo>
                      <a:pt x="2857" y="1714"/>
                    </a:lnTo>
                    <a:lnTo>
                      <a:pt x="2857" y="1695"/>
                    </a:lnTo>
                    <a:lnTo>
                      <a:pt x="2876" y="1676"/>
                    </a:lnTo>
                    <a:lnTo>
                      <a:pt x="2876" y="1657"/>
                    </a:lnTo>
                    <a:lnTo>
                      <a:pt x="2876" y="1638"/>
                    </a:lnTo>
                    <a:lnTo>
                      <a:pt x="2857" y="1638"/>
                    </a:lnTo>
                    <a:lnTo>
                      <a:pt x="2857" y="1619"/>
                    </a:lnTo>
                    <a:lnTo>
                      <a:pt x="2838" y="1638"/>
                    </a:lnTo>
                    <a:lnTo>
                      <a:pt x="2819" y="1638"/>
                    </a:lnTo>
                    <a:lnTo>
                      <a:pt x="2800" y="1657"/>
                    </a:lnTo>
                    <a:lnTo>
                      <a:pt x="2762" y="1657"/>
                    </a:lnTo>
                    <a:lnTo>
                      <a:pt x="2743" y="1657"/>
                    </a:lnTo>
                    <a:lnTo>
                      <a:pt x="2724" y="1638"/>
                    </a:lnTo>
                    <a:lnTo>
                      <a:pt x="2705" y="1638"/>
                    </a:lnTo>
                    <a:lnTo>
                      <a:pt x="2686" y="1600"/>
                    </a:lnTo>
                    <a:lnTo>
                      <a:pt x="2667" y="1581"/>
                    </a:lnTo>
                    <a:lnTo>
                      <a:pt x="2705" y="1524"/>
                    </a:lnTo>
                    <a:lnTo>
                      <a:pt x="2705" y="1505"/>
                    </a:lnTo>
                    <a:lnTo>
                      <a:pt x="2686" y="1486"/>
                    </a:lnTo>
                    <a:lnTo>
                      <a:pt x="2648" y="1466"/>
                    </a:lnTo>
                    <a:lnTo>
                      <a:pt x="2629" y="1466"/>
                    </a:lnTo>
                    <a:lnTo>
                      <a:pt x="2590" y="1505"/>
                    </a:lnTo>
                    <a:lnTo>
                      <a:pt x="2590" y="1542"/>
                    </a:lnTo>
                    <a:lnTo>
                      <a:pt x="2590" y="1581"/>
                    </a:lnTo>
                    <a:lnTo>
                      <a:pt x="2571" y="1600"/>
                    </a:lnTo>
                    <a:lnTo>
                      <a:pt x="2571" y="1619"/>
                    </a:lnTo>
                    <a:lnTo>
                      <a:pt x="2553" y="1619"/>
                    </a:lnTo>
                    <a:lnTo>
                      <a:pt x="2534" y="1600"/>
                    </a:lnTo>
                    <a:lnTo>
                      <a:pt x="2495" y="1505"/>
                    </a:lnTo>
                    <a:lnTo>
                      <a:pt x="2495" y="1486"/>
                    </a:lnTo>
                    <a:lnTo>
                      <a:pt x="2476" y="1466"/>
                    </a:lnTo>
                    <a:lnTo>
                      <a:pt x="2438" y="1466"/>
                    </a:lnTo>
                    <a:lnTo>
                      <a:pt x="2419" y="1447"/>
                    </a:lnTo>
                    <a:lnTo>
                      <a:pt x="2419" y="1428"/>
                    </a:lnTo>
                    <a:lnTo>
                      <a:pt x="2400" y="1428"/>
                    </a:lnTo>
                    <a:lnTo>
                      <a:pt x="2381" y="1428"/>
                    </a:lnTo>
                    <a:lnTo>
                      <a:pt x="2362" y="1410"/>
                    </a:lnTo>
                    <a:lnTo>
                      <a:pt x="2343" y="1410"/>
                    </a:lnTo>
                    <a:lnTo>
                      <a:pt x="2305" y="1428"/>
                    </a:lnTo>
                    <a:lnTo>
                      <a:pt x="2267" y="1428"/>
                    </a:lnTo>
                    <a:lnTo>
                      <a:pt x="2248" y="1428"/>
                    </a:lnTo>
                    <a:lnTo>
                      <a:pt x="2229" y="1428"/>
                    </a:lnTo>
                    <a:lnTo>
                      <a:pt x="2229" y="1410"/>
                    </a:lnTo>
                    <a:lnTo>
                      <a:pt x="2209" y="1390"/>
                    </a:lnTo>
                    <a:lnTo>
                      <a:pt x="2190" y="1371"/>
                    </a:lnTo>
                    <a:lnTo>
                      <a:pt x="2114" y="1352"/>
                    </a:lnTo>
                    <a:lnTo>
                      <a:pt x="2076" y="1352"/>
                    </a:lnTo>
                    <a:lnTo>
                      <a:pt x="2076" y="1333"/>
                    </a:lnTo>
                    <a:lnTo>
                      <a:pt x="2057" y="1333"/>
                    </a:lnTo>
                    <a:lnTo>
                      <a:pt x="2019" y="1333"/>
                    </a:lnTo>
                    <a:lnTo>
                      <a:pt x="2000" y="1333"/>
                    </a:lnTo>
                    <a:lnTo>
                      <a:pt x="2000" y="1314"/>
                    </a:lnTo>
                    <a:lnTo>
                      <a:pt x="2000" y="1295"/>
                    </a:lnTo>
                    <a:lnTo>
                      <a:pt x="1981" y="1276"/>
                    </a:lnTo>
                    <a:lnTo>
                      <a:pt x="1962" y="1238"/>
                    </a:lnTo>
                    <a:lnTo>
                      <a:pt x="1943" y="1219"/>
                    </a:lnTo>
                    <a:lnTo>
                      <a:pt x="1905" y="1200"/>
                    </a:lnTo>
                    <a:lnTo>
                      <a:pt x="1867" y="1181"/>
                    </a:lnTo>
                    <a:lnTo>
                      <a:pt x="1848" y="1181"/>
                    </a:lnTo>
                    <a:lnTo>
                      <a:pt x="1828" y="1200"/>
                    </a:lnTo>
                    <a:lnTo>
                      <a:pt x="1638" y="1295"/>
                    </a:lnTo>
                    <a:lnTo>
                      <a:pt x="1600" y="1295"/>
                    </a:lnTo>
                    <a:lnTo>
                      <a:pt x="1581" y="1295"/>
                    </a:lnTo>
                    <a:lnTo>
                      <a:pt x="1562" y="1314"/>
                    </a:lnTo>
                    <a:lnTo>
                      <a:pt x="1562" y="1333"/>
                    </a:lnTo>
                    <a:lnTo>
                      <a:pt x="1581" y="1390"/>
                    </a:lnTo>
                    <a:lnTo>
                      <a:pt x="1581" y="1410"/>
                    </a:lnTo>
                    <a:lnTo>
                      <a:pt x="1562" y="1428"/>
                    </a:lnTo>
                    <a:lnTo>
                      <a:pt x="1543" y="1428"/>
                    </a:lnTo>
                    <a:lnTo>
                      <a:pt x="1524" y="1428"/>
                    </a:lnTo>
                    <a:lnTo>
                      <a:pt x="1505" y="1428"/>
                    </a:lnTo>
                    <a:lnTo>
                      <a:pt x="1467" y="1447"/>
                    </a:lnTo>
                    <a:lnTo>
                      <a:pt x="1410" y="1447"/>
                    </a:lnTo>
                    <a:lnTo>
                      <a:pt x="1391" y="1466"/>
                    </a:lnTo>
                    <a:lnTo>
                      <a:pt x="1371" y="1466"/>
                    </a:lnTo>
                    <a:lnTo>
                      <a:pt x="1371" y="1486"/>
                    </a:lnTo>
                    <a:lnTo>
                      <a:pt x="1371" y="1505"/>
                    </a:lnTo>
                    <a:lnTo>
                      <a:pt x="1391" y="1524"/>
                    </a:lnTo>
                    <a:lnTo>
                      <a:pt x="1391" y="1542"/>
                    </a:lnTo>
                    <a:lnTo>
                      <a:pt x="1391" y="1562"/>
                    </a:lnTo>
                    <a:lnTo>
                      <a:pt x="1391" y="1600"/>
                    </a:lnTo>
                    <a:lnTo>
                      <a:pt x="1371" y="1600"/>
                    </a:lnTo>
                    <a:lnTo>
                      <a:pt x="1315" y="1657"/>
                    </a:lnTo>
                    <a:lnTo>
                      <a:pt x="1315" y="1676"/>
                    </a:lnTo>
                    <a:lnTo>
                      <a:pt x="1276" y="1676"/>
                    </a:lnTo>
                    <a:lnTo>
                      <a:pt x="1219" y="1695"/>
                    </a:lnTo>
                    <a:lnTo>
                      <a:pt x="1200" y="1714"/>
                    </a:lnTo>
                    <a:lnTo>
                      <a:pt x="1162" y="1733"/>
                    </a:lnTo>
                    <a:lnTo>
                      <a:pt x="1143" y="1733"/>
                    </a:lnTo>
                    <a:lnTo>
                      <a:pt x="1124" y="1733"/>
                    </a:lnTo>
                    <a:lnTo>
                      <a:pt x="1124" y="1714"/>
                    </a:lnTo>
                    <a:lnTo>
                      <a:pt x="1105" y="1714"/>
                    </a:lnTo>
                    <a:lnTo>
                      <a:pt x="1105" y="1695"/>
                    </a:lnTo>
                    <a:lnTo>
                      <a:pt x="1086" y="1695"/>
                    </a:lnTo>
                    <a:lnTo>
                      <a:pt x="1048" y="1695"/>
                    </a:lnTo>
                    <a:lnTo>
                      <a:pt x="1029" y="1733"/>
                    </a:lnTo>
                    <a:lnTo>
                      <a:pt x="990" y="1904"/>
                    </a:lnTo>
                    <a:lnTo>
                      <a:pt x="971" y="1923"/>
                    </a:lnTo>
                    <a:lnTo>
                      <a:pt x="971" y="1962"/>
                    </a:lnTo>
                    <a:lnTo>
                      <a:pt x="971" y="1981"/>
                    </a:lnTo>
                    <a:lnTo>
                      <a:pt x="952" y="1981"/>
                    </a:lnTo>
                    <a:lnTo>
                      <a:pt x="934" y="1981"/>
                    </a:lnTo>
                    <a:lnTo>
                      <a:pt x="914" y="1981"/>
                    </a:lnTo>
                    <a:lnTo>
                      <a:pt x="895" y="1962"/>
                    </a:lnTo>
                    <a:lnTo>
                      <a:pt x="876" y="1981"/>
                    </a:lnTo>
                    <a:lnTo>
                      <a:pt x="857" y="2000"/>
                    </a:lnTo>
                    <a:lnTo>
                      <a:pt x="838" y="2019"/>
                    </a:lnTo>
                    <a:lnTo>
                      <a:pt x="800" y="2019"/>
                    </a:lnTo>
                    <a:lnTo>
                      <a:pt x="781" y="2038"/>
                    </a:lnTo>
                    <a:lnTo>
                      <a:pt x="781" y="2057"/>
                    </a:lnTo>
                    <a:lnTo>
                      <a:pt x="762" y="2076"/>
                    </a:lnTo>
                    <a:lnTo>
                      <a:pt x="705" y="2095"/>
                    </a:lnTo>
                    <a:lnTo>
                      <a:pt x="685" y="2095"/>
                    </a:lnTo>
                    <a:lnTo>
                      <a:pt x="667" y="2095"/>
                    </a:lnTo>
                    <a:lnTo>
                      <a:pt x="648" y="2076"/>
                    </a:lnTo>
                    <a:lnTo>
                      <a:pt x="629" y="2076"/>
                    </a:lnTo>
                    <a:lnTo>
                      <a:pt x="609" y="2057"/>
                    </a:lnTo>
                    <a:lnTo>
                      <a:pt x="590" y="2057"/>
                    </a:lnTo>
                    <a:lnTo>
                      <a:pt x="571" y="2057"/>
                    </a:lnTo>
                    <a:lnTo>
                      <a:pt x="590" y="2038"/>
                    </a:lnTo>
                    <a:lnTo>
                      <a:pt x="590" y="2019"/>
                    </a:lnTo>
                    <a:lnTo>
                      <a:pt x="609" y="2000"/>
                    </a:lnTo>
                    <a:lnTo>
                      <a:pt x="629" y="1981"/>
                    </a:lnTo>
                    <a:lnTo>
                      <a:pt x="629" y="1962"/>
                    </a:lnTo>
                    <a:lnTo>
                      <a:pt x="629" y="1943"/>
                    </a:lnTo>
                    <a:lnTo>
                      <a:pt x="629" y="1904"/>
                    </a:lnTo>
                    <a:lnTo>
                      <a:pt x="629" y="1886"/>
                    </a:lnTo>
                    <a:lnTo>
                      <a:pt x="609" y="1867"/>
                    </a:lnTo>
                    <a:lnTo>
                      <a:pt x="609" y="1847"/>
                    </a:lnTo>
                    <a:lnTo>
                      <a:pt x="629" y="1847"/>
                    </a:lnTo>
                    <a:lnTo>
                      <a:pt x="609" y="1828"/>
                    </a:lnTo>
                    <a:lnTo>
                      <a:pt x="571" y="1828"/>
                    </a:lnTo>
                    <a:lnTo>
                      <a:pt x="514" y="1790"/>
                    </a:lnTo>
                    <a:lnTo>
                      <a:pt x="495" y="1790"/>
                    </a:lnTo>
                    <a:lnTo>
                      <a:pt x="476" y="1771"/>
                    </a:lnTo>
                    <a:lnTo>
                      <a:pt x="476" y="1752"/>
                    </a:lnTo>
                    <a:lnTo>
                      <a:pt x="476" y="1714"/>
                    </a:lnTo>
                    <a:lnTo>
                      <a:pt x="476" y="1695"/>
                    </a:lnTo>
                    <a:lnTo>
                      <a:pt x="457" y="1676"/>
                    </a:lnTo>
                    <a:lnTo>
                      <a:pt x="438" y="1676"/>
                    </a:lnTo>
                    <a:lnTo>
                      <a:pt x="438" y="1657"/>
                    </a:lnTo>
                    <a:lnTo>
                      <a:pt x="438" y="1638"/>
                    </a:lnTo>
                    <a:lnTo>
                      <a:pt x="438" y="1619"/>
                    </a:lnTo>
                    <a:lnTo>
                      <a:pt x="438" y="1600"/>
                    </a:lnTo>
                    <a:lnTo>
                      <a:pt x="438" y="1581"/>
                    </a:lnTo>
                    <a:lnTo>
                      <a:pt x="438" y="1562"/>
                    </a:lnTo>
                    <a:lnTo>
                      <a:pt x="438" y="1524"/>
                    </a:lnTo>
                    <a:lnTo>
                      <a:pt x="438" y="1505"/>
                    </a:lnTo>
                    <a:lnTo>
                      <a:pt x="457" y="1505"/>
                    </a:lnTo>
                    <a:lnTo>
                      <a:pt x="438" y="1505"/>
                    </a:lnTo>
                    <a:lnTo>
                      <a:pt x="438" y="1486"/>
                    </a:lnTo>
                    <a:lnTo>
                      <a:pt x="419" y="1466"/>
                    </a:lnTo>
                    <a:lnTo>
                      <a:pt x="400" y="1466"/>
                    </a:lnTo>
                    <a:lnTo>
                      <a:pt x="400" y="1486"/>
                    </a:lnTo>
                    <a:lnTo>
                      <a:pt x="381" y="1486"/>
                    </a:lnTo>
                    <a:lnTo>
                      <a:pt x="381" y="1466"/>
                    </a:lnTo>
                    <a:lnTo>
                      <a:pt x="362" y="1466"/>
                    </a:lnTo>
                    <a:lnTo>
                      <a:pt x="362" y="1447"/>
                    </a:lnTo>
                    <a:lnTo>
                      <a:pt x="362" y="1428"/>
                    </a:lnTo>
                    <a:lnTo>
                      <a:pt x="343" y="1428"/>
                    </a:lnTo>
                    <a:lnTo>
                      <a:pt x="343" y="1410"/>
                    </a:lnTo>
                    <a:lnTo>
                      <a:pt x="324" y="1428"/>
                    </a:lnTo>
                    <a:lnTo>
                      <a:pt x="305" y="1428"/>
                    </a:lnTo>
                    <a:lnTo>
                      <a:pt x="286" y="1428"/>
                    </a:lnTo>
                    <a:lnTo>
                      <a:pt x="267" y="1428"/>
                    </a:lnTo>
                    <a:lnTo>
                      <a:pt x="248" y="1428"/>
                    </a:lnTo>
                    <a:lnTo>
                      <a:pt x="248" y="1410"/>
                    </a:lnTo>
                    <a:lnTo>
                      <a:pt x="248" y="1390"/>
                    </a:lnTo>
                    <a:lnTo>
                      <a:pt x="248" y="1371"/>
                    </a:lnTo>
                    <a:lnTo>
                      <a:pt x="228" y="1371"/>
                    </a:lnTo>
                    <a:lnTo>
                      <a:pt x="228" y="1352"/>
                    </a:lnTo>
                    <a:lnTo>
                      <a:pt x="209" y="1352"/>
                    </a:lnTo>
                    <a:lnTo>
                      <a:pt x="191" y="1352"/>
                    </a:lnTo>
                    <a:lnTo>
                      <a:pt x="133" y="1371"/>
                    </a:lnTo>
                    <a:lnTo>
                      <a:pt x="114" y="1371"/>
                    </a:lnTo>
                    <a:lnTo>
                      <a:pt x="95" y="1371"/>
                    </a:lnTo>
                    <a:lnTo>
                      <a:pt x="76" y="1390"/>
                    </a:lnTo>
                    <a:lnTo>
                      <a:pt x="57" y="1390"/>
                    </a:lnTo>
                    <a:lnTo>
                      <a:pt x="38" y="1390"/>
                    </a:lnTo>
                    <a:lnTo>
                      <a:pt x="19" y="1371"/>
                    </a:lnTo>
                    <a:lnTo>
                      <a:pt x="0" y="1352"/>
                    </a:lnTo>
                    <a:lnTo>
                      <a:pt x="76" y="1333"/>
                    </a:lnTo>
                    <a:lnTo>
                      <a:pt x="152" y="1295"/>
                    </a:lnTo>
                    <a:lnTo>
                      <a:pt x="152" y="1276"/>
                    </a:lnTo>
                    <a:lnTo>
                      <a:pt x="172" y="1276"/>
                    </a:lnTo>
                    <a:lnTo>
                      <a:pt x="172" y="1257"/>
                    </a:lnTo>
                    <a:lnTo>
                      <a:pt x="172" y="1238"/>
                    </a:lnTo>
                    <a:lnTo>
                      <a:pt x="172" y="1219"/>
                    </a:lnTo>
                    <a:lnTo>
                      <a:pt x="191" y="1219"/>
                    </a:lnTo>
                    <a:lnTo>
                      <a:pt x="191" y="1200"/>
                    </a:lnTo>
                    <a:lnTo>
                      <a:pt x="209" y="1200"/>
                    </a:lnTo>
                    <a:lnTo>
                      <a:pt x="228" y="1200"/>
                    </a:lnTo>
                    <a:lnTo>
                      <a:pt x="248" y="1200"/>
                    </a:lnTo>
                    <a:lnTo>
                      <a:pt x="248" y="1181"/>
                    </a:lnTo>
                    <a:lnTo>
                      <a:pt x="267" y="1181"/>
                    </a:lnTo>
                    <a:lnTo>
                      <a:pt x="267" y="1161"/>
                    </a:lnTo>
                    <a:lnTo>
                      <a:pt x="286" y="1161"/>
                    </a:lnTo>
                    <a:lnTo>
                      <a:pt x="286" y="1143"/>
                    </a:lnTo>
                    <a:lnTo>
                      <a:pt x="286" y="1124"/>
                    </a:lnTo>
                    <a:lnTo>
                      <a:pt x="305" y="1124"/>
                    </a:lnTo>
                    <a:lnTo>
                      <a:pt x="305" y="1105"/>
                    </a:lnTo>
                    <a:lnTo>
                      <a:pt x="324" y="1085"/>
                    </a:lnTo>
                    <a:lnTo>
                      <a:pt x="343" y="1085"/>
                    </a:lnTo>
                    <a:lnTo>
                      <a:pt x="362" y="1085"/>
                    </a:lnTo>
                    <a:lnTo>
                      <a:pt x="400" y="1085"/>
                    </a:lnTo>
                    <a:lnTo>
                      <a:pt x="419" y="1105"/>
                    </a:lnTo>
                    <a:lnTo>
                      <a:pt x="419" y="1085"/>
                    </a:lnTo>
                    <a:lnTo>
                      <a:pt x="438" y="1066"/>
                    </a:lnTo>
                    <a:lnTo>
                      <a:pt x="438" y="1047"/>
                    </a:lnTo>
                    <a:lnTo>
                      <a:pt x="438" y="1029"/>
                    </a:lnTo>
                    <a:lnTo>
                      <a:pt x="457" y="1009"/>
                    </a:lnTo>
                    <a:lnTo>
                      <a:pt x="476" y="1009"/>
                    </a:lnTo>
                    <a:lnTo>
                      <a:pt x="495" y="1029"/>
                    </a:lnTo>
                    <a:lnTo>
                      <a:pt x="514" y="1029"/>
                    </a:lnTo>
                    <a:lnTo>
                      <a:pt x="514" y="1009"/>
                    </a:lnTo>
                    <a:lnTo>
                      <a:pt x="514" y="990"/>
                    </a:lnTo>
                    <a:lnTo>
                      <a:pt x="533" y="990"/>
                    </a:lnTo>
                    <a:lnTo>
                      <a:pt x="553" y="971"/>
                    </a:lnTo>
                    <a:lnTo>
                      <a:pt x="571" y="933"/>
                    </a:lnTo>
                    <a:lnTo>
                      <a:pt x="571" y="914"/>
                    </a:lnTo>
                    <a:lnTo>
                      <a:pt x="629" y="876"/>
                    </a:lnTo>
                    <a:lnTo>
                      <a:pt x="648" y="876"/>
                    </a:lnTo>
                    <a:lnTo>
                      <a:pt x="648" y="857"/>
                    </a:lnTo>
                    <a:lnTo>
                      <a:pt x="667" y="838"/>
                    </a:lnTo>
                    <a:lnTo>
                      <a:pt x="705" y="819"/>
                    </a:lnTo>
                    <a:lnTo>
                      <a:pt x="724" y="819"/>
                    </a:lnTo>
                    <a:lnTo>
                      <a:pt x="724" y="800"/>
                    </a:lnTo>
                    <a:lnTo>
                      <a:pt x="743" y="780"/>
                    </a:lnTo>
                    <a:lnTo>
                      <a:pt x="762" y="724"/>
                    </a:lnTo>
                    <a:lnTo>
                      <a:pt x="781" y="685"/>
                    </a:lnTo>
                    <a:lnTo>
                      <a:pt x="781" y="590"/>
                    </a:lnTo>
                    <a:lnTo>
                      <a:pt x="781" y="552"/>
                    </a:lnTo>
                    <a:lnTo>
                      <a:pt x="762" y="533"/>
                    </a:lnTo>
                    <a:lnTo>
                      <a:pt x="762" y="514"/>
                    </a:lnTo>
                    <a:lnTo>
                      <a:pt x="743" y="514"/>
                    </a:lnTo>
                    <a:lnTo>
                      <a:pt x="724" y="495"/>
                    </a:lnTo>
                    <a:lnTo>
                      <a:pt x="667" y="476"/>
                    </a:lnTo>
                    <a:lnTo>
                      <a:pt x="667" y="457"/>
                    </a:lnTo>
                    <a:lnTo>
                      <a:pt x="667" y="438"/>
                    </a:lnTo>
                    <a:lnTo>
                      <a:pt x="667" y="419"/>
                    </a:lnTo>
                    <a:lnTo>
                      <a:pt x="685" y="400"/>
                    </a:lnTo>
                    <a:lnTo>
                      <a:pt x="685" y="381"/>
                    </a:lnTo>
                    <a:lnTo>
                      <a:pt x="705" y="381"/>
                    </a:lnTo>
                    <a:lnTo>
                      <a:pt x="705" y="343"/>
                    </a:lnTo>
                    <a:lnTo>
                      <a:pt x="685" y="323"/>
                    </a:lnTo>
                    <a:lnTo>
                      <a:pt x="667" y="304"/>
                    </a:lnTo>
                    <a:lnTo>
                      <a:pt x="629" y="228"/>
                    </a:lnTo>
                    <a:lnTo>
                      <a:pt x="629" y="209"/>
                    </a:lnTo>
                    <a:lnTo>
                      <a:pt x="629" y="190"/>
                    </a:lnTo>
                    <a:lnTo>
                      <a:pt x="629" y="152"/>
                    </a:lnTo>
                    <a:lnTo>
                      <a:pt x="629" y="133"/>
                    </a:lnTo>
                    <a:lnTo>
                      <a:pt x="648" y="133"/>
                    </a:lnTo>
                    <a:lnTo>
                      <a:pt x="667" y="114"/>
                    </a:lnTo>
                    <a:lnTo>
                      <a:pt x="781" y="114"/>
                    </a:lnTo>
                    <a:lnTo>
                      <a:pt x="1010" y="114"/>
                    </a:lnTo>
                    <a:lnTo>
                      <a:pt x="1029" y="114"/>
                    </a:lnTo>
                    <a:lnTo>
                      <a:pt x="1124" y="133"/>
                    </a:lnTo>
                    <a:lnTo>
                      <a:pt x="1143" y="133"/>
                    </a:lnTo>
                    <a:lnTo>
                      <a:pt x="1219" y="133"/>
                    </a:lnTo>
                    <a:lnTo>
                      <a:pt x="1238" y="114"/>
                    </a:lnTo>
                    <a:lnTo>
                      <a:pt x="1276" y="95"/>
                    </a:lnTo>
                    <a:lnTo>
                      <a:pt x="1315" y="76"/>
                    </a:lnTo>
                    <a:lnTo>
                      <a:pt x="1352" y="76"/>
                    </a:lnTo>
                    <a:lnTo>
                      <a:pt x="1429" y="76"/>
                    </a:lnTo>
                    <a:lnTo>
                      <a:pt x="1600" y="95"/>
                    </a:lnTo>
                    <a:lnTo>
                      <a:pt x="1619" y="114"/>
                    </a:lnTo>
                    <a:lnTo>
                      <a:pt x="1676" y="152"/>
                    </a:lnTo>
                    <a:lnTo>
                      <a:pt x="1695" y="171"/>
                    </a:lnTo>
                    <a:lnTo>
                      <a:pt x="1714" y="190"/>
                    </a:lnTo>
                    <a:lnTo>
                      <a:pt x="1733" y="190"/>
                    </a:lnTo>
                    <a:lnTo>
                      <a:pt x="1752" y="209"/>
                    </a:lnTo>
                    <a:lnTo>
                      <a:pt x="1772" y="209"/>
                    </a:lnTo>
                    <a:lnTo>
                      <a:pt x="1809" y="247"/>
                    </a:lnTo>
                    <a:lnTo>
                      <a:pt x="1848" y="247"/>
                    </a:lnTo>
                    <a:lnTo>
                      <a:pt x="1867" y="247"/>
                    </a:lnTo>
                    <a:lnTo>
                      <a:pt x="1886" y="267"/>
                    </a:lnTo>
                    <a:lnTo>
                      <a:pt x="1905" y="286"/>
                    </a:lnTo>
                    <a:lnTo>
                      <a:pt x="1924" y="323"/>
                    </a:lnTo>
                    <a:lnTo>
                      <a:pt x="1962" y="381"/>
                    </a:lnTo>
                    <a:lnTo>
                      <a:pt x="1981" y="381"/>
                    </a:lnTo>
                    <a:lnTo>
                      <a:pt x="2038" y="400"/>
                    </a:lnTo>
                    <a:lnTo>
                      <a:pt x="2057" y="419"/>
                    </a:lnTo>
                    <a:lnTo>
                      <a:pt x="2095" y="438"/>
                    </a:lnTo>
                    <a:lnTo>
                      <a:pt x="2114" y="438"/>
                    </a:lnTo>
                    <a:lnTo>
                      <a:pt x="2114" y="457"/>
                    </a:lnTo>
                    <a:lnTo>
                      <a:pt x="2133" y="533"/>
                    </a:lnTo>
                    <a:lnTo>
                      <a:pt x="2133" y="552"/>
                    </a:lnTo>
                    <a:lnTo>
                      <a:pt x="2153" y="552"/>
                    </a:lnTo>
                    <a:lnTo>
                      <a:pt x="2172" y="552"/>
                    </a:lnTo>
                    <a:lnTo>
                      <a:pt x="2190" y="533"/>
                    </a:lnTo>
                    <a:lnTo>
                      <a:pt x="2209" y="514"/>
                    </a:lnTo>
                    <a:lnTo>
                      <a:pt x="2229" y="533"/>
                    </a:lnTo>
                    <a:lnTo>
                      <a:pt x="2229" y="552"/>
                    </a:lnTo>
                    <a:lnTo>
                      <a:pt x="2248" y="552"/>
                    </a:lnTo>
                    <a:lnTo>
                      <a:pt x="2248" y="533"/>
                    </a:lnTo>
                    <a:lnTo>
                      <a:pt x="2267" y="514"/>
                    </a:lnTo>
                    <a:lnTo>
                      <a:pt x="2267" y="495"/>
                    </a:lnTo>
                    <a:lnTo>
                      <a:pt x="2286" y="457"/>
                    </a:lnTo>
                    <a:lnTo>
                      <a:pt x="2305" y="457"/>
                    </a:lnTo>
                    <a:lnTo>
                      <a:pt x="2324" y="438"/>
                    </a:lnTo>
                    <a:lnTo>
                      <a:pt x="2324" y="419"/>
                    </a:lnTo>
                    <a:lnTo>
                      <a:pt x="2343" y="419"/>
                    </a:lnTo>
                    <a:lnTo>
                      <a:pt x="2343" y="400"/>
                    </a:lnTo>
                    <a:lnTo>
                      <a:pt x="2362" y="419"/>
                    </a:lnTo>
                    <a:lnTo>
                      <a:pt x="2362" y="400"/>
                    </a:lnTo>
                    <a:lnTo>
                      <a:pt x="2381" y="381"/>
                    </a:lnTo>
                    <a:lnTo>
                      <a:pt x="2381" y="362"/>
                    </a:lnTo>
                    <a:lnTo>
                      <a:pt x="2400" y="362"/>
                    </a:lnTo>
                    <a:lnTo>
                      <a:pt x="2419" y="362"/>
                    </a:lnTo>
                    <a:lnTo>
                      <a:pt x="2438" y="362"/>
                    </a:lnTo>
                    <a:lnTo>
                      <a:pt x="2457" y="343"/>
                    </a:lnTo>
                    <a:lnTo>
                      <a:pt x="2476" y="343"/>
                    </a:lnTo>
                    <a:lnTo>
                      <a:pt x="2495" y="323"/>
                    </a:lnTo>
                    <a:lnTo>
                      <a:pt x="2514" y="323"/>
                    </a:lnTo>
                    <a:lnTo>
                      <a:pt x="2534" y="323"/>
                    </a:lnTo>
                    <a:lnTo>
                      <a:pt x="2534" y="343"/>
                    </a:lnTo>
                    <a:lnTo>
                      <a:pt x="2534" y="362"/>
                    </a:lnTo>
                    <a:lnTo>
                      <a:pt x="2553" y="381"/>
                    </a:lnTo>
                    <a:lnTo>
                      <a:pt x="2571" y="400"/>
                    </a:lnTo>
                    <a:lnTo>
                      <a:pt x="2590" y="400"/>
                    </a:lnTo>
                    <a:lnTo>
                      <a:pt x="2610" y="400"/>
                    </a:lnTo>
                    <a:lnTo>
                      <a:pt x="2590" y="419"/>
                    </a:lnTo>
                    <a:lnTo>
                      <a:pt x="2590" y="438"/>
                    </a:lnTo>
                    <a:lnTo>
                      <a:pt x="2610" y="457"/>
                    </a:lnTo>
                    <a:lnTo>
                      <a:pt x="2629" y="457"/>
                    </a:lnTo>
                    <a:lnTo>
                      <a:pt x="2648" y="457"/>
                    </a:lnTo>
                    <a:lnTo>
                      <a:pt x="2648" y="476"/>
                    </a:lnTo>
                    <a:lnTo>
                      <a:pt x="2667" y="476"/>
                    </a:lnTo>
                    <a:lnTo>
                      <a:pt x="2667" y="457"/>
                    </a:lnTo>
                    <a:lnTo>
                      <a:pt x="2686" y="457"/>
                    </a:lnTo>
                    <a:lnTo>
                      <a:pt x="2705" y="457"/>
                    </a:lnTo>
                    <a:lnTo>
                      <a:pt x="2724" y="438"/>
                    </a:lnTo>
                    <a:lnTo>
                      <a:pt x="2743" y="438"/>
                    </a:lnTo>
                    <a:lnTo>
                      <a:pt x="2762" y="457"/>
                    </a:lnTo>
                    <a:lnTo>
                      <a:pt x="2762" y="438"/>
                    </a:lnTo>
                    <a:lnTo>
                      <a:pt x="2781" y="438"/>
                    </a:lnTo>
                    <a:lnTo>
                      <a:pt x="2800" y="419"/>
                    </a:lnTo>
                    <a:lnTo>
                      <a:pt x="2819" y="400"/>
                    </a:lnTo>
                    <a:lnTo>
                      <a:pt x="2838" y="419"/>
                    </a:lnTo>
                    <a:lnTo>
                      <a:pt x="2857" y="438"/>
                    </a:lnTo>
                    <a:lnTo>
                      <a:pt x="2857" y="457"/>
                    </a:lnTo>
                    <a:lnTo>
                      <a:pt x="2876" y="476"/>
                    </a:lnTo>
                    <a:lnTo>
                      <a:pt x="2876" y="495"/>
                    </a:lnTo>
                    <a:lnTo>
                      <a:pt x="2857" y="514"/>
                    </a:lnTo>
                    <a:lnTo>
                      <a:pt x="2857" y="533"/>
                    </a:lnTo>
                    <a:lnTo>
                      <a:pt x="2876" y="533"/>
                    </a:lnTo>
                    <a:lnTo>
                      <a:pt x="2895" y="533"/>
                    </a:lnTo>
                    <a:lnTo>
                      <a:pt x="2915" y="552"/>
                    </a:lnTo>
                    <a:lnTo>
                      <a:pt x="2915" y="533"/>
                    </a:lnTo>
                    <a:lnTo>
                      <a:pt x="2933" y="533"/>
                    </a:lnTo>
                    <a:lnTo>
                      <a:pt x="2933" y="514"/>
                    </a:lnTo>
                    <a:lnTo>
                      <a:pt x="2952" y="514"/>
                    </a:lnTo>
                    <a:lnTo>
                      <a:pt x="2971" y="514"/>
                    </a:lnTo>
                    <a:lnTo>
                      <a:pt x="2991" y="514"/>
                    </a:lnTo>
                    <a:lnTo>
                      <a:pt x="2991" y="495"/>
                    </a:lnTo>
                    <a:lnTo>
                      <a:pt x="3010" y="476"/>
                    </a:lnTo>
                    <a:lnTo>
                      <a:pt x="3029" y="476"/>
                    </a:lnTo>
                    <a:lnTo>
                      <a:pt x="3029" y="495"/>
                    </a:lnTo>
                    <a:lnTo>
                      <a:pt x="3047" y="514"/>
                    </a:lnTo>
                    <a:lnTo>
                      <a:pt x="3067" y="514"/>
                    </a:lnTo>
                    <a:lnTo>
                      <a:pt x="3086" y="514"/>
                    </a:lnTo>
                    <a:lnTo>
                      <a:pt x="3086" y="495"/>
                    </a:lnTo>
                    <a:lnTo>
                      <a:pt x="3067" y="495"/>
                    </a:lnTo>
                    <a:lnTo>
                      <a:pt x="3067" y="476"/>
                    </a:lnTo>
                    <a:lnTo>
                      <a:pt x="3086" y="457"/>
                    </a:lnTo>
                    <a:lnTo>
                      <a:pt x="3105" y="457"/>
                    </a:lnTo>
                    <a:lnTo>
                      <a:pt x="3124" y="457"/>
                    </a:lnTo>
                    <a:lnTo>
                      <a:pt x="3162" y="476"/>
                    </a:lnTo>
                    <a:lnTo>
                      <a:pt x="3181" y="476"/>
                    </a:lnTo>
                    <a:lnTo>
                      <a:pt x="3200" y="457"/>
                    </a:lnTo>
                    <a:lnTo>
                      <a:pt x="3219" y="457"/>
                    </a:lnTo>
                    <a:lnTo>
                      <a:pt x="3219" y="438"/>
                    </a:lnTo>
                    <a:lnTo>
                      <a:pt x="3219" y="419"/>
                    </a:lnTo>
                    <a:lnTo>
                      <a:pt x="3238" y="400"/>
                    </a:lnTo>
                    <a:lnTo>
                      <a:pt x="3238" y="381"/>
                    </a:lnTo>
                    <a:lnTo>
                      <a:pt x="3257" y="381"/>
                    </a:lnTo>
                    <a:lnTo>
                      <a:pt x="3257" y="362"/>
                    </a:lnTo>
                    <a:lnTo>
                      <a:pt x="3276" y="362"/>
                    </a:lnTo>
                    <a:lnTo>
                      <a:pt x="3352" y="343"/>
                    </a:lnTo>
                    <a:lnTo>
                      <a:pt x="3372" y="323"/>
                    </a:lnTo>
                    <a:lnTo>
                      <a:pt x="3391" y="286"/>
                    </a:lnTo>
                    <a:lnTo>
                      <a:pt x="3410" y="267"/>
                    </a:lnTo>
                    <a:lnTo>
                      <a:pt x="3428" y="267"/>
                    </a:lnTo>
                    <a:lnTo>
                      <a:pt x="3524" y="209"/>
                    </a:lnTo>
                    <a:lnTo>
                      <a:pt x="3562" y="190"/>
                    </a:lnTo>
                    <a:lnTo>
                      <a:pt x="3581" y="190"/>
                    </a:lnTo>
                    <a:lnTo>
                      <a:pt x="3581" y="171"/>
                    </a:lnTo>
                    <a:lnTo>
                      <a:pt x="3581" y="152"/>
                    </a:lnTo>
                    <a:lnTo>
                      <a:pt x="3600" y="152"/>
                    </a:lnTo>
                    <a:lnTo>
                      <a:pt x="3600" y="133"/>
                    </a:lnTo>
                    <a:lnTo>
                      <a:pt x="3619" y="133"/>
                    </a:lnTo>
                    <a:lnTo>
                      <a:pt x="3619" y="114"/>
                    </a:lnTo>
                    <a:lnTo>
                      <a:pt x="3619" y="95"/>
                    </a:lnTo>
                    <a:lnTo>
                      <a:pt x="3638" y="95"/>
                    </a:lnTo>
                    <a:lnTo>
                      <a:pt x="3677" y="76"/>
                    </a:lnTo>
                    <a:lnTo>
                      <a:pt x="3695" y="76"/>
                    </a:lnTo>
                    <a:lnTo>
                      <a:pt x="3695" y="95"/>
                    </a:lnTo>
                    <a:lnTo>
                      <a:pt x="3714" y="76"/>
                    </a:lnTo>
                    <a:lnTo>
                      <a:pt x="3733" y="76"/>
                    </a:lnTo>
                    <a:lnTo>
                      <a:pt x="3733" y="57"/>
                    </a:lnTo>
                    <a:lnTo>
                      <a:pt x="3733" y="38"/>
                    </a:lnTo>
                    <a:lnTo>
                      <a:pt x="3753" y="38"/>
                    </a:lnTo>
                    <a:lnTo>
                      <a:pt x="3753" y="19"/>
                    </a:lnTo>
                    <a:lnTo>
                      <a:pt x="3829" y="0"/>
                    </a:lnTo>
                    <a:lnTo>
                      <a:pt x="3848" y="0"/>
                    </a:lnTo>
                    <a:lnTo>
                      <a:pt x="3867" y="19"/>
                    </a:lnTo>
                    <a:lnTo>
                      <a:pt x="3943" y="76"/>
                    </a:lnTo>
                    <a:lnTo>
                      <a:pt x="3981" y="95"/>
                    </a:lnTo>
                    <a:lnTo>
                      <a:pt x="4019" y="114"/>
                    </a:lnTo>
                    <a:lnTo>
                      <a:pt x="4038" y="114"/>
                    </a:lnTo>
                    <a:lnTo>
                      <a:pt x="4057" y="114"/>
                    </a:lnTo>
                    <a:lnTo>
                      <a:pt x="4076" y="114"/>
                    </a:lnTo>
                    <a:lnTo>
                      <a:pt x="4076" y="133"/>
                    </a:lnTo>
                    <a:lnTo>
                      <a:pt x="4057" y="152"/>
                    </a:lnTo>
                    <a:lnTo>
                      <a:pt x="4076" y="152"/>
                    </a:lnTo>
                    <a:lnTo>
                      <a:pt x="4076" y="171"/>
                    </a:lnTo>
                    <a:lnTo>
                      <a:pt x="4095" y="190"/>
                    </a:lnTo>
                    <a:lnTo>
                      <a:pt x="4095" y="209"/>
                    </a:lnTo>
                    <a:lnTo>
                      <a:pt x="4076" y="209"/>
                    </a:lnTo>
                    <a:lnTo>
                      <a:pt x="4076" y="228"/>
                    </a:lnTo>
                    <a:lnTo>
                      <a:pt x="4019" y="247"/>
                    </a:lnTo>
                    <a:lnTo>
                      <a:pt x="4000" y="247"/>
                    </a:lnTo>
                    <a:lnTo>
                      <a:pt x="3981" y="267"/>
                    </a:lnTo>
                    <a:lnTo>
                      <a:pt x="3962" y="267"/>
                    </a:lnTo>
                    <a:lnTo>
                      <a:pt x="3943" y="267"/>
                    </a:lnTo>
                    <a:lnTo>
                      <a:pt x="3924" y="267"/>
                    </a:lnTo>
                    <a:lnTo>
                      <a:pt x="3905" y="267"/>
                    </a:lnTo>
                    <a:lnTo>
                      <a:pt x="3905" y="286"/>
                    </a:lnTo>
                    <a:lnTo>
                      <a:pt x="3886" y="286"/>
                    </a:lnTo>
                    <a:lnTo>
                      <a:pt x="3886" y="304"/>
                    </a:lnTo>
                    <a:lnTo>
                      <a:pt x="3886" y="323"/>
                    </a:lnTo>
                    <a:lnTo>
                      <a:pt x="3886" y="343"/>
                    </a:lnTo>
                    <a:lnTo>
                      <a:pt x="3886" y="362"/>
                    </a:lnTo>
                    <a:lnTo>
                      <a:pt x="3905" y="400"/>
                    </a:lnTo>
                    <a:lnTo>
                      <a:pt x="3905" y="419"/>
                    </a:lnTo>
                    <a:lnTo>
                      <a:pt x="3924" y="438"/>
                    </a:lnTo>
                    <a:lnTo>
                      <a:pt x="3924" y="457"/>
                    </a:lnTo>
                    <a:lnTo>
                      <a:pt x="3924" y="476"/>
                    </a:lnTo>
                    <a:lnTo>
                      <a:pt x="3924" y="495"/>
                    </a:lnTo>
                    <a:lnTo>
                      <a:pt x="3905" y="495"/>
                    </a:lnTo>
                    <a:lnTo>
                      <a:pt x="3886" y="514"/>
                    </a:lnTo>
                    <a:lnTo>
                      <a:pt x="3867" y="514"/>
                    </a:lnTo>
                    <a:lnTo>
                      <a:pt x="3848" y="552"/>
                    </a:lnTo>
                    <a:lnTo>
                      <a:pt x="3809" y="609"/>
                    </a:lnTo>
                    <a:lnTo>
                      <a:pt x="3809" y="628"/>
                    </a:lnTo>
                    <a:lnTo>
                      <a:pt x="3772" y="648"/>
                    </a:lnTo>
                    <a:lnTo>
                      <a:pt x="3753" y="666"/>
                    </a:lnTo>
                    <a:lnTo>
                      <a:pt x="3753" y="685"/>
                    </a:lnTo>
                    <a:lnTo>
                      <a:pt x="3772" y="685"/>
                    </a:lnTo>
                    <a:lnTo>
                      <a:pt x="3791" y="685"/>
                    </a:lnTo>
                    <a:lnTo>
                      <a:pt x="3809" y="666"/>
                    </a:lnTo>
                    <a:lnTo>
                      <a:pt x="3829" y="666"/>
                    </a:lnTo>
                    <a:lnTo>
                      <a:pt x="3848" y="666"/>
                    </a:lnTo>
                    <a:lnTo>
                      <a:pt x="3867" y="666"/>
                    </a:lnTo>
                    <a:lnTo>
                      <a:pt x="3867" y="648"/>
                    </a:lnTo>
                    <a:lnTo>
                      <a:pt x="3886" y="648"/>
                    </a:lnTo>
                    <a:lnTo>
                      <a:pt x="3905" y="648"/>
                    </a:lnTo>
                    <a:lnTo>
                      <a:pt x="3924" y="666"/>
                    </a:lnTo>
                    <a:lnTo>
                      <a:pt x="3943" y="666"/>
                    </a:lnTo>
                    <a:lnTo>
                      <a:pt x="3943" y="685"/>
                    </a:lnTo>
                    <a:lnTo>
                      <a:pt x="3962" y="685"/>
                    </a:lnTo>
                    <a:lnTo>
                      <a:pt x="3962" y="704"/>
                    </a:lnTo>
                    <a:lnTo>
                      <a:pt x="3943" y="704"/>
                    </a:lnTo>
                    <a:lnTo>
                      <a:pt x="3943" y="724"/>
                    </a:lnTo>
                    <a:lnTo>
                      <a:pt x="3943" y="743"/>
                    </a:lnTo>
                    <a:lnTo>
                      <a:pt x="3943" y="762"/>
                    </a:lnTo>
                    <a:lnTo>
                      <a:pt x="3962" y="780"/>
                    </a:lnTo>
                    <a:lnTo>
                      <a:pt x="3962" y="800"/>
                    </a:lnTo>
                    <a:lnTo>
                      <a:pt x="3962" y="838"/>
                    </a:lnTo>
                    <a:lnTo>
                      <a:pt x="3962" y="857"/>
                    </a:lnTo>
                    <a:lnTo>
                      <a:pt x="3981" y="857"/>
                    </a:lnTo>
                    <a:lnTo>
                      <a:pt x="4000" y="895"/>
                    </a:lnTo>
                    <a:lnTo>
                      <a:pt x="4019" y="895"/>
                    </a:lnTo>
                    <a:lnTo>
                      <a:pt x="4019" y="914"/>
                    </a:lnTo>
                    <a:lnTo>
                      <a:pt x="4038" y="914"/>
                    </a:lnTo>
                    <a:lnTo>
                      <a:pt x="4057" y="914"/>
                    </a:lnTo>
                    <a:lnTo>
                      <a:pt x="4076" y="933"/>
                    </a:lnTo>
                    <a:lnTo>
                      <a:pt x="4114" y="952"/>
                    </a:lnTo>
                    <a:lnTo>
                      <a:pt x="4134" y="952"/>
                    </a:lnTo>
                    <a:lnTo>
                      <a:pt x="4153" y="952"/>
                    </a:lnTo>
                    <a:lnTo>
                      <a:pt x="4190" y="914"/>
                    </a:lnTo>
                    <a:lnTo>
                      <a:pt x="4210" y="914"/>
                    </a:lnTo>
                    <a:lnTo>
                      <a:pt x="4229" y="895"/>
                    </a:lnTo>
                    <a:lnTo>
                      <a:pt x="4286" y="895"/>
                    </a:lnTo>
                    <a:lnTo>
                      <a:pt x="4305" y="895"/>
                    </a:lnTo>
                    <a:lnTo>
                      <a:pt x="4343" y="857"/>
                    </a:lnTo>
                    <a:lnTo>
                      <a:pt x="4343" y="838"/>
                    </a:lnTo>
                    <a:lnTo>
                      <a:pt x="4362" y="819"/>
                    </a:lnTo>
                    <a:lnTo>
                      <a:pt x="4381" y="800"/>
                    </a:lnTo>
                    <a:lnTo>
                      <a:pt x="4400" y="800"/>
                    </a:lnTo>
                    <a:lnTo>
                      <a:pt x="4419" y="780"/>
                    </a:lnTo>
                    <a:lnTo>
                      <a:pt x="4438" y="762"/>
                    </a:lnTo>
                    <a:lnTo>
                      <a:pt x="4419" y="743"/>
                    </a:lnTo>
                    <a:lnTo>
                      <a:pt x="4419" y="724"/>
                    </a:lnTo>
                    <a:lnTo>
                      <a:pt x="4400" y="704"/>
                    </a:lnTo>
                    <a:lnTo>
                      <a:pt x="4400" y="685"/>
                    </a:lnTo>
                    <a:lnTo>
                      <a:pt x="4438" y="648"/>
                    </a:lnTo>
                    <a:lnTo>
                      <a:pt x="4457" y="648"/>
                    </a:lnTo>
                    <a:lnTo>
                      <a:pt x="4476" y="648"/>
                    </a:lnTo>
                    <a:lnTo>
                      <a:pt x="4476" y="628"/>
                    </a:lnTo>
                    <a:lnTo>
                      <a:pt x="4495" y="609"/>
                    </a:lnTo>
                    <a:lnTo>
                      <a:pt x="4515" y="609"/>
                    </a:lnTo>
                    <a:lnTo>
                      <a:pt x="4552" y="609"/>
                    </a:lnTo>
                    <a:lnTo>
                      <a:pt x="4571" y="609"/>
                    </a:lnTo>
                    <a:lnTo>
                      <a:pt x="4591" y="609"/>
                    </a:lnTo>
                    <a:lnTo>
                      <a:pt x="4629" y="590"/>
                    </a:lnTo>
                    <a:lnTo>
                      <a:pt x="4629" y="571"/>
                    </a:lnTo>
                    <a:lnTo>
                      <a:pt x="4629" y="552"/>
                    </a:lnTo>
                    <a:lnTo>
                      <a:pt x="4629" y="533"/>
                    </a:lnTo>
                    <a:lnTo>
                      <a:pt x="4629" y="514"/>
                    </a:lnTo>
                    <a:lnTo>
                      <a:pt x="4648" y="514"/>
                    </a:lnTo>
                    <a:lnTo>
                      <a:pt x="4705" y="514"/>
                    </a:lnTo>
                    <a:lnTo>
                      <a:pt x="4724" y="514"/>
                    </a:lnTo>
                    <a:lnTo>
                      <a:pt x="4743" y="514"/>
                    </a:lnTo>
                    <a:lnTo>
                      <a:pt x="4762" y="514"/>
                    </a:lnTo>
                    <a:lnTo>
                      <a:pt x="4781" y="514"/>
                    </a:lnTo>
                    <a:lnTo>
                      <a:pt x="4819" y="476"/>
                    </a:lnTo>
                    <a:lnTo>
                      <a:pt x="4819" y="495"/>
                    </a:lnTo>
                    <a:lnTo>
                      <a:pt x="4819" y="514"/>
                    </a:lnTo>
                    <a:lnTo>
                      <a:pt x="4838" y="514"/>
                    </a:lnTo>
                    <a:lnTo>
                      <a:pt x="4857" y="514"/>
                    </a:lnTo>
                    <a:lnTo>
                      <a:pt x="4876" y="514"/>
                    </a:lnTo>
                    <a:lnTo>
                      <a:pt x="4896" y="476"/>
                    </a:lnTo>
                    <a:lnTo>
                      <a:pt x="4915" y="476"/>
                    </a:lnTo>
                    <a:lnTo>
                      <a:pt x="4933" y="476"/>
                    </a:lnTo>
                    <a:lnTo>
                      <a:pt x="4952" y="476"/>
                    </a:lnTo>
                    <a:lnTo>
                      <a:pt x="4952" y="495"/>
                    </a:lnTo>
                    <a:lnTo>
                      <a:pt x="4952" y="514"/>
                    </a:lnTo>
                    <a:lnTo>
                      <a:pt x="4952" y="533"/>
                    </a:lnTo>
                    <a:lnTo>
                      <a:pt x="4972" y="533"/>
                    </a:lnTo>
                    <a:lnTo>
                      <a:pt x="5010" y="514"/>
                    </a:lnTo>
                    <a:lnTo>
                      <a:pt x="5048" y="514"/>
                    </a:lnTo>
                    <a:lnTo>
                      <a:pt x="5067" y="514"/>
                    </a:lnTo>
                    <a:lnTo>
                      <a:pt x="5086" y="533"/>
                    </a:lnTo>
                    <a:lnTo>
                      <a:pt x="5086" y="514"/>
                    </a:lnTo>
                    <a:lnTo>
                      <a:pt x="5105" y="495"/>
                    </a:lnTo>
                    <a:lnTo>
                      <a:pt x="5124" y="514"/>
                    </a:lnTo>
                    <a:lnTo>
                      <a:pt x="5143" y="514"/>
                    </a:lnTo>
                    <a:lnTo>
                      <a:pt x="5143" y="495"/>
                    </a:lnTo>
                    <a:lnTo>
                      <a:pt x="5143" y="476"/>
                    </a:lnTo>
                    <a:lnTo>
                      <a:pt x="5124" y="476"/>
                    </a:lnTo>
                    <a:lnTo>
                      <a:pt x="5124" y="457"/>
                    </a:lnTo>
                    <a:lnTo>
                      <a:pt x="5105" y="457"/>
                    </a:lnTo>
                    <a:lnTo>
                      <a:pt x="5105" y="438"/>
                    </a:lnTo>
                    <a:lnTo>
                      <a:pt x="5124" y="438"/>
                    </a:lnTo>
                    <a:lnTo>
                      <a:pt x="5143" y="438"/>
                    </a:lnTo>
                    <a:lnTo>
                      <a:pt x="5143" y="457"/>
                    </a:lnTo>
                    <a:lnTo>
                      <a:pt x="5162" y="457"/>
                    </a:lnTo>
                    <a:lnTo>
                      <a:pt x="5181" y="457"/>
                    </a:lnTo>
                    <a:lnTo>
                      <a:pt x="5181" y="438"/>
                    </a:lnTo>
                    <a:lnTo>
                      <a:pt x="5200" y="438"/>
                    </a:lnTo>
                    <a:lnTo>
                      <a:pt x="5295" y="419"/>
                    </a:lnTo>
                    <a:lnTo>
                      <a:pt x="5295" y="400"/>
                    </a:lnTo>
                    <a:lnTo>
                      <a:pt x="5295" y="419"/>
                    </a:lnTo>
                    <a:lnTo>
                      <a:pt x="5314" y="419"/>
                    </a:lnTo>
                    <a:lnTo>
                      <a:pt x="5333" y="419"/>
                    </a:lnTo>
                    <a:lnTo>
                      <a:pt x="5333" y="400"/>
                    </a:lnTo>
                    <a:lnTo>
                      <a:pt x="5372" y="381"/>
                    </a:lnTo>
                    <a:lnTo>
                      <a:pt x="5429" y="362"/>
                    </a:lnTo>
                    <a:lnTo>
                      <a:pt x="5448" y="343"/>
                    </a:lnTo>
                    <a:lnTo>
                      <a:pt x="5467" y="247"/>
                    </a:lnTo>
                    <a:lnTo>
                      <a:pt x="5467" y="190"/>
                    </a:lnTo>
                    <a:lnTo>
                      <a:pt x="5486" y="190"/>
                    </a:lnTo>
                    <a:lnTo>
                      <a:pt x="5486" y="171"/>
                    </a:lnTo>
                    <a:lnTo>
                      <a:pt x="5505" y="171"/>
                    </a:lnTo>
                    <a:lnTo>
                      <a:pt x="5562" y="171"/>
                    </a:lnTo>
                    <a:lnTo>
                      <a:pt x="5581" y="190"/>
                    </a:lnTo>
                    <a:lnTo>
                      <a:pt x="5600" y="190"/>
                    </a:lnTo>
                    <a:lnTo>
                      <a:pt x="5600" y="171"/>
                    </a:lnTo>
                    <a:lnTo>
                      <a:pt x="5619" y="171"/>
                    </a:lnTo>
                    <a:lnTo>
                      <a:pt x="5638" y="152"/>
                    </a:lnTo>
                    <a:lnTo>
                      <a:pt x="5658" y="114"/>
                    </a:lnTo>
                    <a:lnTo>
                      <a:pt x="5676" y="114"/>
                    </a:lnTo>
                    <a:lnTo>
                      <a:pt x="5695" y="95"/>
                    </a:lnTo>
                    <a:lnTo>
                      <a:pt x="5714" y="95"/>
                    </a:lnTo>
                    <a:lnTo>
                      <a:pt x="5734" y="114"/>
                    </a:lnTo>
                    <a:lnTo>
                      <a:pt x="5810" y="133"/>
                    </a:lnTo>
                    <a:lnTo>
                      <a:pt x="5829" y="114"/>
                    </a:lnTo>
                    <a:lnTo>
                      <a:pt x="5848" y="114"/>
                    </a:lnTo>
                    <a:lnTo>
                      <a:pt x="5867" y="114"/>
                    </a:lnTo>
                    <a:lnTo>
                      <a:pt x="5886" y="133"/>
                    </a:lnTo>
                    <a:lnTo>
                      <a:pt x="5905" y="152"/>
                    </a:lnTo>
                    <a:lnTo>
                      <a:pt x="5962" y="190"/>
                    </a:lnTo>
                    <a:lnTo>
                      <a:pt x="5962" y="209"/>
                    </a:lnTo>
                    <a:lnTo>
                      <a:pt x="5962" y="228"/>
                    </a:lnTo>
                    <a:lnTo>
                      <a:pt x="5981" y="228"/>
                    </a:lnTo>
                    <a:lnTo>
                      <a:pt x="6019" y="247"/>
                    </a:lnTo>
                    <a:lnTo>
                      <a:pt x="6057" y="247"/>
                    </a:lnTo>
                    <a:close/>
                    <a:moveTo>
                      <a:pt x="6095" y="400"/>
                    </a:moveTo>
                    <a:lnTo>
                      <a:pt x="6115" y="400"/>
                    </a:lnTo>
                    <a:lnTo>
                      <a:pt x="6115" y="419"/>
                    </a:lnTo>
                    <a:lnTo>
                      <a:pt x="6115" y="438"/>
                    </a:lnTo>
                    <a:lnTo>
                      <a:pt x="6115" y="457"/>
                    </a:lnTo>
                    <a:lnTo>
                      <a:pt x="6115" y="476"/>
                    </a:lnTo>
                    <a:lnTo>
                      <a:pt x="6115" y="495"/>
                    </a:lnTo>
                    <a:lnTo>
                      <a:pt x="6095" y="514"/>
                    </a:lnTo>
                    <a:lnTo>
                      <a:pt x="6076" y="514"/>
                    </a:lnTo>
                    <a:lnTo>
                      <a:pt x="6057" y="495"/>
                    </a:lnTo>
                    <a:lnTo>
                      <a:pt x="6057" y="457"/>
                    </a:lnTo>
                    <a:lnTo>
                      <a:pt x="6076" y="438"/>
                    </a:lnTo>
                    <a:lnTo>
                      <a:pt x="6095" y="419"/>
                    </a:lnTo>
                    <a:lnTo>
                      <a:pt x="6095" y="40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69" name="Freeform 19">
                <a:extLst>
                  <a:ext uri="{FF2B5EF4-FFF2-40B4-BE49-F238E27FC236}">
                    <a16:creationId xmlns:a16="http://schemas.microsoft.com/office/drawing/2014/main" id="{7C05B5B6-7722-4C4E-AA0C-C896B87A1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2075" y="3021013"/>
                <a:ext cx="519113" cy="288925"/>
              </a:xfrm>
              <a:custGeom>
                <a:avLst/>
                <a:gdLst>
                  <a:gd name="T0" fmla="*/ 2147483646 w 2878"/>
                  <a:gd name="T1" fmla="*/ 2147483646 h 1601"/>
                  <a:gd name="T2" fmla="*/ 2147483646 w 2878"/>
                  <a:gd name="T3" fmla="*/ 2147483646 h 1601"/>
                  <a:gd name="T4" fmla="*/ 2147483646 w 2878"/>
                  <a:gd name="T5" fmla="*/ 2147483646 h 1601"/>
                  <a:gd name="T6" fmla="*/ 2147483646 w 2878"/>
                  <a:gd name="T7" fmla="*/ 2147483646 h 1601"/>
                  <a:gd name="T8" fmla="*/ 2147483646 w 2878"/>
                  <a:gd name="T9" fmla="*/ 2147483646 h 1601"/>
                  <a:gd name="T10" fmla="*/ 2147483646 w 2878"/>
                  <a:gd name="T11" fmla="*/ 2147483646 h 1601"/>
                  <a:gd name="T12" fmla="*/ 2147483646 w 2878"/>
                  <a:gd name="T13" fmla="*/ 2147483646 h 1601"/>
                  <a:gd name="T14" fmla="*/ 2147483646 w 2878"/>
                  <a:gd name="T15" fmla="*/ 2147483646 h 1601"/>
                  <a:gd name="T16" fmla="*/ 2147483646 w 2878"/>
                  <a:gd name="T17" fmla="*/ 2147483646 h 1601"/>
                  <a:gd name="T18" fmla="*/ 2147483646 w 2878"/>
                  <a:gd name="T19" fmla="*/ 2147483646 h 1601"/>
                  <a:gd name="T20" fmla="*/ 2147483646 w 2878"/>
                  <a:gd name="T21" fmla="*/ 2147483646 h 1601"/>
                  <a:gd name="T22" fmla="*/ 2147483646 w 2878"/>
                  <a:gd name="T23" fmla="*/ 2147483646 h 1601"/>
                  <a:gd name="T24" fmla="*/ 2147483646 w 2878"/>
                  <a:gd name="T25" fmla="*/ 2147483646 h 1601"/>
                  <a:gd name="T26" fmla="*/ 2147483646 w 2878"/>
                  <a:gd name="T27" fmla="*/ 2147483646 h 1601"/>
                  <a:gd name="T28" fmla="*/ 2147483646 w 2878"/>
                  <a:gd name="T29" fmla="*/ 2147483646 h 1601"/>
                  <a:gd name="T30" fmla="*/ 2147483646 w 2878"/>
                  <a:gd name="T31" fmla="*/ 2147483646 h 1601"/>
                  <a:gd name="T32" fmla="*/ 2147483646 w 2878"/>
                  <a:gd name="T33" fmla="*/ 2147483646 h 1601"/>
                  <a:gd name="T34" fmla="*/ 2147483646 w 2878"/>
                  <a:gd name="T35" fmla="*/ 2147483646 h 1601"/>
                  <a:gd name="T36" fmla="*/ 2147483646 w 2878"/>
                  <a:gd name="T37" fmla="*/ 2147483646 h 1601"/>
                  <a:gd name="T38" fmla="*/ 2147483646 w 2878"/>
                  <a:gd name="T39" fmla="*/ 2147483646 h 1601"/>
                  <a:gd name="T40" fmla="*/ 2147483646 w 2878"/>
                  <a:gd name="T41" fmla="*/ 2147483646 h 1601"/>
                  <a:gd name="T42" fmla="*/ 2147483646 w 2878"/>
                  <a:gd name="T43" fmla="*/ 2147483646 h 1601"/>
                  <a:gd name="T44" fmla="*/ 2147483646 w 2878"/>
                  <a:gd name="T45" fmla="*/ 2147483646 h 1601"/>
                  <a:gd name="T46" fmla="*/ 2147483646 w 2878"/>
                  <a:gd name="T47" fmla="*/ 2147483646 h 1601"/>
                  <a:gd name="T48" fmla="*/ 2147483646 w 2878"/>
                  <a:gd name="T49" fmla="*/ 2147483646 h 1601"/>
                  <a:gd name="T50" fmla="*/ 2147483646 w 2878"/>
                  <a:gd name="T51" fmla="*/ 2147483646 h 1601"/>
                  <a:gd name="T52" fmla="*/ 2147483646 w 2878"/>
                  <a:gd name="T53" fmla="*/ 2147483646 h 1601"/>
                  <a:gd name="T54" fmla="*/ 2147483646 w 2878"/>
                  <a:gd name="T55" fmla="*/ 2147483646 h 1601"/>
                  <a:gd name="T56" fmla="*/ 2147483646 w 2878"/>
                  <a:gd name="T57" fmla="*/ 2147483646 h 1601"/>
                  <a:gd name="T58" fmla="*/ 2147483646 w 2878"/>
                  <a:gd name="T59" fmla="*/ 2147483646 h 1601"/>
                  <a:gd name="T60" fmla="*/ 2147483646 w 2878"/>
                  <a:gd name="T61" fmla="*/ 2147483646 h 1601"/>
                  <a:gd name="T62" fmla="*/ 2147483646 w 2878"/>
                  <a:gd name="T63" fmla="*/ 2147483646 h 1601"/>
                  <a:gd name="T64" fmla="*/ 2147483646 w 2878"/>
                  <a:gd name="T65" fmla="*/ 2147483646 h 1601"/>
                  <a:gd name="T66" fmla="*/ 2147483646 w 2878"/>
                  <a:gd name="T67" fmla="*/ 2147483646 h 1601"/>
                  <a:gd name="T68" fmla="*/ 0 w 2878"/>
                  <a:gd name="T69" fmla="*/ 2147483646 h 1601"/>
                  <a:gd name="T70" fmla="*/ 2147483646 w 2878"/>
                  <a:gd name="T71" fmla="*/ 2147483646 h 1601"/>
                  <a:gd name="T72" fmla="*/ 2147483646 w 2878"/>
                  <a:gd name="T73" fmla="*/ 2147483646 h 1601"/>
                  <a:gd name="T74" fmla="*/ 2147483646 w 2878"/>
                  <a:gd name="T75" fmla="*/ 2147483646 h 1601"/>
                  <a:gd name="T76" fmla="*/ 2147483646 w 2878"/>
                  <a:gd name="T77" fmla="*/ 2147483646 h 1601"/>
                  <a:gd name="T78" fmla="*/ 2147483646 w 2878"/>
                  <a:gd name="T79" fmla="*/ 2147483646 h 1601"/>
                  <a:gd name="T80" fmla="*/ 2147483646 w 2878"/>
                  <a:gd name="T81" fmla="*/ 2147483646 h 1601"/>
                  <a:gd name="T82" fmla="*/ 2147483646 w 2878"/>
                  <a:gd name="T83" fmla="*/ 2147483646 h 1601"/>
                  <a:gd name="T84" fmla="*/ 2147483646 w 2878"/>
                  <a:gd name="T85" fmla="*/ 2147483646 h 1601"/>
                  <a:gd name="T86" fmla="*/ 2147483646 w 2878"/>
                  <a:gd name="T87" fmla="*/ 2147483646 h 1601"/>
                  <a:gd name="T88" fmla="*/ 2147483646 w 2878"/>
                  <a:gd name="T89" fmla="*/ 2147483646 h 1601"/>
                  <a:gd name="T90" fmla="*/ 2147483646 w 2878"/>
                  <a:gd name="T91" fmla="*/ 2147483646 h 1601"/>
                  <a:gd name="T92" fmla="*/ 2147483646 w 2878"/>
                  <a:gd name="T93" fmla="*/ 2147483646 h 1601"/>
                  <a:gd name="T94" fmla="*/ 2147483646 w 2878"/>
                  <a:gd name="T95" fmla="*/ 2147483646 h 1601"/>
                  <a:gd name="T96" fmla="*/ 2147483646 w 2878"/>
                  <a:gd name="T97" fmla="*/ 2147483646 h 1601"/>
                  <a:gd name="T98" fmla="*/ 2147483646 w 2878"/>
                  <a:gd name="T99" fmla="*/ 2147483646 h 1601"/>
                  <a:gd name="T100" fmla="*/ 2147483646 w 2878"/>
                  <a:gd name="T101" fmla="*/ 2147483646 h 1601"/>
                  <a:gd name="T102" fmla="*/ 2147483646 w 2878"/>
                  <a:gd name="T103" fmla="*/ 2147483646 h 1601"/>
                  <a:gd name="T104" fmla="*/ 2147483646 w 2878"/>
                  <a:gd name="T105" fmla="*/ 2147483646 h 1601"/>
                  <a:gd name="T106" fmla="*/ 2147483646 w 2878"/>
                  <a:gd name="T107" fmla="*/ 2147483646 h 1601"/>
                  <a:gd name="T108" fmla="*/ 2147483646 w 2878"/>
                  <a:gd name="T109" fmla="*/ 2147483646 h 1601"/>
                  <a:gd name="T110" fmla="*/ 2147483646 w 2878"/>
                  <a:gd name="T111" fmla="*/ 2147483646 h 1601"/>
                  <a:gd name="T112" fmla="*/ 2147483646 w 2878"/>
                  <a:gd name="T113" fmla="*/ 2147483646 h 1601"/>
                  <a:gd name="T114" fmla="*/ 2147483646 w 2878"/>
                  <a:gd name="T115" fmla="*/ 2147483646 h 1601"/>
                  <a:gd name="T116" fmla="*/ 2147483646 w 2878"/>
                  <a:gd name="T117" fmla="*/ 2147483646 h 1601"/>
                  <a:gd name="T118" fmla="*/ 2147483646 w 2878"/>
                  <a:gd name="T119" fmla="*/ 2147483646 h 1601"/>
                  <a:gd name="T120" fmla="*/ 2147483646 w 2878"/>
                  <a:gd name="T121" fmla="*/ 2147483646 h 16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878" h="1601">
                    <a:moveTo>
                      <a:pt x="2877" y="76"/>
                    </a:moveTo>
                    <a:lnTo>
                      <a:pt x="2839" y="153"/>
                    </a:lnTo>
                    <a:lnTo>
                      <a:pt x="2801" y="210"/>
                    </a:lnTo>
                    <a:lnTo>
                      <a:pt x="2781" y="267"/>
                    </a:lnTo>
                    <a:lnTo>
                      <a:pt x="2743" y="305"/>
                    </a:lnTo>
                    <a:lnTo>
                      <a:pt x="2743" y="343"/>
                    </a:lnTo>
                    <a:lnTo>
                      <a:pt x="2648" y="457"/>
                    </a:lnTo>
                    <a:lnTo>
                      <a:pt x="2629" y="477"/>
                    </a:lnTo>
                    <a:lnTo>
                      <a:pt x="2629" y="457"/>
                    </a:lnTo>
                    <a:lnTo>
                      <a:pt x="2610" y="477"/>
                    </a:lnTo>
                    <a:lnTo>
                      <a:pt x="2591" y="496"/>
                    </a:lnTo>
                    <a:lnTo>
                      <a:pt x="2572" y="515"/>
                    </a:lnTo>
                    <a:lnTo>
                      <a:pt x="2553" y="534"/>
                    </a:lnTo>
                    <a:lnTo>
                      <a:pt x="2553" y="553"/>
                    </a:lnTo>
                    <a:lnTo>
                      <a:pt x="2476" y="667"/>
                    </a:lnTo>
                    <a:lnTo>
                      <a:pt x="2439" y="705"/>
                    </a:lnTo>
                    <a:lnTo>
                      <a:pt x="2400" y="705"/>
                    </a:lnTo>
                    <a:lnTo>
                      <a:pt x="2381" y="743"/>
                    </a:lnTo>
                    <a:lnTo>
                      <a:pt x="2362" y="801"/>
                    </a:lnTo>
                    <a:lnTo>
                      <a:pt x="2344" y="801"/>
                    </a:lnTo>
                    <a:lnTo>
                      <a:pt x="2324" y="819"/>
                    </a:lnTo>
                    <a:lnTo>
                      <a:pt x="2305" y="819"/>
                    </a:lnTo>
                    <a:lnTo>
                      <a:pt x="2286" y="838"/>
                    </a:lnTo>
                    <a:lnTo>
                      <a:pt x="2305" y="801"/>
                    </a:lnTo>
                    <a:lnTo>
                      <a:pt x="2324" y="801"/>
                    </a:lnTo>
                    <a:lnTo>
                      <a:pt x="2324" y="782"/>
                    </a:lnTo>
                    <a:lnTo>
                      <a:pt x="2305" y="743"/>
                    </a:lnTo>
                    <a:lnTo>
                      <a:pt x="2286" y="724"/>
                    </a:lnTo>
                    <a:lnTo>
                      <a:pt x="2267" y="724"/>
                    </a:lnTo>
                    <a:lnTo>
                      <a:pt x="2267" y="743"/>
                    </a:lnTo>
                    <a:lnTo>
                      <a:pt x="2267" y="762"/>
                    </a:lnTo>
                    <a:lnTo>
                      <a:pt x="2286" y="782"/>
                    </a:lnTo>
                    <a:lnTo>
                      <a:pt x="2286" y="801"/>
                    </a:lnTo>
                    <a:lnTo>
                      <a:pt x="2267" y="819"/>
                    </a:lnTo>
                    <a:lnTo>
                      <a:pt x="2229" y="858"/>
                    </a:lnTo>
                    <a:lnTo>
                      <a:pt x="2210" y="858"/>
                    </a:lnTo>
                    <a:lnTo>
                      <a:pt x="2210" y="838"/>
                    </a:lnTo>
                    <a:lnTo>
                      <a:pt x="2191" y="819"/>
                    </a:lnTo>
                    <a:lnTo>
                      <a:pt x="2172" y="762"/>
                    </a:lnTo>
                    <a:lnTo>
                      <a:pt x="2153" y="743"/>
                    </a:lnTo>
                    <a:lnTo>
                      <a:pt x="2134" y="743"/>
                    </a:lnTo>
                    <a:lnTo>
                      <a:pt x="2115" y="743"/>
                    </a:lnTo>
                    <a:lnTo>
                      <a:pt x="2134" y="762"/>
                    </a:lnTo>
                    <a:lnTo>
                      <a:pt x="2153" y="782"/>
                    </a:lnTo>
                    <a:lnTo>
                      <a:pt x="2172" y="801"/>
                    </a:lnTo>
                    <a:lnTo>
                      <a:pt x="2191" y="877"/>
                    </a:lnTo>
                    <a:lnTo>
                      <a:pt x="2210" y="877"/>
                    </a:lnTo>
                    <a:lnTo>
                      <a:pt x="2210" y="896"/>
                    </a:lnTo>
                    <a:lnTo>
                      <a:pt x="2210" y="877"/>
                    </a:lnTo>
                    <a:lnTo>
                      <a:pt x="2229" y="877"/>
                    </a:lnTo>
                    <a:lnTo>
                      <a:pt x="2248" y="858"/>
                    </a:lnTo>
                    <a:lnTo>
                      <a:pt x="2267" y="858"/>
                    </a:lnTo>
                    <a:lnTo>
                      <a:pt x="2267" y="877"/>
                    </a:lnTo>
                    <a:lnTo>
                      <a:pt x="2210" y="915"/>
                    </a:lnTo>
                    <a:lnTo>
                      <a:pt x="2191" y="972"/>
                    </a:lnTo>
                    <a:lnTo>
                      <a:pt x="2172" y="991"/>
                    </a:lnTo>
                    <a:lnTo>
                      <a:pt x="2134" y="1029"/>
                    </a:lnTo>
                    <a:lnTo>
                      <a:pt x="2115" y="1086"/>
                    </a:lnTo>
                    <a:lnTo>
                      <a:pt x="2095" y="1086"/>
                    </a:lnTo>
                    <a:lnTo>
                      <a:pt x="2095" y="1105"/>
                    </a:lnTo>
                    <a:lnTo>
                      <a:pt x="2077" y="1105"/>
                    </a:lnTo>
                    <a:lnTo>
                      <a:pt x="2058" y="1181"/>
                    </a:lnTo>
                    <a:lnTo>
                      <a:pt x="2039" y="1181"/>
                    </a:lnTo>
                    <a:lnTo>
                      <a:pt x="2000" y="1200"/>
                    </a:lnTo>
                    <a:lnTo>
                      <a:pt x="1963" y="1258"/>
                    </a:lnTo>
                    <a:lnTo>
                      <a:pt x="1848" y="1353"/>
                    </a:lnTo>
                    <a:lnTo>
                      <a:pt x="1829" y="1372"/>
                    </a:lnTo>
                    <a:lnTo>
                      <a:pt x="1810" y="1391"/>
                    </a:lnTo>
                    <a:lnTo>
                      <a:pt x="1810" y="1410"/>
                    </a:lnTo>
                    <a:lnTo>
                      <a:pt x="1810" y="1429"/>
                    </a:lnTo>
                    <a:lnTo>
                      <a:pt x="1810" y="1448"/>
                    </a:lnTo>
                    <a:lnTo>
                      <a:pt x="1696" y="1600"/>
                    </a:lnTo>
                    <a:lnTo>
                      <a:pt x="1696" y="1562"/>
                    </a:lnTo>
                    <a:lnTo>
                      <a:pt x="1696" y="1524"/>
                    </a:lnTo>
                    <a:lnTo>
                      <a:pt x="1677" y="1524"/>
                    </a:lnTo>
                    <a:lnTo>
                      <a:pt x="1658" y="1505"/>
                    </a:lnTo>
                    <a:lnTo>
                      <a:pt x="1601" y="1505"/>
                    </a:lnTo>
                    <a:lnTo>
                      <a:pt x="1562" y="1505"/>
                    </a:lnTo>
                    <a:lnTo>
                      <a:pt x="1562" y="1486"/>
                    </a:lnTo>
                    <a:lnTo>
                      <a:pt x="1562" y="1448"/>
                    </a:lnTo>
                    <a:lnTo>
                      <a:pt x="1562" y="1429"/>
                    </a:lnTo>
                    <a:lnTo>
                      <a:pt x="1543" y="1410"/>
                    </a:lnTo>
                    <a:lnTo>
                      <a:pt x="1543" y="1391"/>
                    </a:lnTo>
                    <a:lnTo>
                      <a:pt x="1505" y="1353"/>
                    </a:lnTo>
                    <a:lnTo>
                      <a:pt x="1486" y="1353"/>
                    </a:lnTo>
                    <a:lnTo>
                      <a:pt x="1467" y="1353"/>
                    </a:lnTo>
                    <a:lnTo>
                      <a:pt x="1448" y="1372"/>
                    </a:lnTo>
                    <a:lnTo>
                      <a:pt x="1410" y="1353"/>
                    </a:lnTo>
                    <a:lnTo>
                      <a:pt x="1391" y="1334"/>
                    </a:lnTo>
                    <a:lnTo>
                      <a:pt x="1372" y="1334"/>
                    </a:lnTo>
                    <a:lnTo>
                      <a:pt x="1334" y="1315"/>
                    </a:lnTo>
                    <a:lnTo>
                      <a:pt x="1315" y="1315"/>
                    </a:lnTo>
                    <a:lnTo>
                      <a:pt x="1296" y="1295"/>
                    </a:lnTo>
                    <a:lnTo>
                      <a:pt x="1296" y="1277"/>
                    </a:lnTo>
                    <a:lnTo>
                      <a:pt x="1277" y="1258"/>
                    </a:lnTo>
                    <a:lnTo>
                      <a:pt x="1257" y="1239"/>
                    </a:lnTo>
                    <a:lnTo>
                      <a:pt x="1220" y="1239"/>
                    </a:lnTo>
                    <a:lnTo>
                      <a:pt x="1220" y="1219"/>
                    </a:lnTo>
                    <a:lnTo>
                      <a:pt x="1201" y="1219"/>
                    </a:lnTo>
                    <a:lnTo>
                      <a:pt x="1201" y="1124"/>
                    </a:lnTo>
                    <a:lnTo>
                      <a:pt x="1201" y="1105"/>
                    </a:lnTo>
                    <a:lnTo>
                      <a:pt x="1181" y="1086"/>
                    </a:lnTo>
                    <a:lnTo>
                      <a:pt x="1162" y="1086"/>
                    </a:lnTo>
                    <a:lnTo>
                      <a:pt x="1143" y="1086"/>
                    </a:lnTo>
                    <a:lnTo>
                      <a:pt x="1124" y="1105"/>
                    </a:lnTo>
                    <a:lnTo>
                      <a:pt x="1105" y="1086"/>
                    </a:lnTo>
                    <a:lnTo>
                      <a:pt x="1086" y="1086"/>
                    </a:lnTo>
                    <a:lnTo>
                      <a:pt x="1048" y="1029"/>
                    </a:lnTo>
                    <a:lnTo>
                      <a:pt x="1010" y="1029"/>
                    </a:lnTo>
                    <a:lnTo>
                      <a:pt x="972" y="1010"/>
                    </a:lnTo>
                    <a:lnTo>
                      <a:pt x="953" y="1010"/>
                    </a:lnTo>
                    <a:lnTo>
                      <a:pt x="934" y="1010"/>
                    </a:lnTo>
                    <a:lnTo>
                      <a:pt x="934" y="991"/>
                    </a:lnTo>
                    <a:lnTo>
                      <a:pt x="915" y="972"/>
                    </a:lnTo>
                    <a:lnTo>
                      <a:pt x="876" y="934"/>
                    </a:lnTo>
                    <a:lnTo>
                      <a:pt x="858" y="915"/>
                    </a:lnTo>
                    <a:lnTo>
                      <a:pt x="820" y="896"/>
                    </a:lnTo>
                    <a:lnTo>
                      <a:pt x="744" y="877"/>
                    </a:lnTo>
                    <a:lnTo>
                      <a:pt x="705" y="858"/>
                    </a:lnTo>
                    <a:lnTo>
                      <a:pt x="686" y="877"/>
                    </a:lnTo>
                    <a:lnTo>
                      <a:pt x="667" y="877"/>
                    </a:lnTo>
                    <a:lnTo>
                      <a:pt x="648" y="858"/>
                    </a:lnTo>
                    <a:lnTo>
                      <a:pt x="629" y="858"/>
                    </a:lnTo>
                    <a:lnTo>
                      <a:pt x="572" y="819"/>
                    </a:lnTo>
                    <a:lnTo>
                      <a:pt x="553" y="801"/>
                    </a:lnTo>
                    <a:lnTo>
                      <a:pt x="515" y="782"/>
                    </a:lnTo>
                    <a:lnTo>
                      <a:pt x="495" y="762"/>
                    </a:lnTo>
                    <a:lnTo>
                      <a:pt x="439" y="762"/>
                    </a:lnTo>
                    <a:lnTo>
                      <a:pt x="400" y="762"/>
                    </a:lnTo>
                    <a:lnTo>
                      <a:pt x="400" y="743"/>
                    </a:lnTo>
                    <a:lnTo>
                      <a:pt x="363" y="724"/>
                    </a:lnTo>
                    <a:lnTo>
                      <a:pt x="343" y="724"/>
                    </a:lnTo>
                    <a:lnTo>
                      <a:pt x="324" y="705"/>
                    </a:lnTo>
                    <a:lnTo>
                      <a:pt x="305" y="686"/>
                    </a:lnTo>
                    <a:lnTo>
                      <a:pt x="229" y="667"/>
                    </a:lnTo>
                    <a:lnTo>
                      <a:pt x="210" y="667"/>
                    </a:lnTo>
                    <a:lnTo>
                      <a:pt x="210" y="648"/>
                    </a:lnTo>
                    <a:lnTo>
                      <a:pt x="210" y="629"/>
                    </a:lnTo>
                    <a:lnTo>
                      <a:pt x="210" y="610"/>
                    </a:lnTo>
                    <a:lnTo>
                      <a:pt x="191" y="610"/>
                    </a:lnTo>
                    <a:lnTo>
                      <a:pt x="153" y="591"/>
                    </a:lnTo>
                    <a:lnTo>
                      <a:pt x="134" y="591"/>
                    </a:lnTo>
                    <a:lnTo>
                      <a:pt x="114" y="591"/>
                    </a:lnTo>
                    <a:lnTo>
                      <a:pt x="96" y="572"/>
                    </a:lnTo>
                    <a:lnTo>
                      <a:pt x="77" y="572"/>
                    </a:lnTo>
                    <a:lnTo>
                      <a:pt x="58" y="572"/>
                    </a:lnTo>
                    <a:lnTo>
                      <a:pt x="38" y="572"/>
                    </a:lnTo>
                    <a:lnTo>
                      <a:pt x="38" y="553"/>
                    </a:lnTo>
                    <a:lnTo>
                      <a:pt x="19" y="553"/>
                    </a:lnTo>
                    <a:lnTo>
                      <a:pt x="19" y="534"/>
                    </a:lnTo>
                    <a:lnTo>
                      <a:pt x="0" y="477"/>
                    </a:lnTo>
                    <a:lnTo>
                      <a:pt x="38" y="457"/>
                    </a:lnTo>
                    <a:lnTo>
                      <a:pt x="77" y="420"/>
                    </a:lnTo>
                    <a:lnTo>
                      <a:pt x="96" y="381"/>
                    </a:lnTo>
                    <a:lnTo>
                      <a:pt x="114" y="362"/>
                    </a:lnTo>
                    <a:lnTo>
                      <a:pt x="114" y="343"/>
                    </a:lnTo>
                    <a:lnTo>
                      <a:pt x="134" y="343"/>
                    </a:lnTo>
                    <a:lnTo>
                      <a:pt x="172" y="324"/>
                    </a:lnTo>
                    <a:lnTo>
                      <a:pt x="210" y="324"/>
                    </a:lnTo>
                    <a:lnTo>
                      <a:pt x="248" y="305"/>
                    </a:lnTo>
                    <a:lnTo>
                      <a:pt x="286" y="248"/>
                    </a:lnTo>
                    <a:lnTo>
                      <a:pt x="305" y="229"/>
                    </a:lnTo>
                    <a:lnTo>
                      <a:pt x="343" y="191"/>
                    </a:lnTo>
                    <a:lnTo>
                      <a:pt x="363" y="172"/>
                    </a:lnTo>
                    <a:lnTo>
                      <a:pt x="381" y="153"/>
                    </a:lnTo>
                    <a:lnTo>
                      <a:pt x="381" y="134"/>
                    </a:lnTo>
                    <a:lnTo>
                      <a:pt x="381" y="115"/>
                    </a:lnTo>
                    <a:lnTo>
                      <a:pt x="400" y="76"/>
                    </a:lnTo>
                    <a:lnTo>
                      <a:pt x="400" y="58"/>
                    </a:lnTo>
                    <a:lnTo>
                      <a:pt x="439" y="39"/>
                    </a:lnTo>
                    <a:lnTo>
                      <a:pt x="458" y="39"/>
                    </a:lnTo>
                    <a:lnTo>
                      <a:pt x="477" y="58"/>
                    </a:lnTo>
                    <a:lnTo>
                      <a:pt x="477" y="76"/>
                    </a:lnTo>
                    <a:lnTo>
                      <a:pt x="495" y="96"/>
                    </a:lnTo>
                    <a:lnTo>
                      <a:pt x="495" y="115"/>
                    </a:lnTo>
                    <a:lnTo>
                      <a:pt x="495" y="134"/>
                    </a:lnTo>
                    <a:lnTo>
                      <a:pt x="515" y="134"/>
                    </a:lnTo>
                    <a:lnTo>
                      <a:pt x="515" y="153"/>
                    </a:lnTo>
                    <a:lnTo>
                      <a:pt x="534" y="153"/>
                    </a:lnTo>
                    <a:lnTo>
                      <a:pt x="553" y="153"/>
                    </a:lnTo>
                    <a:lnTo>
                      <a:pt x="572" y="153"/>
                    </a:lnTo>
                    <a:lnTo>
                      <a:pt x="610" y="115"/>
                    </a:lnTo>
                    <a:lnTo>
                      <a:pt x="629" y="115"/>
                    </a:lnTo>
                    <a:lnTo>
                      <a:pt x="648" y="115"/>
                    </a:lnTo>
                    <a:lnTo>
                      <a:pt x="667" y="115"/>
                    </a:lnTo>
                    <a:lnTo>
                      <a:pt x="686" y="134"/>
                    </a:lnTo>
                    <a:lnTo>
                      <a:pt x="686" y="153"/>
                    </a:lnTo>
                    <a:lnTo>
                      <a:pt x="705" y="172"/>
                    </a:lnTo>
                    <a:lnTo>
                      <a:pt x="724" y="172"/>
                    </a:lnTo>
                    <a:lnTo>
                      <a:pt x="744" y="191"/>
                    </a:lnTo>
                    <a:lnTo>
                      <a:pt x="781" y="210"/>
                    </a:lnTo>
                    <a:lnTo>
                      <a:pt x="972" y="401"/>
                    </a:lnTo>
                    <a:lnTo>
                      <a:pt x="1029" y="420"/>
                    </a:lnTo>
                    <a:lnTo>
                      <a:pt x="1048" y="420"/>
                    </a:lnTo>
                    <a:lnTo>
                      <a:pt x="1105" y="438"/>
                    </a:lnTo>
                    <a:lnTo>
                      <a:pt x="1124" y="438"/>
                    </a:lnTo>
                    <a:lnTo>
                      <a:pt x="1143" y="457"/>
                    </a:lnTo>
                    <a:lnTo>
                      <a:pt x="1181" y="496"/>
                    </a:lnTo>
                    <a:lnTo>
                      <a:pt x="1201" y="496"/>
                    </a:lnTo>
                    <a:lnTo>
                      <a:pt x="1238" y="438"/>
                    </a:lnTo>
                    <a:lnTo>
                      <a:pt x="1257" y="420"/>
                    </a:lnTo>
                    <a:lnTo>
                      <a:pt x="1296" y="420"/>
                    </a:lnTo>
                    <a:lnTo>
                      <a:pt x="1315" y="420"/>
                    </a:lnTo>
                    <a:lnTo>
                      <a:pt x="1467" y="438"/>
                    </a:lnTo>
                    <a:lnTo>
                      <a:pt x="1486" y="438"/>
                    </a:lnTo>
                    <a:lnTo>
                      <a:pt x="1524" y="438"/>
                    </a:lnTo>
                    <a:lnTo>
                      <a:pt x="1543" y="438"/>
                    </a:lnTo>
                    <a:lnTo>
                      <a:pt x="1562" y="438"/>
                    </a:lnTo>
                    <a:lnTo>
                      <a:pt x="1562" y="420"/>
                    </a:lnTo>
                    <a:lnTo>
                      <a:pt x="1582" y="420"/>
                    </a:lnTo>
                    <a:lnTo>
                      <a:pt x="1619" y="401"/>
                    </a:lnTo>
                    <a:lnTo>
                      <a:pt x="1638" y="381"/>
                    </a:lnTo>
                    <a:lnTo>
                      <a:pt x="1658" y="362"/>
                    </a:lnTo>
                    <a:lnTo>
                      <a:pt x="1677" y="362"/>
                    </a:lnTo>
                    <a:lnTo>
                      <a:pt x="1753" y="362"/>
                    </a:lnTo>
                    <a:lnTo>
                      <a:pt x="1829" y="305"/>
                    </a:lnTo>
                    <a:lnTo>
                      <a:pt x="1848" y="286"/>
                    </a:lnTo>
                    <a:lnTo>
                      <a:pt x="1848" y="267"/>
                    </a:lnTo>
                    <a:lnTo>
                      <a:pt x="1848" y="248"/>
                    </a:lnTo>
                    <a:lnTo>
                      <a:pt x="1867" y="248"/>
                    </a:lnTo>
                    <a:lnTo>
                      <a:pt x="1963" y="172"/>
                    </a:lnTo>
                    <a:lnTo>
                      <a:pt x="1982" y="172"/>
                    </a:lnTo>
                    <a:lnTo>
                      <a:pt x="1982" y="153"/>
                    </a:lnTo>
                    <a:lnTo>
                      <a:pt x="1963" y="153"/>
                    </a:lnTo>
                    <a:lnTo>
                      <a:pt x="1982" y="134"/>
                    </a:lnTo>
                    <a:lnTo>
                      <a:pt x="2000" y="115"/>
                    </a:lnTo>
                    <a:lnTo>
                      <a:pt x="2019" y="96"/>
                    </a:lnTo>
                    <a:lnTo>
                      <a:pt x="2077" y="58"/>
                    </a:lnTo>
                    <a:lnTo>
                      <a:pt x="2095" y="58"/>
                    </a:lnTo>
                    <a:lnTo>
                      <a:pt x="2095" y="76"/>
                    </a:lnTo>
                    <a:lnTo>
                      <a:pt x="2115" y="76"/>
                    </a:lnTo>
                    <a:lnTo>
                      <a:pt x="2134" y="76"/>
                    </a:lnTo>
                    <a:lnTo>
                      <a:pt x="2172" y="58"/>
                    </a:lnTo>
                    <a:lnTo>
                      <a:pt x="2191" y="58"/>
                    </a:lnTo>
                    <a:lnTo>
                      <a:pt x="2248" y="39"/>
                    </a:lnTo>
                    <a:lnTo>
                      <a:pt x="2267" y="39"/>
                    </a:lnTo>
                    <a:lnTo>
                      <a:pt x="2267" y="58"/>
                    </a:lnTo>
                    <a:lnTo>
                      <a:pt x="2286" y="76"/>
                    </a:lnTo>
                    <a:lnTo>
                      <a:pt x="2305" y="76"/>
                    </a:lnTo>
                    <a:lnTo>
                      <a:pt x="2324" y="96"/>
                    </a:lnTo>
                    <a:lnTo>
                      <a:pt x="2344" y="96"/>
                    </a:lnTo>
                    <a:lnTo>
                      <a:pt x="2362" y="96"/>
                    </a:lnTo>
                    <a:lnTo>
                      <a:pt x="2362" y="76"/>
                    </a:lnTo>
                    <a:lnTo>
                      <a:pt x="2439" y="39"/>
                    </a:lnTo>
                    <a:lnTo>
                      <a:pt x="2458" y="39"/>
                    </a:lnTo>
                    <a:lnTo>
                      <a:pt x="2534" y="20"/>
                    </a:lnTo>
                    <a:lnTo>
                      <a:pt x="2572" y="0"/>
                    </a:lnTo>
                    <a:lnTo>
                      <a:pt x="2572" y="20"/>
                    </a:lnTo>
                    <a:lnTo>
                      <a:pt x="2591" y="20"/>
                    </a:lnTo>
                    <a:lnTo>
                      <a:pt x="2591" y="39"/>
                    </a:lnTo>
                    <a:lnTo>
                      <a:pt x="2629" y="39"/>
                    </a:lnTo>
                    <a:lnTo>
                      <a:pt x="2648" y="58"/>
                    </a:lnTo>
                    <a:lnTo>
                      <a:pt x="2743" y="58"/>
                    </a:lnTo>
                    <a:lnTo>
                      <a:pt x="2839" y="76"/>
                    </a:lnTo>
                    <a:lnTo>
                      <a:pt x="2857" y="76"/>
                    </a:lnTo>
                    <a:lnTo>
                      <a:pt x="2877" y="7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0" name="Freeform 20">
                <a:extLst>
                  <a:ext uri="{FF2B5EF4-FFF2-40B4-BE49-F238E27FC236}">
                    <a16:creationId xmlns:a16="http://schemas.microsoft.com/office/drawing/2014/main" id="{1F223C1B-B1EA-984E-95FA-CEF58BC8A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8900" y="3141663"/>
                <a:ext cx="309563" cy="349250"/>
              </a:xfrm>
              <a:custGeom>
                <a:avLst/>
                <a:gdLst>
                  <a:gd name="T0" fmla="*/ 2147483646 w 1715"/>
                  <a:gd name="T1" fmla="*/ 2147483646 h 1944"/>
                  <a:gd name="T2" fmla="*/ 2147483646 w 1715"/>
                  <a:gd name="T3" fmla="*/ 2147483646 h 1944"/>
                  <a:gd name="T4" fmla="*/ 2147483646 w 1715"/>
                  <a:gd name="T5" fmla="*/ 2147483646 h 1944"/>
                  <a:gd name="T6" fmla="*/ 2147483646 w 1715"/>
                  <a:gd name="T7" fmla="*/ 2147483646 h 1944"/>
                  <a:gd name="T8" fmla="*/ 2147483646 w 1715"/>
                  <a:gd name="T9" fmla="*/ 2147483646 h 1944"/>
                  <a:gd name="T10" fmla="*/ 2147483646 w 1715"/>
                  <a:gd name="T11" fmla="*/ 2147483646 h 1944"/>
                  <a:gd name="T12" fmla="*/ 2147483646 w 1715"/>
                  <a:gd name="T13" fmla="*/ 2147483646 h 1944"/>
                  <a:gd name="T14" fmla="*/ 2147483646 w 1715"/>
                  <a:gd name="T15" fmla="*/ 2147483646 h 1944"/>
                  <a:gd name="T16" fmla="*/ 2147483646 w 1715"/>
                  <a:gd name="T17" fmla="*/ 2147483646 h 1944"/>
                  <a:gd name="T18" fmla="*/ 2147483646 w 1715"/>
                  <a:gd name="T19" fmla="*/ 2147483646 h 1944"/>
                  <a:gd name="T20" fmla="*/ 2147483646 w 1715"/>
                  <a:gd name="T21" fmla="*/ 2147483646 h 1944"/>
                  <a:gd name="T22" fmla="*/ 2147483646 w 1715"/>
                  <a:gd name="T23" fmla="*/ 2147483646 h 1944"/>
                  <a:gd name="T24" fmla="*/ 2147483646 w 1715"/>
                  <a:gd name="T25" fmla="*/ 2147483646 h 1944"/>
                  <a:gd name="T26" fmla="*/ 2147483646 w 1715"/>
                  <a:gd name="T27" fmla="*/ 2147483646 h 1944"/>
                  <a:gd name="T28" fmla="*/ 2147483646 w 1715"/>
                  <a:gd name="T29" fmla="*/ 2147483646 h 1944"/>
                  <a:gd name="T30" fmla="*/ 2147483646 w 1715"/>
                  <a:gd name="T31" fmla="*/ 2147483646 h 1944"/>
                  <a:gd name="T32" fmla="*/ 2147483646 w 1715"/>
                  <a:gd name="T33" fmla="*/ 2147483646 h 1944"/>
                  <a:gd name="T34" fmla="*/ 2147483646 w 1715"/>
                  <a:gd name="T35" fmla="*/ 2147483646 h 1944"/>
                  <a:gd name="T36" fmla="*/ 2147483646 w 1715"/>
                  <a:gd name="T37" fmla="*/ 2147483646 h 1944"/>
                  <a:gd name="T38" fmla="*/ 2147483646 w 1715"/>
                  <a:gd name="T39" fmla="*/ 2147483646 h 1944"/>
                  <a:gd name="T40" fmla="*/ 2147483646 w 1715"/>
                  <a:gd name="T41" fmla="*/ 2147483646 h 1944"/>
                  <a:gd name="T42" fmla="*/ 2147483646 w 1715"/>
                  <a:gd name="T43" fmla="*/ 2147483646 h 1944"/>
                  <a:gd name="T44" fmla="*/ 2147483646 w 1715"/>
                  <a:gd name="T45" fmla="*/ 2147483646 h 1944"/>
                  <a:gd name="T46" fmla="*/ 2147483646 w 1715"/>
                  <a:gd name="T47" fmla="*/ 2147483646 h 1944"/>
                  <a:gd name="T48" fmla="*/ 2147483646 w 1715"/>
                  <a:gd name="T49" fmla="*/ 2147483646 h 1944"/>
                  <a:gd name="T50" fmla="*/ 2147483646 w 1715"/>
                  <a:gd name="T51" fmla="*/ 2147483646 h 1944"/>
                  <a:gd name="T52" fmla="*/ 2147483646 w 1715"/>
                  <a:gd name="T53" fmla="*/ 2147483646 h 1944"/>
                  <a:gd name="T54" fmla="*/ 2147483646 w 1715"/>
                  <a:gd name="T55" fmla="*/ 2147483646 h 1944"/>
                  <a:gd name="T56" fmla="*/ 2147483646 w 1715"/>
                  <a:gd name="T57" fmla="*/ 2147483646 h 1944"/>
                  <a:gd name="T58" fmla="*/ 2147483646 w 1715"/>
                  <a:gd name="T59" fmla="*/ 2147483646 h 1944"/>
                  <a:gd name="T60" fmla="*/ 2147483646 w 1715"/>
                  <a:gd name="T61" fmla="*/ 2147483646 h 1944"/>
                  <a:gd name="T62" fmla="*/ 2147483646 w 1715"/>
                  <a:gd name="T63" fmla="*/ 2147483646 h 1944"/>
                  <a:gd name="T64" fmla="*/ 2147483646 w 1715"/>
                  <a:gd name="T65" fmla="*/ 2147483646 h 1944"/>
                  <a:gd name="T66" fmla="*/ 2147483646 w 1715"/>
                  <a:gd name="T67" fmla="*/ 2147483646 h 1944"/>
                  <a:gd name="T68" fmla="*/ 2147483646 w 1715"/>
                  <a:gd name="T69" fmla="*/ 2147483646 h 1944"/>
                  <a:gd name="T70" fmla="*/ 2147483646 w 1715"/>
                  <a:gd name="T71" fmla="*/ 2147483646 h 1944"/>
                  <a:gd name="T72" fmla="*/ 2147483646 w 1715"/>
                  <a:gd name="T73" fmla="*/ 2147483646 h 1944"/>
                  <a:gd name="T74" fmla="*/ 2147483646 w 1715"/>
                  <a:gd name="T75" fmla="*/ 2147483646 h 1944"/>
                  <a:gd name="T76" fmla="*/ 2147483646 w 1715"/>
                  <a:gd name="T77" fmla="*/ 2147483646 h 1944"/>
                  <a:gd name="T78" fmla="*/ 2147483646 w 1715"/>
                  <a:gd name="T79" fmla="*/ 2147483646 h 1944"/>
                  <a:gd name="T80" fmla="*/ 2147483646 w 1715"/>
                  <a:gd name="T81" fmla="*/ 2147483646 h 1944"/>
                  <a:gd name="T82" fmla="*/ 2147483646 w 1715"/>
                  <a:gd name="T83" fmla="*/ 2147483646 h 1944"/>
                  <a:gd name="T84" fmla="*/ 2147483646 w 1715"/>
                  <a:gd name="T85" fmla="*/ 2147483646 h 1944"/>
                  <a:gd name="T86" fmla="*/ 2147483646 w 1715"/>
                  <a:gd name="T87" fmla="*/ 2147483646 h 1944"/>
                  <a:gd name="T88" fmla="*/ 2147483646 w 1715"/>
                  <a:gd name="T89" fmla="*/ 2147483646 h 1944"/>
                  <a:gd name="T90" fmla="*/ 2147483646 w 1715"/>
                  <a:gd name="T91" fmla="*/ 2147483646 h 1944"/>
                  <a:gd name="T92" fmla="*/ 2147483646 w 1715"/>
                  <a:gd name="T93" fmla="*/ 2147483646 h 1944"/>
                  <a:gd name="T94" fmla="*/ 2147483646 w 1715"/>
                  <a:gd name="T95" fmla="*/ 2147483646 h 1944"/>
                  <a:gd name="T96" fmla="*/ 2147483646 w 1715"/>
                  <a:gd name="T97" fmla="*/ 0 h 1944"/>
                  <a:gd name="T98" fmla="*/ 2147483646 w 1715"/>
                  <a:gd name="T99" fmla="*/ 2147483646 h 1944"/>
                  <a:gd name="T100" fmla="*/ 2147483646 w 1715"/>
                  <a:gd name="T101" fmla="*/ 2147483646 h 1944"/>
                  <a:gd name="T102" fmla="*/ 2147483646 w 1715"/>
                  <a:gd name="T103" fmla="*/ 2147483646 h 1944"/>
                  <a:gd name="T104" fmla="*/ 2147483646 w 1715"/>
                  <a:gd name="T105" fmla="*/ 2147483646 h 1944"/>
                  <a:gd name="T106" fmla="*/ 2147483646 w 1715"/>
                  <a:gd name="T107" fmla="*/ 2147483646 h 1944"/>
                  <a:gd name="T108" fmla="*/ 2147483646 w 1715"/>
                  <a:gd name="T109" fmla="*/ 2147483646 h 1944"/>
                  <a:gd name="T110" fmla="*/ 2147483646 w 1715"/>
                  <a:gd name="T111" fmla="*/ 2147483646 h 1944"/>
                  <a:gd name="T112" fmla="*/ 2147483646 w 1715"/>
                  <a:gd name="T113" fmla="*/ 2147483646 h 1944"/>
                  <a:gd name="T114" fmla="*/ 2147483646 w 1715"/>
                  <a:gd name="T115" fmla="*/ 2147483646 h 1944"/>
                  <a:gd name="T116" fmla="*/ 2147483646 w 1715"/>
                  <a:gd name="T117" fmla="*/ 2147483646 h 1944"/>
                  <a:gd name="T118" fmla="*/ 2147483646 w 1715"/>
                  <a:gd name="T119" fmla="*/ 2147483646 h 1944"/>
                  <a:gd name="T120" fmla="*/ 2147483646 w 1715"/>
                  <a:gd name="T121" fmla="*/ 2147483646 h 19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15" h="1944">
                    <a:moveTo>
                      <a:pt x="1714" y="933"/>
                    </a:moveTo>
                    <a:lnTo>
                      <a:pt x="1714" y="933"/>
                    </a:lnTo>
                    <a:lnTo>
                      <a:pt x="1676" y="933"/>
                    </a:lnTo>
                    <a:lnTo>
                      <a:pt x="1656" y="953"/>
                    </a:lnTo>
                    <a:lnTo>
                      <a:pt x="1637" y="953"/>
                    </a:lnTo>
                    <a:lnTo>
                      <a:pt x="1619" y="953"/>
                    </a:lnTo>
                    <a:lnTo>
                      <a:pt x="1600" y="972"/>
                    </a:lnTo>
                    <a:lnTo>
                      <a:pt x="1561" y="972"/>
                    </a:lnTo>
                    <a:lnTo>
                      <a:pt x="1542" y="991"/>
                    </a:lnTo>
                    <a:lnTo>
                      <a:pt x="1523" y="991"/>
                    </a:lnTo>
                    <a:lnTo>
                      <a:pt x="1390" y="1086"/>
                    </a:lnTo>
                    <a:lnTo>
                      <a:pt x="1256" y="1181"/>
                    </a:lnTo>
                    <a:lnTo>
                      <a:pt x="1219" y="1238"/>
                    </a:lnTo>
                    <a:lnTo>
                      <a:pt x="1199" y="1276"/>
                    </a:lnTo>
                    <a:lnTo>
                      <a:pt x="1180" y="1295"/>
                    </a:lnTo>
                    <a:lnTo>
                      <a:pt x="1142" y="1334"/>
                    </a:lnTo>
                    <a:lnTo>
                      <a:pt x="1123" y="1353"/>
                    </a:lnTo>
                    <a:lnTo>
                      <a:pt x="1123" y="1372"/>
                    </a:lnTo>
                    <a:lnTo>
                      <a:pt x="1123" y="1390"/>
                    </a:lnTo>
                    <a:lnTo>
                      <a:pt x="1047" y="1505"/>
                    </a:lnTo>
                    <a:lnTo>
                      <a:pt x="1047" y="1524"/>
                    </a:lnTo>
                    <a:lnTo>
                      <a:pt x="1028" y="1524"/>
                    </a:lnTo>
                    <a:lnTo>
                      <a:pt x="1028" y="1505"/>
                    </a:lnTo>
                    <a:lnTo>
                      <a:pt x="1028" y="1486"/>
                    </a:lnTo>
                    <a:lnTo>
                      <a:pt x="1028" y="1467"/>
                    </a:lnTo>
                    <a:lnTo>
                      <a:pt x="1009" y="1467"/>
                    </a:lnTo>
                    <a:lnTo>
                      <a:pt x="1009" y="1486"/>
                    </a:lnTo>
                    <a:lnTo>
                      <a:pt x="990" y="1467"/>
                    </a:lnTo>
                    <a:lnTo>
                      <a:pt x="990" y="1448"/>
                    </a:lnTo>
                    <a:lnTo>
                      <a:pt x="971" y="1429"/>
                    </a:lnTo>
                    <a:lnTo>
                      <a:pt x="933" y="1429"/>
                    </a:lnTo>
                    <a:lnTo>
                      <a:pt x="933" y="1410"/>
                    </a:lnTo>
                    <a:lnTo>
                      <a:pt x="914" y="1410"/>
                    </a:lnTo>
                    <a:lnTo>
                      <a:pt x="914" y="1429"/>
                    </a:lnTo>
                    <a:lnTo>
                      <a:pt x="914" y="1448"/>
                    </a:lnTo>
                    <a:lnTo>
                      <a:pt x="914" y="1467"/>
                    </a:lnTo>
                    <a:lnTo>
                      <a:pt x="933" y="1467"/>
                    </a:lnTo>
                    <a:lnTo>
                      <a:pt x="952" y="1467"/>
                    </a:lnTo>
                    <a:lnTo>
                      <a:pt x="971" y="1467"/>
                    </a:lnTo>
                    <a:lnTo>
                      <a:pt x="971" y="1486"/>
                    </a:lnTo>
                    <a:lnTo>
                      <a:pt x="990" y="1486"/>
                    </a:lnTo>
                    <a:lnTo>
                      <a:pt x="971" y="1486"/>
                    </a:lnTo>
                    <a:lnTo>
                      <a:pt x="971" y="1505"/>
                    </a:lnTo>
                    <a:lnTo>
                      <a:pt x="990" y="1505"/>
                    </a:lnTo>
                    <a:lnTo>
                      <a:pt x="990" y="1486"/>
                    </a:lnTo>
                    <a:lnTo>
                      <a:pt x="1009" y="1505"/>
                    </a:lnTo>
                    <a:lnTo>
                      <a:pt x="1009" y="1524"/>
                    </a:lnTo>
                    <a:lnTo>
                      <a:pt x="1009" y="1562"/>
                    </a:lnTo>
                    <a:lnTo>
                      <a:pt x="1028" y="1581"/>
                    </a:lnTo>
                    <a:lnTo>
                      <a:pt x="1028" y="1562"/>
                    </a:lnTo>
                    <a:lnTo>
                      <a:pt x="1028" y="1581"/>
                    </a:lnTo>
                    <a:lnTo>
                      <a:pt x="1009" y="1600"/>
                    </a:lnTo>
                    <a:lnTo>
                      <a:pt x="990" y="1600"/>
                    </a:lnTo>
                    <a:lnTo>
                      <a:pt x="952" y="1619"/>
                    </a:lnTo>
                    <a:lnTo>
                      <a:pt x="952" y="1638"/>
                    </a:lnTo>
                    <a:lnTo>
                      <a:pt x="933" y="1657"/>
                    </a:lnTo>
                    <a:lnTo>
                      <a:pt x="914" y="1657"/>
                    </a:lnTo>
                    <a:lnTo>
                      <a:pt x="914" y="1676"/>
                    </a:lnTo>
                    <a:lnTo>
                      <a:pt x="894" y="1695"/>
                    </a:lnTo>
                    <a:lnTo>
                      <a:pt x="876" y="1791"/>
                    </a:lnTo>
                    <a:lnTo>
                      <a:pt x="857" y="1791"/>
                    </a:lnTo>
                    <a:lnTo>
                      <a:pt x="818" y="1810"/>
                    </a:lnTo>
                    <a:lnTo>
                      <a:pt x="799" y="1810"/>
                    </a:lnTo>
                    <a:lnTo>
                      <a:pt x="799" y="1791"/>
                    </a:lnTo>
                    <a:lnTo>
                      <a:pt x="799" y="1771"/>
                    </a:lnTo>
                    <a:lnTo>
                      <a:pt x="818" y="1752"/>
                    </a:lnTo>
                    <a:lnTo>
                      <a:pt x="818" y="1734"/>
                    </a:lnTo>
                    <a:lnTo>
                      <a:pt x="838" y="1715"/>
                    </a:lnTo>
                    <a:lnTo>
                      <a:pt x="838" y="1695"/>
                    </a:lnTo>
                    <a:lnTo>
                      <a:pt x="876" y="1657"/>
                    </a:lnTo>
                    <a:lnTo>
                      <a:pt x="894" y="1638"/>
                    </a:lnTo>
                    <a:lnTo>
                      <a:pt x="914" y="1638"/>
                    </a:lnTo>
                    <a:lnTo>
                      <a:pt x="894" y="1619"/>
                    </a:lnTo>
                    <a:lnTo>
                      <a:pt x="894" y="1600"/>
                    </a:lnTo>
                    <a:lnTo>
                      <a:pt x="894" y="1581"/>
                    </a:lnTo>
                    <a:lnTo>
                      <a:pt x="876" y="1600"/>
                    </a:lnTo>
                    <a:lnTo>
                      <a:pt x="876" y="1619"/>
                    </a:lnTo>
                    <a:lnTo>
                      <a:pt x="894" y="1638"/>
                    </a:lnTo>
                    <a:lnTo>
                      <a:pt x="876" y="1638"/>
                    </a:lnTo>
                    <a:lnTo>
                      <a:pt x="857" y="1600"/>
                    </a:lnTo>
                    <a:lnTo>
                      <a:pt x="857" y="1581"/>
                    </a:lnTo>
                    <a:lnTo>
                      <a:pt x="838" y="1581"/>
                    </a:lnTo>
                    <a:lnTo>
                      <a:pt x="838" y="1600"/>
                    </a:lnTo>
                    <a:lnTo>
                      <a:pt x="876" y="1638"/>
                    </a:lnTo>
                    <a:lnTo>
                      <a:pt x="876" y="1657"/>
                    </a:lnTo>
                    <a:lnTo>
                      <a:pt x="857" y="1657"/>
                    </a:lnTo>
                    <a:lnTo>
                      <a:pt x="838" y="1638"/>
                    </a:lnTo>
                    <a:lnTo>
                      <a:pt x="857" y="1657"/>
                    </a:lnTo>
                    <a:lnTo>
                      <a:pt x="857" y="1676"/>
                    </a:lnTo>
                    <a:lnTo>
                      <a:pt x="838" y="1676"/>
                    </a:lnTo>
                    <a:lnTo>
                      <a:pt x="818" y="1695"/>
                    </a:lnTo>
                    <a:lnTo>
                      <a:pt x="799" y="1734"/>
                    </a:lnTo>
                    <a:lnTo>
                      <a:pt x="780" y="1771"/>
                    </a:lnTo>
                    <a:lnTo>
                      <a:pt x="780" y="1791"/>
                    </a:lnTo>
                    <a:lnTo>
                      <a:pt x="762" y="1791"/>
                    </a:lnTo>
                    <a:lnTo>
                      <a:pt x="762" y="1771"/>
                    </a:lnTo>
                    <a:lnTo>
                      <a:pt x="762" y="1734"/>
                    </a:lnTo>
                    <a:lnTo>
                      <a:pt x="742" y="1752"/>
                    </a:lnTo>
                    <a:lnTo>
                      <a:pt x="723" y="1734"/>
                    </a:lnTo>
                    <a:lnTo>
                      <a:pt x="742" y="1771"/>
                    </a:lnTo>
                    <a:lnTo>
                      <a:pt x="742" y="1791"/>
                    </a:lnTo>
                    <a:lnTo>
                      <a:pt x="762" y="1791"/>
                    </a:lnTo>
                    <a:lnTo>
                      <a:pt x="799" y="1810"/>
                    </a:lnTo>
                    <a:lnTo>
                      <a:pt x="780" y="1848"/>
                    </a:lnTo>
                    <a:lnTo>
                      <a:pt x="762" y="1867"/>
                    </a:lnTo>
                    <a:lnTo>
                      <a:pt x="742" y="1886"/>
                    </a:lnTo>
                    <a:lnTo>
                      <a:pt x="704" y="1886"/>
                    </a:lnTo>
                    <a:lnTo>
                      <a:pt x="723" y="1886"/>
                    </a:lnTo>
                    <a:lnTo>
                      <a:pt x="666" y="1905"/>
                    </a:lnTo>
                    <a:lnTo>
                      <a:pt x="628" y="1905"/>
                    </a:lnTo>
                    <a:lnTo>
                      <a:pt x="571" y="1905"/>
                    </a:lnTo>
                    <a:lnTo>
                      <a:pt x="552" y="1924"/>
                    </a:lnTo>
                    <a:lnTo>
                      <a:pt x="533" y="1943"/>
                    </a:lnTo>
                    <a:lnTo>
                      <a:pt x="513" y="1924"/>
                    </a:lnTo>
                    <a:lnTo>
                      <a:pt x="476" y="1924"/>
                    </a:lnTo>
                    <a:lnTo>
                      <a:pt x="457" y="1905"/>
                    </a:lnTo>
                    <a:lnTo>
                      <a:pt x="418" y="1905"/>
                    </a:lnTo>
                    <a:lnTo>
                      <a:pt x="399" y="1867"/>
                    </a:lnTo>
                    <a:lnTo>
                      <a:pt x="381" y="1848"/>
                    </a:lnTo>
                    <a:lnTo>
                      <a:pt x="381" y="1829"/>
                    </a:lnTo>
                    <a:lnTo>
                      <a:pt x="381" y="1810"/>
                    </a:lnTo>
                    <a:lnTo>
                      <a:pt x="361" y="1810"/>
                    </a:lnTo>
                    <a:lnTo>
                      <a:pt x="342" y="1791"/>
                    </a:lnTo>
                    <a:lnTo>
                      <a:pt x="323" y="1791"/>
                    </a:lnTo>
                    <a:lnTo>
                      <a:pt x="304" y="1791"/>
                    </a:lnTo>
                    <a:lnTo>
                      <a:pt x="285" y="1791"/>
                    </a:lnTo>
                    <a:lnTo>
                      <a:pt x="266" y="1771"/>
                    </a:lnTo>
                    <a:lnTo>
                      <a:pt x="247" y="1771"/>
                    </a:lnTo>
                    <a:lnTo>
                      <a:pt x="228" y="1752"/>
                    </a:lnTo>
                    <a:lnTo>
                      <a:pt x="228" y="1734"/>
                    </a:lnTo>
                    <a:lnTo>
                      <a:pt x="247" y="1715"/>
                    </a:lnTo>
                    <a:lnTo>
                      <a:pt x="247" y="1695"/>
                    </a:lnTo>
                    <a:lnTo>
                      <a:pt x="247" y="1657"/>
                    </a:lnTo>
                    <a:lnTo>
                      <a:pt x="247" y="1638"/>
                    </a:lnTo>
                    <a:lnTo>
                      <a:pt x="247" y="1619"/>
                    </a:lnTo>
                    <a:lnTo>
                      <a:pt x="247" y="1600"/>
                    </a:lnTo>
                    <a:lnTo>
                      <a:pt x="228" y="1581"/>
                    </a:lnTo>
                    <a:lnTo>
                      <a:pt x="190" y="1562"/>
                    </a:lnTo>
                    <a:lnTo>
                      <a:pt x="171" y="1562"/>
                    </a:lnTo>
                    <a:lnTo>
                      <a:pt x="171" y="1543"/>
                    </a:lnTo>
                    <a:lnTo>
                      <a:pt x="152" y="1524"/>
                    </a:lnTo>
                    <a:lnTo>
                      <a:pt x="152" y="1505"/>
                    </a:lnTo>
                    <a:lnTo>
                      <a:pt x="152" y="1467"/>
                    </a:lnTo>
                    <a:lnTo>
                      <a:pt x="132" y="1448"/>
                    </a:lnTo>
                    <a:lnTo>
                      <a:pt x="132" y="1429"/>
                    </a:lnTo>
                    <a:lnTo>
                      <a:pt x="114" y="1410"/>
                    </a:lnTo>
                    <a:lnTo>
                      <a:pt x="95" y="1410"/>
                    </a:lnTo>
                    <a:lnTo>
                      <a:pt x="95" y="1390"/>
                    </a:lnTo>
                    <a:lnTo>
                      <a:pt x="76" y="1372"/>
                    </a:lnTo>
                    <a:lnTo>
                      <a:pt x="56" y="1372"/>
                    </a:lnTo>
                    <a:lnTo>
                      <a:pt x="56" y="1353"/>
                    </a:lnTo>
                    <a:lnTo>
                      <a:pt x="37" y="1334"/>
                    </a:lnTo>
                    <a:lnTo>
                      <a:pt x="37" y="1314"/>
                    </a:lnTo>
                    <a:lnTo>
                      <a:pt x="18" y="1295"/>
                    </a:lnTo>
                    <a:lnTo>
                      <a:pt x="0" y="1295"/>
                    </a:lnTo>
                    <a:lnTo>
                      <a:pt x="0" y="1276"/>
                    </a:lnTo>
                    <a:lnTo>
                      <a:pt x="0" y="1258"/>
                    </a:lnTo>
                    <a:lnTo>
                      <a:pt x="0" y="1238"/>
                    </a:lnTo>
                    <a:lnTo>
                      <a:pt x="37" y="1181"/>
                    </a:lnTo>
                    <a:lnTo>
                      <a:pt x="37" y="1143"/>
                    </a:lnTo>
                    <a:lnTo>
                      <a:pt x="56" y="1124"/>
                    </a:lnTo>
                    <a:lnTo>
                      <a:pt x="76" y="1124"/>
                    </a:lnTo>
                    <a:lnTo>
                      <a:pt x="95" y="1124"/>
                    </a:lnTo>
                    <a:lnTo>
                      <a:pt x="132" y="1124"/>
                    </a:lnTo>
                    <a:lnTo>
                      <a:pt x="152" y="1124"/>
                    </a:lnTo>
                    <a:lnTo>
                      <a:pt x="190" y="1143"/>
                    </a:lnTo>
                    <a:lnTo>
                      <a:pt x="228" y="1162"/>
                    </a:lnTo>
                    <a:lnTo>
                      <a:pt x="266" y="1162"/>
                    </a:lnTo>
                    <a:lnTo>
                      <a:pt x="361" y="1124"/>
                    </a:lnTo>
                    <a:lnTo>
                      <a:pt x="399" y="1086"/>
                    </a:lnTo>
                    <a:lnTo>
                      <a:pt x="418" y="1086"/>
                    </a:lnTo>
                    <a:lnTo>
                      <a:pt x="418" y="1067"/>
                    </a:lnTo>
                    <a:lnTo>
                      <a:pt x="437" y="1067"/>
                    </a:lnTo>
                    <a:lnTo>
                      <a:pt x="437" y="1048"/>
                    </a:lnTo>
                    <a:lnTo>
                      <a:pt x="437" y="1029"/>
                    </a:lnTo>
                    <a:lnTo>
                      <a:pt x="418" y="1009"/>
                    </a:lnTo>
                    <a:lnTo>
                      <a:pt x="399" y="1009"/>
                    </a:lnTo>
                    <a:lnTo>
                      <a:pt x="399" y="991"/>
                    </a:lnTo>
                    <a:lnTo>
                      <a:pt x="399" y="972"/>
                    </a:lnTo>
                    <a:lnTo>
                      <a:pt x="399" y="933"/>
                    </a:lnTo>
                    <a:lnTo>
                      <a:pt x="399" y="914"/>
                    </a:lnTo>
                    <a:lnTo>
                      <a:pt x="381" y="857"/>
                    </a:lnTo>
                    <a:lnTo>
                      <a:pt x="381" y="838"/>
                    </a:lnTo>
                    <a:lnTo>
                      <a:pt x="399" y="819"/>
                    </a:lnTo>
                    <a:lnTo>
                      <a:pt x="399" y="800"/>
                    </a:lnTo>
                    <a:lnTo>
                      <a:pt x="418" y="781"/>
                    </a:lnTo>
                    <a:lnTo>
                      <a:pt x="418" y="762"/>
                    </a:lnTo>
                    <a:lnTo>
                      <a:pt x="437" y="743"/>
                    </a:lnTo>
                    <a:lnTo>
                      <a:pt x="437" y="648"/>
                    </a:lnTo>
                    <a:lnTo>
                      <a:pt x="437" y="610"/>
                    </a:lnTo>
                    <a:lnTo>
                      <a:pt x="437" y="552"/>
                    </a:lnTo>
                    <a:lnTo>
                      <a:pt x="437" y="533"/>
                    </a:lnTo>
                    <a:lnTo>
                      <a:pt x="399" y="476"/>
                    </a:lnTo>
                    <a:lnTo>
                      <a:pt x="399" y="457"/>
                    </a:lnTo>
                    <a:lnTo>
                      <a:pt x="381" y="457"/>
                    </a:lnTo>
                    <a:lnTo>
                      <a:pt x="323" y="400"/>
                    </a:lnTo>
                    <a:lnTo>
                      <a:pt x="323" y="381"/>
                    </a:lnTo>
                    <a:lnTo>
                      <a:pt x="323" y="362"/>
                    </a:lnTo>
                    <a:lnTo>
                      <a:pt x="304" y="362"/>
                    </a:lnTo>
                    <a:lnTo>
                      <a:pt x="285" y="343"/>
                    </a:lnTo>
                    <a:lnTo>
                      <a:pt x="266" y="343"/>
                    </a:lnTo>
                    <a:lnTo>
                      <a:pt x="266" y="324"/>
                    </a:lnTo>
                    <a:lnTo>
                      <a:pt x="228" y="248"/>
                    </a:lnTo>
                    <a:lnTo>
                      <a:pt x="209" y="210"/>
                    </a:lnTo>
                    <a:lnTo>
                      <a:pt x="209" y="191"/>
                    </a:lnTo>
                    <a:lnTo>
                      <a:pt x="209" y="171"/>
                    </a:lnTo>
                    <a:lnTo>
                      <a:pt x="228" y="171"/>
                    </a:lnTo>
                    <a:lnTo>
                      <a:pt x="228" y="134"/>
                    </a:lnTo>
                    <a:lnTo>
                      <a:pt x="247" y="115"/>
                    </a:lnTo>
                    <a:lnTo>
                      <a:pt x="228" y="115"/>
                    </a:lnTo>
                    <a:lnTo>
                      <a:pt x="209" y="95"/>
                    </a:lnTo>
                    <a:lnTo>
                      <a:pt x="190" y="95"/>
                    </a:lnTo>
                    <a:lnTo>
                      <a:pt x="190" y="76"/>
                    </a:lnTo>
                    <a:lnTo>
                      <a:pt x="190" y="57"/>
                    </a:lnTo>
                    <a:lnTo>
                      <a:pt x="209" y="38"/>
                    </a:lnTo>
                    <a:lnTo>
                      <a:pt x="209" y="19"/>
                    </a:lnTo>
                    <a:lnTo>
                      <a:pt x="228" y="0"/>
                    </a:lnTo>
                    <a:lnTo>
                      <a:pt x="247" y="0"/>
                    </a:lnTo>
                    <a:lnTo>
                      <a:pt x="323" y="19"/>
                    </a:lnTo>
                    <a:lnTo>
                      <a:pt x="342" y="38"/>
                    </a:lnTo>
                    <a:lnTo>
                      <a:pt x="361" y="57"/>
                    </a:lnTo>
                    <a:lnTo>
                      <a:pt x="381" y="57"/>
                    </a:lnTo>
                    <a:lnTo>
                      <a:pt x="418" y="76"/>
                    </a:lnTo>
                    <a:lnTo>
                      <a:pt x="418" y="95"/>
                    </a:lnTo>
                    <a:lnTo>
                      <a:pt x="457" y="95"/>
                    </a:lnTo>
                    <a:lnTo>
                      <a:pt x="513" y="95"/>
                    </a:lnTo>
                    <a:lnTo>
                      <a:pt x="533" y="115"/>
                    </a:lnTo>
                    <a:lnTo>
                      <a:pt x="571" y="134"/>
                    </a:lnTo>
                    <a:lnTo>
                      <a:pt x="590" y="152"/>
                    </a:lnTo>
                    <a:lnTo>
                      <a:pt x="647" y="191"/>
                    </a:lnTo>
                    <a:lnTo>
                      <a:pt x="666" y="191"/>
                    </a:lnTo>
                    <a:lnTo>
                      <a:pt x="685" y="210"/>
                    </a:lnTo>
                    <a:lnTo>
                      <a:pt x="704" y="210"/>
                    </a:lnTo>
                    <a:lnTo>
                      <a:pt x="723" y="191"/>
                    </a:lnTo>
                    <a:lnTo>
                      <a:pt x="762" y="210"/>
                    </a:lnTo>
                    <a:lnTo>
                      <a:pt x="838" y="229"/>
                    </a:lnTo>
                    <a:lnTo>
                      <a:pt x="876" y="248"/>
                    </a:lnTo>
                    <a:lnTo>
                      <a:pt x="894" y="267"/>
                    </a:lnTo>
                    <a:lnTo>
                      <a:pt x="933" y="305"/>
                    </a:lnTo>
                    <a:lnTo>
                      <a:pt x="952" y="324"/>
                    </a:lnTo>
                    <a:lnTo>
                      <a:pt x="952" y="343"/>
                    </a:lnTo>
                    <a:lnTo>
                      <a:pt x="971" y="343"/>
                    </a:lnTo>
                    <a:lnTo>
                      <a:pt x="990" y="343"/>
                    </a:lnTo>
                    <a:lnTo>
                      <a:pt x="1028" y="362"/>
                    </a:lnTo>
                    <a:lnTo>
                      <a:pt x="1066" y="362"/>
                    </a:lnTo>
                    <a:lnTo>
                      <a:pt x="1104" y="419"/>
                    </a:lnTo>
                    <a:lnTo>
                      <a:pt x="1123" y="419"/>
                    </a:lnTo>
                    <a:lnTo>
                      <a:pt x="1142" y="438"/>
                    </a:lnTo>
                    <a:lnTo>
                      <a:pt x="1161" y="419"/>
                    </a:lnTo>
                    <a:lnTo>
                      <a:pt x="1180" y="419"/>
                    </a:lnTo>
                    <a:lnTo>
                      <a:pt x="1199" y="419"/>
                    </a:lnTo>
                    <a:lnTo>
                      <a:pt x="1219" y="438"/>
                    </a:lnTo>
                    <a:lnTo>
                      <a:pt x="1219" y="457"/>
                    </a:lnTo>
                    <a:lnTo>
                      <a:pt x="1219" y="552"/>
                    </a:lnTo>
                    <a:lnTo>
                      <a:pt x="1238" y="552"/>
                    </a:lnTo>
                    <a:lnTo>
                      <a:pt x="1238" y="572"/>
                    </a:lnTo>
                    <a:lnTo>
                      <a:pt x="1275" y="572"/>
                    </a:lnTo>
                    <a:lnTo>
                      <a:pt x="1295" y="591"/>
                    </a:lnTo>
                    <a:lnTo>
                      <a:pt x="1314" y="610"/>
                    </a:lnTo>
                    <a:lnTo>
                      <a:pt x="1314" y="628"/>
                    </a:lnTo>
                    <a:lnTo>
                      <a:pt x="1333" y="648"/>
                    </a:lnTo>
                    <a:lnTo>
                      <a:pt x="1352" y="648"/>
                    </a:lnTo>
                    <a:lnTo>
                      <a:pt x="1390" y="667"/>
                    </a:lnTo>
                    <a:lnTo>
                      <a:pt x="1409" y="667"/>
                    </a:lnTo>
                    <a:lnTo>
                      <a:pt x="1428" y="686"/>
                    </a:lnTo>
                    <a:lnTo>
                      <a:pt x="1466" y="705"/>
                    </a:lnTo>
                    <a:lnTo>
                      <a:pt x="1485" y="686"/>
                    </a:lnTo>
                    <a:lnTo>
                      <a:pt x="1504" y="686"/>
                    </a:lnTo>
                    <a:lnTo>
                      <a:pt x="1523" y="686"/>
                    </a:lnTo>
                    <a:lnTo>
                      <a:pt x="1561" y="724"/>
                    </a:lnTo>
                    <a:lnTo>
                      <a:pt x="1561" y="743"/>
                    </a:lnTo>
                    <a:lnTo>
                      <a:pt x="1580" y="762"/>
                    </a:lnTo>
                    <a:lnTo>
                      <a:pt x="1580" y="781"/>
                    </a:lnTo>
                    <a:lnTo>
                      <a:pt x="1580" y="819"/>
                    </a:lnTo>
                    <a:lnTo>
                      <a:pt x="1580" y="838"/>
                    </a:lnTo>
                    <a:lnTo>
                      <a:pt x="1619" y="838"/>
                    </a:lnTo>
                    <a:lnTo>
                      <a:pt x="1676" y="838"/>
                    </a:lnTo>
                    <a:lnTo>
                      <a:pt x="1695" y="857"/>
                    </a:lnTo>
                    <a:lnTo>
                      <a:pt x="1714" y="857"/>
                    </a:lnTo>
                    <a:lnTo>
                      <a:pt x="1714" y="895"/>
                    </a:lnTo>
                    <a:lnTo>
                      <a:pt x="1714" y="93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1" name="Freeform 21">
                <a:extLst>
                  <a:ext uri="{FF2B5EF4-FFF2-40B4-BE49-F238E27FC236}">
                    <a16:creationId xmlns:a16="http://schemas.microsoft.com/office/drawing/2014/main" id="{2B25B8A2-42B6-4B40-8A4D-FCF12E1F2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7138" y="2970213"/>
                <a:ext cx="1552575" cy="1697037"/>
              </a:xfrm>
              <a:custGeom>
                <a:avLst/>
                <a:gdLst>
                  <a:gd name="T0" fmla="*/ 2147483646 w 8631"/>
                  <a:gd name="T1" fmla="*/ 2147483646 h 9429"/>
                  <a:gd name="T2" fmla="*/ 2147483646 w 8631"/>
                  <a:gd name="T3" fmla="*/ 2147483646 h 9429"/>
                  <a:gd name="T4" fmla="*/ 2147483646 w 8631"/>
                  <a:gd name="T5" fmla="*/ 2147483646 h 9429"/>
                  <a:gd name="T6" fmla="*/ 2147483646 w 8631"/>
                  <a:gd name="T7" fmla="*/ 2147483646 h 9429"/>
                  <a:gd name="T8" fmla="*/ 2147483646 w 8631"/>
                  <a:gd name="T9" fmla="*/ 2147483646 h 9429"/>
                  <a:gd name="T10" fmla="*/ 2147483646 w 8631"/>
                  <a:gd name="T11" fmla="*/ 2147483646 h 9429"/>
                  <a:gd name="T12" fmla="*/ 2147483646 w 8631"/>
                  <a:gd name="T13" fmla="*/ 2147483646 h 9429"/>
                  <a:gd name="T14" fmla="*/ 2147483646 w 8631"/>
                  <a:gd name="T15" fmla="*/ 2147483646 h 9429"/>
                  <a:gd name="T16" fmla="*/ 2147483646 w 8631"/>
                  <a:gd name="T17" fmla="*/ 2147483646 h 9429"/>
                  <a:gd name="T18" fmla="*/ 2147483646 w 8631"/>
                  <a:gd name="T19" fmla="*/ 2147483646 h 9429"/>
                  <a:gd name="T20" fmla="*/ 2147483646 w 8631"/>
                  <a:gd name="T21" fmla="*/ 2147483646 h 9429"/>
                  <a:gd name="T22" fmla="*/ 2147483646 w 8631"/>
                  <a:gd name="T23" fmla="*/ 2147483646 h 9429"/>
                  <a:gd name="T24" fmla="*/ 2147483646 w 8631"/>
                  <a:gd name="T25" fmla="*/ 2147483646 h 9429"/>
                  <a:gd name="T26" fmla="*/ 2147483646 w 8631"/>
                  <a:gd name="T27" fmla="*/ 2147483646 h 9429"/>
                  <a:gd name="T28" fmla="*/ 2147483646 w 8631"/>
                  <a:gd name="T29" fmla="*/ 2147483646 h 9429"/>
                  <a:gd name="T30" fmla="*/ 2147483646 w 8631"/>
                  <a:gd name="T31" fmla="*/ 2147483646 h 9429"/>
                  <a:gd name="T32" fmla="*/ 2147483646 w 8631"/>
                  <a:gd name="T33" fmla="*/ 2147483646 h 9429"/>
                  <a:gd name="T34" fmla="*/ 2147483646 w 8631"/>
                  <a:gd name="T35" fmla="*/ 2147483646 h 9429"/>
                  <a:gd name="T36" fmla="*/ 2147483646 w 8631"/>
                  <a:gd name="T37" fmla="*/ 2147483646 h 9429"/>
                  <a:gd name="T38" fmla="*/ 2147483646 w 8631"/>
                  <a:gd name="T39" fmla="*/ 2147483646 h 9429"/>
                  <a:gd name="T40" fmla="*/ 2147483646 w 8631"/>
                  <a:gd name="T41" fmla="*/ 2147483646 h 9429"/>
                  <a:gd name="T42" fmla="*/ 2147483646 w 8631"/>
                  <a:gd name="T43" fmla="*/ 2147483646 h 9429"/>
                  <a:gd name="T44" fmla="*/ 2147483646 w 8631"/>
                  <a:gd name="T45" fmla="*/ 2147483646 h 9429"/>
                  <a:gd name="T46" fmla="*/ 2147483646 w 8631"/>
                  <a:gd name="T47" fmla="*/ 2147483646 h 9429"/>
                  <a:gd name="T48" fmla="*/ 2147483646 w 8631"/>
                  <a:gd name="T49" fmla="*/ 2147483646 h 9429"/>
                  <a:gd name="T50" fmla="*/ 2147483646 w 8631"/>
                  <a:gd name="T51" fmla="*/ 2147483646 h 9429"/>
                  <a:gd name="T52" fmla="*/ 2147483646 w 8631"/>
                  <a:gd name="T53" fmla="*/ 2147483646 h 9429"/>
                  <a:gd name="T54" fmla="*/ 2147483646 w 8631"/>
                  <a:gd name="T55" fmla="*/ 2147483646 h 9429"/>
                  <a:gd name="T56" fmla="*/ 2147483646 w 8631"/>
                  <a:gd name="T57" fmla="*/ 2147483646 h 9429"/>
                  <a:gd name="T58" fmla="*/ 2147483646 w 8631"/>
                  <a:gd name="T59" fmla="*/ 2147483646 h 9429"/>
                  <a:gd name="T60" fmla="*/ 2147483646 w 8631"/>
                  <a:gd name="T61" fmla="*/ 2147483646 h 9429"/>
                  <a:gd name="T62" fmla="*/ 2147483646 w 8631"/>
                  <a:gd name="T63" fmla="*/ 2147483646 h 9429"/>
                  <a:gd name="T64" fmla="*/ 2147483646 w 8631"/>
                  <a:gd name="T65" fmla="*/ 2147483646 h 9429"/>
                  <a:gd name="T66" fmla="*/ 2147483646 w 8631"/>
                  <a:gd name="T67" fmla="*/ 2147483646 h 9429"/>
                  <a:gd name="T68" fmla="*/ 2147483646 w 8631"/>
                  <a:gd name="T69" fmla="*/ 2147483646 h 9429"/>
                  <a:gd name="T70" fmla="*/ 2147483646 w 8631"/>
                  <a:gd name="T71" fmla="*/ 2147483646 h 9429"/>
                  <a:gd name="T72" fmla="*/ 2147483646 w 8631"/>
                  <a:gd name="T73" fmla="*/ 2147483646 h 9429"/>
                  <a:gd name="T74" fmla="*/ 2147483646 w 8631"/>
                  <a:gd name="T75" fmla="*/ 2147483646 h 9429"/>
                  <a:gd name="T76" fmla="*/ 2147483646 w 8631"/>
                  <a:gd name="T77" fmla="*/ 2147483646 h 9429"/>
                  <a:gd name="T78" fmla="*/ 2147483646 w 8631"/>
                  <a:gd name="T79" fmla="*/ 2147483646 h 9429"/>
                  <a:gd name="T80" fmla="*/ 2147483646 w 8631"/>
                  <a:gd name="T81" fmla="*/ 2147483646 h 9429"/>
                  <a:gd name="T82" fmla="*/ 2147483646 w 8631"/>
                  <a:gd name="T83" fmla="*/ 2147483646 h 9429"/>
                  <a:gd name="T84" fmla="*/ 2147483646 w 8631"/>
                  <a:gd name="T85" fmla="*/ 2147483646 h 9429"/>
                  <a:gd name="T86" fmla="*/ 2147483646 w 8631"/>
                  <a:gd name="T87" fmla="*/ 2147483646 h 9429"/>
                  <a:gd name="T88" fmla="*/ 2147483646 w 8631"/>
                  <a:gd name="T89" fmla="*/ 2147483646 h 9429"/>
                  <a:gd name="T90" fmla="*/ 2147483646 w 8631"/>
                  <a:gd name="T91" fmla="*/ 2147483646 h 9429"/>
                  <a:gd name="T92" fmla="*/ 2147483646 w 8631"/>
                  <a:gd name="T93" fmla="*/ 2147483646 h 9429"/>
                  <a:gd name="T94" fmla="*/ 2147483646 w 8631"/>
                  <a:gd name="T95" fmla="*/ 2147483646 h 9429"/>
                  <a:gd name="T96" fmla="*/ 2147483646 w 8631"/>
                  <a:gd name="T97" fmla="*/ 2147483646 h 9429"/>
                  <a:gd name="T98" fmla="*/ 2147483646 w 8631"/>
                  <a:gd name="T99" fmla="*/ 2147483646 h 9429"/>
                  <a:gd name="T100" fmla="*/ 2147483646 w 8631"/>
                  <a:gd name="T101" fmla="*/ 2147483646 h 9429"/>
                  <a:gd name="T102" fmla="*/ 2147483646 w 8631"/>
                  <a:gd name="T103" fmla="*/ 2147483646 h 9429"/>
                  <a:gd name="T104" fmla="*/ 2147483646 w 8631"/>
                  <a:gd name="T105" fmla="*/ 2147483646 h 9429"/>
                  <a:gd name="T106" fmla="*/ 2147483646 w 8631"/>
                  <a:gd name="T107" fmla="*/ 2147483646 h 9429"/>
                  <a:gd name="T108" fmla="*/ 2147483646 w 8631"/>
                  <a:gd name="T109" fmla="*/ 2147483646 h 9429"/>
                  <a:gd name="T110" fmla="*/ 2147483646 w 8631"/>
                  <a:gd name="T111" fmla="*/ 2147483646 h 9429"/>
                  <a:gd name="T112" fmla="*/ 2147483646 w 8631"/>
                  <a:gd name="T113" fmla="*/ 2147483646 h 9429"/>
                  <a:gd name="T114" fmla="*/ 2147483646 w 8631"/>
                  <a:gd name="T115" fmla="*/ 2147483646 h 9429"/>
                  <a:gd name="T116" fmla="*/ 2147483646 w 8631"/>
                  <a:gd name="T117" fmla="*/ 2147483646 h 9429"/>
                  <a:gd name="T118" fmla="*/ 2147483646 w 8631"/>
                  <a:gd name="T119" fmla="*/ 2147483646 h 9429"/>
                  <a:gd name="T120" fmla="*/ 2147483646 w 8631"/>
                  <a:gd name="T121" fmla="*/ 2147483646 h 94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631" h="9429">
                    <a:moveTo>
                      <a:pt x="8515" y="2838"/>
                    </a:moveTo>
                    <a:lnTo>
                      <a:pt x="8534" y="2838"/>
                    </a:lnTo>
                    <a:lnTo>
                      <a:pt x="8554" y="2838"/>
                    </a:lnTo>
                    <a:lnTo>
                      <a:pt x="8572" y="2838"/>
                    </a:lnTo>
                    <a:lnTo>
                      <a:pt x="8591" y="2819"/>
                    </a:lnTo>
                    <a:lnTo>
                      <a:pt x="8591" y="2800"/>
                    </a:lnTo>
                    <a:lnTo>
                      <a:pt x="8610" y="2781"/>
                    </a:lnTo>
                    <a:lnTo>
                      <a:pt x="8630" y="2781"/>
                    </a:lnTo>
                    <a:lnTo>
                      <a:pt x="8610" y="2800"/>
                    </a:lnTo>
                    <a:lnTo>
                      <a:pt x="8554" y="2895"/>
                    </a:lnTo>
                    <a:lnTo>
                      <a:pt x="8477" y="3048"/>
                    </a:lnTo>
                    <a:lnTo>
                      <a:pt x="8477" y="3085"/>
                    </a:lnTo>
                    <a:lnTo>
                      <a:pt x="8458" y="3124"/>
                    </a:lnTo>
                    <a:lnTo>
                      <a:pt x="8401" y="3257"/>
                    </a:lnTo>
                    <a:lnTo>
                      <a:pt x="8363" y="3295"/>
                    </a:lnTo>
                    <a:lnTo>
                      <a:pt x="8344" y="3352"/>
                    </a:lnTo>
                    <a:lnTo>
                      <a:pt x="8287" y="3429"/>
                    </a:lnTo>
                    <a:lnTo>
                      <a:pt x="8229" y="3561"/>
                    </a:lnTo>
                    <a:lnTo>
                      <a:pt x="8153" y="3676"/>
                    </a:lnTo>
                    <a:lnTo>
                      <a:pt x="8096" y="3752"/>
                    </a:lnTo>
                    <a:lnTo>
                      <a:pt x="8020" y="3847"/>
                    </a:lnTo>
                    <a:lnTo>
                      <a:pt x="7982" y="3924"/>
                    </a:lnTo>
                    <a:lnTo>
                      <a:pt x="7963" y="3924"/>
                    </a:lnTo>
                    <a:lnTo>
                      <a:pt x="7887" y="4000"/>
                    </a:lnTo>
                    <a:lnTo>
                      <a:pt x="7829" y="4095"/>
                    </a:lnTo>
                    <a:lnTo>
                      <a:pt x="7753" y="4171"/>
                    </a:lnTo>
                    <a:lnTo>
                      <a:pt x="7734" y="4209"/>
                    </a:lnTo>
                    <a:lnTo>
                      <a:pt x="7715" y="4209"/>
                    </a:lnTo>
                    <a:lnTo>
                      <a:pt x="7696" y="4228"/>
                    </a:lnTo>
                    <a:lnTo>
                      <a:pt x="7677" y="4228"/>
                    </a:lnTo>
                    <a:lnTo>
                      <a:pt x="7658" y="4228"/>
                    </a:lnTo>
                    <a:lnTo>
                      <a:pt x="7639" y="4228"/>
                    </a:lnTo>
                    <a:lnTo>
                      <a:pt x="7620" y="4247"/>
                    </a:lnTo>
                    <a:lnTo>
                      <a:pt x="7582" y="4267"/>
                    </a:lnTo>
                    <a:lnTo>
                      <a:pt x="7563" y="4286"/>
                    </a:lnTo>
                    <a:lnTo>
                      <a:pt x="7544" y="4286"/>
                    </a:lnTo>
                    <a:lnTo>
                      <a:pt x="7525" y="4286"/>
                    </a:lnTo>
                    <a:lnTo>
                      <a:pt x="7525" y="4267"/>
                    </a:lnTo>
                    <a:lnTo>
                      <a:pt x="7544" y="4228"/>
                    </a:lnTo>
                    <a:lnTo>
                      <a:pt x="7544" y="4191"/>
                    </a:lnTo>
                    <a:lnTo>
                      <a:pt x="7563" y="4191"/>
                    </a:lnTo>
                    <a:lnTo>
                      <a:pt x="7582" y="4209"/>
                    </a:lnTo>
                    <a:lnTo>
                      <a:pt x="7582" y="4191"/>
                    </a:lnTo>
                    <a:lnTo>
                      <a:pt x="7563" y="4171"/>
                    </a:lnTo>
                    <a:lnTo>
                      <a:pt x="7563" y="4152"/>
                    </a:lnTo>
                    <a:lnTo>
                      <a:pt x="7582" y="4114"/>
                    </a:lnTo>
                    <a:lnTo>
                      <a:pt x="7563" y="4095"/>
                    </a:lnTo>
                    <a:lnTo>
                      <a:pt x="7563" y="4076"/>
                    </a:lnTo>
                    <a:lnTo>
                      <a:pt x="7563" y="4057"/>
                    </a:lnTo>
                    <a:lnTo>
                      <a:pt x="7544" y="4000"/>
                    </a:lnTo>
                    <a:lnTo>
                      <a:pt x="7525" y="4000"/>
                    </a:lnTo>
                    <a:lnTo>
                      <a:pt x="7506" y="3981"/>
                    </a:lnTo>
                    <a:lnTo>
                      <a:pt x="7487" y="3981"/>
                    </a:lnTo>
                    <a:lnTo>
                      <a:pt x="7467" y="3981"/>
                    </a:lnTo>
                    <a:lnTo>
                      <a:pt x="7448" y="3981"/>
                    </a:lnTo>
                    <a:lnTo>
                      <a:pt x="7430" y="3962"/>
                    </a:lnTo>
                    <a:lnTo>
                      <a:pt x="7411" y="3924"/>
                    </a:lnTo>
                    <a:lnTo>
                      <a:pt x="7411" y="3905"/>
                    </a:lnTo>
                    <a:lnTo>
                      <a:pt x="7391" y="3905"/>
                    </a:lnTo>
                    <a:lnTo>
                      <a:pt x="7372" y="3886"/>
                    </a:lnTo>
                    <a:lnTo>
                      <a:pt x="7372" y="3866"/>
                    </a:lnTo>
                    <a:lnTo>
                      <a:pt x="7372" y="3847"/>
                    </a:lnTo>
                    <a:lnTo>
                      <a:pt x="7353" y="3886"/>
                    </a:lnTo>
                    <a:lnTo>
                      <a:pt x="7353" y="3905"/>
                    </a:lnTo>
                    <a:lnTo>
                      <a:pt x="7353" y="3924"/>
                    </a:lnTo>
                    <a:lnTo>
                      <a:pt x="7353" y="3942"/>
                    </a:lnTo>
                    <a:lnTo>
                      <a:pt x="7353" y="3962"/>
                    </a:lnTo>
                    <a:lnTo>
                      <a:pt x="7334" y="3962"/>
                    </a:lnTo>
                    <a:lnTo>
                      <a:pt x="7315" y="3981"/>
                    </a:lnTo>
                    <a:lnTo>
                      <a:pt x="7315" y="4000"/>
                    </a:lnTo>
                    <a:lnTo>
                      <a:pt x="7334" y="4019"/>
                    </a:lnTo>
                    <a:lnTo>
                      <a:pt x="7296" y="4076"/>
                    </a:lnTo>
                    <a:lnTo>
                      <a:pt x="7277" y="4095"/>
                    </a:lnTo>
                    <a:lnTo>
                      <a:pt x="7277" y="4114"/>
                    </a:lnTo>
                    <a:lnTo>
                      <a:pt x="7258" y="4114"/>
                    </a:lnTo>
                    <a:lnTo>
                      <a:pt x="7239" y="4095"/>
                    </a:lnTo>
                    <a:lnTo>
                      <a:pt x="7220" y="4095"/>
                    </a:lnTo>
                    <a:lnTo>
                      <a:pt x="7220" y="4057"/>
                    </a:lnTo>
                    <a:lnTo>
                      <a:pt x="7201" y="4000"/>
                    </a:lnTo>
                    <a:lnTo>
                      <a:pt x="7201" y="3981"/>
                    </a:lnTo>
                    <a:lnTo>
                      <a:pt x="7220" y="3962"/>
                    </a:lnTo>
                    <a:lnTo>
                      <a:pt x="7239" y="3942"/>
                    </a:lnTo>
                    <a:lnTo>
                      <a:pt x="7220" y="3924"/>
                    </a:lnTo>
                    <a:lnTo>
                      <a:pt x="7220" y="3942"/>
                    </a:lnTo>
                    <a:lnTo>
                      <a:pt x="7220" y="3962"/>
                    </a:lnTo>
                    <a:lnTo>
                      <a:pt x="7201" y="3962"/>
                    </a:lnTo>
                    <a:lnTo>
                      <a:pt x="7182" y="3962"/>
                    </a:lnTo>
                    <a:lnTo>
                      <a:pt x="7182" y="3981"/>
                    </a:lnTo>
                    <a:lnTo>
                      <a:pt x="7182" y="4000"/>
                    </a:lnTo>
                    <a:lnTo>
                      <a:pt x="7163" y="4019"/>
                    </a:lnTo>
                    <a:lnTo>
                      <a:pt x="7182" y="4038"/>
                    </a:lnTo>
                    <a:lnTo>
                      <a:pt x="7182" y="4057"/>
                    </a:lnTo>
                    <a:lnTo>
                      <a:pt x="7201" y="4057"/>
                    </a:lnTo>
                    <a:lnTo>
                      <a:pt x="7220" y="4076"/>
                    </a:lnTo>
                    <a:lnTo>
                      <a:pt x="7220" y="4095"/>
                    </a:lnTo>
                    <a:lnTo>
                      <a:pt x="7220" y="4114"/>
                    </a:lnTo>
                    <a:lnTo>
                      <a:pt x="7239" y="4133"/>
                    </a:lnTo>
                    <a:lnTo>
                      <a:pt x="7258" y="4133"/>
                    </a:lnTo>
                    <a:lnTo>
                      <a:pt x="7258" y="4114"/>
                    </a:lnTo>
                    <a:lnTo>
                      <a:pt x="7277" y="4114"/>
                    </a:lnTo>
                    <a:lnTo>
                      <a:pt x="7277" y="4133"/>
                    </a:lnTo>
                    <a:lnTo>
                      <a:pt x="7296" y="4133"/>
                    </a:lnTo>
                    <a:lnTo>
                      <a:pt x="7315" y="4133"/>
                    </a:lnTo>
                    <a:lnTo>
                      <a:pt x="7334" y="4133"/>
                    </a:lnTo>
                    <a:lnTo>
                      <a:pt x="7353" y="4133"/>
                    </a:lnTo>
                    <a:lnTo>
                      <a:pt x="7334" y="4152"/>
                    </a:lnTo>
                    <a:lnTo>
                      <a:pt x="7334" y="4171"/>
                    </a:lnTo>
                    <a:lnTo>
                      <a:pt x="7315" y="4171"/>
                    </a:lnTo>
                    <a:lnTo>
                      <a:pt x="7315" y="4191"/>
                    </a:lnTo>
                    <a:lnTo>
                      <a:pt x="7315" y="4209"/>
                    </a:lnTo>
                    <a:lnTo>
                      <a:pt x="7315" y="4228"/>
                    </a:lnTo>
                    <a:lnTo>
                      <a:pt x="7315" y="4247"/>
                    </a:lnTo>
                    <a:lnTo>
                      <a:pt x="7296" y="4267"/>
                    </a:lnTo>
                    <a:lnTo>
                      <a:pt x="7277" y="4286"/>
                    </a:lnTo>
                    <a:lnTo>
                      <a:pt x="7258" y="4305"/>
                    </a:lnTo>
                    <a:lnTo>
                      <a:pt x="7239" y="4305"/>
                    </a:lnTo>
                    <a:lnTo>
                      <a:pt x="7220" y="4323"/>
                    </a:lnTo>
                    <a:lnTo>
                      <a:pt x="7201" y="4323"/>
                    </a:lnTo>
                    <a:lnTo>
                      <a:pt x="7182" y="4343"/>
                    </a:lnTo>
                    <a:lnTo>
                      <a:pt x="7182" y="4362"/>
                    </a:lnTo>
                    <a:lnTo>
                      <a:pt x="7182" y="4381"/>
                    </a:lnTo>
                    <a:lnTo>
                      <a:pt x="7201" y="4381"/>
                    </a:lnTo>
                    <a:lnTo>
                      <a:pt x="7277" y="4400"/>
                    </a:lnTo>
                    <a:lnTo>
                      <a:pt x="7258" y="4419"/>
                    </a:lnTo>
                    <a:lnTo>
                      <a:pt x="7239" y="4419"/>
                    </a:lnTo>
                    <a:lnTo>
                      <a:pt x="7220" y="4419"/>
                    </a:lnTo>
                    <a:lnTo>
                      <a:pt x="7201" y="4457"/>
                    </a:lnTo>
                    <a:lnTo>
                      <a:pt x="7163" y="4495"/>
                    </a:lnTo>
                    <a:lnTo>
                      <a:pt x="7144" y="4495"/>
                    </a:lnTo>
                    <a:lnTo>
                      <a:pt x="7125" y="4514"/>
                    </a:lnTo>
                    <a:lnTo>
                      <a:pt x="7125" y="4552"/>
                    </a:lnTo>
                    <a:lnTo>
                      <a:pt x="7125" y="4571"/>
                    </a:lnTo>
                    <a:lnTo>
                      <a:pt x="7125" y="4609"/>
                    </a:lnTo>
                    <a:lnTo>
                      <a:pt x="7125" y="4628"/>
                    </a:lnTo>
                    <a:lnTo>
                      <a:pt x="7106" y="4609"/>
                    </a:lnTo>
                    <a:lnTo>
                      <a:pt x="7086" y="4609"/>
                    </a:lnTo>
                    <a:lnTo>
                      <a:pt x="7049" y="4609"/>
                    </a:lnTo>
                    <a:lnTo>
                      <a:pt x="7049" y="4590"/>
                    </a:lnTo>
                    <a:lnTo>
                      <a:pt x="7030" y="4648"/>
                    </a:lnTo>
                    <a:lnTo>
                      <a:pt x="7030" y="4685"/>
                    </a:lnTo>
                    <a:lnTo>
                      <a:pt x="7030" y="4724"/>
                    </a:lnTo>
                    <a:lnTo>
                      <a:pt x="7010" y="4743"/>
                    </a:lnTo>
                    <a:lnTo>
                      <a:pt x="7010" y="4762"/>
                    </a:lnTo>
                    <a:lnTo>
                      <a:pt x="7010" y="4781"/>
                    </a:lnTo>
                    <a:lnTo>
                      <a:pt x="7010" y="4819"/>
                    </a:lnTo>
                    <a:lnTo>
                      <a:pt x="7010" y="4838"/>
                    </a:lnTo>
                    <a:lnTo>
                      <a:pt x="6972" y="4838"/>
                    </a:lnTo>
                    <a:lnTo>
                      <a:pt x="7010" y="4838"/>
                    </a:lnTo>
                    <a:lnTo>
                      <a:pt x="7010" y="4781"/>
                    </a:lnTo>
                    <a:lnTo>
                      <a:pt x="7010" y="4762"/>
                    </a:lnTo>
                    <a:lnTo>
                      <a:pt x="7030" y="4743"/>
                    </a:lnTo>
                    <a:lnTo>
                      <a:pt x="7049" y="4724"/>
                    </a:lnTo>
                    <a:lnTo>
                      <a:pt x="7086" y="4743"/>
                    </a:lnTo>
                    <a:lnTo>
                      <a:pt x="7086" y="4762"/>
                    </a:lnTo>
                    <a:lnTo>
                      <a:pt x="7086" y="4781"/>
                    </a:lnTo>
                    <a:lnTo>
                      <a:pt x="7106" y="4781"/>
                    </a:lnTo>
                    <a:lnTo>
                      <a:pt x="7086" y="4781"/>
                    </a:lnTo>
                    <a:lnTo>
                      <a:pt x="7086" y="4800"/>
                    </a:lnTo>
                    <a:lnTo>
                      <a:pt x="7086" y="4819"/>
                    </a:lnTo>
                    <a:lnTo>
                      <a:pt x="7106" y="4838"/>
                    </a:lnTo>
                    <a:lnTo>
                      <a:pt x="7106" y="4857"/>
                    </a:lnTo>
                    <a:lnTo>
                      <a:pt x="7125" y="4876"/>
                    </a:lnTo>
                    <a:lnTo>
                      <a:pt x="7125" y="4914"/>
                    </a:lnTo>
                    <a:lnTo>
                      <a:pt x="7106" y="4933"/>
                    </a:lnTo>
                    <a:lnTo>
                      <a:pt x="7106" y="4952"/>
                    </a:lnTo>
                    <a:lnTo>
                      <a:pt x="7106" y="4971"/>
                    </a:lnTo>
                    <a:lnTo>
                      <a:pt x="7086" y="5029"/>
                    </a:lnTo>
                    <a:lnTo>
                      <a:pt x="7106" y="5048"/>
                    </a:lnTo>
                    <a:lnTo>
                      <a:pt x="7106" y="5066"/>
                    </a:lnTo>
                    <a:lnTo>
                      <a:pt x="7086" y="5066"/>
                    </a:lnTo>
                    <a:lnTo>
                      <a:pt x="7067" y="5048"/>
                    </a:lnTo>
                    <a:lnTo>
                      <a:pt x="7049" y="5029"/>
                    </a:lnTo>
                    <a:lnTo>
                      <a:pt x="7049" y="5009"/>
                    </a:lnTo>
                    <a:lnTo>
                      <a:pt x="7049" y="4990"/>
                    </a:lnTo>
                    <a:lnTo>
                      <a:pt x="7030" y="4990"/>
                    </a:lnTo>
                    <a:lnTo>
                      <a:pt x="7030" y="4971"/>
                    </a:lnTo>
                    <a:lnTo>
                      <a:pt x="7010" y="4971"/>
                    </a:lnTo>
                    <a:lnTo>
                      <a:pt x="7010" y="4952"/>
                    </a:lnTo>
                    <a:lnTo>
                      <a:pt x="6991" y="4952"/>
                    </a:lnTo>
                    <a:lnTo>
                      <a:pt x="6972" y="4952"/>
                    </a:lnTo>
                    <a:lnTo>
                      <a:pt x="6953" y="4952"/>
                    </a:lnTo>
                    <a:lnTo>
                      <a:pt x="6953" y="4971"/>
                    </a:lnTo>
                    <a:lnTo>
                      <a:pt x="6972" y="4952"/>
                    </a:lnTo>
                    <a:lnTo>
                      <a:pt x="6991" y="4971"/>
                    </a:lnTo>
                    <a:lnTo>
                      <a:pt x="6991" y="4990"/>
                    </a:lnTo>
                    <a:lnTo>
                      <a:pt x="6972" y="4990"/>
                    </a:lnTo>
                    <a:lnTo>
                      <a:pt x="7030" y="5009"/>
                    </a:lnTo>
                    <a:lnTo>
                      <a:pt x="7030" y="5029"/>
                    </a:lnTo>
                    <a:lnTo>
                      <a:pt x="7049" y="5066"/>
                    </a:lnTo>
                    <a:lnTo>
                      <a:pt x="7067" y="5066"/>
                    </a:lnTo>
                    <a:lnTo>
                      <a:pt x="7086" y="5085"/>
                    </a:lnTo>
                    <a:lnTo>
                      <a:pt x="7086" y="5105"/>
                    </a:lnTo>
                    <a:lnTo>
                      <a:pt x="7049" y="5105"/>
                    </a:lnTo>
                    <a:lnTo>
                      <a:pt x="7030" y="5105"/>
                    </a:lnTo>
                    <a:lnTo>
                      <a:pt x="7030" y="5124"/>
                    </a:lnTo>
                    <a:lnTo>
                      <a:pt x="7030" y="5162"/>
                    </a:lnTo>
                    <a:lnTo>
                      <a:pt x="7049" y="5181"/>
                    </a:lnTo>
                    <a:lnTo>
                      <a:pt x="7067" y="5181"/>
                    </a:lnTo>
                    <a:lnTo>
                      <a:pt x="7086" y="5200"/>
                    </a:lnTo>
                    <a:lnTo>
                      <a:pt x="7086" y="5219"/>
                    </a:lnTo>
                    <a:lnTo>
                      <a:pt x="7106" y="5219"/>
                    </a:lnTo>
                    <a:lnTo>
                      <a:pt x="7106" y="5238"/>
                    </a:lnTo>
                    <a:lnTo>
                      <a:pt x="7086" y="5238"/>
                    </a:lnTo>
                    <a:lnTo>
                      <a:pt x="7086" y="5257"/>
                    </a:lnTo>
                    <a:lnTo>
                      <a:pt x="7106" y="5276"/>
                    </a:lnTo>
                    <a:lnTo>
                      <a:pt x="7106" y="5295"/>
                    </a:lnTo>
                    <a:lnTo>
                      <a:pt x="7067" y="5295"/>
                    </a:lnTo>
                    <a:lnTo>
                      <a:pt x="7049" y="5295"/>
                    </a:lnTo>
                    <a:lnTo>
                      <a:pt x="7049" y="5276"/>
                    </a:lnTo>
                    <a:lnTo>
                      <a:pt x="7030" y="5295"/>
                    </a:lnTo>
                    <a:lnTo>
                      <a:pt x="7030" y="5314"/>
                    </a:lnTo>
                    <a:lnTo>
                      <a:pt x="7030" y="5333"/>
                    </a:lnTo>
                    <a:lnTo>
                      <a:pt x="7010" y="5352"/>
                    </a:lnTo>
                    <a:lnTo>
                      <a:pt x="7030" y="5352"/>
                    </a:lnTo>
                    <a:lnTo>
                      <a:pt x="7030" y="5371"/>
                    </a:lnTo>
                    <a:lnTo>
                      <a:pt x="7049" y="5371"/>
                    </a:lnTo>
                    <a:lnTo>
                      <a:pt x="7049" y="5390"/>
                    </a:lnTo>
                    <a:lnTo>
                      <a:pt x="7067" y="5390"/>
                    </a:lnTo>
                    <a:lnTo>
                      <a:pt x="7030" y="5352"/>
                    </a:lnTo>
                    <a:lnTo>
                      <a:pt x="7030" y="5333"/>
                    </a:lnTo>
                    <a:lnTo>
                      <a:pt x="7049" y="5314"/>
                    </a:lnTo>
                    <a:lnTo>
                      <a:pt x="7067" y="5314"/>
                    </a:lnTo>
                    <a:lnTo>
                      <a:pt x="7086" y="5314"/>
                    </a:lnTo>
                    <a:lnTo>
                      <a:pt x="7125" y="5295"/>
                    </a:lnTo>
                    <a:lnTo>
                      <a:pt x="7125" y="5276"/>
                    </a:lnTo>
                    <a:lnTo>
                      <a:pt x="7125" y="5257"/>
                    </a:lnTo>
                    <a:lnTo>
                      <a:pt x="7125" y="5238"/>
                    </a:lnTo>
                    <a:lnTo>
                      <a:pt x="7125" y="5219"/>
                    </a:lnTo>
                    <a:lnTo>
                      <a:pt x="7125" y="5200"/>
                    </a:lnTo>
                    <a:lnTo>
                      <a:pt x="7144" y="5200"/>
                    </a:lnTo>
                    <a:lnTo>
                      <a:pt x="7125" y="5181"/>
                    </a:lnTo>
                    <a:lnTo>
                      <a:pt x="7106" y="5181"/>
                    </a:lnTo>
                    <a:lnTo>
                      <a:pt x="7125" y="5162"/>
                    </a:lnTo>
                    <a:lnTo>
                      <a:pt x="7106" y="5162"/>
                    </a:lnTo>
                    <a:lnTo>
                      <a:pt x="7106" y="5143"/>
                    </a:lnTo>
                    <a:lnTo>
                      <a:pt x="7106" y="5124"/>
                    </a:lnTo>
                    <a:lnTo>
                      <a:pt x="7125" y="5124"/>
                    </a:lnTo>
                    <a:lnTo>
                      <a:pt x="7144" y="5124"/>
                    </a:lnTo>
                    <a:lnTo>
                      <a:pt x="7163" y="5124"/>
                    </a:lnTo>
                    <a:lnTo>
                      <a:pt x="7163" y="5200"/>
                    </a:lnTo>
                    <a:lnTo>
                      <a:pt x="7163" y="5238"/>
                    </a:lnTo>
                    <a:lnTo>
                      <a:pt x="7144" y="5314"/>
                    </a:lnTo>
                    <a:lnTo>
                      <a:pt x="7125" y="5333"/>
                    </a:lnTo>
                    <a:lnTo>
                      <a:pt x="7125" y="5352"/>
                    </a:lnTo>
                    <a:lnTo>
                      <a:pt x="7125" y="5371"/>
                    </a:lnTo>
                    <a:lnTo>
                      <a:pt x="7125" y="5390"/>
                    </a:lnTo>
                    <a:lnTo>
                      <a:pt x="7106" y="5428"/>
                    </a:lnTo>
                    <a:lnTo>
                      <a:pt x="7106" y="5447"/>
                    </a:lnTo>
                    <a:lnTo>
                      <a:pt x="7106" y="5486"/>
                    </a:lnTo>
                    <a:lnTo>
                      <a:pt x="7106" y="5505"/>
                    </a:lnTo>
                    <a:lnTo>
                      <a:pt x="7106" y="5524"/>
                    </a:lnTo>
                    <a:lnTo>
                      <a:pt x="7106" y="5542"/>
                    </a:lnTo>
                    <a:lnTo>
                      <a:pt x="7086" y="5542"/>
                    </a:lnTo>
                    <a:lnTo>
                      <a:pt x="7086" y="5562"/>
                    </a:lnTo>
                    <a:lnTo>
                      <a:pt x="7086" y="5581"/>
                    </a:lnTo>
                    <a:lnTo>
                      <a:pt x="7086" y="5600"/>
                    </a:lnTo>
                    <a:lnTo>
                      <a:pt x="7086" y="5619"/>
                    </a:lnTo>
                    <a:lnTo>
                      <a:pt x="7067" y="5676"/>
                    </a:lnTo>
                    <a:lnTo>
                      <a:pt x="7067" y="5752"/>
                    </a:lnTo>
                    <a:lnTo>
                      <a:pt x="7049" y="5791"/>
                    </a:lnTo>
                    <a:lnTo>
                      <a:pt x="7030" y="5828"/>
                    </a:lnTo>
                    <a:lnTo>
                      <a:pt x="7030" y="5847"/>
                    </a:lnTo>
                    <a:lnTo>
                      <a:pt x="7030" y="5886"/>
                    </a:lnTo>
                    <a:lnTo>
                      <a:pt x="7049" y="5962"/>
                    </a:lnTo>
                    <a:lnTo>
                      <a:pt x="7049" y="5981"/>
                    </a:lnTo>
                    <a:lnTo>
                      <a:pt x="7067" y="5981"/>
                    </a:lnTo>
                    <a:lnTo>
                      <a:pt x="7049" y="6000"/>
                    </a:lnTo>
                    <a:lnTo>
                      <a:pt x="7049" y="6019"/>
                    </a:lnTo>
                    <a:lnTo>
                      <a:pt x="7067" y="6019"/>
                    </a:lnTo>
                    <a:lnTo>
                      <a:pt x="7067" y="6057"/>
                    </a:lnTo>
                    <a:lnTo>
                      <a:pt x="7067" y="6095"/>
                    </a:lnTo>
                    <a:lnTo>
                      <a:pt x="7086" y="6172"/>
                    </a:lnTo>
                    <a:lnTo>
                      <a:pt x="7086" y="6419"/>
                    </a:lnTo>
                    <a:lnTo>
                      <a:pt x="7106" y="6495"/>
                    </a:lnTo>
                    <a:lnTo>
                      <a:pt x="7106" y="6590"/>
                    </a:lnTo>
                    <a:lnTo>
                      <a:pt x="7144" y="6743"/>
                    </a:lnTo>
                    <a:lnTo>
                      <a:pt x="7163" y="6876"/>
                    </a:lnTo>
                    <a:lnTo>
                      <a:pt x="7182" y="6933"/>
                    </a:lnTo>
                    <a:lnTo>
                      <a:pt x="7201" y="6952"/>
                    </a:lnTo>
                    <a:lnTo>
                      <a:pt x="7201" y="6971"/>
                    </a:lnTo>
                    <a:lnTo>
                      <a:pt x="7201" y="6990"/>
                    </a:lnTo>
                    <a:lnTo>
                      <a:pt x="7220" y="7010"/>
                    </a:lnTo>
                    <a:lnTo>
                      <a:pt x="7220" y="7029"/>
                    </a:lnTo>
                    <a:lnTo>
                      <a:pt x="7201" y="7066"/>
                    </a:lnTo>
                    <a:lnTo>
                      <a:pt x="7182" y="7086"/>
                    </a:lnTo>
                    <a:lnTo>
                      <a:pt x="7182" y="7105"/>
                    </a:lnTo>
                    <a:lnTo>
                      <a:pt x="7163" y="7162"/>
                    </a:lnTo>
                    <a:lnTo>
                      <a:pt x="7163" y="7181"/>
                    </a:lnTo>
                    <a:lnTo>
                      <a:pt x="7163" y="7200"/>
                    </a:lnTo>
                    <a:lnTo>
                      <a:pt x="7144" y="7219"/>
                    </a:lnTo>
                    <a:lnTo>
                      <a:pt x="7144" y="7238"/>
                    </a:lnTo>
                    <a:lnTo>
                      <a:pt x="7125" y="7314"/>
                    </a:lnTo>
                    <a:lnTo>
                      <a:pt x="7125" y="7333"/>
                    </a:lnTo>
                    <a:lnTo>
                      <a:pt x="7086" y="7409"/>
                    </a:lnTo>
                    <a:lnTo>
                      <a:pt x="7086" y="7428"/>
                    </a:lnTo>
                    <a:lnTo>
                      <a:pt x="7086" y="7447"/>
                    </a:lnTo>
                    <a:lnTo>
                      <a:pt x="7086" y="7486"/>
                    </a:lnTo>
                    <a:lnTo>
                      <a:pt x="7086" y="7505"/>
                    </a:lnTo>
                    <a:lnTo>
                      <a:pt x="7067" y="7543"/>
                    </a:lnTo>
                    <a:lnTo>
                      <a:pt x="7049" y="7581"/>
                    </a:lnTo>
                    <a:lnTo>
                      <a:pt x="7049" y="7600"/>
                    </a:lnTo>
                    <a:lnTo>
                      <a:pt x="7030" y="7619"/>
                    </a:lnTo>
                    <a:lnTo>
                      <a:pt x="7010" y="7809"/>
                    </a:lnTo>
                    <a:lnTo>
                      <a:pt x="6953" y="7943"/>
                    </a:lnTo>
                    <a:lnTo>
                      <a:pt x="6953" y="7981"/>
                    </a:lnTo>
                    <a:lnTo>
                      <a:pt x="6972" y="8000"/>
                    </a:lnTo>
                    <a:lnTo>
                      <a:pt x="6972" y="8019"/>
                    </a:lnTo>
                    <a:lnTo>
                      <a:pt x="6972" y="8038"/>
                    </a:lnTo>
                    <a:lnTo>
                      <a:pt x="6953" y="8095"/>
                    </a:lnTo>
                    <a:lnTo>
                      <a:pt x="6934" y="8209"/>
                    </a:lnTo>
                    <a:lnTo>
                      <a:pt x="6915" y="8248"/>
                    </a:lnTo>
                    <a:lnTo>
                      <a:pt x="6896" y="8285"/>
                    </a:lnTo>
                    <a:lnTo>
                      <a:pt x="6877" y="8419"/>
                    </a:lnTo>
                    <a:lnTo>
                      <a:pt x="6896" y="8514"/>
                    </a:lnTo>
                    <a:lnTo>
                      <a:pt x="6915" y="8552"/>
                    </a:lnTo>
                    <a:lnTo>
                      <a:pt x="6915" y="8571"/>
                    </a:lnTo>
                    <a:lnTo>
                      <a:pt x="6915" y="8705"/>
                    </a:lnTo>
                    <a:lnTo>
                      <a:pt x="6915" y="8724"/>
                    </a:lnTo>
                    <a:lnTo>
                      <a:pt x="6934" y="8762"/>
                    </a:lnTo>
                    <a:lnTo>
                      <a:pt x="6953" y="8781"/>
                    </a:lnTo>
                    <a:lnTo>
                      <a:pt x="6953" y="8800"/>
                    </a:lnTo>
                    <a:lnTo>
                      <a:pt x="6953" y="8838"/>
                    </a:lnTo>
                    <a:lnTo>
                      <a:pt x="6839" y="8933"/>
                    </a:lnTo>
                    <a:lnTo>
                      <a:pt x="6839" y="8952"/>
                    </a:lnTo>
                    <a:lnTo>
                      <a:pt x="6839" y="8971"/>
                    </a:lnTo>
                    <a:lnTo>
                      <a:pt x="6839" y="8991"/>
                    </a:lnTo>
                    <a:lnTo>
                      <a:pt x="6820" y="8991"/>
                    </a:lnTo>
                    <a:lnTo>
                      <a:pt x="6801" y="9010"/>
                    </a:lnTo>
                    <a:lnTo>
                      <a:pt x="6725" y="9028"/>
                    </a:lnTo>
                    <a:lnTo>
                      <a:pt x="6705" y="9047"/>
                    </a:lnTo>
                    <a:lnTo>
                      <a:pt x="6668" y="9067"/>
                    </a:lnTo>
                    <a:lnTo>
                      <a:pt x="6629" y="9124"/>
                    </a:lnTo>
                    <a:lnTo>
                      <a:pt x="6496" y="9314"/>
                    </a:lnTo>
                    <a:lnTo>
                      <a:pt x="6477" y="9390"/>
                    </a:lnTo>
                    <a:lnTo>
                      <a:pt x="6458" y="9428"/>
                    </a:lnTo>
                    <a:lnTo>
                      <a:pt x="5982" y="9124"/>
                    </a:lnTo>
                    <a:lnTo>
                      <a:pt x="5963" y="9105"/>
                    </a:lnTo>
                    <a:lnTo>
                      <a:pt x="5943" y="9047"/>
                    </a:lnTo>
                    <a:lnTo>
                      <a:pt x="5943" y="9028"/>
                    </a:lnTo>
                    <a:lnTo>
                      <a:pt x="5943" y="9010"/>
                    </a:lnTo>
                    <a:lnTo>
                      <a:pt x="5963" y="8991"/>
                    </a:lnTo>
                    <a:lnTo>
                      <a:pt x="5982" y="8971"/>
                    </a:lnTo>
                    <a:lnTo>
                      <a:pt x="5982" y="8952"/>
                    </a:lnTo>
                    <a:lnTo>
                      <a:pt x="5982" y="8933"/>
                    </a:lnTo>
                    <a:lnTo>
                      <a:pt x="5982" y="8914"/>
                    </a:lnTo>
                    <a:lnTo>
                      <a:pt x="5963" y="8895"/>
                    </a:lnTo>
                    <a:lnTo>
                      <a:pt x="5943" y="8857"/>
                    </a:lnTo>
                    <a:lnTo>
                      <a:pt x="5925" y="8857"/>
                    </a:lnTo>
                    <a:lnTo>
                      <a:pt x="5887" y="8838"/>
                    </a:lnTo>
                    <a:lnTo>
                      <a:pt x="5867" y="8819"/>
                    </a:lnTo>
                    <a:lnTo>
                      <a:pt x="5867" y="8800"/>
                    </a:lnTo>
                    <a:lnTo>
                      <a:pt x="5848" y="8781"/>
                    </a:lnTo>
                    <a:lnTo>
                      <a:pt x="5811" y="8762"/>
                    </a:lnTo>
                    <a:lnTo>
                      <a:pt x="5791" y="8743"/>
                    </a:lnTo>
                    <a:lnTo>
                      <a:pt x="5791" y="8705"/>
                    </a:lnTo>
                    <a:lnTo>
                      <a:pt x="5772" y="8686"/>
                    </a:lnTo>
                    <a:lnTo>
                      <a:pt x="5753" y="8686"/>
                    </a:lnTo>
                    <a:lnTo>
                      <a:pt x="5734" y="8686"/>
                    </a:lnTo>
                    <a:lnTo>
                      <a:pt x="5715" y="8686"/>
                    </a:lnTo>
                    <a:lnTo>
                      <a:pt x="5696" y="8686"/>
                    </a:lnTo>
                    <a:lnTo>
                      <a:pt x="5696" y="8666"/>
                    </a:lnTo>
                    <a:lnTo>
                      <a:pt x="5696" y="8647"/>
                    </a:lnTo>
                    <a:lnTo>
                      <a:pt x="5696" y="8629"/>
                    </a:lnTo>
                    <a:lnTo>
                      <a:pt x="5715" y="8590"/>
                    </a:lnTo>
                    <a:lnTo>
                      <a:pt x="5715" y="8571"/>
                    </a:lnTo>
                    <a:lnTo>
                      <a:pt x="5696" y="8571"/>
                    </a:lnTo>
                    <a:lnTo>
                      <a:pt x="5696" y="8552"/>
                    </a:lnTo>
                    <a:lnTo>
                      <a:pt x="5677" y="8552"/>
                    </a:lnTo>
                    <a:lnTo>
                      <a:pt x="5658" y="8552"/>
                    </a:lnTo>
                    <a:lnTo>
                      <a:pt x="5658" y="8533"/>
                    </a:lnTo>
                    <a:lnTo>
                      <a:pt x="5677" y="8514"/>
                    </a:lnTo>
                    <a:lnTo>
                      <a:pt x="5677" y="8495"/>
                    </a:lnTo>
                    <a:lnTo>
                      <a:pt x="5658" y="8495"/>
                    </a:lnTo>
                    <a:lnTo>
                      <a:pt x="5639" y="8495"/>
                    </a:lnTo>
                    <a:lnTo>
                      <a:pt x="5620" y="8514"/>
                    </a:lnTo>
                    <a:lnTo>
                      <a:pt x="5620" y="8533"/>
                    </a:lnTo>
                    <a:lnTo>
                      <a:pt x="5601" y="8533"/>
                    </a:lnTo>
                    <a:lnTo>
                      <a:pt x="5582" y="8533"/>
                    </a:lnTo>
                    <a:lnTo>
                      <a:pt x="5582" y="8514"/>
                    </a:lnTo>
                    <a:lnTo>
                      <a:pt x="5582" y="8495"/>
                    </a:lnTo>
                    <a:lnTo>
                      <a:pt x="5582" y="8438"/>
                    </a:lnTo>
                    <a:lnTo>
                      <a:pt x="5601" y="8438"/>
                    </a:lnTo>
                    <a:lnTo>
                      <a:pt x="5601" y="8419"/>
                    </a:lnTo>
                    <a:lnTo>
                      <a:pt x="5620" y="8400"/>
                    </a:lnTo>
                    <a:lnTo>
                      <a:pt x="5620" y="8381"/>
                    </a:lnTo>
                    <a:lnTo>
                      <a:pt x="5620" y="8362"/>
                    </a:lnTo>
                    <a:lnTo>
                      <a:pt x="5620" y="8343"/>
                    </a:lnTo>
                    <a:lnTo>
                      <a:pt x="5639" y="8324"/>
                    </a:lnTo>
                    <a:lnTo>
                      <a:pt x="5620" y="8305"/>
                    </a:lnTo>
                    <a:lnTo>
                      <a:pt x="5620" y="8267"/>
                    </a:lnTo>
                    <a:lnTo>
                      <a:pt x="5620" y="8248"/>
                    </a:lnTo>
                    <a:lnTo>
                      <a:pt x="5620" y="8229"/>
                    </a:lnTo>
                    <a:lnTo>
                      <a:pt x="5639" y="8190"/>
                    </a:lnTo>
                    <a:lnTo>
                      <a:pt x="5658" y="8076"/>
                    </a:lnTo>
                    <a:lnTo>
                      <a:pt x="5677" y="8057"/>
                    </a:lnTo>
                    <a:lnTo>
                      <a:pt x="5696" y="8038"/>
                    </a:lnTo>
                    <a:lnTo>
                      <a:pt x="5696" y="8019"/>
                    </a:lnTo>
                    <a:lnTo>
                      <a:pt x="5715" y="8019"/>
                    </a:lnTo>
                    <a:lnTo>
                      <a:pt x="5715" y="8000"/>
                    </a:lnTo>
                    <a:lnTo>
                      <a:pt x="5734" y="8019"/>
                    </a:lnTo>
                    <a:lnTo>
                      <a:pt x="5772" y="8019"/>
                    </a:lnTo>
                    <a:lnTo>
                      <a:pt x="5848" y="8019"/>
                    </a:lnTo>
                    <a:lnTo>
                      <a:pt x="5867" y="8019"/>
                    </a:lnTo>
                    <a:lnTo>
                      <a:pt x="5887" y="8019"/>
                    </a:lnTo>
                    <a:lnTo>
                      <a:pt x="5887" y="8000"/>
                    </a:lnTo>
                    <a:lnTo>
                      <a:pt x="5906" y="8000"/>
                    </a:lnTo>
                    <a:lnTo>
                      <a:pt x="5925" y="7981"/>
                    </a:lnTo>
                    <a:lnTo>
                      <a:pt x="5925" y="7962"/>
                    </a:lnTo>
                    <a:lnTo>
                      <a:pt x="5925" y="7943"/>
                    </a:lnTo>
                    <a:lnTo>
                      <a:pt x="5925" y="7924"/>
                    </a:lnTo>
                    <a:lnTo>
                      <a:pt x="5906" y="7924"/>
                    </a:lnTo>
                    <a:lnTo>
                      <a:pt x="5887" y="7904"/>
                    </a:lnTo>
                    <a:lnTo>
                      <a:pt x="5887" y="7886"/>
                    </a:lnTo>
                    <a:lnTo>
                      <a:pt x="5906" y="7828"/>
                    </a:lnTo>
                    <a:lnTo>
                      <a:pt x="5906" y="7790"/>
                    </a:lnTo>
                    <a:lnTo>
                      <a:pt x="5906" y="7752"/>
                    </a:lnTo>
                    <a:lnTo>
                      <a:pt x="5906" y="7733"/>
                    </a:lnTo>
                    <a:lnTo>
                      <a:pt x="5906" y="7714"/>
                    </a:lnTo>
                    <a:lnTo>
                      <a:pt x="5925" y="7714"/>
                    </a:lnTo>
                    <a:lnTo>
                      <a:pt x="5963" y="7695"/>
                    </a:lnTo>
                    <a:lnTo>
                      <a:pt x="5982" y="7695"/>
                    </a:lnTo>
                    <a:lnTo>
                      <a:pt x="6001" y="7695"/>
                    </a:lnTo>
                    <a:lnTo>
                      <a:pt x="6020" y="7695"/>
                    </a:lnTo>
                    <a:lnTo>
                      <a:pt x="6020" y="7676"/>
                    </a:lnTo>
                    <a:lnTo>
                      <a:pt x="6020" y="7657"/>
                    </a:lnTo>
                    <a:lnTo>
                      <a:pt x="6039" y="7657"/>
                    </a:lnTo>
                    <a:lnTo>
                      <a:pt x="6096" y="7543"/>
                    </a:lnTo>
                    <a:lnTo>
                      <a:pt x="6172" y="7505"/>
                    </a:lnTo>
                    <a:lnTo>
                      <a:pt x="6192" y="7486"/>
                    </a:lnTo>
                    <a:lnTo>
                      <a:pt x="6210" y="7467"/>
                    </a:lnTo>
                    <a:lnTo>
                      <a:pt x="6229" y="7447"/>
                    </a:lnTo>
                    <a:lnTo>
                      <a:pt x="6229" y="7428"/>
                    </a:lnTo>
                    <a:lnTo>
                      <a:pt x="6229" y="7409"/>
                    </a:lnTo>
                    <a:lnTo>
                      <a:pt x="6229" y="7391"/>
                    </a:lnTo>
                    <a:lnTo>
                      <a:pt x="6229" y="7371"/>
                    </a:lnTo>
                    <a:lnTo>
                      <a:pt x="6248" y="7352"/>
                    </a:lnTo>
                    <a:lnTo>
                      <a:pt x="6248" y="7333"/>
                    </a:lnTo>
                    <a:lnTo>
                      <a:pt x="6268" y="7314"/>
                    </a:lnTo>
                    <a:lnTo>
                      <a:pt x="6287" y="7295"/>
                    </a:lnTo>
                    <a:lnTo>
                      <a:pt x="6287" y="7276"/>
                    </a:lnTo>
                    <a:lnTo>
                      <a:pt x="6268" y="7257"/>
                    </a:lnTo>
                    <a:lnTo>
                      <a:pt x="6268" y="7238"/>
                    </a:lnTo>
                    <a:lnTo>
                      <a:pt x="6268" y="7219"/>
                    </a:lnTo>
                    <a:lnTo>
                      <a:pt x="6248" y="7219"/>
                    </a:lnTo>
                    <a:lnTo>
                      <a:pt x="6248" y="7200"/>
                    </a:lnTo>
                    <a:lnTo>
                      <a:pt x="6229" y="7200"/>
                    </a:lnTo>
                    <a:lnTo>
                      <a:pt x="6229" y="7181"/>
                    </a:lnTo>
                    <a:lnTo>
                      <a:pt x="6229" y="7162"/>
                    </a:lnTo>
                    <a:lnTo>
                      <a:pt x="6210" y="7162"/>
                    </a:lnTo>
                    <a:lnTo>
                      <a:pt x="6192" y="7162"/>
                    </a:lnTo>
                    <a:lnTo>
                      <a:pt x="6172" y="7162"/>
                    </a:lnTo>
                    <a:lnTo>
                      <a:pt x="6153" y="7162"/>
                    </a:lnTo>
                    <a:lnTo>
                      <a:pt x="6115" y="7143"/>
                    </a:lnTo>
                    <a:lnTo>
                      <a:pt x="6115" y="7124"/>
                    </a:lnTo>
                    <a:lnTo>
                      <a:pt x="6096" y="7105"/>
                    </a:lnTo>
                    <a:lnTo>
                      <a:pt x="6077" y="7086"/>
                    </a:lnTo>
                    <a:lnTo>
                      <a:pt x="6058" y="7066"/>
                    </a:lnTo>
                    <a:lnTo>
                      <a:pt x="6039" y="7066"/>
                    </a:lnTo>
                    <a:lnTo>
                      <a:pt x="6039" y="7047"/>
                    </a:lnTo>
                    <a:lnTo>
                      <a:pt x="6020" y="7047"/>
                    </a:lnTo>
                    <a:lnTo>
                      <a:pt x="6001" y="7066"/>
                    </a:lnTo>
                    <a:lnTo>
                      <a:pt x="5982" y="7047"/>
                    </a:lnTo>
                    <a:lnTo>
                      <a:pt x="6001" y="7047"/>
                    </a:lnTo>
                    <a:lnTo>
                      <a:pt x="5982" y="7029"/>
                    </a:lnTo>
                    <a:lnTo>
                      <a:pt x="5963" y="7029"/>
                    </a:lnTo>
                    <a:lnTo>
                      <a:pt x="5963" y="7010"/>
                    </a:lnTo>
                    <a:lnTo>
                      <a:pt x="5963" y="6990"/>
                    </a:lnTo>
                    <a:lnTo>
                      <a:pt x="5943" y="6990"/>
                    </a:lnTo>
                    <a:lnTo>
                      <a:pt x="5925" y="6990"/>
                    </a:lnTo>
                    <a:lnTo>
                      <a:pt x="5887" y="6990"/>
                    </a:lnTo>
                    <a:lnTo>
                      <a:pt x="5867" y="6990"/>
                    </a:lnTo>
                    <a:lnTo>
                      <a:pt x="5848" y="6990"/>
                    </a:lnTo>
                    <a:lnTo>
                      <a:pt x="5829" y="6990"/>
                    </a:lnTo>
                    <a:lnTo>
                      <a:pt x="5791" y="6971"/>
                    </a:lnTo>
                    <a:lnTo>
                      <a:pt x="5715" y="6952"/>
                    </a:lnTo>
                    <a:lnTo>
                      <a:pt x="5715" y="6933"/>
                    </a:lnTo>
                    <a:lnTo>
                      <a:pt x="5715" y="6952"/>
                    </a:lnTo>
                    <a:lnTo>
                      <a:pt x="5696" y="6952"/>
                    </a:lnTo>
                    <a:lnTo>
                      <a:pt x="5677" y="6952"/>
                    </a:lnTo>
                    <a:lnTo>
                      <a:pt x="5658" y="6952"/>
                    </a:lnTo>
                    <a:lnTo>
                      <a:pt x="5658" y="6971"/>
                    </a:lnTo>
                    <a:lnTo>
                      <a:pt x="5639" y="6971"/>
                    </a:lnTo>
                    <a:lnTo>
                      <a:pt x="5639" y="6952"/>
                    </a:lnTo>
                    <a:lnTo>
                      <a:pt x="5620" y="6933"/>
                    </a:lnTo>
                    <a:lnTo>
                      <a:pt x="5601" y="6914"/>
                    </a:lnTo>
                    <a:lnTo>
                      <a:pt x="5562" y="6895"/>
                    </a:lnTo>
                    <a:lnTo>
                      <a:pt x="5544" y="6895"/>
                    </a:lnTo>
                    <a:lnTo>
                      <a:pt x="5544" y="6876"/>
                    </a:lnTo>
                    <a:lnTo>
                      <a:pt x="5525" y="6876"/>
                    </a:lnTo>
                    <a:lnTo>
                      <a:pt x="5506" y="6895"/>
                    </a:lnTo>
                    <a:lnTo>
                      <a:pt x="5486" y="6895"/>
                    </a:lnTo>
                    <a:lnTo>
                      <a:pt x="5467" y="6914"/>
                    </a:lnTo>
                    <a:lnTo>
                      <a:pt x="5448" y="6914"/>
                    </a:lnTo>
                    <a:lnTo>
                      <a:pt x="5430" y="6876"/>
                    </a:lnTo>
                    <a:lnTo>
                      <a:pt x="5410" y="6876"/>
                    </a:lnTo>
                    <a:lnTo>
                      <a:pt x="5410" y="6857"/>
                    </a:lnTo>
                    <a:lnTo>
                      <a:pt x="5391" y="6857"/>
                    </a:lnTo>
                    <a:lnTo>
                      <a:pt x="5372" y="6857"/>
                    </a:lnTo>
                    <a:lnTo>
                      <a:pt x="5353" y="6857"/>
                    </a:lnTo>
                    <a:lnTo>
                      <a:pt x="5334" y="6857"/>
                    </a:lnTo>
                    <a:lnTo>
                      <a:pt x="5315" y="6857"/>
                    </a:lnTo>
                    <a:lnTo>
                      <a:pt x="5296" y="6857"/>
                    </a:lnTo>
                    <a:lnTo>
                      <a:pt x="5277" y="6838"/>
                    </a:lnTo>
                    <a:lnTo>
                      <a:pt x="5258" y="6838"/>
                    </a:lnTo>
                    <a:lnTo>
                      <a:pt x="5258" y="6857"/>
                    </a:lnTo>
                    <a:lnTo>
                      <a:pt x="5239" y="6857"/>
                    </a:lnTo>
                    <a:lnTo>
                      <a:pt x="5220" y="6876"/>
                    </a:lnTo>
                    <a:lnTo>
                      <a:pt x="5201" y="6895"/>
                    </a:lnTo>
                    <a:lnTo>
                      <a:pt x="5163" y="6914"/>
                    </a:lnTo>
                    <a:lnTo>
                      <a:pt x="5125" y="6914"/>
                    </a:lnTo>
                    <a:lnTo>
                      <a:pt x="5086" y="6952"/>
                    </a:lnTo>
                    <a:lnTo>
                      <a:pt x="5068" y="6952"/>
                    </a:lnTo>
                    <a:lnTo>
                      <a:pt x="5049" y="6933"/>
                    </a:lnTo>
                    <a:lnTo>
                      <a:pt x="5029" y="6933"/>
                    </a:lnTo>
                    <a:lnTo>
                      <a:pt x="4991" y="6914"/>
                    </a:lnTo>
                    <a:lnTo>
                      <a:pt x="4953" y="6914"/>
                    </a:lnTo>
                    <a:lnTo>
                      <a:pt x="4915" y="6914"/>
                    </a:lnTo>
                    <a:lnTo>
                      <a:pt x="4915" y="6895"/>
                    </a:lnTo>
                    <a:lnTo>
                      <a:pt x="4877" y="6666"/>
                    </a:lnTo>
                    <a:lnTo>
                      <a:pt x="4744" y="6552"/>
                    </a:lnTo>
                    <a:lnTo>
                      <a:pt x="4477" y="6304"/>
                    </a:lnTo>
                    <a:lnTo>
                      <a:pt x="4458" y="6304"/>
                    </a:lnTo>
                    <a:lnTo>
                      <a:pt x="4439" y="6304"/>
                    </a:lnTo>
                    <a:lnTo>
                      <a:pt x="4420" y="6304"/>
                    </a:lnTo>
                    <a:lnTo>
                      <a:pt x="4420" y="6324"/>
                    </a:lnTo>
                    <a:lnTo>
                      <a:pt x="4401" y="6324"/>
                    </a:lnTo>
                    <a:lnTo>
                      <a:pt x="4382" y="6324"/>
                    </a:lnTo>
                    <a:lnTo>
                      <a:pt x="4363" y="6343"/>
                    </a:lnTo>
                    <a:lnTo>
                      <a:pt x="4343" y="6362"/>
                    </a:lnTo>
                    <a:lnTo>
                      <a:pt x="4324" y="6362"/>
                    </a:lnTo>
                    <a:lnTo>
                      <a:pt x="4306" y="6343"/>
                    </a:lnTo>
                    <a:lnTo>
                      <a:pt x="4287" y="6343"/>
                    </a:lnTo>
                    <a:lnTo>
                      <a:pt x="4267" y="6362"/>
                    </a:lnTo>
                    <a:lnTo>
                      <a:pt x="4248" y="6362"/>
                    </a:lnTo>
                    <a:lnTo>
                      <a:pt x="4229" y="6362"/>
                    </a:lnTo>
                    <a:lnTo>
                      <a:pt x="4211" y="6362"/>
                    </a:lnTo>
                    <a:lnTo>
                      <a:pt x="4191" y="6362"/>
                    </a:lnTo>
                    <a:lnTo>
                      <a:pt x="4191" y="6343"/>
                    </a:lnTo>
                    <a:lnTo>
                      <a:pt x="4172" y="6343"/>
                    </a:lnTo>
                    <a:lnTo>
                      <a:pt x="4172" y="6324"/>
                    </a:lnTo>
                    <a:lnTo>
                      <a:pt x="4153" y="6324"/>
                    </a:lnTo>
                    <a:lnTo>
                      <a:pt x="4134" y="6304"/>
                    </a:lnTo>
                    <a:lnTo>
                      <a:pt x="4115" y="6286"/>
                    </a:lnTo>
                    <a:lnTo>
                      <a:pt x="4096" y="6304"/>
                    </a:lnTo>
                    <a:lnTo>
                      <a:pt x="4039" y="6286"/>
                    </a:lnTo>
                    <a:lnTo>
                      <a:pt x="4020" y="6286"/>
                    </a:lnTo>
                    <a:lnTo>
                      <a:pt x="4001" y="6267"/>
                    </a:lnTo>
                    <a:lnTo>
                      <a:pt x="3886" y="6228"/>
                    </a:lnTo>
                    <a:lnTo>
                      <a:pt x="3848" y="6190"/>
                    </a:lnTo>
                    <a:lnTo>
                      <a:pt x="3830" y="6172"/>
                    </a:lnTo>
                    <a:lnTo>
                      <a:pt x="3791" y="6152"/>
                    </a:lnTo>
                    <a:lnTo>
                      <a:pt x="3772" y="6133"/>
                    </a:lnTo>
                    <a:lnTo>
                      <a:pt x="3753" y="6133"/>
                    </a:lnTo>
                    <a:lnTo>
                      <a:pt x="3734" y="6133"/>
                    </a:lnTo>
                    <a:lnTo>
                      <a:pt x="3715" y="6133"/>
                    </a:lnTo>
                    <a:lnTo>
                      <a:pt x="3696" y="6133"/>
                    </a:lnTo>
                    <a:lnTo>
                      <a:pt x="3677" y="6133"/>
                    </a:lnTo>
                    <a:lnTo>
                      <a:pt x="3658" y="6114"/>
                    </a:lnTo>
                    <a:lnTo>
                      <a:pt x="3639" y="6095"/>
                    </a:lnTo>
                    <a:lnTo>
                      <a:pt x="3601" y="6057"/>
                    </a:lnTo>
                    <a:lnTo>
                      <a:pt x="3581" y="6057"/>
                    </a:lnTo>
                    <a:lnTo>
                      <a:pt x="3544" y="6019"/>
                    </a:lnTo>
                    <a:lnTo>
                      <a:pt x="3525" y="6000"/>
                    </a:lnTo>
                    <a:lnTo>
                      <a:pt x="3449" y="5943"/>
                    </a:lnTo>
                    <a:lnTo>
                      <a:pt x="3429" y="5923"/>
                    </a:lnTo>
                    <a:lnTo>
                      <a:pt x="3429" y="5905"/>
                    </a:lnTo>
                    <a:lnTo>
                      <a:pt x="3410" y="5886"/>
                    </a:lnTo>
                    <a:lnTo>
                      <a:pt x="3391" y="5886"/>
                    </a:lnTo>
                    <a:lnTo>
                      <a:pt x="3372" y="5886"/>
                    </a:lnTo>
                    <a:lnTo>
                      <a:pt x="3353" y="5886"/>
                    </a:lnTo>
                    <a:lnTo>
                      <a:pt x="3315" y="5867"/>
                    </a:lnTo>
                    <a:lnTo>
                      <a:pt x="3296" y="5867"/>
                    </a:lnTo>
                    <a:lnTo>
                      <a:pt x="3239" y="5847"/>
                    </a:lnTo>
                    <a:lnTo>
                      <a:pt x="3220" y="5847"/>
                    </a:lnTo>
                    <a:lnTo>
                      <a:pt x="3200" y="5828"/>
                    </a:lnTo>
                    <a:lnTo>
                      <a:pt x="3182" y="5828"/>
                    </a:lnTo>
                    <a:lnTo>
                      <a:pt x="3144" y="5828"/>
                    </a:lnTo>
                    <a:lnTo>
                      <a:pt x="3144" y="5847"/>
                    </a:lnTo>
                    <a:lnTo>
                      <a:pt x="3124" y="5847"/>
                    </a:lnTo>
                    <a:lnTo>
                      <a:pt x="3086" y="5847"/>
                    </a:lnTo>
                    <a:lnTo>
                      <a:pt x="2991" y="5905"/>
                    </a:lnTo>
                    <a:lnTo>
                      <a:pt x="2972" y="5905"/>
                    </a:lnTo>
                    <a:lnTo>
                      <a:pt x="2972" y="5923"/>
                    </a:lnTo>
                    <a:lnTo>
                      <a:pt x="2972" y="5943"/>
                    </a:lnTo>
                    <a:lnTo>
                      <a:pt x="2953" y="5943"/>
                    </a:lnTo>
                    <a:lnTo>
                      <a:pt x="2953" y="5962"/>
                    </a:lnTo>
                    <a:lnTo>
                      <a:pt x="2934" y="5962"/>
                    </a:lnTo>
                    <a:lnTo>
                      <a:pt x="2934" y="5981"/>
                    </a:lnTo>
                    <a:lnTo>
                      <a:pt x="2896" y="5981"/>
                    </a:lnTo>
                    <a:lnTo>
                      <a:pt x="2687" y="5943"/>
                    </a:lnTo>
                    <a:lnTo>
                      <a:pt x="2687" y="5923"/>
                    </a:lnTo>
                    <a:lnTo>
                      <a:pt x="2667" y="5923"/>
                    </a:lnTo>
                    <a:lnTo>
                      <a:pt x="2667" y="5905"/>
                    </a:lnTo>
                    <a:lnTo>
                      <a:pt x="2572" y="5886"/>
                    </a:lnTo>
                    <a:lnTo>
                      <a:pt x="2553" y="5886"/>
                    </a:lnTo>
                    <a:lnTo>
                      <a:pt x="2553" y="5867"/>
                    </a:lnTo>
                    <a:lnTo>
                      <a:pt x="2534" y="5867"/>
                    </a:lnTo>
                    <a:lnTo>
                      <a:pt x="2534" y="5847"/>
                    </a:lnTo>
                    <a:lnTo>
                      <a:pt x="2534" y="5828"/>
                    </a:lnTo>
                    <a:lnTo>
                      <a:pt x="2534" y="5809"/>
                    </a:lnTo>
                    <a:lnTo>
                      <a:pt x="2534" y="5791"/>
                    </a:lnTo>
                    <a:lnTo>
                      <a:pt x="2534" y="5771"/>
                    </a:lnTo>
                    <a:lnTo>
                      <a:pt x="2515" y="5771"/>
                    </a:lnTo>
                    <a:lnTo>
                      <a:pt x="2534" y="5733"/>
                    </a:lnTo>
                    <a:lnTo>
                      <a:pt x="2534" y="5714"/>
                    </a:lnTo>
                    <a:lnTo>
                      <a:pt x="2553" y="5676"/>
                    </a:lnTo>
                    <a:lnTo>
                      <a:pt x="2572" y="5638"/>
                    </a:lnTo>
                    <a:lnTo>
                      <a:pt x="2572" y="5600"/>
                    </a:lnTo>
                    <a:lnTo>
                      <a:pt x="2591" y="5581"/>
                    </a:lnTo>
                    <a:lnTo>
                      <a:pt x="2610" y="5562"/>
                    </a:lnTo>
                    <a:lnTo>
                      <a:pt x="2591" y="5542"/>
                    </a:lnTo>
                    <a:lnTo>
                      <a:pt x="2572" y="5542"/>
                    </a:lnTo>
                    <a:lnTo>
                      <a:pt x="2572" y="5524"/>
                    </a:lnTo>
                    <a:lnTo>
                      <a:pt x="2553" y="5524"/>
                    </a:lnTo>
                    <a:lnTo>
                      <a:pt x="2534" y="5524"/>
                    </a:lnTo>
                    <a:lnTo>
                      <a:pt x="2515" y="5524"/>
                    </a:lnTo>
                    <a:lnTo>
                      <a:pt x="2496" y="5524"/>
                    </a:lnTo>
                    <a:lnTo>
                      <a:pt x="2477" y="5524"/>
                    </a:lnTo>
                    <a:lnTo>
                      <a:pt x="2458" y="5524"/>
                    </a:lnTo>
                    <a:lnTo>
                      <a:pt x="2439" y="5505"/>
                    </a:lnTo>
                    <a:lnTo>
                      <a:pt x="2420" y="5486"/>
                    </a:lnTo>
                    <a:lnTo>
                      <a:pt x="2401" y="5486"/>
                    </a:lnTo>
                    <a:lnTo>
                      <a:pt x="2401" y="5505"/>
                    </a:lnTo>
                    <a:lnTo>
                      <a:pt x="2382" y="5505"/>
                    </a:lnTo>
                    <a:lnTo>
                      <a:pt x="2362" y="5505"/>
                    </a:lnTo>
                    <a:lnTo>
                      <a:pt x="2362" y="5486"/>
                    </a:lnTo>
                    <a:lnTo>
                      <a:pt x="2343" y="5486"/>
                    </a:lnTo>
                    <a:lnTo>
                      <a:pt x="2325" y="5486"/>
                    </a:lnTo>
                    <a:lnTo>
                      <a:pt x="2306" y="5486"/>
                    </a:lnTo>
                    <a:lnTo>
                      <a:pt x="2286" y="5486"/>
                    </a:lnTo>
                    <a:lnTo>
                      <a:pt x="2267" y="5486"/>
                    </a:lnTo>
                    <a:lnTo>
                      <a:pt x="2248" y="5486"/>
                    </a:lnTo>
                    <a:lnTo>
                      <a:pt x="2229" y="5466"/>
                    </a:lnTo>
                    <a:lnTo>
                      <a:pt x="2210" y="5447"/>
                    </a:lnTo>
                    <a:lnTo>
                      <a:pt x="2210" y="5466"/>
                    </a:lnTo>
                    <a:lnTo>
                      <a:pt x="2191" y="5466"/>
                    </a:lnTo>
                    <a:lnTo>
                      <a:pt x="2172" y="5466"/>
                    </a:lnTo>
                    <a:lnTo>
                      <a:pt x="2153" y="5466"/>
                    </a:lnTo>
                    <a:lnTo>
                      <a:pt x="2134" y="5466"/>
                    </a:lnTo>
                    <a:lnTo>
                      <a:pt x="2115" y="5466"/>
                    </a:lnTo>
                    <a:lnTo>
                      <a:pt x="2096" y="5466"/>
                    </a:lnTo>
                    <a:lnTo>
                      <a:pt x="2077" y="5486"/>
                    </a:lnTo>
                    <a:lnTo>
                      <a:pt x="2058" y="5486"/>
                    </a:lnTo>
                    <a:lnTo>
                      <a:pt x="2039" y="5505"/>
                    </a:lnTo>
                    <a:lnTo>
                      <a:pt x="1981" y="5524"/>
                    </a:lnTo>
                    <a:lnTo>
                      <a:pt x="1886" y="5562"/>
                    </a:lnTo>
                    <a:lnTo>
                      <a:pt x="1867" y="5562"/>
                    </a:lnTo>
                    <a:lnTo>
                      <a:pt x="1849" y="5581"/>
                    </a:lnTo>
                    <a:lnTo>
                      <a:pt x="1810" y="5600"/>
                    </a:lnTo>
                    <a:lnTo>
                      <a:pt x="1791" y="5619"/>
                    </a:lnTo>
                    <a:lnTo>
                      <a:pt x="1772" y="5638"/>
                    </a:lnTo>
                    <a:lnTo>
                      <a:pt x="1753" y="5657"/>
                    </a:lnTo>
                    <a:lnTo>
                      <a:pt x="1658" y="5714"/>
                    </a:lnTo>
                    <a:lnTo>
                      <a:pt x="1639" y="5714"/>
                    </a:lnTo>
                    <a:lnTo>
                      <a:pt x="1639" y="5733"/>
                    </a:lnTo>
                    <a:lnTo>
                      <a:pt x="1620" y="5752"/>
                    </a:lnTo>
                    <a:lnTo>
                      <a:pt x="1620" y="5771"/>
                    </a:lnTo>
                    <a:lnTo>
                      <a:pt x="1620" y="5791"/>
                    </a:lnTo>
                    <a:lnTo>
                      <a:pt x="1582" y="5809"/>
                    </a:lnTo>
                    <a:lnTo>
                      <a:pt x="1391" y="5923"/>
                    </a:lnTo>
                    <a:lnTo>
                      <a:pt x="1372" y="5923"/>
                    </a:lnTo>
                    <a:lnTo>
                      <a:pt x="1353" y="5923"/>
                    </a:lnTo>
                    <a:lnTo>
                      <a:pt x="1334" y="5923"/>
                    </a:lnTo>
                    <a:lnTo>
                      <a:pt x="1315" y="5923"/>
                    </a:lnTo>
                    <a:lnTo>
                      <a:pt x="1296" y="5923"/>
                    </a:lnTo>
                    <a:lnTo>
                      <a:pt x="1277" y="5923"/>
                    </a:lnTo>
                    <a:lnTo>
                      <a:pt x="1277" y="5943"/>
                    </a:lnTo>
                    <a:lnTo>
                      <a:pt x="1258" y="5943"/>
                    </a:lnTo>
                    <a:lnTo>
                      <a:pt x="1258" y="5962"/>
                    </a:lnTo>
                    <a:lnTo>
                      <a:pt x="1219" y="6000"/>
                    </a:lnTo>
                    <a:lnTo>
                      <a:pt x="1201" y="6019"/>
                    </a:lnTo>
                    <a:lnTo>
                      <a:pt x="1201" y="6038"/>
                    </a:lnTo>
                    <a:lnTo>
                      <a:pt x="1182" y="6038"/>
                    </a:lnTo>
                    <a:lnTo>
                      <a:pt x="1182" y="6057"/>
                    </a:lnTo>
                    <a:lnTo>
                      <a:pt x="1163" y="6057"/>
                    </a:lnTo>
                    <a:lnTo>
                      <a:pt x="1143" y="6057"/>
                    </a:lnTo>
                    <a:lnTo>
                      <a:pt x="1143" y="6076"/>
                    </a:lnTo>
                    <a:lnTo>
                      <a:pt x="1124" y="6076"/>
                    </a:lnTo>
                    <a:lnTo>
                      <a:pt x="1105" y="6114"/>
                    </a:lnTo>
                    <a:lnTo>
                      <a:pt x="1067" y="6133"/>
                    </a:lnTo>
                    <a:lnTo>
                      <a:pt x="1048" y="6133"/>
                    </a:lnTo>
                    <a:lnTo>
                      <a:pt x="1010" y="6133"/>
                    </a:lnTo>
                    <a:lnTo>
                      <a:pt x="991" y="6133"/>
                    </a:lnTo>
                    <a:lnTo>
                      <a:pt x="953" y="6133"/>
                    </a:lnTo>
                    <a:lnTo>
                      <a:pt x="953" y="6152"/>
                    </a:lnTo>
                    <a:lnTo>
                      <a:pt x="934" y="6152"/>
                    </a:lnTo>
                    <a:lnTo>
                      <a:pt x="934" y="6172"/>
                    </a:lnTo>
                    <a:lnTo>
                      <a:pt x="915" y="6172"/>
                    </a:lnTo>
                    <a:lnTo>
                      <a:pt x="915" y="6190"/>
                    </a:lnTo>
                    <a:lnTo>
                      <a:pt x="896" y="6209"/>
                    </a:lnTo>
                    <a:lnTo>
                      <a:pt x="877" y="6228"/>
                    </a:lnTo>
                    <a:lnTo>
                      <a:pt x="858" y="6228"/>
                    </a:lnTo>
                    <a:lnTo>
                      <a:pt x="858" y="6248"/>
                    </a:lnTo>
                    <a:lnTo>
                      <a:pt x="858" y="6267"/>
                    </a:lnTo>
                    <a:lnTo>
                      <a:pt x="838" y="6286"/>
                    </a:lnTo>
                    <a:lnTo>
                      <a:pt x="820" y="6304"/>
                    </a:lnTo>
                    <a:lnTo>
                      <a:pt x="782" y="6324"/>
                    </a:lnTo>
                    <a:lnTo>
                      <a:pt x="762" y="6324"/>
                    </a:lnTo>
                    <a:lnTo>
                      <a:pt x="686" y="6324"/>
                    </a:lnTo>
                    <a:lnTo>
                      <a:pt x="629" y="6304"/>
                    </a:lnTo>
                    <a:lnTo>
                      <a:pt x="610" y="6304"/>
                    </a:lnTo>
                    <a:lnTo>
                      <a:pt x="610" y="6324"/>
                    </a:lnTo>
                    <a:lnTo>
                      <a:pt x="591" y="6343"/>
                    </a:lnTo>
                    <a:lnTo>
                      <a:pt x="591" y="6362"/>
                    </a:lnTo>
                    <a:lnTo>
                      <a:pt x="572" y="6362"/>
                    </a:lnTo>
                    <a:lnTo>
                      <a:pt x="572" y="6381"/>
                    </a:lnTo>
                    <a:lnTo>
                      <a:pt x="553" y="6381"/>
                    </a:lnTo>
                    <a:lnTo>
                      <a:pt x="515" y="6400"/>
                    </a:lnTo>
                    <a:lnTo>
                      <a:pt x="496" y="6419"/>
                    </a:lnTo>
                    <a:lnTo>
                      <a:pt x="477" y="6438"/>
                    </a:lnTo>
                    <a:lnTo>
                      <a:pt x="477" y="6419"/>
                    </a:lnTo>
                    <a:lnTo>
                      <a:pt x="458" y="6419"/>
                    </a:lnTo>
                    <a:lnTo>
                      <a:pt x="458" y="6400"/>
                    </a:lnTo>
                    <a:lnTo>
                      <a:pt x="477" y="6381"/>
                    </a:lnTo>
                    <a:lnTo>
                      <a:pt x="496" y="6362"/>
                    </a:lnTo>
                    <a:lnTo>
                      <a:pt x="515" y="6343"/>
                    </a:lnTo>
                    <a:lnTo>
                      <a:pt x="534" y="6286"/>
                    </a:lnTo>
                    <a:lnTo>
                      <a:pt x="534" y="6248"/>
                    </a:lnTo>
                    <a:lnTo>
                      <a:pt x="553" y="6209"/>
                    </a:lnTo>
                    <a:lnTo>
                      <a:pt x="572" y="6190"/>
                    </a:lnTo>
                    <a:lnTo>
                      <a:pt x="572" y="6172"/>
                    </a:lnTo>
                    <a:lnTo>
                      <a:pt x="534" y="6133"/>
                    </a:lnTo>
                    <a:lnTo>
                      <a:pt x="534" y="6114"/>
                    </a:lnTo>
                    <a:lnTo>
                      <a:pt x="534" y="6076"/>
                    </a:lnTo>
                    <a:lnTo>
                      <a:pt x="515" y="6076"/>
                    </a:lnTo>
                    <a:lnTo>
                      <a:pt x="515" y="6057"/>
                    </a:lnTo>
                    <a:lnTo>
                      <a:pt x="572" y="5981"/>
                    </a:lnTo>
                    <a:lnTo>
                      <a:pt x="591" y="5962"/>
                    </a:lnTo>
                    <a:lnTo>
                      <a:pt x="610" y="5943"/>
                    </a:lnTo>
                    <a:lnTo>
                      <a:pt x="610" y="5923"/>
                    </a:lnTo>
                    <a:lnTo>
                      <a:pt x="629" y="5905"/>
                    </a:lnTo>
                    <a:lnTo>
                      <a:pt x="629" y="5886"/>
                    </a:lnTo>
                    <a:lnTo>
                      <a:pt x="629" y="5867"/>
                    </a:lnTo>
                    <a:lnTo>
                      <a:pt x="610" y="5847"/>
                    </a:lnTo>
                    <a:lnTo>
                      <a:pt x="610" y="5828"/>
                    </a:lnTo>
                    <a:lnTo>
                      <a:pt x="591" y="5791"/>
                    </a:lnTo>
                    <a:lnTo>
                      <a:pt x="591" y="5771"/>
                    </a:lnTo>
                    <a:lnTo>
                      <a:pt x="591" y="5752"/>
                    </a:lnTo>
                    <a:lnTo>
                      <a:pt x="572" y="5733"/>
                    </a:lnTo>
                    <a:lnTo>
                      <a:pt x="572" y="5714"/>
                    </a:lnTo>
                    <a:lnTo>
                      <a:pt x="572" y="5695"/>
                    </a:lnTo>
                    <a:lnTo>
                      <a:pt x="572" y="5676"/>
                    </a:lnTo>
                    <a:lnTo>
                      <a:pt x="610" y="5619"/>
                    </a:lnTo>
                    <a:lnTo>
                      <a:pt x="610" y="5581"/>
                    </a:lnTo>
                    <a:lnTo>
                      <a:pt x="610" y="5562"/>
                    </a:lnTo>
                    <a:lnTo>
                      <a:pt x="610" y="5542"/>
                    </a:lnTo>
                    <a:lnTo>
                      <a:pt x="572" y="5542"/>
                    </a:lnTo>
                    <a:lnTo>
                      <a:pt x="534" y="5524"/>
                    </a:lnTo>
                    <a:lnTo>
                      <a:pt x="534" y="5505"/>
                    </a:lnTo>
                    <a:lnTo>
                      <a:pt x="515" y="5466"/>
                    </a:lnTo>
                    <a:lnTo>
                      <a:pt x="496" y="5447"/>
                    </a:lnTo>
                    <a:lnTo>
                      <a:pt x="477" y="5447"/>
                    </a:lnTo>
                    <a:lnTo>
                      <a:pt x="439" y="5410"/>
                    </a:lnTo>
                    <a:lnTo>
                      <a:pt x="420" y="5410"/>
                    </a:lnTo>
                    <a:lnTo>
                      <a:pt x="381" y="5295"/>
                    </a:lnTo>
                    <a:lnTo>
                      <a:pt x="381" y="5276"/>
                    </a:lnTo>
                    <a:lnTo>
                      <a:pt x="344" y="5219"/>
                    </a:lnTo>
                    <a:lnTo>
                      <a:pt x="305" y="5105"/>
                    </a:lnTo>
                    <a:lnTo>
                      <a:pt x="286" y="4990"/>
                    </a:lnTo>
                    <a:lnTo>
                      <a:pt x="286" y="4895"/>
                    </a:lnTo>
                    <a:lnTo>
                      <a:pt x="305" y="4876"/>
                    </a:lnTo>
                    <a:lnTo>
                      <a:pt x="305" y="4838"/>
                    </a:lnTo>
                    <a:lnTo>
                      <a:pt x="325" y="4781"/>
                    </a:lnTo>
                    <a:lnTo>
                      <a:pt x="344" y="4704"/>
                    </a:lnTo>
                    <a:lnTo>
                      <a:pt x="362" y="4667"/>
                    </a:lnTo>
                    <a:lnTo>
                      <a:pt x="362" y="4648"/>
                    </a:lnTo>
                    <a:lnTo>
                      <a:pt x="401" y="4628"/>
                    </a:lnTo>
                    <a:lnTo>
                      <a:pt x="420" y="4628"/>
                    </a:lnTo>
                    <a:lnTo>
                      <a:pt x="458" y="4590"/>
                    </a:lnTo>
                    <a:lnTo>
                      <a:pt x="477" y="4571"/>
                    </a:lnTo>
                    <a:lnTo>
                      <a:pt x="477" y="4552"/>
                    </a:lnTo>
                    <a:lnTo>
                      <a:pt x="477" y="4514"/>
                    </a:lnTo>
                    <a:lnTo>
                      <a:pt x="458" y="4495"/>
                    </a:lnTo>
                    <a:lnTo>
                      <a:pt x="401" y="4476"/>
                    </a:lnTo>
                    <a:lnTo>
                      <a:pt x="381" y="4476"/>
                    </a:lnTo>
                    <a:lnTo>
                      <a:pt x="381" y="4457"/>
                    </a:lnTo>
                    <a:lnTo>
                      <a:pt x="381" y="4419"/>
                    </a:lnTo>
                    <a:lnTo>
                      <a:pt x="401" y="4305"/>
                    </a:lnTo>
                    <a:lnTo>
                      <a:pt x="401" y="4286"/>
                    </a:lnTo>
                    <a:lnTo>
                      <a:pt x="458" y="4247"/>
                    </a:lnTo>
                    <a:lnTo>
                      <a:pt x="477" y="4247"/>
                    </a:lnTo>
                    <a:lnTo>
                      <a:pt x="477" y="4228"/>
                    </a:lnTo>
                    <a:lnTo>
                      <a:pt x="477" y="4209"/>
                    </a:lnTo>
                    <a:lnTo>
                      <a:pt x="477" y="4191"/>
                    </a:lnTo>
                    <a:lnTo>
                      <a:pt x="458" y="4191"/>
                    </a:lnTo>
                    <a:lnTo>
                      <a:pt x="344" y="4095"/>
                    </a:lnTo>
                    <a:lnTo>
                      <a:pt x="325" y="4076"/>
                    </a:lnTo>
                    <a:lnTo>
                      <a:pt x="325" y="4057"/>
                    </a:lnTo>
                    <a:lnTo>
                      <a:pt x="305" y="4038"/>
                    </a:lnTo>
                    <a:lnTo>
                      <a:pt x="305" y="4019"/>
                    </a:lnTo>
                    <a:lnTo>
                      <a:pt x="325" y="4000"/>
                    </a:lnTo>
                    <a:lnTo>
                      <a:pt x="325" y="3981"/>
                    </a:lnTo>
                    <a:lnTo>
                      <a:pt x="401" y="3886"/>
                    </a:lnTo>
                    <a:lnTo>
                      <a:pt x="401" y="3866"/>
                    </a:lnTo>
                    <a:lnTo>
                      <a:pt x="401" y="3790"/>
                    </a:lnTo>
                    <a:lnTo>
                      <a:pt x="401" y="3771"/>
                    </a:lnTo>
                    <a:lnTo>
                      <a:pt x="381" y="3771"/>
                    </a:lnTo>
                    <a:lnTo>
                      <a:pt x="362" y="3752"/>
                    </a:lnTo>
                    <a:lnTo>
                      <a:pt x="305" y="3733"/>
                    </a:lnTo>
                    <a:lnTo>
                      <a:pt x="267" y="3714"/>
                    </a:lnTo>
                    <a:lnTo>
                      <a:pt x="248" y="3714"/>
                    </a:lnTo>
                    <a:lnTo>
                      <a:pt x="229" y="3695"/>
                    </a:lnTo>
                    <a:lnTo>
                      <a:pt x="229" y="3638"/>
                    </a:lnTo>
                    <a:lnTo>
                      <a:pt x="229" y="3429"/>
                    </a:lnTo>
                    <a:lnTo>
                      <a:pt x="229" y="3409"/>
                    </a:lnTo>
                    <a:lnTo>
                      <a:pt x="229" y="3390"/>
                    </a:lnTo>
                    <a:lnTo>
                      <a:pt x="248" y="3390"/>
                    </a:lnTo>
                    <a:lnTo>
                      <a:pt x="286" y="3371"/>
                    </a:lnTo>
                    <a:lnTo>
                      <a:pt x="305" y="3352"/>
                    </a:lnTo>
                    <a:lnTo>
                      <a:pt x="344" y="3314"/>
                    </a:lnTo>
                    <a:lnTo>
                      <a:pt x="344" y="3295"/>
                    </a:lnTo>
                    <a:lnTo>
                      <a:pt x="362" y="3295"/>
                    </a:lnTo>
                    <a:lnTo>
                      <a:pt x="420" y="3276"/>
                    </a:lnTo>
                    <a:lnTo>
                      <a:pt x="439" y="3257"/>
                    </a:lnTo>
                    <a:lnTo>
                      <a:pt x="458" y="3238"/>
                    </a:lnTo>
                    <a:lnTo>
                      <a:pt x="477" y="3238"/>
                    </a:lnTo>
                    <a:lnTo>
                      <a:pt x="477" y="3219"/>
                    </a:lnTo>
                    <a:lnTo>
                      <a:pt x="458" y="3181"/>
                    </a:lnTo>
                    <a:lnTo>
                      <a:pt x="439" y="3181"/>
                    </a:lnTo>
                    <a:lnTo>
                      <a:pt x="439" y="3162"/>
                    </a:lnTo>
                    <a:lnTo>
                      <a:pt x="420" y="3162"/>
                    </a:lnTo>
                    <a:lnTo>
                      <a:pt x="401" y="3143"/>
                    </a:lnTo>
                    <a:lnTo>
                      <a:pt x="381" y="3143"/>
                    </a:lnTo>
                    <a:lnTo>
                      <a:pt x="362" y="3143"/>
                    </a:lnTo>
                    <a:lnTo>
                      <a:pt x="344" y="3143"/>
                    </a:lnTo>
                    <a:lnTo>
                      <a:pt x="325" y="3162"/>
                    </a:lnTo>
                    <a:lnTo>
                      <a:pt x="305" y="3162"/>
                    </a:lnTo>
                    <a:lnTo>
                      <a:pt x="286" y="3143"/>
                    </a:lnTo>
                    <a:lnTo>
                      <a:pt x="286" y="3124"/>
                    </a:lnTo>
                    <a:lnTo>
                      <a:pt x="286" y="3085"/>
                    </a:lnTo>
                    <a:lnTo>
                      <a:pt x="286" y="3067"/>
                    </a:lnTo>
                    <a:lnTo>
                      <a:pt x="305" y="3048"/>
                    </a:lnTo>
                    <a:lnTo>
                      <a:pt x="362" y="3028"/>
                    </a:lnTo>
                    <a:lnTo>
                      <a:pt x="420" y="3009"/>
                    </a:lnTo>
                    <a:lnTo>
                      <a:pt x="439" y="2990"/>
                    </a:lnTo>
                    <a:lnTo>
                      <a:pt x="458" y="2971"/>
                    </a:lnTo>
                    <a:lnTo>
                      <a:pt x="458" y="2952"/>
                    </a:lnTo>
                    <a:lnTo>
                      <a:pt x="458" y="2933"/>
                    </a:lnTo>
                    <a:lnTo>
                      <a:pt x="458" y="2914"/>
                    </a:lnTo>
                    <a:lnTo>
                      <a:pt x="439" y="2914"/>
                    </a:lnTo>
                    <a:lnTo>
                      <a:pt x="439" y="2895"/>
                    </a:lnTo>
                    <a:lnTo>
                      <a:pt x="362" y="2876"/>
                    </a:lnTo>
                    <a:lnTo>
                      <a:pt x="286" y="2838"/>
                    </a:lnTo>
                    <a:lnTo>
                      <a:pt x="153" y="2819"/>
                    </a:lnTo>
                    <a:lnTo>
                      <a:pt x="134" y="2819"/>
                    </a:lnTo>
                    <a:lnTo>
                      <a:pt x="115" y="2819"/>
                    </a:lnTo>
                    <a:lnTo>
                      <a:pt x="115" y="2800"/>
                    </a:lnTo>
                    <a:lnTo>
                      <a:pt x="96" y="2781"/>
                    </a:lnTo>
                    <a:lnTo>
                      <a:pt x="96" y="2762"/>
                    </a:lnTo>
                    <a:lnTo>
                      <a:pt x="96" y="2743"/>
                    </a:lnTo>
                    <a:lnTo>
                      <a:pt x="77" y="2743"/>
                    </a:lnTo>
                    <a:lnTo>
                      <a:pt x="39" y="2723"/>
                    </a:lnTo>
                    <a:lnTo>
                      <a:pt x="20" y="2704"/>
                    </a:lnTo>
                    <a:lnTo>
                      <a:pt x="20" y="2686"/>
                    </a:lnTo>
                    <a:lnTo>
                      <a:pt x="0" y="2667"/>
                    </a:lnTo>
                    <a:lnTo>
                      <a:pt x="0" y="2647"/>
                    </a:lnTo>
                    <a:lnTo>
                      <a:pt x="20" y="2628"/>
                    </a:lnTo>
                    <a:lnTo>
                      <a:pt x="20" y="2609"/>
                    </a:lnTo>
                    <a:lnTo>
                      <a:pt x="39" y="2571"/>
                    </a:lnTo>
                    <a:lnTo>
                      <a:pt x="58" y="2571"/>
                    </a:lnTo>
                    <a:lnTo>
                      <a:pt x="77" y="2552"/>
                    </a:lnTo>
                    <a:lnTo>
                      <a:pt x="96" y="2533"/>
                    </a:lnTo>
                    <a:lnTo>
                      <a:pt x="115" y="2514"/>
                    </a:lnTo>
                    <a:lnTo>
                      <a:pt x="134" y="2438"/>
                    </a:lnTo>
                    <a:lnTo>
                      <a:pt x="191" y="2342"/>
                    </a:lnTo>
                    <a:lnTo>
                      <a:pt x="191" y="2324"/>
                    </a:lnTo>
                    <a:lnTo>
                      <a:pt x="210" y="2324"/>
                    </a:lnTo>
                    <a:lnTo>
                      <a:pt x="229" y="2305"/>
                    </a:lnTo>
                    <a:lnTo>
                      <a:pt x="248" y="2286"/>
                    </a:lnTo>
                    <a:lnTo>
                      <a:pt x="286" y="2286"/>
                    </a:lnTo>
                    <a:lnTo>
                      <a:pt x="305" y="2266"/>
                    </a:lnTo>
                    <a:lnTo>
                      <a:pt x="325" y="2266"/>
                    </a:lnTo>
                    <a:lnTo>
                      <a:pt x="325" y="2247"/>
                    </a:lnTo>
                    <a:lnTo>
                      <a:pt x="286" y="2190"/>
                    </a:lnTo>
                    <a:lnTo>
                      <a:pt x="286" y="2171"/>
                    </a:lnTo>
                    <a:lnTo>
                      <a:pt x="286" y="2152"/>
                    </a:lnTo>
                    <a:lnTo>
                      <a:pt x="267" y="2152"/>
                    </a:lnTo>
                    <a:lnTo>
                      <a:pt x="248" y="2152"/>
                    </a:lnTo>
                    <a:lnTo>
                      <a:pt x="248" y="2133"/>
                    </a:lnTo>
                    <a:lnTo>
                      <a:pt x="267" y="2114"/>
                    </a:lnTo>
                    <a:lnTo>
                      <a:pt x="286" y="2095"/>
                    </a:lnTo>
                    <a:lnTo>
                      <a:pt x="305" y="2095"/>
                    </a:lnTo>
                    <a:lnTo>
                      <a:pt x="325" y="2076"/>
                    </a:lnTo>
                    <a:lnTo>
                      <a:pt x="362" y="2038"/>
                    </a:lnTo>
                    <a:lnTo>
                      <a:pt x="362" y="2019"/>
                    </a:lnTo>
                    <a:lnTo>
                      <a:pt x="420" y="2000"/>
                    </a:lnTo>
                    <a:lnTo>
                      <a:pt x="458" y="1961"/>
                    </a:lnTo>
                    <a:lnTo>
                      <a:pt x="477" y="1943"/>
                    </a:lnTo>
                    <a:lnTo>
                      <a:pt x="496" y="1943"/>
                    </a:lnTo>
                    <a:lnTo>
                      <a:pt x="515" y="1943"/>
                    </a:lnTo>
                    <a:lnTo>
                      <a:pt x="534" y="1924"/>
                    </a:lnTo>
                    <a:lnTo>
                      <a:pt x="591" y="1905"/>
                    </a:lnTo>
                    <a:lnTo>
                      <a:pt x="610" y="1885"/>
                    </a:lnTo>
                    <a:lnTo>
                      <a:pt x="610" y="1866"/>
                    </a:lnTo>
                    <a:lnTo>
                      <a:pt x="648" y="1866"/>
                    </a:lnTo>
                    <a:lnTo>
                      <a:pt x="667" y="1847"/>
                    </a:lnTo>
                    <a:lnTo>
                      <a:pt x="686" y="1847"/>
                    </a:lnTo>
                    <a:lnTo>
                      <a:pt x="686" y="1829"/>
                    </a:lnTo>
                    <a:lnTo>
                      <a:pt x="706" y="1809"/>
                    </a:lnTo>
                    <a:lnTo>
                      <a:pt x="725" y="1809"/>
                    </a:lnTo>
                    <a:lnTo>
                      <a:pt x="725" y="1790"/>
                    </a:lnTo>
                    <a:lnTo>
                      <a:pt x="725" y="1771"/>
                    </a:lnTo>
                    <a:lnTo>
                      <a:pt x="725" y="1752"/>
                    </a:lnTo>
                    <a:lnTo>
                      <a:pt x="743" y="1733"/>
                    </a:lnTo>
                    <a:lnTo>
                      <a:pt x="743" y="1714"/>
                    </a:lnTo>
                    <a:lnTo>
                      <a:pt x="762" y="1714"/>
                    </a:lnTo>
                    <a:lnTo>
                      <a:pt x="877" y="1714"/>
                    </a:lnTo>
                    <a:lnTo>
                      <a:pt x="915" y="1714"/>
                    </a:lnTo>
                    <a:lnTo>
                      <a:pt x="934" y="1733"/>
                    </a:lnTo>
                    <a:lnTo>
                      <a:pt x="991" y="1790"/>
                    </a:lnTo>
                    <a:lnTo>
                      <a:pt x="1029" y="1847"/>
                    </a:lnTo>
                    <a:lnTo>
                      <a:pt x="1029" y="1866"/>
                    </a:lnTo>
                    <a:lnTo>
                      <a:pt x="1048" y="1885"/>
                    </a:lnTo>
                    <a:lnTo>
                      <a:pt x="1048" y="1905"/>
                    </a:lnTo>
                    <a:lnTo>
                      <a:pt x="1048" y="1943"/>
                    </a:lnTo>
                    <a:lnTo>
                      <a:pt x="1067" y="1981"/>
                    </a:lnTo>
                    <a:lnTo>
                      <a:pt x="1124" y="2057"/>
                    </a:lnTo>
                    <a:lnTo>
                      <a:pt x="1163" y="2114"/>
                    </a:lnTo>
                    <a:lnTo>
                      <a:pt x="1182" y="2133"/>
                    </a:lnTo>
                    <a:lnTo>
                      <a:pt x="1201" y="2152"/>
                    </a:lnTo>
                    <a:lnTo>
                      <a:pt x="1219" y="2152"/>
                    </a:lnTo>
                    <a:lnTo>
                      <a:pt x="1239" y="2171"/>
                    </a:lnTo>
                    <a:lnTo>
                      <a:pt x="1296" y="2190"/>
                    </a:lnTo>
                    <a:lnTo>
                      <a:pt x="1315" y="2190"/>
                    </a:lnTo>
                    <a:lnTo>
                      <a:pt x="1353" y="2228"/>
                    </a:lnTo>
                    <a:lnTo>
                      <a:pt x="1372" y="2228"/>
                    </a:lnTo>
                    <a:lnTo>
                      <a:pt x="1410" y="2247"/>
                    </a:lnTo>
                    <a:lnTo>
                      <a:pt x="1429" y="2247"/>
                    </a:lnTo>
                    <a:lnTo>
                      <a:pt x="1448" y="2247"/>
                    </a:lnTo>
                    <a:lnTo>
                      <a:pt x="1468" y="2247"/>
                    </a:lnTo>
                    <a:lnTo>
                      <a:pt x="1486" y="2228"/>
                    </a:lnTo>
                    <a:lnTo>
                      <a:pt x="1505" y="2228"/>
                    </a:lnTo>
                    <a:lnTo>
                      <a:pt x="1524" y="2228"/>
                    </a:lnTo>
                    <a:lnTo>
                      <a:pt x="1544" y="2228"/>
                    </a:lnTo>
                    <a:lnTo>
                      <a:pt x="1620" y="2228"/>
                    </a:lnTo>
                    <a:lnTo>
                      <a:pt x="1639" y="2228"/>
                    </a:lnTo>
                    <a:lnTo>
                      <a:pt x="1658" y="2228"/>
                    </a:lnTo>
                    <a:lnTo>
                      <a:pt x="1677" y="2228"/>
                    </a:lnTo>
                    <a:lnTo>
                      <a:pt x="1677" y="2210"/>
                    </a:lnTo>
                    <a:lnTo>
                      <a:pt x="1715" y="2152"/>
                    </a:lnTo>
                    <a:lnTo>
                      <a:pt x="1715" y="2133"/>
                    </a:lnTo>
                    <a:lnTo>
                      <a:pt x="1734" y="2133"/>
                    </a:lnTo>
                    <a:lnTo>
                      <a:pt x="1772" y="2114"/>
                    </a:lnTo>
                    <a:lnTo>
                      <a:pt x="1791" y="2114"/>
                    </a:lnTo>
                    <a:lnTo>
                      <a:pt x="1791" y="2095"/>
                    </a:lnTo>
                    <a:lnTo>
                      <a:pt x="1810" y="2095"/>
                    </a:lnTo>
                    <a:lnTo>
                      <a:pt x="1810" y="2076"/>
                    </a:lnTo>
                    <a:lnTo>
                      <a:pt x="1829" y="2057"/>
                    </a:lnTo>
                    <a:lnTo>
                      <a:pt x="1849" y="2057"/>
                    </a:lnTo>
                    <a:lnTo>
                      <a:pt x="1849" y="2038"/>
                    </a:lnTo>
                    <a:lnTo>
                      <a:pt x="1867" y="2038"/>
                    </a:lnTo>
                    <a:lnTo>
                      <a:pt x="1886" y="2038"/>
                    </a:lnTo>
                    <a:lnTo>
                      <a:pt x="1886" y="2000"/>
                    </a:lnTo>
                    <a:lnTo>
                      <a:pt x="1905" y="2000"/>
                    </a:lnTo>
                    <a:lnTo>
                      <a:pt x="1925" y="2000"/>
                    </a:lnTo>
                    <a:lnTo>
                      <a:pt x="1944" y="2000"/>
                    </a:lnTo>
                    <a:lnTo>
                      <a:pt x="1981" y="1981"/>
                    </a:lnTo>
                    <a:lnTo>
                      <a:pt x="2001" y="1961"/>
                    </a:lnTo>
                    <a:lnTo>
                      <a:pt x="2020" y="1961"/>
                    </a:lnTo>
                    <a:lnTo>
                      <a:pt x="2039" y="1961"/>
                    </a:lnTo>
                    <a:lnTo>
                      <a:pt x="2115" y="1961"/>
                    </a:lnTo>
                    <a:lnTo>
                      <a:pt x="2191" y="2000"/>
                    </a:lnTo>
                    <a:lnTo>
                      <a:pt x="2210" y="2000"/>
                    </a:lnTo>
                    <a:lnTo>
                      <a:pt x="2286" y="1981"/>
                    </a:lnTo>
                    <a:lnTo>
                      <a:pt x="2286" y="1961"/>
                    </a:lnTo>
                    <a:lnTo>
                      <a:pt x="2306" y="1961"/>
                    </a:lnTo>
                    <a:lnTo>
                      <a:pt x="2325" y="1943"/>
                    </a:lnTo>
                    <a:lnTo>
                      <a:pt x="2420" y="1829"/>
                    </a:lnTo>
                    <a:lnTo>
                      <a:pt x="2439" y="1829"/>
                    </a:lnTo>
                    <a:lnTo>
                      <a:pt x="2458" y="1829"/>
                    </a:lnTo>
                    <a:lnTo>
                      <a:pt x="2477" y="1829"/>
                    </a:lnTo>
                    <a:lnTo>
                      <a:pt x="2496" y="1809"/>
                    </a:lnTo>
                    <a:lnTo>
                      <a:pt x="2496" y="1790"/>
                    </a:lnTo>
                    <a:lnTo>
                      <a:pt x="2496" y="1771"/>
                    </a:lnTo>
                    <a:lnTo>
                      <a:pt x="2496" y="1752"/>
                    </a:lnTo>
                    <a:lnTo>
                      <a:pt x="2515" y="1752"/>
                    </a:lnTo>
                    <a:lnTo>
                      <a:pt x="2534" y="1752"/>
                    </a:lnTo>
                    <a:lnTo>
                      <a:pt x="2534" y="1733"/>
                    </a:lnTo>
                    <a:lnTo>
                      <a:pt x="2553" y="1695"/>
                    </a:lnTo>
                    <a:lnTo>
                      <a:pt x="2553" y="1676"/>
                    </a:lnTo>
                    <a:lnTo>
                      <a:pt x="2591" y="1619"/>
                    </a:lnTo>
                    <a:lnTo>
                      <a:pt x="2591" y="1600"/>
                    </a:lnTo>
                    <a:lnTo>
                      <a:pt x="2610" y="1580"/>
                    </a:lnTo>
                    <a:lnTo>
                      <a:pt x="2629" y="1562"/>
                    </a:lnTo>
                    <a:lnTo>
                      <a:pt x="2648" y="1562"/>
                    </a:lnTo>
                    <a:lnTo>
                      <a:pt x="2629" y="1524"/>
                    </a:lnTo>
                    <a:lnTo>
                      <a:pt x="2648" y="1524"/>
                    </a:lnTo>
                    <a:lnTo>
                      <a:pt x="2648" y="1504"/>
                    </a:lnTo>
                    <a:lnTo>
                      <a:pt x="2687" y="1466"/>
                    </a:lnTo>
                    <a:lnTo>
                      <a:pt x="2687" y="1448"/>
                    </a:lnTo>
                    <a:lnTo>
                      <a:pt x="2687" y="1428"/>
                    </a:lnTo>
                    <a:lnTo>
                      <a:pt x="2687" y="1409"/>
                    </a:lnTo>
                    <a:lnTo>
                      <a:pt x="2687" y="1390"/>
                    </a:lnTo>
                    <a:lnTo>
                      <a:pt x="2687" y="1371"/>
                    </a:lnTo>
                    <a:lnTo>
                      <a:pt x="2687" y="1352"/>
                    </a:lnTo>
                    <a:lnTo>
                      <a:pt x="2687" y="1333"/>
                    </a:lnTo>
                    <a:lnTo>
                      <a:pt x="2706" y="1295"/>
                    </a:lnTo>
                    <a:lnTo>
                      <a:pt x="2706" y="1276"/>
                    </a:lnTo>
                    <a:lnTo>
                      <a:pt x="2706" y="1257"/>
                    </a:lnTo>
                    <a:lnTo>
                      <a:pt x="2706" y="1219"/>
                    </a:lnTo>
                    <a:lnTo>
                      <a:pt x="2706" y="1200"/>
                    </a:lnTo>
                    <a:lnTo>
                      <a:pt x="2706" y="1181"/>
                    </a:lnTo>
                    <a:lnTo>
                      <a:pt x="2667" y="1162"/>
                    </a:lnTo>
                    <a:lnTo>
                      <a:pt x="2667" y="1143"/>
                    </a:lnTo>
                    <a:lnTo>
                      <a:pt x="2648" y="1123"/>
                    </a:lnTo>
                    <a:lnTo>
                      <a:pt x="2648" y="1104"/>
                    </a:lnTo>
                    <a:lnTo>
                      <a:pt x="2648" y="1086"/>
                    </a:lnTo>
                    <a:lnTo>
                      <a:pt x="2629" y="990"/>
                    </a:lnTo>
                    <a:lnTo>
                      <a:pt x="2610" y="990"/>
                    </a:lnTo>
                    <a:lnTo>
                      <a:pt x="2610" y="971"/>
                    </a:lnTo>
                    <a:lnTo>
                      <a:pt x="2591" y="952"/>
                    </a:lnTo>
                    <a:lnTo>
                      <a:pt x="2572" y="933"/>
                    </a:lnTo>
                    <a:lnTo>
                      <a:pt x="2572" y="914"/>
                    </a:lnTo>
                    <a:lnTo>
                      <a:pt x="2572" y="876"/>
                    </a:lnTo>
                    <a:lnTo>
                      <a:pt x="2572" y="857"/>
                    </a:lnTo>
                    <a:lnTo>
                      <a:pt x="2591" y="857"/>
                    </a:lnTo>
                    <a:lnTo>
                      <a:pt x="2629" y="857"/>
                    </a:lnTo>
                    <a:lnTo>
                      <a:pt x="2648" y="857"/>
                    </a:lnTo>
                    <a:lnTo>
                      <a:pt x="2687" y="876"/>
                    </a:lnTo>
                    <a:lnTo>
                      <a:pt x="2706" y="876"/>
                    </a:lnTo>
                    <a:lnTo>
                      <a:pt x="2706" y="857"/>
                    </a:lnTo>
                    <a:lnTo>
                      <a:pt x="2724" y="819"/>
                    </a:lnTo>
                    <a:lnTo>
                      <a:pt x="2724" y="800"/>
                    </a:lnTo>
                    <a:lnTo>
                      <a:pt x="2743" y="800"/>
                    </a:lnTo>
                    <a:lnTo>
                      <a:pt x="2743" y="781"/>
                    </a:lnTo>
                    <a:lnTo>
                      <a:pt x="2763" y="781"/>
                    </a:lnTo>
                    <a:lnTo>
                      <a:pt x="2782" y="762"/>
                    </a:lnTo>
                    <a:lnTo>
                      <a:pt x="2820" y="781"/>
                    </a:lnTo>
                    <a:lnTo>
                      <a:pt x="2839" y="800"/>
                    </a:lnTo>
                    <a:lnTo>
                      <a:pt x="2858" y="800"/>
                    </a:lnTo>
                    <a:lnTo>
                      <a:pt x="2877" y="800"/>
                    </a:lnTo>
                    <a:lnTo>
                      <a:pt x="2877" y="781"/>
                    </a:lnTo>
                    <a:lnTo>
                      <a:pt x="2896" y="762"/>
                    </a:lnTo>
                    <a:lnTo>
                      <a:pt x="2896" y="742"/>
                    </a:lnTo>
                    <a:lnTo>
                      <a:pt x="2915" y="742"/>
                    </a:lnTo>
                    <a:lnTo>
                      <a:pt x="2934" y="742"/>
                    </a:lnTo>
                    <a:lnTo>
                      <a:pt x="2953" y="762"/>
                    </a:lnTo>
                    <a:lnTo>
                      <a:pt x="2972" y="781"/>
                    </a:lnTo>
                    <a:lnTo>
                      <a:pt x="2991" y="838"/>
                    </a:lnTo>
                    <a:lnTo>
                      <a:pt x="2991" y="857"/>
                    </a:lnTo>
                    <a:lnTo>
                      <a:pt x="3010" y="857"/>
                    </a:lnTo>
                    <a:lnTo>
                      <a:pt x="3029" y="857"/>
                    </a:lnTo>
                    <a:lnTo>
                      <a:pt x="3048" y="857"/>
                    </a:lnTo>
                    <a:lnTo>
                      <a:pt x="3048" y="838"/>
                    </a:lnTo>
                    <a:lnTo>
                      <a:pt x="3068" y="838"/>
                    </a:lnTo>
                    <a:lnTo>
                      <a:pt x="3105" y="838"/>
                    </a:lnTo>
                    <a:lnTo>
                      <a:pt x="3124" y="838"/>
                    </a:lnTo>
                    <a:lnTo>
                      <a:pt x="3144" y="838"/>
                    </a:lnTo>
                    <a:lnTo>
                      <a:pt x="3163" y="838"/>
                    </a:lnTo>
                    <a:lnTo>
                      <a:pt x="3163" y="857"/>
                    </a:lnTo>
                    <a:lnTo>
                      <a:pt x="3182" y="857"/>
                    </a:lnTo>
                    <a:lnTo>
                      <a:pt x="3182" y="838"/>
                    </a:lnTo>
                    <a:lnTo>
                      <a:pt x="3182" y="819"/>
                    </a:lnTo>
                    <a:lnTo>
                      <a:pt x="3200" y="819"/>
                    </a:lnTo>
                    <a:lnTo>
                      <a:pt x="3220" y="800"/>
                    </a:lnTo>
                    <a:lnTo>
                      <a:pt x="3239" y="800"/>
                    </a:lnTo>
                    <a:lnTo>
                      <a:pt x="3258" y="819"/>
                    </a:lnTo>
                    <a:lnTo>
                      <a:pt x="3315" y="819"/>
                    </a:lnTo>
                    <a:lnTo>
                      <a:pt x="3315" y="838"/>
                    </a:lnTo>
                    <a:lnTo>
                      <a:pt x="3315" y="857"/>
                    </a:lnTo>
                    <a:lnTo>
                      <a:pt x="3334" y="857"/>
                    </a:lnTo>
                    <a:lnTo>
                      <a:pt x="3353" y="857"/>
                    </a:lnTo>
                    <a:lnTo>
                      <a:pt x="3372" y="857"/>
                    </a:lnTo>
                    <a:lnTo>
                      <a:pt x="3391" y="876"/>
                    </a:lnTo>
                    <a:lnTo>
                      <a:pt x="3410" y="876"/>
                    </a:lnTo>
                    <a:lnTo>
                      <a:pt x="3410" y="895"/>
                    </a:lnTo>
                    <a:lnTo>
                      <a:pt x="3410" y="914"/>
                    </a:lnTo>
                    <a:lnTo>
                      <a:pt x="3410" y="933"/>
                    </a:lnTo>
                    <a:lnTo>
                      <a:pt x="3429" y="952"/>
                    </a:lnTo>
                    <a:lnTo>
                      <a:pt x="3449" y="952"/>
                    </a:lnTo>
                    <a:lnTo>
                      <a:pt x="3486" y="971"/>
                    </a:lnTo>
                    <a:lnTo>
                      <a:pt x="3505" y="971"/>
                    </a:lnTo>
                    <a:lnTo>
                      <a:pt x="3505" y="952"/>
                    </a:lnTo>
                    <a:lnTo>
                      <a:pt x="3525" y="952"/>
                    </a:lnTo>
                    <a:lnTo>
                      <a:pt x="3544" y="952"/>
                    </a:lnTo>
                    <a:lnTo>
                      <a:pt x="3581" y="952"/>
                    </a:lnTo>
                    <a:lnTo>
                      <a:pt x="3601" y="952"/>
                    </a:lnTo>
                    <a:lnTo>
                      <a:pt x="3639" y="952"/>
                    </a:lnTo>
                    <a:lnTo>
                      <a:pt x="3658" y="952"/>
                    </a:lnTo>
                    <a:lnTo>
                      <a:pt x="3677" y="971"/>
                    </a:lnTo>
                    <a:lnTo>
                      <a:pt x="3677" y="990"/>
                    </a:lnTo>
                    <a:lnTo>
                      <a:pt x="3696" y="990"/>
                    </a:lnTo>
                    <a:lnTo>
                      <a:pt x="3715" y="990"/>
                    </a:lnTo>
                    <a:lnTo>
                      <a:pt x="3715" y="971"/>
                    </a:lnTo>
                    <a:lnTo>
                      <a:pt x="3734" y="933"/>
                    </a:lnTo>
                    <a:lnTo>
                      <a:pt x="3734" y="914"/>
                    </a:lnTo>
                    <a:lnTo>
                      <a:pt x="3753" y="914"/>
                    </a:lnTo>
                    <a:lnTo>
                      <a:pt x="3772" y="914"/>
                    </a:lnTo>
                    <a:lnTo>
                      <a:pt x="3810" y="933"/>
                    </a:lnTo>
                    <a:lnTo>
                      <a:pt x="3830" y="933"/>
                    </a:lnTo>
                    <a:lnTo>
                      <a:pt x="3830" y="914"/>
                    </a:lnTo>
                    <a:lnTo>
                      <a:pt x="3830" y="895"/>
                    </a:lnTo>
                    <a:lnTo>
                      <a:pt x="3848" y="895"/>
                    </a:lnTo>
                    <a:lnTo>
                      <a:pt x="3848" y="876"/>
                    </a:lnTo>
                    <a:lnTo>
                      <a:pt x="3867" y="857"/>
                    </a:lnTo>
                    <a:lnTo>
                      <a:pt x="3886" y="838"/>
                    </a:lnTo>
                    <a:lnTo>
                      <a:pt x="3886" y="819"/>
                    </a:lnTo>
                    <a:lnTo>
                      <a:pt x="3925" y="819"/>
                    </a:lnTo>
                    <a:lnTo>
                      <a:pt x="3944" y="800"/>
                    </a:lnTo>
                    <a:lnTo>
                      <a:pt x="3962" y="781"/>
                    </a:lnTo>
                    <a:lnTo>
                      <a:pt x="3962" y="762"/>
                    </a:lnTo>
                    <a:lnTo>
                      <a:pt x="3982" y="762"/>
                    </a:lnTo>
                    <a:lnTo>
                      <a:pt x="3982" y="742"/>
                    </a:lnTo>
                    <a:lnTo>
                      <a:pt x="4001" y="742"/>
                    </a:lnTo>
                    <a:lnTo>
                      <a:pt x="4020" y="742"/>
                    </a:lnTo>
                    <a:lnTo>
                      <a:pt x="4039" y="762"/>
                    </a:lnTo>
                    <a:lnTo>
                      <a:pt x="4153" y="723"/>
                    </a:lnTo>
                    <a:lnTo>
                      <a:pt x="4172" y="723"/>
                    </a:lnTo>
                    <a:lnTo>
                      <a:pt x="4191" y="705"/>
                    </a:lnTo>
                    <a:lnTo>
                      <a:pt x="4211" y="666"/>
                    </a:lnTo>
                    <a:lnTo>
                      <a:pt x="4229" y="666"/>
                    </a:lnTo>
                    <a:lnTo>
                      <a:pt x="4229" y="647"/>
                    </a:lnTo>
                    <a:lnTo>
                      <a:pt x="4248" y="647"/>
                    </a:lnTo>
                    <a:lnTo>
                      <a:pt x="4267" y="666"/>
                    </a:lnTo>
                    <a:lnTo>
                      <a:pt x="4287" y="647"/>
                    </a:lnTo>
                    <a:lnTo>
                      <a:pt x="4306" y="647"/>
                    </a:lnTo>
                    <a:lnTo>
                      <a:pt x="4306" y="666"/>
                    </a:lnTo>
                    <a:lnTo>
                      <a:pt x="4324" y="666"/>
                    </a:lnTo>
                    <a:lnTo>
                      <a:pt x="4343" y="666"/>
                    </a:lnTo>
                    <a:lnTo>
                      <a:pt x="4343" y="647"/>
                    </a:lnTo>
                    <a:lnTo>
                      <a:pt x="4363" y="647"/>
                    </a:lnTo>
                    <a:lnTo>
                      <a:pt x="4382" y="647"/>
                    </a:lnTo>
                    <a:lnTo>
                      <a:pt x="4382" y="666"/>
                    </a:lnTo>
                    <a:lnTo>
                      <a:pt x="4401" y="686"/>
                    </a:lnTo>
                    <a:lnTo>
                      <a:pt x="4420" y="686"/>
                    </a:lnTo>
                    <a:lnTo>
                      <a:pt x="4439" y="686"/>
                    </a:lnTo>
                    <a:lnTo>
                      <a:pt x="4439" y="666"/>
                    </a:lnTo>
                    <a:lnTo>
                      <a:pt x="4458" y="628"/>
                    </a:lnTo>
                    <a:lnTo>
                      <a:pt x="4477" y="628"/>
                    </a:lnTo>
                    <a:lnTo>
                      <a:pt x="4477" y="609"/>
                    </a:lnTo>
                    <a:lnTo>
                      <a:pt x="4515" y="590"/>
                    </a:lnTo>
                    <a:lnTo>
                      <a:pt x="4534" y="590"/>
                    </a:lnTo>
                    <a:lnTo>
                      <a:pt x="4534" y="571"/>
                    </a:lnTo>
                    <a:lnTo>
                      <a:pt x="4534" y="552"/>
                    </a:lnTo>
                    <a:lnTo>
                      <a:pt x="4534" y="495"/>
                    </a:lnTo>
                    <a:lnTo>
                      <a:pt x="4515" y="457"/>
                    </a:lnTo>
                    <a:lnTo>
                      <a:pt x="4515" y="438"/>
                    </a:lnTo>
                    <a:lnTo>
                      <a:pt x="4534" y="438"/>
                    </a:lnTo>
                    <a:lnTo>
                      <a:pt x="4553" y="438"/>
                    </a:lnTo>
                    <a:lnTo>
                      <a:pt x="4591" y="438"/>
                    </a:lnTo>
                    <a:lnTo>
                      <a:pt x="4610" y="438"/>
                    </a:lnTo>
                    <a:lnTo>
                      <a:pt x="4629" y="419"/>
                    </a:lnTo>
                    <a:lnTo>
                      <a:pt x="4648" y="419"/>
                    </a:lnTo>
                    <a:lnTo>
                      <a:pt x="4668" y="419"/>
                    </a:lnTo>
                    <a:lnTo>
                      <a:pt x="4687" y="419"/>
                    </a:lnTo>
                    <a:lnTo>
                      <a:pt x="4705" y="419"/>
                    </a:lnTo>
                    <a:lnTo>
                      <a:pt x="4724" y="419"/>
                    </a:lnTo>
                    <a:lnTo>
                      <a:pt x="4724" y="400"/>
                    </a:lnTo>
                    <a:lnTo>
                      <a:pt x="4744" y="400"/>
                    </a:lnTo>
                    <a:lnTo>
                      <a:pt x="4763" y="381"/>
                    </a:lnTo>
                    <a:lnTo>
                      <a:pt x="4782" y="324"/>
                    </a:lnTo>
                    <a:lnTo>
                      <a:pt x="4820" y="285"/>
                    </a:lnTo>
                    <a:lnTo>
                      <a:pt x="4820" y="266"/>
                    </a:lnTo>
                    <a:lnTo>
                      <a:pt x="4839" y="266"/>
                    </a:lnTo>
                    <a:lnTo>
                      <a:pt x="4839" y="247"/>
                    </a:lnTo>
                    <a:lnTo>
                      <a:pt x="4858" y="209"/>
                    </a:lnTo>
                    <a:lnTo>
                      <a:pt x="4877" y="171"/>
                    </a:lnTo>
                    <a:lnTo>
                      <a:pt x="4896" y="190"/>
                    </a:lnTo>
                    <a:lnTo>
                      <a:pt x="4915" y="209"/>
                    </a:lnTo>
                    <a:lnTo>
                      <a:pt x="4934" y="209"/>
                    </a:lnTo>
                    <a:lnTo>
                      <a:pt x="4953" y="209"/>
                    </a:lnTo>
                    <a:lnTo>
                      <a:pt x="4972" y="190"/>
                    </a:lnTo>
                    <a:lnTo>
                      <a:pt x="4991" y="190"/>
                    </a:lnTo>
                    <a:lnTo>
                      <a:pt x="5010" y="190"/>
                    </a:lnTo>
                    <a:lnTo>
                      <a:pt x="5068" y="171"/>
                    </a:lnTo>
                    <a:lnTo>
                      <a:pt x="5086" y="171"/>
                    </a:lnTo>
                    <a:lnTo>
                      <a:pt x="5105" y="171"/>
                    </a:lnTo>
                    <a:lnTo>
                      <a:pt x="5105" y="190"/>
                    </a:lnTo>
                    <a:lnTo>
                      <a:pt x="5125" y="190"/>
                    </a:lnTo>
                    <a:lnTo>
                      <a:pt x="5125" y="209"/>
                    </a:lnTo>
                    <a:lnTo>
                      <a:pt x="5125" y="229"/>
                    </a:lnTo>
                    <a:lnTo>
                      <a:pt x="5125" y="247"/>
                    </a:lnTo>
                    <a:lnTo>
                      <a:pt x="5144" y="247"/>
                    </a:lnTo>
                    <a:lnTo>
                      <a:pt x="5163" y="247"/>
                    </a:lnTo>
                    <a:lnTo>
                      <a:pt x="5182" y="247"/>
                    </a:lnTo>
                    <a:lnTo>
                      <a:pt x="5201" y="247"/>
                    </a:lnTo>
                    <a:lnTo>
                      <a:pt x="5220" y="229"/>
                    </a:lnTo>
                    <a:lnTo>
                      <a:pt x="5220" y="247"/>
                    </a:lnTo>
                    <a:lnTo>
                      <a:pt x="5239" y="247"/>
                    </a:lnTo>
                    <a:lnTo>
                      <a:pt x="5239" y="266"/>
                    </a:lnTo>
                    <a:lnTo>
                      <a:pt x="5239" y="285"/>
                    </a:lnTo>
                    <a:lnTo>
                      <a:pt x="5258" y="285"/>
                    </a:lnTo>
                    <a:lnTo>
                      <a:pt x="5258" y="305"/>
                    </a:lnTo>
                    <a:lnTo>
                      <a:pt x="5277" y="305"/>
                    </a:lnTo>
                    <a:lnTo>
                      <a:pt x="5277" y="285"/>
                    </a:lnTo>
                    <a:lnTo>
                      <a:pt x="5296" y="285"/>
                    </a:lnTo>
                    <a:lnTo>
                      <a:pt x="5315" y="305"/>
                    </a:lnTo>
                    <a:lnTo>
                      <a:pt x="5315" y="324"/>
                    </a:lnTo>
                    <a:lnTo>
                      <a:pt x="5334" y="324"/>
                    </a:lnTo>
                    <a:lnTo>
                      <a:pt x="5315" y="324"/>
                    </a:lnTo>
                    <a:lnTo>
                      <a:pt x="5315" y="343"/>
                    </a:lnTo>
                    <a:lnTo>
                      <a:pt x="5315" y="381"/>
                    </a:lnTo>
                    <a:lnTo>
                      <a:pt x="5315" y="400"/>
                    </a:lnTo>
                    <a:lnTo>
                      <a:pt x="5315" y="419"/>
                    </a:lnTo>
                    <a:lnTo>
                      <a:pt x="5315" y="438"/>
                    </a:lnTo>
                    <a:lnTo>
                      <a:pt x="5315" y="457"/>
                    </a:lnTo>
                    <a:lnTo>
                      <a:pt x="5315" y="476"/>
                    </a:lnTo>
                    <a:lnTo>
                      <a:pt x="5315" y="495"/>
                    </a:lnTo>
                    <a:lnTo>
                      <a:pt x="5334" y="495"/>
                    </a:lnTo>
                    <a:lnTo>
                      <a:pt x="5353" y="514"/>
                    </a:lnTo>
                    <a:lnTo>
                      <a:pt x="5353" y="533"/>
                    </a:lnTo>
                    <a:lnTo>
                      <a:pt x="5353" y="571"/>
                    </a:lnTo>
                    <a:lnTo>
                      <a:pt x="5353" y="590"/>
                    </a:lnTo>
                    <a:lnTo>
                      <a:pt x="5372" y="609"/>
                    </a:lnTo>
                    <a:lnTo>
                      <a:pt x="5391" y="609"/>
                    </a:lnTo>
                    <a:lnTo>
                      <a:pt x="5448" y="647"/>
                    </a:lnTo>
                    <a:lnTo>
                      <a:pt x="5486" y="647"/>
                    </a:lnTo>
                    <a:lnTo>
                      <a:pt x="5506" y="666"/>
                    </a:lnTo>
                    <a:lnTo>
                      <a:pt x="5486" y="666"/>
                    </a:lnTo>
                    <a:lnTo>
                      <a:pt x="5486" y="686"/>
                    </a:lnTo>
                    <a:lnTo>
                      <a:pt x="5506" y="705"/>
                    </a:lnTo>
                    <a:lnTo>
                      <a:pt x="5506" y="723"/>
                    </a:lnTo>
                    <a:lnTo>
                      <a:pt x="5506" y="762"/>
                    </a:lnTo>
                    <a:lnTo>
                      <a:pt x="5506" y="781"/>
                    </a:lnTo>
                    <a:lnTo>
                      <a:pt x="5506" y="800"/>
                    </a:lnTo>
                    <a:lnTo>
                      <a:pt x="5486" y="819"/>
                    </a:lnTo>
                    <a:lnTo>
                      <a:pt x="5467" y="838"/>
                    </a:lnTo>
                    <a:lnTo>
                      <a:pt x="5467" y="857"/>
                    </a:lnTo>
                    <a:lnTo>
                      <a:pt x="5448" y="876"/>
                    </a:lnTo>
                    <a:lnTo>
                      <a:pt x="5467" y="876"/>
                    </a:lnTo>
                    <a:lnTo>
                      <a:pt x="5486" y="876"/>
                    </a:lnTo>
                    <a:lnTo>
                      <a:pt x="5506" y="895"/>
                    </a:lnTo>
                    <a:lnTo>
                      <a:pt x="5525" y="895"/>
                    </a:lnTo>
                    <a:lnTo>
                      <a:pt x="5544" y="914"/>
                    </a:lnTo>
                    <a:lnTo>
                      <a:pt x="5562" y="914"/>
                    </a:lnTo>
                    <a:lnTo>
                      <a:pt x="5582" y="914"/>
                    </a:lnTo>
                    <a:lnTo>
                      <a:pt x="5639" y="895"/>
                    </a:lnTo>
                    <a:lnTo>
                      <a:pt x="5658" y="876"/>
                    </a:lnTo>
                    <a:lnTo>
                      <a:pt x="5658" y="857"/>
                    </a:lnTo>
                    <a:lnTo>
                      <a:pt x="5677" y="838"/>
                    </a:lnTo>
                    <a:lnTo>
                      <a:pt x="5715" y="838"/>
                    </a:lnTo>
                    <a:lnTo>
                      <a:pt x="5734" y="819"/>
                    </a:lnTo>
                    <a:lnTo>
                      <a:pt x="5753" y="800"/>
                    </a:lnTo>
                    <a:lnTo>
                      <a:pt x="5772" y="781"/>
                    </a:lnTo>
                    <a:lnTo>
                      <a:pt x="5791" y="800"/>
                    </a:lnTo>
                    <a:lnTo>
                      <a:pt x="5811" y="800"/>
                    </a:lnTo>
                    <a:lnTo>
                      <a:pt x="5829" y="800"/>
                    </a:lnTo>
                    <a:lnTo>
                      <a:pt x="5848" y="800"/>
                    </a:lnTo>
                    <a:lnTo>
                      <a:pt x="5848" y="781"/>
                    </a:lnTo>
                    <a:lnTo>
                      <a:pt x="5848" y="742"/>
                    </a:lnTo>
                    <a:lnTo>
                      <a:pt x="5867" y="723"/>
                    </a:lnTo>
                    <a:lnTo>
                      <a:pt x="5906" y="552"/>
                    </a:lnTo>
                    <a:lnTo>
                      <a:pt x="5925" y="514"/>
                    </a:lnTo>
                    <a:lnTo>
                      <a:pt x="5963" y="514"/>
                    </a:lnTo>
                    <a:lnTo>
                      <a:pt x="5982" y="514"/>
                    </a:lnTo>
                    <a:lnTo>
                      <a:pt x="5982" y="533"/>
                    </a:lnTo>
                    <a:lnTo>
                      <a:pt x="6001" y="533"/>
                    </a:lnTo>
                    <a:lnTo>
                      <a:pt x="6001" y="552"/>
                    </a:lnTo>
                    <a:lnTo>
                      <a:pt x="6020" y="552"/>
                    </a:lnTo>
                    <a:lnTo>
                      <a:pt x="6039" y="552"/>
                    </a:lnTo>
                    <a:lnTo>
                      <a:pt x="6077" y="533"/>
                    </a:lnTo>
                    <a:lnTo>
                      <a:pt x="6096" y="514"/>
                    </a:lnTo>
                    <a:lnTo>
                      <a:pt x="6153" y="495"/>
                    </a:lnTo>
                    <a:lnTo>
                      <a:pt x="6192" y="495"/>
                    </a:lnTo>
                    <a:lnTo>
                      <a:pt x="6192" y="476"/>
                    </a:lnTo>
                    <a:lnTo>
                      <a:pt x="6248" y="419"/>
                    </a:lnTo>
                    <a:lnTo>
                      <a:pt x="6268" y="419"/>
                    </a:lnTo>
                    <a:lnTo>
                      <a:pt x="6268" y="381"/>
                    </a:lnTo>
                    <a:lnTo>
                      <a:pt x="6268" y="361"/>
                    </a:lnTo>
                    <a:lnTo>
                      <a:pt x="6268" y="343"/>
                    </a:lnTo>
                    <a:lnTo>
                      <a:pt x="6248" y="324"/>
                    </a:lnTo>
                    <a:lnTo>
                      <a:pt x="6248" y="305"/>
                    </a:lnTo>
                    <a:lnTo>
                      <a:pt x="6248" y="285"/>
                    </a:lnTo>
                    <a:lnTo>
                      <a:pt x="6268" y="285"/>
                    </a:lnTo>
                    <a:lnTo>
                      <a:pt x="6287" y="266"/>
                    </a:lnTo>
                    <a:lnTo>
                      <a:pt x="6344" y="266"/>
                    </a:lnTo>
                    <a:lnTo>
                      <a:pt x="6382" y="247"/>
                    </a:lnTo>
                    <a:lnTo>
                      <a:pt x="6401" y="247"/>
                    </a:lnTo>
                    <a:lnTo>
                      <a:pt x="6420" y="247"/>
                    </a:lnTo>
                    <a:lnTo>
                      <a:pt x="6439" y="247"/>
                    </a:lnTo>
                    <a:lnTo>
                      <a:pt x="6458" y="229"/>
                    </a:lnTo>
                    <a:lnTo>
                      <a:pt x="6458" y="209"/>
                    </a:lnTo>
                    <a:lnTo>
                      <a:pt x="6439" y="152"/>
                    </a:lnTo>
                    <a:lnTo>
                      <a:pt x="6439" y="133"/>
                    </a:lnTo>
                    <a:lnTo>
                      <a:pt x="6458" y="114"/>
                    </a:lnTo>
                    <a:lnTo>
                      <a:pt x="6477" y="114"/>
                    </a:lnTo>
                    <a:lnTo>
                      <a:pt x="6515" y="114"/>
                    </a:lnTo>
                    <a:lnTo>
                      <a:pt x="6705" y="19"/>
                    </a:lnTo>
                    <a:lnTo>
                      <a:pt x="6725" y="0"/>
                    </a:lnTo>
                    <a:lnTo>
                      <a:pt x="6744" y="0"/>
                    </a:lnTo>
                    <a:lnTo>
                      <a:pt x="6782" y="19"/>
                    </a:lnTo>
                    <a:lnTo>
                      <a:pt x="6820" y="38"/>
                    </a:lnTo>
                    <a:lnTo>
                      <a:pt x="6839" y="57"/>
                    </a:lnTo>
                    <a:lnTo>
                      <a:pt x="6858" y="95"/>
                    </a:lnTo>
                    <a:lnTo>
                      <a:pt x="6877" y="114"/>
                    </a:lnTo>
                    <a:lnTo>
                      <a:pt x="6877" y="133"/>
                    </a:lnTo>
                    <a:lnTo>
                      <a:pt x="6877" y="152"/>
                    </a:lnTo>
                    <a:lnTo>
                      <a:pt x="6896" y="152"/>
                    </a:lnTo>
                    <a:lnTo>
                      <a:pt x="6934" y="152"/>
                    </a:lnTo>
                    <a:lnTo>
                      <a:pt x="6953" y="152"/>
                    </a:lnTo>
                    <a:lnTo>
                      <a:pt x="6953" y="171"/>
                    </a:lnTo>
                    <a:lnTo>
                      <a:pt x="6991" y="171"/>
                    </a:lnTo>
                    <a:lnTo>
                      <a:pt x="7067" y="190"/>
                    </a:lnTo>
                    <a:lnTo>
                      <a:pt x="7086" y="209"/>
                    </a:lnTo>
                    <a:lnTo>
                      <a:pt x="7106" y="229"/>
                    </a:lnTo>
                    <a:lnTo>
                      <a:pt x="7106" y="247"/>
                    </a:lnTo>
                    <a:lnTo>
                      <a:pt x="7125" y="247"/>
                    </a:lnTo>
                    <a:lnTo>
                      <a:pt x="7144" y="247"/>
                    </a:lnTo>
                    <a:lnTo>
                      <a:pt x="7182" y="247"/>
                    </a:lnTo>
                    <a:lnTo>
                      <a:pt x="7220" y="229"/>
                    </a:lnTo>
                    <a:lnTo>
                      <a:pt x="7239" y="229"/>
                    </a:lnTo>
                    <a:lnTo>
                      <a:pt x="7258" y="247"/>
                    </a:lnTo>
                    <a:lnTo>
                      <a:pt x="7277" y="247"/>
                    </a:lnTo>
                    <a:lnTo>
                      <a:pt x="7296" y="247"/>
                    </a:lnTo>
                    <a:lnTo>
                      <a:pt x="7296" y="266"/>
                    </a:lnTo>
                    <a:lnTo>
                      <a:pt x="7315" y="285"/>
                    </a:lnTo>
                    <a:lnTo>
                      <a:pt x="7353" y="285"/>
                    </a:lnTo>
                    <a:lnTo>
                      <a:pt x="7372" y="305"/>
                    </a:lnTo>
                    <a:lnTo>
                      <a:pt x="7372" y="324"/>
                    </a:lnTo>
                    <a:lnTo>
                      <a:pt x="7411" y="419"/>
                    </a:lnTo>
                    <a:lnTo>
                      <a:pt x="7430" y="438"/>
                    </a:lnTo>
                    <a:lnTo>
                      <a:pt x="7448" y="438"/>
                    </a:lnTo>
                    <a:lnTo>
                      <a:pt x="7448" y="419"/>
                    </a:lnTo>
                    <a:lnTo>
                      <a:pt x="7467" y="400"/>
                    </a:lnTo>
                    <a:lnTo>
                      <a:pt x="7467" y="361"/>
                    </a:lnTo>
                    <a:lnTo>
                      <a:pt x="7467" y="324"/>
                    </a:lnTo>
                    <a:lnTo>
                      <a:pt x="7506" y="285"/>
                    </a:lnTo>
                    <a:lnTo>
                      <a:pt x="7525" y="285"/>
                    </a:lnTo>
                    <a:lnTo>
                      <a:pt x="7563" y="305"/>
                    </a:lnTo>
                    <a:lnTo>
                      <a:pt x="7582" y="324"/>
                    </a:lnTo>
                    <a:lnTo>
                      <a:pt x="7582" y="343"/>
                    </a:lnTo>
                    <a:lnTo>
                      <a:pt x="7544" y="400"/>
                    </a:lnTo>
                    <a:lnTo>
                      <a:pt x="7563" y="419"/>
                    </a:lnTo>
                    <a:lnTo>
                      <a:pt x="7582" y="457"/>
                    </a:lnTo>
                    <a:lnTo>
                      <a:pt x="7601" y="457"/>
                    </a:lnTo>
                    <a:lnTo>
                      <a:pt x="7620" y="476"/>
                    </a:lnTo>
                    <a:lnTo>
                      <a:pt x="7639" y="476"/>
                    </a:lnTo>
                    <a:lnTo>
                      <a:pt x="7677" y="476"/>
                    </a:lnTo>
                    <a:lnTo>
                      <a:pt x="7696" y="457"/>
                    </a:lnTo>
                    <a:lnTo>
                      <a:pt x="7715" y="457"/>
                    </a:lnTo>
                    <a:lnTo>
                      <a:pt x="7734" y="438"/>
                    </a:lnTo>
                    <a:lnTo>
                      <a:pt x="7734" y="457"/>
                    </a:lnTo>
                    <a:lnTo>
                      <a:pt x="7753" y="457"/>
                    </a:lnTo>
                    <a:lnTo>
                      <a:pt x="7753" y="476"/>
                    </a:lnTo>
                    <a:lnTo>
                      <a:pt x="7753" y="495"/>
                    </a:lnTo>
                    <a:lnTo>
                      <a:pt x="7734" y="514"/>
                    </a:lnTo>
                    <a:lnTo>
                      <a:pt x="7734" y="533"/>
                    </a:lnTo>
                    <a:lnTo>
                      <a:pt x="7734" y="552"/>
                    </a:lnTo>
                    <a:lnTo>
                      <a:pt x="7734" y="571"/>
                    </a:lnTo>
                    <a:lnTo>
                      <a:pt x="7734" y="590"/>
                    </a:lnTo>
                    <a:lnTo>
                      <a:pt x="7753" y="609"/>
                    </a:lnTo>
                    <a:lnTo>
                      <a:pt x="7753" y="647"/>
                    </a:lnTo>
                    <a:lnTo>
                      <a:pt x="7792" y="742"/>
                    </a:lnTo>
                    <a:lnTo>
                      <a:pt x="7810" y="762"/>
                    </a:lnTo>
                    <a:lnTo>
                      <a:pt x="7829" y="819"/>
                    </a:lnTo>
                    <a:lnTo>
                      <a:pt x="7829" y="838"/>
                    </a:lnTo>
                    <a:lnTo>
                      <a:pt x="7848" y="838"/>
                    </a:lnTo>
                    <a:lnTo>
                      <a:pt x="7848" y="857"/>
                    </a:lnTo>
                    <a:lnTo>
                      <a:pt x="7868" y="857"/>
                    </a:lnTo>
                    <a:lnTo>
                      <a:pt x="7887" y="857"/>
                    </a:lnTo>
                    <a:lnTo>
                      <a:pt x="7906" y="857"/>
                    </a:lnTo>
                    <a:lnTo>
                      <a:pt x="7924" y="876"/>
                    </a:lnTo>
                    <a:lnTo>
                      <a:pt x="7944" y="876"/>
                    </a:lnTo>
                    <a:lnTo>
                      <a:pt x="7963" y="876"/>
                    </a:lnTo>
                    <a:lnTo>
                      <a:pt x="8001" y="895"/>
                    </a:lnTo>
                    <a:lnTo>
                      <a:pt x="8020" y="895"/>
                    </a:lnTo>
                    <a:lnTo>
                      <a:pt x="8020" y="914"/>
                    </a:lnTo>
                    <a:lnTo>
                      <a:pt x="8020" y="933"/>
                    </a:lnTo>
                    <a:lnTo>
                      <a:pt x="8020" y="952"/>
                    </a:lnTo>
                    <a:lnTo>
                      <a:pt x="8001" y="971"/>
                    </a:lnTo>
                    <a:lnTo>
                      <a:pt x="8001" y="990"/>
                    </a:lnTo>
                    <a:lnTo>
                      <a:pt x="7982" y="1009"/>
                    </a:lnTo>
                    <a:lnTo>
                      <a:pt x="7982" y="1028"/>
                    </a:lnTo>
                    <a:lnTo>
                      <a:pt x="7982" y="1047"/>
                    </a:lnTo>
                    <a:lnTo>
                      <a:pt x="8001" y="1047"/>
                    </a:lnTo>
                    <a:lnTo>
                      <a:pt x="8020" y="1067"/>
                    </a:lnTo>
                    <a:lnTo>
                      <a:pt x="8039" y="1067"/>
                    </a:lnTo>
                    <a:lnTo>
                      <a:pt x="8020" y="1086"/>
                    </a:lnTo>
                    <a:lnTo>
                      <a:pt x="8020" y="1123"/>
                    </a:lnTo>
                    <a:lnTo>
                      <a:pt x="8001" y="1123"/>
                    </a:lnTo>
                    <a:lnTo>
                      <a:pt x="8001" y="1143"/>
                    </a:lnTo>
                    <a:lnTo>
                      <a:pt x="8001" y="1162"/>
                    </a:lnTo>
                    <a:lnTo>
                      <a:pt x="8020" y="1200"/>
                    </a:lnTo>
                    <a:lnTo>
                      <a:pt x="8058" y="1276"/>
                    </a:lnTo>
                    <a:lnTo>
                      <a:pt x="8058" y="1295"/>
                    </a:lnTo>
                    <a:lnTo>
                      <a:pt x="8077" y="1295"/>
                    </a:lnTo>
                    <a:lnTo>
                      <a:pt x="8096" y="1314"/>
                    </a:lnTo>
                    <a:lnTo>
                      <a:pt x="8115" y="1314"/>
                    </a:lnTo>
                    <a:lnTo>
                      <a:pt x="8115" y="1333"/>
                    </a:lnTo>
                    <a:lnTo>
                      <a:pt x="8115" y="1352"/>
                    </a:lnTo>
                    <a:lnTo>
                      <a:pt x="8173" y="1409"/>
                    </a:lnTo>
                    <a:lnTo>
                      <a:pt x="8191" y="1409"/>
                    </a:lnTo>
                    <a:lnTo>
                      <a:pt x="8191" y="1428"/>
                    </a:lnTo>
                    <a:lnTo>
                      <a:pt x="8229" y="1485"/>
                    </a:lnTo>
                    <a:lnTo>
                      <a:pt x="8229" y="1504"/>
                    </a:lnTo>
                    <a:lnTo>
                      <a:pt x="8229" y="1562"/>
                    </a:lnTo>
                    <a:lnTo>
                      <a:pt x="8229" y="1600"/>
                    </a:lnTo>
                    <a:lnTo>
                      <a:pt x="8229" y="1695"/>
                    </a:lnTo>
                    <a:lnTo>
                      <a:pt x="8210" y="1714"/>
                    </a:lnTo>
                    <a:lnTo>
                      <a:pt x="8210" y="1733"/>
                    </a:lnTo>
                    <a:lnTo>
                      <a:pt x="8191" y="1752"/>
                    </a:lnTo>
                    <a:lnTo>
                      <a:pt x="8191" y="1771"/>
                    </a:lnTo>
                    <a:lnTo>
                      <a:pt x="8173" y="1790"/>
                    </a:lnTo>
                    <a:lnTo>
                      <a:pt x="8173" y="1809"/>
                    </a:lnTo>
                    <a:lnTo>
                      <a:pt x="8191" y="1866"/>
                    </a:lnTo>
                    <a:lnTo>
                      <a:pt x="8191" y="1885"/>
                    </a:lnTo>
                    <a:lnTo>
                      <a:pt x="8191" y="1924"/>
                    </a:lnTo>
                    <a:lnTo>
                      <a:pt x="8191" y="1943"/>
                    </a:lnTo>
                    <a:lnTo>
                      <a:pt x="8191" y="1961"/>
                    </a:lnTo>
                    <a:lnTo>
                      <a:pt x="8210" y="1961"/>
                    </a:lnTo>
                    <a:lnTo>
                      <a:pt x="8229" y="1981"/>
                    </a:lnTo>
                    <a:lnTo>
                      <a:pt x="8229" y="2000"/>
                    </a:lnTo>
                    <a:lnTo>
                      <a:pt x="8229" y="2019"/>
                    </a:lnTo>
                    <a:lnTo>
                      <a:pt x="8210" y="2019"/>
                    </a:lnTo>
                    <a:lnTo>
                      <a:pt x="8210" y="2038"/>
                    </a:lnTo>
                    <a:lnTo>
                      <a:pt x="8191" y="2038"/>
                    </a:lnTo>
                    <a:lnTo>
                      <a:pt x="8153" y="2076"/>
                    </a:lnTo>
                    <a:lnTo>
                      <a:pt x="8058" y="2114"/>
                    </a:lnTo>
                    <a:lnTo>
                      <a:pt x="8020" y="2114"/>
                    </a:lnTo>
                    <a:lnTo>
                      <a:pt x="7982" y="2095"/>
                    </a:lnTo>
                    <a:lnTo>
                      <a:pt x="7944" y="2076"/>
                    </a:lnTo>
                    <a:lnTo>
                      <a:pt x="7924" y="2076"/>
                    </a:lnTo>
                    <a:lnTo>
                      <a:pt x="7887" y="2076"/>
                    </a:lnTo>
                    <a:lnTo>
                      <a:pt x="7868" y="2076"/>
                    </a:lnTo>
                    <a:lnTo>
                      <a:pt x="7848" y="2076"/>
                    </a:lnTo>
                    <a:lnTo>
                      <a:pt x="7829" y="2095"/>
                    </a:lnTo>
                    <a:lnTo>
                      <a:pt x="7829" y="2133"/>
                    </a:lnTo>
                    <a:lnTo>
                      <a:pt x="7792" y="2190"/>
                    </a:lnTo>
                    <a:lnTo>
                      <a:pt x="7792" y="2210"/>
                    </a:lnTo>
                    <a:lnTo>
                      <a:pt x="7792" y="2228"/>
                    </a:lnTo>
                    <a:lnTo>
                      <a:pt x="7792" y="2247"/>
                    </a:lnTo>
                    <a:lnTo>
                      <a:pt x="7810" y="2247"/>
                    </a:lnTo>
                    <a:lnTo>
                      <a:pt x="7829" y="2266"/>
                    </a:lnTo>
                    <a:lnTo>
                      <a:pt x="7829" y="2286"/>
                    </a:lnTo>
                    <a:lnTo>
                      <a:pt x="7848" y="2305"/>
                    </a:lnTo>
                    <a:lnTo>
                      <a:pt x="7848" y="2324"/>
                    </a:lnTo>
                    <a:lnTo>
                      <a:pt x="7868" y="2324"/>
                    </a:lnTo>
                    <a:lnTo>
                      <a:pt x="7887" y="2342"/>
                    </a:lnTo>
                    <a:lnTo>
                      <a:pt x="7887" y="2362"/>
                    </a:lnTo>
                    <a:lnTo>
                      <a:pt x="7906" y="2362"/>
                    </a:lnTo>
                    <a:lnTo>
                      <a:pt x="7924" y="2381"/>
                    </a:lnTo>
                    <a:lnTo>
                      <a:pt x="7924" y="2400"/>
                    </a:lnTo>
                    <a:lnTo>
                      <a:pt x="7944" y="2419"/>
                    </a:lnTo>
                    <a:lnTo>
                      <a:pt x="7944" y="2457"/>
                    </a:lnTo>
                    <a:lnTo>
                      <a:pt x="7944" y="2476"/>
                    </a:lnTo>
                    <a:lnTo>
                      <a:pt x="7963" y="2495"/>
                    </a:lnTo>
                    <a:lnTo>
                      <a:pt x="7963" y="2514"/>
                    </a:lnTo>
                    <a:lnTo>
                      <a:pt x="7982" y="2514"/>
                    </a:lnTo>
                    <a:lnTo>
                      <a:pt x="8020" y="2533"/>
                    </a:lnTo>
                    <a:lnTo>
                      <a:pt x="8039" y="2552"/>
                    </a:lnTo>
                    <a:lnTo>
                      <a:pt x="8039" y="2571"/>
                    </a:lnTo>
                    <a:lnTo>
                      <a:pt x="8039" y="2590"/>
                    </a:lnTo>
                    <a:lnTo>
                      <a:pt x="8039" y="2609"/>
                    </a:lnTo>
                    <a:lnTo>
                      <a:pt x="8039" y="2647"/>
                    </a:lnTo>
                    <a:lnTo>
                      <a:pt x="8039" y="2667"/>
                    </a:lnTo>
                    <a:lnTo>
                      <a:pt x="8020" y="2686"/>
                    </a:lnTo>
                    <a:lnTo>
                      <a:pt x="8020" y="2704"/>
                    </a:lnTo>
                    <a:lnTo>
                      <a:pt x="8039" y="2723"/>
                    </a:lnTo>
                    <a:lnTo>
                      <a:pt x="8058" y="2723"/>
                    </a:lnTo>
                    <a:lnTo>
                      <a:pt x="8077" y="2743"/>
                    </a:lnTo>
                    <a:lnTo>
                      <a:pt x="8096" y="2743"/>
                    </a:lnTo>
                    <a:lnTo>
                      <a:pt x="8115" y="2743"/>
                    </a:lnTo>
                    <a:lnTo>
                      <a:pt x="8134" y="2743"/>
                    </a:lnTo>
                    <a:lnTo>
                      <a:pt x="8153" y="2762"/>
                    </a:lnTo>
                    <a:lnTo>
                      <a:pt x="8173" y="2762"/>
                    </a:lnTo>
                    <a:lnTo>
                      <a:pt x="8173" y="2781"/>
                    </a:lnTo>
                    <a:lnTo>
                      <a:pt x="8173" y="2800"/>
                    </a:lnTo>
                    <a:lnTo>
                      <a:pt x="8191" y="2819"/>
                    </a:lnTo>
                    <a:lnTo>
                      <a:pt x="8210" y="2857"/>
                    </a:lnTo>
                    <a:lnTo>
                      <a:pt x="8249" y="2857"/>
                    </a:lnTo>
                    <a:lnTo>
                      <a:pt x="8268" y="2876"/>
                    </a:lnTo>
                    <a:lnTo>
                      <a:pt x="8305" y="2876"/>
                    </a:lnTo>
                    <a:lnTo>
                      <a:pt x="8325" y="2895"/>
                    </a:lnTo>
                    <a:lnTo>
                      <a:pt x="8344" y="2876"/>
                    </a:lnTo>
                    <a:lnTo>
                      <a:pt x="8363" y="2857"/>
                    </a:lnTo>
                    <a:lnTo>
                      <a:pt x="8420" y="2857"/>
                    </a:lnTo>
                    <a:lnTo>
                      <a:pt x="8458" y="2857"/>
                    </a:lnTo>
                    <a:lnTo>
                      <a:pt x="8515" y="2838"/>
                    </a:lnTo>
                    <a:close/>
                    <a:moveTo>
                      <a:pt x="7144" y="4648"/>
                    </a:moveTo>
                    <a:lnTo>
                      <a:pt x="7163" y="4628"/>
                    </a:lnTo>
                    <a:lnTo>
                      <a:pt x="7182" y="4628"/>
                    </a:lnTo>
                    <a:lnTo>
                      <a:pt x="7182" y="4704"/>
                    </a:lnTo>
                    <a:lnTo>
                      <a:pt x="7182" y="4724"/>
                    </a:lnTo>
                    <a:lnTo>
                      <a:pt x="7163" y="4724"/>
                    </a:lnTo>
                    <a:lnTo>
                      <a:pt x="7182" y="4743"/>
                    </a:lnTo>
                    <a:lnTo>
                      <a:pt x="7163" y="4743"/>
                    </a:lnTo>
                    <a:lnTo>
                      <a:pt x="7163" y="4762"/>
                    </a:lnTo>
                    <a:lnTo>
                      <a:pt x="7163" y="4781"/>
                    </a:lnTo>
                    <a:lnTo>
                      <a:pt x="7144" y="4800"/>
                    </a:lnTo>
                    <a:lnTo>
                      <a:pt x="7163" y="4800"/>
                    </a:lnTo>
                    <a:lnTo>
                      <a:pt x="7163" y="4819"/>
                    </a:lnTo>
                    <a:lnTo>
                      <a:pt x="7163" y="4838"/>
                    </a:lnTo>
                    <a:lnTo>
                      <a:pt x="7182" y="4838"/>
                    </a:lnTo>
                    <a:lnTo>
                      <a:pt x="7182" y="4857"/>
                    </a:lnTo>
                    <a:lnTo>
                      <a:pt x="7182" y="4876"/>
                    </a:lnTo>
                    <a:lnTo>
                      <a:pt x="7182" y="4914"/>
                    </a:lnTo>
                    <a:lnTo>
                      <a:pt x="7163" y="4914"/>
                    </a:lnTo>
                    <a:lnTo>
                      <a:pt x="7163" y="4895"/>
                    </a:lnTo>
                    <a:lnTo>
                      <a:pt x="7144" y="4895"/>
                    </a:lnTo>
                    <a:lnTo>
                      <a:pt x="7125" y="4876"/>
                    </a:lnTo>
                    <a:lnTo>
                      <a:pt x="7106" y="4838"/>
                    </a:lnTo>
                    <a:lnTo>
                      <a:pt x="7106" y="4819"/>
                    </a:lnTo>
                    <a:lnTo>
                      <a:pt x="7106" y="4800"/>
                    </a:lnTo>
                    <a:lnTo>
                      <a:pt x="7106" y="4781"/>
                    </a:lnTo>
                    <a:lnTo>
                      <a:pt x="7106" y="4762"/>
                    </a:lnTo>
                    <a:lnTo>
                      <a:pt x="7106" y="4743"/>
                    </a:lnTo>
                    <a:lnTo>
                      <a:pt x="7125" y="4743"/>
                    </a:lnTo>
                    <a:lnTo>
                      <a:pt x="7106" y="4743"/>
                    </a:lnTo>
                    <a:lnTo>
                      <a:pt x="7067" y="4724"/>
                    </a:lnTo>
                    <a:lnTo>
                      <a:pt x="7049" y="4704"/>
                    </a:lnTo>
                    <a:lnTo>
                      <a:pt x="7067" y="4685"/>
                    </a:lnTo>
                    <a:lnTo>
                      <a:pt x="7049" y="4667"/>
                    </a:lnTo>
                    <a:lnTo>
                      <a:pt x="7049" y="4648"/>
                    </a:lnTo>
                    <a:lnTo>
                      <a:pt x="7067" y="4648"/>
                    </a:lnTo>
                    <a:lnTo>
                      <a:pt x="7067" y="4628"/>
                    </a:lnTo>
                    <a:lnTo>
                      <a:pt x="7086" y="4628"/>
                    </a:lnTo>
                    <a:lnTo>
                      <a:pt x="7106" y="4648"/>
                    </a:lnTo>
                    <a:lnTo>
                      <a:pt x="7125" y="4648"/>
                    </a:lnTo>
                    <a:lnTo>
                      <a:pt x="7144" y="4648"/>
                    </a:lnTo>
                    <a:close/>
                    <a:moveTo>
                      <a:pt x="7448" y="4191"/>
                    </a:moveTo>
                    <a:lnTo>
                      <a:pt x="7467" y="4228"/>
                    </a:lnTo>
                    <a:lnTo>
                      <a:pt x="7467" y="4247"/>
                    </a:lnTo>
                    <a:lnTo>
                      <a:pt x="7467" y="4267"/>
                    </a:lnTo>
                    <a:lnTo>
                      <a:pt x="7448" y="4267"/>
                    </a:lnTo>
                    <a:lnTo>
                      <a:pt x="7430" y="4286"/>
                    </a:lnTo>
                    <a:lnTo>
                      <a:pt x="7391" y="4305"/>
                    </a:lnTo>
                    <a:lnTo>
                      <a:pt x="7353" y="4323"/>
                    </a:lnTo>
                    <a:lnTo>
                      <a:pt x="7334" y="4343"/>
                    </a:lnTo>
                    <a:lnTo>
                      <a:pt x="7315" y="4362"/>
                    </a:lnTo>
                    <a:lnTo>
                      <a:pt x="7315" y="4381"/>
                    </a:lnTo>
                    <a:lnTo>
                      <a:pt x="7296" y="4381"/>
                    </a:lnTo>
                    <a:lnTo>
                      <a:pt x="7296" y="4400"/>
                    </a:lnTo>
                    <a:lnTo>
                      <a:pt x="7296" y="4381"/>
                    </a:lnTo>
                    <a:lnTo>
                      <a:pt x="7277" y="4343"/>
                    </a:lnTo>
                    <a:lnTo>
                      <a:pt x="7277" y="4323"/>
                    </a:lnTo>
                    <a:lnTo>
                      <a:pt x="7296" y="4305"/>
                    </a:lnTo>
                    <a:lnTo>
                      <a:pt x="7315" y="4305"/>
                    </a:lnTo>
                    <a:lnTo>
                      <a:pt x="7334" y="4286"/>
                    </a:lnTo>
                    <a:lnTo>
                      <a:pt x="7391" y="4228"/>
                    </a:lnTo>
                    <a:lnTo>
                      <a:pt x="7391" y="4209"/>
                    </a:lnTo>
                    <a:lnTo>
                      <a:pt x="7391" y="4191"/>
                    </a:lnTo>
                    <a:lnTo>
                      <a:pt x="7391" y="4171"/>
                    </a:lnTo>
                    <a:lnTo>
                      <a:pt x="7372" y="4171"/>
                    </a:lnTo>
                    <a:lnTo>
                      <a:pt x="7372" y="4152"/>
                    </a:lnTo>
                    <a:lnTo>
                      <a:pt x="7391" y="4133"/>
                    </a:lnTo>
                    <a:lnTo>
                      <a:pt x="7430" y="4152"/>
                    </a:lnTo>
                    <a:lnTo>
                      <a:pt x="7448" y="4171"/>
                    </a:lnTo>
                    <a:lnTo>
                      <a:pt x="7448" y="419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2" name="Freeform 22">
                <a:extLst>
                  <a:ext uri="{FF2B5EF4-FFF2-40B4-BE49-F238E27FC236}">
                    <a16:creationId xmlns:a16="http://schemas.microsoft.com/office/drawing/2014/main" id="{1444AB19-77F7-3347-95B8-06C86B9C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9300" y="4587875"/>
                <a:ext cx="2187575" cy="608013"/>
              </a:xfrm>
              <a:custGeom>
                <a:avLst/>
                <a:gdLst>
                  <a:gd name="T0" fmla="*/ 2147483646 w 12154"/>
                  <a:gd name="T1" fmla="*/ 2147483646 h 3372"/>
                  <a:gd name="T2" fmla="*/ 2147483646 w 12154"/>
                  <a:gd name="T3" fmla="*/ 2147483646 h 3372"/>
                  <a:gd name="T4" fmla="*/ 2147483646 w 12154"/>
                  <a:gd name="T5" fmla="*/ 2147483646 h 3372"/>
                  <a:gd name="T6" fmla="*/ 2147483646 w 12154"/>
                  <a:gd name="T7" fmla="*/ 2147483646 h 3372"/>
                  <a:gd name="T8" fmla="*/ 2147483646 w 12154"/>
                  <a:gd name="T9" fmla="*/ 2147483646 h 3372"/>
                  <a:gd name="T10" fmla="*/ 2147483646 w 12154"/>
                  <a:gd name="T11" fmla="*/ 2147483646 h 3372"/>
                  <a:gd name="T12" fmla="*/ 2147483646 w 12154"/>
                  <a:gd name="T13" fmla="*/ 2147483646 h 3372"/>
                  <a:gd name="T14" fmla="*/ 2147483646 w 12154"/>
                  <a:gd name="T15" fmla="*/ 2147483646 h 3372"/>
                  <a:gd name="T16" fmla="*/ 2147483646 w 12154"/>
                  <a:gd name="T17" fmla="*/ 2147483646 h 3372"/>
                  <a:gd name="T18" fmla="*/ 2147483646 w 12154"/>
                  <a:gd name="T19" fmla="*/ 2147483646 h 3372"/>
                  <a:gd name="T20" fmla="*/ 2147483646 w 12154"/>
                  <a:gd name="T21" fmla="*/ 2147483646 h 3372"/>
                  <a:gd name="T22" fmla="*/ 2147483646 w 12154"/>
                  <a:gd name="T23" fmla="*/ 2147483646 h 3372"/>
                  <a:gd name="T24" fmla="*/ 2147483646 w 12154"/>
                  <a:gd name="T25" fmla="*/ 2147483646 h 3372"/>
                  <a:gd name="T26" fmla="*/ 2147483646 w 12154"/>
                  <a:gd name="T27" fmla="*/ 2147483646 h 3372"/>
                  <a:gd name="T28" fmla="*/ 2147483646 w 12154"/>
                  <a:gd name="T29" fmla="*/ 2147483646 h 3372"/>
                  <a:gd name="T30" fmla="*/ 2147483646 w 12154"/>
                  <a:gd name="T31" fmla="*/ 2147483646 h 3372"/>
                  <a:gd name="T32" fmla="*/ 2147483646 w 12154"/>
                  <a:gd name="T33" fmla="*/ 2147483646 h 3372"/>
                  <a:gd name="T34" fmla="*/ 2147483646 w 12154"/>
                  <a:gd name="T35" fmla="*/ 2147483646 h 3372"/>
                  <a:gd name="T36" fmla="*/ 2147483646 w 12154"/>
                  <a:gd name="T37" fmla="*/ 2147483646 h 3372"/>
                  <a:gd name="T38" fmla="*/ 2147483646 w 12154"/>
                  <a:gd name="T39" fmla="*/ 2147483646 h 3372"/>
                  <a:gd name="T40" fmla="*/ 2147483646 w 12154"/>
                  <a:gd name="T41" fmla="*/ 2147483646 h 3372"/>
                  <a:gd name="T42" fmla="*/ 2147483646 w 12154"/>
                  <a:gd name="T43" fmla="*/ 2147483646 h 3372"/>
                  <a:gd name="T44" fmla="*/ 2147483646 w 12154"/>
                  <a:gd name="T45" fmla="*/ 2147483646 h 3372"/>
                  <a:gd name="T46" fmla="*/ 2147483646 w 12154"/>
                  <a:gd name="T47" fmla="*/ 2147483646 h 3372"/>
                  <a:gd name="T48" fmla="*/ 2147483646 w 12154"/>
                  <a:gd name="T49" fmla="*/ 2147483646 h 3372"/>
                  <a:gd name="T50" fmla="*/ 2147483646 w 12154"/>
                  <a:gd name="T51" fmla="*/ 2147483646 h 3372"/>
                  <a:gd name="T52" fmla="*/ 2147483646 w 12154"/>
                  <a:gd name="T53" fmla="*/ 2147483646 h 3372"/>
                  <a:gd name="T54" fmla="*/ 2147483646 w 12154"/>
                  <a:gd name="T55" fmla="*/ 2147483646 h 3372"/>
                  <a:gd name="T56" fmla="*/ 2147483646 w 12154"/>
                  <a:gd name="T57" fmla="*/ 2147483646 h 3372"/>
                  <a:gd name="T58" fmla="*/ 2147483646 w 12154"/>
                  <a:gd name="T59" fmla="*/ 2147483646 h 3372"/>
                  <a:gd name="T60" fmla="*/ 2147483646 w 12154"/>
                  <a:gd name="T61" fmla="*/ 2147483646 h 3372"/>
                  <a:gd name="T62" fmla="*/ 2147483646 w 12154"/>
                  <a:gd name="T63" fmla="*/ 2147483646 h 3372"/>
                  <a:gd name="T64" fmla="*/ 2147483646 w 12154"/>
                  <a:gd name="T65" fmla="*/ 2147483646 h 3372"/>
                  <a:gd name="T66" fmla="*/ 2147483646 w 12154"/>
                  <a:gd name="T67" fmla="*/ 2147483646 h 3372"/>
                  <a:gd name="T68" fmla="*/ 2147483646 w 12154"/>
                  <a:gd name="T69" fmla="*/ 2147483646 h 3372"/>
                  <a:gd name="T70" fmla="*/ 2147483646 w 12154"/>
                  <a:gd name="T71" fmla="*/ 2147483646 h 3372"/>
                  <a:gd name="T72" fmla="*/ 2147483646 w 12154"/>
                  <a:gd name="T73" fmla="*/ 2147483646 h 3372"/>
                  <a:gd name="T74" fmla="*/ 2147483646 w 12154"/>
                  <a:gd name="T75" fmla="*/ 2147483646 h 3372"/>
                  <a:gd name="T76" fmla="*/ 2147483646 w 12154"/>
                  <a:gd name="T77" fmla="*/ 2147483646 h 3372"/>
                  <a:gd name="T78" fmla="*/ 2147483646 w 12154"/>
                  <a:gd name="T79" fmla="*/ 2147483646 h 3372"/>
                  <a:gd name="T80" fmla="*/ 2147483646 w 12154"/>
                  <a:gd name="T81" fmla="*/ 2147483646 h 3372"/>
                  <a:gd name="T82" fmla="*/ 2147483646 w 12154"/>
                  <a:gd name="T83" fmla="*/ 2147483646 h 3372"/>
                  <a:gd name="T84" fmla="*/ 2147483646 w 12154"/>
                  <a:gd name="T85" fmla="*/ 2147483646 h 3372"/>
                  <a:gd name="T86" fmla="*/ 2147483646 w 12154"/>
                  <a:gd name="T87" fmla="*/ 2147483646 h 3372"/>
                  <a:gd name="T88" fmla="*/ 2147483646 w 12154"/>
                  <a:gd name="T89" fmla="*/ 2147483646 h 3372"/>
                  <a:gd name="T90" fmla="*/ 2147483646 w 12154"/>
                  <a:gd name="T91" fmla="*/ 2147483646 h 3372"/>
                  <a:gd name="T92" fmla="*/ 2147483646 w 12154"/>
                  <a:gd name="T93" fmla="*/ 2147483646 h 3372"/>
                  <a:gd name="T94" fmla="*/ 2147483646 w 12154"/>
                  <a:gd name="T95" fmla="*/ 2147483646 h 3372"/>
                  <a:gd name="T96" fmla="*/ 2147483646 w 12154"/>
                  <a:gd name="T97" fmla="*/ 2147483646 h 3372"/>
                  <a:gd name="T98" fmla="*/ 2147483646 w 12154"/>
                  <a:gd name="T99" fmla="*/ 2147483646 h 3372"/>
                  <a:gd name="T100" fmla="*/ 2147483646 w 12154"/>
                  <a:gd name="T101" fmla="*/ 2147483646 h 3372"/>
                  <a:gd name="T102" fmla="*/ 2147483646 w 12154"/>
                  <a:gd name="T103" fmla="*/ 2147483646 h 3372"/>
                  <a:gd name="T104" fmla="*/ 2147483646 w 12154"/>
                  <a:gd name="T105" fmla="*/ 2147483646 h 3372"/>
                  <a:gd name="T106" fmla="*/ 2147483646 w 12154"/>
                  <a:gd name="T107" fmla="*/ 2147483646 h 3372"/>
                  <a:gd name="T108" fmla="*/ 2147483646 w 12154"/>
                  <a:gd name="T109" fmla="*/ 2147483646 h 3372"/>
                  <a:gd name="T110" fmla="*/ 2147483646 w 12154"/>
                  <a:gd name="T111" fmla="*/ 2147483646 h 3372"/>
                  <a:gd name="T112" fmla="*/ 2147483646 w 12154"/>
                  <a:gd name="T113" fmla="*/ 2147483646 h 3372"/>
                  <a:gd name="T114" fmla="*/ 2147483646 w 12154"/>
                  <a:gd name="T115" fmla="*/ 2147483646 h 3372"/>
                  <a:gd name="T116" fmla="*/ 2147483646 w 12154"/>
                  <a:gd name="T117" fmla="*/ 2147483646 h 3372"/>
                  <a:gd name="T118" fmla="*/ 2147483646 w 12154"/>
                  <a:gd name="T119" fmla="*/ 2147483646 h 3372"/>
                  <a:gd name="T120" fmla="*/ 2147483646 w 12154"/>
                  <a:gd name="T121" fmla="*/ 2147483646 h 3372"/>
                  <a:gd name="T122" fmla="*/ 2147483646 w 12154"/>
                  <a:gd name="T123" fmla="*/ 2147483646 h 33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154" h="3372">
                    <a:moveTo>
                      <a:pt x="2057" y="437"/>
                    </a:moveTo>
                    <a:lnTo>
                      <a:pt x="2019" y="628"/>
                    </a:lnTo>
                    <a:lnTo>
                      <a:pt x="2000" y="799"/>
                    </a:lnTo>
                    <a:lnTo>
                      <a:pt x="2000" y="1009"/>
                    </a:lnTo>
                    <a:lnTo>
                      <a:pt x="2019" y="1199"/>
                    </a:lnTo>
                    <a:lnTo>
                      <a:pt x="2038" y="1352"/>
                    </a:lnTo>
                    <a:lnTo>
                      <a:pt x="2038" y="1485"/>
                    </a:lnTo>
                    <a:lnTo>
                      <a:pt x="2019" y="1523"/>
                    </a:lnTo>
                    <a:lnTo>
                      <a:pt x="1962" y="1714"/>
                    </a:lnTo>
                    <a:lnTo>
                      <a:pt x="1943" y="1752"/>
                    </a:lnTo>
                    <a:lnTo>
                      <a:pt x="1905" y="1771"/>
                    </a:lnTo>
                    <a:lnTo>
                      <a:pt x="1791" y="1809"/>
                    </a:lnTo>
                    <a:lnTo>
                      <a:pt x="1752" y="1847"/>
                    </a:lnTo>
                    <a:lnTo>
                      <a:pt x="1733" y="1866"/>
                    </a:lnTo>
                    <a:lnTo>
                      <a:pt x="1676" y="2000"/>
                    </a:lnTo>
                    <a:lnTo>
                      <a:pt x="1676" y="2018"/>
                    </a:lnTo>
                    <a:lnTo>
                      <a:pt x="1657" y="2037"/>
                    </a:lnTo>
                    <a:lnTo>
                      <a:pt x="1619" y="2057"/>
                    </a:lnTo>
                    <a:lnTo>
                      <a:pt x="1600" y="2057"/>
                    </a:lnTo>
                    <a:lnTo>
                      <a:pt x="1619" y="2057"/>
                    </a:lnTo>
                    <a:lnTo>
                      <a:pt x="1638" y="2076"/>
                    </a:lnTo>
                    <a:lnTo>
                      <a:pt x="1619" y="2133"/>
                    </a:lnTo>
                    <a:lnTo>
                      <a:pt x="1600" y="2133"/>
                    </a:lnTo>
                    <a:lnTo>
                      <a:pt x="1581" y="2152"/>
                    </a:lnTo>
                    <a:lnTo>
                      <a:pt x="1581" y="2171"/>
                    </a:lnTo>
                    <a:lnTo>
                      <a:pt x="1600" y="2190"/>
                    </a:lnTo>
                    <a:lnTo>
                      <a:pt x="1600" y="2209"/>
                    </a:lnTo>
                    <a:lnTo>
                      <a:pt x="1581" y="2228"/>
                    </a:lnTo>
                    <a:lnTo>
                      <a:pt x="1581" y="2285"/>
                    </a:lnTo>
                    <a:lnTo>
                      <a:pt x="1562" y="2304"/>
                    </a:lnTo>
                    <a:lnTo>
                      <a:pt x="1542" y="2362"/>
                    </a:lnTo>
                    <a:lnTo>
                      <a:pt x="1524" y="2380"/>
                    </a:lnTo>
                    <a:lnTo>
                      <a:pt x="1505" y="2362"/>
                    </a:lnTo>
                    <a:lnTo>
                      <a:pt x="1486" y="2380"/>
                    </a:lnTo>
                    <a:lnTo>
                      <a:pt x="1466" y="2380"/>
                    </a:lnTo>
                    <a:lnTo>
                      <a:pt x="1486" y="2342"/>
                    </a:lnTo>
                    <a:lnTo>
                      <a:pt x="1466" y="2342"/>
                    </a:lnTo>
                    <a:lnTo>
                      <a:pt x="1466" y="2323"/>
                    </a:lnTo>
                    <a:lnTo>
                      <a:pt x="1447" y="2323"/>
                    </a:lnTo>
                    <a:lnTo>
                      <a:pt x="1410" y="2342"/>
                    </a:lnTo>
                    <a:lnTo>
                      <a:pt x="1428" y="2342"/>
                    </a:lnTo>
                    <a:lnTo>
                      <a:pt x="1428" y="2362"/>
                    </a:lnTo>
                    <a:lnTo>
                      <a:pt x="1410" y="2362"/>
                    </a:lnTo>
                    <a:lnTo>
                      <a:pt x="1410" y="2380"/>
                    </a:lnTo>
                    <a:lnTo>
                      <a:pt x="1410" y="2399"/>
                    </a:lnTo>
                    <a:lnTo>
                      <a:pt x="1410" y="2418"/>
                    </a:lnTo>
                    <a:lnTo>
                      <a:pt x="1428" y="2438"/>
                    </a:lnTo>
                    <a:lnTo>
                      <a:pt x="1447" y="2418"/>
                    </a:lnTo>
                    <a:lnTo>
                      <a:pt x="1447" y="2438"/>
                    </a:lnTo>
                    <a:lnTo>
                      <a:pt x="1466" y="2438"/>
                    </a:lnTo>
                    <a:lnTo>
                      <a:pt x="1466" y="2418"/>
                    </a:lnTo>
                    <a:lnTo>
                      <a:pt x="1486" y="2418"/>
                    </a:lnTo>
                    <a:lnTo>
                      <a:pt x="1505" y="2418"/>
                    </a:lnTo>
                    <a:lnTo>
                      <a:pt x="1505" y="2438"/>
                    </a:lnTo>
                    <a:lnTo>
                      <a:pt x="1486" y="2457"/>
                    </a:lnTo>
                    <a:lnTo>
                      <a:pt x="1466" y="2476"/>
                    </a:lnTo>
                    <a:lnTo>
                      <a:pt x="1466" y="2514"/>
                    </a:lnTo>
                    <a:lnTo>
                      <a:pt x="1447" y="2552"/>
                    </a:lnTo>
                    <a:lnTo>
                      <a:pt x="1428" y="2609"/>
                    </a:lnTo>
                    <a:lnTo>
                      <a:pt x="1390" y="2666"/>
                    </a:lnTo>
                    <a:lnTo>
                      <a:pt x="1371" y="2723"/>
                    </a:lnTo>
                    <a:lnTo>
                      <a:pt x="1352" y="2723"/>
                    </a:lnTo>
                    <a:lnTo>
                      <a:pt x="1333" y="2723"/>
                    </a:lnTo>
                    <a:lnTo>
                      <a:pt x="1314" y="2743"/>
                    </a:lnTo>
                    <a:lnTo>
                      <a:pt x="1295" y="2743"/>
                    </a:lnTo>
                    <a:lnTo>
                      <a:pt x="1257" y="2819"/>
                    </a:lnTo>
                    <a:lnTo>
                      <a:pt x="1257" y="2838"/>
                    </a:lnTo>
                    <a:lnTo>
                      <a:pt x="1238" y="2838"/>
                    </a:lnTo>
                    <a:lnTo>
                      <a:pt x="1219" y="2857"/>
                    </a:lnTo>
                    <a:lnTo>
                      <a:pt x="1200" y="2914"/>
                    </a:lnTo>
                    <a:lnTo>
                      <a:pt x="1181" y="2914"/>
                    </a:lnTo>
                    <a:lnTo>
                      <a:pt x="1181" y="2933"/>
                    </a:lnTo>
                    <a:lnTo>
                      <a:pt x="1161" y="2933"/>
                    </a:lnTo>
                    <a:lnTo>
                      <a:pt x="1161" y="2914"/>
                    </a:lnTo>
                    <a:lnTo>
                      <a:pt x="1143" y="2914"/>
                    </a:lnTo>
                    <a:lnTo>
                      <a:pt x="1124" y="2914"/>
                    </a:lnTo>
                    <a:lnTo>
                      <a:pt x="1105" y="2933"/>
                    </a:lnTo>
                    <a:lnTo>
                      <a:pt x="1066" y="2952"/>
                    </a:lnTo>
                    <a:lnTo>
                      <a:pt x="1047" y="2952"/>
                    </a:lnTo>
                    <a:lnTo>
                      <a:pt x="1047" y="2971"/>
                    </a:lnTo>
                    <a:lnTo>
                      <a:pt x="1047" y="2990"/>
                    </a:lnTo>
                    <a:lnTo>
                      <a:pt x="1029" y="2990"/>
                    </a:lnTo>
                    <a:lnTo>
                      <a:pt x="1029" y="3009"/>
                    </a:lnTo>
                    <a:lnTo>
                      <a:pt x="1009" y="3028"/>
                    </a:lnTo>
                    <a:lnTo>
                      <a:pt x="990" y="3066"/>
                    </a:lnTo>
                    <a:lnTo>
                      <a:pt x="990" y="3104"/>
                    </a:lnTo>
                    <a:lnTo>
                      <a:pt x="990" y="3124"/>
                    </a:lnTo>
                    <a:lnTo>
                      <a:pt x="990" y="3142"/>
                    </a:lnTo>
                    <a:lnTo>
                      <a:pt x="971" y="3161"/>
                    </a:lnTo>
                    <a:lnTo>
                      <a:pt x="971" y="3180"/>
                    </a:lnTo>
                    <a:lnTo>
                      <a:pt x="971" y="3200"/>
                    </a:lnTo>
                    <a:lnTo>
                      <a:pt x="895" y="3295"/>
                    </a:lnTo>
                    <a:lnTo>
                      <a:pt x="857" y="3333"/>
                    </a:lnTo>
                    <a:lnTo>
                      <a:pt x="857" y="3371"/>
                    </a:lnTo>
                    <a:lnTo>
                      <a:pt x="838" y="3371"/>
                    </a:lnTo>
                    <a:lnTo>
                      <a:pt x="838" y="3352"/>
                    </a:lnTo>
                    <a:lnTo>
                      <a:pt x="819" y="3352"/>
                    </a:lnTo>
                    <a:lnTo>
                      <a:pt x="781" y="3333"/>
                    </a:lnTo>
                    <a:lnTo>
                      <a:pt x="762" y="3314"/>
                    </a:lnTo>
                    <a:lnTo>
                      <a:pt x="724" y="3314"/>
                    </a:lnTo>
                    <a:lnTo>
                      <a:pt x="648" y="3333"/>
                    </a:lnTo>
                    <a:lnTo>
                      <a:pt x="609" y="3333"/>
                    </a:lnTo>
                    <a:lnTo>
                      <a:pt x="590" y="3333"/>
                    </a:lnTo>
                    <a:lnTo>
                      <a:pt x="571" y="3333"/>
                    </a:lnTo>
                    <a:lnTo>
                      <a:pt x="533" y="3314"/>
                    </a:lnTo>
                    <a:lnTo>
                      <a:pt x="514" y="3295"/>
                    </a:lnTo>
                    <a:lnTo>
                      <a:pt x="476" y="3295"/>
                    </a:lnTo>
                    <a:lnTo>
                      <a:pt x="457" y="3295"/>
                    </a:lnTo>
                    <a:lnTo>
                      <a:pt x="438" y="3295"/>
                    </a:lnTo>
                    <a:lnTo>
                      <a:pt x="419" y="3314"/>
                    </a:lnTo>
                    <a:lnTo>
                      <a:pt x="400" y="3314"/>
                    </a:lnTo>
                    <a:lnTo>
                      <a:pt x="400" y="3295"/>
                    </a:lnTo>
                    <a:lnTo>
                      <a:pt x="381" y="3295"/>
                    </a:lnTo>
                    <a:lnTo>
                      <a:pt x="362" y="3276"/>
                    </a:lnTo>
                    <a:lnTo>
                      <a:pt x="343" y="3276"/>
                    </a:lnTo>
                    <a:lnTo>
                      <a:pt x="323" y="3276"/>
                    </a:lnTo>
                    <a:lnTo>
                      <a:pt x="304" y="3276"/>
                    </a:lnTo>
                    <a:lnTo>
                      <a:pt x="286" y="3276"/>
                    </a:lnTo>
                    <a:lnTo>
                      <a:pt x="286" y="3256"/>
                    </a:lnTo>
                    <a:lnTo>
                      <a:pt x="267" y="3256"/>
                    </a:lnTo>
                    <a:lnTo>
                      <a:pt x="247" y="3238"/>
                    </a:lnTo>
                    <a:lnTo>
                      <a:pt x="209" y="3238"/>
                    </a:lnTo>
                    <a:lnTo>
                      <a:pt x="190" y="3219"/>
                    </a:lnTo>
                    <a:lnTo>
                      <a:pt x="171" y="3219"/>
                    </a:lnTo>
                    <a:lnTo>
                      <a:pt x="152" y="3219"/>
                    </a:lnTo>
                    <a:lnTo>
                      <a:pt x="152" y="3200"/>
                    </a:lnTo>
                    <a:lnTo>
                      <a:pt x="133" y="3180"/>
                    </a:lnTo>
                    <a:lnTo>
                      <a:pt x="133" y="3161"/>
                    </a:lnTo>
                    <a:lnTo>
                      <a:pt x="133" y="3142"/>
                    </a:lnTo>
                    <a:lnTo>
                      <a:pt x="152" y="3124"/>
                    </a:lnTo>
                    <a:lnTo>
                      <a:pt x="152" y="3104"/>
                    </a:lnTo>
                    <a:lnTo>
                      <a:pt x="152" y="3085"/>
                    </a:lnTo>
                    <a:lnTo>
                      <a:pt x="152" y="3066"/>
                    </a:lnTo>
                    <a:lnTo>
                      <a:pt x="133" y="3047"/>
                    </a:lnTo>
                    <a:lnTo>
                      <a:pt x="133" y="3028"/>
                    </a:lnTo>
                    <a:lnTo>
                      <a:pt x="133" y="3009"/>
                    </a:lnTo>
                    <a:lnTo>
                      <a:pt x="133" y="2990"/>
                    </a:lnTo>
                    <a:lnTo>
                      <a:pt x="152" y="2990"/>
                    </a:lnTo>
                    <a:lnTo>
                      <a:pt x="152" y="2971"/>
                    </a:lnTo>
                    <a:lnTo>
                      <a:pt x="133" y="2971"/>
                    </a:lnTo>
                    <a:lnTo>
                      <a:pt x="133" y="2952"/>
                    </a:lnTo>
                    <a:lnTo>
                      <a:pt x="133" y="2933"/>
                    </a:lnTo>
                    <a:lnTo>
                      <a:pt x="114" y="2914"/>
                    </a:lnTo>
                    <a:lnTo>
                      <a:pt x="57" y="2895"/>
                    </a:lnTo>
                    <a:lnTo>
                      <a:pt x="19" y="2875"/>
                    </a:lnTo>
                    <a:lnTo>
                      <a:pt x="0" y="2875"/>
                    </a:lnTo>
                    <a:lnTo>
                      <a:pt x="0" y="2857"/>
                    </a:lnTo>
                    <a:lnTo>
                      <a:pt x="0" y="2838"/>
                    </a:lnTo>
                    <a:lnTo>
                      <a:pt x="19" y="2838"/>
                    </a:lnTo>
                    <a:lnTo>
                      <a:pt x="38" y="2799"/>
                    </a:lnTo>
                    <a:lnTo>
                      <a:pt x="38" y="2780"/>
                    </a:lnTo>
                    <a:lnTo>
                      <a:pt x="57" y="2743"/>
                    </a:lnTo>
                    <a:lnTo>
                      <a:pt x="57" y="2723"/>
                    </a:lnTo>
                    <a:lnTo>
                      <a:pt x="38" y="2723"/>
                    </a:lnTo>
                    <a:lnTo>
                      <a:pt x="38" y="2743"/>
                    </a:lnTo>
                    <a:lnTo>
                      <a:pt x="19" y="2743"/>
                    </a:lnTo>
                    <a:lnTo>
                      <a:pt x="19" y="2723"/>
                    </a:lnTo>
                    <a:lnTo>
                      <a:pt x="38" y="2704"/>
                    </a:lnTo>
                    <a:lnTo>
                      <a:pt x="57" y="2666"/>
                    </a:lnTo>
                    <a:lnTo>
                      <a:pt x="57" y="2647"/>
                    </a:lnTo>
                    <a:lnTo>
                      <a:pt x="76" y="2647"/>
                    </a:lnTo>
                    <a:lnTo>
                      <a:pt x="76" y="2628"/>
                    </a:lnTo>
                    <a:lnTo>
                      <a:pt x="57" y="2609"/>
                    </a:lnTo>
                    <a:lnTo>
                      <a:pt x="57" y="2571"/>
                    </a:lnTo>
                    <a:lnTo>
                      <a:pt x="76" y="2533"/>
                    </a:lnTo>
                    <a:lnTo>
                      <a:pt x="38" y="2514"/>
                    </a:lnTo>
                    <a:lnTo>
                      <a:pt x="38" y="2494"/>
                    </a:lnTo>
                    <a:lnTo>
                      <a:pt x="19" y="2494"/>
                    </a:lnTo>
                    <a:lnTo>
                      <a:pt x="19" y="2476"/>
                    </a:lnTo>
                    <a:lnTo>
                      <a:pt x="19" y="2457"/>
                    </a:lnTo>
                    <a:lnTo>
                      <a:pt x="19" y="2438"/>
                    </a:lnTo>
                    <a:lnTo>
                      <a:pt x="38" y="2438"/>
                    </a:lnTo>
                    <a:lnTo>
                      <a:pt x="38" y="2418"/>
                    </a:lnTo>
                    <a:lnTo>
                      <a:pt x="57" y="2418"/>
                    </a:lnTo>
                    <a:lnTo>
                      <a:pt x="95" y="2399"/>
                    </a:lnTo>
                    <a:lnTo>
                      <a:pt x="95" y="2380"/>
                    </a:lnTo>
                    <a:lnTo>
                      <a:pt x="114" y="2342"/>
                    </a:lnTo>
                    <a:lnTo>
                      <a:pt x="114" y="2323"/>
                    </a:lnTo>
                    <a:lnTo>
                      <a:pt x="133" y="2323"/>
                    </a:lnTo>
                    <a:lnTo>
                      <a:pt x="133" y="2304"/>
                    </a:lnTo>
                    <a:lnTo>
                      <a:pt x="152" y="2304"/>
                    </a:lnTo>
                    <a:lnTo>
                      <a:pt x="419" y="2323"/>
                    </a:lnTo>
                    <a:lnTo>
                      <a:pt x="438" y="2323"/>
                    </a:lnTo>
                    <a:lnTo>
                      <a:pt x="457" y="2304"/>
                    </a:lnTo>
                    <a:lnTo>
                      <a:pt x="476" y="2304"/>
                    </a:lnTo>
                    <a:lnTo>
                      <a:pt x="476" y="2285"/>
                    </a:lnTo>
                    <a:lnTo>
                      <a:pt x="495" y="2228"/>
                    </a:lnTo>
                    <a:lnTo>
                      <a:pt x="495" y="2209"/>
                    </a:lnTo>
                    <a:lnTo>
                      <a:pt x="514" y="2171"/>
                    </a:lnTo>
                    <a:lnTo>
                      <a:pt x="533" y="2114"/>
                    </a:lnTo>
                    <a:lnTo>
                      <a:pt x="533" y="2095"/>
                    </a:lnTo>
                    <a:lnTo>
                      <a:pt x="533" y="2076"/>
                    </a:lnTo>
                    <a:lnTo>
                      <a:pt x="533" y="2057"/>
                    </a:lnTo>
                    <a:lnTo>
                      <a:pt x="552" y="2037"/>
                    </a:lnTo>
                    <a:lnTo>
                      <a:pt x="552" y="2018"/>
                    </a:lnTo>
                    <a:lnTo>
                      <a:pt x="571" y="2018"/>
                    </a:lnTo>
                    <a:lnTo>
                      <a:pt x="590" y="2018"/>
                    </a:lnTo>
                    <a:lnTo>
                      <a:pt x="609" y="2000"/>
                    </a:lnTo>
                    <a:lnTo>
                      <a:pt x="628" y="1981"/>
                    </a:lnTo>
                    <a:lnTo>
                      <a:pt x="648" y="1981"/>
                    </a:lnTo>
                    <a:lnTo>
                      <a:pt x="648" y="1961"/>
                    </a:lnTo>
                    <a:lnTo>
                      <a:pt x="648" y="1923"/>
                    </a:lnTo>
                    <a:lnTo>
                      <a:pt x="648" y="1904"/>
                    </a:lnTo>
                    <a:lnTo>
                      <a:pt x="648" y="1885"/>
                    </a:lnTo>
                    <a:lnTo>
                      <a:pt x="667" y="1790"/>
                    </a:lnTo>
                    <a:lnTo>
                      <a:pt x="667" y="1771"/>
                    </a:lnTo>
                    <a:lnTo>
                      <a:pt x="685" y="1752"/>
                    </a:lnTo>
                    <a:lnTo>
                      <a:pt x="704" y="1733"/>
                    </a:lnTo>
                    <a:lnTo>
                      <a:pt x="724" y="1733"/>
                    </a:lnTo>
                    <a:lnTo>
                      <a:pt x="724" y="1714"/>
                    </a:lnTo>
                    <a:lnTo>
                      <a:pt x="743" y="1714"/>
                    </a:lnTo>
                    <a:lnTo>
                      <a:pt x="762" y="1695"/>
                    </a:lnTo>
                    <a:lnTo>
                      <a:pt x="781" y="1676"/>
                    </a:lnTo>
                    <a:lnTo>
                      <a:pt x="781" y="1656"/>
                    </a:lnTo>
                    <a:lnTo>
                      <a:pt x="800" y="1656"/>
                    </a:lnTo>
                    <a:lnTo>
                      <a:pt x="781" y="1656"/>
                    </a:lnTo>
                    <a:lnTo>
                      <a:pt x="781" y="1619"/>
                    </a:lnTo>
                    <a:lnTo>
                      <a:pt x="781" y="1600"/>
                    </a:lnTo>
                    <a:lnTo>
                      <a:pt x="800" y="1600"/>
                    </a:lnTo>
                    <a:lnTo>
                      <a:pt x="800" y="1619"/>
                    </a:lnTo>
                    <a:lnTo>
                      <a:pt x="819" y="1619"/>
                    </a:lnTo>
                    <a:lnTo>
                      <a:pt x="819" y="1600"/>
                    </a:lnTo>
                    <a:lnTo>
                      <a:pt x="838" y="1600"/>
                    </a:lnTo>
                    <a:lnTo>
                      <a:pt x="857" y="1580"/>
                    </a:lnTo>
                    <a:lnTo>
                      <a:pt x="857" y="1561"/>
                    </a:lnTo>
                    <a:lnTo>
                      <a:pt x="857" y="1542"/>
                    </a:lnTo>
                    <a:lnTo>
                      <a:pt x="857" y="1523"/>
                    </a:lnTo>
                    <a:lnTo>
                      <a:pt x="876" y="1466"/>
                    </a:lnTo>
                    <a:lnTo>
                      <a:pt x="876" y="1428"/>
                    </a:lnTo>
                    <a:lnTo>
                      <a:pt x="895" y="1409"/>
                    </a:lnTo>
                    <a:lnTo>
                      <a:pt x="895" y="1390"/>
                    </a:lnTo>
                    <a:lnTo>
                      <a:pt x="876" y="1390"/>
                    </a:lnTo>
                    <a:lnTo>
                      <a:pt x="876" y="1371"/>
                    </a:lnTo>
                    <a:lnTo>
                      <a:pt x="876" y="1352"/>
                    </a:lnTo>
                    <a:lnTo>
                      <a:pt x="876" y="1314"/>
                    </a:lnTo>
                    <a:lnTo>
                      <a:pt x="876" y="1275"/>
                    </a:lnTo>
                    <a:lnTo>
                      <a:pt x="876" y="1257"/>
                    </a:lnTo>
                    <a:lnTo>
                      <a:pt x="857" y="1238"/>
                    </a:lnTo>
                    <a:lnTo>
                      <a:pt x="857" y="1219"/>
                    </a:lnTo>
                    <a:lnTo>
                      <a:pt x="800" y="1180"/>
                    </a:lnTo>
                    <a:lnTo>
                      <a:pt x="781" y="1161"/>
                    </a:lnTo>
                    <a:lnTo>
                      <a:pt x="762" y="1161"/>
                    </a:lnTo>
                    <a:lnTo>
                      <a:pt x="762" y="1143"/>
                    </a:lnTo>
                    <a:lnTo>
                      <a:pt x="781" y="1104"/>
                    </a:lnTo>
                    <a:lnTo>
                      <a:pt x="800" y="1085"/>
                    </a:lnTo>
                    <a:lnTo>
                      <a:pt x="781" y="1085"/>
                    </a:lnTo>
                    <a:lnTo>
                      <a:pt x="762" y="1066"/>
                    </a:lnTo>
                    <a:lnTo>
                      <a:pt x="762" y="1047"/>
                    </a:lnTo>
                    <a:lnTo>
                      <a:pt x="762" y="1028"/>
                    </a:lnTo>
                    <a:lnTo>
                      <a:pt x="743" y="1028"/>
                    </a:lnTo>
                    <a:lnTo>
                      <a:pt x="724" y="1009"/>
                    </a:lnTo>
                    <a:lnTo>
                      <a:pt x="704" y="1009"/>
                    </a:lnTo>
                    <a:lnTo>
                      <a:pt x="685" y="1009"/>
                    </a:lnTo>
                    <a:lnTo>
                      <a:pt x="667" y="1009"/>
                    </a:lnTo>
                    <a:lnTo>
                      <a:pt x="667" y="1028"/>
                    </a:lnTo>
                    <a:lnTo>
                      <a:pt x="648" y="1009"/>
                    </a:lnTo>
                    <a:lnTo>
                      <a:pt x="628" y="1009"/>
                    </a:lnTo>
                    <a:lnTo>
                      <a:pt x="628" y="990"/>
                    </a:lnTo>
                    <a:lnTo>
                      <a:pt x="609" y="971"/>
                    </a:lnTo>
                    <a:lnTo>
                      <a:pt x="590" y="971"/>
                    </a:lnTo>
                    <a:lnTo>
                      <a:pt x="590" y="952"/>
                    </a:lnTo>
                    <a:lnTo>
                      <a:pt x="609" y="952"/>
                    </a:lnTo>
                    <a:lnTo>
                      <a:pt x="609" y="933"/>
                    </a:lnTo>
                    <a:lnTo>
                      <a:pt x="628" y="933"/>
                    </a:lnTo>
                    <a:lnTo>
                      <a:pt x="628" y="914"/>
                    </a:lnTo>
                    <a:lnTo>
                      <a:pt x="667" y="914"/>
                    </a:lnTo>
                    <a:lnTo>
                      <a:pt x="685" y="914"/>
                    </a:lnTo>
                    <a:lnTo>
                      <a:pt x="704" y="914"/>
                    </a:lnTo>
                    <a:lnTo>
                      <a:pt x="724" y="914"/>
                    </a:lnTo>
                    <a:lnTo>
                      <a:pt x="724" y="933"/>
                    </a:lnTo>
                    <a:lnTo>
                      <a:pt x="743" y="952"/>
                    </a:lnTo>
                    <a:lnTo>
                      <a:pt x="838" y="933"/>
                    </a:lnTo>
                    <a:lnTo>
                      <a:pt x="857" y="933"/>
                    </a:lnTo>
                    <a:lnTo>
                      <a:pt x="876" y="933"/>
                    </a:lnTo>
                    <a:lnTo>
                      <a:pt x="876" y="914"/>
                    </a:lnTo>
                    <a:lnTo>
                      <a:pt x="895" y="914"/>
                    </a:lnTo>
                    <a:lnTo>
                      <a:pt x="895" y="894"/>
                    </a:lnTo>
                    <a:lnTo>
                      <a:pt x="895" y="876"/>
                    </a:lnTo>
                    <a:lnTo>
                      <a:pt x="895" y="818"/>
                    </a:lnTo>
                    <a:lnTo>
                      <a:pt x="876" y="799"/>
                    </a:lnTo>
                    <a:lnTo>
                      <a:pt x="876" y="780"/>
                    </a:lnTo>
                    <a:lnTo>
                      <a:pt x="857" y="780"/>
                    </a:lnTo>
                    <a:lnTo>
                      <a:pt x="819" y="780"/>
                    </a:lnTo>
                    <a:lnTo>
                      <a:pt x="800" y="780"/>
                    </a:lnTo>
                    <a:lnTo>
                      <a:pt x="800" y="762"/>
                    </a:lnTo>
                    <a:lnTo>
                      <a:pt x="800" y="704"/>
                    </a:lnTo>
                    <a:lnTo>
                      <a:pt x="819" y="666"/>
                    </a:lnTo>
                    <a:lnTo>
                      <a:pt x="819" y="609"/>
                    </a:lnTo>
                    <a:lnTo>
                      <a:pt x="819" y="590"/>
                    </a:lnTo>
                    <a:lnTo>
                      <a:pt x="819" y="571"/>
                    </a:lnTo>
                    <a:lnTo>
                      <a:pt x="819" y="552"/>
                    </a:lnTo>
                    <a:lnTo>
                      <a:pt x="800" y="533"/>
                    </a:lnTo>
                    <a:lnTo>
                      <a:pt x="800" y="513"/>
                    </a:lnTo>
                    <a:lnTo>
                      <a:pt x="781" y="513"/>
                    </a:lnTo>
                    <a:lnTo>
                      <a:pt x="762" y="495"/>
                    </a:lnTo>
                    <a:lnTo>
                      <a:pt x="743" y="495"/>
                    </a:lnTo>
                    <a:lnTo>
                      <a:pt x="743" y="476"/>
                    </a:lnTo>
                    <a:lnTo>
                      <a:pt x="704" y="513"/>
                    </a:lnTo>
                    <a:lnTo>
                      <a:pt x="685" y="513"/>
                    </a:lnTo>
                    <a:lnTo>
                      <a:pt x="704" y="476"/>
                    </a:lnTo>
                    <a:lnTo>
                      <a:pt x="704" y="457"/>
                    </a:lnTo>
                    <a:lnTo>
                      <a:pt x="685" y="437"/>
                    </a:lnTo>
                    <a:lnTo>
                      <a:pt x="685" y="418"/>
                    </a:lnTo>
                    <a:lnTo>
                      <a:pt x="685" y="399"/>
                    </a:lnTo>
                    <a:lnTo>
                      <a:pt x="704" y="381"/>
                    </a:lnTo>
                    <a:lnTo>
                      <a:pt x="724" y="361"/>
                    </a:lnTo>
                    <a:lnTo>
                      <a:pt x="743" y="323"/>
                    </a:lnTo>
                    <a:lnTo>
                      <a:pt x="762" y="304"/>
                    </a:lnTo>
                    <a:lnTo>
                      <a:pt x="781" y="304"/>
                    </a:lnTo>
                    <a:lnTo>
                      <a:pt x="800" y="304"/>
                    </a:lnTo>
                    <a:lnTo>
                      <a:pt x="857" y="247"/>
                    </a:lnTo>
                    <a:lnTo>
                      <a:pt x="876" y="228"/>
                    </a:lnTo>
                    <a:lnTo>
                      <a:pt x="895" y="228"/>
                    </a:lnTo>
                    <a:lnTo>
                      <a:pt x="914" y="228"/>
                    </a:lnTo>
                    <a:lnTo>
                      <a:pt x="933" y="247"/>
                    </a:lnTo>
                    <a:lnTo>
                      <a:pt x="952" y="266"/>
                    </a:lnTo>
                    <a:lnTo>
                      <a:pt x="971" y="266"/>
                    </a:lnTo>
                    <a:lnTo>
                      <a:pt x="1009" y="266"/>
                    </a:lnTo>
                    <a:lnTo>
                      <a:pt x="1009" y="285"/>
                    </a:lnTo>
                    <a:lnTo>
                      <a:pt x="1029" y="285"/>
                    </a:lnTo>
                    <a:lnTo>
                      <a:pt x="1029" y="266"/>
                    </a:lnTo>
                    <a:lnTo>
                      <a:pt x="1029" y="247"/>
                    </a:lnTo>
                    <a:lnTo>
                      <a:pt x="1029" y="228"/>
                    </a:lnTo>
                    <a:lnTo>
                      <a:pt x="1029" y="209"/>
                    </a:lnTo>
                    <a:lnTo>
                      <a:pt x="895" y="95"/>
                    </a:lnTo>
                    <a:lnTo>
                      <a:pt x="895" y="76"/>
                    </a:lnTo>
                    <a:lnTo>
                      <a:pt x="914" y="76"/>
                    </a:lnTo>
                    <a:lnTo>
                      <a:pt x="914" y="95"/>
                    </a:lnTo>
                    <a:lnTo>
                      <a:pt x="933" y="95"/>
                    </a:lnTo>
                    <a:lnTo>
                      <a:pt x="952" y="95"/>
                    </a:lnTo>
                    <a:lnTo>
                      <a:pt x="971" y="95"/>
                    </a:lnTo>
                    <a:lnTo>
                      <a:pt x="990" y="95"/>
                    </a:lnTo>
                    <a:lnTo>
                      <a:pt x="1009" y="95"/>
                    </a:lnTo>
                    <a:lnTo>
                      <a:pt x="1029" y="95"/>
                    </a:lnTo>
                    <a:lnTo>
                      <a:pt x="1047" y="95"/>
                    </a:lnTo>
                    <a:lnTo>
                      <a:pt x="1066" y="76"/>
                    </a:lnTo>
                    <a:lnTo>
                      <a:pt x="1085" y="76"/>
                    </a:lnTo>
                    <a:lnTo>
                      <a:pt x="1105" y="76"/>
                    </a:lnTo>
                    <a:lnTo>
                      <a:pt x="1124" y="76"/>
                    </a:lnTo>
                    <a:lnTo>
                      <a:pt x="1143" y="76"/>
                    </a:lnTo>
                    <a:lnTo>
                      <a:pt x="1161" y="76"/>
                    </a:lnTo>
                    <a:lnTo>
                      <a:pt x="1200" y="37"/>
                    </a:lnTo>
                    <a:lnTo>
                      <a:pt x="1219" y="37"/>
                    </a:lnTo>
                    <a:lnTo>
                      <a:pt x="1257" y="19"/>
                    </a:lnTo>
                    <a:lnTo>
                      <a:pt x="1276" y="19"/>
                    </a:lnTo>
                    <a:lnTo>
                      <a:pt x="1276" y="37"/>
                    </a:lnTo>
                    <a:lnTo>
                      <a:pt x="1295" y="56"/>
                    </a:lnTo>
                    <a:lnTo>
                      <a:pt x="1314" y="56"/>
                    </a:lnTo>
                    <a:lnTo>
                      <a:pt x="1333" y="56"/>
                    </a:lnTo>
                    <a:lnTo>
                      <a:pt x="1333" y="37"/>
                    </a:lnTo>
                    <a:lnTo>
                      <a:pt x="1333" y="19"/>
                    </a:lnTo>
                    <a:lnTo>
                      <a:pt x="1333" y="0"/>
                    </a:lnTo>
                    <a:lnTo>
                      <a:pt x="1352" y="0"/>
                    </a:lnTo>
                    <a:lnTo>
                      <a:pt x="1352" y="19"/>
                    </a:lnTo>
                    <a:lnTo>
                      <a:pt x="1371" y="19"/>
                    </a:lnTo>
                    <a:lnTo>
                      <a:pt x="1410" y="37"/>
                    </a:lnTo>
                    <a:lnTo>
                      <a:pt x="1428" y="56"/>
                    </a:lnTo>
                    <a:lnTo>
                      <a:pt x="1447" y="56"/>
                    </a:lnTo>
                    <a:lnTo>
                      <a:pt x="1466" y="76"/>
                    </a:lnTo>
                    <a:lnTo>
                      <a:pt x="1486" y="76"/>
                    </a:lnTo>
                    <a:lnTo>
                      <a:pt x="1505" y="76"/>
                    </a:lnTo>
                    <a:lnTo>
                      <a:pt x="1524" y="76"/>
                    </a:lnTo>
                    <a:lnTo>
                      <a:pt x="1524" y="95"/>
                    </a:lnTo>
                    <a:lnTo>
                      <a:pt x="1542" y="95"/>
                    </a:lnTo>
                    <a:lnTo>
                      <a:pt x="1562" y="114"/>
                    </a:lnTo>
                    <a:lnTo>
                      <a:pt x="1581" y="133"/>
                    </a:lnTo>
                    <a:lnTo>
                      <a:pt x="2057" y="437"/>
                    </a:lnTo>
                    <a:close/>
                    <a:moveTo>
                      <a:pt x="11733" y="2685"/>
                    </a:moveTo>
                    <a:lnTo>
                      <a:pt x="11715" y="2666"/>
                    </a:lnTo>
                    <a:lnTo>
                      <a:pt x="11715" y="2647"/>
                    </a:lnTo>
                    <a:lnTo>
                      <a:pt x="11733" y="2647"/>
                    </a:lnTo>
                    <a:lnTo>
                      <a:pt x="11752" y="2666"/>
                    </a:lnTo>
                    <a:lnTo>
                      <a:pt x="11733" y="2666"/>
                    </a:lnTo>
                    <a:lnTo>
                      <a:pt x="11733" y="2685"/>
                    </a:lnTo>
                    <a:close/>
                    <a:moveTo>
                      <a:pt x="12153" y="2628"/>
                    </a:moveTo>
                    <a:lnTo>
                      <a:pt x="12153" y="2609"/>
                    </a:lnTo>
                    <a:lnTo>
                      <a:pt x="12153" y="262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3" name="Freeform 23">
                <a:extLst>
                  <a:ext uri="{FF2B5EF4-FFF2-40B4-BE49-F238E27FC236}">
                    <a16:creationId xmlns:a16="http://schemas.microsoft.com/office/drawing/2014/main" id="{8AA4A508-483C-4949-8D17-3AA2BD059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4475" y="5105400"/>
                <a:ext cx="658813" cy="469900"/>
              </a:xfrm>
              <a:custGeom>
                <a:avLst/>
                <a:gdLst>
                  <a:gd name="T0" fmla="*/ 2147483646 w 3659"/>
                  <a:gd name="T1" fmla="*/ 2147483646 h 2611"/>
                  <a:gd name="T2" fmla="*/ 2147483646 w 3659"/>
                  <a:gd name="T3" fmla="*/ 2147483646 h 2611"/>
                  <a:gd name="T4" fmla="*/ 2147483646 w 3659"/>
                  <a:gd name="T5" fmla="*/ 2147483646 h 2611"/>
                  <a:gd name="T6" fmla="*/ 2147483646 w 3659"/>
                  <a:gd name="T7" fmla="*/ 2147483646 h 2611"/>
                  <a:gd name="T8" fmla="*/ 2147483646 w 3659"/>
                  <a:gd name="T9" fmla="*/ 2147483646 h 2611"/>
                  <a:gd name="T10" fmla="*/ 2147483646 w 3659"/>
                  <a:gd name="T11" fmla="*/ 2147483646 h 2611"/>
                  <a:gd name="T12" fmla="*/ 2147483646 w 3659"/>
                  <a:gd name="T13" fmla="*/ 2147483646 h 2611"/>
                  <a:gd name="T14" fmla="*/ 2147483646 w 3659"/>
                  <a:gd name="T15" fmla="*/ 2147483646 h 2611"/>
                  <a:gd name="T16" fmla="*/ 2147483646 w 3659"/>
                  <a:gd name="T17" fmla="*/ 2147483646 h 2611"/>
                  <a:gd name="T18" fmla="*/ 2147483646 w 3659"/>
                  <a:gd name="T19" fmla="*/ 2147483646 h 2611"/>
                  <a:gd name="T20" fmla="*/ 2147483646 w 3659"/>
                  <a:gd name="T21" fmla="*/ 2147483646 h 2611"/>
                  <a:gd name="T22" fmla="*/ 2147483646 w 3659"/>
                  <a:gd name="T23" fmla="*/ 2147483646 h 2611"/>
                  <a:gd name="T24" fmla="*/ 2147483646 w 3659"/>
                  <a:gd name="T25" fmla="*/ 2147483646 h 2611"/>
                  <a:gd name="T26" fmla="*/ 2147483646 w 3659"/>
                  <a:gd name="T27" fmla="*/ 2147483646 h 2611"/>
                  <a:gd name="T28" fmla="*/ 2147483646 w 3659"/>
                  <a:gd name="T29" fmla="*/ 2147483646 h 2611"/>
                  <a:gd name="T30" fmla="*/ 2147483646 w 3659"/>
                  <a:gd name="T31" fmla="*/ 2147483646 h 2611"/>
                  <a:gd name="T32" fmla="*/ 2147483646 w 3659"/>
                  <a:gd name="T33" fmla="*/ 2147483646 h 2611"/>
                  <a:gd name="T34" fmla="*/ 2147483646 w 3659"/>
                  <a:gd name="T35" fmla="*/ 2147483646 h 2611"/>
                  <a:gd name="T36" fmla="*/ 2147483646 w 3659"/>
                  <a:gd name="T37" fmla="*/ 2147483646 h 2611"/>
                  <a:gd name="T38" fmla="*/ 2147483646 w 3659"/>
                  <a:gd name="T39" fmla="*/ 2147483646 h 2611"/>
                  <a:gd name="T40" fmla="*/ 2147483646 w 3659"/>
                  <a:gd name="T41" fmla="*/ 2147483646 h 2611"/>
                  <a:gd name="T42" fmla="*/ 2147483646 w 3659"/>
                  <a:gd name="T43" fmla="*/ 2147483646 h 2611"/>
                  <a:gd name="T44" fmla="*/ 2147483646 w 3659"/>
                  <a:gd name="T45" fmla="*/ 2147483646 h 2611"/>
                  <a:gd name="T46" fmla="*/ 2147483646 w 3659"/>
                  <a:gd name="T47" fmla="*/ 2147483646 h 2611"/>
                  <a:gd name="T48" fmla="*/ 2147483646 w 3659"/>
                  <a:gd name="T49" fmla="*/ 2147483646 h 2611"/>
                  <a:gd name="T50" fmla="*/ 2147483646 w 3659"/>
                  <a:gd name="T51" fmla="*/ 2147483646 h 2611"/>
                  <a:gd name="T52" fmla="*/ 2147483646 w 3659"/>
                  <a:gd name="T53" fmla="*/ 2147483646 h 2611"/>
                  <a:gd name="T54" fmla="*/ 0 w 3659"/>
                  <a:gd name="T55" fmla="*/ 2147483646 h 2611"/>
                  <a:gd name="T56" fmla="*/ 2147483646 w 3659"/>
                  <a:gd name="T57" fmla="*/ 2147483646 h 2611"/>
                  <a:gd name="T58" fmla="*/ 2147483646 w 3659"/>
                  <a:gd name="T59" fmla="*/ 2147483646 h 2611"/>
                  <a:gd name="T60" fmla="*/ 2147483646 w 3659"/>
                  <a:gd name="T61" fmla="*/ 2147483646 h 2611"/>
                  <a:gd name="T62" fmla="*/ 2147483646 w 3659"/>
                  <a:gd name="T63" fmla="*/ 2147483646 h 2611"/>
                  <a:gd name="T64" fmla="*/ 2147483646 w 3659"/>
                  <a:gd name="T65" fmla="*/ 2147483646 h 2611"/>
                  <a:gd name="T66" fmla="*/ 2147483646 w 3659"/>
                  <a:gd name="T67" fmla="*/ 2147483646 h 2611"/>
                  <a:gd name="T68" fmla="*/ 2147483646 w 3659"/>
                  <a:gd name="T69" fmla="*/ 2147483646 h 2611"/>
                  <a:gd name="T70" fmla="*/ 2147483646 w 3659"/>
                  <a:gd name="T71" fmla="*/ 2147483646 h 2611"/>
                  <a:gd name="T72" fmla="*/ 2147483646 w 3659"/>
                  <a:gd name="T73" fmla="*/ 2147483646 h 2611"/>
                  <a:gd name="T74" fmla="*/ 2147483646 w 3659"/>
                  <a:gd name="T75" fmla="*/ 2147483646 h 2611"/>
                  <a:gd name="T76" fmla="*/ 2147483646 w 3659"/>
                  <a:gd name="T77" fmla="*/ 2147483646 h 2611"/>
                  <a:gd name="T78" fmla="*/ 2147483646 w 3659"/>
                  <a:gd name="T79" fmla="*/ 2147483646 h 2611"/>
                  <a:gd name="T80" fmla="*/ 2147483646 w 3659"/>
                  <a:gd name="T81" fmla="*/ 2147483646 h 2611"/>
                  <a:gd name="T82" fmla="*/ 2147483646 w 3659"/>
                  <a:gd name="T83" fmla="*/ 2147483646 h 2611"/>
                  <a:gd name="T84" fmla="*/ 2147483646 w 3659"/>
                  <a:gd name="T85" fmla="*/ 2147483646 h 2611"/>
                  <a:gd name="T86" fmla="*/ 2147483646 w 3659"/>
                  <a:gd name="T87" fmla="*/ 2147483646 h 2611"/>
                  <a:gd name="T88" fmla="*/ 2147483646 w 3659"/>
                  <a:gd name="T89" fmla="*/ 2147483646 h 2611"/>
                  <a:gd name="T90" fmla="*/ 2147483646 w 3659"/>
                  <a:gd name="T91" fmla="*/ 2147483646 h 2611"/>
                  <a:gd name="T92" fmla="*/ 2147483646 w 3659"/>
                  <a:gd name="T93" fmla="*/ 2147483646 h 2611"/>
                  <a:gd name="T94" fmla="*/ 2147483646 w 3659"/>
                  <a:gd name="T95" fmla="*/ 2147483646 h 2611"/>
                  <a:gd name="T96" fmla="*/ 2147483646 w 3659"/>
                  <a:gd name="T97" fmla="*/ 2147483646 h 2611"/>
                  <a:gd name="T98" fmla="*/ 2147483646 w 3659"/>
                  <a:gd name="T99" fmla="*/ 2147483646 h 2611"/>
                  <a:gd name="T100" fmla="*/ 2147483646 w 3659"/>
                  <a:gd name="T101" fmla="*/ 2147483646 h 2611"/>
                  <a:gd name="T102" fmla="*/ 2147483646 w 3659"/>
                  <a:gd name="T103" fmla="*/ 2147483646 h 2611"/>
                  <a:gd name="T104" fmla="*/ 2147483646 w 3659"/>
                  <a:gd name="T105" fmla="*/ 2147483646 h 2611"/>
                  <a:gd name="T106" fmla="*/ 2147483646 w 3659"/>
                  <a:gd name="T107" fmla="*/ 2147483646 h 2611"/>
                  <a:gd name="T108" fmla="*/ 2147483646 w 3659"/>
                  <a:gd name="T109" fmla="*/ 2147483646 h 2611"/>
                  <a:gd name="T110" fmla="*/ 2147483646 w 3659"/>
                  <a:gd name="T111" fmla="*/ 2147483646 h 2611"/>
                  <a:gd name="T112" fmla="*/ 2147483646 w 3659"/>
                  <a:gd name="T113" fmla="*/ 2147483646 h 2611"/>
                  <a:gd name="T114" fmla="*/ 2147483646 w 3659"/>
                  <a:gd name="T115" fmla="*/ 2147483646 h 2611"/>
                  <a:gd name="T116" fmla="*/ 2147483646 w 3659"/>
                  <a:gd name="T117" fmla="*/ 2147483646 h 26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59" h="2611">
                    <a:moveTo>
                      <a:pt x="3658" y="496"/>
                    </a:moveTo>
                    <a:lnTo>
                      <a:pt x="3658" y="515"/>
                    </a:lnTo>
                    <a:lnTo>
                      <a:pt x="3658" y="534"/>
                    </a:lnTo>
                    <a:lnTo>
                      <a:pt x="3658" y="553"/>
                    </a:lnTo>
                    <a:lnTo>
                      <a:pt x="3658" y="572"/>
                    </a:lnTo>
                    <a:lnTo>
                      <a:pt x="3658" y="591"/>
                    </a:lnTo>
                    <a:lnTo>
                      <a:pt x="3639" y="629"/>
                    </a:lnTo>
                    <a:lnTo>
                      <a:pt x="3601" y="667"/>
                    </a:lnTo>
                    <a:lnTo>
                      <a:pt x="3582" y="706"/>
                    </a:lnTo>
                    <a:lnTo>
                      <a:pt x="3563" y="706"/>
                    </a:lnTo>
                    <a:lnTo>
                      <a:pt x="3544" y="743"/>
                    </a:lnTo>
                    <a:lnTo>
                      <a:pt x="3563" y="782"/>
                    </a:lnTo>
                    <a:lnTo>
                      <a:pt x="3601" y="839"/>
                    </a:lnTo>
                    <a:lnTo>
                      <a:pt x="3601" y="877"/>
                    </a:lnTo>
                    <a:lnTo>
                      <a:pt x="3601" y="953"/>
                    </a:lnTo>
                    <a:lnTo>
                      <a:pt x="3620" y="1048"/>
                    </a:lnTo>
                    <a:lnTo>
                      <a:pt x="3658" y="1182"/>
                    </a:lnTo>
                    <a:lnTo>
                      <a:pt x="3639" y="1220"/>
                    </a:lnTo>
                    <a:lnTo>
                      <a:pt x="3620" y="1239"/>
                    </a:lnTo>
                    <a:lnTo>
                      <a:pt x="3486" y="1334"/>
                    </a:lnTo>
                    <a:lnTo>
                      <a:pt x="3391" y="1372"/>
                    </a:lnTo>
                    <a:lnTo>
                      <a:pt x="3296" y="1410"/>
                    </a:lnTo>
                    <a:lnTo>
                      <a:pt x="3182" y="1429"/>
                    </a:lnTo>
                    <a:lnTo>
                      <a:pt x="3105" y="1468"/>
                    </a:lnTo>
                    <a:lnTo>
                      <a:pt x="2991" y="1524"/>
                    </a:lnTo>
                    <a:lnTo>
                      <a:pt x="2934" y="1563"/>
                    </a:lnTo>
                    <a:lnTo>
                      <a:pt x="2896" y="1582"/>
                    </a:lnTo>
                    <a:lnTo>
                      <a:pt x="2896" y="1600"/>
                    </a:lnTo>
                    <a:lnTo>
                      <a:pt x="2896" y="1620"/>
                    </a:lnTo>
                    <a:lnTo>
                      <a:pt x="2877" y="1620"/>
                    </a:lnTo>
                    <a:lnTo>
                      <a:pt x="2877" y="1639"/>
                    </a:lnTo>
                    <a:lnTo>
                      <a:pt x="2839" y="1658"/>
                    </a:lnTo>
                    <a:lnTo>
                      <a:pt x="2820" y="1677"/>
                    </a:lnTo>
                    <a:lnTo>
                      <a:pt x="2801" y="1715"/>
                    </a:lnTo>
                    <a:lnTo>
                      <a:pt x="2782" y="1715"/>
                    </a:lnTo>
                    <a:lnTo>
                      <a:pt x="2782" y="1734"/>
                    </a:lnTo>
                    <a:lnTo>
                      <a:pt x="2763" y="1753"/>
                    </a:lnTo>
                    <a:lnTo>
                      <a:pt x="2743" y="1753"/>
                    </a:lnTo>
                    <a:lnTo>
                      <a:pt x="2724" y="1772"/>
                    </a:lnTo>
                    <a:lnTo>
                      <a:pt x="2706" y="1810"/>
                    </a:lnTo>
                    <a:lnTo>
                      <a:pt x="2687" y="1849"/>
                    </a:lnTo>
                    <a:lnTo>
                      <a:pt x="2687" y="1905"/>
                    </a:lnTo>
                    <a:lnTo>
                      <a:pt x="2687" y="1944"/>
                    </a:lnTo>
                    <a:lnTo>
                      <a:pt x="2706" y="1963"/>
                    </a:lnTo>
                    <a:lnTo>
                      <a:pt x="2724" y="2001"/>
                    </a:lnTo>
                    <a:lnTo>
                      <a:pt x="2743" y="2001"/>
                    </a:lnTo>
                    <a:lnTo>
                      <a:pt x="2763" y="2001"/>
                    </a:lnTo>
                    <a:lnTo>
                      <a:pt x="2763" y="1981"/>
                    </a:lnTo>
                    <a:lnTo>
                      <a:pt x="2782" y="1981"/>
                    </a:lnTo>
                    <a:lnTo>
                      <a:pt x="2801" y="1981"/>
                    </a:lnTo>
                    <a:lnTo>
                      <a:pt x="2801" y="2001"/>
                    </a:lnTo>
                    <a:lnTo>
                      <a:pt x="2801" y="2020"/>
                    </a:lnTo>
                    <a:lnTo>
                      <a:pt x="2782" y="2020"/>
                    </a:lnTo>
                    <a:lnTo>
                      <a:pt x="2763" y="2020"/>
                    </a:lnTo>
                    <a:lnTo>
                      <a:pt x="2743" y="2058"/>
                    </a:lnTo>
                    <a:lnTo>
                      <a:pt x="2706" y="2058"/>
                    </a:lnTo>
                    <a:lnTo>
                      <a:pt x="2687" y="2077"/>
                    </a:lnTo>
                    <a:lnTo>
                      <a:pt x="2687" y="2096"/>
                    </a:lnTo>
                    <a:lnTo>
                      <a:pt x="2687" y="2115"/>
                    </a:lnTo>
                    <a:lnTo>
                      <a:pt x="2667" y="2115"/>
                    </a:lnTo>
                    <a:lnTo>
                      <a:pt x="2667" y="2134"/>
                    </a:lnTo>
                    <a:lnTo>
                      <a:pt x="2648" y="2153"/>
                    </a:lnTo>
                    <a:lnTo>
                      <a:pt x="2648" y="2172"/>
                    </a:lnTo>
                    <a:lnTo>
                      <a:pt x="2667" y="2191"/>
                    </a:lnTo>
                    <a:lnTo>
                      <a:pt x="2667" y="2172"/>
                    </a:lnTo>
                    <a:lnTo>
                      <a:pt x="2687" y="2172"/>
                    </a:lnTo>
                    <a:lnTo>
                      <a:pt x="2687" y="2191"/>
                    </a:lnTo>
                    <a:lnTo>
                      <a:pt x="2687" y="2210"/>
                    </a:lnTo>
                    <a:lnTo>
                      <a:pt x="2667" y="2230"/>
                    </a:lnTo>
                    <a:lnTo>
                      <a:pt x="2648" y="2210"/>
                    </a:lnTo>
                    <a:lnTo>
                      <a:pt x="2629" y="2191"/>
                    </a:lnTo>
                    <a:lnTo>
                      <a:pt x="2515" y="2191"/>
                    </a:lnTo>
                    <a:lnTo>
                      <a:pt x="2325" y="2172"/>
                    </a:lnTo>
                    <a:lnTo>
                      <a:pt x="2191" y="2172"/>
                    </a:lnTo>
                    <a:lnTo>
                      <a:pt x="2096" y="2191"/>
                    </a:lnTo>
                    <a:lnTo>
                      <a:pt x="2077" y="2191"/>
                    </a:lnTo>
                    <a:lnTo>
                      <a:pt x="2058" y="2191"/>
                    </a:lnTo>
                    <a:lnTo>
                      <a:pt x="2039" y="2210"/>
                    </a:lnTo>
                    <a:lnTo>
                      <a:pt x="1963" y="2210"/>
                    </a:lnTo>
                    <a:lnTo>
                      <a:pt x="1886" y="2230"/>
                    </a:lnTo>
                    <a:lnTo>
                      <a:pt x="1810" y="2210"/>
                    </a:lnTo>
                    <a:lnTo>
                      <a:pt x="1715" y="2210"/>
                    </a:lnTo>
                    <a:lnTo>
                      <a:pt x="1696" y="2191"/>
                    </a:lnTo>
                    <a:lnTo>
                      <a:pt x="1677" y="2191"/>
                    </a:lnTo>
                    <a:lnTo>
                      <a:pt x="1658" y="2191"/>
                    </a:lnTo>
                    <a:lnTo>
                      <a:pt x="1639" y="2172"/>
                    </a:lnTo>
                    <a:lnTo>
                      <a:pt x="1620" y="2172"/>
                    </a:lnTo>
                    <a:lnTo>
                      <a:pt x="1639" y="2172"/>
                    </a:lnTo>
                    <a:lnTo>
                      <a:pt x="1658" y="2172"/>
                    </a:lnTo>
                    <a:lnTo>
                      <a:pt x="1658" y="2153"/>
                    </a:lnTo>
                    <a:lnTo>
                      <a:pt x="1639" y="2134"/>
                    </a:lnTo>
                    <a:lnTo>
                      <a:pt x="1620" y="2134"/>
                    </a:lnTo>
                    <a:lnTo>
                      <a:pt x="1639" y="2134"/>
                    </a:lnTo>
                    <a:lnTo>
                      <a:pt x="1639" y="2096"/>
                    </a:lnTo>
                    <a:lnTo>
                      <a:pt x="1658" y="2077"/>
                    </a:lnTo>
                    <a:lnTo>
                      <a:pt x="1677" y="2058"/>
                    </a:lnTo>
                    <a:lnTo>
                      <a:pt x="1715" y="2020"/>
                    </a:lnTo>
                    <a:lnTo>
                      <a:pt x="1696" y="2020"/>
                    </a:lnTo>
                    <a:lnTo>
                      <a:pt x="1696" y="2001"/>
                    </a:lnTo>
                    <a:lnTo>
                      <a:pt x="1715" y="1981"/>
                    </a:lnTo>
                    <a:lnTo>
                      <a:pt x="1734" y="1981"/>
                    </a:lnTo>
                    <a:lnTo>
                      <a:pt x="1734" y="1963"/>
                    </a:lnTo>
                    <a:lnTo>
                      <a:pt x="1734" y="1944"/>
                    </a:lnTo>
                    <a:lnTo>
                      <a:pt x="1734" y="1925"/>
                    </a:lnTo>
                    <a:lnTo>
                      <a:pt x="1715" y="1905"/>
                    </a:lnTo>
                    <a:lnTo>
                      <a:pt x="1696" y="1905"/>
                    </a:lnTo>
                    <a:lnTo>
                      <a:pt x="1677" y="1905"/>
                    </a:lnTo>
                    <a:lnTo>
                      <a:pt x="1658" y="1925"/>
                    </a:lnTo>
                    <a:lnTo>
                      <a:pt x="1639" y="1944"/>
                    </a:lnTo>
                    <a:lnTo>
                      <a:pt x="1620" y="1944"/>
                    </a:lnTo>
                    <a:lnTo>
                      <a:pt x="1620" y="1925"/>
                    </a:lnTo>
                    <a:lnTo>
                      <a:pt x="1600" y="1944"/>
                    </a:lnTo>
                    <a:lnTo>
                      <a:pt x="1582" y="1944"/>
                    </a:lnTo>
                    <a:lnTo>
                      <a:pt x="1544" y="1981"/>
                    </a:lnTo>
                    <a:lnTo>
                      <a:pt x="1524" y="1981"/>
                    </a:lnTo>
                    <a:lnTo>
                      <a:pt x="1505" y="1981"/>
                    </a:lnTo>
                    <a:lnTo>
                      <a:pt x="1486" y="2001"/>
                    </a:lnTo>
                    <a:lnTo>
                      <a:pt x="1486" y="2039"/>
                    </a:lnTo>
                    <a:lnTo>
                      <a:pt x="1524" y="2077"/>
                    </a:lnTo>
                    <a:lnTo>
                      <a:pt x="1544" y="2077"/>
                    </a:lnTo>
                    <a:lnTo>
                      <a:pt x="1544" y="2096"/>
                    </a:lnTo>
                    <a:lnTo>
                      <a:pt x="1563" y="2096"/>
                    </a:lnTo>
                    <a:lnTo>
                      <a:pt x="1544" y="2096"/>
                    </a:lnTo>
                    <a:lnTo>
                      <a:pt x="1544" y="2115"/>
                    </a:lnTo>
                    <a:lnTo>
                      <a:pt x="1582" y="2134"/>
                    </a:lnTo>
                    <a:lnTo>
                      <a:pt x="1600" y="2134"/>
                    </a:lnTo>
                    <a:lnTo>
                      <a:pt x="1600" y="2153"/>
                    </a:lnTo>
                    <a:lnTo>
                      <a:pt x="1600" y="2172"/>
                    </a:lnTo>
                    <a:lnTo>
                      <a:pt x="1600" y="2191"/>
                    </a:lnTo>
                    <a:lnTo>
                      <a:pt x="1600" y="2172"/>
                    </a:lnTo>
                    <a:lnTo>
                      <a:pt x="1600" y="2191"/>
                    </a:lnTo>
                    <a:lnTo>
                      <a:pt x="1582" y="2210"/>
                    </a:lnTo>
                    <a:lnTo>
                      <a:pt x="1563" y="2230"/>
                    </a:lnTo>
                    <a:lnTo>
                      <a:pt x="1544" y="2248"/>
                    </a:lnTo>
                    <a:lnTo>
                      <a:pt x="1334" y="2267"/>
                    </a:lnTo>
                    <a:lnTo>
                      <a:pt x="1277" y="2267"/>
                    </a:lnTo>
                    <a:lnTo>
                      <a:pt x="1239" y="2286"/>
                    </a:lnTo>
                    <a:lnTo>
                      <a:pt x="1239" y="2306"/>
                    </a:lnTo>
                    <a:lnTo>
                      <a:pt x="1220" y="2306"/>
                    </a:lnTo>
                    <a:lnTo>
                      <a:pt x="1201" y="2306"/>
                    </a:lnTo>
                    <a:lnTo>
                      <a:pt x="1201" y="2286"/>
                    </a:lnTo>
                    <a:lnTo>
                      <a:pt x="1163" y="2286"/>
                    </a:lnTo>
                    <a:lnTo>
                      <a:pt x="934" y="2325"/>
                    </a:lnTo>
                    <a:lnTo>
                      <a:pt x="896" y="2325"/>
                    </a:lnTo>
                    <a:lnTo>
                      <a:pt x="877" y="2325"/>
                    </a:lnTo>
                    <a:lnTo>
                      <a:pt x="858" y="2325"/>
                    </a:lnTo>
                    <a:lnTo>
                      <a:pt x="839" y="2344"/>
                    </a:lnTo>
                    <a:lnTo>
                      <a:pt x="820" y="2344"/>
                    </a:lnTo>
                    <a:lnTo>
                      <a:pt x="801" y="2325"/>
                    </a:lnTo>
                    <a:lnTo>
                      <a:pt x="820" y="2286"/>
                    </a:lnTo>
                    <a:lnTo>
                      <a:pt x="858" y="2286"/>
                    </a:lnTo>
                    <a:lnTo>
                      <a:pt x="877" y="2286"/>
                    </a:lnTo>
                    <a:lnTo>
                      <a:pt x="896" y="2306"/>
                    </a:lnTo>
                    <a:lnTo>
                      <a:pt x="915" y="2286"/>
                    </a:lnTo>
                    <a:lnTo>
                      <a:pt x="915" y="2267"/>
                    </a:lnTo>
                    <a:lnTo>
                      <a:pt x="934" y="2286"/>
                    </a:lnTo>
                    <a:lnTo>
                      <a:pt x="972" y="2286"/>
                    </a:lnTo>
                    <a:lnTo>
                      <a:pt x="1048" y="2286"/>
                    </a:lnTo>
                    <a:lnTo>
                      <a:pt x="1124" y="2286"/>
                    </a:lnTo>
                    <a:lnTo>
                      <a:pt x="1163" y="2267"/>
                    </a:lnTo>
                    <a:lnTo>
                      <a:pt x="1182" y="2248"/>
                    </a:lnTo>
                    <a:lnTo>
                      <a:pt x="1163" y="2248"/>
                    </a:lnTo>
                    <a:lnTo>
                      <a:pt x="1143" y="2248"/>
                    </a:lnTo>
                    <a:lnTo>
                      <a:pt x="1124" y="2230"/>
                    </a:lnTo>
                    <a:lnTo>
                      <a:pt x="1106" y="2230"/>
                    </a:lnTo>
                    <a:lnTo>
                      <a:pt x="1087" y="2230"/>
                    </a:lnTo>
                    <a:lnTo>
                      <a:pt x="1087" y="2210"/>
                    </a:lnTo>
                    <a:lnTo>
                      <a:pt x="1067" y="2191"/>
                    </a:lnTo>
                    <a:lnTo>
                      <a:pt x="1048" y="2172"/>
                    </a:lnTo>
                    <a:lnTo>
                      <a:pt x="1010" y="2172"/>
                    </a:lnTo>
                    <a:lnTo>
                      <a:pt x="991" y="2172"/>
                    </a:lnTo>
                    <a:lnTo>
                      <a:pt x="991" y="2153"/>
                    </a:lnTo>
                    <a:lnTo>
                      <a:pt x="972" y="2153"/>
                    </a:lnTo>
                    <a:lnTo>
                      <a:pt x="953" y="2153"/>
                    </a:lnTo>
                    <a:lnTo>
                      <a:pt x="934" y="2153"/>
                    </a:lnTo>
                    <a:lnTo>
                      <a:pt x="953" y="2134"/>
                    </a:lnTo>
                    <a:lnTo>
                      <a:pt x="934" y="2134"/>
                    </a:lnTo>
                    <a:lnTo>
                      <a:pt x="915" y="2153"/>
                    </a:lnTo>
                    <a:lnTo>
                      <a:pt x="858" y="2172"/>
                    </a:lnTo>
                    <a:lnTo>
                      <a:pt x="839" y="2172"/>
                    </a:lnTo>
                    <a:lnTo>
                      <a:pt x="820" y="2172"/>
                    </a:lnTo>
                    <a:lnTo>
                      <a:pt x="801" y="2191"/>
                    </a:lnTo>
                    <a:lnTo>
                      <a:pt x="801" y="2210"/>
                    </a:lnTo>
                    <a:lnTo>
                      <a:pt x="782" y="2210"/>
                    </a:lnTo>
                    <a:lnTo>
                      <a:pt x="762" y="2210"/>
                    </a:lnTo>
                    <a:lnTo>
                      <a:pt x="782" y="2210"/>
                    </a:lnTo>
                    <a:lnTo>
                      <a:pt x="782" y="2191"/>
                    </a:lnTo>
                    <a:lnTo>
                      <a:pt x="782" y="2172"/>
                    </a:lnTo>
                    <a:lnTo>
                      <a:pt x="762" y="2191"/>
                    </a:lnTo>
                    <a:lnTo>
                      <a:pt x="743" y="2230"/>
                    </a:lnTo>
                    <a:lnTo>
                      <a:pt x="725" y="2230"/>
                    </a:lnTo>
                    <a:lnTo>
                      <a:pt x="706" y="2267"/>
                    </a:lnTo>
                    <a:lnTo>
                      <a:pt x="686" y="2267"/>
                    </a:lnTo>
                    <a:lnTo>
                      <a:pt x="667" y="2267"/>
                    </a:lnTo>
                    <a:lnTo>
                      <a:pt x="667" y="2286"/>
                    </a:lnTo>
                    <a:lnTo>
                      <a:pt x="648" y="2286"/>
                    </a:lnTo>
                    <a:lnTo>
                      <a:pt x="629" y="2286"/>
                    </a:lnTo>
                    <a:lnTo>
                      <a:pt x="610" y="2286"/>
                    </a:lnTo>
                    <a:lnTo>
                      <a:pt x="591" y="2286"/>
                    </a:lnTo>
                    <a:lnTo>
                      <a:pt x="591" y="2248"/>
                    </a:lnTo>
                    <a:lnTo>
                      <a:pt x="572" y="2248"/>
                    </a:lnTo>
                    <a:lnTo>
                      <a:pt x="553" y="2248"/>
                    </a:lnTo>
                    <a:lnTo>
                      <a:pt x="534" y="2248"/>
                    </a:lnTo>
                    <a:lnTo>
                      <a:pt x="534" y="2267"/>
                    </a:lnTo>
                    <a:lnTo>
                      <a:pt x="534" y="2248"/>
                    </a:lnTo>
                    <a:lnTo>
                      <a:pt x="515" y="2248"/>
                    </a:lnTo>
                    <a:lnTo>
                      <a:pt x="496" y="2267"/>
                    </a:lnTo>
                    <a:lnTo>
                      <a:pt x="477" y="2248"/>
                    </a:lnTo>
                    <a:lnTo>
                      <a:pt x="477" y="2230"/>
                    </a:lnTo>
                    <a:lnTo>
                      <a:pt x="496" y="2230"/>
                    </a:lnTo>
                    <a:lnTo>
                      <a:pt x="515" y="2210"/>
                    </a:lnTo>
                    <a:lnTo>
                      <a:pt x="515" y="2191"/>
                    </a:lnTo>
                    <a:lnTo>
                      <a:pt x="515" y="2172"/>
                    </a:lnTo>
                    <a:lnTo>
                      <a:pt x="496" y="2172"/>
                    </a:lnTo>
                    <a:lnTo>
                      <a:pt x="496" y="2153"/>
                    </a:lnTo>
                    <a:lnTo>
                      <a:pt x="477" y="2172"/>
                    </a:lnTo>
                    <a:lnTo>
                      <a:pt x="477" y="2191"/>
                    </a:lnTo>
                    <a:lnTo>
                      <a:pt x="458" y="2210"/>
                    </a:lnTo>
                    <a:lnTo>
                      <a:pt x="458" y="2191"/>
                    </a:lnTo>
                    <a:lnTo>
                      <a:pt x="439" y="2191"/>
                    </a:lnTo>
                    <a:lnTo>
                      <a:pt x="420" y="2172"/>
                    </a:lnTo>
                    <a:lnTo>
                      <a:pt x="420" y="2191"/>
                    </a:lnTo>
                    <a:lnTo>
                      <a:pt x="401" y="2230"/>
                    </a:lnTo>
                    <a:lnTo>
                      <a:pt x="401" y="2248"/>
                    </a:lnTo>
                    <a:lnTo>
                      <a:pt x="381" y="2248"/>
                    </a:lnTo>
                    <a:lnTo>
                      <a:pt x="362" y="2267"/>
                    </a:lnTo>
                    <a:lnTo>
                      <a:pt x="305" y="2267"/>
                    </a:lnTo>
                    <a:lnTo>
                      <a:pt x="249" y="2306"/>
                    </a:lnTo>
                    <a:lnTo>
                      <a:pt x="249" y="2286"/>
                    </a:lnTo>
                    <a:lnTo>
                      <a:pt x="229" y="2286"/>
                    </a:lnTo>
                    <a:lnTo>
                      <a:pt x="210" y="2286"/>
                    </a:lnTo>
                    <a:lnTo>
                      <a:pt x="191" y="2306"/>
                    </a:lnTo>
                    <a:lnTo>
                      <a:pt x="153" y="2362"/>
                    </a:lnTo>
                    <a:lnTo>
                      <a:pt x="172" y="2362"/>
                    </a:lnTo>
                    <a:lnTo>
                      <a:pt x="172" y="2382"/>
                    </a:lnTo>
                    <a:lnTo>
                      <a:pt x="153" y="2401"/>
                    </a:lnTo>
                    <a:lnTo>
                      <a:pt x="153" y="2420"/>
                    </a:lnTo>
                    <a:lnTo>
                      <a:pt x="153" y="2439"/>
                    </a:lnTo>
                    <a:lnTo>
                      <a:pt x="153" y="2458"/>
                    </a:lnTo>
                    <a:lnTo>
                      <a:pt x="172" y="2458"/>
                    </a:lnTo>
                    <a:lnTo>
                      <a:pt x="191" y="2439"/>
                    </a:lnTo>
                    <a:lnTo>
                      <a:pt x="210" y="2439"/>
                    </a:lnTo>
                    <a:lnTo>
                      <a:pt x="229" y="2439"/>
                    </a:lnTo>
                    <a:lnTo>
                      <a:pt x="191" y="2477"/>
                    </a:lnTo>
                    <a:lnTo>
                      <a:pt x="172" y="2496"/>
                    </a:lnTo>
                    <a:lnTo>
                      <a:pt x="191" y="2496"/>
                    </a:lnTo>
                    <a:lnTo>
                      <a:pt x="191" y="2477"/>
                    </a:lnTo>
                    <a:lnTo>
                      <a:pt x="210" y="2477"/>
                    </a:lnTo>
                    <a:lnTo>
                      <a:pt x="229" y="2477"/>
                    </a:lnTo>
                    <a:lnTo>
                      <a:pt x="210" y="2496"/>
                    </a:lnTo>
                    <a:lnTo>
                      <a:pt x="210" y="2515"/>
                    </a:lnTo>
                    <a:lnTo>
                      <a:pt x="210" y="2534"/>
                    </a:lnTo>
                    <a:lnTo>
                      <a:pt x="229" y="2515"/>
                    </a:lnTo>
                    <a:lnTo>
                      <a:pt x="249" y="2496"/>
                    </a:lnTo>
                    <a:lnTo>
                      <a:pt x="249" y="2477"/>
                    </a:lnTo>
                    <a:lnTo>
                      <a:pt x="267" y="2477"/>
                    </a:lnTo>
                    <a:lnTo>
                      <a:pt x="286" y="2477"/>
                    </a:lnTo>
                    <a:lnTo>
                      <a:pt x="286" y="2496"/>
                    </a:lnTo>
                    <a:lnTo>
                      <a:pt x="267" y="2496"/>
                    </a:lnTo>
                    <a:lnTo>
                      <a:pt x="286" y="2515"/>
                    </a:lnTo>
                    <a:lnTo>
                      <a:pt x="325" y="2515"/>
                    </a:lnTo>
                    <a:lnTo>
                      <a:pt x="344" y="2515"/>
                    </a:lnTo>
                    <a:lnTo>
                      <a:pt x="344" y="2553"/>
                    </a:lnTo>
                    <a:lnTo>
                      <a:pt x="325" y="2534"/>
                    </a:lnTo>
                    <a:lnTo>
                      <a:pt x="305" y="2553"/>
                    </a:lnTo>
                    <a:lnTo>
                      <a:pt x="286" y="2591"/>
                    </a:lnTo>
                    <a:lnTo>
                      <a:pt x="267" y="2610"/>
                    </a:lnTo>
                    <a:lnTo>
                      <a:pt x="249" y="2610"/>
                    </a:lnTo>
                    <a:lnTo>
                      <a:pt x="229" y="2591"/>
                    </a:lnTo>
                    <a:lnTo>
                      <a:pt x="210" y="2591"/>
                    </a:lnTo>
                    <a:lnTo>
                      <a:pt x="191" y="2591"/>
                    </a:lnTo>
                    <a:lnTo>
                      <a:pt x="153" y="2591"/>
                    </a:lnTo>
                    <a:lnTo>
                      <a:pt x="134" y="2610"/>
                    </a:lnTo>
                    <a:lnTo>
                      <a:pt x="115" y="2591"/>
                    </a:lnTo>
                    <a:lnTo>
                      <a:pt x="96" y="2572"/>
                    </a:lnTo>
                    <a:lnTo>
                      <a:pt x="77" y="2553"/>
                    </a:lnTo>
                    <a:lnTo>
                      <a:pt x="77" y="2534"/>
                    </a:lnTo>
                    <a:lnTo>
                      <a:pt x="58" y="2553"/>
                    </a:lnTo>
                    <a:lnTo>
                      <a:pt x="39" y="2515"/>
                    </a:lnTo>
                    <a:lnTo>
                      <a:pt x="0" y="2477"/>
                    </a:lnTo>
                    <a:lnTo>
                      <a:pt x="0" y="2458"/>
                    </a:lnTo>
                    <a:lnTo>
                      <a:pt x="20" y="2420"/>
                    </a:lnTo>
                    <a:lnTo>
                      <a:pt x="39" y="2420"/>
                    </a:lnTo>
                    <a:lnTo>
                      <a:pt x="58" y="2401"/>
                    </a:lnTo>
                    <a:lnTo>
                      <a:pt x="58" y="2382"/>
                    </a:lnTo>
                    <a:lnTo>
                      <a:pt x="58" y="2362"/>
                    </a:lnTo>
                    <a:lnTo>
                      <a:pt x="58" y="2344"/>
                    </a:lnTo>
                    <a:lnTo>
                      <a:pt x="58" y="2325"/>
                    </a:lnTo>
                    <a:lnTo>
                      <a:pt x="77" y="2267"/>
                    </a:lnTo>
                    <a:lnTo>
                      <a:pt x="77" y="2248"/>
                    </a:lnTo>
                    <a:lnTo>
                      <a:pt x="77" y="2230"/>
                    </a:lnTo>
                    <a:lnTo>
                      <a:pt x="96" y="2230"/>
                    </a:lnTo>
                    <a:lnTo>
                      <a:pt x="115" y="2210"/>
                    </a:lnTo>
                    <a:lnTo>
                      <a:pt x="115" y="2191"/>
                    </a:lnTo>
                    <a:lnTo>
                      <a:pt x="134" y="2191"/>
                    </a:lnTo>
                    <a:lnTo>
                      <a:pt x="134" y="2172"/>
                    </a:lnTo>
                    <a:lnTo>
                      <a:pt x="153" y="2172"/>
                    </a:lnTo>
                    <a:lnTo>
                      <a:pt x="172" y="2172"/>
                    </a:lnTo>
                    <a:lnTo>
                      <a:pt x="191" y="2172"/>
                    </a:lnTo>
                    <a:lnTo>
                      <a:pt x="210" y="2153"/>
                    </a:lnTo>
                    <a:lnTo>
                      <a:pt x="249" y="2134"/>
                    </a:lnTo>
                    <a:lnTo>
                      <a:pt x="267" y="2115"/>
                    </a:lnTo>
                    <a:lnTo>
                      <a:pt x="286" y="2115"/>
                    </a:lnTo>
                    <a:lnTo>
                      <a:pt x="305" y="2134"/>
                    </a:lnTo>
                    <a:lnTo>
                      <a:pt x="325" y="2115"/>
                    </a:lnTo>
                    <a:lnTo>
                      <a:pt x="362" y="2096"/>
                    </a:lnTo>
                    <a:lnTo>
                      <a:pt x="381" y="2096"/>
                    </a:lnTo>
                    <a:lnTo>
                      <a:pt x="381" y="2115"/>
                    </a:lnTo>
                    <a:lnTo>
                      <a:pt x="401" y="2115"/>
                    </a:lnTo>
                    <a:lnTo>
                      <a:pt x="420" y="2115"/>
                    </a:lnTo>
                    <a:lnTo>
                      <a:pt x="439" y="2096"/>
                    </a:lnTo>
                    <a:lnTo>
                      <a:pt x="458" y="2096"/>
                    </a:lnTo>
                    <a:lnTo>
                      <a:pt x="477" y="2096"/>
                    </a:lnTo>
                    <a:lnTo>
                      <a:pt x="534" y="2077"/>
                    </a:lnTo>
                    <a:lnTo>
                      <a:pt x="553" y="2058"/>
                    </a:lnTo>
                    <a:lnTo>
                      <a:pt x="572" y="2058"/>
                    </a:lnTo>
                    <a:lnTo>
                      <a:pt x="591" y="2020"/>
                    </a:lnTo>
                    <a:lnTo>
                      <a:pt x="591" y="2001"/>
                    </a:lnTo>
                    <a:lnTo>
                      <a:pt x="572" y="2001"/>
                    </a:lnTo>
                    <a:lnTo>
                      <a:pt x="572" y="1981"/>
                    </a:lnTo>
                    <a:lnTo>
                      <a:pt x="610" y="1963"/>
                    </a:lnTo>
                    <a:lnTo>
                      <a:pt x="629" y="1944"/>
                    </a:lnTo>
                    <a:lnTo>
                      <a:pt x="648" y="1944"/>
                    </a:lnTo>
                    <a:lnTo>
                      <a:pt x="667" y="1944"/>
                    </a:lnTo>
                    <a:lnTo>
                      <a:pt x="667" y="1925"/>
                    </a:lnTo>
                    <a:lnTo>
                      <a:pt x="667" y="1905"/>
                    </a:lnTo>
                    <a:lnTo>
                      <a:pt x="648" y="1867"/>
                    </a:lnTo>
                    <a:lnTo>
                      <a:pt x="629" y="1849"/>
                    </a:lnTo>
                    <a:lnTo>
                      <a:pt x="610" y="1829"/>
                    </a:lnTo>
                    <a:lnTo>
                      <a:pt x="591" y="1829"/>
                    </a:lnTo>
                    <a:lnTo>
                      <a:pt x="572" y="1829"/>
                    </a:lnTo>
                    <a:lnTo>
                      <a:pt x="553" y="1829"/>
                    </a:lnTo>
                    <a:lnTo>
                      <a:pt x="515" y="1829"/>
                    </a:lnTo>
                    <a:lnTo>
                      <a:pt x="496" y="1829"/>
                    </a:lnTo>
                    <a:lnTo>
                      <a:pt x="496" y="1849"/>
                    </a:lnTo>
                    <a:lnTo>
                      <a:pt x="477" y="1829"/>
                    </a:lnTo>
                    <a:lnTo>
                      <a:pt x="458" y="1829"/>
                    </a:lnTo>
                    <a:lnTo>
                      <a:pt x="439" y="1829"/>
                    </a:lnTo>
                    <a:lnTo>
                      <a:pt x="420" y="1829"/>
                    </a:lnTo>
                    <a:lnTo>
                      <a:pt x="420" y="1849"/>
                    </a:lnTo>
                    <a:lnTo>
                      <a:pt x="401" y="1849"/>
                    </a:lnTo>
                    <a:lnTo>
                      <a:pt x="362" y="1849"/>
                    </a:lnTo>
                    <a:lnTo>
                      <a:pt x="344" y="1849"/>
                    </a:lnTo>
                    <a:lnTo>
                      <a:pt x="344" y="1867"/>
                    </a:lnTo>
                    <a:lnTo>
                      <a:pt x="325" y="1867"/>
                    </a:lnTo>
                    <a:lnTo>
                      <a:pt x="305" y="1867"/>
                    </a:lnTo>
                    <a:lnTo>
                      <a:pt x="286" y="1849"/>
                    </a:lnTo>
                    <a:lnTo>
                      <a:pt x="267" y="1849"/>
                    </a:lnTo>
                    <a:lnTo>
                      <a:pt x="249" y="1849"/>
                    </a:lnTo>
                    <a:lnTo>
                      <a:pt x="229" y="1849"/>
                    </a:lnTo>
                    <a:lnTo>
                      <a:pt x="210" y="1829"/>
                    </a:lnTo>
                    <a:lnTo>
                      <a:pt x="210" y="1791"/>
                    </a:lnTo>
                    <a:lnTo>
                      <a:pt x="191" y="1791"/>
                    </a:lnTo>
                    <a:lnTo>
                      <a:pt x="191" y="1772"/>
                    </a:lnTo>
                    <a:lnTo>
                      <a:pt x="172" y="1753"/>
                    </a:lnTo>
                    <a:lnTo>
                      <a:pt x="153" y="1753"/>
                    </a:lnTo>
                    <a:lnTo>
                      <a:pt x="153" y="1734"/>
                    </a:lnTo>
                    <a:lnTo>
                      <a:pt x="134" y="1734"/>
                    </a:lnTo>
                    <a:lnTo>
                      <a:pt x="115" y="1696"/>
                    </a:lnTo>
                    <a:lnTo>
                      <a:pt x="115" y="1677"/>
                    </a:lnTo>
                    <a:lnTo>
                      <a:pt x="96" y="1677"/>
                    </a:lnTo>
                    <a:lnTo>
                      <a:pt x="96" y="1658"/>
                    </a:lnTo>
                    <a:lnTo>
                      <a:pt x="58" y="1639"/>
                    </a:lnTo>
                    <a:lnTo>
                      <a:pt x="39" y="1639"/>
                    </a:lnTo>
                    <a:lnTo>
                      <a:pt x="77" y="1620"/>
                    </a:lnTo>
                    <a:lnTo>
                      <a:pt x="96" y="1600"/>
                    </a:lnTo>
                    <a:lnTo>
                      <a:pt x="134" y="1600"/>
                    </a:lnTo>
                    <a:lnTo>
                      <a:pt x="153" y="1600"/>
                    </a:lnTo>
                    <a:lnTo>
                      <a:pt x="172" y="1600"/>
                    </a:lnTo>
                    <a:lnTo>
                      <a:pt x="191" y="1600"/>
                    </a:lnTo>
                    <a:lnTo>
                      <a:pt x="210" y="1600"/>
                    </a:lnTo>
                    <a:lnTo>
                      <a:pt x="229" y="1563"/>
                    </a:lnTo>
                    <a:lnTo>
                      <a:pt x="249" y="1544"/>
                    </a:lnTo>
                    <a:lnTo>
                      <a:pt x="286" y="1544"/>
                    </a:lnTo>
                    <a:lnTo>
                      <a:pt x="305" y="1544"/>
                    </a:lnTo>
                    <a:lnTo>
                      <a:pt x="325" y="1544"/>
                    </a:lnTo>
                    <a:lnTo>
                      <a:pt x="325" y="1524"/>
                    </a:lnTo>
                    <a:lnTo>
                      <a:pt x="401" y="1486"/>
                    </a:lnTo>
                    <a:lnTo>
                      <a:pt x="420" y="1486"/>
                    </a:lnTo>
                    <a:lnTo>
                      <a:pt x="439" y="1486"/>
                    </a:lnTo>
                    <a:lnTo>
                      <a:pt x="496" y="1486"/>
                    </a:lnTo>
                    <a:lnTo>
                      <a:pt x="534" y="1468"/>
                    </a:lnTo>
                    <a:lnTo>
                      <a:pt x="553" y="1468"/>
                    </a:lnTo>
                    <a:lnTo>
                      <a:pt x="553" y="1486"/>
                    </a:lnTo>
                    <a:lnTo>
                      <a:pt x="572" y="1486"/>
                    </a:lnTo>
                    <a:lnTo>
                      <a:pt x="591" y="1486"/>
                    </a:lnTo>
                    <a:lnTo>
                      <a:pt x="610" y="1486"/>
                    </a:lnTo>
                    <a:lnTo>
                      <a:pt x="706" y="1429"/>
                    </a:lnTo>
                    <a:lnTo>
                      <a:pt x="725" y="1410"/>
                    </a:lnTo>
                    <a:lnTo>
                      <a:pt x="743" y="1410"/>
                    </a:lnTo>
                    <a:lnTo>
                      <a:pt x="743" y="1391"/>
                    </a:lnTo>
                    <a:lnTo>
                      <a:pt x="762" y="1391"/>
                    </a:lnTo>
                    <a:lnTo>
                      <a:pt x="858" y="1353"/>
                    </a:lnTo>
                    <a:lnTo>
                      <a:pt x="896" y="1353"/>
                    </a:lnTo>
                    <a:lnTo>
                      <a:pt x="915" y="1334"/>
                    </a:lnTo>
                    <a:lnTo>
                      <a:pt x="934" y="1315"/>
                    </a:lnTo>
                    <a:lnTo>
                      <a:pt x="991" y="1296"/>
                    </a:lnTo>
                    <a:lnTo>
                      <a:pt x="1010" y="1296"/>
                    </a:lnTo>
                    <a:lnTo>
                      <a:pt x="1029" y="1296"/>
                    </a:lnTo>
                    <a:lnTo>
                      <a:pt x="1048" y="1296"/>
                    </a:lnTo>
                    <a:lnTo>
                      <a:pt x="1048" y="1315"/>
                    </a:lnTo>
                    <a:lnTo>
                      <a:pt x="1067" y="1315"/>
                    </a:lnTo>
                    <a:lnTo>
                      <a:pt x="1067" y="1296"/>
                    </a:lnTo>
                    <a:lnTo>
                      <a:pt x="1087" y="1296"/>
                    </a:lnTo>
                    <a:lnTo>
                      <a:pt x="1106" y="1296"/>
                    </a:lnTo>
                    <a:lnTo>
                      <a:pt x="1124" y="1296"/>
                    </a:lnTo>
                    <a:lnTo>
                      <a:pt x="1143" y="1296"/>
                    </a:lnTo>
                    <a:lnTo>
                      <a:pt x="1143" y="1277"/>
                    </a:lnTo>
                    <a:lnTo>
                      <a:pt x="1163" y="1296"/>
                    </a:lnTo>
                    <a:lnTo>
                      <a:pt x="1182" y="1296"/>
                    </a:lnTo>
                    <a:lnTo>
                      <a:pt x="1201" y="1277"/>
                    </a:lnTo>
                    <a:lnTo>
                      <a:pt x="1220" y="1296"/>
                    </a:lnTo>
                    <a:lnTo>
                      <a:pt x="1239" y="1296"/>
                    </a:lnTo>
                    <a:lnTo>
                      <a:pt x="1258" y="1296"/>
                    </a:lnTo>
                    <a:lnTo>
                      <a:pt x="1277" y="1296"/>
                    </a:lnTo>
                    <a:lnTo>
                      <a:pt x="1296" y="1296"/>
                    </a:lnTo>
                    <a:lnTo>
                      <a:pt x="1315" y="1296"/>
                    </a:lnTo>
                    <a:lnTo>
                      <a:pt x="1334" y="1277"/>
                    </a:lnTo>
                    <a:lnTo>
                      <a:pt x="1410" y="1239"/>
                    </a:lnTo>
                    <a:lnTo>
                      <a:pt x="1429" y="1239"/>
                    </a:lnTo>
                    <a:lnTo>
                      <a:pt x="1448" y="1239"/>
                    </a:lnTo>
                    <a:lnTo>
                      <a:pt x="1468" y="1239"/>
                    </a:lnTo>
                    <a:lnTo>
                      <a:pt x="1505" y="1239"/>
                    </a:lnTo>
                    <a:lnTo>
                      <a:pt x="1524" y="1239"/>
                    </a:lnTo>
                    <a:lnTo>
                      <a:pt x="1524" y="1258"/>
                    </a:lnTo>
                    <a:lnTo>
                      <a:pt x="1544" y="1258"/>
                    </a:lnTo>
                    <a:lnTo>
                      <a:pt x="1563" y="1258"/>
                    </a:lnTo>
                    <a:lnTo>
                      <a:pt x="1600" y="1258"/>
                    </a:lnTo>
                    <a:lnTo>
                      <a:pt x="1620" y="1258"/>
                    </a:lnTo>
                    <a:lnTo>
                      <a:pt x="1620" y="1277"/>
                    </a:lnTo>
                    <a:lnTo>
                      <a:pt x="1620" y="1296"/>
                    </a:lnTo>
                    <a:lnTo>
                      <a:pt x="1620" y="1315"/>
                    </a:lnTo>
                    <a:lnTo>
                      <a:pt x="1620" y="1334"/>
                    </a:lnTo>
                    <a:lnTo>
                      <a:pt x="1639" y="1334"/>
                    </a:lnTo>
                    <a:lnTo>
                      <a:pt x="1639" y="1315"/>
                    </a:lnTo>
                    <a:lnTo>
                      <a:pt x="1658" y="1296"/>
                    </a:lnTo>
                    <a:lnTo>
                      <a:pt x="1677" y="1315"/>
                    </a:lnTo>
                    <a:lnTo>
                      <a:pt x="1696" y="1315"/>
                    </a:lnTo>
                    <a:lnTo>
                      <a:pt x="1696" y="1296"/>
                    </a:lnTo>
                    <a:lnTo>
                      <a:pt x="1715" y="1277"/>
                    </a:lnTo>
                    <a:lnTo>
                      <a:pt x="1715" y="1258"/>
                    </a:lnTo>
                    <a:lnTo>
                      <a:pt x="1734" y="1239"/>
                    </a:lnTo>
                    <a:lnTo>
                      <a:pt x="1791" y="1239"/>
                    </a:lnTo>
                    <a:lnTo>
                      <a:pt x="1810" y="1239"/>
                    </a:lnTo>
                    <a:lnTo>
                      <a:pt x="1849" y="1201"/>
                    </a:lnTo>
                    <a:lnTo>
                      <a:pt x="1981" y="1143"/>
                    </a:lnTo>
                    <a:lnTo>
                      <a:pt x="2058" y="1106"/>
                    </a:lnTo>
                    <a:lnTo>
                      <a:pt x="2172" y="1067"/>
                    </a:lnTo>
                    <a:lnTo>
                      <a:pt x="2248" y="1010"/>
                    </a:lnTo>
                    <a:lnTo>
                      <a:pt x="2306" y="991"/>
                    </a:lnTo>
                    <a:lnTo>
                      <a:pt x="2325" y="991"/>
                    </a:lnTo>
                    <a:lnTo>
                      <a:pt x="2344" y="972"/>
                    </a:lnTo>
                    <a:lnTo>
                      <a:pt x="2362" y="972"/>
                    </a:lnTo>
                    <a:lnTo>
                      <a:pt x="2382" y="972"/>
                    </a:lnTo>
                    <a:lnTo>
                      <a:pt x="2401" y="972"/>
                    </a:lnTo>
                    <a:lnTo>
                      <a:pt x="2420" y="953"/>
                    </a:lnTo>
                    <a:lnTo>
                      <a:pt x="2439" y="915"/>
                    </a:lnTo>
                    <a:lnTo>
                      <a:pt x="2439" y="896"/>
                    </a:lnTo>
                    <a:lnTo>
                      <a:pt x="2420" y="877"/>
                    </a:lnTo>
                    <a:lnTo>
                      <a:pt x="2401" y="877"/>
                    </a:lnTo>
                    <a:lnTo>
                      <a:pt x="2382" y="877"/>
                    </a:lnTo>
                    <a:lnTo>
                      <a:pt x="2362" y="877"/>
                    </a:lnTo>
                    <a:lnTo>
                      <a:pt x="2362" y="858"/>
                    </a:lnTo>
                    <a:lnTo>
                      <a:pt x="2344" y="858"/>
                    </a:lnTo>
                    <a:lnTo>
                      <a:pt x="2344" y="820"/>
                    </a:lnTo>
                    <a:lnTo>
                      <a:pt x="2362" y="782"/>
                    </a:lnTo>
                    <a:lnTo>
                      <a:pt x="2401" y="725"/>
                    </a:lnTo>
                    <a:lnTo>
                      <a:pt x="2401" y="706"/>
                    </a:lnTo>
                    <a:lnTo>
                      <a:pt x="2401" y="686"/>
                    </a:lnTo>
                    <a:lnTo>
                      <a:pt x="2401" y="648"/>
                    </a:lnTo>
                    <a:lnTo>
                      <a:pt x="2401" y="629"/>
                    </a:lnTo>
                    <a:lnTo>
                      <a:pt x="2420" y="610"/>
                    </a:lnTo>
                    <a:lnTo>
                      <a:pt x="2477" y="572"/>
                    </a:lnTo>
                    <a:lnTo>
                      <a:pt x="2477" y="515"/>
                    </a:lnTo>
                    <a:lnTo>
                      <a:pt x="2496" y="496"/>
                    </a:lnTo>
                    <a:lnTo>
                      <a:pt x="2515" y="439"/>
                    </a:lnTo>
                    <a:lnTo>
                      <a:pt x="2515" y="420"/>
                    </a:lnTo>
                    <a:lnTo>
                      <a:pt x="2515" y="401"/>
                    </a:lnTo>
                    <a:lnTo>
                      <a:pt x="2515" y="381"/>
                    </a:lnTo>
                    <a:lnTo>
                      <a:pt x="2534" y="363"/>
                    </a:lnTo>
                    <a:lnTo>
                      <a:pt x="2534" y="344"/>
                    </a:lnTo>
                    <a:lnTo>
                      <a:pt x="2553" y="325"/>
                    </a:lnTo>
                    <a:lnTo>
                      <a:pt x="2553" y="305"/>
                    </a:lnTo>
                    <a:lnTo>
                      <a:pt x="2572" y="286"/>
                    </a:lnTo>
                    <a:lnTo>
                      <a:pt x="2591" y="249"/>
                    </a:lnTo>
                    <a:lnTo>
                      <a:pt x="2591" y="229"/>
                    </a:lnTo>
                    <a:lnTo>
                      <a:pt x="2572" y="229"/>
                    </a:lnTo>
                    <a:lnTo>
                      <a:pt x="2553" y="210"/>
                    </a:lnTo>
                    <a:lnTo>
                      <a:pt x="2553" y="191"/>
                    </a:lnTo>
                    <a:lnTo>
                      <a:pt x="2553" y="172"/>
                    </a:lnTo>
                    <a:lnTo>
                      <a:pt x="2572" y="172"/>
                    </a:lnTo>
                    <a:lnTo>
                      <a:pt x="2591" y="153"/>
                    </a:lnTo>
                    <a:lnTo>
                      <a:pt x="2611" y="153"/>
                    </a:lnTo>
                    <a:lnTo>
                      <a:pt x="2629" y="153"/>
                    </a:lnTo>
                    <a:lnTo>
                      <a:pt x="2648" y="153"/>
                    </a:lnTo>
                    <a:lnTo>
                      <a:pt x="2667" y="153"/>
                    </a:lnTo>
                    <a:lnTo>
                      <a:pt x="2687" y="153"/>
                    </a:lnTo>
                    <a:lnTo>
                      <a:pt x="2706" y="153"/>
                    </a:lnTo>
                    <a:lnTo>
                      <a:pt x="2724" y="134"/>
                    </a:lnTo>
                    <a:lnTo>
                      <a:pt x="2743" y="96"/>
                    </a:lnTo>
                    <a:lnTo>
                      <a:pt x="2743" y="77"/>
                    </a:lnTo>
                    <a:lnTo>
                      <a:pt x="2763" y="58"/>
                    </a:lnTo>
                    <a:lnTo>
                      <a:pt x="2743" y="58"/>
                    </a:lnTo>
                    <a:lnTo>
                      <a:pt x="2763" y="39"/>
                    </a:lnTo>
                    <a:lnTo>
                      <a:pt x="2763" y="20"/>
                    </a:lnTo>
                    <a:lnTo>
                      <a:pt x="2782" y="20"/>
                    </a:lnTo>
                    <a:lnTo>
                      <a:pt x="2801" y="20"/>
                    </a:lnTo>
                    <a:lnTo>
                      <a:pt x="2820" y="0"/>
                    </a:lnTo>
                    <a:lnTo>
                      <a:pt x="2858" y="20"/>
                    </a:lnTo>
                    <a:lnTo>
                      <a:pt x="2915" y="39"/>
                    </a:lnTo>
                    <a:lnTo>
                      <a:pt x="2934" y="58"/>
                    </a:lnTo>
                    <a:lnTo>
                      <a:pt x="2934" y="77"/>
                    </a:lnTo>
                    <a:lnTo>
                      <a:pt x="2934" y="96"/>
                    </a:lnTo>
                    <a:lnTo>
                      <a:pt x="2953" y="96"/>
                    </a:lnTo>
                    <a:lnTo>
                      <a:pt x="2953" y="115"/>
                    </a:lnTo>
                    <a:lnTo>
                      <a:pt x="2934" y="115"/>
                    </a:lnTo>
                    <a:lnTo>
                      <a:pt x="2934" y="134"/>
                    </a:lnTo>
                    <a:lnTo>
                      <a:pt x="2934" y="153"/>
                    </a:lnTo>
                    <a:lnTo>
                      <a:pt x="2934" y="172"/>
                    </a:lnTo>
                    <a:lnTo>
                      <a:pt x="2953" y="191"/>
                    </a:lnTo>
                    <a:lnTo>
                      <a:pt x="2953" y="210"/>
                    </a:lnTo>
                    <a:lnTo>
                      <a:pt x="2953" y="229"/>
                    </a:lnTo>
                    <a:lnTo>
                      <a:pt x="2953" y="249"/>
                    </a:lnTo>
                    <a:lnTo>
                      <a:pt x="2934" y="267"/>
                    </a:lnTo>
                    <a:lnTo>
                      <a:pt x="2934" y="286"/>
                    </a:lnTo>
                    <a:lnTo>
                      <a:pt x="2934" y="305"/>
                    </a:lnTo>
                    <a:lnTo>
                      <a:pt x="2953" y="325"/>
                    </a:lnTo>
                    <a:lnTo>
                      <a:pt x="2953" y="344"/>
                    </a:lnTo>
                    <a:lnTo>
                      <a:pt x="2972" y="344"/>
                    </a:lnTo>
                    <a:lnTo>
                      <a:pt x="2991" y="344"/>
                    </a:lnTo>
                    <a:lnTo>
                      <a:pt x="3010" y="363"/>
                    </a:lnTo>
                    <a:lnTo>
                      <a:pt x="3048" y="363"/>
                    </a:lnTo>
                    <a:lnTo>
                      <a:pt x="3068" y="381"/>
                    </a:lnTo>
                    <a:lnTo>
                      <a:pt x="3087" y="381"/>
                    </a:lnTo>
                    <a:lnTo>
                      <a:pt x="3087" y="401"/>
                    </a:lnTo>
                    <a:lnTo>
                      <a:pt x="3105" y="401"/>
                    </a:lnTo>
                    <a:lnTo>
                      <a:pt x="3124" y="401"/>
                    </a:lnTo>
                    <a:lnTo>
                      <a:pt x="3144" y="401"/>
                    </a:lnTo>
                    <a:lnTo>
                      <a:pt x="3163" y="401"/>
                    </a:lnTo>
                    <a:lnTo>
                      <a:pt x="3182" y="420"/>
                    </a:lnTo>
                    <a:lnTo>
                      <a:pt x="3201" y="420"/>
                    </a:lnTo>
                    <a:lnTo>
                      <a:pt x="3201" y="439"/>
                    </a:lnTo>
                    <a:lnTo>
                      <a:pt x="3220" y="439"/>
                    </a:lnTo>
                    <a:lnTo>
                      <a:pt x="3239" y="420"/>
                    </a:lnTo>
                    <a:lnTo>
                      <a:pt x="3258" y="420"/>
                    </a:lnTo>
                    <a:lnTo>
                      <a:pt x="3277" y="420"/>
                    </a:lnTo>
                    <a:lnTo>
                      <a:pt x="3315" y="420"/>
                    </a:lnTo>
                    <a:lnTo>
                      <a:pt x="3334" y="439"/>
                    </a:lnTo>
                    <a:lnTo>
                      <a:pt x="3372" y="458"/>
                    </a:lnTo>
                    <a:lnTo>
                      <a:pt x="3391" y="458"/>
                    </a:lnTo>
                    <a:lnTo>
                      <a:pt x="3410" y="458"/>
                    </a:lnTo>
                    <a:lnTo>
                      <a:pt x="3449" y="458"/>
                    </a:lnTo>
                    <a:lnTo>
                      <a:pt x="3525" y="439"/>
                    </a:lnTo>
                    <a:lnTo>
                      <a:pt x="3563" y="439"/>
                    </a:lnTo>
                    <a:lnTo>
                      <a:pt x="3582" y="458"/>
                    </a:lnTo>
                    <a:lnTo>
                      <a:pt x="3620" y="477"/>
                    </a:lnTo>
                    <a:lnTo>
                      <a:pt x="3639" y="477"/>
                    </a:lnTo>
                    <a:lnTo>
                      <a:pt x="3639" y="496"/>
                    </a:lnTo>
                    <a:lnTo>
                      <a:pt x="3658" y="496"/>
                    </a:lnTo>
                    <a:close/>
                    <a:moveTo>
                      <a:pt x="725" y="2401"/>
                    </a:moveTo>
                    <a:lnTo>
                      <a:pt x="743" y="2420"/>
                    </a:lnTo>
                    <a:lnTo>
                      <a:pt x="725" y="2420"/>
                    </a:lnTo>
                    <a:lnTo>
                      <a:pt x="706" y="2420"/>
                    </a:lnTo>
                    <a:lnTo>
                      <a:pt x="686" y="2420"/>
                    </a:lnTo>
                    <a:lnTo>
                      <a:pt x="667" y="2420"/>
                    </a:lnTo>
                    <a:lnTo>
                      <a:pt x="648" y="2420"/>
                    </a:lnTo>
                    <a:lnTo>
                      <a:pt x="629" y="2439"/>
                    </a:lnTo>
                    <a:lnTo>
                      <a:pt x="591" y="2439"/>
                    </a:lnTo>
                    <a:lnTo>
                      <a:pt x="572" y="2439"/>
                    </a:lnTo>
                    <a:lnTo>
                      <a:pt x="572" y="2420"/>
                    </a:lnTo>
                    <a:lnTo>
                      <a:pt x="553" y="2420"/>
                    </a:lnTo>
                    <a:lnTo>
                      <a:pt x="534" y="2420"/>
                    </a:lnTo>
                    <a:lnTo>
                      <a:pt x="515" y="2439"/>
                    </a:lnTo>
                    <a:lnTo>
                      <a:pt x="515" y="2458"/>
                    </a:lnTo>
                    <a:lnTo>
                      <a:pt x="515" y="2477"/>
                    </a:lnTo>
                    <a:lnTo>
                      <a:pt x="515" y="2458"/>
                    </a:lnTo>
                    <a:lnTo>
                      <a:pt x="496" y="2458"/>
                    </a:lnTo>
                    <a:lnTo>
                      <a:pt x="496" y="2439"/>
                    </a:lnTo>
                    <a:lnTo>
                      <a:pt x="496" y="2420"/>
                    </a:lnTo>
                    <a:lnTo>
                      <a:pt x="477" y="2420"/>
                    </a:lnTo>
                    <a:lnTo>
                      <a:pt x="515" y="2401"/>
                    </a:lnTo>
                    <a:lnTo>
                      <a:pt x="534" y="2362"/>
                    </a:lnTo>
                    <a:lnTo>
                      <a:pt x="553" y="2362"/>
                    </a:lnTo>
                    <a:lnTo>
                      <a:pt x="591" y="2344"/>
                    </a:lnTo>
                    <a:lnTo>
                      <a:pt x="591" y="2325"/>
                    </a:lnTo>
                    <a:lnTo>
                      <a:pt x="591" y="2306"/>
                    </a:lnTo>
                    <a:lnTo>
                      <a:pt x="591" y="2325"/>
                    </a:lnTo>
                    <a:lnTo>
                      <a:pt x="610" y="2325"/>
                    </a:lnTo>
                    <a:lnTo>
                      <a:pt x="629" y="2325"/>
                    </a:lnTo>
                    <a:lnTo>
                      <a:pt x="648" y="2344"/>
                    </a:lnTo>
                    <a:lnTo>
                      <a:pt x="629" y="2344"/>
                    </a:lnTo>
                    <a:lnTo>
                      <a:pt x="648" y="2362"/>
                    </a:lnTo>
                    <a:lnTo>
                      <a:pt x="667" y="2362"/>
                    </a:lnTo>
                    <a:lnTo>
                      <a:pt x="667" y="2382"/>
                    </a:lnTo>
                    <a:lnTo>
                      <a:pt x="686" y="2382"/>
                    </a:lnTo>
                    <a:lnTo>
                      <a:pt x="686" y="2362"/>
                    </a:lnTo>
                    <a:lnTo>
                      <a:pt x="706" y="2362"/>
                    </a:lnTo>
                    <a:lnTo>
                      <a:pt x="706" y="2382"/>
                    </a:lnTo>
                    <a:lnTo>
                      <a:pt x="725" y="240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4" name="Freeform 24">
                <a:extLst>
                  <a:ext uri="{FF2B5EF4-FFF2-40B4-BE49-F238E27FC236}">
                    <a16:creationId xmlns:a16="http://schemas.microsoft.com/office/drawing/2014/main" id="{7408BF36-693E-0546-B921-46173AA37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9063" y="4927600"/>
                <a:ext cx="1516062" cy="1008063"/>
              </a:xfrm>
              <a:custGeom>
                <a:avLst/>
                <a:gdLst>
                  <a:gd name="T0" fmla="*/ 2147483646 w 8420"/>
                  <a:gd name="T1" fmla="*/ 2147483646 h 5601"/>
                  <a:gd name="T2" fmla="*/ 2147483646 w 8420"/>
                  <a:gd name="T3" fmla="*/ 2147483646 h 5601"/>
                  <a:gd name="T4" fmla="*/ 2147483646 w 8420"/>
                  <a:gd name="T5" fmla="*/ 2147483646 h 5601"/>
                  <a:gd name="T6" fmla="*/ 2147483646 w 8420"/>
                  <a:gd name="T7" fmla="*/ 2147483646 h 5601"/>
                  <a:gd name="T8" fmla="*/ 2147483646 w 8420"/>
                  <a:gd name="T9" fmla="*/ 2147483646 h 5601"/>
                  <a:gd name="T10" fmla="*/ 2147483646 w 8420"/>
                  <a:gd name="T11" fmla="*/ 2147483646 h 5601"/>
                  <a:gd name="T12" fmla="*/ 2147483646 w 8420"/>
                  <a:gd name="T13" fmla="*/ 2147483646 h 5601"/>
                  <a:gd name="T14" fmla="*/ 2147483646 w 8420"/>
                  <a:gd name="T15" fmla="*/ 2147483646 h 5601"/>
                  <a:gd name="T16" fmla="*/ 2147483646 w 8420"/>
                  <a:gd name="T17" fmla="*/ 2147483646 h 5601"/>
                  <a:gd name="T18" fmla="*/ 2147483646 w 8420"/>
                  <a:gd name="T19" fmla="*/ 2147483646 h 5601"/>
                  <a:gd name="T20" fmla="*/ 2147483646 w 8420"/>
                  <a:gd name="T21" fmla="*/ 2147483646 h 5601"/>
                  <a:gd name="T22" fmla="*/ 2147483646 w 8420"/>
                  <a:gd name="T23" fmla="*/ 2147483646 h 5601"/>
                  <a:gd name="T24" fmla="*/ 2147483646 w 8420"/>
                  <a:gd name="T25" fmla="*/ 2147483646 h 5601"/>
                  <a:gd name="T26" fmla="*/ 2147483646 w 8420"/>
                  <a:gd name="T27" fmla="*/ 2147483646 h 5601"/>
                  <a:gd name="T28" fmla="*/ 2147483646 w 8420"/>
                  <a:gd name="T29" fmla="*/ 2147483646 h 5601"/>
                  <a:gd name="T30" fmla="*/ 2147483646 w 8420"/>
                  <a:gd name="T31" fmla="*/ 2147483646 h 5601"/>
                  <a:gd name="T32" fmla="*/ 2147483646 w 8420"/>
                  <a:gd name="T33" fmla="*/ 2147483646 h 5601"/>
                  <a:gd name="T34" fmla="*/ 2147483646 w 8420"/>
                  <a:gd name="T35" fmla="*/ 2147483646 h 5601"/>
                  <a:gd name="T36" fmla="*/ 2147483646 w 8420"/>
                  <a:gd name="T37" fmla="*/ 2147483646 h 5601"/>
                  <a:gd name="T38" fmla="*/ 2147483646 w 8420"/>
                  <a:gd name="T39" fmla="*/ 2147483646 h 5601"/>
                  <a:gd name="T40" fmla="*/ 2147483646 w 8420"/>
                  <a:gd name="T41" fmla="*/ 2147483646 h 5601"/>
                  <a:gd name="T42" fmla="*/ 2147483646 w 8420"/>
                  <a:gd name="T43" fmla="*/ 2147483646 h 5601"/>
                  <a:gd name="T44" fmla="*/ 2147483646 w 8420"/>
                  <a:gd name="T45" fmla="*/ 2147483646 h 5601"/>
                  <a:gd name="T46" fmla="*/ 2147483646 w 8420"/>
                  <a:gd name="T47" fmla="*/ 2147483646 h 5601"/>
                  <a:gd name="T48" fmla="*/ 2147483646 w 8420"/>
                  <a:gd name="T49" fmla="*/ 2147483646 h 5601"/>
                  <a:gd name="T50" fmla="*/ 2147483646 w 8420"/>
                  <a:gd name="T51" fmla="*/ 2147483646 h 5601"/>
                  <a:gd name="T52" fmla="*/ 2147483646 w 8420"/>
                  <a:gd name="T53" fmla="*/ 2147483646 h 5601"/>
                  <a:gd name="T54" fmla="*/ 2147483646 w 8420"/>
                  <a:gd name="T55" fmla="*/ 2147483646 h 5601"/>
                  <a:gd name="T56" fmla="*/ 2147483646 w 8420"/>
                  <a:gd name="T57" fmla="*/ 2147483646 h 5601"/>
                  <a:gd name="T58" fmla="*/ 2147483646 w 8420"/>
                  <a:gd name="T59" fmla="*/ 2147483646 h 5601"/>
                  <a:gd name="T60" fmla="*/ 2147483646 w 8420"/>
                  <a:gd name="T61" fmla="*/ 2147483646 h 5601"/>
                  <a:gd name="T62" fmla="*/ 2147483646 w 8420"/>
                  <a:gd name="T63" fmla="*/ 2147483646 h 5601"/>
                  <a:gd name="T64" fmla="*/ 2147483646 w 8420"/>
                  <a:gd name="T65" fmla="*/ 2147483646 h 5601"/>
                  <a:gd name="T66" fmla="*/ 2147483646 w 8420"/>
                  <a:gd name="T67" fmla="*/ 2147483646 h 5601"/>
                  <a:gd name="T68" fmla="*/ 2147483646 w 8420"/>
                  <a:gd name="T69" fmla="*/ 2147483646 h 5601"/>
                  <a:gd name="T70" fmla="*/ 2147483646 w 8420"/>
                  <a:gd name="T71" fmla="*/ 2147483646 h 5601"/>
                  <a:gd name="T72" fmla="*/ 2147483646 w 8420"/>
                  <a:gd name="T73" fmla="*/ 2147483646 h 5601"/>
                  <a:gd name="T74" fmla="*/ 2147483646 w 8420"/>
                  <a:gd name="T75" fmla="*/ 2147483646 h 5601"/>
                  <a:gd name="T76" fmla="*/ 2147483646 w 8420"/>
                  <a:gd name="T77" fmla="*/ 2147483646 h 5601"/>
                  <a:gd name="T78" fmla="*/ 2147483646 w 8420"/>
                  <a:gd name="T79" fmla="*/ 2147483646 h 5601"/>
                  <a:gd name="T80" fmla="*/ 2147483646 w 8420"/>
                  <a:gd name="T81" fmla="*/ 2147483646 h 5601"/>
                  <a:gd name="T82" fmla="*/ 2147483646 w 8420"/>
                  <a:gd name="T83" fmla="*/ 2147483646 h 5601"/>
                  <a:gd name="T84" fmla="*/ 2147483646 w 8420"/>
                  <a:gd name="T85" fmla="*/ 2147483646 h 5601"/>
                  <a:gd name="T86" fmla="*/ 2147483646 w 8420"/>
                  <a:gd name="T87" fmla="*/ 2147483646 h 5601"/>
                  <a:gd name="T88" fmla="*/ 2147483646 w 8420"/>
                  <a:gd name="T89" fmla="*/ 2147483646 h 5601"/>
                  <a:gd name="T90" fmla="*/ 2147483646 w 8420"/>
                  <a:gd name="T91" fmla="*/ 2147483646 h 5601"/>
                  <a:gd name="T92" fmla="*/ 2147483646 w 8420"/>
                  <a:gd name="T93" fmla="*/ 2147483646 h 5601"/>
                  <a:gd name="T94" fmla="*/ 2147483646 w 8420"/>
                  <a:gd name="T95" fmla="*/ 2147483646 h 5601"/>
                  <a:gd name="T96" fmla="*/ 2147483646 w 8420"/>
                  <a:gd name="T97" fmla="*/ 2147483646 h 5601"/>
                  <a:gd name="T98" fmla="*/ 2147483646 w 8420"/>
                  <a:gd name="T99" fmla="*/ 2147483646 h 5601"/>
                  <a:gd name="T100" fmla="*/ 2147483646 w 8420"/>
                  <a:gd name="T101" fmla="*/ 2147483646 h 5601"/>
                  <a:gd name="T102" fmla="*/ 2147483646 w 8420"/>
                  <a:gd name="T103" fmla="*/ 2147483646 h 5601"/>
                  <a:gd name="T104" fmla="*/ 2147483646 w 8420"/>
                  <a:gd name="T105" fmla="*/ 2147483646 h 5601"/>
                  <a:gd name="T106" fmla="*/ 2147483646 w 8420"/>
                  <a:gd name="T107" fmla="*/ 2147483646 h 5601"/>
                  <a:gd name="T108" fmla="*/ 2147483646 w 8420"/>
                  <a:gd name="T109" fmla="*/ 2147483646 h 5601"/>
                  <a:gd name="T110" fmla="*/ 2147483646 w 8420"/>
                  <a:gd name="T111" fmla="*/ 2147483646 h 5601"/>
                  <a:gd name="T112" fmla="*/ 2147483646 w 8420"/>
                  <a:gd name="T113" fmla="*/ 2147483646 h 5601"/>
                  <a:gd name="T114" fmla="*/ 2147483646 w 8420"/>
                  <a:gd name="T115" fmla="*/ 2147483646 h 5601"/>
                  <a:gd name="T116" fmla="*/ 2147483646 w 8420"/>
                  <a:gd name="T117" fmla="*/ 2147483646 h 5601"/>
                  <a:gd name="T118" fmla="*/ 2147483646 w 8420"/>
                  <a:gd name="T119" fmla="*/ 2147483646 h 5601"/>
                  <a:gd name="T120" fmla="*/ 2147483646 w 8420"/>
                  <a:gd name="T121" fmla="*/ 2147483646 h 5601"/>
                  <a:gd name="T122" fmla="*/ 2147483646 w 8420"/>
                  <a:gd name="T123" fmla="*/ 2147483646 h 56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420" h="5601">
                    <a:moveTo>
                      <a:pt x="7886" y="3600"/>
                    </a:moveTo>
                    <a:lnTo>
                      <a:pt x="7867" y="3619"/>
                    </a:lnTo>
                    <a:lnTo>
                      <a:pt x="7848" y="3619"/>
                    </a:lnTo>
                    <a:lnTo>
                      <a:pt x="7829" y="3619"/>
                    </a:lnTo>
                    <a:lnTo>
                      <a:pt x="7810" y="3619"/>
                    </a:lnTo>
                    <a:lnTo>
                      <a:pt x="7791" y="3619"/>
                    </a:lnTo>
                    <a:lnTo>
                      <a:pt x="7772" y="3619"/>
                    </a:lnTo>
                    <a:lnTo>
                      <a:pt x="7772" y="3600"/>
                    </a:lnTo>
                    <a:lnTo>
                      <a:pt x="7752" y="3600"/>
                    </a:lnTo>
                    <a:lnTo>
                      <a:pt x="7734" y="3600"/>
                    </a:lnTo>
                    <a:lnTo>
                      <a:pt x="7734" y="3581"/>
                    </a:lnTo>
                    <a:lnTo>
                      <a:pt x="7715" y="3581"/>
                    </a:lnTo>
                    <a:lnTo>
                      <a:pt x="7676" y="3600"/>
                    </a:lnTo>
                    <a:lnTo>
                      <a:pt x="7657" y="3619"/>
                    </a:lnTo>
                    <a:lnTo>
                      <a:pt x="7657" y="3638"/>
                    </a:lnTo>
                    <a:lnTo>
                      <a:pt x="7638" y="3638"/>
                    </a:lnTo>
                    <a:lnTo>
                      <a:pt x="7620" y="3638"/>
                    </a:lnTo>
                    <a:lnTo>
                      <a:pt x="7600" y="3657"/>
                    </a:lnTo>
                    <a:lnTo>
                      <a:pt x="7581" y="3638"/>
                    </a:lnTo>
                    <a:lnTo>
                      <a:pt x="7581" y="3677"/>
                    </a:lnTo>
                    <a:lnTo>
                      <a:pt x="7600" y="3677"/>
                    </a:lnTo>
                    <a:lnTo>
                      <a:pt x="7620" y="3696"/>
                    </a:lnTo>
                    <a:lnTo>
                      <a:pt x="7600" y="3714"/>
                    </a:lnTo>
                    <a:lnTo>
                      <a:pt x="7581" y="3714"/>
                    </a:lnTo>
                    <a:lnTo>
                      <a:pt x="7562" y="3753"/>
                    </a:lnTo>
                    <a:lnTo>
                      <a:pt x="7562" y="3733"/>
                    </a:lnTo>
                    <a:lnTo>
                      <a:pt x="7543" y="3733"/>
                    </a:lnTo>
                    <a:lnTo>
                      <a:pt x="7543" y="3753"/>
                    </a:lnTo>
                    <a:lnTo>
                      <a:pt x="7524" y="3753"/>
                    </a:lnTo>
                    <a:lnTo>
                      <a:pt x="7505" y="3753"/>
                    </a:lnTo>
                    <a:lnTo>
                      <a:pt x="7505" y="3733"/>
                    </a:lnTo>
                    <a:lnTo>
                      <a:pt x="7486" y="3733"/>
                    </a:lnTo>
                    <a:lnTo>
                      <a:pt x="7486" y="3753"/>
                    </a:lnTo>
                    <a:lnTo>
                      <a:pt x="7486" y="3772"/>
                    </a:lnTo>
                    <a:lnTo>
                      <a:pt x="7467" y="3772"/>
                    </a:lnTo>
                    <a:lnTo>
                      <a:pt x="7448" y="3772"/>
                    </a:lnTo>
                    <a:lnTo>
                      <a:pt x="7429" y="3791"/>
                    </a:lnTo>
                    <a:lnTo>
                      <a:pt x="7448" y="3810"/>
                    </a:lnTo>
                    <a:lnTo>
                      <a:pt x="7429" y="3829"/>
                    </a:lnTo>
                    <a:lnTo>
                      <a:pt x="7391" y="3829"/>
                    </a:lnTo>
                    <a:lnTo>
                      <a:pt x="7371" y="3810"/>
                    </a:lnTo>
                    <a:lnTo>
                      <a:pt x="7353" y="3810"/>
                    </a:lnTo>
                    <a:lnTo>
                      <a:pt x="7353" y="3829"/>
                    </a:lnTo>
                    <a:lnTo>
                      <a:pt x="7334" y="3829"/>
                    </a:lnTo>
                    <a:lnTo>
                      <a:pt x="7334" y="3848"/>
                    </a:lnTo>
                    <a:lnTo>
                      <a:pt x="7295" y="3848"/>
                    </a:lnTo>
                    <a:lnTo>
                      <a:pt x="7295" y="3867"/>
                    </a:lnTo>
                    <a:lnTo>
                      <a:pt x="7276" y="3867"/>
                    </a:lnTo>
                    <a:lnTo>
                      <a:pt x="7239" y="3867"/>
                    </a:lnTo>
                    <a:lnTo>
                      <a:pt x="7239" y="3886"/>
                    </a:lnTo>
                    <a:lnTo>
                      <a:pt x="7219" y="3905"/>
                    </a:lnTo>
                    <a:lnTo>
                      <a:pt x="7239" y="3943"/>
                    </a:lnTo>
                    <a:lnTo>
                      <a:pt x="7239" y="3962"/>
                    </a:lnTo>
                    <a:lnTo>
                      <a:pt x="7257" y="3962"/>
                    </a:lnTo>
                    <a:lnTo>
                      <a:pt x="7257" y="3981"/>
                    </a:lnTo>
                    <a:lnTo>
                      <a:pt x="7257" y="4000"/>
                    </a:lnTo>
                    <a:lnTo>
                      <a:pt x="7257" y="4019"/>
                    </a:lnTo>
                    <a:lnTo>
                      <a:pt x="7257" y="4038"/>
                    </a:lnTo>
                    <a:lnTo>
                      <a:pt x="7257" y="4058"/>
                    </a:lnTo>
                    <a:lnTo>
                      <a:pt x="7257" y="4077"/>
                    </a:lnTo>
                    <a:lnTo>
                      <a:pt x="7239" y="4077"/>
                    </a:lnTo>
                    <a:lnTo>
                      <a:pt x="7219" y="4077"/>
                    </a:lnTo>
                    <a:lnTo>
                      <a:pt x="7200" y="4077"/>
                    </a:lnTo>
                    <a:lnTo>
                      <a:pt x="7181" y="4077"/>
                    </a:lnTo>
                    <a:lnTo>
                      <a:pt x="7162" y="4095"/>
                    </a:lnTo>
                    <a:lnTo>
                      <a:pt x="7143" y="4077"/>
                    </a:lnTo>
                    <a:lnTo>
                      <a:pt x="7105" y="4058"/>
                    </a:lnTo>
                    <a:lnTo>
                      <a:pt x="7086" y="4038"/>
                    </a:lnTo>
                    <a:lnTo>
                      <a:pt x="7067" y="4058"/>
                    </a:lnTo>
                    <a:lnTo>
                      <a:pt x="7048" y="4058"/>
                    </a:lnTo>
                    <a:lnTo>
                      <a:pt x="7048" y="4038"/>
                    </a:lnTo>
                    <a:lnTo>
                      <a:pt x="7029" y="4038"/>
                    </a:lnTo>
                    <a:lnTo>
                      <a:pt x="6953" y="4019"/>
                    </a:lnTo>
                    <a:lnTo>
                      <a:pt x="6895" y="4019"/>
                    </a:lnTo>
                    <a:lnTo>
                      <a:pt x="6877" y="4000"/>
                    </a:lnTo>
                    <a:lnTo>
                      <a:pt x="6858" y="4000"/>
                    </a:lnTo>
                    <a:lnTo>
                      <a:pt x="6819" y="4000"/>
                    </a:lnTo>
                    <a:lnTo>
                      <a:pt x="6743" y="4019"/>
                    </a:lnTo>
                    <a:lnTo>
                      <a:pt x="6705" y="4038"/>
                    </a:lnTo>
                    <a:lnTo>
                      <a:pt x="6686" y="4058"/>
                    </a:lnTo>
                    <a:lnTo>
                      <a:pt x="6667" y="4077"/>
                    </a:lnTo>
                    <a:lnTo>
                      <a:pt x="6648" y="4077"/>
                    </a:lnTo>
                    <a:lnTo>
                      <a:pt x="6629" y="4077"/>
                    </a:lnTo>
                    <a:lnTo>
                      <a:pt x="6610" y="4095"/>
                    </a:lnTo>
                    <a:lnTo>
                      <a:pt x="6572" y="4095"/>
                    </a:lnTo>
                    <a:lnTo>
                      <a:pt x="6553" y="4095"/>
                    </a:lnTo>
                    <a:lnTo>
                      <a:pt x="6553" y="4114"/>
                    </a:lnTo>
                    <a:lnTo>
                      <a:pt x="6533" y="4134"/>
                    </a:lnTo>
                    <a:lnTo>
                      <a:pt x="6496" y="4153"/>
                    </a:lnTo>
                    <a:lnTo>
                      <a:pt x="6477" y="4172"/>
                    </a:lnTo>
                    <a:lnTo>
                      <a:pt x="6496" y="4172"/>
                    </a:lnTo>
                    <a:lnTo>
                      <a:pt x="6514" y="4172"/>
                    </a:lnTo>
                    <a:lnTo>
                      <a:pt x="6533" y="4153"/>
                    </a:lnTo>
                    <a:lnTo>
                      <a:pt x="6553" y="4114"/>
                    </a:lnTo>
                    <a:lnTo>
                      <a:pt x="6572" y="4114"/>
                    </a:lnTo>
                    <a:lnTo>
                      <a:pt x="6591" y="4114"/>
                    </a:lnTo>
                    <a:lnTo>
                      <a:pt x="6553" y="4153"/>
                    </a:lnTo>
                    <a:lnTo>
                      <a:pt x="6553" y="4172"/>
                    </a:lnTo>
                    <a:lnTo>
                      <a:pt x="6533" y="4191"/>
                    </a:lnTo>
                    <a:lnTo>
                      <a:pt x="6533" y="4210"/>
                    </a:lnTo>
                    <a:lnTo>
                      <a:pt x="6533" y="4229"/>
                    </a:lnTo>
                    <a:lnTo>
                      <a:pt x="6533" y="4248"/>
                    </a:lnTo>
                    <a:lnTo>
                      <a:pt x="6514" y="4248"/>
                    </a:lnTo>
                    <a:lnTo>
                      <a:pt x="6496" y="4229"/>
                    </a:lnTo>
                    <a:lnTo>
                      <a:pt x="6477" y="4248"/>
                    </a:lnTo>
                    <a:lnTo>
                      <a:pt x="6457" y="4248"/>
                    </a:lnTo>
                    <a:lnTo>
                      <a:pt x="6438" y="4267"/>
                    </a:lnTo>
                    <a:lnTo>
                      <a:pt x="6419" y="4267"/>
                    </a:lnTo>
                    <a:lnTo>
                      <a:pt x="6400" y="4267"/>
                    </a:lnTo>
                    <a:lnTo>
                      <a:pt x="6400" y="4248"/>
                    </a:lnTo>
                    <a:lnTo>
                      <a:pt x="6438" y="4248"/>
                    </a:lnTo>
                    <a:lnTo>
                      <a:pt x="6438" y="4229"/>
                    </a:lnTo>
                    <a:lnTo>
                      <a:pt x="6438" y="4210"/>
                    </a:lnTo>
                    <a:lnTo>
                      <a:pt x="6419" y="4191"/>
                    </a:lnTo>
                    <a:lnTo>
                      <a:pt x="6419" y="4172"/>
                    </a:lnTo>
                    <a:lnTo>
                      <a:pt x="6400" y="4172"/>
                    </a:lnTo>
                    <a:lnTo>
                      <a:pt x="6400" y="4153"/>
                    </a:lnTo>
                    <a:lnTo>
                      <a:pt x="6381" y="4153"/>
                    </a:lnTo>
                    <a:lnTo>
                      <a:pt x="6362" y="4153"/>
                    </a:lnTo>
                    <a:lnTo>
                      <a:pt x="6362" y="4134"/>
                    </a:lnTo>
                    <a:lnTo>
                      <a:pt x="6343" y="4134"/>
                    </a:lnTo>
                    <a:lnTo>
                      <a:pt x="6324" y="4134"/>
                    </a:lnTo>
                    <a:lnTo>
                      <a:pt x="6324" y="4153"/>
                    </a:lnTo>
                    <a:lnTo>
                      <a:pt x="6324" y="4172"/>
                    </a:lnTo>
                    <a:lnTo>
                      <a:pt x="6305" y="4172"/>
                    </a:lnTo>
                    <a:lnTo>
                      <a:pt x="6305" y="4191"/>
                    </a:lnTo>
                    <a:lnTo>
                      <a:pt x="6286" y="4191"/>
                    </a:lnTo>
                    <a:lnTo>
                      <a:pt x="6267" y="4172"/>
                    </a:lnTo>
                    <a:lnTo>
                      <a:pt x="6267" y="4191"/>
                    </a:lnTo>
                    <a:lnTo>
                      <a:pt x="6286" y="4191"/>
                    </a:lnTo>
                    <a:lnTo>
                      <a:pt x="6286" y="4210"/>
                    </a:lnTo>
                    <a:lnTo>
                      <a:pt x="6305" y="4210"/>
                    </a:lnTo>
                    <a:lnTo>
                      <a:pt x="6305" y="4229"/>
                    </a:lnTo>
                    <a:lnTo>
                      <a:pt x="6324" y="4248"/>
                    </a:lnTo>
                    <a:lnTo>
                      <a:pt x="6324" y="4229"/>
                    </a:lnTo>
                    <a:lnTo>
                      <a:pt x="6343" y="4248"/>
                    </a:lnTo>
                    <a:lnTo>
                      <a:pt x="6343" y="4267"/>
                    </a:lnTo>
                    <a:lnTo>
                      <a:pt x="6343" y="4286"/>
                    </a:lnTo>
                    <a:lnTo>
                      <a:pt x="6324" y="4286"/>
                    </a:lnTo>
                    <a:lnTo>
                      <a:pt x="6324" y="4267"/>
                    </a:lnTo>
                    <a:lnTo>
                      <a:pt x="6248" y="4305"/>
                    </a:lnTo>
                    <a:lnTo>
                      <a:pt x="6133" y="4343"/>
                    </a:lnTo>
                    <a:lnTo>
                      <a:pt x="6000" y="4439"/>
                    </a:lnTo>
                    <a:lnTo>
                      <a:pt x="5905" y="4495"/>
                    </a:lnTo>
                    <a:lnTo>
                      <a:pt x="5829" y="4534"/>
                    </a:lnTo>
                    <a:lnTo>
                      <a:pt x="5791" y="4553"/>
                    </a:lnTo>
                    <a:lnTo>
                      <a:pt x="5771" y="4591"/>
                    </a:lnTo>
                    <a:lnTo>
                      <a:pt x="5752" y="4629"/>
                    </a:lnTo>
                    <a:lnTo>
                      <a:pt x="5752" y="4648"/>
                    </a:lnTo>
                    <a:lnTo>
                      <a:pt x="5752" y="4667"/>
                    </a:lnTo>
                    <a:lnTo>
                      <a:pt x="5752" y="4686"/>
                    </a:lnTo>
                    <a:lnTo>
                      <a:pt x="5734" y="4705"/>
                    </a:lnTo>
                    <a:lnTo>
                      <a:pt x="5715" y="4686"/>
                    </a:lnTo>
                    <a:lnTo>
                      <a:pt x="5715" y="4667"/>
                    </a:lnTo>
                    <a:lnTo>
                      <a:pt x="5695" y="4705"/>
                    </a:lnTo>
                    <a:lnTo>
                      <a:pt x="5676" y="4724"/>
                    </a:lnTo>
                    <a:lnTo>
                      <a:pt x="5639" y="4743"/>
                    </a:lnTo>
                    <a:lnTo>
                      <a:pt x="5639" y="4762"/>
                    </a:lnTo>
                    <a:lnTo>
                      <a:pt x="5581" y="4800"/>
                    </a:lnTo>
                    <a:lnTo>
                      <a:pt x="5353" y="4952"/>
                    </a:lnTo>
                    <a:lnTo>
                      <a:pt x="5334" y="4952"/>
                    </a:lnTo>
                    <a:lnTo>
                      <a:pt x="5314" y="4952"/>
                    </a:lnTo>
                    <a:lnTo>
                      <a:pt x="5295" y="4972"/>
                    </a:lnTo>
                    <a:lnTo>
                      <a:pt x="5276" y="4952"/>
                    </a:lnTo>
                    <a:lnTo>
                      <a:pt x="5258" y="4952"/>
                    </a:lnTo>
                    <a:lnTo>
                      <a:pt x="5258" y="4972"/>
                    </a:lnTo>
                    <a:lnTo>
                      <a:pt x="5238" y="4991"/>
                    </a:lnTo>
                    <a:lnTo>
                      <a:pt x="5219" y="5010"/>
                    </a:lnTo>
                    <a:lnTo>
                      <a:pt x="5162" y="5029"/>
                    </a:lnTo>
                    <a:lnTo>
                      <a:pt x="4991" y="5181"/>
                    </a:lnTo>
                    <a:lnTo>
                      <a:pt x="4972" y="5181"/>
                    </a:lnTo>
                    <a:lnTo>
                      <a:pt x="4953" y="5219"/>
                    </a:lnTo>
                    <a:lnTo>
                      <a:pt x="4933" y="5238"/>
                    </a:lnTo>
                    <a:lnTo>
                      <a:pt x="4895" y="5315"/>
                    </a:lnTo>
                    <a:lnTo>
                      <a:pt x="4857" y="5333"/>
                    </a:lnTo>
                    <a:lnTo>
                      <a:pt x="4819" y="5333"/>
                    </a:lnTo>
                    <a:lnTo>
                      <a:pt x="4819" y="5315"/>
                    </a:lnTo>
                    <a:lnTo>
                      <a:pt x="4838" y="5315"/>
                    </a:lnTo>
                    <a:lnTo>
                      <a:pt x="4857" y="5315"/>
                    </a:lnTo>
                    <a:lnTo>
                      <a:pt x="4857" y="5296"/>
                    </a:lnTo>
                    <a:lnTo>
                      <a:pt x="4800" y="5296"/>
                    </a:lnTo>
                    <a:lnTo>
                      <a:pt x="4800" y="5315"/>
                    </a:lnTo>
                    <a:lnTo>
                      <a:pt x="4800" y="5333"/>
                    </a:lnTo>
                    <a:lnTo>
                      <a:pt x="4781" y="5333"/>
                    </a:lnTo>
                    <a:lnTo>
                      <a:pt x="4781" y="5315"/>
                    </a:lnTo>
                    <a:lnTo>
                      <a:pt x="4781" y="5333"/>
                    </a:lnTo>
                    <a:lnTo>
                      <a:pt x="4800" y="5353"/>
                    </a:lnTo>
                    <a:lnTo>
                      <a:pt x="4819" y="5353"/>
                    </a:lnTo>
                    <a:lnTo>
                      <a:pt x="4838" y="5353"/>
                    </a:lnTo>
                    <a:lnTo>
                      <a:pt x="4857" y="5372"/>
                    </a:lnTo>
                    <a:lnTo>
                      <a:pt x="4877" y="5372"/>
                    </a:lnTo>
                    <a:lnTo>
                      <a:pt x="4877" y="5353"/>
                    </a:lnTo>
                    <a:lnTo>
                      <a:pt x="4895" y="5353"/>
                    </a:lnTo>
                    <a:lnTo>
                      <a:pt x="4914" y="5333"/>
                    </a:lnTo>
                    <a:lnTo>
                      <a:pt x="4933" y="5333"/>
                    </a:lnTo>
                    <a:lnTo>
                      <a:pt x="4895" y="5448"/>
                    </a:lnTo>
                    <a:lnTo>
                      <a:pt x="4877" y="5486"/>
                    </a:lnTo>
                    <a:lnTo>
                      <a:pt x="4819" y="5505"/>
                    </a:lnTo>
                    <a:lnTo>
                      <a:pt x="4800" y="5524"/>
                    </a:lnTo>
                    <a:lnTo>
                      <a:pt x="4762" y="5562"/>
                    </a:lnTo>
                    <a:lnTo>
                      <a:pt x="4762" y="5581"/>
                    </a:lnTo>
                    <a:lnTo>
                      <a:pt x="4743" y="5600"/>
                    </a:lnTo>
                    <a:lnTo>
                      <a:pt x="4743" y="5581"/>
                    </a:lnTo>
                    <a:lnTo>
                      <a:pt x="4762" y="5581"/>
                    </a:lnTo>
                    <a:lnTo>
                      <a:pt x="4762" y="5562"/>
                    </a:lnTo>
                    <a:lnTo>
                      <a:pt x="4781" y="5524"/>
                    </a:lnTo>
                    <a:lnTo>
                      <a:pt x="4800" y="5524"/>
                    </a:lnTo>
                    <a:lnTo>
                      <a:pt x="4800" y="5505"/>
                    </a:lnTo>
                    <a:lnTo>
                      <a:pt x="4781" y="5505"/>
                    </a:lnTo>
                    <a:lnTo>
                      <a:pt x="4762" y="5505"/>
                    </a:lnTo>
                    <a:lnTo>
                      <a:pt x="4762" y="5524"/>
                    </a:lnTo>
                    <a:lnTo>
                      <a:pt x="4743" y="5524"/>
                    </a:lnTo>
                    <a:lnTo>
                      <a:pt x="4686" y="5505"/>
                    </a:lnTo>
                    <a:lnTo>
                      <a:pt x="4667" y="5505"/>
                    </a:lnTo>
                    <a:lnTo>
                      <a:pt x="4667" y="5486"/>
                    </a:lnTo>
                    <a:lnTo>
                      <a:pt x="4648" y="5486"/>
                    </a:lnTo>
                    <a:lnTo>
                      <a:pt x="4648" y="5467"/>
                    </a:lnTo>
                    <a:lnTo>
                      <a:pt x="4648" y="5448"/>
                    </a:lnTo>
                    <a:lnTo>
                      <a:pt x="4648" y="5429"/>
                    </a:lnTo>
                    <a:lnTo>
                      <a:pt x="4628" y="5391"/>
                    </a:lnTo>
                    <a:lnTo>
                      <a:pt x="4628" y="5372"/>
                    </a:lnTo>
                    <a:lnTo>
                      <a:pt x="4628" y="5353"/>
                    </a:lnTo>
                    <a:lnTo>
                      <a:pt x="4610" y="5296"/>
                    </a:lnTo>
                    <a:lnTo>
                      <a:pt x="4572" y="5315"/>
                    </a:lnTo>
                    <a:lnTo>
                      <a:pt x="4552" y="5296"/>
                    </a:lnTo>
                    <a:lnTo>
                      <a:pt x="4533" y="5296"/>
                    </a:lnTo>
                    <a:lnTo>
                      <a:pt x="4515" y="5296"/>
                    </a:lnTo>
                    <a:lnTo>
                      <a:pt x="4515" y="5277"/>
                    </a:lnTo>
                    <a:lnTo>
                      <a:pt x="4496" y="5277"/>
                    </a:lnTo>
                    <a:lnTo>
                      <a:pt x="4496" y="5257"/>
                    </a:lnTo>
                    <a:lnTo>
                      <a:pt x="4476" y="5257"/>
                    </a:lnTo>
                    <a:lnTo>
                      <a:pt x="4457" y="5257"/>
                    </a:lnTo>
                    <a:lnTo>
                      <a:pt x="4438" y="5238"/>
                    </a:lnTo>
                    <a:lnTo>
                      <a:pt x="4419" y="5257"/>
                    </a:lnTo>
                    <a:lnTo>
                      <a:pt x="4400" y="5257"/>
                    </a:lnTo>
                    <a:lnTo>
                      <a:pt x="4400" y="5277"/>
                    </a:lnTo>
                    <a:lnTo>
                      <a:pt x="4381" y="5277"/>
                    </a:lnTo>
                    <a:lnTo>
                      <a:pt x="4381" y="5296"/>
                    </a:lnTo>
                    <a:lnTo>
                      <a:pt x="4400" y="5315"/>
                    </a:lnTo>
                    <a:lnTo>
                      <a:pt x="4381" y="5315"/>
                    </a:lnTo>
                    <a:lnTo>
                      <a:pt x="4381" y="5333"/>
                    </a:lnTo>
                    <a:lnTo>
                      <a:pt x="4362" y="5353"/>
                    </a:lnTo>
                    <a:lnTo>
                      <a:pt x="4362" y="5372"/>
                    </a:lnTo>
                    <a:lnTo>
                      <a:pt x="4343" y="5372"/>
                    </a:lnTo>
                    <a:lnTo>
                      <a:pt x="4324" y="5353"/>
                    </a:lnTo>
                    <a:lnTo>
                      <a:pt x="4305" y="5333"/>
                    </a:lnTo>
                    <a:lnTo>
                      <a:pt x="4286" y="5333"/>
                    </a:lnTo>
                    <a:lnTo>
                      <a:pt x="4267" y="5296"/>
                    </a:lnTo>
                    <a:lnTo>
                      <a:pt x="4267" y="5277"/>
                    </a:lnTo>
                    <a:lnTo>
                      <a:pt x="4286" y="5257"/>
                    </a:lnTo>
                    <a:lnTo>
                      <a:pt x="4305" y="5257"/>
                    </a:lnTo>
                    <a:lnTo>
                      <a:pt x="4305" y="5219"/>
                    </a:lnTo>
                    <a:lnTo>
                      <a:pt x="4305" y="5201"/>
                    </a:lnTo>
                    <a:lnTo>
                      <a:pt x="4305" y="5181"/>
                    </a:lnTo>
                    <a:lnTo>
                      <a:pt x="4324" y="5162"/>
                    </a:lnTo>
                    <a:lnTo>
                      <a:pt x="4324" y="5143"/>
                    </a:lnTo>
                    <a:lnTo>
                      <a:pt x="4305" y="5105"/>
                    </a:lnTo>
                    <a:lnTo>
                      <a:pt x="4305" y="5086"/>
                    </a:lnTo>
                    <a:lnTo>
                      <a:pt x="4324" y="5086"/>
                    </a:lnTo>
                    <a:lnTo>
                      <a:pt x="4343" y="5067"/>
                    </a:lnTo>
                    <a:lnTo>
                      <a:pt x="4362" y="5048"/>
                    </a:lnTo>
                    <a:lnTo>
                      <a:pt x="4362" y="5029"/>
                    </a:lnTo>
                    <a:lnTo>
                      <a:pt x="4362" y="5010"/>
                    </a:lnTo>
                    <a:lnTo>
                      <a:pt x="4305" y="4991"/>
                    </a:lnTo>
                    <a:lnTo>
                      <a:pt x="4286" y="4972"/>
                    </a:lnTo>
                    <a:lnTo>
                      <a:pt x="4286" y="4952"/>
                    </a:lnTo>
                    <a:lnTo>
                      <a:pt x="4267" y="4952"/>
                    </a:lnTo>
                    <a:lnTo>
                      <a:pt x="4248" y="4952"/>
                    </a:lnTo>
                    <a:lnTo>
                      <a:pt x="4229" y="4972"/>
                    </a:lnTo>
                    <a:lnTo>
                      <a:pt x="4210" y="4972"/>
                    </a:lnTo>
                    <a:lnTo>
                      <a:pt x="4191" y="4972"/>
                    </a:lnTo>
                    <a:lnTo>
                      <a:pt x="4191" y="4952"/>
                    </a:lnTo>
                    <a:lnTo>
                      <a:pt x="4171" y="4952"/>
                    </a:lnTo>
                    <a:lnTo>
                      <a:pt x="4134" y="4972"/>
                    </a:lnTo>
                    <a:lnTo>
                      <a:pt x="4115" y="4972"/>
                    </a:lnTo>
                    <a:lnTo>
                      <a:pt x="4095" y="4972"/>
                    </a:lnTo>
                    <a:lnTo>
                      <a:pt x="4076" y="4952"/>
                    </a:lnTo>
                    <a:lnTo>
                      <a:pt x="4057" y="4952"/>
                    </a:lnTo>
                    <a:lnTo>
                      <a:pt x="4057" y="4934"/>
                    </a:lnTo>
                    <a:lnTo>
                      <a:pt x="4019" y="4934"/>
                    </a:lnTo>
                    <a:lnTo>
                      <a:pt x="4038" y="4934"/>
                    </a:lnTo>
                    <a:lnTo>
                      <a:pt x="4038" y="4952"/>
                    </a:lnTo>
                    <a:lnTo>
                      <a:pt x="4000" y="4934"/>
                    </a:lnTo>
                    <a:lnTo>
                      <a:pt x="3943" y="4952"/>
                    </a:lnTo>
                    <a:lnTo>
                      <a:pt x="3905" y="4934"/>
                    </a:lnTo>
                    <a:lnTo>
                      <a:pt x="3886" y="4915"/>
                    </a:lnTo>
                    <a:lnTo>
                      <a:pt x="3867" y="4915"/>
                    </a:lnTo>
                    <a:lnTo>
                      <a:pt x="3867" y="4934"/>
                    </a:lnTo>
                    <a:lnTo>
                      <a:pt x="3848" y="4952"/>
                    </a:lnTo>
                    <a:lnTo>
                      <a:pt x="3810" y="4952"/>
                    </a:lnTo>
                    <a:lnTo>
                      <a:pt x="3753" y="4952"/>
                    </a:lnTo>
                    <a:lnTo>
                      <a:pt x="3734" y="4952"/>
                    </a:lnTo>
                    <a:lnTo>
                      <a:pt x="3714" y="4972"/>
                    </a:lnTo>
                    <a:lnTo>
                      <a:pt x="3695" y="4972"/>
                    </a:lnTo>
                    <a:lnTo>
                      <a:pt x="3619" y="4952"/>
                    </a:lnTo>
                    <a:lnTo>
                      <a:pt x="3619" y="4934"/>
                    </a:lnTo>
                    <a:lnTo>
                      <a:pt x="3600" y="4934"/>
                    </a:lnTo>
                    <a:lnTo>
                      <a:pt x="3600" y="4915"/>
                    </a:lnTo>
                    <a:lnTo>
                      <a:pt x="3619" y="4876"/>
                    </a:lnTo>
                    <a:lnTo>
                      <a:pt x="3600" y="4857"/>
                    </a:lnTo>
                    <a:lnTo>
                      <a:pt x="3600" y="4838"/>
                    </a:lnTo>
                    <a:lnTo>
                      <a:pt x="3600" y="4820"/>
                    </a:lnTo>
                    <a:lnTo>
                      <a:pt x="3600" y="4800"/>
                    </a:lnTo>
                    <a:lnTo>
                      <a:pt x="3619" y="4800"/>
                    </a:lnTo>
                    <a:lnTo>
                      <a:pt x="3638" y="4800"/>
                    </a:lnTo>
                    <a:lnTo>
                      <a:pt x="3638" y="4781"/>
                    </a:lnTo>
                    <a:lnTo>
                      <a:pt x="3619" y="4781"/>
                    </a:lnTo>
                    <a:lnTo>
                      <a:pt x="3638" y="4762"/>
                    </a:lnTo>
                    <a:lnTo>
                      <a:pt x="3638" y="4743"/>
                    </a:lnTo>
                    <a:lnTo>
                      <a:pt x="3619" y="4724"/>
                    </a:lnTo>
                    <a:lnTo>
                      <a:pt x="3619" y="4705"/>
                    </a:lnTo>
                    <a:lnTo>
                      <a:pt x="3657" y="4686"/>
                    </a:lnTo>
                    <a:lnTo>
                      <a:pt x="3676" y="4686"/>
                    </a:lnTo>
                    <a:lnTo>
                      <a:pt x="3676" y="4667"/>
                    </a:lnTo>
                    <a:lnTo>
                      <a:pt x="3657" y="4667"/>
                    </a:lnTo>
                    <a:lnTo>
                      <a:pt x="3657" y="4648"/>
                    </a:lnTo>
                    <a:lnTo>
                      <a:pt x="3676" y="4629"/>
                    </a:lnTo>
                    <a:lnTo>
                      <a:pt x="3676" y="4610"/>
                    </a:lnTo>
                    <a:lnTo>
                      <a:pt x="3676" y="4591"/>
                    </a:lnTo>
                    <a:lnTo>
                      <a:pt x="3657" y="4591"/>
                    </a:lnTo>
                    <a:lnTo>
                      <a:pt x="3638" y="4591"/>
                    </a:lnTo>
                    <a:lnTo>
                      <a:pt x="3638" y="4571"/>
                    </a:lnTo>
                    <a:lnTo>
                      <a:pt x="3619" y="4571"/>
                    </a:lnTo>
                    <a:lnTo>
                      <a:pt x="3619" y="4553"/>
                    </a:lnTo>
                    <a:lnTo>
                      <a:pt x="3600" y="4515"/>
                    </a:lnTo>
                    <a:lnTo>
                      <a:pt x="3600" y="4495"/>
                    </a:lnTo>
                    <a:lnTo>
                      <a:pt x="3581" y="4495"/>
                    </a:lnTo>
                    <a:lnTo>
                      <a:pt x="3581" y="4476"/>
                    </a:lnTo>
                    <a:lnTo>
                      <a:pt x="3581" y="4457"/>
                    </a:lnTo>
                    <a:lnTo>
                      <a:pt x="3581" y="4400"/>
                    </a:lnTo>
                    <a:lnTo>
                      <a:pt x="3562" y="4381"/>
                    </a:lnTo>
                    <a:lnTo>
                      <a:pt x="3562" y="4362"/>
                    </a:lnTo>
                    <a:lnTo>
                      <a:pt x="3543" y="4362"/>
                    </a:lnTo>
                    <a:lnTo>
                      <a:pt x="3524" y="4343"/>
                    </a:lnTo>
                    <a:lnTo>
                      <a:pt x="3505" y="4343"/>
                    </a:lnTo>
                    <a:lnTo>
                      <a:pt x="3486" y="4324"/>
                    </a:lnTo>
                    <a:lnTo>
                      <a:pt x="3467" y="4305"/>
                    </a:lnTo>
                    <a:lnTo>
                      <a:pt x="3448" y="4286"/>
                    </a:lnTo>
                    <a:lnTo>
                      <a:pt x="3448" y="4267"/>
                    </a:lnTo>
                    <a:lnTo>
                      <a:pt x="3429" y="4248"/>
                    </a:lnTo>
                    <a:lnTo>
                      <a:pt x="3429" y="4229"/>
                    </a:lnTo>
                    <a:lnTo>
                      <a:pt x="3409" y="4229"/>
                    </a:lnTo>
                    <a:lnTo>
                      <a:pt x="3409" y="4210"/>
                    </a:lnTo>
                    <a:lnTo>
                      <a:pt x="3409" y="4191"/>
                    </a:lnTo>
                    <a:lnTo>
                      <a:pt x="3391" y="4191"/>
                    </a:lnTo>
                    <a:lnTo>
                      <a:pt x="3372" y="4191"/>
                    </a:lnTo>
                    <a:lnTo>
                      <a:pt x="3353" y="4153"/>
                    </a:lnTo>
                    <a:lnTo>
                      <a:pt x="3333" y="4153"/>
                    </a:lnTo>
                    <a:lnTo>
                      <a:pt x="3333" y="4134"/>
                    </a:lnTo>
                    <a:lnTo>
                      <a:pt x="3333" y="4114"/>
                    </a:lnTo>
                    <a:lnTo>
                      <a:pt x="3333" y="4095"/>
                    </a:lnTo>
                    <a:lnTo>
                      <a:pt x="3353" y="4095"/>
                    </a:lnTo>
                    <a:lnTo>
                      <a:pt x="3353" y="4077"/>
                    </a:lnTo>
                    <a:lnTo>
                      <a:pt x="3372" y="4058"/>
                    </a:lnTo>
                    <a:lnTo>
                      <a:pt x="3372" y="4019"/>
                    </a:lnTo>
                    <a:lnTo>
                      <a:pt x="3372" y="3962"/>
                    </a:lnTo>
                    <a:lnTo>
                      <a:pt x="3372" y="3943"/>
                    </a:lnTo>
                    <a:lnTo>
                      <a:pt x="3353" y="3943"/>
                    </a:lnTo>
                    <a:lnTo>
                      <a:pt x="3353" y="3924"/>
                    </a:lnTo>
                    <a:lnTo>
                      <a:pt x="3333" y="3924"/>
                    </a:lnTo>
                    <a:lnTo>
                      <a:pt x="3314" y="3886"/>
                    </a:lnTo>
                    <a:lnTo>
                      <a:pt x="3314" y="3867"/>
                    </a:lnTo>
                    <a:lnTo>
                      <a:pt x="3314" y="3848"/>
                    </a:lnTo>
                    <a:lnTo>
                      <a:pt x="3295" y="3791"/>
                    </a:lnTo>
                    <a:lnTo>
                      <a:pt x="3295" y="3772"/>
                    </a:lnTo>
                    <a:lnTo>
                      <a:pt x="3277" y="3772"/>
                    </a:lnTo>
                    <a:lnTo>
                      <a:pt x="3277" y="3753"/>
                    </a:lnTo>
                    <a:lnTo>
                      <a:pt x="3277" y="3733"/>
                    </a:lnTo>
                    <a:lnTo>
                      <a:pt x="3295" y="3714"/>
                    </a:lnTo>
                    <a:lnTo>
                      <a:pt x="3314" y="3657"/>
                    </a:lnTo>
                    <a:lnTo>
                      <a:pt x="3314" y="3638"/>
                    </a:lnTo>
                    <a:lnTo>
                      <a:pt x="3314" y="3581"/>
                    </a:lnTo>
                    <a:lnTo>
                      <a:pt x="3295" y="3505"/>
                    </a:lnTo>
                    <a:lnTo>
                      <a:pt x="3257" y="3429"/>
                    </a:lnTo>
                    <a:lnTo>
                      <a:pt x="3238" y="3391"/>
                    </a:lnTo>
                    <a:lnTo>
                      <a:pt x="3219" y="3372"/>
                    </a:lnTo>
                    <a:lnTo>
                      <a:pt x="3219" y="3352"/>
                    </a:lnTo>
                    <a:lnTo>
                      <a:pt x="3200" y="3334"/>
                    </a:lnTo>
                    <a:lnTo>
                      <a:pt x="3181" y="3334"/>
                    </a:lnTo>
                    <a:lnTo>
                      <a:pt x="3162" y="3334"/>
                    </a:lnTo>
                    <a:lnTo>
                      <a:pt x="3143" y="3334"/>
                    </a:lnTo>
                    <a:lnTo>
                      <a:pt x="3143" y="3315"/>
                    </a:lnTo>
                    <a:lnTo>
                      <a:pt x="3105" y="3296"/>
                    </a:lnTo>
                    <a:lnTo>
                      <a:pt x="3086" y="3296"/>
                    </a:lnTo>
                    <a:lnTo>
                      <a:pt x="3067" y="3296"/>
                    </a:lnTo>
                    <a:lnTo>
                      <a:pt x="3048" y="3276"/>
                    </a:lnTo>
                    <a:lnTo>
                      <a:pt x="3028" y="3257"/>
                    </a:lnTo>
                    <a:lnTo>
                      <a:pt x="3048" y="3238"/>
                    </a:lnTo>
                    <a:lnTo>
                      <a:pt x="3028" y="3220"/>
                    </a:lnTo>
                    <a:lnTo>
                      <a:pt x="2991" y="3200"/>
                    </a:lnTo>
                    <a:lnTo>
                      <a:pt x="2991" y="3181"/>
                    </a:lnTo>
                    <a:lnTo>
                      <a:pt x="2991" y="3162"/>
                    </a:lnTo>
                    <a:lnTo>
                      <a:pt x="2991" y="3143"/>
                    </a:lnTo>
                    <a:lnTo>
                      <a:pt x="2972" y="3143"/>
                    </a:lnTo>
                    <a:lnTo>
                      <a:pt x="2972" y="3124"/>
                    </a:lnTo>
                    <a:lnTo>
                      <a:pt x="2952" y="3143"/>
                    </a:lnTo>
                    <a:lnTo>
                      <a:pt x="2952" y="3162"/>
                    </a:lnTo>
                    <a:lnTo>
                      <a:pt x="2933" y="3143"/>
                    </a:lnTo>
                    <a:lnTo>
                      <a:pt x="2857" y="3162"/>
                    </a:lnTo>
                    <a:lnTo>
                      <a:pt x="2838" y="3181"/>
                    </a:lnTo>
                    <a:lnTo>
                      <a:pt x="2762" y="3181"/>
                    </a:lnTo>
                    <a:lnTo>
                      <a:pt x="2743" y="3181"/>
                    </a:lnTo>
                    <a:lnTo>
                      <a:pt x="2724" y="3181"/>
                    </a:lnTo>
                    <a:lnTo>
                      <a:pt x="2705" y="3162"/>
                    </a:lnTo>
                    <a:lnTo>
                      <a:pt x="2686" y="3162"/>
                    </a:lnTo>
                    <a:lnTo>
                      <a:pt x="2686" y="3181"/>
                    </a:lnTo>
                    <a:lnTo>
                      <a:pt x="2667" y="3181"/>
                    </a:lnTo>
                    <a:lnTo>
                      <a:pt x="2647" y="3181"/>
                    </a:lnTo>
                    <a:lnTo>
                      <a:pt x="2629" y="3162"/>
                    </a:lnTo>
                    <a:lnTo>
                      <a:pt x="2610" y="3143"/>
                    </a:lnTo>
                    <a:lnTo>
                      <a:pt x="2591" y="3143"/>
                    </a:lnTo>
                    <a:lnTo>
                      <a:pt x="2571" y="3143"/>
                    </a:lnTo>
                    <a:lnTo>
                      <a:pt x="2571" y="3162"/>
                    </a:lnTo>
                    <a:lnTo>
                      <a:pt x="2552" y="3181"/>
                    </a:lnTo>
                    <a:lnTo>
                      <a:pt x="2495" y="3181"/>
                    </a:lnTo>
                    <a:lnTo>
                      <a:pt x="2476" y="3181"/>
                    </a:lnTo>
                    <a:lnTo>
                      <a:pt x="2457" y="3181"/>
                    </a:lnTo>
                    <a:lnTo>
                      <a:pt x="2438" y="3162"/>
                    </a:lnTo>
                    <a:lnTo>
                      <a:pt x="2362" y="3162"/>
                    </a:lnTo>
                    <a:lnTo>
                      <a:pt x="2343" y="3162"/>
                    </a:lnTo>
                    <a:lnTo>
                      <a:pt x="2324" y="3162"/>
                    </a:lnTo>
                    <a:lnTo>
                      <a:pt x="2305" y="3181"/>
                    </a:lnTo>
                    <a:lnTo>
                      <a:pt x="2286" y="3181"/>
                    </a:lnTo>
                    <a:lnTo>
                      <a:pt x="2248" y="3181"/>
                    </a:lnTo>
                    <a:lnTo>
                      <a:pt x="2229" y="3181"/>
                    </a:lnTo>
                    <a:lnTo>
                      <a:pt x="2210" y="3162"/>
                    </a:lnTo>
                    <a:lnTo>
                      <a:pt x="2190" y="3124"/>
                    </a:lnTo>
                    <a:lnTo>
                      <a:pt x="2153" y="3067"/>
                    </a:lnTo>
                    <a:lnTo>
                      <a:pt x="2134" y="3067"/>
                    </a:lnTo>
                    <a:lnTo>
                      <a:pt x="2134" y="3048"/>
                    </a:lnTo>
                    <a:lnTo>
                      <a:pt x="2019" y="3029"/>
                    </a:lnTo>
                    <a:lnTo>
                      <a:pt x="1924" y="2991"/>
                    </a:lnTo>
                    <a:lnTo>
                      <a:pt x="1848" y="2971"/>
                    </a:lnTo>
                    <a:lnTo>
                      <a:pt x="1772" y="2915"/>
                    </a:lnTo>
                    <a:lnTo>
                      <a:pt x="1753" y="2915"/>
                    </a:lnTo>
                    <a:lnTo>
                      <a:pt x="1733" y="2895"/>
                    </a:lnTo>
                    <a:lnTo>
                      <a:pt x="1714" y="2876"/>
                    </a:lnTo>
                    <a:lnTo>
                      <a:pt x="1695" y="2876"/>
                    </a:lnTo>
                    <a:lnTo>
                      <a:pt x="1676" y="2876"/>
                    </a:lnTo>
                    <a:lnTo>
                      <a:pt x="1657" y="2876"/>
                    </a:lnTo>
                    <a:lnTo>
                      <a:pt x="1657" y="2895"/>
                    </a:lnTo>
                    <a:lnTo>
                      <a:pt x="1638" y="2876"/>
                    </a:lnTo>
                    <a:lnTo>
                      <a:pt x="1619" y="2876"/>
                    </a:lnTo>
                    <a:lnTo>
                      <a:pt x="1600" y="2895"/>
                    </a:lnTo>
                    <a:lnTo>
                      <a:pt x="1581" y="2895"/>
                    </a:lnTo>
                    <a:lnTo>
                      <a:pt x="1581" y="2915"/>
                    </a:lnTo>
                    <a:lnTo>
                      <a:pt x="1562" y="2915"/>
                    </a:lnTo>
                    <a:lnTo>
                      <a:pt x="1543" y="2915"/>
                    </a:lnTo>
                    <a:lnTo>
                      <a:pt x="1505" y="2915"/>
                    </a:lnTo>
                    <a:lnTo>
                      <a:pt x="1486" y="2915"/>
                    </a:lnTo>
                    <a:lnTo>
                      <a:pt x="1467" y="2915"/>
                    </a:lnTo>
                    <a:lnTo>
                      <a:pt x="1428" y="2895"/>
                    </a:lnTo>
                    <a:lnTo>
                      <a:pt x="1428" y="2876"/>
                    </a:lnTo>
                    <a:lnTo>
                      <a:pt x="1409" y="2876"/>
                    </a:lnTo>
                    <a:lnTo>
                      <a:pt x="1391" y="2895"/>
                    </a:lnTo>
                    <a:lnTo>
                      <a:pt x="1372" y="2895"/>
                    </a:lnTo>
                    <a:lnTo>
                      <a:pt x="1352" y="2876"/>
                    </a:lnTo>
                    <a:lnTo>
                      <a:pt x="1314" y="2839"/>
                    </a:lnTo>
                    <a:lnTo>
                      <a:pt x="1295" y="2839"/>
                    </a:lnTo>
                    <a:lnTo>
                      <a:pt x="1238" y="2839"/>
                    </a:lnTo>
                    <a:lnTo>
                      <a:pt x="1219" y="2839"/>
                    </a:lnTo>
                    <a:lnTo>
                      <a:pt x="1200" y="2839"/>
                    </a:lnTo>
                    <a:lnTo>
                      <a:pt x="1105" y="2781"/>
                    </a:lnTo>
                    <a:lnTo>
                      <a:pt x="1067" y="2762"/>
                    </a:lnTo>
                    <a:lnTo>
                      <a:pt x="1029" y="2743"/>
                    </a:lnTo>
                    <a:lnTo>
                      <a:pt x="1010" y="2743"/>
                    </a:lnTo>
                    <a:lnTo>
                      <a:pt x="971" y="2762"/>
                    </a:lnTo>
                    <a:lnTo>
                      <a:pt x="952" y="2762"/>
                    </a:lnTo>
                    <a:lnTo>
                      <a:pt x="952" y="2781"/>
                    </a:lnTo>
                    <a:lnTo>
                      <a:pt x="933" y="2800"/>
                    </a:lnTo>
                    <a:lnTo>
                      <a:pt x="933" y="2839"/>
                    </a:lnTo>
                    <a:lnTo>
                      <a:pt x="915" y="2857"/>
                    </a:lnTo>
                    <a:lnTo>
                      <a:pt x="915" y="2876"/>
                    </a:lnTo>
                    <a:lnTo>
                      <a:pt x="876" y="2876"/>
                    </a:lnTo>
                    <a:lnTo>
                      <a:pt x="876" y="2857"/>
                    </a:lnTo>
                    <a:lnTo>
                      <a:pt x="857" y="2839"/>
                    </a:lnTo>
                    <a:lnTo>
                      <a:pt x="838" y="2839"/>
                    </a:lnTo>
                    <a:lnTo>
                      <a:pt x="838" y="2819"/>
                    </a:lnTo>
                    <a:lnTo>
                      <a:pt x="819" y="2819"/>
                    </a:lnTo>
                    <a:lnTo>
                      <a:pt x="819" y="2839"/>
                    </a:lnTo>
                    <a:lnTo>
                      <a:pt x="800" y="2839"/>
                    </a:lnTo>
                    <a:lnTo>
                      <a:pt x="762" y="2839"/>
                    </a:lnTo>
                    <a:lnTo>
                      <a:pt x="724" y="2839"/>
                    </a:lnTo>
                    <a:lnTo>
                      <a:pt x="705" y="2839"/>
                    </a:lnTo>
                    <a:lnTo>
                      <a:pt x="666" y="2839"/>
                    </a:lnTo>
                    <a:lnTo>
                      <a:pt x="648" y="2839"/>
                    </a:lnTo>
                    <a:lnTo>
                      <a:pt x="629" y="2839"/>
                    </a:lnTo>
                    <a:lnTo>
                      <a:pt x="590" y="2839"/>
                    </a:lnTo>
                    <a:lnTo>
                      <a:pt x="571" y="2819"/>
                    </a:lnTo>
                    <a:lnTo>
                      <a:pt x="534" y="2800"/>
                    </a:lnTo>
                    <a:lnTo>
                      <a:pt x="514" y="2800"/>
                    </a:lnTo>
                    <a:lnTo>
                      <a:pt x="457" y="2819"/>
                    </a:lnTo>
                    <a:lnTo>
                      <a:pt x="438" y="2839"/>
                    </a:lnTo>
                    <a:lnTo>
                      <a:pt x="343" y="2819"/>
                    </a:lnTo>
                    <a:lnTo>
                      <a:pt x="305" y="2819"/>
                    </a:lnTo>
                    <a:lnTo>
                      <a:pt x="285" y="2819"/>
                    </a:lnTo>
                    <a:lnTo>
                      <a:pt x="267" y="2800"/>
                    </a:lnTo>
                    <a:lnTo>
                      <a:pt x="248" y="2800"/>
                    </a:lnTo>
                    <a:lnTo>
                      <a:pt x="190" y="2800"/>
                    </a:lnTo>
                    <a:lnTo>
                      <a:pt x="171" y="2800"/>
                    </a:lnTo>
                    <a:lnTo>
                      <a:pt x="153" y="2819"/>
                    </a:lnTo>
                    <a:lnTo>
                      <a:pt x="133" y="2839"/>
                    </a:lnTo>
                    <a:lnTo>
                      <a:pt x="95" y="2857"/>
                    </a:lnTo>
                    <a:lnTo>
                      <a:pt x="57" y="2915"/>
                    </a:lnTo>
                    <a:lnTo>
                      <a:pt x="38" y="2915"/>
                    </a:lnTo>
                    <a:lnTo>
                      <a:pt x="0" y="2934"/>
                    </a:lnTo>
                    <a:lnTo>
                      <a:pt x="19" y="2915"/>
                    </a:lnTo>
                    <a:lnTo>
                      <a:pt x="38" y="2876"/>
                    </a:lnTo>
                    <a:lnTo>
                      <a:pt x="95" y="2781"/>
                    </a:lnTo>
                    <a:lnTo>
                      <a:pt x="95" y="2762"/>
                    </a:lnTo>
                    <a:lnTo>
                      <a:pt x="114" y="2762"/>
                    </a:lnTo>
                    <a:lnTo>
                      <a:pt x="133" y="2762"/>
                    </a:lnTo>
                    <a:lnTo>
                      <a:pt x="153" y="2743"/>
                    </a:lnTo>
                    <a:lnTo>
                      <a:pt x="153" y="2705"/>
                    </a:lnTo>
                    <a:lnTo>
                      <a:pt x="171" y="2686"/>
                    </a:lnTo>
                    <a:lnTo>
                      <a:pt x="190" y="2686"/>
                    </a:lnTo>
                    <a:lnTo>
                      <a:pt x="209" y="2686"/>
                    </a:lnTo>
                    <a:lnTo>
                      <a:pt x="229" y="2686"/>
                    </a:lnTo>
                    <a:lnTo>
                      <a:pt x="305" y="2648"/>
                    </a:lnTo>
                    <a:lnTo>
                      <a:pt x="305" y="2610"/>
                    </a:lnTo>
                    <a:lnTo>
                      <a:pt x="324" y="2610"/>
                    </a:lnTo>
                    <a:lnTo>
                      <a:pt x="400" y="2553"/>
                    </a:lnTo>
                    <a:lnTo>
                      <a:pt x="438" y="2534"/>
                    </a:lnTo>
                    <a:lnTo>
                      <a:pt x="457" y="2514"/>
                    </a:lnTo>
                    <a:lnTo>
                      <a:pt x="495" y="2495"/>
                    </a:lnTo>
                    <a:lnTo>
                      <a:pt x="534" y="2476"/>
                    </a:lnTo>
                    <a:lnTo>
                      <a:pt x="552" y="2458"/>
                    </a:lnTo>
                    <a:lnTo>
                      <a:pt x="571" y="2458"/>
                    </a:lnTo>
                    <a:lnTo>
                      <a:pt x="590" y="2458"/>
                    </a:lnTo>
                    <a:lnTo>
                      <a:pt x="629" y="2419"/>
                    </a:lnTo>
                    <a:lnTo>
                      <a:pt x="648" y="2400"/>
                    </a:lnTo>
                    <a:lnTo>
                      <a:pt x="666" y="2400"/>
                    </a:lnTo>
                    <a:lnTo>
                      <a:pt x="666" y="2381"/>
                    </a:lnTo>
                    <a:lnTo>
                      <a:pt x="743" y="2324"/>
                    </a:lnTo>
                    <a:lnTo>
                      <a:pt x="743" y="2286"/>
                    </a:lnTo>
                    <a:lnTo>
                      <a:pt x="781" y="2229"/>
                    </a:lnTo>
                    <a:lnTo>
                      <a:pt x="781" y="2210"/>
                    </a:lnTo>
                    <a:lnTo>
                      <a:pt x="781" y="2172"/>
                    </a:lnTo>
                    <a:lnTo>
                      <a:pt x="800" y="2172"/>
                    </a:lnTo>
                    <a:lnTo>
                      <a:pt x="800" y="2153"/>
                    </a:lnTo>
                    <a:lnTo>
                      <a:pt x="857" y="2096"/>
                    </a:lnTo>
                    <a:lnTo>
                      <a:pt x="876" y="2096"/>
                    </a:lnTo>
                    <a:lnTo>
                      <a:pt x="876" y="2077"/>
                    </a:lnTo>
                    <a:lnTo>
                      <a:pt x="895" y="2077"/>
                    </a:lnTo>
                    <a:lnTo>
                      <a:pt x="895" y="2057"/>
                    </a:lnTo>
                    <a:lnTo>
                      <a:pt x="915" y="2038"/>
                    </a:lnTo>
                    <a:lnTo>
                      <a:pt x="915" y="2019"/>
                    </a:lnTo>
                    <a:lnTo>
                      <a:pt x="915" y="2000"/>
                    </a:lnTo>
                    <a:lnTo>
                      <a:pt x="933" y="1962"/>
                    </a:lnTo>
                    <a:lnTo>
                      <a:pt x="952" y="1943"/>
                    </a:lnTo>
                    <a:lnTo>
                      <a:pt x="991" y="1943"/>
                    </a:lnTo>
                    <a:lnTo>
                      <a:pt x="1010" y="1924"/>
                    </a:lnTo>
                    <a:lnTo>
                      <a:pt x="1029" y="1905"/>
                    </a:lnTo>
                    <a:lnTo>
                      <a:pt x="1047" y="1886"/>
                    </a:lnTo>
                    <a:lnTo>
                      <a:pt x="1047" y="1867"/>
                    </a:lnTo>
                    <a:lnTo>
                      <a:pt x="1047" y="1848"/>
                    </a:lnTo>
                    <a:lnTo>
                      <a:pt x="1029" y="1848"/>
                    </a:lnTo>
                    <a:lnTo>
                      <a:pt x="991" y="1772"/>
                    </a:lnTo>
                    <a:lnTo>
                      <a:pt x="991" y="1733"/>
                    </a:lnTo>
                    <a:lnTo>
                      <a:pt x="1010" y="1733"/>
                    </a:lnTo>
                    <a:lnTo>
                      <a:pt x="1010" y="1715"/>
                    </a:lnTo>
                    <a:lnTo>
                      <a:pt x="1010" y="1696"/>
                    </a:lnTo>
                    <a:lnTo>
                      <a:pt x="1029" y="1696"/>
                    </a:lnTo>
                    <a:lnTo>
                      <a:pt x="1047" y="1696"/>
                    </a:lnTo>
                    <a:lnTo>
                      <a:pt x="1067" y="1696"/>
                    </a:lnTo>
                    <a:lnTo>
                      <a:pt x="1086" y="1696"/>
                    </a:lnTo>
                    <a:lnTo>
                      <a:pt x="1105" y="1696"/>
                    </a:lnTo>
                    <a:lnTo>
                      <a:pt x="1124" y="1676"/>
                    </a:lnTo>
                    <a:lnTo>
                      <a:pt x="1143" y="1638"/>
                    </a:lnTo>
                    <a:lnTo>
                      <a:pt x="1143" y="1619"/>
                    </a:lnTo>
                    <a:lnTo>
                      <a:pt x="1200" y="1562"/>
                    </a:lnTo>
                    <a:lnTo>
                      <a:pt x="1219" y="1524"/>
                    </a:lnTo>
                    <a:lnTo>
                      <a:pt x="1219" y="1467"/>
                    </a:lnTo>
                    <a:lnTo>
                      <a:pt x="1200" y="1391"/>
                    </a:lnTo>
                    <a:lnTo>
                      <a:pt x="1200" y="1353"/>
                    </a:lnTo>
                    <a:lnTo>
                      <a:pt x="1219" y="1353"/>
                    </a:lnTo>
                    <a:lnTo>
                      <a:pt x="1238" y="1334"/>
                    </a:lnTo>
                    <a:lnTo>
                      <a:pt x="1257" y="1315"/>
                    </a:lnTo>
                    <a:lnTo>
                      <a:pt x="1276" y="1315"/>
                    </a:lnTo>
                    <a:lnTo>
                      <a:pt x="1276" y="1295"/>
                    </a:lnTo>
                    <a:lnTo>
                      <a:pt x="1295" y="1276"/>
                    </a:lnTo>
                    <a:lnTo>
                      <a:pt x="1314" y="1219"/>
                    </a:lnTo>
                    <a:lnTo>
                      <a:pt x="1333" y="1200"/>
                    </a:lnTo>
                    <a:lnTo>
                      <a:pt x="1352" y="1181"/>
                    </a:lnTo>
                    <a:lnTo>
                      <a:pt x="1428" y="1105"/>
                    </a:lnTo>
                    <a:lnTo>
                      <a:pt x="1428" y="1086"/>
                    </a:lnTo>
                    <a:lnTo>
                      <a:pt x="1448" y="990"/>
                    </a:lnTo>
                    <a:lnTo>
                      <a:pt x="1428" y="934"/>
                    </a:lnTo>
                    <a:lnTo>
                      <a:pt x="1448" y="914"/>
                    </a:lnTo>
                    <a:lnTo>
                      <a:pt x="1467" y="876"/>
                    </a:lnTo>
                    <a:lnTo>
                      <a:pt x="1467" y="838"/>
                    </a:lnTo>
                    <a:lnTo>
                      <a:pt x="1486" y="819"/>
                    </a:lnTo>
                    <a:lnTo>
                      <a:pt x="1486" y="800"/>
                    </a:lnTo>
                    <a:lnTo>
                      <a:pt x="1543" y="800"/>
                    </a:lnTo>
                    <a:lnTo>
                      <a:pt x="1581" y="743"/>
                    </a:lnTo>
                    <a:lnTo>
                      <a:pt x="1600" y="705"/>
                    </a:lnTo>
                    <a:lnTo>
                      <a:pt x="1657" y="667"/>
                    </a:lnTo>
                    <a:lnTo>
                      <a:pt x="1657" y="629"/>
                    </a:lnTo>
                    <a:lnTo>
                      <a:pt x="1695" y="591"/>
                    </a:lnTo>
                    <a:lnTo>
                      <a:pt x="1714" y="572"/>
                    </a:lnTo>
                    <a:lnTo>
                      <a:pt x="1772" y="553"/>
                    </a:lnTo>
                    <a:lnTo>
                      <a:pt x="1886" y="514"/>
                    </a:lnTo>
                    <a:lnTo>
                      <a:pt x="1905" y="495"/>
                    </a:lnTo>
                    <a:lnTo>
                      <a:pt x="1943" y="477"/>
                    </a:lnTo>
                    <a:lnTo>
                      <a:pt x="1962" y="438"/>
                    </a:lnTo>
                    <a:lnTo>
                      <a:pt x="2000" y="400"/>
                    </a:lnTo>
                    <a:lnTo>
                      <a:pt x="2019" y="324"/>
                    </a:lnTo>
                    <a:lnTo>
                      <a:pt x="2057" y="267"/>
                    </a:lnTo>
                    <a:lnTo>
                      <a:pt x="2114" y="229"/>
                    </a:lnTo>
                    <a:lnTo>
                      <a:pt x="2134" y="210"/>
                    </a:lnTo>
                    <a:lnTo>
                      <a:pt x="2305" y="152"/>
                    </a:lnTo>
                    <a:lnTo>
                      <a:pt x="2324" y="152"/>
                    </a:lnTo>
                    <a:lnTo>
                      <a:pt x="2343" y="133"/>
                    </a:lnTo>
                    <a:lnTo>
                      <a:pt x="2419" y="57"/>
                    </a:lnTo>
                    <a:lnTo>
                      <a:pt x="2438" y="19"/>
                    </a:lnTo>
                    <a:lnTo>
                      <a:pt x="2457" y="19"/>
                    </a:lnTo>
                    <a:lnTo>
                      <a:pt x="2495" y="0"/>
                    </a:lnTo>
                    <a:lnTo>
                      <a:pt x="2533" y="0"/>
                    </a:lnTo>
                    <a:lnTo>
                      <a:pt x="2552" y="19"/>
                    </a:lnTo>
                    <a:lnTo>
                      <a:pt x="2571" y="38"/>
                    </a:lnTo>
                    <a:lnTo>
                      <a:pt x="2610" y="76"/>
                    </a:lnTo>
                    <a:lnTo>
                      <a:pt x="2647" y="96"/>
                    </a:lnTo>
                    <a:lnTo>
                      <a:pt x="2933" y="133"/>
                    </a:lnTo>
                    <a:lnTo>
                      <a:pt x="3067" y="152"/>
                    </a:lnTo>
                    <a:lnTo>
                      <a:pt x="3372" y="152"/>
                    </a:lnTo>
                    <a:lnTo>
                      <a:pt x="3429" y="152"/>
                    </a:lnTo>
                    <a:lnTo>
                      <a:pt x="3505" y="191"/>
                    </a:lnTo>
                    <a:lnTo>
                      <a:pt x="3524" y="191"/>
                    </a:lnTo>
                    <a:lnTo>
                      <a:pt x="3600" y="191"/>
                    </a:lnTo>
                    <a:lnTo>
                      <a:pt x="3619" y="191"/>
                    </a:lnTo>
                    <a:lnTo>
                      <a:pt x="3638" y="191"/>
                    </a:lnTo>
                    <a:lnTo>
                      <a:pt x="3657" y="191"/>
                    </a:lnTo>
                    <a:lnTo>
                      <a:pt x="3657" y="210"/>
                    </a:lnTo>
                    <a:lnTo>
                      <a:pt x="3657" y="229"/>
                    </a:lnTo>
                    <a:lnTo>
                      <a:pt x="3619" y="229"/>
                    </a:lnTo>
                    <a:lnTo>
                      <a:pt x="3619" y="248"/>
                    </a:lnTo>
                    <a:lnTo>
                      <a:pt x="3619" y="267"/>
                    </a:lnTo>
                    <a:lnTo>
                      <a:pt x="3600" y="286"/>
                    </a:lnTo>
                    <a:lnTo>
                      <a:pt x="3600" y="324"/>
                    </a:lnTo>
                    <a:lnTo>
                      <a:pt x="3619" y="362"/>
                    </a:lnTo>
                    <a:lnTo>
                      <a:pt x="3619" y="381"/>
                    </a:lnTo>
                    <a:lnTo>
                      <a:pt x="3638" y="438"/>
                    </a:lnTo>
                    <a:lnTo>
                      <a:pt x="3657" y="457"/>
                    </a:lnTo>
                    <a:lnTo>
                      <a:pt x="3676" y="495"/>
                    </a:lnTo>
                    <a:lnTo>
                      <a:pt x="3695" y="514"/>
                    </a:lnTo>
                    <a:lnTo>
                      <a:pt x="3714" y="533"/>
                    </a:lnTo>
                    <a:lnTo>
                      <a:pt x="3753" y="514"/>
                    </a:lnTo>
                    <a:lnTo>
                      <a:pt x="3771" y="495"/>
                    </a:lnTo>
                    <a:lnTo>
                      <a:pt x="3790" y="457"/>
                    </a:lnTo>
                    <a:lnTo>
                      <a:pt x="3829" y="381"/>
                    </a:lnTo>
                    <a:lnTo>
                      <a:pt x="3848" y="362"/>
                    </a:lnTo>
                    <a:lnTo>
                      <a:pt x="3886" y="362"/>
                    </a:lnTo>
                    <a:lnTo>
                      <a:pt x="3905" y="400"/>
                    </a:lnTo>
                    <a:lnTo>
                      <a:pt x="3924" y="457"/>
                    </a:lnTo>
                    <a:lnTo>
                      <a:pt x="3905" y="533"/>
                    </a:lnTo>
                    <a:lnTo>
                      <a:pt x="3924" y="609"/>
                    </a:lnTo>
                    <a:lnTo>
                      <a:pt x="3924" y="629"/>
                    </a:lnTo>
                    <a:lnTo>
                      <a:pt x="3962" y="648"/>
                    </a:lnTo>
                    <a:lnTo>
                      <a:pt x="3981" y="648"/>
                    </a:lnTo>
                    <a:lnTo>
                      <a:pt x="4019" y="629"/>
                    </a:lnTo>
                    <a:lnTo>
                      <a:pt x="4019" y="609"/>
                    </a:lnTo>
                    <a:lnTo>
                      <a:pt x="4000" y="591"/>
                    </a:lnTo>
                    <a:lnTo>
                      <a:pt x="4000" y="572"/>
                    </a:lnTo>
                    <a:lnTo>
                      <a:pt x="4000" y="514"/>
                    </a:lnTo>
                    <a:lnTo>
                      <a:pt x="4000" y="495"/>
                    </a:lnTo>
                    <a:lnTo>
                      <a:pt x="4000" y="477"/>
                    </a:lnTo>
                    <a:lnTo>
                      <a:pt x="4000" y="457"/>
                    </a:lnTo>
                    <a:lnTo>
                      <a:pt x="4019" y="438"/>
                    </a:lnTo>
                    <a:lnTo>
                      <a:pt x="4019" y="400"/>
                    </a:lnTo>
                    <a:lnTo>
                      <a:pt x="4038" y="381"/>
                    </a:lnTo>
                    <a:lnTo>
                      <a:pt x="4057" y="362"/>
                    </a:lnTo>
                    <a:lnTo>
                      <a:pt x="4095" y="362"/>
                    </a:lnTo>
                    <a:lnTo>
                      <a:pt x="4134" y="362"/>
                    </a:lnTo>
                    <a:lnTo>
                      <a:pt x="4152" y="362"/>
                    </a:lnTo>
                    <a:lnTo>
                      <a:pt x="4210" y="381"/>
                    </a:lnTo>
                    <a:lnTo>
                      <a:pt x="4229" y="381"/>
                    </a:lnTo>
                    <a:lnTo>
                      <a:pt x="4248" y="362"/>
                    </a:lnTo>
                    <a:lnTo>
                      <a:pt x="4286" y="343"/>
                    </a:lnTo>
                    <a:lnTo>
                      <a:pt x="4305" y="343"/>
                    </a:lnTo>
                    <a:lnTo>
                      <a:pt x="4362" y="343"/>
                    </a:lnTo>
                    <a:lnTo>
                      <a:pt x="4381" y="343"/>
                    </a:lnTo>
                    <a:lnTo>
                      <a:pt x="4419" y="343"/>
                    </a:lnTo>
                    <a:lnTo>
                      <a:pt x="4457" y="324"/>
                    </a:lnTo>
                    <a:lnTo>
                      <a:pt x="4533" y="324"/>
                    </a:lnTo>
                    <a:lnTo>
                      <a:pt x="4552" y="343"/>
                    </a:lnTo>
                    <a:lnTo>
                      <a:pt x="4572" y="362"/>
                    </a:lnTo>
                    <a:lnTo>
                      <a:pt x="4591" y="362"/>
                    </a:lnTo>
                    <a:lnTo>
                      <a:pt x="4628" y="324"/>
                    </a:lnTo>
                    <a:lnTo>
                      <a:pt x="4591" y="267"/>
                    </a:lnTo>
                    <a:lnTo>
                      <a:pt x="4610" y="229"/>
                    </a:lnTo>
                    <a:lnTo>
                      <a:pt x="4628" y="248"/>
                    </a:lnTo>
                    <a:lnTo>
                      <a:pt x="4648" y="267"/>
                    </a:lnTo>
                    <a:lnTo>
                      <a:pt x="4648" y="305"/>
                    </a:lnTo>
                    <a:lnTo>
                      <a:pt x="4667" y="324"/>
                    </a:lnTo>
                    <a:lnTo>
                      <a:pt x="4686" y="343"/>
                    </a:lnTo>
                    <a:lnTo>
                      <a:pt x="4724" y="343"/>
                    </a:lnTo>
                    <a:lnTo>
                      <a:pt x="4743" y="362"/>
                    </a:lnTo>
                    <a:lnTo>
                      <a:pt x="4762" y="362"/>
                    </a:lnTo>
                    <a:lnTo>
                      <a:pt x="4781" y="362"/>
                    </a:lnTo>
                    <a:lnTo>
                      <a:pt x="4800" y="343"/>
                    </a:lnTo>
                    <a:lnTo>
                      <a:pt x="4819" y="343"/>
                    </a:lnTo>
                    <a:lnTo>
                      <a:pt x="4819" y="324"/>
                    </a:lnTo>
                    <a:lnTo>
                      <a:pt x="4838" y="305"/>
                    </a:lnTo>
                    <a:lnTo>
                      <a:pt x="4838" y="286"/>
                    </a:lnTo>
                    <a:lnTo>
                      <a:pt x="4838" y="248"/>
                    </a:lnTo>
                    <a:lnTo>
                      <a:pt x="4857" y="267"/>
                    </a:lnTo>
                    <a:lnTo>
                      <a:pt x="4877" y="286"/>
                    </a:lnTo>
                    <a:lnTo>
                      <a:pt x="4877" y="305"/>
                    </a:lnTo>
                    <a:lnTo>
                      <a:pt x="4877" y="324"/>
                    </a:lnTo>
                    <a:lnTo>
                      <a:pt x="4895" y="324"/>
                    </a:lnTo>
                    <a:lnTo>
                      <a:pt x="4914" y="324"/>
                    </a:lnTo>
                    <a:lnTo>
                      <a:pt x="4933" y="324"/>
                    </a:lnTo>
                    <a:lnTo>
                      <a:pt x="4953" y="305"/>
                    </a:lnTo>
                    <a:lnTo>
                      <a:pt x="4953" y="267"/>
                    </a:lnTo>
                    <a:lnTo>
                      <a:pt x="4953" y="248"/>
                    </a:lnTo>
                    <a:lnTo>
                      <a:pt x="4933" y="229"/>
                    </a:lnTo>
                    <a:lnTo>
                      <a:pt x="4953" y="210"/>
                    </a:lnTo>
                    <a:lnTo>
                      <a:pt x="4972" y="210"/>
                    </a:lnTo>
                    <a:lnTo>
                      <a:pt x="4972" y="191"/>
                    </a:lnTo>
                    <a:lnTo>
                      <a:pt x="5086" y="191"/>
                    </a:lnTo>
                    <a:lnTo>
                      <a:pt x="5105" y="191"/>
                    </a:lnTo>
                    <a:lnTo>
                      <a:pt x="5124" y="210"/>
                    </a:lnTo>
                    <a:lnTo>
                      <a:pt x="5143" y="248"/>
                    </a:lnTo>
                    <a:lnTo>
                      <a:pt x="5162" y="267"/>
                    </a:lnTo>
                    <a:lnTo>
                      <a:pt x="5181" y="248"/>
                    </a:lnTo>
                    <a:lnTo>
                      <a:pt x="5200" y="248"/>
                    </a:lnTo>
                    <a:lnTo>
                      <a:pt x="5200" y="229"/>
                    </a:lnTo>
                    <a:lnTo>
                      <a:pt x="5219" y="210"/>
                    </a:lnTo>
                    <a:lnTo>
                      <a:pt x="5238" y="210"/>
                    </a:lnTo>
                    <a:lnTo>
                      <a:pt x="5258" y="210"/>
                    </a:lnTo>
                    <a:lnTo>
                      <a:pt x="5276" y="191"/>
                    </a:lnTo>
                    <a:lnTo>
                      <a:pt x="5295" y="191"/>
                    </a:lnTo>
                    <a:lnTo>
                      <a:pt x="5314" y="172"/>
                    </a:lnTo>
                    <a:lnTo>
                      <a:pt x="5334" y="191"/>
                    </a:lnTo>
                    <a:lnTo>
                      <a:pt x="5353" y="191"/>
                    </a:lnTo>
                    <a:lnTo>
                      <a:pt x="5353" y="210"/>
                    </a:lnTo>
                    <a:lnTo>
                      <a:pt x="5353" y="229"/>
                    </a:lnTo>
                    <a:lnTo>
                      <a:pt x="5353" y="248"/>
                    </a:lnTo>
                    <a:lnTo>
                      <a:pt x="5372" y="286"/>
                    </a:lnTo>
                    <a:lnTo>
                      <a:pt x="5390" y="286"/>
                    </a:lnTo>
                    <a:lnTo>
                      <a:pt x="5410" y="286"/>
                    </a:lnTo>
                    <a:lnTo>
                      <a:pt x="5467" y="343"/>
                    </a:lnTo>
                    <a:lnTo>
                      <a:pt x="5486" y="362"/>
                    </a:lnTo>
                    <a:lnTo>
                      <a:pt x="5524" y="381"/>
                    </a:lnTo>
                    <a:lnTo>
                      <a:pt x="5524" y="400"/>
                    </a:lnTo>
                    <a:lnTo>
                      <a:pt x="5543" y="419"/>
                    </a:lnTo>
                    <a:lnTo>
                      <a:pt x="5543" y="438"/>
                    </a:lnTo>
                    <a:lnTo>
                      <a:pt x="5543" y="457"/>
                    </a:lnTo>
                    <a:lnTo>
                      <a:pt x="5543" y="477"/>
                    </a:lnTo>
                    <a:lnTo>
                      <a:pt x="5524" y="477"/>
                    </a:lnTo>
                    <a:lnTo>
                      <a:pt x="5524" y="495"/>
                    </a:lnTo>
                    <a:lnTo>
                      <a:pt x="5505" y="495"/>
                    </a:lnTo>
                    <a:lnTo>
                      <a:pt x="5505" y="514"/>
                    </a:lnTo>
                    <a:lnTo>
                      <a:pt x="5505" y="533"/>
                    </a:lnTo>
                    <a:lnTo>
                      <a:pt x="5505" y="591"/>
                    </a:lnTo>
                    <a:lnTo>
                      <a:pt x="5486" y="629"/>
                    </a:lnTo>
                    <a:lnTo>
                      <a:pt x="5486" y="648"/>
                    </a:lnTo>
                    <a:lnTo>
                      <a:pt x="5486" y="667"/>
                    </a:lnTo>
                    <a:lnTo>
                      <a:pt x="5524" y="686"/>
                    </a:lnTo>
                    <a:lnTo>
                      <a:pt x="5524" y="705"/>
                    </a:lnTo>
                    <a:lnTo>
                      <a:pt x="5619" y="743"/>
                    </a:lnTo>
                    <a:lnTo>
                      <a:pt x="5619" y="762"/>
                    </a:lnTo>
                    <a:lnTo>
                      <a:pt x="5639" y="762"/>
                    </a:lnTo>
                    <a:lnTo>
                      <a:pt x="5657" y="858"/>
                    </a:lnTo>
                    <a:lnTo>
                      <a:pt x="5657" y="876"/>
                    </a:lnTo>
                    <a:lnTo>
                      <a:pt x="5657" y="895"/>
                    </a:lnTo>
                    <a:lnTo>
                      <a:pt x="5639" y="895"/>
                    </a:lnTo>
                    <a:lnTo>
                      <a:pt x="5639" y="914"/>
                    </a:lnTo>
                    <a:lnTo>
                      <a:pt x="5619" y="914"/>
                    </a:lnTo>
                    <a:lnTo>
                      <a:pt x="5619" y="953"/>
                    </a:lnTo>
                    <a:lnTo>
                      <a:pt x="5600" y="953"/>
                    </a:lnTo>
                    <a:lnTo>
                      <a:pt x="5600" y="972"/>
                    </a:lnTo>
                    <a:lnTo>
                      <a:pt x="5600" y="990"/>
                    </a:lnTo>
                    <a:lnTo>
                      <a:pt x="5581" y="990"/>
                    </a:lnTo>
                    <a:lnTo>
                      <a:pt x="5562" y="1010"/>
                    </a:lnTo>
                    <a:lnTo>
                      <a:pt x="5562" y="1029"/>
                    </a:lnTo>
                    <a:lnTo>
                      <a:pt x="5562" y="1105"/>
                    </a:lnTo>
                    <a:lnTo>
                      <a:pt x="5543" y="1124"/>
                    </a:lnTo>
                    <a:lnTo>
                      <a:pt x="5562" y="1124"/>
                    </a:lnTo>
                    <a:lnTo>
                      <a:pt x="5562" y="1143"/>
                    </a:lnTo>
                    <a:lnTo>
                      <a:pt x="5581" y="1143"/>
                    </a:lnTo>
                    <a:lnTo>
                      <a:pt x="5600" y="1162"/>
                    </a:lnTo>
                    <a:lnTo>
                      <a:pt x="5600" y="1181"/>
                    </a:lnTo>
                    <a:lnTo>
                      <a:pt x="5619" y="1181"/>
                    </a:lnTo>
                    <a:lnTo>
                      <a:pt x="5619" y="1200"/>
                    </a:lnTo>
                    <a:lnTo>
                      <a:pt x="5619" y="1219"/>
                    </a:lnTo>
                    <a:lnTo>
                      <a:pt x="5619" y="1239"/>
                    </a:lnTo>
                    <a:lnTo>
                      <a:pt x="5639" y="1295"/>
                    </a:lnTo>
                    <a:lnTo>
                      <a:pt x="5639" y="1334"/>
                    </a:lnTo>
                    <a:lnTo>
                      <a:pt x="5639" y="1353"/>
                    </a:lnTo>
                    <a:lnTo>
                      <a:pt x="5695" y="1410"/>
                    </a:lnTo>
                    <a:lnTo>
                      <a:pt x="5715" y="1410"/>
                    </a:lnTo>
                    <a:lnTo>
                      <a:pt x="5715" y="1429"/>
                    </a:lnTo>
                    <a:lnTo>
                      <a:pt x="5715" y="1448"/>
                    </a:lnTo>
                    <a:lnTo>
                      <a:pt x="5734" y="1486"/>
                    </a:lnTo>
                    <a:lnTo>
                      <a:pt x="5734" y="1505"/>
                    </a:lnTo>
                    <a:lnTo>
                      <a:pt x="5752" y="1524"/>
                    </a:lnTo>
                    <a:lnTo>
                      <a:pt x="5771" y="1562"/>
                    </a:lnTo>
                    <a:lnTo>
                      <a:pt x="5771" y="1581"/>
                    </a:lnTo>
                    <a:lnTo>
                      <a:pt x="5752" y="1619"/>
                    </a:lnTo>
                    <a:lnTo>
                      <a:pt x="5771" y="1619"/>
                    </a:lnTo>
                    <a:lnTo>
                      <a:pt x="5791" y="1638"/>
                    </a:lnTo>
                    <a:lnTo>
                      <a:pt x="5867" y="1619"/>
                    </a:lnTo>
                    <a:lnTo>
                      <a:pt x="5886" y="1619"/>
                    </a:lnTo>
                    <a:lnTo>
                      <a:pt x="5886" y="1600"/>
                    </a:lnTo>
                    <a:lnTo>
                      <a:pt x="5905" y="1600"/>
                    </a:lnTo>
                    <a:lnTo>
                      <a:pt x="5924" y="1600"/>
                    </a:lnTo>
                    <a:lnTo>
                      <a:pt x="5924" y="1581"/>
                    </a:lnTo>
                    <a:lnTo>
                      <a:pt x="5943" y="1581"/>
                    </a:lnTo>
                    <a:lnTo>
                      <a:pt x="5962" y="1581"/>
                    </a:lnTo>
                    <a:lnTo>
                      <a:pt x="5981" y="1581"/>
                    </a:lnTo>
                    <a:lnTo>
                      <a:pt x="6000" y="1581"/>
                    </a:lnTo>
                    <a:lnTo>
                      <a:pt x="6019" y="1600"/>
                    </a:lnTo>
                    <a:lnTo>
                      <a:pt x="6038" y="1619"/>
                    </a:lnTo>
                    <a:lnTo>
                      <a:pt x="6057" y="1619"/>
                    </a:lnTo>
                    <a:lnTo>
                      <a:pt x="6076" y="1600"/>
                    </a:lnTo>
                    <a:lnTo>
                      <a:pt x="6096" y="1581"/>
                    </a:lnTo>
                    <a:lnTo>
                      <a:pt x="6096" y="1600"/>
                    </a:lnTo>
                    <a:lnTo>
                      <a:pt x="6096" y="1619"/>
                    </a:lnTo>
                    <a:lnTo>
                      <a:pt x="6115" y="1619"/>
                    </a:lnTo>
                    <a:lnTo>
                      <a:pt x="6115" y="1638"/>
                    </a:lnTo>
                    <a:lnTo>
                      <a:pt x="6133" y="1638"/>
                    </a:lnTo>
                    <a:lnTo>
                      <a:pt x="6133" y="1657"/>
                    </a:lnTo>
                    <a:lnTo>
                      <a:pt x="6152" y="1657"/>
                    </a:lnTo>
                    <a:lnTo>
                      <a:pt x="6152" y="1638"/>
                    </a:lnTo>
                    <a:lnTo>
                      <a:pt x="6172" y="1638"/>
                    </a:lnTo>
                    <a:lnTo>
                      <a:pt x="6191" y="1657"/>
                    </a:lnTo>
                    <a:lnTo>
                      <a:pt x="6210" y="1657"/>
                    </a:lnTo>
                    <a:lnTo>
                      <a:pt x="6210" y="1676"/>
                    </a:lnTo>
                    <a:lnTo>
                      <a:pt x="6229" y="1676"/>
                    </a:lnTo>
                    <a:lnTo>
                      <a:pt x="6229" y="1715"/>
                    </a:lnTo>
                    <a:lnTo>
                      <a:pt x="6229" y="1733"/>
                    </a:lnTo>
                    <a:lnTo>
                      <a:pt x="6229" y="1752"/>
                    </a:lnTo>
                    <a:lnTo>
                      <a:pt x="6210" y="1752"/>
                    </a:lnTo>
                    <a:lnTo>
                      <a:pt x="6210" y="1772"/>
                    </a:lnTo>
                    <a:lnTo>
                      <a:pt x="6210" y="1791"/>
                    </a:lnTo>
                    <a:lnTo>
                      <a:pt x="6210" y="1810"/>
                    </a:lnTo>
                    <a:lnTo>
                      <a:pt x="6210" y="1829"/>
                    </a:lnTo>
                    <a:lnTo>
                      <a:pt x="6191" y="1829"/>
                    </a:lnTo>
                    <a:lnTo>
                      <a:pt x="6191" y="1848"/>
                    </a:lnTo>
                    <a:lnTo>
                      <a:pt x="6172" y="1886"/>
                    </a:lnTo>
                    <a:lnTo>
                      <a:pt x="6172" y="1905"/>
                    </a:lnTo>
                    <a:lnTo>
                      <a:pt x="6152" y="1905"/>
                    </a:lnTo>
                    <a:lnTo>
                      <a:pt x="6133" y="1905"/>
                    </a:lnTo>
                    <a:lnTo>
                      <a:pt x="6115" y="2000"/>
                    </a:lnTo>
                    <a:lnTo>
                      <a:pt x="6096" y="2000"/>
                    </a:lnTo>
                    <a:lnTo>
                      <a:pt x="6076" y="2019"/>
                    </a:lnTo>
                    <a:lnTo>
                      <a:pt x="6076" y="2038"/>
                    </a:lnTo>
                    <a:lnTo>
                      <a:pt x="6076" y="2057"/>
                    </a:lnTo>
                    <a:lnTo>
                      <a:pt x="6076" y="2077"/>
                    </a:lnTo>
                    <a:lnTo>
                      <a:pt x="6096" y="2077"/>
                    </a:lnTo>
                    <a:lnTo>
                      <a:pt x="6096" y="2096"/>
                    </a:lnTo>
                    <a:lnTo>
                      <a:pt x="6076" y="2114"/>
                    </a:lnTo>
                    <a:lnTo>
                      <a:pt x="6076" y="2133"/>
                    </a:lnTo>
                    <a:lnTo>
                      <a:pt x="6096" y="2191"/>
                    </a:lnTo>
                    <a:lnTo>
                      <a:pt x="6115" y="2210"/>
                    </a:lnTo>
                    <a:lnTo>
                      <a:pt x="6115" y="2229"/>
                    </a:lnTo>
                    <a:lnTo>
                      <a:pt x="6096" y="2229"/>
                    </a:lnTo>
                    <a:lnTo>
                      <a:pt x="6076" y="2229"/>
                    </a:lnTo>
                    <a:lnTo>
                      <a:pt x="6076" y="2248"/>
                    </a:lnTo>
                    <a:lnTo>
                      <a:pt x="6076" y="2267"/>
                    </a:lnTo>
                    <a:lnTo>
                      <a:pt x="6076" y="2286"/>
                    </a:lnTo>
                    <a:lnTo>
                      <a:pt x="6057" y="2286"/>
                    </a:lnTo>
                    <a:lnTo>
                      <a:pt x="6038" y="2286"/>
                    </a:lnTo>
                    <a:lnTo>
                      <a:pt x="6038" y="2305"/>
                    </a:lnTo>
                    <a:lnTo>
                      <a:pt x="6057" y="2305"/>
                    </a:lnTo>
                    <a:lnTo>
                      <a:pt x="6096" y="2324"/>
                    </a:lnTo>
                    <a:lnTo>
                      <a:pt x="6115" y="2324"/>
                    </a:lnTo>
                    <a:lnTo>
                      <a:pt x="6133" y="2362"/>
                    </a:lnTo>
                    <a:lnTo>
                      <a:pt x="6096" y="2400"/>
                    </a:lnTo>
                    <a:lnTo>
                      <a:pt x="6076" y="2438"/>
                    </a:lnTo>
                    <a:lnTo>
                      <a:pt x="6038" y="2514"/>
                    </a:lnTo>
                    <a:lnTo>
                      <a:pt x="6038" y="2534"/>
                    </a:lnTo>
                    <a:lnTo>
                      <a:pt x="6038" y="2553"/>
                    </a:lnTo>
                    <a:lnTo>
                      <a:pt x="6076" y="2590"/>
                    </a:lnTo>
                    <a:lnTo>
                      <a:pt x="6076" y="2610"/>
                    </a:lnTo>
                    <a:lnTo>
                      <a:pt x="6076" y="2629"/>
                    </a:lnTo>
                    <a:lnTo>
                      <a:pt x="6096" y="2629"/>
                    </a:lnTo>
                    <a:lnTo>
                      <a:pt x="6133" y="2648"/>
                    </a:lnTo>
                    <a:lnTo>
                      <a:pt x="6172" y="2667"/>
                    </a:lnTo>
                    <a:lnTo>
                      <a:pt x="6191" y="2667"/>
                    </a:lnTo>
                    <a:lnTo>
                      <a:pt x="6191" y="2686"/>
                    </a:lnTo>
                    <a:lnTo>
                      <a:pt x="6191" y="2705"/>
                    </a:lnTo>
                    <a:lnTo>
                      <a:pt x="6210" y="2705"/>
                    </a:lnTo>
                    <a:lnTo>
                      <a:pt x="6229" y="2724"/>
                    </a:lnTo>
                    <a:lnTo>
                      <a:pt x="6267" y="2743"/>
                    </a:lnTo>
                    <a:lnTo>
                      <a:pt x="6286" y="2743"/>
                    </a:lnTo>
                    <a:lnTo>
                      <a:pt x="6305" y="2762"/>
                    </a:lnTo>
                    <a:lnTo>
                      <a:pt x="6324" y="2762"/>
                    </a:lnTo>
                    <a:lnTo>
                      <a:pt x="6343" y="2762"/>
                    </a:lnTo>
                    <a:lnTo>
                      <a:pt x="6324" y="2762"/>
                    </a:lnTo>
                    <a:lnTo>
                      <a:pt x="6324" y="2781"/>
                    </a:lnTo>
                    <a:lnTo>
                      <a:pt x="6305" y="2781"/>
                    </a:lnTo>
                    <a:lnTo>
                      <a:pt x="6305" y="2800"/>
                    </a:lnTo>
                    <a:lnTo>
                      <a:pt x="6305" y="2819"/>
                    </a:lnTo>
                    <a:lnTo>
                      <a:pt x="6324" y="2839"/>
                    </a:lnTo>
                    <a:lnTo>
                      <a:pt x="6324" y="2857"/>
                    </a:lnTo>
                    <a:lnTo>
                      <a:pt x="6305" y="2857"/>
                    </a:lnTo>
                    <a:lnTo>
                      <a:pt x="6267" y="2876"/>
                    </a:lnTo>
                    <a:lnTo>
                      <a:pt x="6267" y="2895"/>
                    </a:lnTo>
                    <a:lnTo>
                      <a:pt x="6248" y="2895"/>
                    </a:lnTo>
                    <a:lnTo>
                      <a:pt x="6248" y="2915"/>
                    </a:lnTo>
                    <a:lnTo>
                      <a:pt x="6286" y="2934"/>
                    </a:lnTo>
                    <a:lnTo>
                      <a:pt x="6305" y="2953"/>
                    </a:lnTo>
                    <a:lnTo>
                      <a:pt x="6343" y="2971"/>
                    </a:lnTo>
                    <a:lnTo>
                      <a:pt x="6362" y="2991"/>
                    </a:lnTo>
                    <a:lnTo>
                      <a:pt x="6362" y="3010"/>
                    </a:lnTo>
                    <a:lnTo>
                      <a:pt x="6362" y="3029"/>
                    </a:lnTo>
                    <a:lnTo>
                      <a:pt x="6362" y="3048"/>
                    </a:lnTo>
                    <a:lnTo>
                      <a:pt x="6362" y="3067"/>
                    </a:lnTo>
                    <a:lnTo>
                      <a:pt x="6362" y="3086"/>
                    </a:lnTo>
                    <a:lnTo>
                      <a:pt x="6362" y="3105"/>
                    </a:lnTo>
                    <a:lnTo>
                      <a:pt x="6381" y="3105"/>
                    </a:lnTo>
                    <a:lnTo>
                      <a:pt x="6400" y="3105"/>
                    </a:lnTo>
                    <a:lnTo>
                      <a:pt x="6419" y="3105"/>
                    </a:lnTo>
                    <a:lnTo>
                      <a:pt x="6438" y="3124"/>
                    </a:lnTo>
                    <a:lnTo>
                      <a:pt x="6438" y="3105"/>
                    </a:lnTo>
                    <a:lnTo>
                      <a:pt x="6457" y="3105"/>
                    </a:lnTo>
                    <a:lnTo>
                      <a:pt x="6477" y="3105"/>
                    </a:lnTo>
                    <a:lnTo>
                      <a:pt x="6496" y="3105"/>
                    </a:lnTo>
                    <a:lnTo>
                      <a:pt x="6514" y="3086"/>
                    </a:lnTo>
                    <a:lnTo>
                      <a:pt x="6553" y="3086"/>
                    </a:lnTo>
                    <a:lnTo>
                      <a:pt x="6572" y="3086"/>
                    </a:lnTo>
                    <a:lnTo>
                      <a:pt x="6572" y="3105"/>
                    </a:lnTo>
                    <a:lnTo>
                      <a:pt x="6553" y="3105"/>
                    </a:lnTo>
                    <a:lnTo>
                      <a:pt x="6553" y="3124"/>
                    </a:lnTo>
                    <a:lnTo>
                      <a:pt x="6572" y="3124"/>
                    </a:lnTo>
                    <a:lnTo>
                      <a:pt x="6648" y="3105"/>
                    </a:lnTo>
                    <a:lnTo>
                      <a:pt x="6686" y="3105"/>
                    </a:lnTo>
                    <a:lnTo>
                      <a:pt x="6705" y="3086"/>
                    </a:lnTo>
                    <a:lnTo>
                      <a:pt x="6724" y="3086"/>
                    </a:lnTo>
                    <a:lnTo>
                      <a:pt x="6724" y="3067"/>
                    </a:lnTo>
                    <a:lnTo>
                      <a:pt x="6743" y="3067"/>
                    </a:lnTo>
                    <a:lnTo>
                      <a:pt x="6762" y="3067"/>
                    </a:lnTo>
                    <a:lnTo>
                      <a:pt x="6762" y="3048"/>
                    </a:lnTo>
                    <a:lnTo>
                      <a:pt x="6781" y="3048"/>
                    </a:lnTo>
                    <a:lnTo>
                      <a:pt x="6781" y="3067"/>
                    </a:lnTo>
                    <a:lnTo>
                      <a:pt x="6800" y="3067"/>
                    </a:lnTo>
                    <a:lnTo>
                      <a:pt x="6800" y="3086"/>
                    </a:lnTo>
                    <a:lnTo>
                      <a:pt x="6819" y="3086"/>
                    </a:lnTo>
                    <a:lnTo>
                      <a:pt x="6838" y="3086"/>
                    </a:lnTo>
                    <a:lnTo>
                      <a:pt x="6838" y="3067"/>
                    </a:lnTo>
                    <a:lnTo>
                      <a:pt x="6858" y="3067"/>
                    </a:lnTo>
                    <a:lnTo>
                      <a:pt x="6877" y="3067"/>
                    </a:lnTo>
                    <a:lnTo>
                      <a:pt x="6877" y="3086"/>
                    </a:lnTo>
                    <a:lnTo>
                      <a:pt x="6895" y="3086"/>
                    </a:lnTo>
                    <a:lnTo>
                      <a:pt x="6914" y="3067"/>
                    </a:lnTo>
                    <a:lnTo>
                      <a:pt x="6914" y="3048"/>
                    </a:lnTo>
                    <a:lnTo>
                      <a:pt x="6914" y="3029"/>
                    </a:lnTo>
                    <a:lnTo>
                      <a:pt x="6934" y="3029"/>
                    </a:lnTo>
                    <a:lnTo>
                      <a:pt x="6953" y="3010"/>
                    </a:lnTo>
                    <a:lnTo>
                      <a:pt x="6953" y="2991"/>
                    </a:lnTo>
                    <a:lnTo>
                      <a:pt x="6953" y="2971"/>
                    </a:lnTo>
                    <a:lnTo>
                      <a:pt x="6953" y="2953"/>
                    </a:lnTo>
                    <a:lnTo>
                      <a:pt x="6934" y="2953"/>
                    </a:lnTo>
                    <a:lnTo>
                      <a:pt x="6914" y="2953"/>
                    </a:lnTo>
                    <a:lnTo>
                      <a:pt x="6895" y="2953"/>
                    </a:lnTo>
                    <a:lnTo>
                      <a:pt x="6877" y="2953"/>
                    </a:lnTo>
                    <a:lnTo>
                      <a:pt x="6877" y="2934"/>
                    </a:lnTo>
                    <a:lnTo>
                      <a:pt x="6953" y="2876"/>
                    </a:lnTo>
                    <a:lnTo>
                      <a:pt x="6972" y="2876"/>
                    </a:lnTo>
                    <a:lnTo>
                      <a:pt x="6972" y="2857"/>
                    </a:lnTo>
                    <a:lnTo>
                      <a:pt x="6953" y="2857"/>
                    </a:lnTo>
                    <a:lnTo>
                      <a:pt x="6953" y="2839"/>
                    </a:lnTo>
                    <a:lnTo>
                      <a:pt x="6953" y="2819"/>
                    </a:lnTo>
                    <a:lnTo>
                      <a:pt x="6972" y="2819"/>
                    </a:lnTo>
                    <a:lnTo>
                      <a:pt x="7010" y="2819"/>
                    </a:lnTo>
                    <a:lnTo>
                      <a:pt x="7029" y="2819"/>
                    </a:lnTo>
                    <a:lnTo>
                      <a:pt x="7010" y="2839"/>
                    </a:lnTo>
                    <a:lnTo>
                      <a:pt x="6990" y="2857"/>
                    </a:lnTo>
                    <a:lnTo>
                      <a:pt x="6990" y="2876"/>
                    </a:lnTo>
                    <a:lnTo>
                      <a:pt x="7010" y="2876"/>
                    </a:lnTo>
                    <a:lnTo>
                      <a:pt x="7029" y="2876"/>
                    </a:lnTo>
                    <a:lnTo>
                      <a:pt x="7067" y="2857"/>
                    </a:lnTo>
                    <a:lnTo>
                      <a:pt x="7086" y="2839"/>
                    </a:lnTo>
                    <a:lnTo>
                      <a:pt x="7086" y="2857"/>
                    </a:lnTo>
                    <a:lnTo>
                      <a:pt x="7105" y="2857"/>
                    </a:lnTo>
                    <a:lnTo>
                      <a:pt x="7105" y="2876"/>
                    </a:lnTo>
                    <a:lnTo>
                      <a:pt x="7143" y="2876"/>
                    </a:lnTo>
                    <a:lnTo>
                      <a:pt x="7162" y="2876"/>
                    </a:lnTo>
                    <a:lnTo>
                      <a:pt x="7181" y="2857"/>
                    </a:lnTo>
                    <a:lnTo>
                      <a:pt x="7200" y="2839"/>
                    </a:lnTo>
                    <a:lnTo>
                      <a:pt x="7200" y="2819"/>
                    </a:lnTo>
                    <a:lnTo>
                      <a:pt x="7219" y="2819"/>
                    </a:lnTo>
                    <a:lnTo>
                      <a:pt x="7219" y="2839"/>
                    </a:lnTo>
                    <a:lnTo>
                      <a:pt x="7239" y="2839"/>
                    </a:lnTo>
                    <a:lnTo>
                      <a:pt x="7239" y="2857"/>
                    </a:lnTo>
                    <a:lnTo>
                      <a:pt x="7239" y="2876"/>
                    </a:lnTo>
                    <a:lnTo>
                      <a:pt x="7257" y="2876"/>
                    </a:lnTo>
                    <a:lnTo>
                      <a:pt x="7276" y="2876"/>
                    </a:lnTo>
                    <a:lnTo>
                      <a:pt x="7315" y="2857"/>
                    </a:lnTo>
                    <a:lnTo>
                      <a:pt x="7371" y="2839"/>
                    </a:lnTo>
                    <a:lnTo>
                      <a:pt x="7391" y="2839"/>
                    </a:lnTo>
                    <a:lnTo>
                      <a:pt x="7391" y="2819"/>
                    </a:lnTo>
                    <a:lnTo>
                      <a:pt x="7391" y="2800"/>
                    </a:lnTo>
                    <a:lnTo>
                      <a:pt x="7410" y="2800"/>
                    </a:lnTo>
                    <a:lnTo>
                      <a:pt x="7429" y="2781"/>
                    </a:lnTo>
                    <a:lnTo>
                      <a:pt x="7448" y="2781"/>
                    </a:lnTo>
                    <a:lnTo>
                      <a:pt x="7448" y="2762"/>
                    </a:lnTo>
                    <a:lnTo>
                      <a:pt x="7467" y="2762"/>
                    </a:lnTo>
                    <a:lnTo>
                      <a:pt x="7505" y="2724"/>
                    </a:lnTo>
                    <a:lnTo>
                      <a:pt x="7524" y="2724"/>
                    </a:lnTo>
                    <a:lnTo>
                      <a:pt x="7581" y="2686"/>
                    </a:lnTo>
                    <a:lnTo>
                      <a:pt x="7600" y="2686"/>
                    </a:lnTo>
                    <a:lnTo>
                      <a:pt x="7620" y="2686"/>
                    </a:lnTo>
                    <a:lnTo>
                      <a:pt x="7638" y="2686"/>
                    </a:lnTo>
                    <a:lnTo>
                      <a:pt x="7657" y="2667"/>
                    </a:lnTo>
                    <a:lnTo>
                      <a:pt x="7676" y="2667"/>
                    </a:lnTo>
                    <a:lnTo>
                      <a:pt x="7696" y="2686"/>
                    </a:lnTo>
                    <a:lnTo>
                      <a:pt x="7734" y="2667"/>
                    </a:lnTo>
                    <a:lnTo>
                      <a:pt x="7791" y="2629"/>
                    </a:lnTo>
                    <a:lnTo>
                      <a:pt x="7810" y="2629"/>
                    </a:lnTo>
                    <a:lnTo>
                      <a:pt x="7848" y="2648"/>
                    </a:lnTo>
                    <a:lnTo>
                      <a:pt x="7848" y="2667"/>
                    </a:lnTo>
                    <a:lnTo>
                      <a:pt x="7867" y="2667"/>
                    </a:lnTo>
                    <a:lnTo>
                      <a:pt x="7867" y="2686"/>
                    </a:lnTo>
                    <a:lnTo>
                      <a:pt x="7886" y="2724"/>
                    </a:lnTo>
                    <a:lnTo>
                      <a:pt x="7905" y="2724"/>
                    </a:lnTo>
                    <a:lnTo>
                      <a:pt x="7905" y="2743"/>
                    </a:lnTo>
                    <a:lnTo>
                      <a:pt x="7924" y="2743"/>
                    </a:lnTo>
                    <a:lnTo>
                      <a:pt x="7943" y="2762"/>
                    </a:lnTo>
                    <a:lnTo>
                      <a:pt x="7943" y="2781"/>
                    </a:lnTo>
                    <a:lnTo>
                      <a:pt x="7962" y="2781"/>
                    </a:lnTo>
                    <a:lnTo>
                      <a:pt x="7962" y="2819"/>
                    </a:lnTo>
                    <a:lnTo>
                      <a:pt x="7981" y="2839"/>
                    </a:lnTo>
                    <a:lnTo>
                      <a:pt x="8001" y="2839"/>
                    </a:lnTo>
                    <a:lnTo>
                      <a:pt x="8019" y="2839"/>
                    </a:lnTo>
                    <a:lnTo>
                      <a:pt x="8038" y="2839"/>
                    </a:lnTo>
                    <a:lnTo>
                      <a:pt x="8057" y="2857"/>
                    </a:lnTo>
                    <a:lnTo>
                      <a:pt x="8077" y="2857"/>
                    </a:lnTo>
                    <a:lnTo>
                      <a:pt x="8096" y="2857"/>
                    </a:lnTo>
                    <a:lnTo>
                      <a:pt x="8096" y="2839"/>
                    </a:lnTo>
                    <a:lnTo>
                      <a:pt x="8114" y="2839"/>
                    </a:lnTo>
                    <a:lnTo>
                      <a:pt x="8153" y="2839"/>
                    </a:lnTo>
                    <a:lnTo>
                      <a:pt x="8172" y="2839"/>
                    </a:lnTo>
                    <a:lnTo>
                      <a:pt x="8172" y="2819"/>
                    </a:lnTo>
                    <a:lnTo>
                      <a:pt x="8191" y="2819"/>
                    </a:lnTo>
                    <a:lnTo>
                      <a:pt x="8210" y="2819"/>
                    </a:lnTo>
                    <a:lnTo>
                      <a:pt x="8229" y="2819"/>
                    </a:lnTo>
                    <a:lnTo>
                      <a:pt x="8248" y="2839"/>
                    </a:lnTo>
                    <a:lnTo>
                      <a:pt x="8248" y="2819"/>
                    </a:lnTo>
                    <a:lnTo>
                      <a:pt x="8267" y="2819"/>
                    </a:lnTo>
                    <a:lnTo>
                      <a:pt x="8305" y="2819"/>
                    </a:lnTo>
                    <a:lnTo>
                      <a:pt x="8324" y="2819"/>
                    </a:lnTo>
                    <a:lnTo>
                      <a:pt x="8343" y="2819"/>
                    </a:lnTo>
                    <a:lnTo>
                      <a:pt x="8362" y="2819"/>
                    </a:lnTo>
                    <a:lnTo>
                      <a:pt x="8381" y="2839"/>
                    </a:lnTo>
                    <a:lnTo>
                      <a:pt x="8400" y="2857"/>
                    </a:lnTo>
                    <a:lnTo>
                      <a:pt x="8419" y="2895"/>
                    </a:lnTo>
                    <a:lnTo>
                      <a:pt x="8419" y="2915"/>
                    </a:lnTo>
                    <a:lnTo>
                      <a:pt x="8419" y="2934"/>
                    </a:lnTo>
                    <a:lnTo>
                      <a:pt x="8400" y="2934"/>
                    </a:lnTo>
                    <a:lnTo>
                      <a:pt x="8381" y="2934"/>
                    </a:lnTo>
                    <a:lnTo>
                      <a:pt x="8362" y="2953"/>
                    </a:lnTo>
                    <a:lnTo>
                      <a:pt x="8324" y="2971"/>
                    </a:lnTo>
                    <a:lnTo>
                      <a:pt x="8324" y="2991"/>
                    </a:lnTo>
                    <a:lnTo>
                      <a:pt x="8343" y="2991"/>
                    </a:lnTo>
                    <a:lnTo>
                      <a:pt x="8343" y="3010"/>
                    </a:lnTo>
                    <a:lnTo>
                      <a:pt x="8324" y="3048"/>
                    </a:lnTo>
                    <a:lnTo>
                      <a:pt x="8305" y="3048"/>
                    </a:lnTo>
                    <a:lnTo>
                      <a:pt x="8286" y="3067"/>
                    </a:lnTo>
                    <a:lnTo>
                      <a:pt x="8229" y="3086"/>
                    </a:lnTo>
                    <a:lnTo>
                      <a:pt x="8210" y="3086"/>
                    </a:lnTo>
                    <a:lnTo>
                      <a:pt x="8191" y="3086"/>
                    </a:lnTo>
                    <a:lnTo>
                      <a:pt x="8172" y="3105"/>
                    </a:lnTo>
                    <a:lnTo>
                      <a:pt x="8153" y="3105"/>
                    </a:lnTo>
                    <a:lnTo>
                      <a:pt x="8133" y="3105"/>
                    </a:lnTo>
                    <a:lnTo>
                      <a:pt x="8133" y="3086"/>
                    </a:lnTo>
                    <a:lnTo>
                      <a:pt x="8114" y="3086"/>
                    </a:lnTo>
                    <a:lnTo>
                      <a:pt x="8077" y="3105"/>
                    </a:lnTo>
                    <a:lnTo>
                      <a:pt x="8057" y="3124"/>
                    </a:lnTo>
                    <a:lnTo>
                      <a:pt x="8038" y="3105"/>
                    </a:lnTo>
                    <a:lnTo>
                      <a:pt x="8019" y="3105"/>
                    </a:lnTo>
                    <a:lnTo>
                      <a:pt x="8001" y="3124"/>
                    </a:lnTo>
                    <a:lnTo>
                      <a:pt x="7962" y="3143"/>
                    </a:lnTo>
                    <a:lnTo>
                      <a:pt x="7943" y="3162"/>
                    </a:lnTo>
                    <a:lnTo>
                      <a:pt x="7924" y="3162"/>
                    </a:lnTo>
                    <a:lnTo>
                      <a:pt x="7905" y="3162"/>
                    </a:lnTo>
                    <a:lnTo>
                      <a:pt x="7886" y="3162"/>
                    </a:lnTo>
                    <a:lnTo>
                      <a:pt x="7886" y="3181"/>
                    </a:lnTo>
                    <a:lnTo>
                      <a:pt x="7867" y="3181"/>
                    </a:lnTo>
                    <a:lnTo>
                      <a:pt x="7867" y="3200"/>
                    </a:lnTo>
                    <a:lnTo>
                      <a:pt x="7848" y="3220"/>
                    </a:lnTo>
                    <a:lnTo>
                      <a:pt x="7829" y="3220"/>
                    </a:lnTo>
                    <a:lnTo>
                      <a:pt x="7829" y="3238"/>
                    </a:lnTo>
                    <a:lnTo>
                      <a:pt x="7829" y="3257"/>
                    </a:lnTo>
                    <a:lnTo>
                      <a:pt x="7810" y="3315"/>
                    </a:lnTo>
                    <a:lnTo>
                      <a:pt x="7810" y="3334"/>
                    </a:lnTo>
                    <a:lnTo>
                      <a:pt x="7810" y="3352"/>
                    </a:lnTo>
                    <a:lnTo>
                      <a:pt x="7810" y="3372"/>
                    </a:lnTo>
                    <a:lnTo>
                      <a:pt x="7810" y="3391"/>
                    </a:lnTo>
                    <a:lnTo>
                      <a:pt x="7791" y="3410"/>
                    </a:lnTo>
                    <a:lnTo>
                      <a:pt x="7772" y="3410"/>
                    </a:lnTo>
                    <a:lnTo>
                      <a:pt x="7752" y="3448"/>
                    </a:lnTo>
                    <a:lnTo>
                      <a:pt x="7752" y="3467"/>
                    </a:lnTo>
                    <a:lnTo>
                      <a:pt x="7791" y="3505"/>
                    </a:lnTo>
                    <a:lnTo>
                      <a:pt x="7810" y="3543"/>
                    </a:lnTo>
                    <a:lnTo>
                      <a:pt x="7829" y="3524"/>
                    </a:lnTo>
                    <a:lnTo>
                      <a:pt x="7829" y="3543"/>
                    </a:lnTo>
                    <a:lnTo>
                      <a:pt x="7848" y="3562"/>
                    </a:lnTo>
                    <a:lnTo>
                      <a:pt x="7867" y="3581"/>
                    </a:lnTo>
                    <a:lnTo>
                      <a:pt x="7886" y="3600"/>
                    </a:lnTo>
                    <a:close/>
                    <a:moveTo>
                      <a:pt x="5276" y="4972"/>
                    </a:moveTo>
                    <a:lnTo>
                      <a:pt x="5295" y="4972"/>
                    </a:lnTo>
                    <a:lnTo>
                      <a:pt x="5314" y="4972"/>
                    </a:lnTo>
                    <a:lnTo>
                      <a:pt x="5334" y="4972"/>
                    </a:lnTo>
                    <a:lnTo>
                      <a:pt x="5334" y="4952"/>
                    </a:lnTo>
                    <a:lnTo>
                      <a:pt x="5334" y="4972"/>
                    </a:lnTo>
                    <a:lnTo>
                      <a:pt x="5295" y="4991"/>
                    </a:lnTo>
                    <a:lnTo>
                      <a:pt x="5258" y="5010"/>
                    </a:lnTo>
                    <a:lnTo>
                      <a:pt x="5238" y="5010"/>
                    </a:lnTo>
                    <a:lnTo>
                      <a:pt x="5029" y="5201"/>
                    </a:lnTo>
                    <a:lnTo>
                      <a:pt x="4991" y="5219"/>
                    </a:lnTo>
                    <a:lnTo>
                      <a:pt x="4972" y="5238"/>
                    </a:lnTo>
                    <a:lnTo>
                      <a:pt x="4953" y="5277"/>
                    </a:lnTo>
                    <a:lnTo>
                      <a:pt x="4933" y="5315"/>
                    </a:lnTo>
                    <a:lnTo>
                      <a:pt x="4933" y="5333"/>
                    </a:lnTo>
                    <a:lnTo>
                      <a:pt x="4914" y="5315"/>
                    </a:lnTo>
                    <a:lnTo>
                      <a:pt x="4914" y="5296"/>
                    </a:lnTo>
                    <a:lnTo>
                      <a:pt x="4933" y="5257"/>
                    </a:lnTo>
                    <a:lnTo>
                      <a:pt x="4933" y="5238"/>
                    </a:lnTo>
                    <a:lnTo>
                      <a:pt x="4953" y="5238"/>
                    </a:lnTo>
                    <a:lnTo>
                      <a:pt x="4991" y="5201"/>
                    </a:lnTo>
                    <a:lnTo>
                      <a:pt x="5086" y="5105"/>
                    </a:lnTo>
                    <a:lnTo>
                      <a:pt x="5124" y="5086"/>
                    </a:lnTo>
                    <a:lnTo>
                      <a:pt x="5181" y="5029"/>
                    </a:lnTo>
                    <a:lnTo>
                      <a:pt x="5238" y="5010"/>
                    </a:lnTo>
                    <a:lnTo>
                      <a:pt x="5258" y="4991"/>
                    </a:lnTo>
                    <a:lnTo>
                      <a:pt x="5276" y="4972"/>
                    </a:lnTo>
                    <a:close/>
                    <a:moveTo>
                      <a:pt x="6381" y="4172"/>
                    </a:moveTo>
                    <a:lnTo>
                      <a:pt x="6400" y="4172"/>
                    </a:lnTo>
                    <a:lnTo>
                      <a:pt x="6400" y="4191"/>
                    </a:lnTo>
                    <a:lnTo>
                      <a:pt x="6419" y="4210"/>
                    </a:lnTo>
                    <a:lnTo>
                      <a:pt x="6419" y="4229"/>
                    </a:lnTo>
                    <a:lnTo>
                      <a:pt x="6419" y="4248"/>
                    </a:lnTo>
                    <a:lnTo>
                      <a:pt x="6381" y="4229"/>
                    </a:lnTo>
                    <a:lnTo>
                      <a:pt x="6362" y="4229"/>
                    </a:lnTo>
                    <a:lnTo>
                      <a:pt x="6343" y="4229"/>
                    </a:lnTo>
                    <a:lnTo>
                      <a:pt x="6324" y="4229"/>
                    </a:lnTo>
                    <a:lnTo>
                      <a:pt x="6305" y="4210"/>
                    </a:lnTo>
                    <a:lnTo>
                      <a:pt x="6324" y="4191"/>
                    </a:lnTo>
                    <a:lnTo>
                      <a:pt x="6324" y="4210"/>
                    </a:lnTo>
                    <a:lnTo>
                      <a:pt x="6324" y="4191"/>
                    </a:lnTo>
                    <a:lnTo>
                      <a:pt x="6324" y="4172"/>
                    </a:lnTo>
                    <a:lnTo>
                      <a:pt x="6343" y="4172"/>
                    </a:lnTo>
                    <a:lnTo>
                      <a:pt x="6362" y="4172"/>
                    </a:lnTo>
                    <a:lnTo>
                      <a:pt x="6381" y="4172"/>
                    </a:lnTo>
                    <a:close/>
                    <a:moveTo>
                      <a:pt x="7429" y="4153"/>
                    </a:moveTo>
                    <a:lnTo>
                      <a:pt x="7410" y="4153"/>
                    </a:lnTo>
                    <a:lnTo>
                      <a:pt x="7410" y="4172"/>
                    </a:lnTo>
                    <a:lnTo>
                      <a:pt x="7429" y="4172"/>
                    </a:lnTo>
                    <a:lnTo>
                      <a:pt x="7429" y="4191"/>
                    </a:lnTo>
                    <a:lnTo>
                      <a:pt x="7429" y="4210"/>
                    </a:lnTo>
                    <a:lnTo>
                      <a:pt x="7410" y="4210"/>
                    </a:lnTo>
                    <a:lnTo>
                      <a:pt x="7410" y="4229"/>
                    </a:lnTo>
                    <a:lnTo>
                      <a:pt x="7391" y="4210"/>
                    </a:lnTo>
                    <a:lnTo>
                      <a:pt x="7371" y="4191"/>
                    </a:lnTo>
                    <a:lnTo>
                      <a:pt x="7371" y="4172"/>
                    </a:lnTo>
                    <a:lnTo>
                      <a:pt x="7353" y="4172"/>
                    </a:lnTo>
                    <a:lnTo>
                      <a:pt x="7334" y="4172"/>
                    </a:lnTo>
                    <a:lnTo>
                      <a:pt x="7315" y="4172"/>
                    </a:lnTo>
                    <a:lnTo>
                      <a:pt x="7276" y="4191"/>
                    </a:lnTo>
                    <a:lnTo>
                      <a:pt x="7239" y="4191"/>
                    </a:lnTo>
                    <a:lnTo>
                      <a:pt x="7219" y="4172"/>
                    </a:lnTo>
                    <a:lnTo>
                      <a:pt x="7200" y="4153"/>
                    </a:lnTo>
                    <a:lnTo>
                      <a:pt x="7219" y="4134"/>
                    </a:lnTo>
                    <a:lnTo>
                      <a:pt x="7219" y="4114"/>
                    </a:lnTo>
                    <a:lnTo>
                      <a:pt x="7239" y="4114"/>
                    </a:lnTo>
                    <a:lnTo>
                      <a:pt x="7295" y="4058"/>
                    </a:lnTo>
                    <a:lnTo>
                      <a:pt x="7315" y="4038"/>
                    </a:lnTo>
                    <a:lnTo>
                      <a:pt x="7315" y="4000"/>
                    </a:lnTo>
                    <a:lnTo>
                      <a:pt x="7315" y="3981"/>
                    </a:lnTo>
                    <a:lnTo>
                      <a:pt x="7334" y="3981"/>
                    </a:lnTo>
                    <a:lnTo>
                      <a:pt x="7334" y="3962"/>
                    </a:lnTo>
                    <a:lnTo>
                      <a:pt x="7353" y="3981"/>
                    </a:lnTo>
                    <a:lnTo>
                      <a:pt x="7371" y="3981"/>
                    </a:lnTo>
                    <a:lnTo>
                      <a:pt x="7410" y="4019"/>
                    </a:lnTo>
                    <a:lnTo>
                      <a:pt x="7410" y="4095"/>
                    </a:lnTo>
                    <a:lnTo>
                      <a:pt x="7391" y="4095"/>
                    </a:lnTo>
                    <a:lnTo>
                      <a:pt x="7371" y="4114"/>
                    </a:lnTo>
                    <a:lnTo>
                      <a:pt x="7391" y="4153"/>
                    </a:lnTo>
                    <a:lnTo>
                      <a:pt x="7429" y="4153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5" name="Freeform 25">
                <a:extLst>
                  <a:ext uri="{FF2B5EF4-FFF2-40B4-BE49-F238E27FC236}">
                    <a16:creationId xmlns:a16="http://schemas.microsoft.com/office/drawing/2014/main" id="{2F4CD17E-C65B-9B4B-B828-1B6C36A07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6363" y="3635375"/>
                <a:ext cx="1233487" cy="1241425"/>
              </a:xfrm>
              <a:custGeom>
                <a:avLst/>
                <a:gdLst>
                  <a:gd name="T0" fmla="*/ 2147483646 w 6858"/>
                  <a:gd name="T1" fmla="*/ 2147483646 h 6897"/>
                  <a:gd name="T2" fmla="*/ 2147483646 w 6858"/>
                  <a:gd name="T3" fmla="*/ 2147483646 h 6897"/>
                  <a:gd name="T4" fmla="*/ 2147483646 w 6858"/>
                  <a:gd name="T5" fmla="*/ 2147483646 h 6897"/>
                  <a:gd name="T6" fmla="*/ 2147483646 w 6858"/>
                  <a:gd name="T7" fmla="*/ 2147483646 h 6897"/>
                  <a:gd name="T8" fmla="*/ 2147483646 w 6858"/>
                  <a:gd name="T9" fmla="*/ 2147483646 h 6897"/>
                  <a:gd name="T10" fmla="*/ 2147483646 w 6858"/>
                  <a:gd name="T11" fmla="*/ 2147483646 h 6897"/>
                  <a:gd name="T12" fmla="*/ 2147483646 w 6858"/>
                  <a:gd name="T13" fmla="*/ 2147483646 h 6897"/>
                  <a:gd name="T14" fmla="*/ 2147483646 w 6858"/>
                  <a:gd name="T15" fmla="*/ 2147483646 h 6897"/>
                  <a:gd name="T16" fmla="*/ 2147483646 w 6858"/>
                  <a:gd name="T17" fmla="*/ 2147483646 h 6897"/>
                  <a:gd name="T18" fmla="*/ 2147483646 w 6858"/>
                  <a:gd name="T19" fmla="*/ 2147483646 h 6897"/>
                  <a:gd name="T20" fmla="*/ 2147483646 w 6858"/>
                  <a:gd name="T21" fmla="*/ 2147483646 h 6897"/>
                  <a:gd name="T22" fmla="*/ 2147483646 w 6858"/>
                  <a:gd name="T23" fmla="*/ 2147483646 h 6897"/>
                  <a:gd name="T24" fmla="*/ 2147483646 w 6858"/>
                  <a:gd name="T25" fmla="*/ 2147483646 h 6897"/>
                  <a:gd name="T26" fmla="*/ 2147483646 w 6858"/>
                  <a:gd name="T27" fmla="*/ 2147483646 h 6897"/>
                  <a:gd name="T28" fmla="*/ 2147483646 w 6858"/>
                  <a:gd name="T29" fmla="*/ 2147483646 h 6897"/>
                  <a:gd name="T30" fmla="*/ 2147483646 w 6858"/>
                  <a:gd name="T31" fmla="*/ 2147483646 h 6897"/>
                  <a:gd name="T32" fmla="*/ 2147483646 w 6858"/>
                  <a:gd name="T33" fmla="*/ 2147483646 h 6897"/>
                  <a:gd name="T34" fmla="*/ 2147483646 w 6858"/>
                  <a:gd name="T35" fmla="*/ 2147483646 h 6897"/>
                  <a:gd name="T36" fmla="*/ 2147483646 w 6858"/>
                  <a:gd name="T37" fmla="*/ 2147483646 h 6897"/>
                  <a:gd name="T38" fmla="*/ 2147483646 w 6858"/>
                  <a:gd name="T39" fmla="*/ 2147483646 h 6897"/>
                  <a:gd name="T40" fmla="*/ 2147483646 w 6858"/>
                  <a:gd name="T41" fmla="*/ 2147483646 h 6897"/>
                  <a:gd name="T42" fmla="*/ 2147483646 w 6858"/>
                  <a:gd name="T43" fmla="*/ 2147483646 h 6897"/>
                  <a:gd name="T44" fmla="*/ 2147483646 w 6858"/>
                  <a:gd name="T45" fmla="*/ 2147483646 h 6897"/>
                  <a:gd name="T46" fmla="*/ 2147483646 w 6858"/>
                  <a:gd name="T47" fmla="*/ 2147483646 h 6897"/>
                  <a:gd name="T48" fmla="*/ 2147483646 w 6858"/>
                  <a:gd name="T49" fmla="*/ 2147483646 h 6897"/>
                  <a:gd name="T50" fmla="*/ 2147483646 w 6858"/>
                  <a:gd name="T51" fmla="*/ 2147483646 h 6897"/>
                  <a:gd name="T52" fmla="*/ 2147483646 w 6858"/>
                  <a:gd name="T53" fmla="*/ 2147483646 h 6897"/>
                  <a:gd name="T54" fmla="*/ 2147483646 w 6858"/>
                  <a:gd name="T55" fmla="*/ 2147483646 h 6897"/>
                  <a:gd name="T56" fmla="*/ 2147483646 w 6858"/>
                  <a:gd name="T57" fmla="*/ 2147483646 h 6897"/>
                  <a:gd name="T58" fmla="*/ 2147483646 w 6858"/>
                  <a:gd name="T59" fmla="*/ 2147483646 h 6897"/>
                  <a:gd name="T60" fmla="*/ 2147483646 w 6858"/>
                  <a:gd name="T61" fmla="*/ 2147483646 h 6897"/>
                  <a:gd name="T62" fmla="*/ 2147483646 w 6858"/>
                  <a:gd name="T63" fmla="*/ 2147483646 h 6897"/>
                  <a:gd name="T64" fmla="*/ 2147483646 w 6858"/>
                  <a:gd name="T65" fmla="*/ 2147483646 h 6897"/>
                  <a:gd name="T66" fmla="*/ 2147483646 w 6858"/>
                  <a:gd name="T67" fmla="*/ 2147483646 h 6897"/>
                  <a:gd name="T68" fmla="*/ 2147483646 w 6858"/>
                  <a:gd name="T69" fmla="*/ 2147483646 h 6897"/>
                  <a:gd name="T70" fmla="*/ 0 w 6858"/>
                  <a:gd name="T71" fmla="*/ 2147483646 h 6897"/>
                  <a:gd name="T72" fmla="*/ 2147483646 w 6858"/>
                  <a:gd name="T73" fmla="*/ 2147483646 h 6897"/>
                  <a:gd name="T74" fmla="*/ 2147483646 w 6858"/>
                  <a:gd name="T75" fmla="*/ 2147483646 h 6897"/>
                  <a:gd name="T76" fmla="*/ 2147483646 w 6858"/>
                  <a:gd name="T77" fmla="*/ 2147483646 h 6897"/>
                  <a:gd name="T78" fmla="*/ 2147483646 w 6858"/>
                  <a:gd name="T79" fmla="*/ 2147483646 h 6897"/>
                  <a:gd name="T80" fmla="*/ 2147483646 w 6858"/>
                  <a:gd name="T81" fmla="*/ 2147483646 h 6897"/>
                  <a:gd name="T82" fmla="*/ 2147483646 w 6858"/>
                  <a:gd name="T83" fmla="*/ 2147483646 h 6897"/>
                  <a:gd name="T84" fmla="*/ 2147483646 w 6858"/>
                  <a:gd name="T85" fmla="*/ 2147483646 h 6897"/>
                  <a:gd name="T86" fmla="*/ 2147483646 w 6858"/>
                  <a:gd name="T87" fmla="*/ 2147483646 h 6897"/>
                  <a:gd name="T88" fmla="*/ 2147483646 w 6858"/>
                  <a:gd name="T89" fmla="*/ 2147483646 h 6897"/>
                  <a:gd name="T90" fmla="*/ 2147483646 w 6858"/>
                  <a:gd name="T91" fmla="*/ 2147483646 h 6897"/>
                  <a:gd name="T92" fmla="*/ 2147483646 w 6858"/>
                  <a:gd name="T93" fmla="*/ 2147483646 h 6897"/>
                  <a:gd name="T94" fmla="*/ 2147483646 w 6858"/>
                  <a:gd name="T95" fmla="*/ 2147483646 h 6897"/>
                  <a:gd name="T96" fmla="*/ 2147483646 w 6858"/>
                  <a:gd name="T97" fmla="*/ 2147483646 h 6897"/>
                  <a:gd name="T98" fmla="*/ 2147483646 w 6858"/>
                  <a:gd name="T99" fmla="*/ 2147483646 h 6897"/>
                  <a:gd name="T100" fmla="*/ 2147483646 w 6858"/>
                  <a:gd name="T101" fmla="*/ 2147483646 h 6897"/>
                  <a:gd name="T102" fmla="*/ 2147483646 w 6858"/>
                  <a:gd name="T103" fmla="*/ 2147483646 h 6897"/>
                  <a:gd name="T104" fmla="*/ 2147483646 w 6858"/>
                  <a:gd name="T105" fmla="*/ 2147483646 h 6897"/>
                  <a:gd name="T106" fmla="*/ 2147483646 w 6858"/>
                  <a:gd name="T107" fmla="*/ 2147483646 h 6897"/>
                  <a:gd name="T108" fmla="*/ 2147483646 w 6858"/>
                  <a:gd name="T109" fmla="*/ 2147483646 h 6897"/>
                  <a:gd name="T110" fmla="*/ 2147483646 w 6858"/>
                  <a:gd name="T111" fmla="*/ 2147483646 h 6897"/>
                  <a:gd name="T112" fmla="*/ 2147483646 w 6858"/>
                  <a:gd name="T113" fmla="*/ 2147483646 h 6897"/>
                  <a:gd name="T114" fmla="*/ 2147483646 w 6858"/>
                  <a:gd name="T115" fmla="*/ 2147483646 h 6897"/>
                  <a:gd name="T116" fmla="*/ 2147483646 w 6858"/>
                  <a:gd name="T117" fmla="*/ 2147483646 h 6897"/>
                  <a:gd name="T118" fmla="*/ 2147483646 w 6858"/>
                  <a:gd name="T119" fmla="*/ 2147483646 h 6897"/>
                  <a:gd name="T120" fmla="*/ 2147483646 w 6858"/>
                  <a:gd name="T121" fmla="*/ 2147483646 h 68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58" h="6897">
                    <a:moveTo>
                      <a:pt x="6553" y="381"/>
                    </a:moveTo>
                    <a:lnTo>
                      <a:pt x="6572" y="400"/>
                    </a:lnTo>
                    <a:lnTo>
                      <a:pt x="6686" y="496"/>
                    </a:lnTo>
                    <a:lnTo>
                      <a:pt x="6705" y="496"/>
                    </a:lnTo>
                    <a:lnTo>
                      <a:pt x="6705" y="514"/>
                    </a:lnTo>
                    <a:lnTo>
                      <a:pt x="6705" y="533"/>
                    </a:lnTo>
                    <a:lnTo>
                      <a:pt x="6705" y="552"/>
                    </a:lnTo>
                    <a:lnTo>
                      <a:pt x="6686" y="552"/>
                    </a:lnTo>
                    <a:lnTo>
                      <a:pt x="6629" y="591"/>
                    </a:lnTo>
                    <a:lnTo>
                      <a:pt x="6629" y="610"/>
                    </a:lnTo>
                    <a:lnTo>
                      <a:pt x="6609" y="724"/>
                    </a:lnTo>
                    <a:lnTo>
                      <a:pt x="6609" y="762"/>
                    </a:lnTo>
                    <a:lnTo>
                      <a:pt x="6609" y="781"/>
                    </a:lnTo>
                    <a:lnTo>
                      <a:pt x="6629" y="781"/>
                    </a:lnTo>
                    <a:lnTo>
                      <a:pt x="6686" y="800"/>
                    </a:lnTo>
                    <a:lnTo>
                      <a:pt x="6705" y="819"/>
                    </a:lnTo>
                    <a:lnTo>
                      <a:pt x="6705" y="857"/>
                    </a:lnTo>
                    <a:lnTo>
                      <a:pt x="6705" y="876"/>
                    </a:lnTo>
                    <a:lnTo>
                      <a:pt x="6686" y="895"/>
                    </a:lnTo>
                    <a:lnTo>
                      <a:pt x="6648" y="933"/>
                    </a:lnTo>
                    <a:lnTo>
                      <a:pt x="6629" y="933"/>
                    </a:lnTo>
                    <a:lnTo>
                      <a:pt x="6590" y="953"/>
                    </a:lnTo>
                    <a:lnTo>
                      <a:pt x="6590" y="972"/>
                    </a:lnTo>
                    <a:lnTo>
                      <a:pt x="6572" y="1009"/>
                    </a:lnTo>
                    <a:lnTo>
                      <a:pt x="6553" y="1086"/>
                    </a:lnTo>
                    <a:lnTo>
                      <a:pt x="6533" y="1143"/>
                    </a:lnTo>
                    <a:lnTo>
                      <a:pt x="6533" y="1181"/>
                    </a:lnTo>
                    <a:lnTo>
                      <a:pt x="6514" y="1200"/>
                    </a:lnTo>
                    <a:lnTo>
                      <a:pt x="6514" y="1295"/>
                    </a:lnTo>
                    <a:lnTo>
                      <a:pt x="6533" y="1410"/>
                    </a:lnTo>
                    <a:lnTo>
                      <a:pt x="6572" y="1524"/>
                    </a:lnTo>
                    <a:lnTo>
                      <a:pt x="6609" y="1581"/>
                    </a:lnTo>
                    <a:lnTo>
                      <a:pt x="6609" y="1600"/>
                    </a:lnTo>
                    <a:lnTo>
                      <a:pt x="6648" y="1715"/>
                    </a:lnTo>
                    <a:lnTo>
                      <a:pt x="6667" y="1715"/>
                    </a:lnTo>
                    <a:lnTo>
                      <a:pt x="6705" y="1752"/>
                    </a:lnTo>
                    <a:lnTo>
                      <a:pt x="6724" y="1752"/>
                    </a:lnTo>
                    <a:lnTo>
                      <a:pt x="6743" y="1771"/>
                    </a:lnTo>
                    <a:lnTo>
                      <a:pt x="6762" y="1810"/>
                    </a:lnTo>
                    <a:lnTo>
                      <a:pt x="6762" y="1829"/>
                    </a:lnTo>
                    <a:lnTo>
                      <a:pt x="6800" y="1847"/>
                    </a:lnTo>
                    <a:lnTo>
                      <a:pt x="6838" y="1847"/>
                    </a:lnTo>
                    <a:lnTo>
                      <a:pt x="6838" y="1867"/>
                    </a:lnTo>
                    <a:lnTo>
                      <a:pt x="6838" y="1886"/>
                    </a:lnTo>
                    <a:lnTo>
                      <a:pt x="6838" y="1924"/>
                    </a:lnTo>
                    <a:lnTo>
                      <a:pt x="6800" y="1981"/>
                    </a:lnTo>
                    <a:lnTo>
                      <a:pt x="6800" y="2000"/>
                    </a:lnTo>
                    <a:lnTo>
                      <a:pt x="6800" y="2019"/>
                    </a:lnTo>
                    <a:lnTo>
                      <a:pt x="6800" y="2038"/>
                    </a:lnTo>
                    <a:lnTo>
                      <a:pt x="6819" y="2057"/>
                    </a:lnTo>
                    <a:lnTo>
                      <a:pt x="6819" y="2076"/>
                    </a:lnTo>
                    <a:lnTo>
                      <a:pt x="6819" y="2096"/>
                    </a:lnTo>
                    <a:lnTo>
                      <a:pt x="6838" y="2133"/>
                    </a:lnTo>
                    <a:lnTo>
                      <a:pt x="6838" y="2152"/>
                    </a:lnTo>
                    <a:lnTo>
                      <a:pt x="6857" y="2172"/>
                    </a:lnTo>
                    <a:lnTo>
                      <a:pt x="6857" y="2191"/>
                    </a:lnTo>
                    <a:lnTo>
                      <a:pt x="6857" y="2210"/>
                    </a:lnTo>
                    <a:lnTo>
                      <a:pt x="6838" y="2228"/>
                    </a:lnTo>
                    <a:lnTo>
                      <a:pt x="6838" y="2248"/>
                    </a:lnTo>
                    <a:lnTo>
                      <a:pt x="6819" y="2267"/>
                    </a:lnTo>
                    <a:lnTo>
                      <a:pt x="6800" y="2286"/>
                    </a:lnTo>
                    <a:lnTo>
                      <a:pt x="6743" y="2362"/>
                    </a:lnTo>
                    <a:lnTo>
                      <a:pt x="6724" y="2381"/>
                    </a:lnTo>
                    <a:lnTo>
                      <a:pt x="6705" y="2400"/>
                    </a:lnTo>
                    <a:lnTo>
                      <a:pt x="6705" y="2419"/>
                    </a:lnTo>
                    <a:lnTo>
                      <a:pt x="6686" y="2419"/>
                    </a:lnTo>
                    <a:lnTo>
                      <a:pt x="6686" y="2438"/>
                    </a:lnTo>
                    <a:lnTo>
                      <a:pt x="6667" y="2419"/>
                    </a:lnTo>
                    <a:lnTo>
                      <a:pt x="6648" y="2419"/>
                    </a:lnTo>
                    <a:lnTo>
                      <a:pt x="6609" y="2438"/>
                    </a:lnTo>
                    <a:lnTo>
                      <a:pt x="6590" y="2438"/>
                    </a:lnTo>
                    <a:lnTo>
                      <a:pt x="6572" y="2419"/>
                    </a:lnTo>
                    <a:lnTo>
                      <a:pt x="6533" y="2419"/>
                    </a:lnTo>
                    <a:lnTo>
                      <a:pt x="6514" y="2419"/>
                    </a:lnTo>
                    <a:lnTo>
                      <a:pt x="6495" y="2419"/>
                    </a:lnTo>
                    <a:lnTo>
                      <a:pt x="6495" y="2400"/>
                    </a:lnTo>
                    <a:lnTo>
                      <a:pt x="6476" y="2343"/>
                    </a:lnTo>
                    <a:lnTo>
                      <a:pt x="6438" y="2305"/>
                    </a:lnTo>
                    <a:lnTo>
                      <a:pt x="6419" y="2286"/>
                    </a:lnTo>
                    <a:lnTo>
                      <a:pt x="6400" y="2267"/>
                    </a:lnTo>
                    <a:lnTo>
                      <a:pt x="6343" y="2228"/>
                    </a:lnTo>
                    <a:lnTo>
                      <a:pt x="6305" y="2228"/>
                    </a:lnTo>
                    <a:lnTo>
                      <a:pt x="6305" y="2210"/>
                    </a:lnTo>
                    <a:lnTo>
                      <a:pt x="6286" y="2210"/>
                    </a:lnTo>
                    <a:lnTo>
                      <a:pt x="6248" y="2267"/>
                    </a:lnTo>
                    <a:lnTo>
                      <a:pt x="6228" y="2286"/>
                    </a:lnTo>
                    <a:lnTo>
                      <a:pt x="6228" y="2305"/>
                    </a:lnTo>
                    <a:lnTo>
                      <a:pt x="6228" y="2324"/>
                    </a:lnTo>
                    <a:lnTo>
                      <a:pt x="6228" y="2343"/>
                    </a:lnTo>
                    <a:lnTo>
                      <a:pt x="6248" y="2362"/>
                    </a:lnTo>
                    <a:lnTo>
                      <a:pt x="6248" y="2381"/>
                    </a:lnTo>
                    <a:lnTo>
                      <a:pt x="6228" y="2400"/>
                    </a:lnTo>
                    <a:lnTo>
                      <a:pt x="6228" y="2419"/>
                    </a:lnTo>
                    <a:lnTo>
                      <a:pt x="6248" y="2438"/>
                    </a:lnTo>
                    <a:lnTo>
                      <a:pt x="6248" y="2457"/>
                    </a:lnTo>
                    <a:lnTo>
                      <a:pt x="6248" y="2477"/>
                    </a:lnTo>
                    <a:lnTo>
                      <a:pt x="6248" y="2495"/>
                    </a:lnTo>
                    <a:lnTo>
                      <a:pt x="6267" y="2514"/>
                    </a:lnTo>
                    <a:lnTo>
                      <a:pt x="6267" y="2533"/>
                    </a:lnTo>
                    <a:lnTo>
                      <a:pt x="6248" y="2553"/>
                    </a:lnTo>
                    <a:lnTo>
                      <a:pt x="6209" y="2572"/>
                    </a:lnTo>
                    <a:lnTo>
                      <a:pt x="6191" y="2572"/>
                    </a:lnTo>
                    <a:lnTo>
                      <a:pt x="6172" y="2572"/>
                    </a:lnTo>
                    <a:lnTo>
                      <a:pt x="6076" y="2514"/>
                    </a:lnTo>
                    <a:lnTo>
                      <a:pt x="6057" y="2495"/>
                    </a:lnTo>
                    <a:lnTo>
                      <a:pt x="6038" y="2495"/>
                    </a:lnTo>
                    <a:lnTo>
                      <a:pt x="6000" y="2514"/>
                    </a:lnTo>
                    <a:lnTo>
                      <a:pt x="5981" y="2514"/>
                    </a:lnTo>
                    <a:lnTo>
                      <a:pt x="5962" y="2514"/>
                    </a:lnTo>
                    <a:lnTo>
                      <a:pt x="5943" y="2533"/>
                    </a:lnTo>
                    <a:lnTo>
                      <a:pt x="5943" y="2553"/>
                    </a:lnTo>
                    <a:lnTo>
                      <a:pt x="5905" y="2724"/>
                    </a:lnTo>
                    <a:lnTo>
                      <a:pt x="5924" y="2724"/>
                    </a:lnTo>
                    <a:lnTo>
                      <a:pt x="5943" y="2724"/>
                    </a:lnTo>
                    <a:lnTo>
                      <a:pt x="5943" y="2743"/>
                    </a:lnTo>
                    <a:lnTo>
                      <a:pt x="5962" y="2762"/>
                    </a:lnTo>
                    <a:lnTo>
                      <a:pt x="5962" y="2781"/>
                    </a:lnTo>
                    <a:lnTo>
                      <a:pt x="5981" y="2800"/>
                    </a:lnTo>
                    <a:lnTo>
                      <a:pt x="5962" y="2819"/>
                    </a:lnTo>
                    <a:lnTo>
                      <a:pt x="5943" y="2838"/>
                    </a:lnTo>
                    <a:lnTo>
                      <a:pt x="5943" y="2857"/>
                    </a:lnTo>
                    <a:lnTo>
                      <a:pt x="5924" y="2876"/>
                    </a:lnTo>
                    <a:lnTo>
                      <a:pt x="5905" y="2895"/>
                    </a:lnTo>
                    <a:lnTo>
                      <a:pt x="5905" y="2914"/>
                    </a:lnTo>
                    <a:lnTo>
                      <a:pt x="5905" y="3029"/>
                    </a:lnTo>
                    <a:lnTo>
                      <a:pt x="5905" y="3048"/>
                    </a:lnTo>
                    <a:lnTo>
                      <a:pt x="5924" y="3048"/>
                    </a:lnTo>
                    <a:lnTo>
                      <a:pt x="5943" y="3048"/>
                    </a:lnTo>
                    <a:lnTo>
                      <a:pt x="5962" y="3067"/>
                    </a:lnTo>
                    <a:lnTo>
                      <a:pt x="5981" y="3200"/>
                    </a:lnTo>
                    <a:lnTo>
                      <a:pt x="5981" y="3238"/>
                    </a:lnTo>
                    <a:lnTo>
                      <a:pt x="5981" y="3257"/>
                    </a:lnTo>
                    <a:lnTo>
                      <a:pt x="5981" y="3276"/>
                    </a:lnTo>
                    <a:lnTo>
                      <a:pt x="6000" y="3315"/>
                    </a:lnTo>
                    <a:lnTo>
                      <a:pt x="6000" y="3334"/>
                    </a:lnTo>
                    <a:lnTo>
                      <a:pt x="5981" y="3334"/>
                    </a:lnTo>
                    <a:lnTo>
                      <a:pt x="5962" y="3352"/>
                    </a:lnTo>
                    <a:lnTo>
                      <a:pt x="5943" y="3352"/>
                    </a:lnTo>
                    <a:lnTo>
                      <a:pt x="5924" y="3371"/>
                    </a:lnTo>
                    <a:lnTo>
                      <a:pt x="5905" y="3371"/>
                    </a:lnTo>
                    <a:lnTo>
                      <a:pt x="5886" y="3371"/>
                    </a:lnTo>
                    <a:lnTo>
                      <a:pt x="5867" y="3371"/>
                    </a:lnTo>
                    <a:lnTo>
                      <a:pt x="5867" y="3391"/>
                    </a:lnTo>
                    <a:lnTo>
                      <a:pt x="5810" y="3371"/>
                    </a:lnTo>
                    <a:lnTo>
                      <a:pt x="5810" y="3391"/>
                    </a:lnTo>
                    <a:lnTo>
                      <a:pt x="5791" y="3391"/>
                    </a:lnTo>
                    <a:lnTo>
                      <a:pt x="5771" y="3391"/>
                    </a:lnTo>
                    <a:lnTo>
                      <a:pt x="5771" y="3410"/>
                    </a:lnTo>
                    <a:lnTo>
                      <a:pt x="5752" y="3410"/>
                    </a:lnTo>
                    <a:lnTo>
                      <a:pt x="5733" y="3410"/>
                    </a:lnTo>
                    <a:lnTo>
                      <a:pt x="5733" y="3391"/>
                    </a:lnTo>
                    <a:lnTo>
                      <a:pt x="5715" y="3391"/>
                    </a:lnTo>
                    <a:lnTo>
                      <a:pt x="5695" y="3410"/>
                    </a:lnTo>
                    <a:lnTo>
                      <a:pt x="5676" y="3448"/>
                    </a:lnTo>
                    <a:lnTo>
                      <a:pt x="5657" y="3467"/>
                    </a:lnTo>
                    <a:lnTo>
                      <a:pt x="5657" y="3486"/>
                    </a:lnTo>
                    <a:lnTo>
                      <a:pt x="5638" y="3486"/>
                    </a:lnTo>
                    <a:lnTo>
                      <a:pt x="5619" y="3505"/>
                    </a:lnTo>
                    <a:lnTo>
                      <a:pt x="5581" y="3486"/>
                    </a:lnTo>
                    <a:lnTo>
                      <a:pt x="5562" y="3505"/>
                    </a:lnTo>
                    <a:lnTo>
                      <a:pt x="5543" y="3486"/>
                    </a:lnTo>
                    <a:lnTo>
                      <a:pt x="5524" y="3467"/>
                    </a:lnTo>
                    <a:lnTo>
                      <a:pt x="5505" y="3467"/>
                    </a:lnTo>
                    <a:lnTo>
                      <a:pt x="5505" y="3448"/>
                    </a:lnTo>
                    <a:lnTo>
                      <a:pt x="5505" y="3429"/>
                    </a:lnTo>
                    <a:lnTo>
                      <a:pt x="5505" y="3410"/>
                    </a:lnTo>
                    <a:lnTo>
                      <a:pt x="5505" y="3391"/>
                    </a:lnTo>
                    <a:lnTo>
                      <a:pt x="5505" y="3371"/>
                    </a:lnTo>
                    <a:lnTo>
                      <a:pt x="5505" y="3352"/>
                    </a:lnTo>
                    <a:lnTo>
                      <a:pt x="5505" y="3334"/>
                    </a:lnTo>
                    <a:lnTo>
                      <a:pt x="5505" y="3295"/>
                    </a:lnTo>
                    <a:lnTo>
                      <a:pt x="5524" y="3276"/>
                    </a:lnTo>
                    <a:lnTo>
                      <a:pt x="5524" y="3257"/>
                    </a:lnTo>
                    <a:lnTo>
                      <a:pt x="5543" y="3238"/>
                    </a:lnTo>
                    <a:lnTo>
                      <a:pt x="5543" y="3181"/>
                    </a:lnTo>
                    <a:lnTo>
                      <a:pt x="5543" y="3162"/>
                    </a:lnTo>
                    <a:lnTo>
                      <a:pt x="5543" y="3143"/>
                    </a:lnTo>
                    <a:lnTo>
                      <a:pt x="5543" y="3105"/>
                    </a:lnTo>
                    <a:lnTo>
                      <a:pt x="5543" y="3086"/>
                    </a:lnTo>
                    <a:lnTo>
                      <a:pt x="5543" y="3067"/>
                    </a:lnTo>
                    <a:lnTo>
                      <a:pt x="5524" y="3048"/>
                    </a:lnTo>
                    <a:lnTo>
                      <a:pt x="5505" y="3048"/>
                    </a:lnTo>
                    <a:lnTo>
                      <a:pt x="5466" y="3029"/>
                    </a:lnTo>
                    <a:lnTo>
                      <a:pt x="5448" y="3029"/>
                    </a:lnTo>
                    <a:lnTo>
                      <a:pt x="5448" y="3010"/>
                    </a:lnTo>
                    <a:lnTo>
                      <a:pt x="5448" y="2990"/>
                    </a:lnTo>
                    <a:lnTo>
                      <a:pt x="5448" y="2971"/>
                    </a:lnTo>
                    <a:lnTo>
                      <a:pt x="5124" y="2971"/>
                    </a:lnTo>
                    <a:lnTo>
                      <a:pt x="4876" y="2971"/>
                    </a:lnTo>
                    <a:lnTo>
                      <a:pt x="4743" y="2971"/>
                    </a:lnTo>
                    <a:lnTo>
                      <a:pt x="4724" y="2990"/>
                    </a:lnTo>
                    <a:lnTo>
                      <a:pt x="4724" y="3010"/>
                    </a:lnTo>
                    <a:lnTo>
                      <a:pt x="4704" y="3086"/>
                    </a:lnTo>
                    <a:lnTo>
                      <a:pt x="4704" y="3105"/>
                    </a:lnTo>
                    <a:lnTo>
                      <a:pt x="4686" y="3105"/>
                    </a:lnTo>
                    <a:lnTo>
                      <a:pt x="4686" y="3124"/>
                    </a:lnTo>
                    <a:lnTo>
                      <a:pt x="4686" y="3162"/>
                    </a:lnTo>
                    <a:lnTo>
                      <a:pt x="4686" y="3181"/>
                    </a:lnTo>
                    <a:lnTo>
                      <a:pt x="4704" y="3200"/>
                    </a:lnTo>
                    <a:lnTo>
                      <a:pt x="4704" y="3238"/>
                    </a:lnTo>
                    <a:lnTo>
                      <a:pt x="4686" y="3257"/>
                    </a:lnTo>
                    <a:lnTo>
                      <a:pt x="4686" y="3276"/>
                    </a:lnTo>
                    <a:lnTo>
                      <a:pt x="4667" y="3276"/>
                    </a:lnTo>
                    <a:lnTo>
                      <a:pt x="4667" y="3295"/>
                    </a:lnTo>
                    <a:lnTo>
                      <a:pt x="4648" y="3295"/>
                    </a:lnTo>
                    <a:lnTo>
                      <a:pt x="4648" y="3315"/>
                    </a:lnTo>
                    <a:lnTo>
                      <a:pt x="4648" y="3371"/>
                    </a:lnTo>
                    <a:lnTo>
                      <a:pt x="4648" y="3391"/>
                    </a:lnTo>
                    <a:lnTo>
                      <a:pt x="4667" y="3410"/>
                    </a:lnTo>
                    <a:lnTo>
                      <a:pt x="4686" y="3410"/>
                    </a:lnTo>
                    <a:lnTo>
                      <a:pt x="4686" y="3429"/>
                    </a:lnTo>
                    <a:lnTo>
                      <a:pt x="4667" y="3448"/>
                    </a:lnTo>
                    <a:lnTo>
                      <a:pt x="4667" y="3467"/>
                    </a:lnTo>
                    <a:lnTo>
                      <a:pt x="4667" y="3486"/>
                    </a:lnTo>
                    <a:lnTo>
                      <a:pt x="4667" y="3505"/>
                    </a:lnTo>
                    <a:lnTo>
                      <a:pt x="4724" y="3505"/>
                    </a:lnTo>
                    <a:lnTo>
                      <a:pt x="5029" y="3505"/>
                    </a:lnTo>
                    <a:lnTo>
                      <a:pt x="5276" y="3505"/>
                    </a:lnTo>
                    <a:lnTo>
                      <a:pt x="5562" y="3505"/>
                    </a:lnTo>
                    <a:lnTo>
                      <a:pt x="5543" y="3543"/>
                    </a:lnTo>
                    <a:lnTo>
                      <a:pt x="5524" y="3581"/>
                    </a:lnTo>
                    <a:lnTo>
                      <a:pt x="5524" y="3600"/>
                    </a:lnTo>
                    <a:lnTo>
                      <a:pt x="5543" y="3696"/>
                    </a:lnTo>
                    <a:lnTo>
                      <a:pt x="5524" y="3696"/>
                    </a:lnTo>
                    <a:lnTo>
                      <a:pt x="5524" y="3714"/>
                    </a:lnTo>
                    <a:lnTo>
                      <a:pt x="5505" y="3752"/>
                    </a:lnTo>
                    <a:lnTo>
                      <a:pt x="5486" y="3791"/>
                    </a:lnTo>
                    <a:lnTo>
                      <a:pt x="5486" y="3810"/>
                    </a:lnTo>
                    <a:lnTo>
                      <a:pt x="5466" y="3828"/>
                    </a:lnTo>
                    <a:lnTo>
                      <a:pt x="5429" y="3867"/>
                    </a:lnTo>
                    <a:lnTo>
                      <a:pt x="5410" y="3943"/>
                    </a:lnTo>
                    <a:lnTo>
                      <a:pt x="5410" y="3962"/>
                    </a:lnTo>
                    <a:lnTo>
                      <a:pt x="5429" y="3981"/>
                    </a:lnTo>
                    <a:lnTo>
                      <a:pt x="5466" y="4019"/>
                    </a:lnTo>
                    <a:lnTo>
                      <a:pt x="5486" y="4038"/>
                    </a:lnTo>
                    <a:lnTo>
                      <a:pt x="5505" y="4038"/>
                    </a:lnTo>
                    <a:lnTo>
                      <a:pt x="5524" y="4057"/>
                    </a:lnTo>
                    <a:lnTo>
                      <a:pt x="5543" y="4077"/>
                    </a:lnTo>
                    <a:lnTo>
                      <a:pt x="5562" y="4077"/>
                    </a:lnTo>
                    <a:lnTo>
                      <a:pt x="5562" y="4095"/>
                    </a:lnTo>
                    <a:lnTo>
                      <a:pt x="5581" y="4095"/>
                    </a:lnTo>
                    <a:lnTo>
                      <a:pt x="5581" y="4114"/>
                    </a:lnTo>
                    <a:lnTo>
                      <a:pt x="5600" y="4133"/>
                    </a:lnTo>
                    <a:lnTo>
                      <a:pt x="5600" y="4153"/>
                    </a:lnTo>
                    <a:lnTo>
                      <a:pt x="5619" y="4172"/>
                    </a:lnTo>
                    <a:lnTo>
                      <a:pt x="5638" y="4248"/>
                    </a:lnTo>
                    <a:lnTo>
                      <a:pt x="5638" y="4267"/>
                    </a:lnTo>
                    <a:lnTo>
                      <a:pt x="5657" y="4267"/>
                    </a:lnTo>
                    <a:lnTo>
                      <a:pt x="5657" y="4286"/>
                    </a:lnTo>
                    <a:lnTo>
                      <a:pt x="5676" y="4324"/>
                    </a:lnTo>
                    <a:lnTo>
                      <a:pt x="5676" y="4343"/>
                    </a:lnTo>
                    <a:lnTo>
                      <a:pt x="5676" y="4362"/>
                    </a:lnTo>
                    <a:lnTo>
                      <a:pt x="5695" y="4400"/>
                    </a:lnTo>
                    <a:lnTo>
                      <a:pt x="5695" y="4419"/>
                    </a:lnTo>
                    <a:lnTo>
                      <a:pt x="5695" y="4438"/>
                    </a:lnTo>
                    <a:lnTo>
                      <a:pt x="5676" y="4438"/>
                    </a:lnTo>
                    <a:lnTo>
                      <a:pt x="5657" y="4419"/>
                    </a:lnTo>
                    <a:lnTo>
                      <a:pt x="5657" y="4438"/>
                    </a:lnTo>
                    <a:lnTo>
                      <a:pt x="5638" y="4438"/>
                    </a:lnTo>
                    <a:lnTo>
                      <a:pt x="5619" y="4458"/>
                    </a:lnTo>
                    <a:lnTo>
                      <a:pt x="5619" y="4476"/>
                    </a:lnTo>
                    <a:lnTo>
                      <a:pt x="5638" y="4514"/>
                    </a:lnTo>
                    <a:lnTo>
                      <a:pt x="5619" y="4514"/>
                    </a:lnTo>
                    <a:lnTo>
                      <a:pt x="5619" y="4534"/>
                    </a:lnTo>
                    <a:lnTo>
                      <a:pt x="5600" y="4534"/>
                    </a:lnTo>
                    <a:lnTo>
                      <a:pt x="5600" y="4553"/>
                    </a:lnTo>
                    <a:lnTo>
                      <a:pt x="5581" y="4553"/>
                    </a:lnTo>
                    <a:lnTo>
                      <a:pt x="5581" y="4572"/>
                    </a:lnTo>
                    <a:lnTo>
                      <a:pt x="5562" y="4590"/>
                    </a:lnTo>
                    <a:lnTo>
                      <a:pt x="5562" y="4572"/>
                    </a:lnTo>
                    <a:lnTo>
                      <a:pt x="5543" y="4572"/>
                    </a:lnTo>
                    <a:lnTo>
                      <a:pt x="5543" y="4590"/>
                    </a:lnTo>
                    <a:lnTo>
                      <a:pt x="5524" y="4590"/>
                    </a:lnTo>
                    <a:lnTo>
                      <a:pt x="5524" y="4610"/>
                    </a:lnTo>
                    <a:lnTo>
                      <a:pt x="5505" y="4610"/>
                    </a:lnTo>
                    <a:lnTo>
                      <a:pt x="5524" y="4629"/>
                    </a:lnTo>
                    <a:lnTo>
                      <a:pt x="5505" y="4648"/>
                    </a:lnTo>
                    <a:lnTo>
                      <a:pt x="5486" y="4648"/>
                    </a:lnTo>
                    <a:lnTo>
                      <a:pt x="5486" y="4667"/>
                    </a:lnTo>
                    <a:lnTo>
                      <a:pt x="5466" y="4667"/>
                    </a:lnTo>
                    <a:lnTo>
                      <a:pt x="5466" y="4686"/>
                    </a:lnTo>
                    <a:lnTo>
                      <a:pt x="5448" y="4686"/>
                    </a:lnTo>
                    <a:lnTo>
                      <a:pt x="5448" y="4705"/>
                    </a:lnTo>
                    <a:lnTo>
                      <a:pt x="5448" y="4724"/>
                    </a:lnTo>
                    <a:lnTo>
                      <a:pt x="5448" y="4743"/>
                    </a:lnTo>
                    <a:lnTo>
                      <a:pt x="5429" y="4743"/>
                    </a:lnTo>
                    <a:lnTo>
                      <a:pt x="5429" y="4762"/>
                    </a:lnTo>
                    <a:lnTo>
                      <a:pt x="5429" y="4781"/>
                    </a:lnTo>
                    <a:lnTo>
                      <a:pt x="5410" y="4781"/>
                    </a:lnTo>
                    <a:lnTo>
                      <a:pt x="5390" y="4781"/>
                    </a:lnTo>
                    <a:lnTo>
                      <a:pt x="5390" y="4762"/>
                    </a:lnTo>
                    <a:lnTo>
                      <a:pt x="5371" y="4762"/>
                    </a:lnTo>
                    <a:lnTo>
                      <a:pt x="5352" y="4781"/>
                    </a:lnTo>
                    <a:lnTo>
                      <a:pt x="5352" y="4800"/>
                    </a:lnTo>
                    <a:lnTo>
                      <a:pt x="5352" y="4819"/>
                    </a:lnTo>
                    <a:lnTo>
                      <a:pt x="5352" y="4838"/>
                    </a:lnTo>
                    <a:lnTo>
                      <a:pt x="5334" y="4857"/>
                    </a:lnTo>
                    <a:lnTo>
                      <a:pt x="5334" y="4895"/>
                    </a:lnTo>
                    <a:lnTo>
                      <a:pt x="5352" y="4895"/>
                    </a:lnTo>
                    <a:lnTo>
                      <a:pt x="5352" y="4915"/>
                    </a:lnTo>
                    <a:lnTo>
                      <a:pt x="5371" y="4952"/>
                    </a:lnTo>
                    <a:lnTo>
                      <a:pt x="5390" y="4952"/>
                    </a:lnTo>
                    <a:lnTo>
                      <a:pt x="5410" y="4952"/>
                    </a:lnTo>
                    <a:lnTo>
                      <a:pt x="5429" y="4952"/>
                    </a:lnTo>
                    <a:lnTo>
                      <a:pt x="5429" y="4934"/>
                    </a:lnTo>
                    <a:lnTo>
                      <a:pt x="5448" y="4934"/>
                    </a:lnTo>
                    <a:lnTo>
                      <a:pt x="5466" y="4934"/>
                    </a:lnTo>
                    <a:lnTo>
                      <a:pt x="5486" y="4934"/>
                    </a:lnTo>
                    <a:lnTo>
                      <a:pt x="5486" y="4952"/>
                    </a:lnTo>
                    <a:lnTo>
                      <a:pt x="5505" y="4952"/>
                    </a:lnTo>
                    <a:lnTo>
                      <a:pt x="5524" y="4952"/>
                    </a:lnTo>
                    <a:lnTo>
                      <a:pt x="5543" y="4971"/>
                    </a:lnTo>
                    <a:lnTo>
                      <a:pt x="5562" y="4971"/>
                    </a:lnTo>
                    <a:lnTo>
                      <a:pt x="5581" y="4991"/>
                    </a:lnTo>
                    <a:lnTo>
                      <a:pt x="5581" y="5010"/>
                    </a:lnTo>
                    <a:lnTo>
                      <a:pt x="5581" y="5029"/>
                    </a:lnTo>
                    <a:lnTo>
                      <a:pt x="5581" y="5048"/>
                    </a:lnTo>
                    <a:lnTo>
                      <a:pt x="5581" y="5086"/>
                    </a:lnTo>
                    <a:lnTo>
                      <a:pt x="5581" y="5105"/>
                    </a:lnTo>
                    <a:lnTo>
                      <a:pt x="5562" y="5105"/>
                    </a:lnTo>
                    <a:lnTo>
                      <a:pt x="5562" y="5124"/>
                    </a:lnTo>
                    <a:lnTo>
                      <a:pt x="5543" y="5143"/>
                    </a:lnTo>
                    <a:lnTo>
                      <a:pt x="5543" y="5162"/>
                    </a:lnTo>
                    <a:lnTo>
                      <a:pt x="5524" y="5162"/>
                    </a:lnTo>
                    <a:lnTo>
                      <a:pt x="5524" y="5181"/>
                    </a:lnTo>
                    <a:lnTo>
                      <a:pt x="5524" y="5200"/>
                    </a:lnTo>
                    <a:lnTo>
                      <a:pt x="5524" y="5219"/>
                    </a:lnTo>
                    <a:lnTo>
                      <a:pt x="5505" y="5238"/>
                    </a:lnTo>
                    <a:lnTo>
                      <a:pt x="5505" y="5257"/>
                    </a:lnTo>
                    <a:lnTo>
                      <a:pt x="5505" y="5276"/>
                    </a:lnTo>
                    <a:lnTo>
                      <a:pt x="5505" y="5296"/>
                    </a:lnTo>
                    <a:lnTo>
                      <a:pt x="5524" y="5315"/>
                    </a:lnTo>
                    <a:lnTo>
                      <a:pt x="5524" y="5333"/>
                    </a:lnTo>
                    <a:lnTo>
                      <a:pt x="5524" y="5352"/>
                    </a:lnTo>
                    <a:lnTo>
                      <a:pt x="5524" y="5372"/>
                    </a:lnTo>
                    <a:lnTo>
                      <a:pt x="5543" y="5372"/>
                    </a:lnTo>
                    <a:lnTo>
                      <a:pt x="5543" y="5391"/>
                    </a:lnTo>
                    <a:lnTo>
                      <a:pt x="5543" y="5410"/>
                    </a:lnTo>
                    <a:lnTo>
                      <a:pt x="5562" y="5429"/>
                    </a:lnTo>
                    <a:lnTo>
                      <a:pt x="5581" y="5486"/>
                    </a:lnTo>
                    <a:lnTo>
                      <a:pt x="5562" y="5486"/>
                    </a:lnTo>
                    <a:lnTo>
                      <a:pt x="5543" y="5486"/>
                    </a:lnTo>
                    <a:lnTo>
                      <a:pt x="5524" y="5505"/>
                    </a:lnTo>
                    <a:lnTo>
                      <a:pt x="5505" y="5524"/>
                    </a:lnTo>
                    <a:lnTo>
                      <a:pt x="5505" y="5543"/>
                    </a:lnTo>
                    <a:lnTo>
                      <a:pt x="5486" y="5543"/>
                    </a:lnTo>
                    <a:lnTo>
                      <a:pt x="5466" y="5543"/>
                    </a:lnTo>
                    <a:lnTo>
                      <a:pt x="5466" y="5562"/>
                    </a:lnTo>
                    <a:lnTo>
                      <a:pt x="5448" y="5562"/>
                    </a:lnTo>
                    <a:lnTo>
                      <a:pt x="5429" y="5581"/>
                    </a:lnTo>
                    <a:lnTo>
                      <a:pt x="5314" y="5619"/>
                    </a:lnTo>
                    <a:lnTo>
                      <a:pt x="5295" y="5638"/>
                    </a:lnTo>
                    <a:lnTo>
                      <a:pt x="5276" y="5657"/>
                    </a:lnTo>
                    <a:lnTo>
                      <a:pt x="5276" y="5677"/>
                    </a:lnTo>
                    <a:lnTo>
                      <a:pt x="5257" y="5714"/>
                    </a:lnTo>
                    <a:lnTo>
                      <a:pt x="5238" y="5733"/>
                    </a:lnTo>
                    <a:lnTo>
                      <a:pt x="5219" y="5733"/>
                    </a:lnTo>
                    <a:lnTo>
                      <a:pt x="4990" y="5867"/>
                    </a:lnTo>
                    <a:lnTo>
                      <a:pt x="4971" y="5867"/>
                    </a:lnTo>
                    <a:lnTo>
                      <a:pt x="4953" y="5867"/>
                    </a:lnTo>
                    <a:lnTo>
                      <a:pt x="4933" y="5848"/>
                    </a:lnTo>
                    <a:lnTo>
                      <a:pt x="4895" y="5848"/>
                    </a:lnTo>
                    <a:lnTo>
                      <a:pt x="4876" y="5848"/>
                    </a:lnTo>
                    <a:lnTo>
                      <a:pt x="4857" y="5848"/>
                    </a:lnTo>
                    <a:lnTo>
                      <a:pt x="4857" y="5829"/>
                    </a:lnTo>
                    <a:lnTo>
                      <a:pt x="4838" y="5829"/>
                    </a:lnTo>
                    <a:lnTo>
                      <a:pt x="4819" y="5829"/>
                    </a:lnTo>
                    <a:lnTo>
                      <a:pt x="4800" y="5829"/>
                    </a:lnTo>
                    <a:lnTo>
                      <a:pt x="4781" y="5829"/>
                    </a:lnTo>
                    <a:lnTo>
                      <a:pt x="4762" y="5809"/>
                    </a:lnTo>
                    <a:lnTo>
                      <a:pt x="4743" y="5791"/>
                    </a:lnTo>
                    <a:lnTo>
                      <a:pt x="4704" y="5772"/>
                    </a:lnTo>
                    <a:lnTo>
                      <a:pt x="4667" y="5772"/>
                    </a:lnTo>
                    <a:lnTo>
                      <a:pt x="4628" y="5772"/>
                    </a:lnTo>
                    <a:lnTo>
                      <a:pt x="4552" y="5772"/>
                    </a:lnTo>
                    <a:lnTo>
                      <a:pt x="4324" y="5753"/>
                    </a:lnTo>
                    <a:lnTo>
                      <a:pt x="4133" y="5772"/>
                    </a:lnTo>
                    <a:lnTo>
                      <a:pt x="4095" y="5772"/>
                    </a:lnTo>
                    <a:lnTo>
                      <a:pt x="4038" y="5753"/>
                    </a:lnTo>
                    <a:lnTo>
                      <a:pt x="4019" y="5753"/>
                    </a:lnTo>
                    <a:lnTo>
                      <a:pt x="3943" y="5791"/>
                    </a:lnTo>
                    <a:lnTo>
                      <a:pt x="3847" y="5829"/>
                    </a:lnTo>
                    <a:lnTo>
                      <a:pt x="3829" y="5829"/>
                    </a:lnTo>
                    <a:lnTo>
                      <a:pt x="3810" y="5848"/>
                    </a:lnTo>
                    <a:lnTo>
                      <a:pt x="3790" y="5886"/>
                    </a:lnTo>
                    <a:lnTo>
                      <a:pt x="3619" y="6038"/>
                    </a:lnTo>
                    <a:lnTo>
                      <a:pt x="3600" y="6038"/>
                    </a:lnTo>
                    <a:lnTo>
                      <a:pt x="3581" y="6038"/>
                    </a:lnTo>
                    <a:lnTo>
                      <a:pt x="3562" y="6019"/>
                    </a:lnTo>
                    <a:lnTo>
                      <a:pt x="3543" y="5981"/>
                    </a:lnTo>
                    <a:lnTo>
                      <a:pt x="3524" y="5962"/>
                    </a:lnTo>
                    <a:lnTo>
                      <a:pt x="3524" y="5924"/>
                    </a:lnTo>
                    <a:lnTo>
                      <a:pt x="3505" y="5924"/>
                    </a:lnTo>
                    <a:lnTo>
                      <a:pt x="3505" y="5905"/>
                    </a:lnTo>
                    <a:lnTo>
                      <a:pt x="3485" y="5905"/>
                    </a:lnTo>
                    <a:lnTo>
                      <a:pt x="3467" y="5924"/>
                    </a:lnTo>
                    <a:lnTo>
                      <a:pt x="3448" y="5943"/>
                    </a:lnTo>
                    <a:lnTo>
                      <a:pt x="3429" y="5943"/>
                    </a:lnTo>
                    <a:lnTo>
                      <a:pt x="3409" y="5962"/>
                    </a:lnTo>
                    <a:lnTo>
                      <a:pt x="3219" y="6038"/>
                    </a:lnTo>
                    <a:lnTo>
                      <a:pt x="3181" y="6038"/>
                    </a:lnTo>
                    <a:lnTo>
                      <a:pt x="3124" y="6038"/>
                    </a:lnTo>
                    <a:lnTo>
                      <a:pt x="3048" y="6019"/>
                    </a:lnTo>
                    <a:lnTo>
                      <a:pt x="3009" y="6038"/>
                    </a:lnTo>
                    <a:lnTo>
                      <a:pt x="2990" y="6038"/>
                    </a:lnTo>
                    <a:lnTo>
                      <a:pt x="2972" y="6058"/>
                    </a:lnTo>
                    <a:lnTo>
                      <a:pt x="2952" y="6076"/>
                    </a:lnTo>
                    <a:lnTo>
                      <a:pt x="2933" y="6076"/>
                    </a:lnTo>
                    <a:lnTo>
                      <a:pt x="2781" y="6095"/>
                    </a:lnTo>
                    <a:lnTo>
                      <a:pt x="2762" y="6114"/>
                    </a:lnTo>
                    <a:lnTo>
                      <a:pt x="2723" y="6134"/>
                    </a:lnTo>
                    <a:lnTo>
                      <a:pt x="2609" y="6286"/>
                    </a:lnTo>
                    <a:lnTo>
                      <a:pt x="2591" y="6324"/>
                    </a:lnTo>
                    <a:lnTo>
                      <a:pt x="2571" y="6343"/>
                    </a:lnTo>
                    <a:lnTo>
                      <a:pt x="2552" y="6343"/>
                    </a:lnTo>
                    <a:lnTo>
                      <a:pt x="2552" y="6362"/>
                    </a:lnTo>
                    <a:lnTo>
                      <a:pt x="2571" y="6381"/>
                    </a:lnTo>
                    <a:lnTo>
                      <a:pt x="2571" y="6400"/>
                    </a:lnTo>
                    <a:lnTo>
                      <a:pt x="2571" y="6419"/>
                    </a:lnTo>
                    <a:lnTo>
                      <a:pt x="2571" y="6439"/>
                    </a:lnTo>
                    <a:lnTo>
                      <a:pt x="2571" y="6457"/>
                    </a:lnTo>
                    <a:lnTo>
                      <a:pt x="2552" y="6457"/>
                    </a:lnTo>
                    <a:lnTo>
                      <a:pt x="2533" y="6495"/>
                    </a:lnTo>
                    <a:lnTo>
                      <a:pt x="2514" y="6515"/>
                    </a:lnTo>
                    <a:lnTo>
                      <a:pt x="2476" y="6534"/>
                    </a:lnTo>
                    <a:lnTo>
                      <a:pt x="2457" y="6534"/>
                    </a:lnTo>
                    <a:lnTo>
                      <a:pt x="2419" y="6515"/>
                    </a:lnTo>
                    <a:lnTo>
                      <a:pt x="2400" y="6534"/>
                    </a:lnTo>
                    <a:lnTo>
                      <a:pt x="2381" y="6553"/>
                    </a:lnTo>
                    <a:lnTo>
                      <a:pt x="2362" y="6571"/>
                    </a:lnTo>
                    <a:lnTo>
                      <a:pt x="2343" y="6571"/>
                    </a:lnTo>
                    <a:lnTo>
                      <a:pt x="2324" y="6591"/>
                    </a:lnTo>
                    <a:lnTo>
                      <a:pt x="2324" y="6610"/>
                    </a:lnTo>
                    <a:lnTo>
                      <a:pt x="2324" y="6629"/>
                    </a:lnTo>
                    <a:lnTo>
                      <a:pt x="2305" y="6648"/>
                    </a:lnTo>
                    <a:lnTo>
                      <a:pt x="2266" y="6667"/>
                    </a:lnTo>
                    <a:lnTo>
                      <a:pt x="2247" y="6686"/>
                    </a:lnTo>
                    <a:lnTo>
                      <a:pt x="2247" y="6705"/>
                    </a:lnTo>
                    <a:lnTo>
                      <a:pt x="2229" y="6724"/>
                    </a:lnTo>
                    <a:lnTo>
                      <a:pt x="2229" y="6743"/>
                    </a:lnTo>
                    <a:lnTo>
                      <a:pt x="2229" y="6762"/>
                    </a:lnTo>
                    <a:lnTo>
                      <a:pt x="2210" y="6800"/>
                    </a:lnTo>
                    <a:lnTo>
                      <a:pt x="2210" y="6819"/>
                    </a:lnTo>
                    <a:lnTo>
                      <a:pt x="2229" y="6838"/>
                    </a:lnTo>
                    <a:lnTo>
                      <a:pt x="2247" y="6857"/>
                    </a:lnTo>
                    <a:lnTo>
                      <a:pt x="2229" y="6876"/>
                    </a:lnTo>
                    <a:lnTo>
                      <a:pt x="2229" y="6896"/>
                    </a:lnTo>
                    <a:lnTo>
                      <a:pt x="2210" y="6896"/>
                    </a:lnTo>
                    <a:lnTo>
                      <a:pt x="2210" y="6876"/>
                    </a:lnTo>
                    <a:lnTo>
                      <a:pt x="2190" y="6876"/>
                    </a:lnTo>
                    <a:lnTo>
                      <a:pt x="2171" y="6857"/>
                    </a:lnTo>
                    <a:lnTo>
                      <a:pt x="2152" y="6857"/>
                    </a:lnTo>
                    <a:lnTo>
                      <a:pt x="2133" y="6857"/>
                    </a:lnTo>
                    <a:lnTo>
                      <a:pt x="2133" y="6876"/>
                    </a:lnTo>
                    <a:lnTo>
                      <a:pt x="2057" y="6781"/>
                    </a:lnTo>
                    <a:lnTo>
                      <a:pt x="2019" y="6724"/>
                    </a:lnTo>
                    <a:lnTo>
                      <a:pt x="2000" y="6705"/>
                    </a:lnTo>
                    <a:lnTo>
                      <a:pt x="1981" y="6705"/>
                    </a:lnTo>
                    <a:lnTo>
                      <a:pt x="1981" y="6686"/>
                    </a:lnTo>
                    <a:lnTo>
                      <a:pt x="1962" y="6686"/>
                    </a:lnTo>
                    <a:lnTo>
                      <a:pt x="1943" y="6686"/>
                    </a:lnTo>
                    <a:lnTo>
                      <a:pt x="1924" y="6686"/>
                    </a:lnTo>
                    <a:lnTo>
                      <a:pt x="1885" y="6686"/>
                    </a:lnTo>
                    <a:lnTo>
                      <a:pt x="1885" y="6667"/>
                    </a:lnTo>
                    <a:lnTo>
                      <a:pt x="1848" y="6667"/>
                    </a:lnTo>
                    <a:lnTo>
                      <a:pt x="1829" y="6667"/>
                    </a:lnTo>
                    <a:lnTo>
                      <a:pt x="1809" y="6667"/>
                    </a:lnTo>
                    <a:lnTo>
                      <a:pt x="1790" y="6648"/>
                    </a:lnTo>
                    <a:lnTo>
                      <a:pt x="1771" y="6629"/>
                    </a:lnTo>
                    <a:lnTo>
                      <a:pt x="1714" y="6571"/>
                    </a:lnTo>
                    <a:lnTo>
                      <a:pt x="1695" y="6571"/>
                    </a:lnTo>
                    <a:lnTo>
                      <a:pt x="1657" y="6553"/>
                    </a:lnTo>
                    <a:lnTo>
                      <a:pt x="1600" y="6553"/>
                    </a:lnTo>
                    <a:lnTo>
                      <a:pt x="1581" y="6534"/>
                    </a:lnTo>
                    <a:lnTo>
                      <a:pt x="1543" y="6553"/>
                    </a:lnTo>
                    <a:lnTo>
                      <a:pt x="1504" y="6534"/>
                    </a:lnTo>
                    <a:lnTo>
                      <a:pt x="1485" y="6534"/>
                    </a:lnTo>
                    <a:lnTo>
                      <a:pt x="1314" y="6457"/>
                    </a:lnTo>
                    <a:lnTo>
                      <a:pt x="1295" y="6439"/>
                    </a:lnTo>
                    <a:lnTo>
                      <a:pt x="1276" y="6419"/>
                    </a:lnTo>
                    <a:lnTo>
                      <a:pt x="1238" y="6400"/>
                    </a:lnTo>
                    <a:lnTo>
                      <a:pt x="1200" y="6381"/>
                    </a:lnTo>
                    <a:lnTo>
                      <a:pt x="1162" y="6381"/>
                    </a:lnTo>
                    <a:lnTo>
                      <a:pt x="1123" y="6362"/>
                    </a:lnTo>
                    <a:lnTo>
                      <a:pt x="1105" y="6362"/>
                    </a:lnTo>
                    <a:lnTo>
                      <a:pt x="1086" y="6343"/>
                    </a:lnTo>
                    <a:lnTo>
                      <a:pt x="1086" y="6324"/>
                    </a:lnTo>
                    <a:lnTo>
                      <a:pt x="1067" y="6305"/>
                    </a:lnTo>
                    <a:lnTo>
                      <a:pt x="991" y="6267"/>
                    </a:lnTo>
                    <a:lnTo>
                      <a:pt x="952" y="6229"/>
                    </a:lnTo>
                    <a:lnTo>
                      <a:pt x="914" y="6229"/>
                    </a:lnTo>
                    <a:lnTo>
                      <a:pt x="857" y="6229"/>
                    </a:lnTo>
                    <a:lnTo>
                      <a:pt x="838" y="6229"/>
                    </a:lnTo>
                    <a:lnTo>
                      <a:pt x="819" y="6229"/>
                    </a:lnTo>
                    <a:lnTo>
                      <a:pt x="819" y="6210"/>
                    </a:lnTo>
                    <a:lnTo>
                      <a:pt x="742" y="6153"/>
                    </a:lnTo>
                    <a:lnTo>
                      <a:pt x="724" y="6134"/>
                    </a:lnTo>
                    <a:lnTo>
                      <a:pt x="705" y="6114"/>
                    </a:lnTo>
                    <a:lnTo>
                      <a:pt x="590" y="6134"/>
                    </a:lnTo>
                    <a:lnTo>
                      <a:pt x="552" y="6134"/>
                    </a:lnTo>
                    <a:lnTo>
                      <a:pt x="514" y="6114"/>
                    </a:lnTo>
                    <a:lnTo>
                      <a:pt x="457" y="6114"/>
                    </a:lnTo>
                    <a:lnTo>
                      <a:pt x="343" y="6095"/>
                    </a:lnTo>
                    <a:lnTo>
                      <a:pt x="324" y="6076"/>
                    </a:lnTo>
                    <a:lnTo>
                      <a:pt x="324" y="6058"/>
                    </a:lnTo>
                    <a:lnTo>
                      <a:pt x="361" y="5962"/>
                    </a:lnTo>
                    <a:lnTo>
                      <a:pt x="361" y="5943"/>
                    </a:lnTo>
                    <a:lnTo>
                      <a:pt x="419" y="5886"/>
                    </a:lnTo>
                    <a:lnTo>
                      <a:pt x="438" y="5867"/>
                    </a:lnTo>
                    <a:lnTo>
                      <a:pt x="438" y="5848"/>
                    </a:lnTo>
                    <a:lnTo>
                      <a:pt x="438" y="5829"/>
                    </a:lnTo>
                    <a:lnTo>
                      <a:pt x="438" y="5809"/>
                    </a:lnTo>
                    <a:lnTo>
                      <a:pt x="419" y="5809"/>
                    </a:lnTo>
                    <a:lnTo>
                      <a:pt x="343" y="5772"/>
                    </a:lnTo>
                    <a:lnTo>
                      <a:pt x="324" y="5772"/>
                    </a:lnTo>
                    <a:lnTo>
                      <a:pt x="305" y="5772"/>
                    </a:lnTo>
                    <a:lnTo>
                      <a:pt x="247" y="5791"/>
                    </a:lnTo>
                    <a:lnTo>
                      <a:pt x="247" y="5809"/>
                    </a:lnTo>
                    <a:lnTo>
                      <a:pt x="229" y="5809"/>
                    </a:lnTo>
                    <a:lnTo>
                      <a:pt x="209" y="5791"/>
                    </a:lnTo>
                    <a:lnTo>
                      <a:pt x="190" y="5772"/>
                    </a:lnTo>
                    <a:lnTo>
                      <a:pt x="190" y="5753"/>
                    </a:lnTo>
                    <a:lnTo>
                      <a:pt x="171" y="5753"/>
                    </a:lnTo>
                    <a:lnTo>
                      <a:pt x="171" y="5733"/>
                    </a:lnTo>
                    <a:lnTo>
                      <a:pt x="171" y="5714"/>
                    </a:lnTo>
                    <a:lnTo>
                      <a:pt x="190" y="5524"/>
                    </a:lnTo>
                    <a:lnTo>
                      <a:pt x="190" y="5486"/>
                    </a:lnTo>
                    <a:lnTo>
                      <a:pt x="171" y="5467"/>
                    </a:lnTo>
                    <a:lnTo>
                      <a:pt x="171" y="5429"/>
                    </a:lnTo>
                    <a:lnTo>
                      <a:pt x="152" y="5391"/>
                    </a:lnTo>
                    <a:lnTo>
                      <a:pt x="114" y="5315"/>
                    </a:lnTo>
                    <a:lnTo>
                      <a:pt x="95" y="5257"/>
                    </a:lnTo>
                    <a:lnTo>
                      <a:pt x="95" y="5219"/>
                    </a:lnTo>
                    <a:lnTo>
                      <a:pt x="95" y="5200"/>
                    </a:lnTo>
                    <a:lnTo>
                      <a:pt x="57" y="5162"/>
                    </a:lnTo>
                    <a:lnTo>
                      <a:pt x="0" y="5086"/>
                    </a:lnTo>
                    <a:lnTo>
                      <a:pt x="0" y="5048"/>
                    </a:lnTo>
                    <a:lnTo>
                      <a:pt x="0" y="5029"/>
                    </a:lnTo>
                    <a:lnTo>
                      <a:pt x="0" y="4991"/>
                    </a:lnTo>
                    <a:lnTo>
                      <a:pt x="0" y="4952"/>
                    </a:lnTo>
                    <a:lnTo>
                      <a:pt x="19" y="4934"/>
                    </a:lnTo>
                    <a:lnTo>
                      <a:pt x="19" y="4915"/>
                    </a:lnTo>
                    <a:lnTo>
                      <a:pt x="19" y="4876"/>
                    </a:lnTo>
                    <a:lnTo>
                      <a:pt x="19" y="4838"/>
                    </a:lnTo>
                    <a:lnTo>
                      <a:pt x="38" y="4819"/>
                    </a:lnTo>
                    <a:lnTo>
                      <a:pt x="38" y="4800"/>
                    </a:lnTo>
                    <a:lnTo>
                      <a:pt x="57" y="4800"/>
                    </a:lnTo>
                    <a:lnTo>
                      <a:pt x="38" y="4781"/>
                    </a:lnTo>
                    <a:lnTo>
                      <a:pt x="38" y="4762"/>
                    </a:lnTo>
                    <a:lnTo>
                      <a:pt x="38" y="4724"/>
                    </a:lnTo>
                    <a:lnTo>
                      <a:pt x="38" y="4705"/>
                    </a:lnTo>
                    <a:lnTo>
                      <a:pt x="38" y="4686"/>
                    </a:lnTo>
                    <a:lnTo>
                      <a:pt x="76" y="4667"/>
                    </a:lnTo>
                    <a:lnTo>
                      <a:pt x="76" y="4648"/>
                    </a:lnTo>
                    <a:lnTo>
                      <a:pt x="95" y="4629"/>
                    </a:lnTo>
                    <a:lnTo>
                      <a:pt x="95" y="4610"/>
                    </a:lnTo>
                    <a:lnTo>
                      <a:pt x="95" y="4590"/>
                    </a:lnTo>
                    <a:lnTo>
                      <a:pt x="114" y="4572"/>
                    </a:lnTo>
                    <a:lnTo>
                      <a:pt x="152" y="4534"/>
                    </a:lnTo>
                    <a:lnTo>
                      <a:pt x="152" y="4514"/>
                    </a:lnTo>
                    <a:lnTo>
                      <a:pt x="171" y="4514"/>
                    </a:lnTo>
                    <a:lnTo>
                      <a:pt x="190" y="4495"/>
                    </a:lnTo>
                    <a:lnTo>
                      <a:pt x="190" y="4476"/>
                    </a:lnTo>
                    <a:lnTo>
                      <a:pt x="190" y="4458"/>
                    </a:lnTo>
                    <a:lnTo>
                      <a:pt x="190" y="4438"/>
                    </a:lnTo>
                    <a:lnTo>
                      <a:pt x="190" y="4419"/>
                    </a:lnTo>
                    <a:lnTo>
                      <a:pt x="190" y="4400"/>
                    </a:lnTo>
                    <a:lnTo>
                      <a:pt x="209" y="4324"/>
                    </a:lnTo>
                    <a:lnTo>
                      <a:pt x="209" y="4305"/>
                    </a:lnTo>
                    <a:lnTo>
                      <a:pt x="229" y="4286"/>
                    </a:lnTo>
                    <a:lnTo>
                      <a:pt x="266" y="4267"/>
                    </a:lnTo>
                    <a:lnTo>
                      <a:pt x="324" y="4229"/>
                    </a:lnTo>
                    <a:lnTo>
                      <a:pt x="361" y="4209"/>
                    </a:lnTo>
                    <a:lnTo>
                      <a:pt x="381" y="4209"/>
                    </a:lnTo>
                    <a:lnTo>
                      <a:pt x="400" y="4191"/>
                    </a:lnTo>
                    <a:lnTo>
                      <a:pt x="438" y="4153"/>
                    </a:lnTo>
                    <a:lnTo>
                      <a:pt x="476" y="4114"/>
                    </a:lnTo>
                    <a:lnTo>
                      <a:pt x="495" y="4095"/>
                    </a:lnTo>
                    <a:lnTo>
                      <a:pt x="495" y="4077"/>
                    </a:lnTo>
                    <a:lnTo>
                      <a:pt x="495" y="4057"/>
                    </a:lnTo>
                    <a:lnTo>
                      <a:pt x="514" y="4038"/>
                    </a:lnTo>
                    <a:lnTo>
                      <a:pt x="514" y="4019"/>
                    </a:lnTo>
                    <a:lnTo>
                      <a:pt x="533" y="4019"/>
                    </a:lnTo>
                    <a:lnTo>
                      <a:pt x="552" y="4000"/>
                    </a:lnTo>
                    <a:lnTo>
                      <a:pt x="571" y="3981"/>
                    </a:lnTo>
                    <a:lnTo>
                      <a:pt x="571" y="3962"/>
                    </a:lnTo>
                    <a:lnTo>
                      <a:pt x="571" y="3924"/>
                    </a:lnTo>
                    <a:lnTo>
                      <a:pt x="590" y="3886"/>
                    </a:lnTo>
                    <a:lnTo>
                      <a:pt x="571" y="3867"/>
                    </a:lnTo>
                    <a:lnTo>
                      <a:pt x="552" y="3867"/>
                    </a:lnTo>
                    <a:lnTo>
                      <a:pt x="533" y="3848"/>
                    </a:lnTo>
                    <a:lnTo>
                      <a:pt x="514" y="3828"/>
                    </a:lnTo>
                    <a:lnTo>
                      <a:pt x="514" y="3810"/>
                    </a:lnTo>
                    <a:lnTo>
                      <a:pt x="514" y="3791"/>
                    </a:lnTo>
                    <a:lnTo>
                      <a:pt x="533" y="3772"/>
                    </a:lnTo>
                    <a:lnTo>
                      <a:pt x="533" y="3752"/>
                    </a:lnTo>
                    <a:lnTo>
                      <a:pt x="552" y="3733"/>
                    </a:lnTo>
                    <a:lnTo>
                      <a:pt x="571" y="3714"/>
                    </a:lnTo>
                    <a:lnTo>
                      <a:pt x="628" y="3714"/>
                    </a:lnTo>
                    <a:lnTo>
                      <a:pt x="647" y="3714"/>
                    </a:lnTo>
                    <a:lnTo>
                      <a:pt x="647" y="3696"/>
                    </a:lnTo>
                    <a:lnTo>
                      <a:pt x="666" y="3696"/>
                    </a:lnTo>
                    <a:lnTo>
                      <a:pt x="666" y="3676"/>
                    </a:lnTo>
                    <a:lnTo>
                      <a:pt x="647" y="3638"/>
                    </a:lnTo>
                    <a:lnTo>
                      <a:pt x="666" y="3619"/>
                    </a:lnTo>
                    <a:lnTo>
                      <a:pt x="666" y="3600"/>
                    </a:lnTo>
                    <a:lnTo>
                      <a:pt x="686" y="3600"/>
                    </a:lnTo>
                    <a:lnTo>
                      <a:pt x="724" y="3581"/>
                    </a:lnTo>
                    <a:lnTo>
                      <a:pt x="742" y="3581"/>
                    </a:lnTo>
                    <a:lnTo>
                      <a:pt x="742" y="3562"/>
                    </a:lnTo>
                    <a:lnTo>
                      <a:pt x="762" y="3543"/>
                    </a:lnTo>
                    <a:lnTo>
                      <a:pt x="800" y="3524"/>
                    </a:lnTo>
                    <a:lnTo>
                      <a:pt x="819" y="3524"/>
                    </a:lnTo>
                    <a:lnTo>
                      <a:pt x="838" y="3505"/>
                    </a:lnTo>
                    <a:lnTo>
                      <a:pt x="857" y="3505"/>
                    </a:lnTo>
                    <a:lnTo>
                      <a:pt x="876" y="3448"/>
                    </a:lnTo>
                    <a:lnTo>
                      <a:pt x="914" y="3410"/>
                    </a:lnTo>
                    <a:lnTo>
                      <a:pt x="914" y="3391"/>
                    </a:lnTo>
                    <a:lnTo>
                      <a:pt x="933" y="3391"/>
                    </a:lnTo>
                    <a:lnTo>
                      <a:pt x="933" y="3371"/>
                    </a:lnTo>
                    <a:lnTo>
                      <a:pt x="952" y="3371"/>
                    </a:lnTo>
                    <a:lnTo>
                      <a:pt x="971" y="3352"/>
                    </a:lnTo>
                    <a:lnTo>
                      <a:pt x="1009" y="3352"/>
                    </a:lnTo>
                    <a:lnTo>
                      <a:pt x="1105" y="3352"/>
                    </a:lnTo>
                    <a:lnTo>
                      <a:pt x="1123" y="3334"/>
                    </a:lnTo>
                    <a:lnTo>
                      <a:pt x="1143" y="3334"/>
                    </a:lnTo>
                    <a:lnTo>
                      <a:pt x="1181" y="3295"/>
                    </a:lnTo>
                    <a:lnTo>
                      <a:pt x="1181" y="3276"/>
                    </a:lnTo>
                    <a:lnTo>
                      <a:pt x="1200" y="3276"/>
                    </a:lnTo>
                    <a:lnTo>
                      <a:pt x="1219" y="3276"/>
                    </a:lnTo>
                    <a:lnTo>
                      <a:pt x="1238" y="3276"/>
                    </a:lnTo>
                    <a:lnTo>
                      <a:pt x="1257" y="3276"/>
                    </a:lnTo>
                    <a:lnTo>
                      <a:pt x="1276" y="3276"/>
                    </a:lnTo>
                    <a:lnTo>
                      <a:pt x="1276" y="3257"/>
                    </a:lnTo>
                    <a:lnTo>
                      <a:pt x="1295" y="3238"/>
                    </a:lnTo>
                    <a:lnTo>
                      <a:pt x="1314" y="3200"/>
                    </a:lnTo>
                    <a:lnTo>
                      <a:pt x="1352" y="3124"/>
                    </a:lnTo>
                    <a:lnTo>
                      <a:pt x="1371" y="3105"/>
                    </a:lnTo>
                    <a:lnTo>
                      <a:pt x="1371" y="3086"/>
                    </a:lnTo>
                    <a:lnTo>
                      <a:pt x="1371" y="3067"/>
                    </a:lnTo>
                    <a:lnTo>
                      <a:pt x="1371" y="3029"/>
                    </a:lnTo>
                    <a:lnTo>
                      <a:pt x="1352" y="3010"/>
                    </a:lnTo>
                    <a:lnTo>
                      <a:pt x="1390" y="3010"/>
                    </a:lnTo>
                    <a:lnTo>
                      <a:pt x="1409" y="2971"/>
                    </a:lnTo>
                    <a:lnTo>
                      <a:pt x="1428" y="2953"/>
                    </a:lnTo>
                    <a:lnTo>
                      <a:pt x="1428" y="2934"/>
                    </a:lnTo>
                    <a:lnTo>
                      <a:pt x="1448" y="2895"/>
                    </a:lnTo>
                    <a:lnTo>
                      <a:pt x="1448" y="2876"/>
                    </a:lnTo>
                    <a:lnTo>
                      <a:pt x="1467" y="2857"/>
                    </a:lnTo>
                    <a:lnTo>
                      <a:pt x="1467" y="2838"/>
                    </a:lnTo>
                    <a:lnTo>
                      <a:pt x="1467" y="2819"/>
                    </a:lnTo>
                    <a:lnTo>
                      <a:pt x="1448" y="2800"/>
                    </a:lnTo>
                    <a:lnTo>
                      <a:pt x="1467" y="2800"/>
                    </a:lnTo>
                    <a:lnTo>
                      <a:pt x="1467" y="2781"/>
                    </a:lnTo>
                    <a:lnTo>
                      <a:pt x="1467" y="2762"/>
                    </a:lnTo>
                    <a:lnTo>
                      <a:pt x="1485" y="2762"/>
                    </a:lnTo>
                    <a:lnTo>
                      <a:pt x="1485" y="2743"/>
                    </a:lnTo>
                    <a:lnTo>
                      <a:pt x="1485" y="2724"/>
                    </a:lnTo>
                    <a:lnTo>
                      <a:pt x="1485" y="2705"/>
                    </a:lnTo>
                    <a:lnTo>
                      <a:pt x="1485" y="2686"/>
                    </a:lnTo>
                    <a:lnTo>
                      <a:pt x="1504" y="2667"/>
                    </a:lnTo>
                    <a:lnTo>
                      <a:pt x="1504" y="2648"/>
                    </a:lnTo>
                    <a:lnTo>
                      <a:pt x="1524" y="2648"/>
                    </a:lnTo>
                    <a:lnTo>
                      <a:pt x="1543" y="2648"/>
                    </a:lnTo>
                    <a:lnTo>
                      <a:pt x="1562" y="2629"/>
                    </a:lnTo>
                    <a:lnTo>
                      <a:pt x="1600" y="2572"/>
                    </a:lnTo>
                    <a:lnTo>
                      <a:pt x="1619" y="2553"/>
                    </a:lnTo>
                    <a:lnTo>
                      <a:pt x="1657" y="2533"/>
                    </a:lnTo>
                    <a:lnTo>
                      <a:pt x="1676" y="2533"/>
                    </a:lnTo>
                    <a:lnTo>
                      <a:pt x="1695" y="2495"/>
                    </a:lnTo>
                    <a:lnTo>
                      <a:pt x="1714" y="2495"/>
                    </a:lnTo>
                    <a:lnTo>
                      <a:pt x="1733" y="2495"/>
                    </a:lnTo>
                    <a:lnTo>
                      <a:pt x="1752" y="2477"/>
                    </a:lnTo>
                    <a:lnTo>
                      <a:pt x="1771" y="2477"/>
                    </a:lnTo>
                    <a:lnTo>
                      <a:pt x="1790" y="2457"/>
                    </a:lnTo>
                    <a:lnTo>
                      <a:pt x="1809" y="2477"/>
                    </a:lnTo>
                    <a:lnTo>
                      <a:pt x="1809" y="2495"/>
                    </a:lnTo>
                    <a:lnTo>
                      <a:pt x="1809" y="2514"/>
                    </a:lnTo>
                    <a:lnTo>
                      <a:pt x="1848" y="2514"/>
                    </a:lnTo>
                    <a:lnTo>
                      <a:pt x="1866" y="2495"/>
                    </a:lnTo>
                    <a:lnTo>
                      <a:pt x="1905" y="2495"/>
                    </a:lnTo>
                    <a:lnTo>
                      <a:pt x="1924" y="2477"/>
                    </a:lnTo>
                    <a:lnTo>
                      <a:pt x="1943" y="2457"/>
                    </a:lnTo>
                    <a:lnTo>
                      <a:pt x="1962" y="2457"/>
                    </a:lnTo>
                    <a:lnTo>
                      <a:pt x="1962" y="2438"/>
                    </a:lnTo>
                    <a:lnTo>
                      <a:pt x="1962" y="2419"/>
                    </a:lnTo>
                    <a:lnTo>
                      <a:pt x="1981" y="2400"/>
                    </a:lnTo>
                    <a:lnTo>
                      <a:pt x="2000" y="2400"/>
                    </a:lnTo>
                    <a:lnTo>
                      <a:pt x="2000" y="2381"/>
                    </a:lnTo>
                    <a:lnTo>
                      <a:pt x="2000" y="2324"/>
                    </a:lnTo>
                    <a:lnTo>
                      <a:pt x="2019" y="2305"/>
                    </a:lnTo>
                    <a:lnTo>
                      <a:pt x="2038" y="2305"/>
                    </a:lnTo>
                    <a:lnTo>
                      <a:pt x="2038" y="2286"/>
                    </a:lnTo>
                    <a:lnTo>
                      <a:pt x="2038" y="2248"/>
                    </a:lnTo>
                    <a:lnTo>
                      <a:pt x="2038" y="2228"/>
                    </a:lnTo>
                    <a:lnTo>
                      <a:pt x="2057" y="2191"/>
                    </a:lnTo>
                    <a:lnTo>
                      <a:pt x="2057" y="2172"/>
                    </a:lnTo>
                    <a:lnTo>
                      <a:pt x="2057" y="2152"/>
                    </a:lnTo>
                    <a:lnTo>
                      <a:pt x="2095" y="2133"/>
                    </a:lnTo>
                    <a:lnTo>
                      <a:pt x="2095" y="2114"/>
                    </a:lnTo>
                    <a:lnTo>
                      <a:pt x="2095" y="2096"/>
                    </a:lnTo>
                    <a:lnTo>
                      <a:pt x="2114" y="2076"/>
                    </a:lnTo>
                    <a:lnTo>
                      <a:pt x="2114" y="2057"/>
                    </a:lnTo>
                    <a:lnTo>
                      <a:pt x="2114" y="2038"/>
                    </a:lnTo>
                    <a:lnTo>
                      <a:pt x="2133" y="2038"/>
                    </a:lnTo>
                    <a:lnTo>
                      <a:pt x="2133" y="2019"/>
                    </a:lnTo>
                    <a:lnTo>
                      <a:pt x="2114" y="2000"/>
                    </a:lnTo>
                    <a:lnTo>
                      <a:pt x="2114" y="1962"/>
                    </a:lnTo>
                    <a:lnTo>
                      <a:pt x="2114" y="1943"/>
                    </a:lnTo>
                    <a:lnTo>
                      <a:pt x="2095" y="1943"/>
                    </a:lnTo>
                    <a:lnTo>
                      <a:pt x="2095" y="1924"/>
                    </a:lnTo>
                    <a:lnTo>
                      <a:pt x="2095" y="1905"/>
                    </a:lnTo>
                    <a:lnTo>
                      <a:pt x="2095" y="1886"/>
                    </a:lnTo>
                    <a:lnTo>
                      <a:pt x="2114" y="1867"/>
                    </a:lnTo>
                    <a:lnTo>
                      <a:pt x="2114" y="1847"/>
                    </a:lnTo>
                    <a:lnTo>
                      <a:pt x="2114" y="1829"/>
                    </a:lnTo>
                    <a:lnTo>
                      <a:pt x="2114" y="1810"/>
                    </a:lnTo>
                    <a:lnTo>
                      <a:pt x="2133" y="1752"/>
                    </a:lnTo>
                    <a:lnTo>
                      <a:pt x="2171" y="1695"/>
                    </a:lnTo>
                    <a:lnTo>
                      <a:pt x="2171" y="1676"/>
                    </a:lnTo>
                    <a:lnTo>
                      <a:pt x="2171" y="1657"/>
                    </a:lnTo>
                    <a:lnTo>
                      <a:pt x="2171" y="1638"/>
                    </a:lnTo>
                    <a:lnTo>
                      <a:pt x="2190" y="1638"/>
                    </a:lnTo>
                    <a:lnTo>
                      <a:pt x="2210" y="1638"/>
                    </a:lnTo>
                    <a:lnTo>
                      <a:pt x="2229" y="1638"/>
                    </a:lnTo>
                    <a:lnTo>
                      <a:pt x="2229" y="1619"/>
                    </a:lnTo>
                    <a:lnTo>
                      <a:pt x="2247" y="1619"/>
                    </a:lnTo>
                    <a:lnTo>
                      <a:pt x="2247" y="1600"/>
                    </a:lnTo>
                    <a:lnTo>
                      <a:pt x="2247" y="1581"/>
                    </a:lnTo>
                    <a:lnTo>
                      <a:pt x="2229" y="1581"/>
                    </a:lnTo>
                    <a:lnTo>
                      <a:pt x="2229" y="1562"/>
                    </a:lnTo>
                    <a:lnTo>
                      <a:pt x="2229" y="1524"/>
                    </a:lnTo>
                    <a:lnTo>
                      <a:pt x="2229" y="1505"/>
                    </a:lnTo>
                    <a:lnTo>
                      <a:pt x="2229" y="1486"/>
                    </a:lnTo>
                    <a:lnTo>
                      <a:pt x="2229" y="1448"/>
                    </a:lnTo>
                    <a:lnTo>
                      <a:pt x="2247" y="1410"/>
                    </a:lnTo>
                    <a:lnTo>
                      <a:pt x="2247" y="1390"/>
                    </a:lnTo>
                    <a:lnTo>
                      <a:pt x="2229" y="1371"/>
                    </a:lnTo>
                    <a:lnTo>
                      <a:pt x="2229" y="1353"/>
                    </a:lnTo>
                    <a:lnTo>
                      <a:pt x="2229" y="1295"/>
                    </a:lnTo>
                    <a:lnTo>
                      <a:pt x="2229" y="1276"/>
                    </a:lnTo>
                    <a:lnTo>
                      <a:pt x="2229" y="1257"/>
                    </a:lnTo>
                    <a:lnTo>
                      <a:pt x="2247" y="1238"/>
                    </a:lnTo>
                    <a:lnTo>
                      <a:pt x="2266" y="1238"/>
                    </a:lnTo>
                    <a:lnTo>
                      <a:pt x="2286" y="1219"/>
                    </a:lnTo>
                    <a:lnTo>
                      <a:pt x="2286" y="1200"/>
                    </a:lnTo>
                    <a:lnTo>
                      <a:pt x="2305" y="1143"/>
                    </a:lnTo>
                    <a:lnTo>
                      <a:pt x="2324" y="1086"/>
                    </a:lnTo>
                    <a:lnTo>
                      <a:pt x="2343" y="1067"/>
                    </a:lnTo>
                    <a:lnTo>
                      <a:pt x="2343" y="1048"/>
                    </a:lnTo>
                    <a:lnTo>
                      <a:pt x="2362" y="1048"/>
                    </a:lnTo>
                    <a:lnTo>
                      <a:pt x="2381" y="1029"/>
                    </a:lnTo>
                    <a:lnTo>
                      <a:pt x="2381" y="1009"/>
                    </a:lnTo>
                    <a:lnTo>
                      <a:pt x="2400" y="990"/>
                    </a:lnTo>
                    <a:lnTo>
                      <a:pt x="2419" y="972"/>
                    </a:lnTo>
                    <a:lnTo>
                      <a:pt x="2419" y="953"/>
                    </a:lnTo>
                    <a:lnTo>
                      <a:pt x="2419" y="933"/>
                    </a:lnTo>
                    <a:lnTo>
                      <a:pt x="2438" y="914"/>
                    </a:lnTo>
                    <a:lnTo>
                      <a:pt x="2438" y="895"/>
                    </a:lnTo>
                    <a:lnTo>
                      <a:pt x="2457" y="876"/>
                    </a:lnTo>
                    <a:lnTo>
                      <a:pt x="2476" y="857"/>
                    </a:lnTo>
                    <a:lnTo>
                      <a:pt x="2495" y="800"/>
                    </a:lnTo>
                    <a:lnTo>
                      <a:pt x="2495" y="781"/>
                    </a:lnTo>
                    <a:lnTo>
                      <a:pt x="2495" y="762"/>
                    </a:lnTo>
                    <a:lnTo>
                      <a:pt x="2495" y="743"/>
                    </a:lnTo>
                    <a:lnTo>
                      <a:pt x="2495" y="724"/>
                    </a:lnTo>
                    <a:lnTo>
                      <a:pt x="2495" y="686"/>
                    </a:lnTo>
                    <a:lnTo>
                      <a:pt x="2495" y="667"/>
                    </a:lnTo>
                    <a:lnTo>
                      <a:pt x="2476" y="648"/>
                    </a:lnTo>
                    <a:lnTo>
                      <a:pt x="2476" y="628"/>
                    </a:lnTo>
                    <a:lnTo>
                      <a:pt x="2495" y="628"/>
                    </a:lnTo>
                    <a:lnTo>
                      <a:pt x="2514" y="628"/>
                    </a:lnTo>
                    <a:lnTo>
                      <a:pt x="2514" y="610"/>
                    </a:lnTo>
                    <a:lnTo>
                      <a:pt x="2514" y="591"/>
                    </a:lnTo>
                    <a:lnTo>
                      <a:pt x="2495" y="591"/>
                    </a:lnTo>
                    <a:lnTo>
                      <a:pt x="2514" y="591"/>
                    </a:lnTo>
                    <a:lnTo>
                      <a:pt x="2514" y="572"/>
                    </a:lnTo>
                    <a:lnTo>
                      <a:pt x="2552" y="552"/>
                    </a:lnTo>
                    <a:lnTo>
                      <a:pt x="2552" y="533"/>
                    </a:lnTo>
                    <a:lnTo>
                      <a:pt x="2571" y="533"/>
                    </a:lnTo>
                    <a:lnTo>
                      <a:pt x="2571" y="514"/>
                    </a:lnTo>
                    <a:lnTo>
                      <a:pt x="2591" y="457"/>
                    </a:lnTo>
                    <a:lnTo>
                      <a:pt x="2591" y="438"/>
                    </a:lnTo>
                    <a:lnTo>
                      <a:pt x="2591" y="419"/>
                    </a:lnTo>
                    <a:lnTo>
                      <a:pt x="2571" y="419"/>
                    </a:lnTo>
                    <a:lnTo>
                      <a:pt x="2591" y="381"/>
                    </a:lnTo>
                    <a:lnTo>
                      <a:pt x="2609" y="362"/>
                    </a:lnTo>
                    <a:lnTo>
                      <a:pt x="2609" y="343"/>
                    </a:lnTo>
                    <a:lnTo>
                      <a:pt x="2609" y="324"/>
                    </a:lnTo>
                    <a:lnTo>
                      <a:pt x="2609" y="305"/>
                    </a:lnTo>
                    <a:lnTo>
                      <a:pt x="2609" y="286"/>
                    </a:lnTo>
                    <a:lnTo>
                      <a:pt x="2628" y="267"/>
                    </a:lnTo>
                    <a:lnTo>
                      <a:pt x="2647" y="267"/>
                    </a:lnTo>
                    <a:lnTo>
                      <a:pt x="2647" y="247"/>
                    </a:lnTo>
                    <a:lnTo>
                      <a:pt x="2647" y="229"/>
                    </a:lnTo>
                    <a:lnTo>
                      <a:pt x="2647" y="210"/>
                    </a:lnTo>
                    <a:lnTo>
                      <a:pt x="2667" y="191"/>
                    </a:lnTo>
                    <a:lnTo>
                      <a:pt x="2686" y="171"/>
                    </a:lnTo>
                    <a:lnTo>
                      <a:pt x="2686" y="152"/>
                    </a:lnTo>
                    <a:lnTo>
                      <a:pt x="2705" y="152"/>
                    </a:lnTo>
                    <a:lnTo>
                      <a:pt x="2705" y="133"/>
                    </a:lnTo>
                    <a:lnTo>
                      <a:pt x="2705" y="115"/>
                    </a:lnTo>
                    <a:lnTo>
                      <a:pt x="2723" y="115"/>
                    </a:lnTo>
                    <a:lnTo>
                      <a:pt x="2723" y="95"/>
                    </a:lnTo>
                    <a:lnTo>
                      <a:pt x="2743" y="95"/>
                    </a:lnTo>
                    <a:lnTo>
                      <a:pt x="2762" y="76"/>
                    </a:lnTo>
                    <a:lnTo>
                      <a:pt x="2800" y="57"/>
                    </a:lnTo>
                    <a:lnTo>
                      <a:pt x="2819" y="38"/>
                    </a:lnTo>
                    <a:lnTo>
                      <a:pt x="2895" y="0"/>
                    </a:lnTo>
                    <a:lnTo>
                      <a:pt x="2914" y="19"/>
                    </a:lnTo>
                    <a:lnTo>
                      <a:pt x="2914" y="38"/>
                    </a:lnTo>
                    <a:lnTo>
                      <a:pt x="2914" y="57"/>
                    </a:lnTo>
                    <a:lnTo>
                      <a:pt x="2895" y="76"/>
                    </a:lnTo>
                    <a:lnTo>
                      <a:pt x="2857" y="115"/>
                    </a:lnTo>
                    <a:lnTo>
                      <a:pt x="2857" y="133"/>
                    </a:lnTo>
                    <a:lnTo>
                      <a:pt x="2838" y="133"/>
                    </a:lnTo>
                    <a:lnTo>
                      <a:pt x="2838" y="152"/>
                    </a:lnTo>
                    <a:lnTo>
                      <a:pt x="2838" y="210"/>
                    </a:lnTo>
                    <a:lnTo>
                      <a:pt x="2838" y="229"/>
                    </a:lnTo>
                    <a:lnTo>
                      <a:pt x="2838" y="247"/>
                    </a:lnTo>
                    <a:lnTo>
                      <a:pt x="2781" y="324"/>
                    </a:lnTo>
                    <a:lnTo>
                      <a:pt x="2781" y="343"/>
                    </a:lnTo>
                    <a:lnTo>
                      <a:pt x="2781" y="362"/>
                    </a:lnTo>
                    <a:lnTo>
                      <a:pt x="2781" y="457"/>
                    </a:lnTo>
                    <a:lnTo>
                      <a:pt x="2781" y="476"/>
                    </a:lnTo>
                    <a:lnTo>
                      <a:pt x="2781" y="496"/>
                    </a:lnTo>
                    <a:lnTo>
                      <a:pt x="2800" y="496"/>
                    </a:lnTo>
                    <a:lnTo>
                      <a:pt x="2990" y="591"/>
                    </a:lnTo>
                    <a:lnTo>
                      <a:pt x="3028" y="591"/>
                    </a:lnTo>
                    <a:lnTo>
                      <a:pt x="3048" y="591"/>
                    </a:lnTo>
                    <a:lnTo>
                      <a:pt x="3067" y="591"/>
                    </a:lnTo>
                    <a:lnTo>
                      <a:pt x="3104" y="628"/>
                    </a:lnTo>
                    <a:lnTo>
                      <a:pt x="3333" y="743"/>
                    </a:lnTo>
                    <a:lnTo>
                      <a:pt x="3429" y="743"/>
                    </a:lnTo>
                    <a:lnTo>
                      <a:pt x="3485" y="762"/>
                    </a:lnTo>
                    <a:lnTo>
                      <a:pt x="3581" y="800"/>
                    </a:lnTo>
                    <a:lnTo>
                      <a:pt x="3600" y="800"/>
                    </a:lnTo>
                    <a:lnTo>
                      <a:pt x="3619" y="800"/>
                    </a:lnTo>
                    <a:lnTo>
                      <a:pt x="3619" y="781"/>
                    </a:lnTo>
                    <a:lnTo>
                      <a:pt x="3619" y="743"/>
                    </a:lnTo>
                    <a:lnTo>
                      <a:pt x="3619" y="724"/>
                    </a:lnTo>
                    <a:lnTo>
                      <a:pt x="3638" y="705"/>
                    </a:lnTo>
                    <a:lnTo>
                      <a:pt x="3695" y="572"/>
                    </a:lnTo>
                    <a:lnTo>
                      <a:pt x="3829" y="305"/>
                    </a:lnTo>
                    <a:lnTo>
                      <a:pt x="3905" y="267"/>
                    </a:lnTo>
                    <a:lnTo>
                      <a:pt x="3943" y="229"/>
                    </a:lnTo>
                    <a:lnTo>
                      <a:pt x="3962" y="229"/>
                    </a:lnTo>
                    <a:lnTo>
                      <a:pt x="3962" y="247"/>
                    </a:lnTo>
                    <a:lnTo>
                      <a:pt x="3962" y="286"/>
                    </a:lnTo>
                    <a:lnTo>
                      <a:pt x="3962" y="305"/>
                    </a:lnTo>
                    <a:lnTo>
                      <a:pt x="3962" y="324"/>
                    </a:lnTo>
                    <a:lnTo>
                      <a:pt x="4038" y="362"/>
                    </a:lnTo>
                    <a:lnTo>
                      <a:pt x="4095" y="400"/>
                    </a:lnTo>
                    <a:lnTo>
                      <a:pt x="4114" y="419"/>
                    </a:lnTo>
                    <a:lnTo>
                      <a:pt x="4133" y="438"/>
                    </a:lnTo>
                    <a:lnTo>
                      <a:pt x="4152" y="476"/>
                    </a:lnTo>
                    <a:lnTo>
                      <a:pt x="4152" y="496"/>
                    </a:lnTo>
                    <a:lnTo>
                      <a:pt x="4152" y="514"/>
                    </a:lnTo>
                    <a:lnTo>
                      <a:pt x="4152" y="533"/>
                    </a:lnTo>
                    <a:lnTo>
                      <a:pt x="4152" y="572"/>
                    </a:lnTo>
                    <a:lnTo>
                      <a:pt x="4152" y="591"/>
                    </a:lnTo>
                    <a:lnTo>
                      <a:pt x="4152" y="610"/>
                    </a:lnTo>
                    <a:lnTo>
                      <a:pt x="4171" y="648"/>
                    </a:lnTo>
                    <a:lnTo>
                      <a:pt x="4191" y="667"/>
                    </a:lnTo>
                    <a:lnTo>
                      <a:pt x="4191" y="762"/>
                    </a:lnTo>
                    <a:lnTo>
                      <a:pt x="4171" y="838"/>
                    </a:lnTo>
                    <a:lnTo>
                      <a:pt x="4171" y="857"/>
                    </a:lnTo>
                    <a:lnTo>
                      <a:pt x="4171" y="876"/>
                    </a:lnTo>
                    <a:lnTo>
                      <a:pt x="4171" y="914"/>
                    </a:lnTo>
                    <a:lnTo>
                      <a:pt x="4191" y="914"/>
                    </a:lnTo>
                    <a:lnTo>
                      <a:pt x="4191" y="933"/>
                    </a:lnTo>
                    <a:lnTo>
                      <a:pt x="4210" y="933"/>
                    </a:lnTo>
                    <a:lnTo>
                      <a:pt x="4247" y="914"/>
                    </a:lnTo>
                    <a:lnTo>
                      <a:pt x="4247" y="895"/>
                    </a:lnTo>
                    <a:lnTo>
                      <a:pt x="4267" y="895"/>
                    </a:lnTo>
                    <a:lnTo>
                      <a:pt x="4267" y="876"/>
                    </a:lnTo>
                    <a:lnTo>
                      <a:pt x="4267" y="819"/>
                    </a:lnTo>
                    <a:lnTo>
                      <a:pt x="4286" y="781"/>
                    </a:lnTo>
                    <a:lnTo>
                      <a:pt x="4286" y="743"/>
                    </a:lnTo>
                    <a:lnTo>
                      <a:pt x="4286" y="724"/>
                    </a:lnTo>
                    <a:lnTo>
                      <a:pt x="4305" y="724"/>
                    </a:lnTo>
                    <a:lnTo>
                      <a:pt x="4324" y="724"/>
                    </a:lnTo>
                    <a:lnTo>
                      <a:pt x="4343" y="724"/>
                    </a:lnTo>
                    <a:lnTo>
                      <a:pt x="4362" y="724"/>
                    </a:lnTo>
                    <a:lnTo>
                      <a:pt x="4419" y="743"/>
                    </a:lnTo>
                    <a:lnTo>
                      <a:pt x="4457" y="762"/>
                    </a:lnTo>
                    <a:lnTo>
                      <a:pt x="4514" y="762"/>
                    </a:lnTo>
                    <a:lnTo>
                      <a:pt x="4533" y="743"/>
                    </a:lnTo>
                    <a:lnTo>
                      <a:pt x="4552" y="743"/>
                    </a:lnTo>
                    <a:lnTo>
                      <a:pt x="4572" y="743"/>
                    </a:lnTo>
                    <a:lnTo>
                      <a:pt x="4591" y="724"/>
                    </a:lnTo>
                    <a:lnTo>
                      <a:pt x="4686" y="667"/>
                    </a:lnTo>
                    <a:lnTo>
                      <a:pt x="4704" y="648"/>
                    </a:lnTo>
                    <a:lnTo>
                      <a:pt x="4743" y="628"/>
                    </a:lnTo>
                    <a:lnTo>
                      <a:pt x="4762" y="628"/>
                    </a:lnTo>
                    <a:lnTo>
                      <a:pt x="4762" y="648"/>
                    </a:lnTo>
                    <a:lnTo>
                      <a:pt x="4762" y="667"/>
                    </a:lnTo>
                    <a:lnTo>
                      <a:pt x="4743" y="705"/>
                    </a:lnTo>
                    <a:lnTo>
                      <a:pt x="4743" y="724"/>
                    </a:lnTo>
                    <a:lnTo>
                      <a:pt x="4743" y="743"/>
                    </a:lnTo>
                    <a:lnTo>
                      <a:pt x="4762" y="743"/>
                    </a:lnTo>
                    <a:lnTo>
                      <a:pt x="4781" y="743"/>
                    </a:lnTo>
                    <a:lnTo>
                      <a:pt x="4800" y="743"/>
                    </a:lnTo>
                    <a:lnTo>
                      <a:pt x="4838" y="762"/>
                    </a:lnTo>
                    <a:lnTo>
                      <a:pt x="4857" y="781"/>
                    </a:lnTo>
                    <a:lnTo>
                      <a:pt x="4895" y="800"/>
                    </a:lnTo>
                    <a:lnTo>
                      <a:pt x="4914" y="819"/>
                    </a:lnTo>
                    <a:lnTo>
                      <a:pt x="4933" y="819"/>
                    </a:lnTo>
                    <a:lnTo>
                      <a:pt x="4953" y="800"/>
                    </a:lnTo>
                    <a:lnTo>
                      <a:pt x="4971" y="800"/>
                    </a:lnTo>
                    <a:lnTo>
                      <a:pt x="4990" y="819"/>
                    </a:lnTo>
                    <a:lnTo>
                      <a:pt x="5029" y="857"/>
                    </a:lnTo>
                    <a:lnTo>
                      <a:pt x="5200" y="914"/>
                    </a:lnTo>
                    <a:lnTo>
                      <a:pt x="5219" y="914"/>
                    </a:lnTo>
                    <a:lnTo>
                      <a:pt x="5219" y="895"/>
                    </a:lnTo>
                    <a:lnTo>
                      <a:pt x="5219" y="876"/>
                    </a:lnTo>
                    <a:lnTo>
                      <a:pt x="5162" y="762"/>
                    </a:lnTo>
                    <a:lnTo>
                      <a:pt x="5162" y="743"/>
                    </a:lnTo>
                    <a:lnTo>
                      <a:pt x="5162" y="724"/>
                    </a:lnTo>
                    <a:lnTo>
                      <a:pt x="5162" y="705"/>
                    </a:lnTo>
                    <a:lnTo>
                      <a:pt x="5219" y="667"/>
                    </a:lnTo>
                    <a:lnTo>
                      <a:pt x="5238" y="667"/>
                    </a:lnTo>
                    <a:lnTo>
                      <a:pt x="5238" y="686"/>
                    </a:lnTo>
                    <a:lnTo>
                      <a:pt x="5238" y="705"/>
                    </a:lnTo>
                    <a:lnTo>
                      <a:pt x="5257" y="705"/>
                    </a:lnTo>
                    <a:lnTo>
                      <a:pt x="5276" y="743"/>
                    </a:lnTo>
                    <a:lnTo>
                      <a:pt x="5276" y="762"/>
                    </a:lnTo>
                    <a:lnTo>
                      <a:pt x="5295" y="762"/>
                    </a:lnTo>
                    <a:lnTo>
                      <a:pt x="5314" y="800"/>
                    </a:lnTo>
                    <a:lnTo>
                      <a:pt x="5314" y="819"/>
                    </a:lnTo>
                    <a:lnTo>
                      <a:pt x="5334" y="857"/>
                    </a:lnTo>
                    <a:lnTo>
                      <a:pt x="5352" y="838"/>
                    </a:lnTo>
                    <a:lnTo>
                      <a:pt x="5352" y="819"/>
                    </a:lnTo>
                    <a:lnTo>
                      <a:pt x="5429" y="800"/>
                    </a:lnTo>
                    <a:lnTo>
                      <a:pt x="5448" y="800"/>
                    </a:lnTo>
                    <a:lnTo>
                      <a:pt x="5466" y="781"/>
                    </a:lnTo>
                    <a:lnTo>
                      <a:pt x="5524" y="762"/>
                    </a:lnTo>
                    <a:lnTo>
                      <a:pt x="5543" y="762"/>
                    </a:lnTo>
                    <a:lnTo>
                      <a:pt x="5562" y="762"/>
                    </a:lnTo>
                    <a:lnTo>
                      <a:pt x="5581" y="762"/>
                    </a:lnTo>
                    <a:lnTo>
                      <a:pt x="5581" y="743"/>
                    </a:lnTo>
                    <a:lnTo>
                      <a:pt x="5752" y="667"/>
                    </a:lnTo>
                    <a:lnTo>
                      <a:pt x="5791" y="648"/>
                    </a:lnTo>
                    <a:lnTo>
                      <a:pt x="5867" y="628"/>
                    </a:lnTo>
                    <a:lnTo>
                      <a:pt x="5886" y="628"/>
                    </a:lnTo>
                    <a:lnTo>
                      <a:pt x="5905" y="648"/>
                    </a:lnTo>
                    <a:lnTo>
                      <a:pt x="5943" y="648"/>
                    </a:lnTo>
                    <a:lnTo>
                      <a:pt x="6000" y="628"/>
                    </a:lnTo>
                    <a:lnTo>
                      <a:pt x="6019" y="628"/>
                    </a:lnTo>
                    <a:lnTo>
                      <a:pt x="6038" y="628"/>
                    </a:lnTo>
                    <a:lnTo>
                      <a:pt x="6057" y="610"/>
                    </a:lnTo>
                    <a:lnTo>
                      <a:pt x="6076" y="610"/>
                    </a:lnTo>
                    <a:lnTo>
                      <a:pt x="6172" y="496"/>
                    </a:lnTo>
                    <a:lnTo>
                      <a:pt x="6191" y="476"/>
                    </a:lnTo>
                    <a:lnTo>
                      <a:pt x="6209" y="457"/>
                    </a:lnTo>
                    <a:lnTo>
                      <a:pt x="6286" y="457"/>
                    </a:lnTo>
                    <a:lnTo>
                      <a:pt x="6305" y="438"/>
                    </a:lnTo>
                    <a:lnTo>
                      <a:pt x="6343" y="419"/>
                    </a:lnTo>
                    <a:lnTo>
                      <a:pt x="6362" y="419"/>
                    </a:lnTo>
                    <a:lnTo>
                      <a:pt x="6438" y="419"/>
                    </a:lnTo>
                    <a:lnTo>
                      <a:pt x="6495" y="400"/>
                    </a:lnTo>
                    <a:lnTo>
                      <a:pt x="6553" y="38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6" name="Freeform 26">
                <a:extLst>
                  <a:ext uri="{FF2B5EF4-FFF2-40B4-BE49-F238E27FC236}">
                    <a16:creationId xmlns:a16="http://schemas.microsoft.com/office/drawing/2014/main" id="{5518BEE6-1C5B-A042-9BE9-79EF21772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2975" y="4170363"/>
                <a:ext cx="163513" cy="95250"/>
              </a:xfrm>
              <a:custGeom>
                <a:avLst/>
                <a:gdLst>
                  <a:gd name="T0" fmla="*/ 2147483646 w 915"/>
                  <a:gd name="T1" fmla="*/ 2147483646 h 535"/>
                  <a:gd name="T2" fmla="*/ 2147483646 w 915"/>
                  <a:gd name="T3" fmla="*/ 2147483646 h 535"/>
                  <a:gd name="T4" fmla="*/ 2147483646 w 915"/>
                  <a:gd name="T5" fmla="*/ 2147483646 h 535"/>
                  <a:gd name="T6" fmla="*/ 2147483646 w 915"/>
                  <a:gd name="T7" fmla="*/ 2147483646 h 535"/>
                  <a:gd name="T8" fmla="*/ 2147483646 w 915"/>
                  <a:gd name="T9" fmla="*/ 2147483646 h 535"/>
                  <a:gd name="T10" fmla="*/ 2147483646 w 915"/>
                  <a:gd name="T11" fmla="*/ 2147483646 h 535"/>
                  <a:gd name="T12" fmla="*/ 2147483646 w 915"/>
                  <a:gd name="T13" fmla="*/ 2147483646 h 535"/>
                  <a:gd name="T14" fmla="*/ 0 w 915"/>
                  <a:gd name="T15" fmla="*/ 2147483646 h 535"/>
                  <a:gd name="T16" fmla="*/ 0 w 915"/>
                  <a:gd name="T17" fmla="*/ 2147483646 h 535"/>
                  <a:gd name="T18" fmla="*/ 0 w 915"/>
                  <a:gd name="T19" fmla="*/ 2147483646 h 535"/>
                  <a:gd name="T20" fmla="*/ 2147483646 w 915"/>
                  <a:gd name="T21" fmla="*/ 2147483646 h 535"/>
                  <a:gd name="T22" fmla="*/ 2147483646 w 915"/>
                  <a:gd name="T23" fmla="*/ 2147483646 h 535"/>
                  <a:gd name="T24" fmla="*/ 2147483646 w 915"/>
                  <a:gd name="T25" fmla="*/ 2147483646 h 535"/>
                  <a:gd name="T26" fmla="*/ 2147483646 w 915"/>
                  <a:gd name="T27" fmla="*/ 2147483646 h 535"/>
                  <a:gd name="T28" fmla="*/ 2147483646 w 915"/>
                  <a:gd name="T29" fmla="*/ 2147483646 h 535"/>
                  <a:gd name="T30" fmla="*/ 2147483646 w 915"/>
                  <a:gd name="T31" fmla="*/ 2147483646 h 535"/>
                  <a:gd name="T32" fmla="*/ 2147483646 w 915"/>
                  <a:gd name="T33" fmla="*/ 2147483646 h 535"/>
                  <a:gd name="T34" fmla="*/ 2147483646 w 915"/>
                  <a:gd name="T35" fmla="*/ 2147483646 h 535"/>
                  <a:gd name="T36" fmla="*/ 2147483646 w 915"/>
                  <a:gd name="T37" fmla="*/ 2147483646 h 535"/>
                  <a:gd name="T38" fmla="*/ 2147483646 w 915"/>
                  <a:gd name="T39" fmla="*/ 2147483646 h 535"/>
                  <a:gd name="T40" fmla="*/ 2147483646 w 915"/>
                  <a:gd name="T41" fmla="*/ 0 h 535"/>
                  <a:gd name="T42" fmla="*/ 2147483646 w 915"/>
                  <a:gd name="T43" fmla="*/ 0 h 535"/>
                  <a:gd name="T44" fmla="*/ 2147483646 w 915"/>
                  <a:gd name="T45" fmla="*/ 2147483646 h 535"/>
                  <a:gd name="T46" fmla="*/ 2147483646 w 915"/>
                  <a:gd name="T47" fmla="*/ 2147483646 h 535"/>
                  <a:gd name="T48" fmla="*/ 2147483646 w 915"/>
                  <a:gd name="T49" fmla="*/ 2147483646 h 535"/>
                  <a:gd name="T50" fmla="*/ 2147483646 w 915"/>
                  <a:gd name="T51" fmla="*/ 2147483646 h 535"/>
                  <a:gd name="T52" fmla="*/ 2147483646 w 915"/>
                  <a:gd name="T53" fmla="*/ 2147483646 h 535"/>
                  <a:gd name="T54" fmla="*/ 2147483646 w 915"/>
                  <a:gd name="T55" fmla="*/ 2147483646 h 535"/>
                  <a:gd name="T56" fmla="*/ 2147483646 w 915"/>
                  <a:gd name="T57" fmla="*/ 2147483646 h 535"/>
                  <a:gd name="T58" fmla="*/ 2147483646 w 915"/>
                  <a:gd name="T59" fmla="*/ 2147483646 h 535"/>
                  <a:gd name="T60" fmla="*/ 2147483646 w 915"/>
                  <a:gd name="T61" fmla="*/ 2147483646 h 535"/>
                  <a:gd name="T62" fmla="*/ 2147483646 w 915"/>
                  <a:gd name="T63" fmla="*/ 2147483646 h 535"/>
                  <a:gd name="T64" fmla="*/ 2147483646 w 915"/>
                  <a:gd name="T65" fmla="*/ 2147483646 h 535"/>
                  <a:gd name="T66" fmla="*/ 2147483646 w 915"/>
                  <a:gd name="T67" fmla="*/ 2147483646 h 535"/>
                  <a:gd name="T68" fmla="*/ 2147483646 w 915"/>
                  <a:gd name="T69" fmla="*/ 2147483646 h 535"/>
                  <a:gd name="T70" fmla="*/ 2147483646 w 915"/>
                  <a:gd name="T71" fmla="*/ 2147483646 h 535"/>
                  <a:gd name="T72" fmla="*/ 2147483646 w 915"/>
                  <a:gd name="T73" fmla="*/ 2147483646 h 535"/>
                  <a:gd name="T74" fmla="*/ 2147483646 w 915"/>
                  <a:gd name="T75" fmla="*/ 2147483646 h 535"/>
                  <a:gd name="T76" fmla="*/ 2147483646 w 915"/>
                  <a:gd name="T77" fmla="*/ 2147483646 h 535"/>
                  <a:gd name="T78" fmla="*/ 2147483646 w 915"/>
                  <a:gd name="T79" fmla="*/ 2147483646 h 535"/>
                  <a:gd name="T80" fmla="*/ 2147483646 w 915"/>
                  <a:gd name="T81" fmla="*/ 2147483646 h 535"/>
                  <a:gd name="T82" fmla="*/ 2147483646 w 915"/>
                  <a:gd name="T83" fmla="*/ 2147483646 h 535"/>
                  <a:gd name="T84" fmla="*/ 2147483646 w 915"/>
                  <a:gd name="T85" fmla="*/ 2147483646 h 5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15" h="535">
                    <a:moveTo>
                      <a:pt x="914" y="534"/>
                    </a:moveTo>
                    <a:lnTo>
                      <a:pt x="628" y="534"/>
                    </a:lnTo>
                    <a:lnTo>
                      <a:pt x="381" y="534"/>
                    </a:lnTo>
                    <a:lnTo>
                      <a:pt x="76" y="534"/>
                    </a:lnTo>
                    <a:lnTo>
                      <a:pt x="19" y="534"/>
                    </a:lnTo>
                    <a:lnTo>
                      <a:pt x="19" y="515"/>
                    </a:lnTo>
                    <a:lnTo>
                      <a:pt x="19" y="496"/>
                    </a:lnTo>
                    <a:lnTo>
                      <a:pt x="19" y="477"/>
                    </a:lnTo>
                    <a:lnTo>
                      <a:pt x="38" y="458"/>
                    </a:lnTo>
                    <a:lnTo>
                      <a:pt x="38" y="439"/>
                    </a:lnTo>
                    <a:lnTo>
                      <a:pt x="19" y="439"/>
                    </a:lnTo>
                    <a:lnTo>
                      <a:pt x="0" y="420"/>
                    </a:lnTo>
                    <a:lnTo>
                      <a:pt x="0" y="400"/>
                    </a:lnTo>
                    <a:lnTo>
                      <a:pt x="0" y="344"/>
                    </a:lnTo>
                    <a:lnTo>
                      <a:pt x="0" y="324"/>
                    </a:lnTo>
                    <a:lnTo>
                      <a:pt x="19" y="324"/>
                    </a:lnTo>
                    <a:lnTo>
                      <a:pt x="19" y="305"/>
                    </a:lnTo>
                    <a:lnTo>
                      <a:pt x="38" y="305"/>
                    </a:lnTo>
                    <a:lnTo>
                      <a:pt x="38" y="286"/>
                    </a:lnTo>
                    <a:lnTo>
                      <a:pt x="56" y="267"/>
                    </a:lnTo>
                    <a:lnTo>
                      <a:pt x="56" y="229"/>
                    </a:lnTo>
                    <a:lnTo>
                      <a:pt x="38" y="210"/>
                    </a:lnTo>
                    <a:lnTo>
                      <a:pt x="38" y="191"/>
                    </a:lnTo>
                    <a:lnTo>
                      <a:pt x="38" y="153"/>
                    </a:lnTo>
                    <a:lnTo>
                      <a:pt x="38" y="134"/>
                    </a:lnTo>
                    <a:lnTo>
                      <a:pt x="56" y="134"/>
                    </a:lnTo>
                    <a:lnTo>
                      <a:pt x="56" y="115"/>
                    </a:lnTo>
                    <a:lnTo>
                      <a:pt x="76" y="39"/>
                    </a:lnTo>
                    <a:lnTo>
                      <a:pt x="76" y="19"/>
                    </a:lnTo>
                    <a:lnTo>
                      <a:pt x="95" y="0"/>
                    </a:lnTo>
                    <a:lnTo>
                      <a:pt x="228" y="0"/>
                    </a:lnTo>
                    <a:lnTo>
                      <a:pt x="476" y="0"/>
                    </a:lnTo>
                    <a:lnTo>
                      <a:pt x="800" y="0"/>
                    </a:lnTo>
                    <a:lnTo>
                      <a:pt x="800" y="19"/>
                    </a:lnTo>
                    <a:lnTo>
                      <a:pt x="800" y="39"/>
                    </a:lnTo>
                    <a:lnTo>
                      <a:pt x="800" y="58"/>
                    </a:lnTo>
                    <a:lnTo>
                      <a:pt x="818" y="58"/>
                    </a:lnTo>
                    <a:lnTo>
                      <a:pt x="857" y="77"/>
                    </a:lnTo>
                    <a:lnTo>
                      <a:pt x="876" y="77"/>
                    </a:lnTo>
                    <a:lnTo>
                      <a:pt x="895" y="96"/>
                    </a:lnTo>
                    <a:lnTo>
                      <a:pt x="895" y="115"/>
                    </a:lnTo>
                    <a:lnTo>
                      <a:pt x="895" y="134"/>
                    </a:lnTo>
                    <a:lnTo>
                      <a:pt x="895" y="172"/>
                    </a:lnTo>
                    <a:lnTo>
                      <a:pt x="895" y="191"/>
                    </a:lnTo>
                    <a:lnTo>
                      <a:pt x="895" y="210"/>
                    </a:lnTo>
                    <a:lnTo>
                      <a:pt x="895" y="267"/>
                    </a:lnTo>
                    <a:lnTo>
                      <a:pt x="876" y="286"/>
                    </a:lnTo>
                    <a:lnTo>
                      <a:pt x="876" y="305"/>
                    </a:lnTo>
                    <a:lnTo>
                      <a:pt x="857" y="324"/>
                    </a:lnTo>
                    <a:lnTo>
                      <a:pt x="857" y="363"/>
                    </a:lnTo>
                    <a:lnTo>
                      <a:pt x="857" y="381"/>
                    </a:lnTo>
                    <a:lnTo>
                      <a:pt x="857" y="400"/>
                    </a:lnTo>
                    <a:lnTo>
                      <a:pt x="857" y="420"/>
                    </a:lnTo>
                    <a:lnTo>
                      <a:pt x="857" y="439"/>
                    </a:lnTo>
                    <a:lnTo>
                      <a:pt x="857" y="458"/>
                    </a:lnTo>
                    <a:lnTo>
                      <a:pt x="857" y="477"/>
                    </a:lnTo>
                    <a:lnTo>
                      <a:pt x="857" y="496"/>
                    </a:lnTo>
                    <a:lnTo>
                      <a:pt x="876" y="496"/>
                    </a:lnTo>
                    <a:lnTo>
                      <a:pt x="895" y="515"/>
                    </a:lnTo>
                    <a:lnTo>
                      <a:pt x="914" y="534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7" name="Freeform 27">
                <a:extLst>
                  <a:ext uri="{FF2B5EF4-FFF2-40B4-BE49-F238E27FC236}">
                    <a16:creationId xmlns:a16="http://schemas.microsoft.com/office/drawing/2014/main" id="{2CE8730B-1B4F-BD4F-928C-83F2645CA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9425" y="3951288"/>
                <a:ext cx="1879600" cy="1539875"/>
              </a:xfrm>
              <a:custGeom>
                <a:avLst/>
                <a:gdLst>
                  <a:gd name="T0" fmla="*/ 2147483646 w 10440"/>
                  <a:gd name="T1" fmla="*/ 2147483646 h 8554"/>
                  <a:gd name="T2" fmla="*/ 2147483646 w 10440"/>
                  <a:gd name="T3" fmla="*/ 2147483646 h 8554"/>
                  <a:gd name="T4" fmla="*/ 2147483646 w 10440"/>
                  <a:gd name="T5" fmla="*/ 2147483646 h 8554"/>
                  <a:gd name="T6" fmla="*/ 2147483646 w 10440"/>
                  <a:gd name="T7" fmla="*/ 2147483646 h 8554"/>
                  <a:gd name="T8" fmla="*/ 2147483646 w 10440"/>
                  <a:gd name="T9" fmla="*/ 2147483646 h 8554"/>
                  <a:gd name="T10" fmla="*/ 2147483646 w 10440"/>
                  <a:gd name="T11" fmla="*/ 2147483646 h 8554"/>
                  <a:gd name="T12" fmla="*/ 2147483646 w 10440"/>
                  <a:gd name="T13" fmla="*/ 2147483646 h 8554"/>
                  <a:gd name="T14" fmla="*/ 2147483646 w 10440"/>
                  <a:gd name="T15" fmla="*/ 2147483646 h 8554"/>
                  <a:gd name="T16" fmla="*/ 2147483646 w 10440"/>
                  <a:gd name="T17" fmla="*/ 2147483646 h 8554"/>
                  <a:gd name="T18" fmla="*/ 2147483646 w 10440"/>
                  <a:gd name="T19" fmla="*/ 2147483646 h 8554"/>
                  <a:gd name="T20" fmla="*/ 2147483646 w 10440"/>
                  <a:gd name="T21" fmla="*/ 2147483646 h 8554"/>
                  <a:gd name="T22" fmla="*/ 2147483646 w 10440"/>
                  <a:gd name="T23" fmla="*/ 2147483646 h 8554"/>
                  <a:gd name="T24" fmla="*/ 2147483646 w 10440"/>
                  <a:gd name="T25" fmla="*/ 2147483646 h 8554"/>
                  <a:gd name="T26" fmla="*/ 2147483646 w 10440"/>
                  <a:gd name="T27" fmla="*/ 2147483646 h 8554"/>
                  <a:gd name="T28" fmla="*/ 2147483646 w 10440"/>
                  <a:gd name="T29" fmla="*/ 2147483646 h 8554"/>
                  <a:gd name="T30" fmla="*/ 2147483646 w 10440"/>
                  <a:gd name="T31" fmla="*/ 2147483646 h 8554"/>
                  <a:gd name="T32" fmla="*/ 2147483646 w 10440"/>
                  <a:gd name="T33" fmla="*/ 2147483646 h 8554"/>
                  <a:gd name="T34" fmla="*/ 2147483646 w 10440"/>
                  <a:gd name="T35" fmla="*/ 2147483646 h 8554"/>
                  <a:gd name="T36" fmla="*/ 2147483646 w 10440"/>
                  <a:gd name="T37" fmla="*/ 2147483646 h 8554"/>
                  <a:gd name="T38" fmla="*/ 2147483646 w 10440"/>
                  <a:gd name="T39" fmla="*/ 2147483646 h 8554"/>
                  <a:gd name="T40" fmla="*/ 2147483646 w 10440"/>
                  <a:gd name="T41" fmla="*/ 2147483646 h 8554"/>
                  <a:gd name="T42" fmla="*/ 2147483646 w 10440"/>
                  <a:gd name="T43" fmla="*/ 2147483646 h 8554"/>
                  <a:gd name="T44" fmla="*/ 2147483646 w 10440"/>
                  <a:gd name="T45" fmla="*/ 2147483646 h 8554"/>
                  <a:gd name="T46" fmla="*/ 2147483646 w 10440"/>
                  <a:gd name="T47" fmla="*/ 2147483646 h 8554"/>
                  <a:gd name="T48" fmla="*/ 2147483646 w 10440"/>
                  <a:gd name="T49" fmla="*/ 2147483646 h 8554"/>
                  <a:gd name="T50" fmla="*/ 2147483646 w 10440"/>
                  <a:gd name="T51" fmla="*/ 2147483646 h 8554"/>
                  <a:gd name="T52" fmla="*/ 2147483646 w 10440"/>
                  <a:gd name="T53" fmla="*/ 2147483646 h 8554"/>
                  <a:gd name="T54" fmla="*/ 2147483646 w 10440"/>
                  <a:gd name="T55" fmla="*/ 2147483646 h 8554"/>
                  <a:gd name="T56" fmla="*/ 2147483646 w 10440"/>
                  <a:gd name="T57" fmla="*/ 2147483646 h 8554"/>
                  <a:gd name="T58" fmla="*/ 2147483646 w 10440"/>
                  <a:gd name="T59" fmla="*/ 2147483646 h 8554"/>
                  <a:gd name="T60" fmla="*/ 2147483646 w 10440"/>
                  <a:gd name="T61" fmla="*/ 2147483646 h 8554"/>
                  <a:gd name="T62" fmla="*/ 2147483646 w 10440"/>
                  <a:gd name="T63" fmla="*/ 2147483646 h 8554"/>
                  <a:gd name="T64" fmla="*/ 2147483646 w 10440"/>
                  <a:gd name="T65" fmla="*/ 2147483646 h 8554"/>
                  <a:gd name="T66" fmla="*/ 2147483646 w 10440"/>
                  <a:gd name="T67" fmla="*/ 2147483646 h 8554"/>
                  <a:gd name="T68" fmla="*/ 2147483646 w 10440"/>
                  <a:gd name="T69" fmla="*/ 2147483646 h 8554"/>
                  <a:gd name="T70" fmla="*/ 2147483646 w 10440"/>
                  <a:gd name="T71" fmla="*/ 2147483646 h 8554"/>
                  <a:gd name="T72" fmla="*/ 2147483646 w 10440"/>
                  <a:gd name="T73" fmla="*/ 2147483646 h 8554"/>
                  <a:gd name="T74" fmla="*/ 2147483646 w 10440"/>
                  <a:gd name="T75" fmla="*/ 2147483646 h 8554"/>
                  <a:gd name="T76" fmla="*/ 2147483646 w 10440"/>
                  <a:gd name="T77" fmla="*/ 2147483646 h 8554"/>
                  <a:gd name="T78" fmla="*/ 2147483646 w 10440"/>
                  <a:gd name="T79" fmla="*/ 2147483646 h 8554"/>
                  <a:gd name="T80" fmla="*/ 2147483646 w 10440"/>
                  <a:gd name="T81" fmla="*/ 2147483646 h 8554"/>
                  <a:gd name="T82" fmla="*/ 2147483646 w 10440"/>
                  <a:gd name="T83" fmla="*/ 2147483646 h 8554"/>
                  <a:gd name="T84" fmla="*/ 2147483646 w 10440"/>
                  <a:gd name="T85" fmla="*/ 2147483646 h 8554"/>
                  <a:gd name="T86" fmla="*/ 2147483646 w 10440"/>
                  <a:gd name="T87" fmla="*/ 2147483646 h 8554"/>
                  <a:gd name="T88" fmla="*/ 2147483646 w 10440"/>
                  <a:gd name="T89" fmla="*/ 2147483646 h 8554"/>
                  <a:gd name="T90" fmla="*/ 2147483646 w 10440"/>
                  <a:gd name="T91" fmla="*/ 2147483646 h 8554"/>
                  <a:gd name="T92" fmla="*/ 2147483646 w 10440"/>
                  <a:gd name="T93" fmla="*/ 2147483646 h 8554"/>
                  <a:gd name="T94" fmla="*/ 2147483646 w 10440"/>
                  <a:gd name="T95" fmla="*/ 2147483646 h 8554"/>
                  <a:gd name="T96" fmla="*/ 2147483646 w 10440"/>
                  <a:gd name="T97" fmla="*/ 2147483646 h 8554"/>
                  <a:gd name="T98" fmla="*/ 2147483646 w 10440"/>
                  <a:gd name="T99" fmla="*/ 2147483646 h 8554"/>
                  <a:gd name="T100" fmla="*/ 2147483646 w 10440"/>
                  <a:gd name="T101" fmla="*/ 2147483646 h 8554"/>
                  <a:gd name="T102" fmla="*/ 2147483646 w 10440"/>
                  <a:gd name="T103" fmla="*/ 2147483646 h 8554"/>
                  <a:gd name="T104" fmla="*/ 2147483646 w 10440"/>
                  <a:gd name="T105" fmla="*/ 2147483646 h 8554"/>
                  <a:gd name="T106" fmla="*/ 2147483646 w 10440"/>
                  <a:gd name="T107" fmla="*/ 2147483646 h 8554"/>
                  <a:gd name="T108" fmla="*/ 2147483646 w 10440"/>
                  <a:gd name="T109" fmla="*/ 2147483646 h 8554"/>
                  <a:gd name="T110" fmla="*/ 2147483646 w 10440"/>
                  <a:gd name="T111" fmla="*/ 2147483646 h 8554"/>
                  <a:gd name="T112" fmla="*/ 2147483646 w 10440"/>
                  <a:gd name="T113" fmla="*/ 2147483646 h 8554"/>
                  <a:gd name="T114" fmla="*/ 2147483646 w 10440"/>
                  <a:gd name="T115" fmla="*/ 2147483646 h 8554"/>
                  <a:gd name="T116" fmla="*/ 2147483646 w 10440"/>
                  <a:gd name="T117" fmla="*/ 2147483646 h 8554"/>
                  <a:gd name="T118" fmla="*/ 2147483646 w 10440"/>
                  <a:gd name="T119" fmla="*/ 2147483646 h 8554"/>
                  <a:gd name="T120" fmla="*/ 2147483646 w 10440"/>
                  <a:gd name="T121" fmla="*/ 2147483646 h 8554"/>
                  <a:gd name="T122" fmla="*/ 2147483646 w 10440"/>
                  <a:gd name="T123" fmla="*/ 2147483646 h 8554"/>
                  <a:gd name="T124" fmla="*/ 2147483646 w 10440"/>
                  <a:gd name="T125" fmla="*/ 2147483646 h 8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440" h="8554">
                    <a:moveTo>
                      <a:pt x="3486" y="1753"/>
                    </a:moveTo>
                    <a:lnTo>
                      <a:pt x="3505" y="1734"/>
                    </a:lnTo>
                    <a:lnTo>
                      <a:pt x="3543" y="1753"/>
                    </a:lnTo>
                    <a:lnTo>
                      <a:pt x="3562" y="1734"/>
                    </a:lnTo>
                    <a:lnTo>
                      <a:pt x="3581" y="1734"/>
                    </a:lnTo>
                    <a:lnTo>
                      <a:pt x="3581" y="1715"/>
                    </a:lnTo>
                    <a:lnTo>
                      <a:pt x="3600" y="1696"/>
                    </a:lnTo>
                    <a:lnTo>
                      <a:pt x="3619" y="1658"/>
                    </a:lnTo>
                    <a:lnTo>
                      <a:pt x="3639" y="1639"/>
                    </a:lnTo>
                    <a:lnTo>
                      <a:pt x="3657" y="1639"/>
                    </a:lnTo>
                    <a:lnTo>
                      <a:pt x="3657" y="1658"/>
                    </a:lnTo>
                    <a:lnTo>
                      <a:pt x="3676" y="1658"/>
                    </a:lnTo>
                    <a:lnTo>
                      <a:pt x="3695" y="1658"/>
                    </a:lnTo>
                    <a:lnTo>
                      <a:pt x="3695" y="1639"/>
                    </a:lnTo>
                    <a:lnTo>
                      <a:pt x="3715" y="1639"/>
                    </a:lnTo>
                    <a:lnTo>
                      <a:pt x="3734" y="1639"/>
                    </a:lnTo>
                    <a:lnTo>
                      <a:pt x="3734" y="1619"/>
                    </a:lnTo>
                    <a:lnTo>
                      <a:pt x="3791" y="1639"/>
                    </a:lnTo>
                    <a:lnTo>
                      <a:pt x="3791" y="1619"/>
                    </a:lnTo>
                    <a:lnTo>
                      <a:pt x="3810" y="1619"/>
                    </a:lnTo>
                    <a:lnTo>
                      <a:pt x="3829" y="1619"/>
                    </a:lnTo>
                    <a:lnTo>
                      <a:pt x="3848" y="1619"/>
                    </a:lnTo>
                    <a:lnTo>
                      <a:pt x="3867" y="1600"/>
                    </a:lnTo>
                    <a:lnTo>
                      <a:pt x="3886" y="1600"/>
                    </a:lnTo>
                    <a:lnTo>
                      <a:pt x="3905" y="1582"/>
                    </a:lnTo>
                    <a:lnTo>
                      <a:pt x="3924" y="1582"/>
                    </a:lnTo>
                    <a:lnTo>
                      <a:pt x="3924" y="1563"/>
                    </a:lnTo>
                    <a:lnTo>
                      <a:pt x="3905" y="1524"/>
                    </a:lnTo>
                    <a:lnTo>
                      <a:pt x="3905" y="1505"/>
                    </a:lnTo>
                    <a:lnTo>
                      <a:pt x="3905" y="1486"/>
                    </a:lnTo>
                    <a:lnTo>
                      <a:pt x="3905" y="1448"/>
                    </a:lnTo>
                    <a:lnTo>
                      <a:pt x="3886" y="1315"/>
                    </a:lnTo>
                    <a:lnTo>
                      <a:pt x="3867" y="1296"/>
                    </a:lnTo>
                    <a:lnTo>
                      <a:pt x="3848" y="1296"/>
                    </a:lnTo>
                    <a:lnTo>
                      <a:pt x="3829" y="1296"/>
                    </a:lnTo>
                    <a:lnTo>
                      <a:pt x="3829" y="1277"/>
                    </a:lnTo>
                    <a:lnTo>
                      <a:pt x="3829" y="1162"/>
                    </a:lnTo>
                    <a:lnTo>
                      <a:pt x="3829" y="1143"/>
                    </a:lnTo>
                    <a:lnTo>
                      <a:pt x="3848" y="1124"/>
                    </a:lnTo>
                    <a:lnTo>
                      <a:pt x="3867" y="1105"/>
                    </a:lnTo>
                    <a:lnTo>
                      <a:pt x="3867" y="1086"/>
                    </a:lnTo>
                    <a:lnTo>
                      <a:pt x="3886" y="1067"/>
                    </a:lnTo>
                    <a:lnTo>
                      <a:pt x="3905" y="1048"/>
                    </a:lnTo>
                    <a:lnTo>
                      <a:pt x="3886" y="1029"/>
                    </a:lnTo>
                    <a:lnTo>
                      <a:pt x="3886" y="1010"/>
                    </a:lnTo>
                    <a:lnTo>
                      <a:pt x="3867" y="991"/>
                    </a:lnTo>
                    <a:lnTo>
                      <a:pt x="3867" y="972"/>
                    </a:lnTo>
                    <a:lnTo>
                      <a:pt x="3848" y="972"/>
                    </a:lnTo>
                    <a:lnTo>
                      <a:pt x="3829" y="972"/>
                    </a:lnTo>
                    <a:lnTo>
                      <a:pt x="3867" y="801"/>
                    </a:lnTo>
                    <a:lnTo>
                      <a:pt x="3867" y="781"/>
                    </a:lnTo>
                    <a:lnTo>
                      <a:pt x="3886" y="762"/>
                    </a:lnTo>
                    <a:lnTo>
                      <a:pt x="3905" y="762"/>
                    </a:lnTo>
                    <a:lnTo>
                      <a:pt x="3924" y="762"/>
                    </a:lnTo>
                    <a:lnTo>
                      <a:pt x="3962" y="743"/>
                    </a:lnTo>
                    <a:lnTo>
                      <a:pt x="3981" y="743"/>
                    </a:lnTo>
                    <a:lnTo>
                      <a:pt x="4000" y="762"/>
                    </a:lnTo>
                    <a:lnTo>
                      <a:pt x="4096" y="820"/>
                    </a:lnTo>
                    <a:lnTo>
                      <a:pt x="4115" y="820"/>
                    </a:lnTo>
                    <a:lnTo>
                      <a:pt x="4133" y="820"/>
                    </a:lnTo>
                    <a:lnTo>
                      <a:pt x="4172" y="801"/>
                    </a:lnTo>
                    <a:lnTo>
                      <a:pt x="4191" y="781"/>
                    </a:lnTo>
                    <a:lnTo>
                      <a:pt x="4191" y="762"/>
                    </a:lnTo>
                    <a:lnTo>
                      <a:pt x="4172" y="743"/>
                    </a:lnTo>
                    <a:lnTo>
                      <a:pt x="4172" y="725"/>
                    </a:lnTo>
                    <a:lnTo>
                      <a:pt x="4172" y="705"/>
                    </a:lnTo>
                    <a:lnTo>
                      <a:pt x="4172" y="686"/>
                    </a:lnTo>
                    <a:lnTo>
                      <a:pt x="4152" y="667"/>
                    </a:lnTo>
                    <a:lnTo>
                      <a:pt x="4152" y="648"/>
                    </a:lnTo>
                    <a:lnTo>
                      <a:pt x="4172" y="629"/>
                    </a:lnTo>
                    <a:lnTo>
                      <a:pt x="4172" y="610"/>
                    </a:lnTo>
                    <a:lnTo>
                      <a:pt x="4152" y="591"/>
                    </a:lnTo>
                    <a:lnTo>
                      <a:pt x="4152" y="572"/>
                    </a:lnTo>
                    <a:lnTo>
                      <a:pt x="4152" y="553"/>
                    </a:lnTo>
                    <a:lnTo>
                      <a:pt x="4152" y="534"/>
                    </a:lnTo>
                    <a:lnTo>
                      <a:pt x="4172" y="515"/>
                    </a:lnTo>
                    <a:lnTo>
                      <a:pt x="4210" y="458"/>
                    </a:lnTo>
                    <a:lnTo>
                      <a:pt x="4229" y="458"/>
                    </a:lnTo>
                    <a:lnTo>
                      <a:pt x="4229" y="476"/>
                    </a:lnTo>
                    <a:lnTo>
                      <a:pt x="4267" y="476"/>
                    </a:lnTo>
                    <a:lnTo>
                      <a:pt x="4324" y="515"/>
                    </a:lnTo>
                    <a:lnTo>
                      <a:pt x="4343" y="534"/>
                    </a:lnTo>
                    <a:lnTo>
                      <a:pt x="4362" y="553"/>
                    </a:lnTo>
                    <a:lnTo>
                      <a:pt x="4400" y="591"/>
                    </a:lnTo>
                    <a:lnTo>
                      <a:pt x="4419" y="648"/>
                    </a:lnTo>
                    <a:lnTo>
                      <a:pt x="4419" y="667"/>
                    </a:lnTo>
                    <a:lnTo>
                      <a:pt x="4438" y="667"/>
                    </a:lnTo>
                    <a:lnTo>
                      <a:pt x="4457" y="667"/>
                    </a:lnTo>
                    <a:lnTo>
                      <a:pt x="4496" y="667"/>
                    </a:lnTo>
                    <a:lnTo>
                      <a:pt x="4514" y="686"/>
                    </a:lnTo>
                    <a:lnTo>
                      <a:pt x="4533" y="686"/>
                    </a:lnTo>
                    <a:lnTo>
                      <a:pt x="4572" y="667"/>
                    </a:lnTo>
                    <a:lnTo>
                      <a:pt x="4591" y="667"/>
                    </a:lnTo>
                    <a:lnTo>
                      <a:pt x="4610" y="686"/>
                    </a:lnTo>
                    <a:lnTo>
                      <a:pt x="4610" y="667"/>
                    </a:lnTo>
                    <a:lnTo>
                      <a:pt x="4629" y="667"/>
                    </a:lnTo>
                    <a:lnTo>
                      <a:pt x="4629" y="648"/>
                    </a:lnTo>
                    <a:lnTo>
                      <a:pt x="4648" y="629"/>
                    </a:lnTo>
                    <a:lnTo>
                      <a:pt x="4667" y="610"/>
                    </a:lnTo>
                    <a:lnTo>
                      <a:pt x="4667" y="629"/>
                    </a:lnTo>
                    <a:lnTo>
                      <a:pt x="4686" y="629"/>
                    </a:lnTo>
                    <a:lnTo>
                      <a:pt x="4686" y="667"/>
                    </a:lnTo>
                    <a:lnTo>
                      <a:pt x="4686" y="686"/>
                    </a:lnTo>
                    <a:lnTo>
                      <a:pt x="4724" y="725"/>
                    </a:lnTo>
                    <a:lnTo>
                      <a:pt x="4724" y="743"/>
                    </a:lnTo>
                    <a:lnTo>
                      <a:pt x="4705" y="762"/>
                    </a:lnTo>
                    <a:lnTo>
                      <a:pt x="4686" y="801"/>
                    </a:lnTo>
                    <a:lnTo>
                      <a:pt x="4686" y="839"/>
                    </a:lnTo>
                    <a:lnTo>
                      <a:pt x="4667" y="896"/>
                    </a:lnTo>
                    <a:lnTo>
                      <a:pt x="4648" y="915"/>
                    </a:lnTo>
                    <a:lnTo>
                      <a:pt x="4629" y="934"/>
                    </a:lnTo>
                    <a:lnTo>
                      <a:pt x="4610" y="953"/>
                    </a:lnTo>
                    <a:lnTo>
                      <a:pt x="4610" y="972"/>
                    </a:lnTo>
                    <a:lnTo>
                      <a:pt x="4629" y="972"/>
                    </a:lnTo>
                    <a:lnTo>
                      <a:pt x="4629" y="991"/>
                    </a:lnTo>
                    <a:lnTo>
                      <a:pt x="4648" y="972"/>
                    </a:lnTo>
                    <a:lnTo>
                      <a:pt x="4667" y="953"/>
                    </a:lnTo>
                    <a:lnTo>
                      <a:pt x="4705" y="934"/>
                    </a:lnTo>
                    <a:lnTo>
                      <a:pt x="4724" y="934"/>
                    </a:lnTo>
                    <a:lnTo>
                      <a:pt x="4724" y="915"/>
                    </a:lnTo>
                    <a:lnTo>
                      <a:pt x="4743" y="915"/>
                    </a:lnTo>
                    <a:lnTo>
                      <a:pt x="4743" y="896"/>
                    </a:lnTo>
                    <a:lnTo>
                      <a:pt x="4762" y="877"/>
                    </a:lnTo>
                    <a:lnTo>
                      <a:pt x="4762" y="857"/>
                    </a:lnTo>
                    <a:lnTo>
                      <a:pt x="4781" y="857"/>
                    </a:lnTo>
                    <a:lnTo>
                      <a:pt x="4838" y="877"/>
                    </a:lnTo>
                    <a:lnTo>
                      <a:pt x="4914" y="877"/>
                    </a:lnTo>
                    <a:lnTo>
                      <a:pt x="4934" y="877"/>
                    </a:lnTo>
                    <a:lnTo>
                      <a:pt x="4972" y="857"/>
                    </a:lnTo>
                    <a:lnTo>
                      <a:pt x="4990" y="839"/>
                    </a:lnTo>
                    <a:lnTo>
                      <a:pt x="5010" y="820"/>
                    </a:lnTo>
                    <a:lnTo>
                      <a:pt x="5010" y="801"/>
                    </a:lnTo>
                    <a:lnTo>
                      <a:pt x="5010" y="781"/>
                    </a:lnTo>
                    <a:lnTo>
                      <a:pt x="5029" y="781"/>
                    </a:lnTo>
                    <a:lnTo>
                      <a:pt x="5048" y="762"/>
                    </a:lnTo>
                    <a:lnTo>
                      <a:pt x="5067" y="743"/>
                    </a:lnTo>
                    <a:lnTo>
                      <a:pt x="5067" y="725"/>
                    </a:lnTo>
                    <a:lnTo>
                      <a:pt x="5086" y="725"/>
                    </a:lnTo>
                    <a:lnTo>
                      <a:pt x="5086" y="705"/>
                    </a:lnTo>
                    <a:lnTo>
                      <a:pt x="5105" y="705"/>
                    </a:lnTo>
                    <a:lnTo>
                      <a:pt x="5105" y="686"/>
                    </a:lnTo>
                    <a:lnTo>
                      <a:pt x="5143" y="686"/>
                    </a:lnTo>
                    <a:lnTo>
                      <a:pt x="5162" y="686"/>
                    </a:lnTo>
                    <a:lnTo>
                      <a:pt x="5200" y="686"/>
                    </a:lnTo>
                    <a:lnTo>
                      <a:pt x="5219" y="686"/>
                    </a:lnTo>
                    <a:lnTo>
                      <a:pt x="5257" y="667"/>
                    </a:lnTo>
                    <a:lnTo>
                      <a:pt x="5276" y="629"/>
                    </a:lnTo>
                    <a:lnTo>
                      <a:pt x="5295" y="629"/>
                    </a:lnTo>
                    <a:lnTo>
                      <a:pt x="5295" y="610"/>
                    </a:lnTo>
                    <a:lnTo>
                      <a:pt x="5315" y="610"/>
                    </a:lnTo>
                    <a:lnTo>
                      <a:pt x="5334" y="610"/>
                    </a:lnTo>
                    <a:lnTo>
                      <a:pt x="5334" y="591"/>
                    </a:lnTo>
                    <a:lnTo>
                      <a:pt x="5353" y="591"/>
                    </a:lnTo>
                    <a:lnTo>
                      <a:pt x="5353" y="572"/>
                    </a:lnTo>
                    <a:lnTo>
                      <a:pt x="5371" y="553"/>
                    </a:lnTo>
                    <a:lnTo>
                      <a:pt x="5410" y="515"/>
                    </a:lnTo>
                    <a:lnTo>
                      <a:pt x="5410" y="496"/>
                    </a:lnTo>
                    <a:lnTo>
                      <a:pt x="5429" y="496"/>
                    </a:lnTo>
                    <a:lnTo>
                      <a:pt x="5429" y="476"/>
                    </a:lnTo>
                    <a:lnTo>
                      <a:pt x="5448" y="476"/>
                    </a:lnTo>
                    <a:lnTo>
                      <a:pt x="5467" y="476"/>
                    </a:lnTo>
                    <a:lnTo>
                      <a:pt x="5486" y="476"/>
                    </a:lnTo>
                    <a:lnTo>
                      <a:pt x="5505" y="476"/>
                    </a:lnTo>
                    <a:lnTo>
                      <a:pt x="5524" y="476"/>
                    </a:lnTo>
                    <a:lnTo>
                      <a:pt x="5543" y="476"/>
                    </a:lnTo>
                    <a:lnTo>
                      <a:pt x="5734" y="362"/>
                    </a:lnTo>
                    <a:lnTo>
                      <a:pt x="5772" y="344"/>
                    </a:lnTo>
                    <a:lnTo>
                      <a:pt x="5772" y="324"/>
                    </a:lnTo>
                    <a:lnTo>
                      <a:pt x="5772" y="305"/>
                    </a:lnTo>
                    <a:lnTo>
                      <a:pt x="5791" y="286"/>
                    </a:lnTo>
                    <a:lnTo>
                      <a:pt x="5791" y="267"/>
                    </a:lnTo>
                    <a:lnTo>
                      <a:pt x="5810" y="267"/>
                    </a:lnTo>
                    <a:lnTo>
                      <a:pt x="5905" y="210"/>
                    </a:lnTo>
                    <a:lnTo>
                      <a:pt x="5924" y="191"/>
                    </a:lnTo>
                    <a:lnTo>
                      <a:pt x="5943" y="172"/>
                    </a:lnTo>
                    <a:lnTo>
                      <a:pt x="5962" y="153"/>
                    </a:lnTo>
                    <a:lnTo>
                      <a:pt x="6001" y="134"/>
                    </a:lnTo>
                    <a:lnTo>
                      <a:pt x="6019" y="115"/>
                    </a:lnTo>
                    <a:lnTo>
                      <a:pt x="6038" y="115"/>
                    </a:lnTo>
                    <a:lnTo>
                      <a:pt x="6133" y="77"/>
                    </a:lnTo>
                    <a:lnTo>
                      <a:pt x="6191" y="58"/>
                    </a:lnTo>
                    <a:lnTo>
                      <a:pt x="6210" y="39"/>
                    </a:lnTo>
                    <a:lnTo>
                      <a:pt x="6229" y="39"/>
                    </a:lnTo>
                    <a:lnTo>
                      <a:pt x="6248" y="19"/>
                    </a:lnTo>
                    <a:lnTo>
                      <a:pt x="6267" y="19"/>
                    </a:lnTo>
                    <a:lnTo>
                      <a:pt x="6286" y="19"/>
                    </a:lnTo>
                    <a:lnTo>
                      <a:pt x="6305" y="19"/>
                    </a:lnTo>
                    <a:lnTo>
                      <a:pt x="6324" y="19"/>
                    </a:lnTo>
                    <a:lnTo>
                      <a:pt x="6343" y="19"/>
                    </a:lnTo>
                    <a:lnTo>
                      <a:pt x="6362" y="19"/>
                    </a:lnTo>
                    <a:lnTo>
                      <a:pt x="6362" y="0"/>
                    </a:lnTo>
                    <a:lnTo>
                      <a:pt x="6381" y="19"/>
                    </a:lnTo>
                    <a:lnTo>
                      <a:pt x="6400" y="39"/>
                    </a:lnTo>
                    <a:lnTo>
                      <a:pt x="6419" y="39"/>
                    </a:lnTo>
                    <a:lnTo>
                      <a:pt x="6438" y="39"/>
                    </a:lnTo>
                    <a:lnTo>
                      <a:pt x="6458" y="39"/>
                    </a:lnTo>
                    <a:lnTo>
                      <a:pt x="6477" y="39"/>
                    </a:lnTo>
                    <a:lnTo>
                      <a:pt x="6495" y="39"/>
                    </a:lnTo>
                    <a:lnTo>
                      <a:pt x="6514" y="39"/>
                    </a:lnTo>
                    <a:lnTo>
                      <a:pt x="6514" y="58"/>
                    </a:lnTo>
                    <a:lnTo>
                      <a:pt x="6534" y="58"/>
                    </a:lnTo>
                    <a:lnTo>
                      <a:pt x="6553" y="58"/>
                    </a:lnTo>
                    <a:lnTo>
                      <a:pt x="6553" y="39"/>
                    </a:lnTo>
                    <a:lnTo>
                      <a:pt x="6572" y="39"/>
                    </a:lnTo>
                    <a:lnTo>
                      <a:pt x="6591" y="58"/>
                    </a:lnTo>
                    <a:lnTo>
                      <a:pt x="6610" y="77"/>
                    </a:lnTo>
                    <a:lnTo>
                      <a:pt x="6629" y="77"/>
                    </a:lnTo>
                    <a:lnTo>
                      <a:pt x="6648" y="77"/>
                    </a:lnTo>
                    <a:lnTo>
                      <a:pt x="6667" y="77"/>
                    </a:lnTo>
                    <a:lnTo>
                      <a:pt x="6686" y="77"/>
                    </a:lnTo>
                    <a:lnTo>
                      <a:pt x="6705" y="77"/>
                    </a:lnTo>
                    <a:lnTo>
                      <a:pt x="6724" y="77"/>
                    </a:lnTo>
                    <a:lnTo>
                      <a:pt x="6724" y="95"/>
                    </a:lnTo>
                    <a:lnTo>
                      <a:pt x="6743" y="95"/>
                    </a:lnTo>
                    <a:lnTo>
                      <a:pt x="6762" y="115"/>
                    </a:lnTo>
                    <a:lnTo>
                      <a:pt x="6743" y="134"/>
                    </a:lnTo>
                    <a:lnTo>
                      <a:pt x="6724" y="153"/>
                    </a:lnTo>
                    <a:lnTo>
                      <a:pt x="6724" y="191"/>
                    </a:lnTo>
                    <a:lnTo>
                      <a:pt x="6705" y="229"/>
                    </a:lnTo>
                    <a:lnTo>
                      <a:pt x="6686" y="267"/>
                    </a:lnTo>
                    <a:lnTo>
                      <a:pt x="6686" y="286"/>
                    </a:lnTo>
                    <a:lnTo>
                      <a:pt x="6667" y="324"/>
                    </a:lnTo>
                    <a:lnTo>
                      <a:pt x="6686" y="324"/>
                    </a:lnTo>
                    <a:lnTo>
                      <a:pt x="6686" y="344"/>
                    </a:lnTo>
                    <a:lnTo>
                      <a:pt x="6686" y="362"/>
                    </a:lnTo>
                    <a:lnTo>
                      <a:pt x="6686" y="381"/>
                    </a:lnTo>
                    <a:lnTo>
                      <a:pt x="6686" y="400"/>
                    </a:lnTo>
                    <a:lnTo>
                      <a:pt x="6686" y="420"/>
                    </a:lnTo>
                    <a:lnTo>
                      <a:pt x="6705" y="420"/>
                    </a:lnTo>
                    <a:lnTo>
                      <a:pt x="6705" y="439"/>
                    </a:lnTo>
                    <a:lnTo>
                      <a:pt x="6724" y="439"/>
                    </a:lnTo>
                    <a:lnTo>
                      <a:pt x="6819" y="458"/>
                    </a:lnTo>
                    <a:lnTo>
                      <a:pt x="6819" y="476"/>
                    </a:lnTo>
                    <a:lnTo>
                      <a:pt x="6839" y="476"/>
                    </a:lnTo>
                    <a:lnTo>
                      <a:pt x="6839" y="496"/>
                    </a:lnTo>
                    <a:lnTo>
                      <a:pt x="7048" y="534"/>
                    </a:lnTo>
                    <a:lnTo>
                      <a:pt x="7086" y="534"/>
                    </a:lnTo>
                    <a:lnTo>
                      <a:pt x="7086" y="515"/>
                    </a:lnTo>
                    <a:lnTo>
                      <a:pt x="7105" y="515"/>
                    </a:lnTo>
                    <a:lnTo>
                      <a:pt x="7105" y="496"/>
                    </a:lnTo>
                    <a:lnTo>
                      <a:pt x="7124" y="496"/>
                    </a:lnTo>
                    <a:lnTo>
                      <a:pt x="7124" y="476"/>
                    </a:lnTo>
                    <a:lnTo>
                      <a:pt x="7124" y="458"/>
                    </a:lnTo>
                    <a:lnTo>
                      <a:pt x="7143" y="458"/>
                    </a:lnTo>
                    <a:lnTo>
                      <a:pt x="7238" y="400"/>
                    </a:lnTo>
                    <a:lnTo>
                      <a:pt x="7276" y="400"/>
                    </a:lnTo>
                    <a:lnTo>
                      <a:pt x="7296" y="400"/>
                    </a:lnTo>
                    <a:lnTo>
                      <a:pt x="7296" y="381"/>
                    </a:lnTo>
                    <a:lnTo>
                      <a:pt x="7334" y="381"/>
                    </a:lnTo>
                    <a:lnTo>
                      <a:pt x="7352" y="381"/>
                    </a:lnTo>
                    <a:lnTo>
                      <a:pt x="7372" y="400"/>
                    </a:lnTo>
                    <a:lnTo>
                      <a:pt x="7391" y="400"/>
                    </a:lnTo>
                    <a:lnTo>
                      <a:pt x="7448" y="420"/>
                    </a:lnTo>
                    <a:lnTo>
                      <a:pt x="7467" y="420"/>
                    </a:lnTo>
                    <a:lnTo>
                      <a:pt x="7505" y="439"/>
                    </a:lnTo>
                    <a:lnTo>
                      <a:pt x="7524" y="439"/>
                    </a:lnTo>
                    <a:lnTo>
                      <a:pt x="7543" y="439"/>
                    </a:lnTo>
                    <a:lnTo>
                      <a:pt x="7562" y="439"/>
                    </a:lnTo>
                    <a:lnTo>
                      <a:pt x="7581" y="458"/>
                    </a:lnTo>
                    <a:lnTo>
                      <a:pt x="7581" y="476"/>
                    </a:lnTo>
                    <a:lnTo>
                      <a:pt x="7601" y="496"/>
                    </a:lnTo>
                    <a:lnTo>
                      <a:pt x="7677" y="553"/>
                    </a:lnTo>
                    <a:lnTo>
                      <a:pt x="7696" y="572"/>
                    </a:lnTo>
                    <a:lnTo>
                      <a:pt x="7733" y="610"/>
                    </a:lnTo>
                    <a:lnTo>
                      <a:pt x="7753" y="610"/>
                    </a:lnTo>
                    <a:lnTo>
                      <a:pt x="7791" y="648"/>
                    </a:lnTo>
                    <a:lnTo>
                      <a:pt x="7810" y="667"/>
                    </a:lnTo>
                    <a:lnTo>
                      <a:pt x="7829" y="686"/>
                    </a:lnTo>
                    <a:lnTo>
                      <a:pt x="7848" y="686"/>
                    </a:lnTo>
                    <a:lnTo>
                      <a:pt x="7867" y="686"/>
                    </a:lnTo>
                    <a:lnTo>
                      <a:pt x="7886" y="686"/>
                    </a:lnTo>
                    <a:lnTo>
                      <a:pt x="7905" y="686"/>
                    </a:lnTo>
                    <a:lnTo>
                      <a:pt x="7924" y="686"/>
                    </a:lnTo>
                    <a:lnTo>
                      <a:pt x="7943" y="705"/>
                    </a:lnTo>
                    <a:lnTo>
                      <a:pt x="7982" y="725"/>
                    </a:lnTo>
                    <a:lnTo>
                      <a:pt x="8000" y="743"/>
                    </a:lnTo>
                    <a:lnTo>
                      <a:pt x="8038" y="781"/>
                    </a:lnTo>
                    <a:lnTo>
                      <a:pt x="8153" y="820"/>
                    </a:lnTo>
                    <a:lnTo>
                      <a:pt x="8172" y="839"/>
                    </a:lnTo>
                    <a:lnTo>
                      <a:pt x="8191" y="839"/>
                    </a:lnTo>
                    <a:lnTo>
                      <a:pt x="8248" y="857"/>
                    </a:lnTo>
                    <a:lnTo>
                      <a:pt x="8267" y="839"/>
                    </a:lnTo>
                    <a:lnTo>
                      <a:pt x="8286" y="857"/>
                    </a:lnTo>
                    <a:lnTo>
                      <a:pt x="8305" y="877"/>
                    </a:lnTo>
                    <a:lnTo>
                      <a:pt x="8324" y="877"/>
                    </a:lnTo>
                    <a:lnTo>
                      <a:pt x="8324" y="896"/>
                    </a:lnTo>
                    <a:lnTo>
                      <a:pt x="8343" y="896"/>
                    </a:lnTo>
                    <a:lnTo>
                      <a:pt x="8343" y="915"/>
                    </a:lnTo>
                    <a:lnTo>
                      <a:pt x="8363" y="915"/>
                    </a:lnTo>
                    <a:lnTo>
                      <a:pt x="8381" y="915"/>
                    </a:lnTo>
                    <a:lnTo>
                      <a:pt x="8400" y="915"/>
                    </a:lnTo>
                    <a:lnTo>
                      <a:pt x="8419" y="915"/>
                    </a:lnTo>
                    <a:lnTo>
                      <a:pt x="8439" y="896"/>
                    </a:lnTo>
                    <a:lnTo>
                      <a:pt x="8458" y="896"/>
                    </a:lnTo>
                    <a:lnTo>
                      <a:pt x="8476" y="915"/>
                    </a:lnTo>
                    <a:lnTo>
                      <a:pt x="8495" y="915"/>
                    </a:lnTo>
                    <a:lnTo>
                      <a:pt x="8515" y="896"/>
                    </a:lnTo>
                    <a:lnTo>
                      <a:pt x="8534" y="877"/>
                    </a:lnTo>
                    <a:lnTo>
                      <a:pt x="8553" y="877"/>
                    </a:lnTo>
                    <a:lnTo>
                      <a:pt x="8572" y="877"/>
                    </a:lnTo>
                    <a:lnTo>
                      <a:pt x="8572" y="857"/>
                    </a:lnTo>
                    <a:lnTo>
                      <a:pt x="8591" y="857"/>
                    </a:lnTo>
                    <a:lnTo>
                      <a:pt x="8610" y="857"/>
                    </a:lnTo>
                    <a:lnTo>
                      <a:pt x="8629" y="857"/>
                    </a:lnTo>
                    <a:lnTo>
                      <a:pt x="8896" y="1105"/>
                    </a:lnTo>
                    <a:lnTo>
                      <a:pt x="9029" y="1219"/>
                    </a:lnTo>
                    <a:lnTo>
                      <a:pt x="9067" y="1448"/>
                    </a:lnTo>
                    <a:lnTo>
                      <a:pt x="9067" y="1467"/>
                    </a:lnTo>
                    <a:lnTo>
                      <a:pt x="9105" y="1467"/>
                    </a:lnTo>
                    <a:lnTo>
                      <a:pt x="9143" y="1467"/>
                    </a:lnTo>
                    <a:lnTo>
                      <a:pt x="9181" y="1486"/>
                    </a:lnTo>
                    <a:lnTo>
                      <a:pt x="9201" y="1486"/>
                    </a:lnTo>
                    <a:lnTo>
                      <a:pt x="9220" y="1505"/>
                    </a:lnTo>
                    <a:lnTo>
                      <a:pt x="9238" y="1505"/>
                    </a:lnTo>
                    <a:lnTo>
                      <a:pt x="9277" y="1467"/>
                    </a:lnTo>
                    <a:lnTo>
                      <a:pt x="9315" y="1467"/>
                    </a:lnTo>
                    <a:lnTo>
                      <a:pt x="9353" y="1448"/>
                    </a:lnTo>
                    <a:lnTo>
                      <a:pt x="9372" y="1429"/>
                    </a:lnTo>
                    <a:lnTo>
                      <a:pt x="9391" y="1410"/>
                    </a:lnTo>
                    <a:lnTo>
                      <a:pt x="9410" y="1410"/>
                    </a:lnTo>
                    <a:lnTo>
                      <a:pt x="9410" y="1391"/>
                    </a:lnTo>
                    <a:lnTo>
                      <a:pt x="9429" y="1391"/>
                    </a:lnTo>
                    <a:lnTo>
                      <a:pt x="9448" y="1410"/>
                    </a:lnTo>
                    <a:lnTo>
                      <a:pt x="9467" y="1410"/>
                    </a:lnTo>
                    <a:lnTo>
                      <a:pt x="9486" y="1410"/>
                    </a:lnTo>
                    <a:lnTo>
                      <a:pt x="9505" y="1410"/>
                    </a:lnTo>
                    <a:lnTo>
                      <a:pt x="9524" y="1410"/>
                    </a:lnTo>
                    <a:lnTo>
                      <a:pt x="9543" y="1410"/>
                    </a:lnTo>
                    <a:lnTo>
                      <a:pt x="9562" y="1410"/>
                    </a:lnTo>
                    <a:lnTo>
                      <a:pt x="9562" y="1429"/>
                    </a:lnTo>
                    <a:lnTo>
                      <a:pt x="9582" y="1429"/>
                    </a:lnTo>
                    <a:lnTo>
                      <a:pt x="9600" y="1467"/>
                    </a:lnTo>
                    <a:lnTo>
                      <a:pt x="9619" y="1467"/>
                    </a:lnTo>
                    <a:lnTo>
                      <a:pt x="9638" y="1448"/>
                    </a:lnTo>
                    <a:lnTo>
                      <a:pt x="9658" y="1448"/>
                    </a:lnTo>
                    <a:lnTo>
                      <a:pt x="9677" y="1429"/>
                    </a:lnTo>
                    <a:lnTo>
                      <a:pt x="9696" y="1429"/>
                    </a:lnTo>
                    <a:lnTo>
                      <a:pt x="9696" y="1448"/>
                    </a:lnTo>
                    <a:lnTo>
                      <a:pt x="9714" y="1448"/>
                    </a:lnTo>
                    <a:lnTo>
                      <a:pt x="9753" y="1467"/>
                    </a:lnTo>
                    <a:lnTo>
                      <a:pt x="9772" y="1486"/>
                    </a:lnTo>
                    <a:lnTo>
                      <a:pt x="9791" y="1505"/>
                    </a:lnTo>
                    <a:lnTo>
                      <a:pt x="9791" y="1524"/>
                    </a:lnTo>
                    <a:lnTo>
                      <a:pt x="9810" y="1524"/>
                    </a:lnTo>
                    <a:lnTo>
                      <a:pt x="9810" y="1505"/>
                    </a:lnTo>
                    <a:lnTo>
                      <a:pt x="9829" y="1505"/>
                    </a:lnTo>
                    <a:lnTo>
                      <a:pt x="9848" y="1505"/>
                    </a:lnTo>
                    <a:lnTo>
                      <a:pt x="9867" y="1505"/>
                    </a:lnTo>
                    <a:lnTo>
                      <a:pt x="9867" y="1486"/>
                    </a:lnTo>
                    <a:lnTo>
                      <a:pt x="9867" y="1505"/>
                    </a:lnTo>
                    <a:lnTo>
                      <a:pt x="9943" y="1524"/>
                    </a:lnTo>
                    <a:lnTo>
                      <a:pt x="9981" y="1543"/>
                    </a:lnTo>
                    <a:lnTo>
                      <a:pt x="10000" y="1543"/>
                    </a:lnTo>
                    <a:lnTo>
                      <a:pt x="10019" y="1543"/>
                    </a:lnTo>
                    <a:lnTo>
                      <a:pt x="10039" y="1543"/>
                    </a:lnTo>
                    <a:lnTo>
                      <a:pt x="10077" y="1543"/>
                    </a:lnTo>
                    <a:lnTo>
                      <a:pt x="10095" y="1543"/>
                    </a:lnTo>
                    <a:lnTo>
                      <a:pt x="10115" y="1543"/>
                    </a:lnTo>
                    <a:lnTo>
                      <a:pt x="10115" y="1563"/>
                    </a:lnTo>
                    <a:lnTo>
                      <a:pt x="10115" y="1582"/>
                    </a:lnTo>
                    <a:lnTo>
                      <a:pt x="10134" y="1582"/>
                    </a:lnTo>
                    <a:lnTo>
                      <a:pt x="10153" y="1600"/>
                    </a:lnTo>
                    <a:lnTo>
                      <a:pt x="10134" y="1600"/>
                    </a:lnTo>
                    <a:lnTo>
                      <a:pt x="10153" y="1619"/>
                    </a:lnTo>
                    <a:lnTo>
                      <a:pt x="10172" y="1600"/>
                    </a:lnTo>
                    <a:lnTo>
                      <a:pt x="10191" y="1600"/>
                    </a:lnTo>
                    <a:lnTo>
                      <a:pt x="10191" y="1619"/>
                    </a:lnTo>
                    <a:lnTo>
                      <a:pt x="10210" y="1619"/>
                    </a:lnTo>
                    <a:lnTo>
                      <a:pt x="10229" y="1639"/>
                    </a:lnTo>
                    <a:lnTo>
                      <a:pt x="10248" y="1658"/>
                    </a:lnTo>
                    <a:lnTo>
                      <a:pt x="10267" y="1677"/>
                    </a:lnTo>
                    <a:lnTo>
                      <a:pt x="10267" y="1696"/>
                    </a:lnTo>
                    <a:lnTo>
                      <a:pt x="10305" y="1715"/>
                    </a:lnTo>
                    <a:lnTo>
                      <a:pt x="10324" y="1715"/>
                    </a:lnTo>
                    <a:lnTo>
                      <a:pt x="10344" y="1715"/>
                    </a:lnTo>
                    <a:lnTo>
                      <a:pt x="10362" y="1715"/>
                    </a:lnTo>
                    <a:lnTo>
                      <a:pt x="10381" y="1715"/>
                    </a:lnTo>
                    <a:lnTo>
                      <a:pt x="10381" y="1734"/>
                    </a:lnTo>
                    <a:lnTo>
                      <a:pt x="10381" y="1753"/>
                    </a:lnTo>
                    <a:lnTo>
                      <a:pt x="10400" y="1753"/>
                    </a:lnTo>
                    <a:lnTo>
                      <a:pt x="10400" y="1772"/>
                    </a:lnTo>
                    <a:lnTo>
                      <a:pt x="10420" y="1772"/>
                    </a:lnTo>
                    <a:lnTo>
                      <a:pt x="10420" y="1791"/>
                    </a:lnTo>
                    <a:lnTo>
                      <a:pt x="10420" y="1810"/>
                    </a:lnTo>
                    <a:lnTo>
                      <a:pt x="10439" y="1829"/>
                    </a:lnTo>
                    <a:lnTo>
                      <a:pt x="10439" y="1848"/>
                    </a:lnTo>
                    <a:lnTo>
                      <a:pt x="10420" y="1867"/>
                    </a:lnTo>
                    <a:lnTo>
                      <a:pt x="10400" y="1886"/>
                    </a:lnTo>
                    <a:lnTo>
                      <a:pt x="10400" y="1905"/>
                    </a:lnTo>
                    <a:lnTo>
                      <a:pt x="10381" y="1924"/>
                    </a:lnTo>
                    <a:lnTo>
                      <a:pt x="10381" y="1944"/>
                    </a:lnTo>
                    <a:lnTo>
                      <a:pt x="10381" y="1962"/>
                    </a:lnTo>
                    <a:lnTo>
                      <a:pt x="10381" y="1981"/>
                    </a:lnTo>
                    <a:lnTo>
                      <a:pt x="10381" y="2000"/>
                    </a:lnTo>
                    <a:lnTo>
                      <a:pt x="10362" y="2020"/>
                    </a:lnTo>
                    <a:lnTo>
                      <a:pt x="10344" y="2039"/>
                    </a:lnTo>
                    <a:lnTo>
                      <a:pt x="10324" y="2058"/>
                    </a:lnTo>
                    <a:lnTo>
                      <a:pt x="10248" y="2096"/>
                    </a:lnTo>
                    <a:lnTo>
                      <a:pt x="10191" y="2210"/>
                    </a:lnTo>
                    <a:lnTo>
                      <a:pt x="10172" y="2210"/>
                    </a:lnTo>
                    <a:lnTo>
                      <a:pt x="10172" y="2229"/>
                    </a:lnTo>
                    <a:lnTo>
                      <a:pt x="10172" y="2248"/>
                    </a:lnTo>
                    <a:lnTo>
                      <a:pt x="10153" y="2248"/>
                    </a:lnTo>
                    <a:lnTo>
                      <a:pt x="10134" y="2248"/>
                    </a:lnTo>
                    <a:lnTo>
                      <a:pt x="10115" y="2248"/>
                    </a:lnTo>
                    <a:lnTo>
                      <a:pt x="10077" y="2267"/>
                    </a:lnTo>
                    <a:lnTo>
                      <a:pt x="10058" y="2267"/>
                    </a:lnTo>
                    <a:lnTo>
                      <a:pt x="10058" y="2286"/>
                    </a:lnTo>
                    <a:lnTo>
                      <a:pt x="10058" y="2305"/>
                    </a:lnTo>
                    <a:lnTo>
                      <a:pt x="10058" y="2343"/>
                    </a:lnTo>
                    <a:lnTo>
                      <a:pt x="10058" y="2381"/>
                    </a:lnTo>
                    <a:lnTo>
                      <a:pt x="10039" y="2439"/>
                    </a:lnTo>
                    <a:lnTo>
                      <a:pt x="10039" y="2457"/>
                    </a:lnTo>
                    <a:lnTo>
                      <a:pt x="10058" y="2477"/>
                    </a:lnTo>
                    <a:lnTo>
                      <a:pt x="10077" y="2477"/>
                    </a:lnTo>
                    <a:lnTo>
                      <a:pt x="10077" y="2496"/>
                    </a:lnTo>
                    <a:lnTo>
                      <a:pt x="10077" y="2515"/>
                    </a:lnTo>
                    <a:lnTo>
                      <a:pt x="10077" y="2534"/>
                    </a:lnTo>
                    <a:lnTo>
                      <a:pt x="10058" y="2553"/>
                    </a:lnTo>
                    <a:lnTo>
                      <a:pt x="10039" y="2553"/>
                    </a:lnTo>
                    <a:lnTo>
                      <a:pt x="10039" y="2572"/>
                    </a:lnTo>
                    <a:lnTo>
                      <a:pt x="10019" y="2572"/>
                    </a:lnTo>
                    <a:lnTo>
                      <a:pt x="10000" y="2572"/>
                    </a:lnTo>
                    <a:lnTo>
                      <a:pt x="9924" y="2572"/>
                    </a:lnTo>
                    <a:lnTo>
                      <a:pt x="9886" y="2572"/>
                    </a:lnTo>
                    <a:lnTo>
                      <a:pt x="9867" y="2553"/>
                    </a:lnTo>
                    <a:lnTo>
                      <a:pt x="9867" y="2572"/>
                    </a:lnTo>
                    <a:lnTo>
                      <a:pt x="9848" y="2572"/>
                    </a:lnTo>
                    <a:lnTo>
                      <a:pt x="9848" y="2591"/>
                    </a:lnTo>
                    <a:lnTo>
                      <a:pt x="9829" y="2610"/>
                    </a:lnTo>
                    <a:lnTo>
                      <a:pt x="9810" y="2629"/>
                    </a:lnTo>
                    <a:lnTo>
                      <a:pt x="9791" y="2743"/>
                    </a:lnTo>
                    <a:lnTo>
                      <a:pt x="9772" y="2782"/>
                    </a:lnTo>
                    <a:lnTo>
                      <a:pt x="9772" y="2801"/>
                    </a:lnTo>
                    <a:lnTo>
                      <a:pt x="9772" y="2820"/>
                    </a:lnTo>
                    <a:lnTo>
                      <a:pt x="9772" y="2858"/>
                    </a:lnTo>
                    <a:lnTo>
                      <a:pt x="9791" y="2877"/>
                    </a:lnTo>
                    <a:lnTo>
                      <a:pt x="9772" y="2896"/>
                    </a:lnTo>
                    <a:lnTo>
                      <a:pt x="9772" y="2915"/>
                    </a:lnTo>
                    <a:lnTo>
                      <a:pt x="9772" y="2934"/>
                    </a:lnTo>
                    <a:lnTo>
                      <a:pt x="9772" y="2953"/>
                    </a:lnTo>
                    <a:lnTo>
                      <a:pt x="9753" y="2972"/>
                    </a:lnTo>
                    <a:lnTo>
                      <a:pt x="9753" y="2991"/>
                    </a:lnTo>
                    <a:lnTo>
                      <a:pt x="9734" y="2991"/>
                    </a:lnTo>
                    <a:lnTo>
                      <a:pt x="9734" y="3048"/>
                    </a:lnTo>
                    <a:lnTo>
                      <a:pt x="9734" y="3067"/>
                    </a:lnTo>
                    <a:lnTo>
                      <a:pt x="9734" y="3086"/>
                    </a:lnTo>
                    <a:lnTo>
                      <a:pt x="9753" y="3086"/>
                    </a:lnTo>
                    <a:lnTo>
                      <a:pt x="9772" y="3086"/>
                    </a:lnTo>
                    <a:lnTo>
                      <a:pt x="9772" y="3067"/>
                    </a:lnTo>
                    <a:lnTo>
                      <a:pt x="9791" y="3048"/>
                    </a:lnTo>
                    <a:lnTo>
                      <a:pt x="9810" y="3048"/>
                    </a:lnTo>
                    <a:lnTo>
                      <a:pt x="9829" y="3048"/>
                    </a:lnTo>
                    <a:lnTo>
                      <a:pt x="9829" y="3067"/>
                    </a:lnTo>
                    <a:lnTo>
                      <a:pt x="9810" y="3086"/>
                    </a:lnTo>
                    <a:lnTo>
                      <a:pt x="9810" y="3105"/>
                    </a:lnTo>
                    <a:lnTo>
                      <a:pt x="9829" y="3105"/>
                    </a:lnTo>
                    <a:lnTo>
                      <a:pt x="9848" y="3105"/>
                    </a:lnTo>
                    <a:lnTo>
                      <a:pt x="9848" y="3124"/>
                    </a:lnTo>
                    <a:lnTo>
                      <a:pt x="9867" y="3124"/>
                    </a:lnTo>
                    <a:lnTo>
                      <a:pt x="9867" y="3143"/>
                    </a:lnTo>
                    <a:lnTo>
                      <a:pt x="9848" y="3182"/>
                    </a:lnTo>
                    <a:lnTo>
                      <a:pt x="9848" y="3200"/>
                    </a:lnTo>
                    <a:lnTo>
                      <a:pt x="9848" y="3219"/>
                    </a:lnTo>
                    <a:lnTo>
                      <a:pt x="9848" y="3239"/>
                    </a:lnTo>
                    <a:lnTo>
                      <a:pt x="9867" y="3239"/>
                    </a:lnTo>
                    <a:lnTo>
                      <a:pt x="9886" y="3239"/>
                    </a:lnTo>
                    <a:lnTo>
                      <a:pt x="9905" y="3239"/>
                    </a:lnTo>
                    <a:lnTo>
                      <a:pt x="9924" y="3239"/>
                    </a:lnTo>
                    <a:lnTo>
                      <a:pt x="9943" y="3258"/>
                    </a:lnTo>
                    <a:lnTo>
                      <a:pt x="9943" y="3296"/>
                    </a:lnTo>
                    <a:lnTo>
                      <a:pt x="9963" y="3315"/>
                    </a:lnTo>
                    <a:lnTo>
                      <a:pt x="10000" y="3334"/>
                    </a:lnTo>
                    <a:lnTo>
                      <a:pt x="10019" y="3353"/>
                    </a:lnTo>
                    <a:lnTo>
                      <a:pt x="10019" y="3372"/>
                    </a:lnTo>
                    <a:lnTo>
                      <a:pt x="10039" y="3391"/>
                    </a:lnTo>
                    <a:lnTo>
                      <a:pt x="10077" y="3410"/>
                    </a:lnTo>
                    <a:lnTo>
                      <a:pt x="10095" y="3410"/>
                    </a:lnTo>
                    <a:lnTo>
                      <a:pt x="10115" y="3448"/>
                    </a:lnTo>
                    <a:lnTo>
                      <a:pt x="10134" y="3467"/>
                    </a:lnTo>
                    <a:lnTo>
                      <a:pt x="10134" y="3486"/>
                    </a:lnTo>
                    <a:lnTo>
                      <a:pt x="10134" y="3505"/>
                    </a:lnTo>
                    <a:lnTo>
                      <a:pt x="10134" y="3524"/>
                    </a:lnTo>
                    <a:lnTo>
                      <a:pt x="10115" y="3544"/>
                    </a:lnTo>
                    <a:lnTo>
                      <a:pt x="10095" y="3563"/>
                    </a:lnTo>
                    <a:lnTo>
                      <a:pt x="10095" y="3581"/>
                    </a:lnTo>
                    <a:lnTo>
                      <a:pt x="10095" y="3600"/>
                    </a:lnTo>
                    <a:lnTo>
                      <a:pt x="10115" y="3658"/>
                    </a:lnTo>
                    <a:lnTo>
                      <a:pt x="10095" y="3639"/>
                    </a:lnTo>
                    <a:lnTo>
                      <a:pt x="10077" y="3639"/>
                    </a:lnTo>
                    <a:lnTo>
                      <a:pt x="10077" y="3620"/>
                    </a:lnTo>
                    <a:lnTo>
                      <a:pt x="10058" y="3620"/>
                    </a:lnTo>
                    <a:lnTo>
                      <a:pt x="10039" y="3620"/>
                    </a:lnTo>
                    <a:lnTo>
                      <a:pt x="10019" y="3620"/>
                    </a:lnTo>
                    <a:lnTo>
                      <a:pt x="10000" y="3600"/>
                    </a:lnTo>
                    <a:lnTo>
                      <a:pt x="9981" y="3600"/>
                    </a:lnTo>
                    <a:lnTo>
                      <a:pt x="9963" y="3581"/>
                    </a:lnTo>
                    <a:lnTo>
                      <a:pt x="9924" y="3563"/>
                    </a:lnTo>
                    <a:lnTo>
                      <a:pt x="9905" y="3563"/>
                    </a:lnTo>
                    <a:lnTo>
                      <a:pt x="9905" y="3544"/>
                    </a:lnTo>
                    <a:lnTo>
                      <a:pt x="9886" y="3544"/>
                    </a:lnTo>
                    <a:lnTo>
                      <a:pt x="9886" y="3563"/>
                    </a:lnTo>
                    <a:lnTo>
                      <a:pt x="9886" y="3581"/>
                    </a:lnTo>
                    <a:lnTo>
                      <a:pt x="9886" y="3600"/>
                    </a:lnTo>
                    <a:lnTo>
                      <a:pt x="9867" y="3600"/>
                    </a:lnTo>
                    <a:lnTo>
                      <a:pt x="9848" y="3600"/>
                    </a:lnTo>
                    <a:lnTo>
                      <a:pt x="9829" y="3581"/>
                    </a:lnTo>
                    <a:lnTo>
                      <a:pt x="9829" y="3563"/>
                    </a:lnTo>
                    <a:lnTo>
                      <a:pt x="9810" y="3563"/>
                    </a:lnTo>
                    <a:lnTo>
                      <a:pt x="9772" y="3581"/>
                    </a:lnTo>
                    <a:lnTo>
                      <a:pt x="9753" y="3581"/>
                    </a:lnTo>
                    <a:lnTo>
                      <a:pt x="9714" y="3620"/>
                    </a:lnTo>
                    <a:lnTo>
                      <a:pt x="9696" y="3620"/>
                    </a:lnTo>
                    <a:lnTo>
                      <a:pt x="9677" y="3620"/>
                    </a:lnTo>
                    <a:lnTo>
                      <a:pt x="9658" y="3620"/>
                    </a:lnTo>
                    <a:lnTo>
                      <a:pt x="9638" y="3620"/>
                    </a:lnTo>
                    <a:lnTo>
                      <a:pt x="9619" y="3620"/>
                    </a:lnTo>
                    <a:lnTo>
                      <a:pt x="9600" y="3639"/>
                    </a:lnTo>
                    <a:lnTo>
                      <a:pt x="9582" y="3639"/>
                    </a:lnTo>
                    <a:lnTo>
                      <a:pt x="9562" y="3639"/>
                    </a:lnTo>
                    <a:lnTo>
                      <a:pt x="9543" y="3639"/>
                    </a:lnTo>
                    <a:lnTo>
                      <a:pt x="9524" y="3639"/>
                    </a:lnTo>
                    <a:lnTo>
                      <a:pt x="9505" y="3639"/>
                    </a:lnTo>
                    <a:lnTo>
                      <a:pt x="9486" y="3639"/>
                    </a:lnTo>
                    <a:lnTo>
                      <a:pt x="9467" y="3639"/>
                    </a:lnTo>
                    <a:lnTo>
                      <a:pt x="9467" y="3620"/>
                    </a:lnTo>
                    <a:lnTo>
                      <a:pt x="9448" y="3620"/>
                    </a:lnTo>
                    <a:lnTo>
                      <a:pt x="9448" y="3639"/>
                    </a:lnTo>
                    <a:lnTo>
                      <a:pt x="9582" y="3753"/>
                    </a:lnTo>
                    <a:lnTo>
                      <a:pt x="9582" y="3772"/>
                    </a:lnTo>
                    <a:lnTo>
                      <a:pt x="9582" y="3791"/>
                    </a:lnTo>
                    <a:lnTo>
                      <a:pt x="9582" y="3810"/>
                    </a:lnTo>
                    <a:lnTo>
                      <a:pt x="9582" y="3829"/>
                    </a:lnTo>
                    <a:lnTo>
                      <a:pt x="9562" y="3829"/>
                    </a:lnTo>
                    <a:lnTo>
                      <a:pt x="9562" y="3810"/>
                    </a:lnTo>
                    <a:lnTo>
                      <a:pt x="9524" y="3810"/>
                    </a:lnTo>
                    <a:lnTo>
                      <a:pt x="9505" y="3810"/>
                    </a:lnTo>
                    <a:lnTo>
                      <a:pt x="9486" y="3791"/>
                    </a:lnTo>
                    <a:lnTo>
                      <a:pt x="9467" y="3772"/>
                    </a:lnTo>
                    <a:lnTo>
                      <a:pt x="9448" y="3772"/>
                    </a:lnTo>
                    <a:lnTo>
                      <a:pt x="9429" y="3772"/>
                    </a:lnTo>
                    <a:lnTo>
                      <a:pt x="9410" y="3791"/>
                    </a:lnTo>
                    <a:lnTo>
                      <a:pt x="9353" y="3848"/>
                    </a:lnTo>
                    <a:lnTo>
                      <a:pt x="9334" y="3848"/>
                    </a:lnTo>
                    <a:lnTo>
                      <a:pt x="9315" y="3848"/>
                    </a:lnTo>
                    <a:lnTo>
                      <a:pt x="9296" y="3867"/>
                    </a:lnTo>
                    <a:lnTo>
                      <a:pt x="9277" y="3905"/>
                    </a:lnTo>
                    <a:lnTo>
                      <a:pt x="9257" y="3925"/>
                    </a:lnTo>
                    <a:lnTo>
                      <a:pt x="9238" y="3943"/>
                    </a:lnTo>
                    <a:lnTo>
                      <a:pt x="9238" y="3962"/>
                    </a:lnTo>
                    <a:lnTo>
                      <a:pt x="9238" y="3981"/>
                    </a:lnTo>
                    <a:lnTo>
                      <a:pt x="9257" y="4001"/>
                    </a:lnTo>
                    <a:lnTo>
                      <a:pt x="9257" y="4020"/>
                    </a:lnTo>
                    <a:lnTo>
                      <a:pt x="9238" y="4057"/>
                    </a:lnTo>
                    <a:lnTo>
                      <a:pt x="9257" y="4057"/>
                    </a:lnTo>
                    <a:lnTo>
                      <a:pt x="9296" y="4020"/>
                    </a:lnTo>
                    <a:lnTo>
                      <a:pt x="9296" y="4039"/>
                    </a:lnTo>
                    <a:lnTo>
                      <a:pt x="9315" y="4039"/>
                    </a:lnTo>
                    <a:lnTo>
                      <a:pt x="9334" y="4057"/>
                    </a:lnTo>
                    <a:lnTo>
                      <a:pt x="9353" y="4057"/>
                    </a:lnTo>
                    <a:lnTo>
                      <a:pt x="9353" y="4077"/>
                    </a:lnTo>
                    <a:lnTo>
                      <a:pt x="9372" y="4096"/>
                    </a:lnTo>
                    <a:lnTo>
                      <a:pt x="9372" y="4115"/>
                    </a:lnTo>
                    <a:lnTo>
                      <a:pt x="9372" y="4134"/>
                    </a:lnTo>
                    <a:lnTo>
                      <a:pt x="9372" y="4153"/>
                    </a:lnTo>
                    <a:lnTo>
                      <a:pt x="9372" y="4210"/>
                    </a:lnTo>
                    <a:lnTo>
                      <a:pt x="9353" y="4248"/>
                    </a:lnTo>
                    <a:lnTo>
                      <a:pt x="9353" y="4306"/>
                    </a:lnTo>
                    <a:lnTo>
                      <a:pt x="9353" y="4324"/>
                    </a:lnTo>
                    <a:lnTo>
                      <a:pt x="9372" y="4324"/>
                    </a:lnTo>
                    <a:lnTo>
                      <a:pt x="9410" y="4324"/>
                    </a:lnTo>
                    <a:lnTo>
                      <a:pt x="9429" y="4324"/>
                    </a:lnTo>
                    <a:lnTo>
                      <a:pt x="9429" y="4343"/>
                    </a:lnTo>
                    <a:lnTo>
                      <a:pt x="9448" y="4362"/>
                    </a:lnTo>
                    <a:lnTo>
                      <a:pt x="9448" y="4420"/>
                    </a:lnTo>
                    <a:lnTo>
                      <a:pt x="9448" y="4438"/>
                    </a:lnTo>
                    <a:lnTo>
                      <a:pt x="9448" y="4458"/>
                    </a:lnTo>
                    <a:lnTo>
                      <a:pt x="9429" y="4458"/>
                    </a:lnTo>
                    <a:lnTo>
                      <a:pt x="9429" y="4477"/>
                    </a:lnTo>
                    <a:lnTo>
                      <a:pt x="9410" y="4477"/>
                    </a:lnTo>
                    <a:lnTo>
                      <a:pt x="9391" y="4477"/>
                    </a:lnTo>
                    <a:lnTo>
                      <a:pt x="9296" y="4496"/>
                    </a:lnTo>
                    <a:lnTo>
                      <a:pt x="9277" y="4477"/>
                    </a:lnTo>
                    <a:lnTo>
                      <a:pt x="9277" y="4458"/>
                    </a:lnTo>
                    <a:lnTo>
                      <a:pt x="9257" y="4458"/>
                    </a:lnTo>
                    <a:lnTo>
                      <a:pt x="9238" y="4458"/>
                    </a:lnTo>
                    <a:lnTo>
                      <a:pt x="9220" y="4458"/>
                    </a:lnTo>
                    <a:lnTo>
                      <a:pt x="9181" y="4458"/>
                    </a:lnTo>
                    <a:lnTo>
                      <a:pt x="9181" y="4477"/>
                    </a:lnTo>
                    <a:lnTo>
                      <a:pt x="9162" y="4477"/>
                    </a:lnTo>
                    <a:lnTo>
                      <a:pt x="9162" y="4496"/>
                    </a:lnTo>
                    <a:lnTo>
                      <a:pt x="9143" y="4496"/>
                    </a:lnTo>
                    <a:lnTo>
                      <a:pt x="9143" y="4515"/>
                    </a:lnTo>
                    <a:lnTo>
                      <a:pt x="9162" y="4515"/>
                    </a:lnTo>
                    <a:lnTo>
                      <a:pt x="9181" y="4534"/>
                    </a:lnTo>
                    <a:lnTo>
                      <a:pt x="9181" y="4553"/>
                    </a:lnTo>
                    <a:lnTo>
                      <a:pt x="9201" y="4553"/>
                    </a:lnTo>
                    <a:lnTo>
                      <a:pt x="9220" y="4572"/>
                    </a:lnTo>
                    <a:lnTo>
                      <a:pt x="9220" y="4553"/>
                    </a:lnTo>
                    <a:lnTo>
                      <a:pt x="9238" y="4553"/>
                    </a:lnTo>
                    <a:lnTo>
                      <a:pt x="9257" y="4553"/>
                    </a:lnTo>
                    <a:lnTo>
                      <a:pt x="9277" y="4553"/>
                    </a:lnTo>
                    <a:lnTo>
                      <a:pt x="9296" y="4572"/>
                    </a:lnTo>
                    <a:lnTo>
                      <a:pt x="9315" y="4572"/>
                    </a:lnTo>
                    <a:lnTo>
                      <a:pt x="9315" y="4591"/>
                    </a:lnTo>
                    <a:lnTo>
                      <a:pt x="9315" y="4610"/>
                    </a:lnTo>
                    <a:lnTo>
                      <a:pt x="9334" y="4629"/>
                    </a:lnTo>
                    <a:lnTo>
                      <a:pt x="9353" y="4629"/>
                    </a:lnTo>
                    <a:lnTo>
                      <a:pt x="9334" y="4648"/>
                    </a:lnTo>
                    <a:lnTo>
                      <a:pt x="9315" y="4687"/>
                    </a:lnTo>
                    <a:lnTo>
                      <a:pt x="9315" y="4705"/>
                    </a:lnTo>
                    <a:lnTo>
                      <a:pt x="9334" y="4705"/>
                    </a:lnTo>
                    <a:lnTo>
                      <a:pt x="9353" y="4724"/>
                    </a:lnTo>
                    <a:lnTo>
                      <a:pt x="9410" y="4763"/>
                    </a:lnTo>
                    <a:lnTo>
                      <a:pt x="9410" y="4782"/>
                    </a:lnTo>
                    <a:lnTo>
                      <a:pt x="9429" y="4801"/>
                    </a:lnTo>
                    <a:lnTo>
                      <a:pt x="9429" y="4819"/>
                    </a:lnTo>
                    <a:lnTo>
                      <a:pt x="9429" y="4858"/>
                    </a:lnTo>
                    <a:lnTo>
                      <a:pt x="9429" y="4896"/>
                    </a:lnTo>
                    <a:lnTo>
                      <a:pt x="9429" y="4915"/>
                    </a:lnTo>
                    <a:lnTo>
                      <a:pt x="9429" y="4934"/>
                    </a:lnTo>
                    <a:lnTo>
                      <a:pt x="9448" y="4934"/>
                    </a:lnTo>
                    <a:lnTo>
                      <a:pt x="9448" y="4953"/>
                    </a:lnTo>
                    <a:lnTo>
                      <a:pt x="9429" y="4972"/>
                    </a:lnTo>
                    <a:lnTo>
                      <a:pt x="9429" y="5010"/>
                    </a:lnTo>
                    <a:lnTo>
                      <a:pt x="9410" y="5067"/>
                    </a:lnTo>
                    <a:lnTo>
                      <a:pt x="9410" y="5086"/>
                    </a:lnTo>
                    <a:lnTo>
                      <a:pt x="9410" y="5105"/>
                    </a:lnTo>
                    <a:lnTo>
                      <a:pt x="9410" y="5124"/>
                    </a:lnTo>
                    <a:lnTo>
                      <a:pt x="9391" y="5144"/>
                    </a:lnTo>
                    <a:lnTo>
                      <a:pt x="9372" y="5144"/>
                    </a:lnTo>
                    <a:lnTo>
                      <a:pt x="9372" y="5163"/>
                    </a:lnTo>
                    <a:lnTo>
                      <a:pt x="9353" y="5163"/>
                    </a:lnTo>
                    <a:lnTo>
                      <a:pt x="9353" y="5144"/>
                    </a:lnTo>
                    <a:lnTo>
                      <a:pt x="9334" y="5144"/>
                    </a:lnTo>
                    <a:lnTo>
                      <a:pt x="9334" y="5163"/>
                    </a:lnTo>
                    <a:lnTo>
                      <a:pt x="9334" y="5200"/>
                    </a:lnTo>
                    <a:lnTo>
                      <a:pt x="9353" y="5200"/>
                    </a:lnTo>
                    <a:lnTo>
                      <a:pt x="9334" y="5200"/>
                    </a:lnTo>
                    <a:lnTo>
                      <a:pt x="9334" y="5220"/>
                    </a:lnTo>
                    <a:lnTo>
                      <a:pt x="9315" y="5239"/>
                    </a:lnTo>
                    <a:lnTo>
                      <a:pt x="9296" y="5258"/>
                    </a:lnTo>
                    <a:lnTo>
                      <a:pt x="9277" y="5258"/>
                    </a:lnTo>
                    <a:lnTo>
                      <a:pt x="9277" y="5277"/>
                    </a:lnTo>
                    <a:lnTo>
                      <a:pt x="9257" y="5277"/>
                    </a:lnTo>
                    <a:lnTo>
                      <a:pt x="9238" y="5296"/>
                    </a:lnTo>
                    <a:lnTo>
                      <a:pt x="9220" y="5315"/>
                    </a:lnTo>
                    <a:lnTo>
                      <a:pt x="9220" y="5334"/>
                    </a:lnTo>
                    <a:lnTo>
                      <a:pt x="9201" y="5429"/>
                    </a:lnTo>
                    <a:lnTo>
                      <a:pt x="9201" y="5448"/>
                    </a:lnTo>
                    <a:lnTo>
                      <a:pt x="9201" y="5467"/>
                    </a:lnTo>
                    <a:lnTo>
                      <a:pt x="9201" y="5505"/>
                    </a:lnTo>
                    <a:lnTo>
                      <a:pt x="9201" y="5525"/>
                    </a:lnTo>
                    <a:lnTo>
                      <a:pt x="9181" y="5525"/>
                    </a:lnTo>
                    <a:lnTo>
                      <a:pt x="9162" y="5544"/>
                    </a:lnTo>
                    <a:lnTo>
                      <a:pt x="9143" y="5562"/>
                    </a:lnTo>
                    <a:lnTo>
                      <a:pt x="9124" y="5562"/>
                    </a:lnTo>
                    <a:lnTo>
                      <a:pt x="9105" y="5562"/>
                    </a:lnTo>
                    <a:lnTo>
                      <a:pt x="9105" y="5581"/>
                    </a:lnTo>
                    <a:lnTo>
                      <a:pt x="9086" y="5601"/>
                    </a:lnTo>
                    <a:lnTo>
                      <a:pt x="9086" y="5620"/>
                    </a:lnTo>
                    <a:lnTo>
                      <a:pt x="9086" y="5639"/>
                    </a:lnTo>
                    <a:lnTo>
                      <a:pt x="9086" y="5658"/>
                    </a:lnTo>
                    <a:lnTo>
                      <a:pt x="9067" y="5715"/>
                    </a:lnTo>
                    <a:lnTo>
                      <a:pt x="9048" y="5753"/>
                    </a:lnTo>
                    <a:lnTo>
                      <a:pt x="9048" y="5772"/>
                    </a:lnTo>
                    <a:lnTo>
                      <a:pt x="9029" y="5829"/>
                    </a:lnTo>
                    <a:lnTo>
                      <a:pt x="9029" y="5848"/>
                    </a:lnTo>
                    <a:lnTo>
                      <a:pt x="9010" y="5848"/>
                    </a:lnTo>
                    <a:lnTo>
                      <a:pt x="8991" y="5867"/>
                    </a:lnTo>
                    <a:lnTo>
                      <a:pt x="8972" y="5867"/>
                    </a:lnTo>
                    <a:lnTo>
                      <a:pt x="8705" y="5848"/>
                    </a:lnTo>
                    <a:lnTo>
                      <a:pt x="8686" y="5848"/>
                    </a:lnTo>
                    <a:lnTo>
                      <a:pt x="8686" y="5867"/>
                    </a:lnTo>
                    <a:lnTo>
                      <a:pt x="8667" y="5867"/>
                    </a:lnTo>
                    <a:lnTo>
                      <a:pt x="8667" y="5886"/>
                    </a:lnTo>
                    <a:lnTo>
                      <a:pt x="8648" y="5924"/>
                    </a:lnTo>
                    <a:lnTo>
                      <a:pt x="8648" y="5943"/>
                    </a:lnTo>
                    <a:lnTo>
                      <a:pt x="8610" y="5962"/>
                    </a:lnTo>
                    <a:lnTo>
                      <a:pt x="8591" y="5962"/>
                    </a:lnTo>
                    <a:lnTo>
                      <a:pt x="8591" y="5982"/>
                    </a:lnTo>
                    <a:lnTo>
                      <a:pt x="8572" y="5982"/>
                    </a:lnTo>
                    <a:lnTo>
                      <a:pt x="8572" y="6001"/>
                    </a:lnTo>
                    <a:lnTo>
                      <a:pt x="8572" y="6020"/>
                    </a:lnTo>
                    <a:lnTo>
                      <a:pt x="8572" y="6038"/>
                    </a:lnTo>
                    <a:lnTo>
                      <a:pt x="8591" y="6038"/>
                    </a:lnTo>
                    <a:lnTo>
                      <a:pt x="8591" y="6058"/>
                    </a:lnTo>
                    <a:lnTo>
                      <a:pt x="8629" y="6077"/>
                    </a:lnTo>
                    <a:lnTo>
                      <a:pt x="8610" y="6115"/>
                    </a:lnTo>
                    <a:lnTo>
                      <a:pt x="8610" y="6153"/>
                    </a:lnTo>
                    <a:lnTo>
                      <a:pt x="8629" y="6172"/>
                    </a:lnTo>
                    <a:lnTo>
                      <a:pt x="8629" y="6191"/>
                    </a:lnTo>
                    <a:lnTo>
                      <a:pt x="8610" y="6191"/>
                    </a:lnTo>
                    <a:lnTo>
                      <a:pt x="8610" y="6210"/>
                    </a:lnTo>
                    <a:lnTo>
                      <a:pt x="8591" y="6248"/>
                    </a:lnTo>
                    <a:lnTo>
                      <a:pt x="8572" y="6267"/>
                    </a:lnTo>
                    <a:lnTo>
                      <a:pt x="8572" y="6287"/>
                    </a:lnTo>
                    <a:lnTo>
                      <a:pt x="8591" y="6287"/>
                    </a:lnTo>
                    <a:lnTo>
                      <a:pt x="8591" y="6267"/>
                    </a:lnTo>
                    <a:lnTo>
                      <a:pt x="8610" y="6267"/>
                    </a:lnTo>
                    <a:lnTo>
                      <a:pt x="8610" y="6287"/>
                    </a:lnTo>
                    <a:lnTo>
                      <a:pt x="8591" y="6324"/>
                    </a:lnTo>
                    <a:lnTo>
                      <a:pt x="8591" y="6343"/>
                    </a:lnTo>
                    <a:lnTo>
                      <a:pt x="8572" y="6382"/>
                    </a:lnTo>
                    <a:lnTo>
                      <a:pt x="8553" y="6382"/>
                    </a:lnTo>
                    <a:lnTo>
                      <a:pt x="8553" y="6401"/>
                    </a:lnTo>
                    <a:lnTo>
                      <a:pt x="8553" y="6419"/>
                    </a:lnTo>
                    <a:lnTo>
                      <a:pt x="8572" y="6419"/>
                    </a:lnTo>
                    <a:lnTo>
                      <a:pt x="8553" y="6439"/>
                    </a:lnTo>
                    <a:lnTo>
                      <a:pt x="8534" y="6439"/>
                    </a:lnTo>
                    <a:lnTo>
                      <a:pt x="8515" y="6439"/>
                    </a:lnTo>
                    <a:lnTo>
                      <a:pt x="8515" y="6458"/>
                    </a:lnTo>
                    <a:lnTo>
                      <a:pt x="8495" y="6477"/>
                    </a:lnTo>
                    <a:lnTo>
                      <a:pt x="8515" y="6477"/>
                    </a:lnTo>
                    <a:lnTo>
                      <a:pt x="8495" y="6496"/>
                    </a:lnTo>
                    <a:lnTo>
                      <a:pt x="8495" y="6515"/>
                    </a:lnTo>
                    <a:lnTo>
                      <a:pt x="8476" y="6553"/>
                    </a:lnTo>
                    <a:lnTo>
                      <a:pt x="8458" y="6572"/>
                    </a:lnTo>
                    <a:lnTo>
                      <a:pt x="8439" y="6572"/>
                    </a:lnTo>
                    <a:lnTo>
                      <a:pt x="8419" y="6572"/>
                    </a:lnTo>
                    <a:lnTo>
                      <a:pt x="8400" y="6572"/>
                    </a:lnTo>
                    <a:lnTo>
                      <a:pt x="8381" y="6572"/>
                    </a:lnTo>
                    <a:lnTo>
                      <a:pt x="8363" y="6572"/>
                    </a:lnTo>
                    <a:lnTo>
                      <a:pt x="8343" y="6572"/>
                    </a:lnTo>
                    <a:lnTo>
                      <a:pt x="8324" y="6591"/>
                    </a:lnTo>
                    <a:lnTo>
                      <a:pt x="8305" y="6591"/>
                    </a:lnTo>
                    <a:lnTo>
                      <a:pt x="8305" y="6610"/>
                    </a:lnTo>
                    <a:lnTo>
                      <a:pt x="8305" y="6629"/>
                    </a:lnTo>
                    <a:lnTo>
                      <a:pt x="8324" y="6648"/>
                    </a:lnTo>
                    <a:lnTo>
                      <a:pt x="8343" y="6648"/>
                    </a:lnTo>
                    <a:lnTo>
                      <a:pt x="8343" y="6668"/>
                    </a:lnTo>
                    <a:lnTo>
                      <a:pt x="8324" y="6705"/>
                    </a:lnTo>
                    <a:lnTo>
                      <a:pt x="8305" y="6724"/>
                    </a:lnTo>
                    <a:lnTo>
                      <a:pt x="8305" y="6744"/>
                    </a:lnTo>
                    <a:lnTo>
                      <a:pt x="8286" y="6763"/>
                    </a:lnTo>
                    <a:lnTo>
                      <a:pt x="8286" y="6782"/>
                    </a:lnTo>
                    <a:lnTo>
                      <a:pt x="8267" y="6800"/>
                    </a:lnTo>
                    <a:lnTo>
                      <a:pt x="8267" y="6820"/>
                    </a:lnTo>
                    <a:lnTo>
                      <a:pt x="8267" y="6839"/>
                    </a:lnTo>
                    <a:lnTo>
                      <a:pt x="8267" y="6858"/>
                    </a:lnTo>
                    <a:lnTo>
                      <a:pt x="8248" y="6915"/>
                    </a:lnTo>
                    <a:lnTo>
                      <a:pt x="8229" y="6934"/>
                    </a:lnTo>
                    <a:lnTo>
                      <a:pt x="8229" y="6991"/>
                    </a:lnTo>
                    <a:lnTo>
                      <a:pt x="8172" y="7029"/>
                    </a:lnTo>
                    <a:lnTo>
                      <a:pt x="8153" y="7048"/>
                    </a:lnTo>
                    <a:lnTo>
                      <a:pt x="8153" y="7067"/>
                    </a:lnTo>
                    <a:lnTo>
                      <a:pt x="8153" y="7105"/>
                    </a:lnTo>
                    <a:lnTo>
                      <a:pt x="8153" y="7125"/>
                    </a:lnTo>
                    <a:lnTo>
                      <a:pt x="8153" y="7144"/>
                    </a:lnTo>
                    <a:lnTo>
                      <a:pt x="8114" y="7201"/>
                    </a:lnTo>
                    <a:lnTo>
                      <a:pt x="8096" y="7239"/>
                    </a:lnTo>
                    <a:lnTo>
                      <a:pt x="8096" y="7277"/>
                    </a:lnTo>
                    <a:lnTo>
                      <a:pt x="8114" y="7277"/>
                    </a:lnTo>
                    <a:lnTo>
                      <a:pt x="8114" y="7296"/>
                    </a:lnTo>
                    <a:lnTo>
                      <a:pt x="8134" y="7296"/>
                    </a:lnTo>
                    <a:lnTo>
                      <a:pt x="8153" y="7296"/>
                    </a:lnTo>
                    <a:lnTo>
                      <a:pt x="8172" y="7296"/>
                    </a:lnTo>
                    <a:lnTo>
                      <a:pt x="8191" y="7315"/>
                    </a:lnTo>
                    <a:lnTo>
                      <a:pt x="8191" y="7334"/>
                    </a:lnTo>
                    <a:lnTo>
                      <a:pt x="8172" y="7372"/>
                    </a:lnTo>
                    <a:lnTo>
                      <a:pt x="8153" y="7391"/>
                    </a:lnTo>
                    <a:lnTo>
                      <a:pt x="8134" y="7391"/>
                    </a:lnTo>
                    <a:lnTo>
                      <a:pt x="8114" y="7391"/>
                    </a:lnTo>
                    <a:lnTo>
                      <a:pt x="8096" y="7391"/>
                    </a:lnTo>
                    <a:lnTo>
                      <a:pt x="8077" y="7410"/>
                    </a:lnTo>
                    <a:lnTo>
                      <a:pt x="8058" y="7410"/>
                    </a:lnTo>
                    <a:lnTo>
                      <a:pt x="8000" y="7429"/>
                    </a:lnTo>
                    <a:lnTo>
                      <a:pt x="7924" y="7486"/>
                    </a:lnTo>
                    <a:lnTo>
                      <a:pt x="7810" y="7525"/>
                    </a:lnTo>
                    <a:lnTo>
                      <a:pt x="7733" y="7562"/>
                    </a:lnTo>
                    <a:lnTo>
                      <a:pt x="7601" y="7620"/>
                    </a:lnTo>
                    <a:lnTo>
                      <a:pt x="7562" y="7658"/>
                    </a:lnTo>
                    <a:lnTo>
                      <a:pt x="7543" y="7658"/>
                    </a:lnTo>
                    <a:lnTo>
                      <a:pt x="7486" y="7658"/>
                    </a:lnTo>
                    <a:lnTo>
                      <a:pt x="7467" y="7677"/>
                    </a:lnTo>
                    <a:lnTo>
                      <a:pt x="7467" y="7696"/>
                    </a:lnTo>
                    <a:lnTo>
                      <a:pt x="7448" y="7715"/>
                    </a:lnTo>
                    <a:lnTo>
                      <a:pt x="7448" y="7734"/>
                    </a:lnTo>
                    <a:lnTo>
                      <a:pt x="7429" y="7734"/>
                    </a:lnTo>
                    <a:lnTo>
                      <a:pt x="7410" y="7715"/>
                    </a:lnTo>
                    <a:lnTo>
                      <a:pt x="7391" y="7734"/>
                    </a:lnTo>
                    <a:lnTo>
                      <a:pt x="7391" y="7753"/>
                    </a:lnTo>
                    <a:lnTo>
                      <a:pt x="7372" y="7753"/>
                    </a:lnTo>
                    <a:lnTo>
                      <a:pt x="7372" y="7734"/>
                    </a:lnTo>
                    <a:lnTo>
                      <a:pt x="7372" y="7715"/>
                    </a:lnTo>
                    <a:lnTo>
                      <a:pt x="7372" y="7696"/>
                    </a:lnTo>
                    <a:lnTo>
                      <a:pt x="7372" y="7677"/>
                    </a:lnTo>
                    <a:lnTo>
                      <a:pt x="7352" y="7677"/>
                    </a:lnTo>
                    <a:lnTo>
                      <a:pt x="7315" y="7677"/>
                    </a:lnTo>
                    <a:lnTo>
                      <a:pt x="7296" y="7677"/>
                    </a:lnTo>
                    <a:lnTo>
                      <a:pt x="7276" y="7677"/>
                    </a:lnTo>
                    <a:lnTo>
                      <a:pt x="7276" y="7658"/>
                    </a:lnTo>
                    <a:lnTo>
                      <a:pt x="7257" y="7658"/>
                    </a:lnTo>
                    <a:lnTo>
                      <a:pt x="7220" y="7658"/>
                    </a:lnTo>
                    <a:lnTo>
                      <a:pt x="7200" y="7658"/>
                    </a:lnTo>
                    <a:lnTo>
                      <a:pt x="7181" y="7658"/>
                    </a:lnTo>
                    <a:lnTo>
                      <a:pt x="7162" y="7658"/>
                    </a:lnTo>
                    <a:lnTo>
                      <a:pt x="7086" y="7696"/>
                    </a:lnTo>
                    <a:lnTo>
                      <a:pt x="7067" y="7715"/>
                    </a:lnTo>
                    <a:lnTo>
                      <a:pt x="7048" y="7715"/>
                    </a:lnTo>
                    <a:lnTo>
                      <a:pt x="7029" y="7715"/>
                    </a:lnTo>
                    <a:lnTo>
                      <a:pt x="7010" y="7715"/>
                    </a:lnTo>
                    <a:lnTo>
                      <a:pt x="6991" y="7715"/>
                    </a:lnTo>
                    <a:lnTo>
                      <a:pt x="6972" y="7715"/>
                    </a:lnTo>
                    <a:lnTo>
                      <a:pt x="6953" y="7696"/>
                    </a:lnTo>
                    <a:lnTo>
                      <a:pt x="6934" y="7715"/>
                    </a:lnTo>
                    <a:lnTo>
                      <a:pt x="6915" y="7715"/>
                    </a:lnTo>
                    <a:lnTo>
                      <a:pt x="6895" y="7696"/>
                    </a:lnTo>
                    <a:lnTo>
                      <a:pt x="6895" y="7715"/>
                    </a:lnTo>
                    <a:lnTo>
                      <a:pt x="6876" y="7715"/>
                    </a:lnTo>
                    <a:lnTo>
                      <a:pt x="6858" y="7715"/>
                    </a:lnTo>
                    <a:lnTo>
                      <a:pt x="6839" y="7715"/>
                    </a:lnTo>
                    <a:lnTo>
                      <a:pt x="6819" y="7715"/>
                    </a:lnTo>
                    <a:lnTo>
                      <a:pt x="6819" y="7734"/>
                    </a:lnTo>
                    <a:lnTo>
                      <a:pt x="6800" y="7734"/>
                    </a:lnTo>
                    <a:lnTo>
                      <a:pt x="6800" y="7715"/>
                    </a:lnTo>
                    <a:lnTo>
                      <a:pt x="6781" y="7715"/>
                    </a:lnTo>
                    <a:lnTo>
                      <a:pt x="6762" y="7715"/>
                    </a:lnTo>
                    <a:lnTo>
                      <a:pt x="6743" y="7715"/>
                    </a:lnTo>
                    <a:lnTo>
                      <a:pt x="6686" y="7734"/>
                    </a:lnTo>
                    <a:lnTo>
                      <a:pt x="6667" y="7753"/>
                    </a:lnTo>
                    <a:lnTo>
                      <a:pt x="6648" y="7772"/>
                    </a:lnTo>
                    <a:lnTo>
                      <a:pt x="6610" y="7772"/>
                    </a:lnTo>
                    <a:lnTo>
                      <a:pt x="6514" y="7810"/>
                    </a:lnTo>
                    <a:lnTo>
                      <a:pt x="6495" y="7810"/>
                    </a:lnTo>
                    <a:lnTo>
                      <a:pt x="6495" y="7829"/>
                    </a:lnTo>
                    <a:lnTo>
                      <a:pt x="6477" y="7829"/>
                    </a:lnTo>
                    <a:lnTo>
                      <a:pt x="6458" y="7848"/>
                    </a:lnTo>
                    <a:lnTo>
                      <a:pt x="6362" y="7905"/>
                    </a:lnTo>
                    <a:lnTo>
                      <a:pt x="6343" y="7905"/>
                    </a:lnTo>
                    <a:lnTo>
                      <a:pt x="6324" y="7905"/>
                    </a:lnTo>
                    <a:lnTo>
                      <a:pt x="6305" y="7905"/>
                    </a:lnTo>
                    <a:lnTo>
                      <a:pt x="6305" y="7887"/>
                    </a:lnTo>
                    <a:lnTo>
                      <a:pt x="6286" y="7887"/>
                    </a:lnTo>
                    <a:lnTo>
                      <a:pt x="6248" y="7905"/>
                    </a:lnTo>
                    <a:lnTo>
                      <a:pt x="6191" y="7905"/>
                    </a:lnTo>
                    <a:lnTo>
                      <a:pt x="6172" y="7905"/>
                    </a:lnTo>
                    <a:lnTo>
                      <a:pt x="6153" y="7905"/>
                    </a:lnTo>
                    <a:lnTo>
                      <a:pt x="6077" y="7943"/>
                    </a:lnTo>
                    <a:lnTo>
                      <a:pt x="6077" y="7963"/>
                    </a:lnTo>
                    <a:lnTo>
                      <a:pt x="6057" y="7963"/>
                    </a:lnTo>
                    <a:lnTo>
                      <a:pt x="6038" y="7963"/>
                    </a:lnTo>
                    <a:lnTo>
                      <a:pt x="6001" y="7963"/>
                    </a:lnTo>
                    <a:lnTo>
                      <a:pt x="5981" y="7982"/>
                    </a:lnTo>
                    <a:lnTo>
                      <a:pt x="5962" y="8019"/>
                    </a:lnTo>
                    <a:lnTo>
                      <a:pt x="5943" y="8019"/>
                    </a:lnTo>
                    <a:lnTo>
                      <a:pt x="5924" y="8019"/>
                    </a:lnTo>
                    <a:lnTo>
                      <a:pt x="5905" y="8019"/>
                    </a:lnTo>
                    <a:lnTo>
                      <a:pt x="5886" y="8019"/>
                    </a:lnTo>
                    <a:lnTo>
                      <a:pt x="5848" y="8019"/>
                    </a:lnTo>
                    <a:lnTo>
                      <a:pt x="5829" y="8039"/>
                    </a:lnTo>
                    <a:lnTo>
                      <a:pt x="5791" y="8058"/>
                    </a:lnTo>
                    <a:lnTo>
                      <a:pt x="5734" y="8096"/>
                    </a:lnTo>
                    <a:lnTo>
                      <a:pt x="5696" y="8115"/>
                    </a:lnTo>
                    <a:lnTo>
                      <a:pt x="5676" y="8096"/>
                    </a:lnTo>
                    <a:lnTo>
                      <a:pt x="5657" y="8096"/>
                    </a:lnTo>
                    <a:lnTo>
                      <a:pt x="5638" y="8115"/>
                    </a:lnTo>
                    <a:lnTo>
                      <a:pt x="5620" y="8115"/>
                    </a:lnTo>
                    <a:lnTo>
                      <a:pt x="5600" y="8115"/>
                    </a:lnTo>
                    <a:lnTo>
                      <a:pt x="5581" y="8115"/>
                    </a:lnTo>
                    <a:lnTo>
                      <a:pt x="5524" y="8153"/>
                    </a:lnTo>
                    <a:lnTo>
                      <a:pt x="5505" y="8153"/>
                    </a:lnTo>
                    <a:lnTo>
                      <a:pt x="5467" y="8191"/>
                    </a:lnTo>
                    <a:lnTo>
                      <a:pt x="5448" y="8191"/>
                    </a:lnTo>
                    <a:lnTo>
                      <a:pt x="5448" y="8210"/>
                    </a:lnTo>
                    <a:lnTo>
                      <a:pt x="5429" y="8210"/>
                    </a:lnTo>
                    <a:lnTo>
                      <a:pt x="5410" y="8229"/>
                    </a:lnTo>
                    <a:lnTo>
                      <a:pt x="5391" y="8229"/>
                    </a:lnTo>
                    <a:lnTo>
                      <a:pt x="5391" y="8248"/>
                    </a:lnTo>
                    <a:lnTo>
                      <a:pt x="5391" y="8268"/>
                    </a:lnTo>
                    <a:lnTo>
                      <a:pt x="5371" y="8268"/>
                    </a:lnTo>
                    <a:lnTo>
                      <a:pt x="5315" y="8286"/>
                    </a:lnTo>
                    <a:lnTo>
                      <a:pt x="5276" y="8305"/>
                    </a:lnTo>
                    <a:lnTo>
                      <a:pt x="5257" y="8305"/>
                    </a:lnTo>
                    <a:lnTo>
                      <a:pt x="5239" y="8305"/>
                    </a:lnTo>
                    <a:lnTo>
                      <a:pt x="5239" y="8286"/>
                    </a:lnTo>
                    <a:lnTo>
                      <a:pt x="5239" y="8268"/>
                    </a:lnTo>
                    <a:lnTo>
                      <a:pt x="5219" y="8268"/>
                    </a:lnTo>
                    <a:lnTo>
                      <a:pt x="5219" y="8248"/>
                    </a:lnTo>
                    <a:lnTo>
                      <a:pt x="5200" y="8248"/>
                    </a:lnTo>
                    <a:lnTo>
                      <a:pt x="5200" y="8268"/>
                    </a:lnTo>
                    <a:lnTo>
                      <a:pt x="5181" y="8286"/>
                    </a:lnTo>
                    <a:lnTo>
                      <a:pt x="5162" y="8305"/>
                    </a:lnTo>
                    <a:lnTo>
                      <a:pt x="5143" y="8305"/>
                    </a:lnTo>
                    <a:lnTo>
                      <a:pt x="5105" y="8305"/>
                    </a:lnTo>
                    <a:lnTo>
                      <a:pt x="5105" y="8286"/>
                    </a:lnTo>
                    <a:lnTo>
                      <a:pt x="5086" y="8286"/>
                    </a:lnTo>
                    <a:lnTo>
                      <a:pt x="5086" y="8268"/>
                    </a:lnTo>
                    <a:lnTo>
                      <a:pt x="5067" y="8286"/>
                    </a:lnTo>
                    <a:lnTo>
                      <a:pt x="5029" y="8305"/>
                    </a:lnTo>
                    <a:lnTo>
                      <a:pt x="5010" y="8305"/>
                    </a:lnTo>
                    <a:lnTo>
                      <a:pt x="4990" y="8305"/>
                    </a:lnTo>
                    <a:lnTo>
                      <a:pt x="4990" y="8286"/>
                    </a:lnTo>
                    <a:lnTo>
                      <a:pt x="5010" y="8268"/>
                    </a:lnTo>
                    <a:lnTo>
                      <a:pt x="5029" y="8248"/>
                    </a:lnTo>
                    <a:lnTo>
                      <a:pt x="5010" y="8248"/>
                    </a:lnTo>
                    <a:lnTo>
                      <a:pt x="4972" y="8248"/>
                    </a:lnTo>
                    <a:lnTo>
                      <a:pt x="4953" y="8248"/>
                    </a:lnTo>
                    <a:lnTo>
                      <a:pt x="4953" y="8268"/>
                    </a:lnTo>
                    <a:lnTo>
                      <a:pt x="4953" y="8286"/>
                    </a:lnTo>
                    <a:lnTo>
                      <a:pt x="4972" y="8286"/>
                    </a:lnTo>
                    <a:lnTo>
                      <a:pt x="4972" y="8305"/>
                    </a:lnTo>
                    <a:lnTo>
                      <a:pt x="4953" y="8305"/>
                    </a:lnTo>
                    <a:lnTo>
                      <a:pt x="4877" y="8363"/>
                    </a:lnTo>
                    <a:lnTo>
                      <a:pt x="4877" y="8382"/>
                    </a:lnTo>
                    <a:lnTo>
                      <a:pt x="4895" y="8382"/>
                    </a:lnTo>
                    <a:lnTo>
                      <a:pt x="4914" y="8382"/>
                    </a:lnTo>
                    <a:lnTo>
                      <a:pt x="4934" y="8382"/>
                    </a:lnTo>
                    <a:lnTo>
                      <a:pt x="4953" y="8382"/>
                    </a:lnTo>
                    <a:lnTo>
                      <a:pt x="4953" y="8400"/>
                    </a:lnTo>
                    <a:lnTo>
                      <a:pt x="4953" y="8420"/>
                    </a:lnTo>
                    <a:lnTo>
                      <a:pt x="4953" y="8439"/>
                    </a:lnTo>
                    <a:lnTo>
                      <a:pt x="4934" y="8458"/>
                    </a:lnTo>
                    <a:lnTo>
                      <a:pt x="4914" y="8458"/>
                    </a:lnTo>
                    <a:lnTo>
                      <a:pt x="4914" y="8477"/>
                    </a:lnTo>
                    <a:lnTo>
                      <a:pt x="4914" y="8496"/>
                    </a:lnTo>
                    <a:lnTo>
                      <a:pt x="4895" y="8515"/>
                    </a:lnTo>
                    <a:lnTo>
                      <a:pt x="4877" y="8515"/>
                    </a:lnTo>
                    <a:lnTo>
                      <a:pt x="4877" y="8496"/>
                    </a:lnTo>
                    <a:lnTo>
                      <a:pt x="4858" y="8496"/>
                    </a:lnTo>
                    <a:lnTo>
                      <a:pt x="4838" y="8496"/>
                    </a:lnTo>
                    <a:lnTo>
                      <a:pt x="4838" y="8515"/>
                    </a:lnTo>
                    <a:lnTo>
                      <a:pt x="4819" y="8515"/>
                    </a:lnTo>
                    <a:lnTo>
                      <a:pt x="4800" y="8515"/>
                    </a:lnTo>
                    <a:lnTo>
                      <a:pt x="4800" y="8496"/>
                    </a:lnTo>
                    <a:lnTo>
                      <a:pt x="4781" y="8496"/>
                    </a:lnTo>
                    <a:lnTo>
                      <a:pt x="4781" y="8477"/>
                    </a:lnTo>
                    <a:lnTo>
                      <a:pt x="4762" y="8477"/>
                    </a:lnTo>
                    <a:lnTo>
                      <a:pt x="4762" y="8496"/>
                    </a:lnTo>
                    <a:lnTo>
                      <a:pt x="4743" y="8496"/>
                    </a:lnTo>
                    <a:lnTo>
                      <a:pt x="4724" y="8496"/>
                    </a:lnTo>
                    <a:lnTo>
                      <a:pt x="4724" y="8515"/>
                    </a:lnTo>
                    <a:lnTo>
                      <a:pt x="4705" y="8515"/>
                    </a:lnTo>
                    <a:lnTo>
                      <a:pt x="4686" y="8534"/>
                    </a:lnTo>
                    <a:lnTo>
                      <a:pt x="4648" y="8534"/>
                    </a:lnTo>
                    <a:lnTo>
                      <a:pt x="4572" y="8553"/>
                    </a:lnTo>
                    <a:lnTo>
                      <a:pt x="4553" y="8553"/>
                    </a:lnTo>
                    <a:lnTo>
                      <a:pt x="4553" y="8534"/>
                    </a:lnTo>
                    <a:lnTo>
                      <a:pt x="4572" y="8534"/>
                    </a:lnTo>
                    <a:lnTo>
                      <a:pt x="4572" y="8515"/>
                    </a:lnTo>
                    <a:lnTo>
                      <a:pt x="4553" y="8515"/>
                    </a:lnTo>
                    <a:lnTo>
                      <a:pt x="4514" y="8515"/>
                    </a:lnTo>
                    <a:lnTo>
                      <a:pt x="4496" y="8534"/>
                    </a:lnTo>
                    <a:lnTo>
                      <a:pt x="4477" y="8534"/>
                    </a:lnTo>
                    <a:lnTo>
                      <a:pt x="4457" y="8534"/>
                    </a:lnTo>
                    <a:lnTo>
                      <a:pt x="4438" y="8534"/>
                    </a:lnTo>
                    <a:lnTo>
                      <a:pt x="4438" y="8553"/>
                    </a:lnTo>
                    <a:lnTo>
                      <a:pt x="4419" y="8534"/>
                    </a:lnTo>
                    <a:lnTo>
                      <a:pt x="4400" y="8534"/>
                    </a:lnTo>
                    <a:lnTo>
                      <a:pt x="4381" y="8534"/>
                    </a:lnTo>
                    <a:lnTo>
                      <a:pt x="4362" y="8534"/>
                    </a:lnTo>
                    <a:lnTo>
                      <a:pt x="4362" y="8515"/>
                    </a:lnTo>
                    <a:lnTo>
                      <a:pt x="4362" y="8496"/>
                    </a:lnTo>
                    <a:lnTo>
                      <a:pt x="4362" y="8477"/>
                    </a:lnTo>
                    <a:lnTo>
                      <a:pt x="4362" y="8458"/>
                    </a:lnTo>
                    <a:lnTo>
                      <a:pt x="4362" y="8439"/>
                    </a:lnTo>
                    <a:lnTo>
                      <a:pt x="4362" y="8420"/>
                    </a:lnTo>
                    <a:lnTo>
                      <a:pt x="4343" y="8400"/>
                    </a:lnTo>
                    <a:lnTo>
                      <a:pt x="4305" y="8382"/>
                    </a:lnTo>
                    <a:lnTo>
                      <a:pt x="4286" y="8363"/>
                    </a:lnTo>
                    <a:lnTo>
                      <a:pt x="4248" y="8344"/>
                    </a:lnTo>
                    <a:lnTo>
                      <a:pt x="4248" y="8324"/>
                    </a:lnTo>
                    <a:lnTo>
                      <a:pt x="4267" y="8324"/>
                    </a:lnTo>
                    <a:lnTo>
                      <a:pt x="4267" y="8305"/>
                    </a:lnTo>
                    <a:lnTo>
                      <a:pt x="4305" y="8286"/>
                    </a:lnTo>
                    <a:lnTo>
                      <a:pt x="4324" y="8286"/>
                    </a:lnTo>
                    <a:lnTo>
                      <a:pt x="4324" y="8268"/>
                    </a:lnTo>
                    <a:lnTo>
                      <a:pt x="4305" y="8248"/>
                    </a:lnTo>
                    <a:lnTo>
                      <a:pt x="4305" y="8229"/>
                    </a:lnTo>
                    <a:lnTo>
                      <a:pt x="4305" y="8210"/>
                    </a:lnTo>
                    <a:lnTo>
                      <a:pt x="4324" y="8210"/>
                    </a:lnTo>
                    <a:lnTo>
                      <a:pt x="4324" y="8191"/>
                    </a:lnTo>
                    <a:lnTo>
                      <a:pt x="4343" y="8191"/>
                    </a:lnTo>
                    <a:lnTo>
                      <a:pt x="4324" y="8191"/>
                    </a:lnTo>
                    <a:lnTo>
                      <a:pt x="4305" y="8191"/>
                    </a:lnTo>
                    <a:lnTo>
                      <a:pt x="4286" y="8172"/>
                    </a:lnTo>
                    <a:lnTo>
                      <a:pt x="4267" y="8172"/>
                    </a:lnTo>
                    <a:lnTo>
                      <a:pt x="4229" y="8153"/>
                    </a:lnTo>
                    <a:lnTo>
                      <a:pt x="4210" y="8134"/>
                    </a:lnTo>
                    <a:lnTo>
                      <a:pt x="4191" y="8134"/>
                    </a:lnTo>
                    <a:lnTo>
                      <a:pt x="4191" y="8115"/>
                    </a:lnTo>
                    <a:lnTo>
                      <a:pt x="4191" y="8096"/>
                    </a:lnTo>
                    <a:lnTo>
                      <a:pt x="4172" y="8096"/>
                    </a:lnTo>
                    <a:lnTo>
                      <a:pt x="4133" y="8077"/>
                    </a:lnTo>
                    <a:lnTo>
                      <a:pt x="4096" y="8058"/>
                    </a:lnTo>
                    <a:lnTo>
                      <a:pt x="4076" y="8058"/>
                    </a:lnTo>
                    <a:lnTo>
                      <a:pt x="4076" y="8039"/>
                    </a:lnTo>
                    <a:lnTo>
                      <a:pt x="4076" y="8019"/>
                    </a:lnTo>
                    <a:lnTo>
                      <a:pt x="4038" y="7982"/>
                    </a:lnTo>
                    <a:lnTo>
                      <a:pt x="4038" y="7963"/>
                    </a:lnTo>
                    <a:lnTo>
                      <a:pt x="4038" y="7943"/>
                    </a:lnTo>
                    <a:lnTo>
                      <a:pt x="4076" y="7867"/>
                    </a:lnTo>
                    <a:lnTo>
                      <a:pt x="4096" y="7829"/>
                    </a:lnTo>
                    <a:lnTo>
                      <a:pt x="4133" y="7791"/>
                    </a:lnTo>
                    <a:lnTo>
                      <a:pt x="4115" y="7753"/>
                    </a:lnTo>
                    <a:lnTo>
                      <a:pt x="4096" y="7753"/>
                    </a:lnTo>
                    <a:lnTo>
                      <a:pt x="4057" y="7734"/>
                    </a:lnTo>
                    <a:lnTo>
                      <a:pt x="4038" y="7734"/>
                    </a:lnTo>
                    <a:lnTo>
                      <a:pt x="4038" y="7715"/>
                    </a:lnTo>
                    <a:lnTo>
                      <a:pt x="4057" y="7715"/>
                    </a:lnTo>
                    <a:lnTo>
                      <a:pt x="4076" y="7715"/>
                    </a:lnTo>
                    <a:lnTo>
                      <a:pt x="4076" y="7696"/>
                    </a:lnTo>
                    <a:lnTo>
                      <a:pt x="4076" y="7677"/>
                    </a:lnTo>
                    <a:lnTo>
                      <a:pt x="4076" y="7658"/>
                    </a:lnTo>
                    <a:lnTo>
                      <a:pt x="4096" y="7658"/>
                    </a:lnTo>
                    <a:lnTo>
                      <a:pt x="4115" y="7658"/>
                    </a:lnTo>
                    <a:lnTo>
                      <a:pt x="4115" y="7639"/>
                    </a:lnTo>
                    <a:lnTo>
                      <a:pt x="4096" y="7620"/>
                    </a:lnTo>
                    <a:lnTo>
                      <a:pt x="4076" y="7562"/>
                    </a:lnTo>
                    <a:lnTo>
                      <a:pt x="4076" y="7543"/>
                    </a:lnTo>
                    <a:lnTo>
                      <a:pt x="4096" y="7525"/>
                    </a:lnTo>
                    <a:lnTo>
                      <a:pt x="4096" y="7506"/>
                    </a:lnTo>
                    <a:lnTo>
                      <a:pt x="4076" y="7506"/>
                    </a:lnTo>
                    <a:lnTo>
                      <a:pt x="4076" y="7486"/>
                    </a:lnTo>
                    <a:lnTo>
                      <a:pt x="4076" y="7467"/>
                    </a:lnTo>
                    <a:lnTo>
                      <a:pt x="4076" y="7448"/>
                    </a:lnTo>
                    <a:lnTo>
                      <a:pt x="4096" y="7429"/>
                    </a:lnTo>
                    <a:lnTo>
                      <a:pt x="4115" y="7429"/>
                    </a:lnTo>
                    <a:lnTo>
                      <a:pt x="4133" y="7334"/>
                    </a:lnTo>
                    <a:lnTo>
                      <a:pt x="4152" y="7334"/>
                    </a:lnTo>
                    <a:lnTo>
                      <a:pt x="4172" y="7334"/>
                    </a:lnTo>
                    <a:lnTo>
                      <a:pt x="4172" y="7315"/>
                    </a:lnTo>
                    <a:lnTo>
                      <a:pt x="4191" y="7277"/>
                    </a:lnTo>
                    <a:lnTo>
                      <a:pt x="4191" y="7258"/>
                    </a:lnTo>
                    <a:lnTo>
                      <a:pt x="4210" y="7258"/>
                    </a:lnTo>
                    <a:lnTo>
                      <a:pt x="4210" y="7239"/>
                    </a:lnTo>
                    <a:lnTo>
                      <a:pt x="4210" y="7220"/>
                    </a:lnTo>
                    <a:lnTo>
                      <a:pt x="4210" y="7201"/>
                    </a:lnTo>
                    <a:lnTo>
                      <a:pt x="4210" y="7181"/>
                    </a:lnTo>
                    <a:lnTo>
                      <a:pt x="4229" y="7181"/>
                    </a:lnTo>
                    <a:lnTo>
                      <a:pt x="4229" y="7162"/>
                    </a:lnTo>
                    <a:lnTo>
                      <a:pt x="4229" y="7144"/>
                    </a:lnTo>
                    <a:lnTo>
                      <a:pt x="4229" y="7105"/>
                    </a:lnTo>
                    <a:lnTo>
                      <a:pt x="4210" y="7105"/>
                    </a:lnTo>
                    <a:lnTo>
                      <a:pt x="4210" y="7086"/>
                    </a:lnTo>
                    <a:lnTo>
                      <a:pt x="4191" y="7086"/>
                    </a:lnTo>
                    <a:lnTo>
                      <a:pt x="4172" y="7067"/>
                    </a:lnTo>
                    <a:lnTo>
                      <a:pt x="4152" y="7067"/>
                    </a:lnTo>
                    <a:lnTo>
                      <a:pt x="4152" y="7086"/>
                    </a:lnTo>
                    <a:lnTo>
                      <a:pt x="4133" y="7086"/>
                    </a:lnTo>
                    <a:lnTo>
                      <a:pt x="4133" y="7067"/>
                    </a:lnTo>
                    <a:lnTo>
                      <a:pt x="4115" y="7067"/>
                    </a:lnTo>
                    <a:lnTo>
                      <a:pt x="4115" y="7048"/>
                    </a:lnTo>
                    <a:lnTo>
                      <a:pt x="4096" y="7048"/>
                    </a:lnTo>
                    <a:lnTo>
                      <a:pt x="4096" y="7029"/>
                    </a:lnTo>
                    <a:lnTo>
                      <a:pt x="4096" y="7010"/>
                    </a:lnTo>
                    <a:lnTo>
                      <a:pt x="4076" y="7029"/>
                    </a:lnTo>
                    <a:lnTo>
                      <a:pt x="4057" y="7048"/>
                    </a:lnTo>
                    <a:lnTo>
                      <a:pt x="4038" y="7048"/>
                    </a:lnTo>
                    <a:lnTo>
                      <a:pt x="4019" y="7029"/>
                    </a:lnTo>
                    <a:lnTo>
                      <a:pt x="4000" y="7010"/>
                    </a:lnTo>
                    <a:lnTo>
                      <a:pt x="3981" y="7010"/>
                    </a:lnTo>
                    <a:lnTo>
                      <a:pt x="3962" y="7010"/>
                    </a:lnTo>
                    <a:lnTo>
                      <a:pt x="3943" y="7010"/>
                    </a:lnTo>
                    <a:lnTo>
                      <a:pt x="3924" y="7010"/>
                    </a:lnTo>
                    <a:lnTo>
                      <a:pt x="3924" y="7029"/>
                    </a:lnTo>
                    <a:lnTo>
                      <a:pt x="3905" y="7029"/>
                    </a:lnTo>
                    <a:lnTo>
                      <a:pt x="3886" y="7029"/>
                    </a:lnTo>
                    <a:lnTo>
                      <a:pt x="3886" y="7048"/>
                    </a:lnTo>
                    <a:lnTo>
                      <a:pt x="3867" y="7048"/>
                    </a:lnTo>
                    <a:lnTo>
                      <a:pt x="3791" y="7067"/>
                    </a:lnTo>
                    <a:lnTo>
                      <a:pt x="3771" y="7048"/>
                    </a:lnTo>
                    <a:lnTo>
                      <a:pt x="3752" y="7048"/>
                    </a:lnTo>
                    <a:lnTo>
                      <a:pt x="3771" y="7010"/>
                    </a:lnTo>
                    <a:lnTo>
                      <a:pt x="3771" y="6991"/>
                    </a:lnTo>
                    <a:lnTo>
                      <a:pt x="3752" y="6953"/>
                    </a:lnTo>
                    <a:lnTo>
                      <a:pt x="3734" y="6934"/>
                    </a:lnTo>
                    <a:lnTo>
                      <a:pt x="3734" y="6915"/>
                    </a:lnTo>
                    <a:lnTo>
                      <a:pt x="3715" y="6877"/>
                    </a:lnTo>
                    <a:lnTo>
                      <a:pt x="3715" y="6858"/>
                    </a:lnTo>
                    <a:lnTo>
                      <a:pt x="3715" y="6839"/>
                    </a:lnTo>
                    <a:lnTo>
                      <a:pt x="3695" y="6839"/>
                    </a:lnTo>
                    <a:lnTo>
                      <a:pt x="3639" y="6782"/>
                    </a:lnTo>
                    <a:lnTo>
                      <a:pt x="3639" y="6763"/>
                    </a:lnTo>
                    <a:lnTo>
                      <a:pt x="3639" y="6724"/>
                    </a:lnTo>
                    <a:lnTo>
                      <a:pt x="3619" y="6668"/>
                    </a:lnTo>
                    <a:lnTo>
                      <a:pt x="3619" y="6648"/>
                    </a:lnTo>
                    <a:lnTo>
                      <a:pt x="3619" y="6629"/>
                    </a:lnTo>
                    <a:lnTo>
                      <a:pt x="3619" y="6610"/>
                    </a:lnTo>
                    <a:lnTo>
                      <a:pt x="3600" y="6610"/>
                    </a:lnTo>
                    <a:lnTo>
                      <a:pt x="3600" y="6591"/>
                    </a:lnTo>
                    <a:lnTo>
                      <a:pt x="3581" y="6572"/>
                    </a:lnTo>
                    <a:lnTo>
                      <a:pt x="3562" y="6572"/>
                    </a:lnTo>
                    <a:lnTo>
                      <a:pt x="3562" y="6553"/>
                    </a:lnTo>
                    <a:lnTo>
                      <a:pt x="3543" y="6553"/>
                    </a:lnTo>
                    <a:lnTo>
                      <a:pt x="3562" y="6534"/>
                    </a:lnTo>
                    <a:lnTo>
                      <a:pt x="3562" y="6458"/>
                    </a:lnTo>
                    <a:lnTo>
                      <a:pt x="3562" y="6439"/>
                    </a:lnTo>
                    <a:lnTo>
                      <a:pt x="3581" y="6419"/>
                    </a:lnTo>
                    <a:lnTo>
                      <a:pt x="3600" y="6419"/>
                    </a:lnTo>
                    <a:lnTo>
                      <a:pt x="3600" y="6401"/>
                    </a:lnTo>
                    <a:lnTo>
                      <a:pt x="3600" y="6382"/>
                    </a:lnTo>
                    <a:lnTo>
                      <a:pt x="3619" y="6382"/>
                    </a:lnTo>
                    <a:lnTo>
                      <a:pt x="3619" y="6343"/>
                    </a:lnTo>
                    <a:lnTo>
                      <a:pt x="3639" y="6343"/>
                    </a:lnTo>
                    <a:lnTo>
                      <a:pt x="3639" y="6324"/>
                    </a:lnTo>
                    <a:lnTo>
                      <a:pt x="3657" y="6324"/>
                    </a:lnTo>
                    <a:lnTo>
                      <a:pt x="3657" y="6305"/>
                    </a:lnTo>
                    <a:lnTo>
                      <a:pt x="3657" y="6287"/>
                    </a:lnTo>
                    <a:lnTo>
                      <a:pt x="3639" y="6191"/>
                    </a:lnTo>
                    <a:lnTo>
                      <a:pt x="3619" y="6191"/>
                    </a:lnTo>
                    <a:lnTo>
                      <a:pt x="3619" y="6172"/>
                    </a:lnTo>
                    <a:lnTo>
                      <a:pt x="3524" y="6134"/>
                    </a:lnTo>
                    <a:lnTo>
                      <a:pt x="3524" y="6115"/>
                    </a:lnTo>
                    <a:lnTo>
                      <a:pt x="3486" y="6096"/>
                    </a:lnTo>
                    <a:lnTo>
                      <a:pt x="3486" y="6077"/>
                    </a:lnTo>
                    <a:lnTo>
                      <a:pt x="3486" y="6058"/>
                    </a:lnTo>
                    <a:lnTo>
                      <a:pt x="3505" y="6020"/>
                    </a:lnTo>
                    <a:lnTo>
                      <a:pt x="3505" y="5962"/>
                    </a:lnTo>
                    <a:lnTo>
                      <a:pt x="3505" y="5943"/>
                    </a:lnTo>
                    <a:lnTo>
                      <a:pt x="3505" y="5924"/>
                    </a:lnTo>
                    <a:lnTo>
                      <a:pt x="3524" y="5924"/>
                    </a:lnTo>
                    <a:lnTo>
                      <a:pt x="3524" y="5906"/>
                    </a:lnTo>
                    <a:lnTo>
                      <a:pt x="3543" y="5906"/>
                    </a:lnTo>
                    <a:lnTo>
                      <a:pt x="3543" y="5886"/>
                    </a:lnTo>
                    <a:lnTo>
                      <a:pt x="3543" y="5867"/>
                    </a:lnTo>
                    <a:lnTo>
                      <a:pt x="3543" y="5848"/>
                    </a:lnTo>
                    <a:lnTo>
                      <a:pt x="3524" y="5829"/>
                    </a:lnTo>
                    <a:lnTo>
                      <a:pt x="3524" y="5810"/>
                    </a:lnTo>
                    <a:lnTo>
                      <a:pt x="3486" y="5791"/>
                    </a:lnTo>
                    <a:lnTo>
                      <a:pt x="3467" y="5772"/>
                    </a:lnTo>
                    <a:lnTo>
                      <a:pt x="3410" y="5715"/>
                    </a:lnTo>
                    <a:lnTo>
                      <a:pt x="3390" y="5715"/>
                    </a:lnTo>
                    <a:lnTo>
                      <a:pt x="3372" y="5715"/>
                    </a:lnTo>
                    <a:lnTo>
                      <a:pt x="3353" y="5677"/>
                    </a:lnTo>
                    <a:lnTo>
                      <a:pt x="3353" y="5658"/>
                    </a:lnTo>
                    <a:lnTo>
                      <a:pt x="3353" y="5639"/>
                    </a:lnTo>
                    <a:lnTo>
                      <a:pt x="3353" y="5620"/>
                    </a:lnTo>
                    <a:lnTo>
                      <a:pt x="3334" y="5620"/>
                    </a:lnTo>
                    <a:lnTo>
                      <a:pt x="3314" y="5601"/>
                    </a:lnTo>
                    <a:lnTo>
                      <a:pt x="3295" y="5620"/>
                    </a:lnTo>
                    <a:lnTo>
                      <a:pt x="3276" y="5620"/>
                    </a:lnTo>
                    <a:lnTo>
                      <a:pt x="3258" y="5639"/>
                    </a:lnTo>
                    <a:lnTo>
                      <a:pt x="3238" y="5639"/>
                    </a:lnTo>
                    <a:lnTo>
                      <a:pt x="3219" y="5639"/>
                    </a:lnTo>
                    <a:lnTo>
                      <a:pt x="3200" y="5658"/>
                    </a:lnTo>
                    <a:lnTo>
                      <a:pt x="3200" y="5677"/>
                    </a:lnTo>
                    <a:lnTo>
                      <a:pt x="3181" y="5677"/>
                    </a:lnTo>
                    <a:lnTo>
                      <a:pt x="3162" y="5696"/>
                    </a:lnTo>
                    <a:lnTo>
                      <a:pt x="3143" y="5677"/>
                    </a:lnTo>
                    <a:lnTo>
                      <a:pt x="3124" y="5639"/>
                    </a:lnTo>
                    <a:lnTo>
                      <a:pt x="3105" y="5620"/>
                    </a:lnTo>
                    <a:lnTo>
                      <a:pt x="3086" y="5620"/>
                    </a:lnTo>
                    <a:lnTo>
                      <a:pt x="2972" y="5620"/>
                    </a:lnTo>
                    <a:lnTo>
                      <a:pt x="2972" y="5639"/>
                    </a:lnTo>
                    <a:lnTo>
                      <a:pt x="2953" y="5639"/>
                    </a:lnTo>
                    <a:lnTo>
                      <a:pt x="2933" y="5658"/>
                    </a:lnTo>
                    <a:lnTo>
                      <a:pt x="2953" y="5677"/>
                    </a:lnTo>
                    <a:lnTo>
                      <a:pt x="2953" y="5696"/>
                    </a:lnTo>
                    <a:lnTo>
                      <a:pt x="2953" y="5734"/>
                    </a:lnTo>
                    <a:lnTo>
                      <a:pt x="2933" y="5753"/>
                    </a:lnTo>
                    <a:lnTo>
                      <a:pt x="2914" y="5753"/>
                    </a:lnTo>
                    <a:lnTo>
                      <a:pt x="2895" y="5753"/>
                    </a:lnTo>
                    <a:lnTo>
                      <a:pt x="2877" y="5753"/>
                    </a:lnTo>
                    <a:lnTo>
                      <a:pt x="2877" y="5734"/>
                    </a:lnTo>
                    <a:lnTo>
                      <a:pt x="2877" y="5715"/>
                    </a:lnTo>
                    <a:lnTo>
                      <a:pt x="2857" y="5696"/>
                    </a:lnTo>
                    <a:lnTo>
                      <a:pt x="2838" y="5677"/>
                    </a:lnTo>
                    <a:lnTo>
                      <a:pt x="2838" y="5715"/>
                    </a:lnTo>
                    <a:lnTo>
                      <a:pt x="2838" y="5734"/>
                    </a:lnTo>
                    <a:lnTo>
                      <a:pt x="2819" y="5753"/>
                    </a:lnTo>
                    <a:lnTo>
                      <a:pt x="2819" y="5772"/>
                    </a:lnTo>
                    <a:lnTo>
                      <a:pt x="2800" y="5772"/>
                    </a:lnTo>
                    <a:lnTo>
                      <a:pt x="2781" y="5791"/>
                    </a:lnTo>
                    <a:lnTo>
                      <a:pt x="2762" y="5791"/>
                    </a:lnTo>
                    <a:lnTo>
                      <a:pt x="2743" y="5791"/>
                    </a:lnTo>
                    <a:lnTo>
                      <a:pt x="2724" y="5772"/>
                    </a:lnTo>
                    <a:lnTo>
                      <a:pt x="2686" y="5772"/>
                    </a:lnTo>
                    <a:lnTo>
                      <a:pt x="2667" y="5753"/>
                    </a:lnTo>
                    <a:lnTo>
                      <a:pt x="2648" y="5734"/>
                    </a:lnTo>
                    <a:lnTo>
                      <a:pt x="2648" y="5696"/>
                    </a:lnTo>
                    <a:lnTo>
                      <a:pt x="2628" y="5677"/>
                    </a:lnTo>
                    <a:lnTo>
                      <a:pt x="2610" y="5658"/>
                    </a:lnTo>
                    <a:lnTo>
                      <a:pt x="2591" y="5696"/>
                    </a:lnTo>
                    <a:lnTo>
                      <a:pt x="2628" y="5753"/>
                    </a:lnTo>
                    <a:lnTo>
                      <a:pt x="2591" y="5791"/>
                    </a:lnTo>
                    <a:lnTo>
                      <a:pt x="2572" y="5791"/>
                    </a:lnTo>
                    <a:lnTo>
                      <a:pt x="2552" y="5772"/>
                    </a:lnTo>
                    <a:lnTo>
                      <a:pt x="2533" y="5753"/>
                    </a:lnTo>
                    <a:lnTo>
                      <a:pt x="2457" y="5753"/>
                    </a:lnTo>
                    <a:lnTo>
                      <a:pt x="2419" y="5772"/>
                    </a:lnTo>
                    <a:lnTo>
                      <a:pt x="2381" y="5772"/>
                    </a:lnTo>
                    <a:lnTo>
                      <a:pt x="2362" y="5772"/>
                    </a:lnTo>
                    <a:lnTo>
                      <a:pt x="2305" y="5772"/>
                    </a:lnTo>
                    <a:lnTo>
                      <a:pt x="2286" y="5772"/>
                    </a:lnTo>
                    <a:lnTo>
                      <a:pt x="2248" y="5791"/>
                    </a:lnTo>
                    <a:lnTo>
                      <a:pt x="2229" y="5810"/>
                    </a:lnTo>
                    <a:lnTo>
                      <a:pt x="2210" y="5810"/>
                    </a:lnTo>
                    <a:lnTo>
                      <a:pt x="2152" y="5791"/>
                    </a:lnTo>
                    <a:lnTo>
                      <a:pt x="2134" y="5791"/>
                    </a:lnTo>
                    <a:lnTo>
                      <a:pt x="2095" y="5791"/>
                    </a:lnTo>
                    <a:lnTo>
                      <a:pt x="2057" y="5791"/>
                    </a:lnTo>
                    <a:lnTo>
                      <a:pt x="2038" y="5810"/>
                    </a:lnTo>
                    <a:lnTo>
                      <a:pt x="2019" y="5829"/>
                    </a:lnTo>
                    <a:lnTo>
                      <a:pt x="2019" y="5867"/>
                    </a:lnTo>
                    <a:lnTo>
                      <a:pt x="2000" y="5886"/>
                    </a:lnTo>
                    <a:lnTo>
                      <a:pt x="2000" y="5906"/>
                    </a:lnTo>
                    <a:lnTo>
                      <a:pt x="2000" y="5924"/>
                    </a:lnTo>
                    <a:lnTo>
                      <a:pt x="2000" y="5943"/>
                    </a:lnTo>
                    <a:lnTo>
                      <a:pt x="2000" y="6001"/>
                    </a:lnTo>
                    <a:lnTo>
                      <a:pt x="2000" y="6020"/>
                    </a:lnTo>
                    <a:lnTo>
                      <a:pt x="2019" y="6038"/>
                    </a:lnTo>
                    <a:lnTo>
                      <a:pt x="2019" y="6058"/>
                    </a:lnTo>
                    <a:lnTo>
                      <a:pt x="1981" y="6077"/>
                    </a:lnTo>
                    <a:lnTo>
                      <a:pt x="1962" y="6077"/>
                    </a:lnTo>
                    <a:lnTo>
                      <a:pt x="1924" y="6058"/>
                    </a:lnTo>
                    <a:lnTo>
                      <a:pt x="1924" y="6038"/>
                    </a:lnTo>
                    <a:lnTo>
                      <a:pt x="1905" y="5962"/>
                    </a:lnTo>
                    <a:lnTo>
                      <a:pt x="1924" y="5886"/>
                    </a:lnTo>
                    <a:lnTo>
                      <a:pt x="1905" y="5829"/>
                    </a:lnTo>
                    <a:lnTo>
                      <a:pt x="1886" y="5791"/>
                    </a:lnTo>
                    <a:lnTo>
                      <a:pt x="1848" y="5791"/>
                    </a:lnTo>
                    <a:lnTo>
                      <a:pt x="1829" y="5810"/>
                    </a:lnTo>
                    <a:lnTo>
                      <a:pt x="1790" y="5886"/>
                    </a:lnTo>
                    <a:lnTo>
                      <a:pt x="1771" y="5924"/>
                    </a:lnTo>
                    <a:lnTo>
                      <a:pt x="1753" y="5943"/>
                    </a:lnTo>
                    <a:lnTo>
                      <a:pt x="1714" y="5962"/>
                    </a:lnTo>
                    <a:lnTo>
                      <a:pt x="1695" y="5943"/>
                    </a:lnTo>
                    <a:lnTo>
                      <a:pt x="1676" y="5924"/>
                    </a:lnTo>
                    <a:lnTo>
                      <a:pt x="1657" y="5886"/>
                    </a:lnTo>
                    <a:lnTo>
                      <a:pt x="1638" y="5867"/>
                    </a:lnTo>
                    <a:lnTo>
                      <a:pt x="1619" y="5810"/>
                    </a:lnTo>
                    <a:lnTo>
                      <a:pt x="1619" y="5791"/>
                    </a:lnTo>
                    <a:lnTo>
                      <a:pt x="1600" y="5753"/>
                    </a:lnTo>
                    <a:lnTo>
                      <a:pt x="1600" y="5715"/>
                    </a:lnTo>
                    <a:lnTo>
                      <a:pt x="1619" y="5696"/>
                    </a:lnTo>
                    <a:lnTo>
                      <a:pt x="1619" y="5677"/>
                    </a:lnTo>
                    <a:lnTo>
                      <a:pt x="1619" y="5658"/>
                    </a:lnTo>
                    <a:lnTo>
                      <a:pt x="1657" y="5658"/>
                    </a:lnTo>
                    <a:lnTo>
                      <a:pt x="1657" y="5639"/>
                    </a:lnTo>
                    <a:lnTo>
                      <a:pt x="1657" y="5620"/>
                    </a:lnTo>
                    <a:lnTo>
                      <a:pt x="1638" y="5620"/>
                    </a:lnTo>
                    <a:lnTo>
                      <a:pt x="1619" y="5620"/>
                    </a:lnTo>
                    <a:lnTo>
                      <a:pt x="1600" y="5620"/>
                    </a:lnTo>
                    <a:lnTo>
                      <a:pt x="1524" y="5620"/>
                    </a:lnTo>
                    <a:lnTo>
                      <a:pt x="1505" y="5620"/>
                    </a:lnTo>
                    <a:lnTo>
                      <a:pt x="1429" y="5581"/>
                    </a:lnTo>
                    <a:lnTo>
                      <a:pt x="1372" y="5581"/>
                    </a:lnTo>
                    <a:lnTo>
                      <a:pt x="1067" y="5581"/>
                    </a:lnTo>
                    <a:lnTo>
                      <a:pt x="933" y="5562"/>
                    </a:lnTo>
                    <a:lnTo>
                      <a:pt x="647" y="5525"/>
                    </a:lnTo>
                    <a:lnTo>
                      <a:pt x="610" y="5505"/>
                    </a:lnTo>
                    <a:lnTo>
                      <a:pt x="571" y="5467"/>
                    </a:lnTo>
                    <a:lnTo>
                      <a:pt x="552" y="5448"/>
                    </a:lnTo>
                    <a:lnTo>
                      <a:pt x="533" y="5429"/>
                    </a:lnTo>
                    <a:lnTo>
                      <a:pt x="495" y="5429"/>
                    </a:lnTo>
                    <a:lnTo>
                      <a:pt x="457" y="5448"/>
                    </a:lnTo>
                    <a:lnTo>
                      <a:pt x="438" y="5448"/>
                    </a:lnTo>
                    <a:lnTo>
                      <a:pt x="419" y="5486"/>
                    </a:lnTo>
                    <a:lnTo>
                      <a:pt x="343" y="5562"/>
                    </a:lnTo>
                    <a:lnTo>
                      <a:pt x="324" y="5581"/>
                    </a:lnTo>
                    <a:lnTo>
                      <a:pt x="305" y="5581"/>
                    </a:lnTo>
                    <a:lnTo>
                      <a:pt x="134" y="5639"/>
                    </a:lnTo>
                    <a:lnTo>
                      <a:pt x="114" y="5658"/>
                    </a:lnTo>
                    <a:lnTo>
                      <a:pt x="57" y="5696"/>
                    </a:lnTo>
                    <a:lnTo>
                      <a:pt x="19" y="5753"/>
                    </a:lnTo>
                    <a:lnTo>
                      <a:pt x="19" y="5677"/>
                    </a:lnTo>
                    <a:lnTo>
                      <a:pt x="19" y="5562"/>
                    </a:lnTo>
                    <a:lnTo>
                      <a:pt x="0" y="5410"/>
                    </a:lnTo>
                    <a:lnTo>
                      <a:pt x="0" y="5372"/>
                    </a:lnTo>
                    <a:lnTo>
                      <a:pt x="0" y="5353"/>
                    </a:lnTo>
                    <a:lnTo>
                      <a:pt x="19" y="5315"/>
                    </a:lnTo>
                    <a:lnTo>
                      <a:pt x="19" y="5296"/>
                    </a:lnTo>
                    <a:lnTo>
                      <a:pt x="19" y="5239"/>
                    </a:lnTo>
                    <a:lnTo>
                      <a:pt x="38" y="5239"/>
                    </a:lnTo>
                    <a:lnTo>
                      <a:pt x="38" y="5220"/>
                    </a:lnTo>
                    <a:lnTo>
                      <a:pt x="57" y="5220"/>
                    </a:lnTo>
                    <a:lnTo>
                      <a:pt x="76" y="5200"/>
                    </a:lnTo>
                    <a:lnTo>
                      <a:pt x="76" y="5181"/>
                    </a:lnTo>
                    <a:lnTo>
                      <a:pt x="57" y="5163"/>
                    </a:lnTo>
                    <a:lnTo>
                      <a:pt x="57" y="5144"/>
                    </a:lnTo>
                    <a:lnTo>
                      <a:pt x="57" y="5124"/>
                    </a:lnTo>
                    <a:lnTo>
                      <a:pt x="57" y="5105"/>
                    </a:lnTo>
                    <a:lnTo>
                      <a:pt x="76" y="5105"/>
                    </a:lnTo>
                    <a:lnTo>
                      <a:pt x="95" y="5105"/>
                    </a:lnTo>
                    <a:lnTo>
                      <a:pt x="114" y="5124"/>
                    </a:lnTo>
                    <a:lnTo>
                      <a:pt x="134" y="5124"/>
                    </a:lnTo>
                    <a:lnTo>
                      <a:pt x="134" y="5144"/>
                    </a:lnTo>
                    <a:lnTo>
                      <a:pt x="153" y="5144"/>
                    </a:lnTo>
                    <a:lnTo>
                      <a:pt x="153" y="5124"/>
                    </a:lnTo>
                    <a:lnTo>
                      <a:pt x="171" y="5105"/>
                    </a:lnTo>
                    <a:lnTo>
                      <a:pt x="153" y="5086"/>
                    </a:lnTo>
                    <a:lnTo>
                      <a:pt x="134" y="5067"/>
                    </a:lnTo>
                    <a:lnTo>
                      <a:pt x="134" y="5048"/>
                    </a:lnTo>
                    <a:lnTo>
                      <a:pt x="153" y="5010"/>
                    </a:lnTo>
                    <a:lnTo>
                      <a:pt x="153" y="4991"/>
                    </a:lnTo>
                    <a:lnTo>
                      <a:pt x="153" y="4972"/>
                    </a:lnTo>
                    <a:lnTo>
                      <a:pt x="171" y="4953"/>
                    </a:lnTo>
                    <a:lnTo>
                      <a:pt x="171" y="4934"/>
                    </a:lnTo>
                    <a:lnTo>
                      <a:pt x="190" y="4915"/>
                    </a:lnTo>
                    <a:lnTo>
                      <a:pt x="229" y="4896"/>
                    </a:lnTo>
                    <a:lnTo>
                      <a:pt x="248" y="4877"/>
                    </a:lnTo>
                    <a:lnTo>
                      <a:pt x="248" y="4858"/>
                    </a:lnTo>
                    <a:lnTo>
                      <a:pt x="248" y="4839"/>
                    </a:lnTo>
                    <a:lnTo>
                      <a:pt x="267" y="4819"/>
                    </a:lnTo>
                    <a:lnTo>
                      <a:pt x="286" y="4819"/>
                    </a:lnTo>
                    <a:lnTo>
                      <a:pt x="305" y="4801"/>
                    </a:lnTo>
                    <a:lnTo>
                      <a:pt x="324" y="4782"/>
                    </a:lnTo>
                    <a:lnTo>
                      <a:pt x="343" y="4763"/>
                    </a:lnTo>
                    <a:lnTo>
                      <a:pt x="381" y="4782"/>
                    </a:lnTo>
                    <a:lnTo>
                      <a:pt x="400" y="4782"/>
                    </a:lnTo>
                    <a:lnTo>
                      <a:pt x="438" y="4763"/>
                    </a:lnTo>
                    <a:lnTo>
                      <a:pt x="457" y="4743"/>
                    </a:lnTo>
                    <a:lnTo>
                      <a:pt x="476" y="4705"/>
                    </a:lnTo>
                    <a:lnTo>
                      <a:pt x="495" y="4705"/>
                    </a:lnTo>
                    <a:lnTo>
                      <a:pt x="495" y="4687"/>
                    </a:lnTo>
                    <a:lnTo>
                      <a:pt x="495" y="4667"/>
                    </a:lnTo>
                    <a:lnTo>
                      <a:pt x="495" y="4648"/>
                    </a:lnTo>
                    <a:lnTo>
                      <a:pt x="495" y="4629"/>
                    </a:lnTo>
                    <a:lnTo>
                      <a:pt x="476" y="4610"/>
                    </a:lnTo>
                    <a:lnTo>
                      <a:pt x="476" y="4591"/>
                    </a:lnTo>
                    <a:lnTo>
                      <a:pt x="495" y="4591"/>
                    </a:lnTo>
                    <a:lnTo>
                      <a:pt x="515" y="4572"/>
                    </a:lnTo>
                    <a:lnTo>
                      <a:pt x="533" y="4534"/>
                    </a:lnTo>
                    <a:lnTo>
                      <a:pt x="647" y="4382"/>
                    </a:lnTo>
                    <a:lnTo>
                      <a:pt x="686" y="4362"/>
                    </a:lnTo>
                    <a:lnTo>
                      <a:pt x="705" y="4343"/>
                    </a:lnTo>
                    <a:lnTo>
                      <a:pt x="857" y="4324"/>
                    </a:lnTo>
                    <a:lnTo>
                      <a:pt x="876" y="4324"/>
                    </a:lnTo>
                    <a:lnTo>
                      <a:pt x="896" y="4306"/>
                    </a:lnTo>
                    <a:lnTo>
                      <a:pt x="914" y="4286"/>
                    </a:lnTo>
                    <a:lnTo>
                      <a:pt x="933" y="4286"/>
                    </a:lnTo>
                    <a:lnTo>
                      <a:pt x="972" y="4267"/>
                    </a:lnTo>
                    <a:lnTo>
                      <a:pt x="1048" y="4286"/>
                    </a:lnTo>
                    <a:lnTo>
                      <a:pt x="1105" y="4286"/>
                    </a:lnTo>
                    <a:lnTo>
                      <a:pt x="1143" y="4286"/>
                    </a:lnTo>
                    <a:lnTo>
                      <a:pt x="1333" y="4210"/>
                    </a:lnTo>
                    <a:lnTo>
                      <a:pt x="1353" y="4191"/>
                    </a:lnTo>
                    <a:lnTo>
                      <a:pt x="1372" y="4191"/>
                    </a:lnTo>
                    <a:lnTo>
                      <a:pt x="1391" y="4172"/>
                    </a:lnTo>
                    <a:lnTo>
                      <a:pt x="1409" y="4153"/>
                    </a:lnTo>
                    <a:lnTo>
                      <a:pt x="1429" y="4153"/>
                    </a:lnTo>
                    <a:lnTo>
                      <a:pt x="1429" y="4172"/>
                    </a:lnTo>
                    <a:lnTo>
                      <a:pt x="1448" y="4172"/>
                    </a:lnTo>
                    <a:lnTo>
                      <a:pt x="1448" y="4210"/>
                    </a:lnTo>
                    <a:lnTo>
                      <a:pt x="1467" y="4229"/>
                    </a:lnTo>
                    <a:lnTo>
                      <a:pt x="1486" y="4267"/>
                    </a:lnTo>
                    <a:lnTo>
                      <a:pt x="1505" y="4286"/>
                    </a:lnTo>
                    <a:lnTo>
                      <a:pt x="1524" y="4286"/>
                    </a:lnTo>
                    <a:lnTo>
                      <a:pt x="1543" y="4286"/>
                    </a:lnTo>
                    <a:lnTo>
                      <a:pt x="1714" y="4134"/>
                    </a:lnTo>
                    <a:lnTo>
                      <a:pt x="1734" y="4096"/>
                    </a:lnTo>
                    <a:lnTo>
                      <a:pt x="1753" y="4077"/>
                    </a:lnTo>
                    <a:lnTo>
                      <a:pt x="1771" y="4077"/>
                    </a:lnTo>
                    <a:lnTo>
                      <a:pt x="1867" y="4039"/>
                    </a:lnTo>
                    <a:lnTo>
                      <a:pt x="1943" y="4001"/>
                    </a:lnTo>
                    <a:lnTo>
                      <a:pt x="1962" y="4001"/>
                    </a:lnTo>
                    <a:lnTo>
                      <a:pt x="2019" y="4020"/>
                    </a:lnTo>
                    <a:lnTo>
                      <a:pt x="2057" y="4020"/>
                    </a:lnTo>
                    <a:lnTo>
                      <a:pt x="2248" y="4001"/>
                    </a:lnTo>
                    <a:lnTo>
                      <a:pt x="2476" y="4020"/>
                    </a:lnTo>
                    <a:lnTo>
                      <a:pt x="2552" y="4020"/>
                    </a:lnTo>
                    <a:lnTo>
                      <a:pt x="2591" y="4020"/>
                    </a:lnTo>
                    <a:lnTo>
                      <a:pt x="2628" y="4020"/>
                    </a:lnTo>
                    <a:lnTo>
                      <a:pt x="2667" y="4039"/>
                    </a:lnTo>
                    <a:lnTo>
                      <a:pt x="2686" y="4057"/>
                    </a:lnTo>
                    <a:lnTo>
                      <a:pt x="2705" y="4077"/>
                    </a:lnTo>
                    <a:lnTo>
                      <a:pt x="2724" y="4077"/>
                    </a:lnTo>
                    <a:lnTo>
                      <a:pt x="2743" y="4077"/>
                    </a:lnTo>
                    <a:lnTo>
                      <a:pt x="2762" y="4077"/>
                    </a:lnTo>
                    <a:lnTo>
                      <a:pt x="2781" y="4077"/>
                    </a:lnTo>
                    <a:lnTo>
                      <a:pt x="2781" y="4096"/>
                    </a:lnTo>
                    <a:lnTo>
                      <a:pt x="2800" y="4096"/>
                    </a:lnTo>
                    <a:lnTo>
                      <a:pt x="2819" y="4096"/>
                    </a:lnTo>
                    <a:lnTo>
                      <a:pt x="2857" y="4096"/>
                    </a:lnTo>
                    <a:lnTo>
                      <a:pt x="2877" y="4115"/>
                    </a:lnTo>
                    <a:lnTo>
                      <a:pt x="2895" y="4115"/>
                    </a:lnTo>
                    <a:lnTo>
                      <a:pt x="2914" y="4115"/>
                    </a:lnTo>
                    <a:lnTo>
                      <a:pt x="3143" y="3981"/>
                    </a:lnTo>
                    <a:lnTo>
                      <a:pt x="3162" y="3981"/>
                    </a:lnTo>
                    <a:lnTo>
                      <a:pt x="3181" y="3962"/>
                    </a:lnTo>
                    <a:lnTo>
                      <a:pt x="3200" y="3925"/>
                    </a:lnTo>
                    <a:lnTo>
                      <a:pt x="3200" y="3905"/>
                    </a:lnTo>
                    <a:lnTo>
                      <a:pt x="3219" y="3886"/>
                    </a:lnTo>
                    <a:lnTo>
                      <a:pt x="3238" y="3867"/>
                    </a:lnTo>
                    <a:lnTo>
                      <a:pt x="3353" y="3829"/>
                    </a:lnTo>
                    <a:lnTo>
                      <a:pt x="3372" y="3810"/>
                    </a:lnTo>
                    <a:lnTo>
                      <a:pt x="3390" y="3810"/>
                    </a:lnTo>
                    <a:lnTo>
                      <a:pt x="3390" y="3791"/>
                    </a:lnTo>
                    <a:lnTo>
                      <a:pt x="3410" y="3791"/>
                    </a:lnTo>
                    <a:lnTo>
                      <a:pt x="3429" y="3791"/>
                    </a:lnTo>
                    <a:lnTo>
                      <a:pt x="3429" y="3772"/>
                    </a:lnTo>
                    <a:lnTo>
                      <a:pt x="3448" y="3753"/>
                    </a:lnTo>
                    <a:lnTo>
                      <a:pt x="3467" y="3734"/>
                    </a:lnTo>
                    <a:lnTo>
                      <a:pt x="3486" y="3734"/>
                    </a:lnTo>
                    <a:lnTo>
                      <a:pt x="3505" y="3734"/>
                    </a:lnTo>
                    <a:lnTo>
                      <a:pt x="3486" y="3677"/>
                    </a:lnTo>
                    <a:lnTo>
                      <a:pt x="3467" y="3658"/>
                    </a:lnTo>
                    <a:lnTo>
                      <a:pt x="3467" y="3639"/>
                    </a:lnTo>
                    <a:lnTo>
                      <a:pt x="3467" y="3620"/>
                    </a:lnTo>
                    <a:lnTo>
                      <a:pt x="3448" y="3620"/>
                    </a:lnTo>
                    <a:lnTo>
                      <a:pt x="3448" y="3600"/>
                    </a:lnTo>
                    <a:lnTo>
                      <a:pt x="3448" y="3581"/>
                    </a:lnTo>
                    <a:lnTo>
                      <a:pt x="3448" y="3563"/>
                    </a:lnTo>
                    <a:lnTo>
                      <a:pt x="3429" y="3544"/>
                    </a:lnTo>
                    <a:lnTo>
                      <a:pt x="3429" y="3524"/>
                    </a:lnTo>
                    <a:lnTo>
                      <a:pt x="3429" y="3505"/>
                    </a:lnTo>
                    <a:lnTo>
                      <a:pt x="3429" y="3486"/>
                    </a:lnTo>
                    <a:lnTo>
                      <a:pt x="3448" y="3467"/>
                    </a:lnTo>
                    <a:lnTo>
                      <a:pt x="3448" y="3448"/>
                    </a:lnTo>
                    <a:lnTo>
                      <a:pt x="3448" y="3429"/>
                    </a:lnTo>
                    <a:lnTo>
                      <a:pt x="3448" y="3410"/>
                    </a:lnTo>
                    <a:lnTo>
                      <a:pt x="3467" y="3410"/>
                    </a:lnTo>
                    <a:lnTo>
                      <a:pt x="3467" y="3391"/>
                    </a:lnTo>
                    <a:lnTo>
                      <a:pt x="3486" y="3372"/>
                    </a:lnTo>
                    <a:lnTo>
                      <a:pt x="3486" y="3353"/>
                    </a:lnTo>
                    <a:lnTo>
                      <a:pt x="3505" y="3353"/>
                    </a:lnTo>
                    <a:lnTo>
                      <a:pt x="3505" y="3334"/>
                    </a:lnTo>
                    <a:lnTo>
                      <a:pt x="3505" y="3296"/>
                    </a:lnTo>
                    <a:lnTo>
                      <a:pt x="3505" y="3277"/>
                    </a:lnTo>
                    <a:lnTo>
                      <a:pt x="3505" y="3258"/>
                    </a:lnTo>
                    <a:lnTo>
                      <a:pt x="3505" y="3239"/>
                    </a:lnTo>
                    <a:lnTo>
                      <a:pt x="3486" y="3219"/>
                    </a:lnTo>
                    <a:lnTo>
                      <a:pt x="3467" y="3219"/>
                    </a:lnTo>
                    <a:lnTo>
                      <a:pt x="3448" y="3200"/>
                    </a:lnTo>
                    <a:lnTo>
                      <a:pt x="3429" y="3200"/>
                    </a:lnTo>
                    <a:lnTo>
                      <a:pt x="3410" y="3200"/>
                    </a:lnTo>
                    <a:lnTo>
                      <a:pt x="3410" y="3182"/>
                    </a:lnTo>
                    <a:lnTo>
                      <a:pt x="3390" y="3182"/>
                    </a:lnTo>
                    <a:lnTo>
                      <a:pt x="3372" y="3182"/>
                    </a:lnTo>
                    <a:lnTo>
                      <a:pt x="3353" y="3182"/>
                    </a:lnTo>
                    <a:lnTo>
                      <a:pt x="3353" y="3200"/>
                    </a:lnTo>
                    <a:lnTo>
                      <a:pt x="3334" y="3200"/>
                    </a:lnTo>
                    <a:lnTo>
                      <a:pt x="3314" y="3200"/>
                    </a:lnTo>
                    <a:lnTo>
                      <a:pt x="3295" y="3200"/>
                    </a:lnTo>
                    <a:lnTo>
                      <a:pt x="3276" y="3163"/>
                    </a:lnTo>
                    <a:lnTo>
                      <a:pt x="3276" y="3143"/>
                    </a:lnTo>
                    <a:lnTo>
                      <a:pt x="3258" y="3143"/>
                    </a:lnTo>
                    <a:lnTo>
                      <a:pt x="3258" y="3105"/>
                    </a:lnTo>
                    <a:lnTo>
                      <a:pt x="3276" y="3086"/>
                    </a:lnTo>
                    <a:lnTo>
                      <a:pt x="3276" y="3067"/>
                    </a:lnTo>
                    <a:lnTo>
                      <a:pt x="3276" y="3048"/>
                    </a:lnTo>
                    <a:lnTo>
                      <a:pt x="3276" y="3029"/>
                    </a:lnTo>
                    <a:lnTo>
                      <a:pt x="3295" y="3010"/>
                    </a:lnTo>
                    <a:lnTo>
                      <a:pt x="3314" y="3010"/>
                    </a:lnTo>
                    <a:lnTo>
                      <a:pt x="3314" y="3029"/>
                    </a:lnTo>
                    <a:lnTo>
                      <a:pt x="3334" y="3029"/>
                    </a:lnTo>
                    <a:lnTo>
                      <a:pt x="3353" y="3029"/>
                    </a:lnTo>
                    <a:lnTo>
                      <a:pt x="3353" y="3010"/>
                    </a:lnTo>
                    <a:lnTo>
                      <a:pt x="3353" y="2991"/>
                    </a:lnTo>
                    <a:lnTo>
                      <a:pt x="3372" y="2991"/>
                    </a:lnTo>
                    <a:lnTo>
                      <a:pt x="3372" y="2972"/>
                    </a:lnTo>
                    <a:lnTo>
                      <a:pt x="3372" y="2953"/>
                    </a:lnTo>
                    <a:lnTo>
                      <a:pt x="3372" y="2934"/>
                    </a:lnTo>
                    <a:lnTo>
                      <a:pt x="3390" y="2934"/>
                    </a:lnTo>
                    <a:lnTo>
                      <a:pt x="3390" y="2915"/>
                    </a:lnTo>
                    <a:lnTo>
                      <a:pt x="3410" y="2915"/>
                    </a:lnTo>
                    <a:lnTo>
                      <a:pt x="3410" y="2896"/>
                    </a:lnTo>
                    <a:lnTo>
                      <a:pt x="3429" y="2896"/>
                    </a:lnTo>
                    <a:lnTo>
                      <a:pt x="3448" y="2877"/>
                    </a:lnTo>
                    <a:lnTo>
                      <a:pt x="3429" y="2858"/>
                    </a:lnTo>
                    <a:lnTo>
                      <a:pt x="3448" y="2858"/>
                    </a:lnTo>
                    <a:lnTo>
                      <a:pt x="3448" y="2838"/>
                    </a:lnTo>
                    <a:lnTo>
                      <a:pt x="3467" y="2838"/>
                    </a:lnTo>
                    <a:lnTo>
                      <a:pt x="3467" y="2820"/>
                    </a:lnTo>
                    <a:lnTo>
                      <a:pt x="3486" y="2820"/>
                    </a:lnTo>
                    <a:lnTo>
                      <a:pt x="3486" y="2838"/>
                    </a:lnTo>
                    <a:lnTo>
                      <a:pt x="3505" y="2820"/>
                    </a:lnTo>
                    <a:lnTo>
                      <a:pt x="3505" y="2801"/>
                    </a:lnTo>
                    <a:lnTo>
                      <a:pt x="3524" y="2801"/>
                    </a:lnTo>
                    <a:lnTo>
                      <a:pt x="3524" y="2782"/>
                    </a:lnTo>
                    <a:lnTo>
                      <a:pt x="3543" y="2782"/>
                    </a:lnTo>
                    <a:lnTo>
                      <a:pt x="3543" y="2762"/>
                    </a:lnTo>
                    <a:lnTo>
                      <a:pt x="3562" y="2762"/>
                    </a:lnTo>
                    <a:lnTo>
                      <a:pt x="3543" y="2724"/>
                    </a:lnTo>
                    <a:lnTo>
                      <a:pt x="3543" y="2706"/>
                    </a:lnTo>
                    <a:lnTo>
                      <a:pt x="3562" y="2686"/>
                    </a:lnTo>
                    <a:lnTo>
                      <a:pt x="3581" y="2686"/>
                    </a:lnTo>
                    <a:lnTo>
                      <a:pt x="3581" y="2667"/>
                    </a:lnTo>
                    <a:lnTo>
                      <a:pt x="3600" y="2686"/>
                    </a:lnTo>
                    <a:lnTo>
                      <a:pt x="3619" y="2686"/>
                    </a:lnTo>
                    <a:lnTo>
                      <a:pt x="3619" y="2667"/>
                    </a:lnTo>
                    <a:lnTo>
                      <a:pt x="3619" y="2648"/>
                    </a:lnTo>
                    <a:lnTo>
                      <a:pt x="3600" y="2610"/>
                    </a:lnTo>
                    <a:lnTo>
                      <a:pt x="3600" y="2591"/>
                    </a:lnTo>
                    <a:lnTo>
                      <a:pt x="3600" y="2572"/>
                    </a:lnTo>
                    <a:lnTo>
                      <a:pt x="3581" y="2534"/>
                    </a:lnTo>
                    <a:lnTo>
                      <a:pt x="3581" y="2515"/>
                    </a:lnTo>
                    <a:lnTo>
                      <a:pt x="3562" y="2515"/>
                    </a:lnTo>
                    <a:lnTo>
                      <a:pt x="3562" y="2496"/>
                    </a:lnTo>
                    <a:lnTo>
                      <a:pt x="3543" y="2420"/>
                    </a:lnTo>
                    <a:lnTo>
                      <a:pt x="3524" y="2401"/>
                    </a:lnTo>
                    <a:lnTo>
                      <a:pt x="3524" y="2381"/>
                    </a:lnTo>
                    <a:lnTo>
                      <a:pt x="3505" y="2362"/>
                    </a:lnTo>
                    <a:lnTo>
                      <a:pt x="3505" y="2343"/>
                    </a:lnTo>
                    <a:lnTo>
                      <a:pt x="3486" y="2343"/>
                    </a:lnTo>
                    <a:lnTo>
                      <a:pt x="3486" y="2325"/>
                    </a:lnTo>
                    <a:lnTo>
                      <a:pt x="3467" y="2325"/>
                    </a:lnTo>
                    <a:lnTo>
                      <a:pt x="3448" y="2305"/>
                    </a:lnTo>
                    <a:lnTo>
                      <a:pt x="3429" y="2286"/>
                    </a:lnTo>
                    <a:lnTo>
                      <a:pt x="3410" y="2286"/>
                    </a:lnTo>
                    <a:lnTo>
                      <a:pt x="3390" y="2267"/>
                    </a:lnTo>
                    <a:lnTo>
                      <a:pt x="3353" y="2229"/>
                    </a:lnTo>
                    <a:lnTo>
                      <a:pt x="3334" y="2210"/>
                    </a:lnTo>
                    <a:lnTo>
                      <a:pt x="3334" y="2191"/>
                    </a:lnTo>
                    <a:lnTo>
                      <a:pt x="3353" y="2115"/>
                    </a:lnTo>
                    <a:lnTo>
                      <a:pt x="3390" y="2076"/>
                    </a:lnTo>
                    <a:lnTo>
                      <a:pt x="3410" y="2058"/>
                    </a:lnTo>
                    <a:lnTo>
                      <a:pt x="3410" y="2039"/>
                    </a:lnTo>
                    <a:lnTo>
                      <a:pt x="3429" y="2000"/>
                    </a:lnTo>
                    <a:lnTo>
                      <a:pt x="3448" y="1962"/>
                    </a:lnTo>
                    <a:lnTo>
                      <a:pt x="3448" y="1944"/>
                    </a:lnTo>
                    <a:lnTo>
                      <a:pt x="3467" y="1944"/>
                    </a:lnTo>
                    <a:lnTo>
                      <a:pt x="3448" y="1848"/>
                    </a:lnTo>
                    <a:lnTo>
                      <a:pt x="3448" y="1829"/>
                    </a:lnTo>
                    <a:lnTo>
                      <a:pt x="3467" y="1791"/>
                    </a:lnTo>
                    <a:lnTo>
                      <a:pt x="3486" y="1753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78" name="Freeform 28">
                <a:extLst>
                  <a:ext uri="{FF2B5EF4-FFF2-40B4-BE49-F238E27FC236}">
                    <a16:creationId xmlns:a16="http://schemas.microsoft.com/office/drawing/2014/main" id="{46D8AAC9-7E68-6141-B655-1C87CA7FE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7050" y="2400300"/>
                <a:ext cx="836613" cy="1403350"/>
              </a:xfrm>
              <a:custGeom>
                <a:avLst/>
                <a:gdLst>
                  <a:gd name="T0" fmla="*/ 2147483646 w 4648"/>
                  <a:gd name="T1" fmla="*/ 2147483646 h 7791"/>
                  <a:gd name="T2" fmla="*/ 2147483646 w 4648"/>
                  <a:gd name="T3" fmla="*/ 2147483646 h 7791"/>
                  <a:gd name="T4" fmla="*/ 2147483646 w 4648"/>
                  <a:gd name="T5" fmla="*/ 2147483646 h 7791"/>
                  <a:gd name="T6" fmla="*/ 2147483646 w 4648"/>
                  <a:gd name="T7" fmla="*/ 2147483646 h 7791"/>
                  <a:gd name="T8" fmla="*/ 2147483646 w 4648"/>
                  <a:gd name="T9" fmla="*/ 2147483646 h 7791"/>
                  <a:gd name="T10" fmla="*/ 2147483646 w 4648"/>
                  <a:gd name="T11" fmla="*/ 2147483646 h 7791"/>
                  <a:gd name="T12" fmla="*/ 2147483646 w 4648"/>
                  <a:gd name="T13" fmla="*/ 2147483646 h 7791"/>
                  <a:gd name="T14" fmla="*/ 2147483646 w 4648"/>
                  <a:gd name="T15" fmla="*/ 2147483646 h 7791"/>
                  <a:gd name="T16" fmla="*/ 2147483646 w 4648"/>
                  <a:gd name="T17" fmla="*/ 2147483646 h 7791"/>
                  <a:gd name="T18" fmla="*/ 2147483646 w 4648"/>
                  <a:gd name="T19" fmla="*/ 2147483646 h 7791"/>
                  <a:gd name="T20" fmla="*/ 2147483646 w 4648"/>
                  <a:gd name="T21" fmla="*/ 2147483646 h 7791"/>
                  <a:gd name="T22" fmla="*/ 2147483646 w 4648"/>
                  <a:gd name="T23" fmla="*/ 2147483646 h 7791"/>
                  <a:gd name="T24" fmla="*/ 2147483646 w 4648"/>
                  <a:gd name="T25" fmla="*/ 2147483646 h 7791"/>
                  <a:gd name="T26" fmla="*/ 2147483646 w 4648"/>
                  <a:gd name="T27" fmla="*/ 2147483646 h 7791"/>
                  <a:gd name="T28" fmla="*/ 2147483646 w 4648"/>
                  <a:gd name="T29" fmla="*/ 2147483646 h 7791"/>
                  <a:gd name="T30" fmla="*/ 2147483646 w 4648"/>
                  <a:gd name="T31" fmla="*/ 2147483646 h 7791"/>
                  <a:gd name="T32" fmla="*/ 2147483646 w 4648"/>
                  <a:gd name="T33" fmla="*/ 2147483646 h 7791"/>
                  <a:gd name="T34" fmla="*/ 2147483646 w 4648"/>
                  <a:gd name="T35" fmla="*/ 2147483646 h 7791"/>
                  <a:gd name="T36" fmla="*/ 2147483646 w 4648"/>
                  <a:gd name="T37" fmla="*/ 2147483646 h 7791"/>
                  <a:gd name="T38" fmla="*/ 2147483646 w 4648"/>
                  <a:gd name="T39" fmla="*/ 2147483646 h 7791"/>
                  <a:gd name="T40" fmla="*/ 2147483646 w 4648"/>
                  <a:gd name="T41" fmla="*/ 2147483646 h 7791"/>
                  <a:gd name="T42" fmla="*/ 2147483646 w 4648"/>
                  <a:gd name="T43" fmla="*/ 2147483646 h 7791"/>
                  <a:gd name="T44" fmla="*/ 2147483646 w 4648"/>
                  <a:gd name="T45" fmla="*/ 2147483646 h 7791"/>
                  <a:gd name="T46" fmla="*/ 2147483646 w 4648"/>
                  <a:gd name="T47" fmla="*/ 2147483646 h 7791"/>
                  <a:gd name="T48" fmla="*/ 2147483646 w 4648"/>
                  <a:gd name="T49" fmla="*/ 2147483646 h 7791"/>
                  <a:gd name="T50" fmla="*/ 2147483646 w 4648"/>
                  <a:gd name="T51" fmla="*/ 2147483646 h 7791"/>
                  <a:gd name="T52" fmla="*/ 2147483646 w 4648"/>
                  <a:gd name="T53" fmla="*/ 2147483646 h 7791"/>
                  <a:gd name="T54" fmla="*/ 2147483646 w 4648"/>
                  <a:gd name="T55" fmla="*/ 2147483646 h 7791"/>
                  <a:gd name="T56" fmla="*/ 2147483646 w 4648"/>
                  <a:gd name="T57" fmla="*/ 2147483646 h 7791"/>
                  <a:gd name="T58" fmla="*/ 2147483646 w 4648"/>
                  <a:gd name="T59" fmla="*/ 2147483646 h 7791"/>
                  <a:gd name="T60" fmla="*/ 2147483646 w 4648"/>
                  <a:gd name="T61" fmla="*/ 2147483646 h 7791"/>
                  <a:gd name="T62" fmla="*/ 2147483646 w 4648"/>
                  <a:gd name="T63" fmla="*/ 2147483646 h 7791"/>
                  <a:gd name="T64" fmla="*/ 2147483646 w 4648"/>
                  <a:gd name="T65" fmla="*/ 2147483646 h 7791"/>
                  <a:gd name="T66" fmla="*/ 2147483646 w 4648"/>
                  <a:gd name="T67" fmla="*/ 2147483646 h 7791"/>
                  <a:gd name="T68" fmla="*/ 2147483646 w 4648"/>
                  <a:gd name="T69" fmla="*/ 2147483646 h 7791"/>
                  <a:gd name="T70" fmla="*/ 2147483646 w 4648"/>
                  <a:gd name="T71" fmla="*/ 2147483646 h 7791"/>
                  <a:gd name="T72" fmla="*/ 2147483646 w 4648"/>
                  <a:gd name="T73" fmla="*/ 2147483646 h 7791"/>
                  <a:gd name="T74" fmla="*/ 2147483646 w 4648"/>
                  <a:gd name="T75" fmla="*/ 2147483646 h 7791"/>
                  <a:gd name="T76" fmla="*/ 2147483646 w 4648"/>
                  <a:gd name="T77" fmla="*/ 2147483646 h 7791"/>
                  <a:gd name="T78" fmla="*/ 2147483646 w 4648"/>
                  <a:gd name="T79" fmla="*/ 2147483646 h 7791"/>
                  <a:gd name="T80" fmla="*/ 2147483646 w 4648"/>
                  <a:gd name="T81" fmla="*/ 2147483646 h 7791"/>
                  <a:gd name="T82" fmla="*/ 2147483646 w 4648"/>
                  <a:gd name="T83" fmla="*/ 2147483646 h 7791"/>
                  <a:gd name="T84" fmla="*/ 2147483646 w 4648"/>
                  <a:gd name="T85" fmla="*/ 2147483646 h 7791"/>
                  <a:gd name="T86" fmla="*/ 2147483646 w 4648"/>
                  <a:gd name="T87" fmla="*/ 2147483646 h 7791"/>
                  <a:gd name="T88" fmla="*/ 2147483646 w 4648"/>
                  <a:gd name="T89" fmla="*/ 2147483646 h 7791"/>
                  <a:gd name="T90" fmla="*/ 2147483646 w 4648"/>
                  <a:gd name="T91" fmla="*/ 2147483646 h 7791"/>
                  <a:gd name="T92" fmla="*/ 2147483646 w 4648"/>
                  <a:gd name="T93" fmla="*/ 2147483646 h 7791"/>
                  <a:gd name="T94" fmla="*/ 2147483646 w 4648"/>
                  <a:gd name="T95" fmla="*/ 2147483646 h 7791"/>
                  <a:gd name="T96" fmla="*/ 2147483646 w 4648"/>
                  <a:gd name="T97" fmla="*/ 2147483646 h 7791"/>
                  <a:gd name="T98" fmla="*/ 2147483646 w 4648"/>
                  <a:gd name="T99" fmla="*/ 2147483646 h 7791"/>
                  <a:gd name="T100" fmla="*/ 2147483646 w 4648"/>
                  <a:gd name="T101" fmla="*/ 2147483646 h 7791"/>
                  <a:gd name="T102" fmla="*/ 2147483646 w 4648"/>
                  <a:gd name="T103" fmla="*/ 2147483646 h 7791"/>
                  <a:gd name="T104" fmla="*/ 2147483646 w 4648"/>
                  <a:gd name="T105" fmla="*/ 2147483646 h 7791"/>
                  <a:gd name="T106" fmla="*/ 2147483646 w 4648"/>
                  <a:gd name="T107" fmla="*/ 2147483646 h 7791"/>
                  <a:gd name="T108" fmla="*/ 2147483646 w 4648"/>
                  <a:gd name="T109" fmla="*/ 2147483646 h 7791"/>
                  <a:gd name="T110" fmla="*/ 2147483646 w 4648"/>
                  <a:gd name="T111" fmla="*/ 2147483646 h 7791"/>
                  <a:gd name="T112" fmla="*/ 2147483646 w 4648"/>
                  <a:gd name="T113" fmla="*/ 2147483646 h 7791"/>
                  <a:gd name="T114" fmla="*/ 2147483646 w 4648"/>
                  <a:gd name="T115" fmla="*/ 2147483646 h 7791"/>
                  <a:gd name="T116" fmla="*/ 2147483646 w 4648"/>
                  <a:gd name="T117" fmla="*/ 2147483646 h 7791"/>
                  <a:gd name="T118" fmla="*/ 2147483646 w 4648"/>
                  <a:gd name="T119" fmla="*/ 2147483646 h 7791"/>
                  <a:gd name="T120" fmla="*/ 2147483646 w 4648"/>
                  <a:gd name="T121" fmla="*/ 2147483646 h 7791"/>
                  <a:gd name="T122" fmla="*/ 2147483646 w 4648"/>
                  <a:gd name="T123" fmla="*/ 2147483646 h 77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48" h="7791">
                    <a:moveTo>
                      <a:pt x="4647" y="4876"/>
                    </a:moveTo>
                    <a:lnTo>
                      <a:pt x="4647" y="4876"/>
                    </a:lnTo>
                    <a:lnTo>
                      <a:pt x="4628" y="4876"/>
                    </a:lnTo>
                    <a:lnTo>
                      <a:pt x="4628" y="4895"/>
                    </a:lnTo>
                    <a:lnTo>
                      <a:pt x="4610" y="4914"/>
                    </a:lnTo>
                    <a:lnTo>
                      <a:pt x="4610" y="4933"/>
                    </a:lnTo>
                    <a:lnTo>
                      <a:pt x="4610" y="4952"/>
                    </a:lnTo>
                    <a:lnTo>
                      <a:pt x="4610" y="4971"/>
                    </a:lnTo>
                    <a:lnTo>
                      <a:pt x="4591" y="4971"/>
                    </a:lnTo>
                    <a:lnTo>
                      <a:pt x="4571" y="4991"/>
                    </a:lnTo>
                    <a:lnTo>
                      <a:pt x="4571" y="5009"/>
                    </a:lnTo>
                    <a:lnTo>
                      <a:pt x="4552" y="5009"/>
                    </a:lnTo>
                    <a:lnTo>
                      <a:pt x="4533" y="5028"/>
                    </a:lnTo>
                    <a:lnTo>
                      <a:pt x="4495" y="5028"/>
                    </a:lnTo>
                    <a:lnTo>
                      <a:pt x="4495" y="5047"/>
                    </a:lnTo>
                    <a:lnTo>
                      <a:pt x="4476" y="5067"/>
                    </a:lnTo>
                    <a:lnTo>
                      <a:pt x="4419" y="5086"/>
                    </a:lnTo>
                    <a:lnTo>
                      <a:pt x="4400" y="5105"/>
                    </a:lnTo>
                    <a:lnTo>
                      <a:pt x="4381" y="5105"/>
                    </a:lnTo>
                    <a:lnTo>
                      <a:pt x="4362" y="5105"/>
                    </a:lnTo>
                    <a:lnTo>
                      <a:pt x="4343" y="5123"/>
                    </a:lnTo>
                    <a:lnTo>
                      <a:pt x="4305" y="5162"/>
                    </a:lnTo>
                    <a:lnTo>
                      <a:pt x="4247" y="5181"/>
                    </a:lnTo>
                    <a:lnTo>
                      <a:pt x="4247" y="5200"/>
                    </a:lnTo>
                    <a:lnTo>
                      <a:pt x="4210" y="5238"/>
                    </a:lnTo>
                    <a:lnTo>
                      <a:pt x="4190" y="5257"/>
                    </a:lnTo>
                    <a:lnTo>
                      <a:pt x="4171" y="5257"/>
                    </a:lnTo>
                    <a:lnTo>
                      <a:pt x="4152" y="5276"/>
                    </a:lnTo>
                    <a:lnTo>
                      <a:pt x="4133" y="5295"/>
                    </a:lnTo>
                    <a:lnTo>
                      <a:pt x="4133" y="5314"/>
                    </a:lnTo>
                    <a:lnTo>
                      <a:pt x="4152" y="5314"/>
                    </a:lnTo>
                    <a:lnTo>
                      <a:pt x="4171" y="5314"/>
                    </a:lnTo>
                    <a:lnTo>
                      <a:pt x="4171" y="5333"/>
                    </a:lnTo>
                    <a:lnTo>
                      <a:pt x="4171" y="5352"/>
                    </a:lnTo>
                    <a:lnTo>
                      <a:pt x="4210" y="5409"/>
                    </a:lnTo>
                    <a:lnTo>
                      <a:pt x="4210" y="5428"/>
                    </a:lnTo>
                    <a:lnTo>
                      <a:pt x="4190" y="5428"/>
                    </a:lnTo>
                    <a:lnTo>
                      <a:pt x="4171" y="5448"/>
                    </a:lnTo>
                    <a:lnTo>
                      <a:pt x="4133" y="5448"/>
                    </a:lnTo>
                    <a:lnTo>
                      <a:pt x="4114" y="5467"/>
                    </a:lnTo>
                    <a:lnTo>
                      <a:pt x="4095" y="5486"/>
                    </a:lnTo>
                    <a:lnTo>
                      <a:pt x="4076" y="5486"/>
                    </a:lnTo>
                    <a:lnTo>
                      <a:pt x="4076" y="5504"/>
                    </a:lnTo>
                    <a:lnTo>
                      <a:pt x="4019" y="5600"/>
                    </a:lnTo>
                    <a:lnTo>
                      <a:pt x="4000" y="5676"/>
                    </a:lnTo>
                    <a:lnTo>
                      <a:pt x="3981" y="5695"/>
                    </a:lnTo>
                    <a:lnTo>
                      <a:pt x="3962" y="5714"/>
                    </a:lnTo>
                    <a:lnTo>
                      <a:pt x="3943" y="5733"/>
                    </a:lnTo>
                    <a:lnTo>
                      <a:pt x="3924" y="5733"/>
                    </a:lnTo>
                    <a:lnTo>
                      <a:pt x="3905" y="5771"/>
                    </a:lnTo>
                    <a:lnTo>
                      <a:pt x="3905" y="5790"/>
                    </a:lnTo>
                    <a:lnTo>
                      <a:pt x="3885" y="5809"/>
                    </a:lnTo>
                    <a:lnTo>
                      <a:pt x="3885" y="5829"/>
                    </a:lnTo>
                    <a:lnTo>
                      <a:pt x="3905" y="5848"/>
                    </a:lnTo>
                    <a:lnTo>
                      <a:pt x="3905" y="5866"/>
                    </a:lnTo>
                    <a:lnTo>
                      <a:pt x="3924" y="5885"/>
                    </a:lnTo>
                    <a:lnTo>
                      <a:pt x="3962" y="5905"/>
                    </a:lnTo>
                    <a:lnTo>
                      <a:pt x="3981" y="5905"/>
                    </a:lnTo>
                    <a:lnTo>
                      <a:pt x="3981" y="5924"/>
                    </a:lnTo>
                    <a:lnTo>
                      <a:pt x="3981" y="5943"/>
                    </a:lnTo>
                    <a:lnTo>
                      <a:pt x="4000" y="5962"/>
                    </a:lnTo>
                    <a:lnTo>
                      <a:pt x="4000" y="5981"/>
                    </a:lnTo>
                    <a:lnTo>
                      <a:pt x="4019" y="5981"/>
                    </a:lnTo>
                    <a:lnTo>
                      <a:pt x="4038" y="5981"/>
                    </a:lnTo>
                    <a:lnTo>
                      <a:pt x="4171" y="6000"/>
                    </a:lnTo>
                    <a:lnTo>
                      <a:pt x="4247" y="6038"/>
                    </a:lnTo>
                    <a:lnTo>
                      <a:pt x="4324" y="6057"/>
                    </a:lnTo>
                    <a:lnTo>
                      <a:pt x="4324" y="6076"/>
                    </a:lnTo>
                    <a:lnTo>
                      <a:pt x="4343" y="6076"/>
                    </a:lnTo>
                    <a:lnTo>
                      <a:pt x="4343" y="6095"/>
                    </a:lnTo>
                    <a:lnTo>
                      <a:pt x="4343" y="6114"/>
                    </a:lnTo>
                    <a:lnTo>
                      <a:pt x="4343" y="6133"/>
                    </a:lnTo>
                    <a:lnTo>
                      <a:pt x="4324" y="6152"/>
                    </a:lnTo>
                    <a:lnTo>
                      <a:pt x="4305" y="6171"/>
                    </a:lnTo>
                    <a:lnTo>
                      <a:pt x="4247" y="6190"/>
                    </a:lnTo>
                    <a:lnTo>
                      <a:pt x="4190" y="6210"/>
                    </a:lnTo>
                    <a:lnTo>
                      <a:pt x="4171" y="6229"/>
                    </a:lnTo>
                    <a:lnTo>
                      <a:pt x="4171" y="6247"/>
                    </a:lnTo>
                    <a:lnTo>
                      <a:pt x="4171" y="6286"/>
                    </a:lnTo>
                    <a:lnTo>
                      <a:pt x="4171" y="6305"/>
                    </a:lnTo>
                    <a:lnTo>
                      <a:pt x="4190" y="6324"/>
                    </a:lnTo>
                    <a:lnTo>
                      <a:pt x="4210" y="6324"/>
                    </a:lnTo>
                    <a:lnTo>
                      <a:pt x="4229" y="6305"/>
                    </a:lnTo>
                    <a:lnTo>
                      <a:pt x="4247" y="6305"/>
                    </a:lnTo>
                    <a:lnTo>
                      <a:pt x="4266" y="6305"/>
                    </a:lnTo>
                    <a:lnTo>
                      <a:pt x="4286" y="6305"/>
                    </a:lnTo>
                    <a:lnTo>
                      <a:pt x="4305" y="6324"/>
                    </a:lnTo>
                    <a:lnTo>
                      <a:pt x="4324" y="6324"/>
                    </a:lnTo>
                    <a:lnTo>
                      <a:pt x="4324" y="6343"/>
                    </a:lnTo>
                    <a:lnTo>
                      <a:pt x="4343" y="6343"/>
                    </a:lnTo>
                    <a:lnTo>
                      <a:pt x="4362" y="6381"/>
                    </a:lnTo>
                    <a:lnTo>
                      <a:pt x="4362" y="6400"/>
                    </a:lnTo>
                    <a:lnTo>
                      <a:pt x="4343" y="6400"/>
                    </a:lnTo>
                    <a:lnTo>
                      <a:pt x="4324" y="6419"/>
                    </a:lnTo>
                    <a:lnTo>
                      <a:pt x="4305" y="6438"/>
                    </a:lnTo>
                    <a:lnTo>
                      <a:pt x="4247" y="6457"/>
                    </a:lnTo>
                    <a:lnTo>
                      <a:pt x="4229" y="6457"/>
                    </a:lnTo>
                    <a:lnTo>
                      <a:pt x="4229" y="6476"/>
                    </a:lnTo>
                    <a:lnTo>
                      <a:pt x="4190" y="6514"/>
                    </a:lnTo>
                    <a:lnTo>
                      <a:pt x="4171" y="6533"/>
                    </a:lnTo>
                    <a:lnTo>
                      <a:pt x="4133" y="6552"/>
                    </a:lnTo>
                    <a:lnTo>
                      <a:pt x="4114" y="6552"/>
                    </a:lnTo>
                    <a:lnTo>
                      <a:pt x="4114" y="6571"/>
                    </a:lnTo>
                    <a:lnTo>
                      <a:pt x="4114" y="6591"/>
                    </a:lnTo>
                    <a:lnTo>
                      <a:pt x="4114" y="6800"/>
                    </a:lnTo>
                    <a:lnTo>
                      <a:pt x="4114" y="6857"/>
                    </a:lnTo>
                    <a:lnTo>
                      <a:pt x="4133" y="6876"/>
                    </a:lnTo>
                    <a:lnTo>
                      <a:pt x="4152" y="6876"/>
                    </a:lnTo>
                    <a:lnTo>
                      <a:pt x="4190" y="6895"/>
                    </a:lnTo>
                    <a:lnTo>
                      <a:pt x="4247" y="6914"/>
                    </a:lnTo>
                    <a:lnTo>
                      <a:pt x="4266" y="6933"/>
                    </a:lnTo>
                    <a:lnTo>
                      <a:pt x="4286" y="6933"/>
                    </a:lnTo>
                    <a:lnTo>
                      <a:pt x="4286" y="6952"/>
                    </a:lnTo>
                    <a:lnTo>
                      <a:pt x="4286" y="7028"/>
                    </a:lnTo>
                    <a:lnTo>
                      <a:pt x="4286" y="7048"/>
                    </a:lnTo>
                    <a:lnTo>
                      <a:pt x="4210" y="7143"/>
                    </a:lnTo>
                    <a:lnTo>
                      <a:pt x="4210" y="7162"/>
                    </a:lnTo>
                    <a:lnTo>
                      <a:pt x="4190" y="7181"/>
                    </a:lnTo>
                    <a:lnTo>
                      <a:pt x="4190" y="7200"/>
                    </a:lnTo>
                    <a:lnTo>
                      <a:pt x="4210" y="7219"/>
                    </a:lnTo>
                    <a:lnTo>
                      <a:pt x="4210" y="7238"/>
                    </a:lnTo>
                    <a:lnTo>
                      <a:pt x="4152" y="7257"/>
                    </a:lnTo>
                    <a:lnTo>
                      <a:pt x="4095" y="7276"/>
                    </a:lnTo>
                    <a:lnTo>
                      <a:pt x="4019" y="7276"/>
                    </a:lnTo>
                    <a:lnTo>
                      <a:pt x="4000" y="7276"/>
                    </a:lnTo>
                    <a:lnTo>
                      <a:pt x="3962" y="7295"/>
                    </a:lnTo>
                    <a:lnTo>
                      <a:pt x="3943" y="7314"/>
                    </a:lnTo>
                    <a:lnTo>
                      <a:pt x="3866" y="7314"/>
                    </a:lnTo>
                    <a:lnTo>
                      <a:pt x="3848" y="7333"/>
                    </a:lnTo>
                    <a:lnTo>
                      <a:pt x="3829" y="7353"/>
                    </a:lnTo>
                    <a:lnTo>
                      <a:pt x="3733" y="7467"/>
                    </a:lnTo>
                    <a:lnTo>
                      <a:pt x="3714" y="7467"/>
                    </a:lnTo>
                    <a:lnTo>
                      <a:pt x="3695" y="7485"/>
                    </a:lnTo>
                    <a:lnTo>
                      <a:pt x="3676" y="7485"/>
                    </a:lnTo>
                    <a:lnTo>
                      <a:pt x="3657" y="7485"/>
                    </a:lnTo>
                    <a:lnTo>
                      <a:pt x="3600" y="7505"/>
                    </a:lnTo>
                    <a:lnTo>
                      <a:pt x="3562" y="7505"/>
                    </a:lnTo>
                    <a:lnTo>
                      <a:pt x="3543" y="7485"/>
                    </a:lnTo>
                    <a:lnTo>
                      <a:pt x="3524" y="7485"/>
                    </a:lnTo>
                    <a:lnTo>
                      <a:pt x="3448" y="7505"/>
                    </a:lnTo>
                    <a:lnTo>
                      <a:pt x="3409" y="7524"/>
                    </a:lnTo>
                    <a:lnTo>
                      <a:pt x="3238" y="7600"/>
                    </a:lnTo>
                    <a:lnTo>
                      <a:pt x="3238" y="7619"/>
                    </a:lnTo>
                    <a:lnTo>
                      <a:pt x="3219" y="7619"/>
                    </a:lnTo>
                    <a:lnTo>
                      <a:pt x="3200" y="7619"/>
                    </a:lnTo>
                    <a:lnTo>
                      <a:pt x="3181" y="7619"/>
                    </a:lnTo>
                    <a:lnTo>
                      <a:pt x="3123" y="7638"/>
                    </a:lnTo>
                    <a:lnTo>
                      <a:pt x="3105" y="7657"/>
                    </a:lnTo>
                    <a:lnTo>
                      <a:pt x="3086" y="7657"/>
                    </a:lnTo>
                    <a:lnTo>
                      <a:pt x="3009" y="7676"/>
                    </a:lnTo>
                    <a:lnTo>
                      <a:pt x="3009" y="7695"/>
                    </a:lnTo>
                    <a:lnTo>
                      <a:pt x="2991" y="7714"/>
                    </a:lnTo>
                    <a:lnTo>
                      <a:pt x="2971" y="7676"/>
                    </a:lnTo>
                    <a:lnTo>
                      <a:pt x="2971" y="7657"/>
                    </a:lnTo>
                    <a:lnTo>
                      <a:pt x="2952" y="7619"/>
                    </a:lnTo>
                    <a:lnTo>
                      <a:pt x="2933" y="7619"/>
                    </a:lnTo>
                    <a:lnTo>
                      <a:pt x="2933" y="7600"/>
                    </a:lnTo>
                    <a:lnTo>
                      <a:pt x="2914" y="7562"/>
                    </a:lnTo>
                    <a:lnTo>
                      <a:pt x="2895" y="7562"/>
                    </a:lnTo>
                    <a:lnTo>
                      <a:pt x="2895" y="7543"/>
                    </a:lnTo>
                    <a:lnTo>
                      <a:pt x="2895" y="7524"/>
                    </a:lnTo>
                    <a:lnTo>
                      <a:pt x="2876" y="7524"/>
                    </a:lnTo>
                    <a:lnTo>
                      <a:pt x="2819" y="7562"/>
                    </a:lnTo>
                    <a:lnTo>
                      <a:pt x="2819" y="7581"/>
                    </a:lnTo>
                    <a:lnTo>
                      <a:pt x="2819" y="7600"/>
                    </a:lnTo>
                    <a:lnTo>
                      <a:pt x="2819" y="7619"/>
                    </a:lnTo>
                    <a:lnTo>
                      <a:pt x="2876" y="7733"/>
                    </a:lnTo>
                    <a:lnTo>
                      <a:pt x="2876" y="7752"/>
                    </a:lnTo>
                    <a:lnTo>
                      <a:pt x="2876" y="7771"/>
                    </a:lnTo>
                    <a:lnTo>
                      <a:pt x="2857" y="7771"/>
                    </a:lnTo>
                    <a:lnTo>
                      <a:pt x="2686" y="7714"/>
                    </a:lnTo>
                    <a:lnTo>
                      <a:pt x="2647" y="7676"/>
                    </a:lnTo>
                    <a:lnTo>
                      <a:pt x="2628" y="7657"/>
                    </a:lnTo>
                    <a:lnTo>
                      <a:pt x="2610" y="7657"/>
                    </a:lnTo>
                    <a:lnTo>
                      <a:pt x="2590" y="7676"/>
                    </a:lnTo>
                    <a:lnTo>
                      <a:pt x="2571" y="7676"/>
                    </a:lnTo>
                    <a:lnTo>
                      <a:pt x="2552" y="7657"/>
                    </a:lnTo>
                    <a:lnTo>
                      <a:pt x="2514" y="7638"/>
                    </a:lnTo>
                    <a:lnTo>
                      <a:pt x="2495" y="7619"/>
                    </a:lnTo>
                    <a:lnTo>
                      <a:pt x="2457" y="7600"/>
                    </a:lnTo>
                    <a:lnTo>
                      <a:pt x="2438" y="7600"/>
                    </a:lnTo>
                    <a:lnTo>
                      <a:pt x="2419" y="7600"/>
                    </a:lnTo>
                    <a:lnTo>
                      <a:pt x="2400" y="7600"/>
                    </a:lnTo>
                    <a:lnTo>
                      <a:pt x="2400" y="7581"/>
                    </a:lnTo>
                    <a:lnTo>
                      <a:pt x="2400" y="7562"/>
                    </a:lnTo>
                    <a:lnTo>
                      <a:pt x="2419" y="7524"/>
                    </a:lnTo>
                    <a:lnTo>
                      <a:pt x="2419" y="7505"/>
                    </a:lnTo>
                    <a:lnTo>
                      <a:pt x="2419" y="7485"/>
                    </a:lnTo>
                    <a:lnTo>
                      <a:pt x="2400" y="7485"/>
                    </a:lnTo>
                    <a:lnTo>
                      <a:pt x="2361" y="7505"/>
                    </a:lnTo>
                    <a:lnTo>
                      <a:pt x="2343" y="7524"/>
                    </a:lnTo>
                    <a:lnTo>
                      <a:pt x="2248" y="7581"/>
                    </a:lnTo>
                    <a:lnTo>
                      <a:pt x="2229" y="7600"/>
                    </a:lnTo>
                    <a:lnTo>
                      <a:pt x="2209" y="7600"/>
                    </a:lnTo>
                    <a:lnTo>
                      <a:pt x="2190" y="7600"/>
                    </a:lnTo>
                    <a:lnTo>
                      <a:pt x="2171" y="7619"/>
                    </a:lnTo>
                    <a:lnTo>
                      <a:pt x="2114" y="7619"/>
                    </a:lnTo>
                    <a:lnTo>
                      <a:pt x="2076" y="7600"/>
                    </a:lnTo>
                    <a:lnTo>
                      <a:pt x="2019" y="7581"/>
                    </a:lnTo>
                    <a:lnTo>
                      <a:pt x="2000" y="7581"/>
                    </a:lnTo>
                    <a:lnTo>
                      <a:pt x="1981" y="7581"/>
                    </a:lnTo>
                    <a:lnTo>
                      <a:pt x="1962" y="7581"/>
                    </a:lnTo>
                    <a:lnTo>
                      <a:pt x="1943" y="7581"/>
                    </a:lnTo>
                    <a:lnTo>
                      <a:pt x="1943" y="7600"/>
                    </a:lnTo>
                    <a:lnTo>
                      <a:pt x="1943" y="7638"/>
                    </a:lnTo>
                    <a:lnTo>
                      <a:pt x="1924" y="7676"/>
                    </a:lnTo>
                    <a:lnTo>
                      <a:pt x="1924" y="7733"/>
                    </a:lnTo>
                    <a:lnTo>
                      <a:pt x="1924" y="7752"/>
                    </a:lnTo>
                    <a:lnTo>
                      <a:pt x="1904" y="7752"/>
                    </a:lnTo>
                    <a:lnTo>
                      <a:pt x="1904" y="7771"/>
                    </a:lnTo>
                    <a:lnTo>
                      <a:pt x="1867" y="7790"/>
                    </a:lnTo>
                    <a:lnTo>
                      <a:pt x="1848" y="7790"/>
                    </a:lnTo>
                    <a:lnTo>
                      <a:pt x="1848" y="7771"/>
                    </a:lnTo>
                    <a:lnTo>
                      <a:pt x="1828" y="7771"/>
                    </a:lnTo>
                    <a:lnTo>
                      <a:pt x="1828" y="7733"/>
                    </a:lnTo>
                    <a:lnTo>
                      <a:pt x="1828" y="7714"/>
                    </a:lnTo>
                    <a:lnTo>
                      <a:pt x="1828" y="7695"/>
                    </a:lnTo>
                    <a:lnTo>
                      <a:pt x="1848" y="7619"/>
                    </a:lnTo>
                    <a:lnTo>
                      <a:pt x="1848" y="7524"/>
                    </a:lnTo>
                    <a:lnTo>
                      <a:pt x="1828" y="7505"/>
                    </a:lnTo>
                    <a:lnTo>
                      <a:pt x="1809" y="7467"/>
                    </a:lnTo>
                    <a:lnTo>
                      <a:pt x="1809" y="7448"/>
                    </a:lnTo>
                    <a:lnTo>
                      <a:pt x="1809" y="7429"/>
                    </a:lnTo>
                    <a:lnTo>
                      <a:pt x="1809" y="7390"/>
                    </a:lnTo>
                    <a:lnTo>
                      <a:pt x="1809" y="7371"/>
                    </a:lnTo>
                    <a:lnTo>
                      <a:pt x="1809" y="7353"/>
                    </a:lnTo>
                    <a:lnTo>
                      <a:pt x="1809" y="7333"/>
                    </a:lnTo>
                    <a:lnTo>
                      <a:pt x="1790" y="7295"/>
                    </a:lnTo>
                    <a:lnTo>
                      <a:pt x="1771" y="7276"/>
                    </a:lnTo>
                    <a:lnTo>
                      <a:pt x="1752" y="7257"/>
                    </a:lnTo>
                    <a:lnTo>
                      <a:pt x="1695" y="7219"/>
                    </a:lnTo>
                    <a:lnTo>
                      <a:pt x="1619" y="7181"/>
                    </a:lnTo>
                    <a:lnTo>
                      <a:pt x="1619" y="7162"/>
                    </a:lnTo>
                    <a:lnTo>
                      <a:pt x="1619" y="7143"/>
                    </a:lnTo>
                    <a:lnTo>
                      <a:pt x="1619" y="7104"/>
                    </a:lnTo>
                    <a:lnTo>
                      <a:pt x="1619" y="7086"/>
                    </a:lnTo>
                    <a:lnTo>
                      <a:pt x="1600" y="7086"/>
                    </a:lnTo>
                    <a:lnTo>
                      <a:pt x="1562" y="7124"/>
                    </a:lnTo>
                    <a:lnTo>
                      <a:pt x="1486" y="7162"/>
                    </a:lnTo>
                    <a:lnTo>
                      <a:pt x="1352" y="7429"/>
                    </a:lnTo>
                    <a:lnTo>
                      <a:pt x="1295" y="7562"/>
                    </a:lnTo>
                    <a:lnTo>
                      <a:pt x="1276" y="7581"/>
                    </a:lnTo>
                    <a:lnTo>
                      <a:pt x="1276" y="7600"/>
                    </a:lnTo>
                    <a:lnTo>
                      <a:pt x="1276" y="7638"/>
                    </a:lnTo>
                    <a:lnTo>
                      <a:pt x="1276" y="7657"/>
                    </a:lnTo>
                    <a:lnTo>
                      <a:pt x="1257" y="7657"/>
                    </a:lnTo>
                    <a:lnTo>
                      <a:pt x="1238" y="7657"/>
                    </a:lnTo>
                    <a:lnTo>
                      <a:pt x="1142" y="7619"/>
                    </a:lnTo>
                    <a:lnTo>
                      <a:pt x="1086" y="7600"/>
                    </a:lnTo>
                    <a:lnTo>
                      <a:pt x="990" y="7600"/>
                    </a:lnTo>
                    <a:lnTo>
                      <a:pt x="761" y="7485"/>
                    </a:lnTo>
                    <a:lnTo>
                      <a:pt x="724" y="7448"/>
                    </a:lnTo>
                    <a:lnTo>
                      <a:pt x="705" y="7448"/>
                    </a:lnTo>
                    <a:lnTo>
                      <a:pt x="685" y="7448"/>
                    </a:lnTo>
                    <a:lnTo>
                      <a:pt x="647" y="7448"/>
                    </a:lnTo>
                    <a:lnTo>
                      <a:pt x="457" y="7353"/>
                    </a:lnTo>
                    <a:lnTo>
                      <a:pt x="438" y="7353"/>
                    </a:lnTo>
                    <a:lnTo>
                      <a:pt x="438" y="7333"/>
                    </a:lnTo>
                    <a:lnTo>
                      <a:pt x="438" y="7314"/>
                    </a:lnTo>
                    <a:lnTo>
                      <a:pt x="438" y="7219"/>
                    </a:lnTo>
                    <a:lnTo>
                      <a:pt x="438" y="7200"/>
                    </a:lnTo>
                    <a:lnTo>
                      <a:pt x="438" y="7181"/>
                    </a:lnTo>
                    <a:lnTo>
                      <a:pt x="495" y="7104"/>
                    </a:lnTo>
                    <a:lnTo>
                      <a:pt x="495" y="7086"/>
                    </a:lnTo>
                    <a:lnTo>
                      <a:pt x="495" y="7067"/>
                    </a:lnTo>
                    <a:lnTo>
                      <a:pt x="495" y="7009"/>
                    </a:lnTo>
                    <a:lnTo>
                      <a:pt x="495" y="6990"/>
                    </a:lnTo>
                    <a:lnTo>
                      <a:pt x="514" y="6990"/>
                    </a:lnTo>
                    <a:lnTo>
                      <a:pt x="514" y="6972"/>
                    </a:lnTo>
                    <a:lnTo>
                      <a:pt x="552" y="6933"/>
                    </a:lnTo>
                    <a:lnTo>
                      <a:pt x="571" y="6914"/>
                    </a:lnTo>
                    <a:lnTo>
                      <a:pt x="571" y="6895"/>
                    </a:lnTo>
                    <a:lnTo>
                      <a:pt x="571" y="6876"/>
                    </a:lnTo>
                    <a:lnTo>
                      <a:pt x="552" y="6857"/>
                    </a:lnTo>
                    <a:lnTo>
                      <a:pt x="476" y="6895"/>
                    </a:lnTo>
                    <a:lnTo>
                      <a:pt x="457" y="6914"/>
                    </a:lnTo>
                    <a:lnTo>
                      <a:pt x="419" y="6933"/>
                    </a:lnTo>
                    <a:lnTo>
                      <a:pt x="400" y="6952"/>
                    </a:lnTo>
                    <a:lnTo>
                      <a:pt x="380" y="6952"/>
                    </a:lnTo>
                    <a:lnTo>
                      <a:pt x="380" y="6972"/>
                    </a:lnTo>
                    <a:lnTo>
                      <a:pt x="362" y="6972"/>
                    </a:lnTo>
                    <a:lnTo>
                      <a:pt x="362" y="6990"/>
                    </a:lnTo>
                    <a:lnTo>
                      <a:pt x="362" y="7009"/>
                    </a:lnTo>
                    <a:lnTo>
                      <a:pt x="343" y="7009"/>
                    </a:lnTo>
                    <a:lnTo>
                      <a:pt x="343" y="7028"/>
                    </a:lnTo>
                    <a:lnTo>
                      <a:pt x="324" y="7048"/>
                    </a:lnTo>
                    <a:lnTo>
                      <a:pt x="304" y="7067"/>
                    </a:lnTo>
                    <a:lnTo>
                      <a:pt x="304" y="7086"/>
                    </a:lnTo>
                    <a:lnTo>
                      <a:pt x="304" y="7104"/>
                    </a:lnTo>
                    <a:lnTo>
                      <a:pt x="304" y="7124"/>
                    </a:lnTo>
                    <a:lnTo>
                      <a:pt x="285" y="7124"/>
                    </a:lnTo>
                    <a:lnTo>
                      <a:pt x="266" y="7143"/>
                    </a:lnTo>
                    <a:lnTo>
                      <a:pt x="266" y="7162"/>
                    </a:lnTo>
                    <a:lnTo>
                      <a:pt x="266" y="7181"/>
                    </a:lnTo>
                    <a:lnTo>
                      <a:pt x="266" y="7200"/>
                    </a:lnTo>
                    <a:lnTo>
                      <a:pt x="266" y="7219"/>
                    </a:lnTo>
                    <a:lnTo>
                      <a:pt x="248" y="7238"/>
                    </a:lnTo>
                    <a:lnTo>
                      <a:pt x="228" y="7276"/>
                    </a:lnTo>
                    <a:lnTo>
                      <a:pt x="190" y="7276"/>
                    </a:lnTo>
                    <a:lnTo>
                      <a:pt x="171" y="7257"/>
                    </a:lnTo>
                    <a:lnTo>
                      <a:pt x="152" y="7257"/>
                    </a:lnTo>
                    <a:lnTo>
                      <a:pt x="152" y="7238"/>
                    </a:lnTo>
                    <a:lnTo>
                      <a:pt x="133" y="7238"/>
                    </a:lnTo>
                    <a:lnTo>
                      <a:pt x="133" y="7219"/>
                    </a:lnTo>
                    <a:lnTo>
                      <a:pt x="114" y="7219"/>
                    </a:lnTo>
                    <a:lnTo>
                      <a:pt x="114" y="7200"/>
                    </a:lnTo>
                    <a:lnTo>
                      <a:pt x="114" y="7181"/>
                    </a:lnTo>
                    <a:lnTo>
                      <a:pt x="114" y="7162"/>
                    </a:lnTo>
                    <a:lnTo>
                      <a:pt x="114" y="7143"/>
                    </a:lnTo>
                    <a:lnTo>
                      <a:pt x="114" y="7124"/>
                    </a:lnTo>
                    <a:lnTo>
                      <a:pt x="95" y="7124"/>
                    </a:lnTo>
                    <a:lnTo>
                      <a:pt x="95" y="7104"/>
                    </a:lnTo>
                    <a:lnTo>
                      <a:pt x="95" y="7086"/>
                    </a:lnTo>
                    <a:lnTo>
                      <a:pt x="76" y="7086"/>
                    </a:lnTo>
                    <a:lnTo>
                      <a:pt x="57" y="7067"/>
                    </a:lnTo>
                    <a:lnTo>
                      <a:pt x="57" y="7048"/>
                    </a:lnTo>
                    <a:lnTo>
                      <a:pt x="76" y="7048"/>
                    </a:lnTo>
                    <a:lnTo>
                      <a:pt x="76" y="7028"/>
                    </a:lnTo>
                    <a:lnTo>
                      <a:pt x="76" y="7009"/>
                    </a:lnTo>
                    <a:lnTo>
                      <a:pt x="76" y="6990"/>
                    </a:lnTo>
                    <a:lnTo>
                      <a:pt x="95" y="6972"/>
                    </a:lnTo>
                    <a:lnTo>
                      <a:pt x="95" y="6952"/>
                    </a:lnTo>
                    <a:lnTo>
                      <a:pt x="95" y="6933"/>
                    </a:lnTo>
                    <a:lnTo>
                      <a:pt x="95" y="6914"/>
                    </a:lnTo>
                    <a:lnTo>
                      <a:pt x="95" y="6895"/>
                    </a:lnTo>
                    <a:lnTo>
                      <a:pt x="114" y="6895"/>
                    </a:lnTo>
                    <a:lnTo>
                      <a:pt x="114" y="6876"/>
                    </a:lnTo>
                    <a:lnTo>
                      <a:pt x="95" y="6762"/>
                    </a:lnTo>
                    <a:lnTo>
                      <a:pt x="95" y="6743"/>
                    </a:lnTo>
                    <a:lnTo>
                      <a:pt x="114" y="6743"/>
                    </a:lnTo>
                    <a:lnTo>
                      <a:pt x="95" y="6723"/>
                    </a:lnTo>
                    <a:lnTo>
                      <a:pt x="95" y="6686"/>
                    </a:lnTo>
                    <a:lnTo>
                      <a:pt x="76" y="6667"/>
                    </a:lnTo>
                    <a:lnTo>
                      <a:pt x="57" y="6667"/>
                    </a:lnTo>
                    <a:lnTo>
                      <a:pt x="57" y="6647"/>
                    </a:lnTo>
                    <a:lnTo>
                      <a:pt x="57" y="6514"/>
                    </a:lnTo>
                    <a:lnTo>
                      <a:pt x="57" y="6495"/>
                    </a:lnTo>
                    <a:lnTo>
                      <a:pt x="57" y="6476"/>
                    </a:lnTo>
                    <a:lnTo>
                      <a:pt x="57" y="6457"/>
                    </a:lnTo>
                    <a:lnTo>
                      <a:pt x="76" y="6457"/>
                    </a:lnTo>
                    <a:lnTo>
                      <a:pt x="76" y="6438"/>
                    </a:lnTo>
                    <a:lnTo>
                      <a:pt x="76" y="6419"/>
                    </a:lnTo>
                    <a:lnTo>
                      <a:pt x="57" y="6400"/>
                    </a:lnTo>
                    <a:lnTo>
                      <a:pt x="76" y="6400"/>
                    </a:lnTo>
                    <a:lnTo>
                      <a:pt x="76" y="6381"/>
                    </a:lnTo>
                    <a:lnTo>
                      <a:pt x="76" y="6362"/>
                    </a:lnTo>
                    <a:lnTo>
                      <a:pt x="76" y="6343"/>
                    </a:lnTo>
                    <a:lnTo>
                      <a:pt x="57" y="6343"/>
                    </a:lnTo>
                    <a:lnTo>
                      <a:pt x="57" y="6324"/>
                    </a:lnTo>
                    <a:lnTo>
                      <a:pt x="57" y="6305"/>
                    </a:lnTo>
                    <a:lnTo>
                      <a:pt x="38" y="6286"/>
                    </a:lnTo>
                    <a:lnTo>
                      <a:pt x="38" y="6266"/>
                    </a:lnTo>
                    <a:lnTo>
                      <a:pt x="38" y="6247"/>
                    </a:lnTo>
                    <a:lnTo>
                      <a:pt x="19" y="6229"/>
                    </a:lnTo>
                    <a:lnTo>
                      <a:pt x="19" y="6210"/>
                    </a:lnTo>
                    <a:lnTo>
                      <a:pt x="19" y="6190"/>
                    </a:lnTo>
                    <a:lnTo>
                      <a:pt x="38" y="6171"/>
                    </a:lnTo>
                    <a:lnTo>
                      <a:pt x="57" y="6171"/>
                    </a:lnTo>
                    <a:lnTo>
                      <a:pt x="57" y="6152"/>
                    </a:lnTo>
                    <a:lnTo>
                      <a:pt x="76" y="6152"/>
                    </a:lnTo>
                    <a:lnTo>
                      <a:pt x="76" y="6133"/>
                    </a:lnTo>
                    <a:lnTo>
                      <a:pt x="76" y="6095"/>
                    </a:lnTo>
                    <a:lnTo>
                      <a:pt x="76" y="6076"/>
                    </a:lnTo>
                    <a:lnTo>
                      <a:pt x="38" y="6057"/>
                    </a:lnTo>
                    <a:lnTo>
                      <a:pt x="19" y="6038"/>
                    </a:lnTo>
                    <a:lnTo>
                      <a:pt x="0" y="6019"/>
                    </a:lnTo>
                    <a:lnTo>
                      <a:pt x="0" y="6000"/>
                    </a:lnTo>
                    <a:lnTo>
                      <a:pt x="0" y="5962"/>
                    </a:lnTo>
                    <a:lnTo>
                      <a:pt x="0" y="5943"/>
                    </a:lnTo>
                    <a:lnTo>
                      <a:pt x="0" y="5924"/>
                    </a:lnTo>
                    <a:lnTo>
                      <a:pt x="0" y="5905"/>
                    </a:lnTo>
                    <a:lnTo>
                      <a:pt x="38" y="5809"/>
                    </a:lnTo>
                    <a:lnTo>
                      <a:pt x="38" y="5790"/>
                    </a:lnTo>
                    <a:lnTo>
                      <a:pt x="57" y="5790"/>
                    </a:lnTo>
                    <a:lnTo>
                      <a:pt x="57" y="5771"/>
                    </a:lnTo>
                    <a:lnTo>
                      <a:pt x="57" y="5752"/>
                    </a:lnTo>
                    <a:lnTo>
                      <a:pt x="57" y="5733"/>
                    </a:lnTo>
                    <a:lnTo>
                      <a:pt x="76" y="5657"/>
                    </a:lnTo>
                    <a:lnTo>
                      <a:pt x="76" y="5638"/>
                    </a:lnTo>
                    <a:lnTo>
                      <a:pt x="76" y="5619"/>
                    </a:lnTo>
                    <a:lnTo>
                      <a:pt x="95" y="5619"/>
                    </a:lnTo>
                    <a:lnTo>
                      <a:pt x="95" y="5600"/>
                    </a:lnTo>
                    <a:lnTo>
                      <a:pt x="114" y="5600"/>
                    </a:lnTo>
                    <a:lnTo>
                      <a:pt x="114" y="5581"/>
                    </a:lnTo>
                    <a:lnTo>
                      <a:pt x="114" y="5562"/>
                    </a:lnTo>
                    <a:lnTo>
                      <a:pt x="114" y="5543"/>
                    </a:lnTo>
                    <a:lnTo>
                      <a:pt x="114" y="5524"/>
                    </a:lnTo>
                    <a:lnTo>
                      <a:pt x="95" y="5486"/>
                    </a:lnTo>
                    <a:lnTo>
                      <a:pt x="95" y="5448"/>
                    </a:lnTo>
                    <a:lnTo>
                      <a:pt x="114" y="5428"/>
                    </a:lnTo>
                    <a:lnTo>
                      <a:pt x="114" y="5409"/>
                    </a:lnTo>
                    <a:lnTo>
                      <a:pt x="114" y="5390"/>
                    </a:lnTo>
                    <a:lnTo>
                      <a:pt x="114" y="5372"/>
                    </a:lnTo>
                    <a:lnTo>
                      <a:pt x="95" y="5352"/>
                    </a:lnTo>
                    <a:lnTo>
                      <a:pt x="114" y="5333"/>
                    </a:lnTo>
                    <a:lnTo>
                      <a:pt x="114" y="5314"/>
                    </a:lnTo>
                    <a:lnTo>
                      <a:pt x="133" y="5314"/>
                    </a:lnTo>
                    <a:lnTo>
                      <a:pt x="133" y="5295"/>
                    </a:lnTo>
                    <a:lnTo>
                      <a:pt x="133" y="5276"/>
                    </a:lnTo>
                    <a:lnTo>
                      <a:pt x="133" y="5238"/>
                    </a:lnTo>
                    <a:lnTo>
                      <a:pt x="133" y="5200"/>
                    </a:lnTo>
                    <a:lnTo>
                      <a:pt x="133" y="5181"/>
                    </a:lnTo>
                    <a:lnTo>
                      <a:pt x="133" y="5162"/>
                    </a:lnTo>
                    <a:lnTo>
                      <a:pt x="152" y="5162"/>
                    </a:lnTo>
                    <a:lnTo>
                      <a:pt x="152" y="5143"/>
                    </a:lnTo>
                    <a:lnTo>
                      <a:pt x="171" y="5143"/>
                    </a:lnTo>
                    <a:lnTo>
                      <a:pt x="190" y="5105"/>
                    </a:lnTo>
                    <a:lnTo>
                      <a:pt x="209" y="5086"/>
                    </a:lnTo>
                    <a:lnTo>
                      <a:pt x="190" y="5067"/>
                    </a:lnTo>
                    <a:lnTo>
                      <a:pt x="209" y="5047"/>
                    </a:lnTo>
                    <a:lnTo>
                      <a:pt x="209" y="5028"/>
                    </a:lnTo>
                    <a:lnTo>
                      <a:pt x="228" y="5028"/>
                    </a:lnTo>
                    <a:lnTo>
                      <a:pt x="228" y="5009"/>
                    </a:lnTo>
                    <a:lnTo>
                      <a:pt x="228" y="4971"/>
                    </a:lnTo>
                    <a:lnTo>
                      <a:pt x="228" y="4952"/>
                    </a:lnTo>
                    <a:lnTo>
                      <a:pt x="228" y="4933"/>
                    </a:lnTo>
                    <a:lnTo>
                      <a:pt x="266" y="4914"/>
                    </a:lnTo>
                    <a:lnTo>
                      <a:pt x="285" y="4876"/>
                    </a:lnTo>
                    <a:lnTo>
                      <a:pt x="304" y="4838"/>
                    </a:lnTo>
                    <a:lnTo>
                      <a:pt x="324" y="4800"/>
                    </a:lnTo>
                    <a:lnTo>
                      <a:pt x="324" y="4762"/>
                    </a:lnTo>
                    <a:lnTo>
                      <a:pt x="324" y="4724"/>
                    </a:lnTo>
                    <a:lnTo>
                      <a:pt x="324" y="4705"/>
                    </a:lnTo>
                    <a:lnTo>
                      <a:pt x="324" y="4686"/>
                    </a:lnTo>
                    <a:lnTo>
                      <a:pt x="343" y="4666"/>
                    </a:lnTo>
                    <a:lnTo>
                      <a:pt x="343" y="4647"/>
                    </a:lnTo>
                    <a:lnTo>
                      <a:pt x="400" y="4590"/>
                    </a:lnTo>
                    <a:lnTo>
                      <a:pt x="400" y="4571"/>
                    </a:lnTo>
                    <a:lnTo>
                      <a:pt x="419" y="4552"/>
                    </a:lnTo>
                    <a:lnTo>
                      <a:pt x="419" y="4476"/>
                    </a:lnTo>
                    <a:lnTo>
                      <a:pt x="438" y="4457"/>
                    </a:lnTo>
                    <a:lnTo>
                      <a:pt x="476" y="4419"/>
                    </a:lnTo>
                    <a:lnTo>
                      <a:pt x="476" y="4381"/>
                    </a:lnTo>
                    <a:lnTo>
                      <a:pt x="495" y="4362"/>
                    </a:lnTo>
                    <a:lnTo>
                      <a:pt x="514" y="4324"/>
                    </a:lnTo>
                    <a:lnTo>
                      <a:pt x="514" y="4305"/>
                    </a:lnTo>
                    <a:lnTo>
                      <a:pt x="533" y="4305"/>
                    </a:lnTo>
                    <a:lnTo>
                      <a:pt x="533" y="4285"/>
                    </a:lnTo>
                    <a:lnTo>
                      <a:pt x="552" y="4285"/>
                    </a:lnTo>
                    <a:lnTo>
                      <a:pt x="552" y="4266"/>
                    </a:lnTo>
                    <a:lnTo>
                      <a:pt x="552" y="4248"/>
                    </a:lnTo>
                    <a:lnTo>
                      <a:pt x="552" y="4229"/>
                    </a:lnTo>
                    <a:lnTo>
                      <a:pt x="571" y="4209"/>
                    </a:lnTo>
                    <a:lnTo>
                      <a:pt x="590" y="4171"/>
                    </a:lnTo>
                    <a:lnTo>
                      <a:pt x="590" y="4152"/>
                    </a:lnTo>
                    <a:lnTo>
                      <a:pt x="590" y="4076"/>
                    </a:lnTo>
                    <a:lnTo>
                      <a:pt x="609" y="4000"/>
                    </a:lnTo>
                    <a:lnTo>
                      <a:pt x="629" y="3981"/>
                    </a:lnTo>
                    <a:lnTo>
                      <a:pt x="629" y="3962"/>
                    </a:lnTo>
                    <a:lnTo>
                      <a:pt x="629" y="3943"/>
                    </a:lnTo>
                    <a:lnTo>
                      <a:pt x="629" y="3924"/>
                    </a:lnTo>
                    <a:lnTo>
                      <a:pt x="666" y="3885"/>
                    </a:lnTo>
                    <a:lnTo>
                      <a:pt x="685" y="3867"/>
                    </a:lnTo>
                    <a:lnTo>
                      <a:pt x="685" y="3848"/>
                    </a:lnTo>
                    <a:lnTo>
                      <a:pt x="705" y="3828"/>
                    </a:lnTo>
                    <a:lnTo>
                      <a:pt x="705" y="3809"/>
                    </a:lnTo>
                    <a:lnTo>
                      <a:pt x="743" y="3790"/>
                    </a:lnTo>
                    <a:lnTo>
                      <a:pt x="761" y="3771"/>
                    </a:lnTo>
                    <a:lnTo>
                      <a:pt x="819" y="3695"/>
                    </a:lnTo>
                    <a:lnTo>
                      <a:pt x="838" y="3657"/>
                    </a:lnTo>
                    <a:lnTo>
                      <a:pt x="857" y="3638"/>
                    </a:lnTo>
                    <a:lnTo>
                      <a:pt x="857" y="3619"/>
                    </a:lnTo>
                    <a:lnTo>
                      <a:pt x="876" y="3600"/>
                    </a:lnTo>
                    <a:lnTo>
                      <a:pt x="895" y="3581"/>
                    </a:lnTo>
                    <a:lnTo>
                      <a:pt x="895" y="3562"/>
                    </a:lnTo>
                    <a:lnTo>
                      <a:pt x="914" y="3543"/>
                    </a:lnTo>
                    <a:lnTo>
                      <a:pt x="971" y="3505"/>
                    </a:lnTo>
                    <a:lnTo>
                      <a:pt x="990" y="3486"/>
                    </a:lnTo>
                    <a:lnTo>
                      <a:pt x="1047" y="3486"/>
                    </a:lnTo>
                    <a:lnTo>
                      <a:pt x="1066" y="3467"/>
                    </a:lnTo>
                    <a:lnTo>
                      <a:pt x="1086" y="3447"/>
                    </a:lnTo>
                    <a:lnTo>
                      <a:pt x="1086" y="3428"/>
                    </a:lnTo>
                    <a:lnTo>
                      <a:pt x="1105" y="3409"/>
                    </a:lnTo>
                    <a:lnTo>
                      <a:pt x="1142" y="3333"/>
                    </a:lnTo>
                    <a:lnTo>
                      <a:pt x="1162" y="3333"/>
                    </a:lnTo>
                    <a:lnTo>
                      <a:pt x="1162" y="3314"/>
                    </a:lnTo>
                    <a:lnTo>
                      <a:pt x="1142" y="3295"/>
                    </a:lnTo>
                    <a:lnTo>
                      <a:pt x="1181" y="3257"/>
                    </a:lnTo>
                    <a:lnTo>
                      <a:pt x="1181" y="3238"/>
                    </a:lnTo>
                    <a:lnTo>
                      <a:pt x="1219" y="3181"/>
                    </a:lnTo>
                    <a:lnTo>
                      <a:pt x="1257" y="3105"/>
                    </a:lnTo>
                    <a:lnTo>
                      <a:pt x="1276" y="3086"/>
                    </a:lnTo>
                    <a:lnTo>
                      <a:pt x="1295" y="3066"/>
                    </a:lnTo>
                    <a:lnTo>
                      <a:pt x="1314" y="3047"/>
                    </a:lnTo>
                    <a:lnTo>
                      <a:pt x="1333" y="3028"/>
                    </a:lnTo>
                    <a:lnTo>
                      <a:pt x="1333" y="3010"/>
                    </a:lnTo>
                    <a:lnTo>
                      <a:pt x="1333" y="2990"/>
                    </a:lnTo>
                    <a:lnTo>
                      <a:pt x="1409" y="2781"/>
                    </a:lnTo>
                    <a:lnTo>
                      <a:pt x="1409" y="2761"/>
                    </a:lnTo>
                    <a:lnTo>
                      <a:pt x="1409" y="2743"/>
                    </a:lnTo>
                    <a:lnTo>
                      <a:pt x="1428" y="2743"/>
                    </a:lnTo>
                    <a:lnTo>
                      <a:pt x="1428" y="2724"/>
                    </a:lnTo>
                    <a:lnTo>
                      <a:pt x="1447" y="2705"/>
                    </a:lnTo>
                    <a:lnTo>
                      <a:pt x="1447" y="2647"/>
                    </a:lnTo>
                    <a:lnTo>
                      <a:pt x="1447" y="2629"/>
                    </a:lnTo>
                    <a:lnTo>
                      <a:pt x="1467" y="2590"/>
                    </a:lnTo>
                    <a:lnTo>
                      <a:pt x="1467" y="2571"/>
                    </a:lnTo>
                    <a:lnTo>
                      <a:pt x="1467" y="2552"/>
                    </a:lnTo>
                    <a:lnTo>
                      <a:pt x="1467" y="2514"/>
                    </a:lnTo>
                    <a:lnTo>
                      <a:pt x="1467" y="2495"/>
                    </a:lnTo>
                    <a:lnTo>
                      <a:pt x="1467" y="2476"/>
                    </a:lnTo>
                    <a:lnTo>
                      <a:pt x="1447" y="2457"/>
                    </a:lnTo>
                    <a:lnTo>
                      <a:pt x="1409" y="2457"/>
                    </a:lnTo>
                    <a:lnTo>
                      <a:pt x="1333" y="2400"/>
                    </a:lnTo>
                    <a:lnTo>
                      <a:pt x="1295" y="2362"/>
                    </a:lnTo>
                    <a:lnTo>
                      <a:pt x="1276" y="2324"/>
                    </a:lnTo>
                    <a:lnTo>
                      <a:pt x="1257" y="2285"/>
                    </a:lnTo>
                    <a:lnTo>
                      <a:pt x="1257" y="2248"/>
                    </a:lnTo>
                    <a:lnTo>
                      <a:pt x="1257" y="2209"/>
                    </a:lnTo>
                    <a:lnTo>
                      <a:pt x="1276" y="2190"/>
                    </a:lnTo>
                    <a:lnTo>
                      <a:pt x="1409" y="2019"/>
                    </a:lnTo>
                    <a:lnTo>
                      <a:pt x="1447" y="1962"/>
                    </a:lnTo>
                    <a:lnTo>
                      <a:pt x="1447" y="1943"/>
                    </a:lnTo>
                    <a:lnTo>
                      <a:pt x="1447" y="1809"/>
                    </a:lnTo>
                    <a:lnTo>
                      <a:pt x="1409" y="1695"/>
                    </a:lnTo>
                    <a:lnTo>
                      <a:pt x="1428" y="1657"/>
                    </a:lnTo>
                    <a:lnTo>
                      <a:pt x="1428" y="1638"/>
                    </a:lnTo>
                    <a:lnTo>
                      <a:pt x="1581" y="1542"/>
                    </a:lnTo>
                    <a:lnTo>
                      <a:pt x="1600" y="1524"/>
                    </a:lnTo>
                    <a:lnTo>
                      <a:pt x="1619" y="1524"/>
                    </a:lnTo>
                    <a:lnTo>
                      <a:pt x="1714" y="1486"/>
                    </a:lnTo>
                    <a:lnTo>
                      <a:pt x="1752" y="1486"/>
                    </a:lnTo>
                    <a:lnTo>
                      <a:pt x="1771" y="1486"/>
                    </a:lnTo>
                    <a:lnTo>
                      <a:pt x="1790" y="1466"/>
                    </a:lnTo>
                    <a:lnTo>
                      <a:pt x="1924" y="1410"/>
                    </a:lnTo>
                    <a:lnTo>
                      <a:pt x="1943" y="1390"/>
                    </a:lnTo>
                    <a:lnTo>
                      <a:pt x="1943" y="1371"/>
                    </a:lnTo>
                    <a:lnTo>
                      <a:pt x="1943" y="1352"/>
                    </a:lnTo>
                    <a:lnTo>
                      <a:pt x="1943" y="1314"/>
                    </a:lnTo>
                    <a:lnTo>
                      <a:pt x="1943" y="1295"/>
                    </a:lnTo>
                    <a:lnTo>
                      <a:pt x="1943" y="1276"/>
                    </a:lnTo>
                    <a:lnTo>
                      <a:pt x="1943" y="1257"/>
                    </a:lnTo>
                    <a:lnTo>
                      <a:pt x="1981" y="1219"/>
                    </a:lnTo>
                    <a:lnTo>
                      <a:pt x="1981" y="1200"/>
                    </a:lnTo>
                    <a:lnTo>
                      <a:pt x="2000" y="1200"/>
                    </a:lnTo>
                    <a:lnTo>
                      <a:pt x="2019" y="1181"/>
                    </a:lnTo>
                    <a:lnTo>
                      <a:pt x="2057" y="1124"/>
                    </a:lnTo>
                    <a:lnTo>
                      <a:pt x="2095" y="1105"/>
                    </a:lnTo>
                    <a:lnTo>
                      <a:pt x="2133" y="1105"/>
                    </a:lnTo>
                    <a:lnTo>
                      <a:pt x="2190" y="1124"/>
                    </a:lnTo>
                    <a:lnTo>
                      <a:pt x="2209" y="1124"/>
                    </a:lnTo>
                    <a:lnTo>
                      <a:pt x="2209" y="1105"/>
                    </a:lnTo>
                    <a:lnTo>
                      <a:pt x="2209" y="1085"/>
                    </a:lnTo>
                    <a:lnTo>
                      <a:pt x="2190" y="1085"/>
                    </a:lnTo>
                    <a:lnTo>
                      <a:pt x="2190" y="1066"/>
                    </a:lnTo>
                    <a:lnTo>
                      <a:pt x="2171" y="1066"/>
                    </a:lnTo>
                    <a:lnTo>
                      <a:pt x="2171" y="1047"/>
                    </a:lnTo>
                    <a:lnTo>
                      <a:pt x="2171" y="1009"/>
                    </a:lnTo>
                    <a:lnTo>
                      <a:pt x="2152" y="952"/>
                    </a:lnTo>
                    <a:lnTo>
                      <a:pt x="2152" y="933"/>
                    </a:lnTo>
                    <a:lnTo>
                      <a:pt x="2171" y="914"/>
                    </a:lnTo>
                    <a:lnTo>
                      <a:pt x="2248" y="895"/>
                    </a:lnTo>
                    <a:lnTo>
                      <a:pt x="2285" y="876"/>
                    </a:lnTo>
                    <a:lnTo>
                      <a:pt x="2285" y="838"/>
                    </a:lnTo>
                    <a:lnTo>
                      <a:pt x="2266" y="819"/>
                    </a:lnTo>
                    <a:lnTo>
                      <a:pt x="2248" y="800"/>
                    </a:lnTo>
                    <a:lnTo>
                      <a:pt x="2248" y="780"/>
                    </a:lnTo>
                    <a:lnTo>
                      <a:pt x="2248" y="762"/>
                    </a:lnTo>
                    <a:lnTo>
                      <a:pt x="2266" y="743"/>
                    </a:lnTo>
                    <a:lnTo>
                      <a:pt x="2324" y="724"/>
                    </a:lnTo>
                    <a:lnTo>
                      <a:pt x="2343" y="724"/>
                    </a:lnTo>
                    <a:lnTo>
                      <a:pt x="2343" y="704"/>
                    </a:lnTo>
                    <a:lnTo>
                      <a:pt x="2343" y="685"/>
                    </a:lnTo>
                    <a:lnTo>
                      <a:pt x="2305" y="648"/>
                    </a:lnTo>
                    <a:lnTo>
                      <a:pt x="2285" y="628"/>
                    </a:lnTo>
                    <a:lnTo>
                      <a:pt x="2285" y="609"/>
                    </a:lnTo>
                    <a:lnTo>
                      <a:pt x="2285" y="552"/>
                    </a:lnTo>
                    <a:lnTo>
                      <a:pt x="2285" y="533"/>
                    </a:lnTo>
                    <a:lnTo>
                      <a:pt x="2305" y="514"/>
                    </a:lnTo>
                    <a:lnTo>
                      <a:pt x="2343" y="514"/>
                    </a:lnTo>
                    <a:lnTo>
                      <a:pt x="2361" y="514"/>
                    </a:lnTo>
                    <a:lnTo>
                      <a:pt x="2381" y="495"/>
                    </a:lnTo>
                    <a:lnTo>
                      <a:pt x="2419" y="476"/>
                    </a:lnTo>
                    <a:lnTo>
                      <a:pt x="2419" y="457"/>
                    </a:lnTo>
                    <a:lnTo>
                      <a:pt x="2419" y="438"/>
                    </a:lnTo>
                    <a:lnTo>
                      <a:pt x="2419" y="419"/>
                    </a:lnTo>
                    <a:lnTo>
                      <a:pt x="2400" y="400"/>
                    </a:lnTo>
                    <a:lnTo>
                      <a:pt x="2381" y="381"/>
                    </a:lnTo>
                    <a:lnTo>
                      <a:pt x="2361" y="362"/>
                    </a:lnTo>
                    <a:lnTo>
                      <a:pt x="2361" y="343"/>
                    </a:lnTo>
                    <a:lnTo>
                      <a:pt x="2343" y="343"/>
                    </a:lnTo>
                    <a:lnTo>
                      <a:pt x="2324" y="343"/>
                    </a:lnTo>
                    <a:lnTo>
                      <a:pt x="2305" y="343"/>
                    </a:lnTo>
                    <a:lnTo>
                      <a:pt x="2285" y="323"/>
                    </a:lnTo>
                    <a:lnTo>
                      <a:pt x="2266" y="304"/>
                    </a:lnTo>
                    <a:lnTo>
                      <a:pt x="2209" y="228"/>
                    </a:lnTo>
                    <a:lnTo>
                      <a:pt x="2209" y="209"/>
                    </a:lnTo>
                    <a:lnTo>
                      <a:pt x="2190" y="209"/>
                    </a:lnTo>
                    <a:lnTo>
                      <a:pt x="2057" y="228"/>
                    </a:lnTo>
                    <a:lnTo>
                      <a:pt x="2038" y="228"/>
                    </a:lnTo>
                    <a:lnTo>
                      <a:pt x="2019" y="228"/>
                    </a:lnTo>
                    <a:lnTo>
                      <a:pt x="2000" y="228"/>
                    </a:lnTo>
                    <a:lnTo>
                      <a:pt x="1962" y="209"/>
                    </a:lnTo>
                    <a:lnTo>
                      <a:pt x="1924" y="171"/>
                    </a:lnTo>
                    <a:lnTo>
                      <a:pt x="1885" y="171"/>
                    </a:lnTo>
                    <a:lnTo>
                      <a:pt x="1924" y="133"/>
                    </a:lnTo>
                    <a:lnTo>
                      <a:pt x="1962" y="133"/>
                    </a:lnTo>
                    <a:lnTo>
                      <a:pt x="1981" y="133"/>
                    </a:lnTo>
                    <a:lnTo>
                      <a:pt x="1981" y="152"/>
                    </a:lnTo>
                    <a:lnTo>
                      <a:pt x="2000" y="152"/>
                    </a:lnTo>
                    <a:lnTo>
                      <a:pt x="2019" y="133"/>
                    </a:lnTo>
                    <a:lnTo>
                      <a:pt x="2038" y="57"/>
                    </a:lnTo>
                    <a:lnTo>
                      <a:pt x="2057" y="57"/>
                    </a:lnTo>
                    <a:lnTo>
                      <a:pt x="2057" y="38"/>
                    </a:lnTo>
                    <a:lnTo>
                      <a:pt x="2095" y="19"/>
                    </a:lnTo>
                    <a:lnTo>
                      <a:pt x="2133" y="0"/>
                    </a:lnTo>
                    <a:lnTo>
                      <a:pt x="2171" y="0"/>
                    </a:lnTo>
                    <a:lnTo>
                      <a:pt x="2248" y="0"/>
                    </a:lnTo>
                    <a:lnTo>
                      <a:pt x="2266" y="19"/>
                    </a:lnTo>
                    <a:lnTo>
                      <a:pt x="2419" y="76"/>
                    </a:lnTo>
                    <a:lnTo>
                      <a:pt x="2457" y="95"/>
                    </a:lnTo>
                    <a:lnTo>
                      <a:pt x="2495" y="95"/>
                    </a:lnTo>
                    <a:lnTo>
                      <a:pt x="2514" y="95"/>
                    </a:lnTo>
                    <a:lnTo>
                      <a:pt x="2533" y="76"/>
                    </a:lnTo>
                    <a:lnTo>
                      <a:pt x="2552" y="57"/>
                    </a:lnTo>
                    <a:lnTo>
                      <a:pt x="2571" y="57"/>
                    </a:lnTo>
                    <a:lnTo>
                      <a:pt x="2610" y="76"/>
                    </a:lnTo>
                    <a:lnTo>
                      <a:pt x="2647" y="76"/>
                    </a:lnTo>
                    <a:lnTo>
                      <a:pt x="2666" y="95"/>
                    </a:lnTo>
                    <a:lnTo>
                      <a:pt x="2686" y="114"/>
                    </a:lnTo>
                    <a:lnTo>
                      <a:pt x="2686" y="133"/>
                    </a:lnTo>
                    <a:lnTo>
                      <a:pt x="2686" y="171"/>
                    </a:lnTo>
                    <a:lnTo>
                      <a:pt x="2705" y="190"/>
                    </a:lnTo>
                    <a:lnTo>
                      <a:pt x="2705" y="209"/>
                    </a:lnTo>
                    <a:lnTo>
                      <a:pt x="2724" y="209"/>
                    </a:lnTo>
                    <a:lnTo>
                      <a:pt x="2742" y="209"/>
                    </a:lnTo>
                    <a:lnTo>
                      <a:pt x="2781" y="209"/>
                    </a:lnTo>
                    <a:lnTo>
                      <a:pt x="2800" y="209"/>
                    </a:lnTo>
                    <a:lnTo>
                      <a:pt x="2819" y="209"/>
                    </a:lnTo>
                    <a:lnTo>
                      <a:pt x="2914" y="267"/>
                    </a:lnTo>
                    <a:lnTo>
                      <a:pt x="2933" y="286"/>
                    </a:lnTo>
                    <a:lnTo>
                      <a:pt x="2971" y="286"/>
                    </a:lnTo>
                    <a:lnTo>
                      <a:pt x="2991" y="286"/>
                    </a:lnTo>
                    <a:lnTo>
                      <a:pt x="3009" y="304"/>
                    </a:lnTo>
                    <a:lnTo>
                      <a:pt x="3028" y="343"/>
                    </a:lnTo>
                    <a:lnTo>
                      <a:pt x="3047" y="400"/>
                    </a:lnTo>
                    <a:lnTo>
                      <a:pt x="3047" y="533"/>
                    </a:lnTo>
                    <a:lnTo>
                      <a:pt x="3047" y="552"/>
                    </a:lnTo>
                    <a:lnTo>
                      <a:pt x="3067" y="571"/>
                    </a:lnTo>
                    <a:lnTo>
                      <a:pt x="3086" y="590"/>
                    </a:lnTo>
                    <a:lnTo>
                      <a:pt x="3086" y="609"/>
                    </a:lnTo>
                    <a:lnTo>
                      <a:pt x="3086" y="628"/>
                    </a:lnTo>
                    <a:lnTo>
                      <a:pt x="3086" y="648"/>
                    </a:lnTo>
                    <a:lnTo>
                      <a:pt x="3105" y="648"/>
                    </a:lnTo>
                    <a:lnTo>
                      <a:pt x="3105" y="666"/>
                    </a:lnTo>
                    <a:lnTo>
                      <a:pt x="3105" y="704"/>
                    </a:lnTo>
                    <a:lnTo>
                      <a:pt x="3086" y="762"/>
                    </a:lnTo>
                    <a:lnTo>
                      <a:pt x="3105" y="876"/>
                    </a:lnTo>
                    <a:lnTo>
                      <a:pt x="3105" y="914"/>
                    </a:lnTo>
                    <a:lnTo>
                      <a:pt x="3105" y="933"/>
                    </a:lnTo>
                    <a:lnTo>
                      <a:pt x="3105" y="952"/>
                    </a:lnTo>
                    <a:lnTo>
                      <a:pt x="3143" y="990"/>
                    </a:lnTo>
                    <a:lnTo>
                      <a:pt x="3143" y="1009"/>
                    </a:lnTo>
                    <a:lnTo>
                      <a:pt x="3143" y="1047"/>
                    </a:lnTo>
                    <a:lnTo>
                      <a:pt x="3105" y="1105"/>
                    </a:lnTo>
                    <a:lnTo>
                      <a:pt x="3123" y="1143"/>
                    </a:lnTo>
                    <a:lnTo>
                      <a:pt x="3105" y="1200"/>
                    </a:lnTo>
                    <a:lnTo>
                      <a:pt x="3105" y="1219"/>
                    </a:lnTo>
                    <a:lnTo>
                      <a:pt x="3105" y="1238"/>
                    </a:lnTo>
                    <a:lnTo>
                      <a:pt x="3105" y="1257"/>
                    </a:lnTo>
                    <a:lnTo>
                      <a:pt x="3086" y="1276"/>
                    </a:lnTo>
                    <a:lnTo>
                      <a:pt x="3067" y="1295"/>
                    </a:lnTo>
                    <a:lnTo>
                      <a:pt x="3067" y="1314"/>
                    </a:lnTo>
                    <a:lnTo>
                      <a:pt x="3067" y="1352"/>
                    </a:lnTo>
                    <a:lnTo>
                      <a:pt x="3047" y="1410"/>
                    </a:lnTo>
                    <a:lnTo>
                      <a:pt x="3028" y="1447"/>
                    </a:lnTo>
                    <a:lnTo>
                      <a:pt x="3047" y="1466"/>
                    </a:lnTo>
                    <a:lnTo>
                      <a:pt x="3028" y="1505"/>
                    </a:lnTo>
                    <a:lnTo>
                      <a:pt x="3028" y="1524"/>
                    </a:lnTo>
                    <a:lnTo>
                      <a:pt x="3028" y="1581"/>
                    </a:lnTo>
                    <a:lnTo>
                      <a:pt x="3028" y="1600"/>
                    </a:lnTo>
                    <a:lnTo>
                      <a:pt x="3047" y="1619"/>
                    </a:lnTo>
                    <a:lnTo>
                      <a:pt x="3028" y="1638"/>
                    </a:lnTo>
                    <a:lnTo>
                      <a:pt x="3028" y="1695"/>
                    </a:lnTo>
                    <a:lnTo>
                      <a:pt x="3028" y="1714"/>
                    </a:lnTo>
                    <a:lnTo>
                      <a:pt x="3009" y="1733"/>
                    </a:lnTo>
                    <a:lnTo>
                      <a:pt x="2952" y="1790"/>
                    </a:lnTo>
                    <a:lnTo>
                      <a:pt x="2895" y="1867"/>
                    </a:lnTo>
                    <a:lnTo>
                      <a:pt x="2857" y="1867"/>
                    </a:lnTo>
                    <a:lnTo>
                      <a:pt x="2819" y="1886"/>
                    </a:lnTo>
                    <a:lnTo>
                      <a:pt x="2800" y="1904"/>
                    </a:lnTo>
                    <a:lnTo>
                      <a:pt x="2819" y="1943"/>
                    </a:lnTo>
                    <a:lnTo>
                      <a:pt x="2857" y="1962"/>
                    </a:lnTo>
                    <a:lnTo>
                      <a:pt x="2876" y="1981"/>
                    </a:lnTo>
                    <a:lnTo>
                      <a:pt x="2895" y="2019"/>
                    </a:lnTo>
                    <a:lnTo>
                      <a:pt x="2914" y="2000"/>
                    </a:lnTo>
                    <a:lnTo>
                      <a:pt x="2933" y="1981"/>
                    </a:lnTo>
                    <a:lnTo>
                      <a:pt x="2952" y="1981"/>
                    </a:lnTo>
                    <a:lnTo>
                      <a:pt x="2971" y="1981"/>
                    </a:lnTo>
                    <a:lnTo>
                      <a:pt x="3009" y="1981"/>
                    </a:lnTo>
                    <a:lnTo>
                      <a:pt x="3047" y="2019"/>
                    </a:lnTo>
                    <a:lnTo>
                      <a:pt x="3047" y="2038"/>
                    </a:lnTo>
                    <a:lnTo>
                      <a:pt x="3028" y="2076"/>
                    </a:lnTo>
                    <a:lnTo>
                      <a:pt x="3009" y="2095"/>
                    </a:lnTo>
                    <a:lnTo>
                      <a:pt x="2971" y="2114"/>
                    </a:lnTo>
                    <a:lnTo>
                      <a:pt x="2933" y="2152"/>
                    </a:lnTo>
                    <a:lnTo>
                      <a:pt x="2952" y="2152"/>
                    </a:lnTo>
                    <a:lnTo>
                      <a:pt x="2971" y="2152"/>
                    </a:lnTo>
                    <a:lnTo>
                      <a:pt x="2991" y="2152"/>
                    </a:lnTo>
                    <a:lnTo>
                      <a:pt x="3009" y="2152"/>
                    </a:lnTo>
                    <a:lnTo>
                      <a:pt x="3028" y="2152"/>
                    </a:lnTo>
                    <a:lnTo>
                      <a:pt x="3028" y="2190"/>
                    </a:lnTo>
                    <a:lnTo>
                      <a:pt x="3047" y="2209"/>
                    </a:lnTo>
                    <a:lnTo>
                      <a:pt x="3047" y="2228"/>
                    </a:lnTo>
                    <a:lnTo>
                      <a:pt x="3067" y="2228"/>
                    </a:lnTo>
                    <a:lnTo>
                      <a:pt x="3086" y="2228"/>
                    </a:lnTo>
                    <a:lnTo>
                      <a:pt x="3105" y="2228"/>
                    </a:lnTo>
                    <a:lnTo>
                      <a:pt x="3123" y="2228"/>
                    </a:lnTo>
                    <a:lnTo>
                      <a:pt x="3123" y="2248"/>
                    </a:lnTo>
                    <a:lnTo>
                      <a:pt x="3123" y="2267"/>
                    </a:lnTo>
                    <a:lnTo>
                      <a:pt x="3143" y="2267"/>
                    </a:lnTo>
                    <a:lnTo>
                      <a:pt x="3143" y="2285"/>
                    </a:lnTo>
                    <a:lnTo>
                      <a:pt x="3162" y="2285"/>
                    </a:lnTo>
                    <a:lnTo>
                      <a:pt x="3162" y="2324"/>
                    </a:lnTo>
                    <a:lnTo>
                      <a:pt x="3162" y="2343"/>
                    </a:lnTo>
                    <a:lnTo>
                      <a:pt x="3181" y="2343"/>
                    </a:lnTo>
                    <a:lnTo>
                      <a:pt x="3181" y="2324"/>
                    </a:lnTo>
                    <a:lnTo>
                      <a:pt x="3200" y="2324"/>
                    </a:lnTo>
                    <a:lnTo>
                      <a:pt x="3219" y="2343"/>
                    </a:lnTo>
                    <a:lnTo>
                      <a:pt x="3219" y="2362"/>
                    </a:lnTo>
                    <a:lnTo>
                      <a:pt x="3219" y="2381"/>
                    </a:lnTo>
                    <a:lnTo>
                      <a:pt x="3238" y="2381"/>
                    </a:lnTo>
                    <a:lnTo>
                      <a:pt x="3238" y="2400"/>
                    </a:lnTo>
                    <a:lnTo>
                      <a:pt x="3238" y="2419"/>
                    </a:lnTo>
                    <a:lnTo>
                      <a:pt x="3257" y="2419"/>
                    </a:lnTo>
                    <a:lnTo>
                      <a:pt x="3257" y="2438"/>
                    </a:lnTo>
                    <a:lnTo>
                      <a:pt x="3276" y="2438"/>
                    </a:lnTo>
                    <a:lnTo>
                      <a:pt x="3276" y="2457"/>
                    </a:lnTo>
                    <a:lnTo>
                      <a:pt x="3295" y="2495"/>
                    </a:lnTo>
                    <a:lnTo>
                      <a:pt x="3314" y="2514"/>
                    </a:lnTo>
                    <a:lnTo>
                      <a:pt x="3333" y="2514"/>
                    </a:lnTo>
                    <a:lnTo>
                      <a:pt x="3352" y="2533"/>
                    </a:lnTo>
                    <a:lnTo>
                      <a:pt x="3409" y="2609"/>
                    </a:lnTo>
                    <a:lnTo>
                      <a:pt x="3409" y="2629"/>
                    </a:lnTo>
                    <a:lnTo>
                      <a:pt x="3428" y="2647"/>
                    </a:lnTo>
                    <a:lnTo>
                      <a:pt x="3448" y="2647"/>
                    </a:lnTo>
                    <a:lnTo>
                      <a:pt x="3448" y="2666"/>
                    </a:lnTo>
                    <a:lnTo>
                      <a:pt x="3467" y="2685"/>
                    </a:lnTo>
                    <a:lnTo>
                      <a:pt x="3467" y="2705"/>
                    </a:lnTo>
                    <a:lnTo>
                      <a:pt x="3485" y="2705"/>
                    </a:lnTo>
                    <a:lnTo>
                      <a:pt x="3504" y="2705"/>
                    </a:lnTo>
                    <a:lnTo>
                      <a:pt x="3524" y="2705"/>
                    </a:lnTo>
                    <a:lnTo>
                      <a:pt x="3524" y="2685"/>
                    </a:lnTo>
                    <a:lnTo>
                      <a:pt x="3543" y="2685"/>
                    </a:lnTo>
                    <a:lnTo>
                      <a:pt x="3543" y="2666"/>
                    </a:lnTo>
                    <a:lnTo>
                      <a:pt x="3562" y="2666"/>
                    </a:lnTo>
                    <a:lnTo>
                      <a:pt x="3581" y="2647"/>
                    </a:lnTo>
                    <a:lnTo>
                      <a:pt x="3600" y="2647"/>
                    </a:lnTo>
                    <a:lnTo>
                      <a:pt x="3600" y="2629"/>
                    </a:lnTo>
                    <a:lnTo>
                      <a:pt x="3619" y="2629"/>
                    </a:lnTo>
                    <a:lnTo>
                      <a:pt x="3638" y="2629"/>
                    </a:lnTo>
                    <a:lnTo>
                      <a:pt x="3657" y="2629"/>
                    </a:lnTo>
                    <a:lnTo>
                      <a:pt x="3695" y="2609"/>
                    </a:lnTo>
                    <a:lnTo>
                      <a:pt x="3714" y="2609"/>
                    </a:lnTo>
                    <a:lnTo>
                      <a:pt x="3733" y="2590"/>
                    </a:lnTo>
                    <a:lnTo>
                      <a:pt x="3771" y="2590"/>
                    </a:lnTo>
                    <a:lnTo>
                      <a:pt x="3829" y="2590"/>
                    </a:lnTo>
                    <a:lnTo>
                      <a:pt x="3848" y="2590"/>
                    </a:lnTo>
                    <a:lnTo>
                      <a:pt x="3848" y="2571"/>
                    </a:lnTo>
                    <a:lnTo>
                      <a:pt x="3866" y="2571"/>
                    </a:lnTo>
                    <a:lnTo>
                      <a:pt x="3885" y="2571"/>
                    </a:lnTo>
                    <a:lnTo>
                      <a:pt x="3905" y="2590"/>
                    </a:lnTo>
                    <a:lnTo>
                      <a:pt x="3905" y="2609"/>
                    </a:lnTo>
                    <a:lnTo>
                      <a:pt x="3924" y="2609"/>
                    </a:lnTo>
                    <a:lnTo>
                      <a:pt x="3962" y="2629"/>
                    </a:lnTo>
                    <a:lnTo>
                      <a:pt x="3981" y="2647"/>
                    </a:lnTo>
                    <a:lnTo>
                      <a:pt x="3981" y="2685"/>
                    </a:lnTo>
                    <a:lnTo>
                      <a:pt x="3981" y="2705"/>
                    </a:lnTo>
                    <a:lnTo>
                      <a:pt x="4000" y="2724"/>
                    </a:lnTo>
                    <a:lnTo>
                      <a:pt x="4000" y="2743"/>
                    </a:lnTo>
                    <a:lnTo>
                      <a:pt x="3981" y="2743"/>
                    </a:lnTo>
                    <a:lnTo>
                      <a:pt x="3981" y="2761"/>
                    </a:lnTo>
                    <a:lnTo>
                      <a:pt x="3981" y="2781"/>
                    </a:lnTo>
                    <a:lnTo>
                      <a:pt x="3962" y="2800"/>
                    </a:lnTo>
                    <a:lnTo>
                      <a:pt x="3962" y="2819"/>
                    </a:lnTo>
                    <a:lnTo>
                      <a:pt x="3962" y="2838"/>
                    </a:lnTo>
                    <a:lnTo>
                      <a:pt x="3962" y="2857"/>
                    </a:lnTo>
                    <a:lnTo>
                      <a:pt x="3962" y="2895"/>
                    </a:lnTo>
                    <a:lnTo>
                      <a:pt x="3962" y="2933"/>
                    </a:lnTo>
                    <a:lnTo>
                      <a:pt x="3943" y="2933"/>
                    </a:lnTo>
                    <a:lnTo>
                      <a:pt x="3943" y="2952"/>
                    </a:lnTo>
                    <a:lnTo>
                      <a:pt x="3924" y="2952"/>
                    </a:lnTo>
                    <a:lnTo>
                      <a:pt x="3924" y="2971"/>
                    </a:lnTo>
                    <a:lnTo>
                      <a:pt x="3943" y="2990"/>
                    </a:lnTo>
                    <a:lnTo>
                      <a:pt x="3943" y="3010"/>
                    </a:lnTo>
                    <a:lnTo>
                      <a:pt x="3962" y="3028"/>
                    </a:lnTo>
                    <a:lnTo>
                      <a:pt x="3962" y="3047"/>
                    </a:lnTo>
                    <a:lnTo>
                      <a:pt x="3866" y="3047"/>
                    </a:lnTo>
                    <a:lnTo>
                      <a:pt x="3848" y="3047"/>
                    </a:lnTo>
                    <a:lnTo>
                      <a:pt x="3809" y="3047"/>
                    </a:lnTo>
                    <a:lnTo>
                      <a:pt x="3752" y="3047"/>
                    </a:lnTo>
                    <a:lnTo>
                      <a:pt x="3695" y="3086"/>
                    </a:lnTo>
                    <a:lnTo>
                      <a:pt x="3676" y="3086"/>
                    </a:lnTo>
                    <a:lnTo>
                      <a:pt x="3657" y="3105"/>
                    </a:lnTo>
                    <a:lnTo>
                      <a:pt x="3657" y="3124"/>
                    </a:lnTo>
                    <a:lnTo>
                      <a:pt x="3638" y="3124"/>
                    </a:lnTo>
                    <a:lnTo>
                      <a:pt x="3638" y="3142"/>
                    </a:lnTo>
                    <a:lnTo>
                      <a:pt x="3619" y="3181"/>
                    </a:lnTo>
                    <a:lnTo>
                      <a:pt x="3600" y="3219"/>
                    </a:lnTo>
                    <a:lnTo>
                      <a:pt x="3600" y="3257"/>
                    </a:lnTo>
                    <a:lnTo>
                      <a:pt x="3600" y="3276"/>
                    </a:lnTo>
                    <a:lnTo>
                      <a:pt x="3600" y="3295"/>
                    </a:lnTo>
                    <a:lnTo>
                      <a:pt x="3581" y="3295"/>
                    </a:lnTo>
                    <a:lnTo>
                      <a:pt x="3581" y="3314"/>
                    </a:lnTo>
                    <a:lnTo>
                      <a:pt x="3581" y="3333"/>
                    </a:lnTo>
                    <a:lnTo>
                      <a:pt x="3562" y="3352"/>
                    </a:lnTo>
                    <a:lnTo>
                      <a:pt x="3562" y="3371"/>
                    </a:lnTo>
                    <a:lnTo>
                      <a:pt x="3581" y="3428"/>
                    </a:lnTo>
                    <a:lnTo>
                      <a:pt x="3581" y="3447"/>
                    </a:lnTo>
                    <a:lnTo>
                      <a:pt x="3581" y="3467"/>
                    </a:lnTo>
                    <a:lnTo>
                      <a:pt x="3562" y="3486"/>
                    </a:lnTo>
                    <a:lnTo>
                      <a:pt x="3543" y="3486"/>
                    </a:lnTo>
                    <a:lnTo>
                      <a:pt x="3524" y="3486"/>
                    </a:lnTo>
                    <a:lnTo>
                      <a:pt x="3504" y="3505"/>
                    </a:lnTo>
                    <a:lnTo>
                      <a:pt x="3504" y="3523"/>
                    </a:lnTo>
                    <a:lnTo>
                      <a:pt x="3485" y="3523"/>
                    </a:lnTo>
                    <a:lnTo>
                      <a:pt x="3485" y="3543"/>
                    </a:lnTo>
                    <a:lnTo>
                      <a:pt x="3467" y="3562"/>
                    </a:lnTo>
                    <a:lnTo>
                      <a:pt x="3448" y="3581"/>
                    </a:lnTo>
                    <a:lnTo>
                      <a:pt x="3428" y="3600"/>
                    </a:lnTo>
                    <a:lnTo>
                      <a:pt x="3428" y="3619"/>
                    </a:lnTo>
                    <a:lnTo>
                      <a:pt x="3409" y="3619"/>
                    </a:lnTo>
                    <a:lnTo>
                      <a:pt x="3409" y="3638"/>
                    </a:lnTo>
                    <a:lnTo>
                      <a:pt x="3428" y="3657"/>
                    </a:lnTo>
                    <a:lnTo>
                      <a:pt x="3448" y="3676"/>
                    </a:lnTo>
                    <a:lnTo>
                      <a:pt x="3467" y="3676"/>
                    </a:lnTo>
                    <a:lnTo>
                      <a:pt x="3485" y="3676"/>
                    </a:lnTo>
                    <a:lnTo>
                      <a:pt x="3524" y="3676"/>
                    </a:lnTo>
                    <a:lnTo>
                      <a:pt x="3543" y="3676"/>
                    </a:lnTo>
                    <a:lnTo>
                      <a:pt x="3600" y="3714"/>
                    </a:lnTo>
                    <a:lnTo>
                      <a:pt x="3638" y="3771"/>
                    </a:lnTo>
                    <a:lnTo>
                      <a:pt x="3638" y="3790"/>
                    </a:lnTo>
                    <a:lnTo>
                      <a:pt x="3657" y="3828"/>
                    </a:lnTo>
                    <a:lnTo>
                      <a:pt x="3657" y="3848"/>
                    </a:lnTo>
                    <a:lnTo>
                      <a:pt x="3657" y="3885"/>
                    </a:lnTo>
                    <a:lnTo>
                      <a:pt x="3657" y="3904"/>
                    </a:lnTo>
                    <a:lnTo>
                      <a:pt x="3657" y="3924"/>
                    </a:lnTo>
                    <a:lnTo>
                      <a:pt x="3676" y="3962"/>
                    </a:lnTo>
                    <a:lnTo>
                      <a:pt x="3695" y="3981"/>
                    </a:lnTo>
                    <a:lnTo>
                      <a:pt x="3733" y="4000"/>
                    </a:lnTo>
                    <a:lnTo>
                      <a:pt x="3809" y="4038"/>
                    </a:lnTo>
                    <a:lnTo>
                      <a:pt x="3885" y="4076"/>
                    </a:lnTo>
                    <a:lnTo>
                      <a:pt x="3905" y="4076"/>
                    </a:lnTo>
                    <a:lnTo>
                      <a:pt x="3924" y="4095"/>
                    </a:lnTo>
                    <a:lnTo>
                      <a:pt x="3924" y="4114"/>
                    </a:lnTo>
                    <a:lnTo>
                      <a:pt x="3924" y="4133"/>
                    </a:lnTo>
                    <a:lnTo>
                      <a:pt x="3924" y="4152"/>
                    </a:lnTo>
                    <a:lnTo>
                      <a:pt x="3905" y="4152"/>
                    </a:lnTo>
                    <a:lnTo>
                      <a:pt x="3885" y="4171"/>
                    </a:lnTo>
                    <a:lnTo>
                      <a:pt x="3885" y="4190"/>
                    </a:lnTo>
                    <a:lnTo>
                      <a:pt x="3866" y="4229"/>
                    </a:lnTo>
                    <a:lnTo>
                      <a:pt x="3848" y="4248"/>
                    </a:lnTo>
                    <a:lnTo>
                      <a:pt x="3829" y="4248"/>
                    </a:lnTo>
                    <a:lnTo>
                      <a:pt x="3809" y="4248"/>
                    </a:lnTo>
                    <a:lnTo>
                      <a:pt x="3809" y="4266"/>
                    </a:lnTo>
                    <a:lnTo>
                      <a:pt x="3790" y="4285"/>
                    </a:lnTo>
                    <a:lnTo>
                      <a:pt x="3790" y="4305"/>
                    </a:lnTo>
                    <a:lnTo>
                      <a:pt x="3809" y="4324"/>
                    </a:lnTo>
                    <a:lnTo>
                      <a:pt x="3829" y="4343"/>
                    </a:lnTo>
                    <a:lnTo>
                      <a:pt x="3848" y="4343"/>
                    </a:lnTo>
                    <a:lnTo>
                      <a:pt x="3885" y="4381"/>
                    </a:lnTo>
                    <a:lnTo>
                      <a:pt x="3962" y="4419"/>
                    </a:lnTo>
                    <a:lnTo>
                      <a:pt x="3962" y="4438"/>
                    </a:lnTo>
                    <a:lnTo>
                      <a:pt x="3981" y="4457"/>
                    </a:lnTo>
                    <a:lnTo>
                      <a:pt x="4000" y="4476"/>
                    </a:lnTo>
                    <a:lnTo>
                      <a:pt x="4000" y="4495"/>
                    </a:lnTo>
                    <a:lnTo>
                      <a:pt x="4000" y="4514"/>
                    </a:lnTo>
                    <a:lnTo>
                      <a:pt x="4000" y="4533"/>
                    </a:lnTo>
                    <a:lnTo>
                      <a:pt x="3981" y="4552"/>
                    </a:lnTo>
                    <a:lnTo>
                      <a:pt x="3981" y="4571"/>
                    </a:lnTo>
                    <a:lnTo>
                      <a:pt x="4000" y="4571"/>
                    </a:lnTo>
                    <a:lnTo>
                      <a:pt x="4019" y="4610"/>
                    </a:lnTo>
                    <a:lnTo>
                      <a:pt x="4038" y="4610"/>
                    </a:lnTo>
                    <a:lnTo>
                      <a:pt x="4038" y="4647"/>
                    </a:lnTo>
                    <a:lnTo>
                      <a:pt x="4057" y="4666"/>
                    </a:lnTo>
                    <a:lnTo>
                      <a:pt x="4076" y="4666"/>
                    </a:lnTo>
                    <a:lnTo>
                      <a:pt x="4095" y="4686"/>
                    </a:lnTo>
                    <a:lnTo>
                      <a:pt x="4095" y="4724"/>
                    </a:lnTo>
                    <a:lnTo>
                      <a:pt x="4114" y="4724"/>
                    </a:lnTo>
                    <a:lnTo>
                      <a:pt x="4152" y="4742"/>
                    </a:lnTo>
                    <a:lnTo>
                      <a:pt x="4171" y="4742"/>
                    </a:lnTo>
                    <a:lnTo>
                      <a:pt x="4229" y="4724"/>
                    </a:lnTo>
                    <a:lnTo>
                      <a:pt x="4247" y="4724"/>
                    </a:lnTo>
                    <a:lnTo>
                      <a:pt x="4343" y="4762"/>
                    </a:lnTo>
                    <a:lnTo>
                      <a:pt x="4362" y="4781"/>
                    </a:lnTo>
                    <a:lnTo>
                      <a:pt x="4400" y="4819"/>
                    </a:lnTo>
                    <a:lnTo>
                      <a:pt x="4419" y="4838"/>
                    </a:lnTo>
                    <a:lnTo>
                      <a:pt x="4476" y="4857"/>
                    </a:lnTo>
                    <a:lnTo>
                      <a:pt x="4591" y="4876"/>
                    </a:lnTo>
                    <a:lnTo>
                      <a:pt x="4647" y="4876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0487" name="Group 3">
              <a:extLst>
                <a:ext uri="{FF2B5EF4-FFF2-40B4-BE49-F238E27FC236}">
                  <a16:creationId xmlns:a16="http://schemas.microsoft.com/office/drawing/2014/main" id="{4118DDFB-47A0-7C41-A810-812AC845E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563" y="1538288"/>
              <a:ext cx="4679950" cy="5318125"/>
              <a:chOff x="9199852" y="1538528"/>
              <a:chExt cx="4679699" cy="5318040"/>
            </a:xfrm>
          </p:grpSpPr>
          <p:sp>
            <p:nvSpPr>
              <p:cNvPr id="20491" name="Freeform 22">
                <a:extLst>
                  <a:ext uri="{FF2B5EF4-FFF2-40B4-BE49-F238E27FC236}">
                    <a16:creationId xmlns:a16="http://schemas.microsoft.com/office/drawing/2014/main" id="{58BC7403-A558-984F-9D3C-E221169E7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9555" y="3913823"/>
                <a:ext cx="263537" cy="352425"/>
              </a:xfrm>
              <a:custGeom>
                <a:avLst/>
                <a:gdLst>
                  <a:gd name="T0" fmla="*/ 2147483646 w 731"/>
                  <a:gd name="T1" fmla="*/ 0 h 981"/>
                  <a:gd name="T2" fmla="*/ 0 w 731"/>
                  <a:gd name="T3" fmla="*/ 2147483646 h 981"/>
                  <a:gd name="T4" fmla="*/ 2147483646 w 731"/>
                  <a:gd name="T5" fmla="*/ 2147483646 h 981"/>
                  <a:gd name="T6" fmla="*/ 2147483646 w 731"/>
                  <a:gd name="T7" fmla="*/ 2147483646 h 981"/>
                  <a:gd name="T8" fmla="*/ 2147483646 w 731"/>
                  <a:gd name="T9" fmla="*/ 2147483646 h 981"/>
                  <a:gd name="T10" fmla="*/ 2147483646 w 731"/>
                  <a:gd name="T11" fmla="*/ 2147483646 h 981"/>
                  <a:gd name="T12" fmla="*/ 2147483646 w 731"/>
                  <a:gd name="T13" fmla="*/ 2147483646 h 981"/>
                  <a:gd name="T14" fmla="*/ 2147483646 w 731"/>
                  <a:gd name="T15" fmla="*/ 2147483646 h 981"/>
                  <a:gd name="T16" fmla="*/ 2147483646 w 731"/>
                  <a:gd name="T17" fmla="*/ 0 h 981"/>
                  <a:gd name="T18" fmla="*/ 2147483646 w 731"/>
                  <a:gd name="T19" fmla="*/ 2147483646 h 981"/>
                  <a:gd name="T20" fmla="*/ 2147483646 w 731"/>
                  <a:gd name="T21" fmla="*/ 2147483646 h 981"/>
                  <a:gd name="T22" fmla="*/ 2147483646 w 731"/>
                  <a:gd name="T23" fmla="*/ 2147483646 h 981"/>
                  <a:gd name="T24" fmla="*/ 2147483646 w 731"/>
                  <a:gd name="T25" fmla="*/ 2147483646 h 981"/>
                  <a:gd name="T26" fmla="*/ 2147483646 w 731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31" h="981">
                    <a:moveTo>
                      <a:pt x="365" y="0"/>
                    </a:moveTo>
                    <a:cubicBezTo>
                      <a:pt x="156" y="0"/>
                      <a:pt x="0" y="166"/>
                      <a:pt x="0" y="375"/>
                    </a:cubicBezTo>
                    <a:cubicBezTo>
                      <a:pt x="0" y="438"/>
                      <a:pt x="21" y="510"/>
                      <a:pt x="52" y="563"/>
                    </a:cubicBezTo>
                    <a:cubicBezTo>
                      <a:pt x="333" y="959"/>
                      <a:pt x="333" y="959"/>
                      <a:pt x="333" y="959"/>
                    </a:cubicBezTo>
                    <a:cubicBezTo>
                      <a:pt x="344" y="969"/>
                      <a:pt x="354" y="980"/>
                      <a:pt x="365" y="980"/>
                    </a:cubicBezTo>
                    <a:cubicBezTo>
                      <a:pt x="375" y="980"/>
                      <a:pt x="386" y="969"/>
                      <a:pt x="396" y="959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709" y="510"/>
                      <a:pt x="730" y="438"/>
                      <a:pt x="730" y="375"/>
                    </a:cubicBezTo>
                    <a:cubicBezTo>
                      <a:pt x="730" y="166"/>
                      <a:pt x="563" y="0"/>
                      <a:pt x="365" y="0"/>
                    </a:cubicBezTo>
                    <a:close/>
                    <a:moveTo>
                      <a:pt x="365" y="510"/>
                    </a:moveTo>
                    <a:cubicBezTo>
                      <a:pt x="281" y="510"/>
                      <a:pt x="219" y="448"/>
                      <a:pt x="219" y="365"/>
                    </a:cubicBezTo>
                    <a:cubicBezTo>
                      <a:pt x="219" y="281"/>
                      <a:pt x="281" y="218"/>
                      <a:pt x="365" y="218"/>
                    </a:cubicBezTo>
                    <a:cubicBezTo>
                      <a:pt x="448" y="218"/>
                      <a:pt x="511" y="281"/>
                      <a:pt x="511" y="365"/>
                    </a:cubicBezTo>
                    <a:cubicBezTo>
                      <a:pt x="511" y="448"/>
                      <a:pt x="448" y="510"/>
                      <a:pt x="365" y="510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2" name="Freeform 23">
                <a:extLst>
                  <a:ext uri="{FF2B5EF4-FFF2-40B4-BE49-F238E27FC236}">
                    <a16:creationId xmlns:a16="http://schemas.microsoft.com/office/drawing/2014/main" id="{725E15FB-FC8E-DF45-8C5E-222DFCCC3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9852" y="1746637"/>
                <a:ext cx="263537" cy="352425"/>
              </a:xfrm>
              <a:custGeom>
                <a:avLst/>
                <a:gdLst>
                  <a:gd name="T0" fmla="*/ 2147483646 w 731"/>
                  <a:gd name="T1" fmla="*/ 0 h 981"/>
                  <a:gd name="T2" fmla="*/ 0 w 731"/>
                  <a:gd name="T3" fmla="*/ 2147483646 h 981"/>
                  <a:gd name="T4" fmla="*/ 2147483646 w 731"/>
                  <a:gd name="T5" fmla="*/ 2147483646 h 981"/>
                  <a:gd name="T6" fmla="*/ 2147483646 w 731"/>
                  <a:gd name="T7" fmla="*/ 2147483646 h 981"/>
                  <a:gd name="T8" fmla="*/ 2147483646 w 731"/>
                  <a:gd name="T9" fmla="*/ 2147483646 h 981"/>
                  <a:gd name="T10" fmla="*/ 2147483646 w 731"/>
                  <a:gd name="T11" fmla="*/ 2147483646 h 981"/>
                  <a:gd name="T12" fmla="*/ 2147483646 w 731"/>
                  <a:gd name="T13" fmla="*/ 2147483646 h 981"/>
                  <a:gd name="T14" fmla="*/ 2147483646 w 731"/>
                  <a:gd name="T15" fmla="*/ 2147483646 h 981"/>
                  <a:gd name="T16" fmla="*/ 2147483646 w 731"/>
                  <a:gd name="T17" fmla="*/ 0 h 981"/>
                  <a:gd name="T18" fmla="*/ 2147483646 w 731"/>
                  <a:gd name="T19" fmla="*/ 2147483646 h 981"/>
                  <a:gd name="T20" fmla="*/ 2147483646 w 731"/>
                  <a:gd name="T21" fmla="*/ 2147483646 h 981"/>
                  <a:gd name="T22" fmla="*/ 2147483646 w 731"/>
                  <a:gd name="T23" fmla="*/ 2147483646 h 981"/>
                  <a:gd name="T24" fmla="*/ 2147483646 w 731"/>
                  <a:gd name="T25" fmla="*/ 2147483646 h 981"/>
                  <a:gd name="T26" fmla="*/ 2147483646 w 731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31" h="981">
                    <a:moveTo>
                      <a:pt x="365" y="0"/>
                    </a:moveTo>
                    <a:cubicBezTo>
                      <a:pt x="167" y="0"/>
                      <a:pt x="0" y="167"/>
                      <a:pt x="0" y="375"/>
                    </a:cubicBezTo>
                    <a:cubicBezTo>
                      <a:pt x="0" y="438"/>
                      <a:pt x="21" y="511"/>
                      <a:pt x="52" y="563"/>
                    </a:cubicBezTo>
                    <a:cubicBezTo>
                      <a:pt x="334" y="959"/>
                      <a:pt x="334" y="959"/>
                      <a:pt x="334" y="959"/>
                    </a:cubicBezTo>
                    <a:cubicBezTo>
                      <a:pt x="344" y="970"/>
                      <a:pt x="355" y="980"/>
                      <a:pt x="365" y="980"/>
                    </a:cubicBezTo>
                    <a:cubicBezTo>
                      <a:pt x="376" y="980"/>
                      <a:pt x="386" y="970"/>
                      <a:pt x="397" y="959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709" y="511"/>
                      <a:pt x="730" y="438"/>
                      <a:pt x="730" y="375"/>
                    </a:cubicBezTo>
                    <a:cubicBezTo>
                      <a:pt x="730" y="167"/>
                      <a:pt x="564" y="0"/>
                      <a:pt x="365" y="0"/>
                    </a:cubicBezTo>
                    <a:close/>
                    <a:moveTo>
                      <a:pt x="365" y="511"/>
                    </a:moveTo>
                    <a:cubicBezTo>
                      <a:pt x="282" y="511"/>
                      <a:pt x="219" y="448"/>
                      <a:pt x="219" y="365"/>
                    </a:cubicBezTo>
                    <a:cubicBezTo>
                      <a:pt x="219" y="282"/>
                      <a:pt x="282" y="219"/>
                      <a:pt x="365" y="219"/>
                    </a:cubicBezTo>
                    <a:cubicBezTo>
                      <a:pt x="449" y="219"/>
                      <a:pt x="511" y="282"/>
                      <a:pt x="511" y="365"/>
                    </a:cubicBezTo>
                    <a:cubicBezTo>
                      <a:pt x="511" y="448"/>
                      <a:pt x="449" y="511"/>
                      <a:pt x="365" y="511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3" name="Freeform 24">
                <a:extLst>
                  <a:ext uri="{FF2B5EF4-FFF2-40B4-BE49-F238E27FC236}">
                    <a16:creationId xmlns:a16="http://schemas.microsoft.com/office/drawing/2014/main" id="{E3A14C94-3067-0E48-A957-9CCC42211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8100" y="6504143"/>
                <a:ext cx="263537" cy="352425"/>
              </a:xfrm>
              <a:custGeom>
                <a:avLst/>
                <a:gdLst>
                  <a:gd name="T0" fmla="*/ 2147483646 w 731"/>
                  <a:gd name="T1" fmla="*/ 0 h 981"/>
                  <a:gd name="T2" fmla="*/ 0 w 731"/>
                  <a:gd name="T3" fmla="*/ 2147483646 h 981"/>
                  <a:gd name="T4" fmla="*/ 2147483646 w 731"/>
                  <a:gd name="T5" fmla="*/ 2147483646 h 981"/>
                  <a:gd name="T6" fmla="*/ 2147483646 w 731"/>
                  <a:gd name="T7" fmla="*/ 2147483646 h 981"/>
                  <a:gd name="T8" fmla="*/ 2147483646 w 731"/>
                  <a:gd name="T9" fmla="*/ 2147483646 h 981"/>
                  <a:gd name="T10" fmla="*/ 2147483646 w 731"/>
                  <a:gd name="T11" fmla="*/ 2147483646 h 981"/>
                  <a:gd name="T12" fmla="*/ 2147483646 w 731"/>
                  <a:gd name="T13" fmla="*/ 2147483646 h 981"/>
                  <a:gd name="T14" fmla="*/ 2147483646 w 731"/>
                  <a:gd name="T15" fmla="*/ 2147483646 h 981"/>
                  <a:gd name="T16" fmla="*/ 2147483646 w 731"/>
                  <a:gd name="T17" fmla="*/ 0 h 981"/>
                  <a:gd name="T18" fmla="*/ 2147483646 w 731"/>
                  <a:gd name="T19" fmla="*/ 2147483646 h 981"/>
                  <a:gd name="T20" fmla="*/ 2147483646 w 731"/>
                  <a:gd name="T21" fmla="*/ 2147483646 h 981"/>
                  <a:gd name="T22" fmla="*/ 2147483646 w 731"/>
                  <a:gd name="T23" fmla="*/ 2147483646 h 981"/>
                  <a:gd name="T24" fmla="*/ 2147483646 w 731"/>
                  <a:gd name="T25" fmla="*/ 2147483646 h 981"/>
                  <a:gd name="T26" fmla="*/ 2147483646 w 731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31" h="981">
                    <a:moveTo>
                      <a:pt x="365" y="0"/>
                    </a:moveTo>
                    <a:cubicBezTo>
                      <a:pt x="167" y="0"/>
                      <a:pt x="0" y="167"/>
                      <a:pt x="0" y="375"/>
                    </a:cubicBezTo>
                    <a:cubicBezTo>
                      <a:pt x="0" y="448"/>
                      <a:pt x="21" y="511"/>
                      <a:pt x="52" y="573"/>
                    </a:cubicBezTo>
                    <a:cubicBezTo>
                      <a:pt x="334" y="959"/>
                      <a:pt x="334" y="959"/>
                      <a:pt x="334" y="959"/>
                    </a:cubicBezTo>
                    <a:cubicBezTo>
                      <a:pt x="344" y="980"/>
                      <a:pt x="355" y="980"/>
                      <a:pt x="365" y="980"/>
                    </a:cubicBezTo>
                    <a:cubicBezTo>
                      <a:pt x="375" y="980"/>
                      <a:pt x="386" y="980"/>
                      <a:pt x="396" y="959"/>
                    </a:cubicBezTo>
                    <a:cubicBezTo>
                      <a:pt x="678" y="573"/>
                      <a:pt x="678" y="573"/>
                      <a:pt x="678" y="573"/>
                    </a:cubicBezTo>
                    <a:cubicBezTo>
                      <a:pt x="709" y="511"/>
                      <a:pt x="730" y="448"/>
                      <a:pt x="730" y="375"/>
                    </a:cubicBezTo>
                    <a:cubicBezTo>
                      <a:pt x="730" y="167"/>
                      <a:pt x="563" y="0"/>
                      <a:pt x="365" y="0"/>
                    </a:cubicBezTo>
                    <a:close/>
                    <a:moveTo>
                      <a:pt x="365" y="521"/>
                    </a:moveTo>
                    <a:cubicBezTo>
                      <a:pt x="282" y="521"/>
                      <a:pt x="219" y="448"/>
                      <a:pt x="219" y="375"/>
                    </a:cubicBezTo>
                    <a:cubicBezTo>
                      <a:pt x="219" y="292"/>
                      <a:pt x="282" y="229"/>
                      <a:pt x="365" y="229"/>
                    </a:cubicBezTo>
                    <a:cubicBezTo>
                      <a:pt x="448" y="229"/>
                      <a:pt x="511" y="292"/>
                      <a:pt x="511" y="375"/>
                    </a:cubicBezTo>
                    <a:cubicBezTo>
                      <a:pt x="511" y="448"/>
                      <a:pt x="448" y="521"/>
                      <a:pt x="365" y="521"/>
                    </a:cubicBezTo>
                    <a:close/>
                  </a:path>
                </a:pathLst>
              </a:custGeom>
              <a:solidFill>
                <a:srgbClr val="0DD4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4" name="Freeform 25">
                <a:extLst>
                  <a:ext uri="{FF2B5EF4-FFF2-40B4-BE49-F238E27FC236}">
                    <a16:creationId xmlns:a16="http://schemas.microsoft.com/office/drawing/2014/main" id="{5FC554C4-0D52-5641-86C2-03F6F717E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7258" y="5151383"/>
                <a:ext cx="266712" cy="352425"/>
              </a:xfrm>
              <a:custGeom>
                <a:avLst/>
                <a:gdLst>
                  <a:gd name="T0" fmla="*/ 2147483646 w 742"/>
                  <a:gd name="T1" fmla="*/ 0 h 981"/>
                  <a:gd name="T2" fmla="*/ 0 w 742"/>
                  <a:gd name="T3" fmla="*/ 2147483646 h 981"/>
                  <a:gd name="T4" fmla="*/ 2147483646 w 742"/>
                  <a:gd name="T5" fmla="*/ 2147483646 h 981"/>
                  <a:gd name="T6" fmla="*/ 2147483646 w 742"/>
                  <a:gd name="T7" fmla="*/ 2147483646 h 981"/>
                  <a:gd name="T8" fmla="*/ 2147483646 w 742"/>
                  <a:gd name="T9" fmla="*/ 2147483646 h 981"/>
                  <a:gd name="T10" fmla="*/ 2147483646 w 742"/>
                  <a:gd name="T11" fmla="*/ 2147483646 h 981"/>
                  <a:gd name="T12" fmla="*/ 2147483646 w 742"/>
                  <a:gd name="T13" fmla="*/ 2147483646 h 981"/>
                  <a:gd name="T14" fmla="*/ 2147483646 w 742"/>
                  <a:gd name="T15" fmla="*/ 2147483646 h 981"/>
                  <a:gd name="T16" fmla="*/ 2147483646 w 742"/>
                  <a:gd name="T17" fmla="*/ 0 h 981"/>
                  <a:gd name="T18" fmla="*/ 2147483646 w 742"/>
                  <a:gd name="T19" fmla="*/ 2147483646 h 981"/>
                  <a:gd name="T20" fmla="*/ 2147483646 w 742"/>
                  <a:gd name="T21" fmla="*/ 2147483646 h 981"/>
                  <a:gd name="T22" fmla="*/ 2147483646 w 742"/>
                  <a:gd name="T23" fmla="*/ 2147483646 h 981"/>
                  <a:gd name="T24" fmla="*/ 2147483646 w 742"/>
                  <a:gd name="T25" fmla="*/ 2147483646 h 981"/>
                  <a:gd name="T26" fmla="*/ 2147483646 w 742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2" h="981">
                    <a:moveTo>
                      <a:pt x="376" y="0"/>
                    </a:moveTo>
                    <a:cubicBezTo>
                      <a:pt x="167" y="0"/>
                      <a:pt x="10" y="166"/>
                      <a:pt x="0" y="375"/>
                    </a:cubicBezTo>
                    <a:cubicBezTo>
                      <a:pt x="0" y="448"/>
                      <a:pt x="21" y="510"/>
                      <a:pt x="63" y="573"/>
                    </a:cubicBezTo>
                    <a:cubicBezTo>
                      <a:pt x="344" y="959"/>
                      <a:pt x="344" y="959"/>
                      <a:pt x="344" y="959"/>
                    </a:cubicBezTo>
                    <a:cubicBezTo>
                      <a:pt x="355" y="980"/>
                      <a:pt x="365" y="980"/>
                      <a:pt x="376" y="980"/>
                    </a:cubicBezTo>
                    <a:cubicBezTo>
                      <a:pt x="386" y="980"/>
                      <a:pt x="397" y="980"/>
                      <a:pt x="397" y="959"/>
                    </a:cubicBezTo>
                    <a:cubicBezTo>
                      <a:pt x="678" y="573"/>
                      <a:pt x="678" y="573"/>
                      <a:pt x="678" y="573"/>
                    </a:cubicBezTo>
                    <a:cubicBezTo>
                      <a:pt x="720" y="510"/>
                      <a:pt x="741" y="448"/>
                      <a:pt x="741" y="375"/>
                    </a:cubicBezTo>
                    <a:cubicBezTo>
                      <a:pt x="741" y="166"/>
                      <a:pt x="574" y="0"/>
                      <a:pt x="376" y="0"/>
                    </a:cubicBezTo>
                    <a:close/>
                    <a:moveTo>
                      <a:pt x="376" y="521"/>
                    </a:moveTo>
                    <a:cubicBezTo>
                      <a:pt x="292" y="521"/>
                      <a:pt x="230" y="448"/>
                      <a:pt x="230" y="375"/>
                    </a:cubicBezTo>
                    <a:cubicBezTo>
                      <a:pt x="230" y="291"/>
                      <a:pt x="292" y="229"/>
                      <a:pt x="376" y="229"/>
                    </a:cubicBezTo>
                    <a:cubicBezTo>
                      <a:pt x="449" y="229"/>
                      <a:pt x="522" y="291"/>
                      <a:pt x="522" y="375"/>
                    </a:cubicBezTo>
                    <a:cubicBezTo>
                      <a:pt x="522" y="448"/>
                      <a:pt x="449" y="521"/>
                      <a:pt x="376" y="521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5" name="Freeform 26">
                <a:extLst>
                  <a:ext uri="{FF2B5EF4-FFF2-40B4-BE49-F238E27FC236}">
                    <a16:creationId xmlns:a16="http://schemas.microsoft.com/office/drawing/2014/main" id="{7D889888-6308-8A4C-ADE2-B39E9D051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7655" y="3357811"/>
                <a:ext cx="266712" cy="352425"/>
              </a:xfrm>
              <a:custGeom>
                <a:avLst/>
                <a:gdLst>
                  <a:gd name="T0" fmla="*/ 2147483646 w 742"/>
                  <a:gd name="T1" fmla="*/ 0 h 981"/>
                  <a:gd name="T2" fmla="*/ 0 w 742"/>
                  <a:gd name="T3" fmla="*/ 2147483646 h 981"/>
                  <a:gd name="T4" fmla="*/ 2147483646 w 742"/>
                  <a:gd name="T5" fmla="*/ 2147483646 h 981"/>
                  <a:gd name="T6" fmla="*/ 2147483646 w 742"/>
                  <a:gd name="T7" fmla="*/ 2147483646 h 981"/>
                  <a:gd name="T8" fmla="*/ 2147483646 w 742"/>
                  <a:gd name="T9" fmla="*/ 2147483646 h 981"/>
                  <a:gd name="T10" fmla="*/ 2147483646 w 742"/>
                  <a:gd name="T11" fmla="*/ 2147483646 h 981"/>
                  <a:gd name="T12" fmla="*/ 2147483646 w 742"/>
                  <a:gd name="T13" fmla="*/ 2147483646 h 981"/>
                  <a:gd name="T14" fmla="*/ 2147483646 w 742"/>
                  <a:gd name="T15" fmla="*/ 2147483646 h 981"/>
                  <a:gd name="T16" fmla="*/ 2147483646 w 742"/>
                  <a:gd name="T17" fmla="*/ 0 h 981"/>
                  <a:gd name="T18" fmla="*/ 2147483646 w 742"/>
                  <a:gd name="T19" fmla="*/ 2147483646 h 981"/>
                  <a:gd name="T20" fmla="*/ 2147483646 w 742"/>
                  <a:gd name="T21" fmla="*/ 2147483646 h 981"/>
                  <a:gd name="T22" fmla="*/ 2147483646 w 742"/>
                  <a:gd name="T23" fmla="*/ 2147483646 h 981"/>
                  <a:gd name="T24" fmla="*/ 2147483646 w 742"/>
                  <a:gd name="T25" fmla="*/ 2147483646 h 981"/>
                  <a:gd name="T26" fmla="*/ 2147483646 w 742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2" h="981">
                    <a:moveTo>
                      <a:pt x="365" y="0"/>
                    </a:moveTo>
                    <a:cubicBezTo>
                      <a:pt x="167" y="0"/>
                      <a:pt x="0" y="167"/>
                      <a:pt x="0" y="365"/>
                    </a:cubicBezTo>
                    <a:cubicBezTo>
                      <a:pt x="0" y="438"/>
                      <a:pt x="21" y="511"/>
                      <a:pt x="62" y="563"/>
                    </a:cubicBezTo>
                    <a:cubicBezTo>
                      <a:pt x="344" y="959"/>
                      <a:pt x="344" y="959"/>
                      <a:pt x="344" y="959"/>
                    </a:cubicBezTo>
                    <a:cubicBezTo>
                      <a:pt x="344" y="969"/>
                      <a:pt x="354" y="980"/>
                      <a:pt x="365" y="980"/>
                    </a:cubicBezTo>
                    <a:cubicBezTo>
                      <a:pt x="376" y="980"/>
                      <a:pt x="386" y="969"/>
                      <a:pt x="396" y="959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720" y="511"/>
                      <a:pt x="741" y="438"/>
                      <a:pt x="741" y="365"/>
                    </a:cubicBezTo>
                    <a:cubicBezTo>
                      <a:pt x="741" y="167"/>
                      <a:pt x="574" y="0"/>
                      <a:pt x="365" y="0"/>
                    </a:cubicBezTo>
                    <a:close/>
                    <a:moveTo>
                      <a:pt x="365" y="511"/>
                    </a:moveTo>
                    <a:cubicBezTo>
                      <a:pt x="292" y="511"/>
                      <a:pt x="219" y="448"/>
                      <a:pt x="219" y="365"/>
                    </a:cubicBezTo>
                    <a:cubicBezTo>
                      <a:pt x="219" y="281"/>
                      <a:pt x="292" y="219"/>
                      <a:pt x="365" y="219"/>
                    </a:cubicBezTo>
                    <a:cubicBezTo>
                      <a:pt x="449" y="219"/>
                      <a:pt x="521" y="281"/>
                      <a:pt x="521" y="365"/>
                    </a:cubicBezTo>
                    <a:cubicBezTo>
                      <a:pt x="521" y="448"/>
                      <a:pt x="449" y="511"/>
                      <a:pt x="365" y="511"/>
                    </a:cubicBezTo>
                    <a:close/>
                  </a:path>
                </a:pathLst>
              </a:custGeom>
              <a:solidFill>
                <a:srgbClr val="69D1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6" name="Freeform 27">
                <a:extLst>
                  <a:ext uri="{FF2B5EF4-FFF2-40B4-BE49-F238E27FC236}">
                    <a16:creationId xmlns:a16="http://schemas.microsoft.com/office/drawing/2014/main" id="{6C87C73F-B8F5-F149-90B9-35F86848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5860" y="5293228"/>
                <a:ext cx="266712" cy="352425"/>
              </a:xfrm>
              <a:custGeom>
                <a:avLst/>
                <a:gdLst>
                  <a:gd name="T0" fmla="*/ 2147483646 w 741"/>
                  <a:gd name="T1" fmla="*/ 0 h 981"/>
                  <a:gd name="T2" fmla="*/ 0 w 741"/>
                  <a:gd name="T3" fmla="*/ 2147483646 h 981"/>
                  <a:gd name="T4" fmla="*/ 2147483646 w 741"/>
                  <a:gd name="T5" fmla="*/ 2147483646 h 981"/>
                  <a:gd name="T6" fmla="*/ 2147483646 w 741"/>
                  <a:gd name="T7" fmla="*/ 2147483646 h 981"/>
                  <a:gd name="T8" fmla="*/ 2147483646 w 741"/>
                  <a:gd name="T9" fmla="*/ 2147483646 h 981"/>
                  <a:gd name="T10" fmla="*/ 2147483646 w 741"/>
                  <a:gd name="T11" fmla="*/ 2147483646 h 981"/>
                  <a:gd name="T12" fmla="*/ 2147483646 w 741"/>
                  <a:gd name="T13" fmla="*/ 2147483646 h 981"/>
                  <a:gd name="T14" fmla="*/ 2147483646 w 741"/>
                  <a:gd name="T15" fmla="*/ 2147483646 h 981"/>
                  <a:gd name="T16" fmla="*/ 2147483646 w 741"/>
                  <a:gd name="T17" fmla="*/ 0 h 981"/>
                  <a:gd name="T18" fmla="*/ 2147483646 w 741"/>
                  <a:gd name="T19" fmla="*/ 2147483646 h 981"/>
                  <a:gd name="T20" fmla="*/ 2147483646 w 741"/>
                  <a:gd name="T21" fmla="*/ 2147483646 h 981"/>
                  <a:gd name="T22" fmla="*/ 2147483646 w 741"/>
                  <a:gd name="T23" fmla="*/ 2147483646 h 981"/>
                  <a:gd name="T24" fmla="*/ 2147483646 w 741"/>
                  <a:gd name="T25" fmla="*/ 2147483646 h 981"/>
                  <a:gd name="T26" fmla="*/ 2147483646 w 741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1" h="981">
                    <a:moveTo>
                      <a:pt x="365" y="0"/>
                    </a:moveTo>
                    <a:cubicBezTo>
                      <a:pt x="167" y="0"/>
                      <a:pt x="0" y="167"/>
                      <a:pt x="0" y="365"/>
                    </a:cubicBezTo>
                    <a:cubicBezTo>
                      <a:pt x="0" y="438"/>
                      <a:pt x="21" y="511"/>
                      <a:pt x="63" y="563"/>
                    </a:cubicBezTo>
                    <a:cubicBezTo>
                      <a:pt x="344" y="959"/>
                      <a:pt x="344" y="959"/>
                      <a:pt x="344" y="959"/>
                    </a:cubicBezTo>
                    <a:cubicBezTo>
                      <a:pt x="344" y="969"/>
                      <a:pt x="355" y="980"/>
                      <a:pt x="365" y="980"/>
                    </a:cubicBezTo>
                    <a:cubicBezTo>
                      <a:pt x="375" y="980"/>
                      <a:pt x="386" y="969"/>
                      <a:pt x="396" y="959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709" y="511"/>
                      <a:pt x="730" y="438"/>
                      <a:pt x="740" y="365"/>
                    </a:cubicBezTo>
                    <a:cubicBezTo>
                      <a:pt x="730" y="167"/>
                      <a:pt x="574" y="0"/>
                      <a:pt x="365" y="0"/>
                    </a:cubicBezTo>
                    <a:close/>
                    <a:moveTo>
                      <a:pt x="365" y="511"/>
                    </a:moveTo>
                    <a:cubicBezTo>
                      <a:pt x="292" y="511"/>
                      <a:pt x="219" y="448"/>
                      <a:pt x="219" y="365"/>
                    </a:cubicBezTo>
                    <a:cubicBezTo>
                      <a:pt x="219" y="281"/>
                      <a:pt x="292" y="219"/>
                      <a:pt x="365" y="219"/>
                    </a:cubicBezTo>
                    <a:cubicBezTo>
                      <a:pt x="448" y="219"/>
                      <a:pt x="511" y="281"/>
                      <a:pt x="511" y="365"/>
                    </a:cubicBezTo>
                    <a:cubicBezTo>
                      <a:pt x="511" y="448"/>
                      <a:pt x="448" y="511"/>
                      <a:pt x="365" y="511"/>
                    </a:cubicBezTo>
                    <a:close/>
                  </a:path>
                </a:pathLst>
              </a:custGeom>
              <a:solidFill>
                <a:srgbClr val="FFCC5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497" name="Text Box 28">
                <a:extLst>
                  <a:ext uri="{FF2B5EF4-FFF2-40B4-BE49-F238E27FC236}">
                    <a16:creationId xmlns:a16="http://schemas.microsoft.com/office/drawing/2014/main" id="{B28135F7-7CC2-A14A-A4BB-AB9BADBFA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29640" y="5106492"/>
                <a:ext cx="1749911" cy="331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Rio de Janeiro</a:t>
                </a:r>
              </a:p>
            </p:txBody>
          </p:sp>
          <p:sp>
            <p:nvSpPr>
              <p:cNvPr id="20498" name="Text Box 29">
                <a:extLst>
                  <a:ext uri="{FF2B5EF4-FFF2-40B4-BE49-F238E27FC236}">
                    <a16:creationId xmlns:a16="http://schemas.microsoft.com/office/drawing/2014/main" id="{4D6CE953-4FCD-4F4B-B63C-36627873E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5432" y="1538528"/>
                <a:ext cx="945466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Manaus</a:t>
                </a:r>
              </a:p>
            </p:txBody>
          </p:sp>
          <p:sp>
            <p:nvSpPr>
              <p:cNvPr id="20499" name="Text Box 29">
                <a:extLst>
                  <a:ext uri="{FF2B5EF4-FFF2-40B4-BE49-F238E27FC236}">
                    <a16:creationId xmlns:a16="http://schemas.microsoft.com/office/drawing/2014/main" id="{731787F3-99BC-6A41-951A-972049F50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10110" y="3158727"/>
                <a:ext cx="945466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Salvador</a:t>
                </a:r>
              </a:p>
            </p:txBody>
          </p:sp>
          <p:sp>
            <p:nvSpPr>
              <p:cNvPr id="20500" name="Text Box 29">
                <a:extLst>
                  <a:ext uri="{FF2B5EF4-FFF2-40B4-BE49-F238E27FC236}">
                    <a16:creationId xmlns:a16="http://schemas.microsoft.com/office/drawing/2014/main" id="{2AAF2B5F-8B15-6144-85F3-1FA05860E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80785" y="3764528"/>
                <a:ext cx="603527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Brasilia</a:t>
                </a:r>
              </a:p>
            </p:txBody>
          </p:sp>
          <p:sp>
            <p:nvSpPr>
              <p:cNvPr id="20501" name="Text Box 29">
                <a:extLst>
                  <a:ext uri="{FF2B5EF4-FFF2-40B4-BE49-F238E27FC236}">
                    <a16:creationId xmlns:a16="http://schemas.microsoft.com/office/drawing/2014/main" id="{3CA72641-9499-CE49-B953-9316A4F9B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2932" y="5194920"/>
                <a:ext cx="726707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Sao Paolo</a:t>
                </a:r>
              </a:p>
            </p:txBody>
          </p:sp>
          <p:sp>
            <p:nvSpPr>
              <p:cNvPr id="20502" name="Text Box 29">
                <a:extLst>
                  <a:ext uri="{FF2B5EF4-FFF2-40B4-BE49-F238E27FC236}">
                    <a16:creationId xmlns:a16="http://schemas.microsoft.com/office/drawing/2014/main" id="{4165CCA0-9C70-7648-95E4-BB0290DFF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21878" y="6369351"/>
                <a:ext cx="919995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Porto Alegre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391DF0C-25C7-664E-840B-30773E88D4A0}"/>
              </a:ext>
            </a:extLst>
          </p:cNvPr>
          <p:cNvGrpSpPr/>
          <p:nvPr/>
        </p:nvGrpSpPr>
        <p:grpSpPr>
          <a:xfrm>
            <a:off x="858574" y="1698626"/>
            <a:ext cx="3768989" cy="3442229"/>
            <a:chOff x="1030288" y="2038350"/>
            <a:chExt cx="4522787" cy="4130675"/>
          </a:xfrm>
        </p:grpSpPr>
        <p:sp>
          <p:nvSpPr>
            <p:cNvPr id="7196" name="Text Box 29">
              <a:extLst>
                <a:ext uri="{FF2B5EF4-FFF2-40B4-BE49-F238E27FC236}">
                  <a16:creationId xmlns:a16="http://schemas.microsoft.com/office/drawing/2014/main" id="{A21D215D-4D24-5145-B348-9D1418E75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302000"/>
              <a:ext cx="178593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RIO DE JANEIRO</a:t>
              </a:r>
            </a:p>
          </p:txBody>
        </p:sp>
        <p:sp>
          <p:nvSpPr>
            <p:cNvPr id="7197" name="Text Box 30">
              <a:extLst>
                <a:ext uri="{FF2B5EF4-FFF2-40B4-BE49-F238E27FC236}">
                  <a16:creationId xmlns:a16="http://schemas.microsoft.com/office/drawing/2014/main" id="{6AF2462A-69C2-3C4D-8AE3-34932D456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333875"/>
              <a:ext cx="102870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BRASILIA</a:t>
              </a:r>
            </a:p>
          </p:txBody>
        </p:sp>
        <p:sp>
          <p:nvSpPr>
            <p:cNvPr id="7198" name="Text Box 31">
              <a:extLst>
                <a:ext uri="{FF2B5EF4-FFF2-40B4-BE49-F238E27FC236}">
                  <a16:creationId xmlns:a16="http://schemas.microsoft.com/office/drawing/2014/main" id="{4EE70CF8-4E61-3B42-8AB9-87B499017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365750"/>
              <a:ext cx="10191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MANAUS</a:t>
              </a:r>
            </a:p>
          </p:txBody>
        </p:sp>
        <p:sp>
          <p:nvSpPr>
            <p:cNvPr id="7199" name="Text Box 32">
              <a:extLst>
                <a:ext uri="{FF2B5EF4-FFF2-40B4-BE49-F238E27FC236}">
                  <a16:creationId xmlns:a16="http://schemas.microsoft.com/office/drawing/2014/main" id="{0B8B4621-42DD-0340-B77E-0F9B813E6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225" y="2038350"/>
              <a:ext cx="3244850" cy="965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5208" b="1" dirty="0">
                  <a:solidFill>
                    <a:srgbClr val="000000"/>
                  </a:solidFill>
                </a:rPr>
                <a:t>BRAZIL</a:t>
              </a:r>
            </a:p>
          </p:txBody>
        </p:sp>
        <p:grpSp>
          <p:nvGrpSpPr>
            <p:cNvPr id="20486" name="Group 1">
              <a:extLst>
                <a:ext uri="{FF2B5EF4-FFF2-40B4-BE49-F238E27FC236}">
                  <a16:creationId xmlns:a16="http://schemas.microsoft.com/office/drawing/2014/main" id="{66109360-87A2-9440-BB0B-9A8F22CBF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2192338"/>
              <a:ext cx="901700" cy="630237"/>
              <a:chOff x="1155700" y="2230438"/>
              <a:chExt cx="901700" cy="630237"/>
            </a:xfrm>
          </p:grpSpPr>
          <p:sp>
            <p:nvSpPr>
              <p:cNvPr id="20503" name="Freeform 33">
                <a:extLst>
                  <a:ext uri="{FF2B5EF4-FFF2-40B4-BE49-F238E27FC236}">
                    <a16:creationId xmlns:a16="http://schemas.microsoft.com/office/drawing/2014/main" id="{06B25994-8BCB-A64B-8437-071A0DA41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230438"/>
                <a:ext cx="901700" cy="630237"/>
              </a:xfrm>
              <a:custGeom>
                <a:avLst/>
                <a:gdLst>
                  <a:gd name="T0" fmla="*/ 0 w 5011"/>
                  <a:gd name="T1" fmla="*/ 0 h 3505"/>
                  <a:gd name="T2" fmla="*/ 2147483646 w 5011"/>
                  <a:gd name="T3" fmla="*/ 0 h 3505"/>
                  <a:gd name="T4" fmla="*/ 2147483646 w 5011"/>
                  <a:gd name="T5" fmla="*/ 2147483646 h 3505"/>
                  <a:gd name="T6" fmla="*/ 0 w 5011"/>
                  <a:gd name="T7" fmla="*/ 2147483646 h 3505"/>
                  <a:gd name="T8" fmla="*/ 0 w 5011"/>
                  <a:gd name="T9" fmla="*/ 0 h 35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3505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3504"/>
                    </a:lnTo>
                    <a:lnTo>
                      <a:pt x="0" y="350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4" name="Freeform 34">
                <a:extLst>
                  <a:ext uri="{FF2B5EF4-FFF2-40B4-BE49-F238E27FC236}">
                    <a16:creationId xmlns:a16="http://schemas.microsoft.com/office/drawing/2014/main" id="{3C0080E0-D61F-6646-AA5A-8981A28D2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2308225"/>
                <a:ext cx="747713" cy="477838"/>
              </a:xfrm>
              <a:custGeom>
                <a:avLst/>
                <a:gdLst>
                  <a:gd name="T0" fmla="*/ 0 w 4153"/>
                  <a:gd name="T1" fmla="*/ 2147483646 h 2649"/>
                  <a:gd name="T2" fmla="*/ 2147483646 w 4153"/>
                  <a:gd name="T3" fmla="*/ 2147483646 h 2649"/>
                  <a:gd name="T4" fmla="*/ 2147483646 w 4153"/>
                  <a:gd name="T5" fmla="*/ 2147483646 h 2649"/>
                  <a:gd name="T6" fmla="*/ 2147483646 w 4153"/>
                  <a:gd name="T7" fmla="*/ 0 h 2649"/>
                  <a:gd name="T8" fmla="*/ 0 w 4153"/>
                  <a:gd name="T9" fmla="*/ 2147483646 h 2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53" h="2649">
                    <a:moveTo>
                      <a:pt x="0" y="1315"/>
                    </a:moveTo>
                    <a:lnTo>
                      <a:pt x="2076" y="2648"/>
                    </a:lnTo>
                    <a:lnTo>
                      <a:pt x="4152" y="1315"/>
                    </a:lnTo>
                    <a:lnTo>
                      <a:pt x="2076" y="0"/>
                    </a:lnTo>
                    <a:lnTo>
                      <a:pt x="0" y="1315"/>
                    </a:lnTo>
                  </a:path>
                </a:pathLst>
              </a:custGeom>
              <a:solidFill>
                <a:srgbClr val="FED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5" name="Freeform 35">
                <a:extLst>
                  <a:ext uri="{FF2B5EF4-FFF2-40B4-BE49-F238E27FC236}">
                    <a16:creationId xmlns:a16="http://schemas.microsoft.com/office/drawing/2014/main" id="{A0AF9680-622A-8949-B566-AF711768C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2387600"/>
                <a:ext cx="315913" cy="315913"/>
              </a:xfrm>
              <a:custGeom>
                <a:avLst/>
                <a:gdLst>
                  <a:gd name="T0" fmla="*/ 2147483646 w 1753"/>
                  <a:gd name="T1" fmla="*/ 0 h 1754"/>
                  <a:gd name="T2" fmla="*/ 2147483646 w 1753"/>
                  <a:gd name="T3" fmla="*/ 2147483646 h 1754"/>
                  <a:gd name="T4" fmla="*/ 2147483646 w 1753"/>
                  <a:gd name="T5" fmla="*/ 2147483646 h 1754"/>
                  <a:gd name="T6" fmla="*/ 0 w 1753"/>
                  <a:gd name="T7" fmla="*/ 2147483646 h 1754"/>
                  <a:gd name="T8" fmla="*/ 2147483646 w 1753"/>
                  <a:gd name="T9" fmla="*/ 0 h 17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3" h="1754">
                    <a:moveTo>
                      <a:pt x="876" y="0"/>
                    </a:moveTo>
                    <a:cubicBezTo>
                      <a:pt x="1371" y="0"/>
                      <a:pt x="1752" y="400"/>
                      <a:pt x="1752" y="877"/>
                    </a:cubicBezTo>
                    <a:cubicBezTo>
                      <a:pt x="1752" y="1372"/>
                      <a:pt x="1371" y="1753"/>
                      <a:pt x="876" y="1753"/>
                    </a:cubicBezTo>
                    <a:cubicBezTo>
                      <a:pt x="400" y="1753"/>
                      <a:pt x="0" y="1372"/>
                      <a:pt x="0" y="877"/>
                    </a:cubicBezTo>
                    <a:cubicBezTo>
                      <a:pt x="0" y="400"/>
                      <a:pt x="400" y="0"/>
                      <a:pt x="876" y="0"/>
                    </a:cubicBezTo>
                  </a:path>
                </a:pathLst>
              </a:custGeom>
              <a:solidFill>
                <a:srgbClr val="00277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6" name="Freeform 36">
                <a:extLst>
                  <a:ext uri="{FF2B5EF4-FFF2-40B4-BE49-F238E27FC236}">
                    <a16:creationId xmlns:a16="http://schemas.microsoft.com/office/drawing/2014/main" id="{CDFD8D8E-A128-1942-BD6F-9079A6E60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2479675"/>
                <a:ext cx="315913" cy="119063"/>
              </a:xfrm>
              <a:custGeom>
                <a:avLst/>
                <a:gdLst>
                  <a:gd name="T0" fmla="*/ 2147483646 w 1753"/>
                  <a:gd name="T1" fmla="*/ 2147483646 h 659"/>
                  <a:gd name="T2" fmla="*/ 2147483646 w 1753"/>
                  <a:gd name="T3" fmla="*/ 2147483646 h 659"/>
                  <a:gd name="T4" fmla="*/ 0 w 1753"/>
                  <a:gd name="T5" fmla="*/ 2147483646 h 659"/>
                  <a:gd name="T6" fmla="*/ 0 w 1753"/>
                  <a:gd name="T7" fmla="*/ 2147483646 h 659"/>
                  <a:gd name="T8" fmla="*/ 2147483646 w 1753"/>
                  <a:gd name="T9" fmla="*/ 0 h 659"/>
                  <a:gd name="T10" fmla="*/ 2147483646 w 1753"/>
                  <a:gd name="T11" fmla="*/ 2147483646 h 659"/>
                  <a:gd name="T12" fmla="*/ 2147483646 w 1753"/>
                  <a:gd name="T13" fmla="*/ 2147483646 h 6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3" h="659">
                    <a:moveTo>
                      <a:pt x="1752" y="658"/>
                    </a:moveTo>
                    <a:cubicBezTo>
                      <a:pt x="1394" y="321"/>
                      <a:pt x="912" y="114"/>
                      <a:pt x="381" y="114"/>
                    </a:cubicBezTo>
                    <a:cubicBezTo>
                      <a:pt x="251" y="114"/>
                      <a:pt x="123" y="126"/>
                      <a:pt x="0" y="150"/>
                    </a:cubicBezTo>
                    <a:lnTo>
                      <a:pt x="0" y="34"/>
                    </a:lnTo>
                    <a:cubicBezTo>
                      <a:pt x="124" y="12"/>
                      <a:pt x="251" y="0"/>
                      <a:pt x="381" y="0"/>
                    </a:cubicBezTo>
                    <a:cubicBezTo>
                      <a:pt x="904" y="0"/>
                      <a:pt x="1382" y="187"/>
                      <a:pt x="1752" y="496"/>
                    </a:cubicBezTo>
                    <a:lnTo>
                      <a:pt x="1752" y="6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7" name="Freeform 37">
                <a:extLst>
                  <a:ext uri="{FF2B5EF4-FFF2-40B4-BE49-F238E27FC236}">
                    <a16:creationId xmlns:a16="http://schemas.microsoft.com/office/drawing/2014/main" id="{056490C6-7043-194D-BB5E-79A1214F9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413" y="2482850"/>
                <a:ext cx="14287" cy="14288"/>
              </a:xfrm>
              <a:custGeom>
                <a:avLst/>
                <a:gdLst>
                  <a:gd name="T0" fmla="*/ 0 w 78"/>
                  <a:gd name="T1" fmla="*/ 2147483646 h 77"/>
                  <a:gd name="T2" fmla="*/ 0 w 78"/>
                  <a:gd name="T3" fmla="*/ 0 h 77"/>
                  <a:gd name="T4" fmla="*/ 2147483646 w 78"/>
                  <a:gd name="T5" fmla="*/ 0 h 77"/>
                  <a:gd name="T6" fmla="*/ 2147483646 w 78"/>
                  <a:gd name="T7" fmla="*/ 2147483646 h 77"/>
                  <a:gd name="T8" fmla="*/ 2147483646 w 78"/>
                  <a:gd name="T9" fmla="*/ 2147483646 h 77"/>
                  <a:gd name="T10" fmla="*/ 2147483646 w 78"/>
                  <a:gd name="T11" fmla="*/ 2147483646 h 77"/>
                  <a:gd name="T12" fmla="*/ 2147483646 w 78"/>
                  <a:gd name="T13" fmla="*/ 2147483646 h 77"/>
                  <a:gd name="T14" fmla="*/ 2147483646 w 78"/>
                  <a:gd name="T15" fmla="*/ 2147483646 h 77"/>
                  <a:gd name="T16" fmla="*/ 2147483646 w 78"/>
                  <a:gd name="T17" fmla="*/ 2147483646 h 77"/>
                  <a:gd name="T18" fmla="*/ 2147483646 w 78"/>
                  <a:gd name="T19" fmla="*/ 2147483646 h 77"/>
                  <a:gd name="T20" fmla="*/ 0 w 78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8" h="77">
                    <a:moveTo>
                      <a:pt x="0" y="76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19"/>
                    </a:lnTo>
                    <a:lnTo>
                      <a:pt x="58" y="19"/>
                    </a:lnTo>
                    <a:lnTo>
                      <a:pt x="58" y="38"/>
                    </a:lnTo>
                    <a:lnTo>
                      <a:pt x="19" y="38"/>
                    </a:lnTo>
                    <a:lnTo>
                      <a:pt x="19" y="57"/>
                    </a:lnTo>
                    <a:lnTo>
                      <a:pt x="77" y="57"/>
                    </a:lnTo>
                    <a:lnTo>
                      <a:pt x="77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8" name="Freeform 38">
                <a:extLst>
                  <a:ext uri="{FF2B5EF4-FFF2-40B4-BE49-F238E27FC236}">
                    <a16:creationId xmlns:a16="http://schemas.microsoft.com/office/drawing/2014/main" id="{D6FCCC27-D517-EF4E-B069-DBE5D2A0C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2482850"/>
                <a:ext cx="17463" cy="17463"/>
              </a:xfrm>
              <a:custGeom>
                <a:avLst/>
                <a:gdLst>
                  <a:gd name="T0" fmla="*/ 0 w 96"/>
                  <a:gd name="T1" fmla="*/ 2147483646 h 96"/>
                  <a:gd name="T2" fmla="*/ 2147483646 w 96"/>
                  <a:gd name="T3" fmla="*/ 0 h 96"/>
                  <a:gd name="T4" fmla="*/ 2147483646 w 96"/>
                  <a:gd name="T5" fmla="*/ 0 h 96"/>
                  <a:gd name="T6" fmla="*/ 2147483646 w 96"/>
                  <a:gd name="T7" fmla="*/ 2147483646 h 96"/>
                  <a:gd name="T8" fmla="*/ 2147483646 w 96"/>
                  <a:gd name="T9" fmla="*/ 0 h 96"/>
                  <a:gd name="T10" fmla="*/ 2147483646 w 96"/>
                  <a:gd name="T11" fmla="*/ 0 h 96"/>
                  <a:gd name="T12" fmla="*/ 2147483646 w 96"/>
                  <a:gd name="T13" fmla="*/ 2147483646 h 96"/>
                  <a:gd name="T14" fmla="*/ 2147483646 w 96"/>
                  <a:gd name="T15" fmla="*/ 2147483646 h 96"/>
                  <a:gd name="T16" fmla="*/ 2147483646 w 96"/>
                  <a:gd name="T17" fmla="*/ 2147483646 h 96"/>
                  <a:gd name="T18" fmla="*/ 2147483646 w 96"/>
                  <a:gd name="T19" fmla="*/ 2147483646 h 96"/>
                  <a:gd name="T20" fmla="*/ 2147483646 w 96"/>
                  <a:gd name="T21" fmla="*/ 2147483646 h 96"/>
                  <a:gd name="T22" fmla="*/ 2147483646 w 96"/>
                  <a:gd name="T23" fmla="*/ 2147483646 h 96"/>
                  <a:gd name="T24" fmla="*/ 2147483646 w 96"/>
                  <a:gd name="T25" fmla="*/ 2147483646 h 96"/>
                  <a:gd name="T26" fmla="*/ 0 w 96"/>
                  <a:gd name="T27" fmla="*/ 2147483646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96">
                    <a:moveTo>
                      <a:pt x="0" y="76"/>
                    </a:moveTo>
                    <a:lnTo>
                      <a:pt x="19" y="0"/>
                    </a:lnTo>
                    <a:lnTo>
                      <a:pt x="38" y="0"/>
                    </a:lnTo>
                    <a:lnTo>
                      <a:pt x="38" y="57"/>
                    </a:lnTo>
                    <a:lnTo>
                      <a:pt x="76" y="0"/>
                    </a:lnTo>
                    <a:lnTo>
                      <a:pt x="95" y="0"/>
                    </a:lnTo>
                    <a:lnTo>
                      <a:pt x="76" y="95"/>
                    </a:lnTo>
                    <a:lnTo>
                      <a:pt x="76" y="38"/>
                    </a:lnTo>
                    <a:lnTo>
                      <a:pt x="57" y="76"/>
                    </a:lnTo>
                    <a:lnTo>
                      <a:pt x="38" y="76"/>
                    </a:lnTo>
                    <a:lnTo>
                      <a:pt x="19" y="19"/>
                    </a:lnTo>
                    <a:lnTo>
                      <a:pt x="19" y="76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09" name="Freeform 39">
                <a:extLst>
                  <a:ext uri="{FF2B5EF4-FFF2-40B4-BE49-F238E27FC236}">
                    <a16:creationId xmlns:a16="http://schemas.microsoft.com/office/drawing/2014/main" id="{160EFF0C-880A-034C-9102-C50A6AD38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625" y="2486025"/>
                <a:ext cx="14288" cy="17463"/>
              </a:xfrm>
              <a:custGeom>
                <a:avLst/>
                <a:gdLst>
                  <a:gd name="T0" fmla="*/ 0 w 78"/>
                  <a:gd name="T1" fmla="*/ 2147483646 h 96"/>
                  <a:gd name="T2" fmla="*/ 2147483646 w 78"/>
                  <a:gd name="T3" fmla="*/ 0 h 96"/>
                  <a:gd name="T4" fmla="*/ 2147483646 w 78"/>
                  <a:gd name="T5" fmla="*/ 2147483646 h 96"/>
                  <a:gd name="T6" fmla="*/ 2147483646 w 78"/>
                  <a:gd name="T7" fmla="*/ 2147483646 h 96"/>
                  <a:gd name="T8" fmla="*/ 2147483646 w 78"/>
                  <a:gd name="T9" fmla="*/ 2147483646 h 96"/>
                  <a:gd name="T10" fmla="*/ 2147483646 w 78"/>
                  <a:gd name="T11" fmla="*/ 2147483646 h 96"/>
                  <a:gd name="T12" fmla="*/ 2147483646 w 78"/>
                  <a:gd name="T13" fmla="*/ 2147483646 h 96"/>
                  <a:gd name="T14" fmla="*/ 2147483646 w 78"/>
                  <a:gd name="T15" fmla="*/ 2147483646 h 96"/>
                  <a:gd name="T16" fmla="*/ 2147483646 w 78"/>
                  <a:gd name="T17" fmla="*/ 2147483646 h 96"/>
                  <a:gd name="T18" fmla="*/ 2147483646 w 78"/>
                  <a:gd name="T19" fmla="*/ 2147483646 h 96"/>
                  <a:gd name="T20" fmla="*/ 2147483646 w 78"/>
                  <a:gd name="T21" fmla="*/ 2147483646 h 96"/>
                  <a:gd name="T22" fmla="*/ 2147483646 w 78"/>
                  <a:gd name="T23" fmla="*/ 2147483646 h 96"/>
                  <a:gd name="T24" fmla="*/ 0 w 78"/>
                  <a:gd name="T25" fmla="*/ 2147483646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96">
                    <a:moveTo>
                      <a:pt x="0" y="76"/>
                    </a:moveTo>
                    <a:lnTo>
                      <a:pt x="19" y="0"/>
                    </a:lnTo>
                    <a:lnTo>
                      <a:pt x="77" y="19"/>
                    </a:lnTo>
                    <a:lnTo>
                      <a:pt x="77" y="38"/>
                    </a:lnTo>
                    <a:lnTo>
                      <a:pt x="38" y="19"/>
                    </a:lnTo>
                    <a:lnTo>
                      <a:pt x="38" y="38"/>
                    </a:lnTo>
                    <a:lnTo>
                      <a:pt x="77" y="38"/>
                    </a:lnTo>
                    <a:lnTo>
                      <a:pt x="57" y="57"/>
                    </a:lnTo>
                    <a:lnTo>
                      <a:pt x="19" y="57"/>
                    </a:lnTo>
                    <a:lnTo>
                      <a:pt x="19" y="76"/>
                    </a:lnTo>
                    <a:lnTo>
                      <a:pt x="77" y="76"/>
                    </a:lnTo>
                    <a:lnTo>
                      <a:pt x="77" y="95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0" name="Freeform 40">
                <a:extLst>
                  <a:ext uri="{FF2B5EF4-FFF2-40B4-BE49-F238E27FC236}">
                    <a16:creationId xmlns:a16="http://schemas.microsoft.com/office/drawing/2014/main" id="{A31E24B5-1791-1E49-9EE6-87126CBA0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2520950"/>
                <a:ext cx="6350" cy="3175"/>
              </a:xfrm>
              <a:custGeom>
                <a:avLst/>
                <a:gdLst>
                  <a:gd name="T0" fmla="*/ 2147483646 w 40"/>
                  <a:gd name="T1" fmla="*/ 0 h 20"/>
                  <a:gd name="T2" fmla="*/ 2147483646 w 40"/>
                  <a:gd name="T3" fmla="*/ 2147483646 h 20"/>
                  <a:gd name="T4" fmla="*/ 2147483646 w 40"/>
                  <a:gd name="T5" fmla="*/ 2147483646 h 20"/>
                  <a:gd name="T6" fmla="*/ 0 w 40"/>
                  <a:gd name="T7" fmla="*/ 2147483646 h 20"/>
                  <a:gd name="T8" fmla="*/ 2147483646 w 4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20" y="0"/>
                    </a:moveTo>
                    <a:lnTo>
                      <a:pt x="39" y="19"/>
                    </a:lnTo>
                    <a:lnTo>
                      <a:pt x="0" y="19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1" name="Freeform 41">
                <a:extLst>
                  <a:ext uri="{FF2B5EF4-FFF2-40B4-BE49-F238E27FC236}">
                    <a16:creationId xmlns:a16="http://schemas.microsoft.com/office/drawing/2014/main" id="{EE975615-1532-9C4C-8B14-E37F75B62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875" y="2520950"/>
                <a:ext cx="4763" cy="9525"/>
              </a:xfrm>
              <a:custGeom>
                <a:avLst/>
                <a:gdLst>
                  <a:gd name="T0" fmla="*/ 0 w 20"/>
                  <a:gd name="T1" fmla="*/ 0 h 59"/>
                  <a:gd name="T2" fmla="*/ 2147483646 w 20"/>
                  <a:gd name="T3" fmla="*/ 2147483646 h 59"/>
                  <a:gd name="T4" fmla="*/ 0 w 20"/>
                  <a:gd name="T5" fmla="*/ 2147483646 h 59"/>
                  <a:gd name="T6" fmla="*/ 0 w 20"/>
                  <a:gd name="T7" fmla="*/ 2147483646 h 59"/>
                  <a:gd name="T8" fmla="*/ 0 w 2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9">
                    <a:moveTo>
                      <a:pt x="0" y="0"/>
                    </a:moveTo>
                    <a:lnTo>
                      <a:pt x="19" y="19"/>
                    </a:lnTo>
                    <a:lnTo>
                      <a:pt x="0" y="58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2" name="Freeform 42">
                <a:extLst>
                  <a:ext uri="{FF2B5EF4-FFF2-40B4-BE49-F238E27FC236}">
                    <a16:creationId xmlns:a16="http://schemas.microsoft.com/office/drawing/2014/main" id="{EC87C040-B055-E343-BB85-8DDB80AA5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" y="2538413"/>
                <a:ext cx="17463" cy="20637"/>
              </a:xfrm>
              <a:custGeom>
                <a:avLst/>
                <a:gdLst>
                  <a:gd name="T0" fmla="*/ 2147483646 w 96"/>
                  <a:gd name="T1" fmla="*/ 2147483646 h 115"/>
                  <a:gd name="T2" fmla="*/ 2147483646 w 96"/>
                  <a:gd name="T3" fmla="*/ 2147483646 h 115"/>
                  <a:gd name="T4" fmla="*/ 2147483646 w 96"/>
                  <a:gd name="T5" fmla="*/ 2147483646 h 115"/>
                  <a:gd name="T6" fmla="*/ 2147483646 w 96"/>
                  <a:gd name="T7" fmla="*/ 2147483646 h 115"/>
                  <a:gd name="T8" fmla="*/ 2147483646 w 96"/>
                  <a:gd name="T9" fmla="*/ 2147483646 h 115"/>
                  <a:gd name="T10" fmla="*/ 2147483646 w 96"/>
                  <a:gd name="T11" fmla="*/ 2147483646 h 115"/>
                  <a:gd name="T12" fmla="*/ 2147483646 w 96"/>
                  <a:gd name="T13" fmla="*/ 2147483646 h 115"/>
                  <a:gd name="T14" fmla="*/ 2147483646 w 96"/>
                  <a:gd name="T15" fmla="*/ 2147483646 h 115"/>
                  <a:gd name="T16" fmla="*/ 2147483646 w 96"/>
                  <a:gd name="T17" fmla="*/ 2147483646 h 115"/>
                  <a:gd name="T18" fmla="*/ 0 w 96"/>
                  <a:gd name="T19" fmla="*/ 2147483646 h 115"/>
                  <a:gd name="T20" fmla="*/ 2147483646 w 96"/>
                  <a:gd name="T21" fmla="*/ 2147483646 h 115"/>
                  <a:gd name="T22" fmla="*/ 2147483646 w 96"/>
                  <a:gd name="T23" fmla="*/ 2147483646 h 115"/>
                  <a:gd name="T24" fmla="*/ 2147483646 w 96"/>
                  <a:gd name="T25" fmla="*/ 2147483646 h 115"/>
                  <a:gd name="T26" fmla="*/ 2147483646 w 96"/>
                  <a:gd name="T27" fmla="*/ 2147483646 h 115"/>
                  <a:gd name="T28" fmla="*/ 2147483646 w 96"/>
                  <a:gd name="T29" fmla="*/ 2147483646 h 115"/>
                  <a:gd name="T30" fmla="*/ 2147483646 w 96"/>
                  <a:gd name="T31" fmla="*/ 2147483646 h 115"/>
                  <a:gd name="T32" fmla="*/ 2147483646 w 96"/>
                  <a:gd name="T33" fmla="*/ 2147483646 h 115"/>
                  <a:gd name="T34" fmla="*/ 2147483646 w 96"/>
                  <a:gd name="T35" fmla="*/ 2147483646 h 115"/>
                  <a:gd name="T36" fmla="*/ 2147483646 w 96"/>
                  <a:gd name="T37" fmla="*/ 2147483646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6" h="115">
                    <a:moveTo>
                      <a:pt x="19" y="57"/>
                    </a:moveTo>
                    <a:cubicBezTo>
                      <a:pt x="19" y="57"/>
                      <a:pt x="19" y="76"/>
                      <a:pt x="38" y="76"/>
                    </a:cubicBezTo>
                    <a:lnTo>
                      <a:pt x="57" y="76"/>
                    </a:lnTo>
                    <a:cubicBezTo>
                      <a:pt x="57" y="57"/>
                      <a:pt x="0" y="38"/>
                      <a:pt x="19" y="18"/>
                    </a:cubicBezTo>
                    <a:cubicBezTo>
                      <a:pt x="38" y="0"/>
                      <a:pt x="57" y="18"/>
                      <a:pt x="77" y="18"/>
                    </a:cubicBezTo>
                    <a:cubicBezTo>
                      <a:pt x="77" y="18"/>
                      <a:pt x="95" y="38"/>
                      <a:pt x="77" y="57"/>
                    </a:cubicBezTo>
                    <a:cubicBezTo>
                      <a:pt x="58" y="57"/>
                      <a:pt x="57" y="57"/>
                      <a:pt x="58" y="57"/>
                    </a:cubicBezTo>
                    <a:cubicBezTo>
                      <a:pt x="63" y="66"/>
                      <a:pt x="65" y="79"/>
                      <a:pt x="57" y="95"/>
                    </a:cubicBezTo>
                    <a:cubicBezTo>
                      <a:pt x="57" y="114"/>
                      <a:pt x="38" y="95"/>
                      <a:pt x="19" y="95"/>
                    </a:cubicBezTo>
                    <a:cubicBezTo>
                      <a:pt x="0" y="76"/>
                      <a:pt x="0" y="57"/>
                      <a:pt x="0" y="38"/>
                    </a:cubicBezTo>
                    <a:lnTo>
                      <a:pt x="19" y="57"/>
                    </a:lnTo>
                    <a:close/>
                    <a:moveTo>
                      <a:pt x="57" y="57"/>
                    </a:moveTo>
                    <a:lnTo>
                      <a:pt x="58" y="56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7" y="57"/>
                    </a:lnTo>
                    <a:close/>
                    <a:moveTo>
                      <a:pt x="57" y="38"/>
                    </a:moveTo>
                    <a:cubicBezTo>
                      <a:pt x="57" y="18"/>
                      <a:pt x="38" y="18"/>
                      <a:pt x="38" y="38"/>
                    </a:cubicBezTo>
                    <a:cubicBezTo>
                      <a:pt x="38" y="38"/>
                      <a:pt x="51" y="44"/>
                      <a:pt x="58" y="56"/>
                    </a:cubicBezTo>
                    <a:cubicBezTo>
                      <a:pt x="76" y="38"/>
                      <a:pt x="57" y="38"/>
                      <a:pt x="57" y="38"/>
                    </a:cubicBez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3" name="Freeform 43">
                <a:extLst>
                  <a:ext uri="{FF2B5EF4-FFF2-40B4-BE49-F238E27FC236}">
                    <a16:creationId xmlns:a16="http://schemas.microsoft.com/office/drawing/2014/main" id="{BA0DC28E-C225-4C4A-AD2F-CD91D8798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2527300"/>
                <a:ext cx="17462" cy="20638"/>
              </a:xfrm>
              <a:custGeom>
                <a:avLst/>
                <a:gdLst>
                  <a:gd name="T0" fmla="*/ 0 w 96"/>
                  <a:gd name="T1" fmla="*/ 2147483646 h 116"/>
                  <a:gd name="T2" fmla="*/ 2147483646 w 96"/>
                  <a:gd name="T3" fmla="*/ 0 h 116"/>
                  <a:gd name="T4" fmla="*/ 2147483646 w 96"/>
                  <a:gd name="T5" fmla="*/ 2147483646 h 116"/>
                  <a:gd name="T6" fmla="*/ 2147483646 w 96"/>
                  <a:gd name="T7" fmla="*/ 2147483646 h 116"/>
                  <a:gd name="T8" fmla="*/ 2147483646 w 96"/>
                  <a:gd name="T9" fmla="*/ 2147483646 h 116"/>
                  <a:gd name="T10" fmla="*/ 2147483646 w 96"/>
                  <a:gd name="T11" fmla="*/ 2147483646 h 116"/>
                  <a:gd name="T12" fmla="*/ 2147483646 w 96"/>
                  <a:gd name="T13" fmla="*/ 2147483646 h 116"/>
                  <a:gd name="T14" fmla="*/ 2147483646 w 96"/>
                  <a:gd name="T15" fmla="*/ 2147483646 h 116"/>
                  <a:gd name="T16" fmla="*/ 2147483646 w 96"/>
                  <a:gd name="T17" fmla="*/ 2147483646 h 116"/>
                  <a:gd name="T18" fmla="*/ 2147483646 w 96"/>
                  <a:gd name="T19" fmla="*/ 2147483646 h 116"/>
                  <a:gd name="T20" fmla="*/ 2147483646 w 96"/>
                  <a:gd name="T21" fmla="*/ 2147483646 h 116"/>
                  <a:gd name="T22" fmla="*/ 2147483646 w 96"/>
                  <a:gd name="T23" fmla="*/ 2147483646 h 116"/>
                  <a:gd name="T24" fmla="*/ 0 w 96"/>
                  <a:gd name="T25" fmla="*/ 2147483646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6" h="116">
                    <a:moveTo>
                      <a:pt x="0" y="76"/>
                    </a:moveTo>
                    <a:lnTo>
                      <a:pt x="38" y="0"/>
                    </a:lnTo>
                    <a:lnTo>
                      <a:pt x="95" y="39"/>
                    </a:lnTo>
                    <a:lnTo>
                      <a:pt x="95" y="58"/>
                    </a:lnTo>
                    <a:lnTo>
                      <a:pt x="38" y="20"/>
                    </a:lnTo>
                    <a:lnTo>
                      <a:pt x="38" y="39"/>
                    </a:lnTo>
                    <a:lnTo>
                      <a:pt x="76" y="58"/>
                    </a:lnTo>
                    <a:lnTo>
                      <a:pt x="57" y="76"/>
                    </a:lnTo>
                    <a:lnTo>
                      <a:pt x="19" y="58"/>
                    </a:lnTo>
                    <a:lnTo>
                      <a:pt x="19" y="76"/>
                    </a:lnTo>
                    <a:lnTo>
                      <a:pt x="57" y="96"/>
                    </a:lnTo>
                    <a:lnTo>
                      <a:pt x="57" y="115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4" name="Freeform 44">
                <a:extLst>
                  <a:ext uri="{FF2B5EF4-FFF2-40B4-BE49-F238E27FC236}">
                    <a16:creationId xmlns:a16="http://schemas.microsoft.com/office/drawing/2014/main" id="{C18FCDF0-0242-0B4E-8D09-4061A8E42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438" y="2547938"/>
                <a:ext cx="20637" cy="20637"/>
              </a:xfrm>
              <a:custGeom>
                <a:avLst/>
                <a:gdLst>
                  <a:gd name="T0" fmla="*/ 2147483646 w 115"/>
                  <a:gd name="T1" fmla="*/ 2147483646 h 115"/>
                  <a:gd name="T2" fmla="*/ 2147483646 w 115"/>
                  <a:gd name="T3" fmla="*/ 2147483646 h 115"/>
                  <a:gd name="T4" fmla="*/ 2147483646 w 115"/>
                  <a:gd name="T5" fmla="*/ 2147483646 h 115"/>
                  <a:gd name="T6" fmla="*/ 2147483646 w 115"/>
                  <a:gd name="T7" fmla="*/ 2147483646 h 115"/>
                  <a:gd name="T8" fmla="*/ 2147483646 w 115"/>
                  <a:gd name="T9" fmla="*/ 2147483646 h 115"/>
                  <a:gd name="T10" fmla="*/ 2147483646 w 115"/>
                  <a:gd name="T11" fmla="*/ 2147483646 h 115"/>
                  <a:gd name="T12" fmla="*/ 2147483646 w 115"/>
                  <a:gd name="T13" fmla="*/ 2147483646 h 115"/>
                  <a:gd name="T14" fmla="*/ 2147483646 w 115"/>
                  <a:gd name="T15" fmla="*/ 2147483646 h 115"/>
                  <a:gd name="T16" fmla="*/ 2147483646 w 115"/>
                  <a:gd name="T17" fmla="*/ 2147483646 h 115"/>
                  <a:gd name="T18" fmla="*/ 2147483646 w 115"/>
                  <a:gd name="T19" fmla="*/ 2147483646 h 115"/>
                  <a:gd name="T20" fmla="*/ 2147483646 w 115"/>
                  <a:gd name="T21" fmla="*/ 2147483646 h 115"/>
                  <a:gd name="T22" fmla="*/ 2147483646 w 115"/>
                  <a:gd name="T23" fmla="*/ 2147483646 h 115"/>
                  <a:gd name="T24" fmla="*/ 2147483646 w 115"/>
                  <a:gd name="T25" fmla="*/ 2147483646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" h="115">
                    <a:moveTo>
                      <a:pt x="37" y="57"/>
                    </a:moveTo>
                    <a:cubicBezTo>
                      <a:pt x="18" y="57"/>
                      <a:pt x="37" y="76"/>
                      <a:pt x="37" y="76"/>
                    </a:cubicBezTo>
                    <a:cubicBezTo>
                      <a:pt x="56" y="95"/>
                      <a:pt x="56" y="95"/>
                      <a:pt x="56" y="76"/>
                    </a:cubicBezTo>
                    <a:cubicBezTo>
                      <a:pt x="76" y="76"/>
                      <a:pt x="18" y="38"/>
                      <a:pt x="37" y="19"/>
                    </a:cubicBezTo>
                    <a:cubicBezTo>
                      <a:pt x="56" y="0"/>
                      <a:pt x="76" y="19"/>
                      <a:pt x="76" y="19"/>
                    </a:cubicBezTo>
                    <a:cubicBezTo>
                      <a:pt x="95" y="38"/>
                      <a:pt x="114" y="38"/>
                      <a:pt x="95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56" y="19"/>
                      <a:pt x="56" y="19"/>
                      <a:pt x="56" y="38"/>
                    </a:cubicBezTo>
                    <a:cubicBezTo>
                      <a:pt x="37" y="38"/>
                      <a:pt x="95" y="76"/>
                      <a:pt x="76" y="95"/>
                    </a:cubicBezTo>
                    <a:cubicBezTo>
                      <a:pt x="56" y="114"/>
                      <a:pt x="37" y="95"/>
                      <a:pt x="37" y="95"/>
                    </a:cubicBezTo>
                    <a:cubicBezTo>
                      <a:pt x="18" y="76"/>
                      <a:pt x="0" y="57"/>
                      <a:pt x="18" y="57"/>
                    </a:cubicBezTo>
                    <a:lnTo>
                      <a:pt x="37" y="57"/>
                    </a:lnTo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5" name="Freeform 45">
                <a:extLst>
                  <a:ext uri="{FF2B5EF4-FFF2-40B4-BE49-F238E27FC236}">
                    <a16:creationId xmlns:a16="http://schemas.microsoft.com/office/drawing/2014/main" id="{C42D4AFC-9FA5-2445-ABD7-541DF8248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2482850"/>
                <a:ext cx="12700" cy="17463"/>
              </a:xfrm>
              <a:custGeom>
                <a:avLst/>
                <a:gdLst>
                  <a:gd name="T0" fmla="*/ 2147483646 w 77"/>
                  <a:gd name="T1" fmla="*/ 2147483646 h 96"/>
                  <a:gd name="T2" fmla="*/ 2147483646 w 77"/>
                  <a:gd name="T3" fmla="*/ 2147483646 h 96"/>
                  <a:gd name="T4" fmla="*/ 0 w 77"/>
                  <a:gd name="T5" fmla="*/ 2147483646 h 96"/>
                  <a:gd name="T6" fmla="*/ 2147483646 w 77"/>
                  <a:gd name="T7" fmla="*/ 0 h 96"/>
                  <a:gd name="T8" fmla="*/ 2147483646 w 77"/>
                  <a:gd name="T9" fmla="*/ 2147483646 h 96"/>
                  <a:gd name="T10" fmla="*/ 2147483646 w 77"/>
                  <a:gd name="T11" fmla="*/ 2147483646 h 96"/>
                  <a:gd name="T12" fmla="*/ 2147483646 w 77"/>
                  <a:gd name="T13" fmla="*/ 2147483646 h 96"/>
                  <a:gd name="T14" fmla="*/ 2147483646 w 77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" h="96">
                    <a:moveTo>
                      <a:pt x="76" y="38"/>
                    </a:moveTo>
                    <a:cubicBezTo>
                      <a:pt x="76" y="76"/>
                      <a:pt x="56" y="95"/>
                      <a:pt x="38" y="95"/>
                    </a:cubicBezTo>
                    <a:cubicBezTo>
                      <a:pt x="19" y="95"/>
                      <a:pt x="0" y="76"/>
                      <a:pt x="0" y="57"/>
                    </a:cubicBezTo>
                    <a:cubicBezTo>
                      <a:pt x="0" y="38"/>
                      <a:pt x="0" y="19"/>
                      <a:pt x="38" y="0"/>
                    </a:cubicBezTo>
                    <a:cubicBezTo>
                      <a:pt x="56" y="0"/>
                      <a:pt x="76" y="19"/>
                      <a:pt x="76" y="38"/>
                    </a:cubicBezTo>
                    <a:close/>
                    <a:moveTo>
                      <a:pt x="38" y="19"/>
                    </a:moveTo>
                    <a:cubicBezTo>
                      <a:pt x="0" y="19"/>
                      <a:pt x="0" y="76"/>
                      <a:pt x="38" y="76"/>
                    </a:cubicBezTo>
                    <a:cubicBezTo>
                      <a:pt x="56" y="76"/>
                      <a:pt x="56" y="19"/>
                      <a:pt x="38" y="19"/>
                    </a:cubicBez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6" name="Freeform 46">
                <a:extLst>
                  <a:ext uri="{FF2B5EF4-FFF2-40B4-BE49-F238E27FC236}">
                    <a16:creationId xmlns:a16="http://schemas.microsoft.com/office/drawing/2014/main" id="{44AAF7BE-77B7-E14C-94FB-9EA46DE4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8313" y="2562225"/>
                <a:ext cx="17462" cy="17463"/>
              </a:xfrm>
              <a:custGeom>
                <a:avLst/>
                <a:gdLst>
                  <a:gd name="T0" fmla="*/ 2147483646 w 96"/>
                  <a:gd name="T1" fmla="*/ 2147483646 h 96"/>
                  <a:gd name="T2" fmla="*/ 2147483646 w 96"/>
                  <a:gd name="T3" fmla="*/ 2147483646 h 96"/>
                  <a:gd name="T4" fmla="*/ 2147483646 w 96"/>
                  <a:gd name="T5" fmla="*/ 2147483646 h 96"/>
                  <a:gd name="T6" fmla="*/ 2147483646 w 96"/>
                  <a:gd name="T7" fmla="*/ 2147483646 h 96"/>
                  <a:gd name="T8" fmla="*/ 2147483646 w 96"/>
                  <a:gd name="T9" fmla="*/ 2147483646 h 96"/>
                  <a:gd name="T10" fmla="*/ 2147483646 w 96"/>
                  <a:gd name="T11" fmla="*/ 2147483646 h 96"/>
                  <a:gd name="T12" fmla="*/ 2147483646 w 96"/>
                  <a:gd name="T13" fmla="*/ 2147483646 h 96"/>
                  <a:gd name="T14" fmla="*/ 2147483646 w 96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96">
                    <a:moveTo>
                      <a:pt x="76" y="57"/>
                    </a:moveTo>
                    <a:cubicBezTo>
                      <a:pt x="76" y="95"/>
                      <a:pt x="57" y="95"/>
                      <a:pt x="37" y="76"/>
                    </a:cubicBezTo>
                    <a:cubicBezTo>
                      <a:pt x="19" y="76"/>
                      <a:pt x="0" y="57"/>
                      <a:pt x="19" y="38"/>
                    </a:cubicBezTo>
                    <a:cubicBezTo>
                      <a:pt x="37" y="19"/>
                      <a:pt x="57" y="0"/>
                      <a:pt x="76" y="19"/>
                    </a:cubicBezTo>
                    <a:cubicBezTo>
                      <a:pt x="95" y="19"/>
                      <a:pt x="95" y="38"/>
                      <a:pt x="76" y="57"/>
                    </a:cubicBezTo>
                    <a:close/>
                    <a:moveTo>
                      <a:pt x="57" y="19"/>
                    </a:moveTo>
                    <a:cubicBezTo>
                      <a:pt x="37" y="19"/>
                      <a:pt x="19" y="57"/>
                      <a:pt x="37" y="76"/>
                    </a:cubicBezTo>
                    <a:cubicBezTo>
                      <a:pt x="57" y="76"/>
                      <a:pt x="95" y="38"/>
                      <a:pt x="57" y="19"/>
                    </a:cubicBez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7" name="Freeform 47">
                <a:extLst>
                  <a:ext uri="{FF2B5EF4-FFF2-40B4-BE49-F238E27FC236}">
                    <a16:creationId xmlns:a16="http://schemas.microsoft.com/office/drawing/2014/main" id="{B5430FB3-91E1-3F43-86B8-46852472A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775" y="2482850"/>
                <a:ext cx="14288" cy="14288"/>
              </a:xfrm>
              <a:custGeom>
                <a:avLst/>
                <a:gdLst>
                  <a:gd name="T0" fmla="*/ 2147483646 w 78"/>
                  <a:gd name="T1" fmla="*/ 2147483646 h 77"/>
                  <a:gd name="T2" fmla="*/ 2147483646 w 78"/>
                  <a:gd name="T3" fmla="*/ 2147483646 h 77"/>
                  <a:gd name="T4" fmla="*/ 2147483646 w 78"/>
                  <a:gd name="T5" fmla="*/ 2147483646 h 77"/>
                  <a:gd name="T6" fmla="*/ 2147483646 w 78"/>
                  <a:gd name="T7" fmla="*/ 2147483646 h 77"/>
                  <a:gd name="T8" fmla="*/ 0 w 78"/>
                  <a:gd name="T9" fmla="*/ 2147483646 h 77"/>
                  <a:gd name="T10" fmla="*/ 0 w 78"/>
                  <a:gd name="T11" fmla="*/ 0 h 77"/>
                  <a:gd name="T12" fmla="*/ 2147483646 w 78"/>
                  <a:gd name="T13" fmla="*/ 0 h 77"/>
                  <a:gd name="T14" fmla="*/ 2147483646 w 78"/>
                  <a:gd name="T15" fmla="*/ 2147483646 h 77"/>
                  <a:gd name="T16" fmla="*/ 2147483646 w 78"/>
                  <a:gd name="T17" fmla="*/ 2147483646 h 77"/>
                  <a:gd name="T18" fmla="*/ 2147483646 w 78"/>
                  <a:gd name="T19" fmla="*/ 2147483646 h 77"/>
                  <a:gd name="T20" fmla="*/ 2147483646 w 78"/>
                  <a:gd name="T21" fmla="*/ 2147483646 h 77"/>
                  <a:gd name="T22" fmla="*/ 2147483646 w 78"/>
                  <a:gd name="T23" fmla="*/ 2147483646 h 77"/>
                  <a:gd name="T24" fmla="*/ 2147483646 w 78"/>
                  <a:gd name="T25" fmla="*/ 2147483646 h 77"/>
                  <a:gd name="T26" fmla="*/ 2147483646 w 78"/>
                  <a:gd name="T27" fmla="*/ 2147483646 h 77"/>
                  <a:gd name="T28" fmla="*/ 2147483646 w 78"/>
                  <a:gd name="T29" fmla="*/ 2147483646 h 77"/>
                  <a:gd name="T30" fmla="*/ 2147483646 w 78"/>
                  <a:gd name="T31" fmla="*/ 2147483646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77">
                    <a:moveTo>
                      <a:pt x="77" y="19"/>
                    </a:moveTo>
                    <a:lnTo>
                      <a:pt x="77" y="38"/>
                    </a:lnTo>
                    <a:lnTo>
                      <a:pt x="77" y="57"/>
                    </a:lnTo>
                    <a:cubicBezTo>
                      <a:pt x="57" y="76"/>
                      <a:pt x="57" y="76"/>
                      <a:pt x="38" y="76"/>
                    </a:cubicBezTo>
                    <a:lnTo>
                      <a:pt x="0" y="76"/>
                    </a:lnTo>
                    <a:lnTo>
                      <a:pt x="0" y="0"/>
                    </a:lnTo>
                    <a:lnTo>
                      <a:pt x="38" y="0"/>
                    </a:lnTo>
                    <a:cubicBezTo>
                      <a:pt x="38" y="0"/>
                      <a:pt x="57" y="0"/>
                      <a:pt x="77" y="19"/>
                    </a:cubicBezTo>
                    <a:close/>
                    <a:moveTo>
                      <a:pt x="38" y="57"/>
                    </a:moveTo>
                    <a:lnTo>
                      <a:pt x="57" y="57"/>
                    </a:lnTo>
                    <a:lnTo>
                      <a:pt x="57" y="38"/>
                    </a:lnTo>
                    <a:lnTo>
                      <a:pt x="57" y="19"/>
                    </a:lnTo>
                    <a:lnTo>
                      <a:pt x="38" y="19"/>
                    </a:lnTo>
                    <a:lnTo>
                      <a:pt x="19" y="19"/>
                    </a:lnTo>
                    <a:lnTo>
                      <a:pt x="19" y="57"/>
                    </a:lnTo>
                    <a:lnTo>
                      <a:pt x="38" y="57"/>
                    </a:ln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8" name="Freeform 48">
                <a:extLst>
                  <a:ext uri="{FF2B5EF4-FFF2-40B4-BE49-F238E27FC236}">
                    <a16:creationId xmlns:a16="http://schemas.microsoft.com/office/drawing/2014/main" id="{F049FAAF-E1FD-884D-AF78-42A57B17F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138" y="2482850"/>
                <a:ext cx="17462" cy="14288"/>
              </a:xfrm>
              <a:custGeom>
                <a:avLst/>
                <a:gdLst>
                  <a:gd name="T0" fmla="*/ 2147483646 w 96"/>
                  <a:gd name="T1" fmla="*/ 2147483646 h 77"/>
                  <a:gd name="T2" fmla="*/ 2147483646 w 96"/>
                  <a:gd name="T3" fmla="*/ 2147483646 h 77"/>
                  <a:gd name="T4" fmla="*/ 2147483646 w 96"/>
                  <a:gd name="T5" fmla="*/ 2147483646 h 77"/>
                  <a:gd name="T6" fmla="*/ 2147483646 w 96"/>
                  <a:gd name="T7" fmla="*/ 2147483646 h 77"/>
                  <a:gd name="T8" fmla="*/ 2147483646 w 96"/>
                  <a:gd name="T9" fmla="*/ 2147483646 h 77"/>
                  <a:gd name="T10" fmla="*/ 2147483646 w 96"/>
                  <a:gd name="T11" fmla="*/ 2147483646 h 77"/>
                  <a:gd name="T12" fmla="*/ 0 w 96"/>
                  <a:gd name="T13" fmla="*/ 0 h 77"/>
                  <a:gd name="T14" fmla="*/ 2147483646 w 96"/>
                  <a:gd name="T15" fmla="*/ 0 h 77"/>
                  <a:gd name="T16" fmla="*/ 2147483646 w 96"/>
                  <a:gd name="T17" fmla="*/ 0 h 77"/>
                  <a:gd name="T18" fmla="*/ 2147483646 w 96"/>
                  <a:gd name="T19" fmla="*/ 2147483646 h 77"/>
                  <a:gd name="T20" fmla="*/ 2147483646 w 96"/>
                  <a:gd name="T21" fmla="*/ 2147483646 h 77"/>
                  <a:gd name="T22" fmla="*/ 2147483646 w 96"/>
                  <a:gd name="T23" fmla="*/ 2147483646 h 77"/>
                  <a:gd name="T24" fmla="*/ 2147483646 w 96"/>
                  <a:gd name="T25" fmla="*/ 2147483646 h 77"/>
                  <a:gd name="T26" fmla="*/ 2147483646 w 96"/>
                  <a:gd name="T27" fmla="*/ 2147483646 h 77"/>
                  <a:gd name="T28" fmla="*/ 2147483646 w 96"/>
                  <a:gd name="T29" fmla="*/ 2147483646 h 77"/>
                  <a:gd name="T30" fmla="*/ 2147483646 w 96"/>
                  <a:gd name="T31" fmla="*/ 2147483646 h 77"/>
                  <a:gd name="T32" fmla="*/ 2147483646 w 96"/>
                  <a:gd name="T33" fmla="*/ 2147483646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76" y="38"/>
                    </a:moveTo>
                    <a:lnTo>
                      <a:pt x="76" y="57"/>
                    </a:lnTo>
                    <a:lnTo>
                      <a:pt x="76" y="76"/>
                    </a:lnTo>
                    <a:cubicBezTo>
                      <a:pt x="76" y="57"/>
                      <a:pt x="57" y="57"/>
                      <a:pt x="57" y="57"/>
                    </a:cubicBezTo>
                    <a:lnTo>
                      <a:pt x="19" y="57"/>
                    </a:lnTo>
                    <a:lnTo>
                      <a:pt x="19" y="76"/>
                    </a:lnTo>
                    <a:lnTo>
                      <a:pt x="0" y="0"/>
                    </a:lnTo>
                    <a:lnTo>
                      <a:pt x="57" y="0"/>
                    </a:ln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95" y="19"/>
                      <a:pt x="76" y="19"/>
                    </a:cubicBezTo>
                    <a:cubicBezTo>
                      <a:pt x="76" y="38"/>
                      <a:pt x="76" y="38"/>
                      <a:pt x="76" y="38"/>
                    </a:cubicBezTo>
                    <a:close/>
                    <a:moveTo>
                      <a:pt x="57" y="38"/>
                    </a:moveTo>
                    <a:lnTo>
                      <a:pt x="76" y="19"/>
                    </a:lnTo>
                    <a:lnTo>
                      <a:pt x="57" y="19"/>
                    </a:lnTo>
                    <a:lnTo>
                      <a:pt x="19" y="19"/>
                    </a:lnTo>
                    <a:lnTo>
                      <a:pt x="19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19" name="Freeform 49">
                <a:extLst>
                  <a:ext uri="{FF2B5EF4-FFF2-40B4-BE49-F238E27FC236}">
                    <a16:creationId xmlns:a16="http://schemas.microsoft.com/office/drawing/2014/main" id="{030B28C4-B5B6-5B40-B949-4EAEFC71A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888" y="2503488"/>
                <a:ext cx="14287" cy="17462"/>
              </a:xfrm>
              <a:custGeom>
                <a:avLst/>
                <a:gdLst>
                  <a:gd name="T0" fmla="*/ 2147483646 w 78"/>
                  <a:gd name="T1" fmla="*/ 2147483646 h 96"/>
                  <a:gd name="T2" fmla="*/ 2147483646 w 78"/>
                  <a:gd name="T3" fmla="*/ 2147483646 h 96"/>
                  <a:gd name="T4" fmla="*/ 0 w 78"/>
                  <a:gd name="T5" fmla="*/ 2147483646 h 96"/>
                  <a:gd name="T6" fmla="*/ 2147483646 w 78"/>
                  <a:gd name="T7" fmla="*/ 2147483646 h 96"/>
                  <a:gd name="T8" fmla="*/ 2147483646 w 78"/>
                  <a:gd name="T9" fmla="*/ 2147483646 h 96"/>
                  <a:gd name="T10" fmla="*/ 2147483646 w 78"/>
                  <a:gd name="T11" fmla="*/ 2147483646 h 96"/>
                  <a:gd name="T12" fmla="*/ 2147483646 w 78"/>
                  <a:gd name="T13" fmla="*/ 2147483646 h 96"/>
                  <a:gd name="T14" fmla="*/ 2147483646 w 78"/>
                  <a:gd name="T15" fmla="*/ 214748364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96">
                    <a:moveTo>
                      <a:pt x="77" y="57"/>
                    </a:moveTo>
                    <a:cubicBezTo>
                      <a:pt x="77" y="77"/>
                      <a:pt x="57" y="95"/>
                      <a:pt x="38" y="95"/>
                    </a:cubicBezTo>
                    <a:cubicBezTo>
                      <a:pt x="19" y="95"/>
                      <a:pt x="0" y="77"/>
                      <a:pt x="0" y="57"/>
                    </a:cubicBezTo>
                    <a:cubicBezTo>
                      <a:pt x="0" y="19"/>
                      <a:pt x="19" y="0"/>
                      <a:pt x="38" y="19"/>
                    </a:cubicBezTo>
                    <a:cubicBezTo>
                      <a:pt x="57" y="19"/>
                      <a:pt x="77" y="38"/>
                      <a:pt x="77" y="57"/>
                    </a:cubicBezTo>
                    <a:close/>
                    <a:moveTo>
                      <a:pt x="38" y="19"/>
                    </a:moveTo>
                    <a:cubicBezTo>
                      <a:pt x="19" y="19"/>
                      <a:pt x="0" y="77"/>
                      <a:pt x="38" y="77"/>
                    </a:cubicBezTo>
                    <a:cubicBezTo>
                      <a:pt x="57" y="77"/>
                      <a:pt x="77" y="38"/>
                      <a:pt x="38" y="19"/>
                    </a:cubicBez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0" name="Freeform 50">
                <a:extLst>
                  <a:ext uri="{FF2B5EF4-FFF2-40B4-BE49-F238E27FC236}">
                    <a16:creationId xmlns:a16="http://schemas.microsoft.com/office/drawing/2014/main" id="{866B25DD-89BA-8C47-BF9D-6FE898220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0" y="2497138"/>
                <a:ext cx="17463" cy="17462"/>
              </a:xfrm>
              <a:custGeom>
                <a:avLst/>
                <a:gdLst>
                  <a:gd name="T0" fmla="*/ 2147483646 w 96"/>
                  <a:gd name="T1" fmla="*/ 2147483646 h 96"/>
                  <a:gd name="T2" fmla="*/ 2147483646 w 96"/>
                  <a:gd name="T3" fmla="*/ 2147483646 h 96"/>
                  <a:gd name="T4" fmla="*/ 2147483646 w 96"/>
                  <a:gd name="T5" fmla="*/ 2147483646 h 96"/>
                  <a:gd name="T6" fmla="*/ 2147483646 w 96"/>
                  <a:gd name="T7" fmla="*/ 2147483646 h 96"/>
                  <a:gd name="T8" fmla="*/ 2147483646 w 96"/>
                  <a:gd name="T9" fmla="*/ 2147483646 h 96"/>
                  <a:gd name="T10" fmla="*/ 2147483646 w 96"/>
                  <a:gd name="T11" fmla="*/ 2147483646 h 96"/>
                  <a:gd name="T12" fmla="*/ 2147483646 w 96"/>
                  <a:gd name="T13" fmla="*/ 2147483646 h 96"/>
                  <a:gd name="T14" fmla="*/ 0 w 96"/>
                  <a:gd name="T15" fmla="*/ 2147483646 h 96"/>
                  <a:gd name="T16" fmla="*/ 2147483646 w 96"/>
                  <a:gd name="T17" fmla="*/ 0 h 96"/>
                  <a:gd name="T18" fmla="*/ 2147483646 w 96"/>
                  <a:gd name="T19" fmla="*/ 2147483646 h 96"/>
                  <a:gd name="T20" fmla="*/ 2147483646 w 96"/>
                  <a:gd name="T21" fmla="*/ 2147483646 h 96"/>
                  <a:gd name="T22" fmla="*/ 2147483646 w 96"/>
                  <a:gd name="T23" fmla="*/ 2147483646 h 96"/>
                  <a:gd name="T24" fmla="*/ 2147483646 w 96"/>
                  <a:gd name="T25" fmla="*/ 2147483646 h 96"/>
                  <a:gd name="T26" fmla="*/ 2147483646 w 96"/>
                  <a:gd name="T27" fmla="*/ 2147483646 h 96"/>
                  <a:gd name="T28" fmla="*/ 2147483646 w 96"/>
                  <a:gd name="T29" fmla="*/ 2147483646 h 96"/>
                  <a:gd name="T30" fmla="*/ 2147483646 w 96"/>
                  <a:gd name="T31" fmla="*/ 2147483646 h 96"/>
                  <a:gd name="T32" fmla="*/ 2147483646 w 96"/>
                  <a:gd name="T33" fmla="*/ 2147483646 h 96"/>
                  <a:gd name="T34" fmla="*/ 2147483646 w 96"/>
                  <a:gd name="T35" fmla="*/ 2147483646 h 96"/>
                  <a:gd name="T36" fmla="*/ 2147483646 w 96"/>
                  <a:gd name="T37" fmla="*/ 2147483646 h 96"/>
                  <a:gd name="T38" fmla="*/ 2147483646 w 96"/>
                  <a:gd name="T39" fmla="*/ 214748364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6" h="96">
                    <a:moveTo>
                      <a:pt x="76" y="57"/>
                    </a:moveTo>
                    <a:lnTo>
                      <a:pt x="76" y="76"/>
                    </a:lnTo>
                    <a:cubicBezTo>
                      <a:pt x="76" y="95"/>
                      <a:pt x="76" y="95"/>
                      <a:pt x="76" y="95"/>
                    </a:cubicBezTo>
                    <a:lnTo>
                      <a:pt x="57" y="95"/>
                    </a:lnTo>
                    <a:cubicBezTo>
                      <a:pt x="57" y="76"/>
                      <a:pt x="57" y="57"/>
                      <a:pt x="57" y="57"/>
                    </a:cubicBezTo>
                    <a:lnTo>
                      <a:pt x="19" y="57"/>
                    </a:lnTo>
                    <a:lnTo>
                      <a:pt x="19" y="76"/>
                    </a:lnTo>
                    <a:lnTo>
                      <a:pt x="0" y="76"/>
                    </a:lnTo>
                    <a:lnTo>
                      <a:pt x="19" y="0"/>
                    </a:lnTo>
                    <a:cubicBezTo>
                      <a:pt x="19" y="0"/>
                      <a:pt x="57" y="19"/>
                      <a:pt x="76" y="19"/>
                    </a:cubicBezTo>
                    <a:lnTo>
                      <a:pt x="95" y="19"/>
                    </a:lnTo>
                    <a:cubicBezTo>
                      <a:pt x="95" y="38"/>
                      <a:pt x="95" y="38"/>
                      <a:pt x="95" y="57"/>
                    </a:cubicBezTo>
                    <a:cubicBezTo>
                      <a:pt x="76" y="57"/>
                      <a:pt x="76" y="57"/>
                      <a:pt x="76" y="57"/>
                    </a:cubicBezTo>
                    <a:close/>
                    <a:moveTo>
                      <a:pt x="76" y="57"/>
                    </a:moveTo>
                    <a:lnTo>
                      <a:pt x="76" y="38"/>
                    </a:lnTo>
                    <a:lnTo>
                      <a:pt x="57" y="19"/>
                    </a:lnTo>
                    <a:lnTo>
                      <a:pt x="38" y="19"/>
                    </a:lnTo>
                    <a:lnTo>
                      <a:pt x="38" y="38"/>
                    </a:lnTo>
                    <a:lnTo>
                      <a:pt x="57" y="38"/>
                    </a:lnTo>
                    <a:cubicBezTo>
                      <a:pt x="57" y="38"/>
                      <a:pt x="57" y="57"/>
                      <a:pt x="76" y="57"/>
                    </a:cubicBez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1" name="Freeform 51">
                <a:extLst>
                  <a:ext uri="{FF2B5EF4-FFF2-40B4-BE49-F238E27FC236}">
                    <a16:creationId xmlns:a16="http://schemas.microsoft.com/office/drawing/2014/main" id="{CD48AA63-BF2D-DD45-9F77-18629A587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225" y="2517775"/>
                <a:ext cx="17463" cy="20638"/>
              </a:xfrm>
              <a:custGeom>
                <a:avLst/>
                <a:gdLst>
                  <a:gd name="T0" fmla="*/ 2147483646 w 96"/>
                  <a:gd name="T1" fmla="*/ 2147483646 h 115"/>
                  <a:gd name="T2" fmla="*/ 2147483646 w 96"/>
                  <a:gd name="T3" fmla="*/ 2147483646 h 115"/>
                  <a:gd name="T4" fmla="*/ 2147483646 w 96"/>
                  <a:gd name="T5" fmla="*/ 2147483646 h 115"/>
                  <a:gd name="T6" fmla="*/ 2147483646 w 96"/>
                  <a:gd name="T7" fmla="*/ 2147483646 h 115"/>
                  <a:gd name="T8" fmla="*/ 2147483646 w 96"/>
                  <a:gd name="T9" fmla="*/ 2147483646 h 115"/>
                  <a:gd name="T10" fmla="*/ 2147483646 w 96"/>
                  <a:gd name="T11" fmla="*/ 2147483646 h 115"/>
                  <a:gd name="T12" fmla="*/ 2147483646 w 96"/>
                  <a:gd name="T13" fmla="*/ 2147483646 h 115"/>
                  <a:gd name="T14" fmla="*/ 0 w 96"/>
                  <a:gd name="T15" fmla="*/ 2147483646 h 115"/>
                  <a:gd name="T16" fmla="*/ 2147483646 w 96"/>
                  <a:gd name="T17" fmla="*/ 0 h 115"/>
                  <a:gd name="T18" fmla="*/ 2147483646 w 96"/>
                  <a:gd name="T19" fmla="*/ 2147483646 h 115"/>
                  <a:gd name="T20" fmla="*/ 2147483646 w 96"/>
                  <a:gd name="T21" fmla="*/ 2147483646 h 115"/>
                  <a:gd name="T22" fmla="*/ 2147483646 w 96"/>
                  <a:gd name="T23" fmla="*/ 2147483646 h 115"/>
                  <a:gd name="T24" fmla="*/ 2147483646 w 96"/>
                  <a:gd name="T25" fmla="*/ 2147483646 h 115"/>
                  <a:gd name="T26" fmla="*/ 2147483646 w 96"/>
                  <a:gd name="T27" fmla="*/ 2147483646 h 115"/>
                  <a:gd name="T28" fmla="*/ 2147483646 w 96"/>
                  <a:gd name="T29" fmla="*/ 2147483646 h 115"/>
                  <a:gd name="T30" fmla="*/ 2147483646 w 96"/>
                  <a:gd name="T31" fmla="*/ 2147483646 h 115"/>
                  <a:gd name="T32" fmla="*/ 2147483646 w 96"/>
                  <a:gd name="T33" fmla="*/ 2147483646 h 115"/>
                  <a:gd name="T34" fmla="*/ 2147483646 w 96"/>
                  <a:gd name="T35" fmla="*/ 2147483646 h 115"/>
                  <a:gd name="T36" fmla="*/ 2147483646 w 96"/>
                  <a:gd name="T37" fmla="*/ 2147483646 h 115"/>
                  <a:gd name="T38" fmla="*/ 2147483646 w 96"/>
                  <a:gd name="T39" fmla="*/ 2147483646 h 1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6" h="115">
                    <a:moveTo>
                      <a:pt x="76" y="76"/>
                    </a:moveTo>
                    <a:lnTo>
                      <a:pt x="76" y="95"/>
                    </a:lnTo>
                    <a:lnTo>
                      <a:pt x="57" y="114"/>
                    </a:lnTo>
                    <a:lnTo>
                      <a:pt x="57" y="95"/>
                    </a:lnTo>
                    <a:lnTo>
                      <a:pt x="57" y="76"/>
                    </a:lnTo>
                    <a:lnTo>
                      <a:pt x="18" y="56"/>
                    </a:lnTo>
                    <a:lnTo>
                      <a:pt x="18" y="95"/>
                    </a:lnTo>
                    <a:lnTo>
                      <a:pt x="0" y="76"/>
                    </a:lnTo>
                    <a:lnTo>
                      <a:pt x="38" y="0"/>
                    </a:lnTo>
                    <a:lnTo>
                      <a:pt x="76" y="18"/>
                    </a:lnTo>
                    <a:lnTo>
                      <a:pt x="95" y="37"/>
                    </a:lnTo>
                    <a:lnTo>
                      <a:pt x="95" y="56"/>
                    </a:lnTo>
                    <a:cubicBezTo>
                      <a:pt x="76" y="76"/>
                      <a:pt x="76" y="76"/>
                      <a:pt x="76" y="76"/>
                    </a:cubicBezTo>
                    <a:close/>
                    <a:moveTo>
                      <a:pt x="57" y="56"/>
                    </a:moveTo>
                    <a:cubicBezTo>
                      <a:pt x="76" y="56"/>
                      <a:pt x="76" y="56"/>
                      <a:pt x="76" y="56"/>
                    </a:cubicBezTo>
                    <a:cubicBezTo>
                      <a:pt x="76" y="37"/>
                      <a:pt x="76" y="37"/>
                      <a:pt x="76" y="37"/>
                    </a:cubicBezTo>
                    <a:lnTo>
                      <a:pt x="57" y="37"/>
                    </a:lnTo>
                    <a:lnTo>
                      <a:pt x="38" y="18"/>
                    </a:lnTo>
                    <a:cubicBezTo>
                      <a:pt x="38" y="37"/>
                      <a:pt x="38" y="37"/>
                      <a:pt x="38" y="37"/>
                    </a:cubicBezTo>
                    <a:lnTo>
                      <a:pt x="57" y="56"/>
                    </a:ln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2" name="Freeform 52">
                <a:extLst>
                  <a:ext uri="{FF2B5EF4-FFF2-40B4-BE49-F238E27FC236}">
                    <a16:creationId xmlns:a16="http://schemas.microsoft.com/office/drawing/2014/main" id="{C76A5945-15EC-B545-B10F-14D529A1F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493963"/>
                <a:ext cx="14287" cy="12700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2147483646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77">
                    <a:moveTo>
                      <a:pt x="57" y="57"/>
                    </a:moveTo>
                    <a:lnTo>
                      <a:pt x="38" y="57"/>
                    </a:lnTo>
                    <a:lnTo>
                      <a:pt x="19" y="57"/>
                    </a:lnTo>
                    <a:lnTo>
                      <a:pt x="19" y="76"/>
                    </a:lnTo>
                    <a:lnTo>
                      <a:pt x="0" y="76"/>
                    </a:lnTo>
                    <a:lnTo>
                      <a:pt x="19" y="0"/>
                    </a:lnTo>
                    <a:lnTo>
                      <a:pt x="57" y="0"/>
                    </a:lnTo>
                    <a:cubicBezTo>
                      <a:pt x="76" y="0"/>
                      <a:pt x="76" y="19"/>
                      <a:pt x="76" y="19"/>
                    </a:cubicBezTo>
                    <a:lnTo>
                      <a:pt x="76" y="38"/>
                    </a:lnTo>
                    <a:cubicBezTo>
                      <a:pt x="76" y="57"/>
                      <a:pt x="57" y="57"/>
                      <a:pt x="57" y="57"/>
                    </a:cubicBezTo>
                    <a:close/>
                    <a:moveTo>
                      <a:pt x="57" y="19"/>
                    </a:moveTo>
                    <a:lnTo>
                      <a:pt x="19" y="19"/>
                    </a:lnTo>
                    <a:lnTo>
                      <a:pt x="19" y="38"/>
                    </a:lnTo>
                    <a:lnTo>
                      <a:pt x="38" y="38"/>
                    </a:lnTo>
                    <a:lnTo>
                      <a:pt x="57" y="38"/>
                    </a:lnTo>
                    <a:cubicBezTo>
                      <a:pt x="76" y="38"/>
                      <a:pt x="57" y="19"/>
                      <a:pt x="57" y="19"/>
                    </a:cubicBez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3" name="Freeform 53">
                <a:extLst>
                  <a:ext uri="{FF2B5EF4-FFF2-40B4-BE49-F238E27FC236}">
                    <a16:creationId xmlns:a16="http://schemas.microsoft.com/office/drawing/2014/main" id="{A68E8CDB-EF1E-4241-821D-532C545B6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350" y="2511425"/>
                <a:ext cx="14288" cy="17463"/>
              </a:xfrm>
              <a:custGeom>
                <a:avLst/>
                <a:gdLst>
                  <a:gd name="T0" fmla="*/ 2147483646 w 78"/>
                  <a:gd name="T1" fmla="*/ 2147483646 h 96"/>
                  <a:gd name="T2" fmla="*/ 2147483646 w 78"/>
                  <a:gd name="T3" fmla="*/ 2147483646 h 96"/>
                  <a:gd name="T4" fmla="*/ 2147483646 w 78"/>
                  <a:gd name="T5" fmla="*/ 2147483646 h 96"/>
                  <a:gd name="T6" fmla="*/ 2147483646 w 78"/>
                  <a:gd name="T7" fmla="*/ 2147483646 h 96"/>
                  <a:gd name="T8" fmla="*/ 2147483646 w 78"/>
                  <a:gd name="T9" fmla="*/ 2147483646 h 96"/>
                  <a:gd name="T10" fmla="*/ 2147483646 w 78"/>
                  <a:gd name="T11" fmla="*/ 2147483646 h 96"/>
                  <a:gd name="T12" fmla="*/ 2147483646 w 78"/>
                  <a:gd name="T13" fmla="*/ 2147483646 h 96"/>
                  <a:gd name="T14" fmla="*/ 2147483646 w 78"/>
                  <a:gd name="T15" fmla="*/ 2147483646 h 96"/>
                  <a:gd name="T16" fmla="*/ 2147483646 w 78"/>
                  <a:gd name="T17" fmla="*/ 2147483646 h 96"/>
                  <a:gd name="T18" fmla="*/ 2147483646 w 78"/>
                  <a:gd name="T19" fmla="*/ 2147483646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96">
                    <a:moveTo>
                      <a:pt x="77" y="76"/>
                    </a:moveTo>
                    <a:cubicBezTo>
                      <a:pt x="58" y="95"/>
                      <a:pt x="38" y="95"/>
                      <a:pt x="19" y="95"/>
                    </a:cubicBezTo>
                    <a:cubicBezTo>
                      <a:pt x="0" y="76"/>
                      <a:pt x="0" y="57"/>
                      <a:pt x="19" y="39"/>
                    </a:cubicBezTo>
                    <a:cubicBezTo>
                      <a:pt x="19" y="19"/>
                      <a:pt x="38" y="0"/>
                      <a:pt x="58" y="19"/>
                    </a:cubicBezTo>
                    <a:cubicBezTo>
                      <a:pt x="77" y="19"/>
                      <a:pt x="77" y="39"/>
                      <a:pt x="77" y="57"/>
                    </a:cubicBezTo>
                    <a:lnTo>
                      <a:pt x="77" y="76"/>
                    </a:lnTo>
                    <a:close/>
                    <a:moveTo>
                      <a:pt x="58" y="39"/>
                    </a:moveTo>
                    <a:cubicBezTo>
                      <a:pt x="38" y="19"/>
                      <a:pt x="0" y="57"/>
                      <a:pt x="38" y="76"/>
                    </a:cubicBezTo>
                    <a:cubicBezTo>
                      <a:pt x="38" y="76"/>
                      <a:pt x="58" y="76"/>
                      <a:pt x="58" y="57"/>
                    </a:cubicBezTo>
                    <a:lnTo>
                      <a:pt x="58" y="39"/>
                    </a:lnTo>
                    <a:close/>
                  </a:path>
                </a:pathLst>
              </a:custGeom>
              <a:solidFill>
                <a:srgbClr val="009B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4" name="Freeform 54">
                <a:extLst>
                  <a:ext uri="{FF2B5EF4-FFF2-40B4-BE49-F238E27FC236}">
                    <a16:creationId xmlns:a16="http://schemas.microsoft.com/office/drawing/2014/main" id="{53BA159E-374C-5348-B5F9-1E33C0B4B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413" y="2490788"/>
                <a:ext cx="11112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0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0 h 58"/>
                  <a:gd name="T18" fmla="*/ 2147483646 w 58"/>
                  <a:gd name="T19" fmla="*/ 2147483646 h 58"/>
                  <a:gd name="T20" fmla="*/ 2147483646 w 58"/>
                  <a:gd name="T21" fmla="*/ 2147483646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58">
                    <a:moveTo>
                      <a:pt x="57" y="19"/>
                    </a:moveTo>
                    <a:lnTo>
                      <a:pt x="38" y="38"/>
                    </a:lnTo>
                    <a:lnTo>
                      <a:pt x="57" y="57"/>
                    </a:lnTo>
                    <a:lnTo>
                      <a:pt x="38" y="57"/>
                    </a:lnTo>
                    <a:lnTo>
                      <a:pt x="20" y="57"/>
                    </a:lnTo>
                    <a:lnTo>
                      <a:pt x="20" y="38"/>
                    </a:lnTo>
                    <a:lnTo>
                      <a:pt x="0" y="19"/>
                    </a:lnTo>
                    <a:lnTo>
                      <a:pt x="20" y="19"/>
                    </a:lnTo>
                    <a:lnTo>
                      <a:pt x="38" y="0"/>
                    </a:lnTo>
                    <a:lnTo>
                      <a:pt x="38" y="19"/>
                    </a:lnTo>
                    <a:lnTo>
                      <a:pt x="5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5" name="Freeform 55">
                <a:extLst>
                  <a:ext uri="{FF2B5EF4-FFF2-40B4-BE49-F238E27FC236}">
                    <a16:creationId xmlns:a16="http://schemas.microsoft.com/office/drawing/2014/main" id="{7E8005D8-7D71-234B-ADF6-8AD033745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613" y="2511425"/>
                <a:ext cx="12700" cy="12700"/>
              </a:xfrm>
              <a:custGeom>
                <a:avLst/>
                <a:gdLst>
                  <a:gd name="T0" fmla="*/ 0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0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2147483646 h 77"/>
                  <a:gd name="T20" fmla="*/ 0 w 77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77">
                    <a:moveTo>
                      <a:pt x="0" y="19"/>
                    </a:moveTo>
                    <a:lnTo>
                      <a:pt x="18" y="19"/>
                    </a:lnTo>
                    <a:lnTo>
                      <a:pt x="38" y="0"/>
                    </a:lnTo>
                    <a:lnTo>
                      <a:pt x="38" y="19"/>
                    </a:lnTo>
                    <a:lnTo>
                      <a:pt x="76" y="19"/>
                    </a:lnTo>
                    <a:lnTo>
                      <a:pt x="38" y="39"/>
                    </a:lnTo>
                    <a:lnTo>
                      <a:pt x="57" y="76"/>
                    </a:lnTo>
                    <a:lnTo>
                      <a:pt x="38" y="57"/>
                    </a:lnTo>
                    <a:lnTo>
                      <a:pt x="18" y="76"/>
                    </a:lnTo>
                    <a:lnTo>
                      <a:pt x="18" y="3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6" name="Freeform 56">
                <a:extLst>
                  <a:ext uri="{FF2B5EF4-FFF2-40B4-BE49-F238E27FC236}">
                    <a16:creationId xmlns:a16="http://schemas.microsoft.com/office/drawing/2014/main" id="{939B67F6-41B1-D445-9131-104D2AAD0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238" y="2538413"/>
                <a:ext cx="7937" cy="3175"/>
              </a:xfrm>
              <a:custGeom>
                <a:avLst/>
                <a:gdLst>
                  <a:gd name="T0" fmla="*/ 0 w 40"/>
                  <a:gd name="T1" fmla="*/ 0 h 19"/>
                  <a:gd name="T2" fmla="*/ 2147483646 w 40"/>
                  <a:gd name="T3" fmla="*/ 0 h 19"/>
                  <a:gd name="T4" fmla="*/ 2147483646 w 40"/>
                  <a:gd name="T5" fmla="*/ 2147483646 h 19"/>
                  <a:gd name="T6" fmla="*/ 2147483646 w 40"/>
                  <a:gd name="T7" fmla="*/ 2147483646 h 19"/>
                  <a:gd name="T8" fmla="*/ 0 w 40"/>
                  <a:gd name="T9" fmla="*/ 2147483646 h 19"/>
                  <a:gd name="T10" fmla="*/ 0 w 40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9">
                    <a:moveTo>
                      <a:pt x="0" y="0"/>
                    </a:moveTo>
                    <a:lnTo>
                      <a:pt x="19" y="0"/>
                    </a:lnTo>
                    <a:lnTo>
                      <a:pt x="39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7" name="Freeform 57">
                <a:extLst>
                  <a:ext uri="{FF2B5EF4-FFF2-40B4-BE49-F238E27FC236}">
                    <a16:creationId xmlns:a16="http://schemas.microsoft.com/office/drawing/2014/main" id="{F8FB29BB-0C75-3E46-9486-A4141810C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2571750"/>
                <a:ext cx="4763" cy="4763"/>
              </a:xfrm>
              <a:custGeom>
                <a:avLst/>
                <a:gdLst>
                  <a:gd name="T0" fmla="*/ 0 w 20"/>
                  <a:gd name="T1" fmla="*/ 0 h 20"/>
                  <a:gd name="T2" fmla="*/ 2147483646 w 20"/>
                  <a:gd name="T3" fmla="*/ 0 h 20"/>
                  <a:gd name="T4" fmla="*/ 2147483646 w 20"/>
                  <a:gd name="T5" fmla="*/ 0 h 20"/>
                  <a:gd name="T6" fmla="*/ 2147483646 w 20"/>
                  <a:gd name="T7" fmla="*/ 2147483646 h 20"/>
                  <a:gd name="T8" fmla="*/ 2147483646 w 20"/>
                  <a:gd name="T9" fmla="*/ 2147483646 h 20"/>
                  <a:gd name="T10" fmla="*/ 0 w 20"/>
                  <a:gd name="T11" fmla="*/ 2147483646 h 20"/>
                  <a:gd name="T12" fmla="*/ 0 w 20"/>
                  <a:gd name="T13" fmla="*/ 2147483646 h 20"/>
                  <a:gd name="T14" fmla="*/ 0 w 20"/>
                  <a:gd name="T15" fmla="*/ 2147483646 h 20"/>
                  <a:gd name="T16" fmla="*/ 0 w 20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9" y="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8" name="Freeform 58">
                <a:extLst>
                  <a:ext uri="{FF2B5EF4-FFF2-40B4-BE49-F238E27FC236}">
                    <a16:creationId xmlns:a16="http://schemas.microsoft.com/office/drawing/2014/main" id="{7405122B-940D-2E48-9639-0F0570FA5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2576513"/>
                <a:ext cx="12700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0 w 77"/>
                  <a:gd name="T17" fmla="*/ 2147483646 h 77"/>
                  <a:gd name="T18" fmla="*/ 2147483646 w 77"/>
                  <a:gd name="T19" fmla="*/ 2147483646 h 77"/>
                  <a:gd name="T20" fmla="*/ 2147483646 w 7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lnTo>
                      <a:pt x="38" y="38"/>
                    </a:lnTo>
                    <a:lnTo>
                      <a:pt x="76" y="38"/>
                    </a:lnTo>
                    <a:lnTo>
                      <a:pt x="57" y="58"/>
                    </a:lnTo>
                    <a:lnTo>
                      <a:pt x="57" y="76"/>
                    </a:lnTo>
                    <a:lnTo>
                      <a:pt x="38" y="58"/>
                    </a:lnTo>
                    <a:lnTo>
                      <a:pt x="19" y="76"/>
                    </a:lnTo>
                    <a:lnTo>
                      <a:pt x="19" y="58"/>
                    </a:lnTo>
                    <a:lnTo>
                      <a:pt x="0" y="38"/>
                    </a:lnTo>
                    <a:lnTo>
                      <a:pt x="19" y="38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29" name="Freeform 59">
                <a:extLst>
                  <a:ext uri="{FF2B5EF4-FFF2-40B4-BE49-F238E27FC236}">
                    <a16:creationId xmlns:a16="http://schemas.microsoft.com/office/drawing/2014/main" id="{F650B21E-176D-5340-8626-61B0D8973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2576513"/>
                <a:ext cx="12700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0 w 77"/>
                  <a:gd name="T17" fmla="*/ 2147483646 h 77"/>
                  <a:gd name="T18" fmla="*/ 2147483646 w 77"/>
                  <a:gd name="T19" fmla="*/ 2147483646 h 77"/>
                  <a:gd name="T20" fmla="*/ 2147483646 w 77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lnTo>
                      <a:pt x="38" y="38"/>
                    </a:lnTo>
                    <a:lnTo>
                      <a:pt x="76" y="38"/>
                    </a:lnTo>
                    <a:lnTo>
                      <a:pt x="57" y="58"/>
                    </a:lnTo>
                    <a:lnTo>
                      <a:pt x="57" y="76"/>
                    </a:lnTo>
                    <a:lnTo>
                      <a:pt x="38" y="58"/>
                    </a:lnTo>
                    <a:lnTo>
                      <a:pt x="19" y="76"/>
                    </a:lnTo>
                    <a:lnTo>
                      <a:pt x="19" y="58"/>
                    </a:lnTo>
                    <a:lnTo>
                      <a:pt x="0" y="38"/>
                    </a:lnTo>
                    <a:lnTo>
                      <a:pt x="19" y="38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0" name="Freeform 60">
                <a:extLst>
                  <a:ext uri="{FF2B5EF4-FFF2-40B4-BE49-F238E27FC236}">
                    <a16:creationId xmlns:a16="http://schemas.microsoft.com/office/drawing/2014/main" id="{0164E6D2-3290-5F4A-AD60-CCAB6E2F0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438" y="2592388"/>
                <a:ext cx="9525" cy="11112"/>
              </a:xfrm>
              <a:custGeom>
                <a:avLst/>
                <a:gdLst>
                  <a:gd name="T0" fmla="*/ 0 w 58"/>
                  <a:gd name="T1" fmla="*/ 2147483646 h 59"/>
                  <a:gd name="T2" fmla="*/ 2147483646 w 58"/>
                  <a:gd name="T3" fmla="*/ 2147483646 h 59"/>
                  <a:gd name="T4" fmla="*/ 2147483646 w 58"/>
                  <a:gd name="T5" fmla="*/ 0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2147483646 w 58"/>
                  <a:gd name="T11" fmla="*/ 2147483646 h 59"/>
                  <a:gd name="T12" fmla="*/ 2147483646 w 58"/>
                  <a:gd name="T13" fmla="*/ 2147483646 h 59"/>
                  <a:gd name="T14" fmla="*/ 2147483646 w 58"/>
                  <a:gd name="T15" fmla="*/ 2147483646 h 59"/>
                  <a:gd name="T16" fmla="*/ 0 w 58"/>
                  <a:gd name="T17" fmla="*/ 2147483646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0" y="19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37" y="19"/>
                    </a:lnTo>
                    <a:lnTo>
                      <a:pt x="57" y="19"/>
                    </a:lnTo>
                    <a:lnTo>
                      <a:pt x="37" y="39"/>
                    </a:lnTo>
                    <a:lnTo>
                      <a:pt x="37" y="58"/>
                    </a:lnTo>
                    <a:lnTo>
                      <a:pt x="19" y="3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1" name="Freeform 61">
                <a:extLst>
                  <a:ext uri="{FF2B5EF4-FFF2-40B4-BE49-F238E27FC236}">
                    <a16:creationId xmlns:a16="http://schemas.microsoft.com/office/drawing/2014/main" id="{CDBE2B4E-9FD2-4745-8BEF-F39DE12EE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2547938"/>
                <a:ext cx="7938" cy="7937"/>
              </a:xfrm>
              <a:custGeom>
                <a:avLst/>
                <a:gdLst>
                  <a:gd name="T0" fmla="*/ 2147483646 w 39"/>
                  <a:gd name="T1" fmla="*/ 0 h 39"/>
                  <a:gd name="T2" fmla="*/ 2147483646 w 39"/>
                  <a:gd name="T3" fmla="*/ 2147483646 h 39"/>
                  <a:gd name="T4" fmla="*/ 2147483646 w 39"/>
                  <a:gd name="T5" fmla="*/ 2147483646 h 39"/>
                  <a:gd name="T6" fmla="*/ 2147483646 w 39"/>
                  <a:gd name="T7" fmla="*/ 2147483646 h 39"/>
                  <a:gd name="T8" fmla="*/ 0 w 39"/>
                  <a:gd name="T9" fmla="*/ 2147483646 h 39"/>
                  <a:gd name="T10" fmla="*/ 0 w 39"/>
                  <a:gd name="T11" fmla="*/ 2147483646 h 39"/>
                  <a:gd name="T12" fmla="*/ 2147483646 w 3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19" y="0"/>
                    </a:moveTo>
                    <a:lnTo>
                      <a:pt x="19" y="19"/>
                    </a:lnTo>
                    <a:lnTo>
                      <a:pt x="38" y="38"/>
                    </a:lnTo>
                    <a:lnTo>
                      <a:pt x="19" y="38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2" name="Freeform 62">
                <a:extLst>
                  <a:ext uri="{FF2B5EF4-FFF2-40B4-BE49-F238E27FC236}">
                    <a16:creationId xmlns:a16="http://schemas.microsoft.com/office/drawing/2014/main" id="{830FA2AD-93B3-3141-A324-1ABF57960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238" y="2592388"/>
                <a:ext cx="11112" cy="11112"/>
              </a:xfrm>
              <a:custGeom>
                <a:avLst/>
                <a:gdLst>
                  <a:gd name="T0" fmla="*/ 0 w 58"/>
                  <a:gd name="T1" fmla="*/ 2147483646 h 59"/>
                  <a:gd name="T2" fmla="*/ 2147483646 w 58"/>
                  <a:gd name="T3" fmla="*/ 2147483646 h 59"/>
                  <a:gd name="T4" fmla="*/ 2147483646 w 58"/>
                  <a:gd name="T5" fmla="*/ 0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2147483646 w 58"/>
                  <a:gd name="T11" fmla="*/ 2147483646 h 59"/>
                  <a:gd name="T12" fmla="*/ 2147483646 w 58"/>
                  <a:gd name="T13" fmla="*/ 2147483646 h 59"/>
                  <a:gd name="T14" fmla="*/ 2147483646 w 58"/>
                  <a:gd name="T15" fmla="*/ 2147483646 h 59"/>
                  <a:gd name="T16" fmla="*/ 0 w 58"/>
                  <a:gd name="T17" fmla="*/ 2147483646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0" y="19"/>
                    </a:moveTo>
                    <a:lnTo>
                      <a:pt x="18" y="19"/>
                    </a:lnTo>
                    <a:lnTo>
                      <a:pt x="37" y="0"/>
                    </a:lnTo>
                    <a:lnTo>
                      <a:pt x="37" y="19"/>
                    </a:lnTo>
                    <a:lnTo>
                      <a:pt x="57" y="19"/>
                    </a:lnTo>
                    <a:lnTo>
                      <a:pt x="37" y="39"/>
                    </a:lnTo>
                    <a:lnTo>
                      <a:pt x="18" y="58"/>
                    </a:lnTo>
                    <a:lnTo>
                      <a:pt x="18" y="3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3" name="Freeform 63">
                <a:extLst>
                  <a:ext uri="{FF2B5EF4-FFF2-40B4-BE49-F238E27FC236}">
                    <a16:creationId xmlns:a16="http://schemas.microsoft.com/office/drawing/2014/main" id="{F10DDD22-E0AE-EC49-9811-72717563F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63" y="2613025"/>
                <a:ext cx="7937" cy="7938"/>
              </a:xfrm>
              <a:custGeom>
                <a:avLst/>
                <a:gdLst>
                  <a:gd name="T0" fmla="*/ 0 w 38"/>
                  <a:gd name="T1" fmla="*/ 0 h 39"/>
                  <a:gd name="T2" fmla="*/ 2147483646 w 38"/>
                  <a:gd name="T3" fmla="*/ 0 h 39"/>
                  <a:gd name="T4" fmla="*/ 2147483646 w 38"/>
                  <a:gd name="T5" fmla="*/ 0 h 39"/>
                  <a:gd name="T6" fmla="*/ 2147483646 w 38"/>
                  <a:gd name="T7" fmla="*/ 2147483646 h 39"/>
                  <a:gd name="T8" fmla="*/ 2147483646 w 38"/>
                  <a:gd name="T9" fmla="*/ 2147483646 h 39"/>
                  <a:gd name="T10" fmla="*/ 2147483646 w 38"/>
                  <a:gd name="T11" fmla="*/ 2147483646 h 39"/>
                  <a:gd name="T12" fmla="*/ 0 w 38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39">
                    <a:moveTo>
                      <a:pt x="0" y="0"/>
                    </a:moveTo>
                    <a:lnTo>
                      <a:pt x="19" y="0"/>
                    </a:lnTo>
                    <a:lnTo>
                      <a:pt x="37" y="0"/>
                    </a:lnTo>
                    <a:lnTo>
                      <a:pt x="37" y="19"/>
                    </a:lnTo>
                    <a:lnTo>
                      <a:pt x="37" y="38"/>
                    </a:lnTo>
                    <a:lnTo>
                      <a:pt x="19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4" name="Freeform 64">
                <a:extLst>
                  <a:ext uri="{FF2B5EF4-FFF2-40B4-BE49-F238E27FC236}">
                    <a16:creationId xmlns:a16="http://schemas.microsoft.com/office/drawing/2014/main" id="{53BFA69E-41DC-1048-8B52-EF21D8D92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700" y="2620963"/>
                <a:ext cx="12700" cy="12700"/>
              </a:xfrm>
              <a:custGeom>
                <a:avLst/>
                <a:gdLst>
                  <a:gd name="T0" fmla="*/ 0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0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2147483646 h 77"/>
                  <a:gd name="T20" fmla="*/ 0 w 77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" h="77">
                    <a:moveTo>
                      <a:pt x="0" y="38"/>
                    </a:moveTo>
                    <a:lnTo>
                      <a:pt x="19" y="38"/>
                    </a:lnTo>
                    <a:lnTo>
                      <a:pt x="38" y="0"/>
                    </a:lnTo>
                    <a:lnTo>
                      <a:pt x="38" y="38"/>
                    </a:lnTo>
                    <a:lnTo>
                      <a:pt x="76" y="38"/>
                    </a:lnTo>
                    <a:lnTo>
                      <a:pt x="57" y="57"/>
                    </a:lnTo>
                    <a:lnTo>
                      <a:pt x="57" y="76"/>
                    </a:lnTo>
                    <a:lnTo>
                      <a:pt x="38" y="57"/>
                    </a:lnTo>
                    <a:lnTo>
                      <a:pt x="19" y="76"/>
                    </a:lnTo>
                    <a:lnTo>
                      <a:pt x="19" y="57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5" name="Freeform 65">
                <a:extLst>
                  <a:ext uri="{FF2B5EF4-FFF2-40B4-BE49-F238E27FC236}">
                    <a16:creationId xmlns:a16="http://schemas.microsoft.com/office/drawing/2014/main" id="{03BB1A41-6BD2-5344-A0A8-CA7063A52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565400"/>
                <a:ext cx="11112" cy="11113"/>
              </a:xfrm>
              <a:custGeom>
                <a:avLst/>
                <a:gdLst>
                  <a:gd name="T0" fmla="*/ 0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0 w 58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0" y="19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38" y="19"/>
                    </a:lnTo>
                    <a:lnTo>
                      <a:pt x="57" y="19"/>
                    </a:lnTo>
                    <a:lnTo>
                      <a:pt x="38" y="38"/>
                    </a:lnTo>
                    <a:lnTo>
                      <a:pt x="38" y="57"/>
                    </a:lnTo>
                    <a:lnTo>
                      <a:pt x="19" y="38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6" name="Freeform 66">
                <a:extLst>
                  <a:ext uri="{FF2B5EF4-FFF2-40B4-BE49-F238E27FC236}">
                    <a16:creationId xmlns:a16="http://schemas.microsoft.com/office/drawing/2014/main" id="{CAB61D59-94C4-5E4C-B1D7-D1700DBED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325" y="2582863"/>
                <a:ext cx="11113" cy="6350"/>
              </a:xfrm>
              <a:custGeom>
                <a:avLst/>
                <a:gdLst>
                  <a:gd name="T0" fmla="*/ 0 w 57"/>
                  <a:gd name="T1" fmla="*/ 0 h 39"/>
                  <a:gd name="T2" fmla="*/ 2147483646 w 57"/>
                  <a:gd name="T3" fmla="*/ 0 h 39"/>
                  <a:gd name="T4" fmla="*/ 2147483646 w 57"/>
                  <a:gd name="T5" fmla="*/ 0 h 39"/>
                  <a:gd name="T6" fmla="*/ 2147483646 w 57"/>
                  <a:gd name="T7" fmla="*/ 0 h 39"/>
                  <a:gd name="T8" fmla="*/ 2147483646 w 57"/>
                  <a:gd name="T9" fmla="*/ 2147483646 h 39"/>
                  <a:gd name="T10" fmla="*/ 2147483646 w 57"/>
                  <a:gd name="T11" fmla="*/ 2147483646 h 39"/>
                  <a:gd name="T12" fmla="*/ 2147483646 w 57"/>
                  <a:gd name="T13" fmla="*/ 2147483646 h 39"/>
                  <a:gd name="T14" fmla="*/ 0 w 57"/>
                  <a:gd name="T15" fmla="*/ 0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9">
                    <a:moveTo>
                      <a:pt x="0" y="0"/>
                    </a:moveTo>
                    <a:lnTo>
                      <a:pt x="19" y="0"/>
                    </a:lnTo>
                    <a:lnTo>
                      <a:pt x="37" y="0"/>
                    </a:lnTo>
                    <a:lnTo>
                      <a:pt x="56" y="0"/>
                    </a:lnTo>
                    <a:lnTo>
                      <a:pt x="37" y="20"/>
                    </a:lnTo>
                    <a:lnTo>
                      <a:pt x="19" y="38"/>
                    </a:lnTo>
                    <a:lnTo>
                      <a:pt x="19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7" name="Freeform 67">
                <a:extLst>
                  <a:ext uri="{FF2B5EF4-FFF2-40B4-BE49-F238E27FC236}">
                    <a16:creationId xmlns:a16="http://schemas.microsoft.com/office/drawing/2014/main" id="{8C3723D1-82D3-6A4A-9A40-44FBC6400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0" y="2579688"/>
                <a:ext cx="9525" cy="9525"/>
              </a:xfrm>
              <a:custGeom>
                <a:avLst/>
                <a:gdLst>
                  <a:gd name="T0" fmla="*/ 0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0 w 58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0" y="19"/>
                    </a:moveTo>
                    <a:lnTo>
                      <a:pt x="19" y="19"/>
                    </a:lnTo>
                    <a:lnTo>
                      <a:pt x="38" y="0"/>
                    </a:lnTo>
                    <a:lnTo>
                      <a:pt x="38" y="19"/>
                    </a:lnTo>
                    <a:lnTo>
                      <a:pt x="57" y="19"/>
                    </a:lnTo>
                    <a:lnTo>
                      <a:pt x="38" y="39"/>
                    </a:lnTo>
                    <a:lnTo>
                      <a:pt x="19" y="57"/>
                    </a:lnTo>
                    <a:lnTo>
                      <a:pt x="19" y="3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8" name="Freeform 68">
                <a:extLst>
                  <a:ext uri="{FF2B5EF4-FFF2-40B4-BE49-F238E27FC236}">
                    <a16:creationId xmlns:a16="http://schemas.microsoft.com/office/drawing/2014/main" id="{80C2CE1A-BBB6-934E-A740-4CF21909E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609850"/>
                <a:ext cx="7937" cy="14288"/>
              </a:xfrm>
              <a:custGeom>
                <a:avLst/>
                <a:gdLst>
                  <a:gd name="T0" fmla="*/ 2147483646 w 39"/>
                  <a:gd name="T1" fmla="*/ 0 h 78"/>
                  <a:gd name="T2" fmla="*/ 2147483646 w 39"/>
                  <a:gd name="T3" fmla="*/ 2147483646 h 78"/>
                  <a:gd name="T4" fmla="*/ 2147483646 w 39"/>
                  <a:gd name="T5" fmla="*/ 2147483646 h 78"/>
                  <a:gd name="T6" fmla="*/ 2147483646 w 39"/>
                  <a:gd name="T7" fmla="*/ 2147483646 h 78"/>
                  <a:gd name="T8" fmla="*/ 0 w 39"/>
                  <a:gd name="T9" fmla="*/ 2147483646 h 78"/>
                  <a:gd name="T10" fmla="*/ 2147483646 w 39"/>
                  <a:gd name="T11" fmla="*/ 2147483646 h 78"/>
                  <a:gd name="T12" fmla="*/ 2147483646 w 39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78">
                    <a:moveTo>
                      <a:pt x="19" y="0"/>
                    </a:moveTo>
                    <a:lnTo>
                      <a:pt x="38" y="39"/>
                    </a:lnTo>
                    <a:lnTo>
                      <a:pt x="38" y="77"/>
                    </a:lnTo>
                    <a:lnTo>
                      <a:pt x="19" y="58"/>
                    </a:lnTo>
                    <a:lnTo>
                      <a:pt x="0" y="77"/>
                    </a:lnTo>
                    <a:lnTo>
                      <a:pt x="19" y="3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39" name="Freeform 69">
                <a:extLst>
                  <a:ext uri="{FF2B5EF4-FFF2-40B4-BE49-F238E27FC236}">
                    <a16:creationId xmlns:a16="http://schemas.microsoft.com/office/drawing/2014/main" id="{88729A34-3597-A241-B475-ED34FFCD4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2668588"/>
                <a:ext cx="4762" cy="3175"/>
              </a:xfrm>
              <a:custGeom>
                <a:avLst/>
                <a:gdLst>
                  <a:gd name="T0" fmla="*/ 2147483646 w 20"/>
                  <a:gd name="T1" fmla="*/ 0 h 20"/>
                  <a:gd name="T2" fmla="*/ 2147483646 w 20"/>
                  <a:gd name="T3" fmla="*/ 2147483646 h 20"/>
                  <a:gd name="T4" fmla="*/ 0 w 20"/>
                  <a:gd name="T5" fmla="*/ 0 h 20"/>
                  <a:gd name="T6" fmla="*/ 2147483646 w 20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19" y="0"/>
                    </a:moveTo>
                    <a:lnTo>
                      <a:pt x="19" y="19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0" name="Freeform 70">
                <a:extLst>
                  <a:ext uri="{FF2B5EF4-FFF2-40B4-BE49-F238E27FC236}">
                    <a16:creationId xmlns:a16="http://schemas.microsoft.com/office/drawing/2014/main" id="{D0EC0189-4BD1-6E46-B604-683268645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888" y="2630488"/>
                <a:ext cx="3175" cy="7937"/>
              </a:xfrm>
              <a:custGeom>
                <a:avLst/>
                <a:gdLst>
                  <a:gd name="T0" fmla="*/ 0 w 20"/>
                  <a:gd name="T1" fmla="*/ 0 h 39"/>
                  <a:gd name="T2" fmla="*/ 2147483646 w 20"/>
                  <a:gd name="T3" fmla="*/ 2147483646 h 39"/>
                  <a:gd name="T4" fmla="*/ 2147483646 w 20"/>
                  <a:gd name="T5" fmla="*/ 2147483646 h 39"/>
                  <a:gd name="T6" fmla="*/ 0 w 20"/>
                  <a:gd name="T7" fmla="*/ 2147483646 h 39"/>
                  <a:gd name="T8" fmla="*/ 0 w 20"/>
                  <a:gd name="T9" fmla="*/ 2147483646 h 39"/>
                  <a:gd name="T10" fmla="*/ 0 w 20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lnTo>
                      <a:pt x="19" y="19"/>
                    </a:lnTo>
                    <a:lnTo>
                      <a:pt x="19" y="38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1" name="Freeform 71">
                <a:extLst>
                  <a:ext uri="{FF2B5EF4-FFF2-40B4-BE49-F238E27FC236}">
                    <a16:creationId xmlns:a16="http://schemas.microsoft.com/office/drawing/2014/main" id="{23D0357B-F209-9741-AE57-984941BBB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9413" y="2651125"/>
                <a:ext cx="7937" cy="7938"/>
              </a:xfrm>
              <a:custGeom>
                <a:avLst/>
                <a:gdLst>
                  <a:gd name="T0" fmla="*/ 2147483646 w 39"/>
                  <a:gd name="T1" fmla="*/ 0 h 39"/>
                  <a:gd name="T2" fmla="*/ 2147483646 w 39"/>
                  <a:gd name="T3" fmla="*/ 0 h 39"/>
                  <a:gd name="T4" fmla="*/ 2147483646 w 39"/>
                  <a:gd name="T5" fmla="*/ 2147483646 h 39"/>
                  <a:gd name="T6" fmla="*/ 2147483646 w 39"/>
                  <a:gd name="T7" fmla="*/ 2147483646 h 39"/>
                  <a:gd name="T8" fmla="*/ 0 w 39"/>
                  <a:gd name="T9" fmla="*/ 2147483646 h 39"/>
                  <a:gd name="T10" fmla="*/ 0 w 39"/>
                  <a:gd name="T11" fmla="*/ 0 h 39"/>
                  <a:gd name="T12" fmla="*/ 2147483646 w 3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20" y="0"/>
                    </a:moveTo>
                    <a:lnTo>
                      <a:pt x="38" y="0"/>
                    </a:lnTo>
                    <a:lnTo>
                      <a:pt x="38" y="38"/>
                    </a:lnTo>
                    <a:lnTo>
                      <a:pt x="20" y="20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2" name="Freeform 72">
                <a:extLst>
                  <a:ext uri="{FF2B5EF4-FFF2-40B4-BE49-F238E27FC236}">
                    <a16:creationId xmlns:a16="http://schemas.microsoft.com/office/drawing/2014/main" id="{44B9DDE4-C8BC-914E-900F-6C7AFCC48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700" y="2636838"/>
                <a:ext cx="6350" cy="4762"/>
              </a:xfrm>
              <a:custGeom>
                <a:avLst/>
                <a:gdLst>
                  <a:gd name="T0" fmla="*/ 2147483646 w 40"/>
                  <a:gd name="T1" fmla="*/ 0 h 20"/>
                  <a:gd name="T2" fmla="*/ 2147483646 w 40"/>
                  <a:gd name="T3" fmla="*/ 2147483646 h 20"/>
                  <a:gd name="T4" fmla="*/ 2147483646 w 40"/>
                  <a:gd name="T5" fmla="*/ 2147483646 h 20"/>
                  <a:gd name="T6" fmla="*/ 0 w 40"/>
                  <a:gd name="T7" fmla="*/ 2147483646 h 20"/>
                  <a:gd name="T8" fmla="*/ 2147483646 w 40"/>
                  <a:gd name="T9" fmla="*/ 0 h 20"/>
                  <a:gd name="T10" fmla="*/ 2147483646 w 40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0">
                    <a:moveTo>
                      <a:pt x="39" y="0"/>
                    </a:moveTo>
                    <a:lnTo>
                      <a:pt x="39" y="19"/>
                    </a:lnTo>
                    <a:lnTo>
                      <a:pt x="20" y="19"/>
                    </a:lnTo>
                    <a:lnTo>
                      <a:pt x="0" y="19"/>
                    </a:lnTo>
                    <a:lnTo>
                      <a:pt x="20" y="0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3" name="Freeform 73">
                <a:extLst>
                  <a:ext uri="{FF2B5EF4-FFF2-40B4-BE49-F238E27FC236}">
                    <a16:creationId xmlns:a16="http://schemas.microsoft.com/office/drawing/2014/main" id="{C80B901C-232A-D742-AA3E-2BB0E64DA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163" y="2630488"/>
                <a:ext cx="6350" cy="7937"/>
              </a:xfrm>
              <a:custGeom>
                <a:avLst/>
                <a:gdLst>
                  <a:gd name="T0" fmla="*/ 0 w 39"/>
                  <a:gd name="T1" fmla="*/ 0 h 39"/>
                  <a:gd name="T2" fmla="*/ 2147483646 w 39"/>
                  <a:gd name="T3" fmla="*/ 0 h 39"/>
                  <a:gd name="T4" fmla="*/ 2147483646 w 39"/>
                  <a:gd name="T5" fmla="*/ 0 h 39"/>
                  <a:gd name="T6" fmla="*/ 2147483646 w 39"/>
                  <a:gd name="T7" fmla="*/ 2147483646 h 39"/>
                  <a:gd name="T8" fmla="*/ 2147483646 w 39"/>
                  <a:gd name="T9" fmla="*/ 2147483646 h 39"/>
                  <a:gd name="T10" fmla="*/ 2147483646 w 39"/>
                  <a:gd name="T11" fmla="*/ 2147483646 h 39"/>
                  <a:gd name="T12" fmla="*/ 0 w 3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0"/>
                    </a:lnTo>
                    <a:lnTo>
                      <a:pt x="38" y="0"/>
                    </a:lnTo>
                    <a:lnTo>
                      <a:pt x="38" y="19"/>
                    </a:lnTo>
                    <a:lnTo>
                      <a:pt x="38" y="38"/>
                    </a:lnTo>
                    <a:lnTo>
                      <a:pt x="19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4" name="Freeform 74">
                <a:extLst>
                  <a:ext uri="{FF2B5EF4-FFF2-40B4-BE49-F238E27FC236}">
                    <a16:creationId xmlns:a16="http://schemas.microsoft.com/office/drawing/2014/main" id="{8A266BE9-D6D7-C341-9C26-C0BB21441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163" y="2641600"/>
                <a:ext cx="6350" cy="9525"/>
              </a:xfrm>
              <a:custGeom>
                <a:avLst/>
                <a:gdLst>
                  <a:gd name="T0" fmla="*/ 2147483646 w 39"/>
                  <a:gd name="T1" fmla="*/ 0 h 58"/>
                  <a:gd name="T2" fmla="*/ 2147483646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0 w 39"/>
                  <a:gd name="T9" fmla="*/ 2147483646 h 58"/>
                  <a:gd name="T10" fmla="*/ 2147483646 w 39"/>
                  <a:gd name="T11" fmla="*/ 2147483646 h 58"/>
                  <a:gd name="T12" fmla="*/ 2147483646 w 39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8">
                    <a:moveTo>
                      <a:pt x="19" y="0"/>
                    </a:moveTo>
                    <a:lnTo>
                      <a:pt x="38" y="38"/>
                    </a:lnTo>
                    <a:lnTo>
                      <a:pt x="38" y="57"/>
                    </a:lnTo>
                    <a:lnTo>
                      <a:pt x="19" y="57"/>
                    </a:lnTo>
                    <a:lnTo>
                      <a:pt x="0" y="57"/>
                    </a:lnTo>
                    <a:lnTo>
                      <a:pt x="19" y="3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5" name="Freeform 75">
                <a:extLst>
                  <a:ext uri="{FF2B5EF4-FFF2-40B4-BE49-F238E27FC236}">
                    <a16:creationId xmlns:a16="http://schemas.microsoft.com/office/drawing/2014/main" id="{57B0D7A3-ADEA-D742-9EB3-7F9B5A433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163" y="2657475"/>
                <a:ext cx="9525" cy="11113"/>
              </a:xfrm>
              <a:custGeom>
                <a:avLst/>
                <a:gdLst>
                  <a:gd name="T0" fmla="*/ 0 w 58"/>
                  <a:gd name="T1" fmla="*/ 2147483646 h 59"/>
                  <a:gd name="T2" fmla="*/ 2147483646 w 58"/>
                  <a:gd name="T3" fmla="*/ 2147483646 h 59"/>
                  <a:gd name="T4" fmla="*/ 2147483646 w 58"/>
                  <a:gd name="T5" fmla="*/ 0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2147483646 w 58"/>
                  <a:gd name="T11" fmla="*/ 2147483646 h 59"/>
                  <a:gd name="T12" fmla="*/ 2147483646 w 58"/>
                  <a:gd name="T13" fmla="*/ 2147483646 h 59"/>
                  <a:gd name="T14" fmla="*/ 2147483646 w 58"/>
                  <a:gd name="T15" fmla="*/ 2147483646 h 59"/>
                  <a:gd name="T16" fmla="*/ 0 w 58"/>
                  <a:gd name="T17" fmla="*/ 2147483646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0" y="19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38" y="19"/>
                    </a:lnTo>
                    <a:lnTo>
                      <a:pt x="57" y="19"/>
                    </a:lnTo>
                    <a:lnTo>
                      <a:pt x="38" y="38"/>
                    </a:lnTo>
                    <a:lnTo>
                      <a:pt x="38" y="58"/>
                    </a:lnTo>
                    <a:lnTo>
                      <a:pt x="19" y="38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6" name="Freeform 76">
                <a:extLst>
                  <a:ext uri="{FF2B5EF4-FFF2-40B4-BE49-F238E27FC236}">
                    <a16:creationId xmlns:a16="http://schemas.microsoft.com/office/drawing/2014/main" id="{CB85A5AD-27DD-B844-BC98-C646B7172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038" y="2633663"/>
                <a:ext cx="7937" cy="7937"/>
              </a:xfrm>
              <a:custGeom>
                <a:avLst/>
                <a:gdLst>
                  <a:gd name="T0" fmla="*/ 0 w 39"/>
                  <a:gd name="T1" fmla="*/ 0 h 39"/>
                  <a:gd name="T2" fmla="*/ 2147483646 w 39"/>
                  <a:gd name="T3" fmla="*/ 0 h 39"/>
                  <a:gd name="T4" fmla="*/ 2147483646 w 39"/>
                  <a:gd name="T5" fmla="*/ 0 h 39"/>
                  <a:gd name="T6" fmla="*/ 2147483646 w 39"/>
                  <a:gd name="T7" fmla="*/ 2147483646 h 39"/>
                  <a:gd name="T8" fmla="*/ 0 w 39"/>
                  <a:gd name="T9" fmla="*/ 2147483646 h 39"/>
                  <a:gd name="T10" fmla="*/ 0 w 39"/>
                  <a:gd name="T11" fmla="*/ 2147483646 h 39"/>
                  <a:gd name="T12" fmla="*/ 0 w 3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0"/>
                    </a:lnTo>
                    <a:lnTo>
                      <a:pt x="38" y="0"/>
                    </a:lnTo>
                    <a:lnTo>
                      <a:pt x="19" y="19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7" name="Freeform 77">
                <a:extLst>
                  <a:ext uri="{FF2B5EF4-FFF2-40B4-BE49-F238E27FC236}">
                    <a16:creationId xmlns:a16="http://schemas.microsoft.com/office/drawing/2014/main" id="{82DA54BC-E7F1-B449-A11B-361C88383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25" y="2620963"/>
                <a:ext cx="7938" cy="9525"/>
              </a:xfrm>
              <a:custGeom>
                <a:avLst/>
                <a:gdLst>
                  <a:gd name="T0" fmla="*/ 2147483646 w 39"/>
                  <a:gd name="T1" fmla="*/ 0 h 58"/>
                  <a:gd name="T2" fmla="*/ 2147483646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0 w 39"/>
                  <a:gd name="T9" fmla="*/ 2147483646 h 58"/>
                  <a:gd name="T10" fmla="*/ 0 w 39"/>
                  <a:gd name="T11" fmla="*/ 2147483646 h 58"/>
                  <a:gd name="T12" fmla="*/ 2147483646 w 39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8">
                    <a:moveTo>
                      <a:pt x="19" y="0"/>
                    </a:moveTo>
                    <a:lnTo>
                      <a:pt x="19" y="38"/>
                    </a:lnTo>
                    <a:lnTo>
                      <a:pt x="38" y="57"/>
                    </a:lnTo>
                    <a:lnTo>
                      <a:pt x="19" y="57"/>
                    </a:lnTo>
                    <a:lnTo>
                      <a:pt x="0" y="57"/>
                    </a:lnTo>
                    <a:lnTo>
                      <a:pt x="0" y="3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8" name="Freeform 78">
                <a:extLst>
                  <a:ext uri="{FF2B5EF4-FFF2-40B4-BE49-F238E27FC236}">
                    <a16:creationId xmlns:a16="http://schemas.microsoft.com/office/drawing/2014/main" id="{CFB6C1C0-C96E-CF48-B701-85E5B2E9D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25" y="2620963"/>
                <a:ext cx="7938" cy="9525"/>
              </a:xfrm>
              <a:custGeom>
                <a:avLst/>
                <a:gdLst>
                  <a:gd name="T0" fmla="*/ 2147483646 w 39"/>
                  <a:gd name="T1" fmla="*/ 0 h 58"/>
                  <a:gd name="T2" fmla="*/ 2147483646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0 w 39"/>
                  <a:gd name="T9" fmla="*/ 2147483646 h 58"/>
                  <a:gd name="T10" fmla="*/ 0 w 39"/>
                  <a:gd name="T11" fmla="*/ 2147483646 h 58"/>
                  <a:gd name="T12" fmla="*/ 2147483646 w 39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58">
                    <a:moveTo>
                      <a:pt x="19" y="0"/>
                    </a:moveTo>
                    <a:lnTo>
                      <a:pt x="19" y="38"/>
                    </a:lnTo>
                    <a:lnTo>
                      <a:pt x="38" y="57"/>
                    </a:lnTo>
                    <a:lnTo>
                      <a:pt x="19" y="57"/>
                    </a:lnTo>
                    <a:lnTo>
                      <a:pt x="0" y="57"/>
                    </a:lnTo>
                    <a:lnTo>
                      <a:pt x="0" y="3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49" name="Freeform 79">
                <a:extLst>
                  <a:ext uri="{FF2B5EF4-FFF2-40B4-BE49-F238E27FC236}">
                    <a16:creationId xmlns:a16="http://schemas.microsoft.com/office/drawing/2014/main" id="{B3873BD1-C5BB-E645-B376-7919E3882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675" y="2609850"/>
                <a:ext cx="11113" cy="11113"/>
              </a:xfrm>
              <a:custGeom>
                <a:avLst/>
                <a:gdLst>
                  <a:gd name="T0" fmla="*/ 0 w 58"/>
                  <a:gd name="T1" fmla="*/ 2147483646 h 59"/>
                  <a:gd name="T2" fmla="*/ 2147483646 w 58"/>
                  <a:gd name="T3" fmla="*/ 2147483646 h 59"/>
                  <a:gd name="T4" fmla="*/ 2147483646 w 58"/>
                  <a:gd name="T5" fmla="*/ 0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2147483646 w 58"/>
                  <a:gd name="T11" fmla="*/ 2147483646 h 59"/>
                  <a:gd name="T12" fmla="*/ 2147483646 w 58"/>
                  <a:gd name="T13" fmla="*/ 2147483646 h 59"/>
                  <a:gd name="T14" fmla="*/ 2147483646 w 58"/>
                  <a:gd name="T15" fmla="*/ 2147483646 h 59"/>
                  <a:gd name="T16" fmla="*/ 0 w 58"/>
                  <a:gd name="T17" fmla="*/ 2147483646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9">
                    <a:moveTo>
                      <a:pt x="0" y="20"/>
                    </a:moveTo>
                    <a:lnTo>
                      <a:pt x="20" y="20"/>
                    </a:lnTo>
                    <a:lnTo>
                      <a:pt x="20" y="0"/>
                    </a:lnTo>
                    <a:lnTo>
                      <a:pt x="38" y="20"/>
                    </a:lnTo>
                    <a:lnTo>
                      <a:pt x="57" y="20"/>
                    </a:lnTo>
                    <a:lnTo>
                      <a:pt x="38" y="39"/>
                    </a:lnTo>
                    <a:lnTo>
                      <a:pt x="38" y="58"/>
                    </a:lnTo>
                    <a:lnTo>
                      <a:pt x="20" y="39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0" name="Freeform 80">
                <a:extLst>
                  <a:ext uri="{FF2B5EF4-FFF2-40B4-BE49-F238E27FC236}">
                    <a16:creationId xmlns:a16="http://schemas.microsoft.com/office/drawing/2014/main" id="{5EB26CF3-866B-5C4A-B65A-7EFB0D3A0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25" y="2592388"/>
                <a:ext cx="11113" cy="14287"/>
              </a:xfrm>
              <a:custGeom>
                <a:avLst/>
                <a:gdLst>
                  <a:gd name="T0" fmla="*/ 0 w 59"/>
                  <a:gd name="T1" fmla="*/ 2147483646 h 78"/>
                  <a:gd name="T2" fmla="*/ 2147483646 w 59"/>
                  <a:gd name="T3" fmla="*/ 2147483646 h 78"/>
                  <a:gd name="T4" fmla="*/ 2147483646 w 59"/>
                  <a:gd name="T5" fmla="*/ 0 h 78"/>
                  <a:gd name="T6" fmla="*/ 2147483646 w 59"/>
                  <a:gd name="T7" fmla="*/ 2147483646 h 78"/>
                  <a:gd name="T8" fmla="*/ 2147483646 w 59"/>
                  <a:gd name="T9" fmla="*/ 2147483646 h 78"/>
                  <a:gd name="T10" fmla="*/ 2147483646 w 59"/>
                  <a:gd name="T11" fmla="*/ 2147483646 h 78"/>
                  <a:gd name="T12" fmla="*/ 0 w 59"/>
                  <a:gd name="T13" fmla="*/ 2147483646 h 78"/>
                  <a:gd name="T14" fmla="*/ 2147483646 w 59"/>
                  <a:gd name="T15" fmla="*/ 2147483646 h 78"/>
                  <a:gd name="T16" fmla="*/ 0 w 59"/>
                  <a:gd name="T17" fmla="*/ 2147483646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78">
                    <a:moveTo>
                      <a:pt x="0" y="39"/>
                    </a:moveTo>
                    <a:lnTo>
                      <a:pt x="19" y="39"/>
                    </a:lnTo>
                    <a:lnTo>
                      <a:pt x="38" y="0"/>
                    </a:lnTo>
                    <a:lnTo>
                      <a:pt x="38" y="39"/>
                    </a:lnTo>
                    <a:lnTo>
                      <a:pt x="58" y="39"/>
                    </a:lnTo>
                    <a:lnTo>
                      <a:pt x="38" y="58"/>
                    </a:lnTo>
                    <a:lnTo>
                      <a:pt x="0" y="77"/>
                    </a:lnTo>
                    <a:lnTo>
                      <a:pt x="19" y="58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0551" name="Freeform 81">
                <a:extLst>
                  <a:ext uri="{FF2B5EF4-FFF2-40B4-BE49-F238E27FC236}">
                    <a16:creationId xmlns:a16="http://schemas.microsoft.com/office/drawing/2014/main" id="{30784632-6FDC-B34D-B420-21185B3C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138" y="2600325"/>
                <a:ext cx="7937" cy="6350"/>
              </a:xfrm>
              <a:custGeom>
                <a:avLst/>
                <a:gdLst>
                  <a:gd name="T0" fmla="*/ 0 w 39"/>
                  <a:gd name="T1" fmla="*/ 0 h 39"/>
                  <a:gd name="T2" fmla="*/ 2147483646 w 39"/>
                  <a:gd name="T3" fmla="*/ 0 h 39"/>
                  <a:gd name="T4" fmla="*/ 2147483646 w 39"/>
                  <a:gd name="T5" fmla="*/ 0 h 39"/>
                  <a:gd name="T6" fmla="*/ 2147483646 w 39"/>
                  <a:gd name="T7" fmla="*/ 2147483646 h 39"/>
                  <a:gd name="T8" fmla="*/ 0 w 39"/>
                  <a:gd name="T9" fmla="*/ 2147483646 h 39"/>
                  <a:gd name="T10" fmla="*/ 0 w 39"/>
                  <a:gd name="T11" fmla="*/ 2147483646 h 39"/>
                  <a:gd name="T12" fmla="*/ 0 w 3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9">
                    <a:moveTo>
                      <a:pt x="0" y="0"/>
                    </a:moveTo>
                    <a:lnTo>
                      <a:pt x="19" y="0"/>
                    </a:lnTo>
                    <a:lnTo>
                      <a:pt x="38" y="0"/>
                    </a:lnTo>
                    <a:lnTo>
                      <a:pt x="19" y="19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0488" name="Google Shape;615;p19">
              <a:extLst>
                <a:ext uri="{FF2B5EF4-FFF2-40B4-BE49-F238E27FC236}">
                  <a16:creationId xmlns:a16="http://schemas.microsoft.com/office/drawing/2014/main" id="{B24B6709-E916-714D-9D7F-061B52B61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36099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Google Shape;615;p19">
              <a:extLst>
                <a:ext uri="{FF2B5EF4-FFF2-40B4-BE49-F238E27FC236}">
                  <a16:creationId xmlns:a16="http://schemas.microsoft.com/office/drawing/2014/main" id="{CEC87E10-D838-0B4A-9007-F459830B2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6624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0" name="Google Shape;615;p19">
              <a:extLst>
                <a:ext uri="{FF2B5EF4-FFF2-40B4-BE49-F238E27FC236}">
                  <a16:creationId xmlns:a16="http://schemas.microsoft.com/office/drawing/2014/main" id="{C05845DC-246F-E543-8360-0B12C82B3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6769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02D5A80-1CDD-0442-AF8E-547C6C2954F0}"/>
              </a:ext>
            </a:extLst>
          </p:cNvPr>
          <p:cNvGrpSpPr/>
          <p:nvPr/>
        </p:nvGrpSpPr>
        <p:grpSpPr>
          <a:xfrm>
            <a:off x="4380178" y="351896"/>
            <a:ext cx="6013979" cy="6137011"/>
            <a:chOff x="5256213" y="422275"/>
            <a:chExt cx="7216775" cy="7364413"/>
          </a:xfrm>
        </p:grpSpPr>
        <p:sp>
          <p:nvSpPr>
            <p:cNvPr id="22534" name="Freeform 13">
              <a:extLst>
                <a:ext uri="{FF2B5EF4-FFF2-40B4-BE49-F238E27FC236}">
                  <a16:creationId xmlns:a16="http://schemas.microsoft.com/office/drawing/2014/main" id="{9F91C49C-3B59-434C-A7F2-B0F3792CC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213" y="1817688"/>
              <a:ext cx="5815012" cy="1314450"/>
            </a:xfrm>
            <a:custGeom>
              <a:avLst/>
              <a:gdLst>
                <a:gd name="T0" fmla="*/ 2147483646 w 32307"/>
                <a:gd name="T1" fmla="*/ 2147483646 h 7296"/>
                <a:gd name="T2" fmla="*/ 2147483646 w 32307"/>
                <a:gd name="T3" fmla="*/ 2147483646 h 7296"/>
                <a:gd name="T4" fmla="*/ 2147483646 w 32307"/>
                <a:gd name="T5" fmla="*/ 2147483646 h 7296"/>
                <a:gd name="T6" fmla="*/ 2147483646 w 32307"/>
                <a:gd name="T7" fmla="*/ 2147483646 h 7296"/>
                <a:gd name="T8" fmla="*/ 2147483646 w 32307"/>
                <a:gd name="T9" fmla="*/ 2147483646 h 7296"/>
                <a:gd name="T10" fmla="*/ 2147483646 w 32307"/>
                <a:gd name="T11" fmla="*/ 2147483646 h 7296"/>
                <a:gd name="T12" fmla="*/ 2147483646 w 32307"/>
                <a:gd name="T13" fmla="*/ 2147483646 h 7296"/>
                <a:gd name="T14" fmla="*/ 2147483646 w 32307"/>
                <a:gd name="T15" fmla="*/ 2147483646 h 7296"/>
                <a:gd name="T16" fmla="*/ 2147483646 w 32307"/>
                <a:gd name="T17" fmla="*/ 2147483646 h 7296"/>
                <a:gd name="T18" fmla="*/ 2147483646 w 32307"/>
                <a:gd name="T19" fmla="*/ 2147483646 h 7296"/>
                <a:gd name="T20" fmla="*/ 2147483646 w 32307"/>
                <a:gd name="T21" fmla="*/ 2147483646 h 7296"/>
                <a:gd name="T22" fmla="*/ 2147483646 w 32307"/>
                <a:gd name="T23" fmla="*/ 2147483646 h 7296"/>
                <a:gd name="T24" fmla="*/ 2147483646 w 32307"/>
                <a:gd name="T25" fmla="*/ 2147483646 h 7296"/>
                <a:gd name="T26" fmla="*/ 2147483646 w 32307"/>
                <a:gd name="T27" fmla="*/ 2147483646 h 7296"/>
                <a:gd name="T28" fmla="*/ 2147483646 w 32307"/>
                <a:gd name="T29" fmla="*/ 2147483646 h 7296"/>
                <a:gd name="T30" fmla="*/ 2147483646 w 32307"/>
                <a:gd name="T31" fmla="*/ 2147483646 h 7296"/>
                <a:gd name="T32" fmla="*/ 2147483646 w 32307"/>
                <a:gd name="T33" fmla="*/ 2147483646 h 7296"/>
                <a:gd name="T34" fmla="*/ 2147483646 w 32307"/>
                <a:gd name="T35" fmla="*/ 2147483646 h 7296"/>
                <a:gd name="T36" fmla="*/ 2147483646 w 32307"/>
                <a:gd name="T37" fmla="*/ 2147483646 h 7296"/>
                <a:gd name="T38" fmla="*/ 2147483646 w 32307"/>
                <a:gd name="T39" fmla="*/ 2147483646 h 7296"/>
                <a:gd name="T40" fmla="*/ 2147483646 w 32307"/>
                <a:gd name="T41" fmla="*/ 2147483646 h 7296"/>
                <a:gd name="T42" fmla="*/ 2147483646 w 32307"/>
                <a:gd name="T43" fmla="*/ 2147483646 h 7296"/>
                <a:gd name="T44" fmla="*/ 2147483646 w 32307"/>
                <a:gd name="T45" fmla="*/ 2147483646 h 7296"/>
                <a:gd name="T46" fmla="*/ 2147483646 w 32307"/>
                <a:gd name="T47" fmla="*/ 2147483646 h 7296"/>
                <a:gd name="T48" fmla="*/ 2147483646 w 32307"/>
                <a:gd name="T49" fmla="*/ 2147483646 h 7296"/>
                <a:gd name="T50" fmla="*/ 2147483646 w 32307"/>
                <a:gd name="T51" fmla="*/ 2147483646 h 7296"/>
                <a:gd name="T52" fmla="*/ 2147483646 w 32307"/>
                <a:gd name="T53" fmla="*/ 2147483646 h 7296"/>
                <a:gd name="T54" fmla="*/ 2147483646 w 32307"/>
                <a:gd name="T55" fmla="*/ 2147483646 h 7296"/>
                <a:gd name="T56" fmla="*/ 2147483646 w 32307"/>
                <a:gd name="T57" fmla="*/ 2147483646 h 7296"/>
                <a:gd name="T58" fmla="*/ 2147483646 w 32307"/>
                <a:gd name="T59" fmla="*/ 2147483646 h 7296"/>
                <a:gd name="T60" fmla="*/ 2147483646 w 32307"/>
                <a:gd name="T61" fmla="*/ 2147483646 h 7296"/>
                <a:gd name="T62" fmla="*/ 2147483646 w 32307"/>
                <a:gd name="T63" fmla="*/ 2147483646 h 7296"/>
                <a:gd name="T64" fmla="*/ 2147483646 w 32307"/>
                <a:gd name="T65" fmla="*/ 2147483646 h 7296"/>
                <a:gd name="T66" fmla="*/ 2147483646 w 32307"/>
                <a:gd name="T67" fmla="*/ 2147483646 h 7296"/>
                <a:gd name="T68" fmla="*/ 2147483646 w 32307"/>
                <a:gd name="T69" fmla="*/ 2147483646 h 7296"/>
                <a:gd name="T70" fmla="*/ 2147483646 w 32307"/>
                <a:gd name="T71" fmla="*/ 2147483646 h 7296"/>
                <a:gd name="T72" fmla="*/ 2147483646 w 32307"/>
                <a:gd name="T73" fmla="*/ 2147483646 h 7296"/>
                <a:gd name="T74" fmla="*/ 2147483646 w 32307"/>
                <a:gd name="T75" fmla="*/ 2147483646 h 7296"/>
                <a:gd name="T76" fmla="*/ 2147483646 w 32307"/>
                <a:gd name="T77" fmla="*/ 2147483646 h 7296"/>
                <a:gd name="T78" fmla="*/ 2147483646 w 32307"/>
                <a:gd name="T79" fmla="*/ 2147483646 h 7296"/>
                <a:gd name="T80" fmla="*/ 2147483646 w 32307"/>
                <a:gd name="T81" fmla="*/ 2147483646 h 7296"/>
                <a:gd name="T82" fmla="*/ 2147483646 w 32307"/>
                <a:gd name="T83" fmla="*/ 2147483646 h 7296"/>
                <a:gd name="T84" fmla="*/ 2147483646 w 32307"/>
                <a:gd name="T85" fmla="*/ 2147483646 h 7296"/>
                <a:gd name="T86" fmla="*/ 2147483646 w 32307"/>
                <a:gd name="T87" fmla="*/ 2147483646 h 7296"/>
                <a:gd name="T88" fmla="*/ 2147483646 w 32307"/>
                <a:gd name="T89" fmla="*/ 2147483646 h 7296"/>
                <a:gd name="T90" fmla="*/ 2147483646 w 32307"/>
                <a:gd name="T91" fmla="*/ 2147483646 h 7296"/>
                <a:gd name="T92" fmla="*/ 2147483646 w 32307"/>
                <a:gd name="T93" fmla="*/ 2147483646 h 7296"/>
                <a:gd name="T94" fmla="*/ 2147483646 w 32307"/>
                <a:gd name="T95" fmla="*/ 2147483646 h 7296"/>
                <a:gd name="T96" fmla="*/ 2147483646 w 32307"/>
                <a:gd name="T97" fmla="*/ 2147483646 h 7296"/>
                <a:gd name="T98" fmla="*/ 2147483646 w 32307"/>
                <a:gd name="T99" fmla="*/ 2147483646 h 7296"/>
                <a:gd name="T100" fmla="*/ 2147483646 w 32307"/>
                <a:gd name="T101" fmla="*/ 2147483646 h 7296"/>
                <a:gd name="T102" fmla="*/ 2147483646 w 32307"/>
                <a:gd name="T103" fmla="*/ 2147483646 h 7296"/>
                <a:gd name="T104" fmla="*/ 2147483646 w 32307"/>
                <a:gd name="T105" fmla="*/ 2147483646 h 7296"/>
                <a:gd name="T106" fmla="*/ 2147483646 w 32307"/>
                <a:gd name="T107" fmla="*/ 2147483646 h 7296"/>
                <a:gd name="T108" fmla="*/ 2147483646 w 32307"/>
                <a:gd name="T109" fmla="*/ 0 h 72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307" h="7296">
                  <a:moveTo>
                    <a:pt x="32097" y="5676"/>
                  </a:moveTo>
                  <a:lnTo>
                    <a:pt x="32116" y="5695"/>
                  </a:lnTo>
                  <a:lnTo>
                    <a:pt x="32116" y="5771"/>
                  </a:lnTo>
                  <a:lnTo>
                    <a:pt x="32135" y="5790"/>
                  </a:lnTo>
                  <a:lnTo>
                    <a:pt x="32154" y="5809"/>
                  </a:lnTo>
                  <a:lnTo>
                    <a:pt x="32173" y="5828"/>
                  </a:lnTo>
                  <a:lnTo>
                    <a:pt x="32173" y="5847"/>
                  </a:lnTo>
                  <a:lnTo>
                    <a:pt x="32192" y="5867"/>
                  </a:lnTo>
                  <a:lnTo>
                    <a:pt x="32192" y="5885"/>
                  </a:lnTo>
                  <a:lnTo>
                    <a:pt x="32192" y="5904"/>
                  </a:lnTo>
                  <a:lnTo>
                    <a:pt x="32192" y="5923"/>
                  </a:lnTo>
                  <a:lnTo>
                    <a:pt x="32173" y="5923"/>
                  </a:lnTo>
                  <a:lnTo>
                    <a:pt x="32173" y="5943"/>
                  </a:lnTo>
                  <a:lnTo>
                    <a:pt x="32173" y="5962"/>
                  </a:lnTo>
                  <a:lnTo>
                    <a:pt x="32173" y="5981"/>
                  </a:lnTo>
                  <a:lnTo>
                    <a:pt x="32192" y="6095"/>
                  </a:lnTo>
                  <a:lnTo>
                    <a:pt x="32192" y="6114"/>
                  </a:lnTo>
                  <a:lnTo>
                    <a:pt x="32249" y="6171"/>
                  </a:lnTo>
                  <a:lnTo>
                    <a:pt x="32268" y="6190"/>
                  </a:lnTo>
                  <a:lnTo>
                    <a:pt x="32287" y="6209"/>
                  </a:lnTo>
                  <a:lnTo>
                    <a:pt x="32306" y="6209"/>
                  </a:lnTo>
                  <a:lnTo>
                    <a:pt x="32306" y="6228"/>
                  </a:lnTo>
                  <a:lnTo>
                    <a:pt x="32306" y="6266"/>
                  </a:lnTo>
                  <a:lnTo>
                    <a:pt x="32287" y="6285"/>
                  </a:lnTo>
                  <a:lnTo>
                    <a:pt x="32287" y="6324"/>
                  </a:lnTo>
                  <a:lnTo>
                    <a:pt x="32287" y="6343"/>
                  </a:lnTo>
                  <a:lnTo>
                    <a:pt x="32268" y="6343"/>
                  </a:lnTo>
                  <a:lnTo>
                    <a:pt x="32249" y="6343"/>
                  </a:lnTo>
                  <a:lnTo>
                    <a:pt x="32230" y="6362"/>
                  </a:lnTo>
                  <a:lnTo>
                    <a:pt x="32230" y="6380"/>
                  </a:lnTo>
                  <a:lnTo>
                    <a:pt x="32230" y="6400"/>
                  </a:lnTo>
                  <a:lnTo>
                    <a:pt x="32192" y="6400"/>
                  </a:lnTo>
                  <a:lnTo>
                    <a:pt x="32116" y="6457"/>
                  </a:lnTo>
                  <a:lnTo>
                    <a:pt x="32058" y="6514"/>
                  </a:lnTo>
                  <a:lnTo>
                    <a:pt x="32040" y="6514"/>
                  </a:lnTo>
                  <a:lnTo>
                    <a:pt x="32040" y="6476"/>
                  </a:lnTo>
                  <a:lnTo>
                    <a:pt x="32001" y="6438"/>
                  </a:lnTo>
                  <a:lnTo>
                    <a:pt x="31982" y="6419"/>
                  </a:lnTo>
                  <a:lnTo>
                    <a:pt x="31925" y="6419"/>
                  </a:lnTo>
                  <a:lnTo>
                    <a:pt x="31906" y="6419"/>
                  </a:lnTo>
                  <a:lnTo>
                    <a:pt x="31811" y="6324"/>
                  </a:lnTo>
                  <a:lnTo>
                    <a:pt x="31773" y="6343"/>
                  </a:lnTo>
                  <a:lnTo>
                    <a:pt x="31754" y="6362"/>
                  </a:lnTo>
                  <a:lnTo>
                    <a:pt x="31735" y="6343"/>
                  </a:lnTo>
                  <a:lnTo>
                    <a:pt x="31696" y="6304"/>
                  </a:lnTo>
                  <a:lnTo>
                    <a:pt x="31659" y="6304"/>
                  </a:lnTo>
                  <a:lnTo>
                    <a:pt x="31601" y="6324"/>
                  </a:lnTo>
                  <a:lnTo>
                    <a:pt x="31582" y="6324"/>
                  </a:lnTo>
                  <a:lnTo>
                    <a:pt x="31563" y="6324"/>
                  </a:lnTo>
                  <a:lnTo>
                    <a:pt x="31544" y="6343"/>
                  </a:lnTo>
                  <a:lnTo>
                    <a:pt x="31525" y="6343"/>
                  </a:lnTo>
                  <a:lnTo>
                    <a:pt x="31525" y="6362"/>
                  </a:lnTo>
                  <a:lnTo>
                    <a:pt x="31449" y="6380"/>
                  </a:lnTo>
                  <a:lnTo>
                    <a:pt x="31449" y="6400"/>
                  </a:lnTo>
                  <a:lnTo>
                    <a:pt x="31125" y="6666"/>
                  </a:lnTo>
                  <a:lnTo>
                    <a:pt x="31125" y="6724"/>
                  </a:lnTo>
                  <a:lnTo>
                    <a:pt x="31125" y="6761"/>
                  </a:lnTo>
                  <a:lnTo>
                    <a:pt x="31201" y="6838"/>
                  </a:lnTo>
                  <a:lnTo>
                    <a:pt x="31201" y="6914"/>
                  </a:lnTo>
                  <a:lnTo>
                    <a:pt x="31201" y="6952"/>
                  </a:lnTo>
                  <a:lnTo>
                    <a:pt x="31201" y="6990"/>
                  </a:lnTo>
                  <a:lnTo>
                    <a:pt x="31201" y="7009"/>
                  </a:lnTo>
                  <a:lnTo>
                    <a:pt x="31183" y="7028"/>
                  </a:lnTo>
                  <a:lnTo>
                    <a:pt x="31163" y="7028"/>
                  </a:lnTo>
                  <a:lnTo>
                    <a:pt x="31144" y="7066"/>
                  </a:lnTo>
                  <a:lnTo>
                    <a:pt x="31144" y="7086"/>
                  </a:lnTo>
                  <a:lnTo>
                    <a:pt x="31163" y="7105"/>
                  </a:lnTo>
                  <a:lnTo>
                    <a:pt x="31163" y="7123"/>
                  </a:lnTo>
                  <a:lnTo>
                    <a:pt x="31163" y="7142"/>
                  </a:lnTo>
                  <a:lnTo>
                    <a:pt x="31144" y="7142"/>
                  </a:lnTo>
                  <a:lnTo>
                    <a:pt x="31106" y="7142"/>
                  </a:lnTo>
                  <a:lnTo>
                    <a:pt x="31087" y="7142"/>
                  </a:lnTo>
                  <a:lnTo>
                    <a:pt x="31068" y="7162"/>
                  </a:lnTo>
                  <a:lnTo>
                    <a:pt x="31030" y="7219"/>
                  </a:lnTo>
                  <a:lnTo>
                    <a:pt x="31011" y="7238"/>
                  </a:lnTo>
                  <a:lnTo>
                    <a:pt x="30916" y="7295"/>
                  </a:lnTo>
                  <a:lnTo>
                    <a:pt x="30897" y="7295"/>
                  </a:lnTo>
                  <a:lnTo>
                    <a:pt x="30878" y="7276"/>
                  </a:lnTo>
                  <a:lnTo>
                    <a:pt x="30858" y="7276"/>
                  </a:lnTo>
                  <a:lnTo>
                    <a:pt x="30858" y="7257"/>
                  </a:lnTo>
                  <a:lnTo>
                    <a:pt x="30858" y="7276"/>
                  </a:lnTo>
                  <a:lnTo>
                    <a:pt x="30839" y="7276"/>
                  </a:lnTo>
                  <a:lnTo>
                    <a:pt x="30820" y="7257"/>
                  </a:lnTo>
                  <a:lnTo>
                    <a:pt x="30802" y="7257"/>
                  </a:lnTo>
                  <a:lnTo>
                    <a:pt x="30782" y="7257"/>
                  </a:lnTo>
                  <a:lnTo>
                    <a:pt x="30782" y="7238"/>
                  </a:lnTo>
                  <a:lnTo>
                    <a:pt x="30820" y="7162"/>
                  </a:lnTo>
                  <a:lnTo>
                    <a:pt x="30820" y="7123"/>
                  </a:lnTo>
                  <a:lnTo>
                    <a:pt x="30839" y="7105"/>
                  </a:lnTo>
                  <a:lnTo>
                    <a:pt x="30858" y="7086"/>
                  </a:lnTo>
                  <a:lnTo>
                    <a:pt x="30878" y="7086"/>
                  </a:lnTo>
                  <a:lnTo>
                    <a:pt x="30897" y="7066"/>
                  </a:lnTo>
                  <a:lnTo>
                    <a:pt x="30916" y="7066"/>
                  </a:lnTo>
                  <a:lnTo>
                    <a:pt x="30934" y="7047"/>
                  </a:lnTo>
                  <a:lnTo>
                    <a:pt x="30954" y="7028"/>
                  </a:lnTo>
                  <a:lnTo>
                    <a:pt x="30954" y="6990"/>
                  </a:lnTo>
                  <a:lnTo>
                    <a:pt x="30973" y="6971"/>
                  </a:lnTo>
                  <a:lnTo>
                    <a:pt x="30973" y="6952"/>
                  </a:lnTo>
                  <a:lnTo>
                    <a:pt x="30973" y="6914"/>
                  </a:lnTo>
                  <a:lnTo>
                    <a:pt x="30973" y="6895"/>
                  </a:lnTo>
                  <a:lnTo>
                    <a:pt x="30973" y="6876"/>
                  </a:lnTo>
                  <a:lnTo>
                    <a:pt x="30992" y="6876"/>
                  </a:lnTo>
                  <a:lnTo>
                    <a:pt x="30973" y="6838"/>
                  </a:lnTo>
                  <a:lnTo>
                    <a:pt x="30916" y="6761"/>
                  </a:lnTo>
                  <a:lnTo>
                    <a:pt x="30916" y="6724"/>
                  </a:lnTo>
                  <a:lnTo>
                    <a:pt x="30916" y="6705"/>
                  </a:lnTo>
                  <a:lnTo>
                    <a:pt x="30934" y="6705"/>
                  </a:lnTo>
                  <a:lnTo>
                    <a:pt x="30954" y="6685"/>
                  </a:lnTo>
                  <a:lnTo>
                    <a:pt x="30954" y="6666"/>
                  </a:lnTo>
                  <a:lnTo>
                    <a:pt x="30934" y="6629"/>
                  </a:lnTo>
                  <a:lnTo>
                    <a:pt x="30916" y="6609"/>
                  </a:lnTo>
                  <a:lnTo>
                    <a:pt x="30916" y="6590"/>
                  </a:lnTo>
                  <a:lnTo>
                    <a:pt x="30897" y="6514"/>
                  </a:lnTo>
                  <a:lnTo>
                    <a:pt x="30897" y="6495"/>
                  </a:lnTo>
                  <a:lnTo>
                    <a:pt x="30878" y="6457"/>
                  </a:lnTo>
                  <a:lnTo>
                    <a:pt x="30878" y="6438"/>
                  </a:lnTo>
                  <a:lnTo>
                    <a:pt x="30878" y="6419"/>
                  </a:lnTo>
                  <a:lnTo>
                    <a:pt x="30934" y="6419"/>
                  </a:lnTo>
                  <a:lnTo>
                    <a:pt x="30934" y="6400"/>
                  </a:lnTo>
                  <a:lnTo>
                    <a:pt x="30954" y="6380"/>
                  </a:lnTo>
                  <a:lnTo>
                    <a:pt x="30954" y="6362"/>
                  </a:lnTo>
                  <a:lnTo>
                    <a:pt x="30973" y="6362"/>
                  </a:lnTo>
                  <a:lnTo>
                    <a:pt x="31011" y="6362"/>
                  </a:lnTo>
                  <a:lnTo>
                    <a:pt x="31030" y="6362"/>
                  </a:lnTo>
                  <a:lnTo>
                    <a:pt x="31030" y="6343"/>
                  </a:lnTo>
                  <a:lnTo>
                    <a:pt x="31030" y="6324"/>
                  </a:lnTo>
                  <a:lnTo>
                    <a:pt x="31049" y="6304"/>
                  </a:lnTo>
                  <a:lnTo>
                    <a:pt x="31030" y="6285"/>
                  </a:lnTo>
                  <a:lnTo>
                    <a:pt x="31049" y="6285"/>
                  </a:lnTo>
                  <a:lnTo>
                    <a:pt x="31049" y="6266"/>
                  </a:lnTo>
                  <a:lnTo>
                    <a:pt x="31068" y="6248"/>
                  </a:lnTo>
                  <a:lnTo>
                    <a:pt x="31068" y="6228"/>
                  </a:lnTo>
                  <a:lnTo>
                    <a:pt x="31068" y="6190"/>
                  </a:lnTo>
                  <a:lnTo>
                    <a:pt x="31049" y="6171"/>
                  </a:lnTo>
                  <a:lnTo>
                    <a:pt x="31049" y="6152"/>
                  </a:lnTo>
                  <a:lnTo>
                    <a:pt x="31049" y="6133"/>
                  </a:lnTo>
                  <a:lnTo>
                    <a:pt x="31049" y="6114"/>
                  </a:lnTo>
                  <a:lnTo>
                    <a:pt x="31068" y="6114"/>
                  </a:lnTo>
                  <a:lnTo>
                    <a:pt x="31087" y="6114"/>
                  </a:lnTo>
                  <a:lnTo>
                    <a:pt x="31087" y="6095"/>
                  </a:lnTo>
                  <a:lnTo>
                    <a:pt x="31087" y="6076"/>
                  </a:lnTo>
                  <a:lnTo>
                    <a:pt x="31087" y="6057"/>
                  </a:lnTo>
                  <a:lnTo>
                    <a:pt x="31106" y="6057"/>
                  </a:lnTo>
                  <a:lnTo>
                    <a:pt x="31125" y="6038"/>
                  </a:lnTo>
                  <a:lnTo>
                    <a:pt x="31125" y="6019"/>
                  </a:lnTo>
                  <a:lnTo>
                    <a:pt x="31125" y="5999"/>
                  </a:lnTo>
                  <a:lnTo>
                    <a:pt x="31125" y="5943"/>
                  </a:lnTo>
                  <a:lnTo>
                    <a:pt x="31125" y="5923"/>
                  </a:lnTo>
                  <a:lnTo>
                    <a:pt x="31106" y="5885"/>
                  </a:lnTo>
                  <a:lnTo>
                    <a:pt x="31106" y="5867"/>
                  </a:lnTo>
                  <a:lnTo>
                    <a:pt x="31125" y="5847"/>
                  </a:lnTo>
                  <a:lnTo>
                    <a:pt x="31144" y="5847"/>
                  </a:lnTo>
                  <a:lnTo>
                    <a:pt x="31125" y="5828"/>
                  </a:lnTo>
                  <a:lnTo>
                    <a:pt x="31144" y="5790"/>
                  </a:lnTo>
                  <a:lnTo>
                    <a:pt x="31144" y="5771"/>
                  </a:lnTo>
                  <a:lnTo>
                    <a:pt x="31144" y="5752"/>
                  </a:lnTo>
                  <a:lnTo>
                    <a:pt x="31163" y="5752"/>
                  </a:lnTo>
                  <a:lnTo>
                    <a:pt x="31163" y="5733"/>
                  </a:lnTo>
                  <a:lnTo>
                    <a:pt x="31125" y="5695"/>
                  </a:lnTo>
                  <a:lnTo>
                    <a:pt x="31106" y="5695"/>
                  </a:lnTo>
                  <a:lnTo>
                    <a:pt x="31106" y="5676"/>
                  </a:lnTo>
                  <a:lnTo>
                    <a:pt x="31106" y="5638"/>
                  </a:lnTo>
                  <a:lnTo>
                    <a:pt x="31087" y="5619"/>
                  </a:lnTo>
                  <a:lnTo>
                    <a:pt x="31068" y="5600"/>
                  </a:lnTo>
                  <a:lnTo>
                    <a:pt x="31049" y="5562"/>
                  </a:lnTo>
                  <a:lnTo>
                    <a:pt x="31125" y="5447"/>
                  </a:lnTo>
                  <a:lnTo>
                    <a:pt x="31125" y="5409"/>
                  </a:lnTo>
                  <a:lnTo>
                    <a:pt x="31144" y="5409"/>
                  </a:lnTo>
                  <a:lnTo>
                    <a:pt x="31163" y="5428"/>
                  </a:lnTo>
                  <a:lnTo>
                    <a:pt x="31220" y="5447"/>
                  </a:lnTo>
                  <a:lnTo>
                    <a:pt x="31239" y="5447"/>
                  </a:lnTo>
                  <a:lnTo>
                    <a:pt x="31315" y="5390"/>
                  </a:lnTo>
                  <a:lnTo>
                    <a:pt x="31335" y="5371"/>
                  </a:lnTo>
                  <a:lnTo>
                    <a:pt x="31354" y="5371"/>
                  </a:lnTo>
                  <a:lnTo>
                    <a:pt x="31373" y="5371"/>
                  </a:lnTo>
                  <a:lnTo>
                    <a:pt x="31449" y="5409"/>
                  </a:lnTo>
                  <a:lnTo>
                    <a:pt x="31468" y="5390"/>
                  </a:lnTo>
                  <a:lnTo>
                    <a:pt x="31487" y="5390"/>
                  </a:lnTo>
                  <a:lnTo>
                    <a:pt x="31506" y="5352"/>
                  </a:lnTo>
                  <a:lnTo>
                    <a:pt x="31525" y="5352"/>
                  </a:lnTo>
                  <a:lnTo>
                    <a:pt x="31544" y="5352"/>
                  </a:lnTo>
                  <a:lnTo>
                    <a:pt x="31640" y="5390"/>
                  </a:lnTo>
                  <a:lnTo>
                    <a:pt x="31659" y="5390"/>
                  </a:lnTo>
                  <a:lnTo>
                    <a:pt x="31677" y="5390"/>
                  </a:lnTo>
                  <a:lnTo>
                    <a:pt x="31696" y="5390"/>
                  </a:lnTo>
                  <a:lnTo>
                    <a:pt x="31716" y="5409"/>
                  </a:lnTo>
                  <a:lnTo>
                    <a:pt x="31754" y="5428"/>
                  </a:lnTo>
                  <a:lnTo>
                    <a:pt x="31792" y="5466"/>
                  </a:lnTo>
                  <a:lnTo>
                    <a:pt x="31811" y="5486"/>
                  </a:lnTo>
                  <a:lnTo>
                    <a:pt x="31868" y="5505"/>
                  </a:lnTo>
                  <a:lnTo>
                    <a:pt x="31887" y="5505"/>
                  </a:lnTo>
                  <a:lnTo>
                    <a:pt x="31906" y="5523"/>
                  </a:lnTo>
                  <a:lnTo>
                    <a:pt x="31925" y="5562"/>
                  </a:lnTo>
                  <a:lnTo>
                    <a:pt x="31944" y="5562"/>
                  </a:lnTo>
                  <a:lnTo>
                    <a:pt x="31944" y="5581"/>
                  </a:lnTo>
                  <a:lnTo>
                    <a:pt x="31963" y="5581"/>
                  </a:lnTo>
                  <a:lnTo>
                    <a:pt x="32001" y="5581"/>
                  </a:lnTo>
                  <a:lnTo>
                    <a:pt x="32040" y="5581"/>
                  </a:lnTo>
                  <a:lnTo>
                    <a:pt x="32040" y="5600"/>
                  </a:lnTo>
                  <a:lnTo>
                    <a:pt x="32040" y="5619"/>
                  </a:lnTo>
                  <a:lnTo>
                    <a:pt x="32058" y="5638"/>
                  </a:lnTo>
                  <a:lnTo>
                    <a:pt x="32058" y="5657"/>
                  </a:lnTo>
                  <a:lnTo>
                    <a:pt x="32077" y="5657"/>
                  </a:lnTo>
                  <a:lnTo>
                    <a:pt x="32097" y="5657"/>
                  </a:lnTo>
                  <a:lnTo>
                    <a:pt x="32097" y="5676"/>
                  </a:lnTo>
                  <a:close/>
                  <a:moveTo>
                    <a:pt x="23506" y="7105"/>
                  </a:moveTo>
                  <a:lnTo>
                    <a:pt x="23487" y="7066"/>
                  </a:lnTo>
                  <a:lnTo>
                    <a:pt x="23506" y="7028"/>
                  </a:lnTo>
                  <a:lnTo>
                    <a:pt x="23525" y="7009"/>
                  </a:lnTo>
                  <a:lnTo>
                    <a:pt x="23544" y="7028"/>
                  </a:lnTo>
                  <a:lnTo>
                    <a:pt x="23544" y="7047"/>
                  </a:lnTo>
                  <a:lnTo>
                    <a:pt x="23544" y="7066"/>
                  </a:lnTo>
                  <a:lnTo>
                    <a:pt x="23544" y="7086"/>
                  </a:lnTo>
                  <a:lnTo>
                    <a:pt x="23544" y="7105"/>
                  </a:lnTo>
                  <a:lnTo>
                    <a:pt x="23525" y="7105"/>
                  </a:lnTo>
                  <a:lnTo>
                    <a:pt x="23506" y="7105"/>
                  </a:lnTo>
                  <a:close/>
                  <a:moveTo>
                    <a:pt x="25125" y="6933"/>
                  </a:moveTo>
                  <a:lnTo>
                    <a:pt x="25125" y="6952"/>
                  </a:lnTo>
                  <a:lnTo>
                    <a:pt x="25144" y="6971"/>
                  </a:lnTo>
                  <a:lnTo>
                    <a:pt x="25125" y="6971"/>
                  </a:lnTo>
                  <a:lnTo>
                    <a:pt x="25106" y="6990"/>
                  </a:lnTo>
                  <a:lnTo>
                    <a:pt x="25106" y="6971"/>
                  </a:lnTo>
                  <a:lnTo>
                    <a:pt x="25106" y="6990"/>
                  </a:lnTo>
                  <a:lnTo>
                    <a:pt x="25068" y="6971"/>
                  </a:lnTo>
                  <a:lnTo>
                    <a:pt x="25049" y="6952"/>
                  </a:lnTo>
                  <a:lnTo>
                    <a:pt x="25030" y="6971"/>
                  </a:lnTo>
                  <a:lnTo>
                    <a:pt x="25011" y="6971"/>
                  </a:lnTo>
                  <a:lnTo>
                    <a:pt x="24991" y="6990"/>
                  </a:lnTo>
                  <a:lnTo>
                    <a:pt x="24972" y="6990"/>
                  </a:lnTo>
                  <a:lnTo>
                    <a:pt x="24954" y="6990"/>
                  </a:lnTo>
                  <a:lnTo>
                    <a:pt x="24972" y="6971"/>
                  </a:lnTo>
                  <a:lnTo>
                    <a:pt x="24991" y="6952"/>
                  </a:lnTo>
                  <a:lnTo>
                    <a:pt x="25011" y="6933"/>
                  </a:lnTo>
                  <a:lnTo>
                    <a:pt x="25030" y="6933"/>
                  </a:lnTo>
                  <a:lnTo>
                    <a:pt x="25030" y="6914"/>
                  </a:lnTo>
                  <a:lnTo>
                    <a:pt x="25049" y="6914"/>
                  </a:lnTo>
                  <a:lnTo>
                    <a:pt x="25068" y="6914"/>
                  </a:lnTo>
                  <a:lnTo>
                    <a:pt x="25087" y="6914"/>
                  </a:lnTo>
                  <a:lnTo>
                    <a:pt x="25087" y="6933"/>
                  </a:lnTo>
                  <a:lnTo>
                    <a:pt x="25106" y="6933"/>
                  </a:lnTo>
                  <a:lnTo>
                    <a:pt x="25125" y="6933"/>
                  </a:lnTo>
                  <a:close/>
                  <a:moveTo>
                    <a:pt x="191" y="742"/>
                  </a:moveTo>
                  <a:lnTo>
                    <a:pt x="210" y="762"/>
                  </a:lnTo>
                  <a:lnTo>
                    <a:pt x="191" y="781"/>
                  </a:lnTo>
                  <a:lnTo>
                    <a:pt x="152" y="800"/>
                  </a:lnTo>
                  <a:lnTo>
                    <a:pt x="133" y="800"/>
                  </a:lnTo>
                  <a:lnTo>
                    <a:pt x="115" y="800"/>
                  </a:lnTo>
                  <a:lnTo>
                    <a:pt x="96" y="800"/>
                  </a:lnTo>
                  <a:lnTo>
                    <a:pt x="96" y="818"/>
                  </a:lnTo>
                  <a:lnTo>
                    <a:pt x="76" y="818"/>
                  </a:lnTo>
                  <a:lnTo>
                    <a:pt x="57" y="818"/>
                  </a:lnTo>
                  <a:lnTo>
                    <a:pt x="57" y="838"/>
                  </a:lnTo>
                  <a:lnTo>
                    <a:pt x="38" y="838"/>
                  </a:lnTo>
                  <a:lnTo>
                    <a:pt x="38" y="857"/>
                  </a:lnTo>
                  <a:lnTo>
                    <a:pt x="19" y="857"/>
                  </a:lnTo>
                  <a:lnTo>
                    <a:pt x="19" y="838"/>
                  </a:lnTo>
                  <a:lnTo>
                    <a:pt x="0" y="838"/>
                  </a:lnTo>
                  <a:lnTo>
                    <a:pt x="19" y="838"/>
                  </a:lnTo>
                  <a:lnTo>
                    <a:pt x="19" y="818"/>
                  </a:lnTo>
                  <a:lnTo>
                    <a:pt x="38" y="762"/>
                  </a:lnTo>
                  <a:lnTo>
                    <a:pt x="38" y="742"/>
                  </a:lnTo>
                  <a:lnTo>
                    <a:pt x="57" y="723"/>
                  </a:lnTo>
                  <a:lnTo>
                    <a:pt x="76" y="723"/>
                  </a:lnTo>
                  <a:lnTo>
                    <a:pt x="133" y="742"/>
                  </a:lnTo>
                  <a:lnTo>
                    <a:pt x="152" y="762"/>
                  </a:lnTo>
                  <a:lnTo>
                    <a:pt x="172" y="762"/>
                  </a:lnTo>
                  <a:lnTo>
                    <a:pt x="191" y="742"/>
                  </a:lnTo>
                  <a:close/>
                  <a:moveTo>
                    <a:pt x="3276" y="171"/>
                  </a:moveTo>
                  <a:lnTo>
                    <a:pt x="3276" y="171"/>
                  </a:lnTo>
                  <a:close/>
                  <a:moveTo>
                    <a:pt x="24211" y="76"/>
                  </a:moveTo>
                  <a:lnTo>
                    <a:pt x="24192" y="76"/>
                  </a:lnTo>
                  <a:lnTo>
                    <a:pt x="24211" y="76"/>
                  </a:lnTo>
                  <a:close/>
                  <a:moveTo>
                    <a:pt x="24039" y="0"/>
                  </a:moveTo>
                  <a:lnTo>
                    <a:pt x="24058" y="0"/>
                  </a:lnTo>
                  <a:lnTo>
                    <a:pt x="2403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EA3B67B-D0F8-D04E-BFFF-E7FBEA5E5791}"/>
                </a:ext>
              </a:extLst>
            </p:cNvPr>
            <p:cNvGrpSpPr/>
            <p:nvPr/>
          </p:nvGrpSpPr>
          <p:grpSpPr>
            <a:xfrm>
              <a:off x="9525000" y="422275"/>
              <a:ext cx="2947988" cy="7364413"/>
              <a:chOff x="9525000" y="422275"/>
              <a:chExt cx="2947988" cy="7364413"/>
            </a:xfrm>
          </p:grpSpPr>
          <p:grpSp>
            <p:nvGrpSpPr>
              <p:cNvPr id="22535" name="Group 2">
                <a:extLst>
                  <a:ext uri="{FF2B5EF4-FFF2-40B4-BE49-F238E27FC236}">
                    <a16:creationId xmlns:a16="http://schemas.microsoft.com/office/drawing/2014/main" id="{0B9967DB-9442-1A4B-9779-A541BF9A34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31438" y="422275"/>
                <a:ext cx="1368425" cy="7364413"/>
                <a:chOff x="10231438" y="422275"/>
                <a:chExt cx="1368425" cy="7364413"/>
              </a:xfrm>
            </p:grpSpPr>
            <p:sp>
              <p:nvSpPr>
                <p:cNvPr id="22555" name="Freeform 7">
                  <a:extLst>
                    <a:ext uri="{FF2B5EF4-FFF2-40B4-BE49-F238E27FC236}">
                      <a16:creationId xmlns:a16="http://schemas.microsoft.com/office/drawing/2014/main" id="{A80759BE-796D-E84D-BBAB-B622E3E71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14075" y="422275"/>
                  <a:ext cx="212725" cy="261938"/>
                </a:xfrm>
                <a:custGeom>
                  <a:avLst/>
                  <a:gdLst>
                    <a:gd name="T0" fmla="*/ 2147483646 w 1183"/>
                    <a:gd name="T1" fmla="*/ 2147483646 h 1449"/>
                    <a:gd name="T2" fmla="*/ 2147483646 w 1183"/>
                    <a:gd name="T3" fmla="*/ 2147483646 h 1449"/>
                    <a:gd name="T4" fmla="*/ 2147483646 w 1183"/>
                    <a:gd name="T5" fmla="*/ 2147483646 h 1449"/>
                    <a:gd name="T6" fmla="*/ 2147483646 w 1183"/>
                    <a:gd name="T7" fmla="*/ 2147483646 h 1449"/>
                    <a:gd name="T8" fmla="*/ 2147483646 w 1183"/>
                    <a:gd name="T9" fmla="*/ 2147483646 h 1449"/>
                    <a:gd name="T10" fmla="*/ 2147483646 w 1183"/>
                    <a:gd name="T11" fmla="*/ 2147483646 h 1449"/>
                    <a:gd name="T12" fmla="*/ 2147483646 w 1183"/>
                    <a:gd name="T13" fmla="*/ 2147483646 h 1449"/>
                    <a:gd name="T14" fmla="*/ 2147483646 w 1183"/>
                    <a:gd name="T15" fmla="*/ 2147483646 h 1449"/>
                    <a:gd name="T16" fmla="*/ 2147483646 w 1183"/>
                    <a:gd name="T17" fmla="*/ 2147483646 h 1449"/>
                    <a:gd name="T18" fmla="*/ 2147483646 w 1183"/>
                    <a:gd name="T19" fmla="*/ 2147483646 h 1449"/>
                    <a:gd name="T20" fmla="*/ 2147483646 w 1183"/>
                    <a:gd name="T21" fmla="*/ 2147483646 h 1449"/>
                    <a:gd name="T22" fmla="*/ 2147483646 w 1183"/>
                    <a:gd name="T23" fmla="*/ 2147483646 h 1449"/>
                    <a:gd name="T24" fmla="*/ 2147483646 w 1183"/>
                    <a:gd name="T25" fmla="*/ 2147483646 h 1449"/>
                    <a:gd name="T26" fmla="*/ 2147483646 w 1183"/>
                    <a:gd name="T27" fmla="*/ 2147483646 h 1449"/>
                    <a:gd name="T28" fmla="*/ 2147483646 w 1183"/>
                    <a:gd name="T29" fmla="*/ 2147483646 h 1449"/>
                    <a:gd name="T30" fmla="*/ 2147483646 w 1183"/>
                    <a:gd name="T31" fmla="*/ 2147483646 h 1449"/>
                    <a:gd name="T32" fmla="*/ 2147483646 w 1183"/>
                    <a:gd name="T33" fmla="*/ 2147483646 h 1449"/>
                    <a:gd name="T34" fmla="*/ 2147483646 w 1183"/>
                    <a:gd name="T35" fmla="*/ 2147483646 h 1449"/>
                    <a:gd name="T36" fmla="*/ 2147483646 w 1183"/>
                    <a:gd name="T37" fmla="*/ 2147483646 h 1449"/>
                    <a:gd name="T38" fmla="*/ 2147483646 w 1183"/>
                    <a:gd name="T39" fmla="*/ 2147483646 h 1449"/>
                    <a:gd name="T40" fmla="*/ 2147483646 w 1183"/>
                    <a:gd name="T41" fmla="*/ 2147483646 h 1449"/>
                    <a:gd name="T42" fmla="*/ 2147483646 w 1183"/>
                    <a:gd name="T43" fmla="*/ 2147483646 h 1449"/>
                    <a:gd name="T44" fmla="*/ 2147483646 w 1183"/>
                    <a:gd name="T45" fmla="*/ 2147483646 h 1449"/>
                    <a:gd name="T46" fmla="*/ 2147483646 w 1183"/>
                    <a:gd name="T47" fmla="*/ 2147483646 h 1449"/>
                    <a:gd name="T48" fmla="*/ 2147483646 w 1183"/>
                    <a:gd name="T49" fmla="*/ 2147483646 h 1449"/>
                    <a:gd name="T50" fmla="*/ 2147483646 w 1183"/>
                    <a:gd name="T51" fmla="*/ 2147483646 h 1449"/>
                    <a:gd name="T52" fmla="*/ 2147483646 w 1183"/>
                    <a:gd name="T53" fmla="*/ 2147483646 h 1449"/>
                    <a:gd name="T54" fmla="*/ 2147483646 w 1183"/>
                    <a:gd name="T55" fmla="*/ 2147483646 h 1449"/>
                    <a:gd name="T56" fmla="*/ 2147483646 w 1183"/>
                    <a:gd name="T57" fmla="*/ 2147483646 h 1449"/>
                    <a:gd name="T58" fmla="*/ 2147483646 w 1183"/>
                    <a:gd name="T59" fmla="*/ 2147483646 h 1449"/>
                    <a:gd name="T60" fmla="*/ 2147483646 w 1183"/>
                    <a:gd name="T61" fmla="*/ 2147483646 h 1449"/>
                    <a:gd name="T62" fmla="*/ 2147483646 w 1183"/>
                    <a:gd name="T63" fmla="*/ 2147483646 h 1449"/>
                    <a:gd name="T64" fmla="*/ 2147483646 w 1183"/>
                    <a:gd name="T65" fmla="*/ 2147483646 h 1449"/>
                    <a:gd name="T66" fmla="*/ 2147483646 w 1183"/>
                    <a:gd name="T67" fmla="*/ 2147483646 h 1449"/>
                    <a:gd name="T68" fmla="*/ 2147483646 w 1183"/>
                    <a:gd name="T69" fmla="*/ 2147483646 h 1449"/>
                    <a:gd name="T70" fmla="*/ 2147483646 w 1183"/>
                    <a:gd name="T71" fmla="*/ 2147483646 h 1449"/>
                    <a:gd name="T72" fmla="*/ 2147483646 w 1183"/>
                    <a:gd name="T73" fmla="*/ 2147483646 h 1449"/>
                    <a:gd name="T74" fmla="*/ 2147483646 w 1183"/>
                    <a:gd name="T75" fmla="*/ 2147483646 h 1449"/>
                    <a:gd name="T76" fmla="*/ 2147483646 w 1183"/>
                    <a:gd name="T77" fmla="*/ 2147483646 h 1449"/>
                    <a:gd name="T78" fmla="*/ 2147483646 w 1183"/>
                    <a:gd name="T79" fmla="*/ 2147483646 h 1449"/>
                    <a:gd name="T80" fmla="*/ 0 w 1183"/>
                    <a:gd name="T81" fmla="*/ 2147483646 h 1449"/>
                    <a:gd name="T82" fmla="*/ 2147483646 w 1183"/>
                    <a:gd name="T83" fmla="*/ 2147483646 h 1449"/>
                    <a:gd name="T84" fmla="*/ 2147483646 w 1183"/>
                    <a:gd name="T85" fmla="*/ 2147483646 h 1449"/>
                    <a:gd name="T86" fmla="*/ 2147483646 w 1183"/>
                    <a:gd name="T87" fmla="*/ 2147483646 h 1449"/>
                    <a:gd name="T88" fmla="*/ 2147483646 w 1183"/>
                    <a:gd name="T89" fmla="*/ 2147483646 h 1449"/>
                    <a:gd name="T90" fmla="*/ 2147483646 w 1183"/>
                    <a:gd name="T91" fmla="*/ 2147483646 h 1449"/>
                    <a:gd name="T92" fmla="*/ 2147483646 w 1183"/>
                    <a:gd name="T93" fmla="*/ 2147483646 h 1449"/>
                    <a:gd name="T94" fmla="*/ 2147483646 w 1183"/>
                    <a:gd name="T95" fmla="*/ 2147483646 h 1449"/>
                    <a:gd name="T96" fmla="*/ 2147483646 w 1183"/>
                    <a:gd name="T97" fmla="*/ 2147483646 h 1449"/>
                    <a:gd name="T98" fmla="*/ 2147483646 w 1183"/>
                    <a:gd name="T99" fmla="*/ 2147483646 h 1449"/>
                    <a:gd name="T100" fmla="*/ 2147483646 w 1183"/>
                    <a:gd name="T101" fmla="*/ 2147483646 h 144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183" h="1449">
                      <a:moveTo>
                        <a:pt x="724" y="0"/>
                      </a:moveTo>
                      <a:lnTo>
                        <a:pt x="743" y="76"/>
                      </a:lnTo>
                      <a:lnTo>
                        <a:pt x="743" y="114"/>
                      </a:lnTo>
                      <a:lnTo>
                        <a:pt x="762" y="134"/>
                      </a:lnTo>
                      <a:lnTo>
                        <a:pt x="819" y="190"/>
                      </a:lnTo>
                      <a:lnTo>
                        <a:pt x="857" y="229"/>
                      </a:lnTo>
                      <a:lnTo>
                        <a:pt x="877" y="266"/>
                      </a:lnTo>
                      <a:lnTo>
                        <a:pt x="877" y="305"/>
                      </a:lnTo>
                      <a:lnTo>
                        <a:pt x="877" y="362"/>
                      </a:lnTo>
                      <a:lnTo>
                        <a:pt x="896" y="381"/>
                      </a:lnTo>
                      <a:lnTo>
                        <a:pt x="896" y="419"/>
                      </a:lnTo>
                      <a:lnTo>
                        <a:pt x="915" y="419"/>
                      </a:lnTo>
                      <a:lnTo>
                        <a:pt x="915" y="400"/>
                      </a:lnTo>
                      <a:lnTo>
                        <a:pt x="933" y="400"/>
                      </a:lnTo>
                      <a:lnTo>
                        <a:pt x="953" y="419"/>
                      </a:lnTo>
                      <a:lnTo>
                        <a:pt x="972" y="419"/>
                      </a:lnTo>
                      <a:lnTo>
                        <a:pt x="991" y="438"/>
                      </a:lnTo>
                      <a:lnTo>
                        <a:pt x="1010" y="457"/>
                      </a:lnTo>
                      <a:lnTo>
                        <a:pt x="1029" y="457"/>
                      </a:lnTo>
                      <a:lnTo>
                        <a:pt x="1048" y="457"/>
                      </a:lnTo>
                      <a:lnTo>
                        <a:pt x="1067" y="457"/>
                      </a:lnTo>
                      <a:lnTo>
                        <a:pt x="1086" y="457"/>
                      </a:lnTo>
                      <a:lnTo>
                        <a:pt x="1086" y="495"/>
                      </a:lnTo>
                      <a:lnTo>
                        <a:pt x="1048" y="533"/>
                      </a:lnTo>
                      <a:lnTo>
                        <a:pt x="1029" y="552"/>
                      </a:lnTo>
                      <a:lnTo>
                        <a:pt x="1029" y="591"/>
                      </a:lnTo>
                      <a:lnTo>
                        <a:pt x="1067" y="629"/>
                      </a:lnTo>
                      <a:lnTo>
                        <a:pt x="1067" y="647"/>
                      </a:lnTo>
                      <a:lnTo>
                        <a:pt x="1067" y="667"/>
                      </a:lnTo>
                      <a:lnTo>
                        <a:pt x="1086" y="705"/>
                      </a:lnTo>
                      <a:lnTo>
                        <a:pt x="1086" y="724"/>
                      </a:lnTo>
                      <a:lnTo>
                        <a:pt x="1086" y="762"/>
                      </a:lnTo>
                      <a:lnTo>
                        <a:pt x="1086" y="781"/>
                      </a:lnTo>
                      <a:lnTo>
                        <a:pt x="1124" y="819"/>
                      </a:lnTo>
                      <a:lnTo>
                        <a:pt x="1124" y="838"/>
                      </a:lnTo>
                      <a:lnTo>
                        <a:pt x="1124" y="857"/>
                      </a:lnTo>
                      <a:lnTo>
                        <a:pt x="1124" y="914"/>
                      </a:lnTo>
                      <a:lnTo>
                        <a:pt x="1124" y="952"/>
                      </a:lnTo>
                      <a:lnTo>
                        <a:pt x="1124" y="991"/>
                      </a:lnTo>
                      <a:lnTo>
                        <a:pt x="1143" y="1028"/>
                      </a:lnTo>
                      <a:lnTo>
                        <a:pt x="1143" y="1047"/>
                      </a:lnTo>
                      <a:lnTo>
                        <a:pt x="1143" y="1067"/>
                      </a:lnTo>
                      <a:lnTo>
                        <a:pt x="1182" y="1181"/>
                      </a:lnTo>
                      <a:lnTo>
                        <a:pt x="1182" y="1200"/>
                      </a:lnTo>
                      <a:lnTo>
                        <a:pt x="1182" y="1219"/>
                      </a:lnTo>
                      <a:lnTo>
                        <a:pt x="1162" y="1257"/>
                      </a:lnTo>
                      <a:lnTo>
                        <a:pt x="1124" y="1276"/>
                      </a:lnTo>
                      <a:lnTo>
                        <a:pt x="1105" y="1314"/>
                      </a:lnTo>
                      <a:lnTo>
                        <a:pt x="1086" y="1333"/>
                      </a:lnTo>
                      <a:lnTo>
                        <a:pt x="1048" y="1372"/>
                      </a:lnTo>
                      <a:lnTo>
                        <a:pt x="991" y="1390"/>
                      </a:lnTo>
                      <a:lnTo>
                        <a:pt x="953" y="1372"/>
                      </a:lnTo>
                      <a:lnTo>
                        <a:pt x="915" y="1372"/>
                      </a:lnTo>
                      <a:lnTo>
                        <a:pt x="877" y="1353"/>
                      </a:lnTo>
                      <a:lnTo>
                        <a:pt x="819" y="1333"/>
                      </a:lnTo>
                      <a:lnTo>
                        <a:pt x="781" y="1314"/>
                      </a:lnTo>
                      <a:lnTo>
                        <a:pt x="686" y="1314"/>
                      </a:lnTo>
                      <a:lnTo>
                        <a:pt x="667" y="1314"/>
                      </a:lnTo>
                      <a:lnTo>
                        <a:pt x="629" y="1295"/>
                      </a:lnTo>
                      <a:lnTo>
                        <a:pt x="610" y="1276"/>
                      </a:lnTo>
                      <a:lnTo>
                        <a:pt x="572" y="1276"/>
                      </a:lnTo>
                      <a:lnTo>
                        <a:pt x="515" y="1276"/>
                      </a:lnTo>
                      <a:lnTo>
                        <a:pt x="457" y="1295"/>
                      </a:lnTo>
                      <a:lnTo>
                        <a:pt x="420" y="1314"/>
                      </a:lnTo>
                      <a:lnTo>
                        <a:pt x="362" y="1314"/>
                      </a:lnTo>
                      <a:lnTo>
                        <a:pt x="324" y="1333"/>
                      </a:lnTo>
                      <a:lnTo>
                        <a:pt x="286" y="1353"/>
                      </a:lnTo>
                      <a:lnTo>
                        <a:pt x="229" y="1390"/>
                      </a:lnTo>
                      <a:lnTo>
                        <a:pt x="191" y="1409"/>
                      </a:lnTo>
                      <a:lnTo>
                        <a:pt x="153" y="1429"/>
                      </a:lnTo>
                      <a:lnTo>
                        <a:pt x="115" y="1448"/>
                      </a:lnTo>
                      <a:lnTo>
                        <a:pt x="95" y="1448"/>
                      </a:lnTo>
                      <a:lnTo>
                        <a:pt x="95" y="1429"/>
                      </a:lnTo>
                      <a:lnTo>
                        <a:pt x="115" y="1409"/>
                      </a:lnTo>
                      <a:lnTo>
                        <a:pt x="95" y="1390"/>
                      </a:lnTo>
                      <a:lnTo>
                        <a:pt x="76" y="1314"/>
                      </a:lnTo>
                      <a:lnTo>
                        <a:pt x="76" y="1295"/>
                      </a:lnTo>
                      <a:lnTo>
                        <a:pt x="76" y="1276"/>
                      </a:lnTo>
                      <a:lnTo>
                        <a:pt x="76" y="1238"/>
                      </a:lnTo>
                      <a:lnTo>
                        <a:pt x="58" y="1200"/>
                      </a:lnTo>
                      <a:lnTo>
                        <a:pt x="58" y="1162"/>
                      </a:lnTo>
                      <a:lnTo>
                        <a:pt x="39" y="1124"/>
                      </a:lnTo>
                      <a:lnTo>
                        <a:pt x="39" y="1105"/>
                      </a:lnTo>
                      <a:lnTo>
                        <a:pt x="39" y="1086"/>
                      </a:lnTo>
                      <a:lnTo>
                        <a:pt x="58" y="1067"/>
                      </a:lnTo>
                      <a:lnTo>
                        <a:pt x="58" y="1047"/>
                      </a:lnTo>
                      <a:lnTo>
                        <a:pt x="58" y="1028"/>
                      </a:lnTo>
                      <a:lnTo>
                        <a:pt x="58" y="1009"/>
                      </a:lnTo>
                      <a:lnTo>
                        <a:pt x="58" y="991"/>
                      </a:lnTo>
                      <a:lnTo>
                        <a:pt x="39" y="991"/>
                      </a:lnTo>
                      <a:lnTo>
                        <a:pt x="39" y="972"/>
                      </a:lnTo>
                      <a:lnTo>
                        <a:pt x="58" y="972"/>
                      </a:lnTo>
                      <a:lnTo>
                        <a:pt x="58" y="933"/>
                      </a:lnTo>
                      <a:lnTo>
                        <a:pt x="58" y="895"/>
                      </a:lnTo>
                      <a:lnTo>
                        <a:pt x="58" y="876"/>
                      </a:lnTo>
                      <a:lnTo>
                        <a:pt x="76" y="876"/>
                      </a:lnTo>
                      <a:lnTo>
                        <a:pt x="76" y="857"/>
                      </a:lnTo>
                      <a:lnTo>
                        <a:pt x="58" y="838"/>
                      </a:lnTo>
                      <a:lnTo>
                        <a:pt x="76" y="838"/>
                      </a:lnTo>
                      <a:lnTo>
                        <a:pt x="76" y="819"/>
                      </a:lnTo>
                      <a:lnTo>
                        <a:pt x="76" y="800"/>
                      </a:lnTo>
                      <a:lnTo>
                        <a:pt x="58" y="781"/>
                      </a:lnTo>
                      <a:lnTo>
                        <a:pt x="39" y="762"/>
                      </a:lnTo>
                      <a:lnTo>
                        <a:pt x="19" y="743"/>
                      </a:lnTo>
                      <a:lnTo>
                        <a:pt x="19" y="724"/>
                      </a:lnTo>
                      <a:lnTo>
                        <a:pt x="0" y="724"/>
                      </a:lnTo>
                      <a:lnTo>
                        <a:pt x="39" y="705"/>
                      </a:lnTo>
                      <a:lnTo>
                        <a:pt x="76" y="705"/>
                      </a:lnTo>
                      <a:lnTo>
                        <a:pt x="153" y="724"/>
                      </a:lnTo>
                      <a:lnTo>
                        <a:pt x="210" y="705"/>
                      </a:lnTo>
                      <a:lnTo>
                        <a:pt x="229" y="705"/>
                      </a:lnTo>
                      <a:lnTo>
                        <a:pt x="286" y="667"/>
                      </a:lnTo>
                      <a:lnTo>
                        <a:pt x="305" y="667"/>
                      </a:lnTo>
                      <a:lnTo>
                        <a:pt x="324" y="667"/>
                      </a:lnTo>
                      <a:lnTo>
                        <a:pt x="343" y="667"/>
                      </a:lnTo>
                      <a:lnTo>
                        <a:pt x="362" y="647"/>
                      </a:lnTo>
                      <a:lnTo>
                        <a:pt x="400" y="610"/>
                      </a:lnTo>
                      <a:lnTo>
                        <a:pt x="420" y="571"/>
                      </a:lnTo>
                      <a:lnTo>
                        <a:pt x="439" y="552"/>
                      </a:lnTo>
                      <a:lnTo>
                        <a:pt x="457" y="533"/>
                      </a:lnTo>
                      <a:lnTo>
                        <a:pt x="515" y="419"/>
                      </a:lnTo>
                      <a:lnTo>
                        <a:pt x="515" y="400"/>
                      </a:lnTo>
                      <a:lnTo>
                        <a:pt x="515" y="381"/>
                      </a:lnTo>
                      <a:lnTo>
                        <a:pt x="496" y="362"/>
                      </a:lnTo>
                      <a:lnTo>
                        <a:pt x="476" y="343"/>
                      </a:lnTo>
                      <a:lnTo>
                        <a:pt x="476" y="324"/>
                      </a:lnTo>
                      <a:lnTo>
                        <a:pt x="476" y="305"/>
                      </a:lnTo>
                      <a:lnTo>
                        <a:pt x="476" y="266"/>
                      </a:lnTo>
                      <a:lnTo>
                        <a:pt x="457" y="229"/>
                      </a:lnTo>
                      <a:lnTo>
                        <a:pt x="457" y="210"/>
                      </a:lnTo>
                      <a:lnTo>
                        <a:pt x="457" y="171"/>
                      </a:lnTo>
                      <a:lnTo>
                        <a:pt x="476" y="134"/>
                      </a:lnTo>
                      <a:lnTo>
                        <a:pt x="515" y="134"/>
                      </a:lnTo>
                      <a:lnTo>
                        <a:pt x="552" y="134"/>
                      </a:lnTo>
                      <a:lnTo>
                        <a:pt x="591" y="134"/>
                      </a:lnTo>
                      <a:lnTo>
                        <a:pt x="629" y="114"/>
                      </a:lnTo>
                      <a:lnTo>
                        <a:pt x="724" y="0"/>
                      </a:lnTo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56" name="Freeform 8">
                  <a:extLst>
                    <a:ext uri="{FF2B5EF4-FFF2-40B4-BE49-F238E27FC236}">
                      <a16:creationId xmlns:a16="http://schemas.microsoft.com/office/drawing/2014/main" id="{7018A84A-AD0C-4946-B18D-622E009F9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29950" y="649288"/>
                  <a:ext cx="271463" cy="390525"/>
                </a:xfrm>
                <a:custGeom>
                  <a:avLst/>
                  <a:gdLst>
                    <a:gd name="T0" fmla="*/ 2147483646 w 1506"/>
                    <a:gd name="T1" fmla="*/ 2147483646 h 2173"/>
                    <a:gd name="T2" fmla="*/ 2147483646 w 1506"/>
                    <a:gd name="T3" fmla="*/ 2147483646 h 2173"/>
                    <a:gd name="T4" fmla="*/ 2147483646 w 1506"/>
                    <a:gd name="T5" fmla="*/ 2147483646 h 2173"/>
                    <a:gd name="T6" fmla="*/ 2147483646 w 1506"/>
                    <a:gd name="T7" fmla="*/ 2147483646 h 2173"/>
                    <a:gd name="T8" fmla="*/ 2147483646 w 1506"/>
                    <a:gd name="T9" fmla="*/ 2147483646 h 2173"/>
                    <a:gd name="T10" fmla="*/ 2147483646 w 1506"/>
                    <a:gd name="T11" fmla="*/ 2147483646 h 2173"/>
                    <a:gd name="T12" fmla="*/ 2147483646 w 1506"/>
                    <a:gd name="T13" fmla="*/ 2147483646 h 2173"/>
                    <a:gd name="T14" fmla="*/ 2147483646 w 1506"/>
                    <a:gd name="T15" fmla="*/ 2147483646 h 2173"/>
                    <a:gd name="T16" fmla="*/ 2147483646 w 1506"/>
                    <a:gd name="T17" fmla="*/ 2147483646 h 2173"/>
                    <a:gd name="T18" fmla="*/ 2147483646 w 1506"/>
                    <a:gd name="T19" fmla="*/ 2147483646 h 2173"/>
                    <a:gd name="T20" fmla="*/ 2147483646 w 1506"/>
                    <a:gd name="T21" fmla="*/ 2147483646 h 2173"/>
                    <a:gd name="T22" fmla="*/ 2147483646 w 1506"/>
                    <a:gd name="T23" fmla="*/ 2147483646 h 2173"/>
                    <a:gd name="T24" fmla="*/ 2147483646 w 1506"/>
                    <a:gd name="T25" fmla="*/ 2147483646 h 2173"/>
                    <a:gd name="T26" fmla="*/ 2147483646 w 1506"/>
                    <a:gd name="T27" fmla="*/ 2147483646 h 2173"/>
                    <a:gd name="T28" fmla="*/ 2147483646 w 1506"/>
                    <a:gd name="T29" fmla="*/ 2147483646 h 2173"/>
                    <a:gd name="T30" fmla="*/ 2147483646 w 1506"/>
                    <a:gd name="T31" fmla="*/ 2147483646 h 2173"/>
                    <a:gd name="T32" fmla="*/ 2147483646 w 1506"/>
                    <a:gd name="T33" fmla="*/ 2147483646 h 2173"/>
                    <a:gd name="T34" fmla="*/ 2147483646 w 1506"/>
                    <a:gd name="T35" fmla="*/ 2147483646 h 2173"/>
                    <a:gd name="T36" fmla="*/ 2147483646 w 1506"/>
                    <a:gd name="T37" fmla="*/ 2147483646 h 2173"/>
                    <a:gd name="T38" fmla="*/ 2147483646 w 1506"/>
                    <a:gd name="T39" fmla="*/ 2147483646 h 2173"/>
                    <a:gd name="T40" fmla="*/ 2147483646 w 1506"/>
                    <a:gd name="T41" fmla="*/ 2147483646 h 2173"/>
                    <a:gd name="T42" fmla="*/ 2147483646 w 1506"/>
                    <a:gd name="T43" fmla="*/ 2147483646 h 2173"/>
                    <a:gd name="T44" fmla="*/ 2147483646 w 1506"/>
                    <a:gd name="T45" fmla="*/ 2147483646 h 2173"/>
                    <a:gd name="T46" fmla="*/ 2147483646 w 1506"/>
                    <a:gd name="T47" fmla="*/ 2147483646 h 2173"/>
                    <a:gd name="T48" fmla="*/ 2147483646 w 1506"/>
                    <a:gd name="T49" fmla="*/ 2147483646 h 2173"/>
                    <a:gd name="T50" fmla="*/ 2147483646 w 1506"/>
                    <a:gd name="T51" fmla="*/ 2147483646 h 2173"/>
                    <a:gd name="T52" fmla="*/ 2147483646 w 1506"/>
                    <a:gd name="T53" fmla="*/ 2147483646 h 2173"/>
                    <a:gd name="T54" fmla="*/ 2147483646 w 1506"/>
                    <a:gd name="T55" fmla="*/ 2147483646 h 2173"/>
                    <a:gd name="T56" fmla="*/ 2147483646 w 1506"/>
                    <a:gd name="T57" fmla="*/ 2147483646 h 2173"/>
                    <a:gd name="T58" fmla="*/ 2147483646 w 1506"/>
                    <a:gd name="T59" fmla="*/ 2147483646 h 2173"/>
                    <a:gd name="T60" fmla="*/ 2147483646 w 1506"/>
                    <a:gd name="T61" fmla="*/ 2147483646 h 2173"/>
                    <a:gd name="T62" fmla="*/ 2147483646 w 1506"/>
                    <a:gd name="T63" fmla="*/ 2147483646 h 2173"/>
                    <a:gd name="T64" fmla="*/ 2147483646 w 1506"/>
                    <a:gd name="T65" fmla="*/ 2147483646 h 2173"/>
                    <a:gd name="T66" fmla="*/ 2147483646 w 1506"/>
                    <a:gd name="T67" fmla="*/ 2147483646 h 2173"/>
                    <a:gd name="T68" fmla="*/ 2147483646 w 1506"/>
                    <a:gd name="T69" fmla="*/ 2147483646 h 2173"/>
                    <a:gd name="T70" fmla="*/ 2147483646 w 1506"/>
                    <a:gd name="T71" fmla="*/ 2147483646 h 2173"/>
                    <a:gd name="T72" fmla="*/ 2147483646 w 1506"/>
                    <a:gd name="T73" fmla="*/ 2147483646 h 2173"/>
                    <a:gd name="T74" fmla="*/ 2147483646 w 1506"/>
                    <a:gd name="T75" fmla="*/ 2147483646 h 2173"/>
                    <a:gd name="T76" fmla="*/ 2147483646 w 1506"/>
                    <a:gd name="T77" fmla="*/ 2147483646 h 2173"/>
                    <a:gd name="T78" fmla="*/ 2147483646 w 1506"/>
                    <a:gd name="T79" fmla="*/ 2147483646 h 2173"/>
                    <a:gd name="T80" fmla="*/ 2147483646 w 1506"/>
                    <a:gd name="T81" fmla="*/ 2147483646 h 2173"/>
                    <a:gd name="T82" fmla="*/ 2147483646 w 1506"/>
                    <a:gd name="T83" fmla="*/ 2147483646 h 2173"/>
                    <a:gd name="T84" fmla="*/ 2147483646 w 1506"/>
                    <a:gd name="T85" fmla="*/ 2147483646 h 2173"/>
                    <a:gd name="T86" fmla="*/ 2147483646 w 1506"/>
                    <a:gd name="T87" fmla="*/ 2147483646 h 2173"/>
                    <a:gd name="T88" fmla="*/ 2147483646 w 1506"/>
                    <a:gd name="T89" fmla="*/ 2147483646 h 2173"/>
                    <a:gd name="T90" fmla="*/ 2147483646 w 1506"/>
                    <a:gd name="T91" fmla="*/ 2147483646 h 2173"/>
                    <a:gd name="T92" fmla="*/ 2147483646 w 1506"/>
                    <a:gd name="T93" fmla="*/ 2147483646 h 2173"/>
                    <a:gd name="T94" fmla="*/ 2147483646 w 1506"/>
                    <a:gd name="T95" fmla="*/ 2147483646 h 2173"/>
                    <a:gd name="T96" fmla="*/ 0 w 1506"/>
                    <a:gd name="T97" fmla="*/ 2147483646 h 2173"/>
                    <a:gd name="T98" fmla="*/ 2147483646 w 1506"/>
                    <a:gd name="T99" fmla="*/ 2147483646 h 2173"/>
                    <a:gd name="T100" fmla="*/ 2147483646 w 1506"/>
                    <a:gd name="T101" fmla="*/ 2147483646 h 2173"/>
                    <a:gd name="T102" fmla="*/ 2147483646 w 1506"/>
                    <a:gd name="T103" fmla="*/ 2147483646 h 2173"/>
                    <a:gd name="T104" fmla="*/ 2147483646 w 1506"/>
                    <a:gd name="T105" fmla="*/ 2147483646 h 2173"/>
                    <a:gd name="T106" fmla="*/ 2147483646 w 1506"/>
                    <a:gd name="T107" fmla="*/ 2147483646 h 2173"/>
                    <a:gd name="T108" fmla="*/ 2147483646 w 1506"/>
                    <a:gd name="T109" fmla="*/ 0 h 217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506" h="2173">
                      <a:moveTo>
                        <a:pt x="1067" y="0"/>
                      </a:moveTo>
                      <a:lnTo>
                        <a:pt x="1087" y="0"/>
                      </a:lnTo>
                      <a:lnTo>
                        <a:pt x="1087" y="19"/>
                      </a:lnTo>
                      <a:lnTo>
                        <a:pt x="1105" y="38"/>
                      </a:lnTo>
                      <a:lnTo>
                        <a:pt x="1124" y="76"/>
                      </a:lnTo>
                      <a:lnTo>
                        <a:pt x="1124" y="96"/>
                      </a:lnTo>
                      <a:lnTo>
                        <a:pt x="1143" y="96"/>
                      </a:lnTo>
                      <a:lnTo>
                        <a:pt x="1182" y="115"/>
                      </a:lnTo>
                      <a:lnTo>
                        <a:pt x="1201" y="133"/>
                      </a:lnTo>
                      <a:lnTo>
                        <a:pt x="1277" y="210"/>
                      </a:lnTo>
                      <a:lnTo>
                        <a:pt x="1296" y="229"/>
                      </a:lnTo>
                      <a:lnTo>
                        <a:pt x="1334" y="267"/>
                      </a:lnTo>
                      <a:lnTo>
                        <a:pt x="1353" y="286"/>
                      </a:lnTo>
                      <a:lnTo>
                        <a:pt x="1391" y="305"/>
                      </a:lnTo>
                      <a:lnTo>
                        <a:pt x="1468" y="362"/>
                      </a:lnTo>
                      <a:lnTo>
                        <a:pt x="1486" y="381"/>
                      </a:lnTo>
                      <a:lnTo>
                        <a:pt x="1505" y="400"/>
                      </a:lnTo>
                      <a:lnTo>
                        <a:pt x="1505" y="419"/>
                      </a:lnTo>
                      <a:lnTo>
                        <a:pt x="1468" y="438"/>
                      </a:lnTo>
                      <a:lnTo>
                        <a:pt x="1448" y="438"/>
                      </a:lnTo>
                      <a:lnTo>
                        <a:pt x="1448" y="477"/>
                      </a:lnTo>
                      <a:lnTo>
                        <a:pt x="1410" y="533"/>
                      </a:lnTo>
                      <a:lnTo>
                        <a:pt x="1353" y="591"/>
                      </a:lnTo>
                      <a:lnTo>
                        <a:pt x="1334" y="609"/>
                      </a:lnTo>
                      <a:lnTo>
                        <a:pt x="1315" y="648"/>
                      </a:lnTo>
                      <a:lnTo>
                        <a:pt x="1296" y="667"/>
                      </a:lnTo>
                      <a:lnTo>
                        <a:pt x="1296" y="686"/>
                      </a:lnTo>
                      <a:lnTo>
                        <a:pt x="1334" y="724"/>
                      </a:lnTo>
                      <a:lnTo>
                        <a:pt x="1372" y="743"/>
                      </a:lnTo>
                      <a:lnTo>
                        <a:pt x="1391" y="762"/>
                      </a:lnTo>
                      <a:lnTo>
                        <a:pt x="1410" y="762"/>
                      </a:lnTo>
                      <a:lnTo>
                        <a:pt x="1429" y="781"/>
                      </a:lnTo>
                      <a:lnTo>
                        <a:pt x="1429" y="819"/>
                      </a:lnTo>
                      <a:lnTo>
                        <a:pt x="1429" y="838"/>
                      </a:lnTo>
                      <a:lnTo>
                        <a:pt x="1429" y="858"/>
                      </a:lnTo>
                      <a:lnTo>
                        <a:pt x="1410" y="895"/>
                      </a:lnTo>
                      <a:lnTo>
                        <a:pt x="1410" y="914"/>
                      </a:lnTo>
                      <a:lnTo>
                        <a:pt x="1410" y="934"/>
                      </a:lnTo>
                      <a:lnTo>
                        <a:pt x="1391" y="953"/>
                      </a:lnTo>
                      <a:lnTo>
                        <a:pt x="1372" y="953"/>
                      </a:lnTo>
                      <a:lnTo>
                        <a:pt x="1334" y="953"/>
                      </a:lnTo>
                      <a:lnTo>
                        <a:pt x="1239" y="990"/>
                      </a:lnTo>
                      <a:lnTo>
                        <a:pt x="1219" y="990"/>
                      </a:lnTo>
                      <a:lnTo>
                        <a:pt x="1219" y="1010"/>
                      </a:lnTo>
                      <a:lnTo>
                        <a:pt x="1258" y="1029"/>
                      </a:lnTo>
                      <a:lnTo>
                        <a:pt x="1277" y="1048"/>
                      </a:lnTo>
                      <a:lnTo>
                        <a:pt x="1277" y="1067"/>
                      </a:lnTo>
                      <a:lnTo>
                        <a:pt x="1277" y="1105"/>
                      </a:lnTo>
                      <a:lnTo>
                        <a:pt x="1296" y="1143"/>
                      </a:lnTo>
                      <a:lnTo>
                        <a:pt x="1315" y="1200"/>
                      </a:lnTo>
                      <a:lnTo>
                        <a:pt x="1277" y="1219"/>
                      </a:lnTo>
                      <a:lnTo>
                        <a:pt x="1258" y="1219"/>
                      </a:lnTo>
                      <a:lnTo>
                        <a:pt x="1239" y="1239"/>
                      </a:lnTo>
                      <a:lnTo>
                        <a:pt x="1239" y="1276"/>
                      </a:lnTo>
                      <a:lnTo>
                        <a:pt x="1258" y="1295"/>
                      </a:lnTo>
                      <a:lnTo>
                        <a:pt x="1277" y="1334"/>
                      </a:lnTo>
                      <a:lnTo>
                        <a:pt x="1296" y="1353"/>
                      </a:lnTo>
                      <a:lnTo>
                        <a:pt x="1315" y="1353"/>
                      </a:lnTo>
                      <a:lnTo>
                        <a:pt x="1391" y="1391"/>
                      </a:lnTo>
                      <a:lnTo>
                        <a:pt x="1429" y="1429"/>
                      </a:lnTo>
                      <a:lnTo>
                        <a:pt x="1448" y="1429"/>
                      </a:lnTo>
                      <a:lnTo>
                        <a:pt x="1486" y="1448"/>
                      </a:lnTo>
                      <a:lnTo>
                        <a:pt x="1486" y="1467"/>
                      </a:lnTo>
                      <a:lnTo>
                        <a:pt x="1429" y="1524"/>
                      </a:lnTo>
                      <a:lnTo>
                        <a:pt x="1410" y="1543"/>
                      </a:lnTo>
                      <a:lnTo>
                        <a:pt x="1410" y="1562"/>
                      </a:lnTo>
                      <a:lnTo>
                        <a:pt x="1410" y="1676"/>
                      </a:lnTo>
                      <a:lnTo>
                        <a:pt x="1429" y="1715"/>
                      </a:lnTo>
                      <a:lnTo>
                        <a:pt x="1448" y="1715"/>
                      </a:lnTo>
                      <a:lnTo>
                        <a:pt x="1429" y="1810"/>
                      </a:lnTo>
                      <a:lnTo>
                        <a:pt x="1410" y="1829"/>
                      </a:lnTo>
                      <a:lnTo>
                        <a:pt x="1410" y="1848"/>
                      </a:lnTo>
                      <a:lnTo>
                        <a:pt x="1334" y="1867"/>
                      </a:lnTo>
                      <a:lnTo>
                        <a:pt x="1334" y="1886"/>
                      </a:lnTo>
                      <a:lnTo>
                        <a:pt x="1315" y="1886"/>
                      </a:lnTo>
                      <a:lnTo>
                        <a:pt x="1296" y="1905"/>
                      </a:lnTo>
                      <a:lnTo>
                        <a:pt x="1258" y="1962"/>
                      </a:lnTo>
                      <a:lnTo>
                        <a:pt x="1239" y="1981"/>
                      </a:lnTo>
                      <a:lnTo>
                        <a:pt x="1219" y="2000"/>
                      </a:lnTo>
                      <a:lnTo>
                        <a:pt x="953" y="2077"/>
                      </a:lnTo>
                      <a:lnTo>
                        <a:pt x="782" y="2152"/>
                      </a:lnTo>
                      <a:lnTo>
                        <a:pt x="686" y="2172"/>
                      </a:lnTo>
                      <a:lnTo>
                        <a:pt x="648" y="2172"/>
                      </a:lnTo>
                      <a:lnTo>
                        <a:pt x="572" y="2133"/>
                      </a:lnTo>
                      <a:lnTo>
                        <a:pt x="553" y="2133"/>
                      </a:lnTo>
                      <a:lnTo>
                        <a:pt x="457" y="2133"/>
                      </a:lnTo>
                      <a:lnTo>
                        <a:pt x="457" y="2114"/>
                      </a:lnTo>
                      <a:lnTo>
                        <a:pt x="439" y="2114"/>
                      </a:lnTo>
                      <a:lnTo>
                        <a:pt x="420" y="2133"/>
                      </a:lnTo>
                      <a:lnTo>
                        <a:pt x="381" y="2114"/>
                      </a:lnTo>
                      <a:lnTo>
                        <a:pt x="325" y="2152"/>
                      </a:lnTo>
                      <a:lnTo>
                        <a:pt x="305" y="2172"/>
                      </a:lnTo>
                      <a:lnTo>
                        <a:pt x="286" y="2172"/>
                      </a:lnTo>
                      <a:lnTo>
                        <a:pt x="267" y="2172"/>
                      </a:lnTo>
                      <a:lnTo>
                        <a:pt x="248" y="2172"/>
                      </a:lnTo>
                      <a:lnTo>
                        <a:pt x="191" y="2172"/>
                      </a:lnTo>
                      <a:lnTo>
                        <a:pt x="191" y="2152"/>
                      </a:lnTo>
                      <a:lnTo>
                        <a:pt x="172" y="2133"/>
                      </a:lnTo>
                      <a:lnTo>
                        <a:pt x="153" y="2096"/>
                      </a:lnTo>
                      <a:lnTo>
                        <a:pt x="153" y="2077"/>
                      </a:lnTo>
                      <a:lnTo>
                        <a:pt x="172" y="2077"/>
                      </a:lnTo>
                      <a:lnTo>
                        <a:pt x="172" y="2057"/>
                      </a:lnTo>
                      <a:lnTo>
                        <a:pt x="172" y="2038"/>
                      </a:lnTo>
                      <a:lnTo>
                        <a:pt x="172" y="2019"/>
                      </a:lnTo>
                      <a:lnTo>
                        <a:pt x="172" y="2000"/>
                      </a:lnTo>
                      <a:lnTo>
                        <a:pt x="172" y="1981"/>
                      </a:lnTo>
                      <a:lnTo>
                        <a:pt x="172" y="1962"/>
                      </a:lnTo>
                      <a:lnTo>
                        <a:pt x="153" y="1962"/>
                      </a:lnTo>
                      <a:lnTo>
                        <a:pt x="153" y="1943"/>
                      </a:lnTo>
                      <a:lnTo>
                        <a:pt x="153" y="1924"/>
                      </a:lnTo>
                      <a:lnTo>
                        <a:pt x="134" y="1905"/>
                      </a:lnTo>
                      <a:lnTo>
                        <a:pt x="134" y="1886"/>
                      </a:lnTo>
                      <a:lnTo>
                        <a:pt x="134" y="1867"/>
                      </a:lnTo>
                      <a:lnTo>
                        <a:pt x="115" y="1848"/>
                      </a:lnTo>
                      <a:lnTo>
                        <a:pt x="96" y="1810"/>
                      </a:lnTo>
                      <a:lnTo>
                        <a:pt x="96" y="1791"/>
                      </a:lnTo>
                      <a:lnTo>
                        <a:pt x="96" y="1772"/>
                      </a:lnTo>
                      <a:lnTo>
                        <a:pt x="115" y="1752"/>
                      </a:lnTo>
                      <a:lnTo>
                        <a:pt x="134" y="1733"/>
                      </a:lnTo>
                      <a:lnTo>
                        <a:pt x="115" y="1715"/>
                      </a:lnTo>
                      <a:lnTo>
                        <a:pt x="134" y="1696"/>
                      </a:lnTo>
                      <a:lnTo>
                        <a:pt x="115" y="1676"/>
                      </a:lnTo>
                      <a:lnTo>
                        <a:pt x="115" y="1657"/>
                      </a:lnTo>
                      <a:lnTo>
                        <a:pt x="96" y="1638"/>
                      </a:lnTo>
                      <a:lnTo>
                        <a:pt x="77" y="1619"/>
                      </a:lnTo>
                      <a:lnTo>
                        <a:pt x="58" y="1619"/>
                      </a:lnTo>
                      <a:lnTo>
                        <a:pt x="77" y="1619"/>
                      </a:lnTo>
                      <a:lnTo>
                        <a:pt x="77" y="1600"/>
                      </a:lnTo>
                      <a:lnTo>
                        <a:pt x="77" y="1581"/>
                      </a:lnTo>
                      <a:lnTo>
                        <a:pt x="77" y="1562"/>
                      </a:lnTo>
                      <a:lnTo>
                        <a:pt x="77" y="1543"/>
                      </a:lnTo>
                      <a:lnTo>
                        <a:pt x="77" y="1524"/>
                      </a:lnTo>
                      <a:lnTo>
                        <a:pt x="77" y="1505"/>
                      </a:lnTo>
                      <a:lnTo>
                        <a:pt x="77" y="1467"/>
                      </a:lnTo>
                      <a:lnTo>
                        <a:pt x="77" y="1371"/>
                      </a:lnTo>
                      <a:lnTo>
                        <a:pt x="77" y="1353"/>
                      </a:lnTo>
                      <a:lnTo>
                        <a:pt x="96" y="1334"/>
                      </a:lnTo>
                      <a:lnTo>
                        <a:pt x="96" y="1315"/>
                      </a:lnTo>
                      <a:lnTo>
                        <a:pt x="96" y="1295"/>
                      </a:lnTo>
                      <a:lnTo>
                        <a:pt x="96" y="1276"/>
                      </a:lnTo>
                      <a:lnTo>
                        <a:pt x="96" y="1257"/>
                      </a:lnTo>
                      <a:lnTo>
                        <a:pt x="77" y="1239"/>
                      </a:lnTo>
                      <a:lnTo>
                        <a:pt x="77" y="1219"/>
                      </a:lnTo>
                      <a:lnTo>
                        <a:pt x="96" y="1200"/>
                      </a:lnTo>
                      <a:lnTo>
                        <a:pt x="115" y="1200"/>
                      </a:lnTo>
                      <a:lnTo>
                        <a:pt x="115" y="1162"/>
                      </a:lnTo>
                      <a:lnTo>
                        <a:pt x="134" y="1162"/>
                      </a:lnTo>
                      <a:lnTo>
                        <a:pt x="134" y="1143"/>
                      </a:lnTo>
                      <a:lnTo>
                        <a:pt x="115" y="1105"/>
                      </a:lnTo>
                      <a:lnTo>
                        <a:pt x="96" y="1086"/>
                      </a:lnTo>
                      <a:lnTo>
                        <a:pt x="115" y="1067"/>
                      </a:lnTo>
                      <a:lnTo>
                        <a:pt x="115" y="1048"/>
                      </a:lnTo>
                      <a:lnTo>
                        <a:pt x="115" y="1029"/>
                      </a:lnTo>
                      <a:lnTo>
                        <a:pt x="115" y="1010"/>
                      </a:lnTo>
                      <a:lnTo>
                        <a:pt x="134" y="990"/>
                      </a:lnTo>
                      <a:lnTo>
                        <a:pt x="134" y="972"/>
                      </a:lnTo>
                      <a:lnTo>
                        <a:pt x="134" y="953"/>
                      </a:lnTo>
                      <a:lnTo>
                        <a:pt x="134" y="934"/>
                      </a:lnTo>
                      <a:lnTo>
                        <a:pt x="134" y="914"/>
                      </a:lnTo>
                      <a:lnTo>
                        <a:pt x="134" y="895"/>
                      </a:lnTo>
                      <a:lnTo>
                        <a:pt x="134" y="858"/>
                      </a:lnTo>
                      <a:lnTo>
                        <a:pt x="115" y="838"/>
                      </a:lnTo>
                      <a:lnTo>
                        <a:pt x="115" y="819"/>
                      </a:lnTo>
                      <a:lnTo>
                        <a:pt x="115" y="800"/>
                      </a:lnTo>
                      <a:lnTo>
                        <a:pt x="134" y="781"/>
                      </a:lnTo>
                      <a:lnTo>
                        <a:pt x="115" y="743"/>
                      </a:lnTo>
                      <a:lnTo>
                        <a:pt x="115" y="724"/>
                      </a:lnTo>
                      <a:lnTo>
                        <a:pt x="115" y="686"/>
                      </a:lnTo>
                      <a:lnTo>
                        <a:pt x="115" y="667"/>
                      </a:lnTo>
                      <a:lnTo>
                        <a:pt x="96" y="609"/>
                      </a:lnTo>
                      <a:lnTo>
                        <a:pt x="96" y="591"/>
                      </a:lnTo>
                      <a:lnTo>
                        <a:pt x="77" y="591"/>
                      </a:lnTo>
                      <a:lnTo>
                        <a:pt x="58" y="572"/>
                      </a:lnTo>
                      <a:lnTo>
                        <a:pt x="39" y="553"/>
                      </a:lnTo>
                      <a:lnTo>
                        <a:pt x="58" y="553"/>
                      </a:lnTo>
                      <a:lnTo>
                        <a:pt x="58" y="533"/>
                      </a:lnTo>
                      <a:lnTo>
                        <a:pt x="77" y="533"/>
                      </a:lnTo>
                      <a:lnTo>
                        <a:pt x="77" y="514"/>
                      </a:lnTo>
                      <a:lnTo>
                        <a:pt x="77" y="495"/>
                      </a:lnTo>
                      <a:lnTo>
                        <a:pt x="58" y="457"/>
                      </a:lnTo>
                      <a:lnTo>
                        <a:pt x="58" y="438"/>
                      </a:lnTo>
                      <a:lnTo>
                        <a:pt x="58" y="419"/>
                      </a:lnTo>
                      <a:lnTo>
                        <a:pt x="58" y="400"/>
                      </a:lnTo>
                      <a:lnTo>
                        <a:pt x="39" y="362"/>
                      </a:lnTo>
                      <a:lnTo>
                        <a:pt x="20" y="324"/>
                      </a:lnTo>
                      <a:lnTo>
                        <a:pt x="20" y="305"/>
                      </a:lnTo>
                      <a:lnTo>
                        <a:pt x="0" y="305"/>
                      </a:lnTo>
                      <a:lnTo>
                        <a:pt x="0" y="286"/>
                      </a:lnTo>
                      <a:lnTo>
                        <a:pt x="0" y="267"/>
                      </a:lnTo>
                      <a:lnTo>
                        <a:pt x="0" y="229"/>
                      </a:lnTo>
                      <a:lnTo>
                        <a:pt x="0" y="210"/>
                      </a:lnTo>
                      <a:lnTo>
                        <a:pt x="20" y="191"/>
                      </a:lnTo>
                      <a:lnTo>
                        <a:pt x="58" y="172"/>
                      </a:lnTo>
                      <a:lnTo>
                        <a:pt x="96" y="152"/>
                      </a:lnTo>
                      <a:lnTo>
                        <a:pt x="134" y="133"/>
                      </a:lnTo>
                      <a:lnTo>
                        <a:pt x="191" y="96"/>
                      </a:lnTo>
                      <a:lnTo>
                        <a:pt x="229" y="76"/>
                      </a:lnTo>
                      <a:lnTo>
                        <a:pt x="267" y="57"/>
                      </a:lnTo>
                      <a:lnTo>
                        <a:pt x="325" y="57"/>
                      </a:lnTo>
                      <a:lnTo>
                        <a:pt x="362" y="38"/>
                      </a:lnTo>
                      <a:lnTo>
                        <a:pt x="420" y="19"/>
                      </a:lnTo>
                      <a:lnTo>
                        <a:pt x="477" y="19"/>
                      </a:lnTo>
                      <a:lnTo>
                        <a:pt x="515" y="19"/>
                      </a:lnTo>
                      <a:lnTo>
                        <a:pt x="534" y="38"/>
                      </a:lnTo>
                      <a:lnTo>
                        <a:pt x="572" y="57"/>
                      </a:lnTo>
                      <a:lnTo>
                        <a:pt x="591" y="57"/>
                      </a:lnTo>
                      <a:lnTo>
                        <a:pt x="686" y="57"/>
                      </a:lnTo>
                      <a:lnTo>
                        <a:pt x="724" y="76"/>
                      </a:lnTo>
                      <a:lnTo>
                        <a:pt x="782" y="96"/>
                      </a:lnTo>
                      <a:lnTo>
                        <a:pt x="820" y="115"/>
                      </a:lnTo>
                      <a:lnTo>
                        <a:pt x="858" y="115"/>
                      </a:lnTo>
                      <a:lnTo>
                        <a:pt x="896" y="133"/>
                      </a:lnTo>
                      <a:lnTo>
                        <a:pt x="953" y="115"/>
                      </a:lnTo>
                      <a:lnTo>
                        <a:pt x="991" y="76"/>
                      </a:lnTo>
                      <a:lnTo>
                        <a:pt x="1010" y="57"/>
                      </a:lnTo>
                      <a:lnTo>
                        <a:pt x="1029" y="19"/>
                      </a:lnTo>
                      <a:lnTo>
                        <a:pt x="1067" y="0"/>
                      </a:ln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57" name="Freeform 9">
                  <a:extLst>
                    <a:ext uri="{FF2B5EF4-FFF2-40B4-BE49-F238E27FC236}">
                      <a16:creationId xmlns:a16="http://schemas.microsoft.com/office/drawing/2014/main" id="{E0D055C5-D2BB-D24C-94D7-FDC8C5BD0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4863" y="957263"/>
                  <a:ext cx="549275" cy="819150"/>
                </a:xfrm>
                <a:custGeom>
                  <a:avLst/>
                  <a:gdLst>
                    <a:gd name="T0" fmla="*/ 2147483646 w 3049"/>
                    <a:gd name="T1" fmla="*/ 2147483646 h 4553"/>
                    <a:gd name="T2" fmla="*/ 2147483646 w 3049"/>
                    <a:gd name="T3" fmla="*/ 2147483646 h 4553"/>
                    <a:gd name="T4" fmla="*/ 2147483646 w 3049"/>
                    <a:gd name="T5" fmla="*/ 2147483646 h 4553"/>
                    <a:gd name="T6" fmla="*/ 2147483646 w 3049"/>
                    <a:gd name="T7" fmla="*/ 2147483646 h 4553"/>
                    <a:gd name="T8" fmla="*/ 2147483646 w 3049"/>
                    <a:gd name="T9" fmla="*/ 2147483646 h 4553"/>
                    <a:gd name="T10" fmla="*/ 2147483646 w 3049"/>
                    <a:gd name="T11" fmla="*/ 2147483646 h 4553"/>
                    <a:gd name="T12" fmla="*/ 2147483646 w 3049"/>
                    <a:gd name="T13" fmla="*/ 2147483646 h 4553"/>
                    <a:gd name="T14" fmla="*/ 2147483646 w 3049"/>
                    <a:gd name="T15" fmla="*/ 2147483646 h 4553"/>
                    <a:gd name="T16" fmla="*/ 2147483646 w 3049"/>
                    <a:gd name="T17" fmla="*/ 2147483646 h 4553"/>
                    <a:gd name="T18" fmla="*/ 2147483646 w 3049"/>
                    <a:gd name="T19" fmla="*/ 2147483646 h 4553"/>
                    <a:gd name="T20" fmla="*/ 2147483646 w 3049"/>
                    <a:gd name="T21" fmla="*/ 2147483646 h 4553"/>
                    <a:gd name="T22" fmla="*/ 2147483646 w 3049"/>
                    <a:gd name="T23" fmla="*/ 2147483646 h 4553"/>
                    <a:gd name="T24" fmla="*/ 2147483646 w 3049"/>
                    <a:gd name="T25" fmla="*/ 2147483646 h 4553"/>
                    <a:gd name="T26" fmla="*/ 2147483646 w 3049"/>
                    <a:gd name="T27" fmla="*/ 2147483646 h 4553"/>
                    <a:gd name="T28" fmla="*/ 2147483646 w 3049"/>
                    <a:gd name="T29" fmla="*/ 2147483646 h 4553"/>
                    <a:gd name="T30" fmla="*/ 2147483646 w 3049"/>
                    <a:gd name="T31" fmla="*/ 2147483646 h 4553"/>
                    <a:gd name="T32" fmla="*/ 2147483646 w 3049"/>
                    <a:gd name="T33" fmla="*/ 2147483646 h 4553"/>
                    <a:gd name="T34" fmla="*/ 2147483646 w 3049"/>
                    <a:gd name="T35" fmla="*/ 2147483646 h 4553"/>
                    <a:gd name="T36" fmla="*/ 2147483646 w 3049"/>
                    <a:gd name="T37" fmla="*/ 2147483646 h 4553"/>
                    <a:gd name="T38" fmla="*/ 2147483646 w 3049"/>
                    <a:gd name="T39" fmla="*/ 2147483646 h 4553"/>
                    <a:gd name="T40" fmla="*/ 2147483646 w 3049"/>
                    <a:gd name="T41" fmla="*/ 2147483646 h 4553"/>
                    <a:gd name="T42" fmla="*/ 2147483646 w 3049"/>
                    <a:gd name="T43" fmla="*/ 2147483646 h 4553"/>
                    <a:gd name="T44" fmla="*/ 2147483646 w 3049"/>
                    <a:gd name="T45" fmla="*/ 2147483646 h 4553"/>
                    <a:gd name="T46" fmla="*/ 2147483646 w 3049"/>
                    <a:gd name="T47" fmla="*/ 2147483646 h 4553"/>
                    <a:gd name="T48" fmla="*/ 2147483646 w 3049"/>
                    <a:gd name="T49" fmla="*/ 2147483646 h 4553"/>
                    <a:gd name="T50" fmla="*/ 2147483646 w 3049"/>
                    <a:gd name="T51" fmla="*/ 2147483646 h 4553"/>
                    <a:gd name="T52" fmla="*/ 2147483646 w 3049"/>
                    <a:gd name="T53" fmla="*/ 2147483646 h 4553"/>
                    <a:gd name="T54" fmla="*/ 2147483646 w 3049"/>
                    <a:gd name="T55" fmla="*/ 2147483646 h 4553"/>
                    <a:gd name="T56" fmla="*/ 2147483646 w 3049"/>
                    <a:gd name="T57" fmla="*/ 2147483646 h 4553"/>
                    <a:gd name="T58" fmla="*/ 2147483646 w 3049"/>
                    <a:gd name="T59" fmla="*/ 2147483646 h 4553"/>
                    <a:gd name="T60" fmla="*/ 2147483646 w 3049"/>
                    <a:gd name="T61" fmla="*/ 2147483646 h 4553"/>
                    <a:gd name="T62" fmla="*/ 2147483646 w 3049"/>
                    <a:gd name="T63" fmla="*/ 2147483646 h 4553"/>
                    <a:gd name="T64" fmla="*/ 2147483646 w 3049"/>
                    <a:gd name="T65" fmla="*/ 2147483646 h 4553"/>
                    <a:gd name="T66" fmla="*/ 2147483646 w 3049"/>
                    <a:gd name="T67" fmla="*/ 2147483646 h 4553"/>
                    <a:gd name="T68" fmla="*/ 2147483646 w 3049"/>
                    <a:gd name="T69" fmla="*/ 2147483646 h 4553"/>
                    <a:gd name="T70" fmla="*/ 2147483646 w 3049"/>
                    <a:gd name="T71" fmla="*/ 2147483646 h 4553"/>
                    <a:gd name="T72" fmla="*/ 2147483646 w 3049"/>
                    <a:gd name="T73" fmla="*/ 2147483646 h 4553"/>
                    <a:gd name="T74" fmla="*/ 2147483646 w 3049"/>
                    <a:gd name="T75" fmla="*/ 2147483646 h 4553"/>
                    <a:gd name="T76" fmla="*/ 2147483646 w 3049"/>
                    <a:gd name="T77" fmla="*/ 2147483646 h 4553"/>
                    <a:gd name="T78" fmla="*/ 2147483646 w 3049"/>
                    <a:gd name="T79" fmla="*/ 2147483646 h 4553"/>
                    <a:gd name="T80" fmla="*/ 2147483646 w 3049"/>
                    <a:gd name="T81" fmla="*/ 2147483646 h 4553"/>
                    <a:gd name="T82" fmla="*/ 2147483646 w 3049"/>
                    <a:gd name="T83" fmla="*/ 2147483646 h 4553"/>
                    <a:gd name="T84" fmla="*/ 2147483646 w 3049"/>
                    <a:gd name="T85" fmla="*/ 2147483646 h 4553"/>
                    <a:gd name="T86" fmla="*/ 2147483646 w 3049"/>
                    <a:gd name="T87" fmla="*/ 2147483646 h 4553"/>
                    <a:gd name="T88" fmla="*/ 2147483646 w 3049"/>
                    <a:gd name="T89" fmla="*/ 2147483646 h 4553"/>
                    <a:gd name="T90" fmla="*/ 2147483646 w 3049"/>
                    <a:gd name="T91" fmla="*/ 2147483646 h 4553"/>
                    <a:gd name="T92" fmla="*/ 2147483646 w 3049"/>
                    <a:gd name="T93" fmla="*/ 2147483646 h 4553"/>
                    <a:gd name="T94" fmla="*/ 2147483646 w 3049"/>
                    <a:gd name="T95" fmla="*/ 2147483646 h 4553"/>
                    <a:gd name="T96" fmla="*/ 2147483646 w 3049"/>
                    <a:gd name="T97" fmla="*/ 2147483646 h 4553"/>
                    <a:gd name="T98" fmla="*/ 2147483646 w 3049"/>
                    <a:gd name="T99" fmla="*/ 2147483646 h 4553"/>
                    <a:gd name="T100" fmla="*/ 2147483646 w 3049"/>
                    <a:gd name="T101" fmla="*/ 2147483646 h 4553"/>
                    <a:gd name="T102" fmla="*/ 2147483646 w 3049"/>
                    <a:gd name="T103" fmla="*/ 2147483646 h 4553"/>
                    <a:gd name="T104" fmla="*/ 2147483646 w 3049"/>
                    <a:gd name="T105" fmla="*/ 2147483646 h 4553"/>
                    <a:gd name="T106" fmla="*/ 2147483646 w 3049"/>
                    <a:gd name="T107" fmla="*/ 2147483646 h 4553"/>
                    <a:gd name="T108" fmla="*/ 2147483646 w 3049"/>
                    <a:gd name="T109" fmla="*/ 2147483646 h 4553"/>
                    <a:gd name="T110" fmla="*/ 2147483646 w 3049"/>
                    <a:gd name="T111" fmla="*/ 2147483646 h 4553"/>
                    <a:gd name="T112" fmla="*/ 2147483646 w 3049"/>
                    <a:gd name="T113" fmla="*/ 2147483646 h 4553"/>
                    <a:gd name="T114" fmla="*/ 2147483646 w 3049"/>
                    <a:gd name="T115" fmla="*/ 2147483646 h 4553"/>
                    <a:gd name="T116" fmla="*/ 2147483646 w 3049"/>
                    <a:gd name="T117" fmla="*/ 2147483646 h 455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3049" h="4553">
                      <a:moveTo>
                        <a:pt x="1809" y="0"/>
                      </a:moveTo>
                      <a:lnTo>
                        <a:pt x="1809" y="18"/>
                      </a:lnTo>
                      <a:lnTo>
                        <a:pt x="1829" y="18"/>
                      </a:lnTo>
                      <a:lnTo>
                        <a:pt x="1866" y="18"/>
                      </a:lnTo>
                      <a:lnTo>
                        <a:pt x="1885" y="18"/>
                      </a:lnTo>
                      <a:lnTo>
                        <a:pt x="1885" y="37"/>
                      </a:lnTo>
                      <a:lnTo>
                        <a:pt x="2057" y="323"/>
                      </a:lnTo>
                      <a:lnTo>
                        <a:pt x="2076" y="362"/>
                      </a:lnTo>
                      <a:lnTo>
                        <a:pt x="2076" y="571"/>
                      </a:lnTo>
                      <a:lnTo>
                        <a:pt x="2076" y="590"/>
                      </a:lnTo>
                      <a:lnTo>
                        <a:pt x="2133" y="685"/>
                      </a:lnTo>
                      <a:lnTo>
                        <a:pt x="2152" y="761"/>
                      </a:lnTo>
                      <a:lnTo>
                        <a:pt x="2152" y="914"/>
                      </a:lnTo>
                      <a:lnTo>
                        <a:pt x="2171" y="933"/>
                      </a:lnTo>
                      <a:lnTo>
                        <a:pt x="2190" y="952"/>
                      </a:lnTo>
                      <a:lnTo>
                        <a:pt x="2228" y="990"/>
                      </a:lnTo>
                      <a:lnTo>
                        <a:pt x="2247" y="990"/>
                      </a:lnTo>
                      <a:lnTo>
                        <a:pt x="2266" y="1009"/>
                      </a:lnTo>
                      <a:lnTo>
                        <a:pt x="2266" y="1028"/>
                      </a:lnTo>
                      <a:lnTo>
                        <a:pt x="2266" y="1047"/>
                      </a:lnTo>
                      <a:lnTo>
                        <a:pt x="2266" y="1066"/>
                      </a:lnTo>
                      <a:lnTo>
                        <a:pt x="2266" y="1085"/>
                      </a:lnTo>
                      <a:lnTo>
                        <a:pt x="2247" y="1085"/>
                      </a:lnTo>
                      <a:lnTo>
                        <a:pt x="2266" y="1104"/>
                      </a:lnTo>
                      <a:lnTo>
                        <a:pt x="2286" y="1124"/>
                      </a:lnTo>
                      <a:lnTo>
                        <a:pt x="2286" y="1142"/>
                      </a:lnTo>
                      <a:lnTo>
                        <a:pt x="2286" y="1161"/>
                      </a:lnTo>
                      <a:lnTo>
                        <a:pt x="2266" y="1219"/>
                      </a:lnTo>
                      <a:lnTo>
                        <a:pt x="2266" y="1238"/>
                      </a:lnTo>
                      <a:lnTo>
                        <a:pt x="2286" y="1256"/>
                      </a:lnTo>
                      <a:lnTo>
                        <a:pt x="2305" y="1314"/>
                      </a:lnTo>
                      <a:lnTo>
                        <a:pt x="2323" y="1333"/>
                      </a:lnTo>
                      <a:lnTo>
                        <a:pt x="2323" y="1390"/>
                      </a:lnTo>
                      <a:lnTo>
                        <a:pt x="2342" y="1428"/>
                      </a:lnTo>
                      <a:lnTo>
                        <a:pt x="2342" y="1447"/>
                      </a:lnTo>
                      <a:lnTo>
                        <a:pt x="2323" y="1581"/>
                      </a:lnTo>
                      <a:lnTo>
                        <a:pt x="2323" y="1657"/>
                      </a:lnTo>
                      <a:lnTo>
                        <a:pt x="2323" y="1676"/>
                      </a:lnTo>
                      <a:lnTo>
                        <a:pt x="2342" y="1676"/>
                      </a:lnTo>
                      <a:lnTo>
                        <a:pt x="2362" y="1695"/>
                      </a:lnTo>
                      <a:lnTo>
                        <a:pt x="2381" y="1695"/>
                      </a:lnTo>
                      <a:lnTo>
                        <a:pt x="2381" y="1714"/>
                      </a:lnTo>
                      <a:lnTo>
                        <a:pt x="2400" y="1733"/>
                      </a:lnTo>
                      <a:lnTo>
                        <a:pt x="2419" y="1733"/>
                      </a:lnTo>
                      <a:lnTo>
                        <a:pt x="2552" y="1733"/>
                      </a:lnTo>
                      <a:lnTo>
                        <a:pt x="2609" y="1733"/>
                      </a:lnTo>
                      <a:lnTo>
                        <a:pt x="2628" y="1733"/>
                      </a:lnTo>
                      <a:lnTo>
                        <a:pt x="2895" y="1676"/>
                      </a:lnTo>
                      <a:lnTo>
                        <a:pt x="3048" y="1828"/>
                      </a:lnTo>
                      <a:lnTo>
                        <a:pt x="3048" y="1866"/>
                      </a:lnTo>
                      <a:lnTo>
                        <a:pt x="3028" y="1904"/>
                      </a:lnTo>
                      <a:lnTo>
                        <a:pt x="2971" y="2095"/>
                      </a:lnTo>
                      <a:lnTo>
                        <a:pt x="2914" y="2285"/>
                      </a:lnTo>
                      <a:lnTo>
                        <a:pt x="2857" y="2476"/>
                      </a:lnTo>
                      <a:lnTo>
                        <a:pt x="2857" y="2495"/>
                      </a:lnTo>
                      <a:lnTo>
                        <a:pt x="2819" y="2571"/>
                      </a:lnTo>
                      <a:lnTo>
                        <a:pt x="2800" y="2666"/>
                      </a:lnTo>
                      <a:lnTo>
                        <a:pt x="2781" y="2724"/>
                      </a:lnTo>
                      <a:lnTo>
                        <a:pt x="2762" y="2761"/>
                      </a:lnTo>
                      <a:lnTo>
                        <a:pt x="2723" y="2780"/>
                      </a:lnTo>
                      <a:lnTo>
                        <a:pt x="2686" y="2780"/>
                      </a:lnTo>
                      <a:lnTo>
                        <a:pt x="2686" y="2800"/>
                      </a:lnTo>
                      <a:lnTo>
                        <a:pt x="2667" y="2800"/>
                      </a:lnTo>
                      <a:lnTo>
                        <a:pt x="2647" y="2800"/>
                      </a:lnTo>
                      <a:lnTo>
                        <a:pt x="2628" y="2800"/>
                      </a:lnTo>
                      <a:lnTo>
                        <a:pt x="2533" y="2856"/>
                      </a:lnTo>
                      <a:lnTo>
                        <a:pt x="2438" y="2895"/>
                      </a:lnTo>
                      <a:lnTo>
                        <a:pt x="2323" y="2952"/>
                      </a:lnTo>
                      <a:lnTo>
                        <a:pt x="2228" y="2990"/>
                      </a:lnTo>
                      <a:lnTo>
                        <a:pt x="2190" y="3009"/>
                      </a:lnTo>
                      <a:lnTo>
                        <a:pt x="2152" y="3028"/>
                      </a:lnTo>
                      <a:lnTo>
                        <a:pt x="2095" y="3047"/>
                      </a:lnTo>
                      <a:lnTo>
                        <a:pt x="2057" y="3066"/>
                      </a:lnTo>
                      <a:lnTo>
                        <a:pt x="2038" y="3066"/>
                      </a:lnTo>
                      <a:lnTo>
                        <a:pt x="2019" y="3085"/>
                      </a:lnTo>
                      <a:lnTo>
                        <a:pt x="2000" y="3105"/>
                      </a:lnTo>
                      <a:lnTo>
                        <a:pt x="1981" y="3161"/>
                      </a:lnTo>
                      <a:lnTo>
                        <a:pt x="1961" y="3181"/>
                      </a:lnTo>
                      <a:lnTo>
                        <a:pt x="1942" y="3161"/>
                      </a:lnTo>
                      <a:lnTo>
                        <a:pt x="1924" y="3161"/>
                      </a:lnTo>
                      <a:lnTo>
                        <a:pt x="1905" y="3181"/>
                      </a:lnTo>
                      <a:lnTo>
                        <a:pt x="1885" y="3237"/>
                      </a:lnTo>
                      <a:lnTo>
                        <a:pt x="1866" y="3276"/>
                      </a:lnTo>
                      <a:lnTo>
                        <a:pt x="1866" y="3295"/>
                      </a:lnTo>
                      <a:lnTo>
                        <a:pt x="1847" y="3295"/>
                      </a:lnTo>
                      <a:lnTo>
                        <a:pt x="1847" y="3257"/>
                      </a:lnTo>
                      <a:lnTo>
                        <a:pt x="1829" y="3257"/>
                      </a:lnTo>
                      <a:lnTo>
                        <a:pt x="1829" y="3276"/>
                      </a:lnTo>
                      <a:lnTo>
                        <a:pt x="1829" y="3295"/>
                      </a:lnTo>
                      <a:lnTo>
                        <a:pt x="1809" y="3295"/>
                      </a:lnTo>
                      <a:lnTo>
                        <a:pt x="1809" y="3333"/>
                      </a:lnTo>
                      <a:lnTo>
                        <a:pt x="1771" y="3409"/>
                      </a:lnTo>
                      <a:lnTo>
                        <a:pt x="1771" y="3428"/>
                      </a:lnTo>
                      <a:lnTo>
                        <a:pt x="1771" y="3447"/>
                      </a:lnTo>
                      <a:lnTo>
                        <a:pt x="1790" y="3504"/>
                      </a:lnTo>
                      <a:lnTo>
                        <a:pt x="1790" y="3523"/>
                      </a:lnTo>
                      <a:lnTo>
                        <a:pt x="1809" y="3523"/>
                      </a:lnTo>
                      <a:lnTo>
                        <a:pt x="1829" y="3523"/>
                      </a:lnTo>
                      <a:lnTo>
                        <a:pt x="1847" y="3542"/>
                      </a:lnTo>
                      <a:lnTo>
                        <a:pt x="1847" y="3562"/>
                      </a:lnTo>
                      <a:lnTo>
                        <a:pt x="1847" y="3581"/>
                      </a:lnTo>
                      <a:lnTo>
                        <a:pt x="1866" y="3581"/>
                      </a:lnTo>
                      <a:lnTo>
                        <a:pt x="1866" y="3600"/>
                      </a:lnTo>
                      <a:lnTo>
                        <a:pt x="1885" y="3600"/>
                      </a:lnTo>
                      <a:lnTo>
                        <a:pt x="1866" y="3618"/>
                      </a:lnTo>
                      <a:lnTo>
                        <a:pt x="1866" y="3638"/>
                      </a:lnTo>
                      <a:lnTo>
                        <a:pt x="1885" y="3676"/>
                      </a:lnTo>
                      <a:lnTo>
                        <a:pt x="1924" y="3695"/>
                      </a:lnTo>
                      <a:lnTo>
                        <a:pt x="1942" y="3714"/>
                      </a:lnTo>
                      <a:lnTo>
                        <a:pt x="1942" y="3733"/>
                      </a:lnTo>
                      <a:lnTo>
                        <a:pt x="1924" y="3752"/>
                      </a:lnTo>
                      <a:lnTo>
                        <a:pt x="1905" y="3752"/>
                      </a:lnTo>
                      <a:lnTo>
                        <a:pt x="1885" y="3752"/>
                      </a:lnTo>
                      <a:lnTo>
                        <a:pt x="1866" y="3752"/>
                      </a:lnTo>
                      <a:lnTo>
                        <a:pt x="1847" y="3752"/>
                      </a:lnTo>
                      <a:lnTo>
                        <a:pt x="1829" y="3771"/>
                      </a:lnTo>
                      <a:lnTo>
                        <a:pt x="1809" y="3790"/>
                      </a:lnTo>
                      <a:lnTo>
                        <a:pt x="1790" y="3885"/>
                      </a:lnTo>
                      <a:lnTo>
                        <a:pt x="1771" y="3885"/>
                      </a:lnTo>
                      <a:lnTo>
                        <a:pt x="1752" y="3904"/>
                      </a:lnTo>
                      <a:lnTo>
                        <a:pt x="1733" y="3904"/>
                      </a:lnTo>
                      <a:lnTo>
                        <a:pt x="1695" y="3943"/>
                      </a:lnTo>
                      <a:lnTo>
                        <a:pt x="1676" y="3962"/>
                      </a:lnTo>
                      <a:lnTo>
                        <a:pt x="1657" y="3962"/>
                      </a:lnTo>
                      <a:lnTo>
                        <a:pt x="1619" y="3980"/>
                      </a:lnTo>
                      <a:lnTo>
                        <a:pt x="1600" y="3962"/>
                      </a:lnTo>
                      <a:lnTo>
                        <a:pt x="1543" y="3962"/>
                      </a:lnTo>
                      <a:lnTo>
                        <a:pt x="1524" y="3962"/>
                      </a:lnTo>
                      <a:lnTo>
                        <a:pt x="1504" y="3962"/>
                      </a:lnTo>
                      <a:lnTo>
                        <a:pt x="1466" y="3962"/>
                      </a:lnTo>
                      <a:lnTo>
                        <a:pt x="1409" y="3980"/>
                      </a:lnTo>
                      <a:lnTo>
                        <a:pt x="1409" y="3999"/>
                      </a:lnTo>
                      <a:lnTo>
                        <a:pt x="1409" y="4019"/>
                      </a:lnTo>
                      <a:lnTo>
                        <a:pt x="1409" y="4038"/>
                      </a:lnTo>
                      <a:lnTo>
                        <a:pt x="1428" y="4038"/>
                      </a:lnTo>
                      <a:lnTo>
                        <a:pt x="1428" y="4057"/>
                      </a:lnTo>
                      <a:lnTo>
                        <a:pt x="1409" y="4076"/>
                      </a:lnTo>
                      <a:lnTo>
                        <a:pt x="1390" y="4095"/>
                      </a:lnTo>
                      <a:lnTo>
                        <a:pt x="1371" y="4152"/>
                      </a:lnTo>
                      <a:lnTo>
                        <a:pt x="1352" y="4171"/>
                      </a:lnTo>
                      <a:lnTo>
                        <a:pt x="1352" y="4190"/>
                      </a:lnTo>
                      <a:lnTo>
                        <a:pt x="1352" y="4209"/>
                      </a:lnTo>
                      <a:lnTo>
                        <a:pt x="1047" y="4247"/>
                      </a:lnTo>
                      <a:lnTo>
                        <a:pt x="952" y="4209"/>
                      </a:lnTo>
                      <a:lnTo>
                        <a:pt x="838" y="4228"/>
                      </a:lnTo>
                      <a:lnTo>
                        <a:pt x="781" y="4247"/>
                      </a:lnTo>
                      <a:lnTo>
                        <a:pt x="686" y="4304"/>
                      </a:lnTo>
                      <a:lnTo>
                        <a:pt x="590" y="4304"/>
                      </a:lnTo>
                      <a:lnTo>
                        <a:pt x="552" y="4285"/>
                      </a:lnTo>
                      <a:lnTo>
                        <a:pt x="476" y="4285"/>
                      </a:lnTo>
                      <a:lnTo>
                        <a:pt x="381" y="4380"/>
                      </a:lnTo>
                      <a:lnTo>
                        <a:pt x="342" y="4361"/>
                      </a:lnTo>
                      <a:lnTo>
                        <a:pt x="266" y="4380"/>
                      </a:lnTo>
                      <a:lnTo>
                        <a:pt x="152" y="4457"/>
                      </a:lnTo>
                      <a:lnTo>
                        <a:pt x="76" y="4552"/>
                      </a:lnTo>
                      <a:lnTo>
                        <a:pt x="76" y="4533"/>
                      </a:lnTo>
                      <a:lnTo>
                        <a:pt x="76" y="4514"/>
                      </a:lnTo>
                      <a:lnTo>
                        <a:pt x="76" y="4476"/>
                      </a:lnTo>
                      <a:lnTo>
                        <a:pt x="57" y="4457"/>
                      </a:lnTo>
                      <a:lnTo>
                        <a:pt x="19" y="4419"/>
                      </a:lnTo>
                      <a:lnTo>
                        <a:pt x="19" y="4380"/>
                      </a:lnTo>
                      <a:lnTo>
                        <a:pt x="0" y="4380"/>
                      </a:lnTo>
                      <a:lnTo>
                        <a:pt x="0" y="4361"/>
                      </a:lnTo>
                      <a:lnTo>
                        <a:pt x="0" y="4324"/>
                      </a:lnTo>
                      <a:lnTo>
                        <a:pt x="19" y="4324"/>
                      </a:lnTo>
                      <a:lnTo>
                        <a:pt x="38" y="4304"/>
                      </a:lnTo>
                      <a:lnTo>
                        <a:pt x="38" y="4266"/>
                      </a:lnTo>
                      <a:lnTo>
                        <a:pt x="38" y="4247"/>
                      </a:lnTo>
                      <a:lnTo>
                        <a:pt x="38" y="4228"/>
                      </a:lnTo>
                      <a:lnTo>
                        <a:pt x="38" y="4209"/>
                      </a:lnTo>
                      <a:lnTo>
                        <a:pt x="57" y="4209"/>
                      </a:lnTo>
                      <a:lnTo>
                        <a:pt x="76" y="4190"/>
                      </a:lnTo>
                      <a:lnTo>
                        <a:pt x="76" y="4152"/>
                      </a:lnTo>
                      <a:lnTo>
                        <a:pt x="57" y="4133"/>
                      </a:lnTo>
                      <a:lnTo>
                        <a:pt x="57" y="4114"/>
                      </a:lnTo>
                      <a:lnTo>
                        <a:pt x="57" y="4095"/>
                      </a:lnTo>
                      <a:lnTo>
                        <a:pt x="76" y="4095"/>
                      </a:lnTo>
                      <a:lnTo>
                        <a:pt x="95" y="4076"/>
                      </a:lnTo>
                      <a:lnTo>
                        <a:pt x="114" y="4076"/>
                      </a:lnTo>
                      <a:lnTo>
                        <a:pt x="152" y="4057"/>
                      </a:lnTo>
                      <a:lnTo>
                        <a:pt x="171" y="4038"/>
                      </a:lnTo>
                      <a:lnTo>
                        <a:pt x="171" y="3980"/>
                      </a:lnTo>
                      <a:lnTo>
                        <a:pt x="209" y="3980"/>
                      </a:lnTo>
                      <a:lnTo>
                        <a:pt x="228" y="3962"/>
                      </a:lnTo>
                      <a:lnTo>
                        <a:pt x="228" y="3943"/>
                      </a:lnTo>
                      <a:lnTo>
                        <a:pt x="228" y="3923"/>
                      </a:lnTo>
                      <a:lnTo>
                        <a:pt x="228" y="3904"/>
                      </a:lnTo>
                      <a:lnTo>
                        <a:pt x="247" y="3866"/>
                      </a:lnTo>
                      <a:lnTo>
                        <a:pt x="247" y="3847"/>
                      </a:lnTo>
                      <a:lnTo>
                        <a:pt x="247" y="3809"/>
                      </a:lnTo>
                      <a:lnTo>
                        <a:pt x="228" y="3771"/>
                      </a:lnTo>
                      <a:lnTo>
                        <a:pt x="209" y="3733"/>
                      </a:lnTo>
                      <a:lnTo>
                        <a:pt x="190" y="3733"/>
                      </a:lnTo>
                      <a:lnTo>
                        <a:pt x="190" y="3714"/>
                      </a:lnTo>
                      <a:lnTo>
                        <a:pt x="190" y="3695"/>
                      </a:lnTo>
                      <a:lnTo>
                        <a:pt x="190" y="3676"/>
                      </a:lnTo>
                      <a:lnTo>
                        <a:pt x="190" y="3657"/>
                      </a:lnTo>
                      <a:lnTo>
                        <a:pt x="209" y="3638"/>
                      </a:lnTo>
                      <a:lnTo>
                        <a:pt x="209" y="3618"/>
                      </a:lnTo>
                      <a:lnTo>
                        <a:pt x="209" y="3600"/>
                      </a:lnTo>
                      <a:lnTo>
                        <a:pt x="171" y="3562"/>
                      </a:lnTo>
                      <a:lnTo>
                        <a:pt x="171" y="3523"/>
                      </a:lnTo>
                      <a:lnTo>
                        <a:pt x="171" y="3504"/>
                      </a:lnTo>
                      <a:lnTo>
                        <a:pt x="152" y="3466"/>
                      </a:lnTo>
                      <a:lnTo>
                        <a:pt x="152" y="3447"/>
                      </a:lnTo>
                      <a:lnTo>
                        <a:pt x="152" y="3409"/>
                      </a:lnTo>
                      <a:lnTo>
                        <a:pt x="133" y="3409"/>
                      </a:lnTo>
                      <a:lnTo>
                        <a:pt x="133" y="3390"/>
                      </a:lnTo>
                      <a:lnTo>
                        <a:pt x="133" y="3314"/>
                      </a:lnTo>
                      <a:lnTo>
                        <a:pt x="152" y="3276"/>
                      </a:lnTo>
                      <a:lnTo>
                        <a:pt x="133" y="3257"/>
                      </a:lnTo>
                      <a:lnTo>
                        <a:pt x="133" y="3237"/>
                      </a:lnTo>
                      <a:lnTo>
                        <a:pt x="133" y="3219"/>
                      </a:lnTo>
                      <a:lnTo>
                        <a:pt x="114" y="3200"/>
                      </a:lnTo>
                      <a:lnTo>
                        <a:pt x="114" y="3181"/>
                      </a:lnTo>
                      <a:lnTo>
                        <a:pt x="133" y="3181"/>
                      </a:lnTo>
                      <a:lnTo>
                        <a:pt x="133" y="3161"/>
                      </a:lnTo>
                      <a:lnTo>
                        <a:pt x="152" y="3123"/>
                      </a:lnTo>
                      <a:lnTo>
                        <a:pt x="152" y="3105"/>
                      </a:lnTo>
                      <a:lnTo>
                        <a:pt x="152" y="3066"/>
                      </a:lnTo>
                      <a:lnTo>
                        <a:pt x="152" y="3047"/>
                      </a:lnTo>
                      <a:lnTo>
                        <a:pt x="152" y="3028"/>
                      </a:lnTo>
                      <a:lnTo>
                        <a:pt x="152" y="3009"/>
                      </a:lnTo>
                      <a:lnTo>
                        <a:pt x="152" y="2990"/>
                      </a:lnTo>
                      <a:lnTo>
                        <a:pt x="171" y="2971"/>
                      </a:lnTo>
                      <a:lnTo>
                        <a:pt x="152" y="2952"/>
                      </a:lnTo>
                      <a:lnTo>
                        <a:pt x="171" y="2952"/>
                      </a:lnTo>
                      <a:lnTo>
                        <a:pt x="171" y="2914"/>
                      </a:lnTo>
                      <a:lnTo>
                        <a:pt x="171" y="2895"/>
                      </a:lnTo>
                      <a:lnTo>
                        <a:pt x="190" y="2876"/>
                      </a:lnTo>
                      <a:lnTo>
                        <a:pt x="171" y="2856"/>
                      </a:lnTo>
                      <a:lnTo>
                        <a:pt x="171" y="2838"/>
                      </a:lnTo>
                      <a:lnTo>
                        <a:pt x="190" y="2838"/>
                      </a:lnTo>
                      <a:lnTo>
                        <a:pt x="190" y="2819"/>
                      </a:lnTo>
                      <a:lnTo>
                        <a:pt x="190" y="2780"/>
                      </a:lnTo>
                      <a:lnTo>
                        <a:pt x="190" y="2761"/>
                      </a:lnTo>
                      <a:lnTo>
                        <a:pt x="171" y="2724"/>
                      </a:lnTo>
                      <a:lnTo>
                        <a:pt x="171" y="2685"/>
                      </a:lnTo>
                      <a:lnTo>
                        <a:pt x="190" y="2647"/>
                      </a:lnTo>
                      <a:lnTo>
                        <a:pt x="190" y="2628"/>
                      </a:lnTo>
                      <a:lnTo>
                        <a:pt x="171" y="2609"/>
                      </a:lnTo>
                      <a:lnTo>
                        <a:pt x="171" y="2590"/>
                      </a:lnTo>
                      <a:lnTo>
                        <a:pt x="190" y="2571"/>
                      </a:lnTo>
                      <a:lnTo>
                        <a:pt x="190" y="2533"/>
                      </a:lnTo>
                      <a:lnTo>
                        <a:pt x="190" y="2514"/>
                      </a:lnTo>
                      <a:lnTo>
                        <a:pt x="209" y="2514"/>
                      </a:lnTo>
                      <a:lnTo>
                        <a:pt x="228" y="2476"/>
                      </a:lnTo>
                      <a:lnTo>
                        <a:pt x="247" y="2476"/>
                      </a:lnTo>
                      <a:lnTo>
                        <a:pt x="247" y="2438"/>
                      </a:lnTo>
                      <a:lnTo>
                        <a:pt x="266" y="2419"/>
                      </a:lnTo>
                      <a:lnTo>
                        <a:pt x="266" y="2380"/>
                      </a:lnTo>
                      <a:lnTo>
                        <a:pt x="285" y="2343"/>
                      </a:lnTo>
                      <a:lnTo>
                        <a:pt x="266" y="2323"/>
                      </a:lnTo>
                      <a:lnTo>
                        <a:pt x="266" y="2285"/>
                      </a:lnTo>
                      <a:lnTo>
                        <a:pt x="228" y="2266"/>
                      </a:lnTo>
                      <a:lnTo>
                        <a:pt x="209" y="2266"/>
                      </a:lnTo>
                      <a:lnTo>
                        <a:pt x="190" y="2247"/>
                      </a:lnTo>
                      <a:lnTo>
                        <a:pt x="171" y="2266"/>
                      </a:lnTo>
                      <a:lnTo>
                        <a:pt x="171" y="2285"/>
                      </a:lnTo>
                      <a:lnTo>
                        <a:pt x="152" y="2304"/>
                      </a:lnTo>
                      <a:lnTo>
                        <a:pt x="133" y="2304"/>
                      </a:lnTo>
                      <a:lnTo>
                        <a:pt x="114" y="2304"/>
                      </a:lnTo>
                      <a:lnTo>
                        <a:pt x="95" y="2285"/>
                      </a:lnTo>
                      <a:lnTo>
                        <a:pt x="95" y="2304"/>
                      </a:lnTo>
                      <a:lnTo>
                        <a:pt x="76" y="2285"/>
                      </a:lnTo>
                      <a:lnTo>
                        <a:pt x="95" y="2247"/>
                      </a:lnTo>
                      <a:lnTo>
                        <a:pt x="95" y="2228"/>
                      </a:lnTo>
                      <a:lnTo>
                        <a:pt x="114" y="2228"/>
                      </a:lnTo>
                      <a:lnTo>
                        <a:pt x="114" y="2209"/>
                      </a:lnTo>
                      <a:lnTo>
                        <a:pt x="114" y="2190"/>
                      </a:lnTo>
                      <a:lnTo>
                        <a:pt x="114" y="2171"/>
                      </a:lnTo>
                      <a:lnTo>
                        <a:pt x="95" y="2152"/>
                      </a:lnTo>
                      <a:lnTo>
                        <a:pt x="114" y="2114"/>
                      </a:lnTo>
                      <a:lnTo>
                        <a:pt x="114" y="2095"/>
                      </a:lnTo>
                      <a:lnTo>
                        <a:pt x="114" y="2076"/>
                      </a:lnTo>
                      <a:lnTo>
                        <a:pt x="114" y="2057"/>
                      </a:lnTo>
                      <a:lnTo>
                        <a:pt x="114" y="2018"/>
                      </a:lnTo>
                      <a:lnTo>
                        <a:pt x="133" y="2018"/>
                      </a:lnTo>
                      <a:lnTo>
                        <a:pt x="133" y="1981"/>
                      </a:lnTo>
                      <a:lnTo>
                        <a:pt x="133" y="1962"/>
                      </a:lnTo>
                      <a:lnTo>
                        <a:pt x="133" y="1942"/>
                      </a:lnTo>
                      <a:lnTo>
                        <a:pt x="114" y="1923"/>
                      </a:lnTo>
                      <a:lnTo>
                        <a:pt x="133" y="1904"/>
                      </a:lnTo>
                      <a:lnTo>
                        <a:pt x="133" y="1885"/>
                      </a:lnTo>
                      <a:lnTo>
                        <a:pt x="152" y="1866"/>
                      </a:lnTo>
                      <a:lnTo>
                        <a:pt x="171" y="1847"/>
                      </a:lnTo>
                      <a:lnTo>
                        <a:pt x="190" y="1847"/>
                      </a:lnTo>
                      <a:lnTo>
                        <a:pt x="190" y="1866"/>
                      </a:lnTo>
                      <a:lnTo>
                        <a:pt x="190" y="1885"/>
                      </a:lnTo>
                      <a:lnTo>
                        <a:pt x="190" y="1904"/>
                      </a:lnTo>
                      <a:lnTo>
                        <a:pt x="209" y="1904"/>
                      </a:lnTo>
                      <a:lnTo>
                        <a:pt x="209" y="1923"/>
                      </a:lnTo>
                      <a:lnTo>
                        <a:pt x="228" y="1923"/>
                      </a:lnTo>
                      <a:lnTo>
                        <a:pt x="247" y="1904"/>
                      </a:lnTo>
                      <a:lnTo>
                        <a:pt x="266" y="1904"/>
                      </a:lnTo>
                      <a:lnTo>
                        <a:pt x="285" y="1885"/>
                      </a:lnTo>
                      <a:lnTo>
                        <a:pt x="305" y="1866"/>
                      </a:lnTo>
                      <a:lnTo>
                        <a:pt x="324" y="1828"/>
                      </a:lnTo>
                      <a:lnTo>
                        <a:pt x="324" y="1809"/>
                      </a:lnTo>
                      <a:lnTo>
                        <a:pt x="324" y="1790"/>
                      </a:lnTo>
                      <a:lnTo>
                        <a:pt x="342" y="1790"/>
                      </a:lnTo>
                      <a:lnTo>
                        <a:pt x="342" y="1771"/>
                      </a:lnTo>
                      <a:lnTo>
                        <a:pt x="361" y="1752"/>
                      </a:lnTo>
                      <a:lnTo>
                        <a:pt x="361" y="1733"/>
                      </a:lnTo>
                      <a:lnTo>
                        <a:pt x="361" y="1714"/>
                      </a:lnTo>
                      <a:lnTo>
                        <a:pt x="361" y="1695"/>
                      </a:lnTo>
                      <a:lnTo>
                        <a:pt x="342" y="1676"/>
                      </a:lnTo>
                      <a:lnTo>
                        <a:pt x="342" y="1637"/>
                      </a:lnTo>
                      <a:lnTo>
                        <a:pt x="342" y="1619"/>
                      </a:lnTo>
                      <a:lnTo>
                        <a:pt x="342" y="1600"/>
                      </a:lnTo>
                      <a:lnTo>
                        <a:pt x="361" y="1581"/>
                      </a:lnTo>
                      <a:lnTo>
                        <a:pt x="361" y="1561"/>
                      </a:lnTo>
                      <a:lnTo>
                        <a:pt x="361" y="1542"/>
                      </a:lnTo>
                      <a:lnTo>
                        <a:pt x="361" y="1523"/>
                      </a:lnTo>
                      <a:lnTo>
                        <a:pt x="361" y="1505"/>
                      </a:lnTo>
                      <a:lnTo>
                        <a:pt x="381" y="1505"/>
                      </a:lnTo>
                      <a:lnTo>
                        <a:pt x="381" y="1485"/>
                      </a:lnTo>
                      <a:lnTo>
                        <a:pt x="381" y="1466"/>
                      </a:lnTo>
                      <a:lnTo>
                        <a:pt x="361" y="1466"/>
                      </a:lnTo>
                      <a:lnTo>
                        <a:pt x="361" y="1447"/>
                      </a:lnTo>
                      <a:lnTo>
                        <a:pt x="400" y="1390"/>
                      </a:lnTo>
                      <a:lnTo>
                        <a:pt x="400" y="1371"/>
                      </a:lnTo>
                      <a:lnTo>
                        <a:pt x="381" y="1352"/>
                      </a:lnTo>
                      <a:lnTo>
                        <a:pt x="400" y="1295"/>
                      </a:lnTo>
                      <a:lnTo>
                        <a:pt x="400" y="1238"/>
                      </a:lnTo>
                      <a:lnTo>
                        <a:pt x="400" y="1219"/>
                      </a:lnTo>
                      <a:lnTo>
                        <a:pt x="419" y="1085"/>
                      </a:lnTo>
                      <a:lnTo>
                        <a:pt x="419" y="1028"/>
                      </a:lnTo>
                      <a:lnTo>
                        <a:pt x="438" y="1009"/>
                      </a:lnTo>
                      <a:lnTo>
                        <a:pt x="438" y="990"/>
                      </a:lnTo>
                      <a:lnTo>
                        <a:pt x="438" y="971"/>
                      </a:lnTo>
                      <a:lnTo>
                        <a:pt x="438" y="952"/>
                      </a:lnTo>
                      <a:lnTo>
                        <a:pt x="438" y="933"/>
                      </a:lnTo>
                      <a:lnTo>
                        <a:pt x="457" y="914"/>
                      </a:lnTo>
                      <a:lnTo>
                        <a:pt x="457" y="895"/>
                      </a:lnTo>
                      <a:lnTo>
                        <a:pt x="457" y="875"/>
                      </a:lnTo>
                      <a:lnTo>
                        <a:pt x="457" y="857"/>
                      </a:lnTo>
                      <a:lnTo>
                        <a:pt x="438" y="838"/>
                      </a:lnTo>
                      <a:lnTo>
                        <a:pt x="476" y="819"/>
                      </a:lnTo>
                      <a:lnTo>
                        <a:pt x="476" y="780"/>
                      </a:lnTo>
                      <a:lnTo>
                        <a:pt x="476" y="743"/>
                      </a:lnTo>
                      <a:lnTo>
                        <a:pt x="476" y="704"/>
                      </a:lnTo>
                      <a:lnTo>
                        <a:pt x="476" y="647"/>
                      </a:lnTo>
                      <a:lnTo>
                        <a:pt x="476" y="628"/>
                      </a:lnTo>
                      <a:lnTo>
                        <a:pt x="495" y="609"/>
                      </a:lnTo>
                      <a:lnTo>
                        <a:pt x="514" y="609"/>
                      </a:lnTo>
                      <a:lnTo>
                        <a:pt x="514" y="590"/>
                      </a:lnTo>
                      <a:lnTo>
                        <a:pt x="514" y="571"/>
                      </a:lnTo>
                      <a:lnTo>
                        <a:pt x="533" y="552"/>
                      </a:lnTo>
                      <a:lnTo>
                        <a:pt x="533" y="533"/>
                      </a:lnTo>
                      <a:lnTo>
                        <a:pt x="533" y="514"/>
                      </a:lnTo>
                      <a:lnTo>
                        <a:pt x="533" y="495"/>
                      </a:lnTo>
                      <a:lnTo>
                        <a:pt x="533" y="476"/>
                      </a:lnTo>
                      <a:lnTo>
                        <a:pt x="552" y="457"/>
                      </a:lnTo>
                      <a:lnTo>
                        <a:pt x="609" y="457"/>
                      </a:lnTo>
                      <a:lnTo>
                        <a:pt x="628" y="457"/>
                      </a:lnTo>
                      <a:lnTo>
                        <a:pt x="647" y="457"/>
                      </a:lnTo>
                      <a:lnTo>
                        <a:pt x="666" y="457"/>
                      </a:lnTo>
                      <a:lnTo>
                        <a:pt x="686" y="437"/>
                      </a:lnTo>
                      <a:lnTo>
                        <a:pt x="742" y="399"/>
                      </a:lnTo>
                      <a:lnTo>
                        <a:pt x="781" y="418"/>
                      </a:lnTo>
                      <a:lnTo>
                        <a:pt x="800" y="399"/>
                      </a:lnTo>
                      <a:lnTo>
                        <a:pt x="818" y="399"/>
                      </a:lnTo>
                      <a:lnTo>
                        <a:pt x="818" y="418"/>
                      </a:lnTo>
                      <a:lnTo>
                        <a:pt x="914" y="418"/>
                      </a:lnTo>
                      <a:lnTo>
                        <a:pt x="933" y="418"/>
                      </a:lnTo>
                      <a:lnTo>
                        <a:pt x="1009" y="457"/>
                      </a:lnTo>
                      <a:lnTo>
                        <a:pt x="1047" y="457"/>
                      </a:lnTo>
                      <a:lnTo>
                        <a:pt x="1143" y="437"/>
                      </a:lnTo>
                      <a:lnTo>
                        <a:pt x="1314" y="362"/>
                      </a:lnTo>
                      <a:lnTo>
                        <a:pt x="1580" y="285"/>
                      </a:lnTo>
                      <a:lnTo>
                        <a:pt x="1600" y="266"/>
                      </a:lnTo>
                      <a:lnTo>
                        <a:pt x="1619" y="247"/>
                      </a:lnTo>
                      <a:lnTo>
                        <a:pt x="1657" y="190"/>
                      </a:lnTo>
                      <a:lnTo>
                        <a:pt x="1676" y="171"/>
                      </a:lnTo>
                      <a:lnTo>
                        <a:pt x="1695" y="171"/>
                      </a:lnTo>
                      <a:lnTo>
                        <a:pt x="1695" y="152"/>
                      </a:lnTo>
                      <a:lnTo>
                        <a:pt x="1771" y="133"/>
                      </a:lnTo>
                      <a:lnTo>
                        <a:pt x="1771" y="114"/>
                      </a:lnTo>
                      <a:lnTo>
                        <a:pt x="1790" y="95"/>
                      </a:lnTo>
                      <a:lnTo>
                        <a:pt x="1809" y="0"/>
                      </a:lnTo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58" name="Freeform 10">
                  <a:extLst>
                    <a:ext uri="{FF2B5EF4-FFF2-40B4-BE49-F238E27FC236}">
                      <a16:creationId xmlns:a16="http://schemas.microsoft.com/office/drawing/2014/main" id="{B2F3A5DE-F423-704E-9636-1B6D8D148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48975" y="1657350"/>
                  <a:ext cx="473075" cy="739775"/>
                </a:xfrm>
                <a:custGeom>
                  <a:avLst/>
                  <a:gdLst>
                    <a:gd name="T0" fmla="*/ 2147483646 w 2630"/>
                    <a:gd name="T1" fmla="*/ 2147483646 h 4116"/>
                    <a:gd name="T2" fmla="*/ 2147483646 w 2630"/>
                    <a:gd name="T3" fmla="*/ 2147483646 h 4116"/>
                    <a:gd name="T4" fmla="*/ 2147483646 w 2630"/>
                    <a:gd name="T5" fmla="*/ 2147483646 h 4116"/>
                    <a:gd name="T6" fmla="*/ 2147483646 w 2630"/>
                    <a:gd name="T7" fmla="*/ 2147483646 h 4116"/>
                    <a:gd name="T8" fmla="*/ 2147483646 w 2630"/>
                    <a:gd name="T9" fmla="*/ 2147483646 h 4116"/>
                    <a:gd name="T10" fmla="*/ 2147483646 w 2630"/>
                    <a:gd name="T11" fmla="*/ 2147483646 h 4116"/>
                    <a:gd name="T12" fmla="*/ 2147483646 w 2630"/>
                    <a:gd name="T13" fmla="*/ 2147483646 h 4116"/>
                    <a:gd name="T14" fmla="*/ 2147483646 w 2630"/>
                    <a:gd name="T15" fmla="*/ 2147483646 h 4116"/>
                    <a:gd name="T16" fmla="*/ 2147483646 w 2630"/>
                    <a:gd name="T17" fmla="*/ 2147483646 h 4116"/>
                    <a:gd name="T18" fmla="*/ 2147483646 w 2630"/>
                    <a:gd name="T19" fmla="*/ 2147483646 h 4116"/>
                    <a:gd name="T20" fmla="*/ 2147483646 w 2630"/>
                    <a:gd name="T21" fmla="*/ 2147483646 h 4116"/>
                    <a:gd name="T22" fmla="*/ 2147483646 w 2630"/>
                    <a:gd name="T23" fmla="*/ 2147483646 h 4116"/>
                    <a:gd name="T24" fmla="*/ 2147483646 w 2630"/>
                    <a:gd name="T25" fmla="*/ 2147483646 h 4116"/>
                    <a:gd name="T26" fmla="*/ 2147483646 w 2630"/>
                    <a:gd name="T27" fmla="*/ 2147483646 h 4116"/>
                    <a:gd name="T28" fmla="*/ 2147483646 w 2630"/>
                    <a:gd name="T29" fmla="*/ 2147483646 h 4116"/>
                    <a:gd name="T30" fmla="*/ 2147483646 w 2630"/>
                    <a:gd name="T31" fmla="*/ 2147483646 h 4116"/>
                    <a:gd name="T32" fmla="*/ 2147483646 w 2630"/>
                    <a:gd name="T33" fmla="*/ 2147483646 h 4116"/>
                    <a:gd name="T34" fmla="*/ 2147483646 w 2630"/>
                    <a:gd name="T35" fmla="*/ 2147483646 h 4116"/>
                    <a:gd name="T36" fmla="*/ 2147483646 w 2630"/>
                    <a:gd name="T37" fmla="*/ 2147483646 h 4116"/>
                    <a:gd name="T38" fmla="*/ 2147483646 w 2630"/>
                    <a:gd name="T39" fmla="*/ 2147483646 h 4116"/>
                    <a:gd name="T40" fmla="*/ 2147483646 w 2630"/>
                    <a:gd name="T41" fmla="*/ 2147483646 h 4116"/>
                    <a:gd name="T42" fmla="*/ 2147483646 w 2630"/>
                    <a:gd name="T43" fmla="*/ 2147483646 h 4116"/>
                    <a:gd name="T44" fmla="*/ 2147483646 w 2630"/>
                    <a:gd name="T45" fmla="*/ 2147483646 h 4116"/>
                    <a:gd name="T46" fmla="*/ 2147483646 w 2630"/>
                    <a:gd name="T47" fmla="*/ 2147483646 h 4116"/>
                    <a:gd name="T48" fmla="*/ 2147483646 w 2630"/>
                    <a:gd name="T49" fmla="*/ 2147483646 h 4116"/>
                    <a:gd name="T50" fmla="*/ 2147483646 w 2630"/>
                    <a:gd name="T51" fmla="*/ 2147483646 h 4116"/>
                    <a:gd name="T52" fmla="*/ 2147483646 w 2630"/>
                    <a:gd name="T53" fmla="*/ 2147483646 h 4116"/>
                    <a:gd name="T54" fmla="*/ 2147483646 w 2630"/>
                    <a:gd name="T55" fmla="*/ 2147483646 h 4116"/>
                    <a:gd name="T56" fmla="*/ 2147483646 w 2630"/>
                    <a:gd name="T57" fmla="*/ 2147483646 h 4116"/>
                    <a:gd name="T58" fmla="*/ 2147483646 w 2630"/>
                    <a:gd name="T59" fmla="*/ 2147483646 h 4116"/>
                    <a:gd name="T60" fmla="*/ 2147483646 w 2630"/>
                    <a:gd name="T61" fmla="*/ 2147483646 h 4116"/>
                    <a:gd name="T62" fmla="*/ 2147483646 w 2630"/>
                    <a:gd name="T63" fmla="*/ 2147483646 h 4116"/>
                    <a:gd name="T64" fmla="*/ 2147483646 w 2630"/>
                    <a:gd name="T65" fmla="*/ 2147483646 h 4116"/>
                    <a:gd name="T66" fmla="*/ 2147483646 w 2630"/>
                    <a:gd name="T67" fmla="*/ 2147483646 h 4116"/>
                    <a:gd name="T68" fmla="*/ 2147483646 w 2630"/>
                    <a:gd name="T69" fmla="*/ 2147483646 h 4116"/>
                    <a:gd name="T70" fmla="*/ 2147483646 w 2630"/>
                    <a:gd name="T71" fmla="*/ 2147483646 h 4116"/>
                    <a:gd name="T72" fmla="*/ 2147483646 w 2630"/>
                    <a:gd name="T73" fmla="*/ 2147483646 h 4116"/>
                    <a:gd name="T74" fmla="*/ 2147483646 w 2630"/>
                    <a:gd name="T75" fmla="*/ 2147483646 h 4116"/>
                    <a:gd name="T76" fmla="*/ 2147483646 w 2630"/>
                    <a:gd name="T77" fmla="*/ 2147483646 h 4116"/>
                    <a:gd name="T78" fmla="*/ 2147483646 w 2630"/>
                    <a:gd name="T79" fmla="*/ 2147483646 h 4116"/>
                    <a:gd name="T80" fmla="*/ 2147483646 w 2630"/>
                    <a:gd name="T81" fmla="*/ 2147483646 h 4116"/>
                    <a:gd name="T82" fmla="*/ 2147483646 w 2630"/>
                    <a:gd name="T83" fmla="*/ 2147483646 h 4116"/>
                    <a:gd name="T84" fmla="*/ 2147483646 w 2630"/>
                    <a:gd name="T85" fmla="*/ 2147483646 h 4116"/>
                    <a:gd name="T86" fmla="*/ 2147483646 w 2630"/>
                    <a:gd name="T87" fmla="*/ 2147483646 h 4116"/>
                    <a:gd name="T88" fmla="*/ 2147483646 w 2630"/>
                    <a:gd name="T89" fmla="*/ 2147483646 h 4116"/>
                    <a:gd name="T90" fmla="*/ 2147483646 w 2630"/>
                    <a:gd name="T91" fmla="*/ 2147483646 h 4116"/>
                    <a:gd name="T92" fmla="*/ 2147483646 w 2630"/>
                    <a:gd name="T93" fmla="*/ 2147483646 h 4116"/>
                    <a:gd name="T94" fmla="*/ 2147483646 w 2630"/>
                    <a:gd name="T95" fmla="*/ 2147483646 h 4116"/>
                    <a:gd name="T96" fmla="*/ 2147483646 w 2630"/>
                    <a:gd name="T97" fmla="*/ 2147483646 h 4116"/>
                    <a:gd name="T98" fmla="*/ 2147483646 w 2630"/>
                    <a:gd name="T99" fmla="*/ 2147483646 h 4116"/>
                    <a:gd name="T100" fmla="*/ 2147483646 w 2630"/>
                    <a:gd name="T101" fmla="*/ 2147483646 h 4116"/>
                    <a:gd name="T102" fmla="*/ 2147483646 w 2630"/>
                    <a:gd name="T103" fmla="*/ 2147483646 h 4116"/>
                    <a:gd name="T104" fmla="*/ 2147483646 w 2630"/>
                    <a:gd name="T105" fmla="*/ 2147483646 h 4116"/>
                    <a:gd name="T106" fmla="*/ 2147483646 w 2630"/>
                    <a:gd name="T107" fmla="*/ 2147483646 h 4116"/>
                    <a:gd name="T108" fmla="*/ 2147483646 w 2630"/>
                    <a:gd name="T109" fmla="*/ 2147483646 h 4116"/>
                    <a:gd name="T110" fmla="*/ 2147483646 w 2630"/>
                    <a:gd name="T111" fmla="*/ 2147483646 h 4116"/>
                    <a:gd name="T112" fmla="*/ 2147483646 w 2630"/>
                    <a:gd name="T113" fmla="*/ 2147483646 h 4116"/>
                    <a:gd name="T114" fmla="*/ 2147483646 w 2630"/>
                    <a:gd name="T115" fmla="*/ 2147483646 h 4116"/>
                    <a:gd name="T116" fmla="*/ 2147483646 w 2630"/>
                    <a:gd name="T117" fmla="*/ 2147483646 h 4116"/>
                    <a:gd name="T118" fmla="*/ 2147483646 w 2630"/>
                    <a:gd name="T119" fmla="*/ 2147483646 h 4116"/>
                    <a:gd name="T120" fmla="*/ 2147483646 w 2630"/>
                    <a:gd name="T121" fmla="*/ 2147483646 h 4116"/>
                    <a:gd name="T122" fmla="*/ 2147483646 w 2630"/>
                    <a:gd name="T123" fmla="*/ 0 h 41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630" h="4116">
                      <a:moveTo>
                        <a:pt x="2438" y="0"/>
                      </a:moveTo>
                      <a:lnTo>
                        <a:pt x="2381" y="134"/>
                      </a:lnTo>
                      <a:lnTo>
                        <a:pt x="2381" y="172"/>
                      </a:lnTo>
                      <a:lnTo>
                        <a:pt x="2381" y="191"/>
                      </a:lnTo>
                      <a:lnTo>
                        <a:pt x="2381" y="210"/>
                      </a:lnTo>
                      <a:lnTo>
                        <a:pt x="2419" y="248"/>
                      </a:lnTo>
                      <a:lnTo>
                        <a:pt x="2438" y="267"/>
                      </a:lnTo>
                      <a:lnTo>
                        <a:pt x="2419" y="267"/>
                      </a:lnTo>
                      <a:lnTo>
                        <a:pt x="2419" y="286"/>
                      </a:lnTo>
                      <a:lnTo>
                        <a:pt x="2419" y="324"/>
                      </a:lnTo>
                      <a:lnTo>
                        <a:pt x="2419" y="343"/>
                      </a:lnTo>
                      <a:lnTo>
                        <a:pt x="2438" y="362"/>
                      </a:lnTo>
                      <a:lnTo>
                        <a:pt x="2457" y="381"/>
                      </a:lnTo>
                      <a:lnTo>
                        <a:pt x="2477" y="400"/>
                      </a:lnTo>
                      <a:lnTo>
                        <a:pt x="2477" y="419"/>
                      </a:lnTo>
                      <a:lnTo>
                        <a:pt x="2477" y="495"/>
                      </a:lnTo>
                      <a:lnTo>
                        <a:pt x="2533" y="724"/>
                      </a:lnTo>
                      <a:lnTo>
                        <a:pt x="2553" y="781"/>
                      </a:lnTo>
                      <a:lnTo>
                        <a:pt x="2533" y="820"/>
                      </a:lnTo>
                      <a:lnTo>
                        <a:pt x="2438" y="896"/>
                      </a:lnTo>
                      <a:lnTo>
                        <a:pt x="2419" y="915"/>
                      </a:lnTo>
                      <a:lnTo>
                        <a:pt x="2400" y="952"/>
                      </a:lnTo>
                      <a:lnTo>
                        <a:pt x="2400" y="991"/>
                      </a:lnTo>
                      <a:lnTo>
                        <a:pt x="2400" y="1067"/>
                      </a:lnTo>
                      <a:lnTo>
                        <a:pt x="2400" y="1105"/>
                      </a:lnTo>
                      <a:lnTo>
                        <a:pt x="2419" y="1143"/>
                      </a:lnTo>
                      <a:lnTo>
                        <a:pt x="2438" y="1181"/>
                      </a:lnTo>
                      <a:lnTo>
                        <a:pt x="2457" y="1219"/>
                      </a:lnTo>
                      <a:lnTo>
                        <a:pt x="2629" y="1448"/>
                      </a:lnTo>
                      <a:lnTo>
                        <a:pt x="2629" y="1467"/>
                      </a:lnTo>
                      <a:lnTo>
                        <a:pt x="2629" y="1486"/>
                      </a:lnTo>
                      <a:lnTo>
                        <a:pt x="2629" y="1505"/>
                      </a:lnTo>
                      <a:lnTo>
                        <a:pt x="2609" y="1543"/>
                      </a:lnTo>
                      <a:lnTo>
                        <a:pt x="2609" y="1562"/>
                      </a:lnTo>
                      <a:lnTo>
                        <a:pt x="2609" y="1582"/>
                      </a:lnTo>
                      <a:lnTo>
                        <a:pt x="2609" y="1600"/>
                      </a:lnTo>
                      <a:lnTo>
                        <a:pt x="2590" y="1600"/>
                      </a:lnTo>
                      <a:lnTo>
                        <a:pt x="2572" y="1600"/>
                      </a:lnTo>
                      <a:lnTo>
                        <a:pt x="2533" y="1619"/>
                      </a:lnTo>
                      <a:lnTo>
                        <a:pt x="2514" y="1619"/>
                      </a:lnTo>
                      <a:lnTo>
                        <a:pt x="2477" y="1619"/>
                      </a:lnTo>
                      <a:lnTo>
                        <a:pt x="2457" y="1638"/>
                      </a:lnTo>
                      <a:lnTo>
                        <a:pt x="2438" y="1638"/>
                      </a:lnTo>
                      <a:lnTo>
                        <a:pt x="2419" y="1658"/>
                      </a:lnTo>
                      <a:lnTo>
                        <a:pt x="2419" y="1677"/>
                      </a:lnTo>
                      <a:lnTo>
                        <a:pt x="2419" y="1696"/>
                      </a:lnTo>
                      <a:lnTo>
                        <a:pt x="2400" y="1714"/>
                      </a:lnTo>
                      <a:lnTo>
                        <a:pt x="2381" y="1714"/>
                      </a:lnTo>
                      <a:lnTo>
                        <a:pt x="2343" y="1696"/>
                      </a:lnTo>
                      <a:lnTo>
                        <a:pt x="2324" y="1677"/>
                      </a:lnTo>
                      <a:lnTo>
                        <a:pt x="2286" y="1658"/>
                      </a:lnTo>
                      <a:lnTo>
                        <a:pt x="2267" y="1658"/>
                      </a:lnTo>
                      <a:lnTo>
                        <a:pt x="2228" y="1658"/>
                      </a:lnTo>
                      <a:lnTo>
                        <a:pt x="2210" y="1677"/>
                      </a:lnTo>
                      <a:lnTo>
                        <a:pt x="2210" y="1696"/>
                      </a:lnTo>
                      <a:lnTo>
                        <a:pt x="2172" y="1753"/>
                      </a:lnTo>
                      <a:lnTo>
                        <a:pt x="2172" y="1772"/>
                      </a:lnTo>
                      <a:lnTo>
                        <a:pt x="2152" y="1791"/>
                      </a:lnTo>
                      <a:lnTo>
                        <a:pt x="2172" y="1810"/>
                      </a:lnTo>
                      <a:lnTo>
                        <a:pt x="2152" y="1829"/>
                      </a:lnTo>
                      <a:lnTo>
                        <a:pt x="2114" y="1924"/>
                      </a:lnTo>
                      <a:lnTo>
                        <a:pt x="2114" y="1943"/>
                      </a:lnTo>
                      <a:lnTo>
                        <a:pt x="2096" y="1943"/>
                      </a:lnTo>
                      <a:lnTo>
                        <a:pt x="2076" y="1962"/>
                      </a:lnTo>
                      <a:lnTo>
                        <a:pt x="2057" y="1981"/>
                      </a:lnTo>
                      <a:lnTo>
                        <a:pt x="2057" y="2000"/>
                      </a:lnTo>
                      <a:lnTo>
                        <a:pt x="2057" y="2019"/>
                      </a:lnTo>
                      <a:lnTo>
                        <a:pt x="2057" y="2039"/>
                      </a:lnTo>
                      <a:lnTo>
                        <a:pt x="2038" y="2076"/>
                      </a:lnTo>
                      <a:lnTo>
                        <a:pt x="2019" y="2115"/>
                      </a:lnTo>
                      <a:lnTo>
                        <a:pt x="2019" y="2134"/>
                      </a:lnTo>
                      <a:lnTo>
                        <a:pt x="2000" y="2134"/>
                      </a:lnTo>
                      <a:lnTo>
                        <a:pt x="1981" y="2153"/>
                      </a:lnTo>
                      <a:lnTo>
                        <a:pt x="1981" y="2172"/>
                      </a:lnTo>
                      <a:lnTo>
                        <a:pt x="2000" y="2172"/>
                      </a:lnTo>
                      <a:lnTo>
                        <a:pt x="2000" y="2191"/>
                      </a:lnTo>
                      <a:lnTo>
                        <a:pt x="2000" y="2210"/>
                      </a:lnTo>
                      <a:lnTo>
                        <a:pt x="1981" y="2229"/>
                      </a:lnTo>
                      <a:lnTo>
                        <a:pt x="1962" y="2229"/>
                      </a:lnTo>
                      <a:lnTo>
                        <a:pt x="1962" y="2248"/>
                      </a:lnTo>
                      <a:lnTo>
                        <a:pt x="1962" y="2267"/>
                      </a:lnTo>
                      <a:lnTo>
                        <a:pt x="1924" y="2420"/>
                      </a:lnTo>
                      <a:lnTo>
                        <a:pt x="1905" y="2439"/>
                      </a:lnTo>
                      <a:lnTo>
                        <a:pt x="1886" y="2457"/>
                      </a:lnTo>
                      <a:lnTo>
                        <a:pt x="1847" y="2476"/>
                      </a:lnTo>
                      <a:lnTo>
                        <a:pt x="1829" y="2476"/>
                      </a:lnTo>
                      <a:lnTo>
                        <a:pt x="1810" y="2476"/>
                      </a:lnTo>
                      <a:lnTo>
                        <a:pt x="1810" y="2496"/>
                      </a:lnTo>
                      <a:lnTo>
                        <a:pt x="1810" y="2515"/>
                      </a:lnTo>
                      <a:lnTo>
                        <a:pt x="1791" y="2534"/>
                      </a:lnTo>
                      <a:lnTo>
                        <a:pt x="1771" y="2610"/>
                      </a:lnTo>
                      <a:lnTo>
                        <a:pt x="1752" y="2629"/>
                      </a:lnTo>
                      <a:lnTo>
                        <a:pt x="1733" y="2667"/>
                      </a:lnTo>
                      <a:lnTo>
                        <a:pt x="1715" y="2686"/>
                      </a:lnTo>
                      <a:lnTo>
                        <a:pt x="1695" y="2667"/>
                      </a:lnTo>
                      <a:lnTo>
                        <a:pt x="1676" y="2667"/>
                      </a:lnTo>
                      <a:lnTo>
                        <a:pt x="1657" y="2667"/>
                      </a:lnTo>
                      <a:lnTo>
                        <a:pt x="1657" y="2724"/>
                      </a:lnTo>
                      <a:lnTo>
                        <a:pt x="1638" y="2724"/>
                      </a:lnTo>
                      <a:lnTo>
                        <a:pt x="1619" y="2781"/>
                      </a:lnTo>
                      <a:lnTo>
                        <a:pt x="1562" y="2819"/>
                      </a:lnTo>
                      <a:lnTo>
                        <a:pt x="1524" y="2857"/>
                      </a:lnTo>
                      <a:lnTo>
                        <a:pt x="1505" y="2915"/>
                      </a:lnTo>
                      <a:lnTo>
                        <a:pt x="1505" y="3010"/>
                      </a:lnTo>
                      <a:lnTo>
                        <a:pt x="1505" y="3029"/>
                      </a:lnTo>
                      <a:lnTo>
                        <a:pt x="1486" y="3029"/>
                      </a:lnTo>
                      <a:lnTo>
                        <a:pt x="1466" y="3048"/>
                      </a:lnTo>
                      <a:lnTo>
                        <a:pt x="1466" y="3086"/>
                      </a:lnTo>
                      <a:lnTo>
                        <a:pt x="1448" y="3105"/>
                      </a:lnTo>
                      <a:lnTo>
                        <a:pt x="1448" y="3143"/>
                      </a:lnTo>
                      <a:lnTo>
                        <a:pt x="1448" y="3162"/>
                      </a:lnTo>
                      <a:lnTo>
                        <a:pt x="1466" y="3200"/>
                      </a:lnTo>
                      <a:lnTo>
                        <a:pt x="1466" y="3219"/>
                      </a:lnTo>
                      <a:lnTo>
                        <a:pt x="1466" y="3238"/>
                      </a:lnTo>
                      <a:lnTo>
                        <a:pt x="1448" y="3277"/>
                      </a:lnTo>
                      <a:lnTo>
                        <a:pt x="1429" y="3296"/>
                      </a:lnTo>
                      <a:lnTo>
                        <a:pt x="1429" y="3314"/>
                      </a:lnTo>
                      <a:lnTo>
                        <a:pt x="1429" y="3334"/>
                      </a:lnTo>
                      <a:lnTo>
                        <a:pt x="1410" y="3334"/>
                      </a:lnTo>
                      <a:lnTo>
                        <a:pt x="1410" y="3353"/>
                      </a:lnTo>
                      <a:lnTo>
                        <a:pt x="1410" y="3372"/>
                      </a:lnTo>
                      <a:lnTo>
                        <a:pt x="1410" y="3391"/>
                      </a:lnTo>
                      <a:lnTo>
                        <a:pt x="1410" y="3410"/>
                      </a:lnTo>
                      <a:lnTo>
                        <a:pt x="1410" y="3467"/>
                      </a:lnTo>
                      <a:lnTo>
                        <a:pt x="1410" y="3486"/>
                      </a:lnTo>
                      <a:lnTo>
                        <a:pt x="1410" y="3505"/>
                      </a:lnTo>
                      <a:lnTo>
                        <a:pt x="1390" y="3524"/>
                      </a:lnTo>
                      <a:lnTo>
                        <a:pt x="1371" y="3543"/>
                      </a:lnTo>
                      <a:lnTo>
                        <a:pt x="1334" y="3543"/>
                      </a:lnTo>
                      <a:lnTo>
                        <a:pt x="1314" y="3543"/>
                      </a:lnTo>
                      <a:lnTo>
                        <a:pt x="1314" y="3563"/>
                      </a:lnTo>
                      <a:lnTo>
                        <a:pt x="1314" y="3581"/>
                      </a:lnTo>
                      <a:lnTo>
                        <a:pt x="1295" y="3581"/>
                      </a:lnTo>
                      <a:lnTo>
                        <a:pt x="1276" y="3600"/>
                      </a:lnTo>
                      <a:lnTo>
                        <a:pt x="1257" y="3600"/>
                      </a:lnTo>
                      <a:lnTo>
                        <a:pt x="1257" y="3619"/>
                      </a:lnTo>
                      <a:lnTo>
                        <a:pt x="1257" y="3639"/>
                      </a:lnTo>
                      <a:lnTo>
                        <a:pt x="1257" y="3658"/>
                      </a:lnTo>
                      <a:lnTo>
                        <a:pt x="1238" y="3658"/>
                      </a:lnTo>
                      <a:lnTo>
                        <a:pt x="1219" y="3677"/>
                      </a:lnTo>
                      <a:lnTo>
                        <a:pt x="1219" y="3695"/>
                      </a:lnTo>
                      <a:lnTo>
                        <a:pt x="1200" y="3734"/>
                      </a:lnTo>
                      <a:lnTo>
                        <a:pt x="1219" y="3753"/>
                      </a:lnTo>
                      <a:lnTo>
                        <a:pt x="1219" y="3772"/>
                      </a:lnTo>
                      <a:lnTo>
                        <a:pt x="1219" y="3791"/>
                      </a:lnTo>
                      <a:lnTo>
                        <a:pt x="1238" y="3791"/>
                      </a:lnTo>
                      <a:lnTo>
                        <a:pt x="1238" y="3848"/>
                      </a:lnTo>
                      <a:lnTo>
                        <a:pt x="1257" y="3867"/>
                      </a:lnTo>
                      <a:lnTo>
                        <a:pt x="1276" y="3962"/>
                      </a:lnTo>
                      <a:lnTo>
                        <a:pt x="1276" y="4000"/>
                      </a:lnTo>
                      <a:lnTo>
                        <a:pt x="1276" y="4020"/>
                      </a:lnTo>
                      <a:lnTo>
                        <a:pt x="1276" y="4039"/>
                      </a:lnTo>
                      <a:lnTo>
                        <a:pt x="1276" y="4057"/>
                      </a:lnTo>
                      <a:lnTo>
                        <a:pt x="1295" y="4076"/>
                      </a:lnTo>
                      <a:lnTo>
                        <a:pt x="1295" y="4096"/>
                      </a:lnTo>
                      <a:lnTo>
                        <a:pt x="1257" y="4115"/>
                      </a:lnTo>
                      <a:lnTo>
                        <a:pt x="1238" y="4115"/>
                      </a:lnTo>
                      <a:lnTo>
                        <a:pt x="1181" y="4115"/>
                      </a:lnTo>
                      <a:lnTo>
                        <a:pt x="1162" y="4115"/>
                      </a:lnTo>
                      <a:lnTo>
                        <a:pt x="1124" y="4096"/>
                      </a:lnTo>
                      <a:lnTo>
                        <a:pt x="1105" y="4096"/>
                      </a:lnTo>
                      <a:lnTo>
                        <a:pt x="1086" y="4076"/>
                      </a:lnTo>
                      <a:lnTo>
                        <a:pt x="1029" y="4057"/>
                      </a:lnTo>
                      <a:lnTo>
                        <a:pt x="990" y="4057"/>
                      </a:lnTo>
                      <a:lnTo>
                        <a:pt x="990" y="4039"/>
                      </a:lnTo>
                      <a:lnTo>
                        <a:pt x="972" y="4000"/>
                      </a:lnTo>
                      <a:lnTo>
                        <a:pt x="953" y="3981"/>
                      </a:lnTo>
                      <a:lnTo>
                        <a:pt x="895" y="3943"/>
                      </a:lnTo>
                      <a:lnTo>
                        <a:pt x="876" y="3924"/>
                      </a:lnTo>
                      <a:lnTo>
                        <a:pt x="876" y="3905"/>
                      </a:lnTo>
                      <a:lnTo>
                        <a:pt x="857" y="3867"/>
                      </a:lnTo>
                      <a:lnTo>
                        <a:pt x="800" y="3581"/>
                      </a:lnTo>
                      <a:lnTo>
                        <a:pt x="781" y="3524"/>
                      </a:lnTo>
                      <a:lnTo>
                        <a:pt x="762" y="3505"/>
                      </a:lnTo>
                      <a:lnTo>
                        <a:pt x="743" y="3505"/>
                      </a:lnTo>
                      <a:lnTo>
                        <a:pt x="686" y="3486"/>
                      </a:lnTo>
                      <a:lnTo>
                        <a:pt x="667" y="3486"/>
                      </a:lnTo>
                      <a:lnTo>
                        <a:pt x="648" y="3486"/>
                      </a:lnTo>
                      <a:lnTo>
                        <a:pt x="648" y="3505"/>
                      </a:lnTo>
                      <a:lnTo>
                        <a:pt x="648" y="3524"/>
                      </a:lnTo>
                      <a:lnTo>
                        <a:pt x="628" y="3543"/>
                      </a:lnTo>
                      <a:lnTo>
                        <a:pt x="628" y="3563"/>
                      </a:lnTo>
                      <a:lnTo>
                        <a:pt x="591" y="3563"/>
                      </a:lnTo>
                      <a:lnTo>
                        <a:pt x="495" y="3581"/>
                      </a:lnTo>
                      <a:lnTo>
                        <a:pt x="457" y="3600"/>
                      </a:lnTo>
                      <a:lnTo>
                        <a:pt x="457" y="3619"/>
                      </a:lnTo>
                      <a:lnTo>
                        <a:pt x="438" y="3619"/>
                      </a:lnTo>
                      <a:lnTo>
                        <a:pt x="438" y="3639"/>
                      </a:lnTo>
                      <a:lnTo>
                        <a:pt x="419" y="3715"/>
                      </a:lnTo>
                      <a:lnTo>
                        <a:pt x="419" y="3734"/>
                      </a:lnTo>
                      <a:lnTo>
                        <a:pt x="400" y="3753"/>
                      </a:lnTo>
                      <a:lnTo>
                        <a:pt x="400" y="3772"/>
                      </a:lnTo>
                      <a:lnTo>
                        <a:pt x="381" y="3772"/>
                      </a:lnTo>
                      <a:lnTo>
                        <a:pt x="362" y="3772"/>
                      </a:lnTo>
                      <a:lnTo>
                        <a:pt x="343" y="3772"/>
                      </a:lnTo>
                      <a:lnTo>
                        <a:pt x="343" y="3753"/>
                      </a:lnTo>
                      <a:lnTo>
                        <a:pt x="343" y="3734"/>
                      </a:lnTo>
                      <a:lnTo>
                        <a:pt x="324" y="3734"/>
                      </a:lnTo>
                      <a:lnTo>
                        <a:pt x="286" y="3734"/>
                      </a:lnTo>
                      <a:lnTo>
                        <a:pt x="267" y="3734"/>
                      </a:lnTo>
                      <a:lnTo>
                        <a:pt x="247" y="3715"/>
                      </a:lnTo>
                      <a:lnTo>
                        <a:pt x="247" y="3695"/>
                      </a:lnTo>
                      <a:lnTo>
                        <a:pt x="229" y="3658"/>
                      </a:lnTo>
                      <a:lnTo>
                        <a:pt x="229" y="3639"/>
                      </a:lnTo>
                      <a:lnTo>
                        <a:pt x="210" y="3639"/>
                      </a:lnTo>
                      <a:lnTo>
                        <a:pt x="191" y="3619"/>
                      </a:lnTo>
                      <a:lnTo>
                        <a:pt x="152" y="3600"/>
                      </a:lnTo>
                      <a:lnTo>
                        <a:pt x="133" y="3600"/>
                      </a:lnTo>
                      <a:lnTo>
                        <a:pt x="115" y="3581"/>
                      </a:lnTo>
                      <a:lnTo>
                        <a:pt x="57" y="3600"/>
                      </a:lnTo>
                      <a:lnTo>
                        <a:pt x="38" y="3619"/>
                      </a:lnTo>
                      <a:lnTo>
                        <a:pt x="19" y="3619"/>
                      </a:lnTo>
                      <a:lnTo>
                        <a:pt x="19" y="3600"/>
                      </a:lnTo>
                      <a:lnTo>
                        <a:pt x="19" y="3543"/>
                      </a:lnTo>
                      <a:lnTo>
                        <a:pt x="19" y="3524"/>
                      </a:lnTo>
                      <a:lnTo>
                        <a:pt x="38" y="3524"/>
                      </a:lnTo>
                      <a:lnTo>
                        <a:pt x="38" y="3505"/>
                      </a:lnTo>
                      <a:lnTo>
                        <a:pt x="19" y="3505"/>
                      </a:lnTo>
                      <a:lnTo>
                        <a:pt x="19" y="3486"/>
                      </a:lnTo>
                      <a:lnTo>
                        <a:pt x="19" y="3467"/>
                      </a:lnTo>
                      <a:lnTo>
                        <a:pt x="19" y="3448"/>
                      </a:lnTo>
                      <a:lnTo>
                        <a:pt x="19" y="3410"/>
                      </a:lnTo>
                      <a:lnTo>
                        <a:pt x="19" y="3391"/>
                      </a:lnTo>
                      <a:lnTo>
                        <a:pt x="0" y="3391"/>
                      </a:lnTo>
                      <a:lnTo>
                        <a:pt x="0" y="3353"/>
                      </a:lnTo>
                      <a:lnTo>
                        <a:pt x="0" y="3314"/>
                      </a:lnTo>
                      <a:lnTo>
                        <a:pt x="19" y="3277"/>
                      </a:lnTo>
                      <a:lnTo>
                        <a:pt x="57" y="3258"/>
                      </a:lnTo>
                      <a:lnTo>
                        <a:pt x="95" y="3238"/>
                      </a:lnTo>
                      <a:lnTo>
                        <a:pt x="115" y="3238"/>
                      </a:lnTo>
                      <a:lnTo>
                        <a:pt x="115" y="3219"/>
                      </a:lnTo>
                      <a:lnTo>
                        <a:pt x="133" y="3182"/>
                      </a:lnTo>
                      <a:lnTo>
                        <a:pt x="133" y="3162"/>
                      </a:lnTo>
                      <a:lnTo>
                        <a:pt x="171" y="3124"/>
                      </a:lnTo>
                      <a:lnTo>
                        <a:pt x="171" y="3105"/>
                      </a:lnTo>
                      <a:lnTo>
                        <a:pt x="191" y="3067"/>
                      </a:lnTo>
                      <a:lnTo>
                        <a:pt x="191" y="3048"/>
                      </a:lnTo>
                      <a:lnTo>
                        <a:pt x="171" y="3029"/>
                      </a:lnTo>
                      <a:lnTo>
                        <a:pt x="171" y="3010"/>
                      </a:lnTo>
                      <a:lnTo>
                        <a:pt x="191" y="2991"/>
                      </a:lnTo>
                      <a:lnTo>
                        <a:pt x="210" y="2991"/>
                      </a:lnTo>
                      <a:lnTo>
                        <a:pt x="210" y="2972"/>
                      </a:lnTo>
                      <a:lnTo>
                        <a:pt x="210" y="2933"/>
                      </a:lnTo>
                      <a:lnTo>
                        <a:pt x="229" y="2915"/>
                      </a:lnTo>
                      <a:lnTo>
                        <a:pt x="247" y="2896"/>
                      </a:lnTo>
                      <a:lnTo>
                        <a:pt x="267" y="2857"/>
                      </a:lnTo>
                      <a:lnTo>
                        <a:pt x="286" y="2819"/>
                      </a:lnTo>
                      <a:lnTo>
                        <a:pt x="286" y="2781"/>
                      </a:lnTo>
                      <a:lnTo>
                        <a:pt x="286" y="2762"/>
                      </a:lnTo>
                      <a:lnTo>
                        <a:pt x="267" y="2762"/>
                      </a:lnTo>
                      <a:lnTo>
                        <a:pt x="267" y="2743"/>
                      </a:lnTo>
                      <a:lnTo>
                        <a:pt x="286" y="2743"/>
                      </a:lnTo>
                      <a:lnTo>
                        <a:pt x="286" y="2724"/>
                      </a:lnTo>
                      <a:lnTo>
                        <a:pt x="305" y="2686"/>
                      </a:lnTo>
                      <a:lnTo>
                        <a:pt x="305" y="2610"/>
                      </a:lnTo>
                      <a:lnTo>
                        <a:pt x="305" y="2591"/>
                      </a:lnTo>
                      <a:lnTo>
                        <a:pt x="286" y="2572"/>
                      </a:lnTo>
                      <a:lnTo>
                        <a:pt x="305" y="2553"/>
                      </a:lnTo>
                      <a:lnTo>
                        <a:pt x="305" y="2534"/>
                      </a:lnTo>
                      <a:lnTo>
                        <a:pt x="305" y="2439"/>
                      </a:lnTo>
                      <a:lnTo>
                        <a:pt x="324" y="2420"/>
                      </a:lnTo>
                      <a:lnTo>
                        <a:pt x="324" y="2400"/>
                      </a:lnTo>
                      <a:lnTo>
                        <a:pt x="324" y="2381"/>
                      </a:lnTo>
                      <a:lnTo>
                        <a:pt x="343" y="2381"/>
                      </a:lnTo>
                      <a:lnTo>
                        <a:pt x="343" y="2362"/>
                      </a:lnTo>
                      <a:lnTo>
                        <a:pt x="343" y="2343"/>
                      </a:lnTo>
                      <a:lnTo>
                        <a:pt x="343" y="2324"/>
                      </a:lnTo>
                      <a:lnTo>
                        <a:pt x="362" y="2324"/>
                      </a:lnTo>
                      <a:lnTo>
                        <a:pt x="362" y="2305"/>
                      </a:lnTo>
                      <a:lnTo>
                        <a:pt x="362" y="2286"/>
                      </a:lnTo>
                      <a:lnTo>
                        <a:pt x="381" y="2248"/>
                      </a:lnTo>
                      <a:lnTo>
                        <a:pt x="381" y="2229"/>
                      </a:lnTo>
                      <a:lnTo>
                        <a:pt x="400" y="2210"/>
                      </a:lnTo>
                      <a:lnTo>
                        <a:pt x="400" y="2191"/>
                      </a:lnTo>
                      <a:lnTo>
                        <a:pt x="400" y="2172"/>
                      </a:lnTo>
                      <a:lnTo>
                        <a:pt x="419" y="2172"/>
                      </a:lnTo>
                      <a:lnTo>
                        <a:pt x="457" y="2172"/>
                      </a:lnTo>
                      <a:lnTo>
                        <a:pt x="476" y="2153"/>
                      </a:lnTo>
                      <a:lnTo>
                        <a:pt x="476" y="2134"/>
                      </a:lnTo>
                      <a:lnTo>
                        <a:pt x="495" y="2134"/>
                      </a:lnTo>
                      <a:lnTo>
                        <a:pt x="495" y="2095"/>
                      </a:lnTo>
                      <a:lnTo>
                        <a:pt x="495" y="2058"/>
                      </a:lnTo>
                      <a:lnTo>
                        <a:pt x="514" y="2019"/>
                      </a:lnTo>
                      <a:lnTo>
                        <a:pt x="514" y="2000"/>
                      </a:lnTo>
                      <a:lnTo>
                        <a:pt x="495" y="1962"/>
                      </a:lnTo>
                      <a:lnTo>
                        <a:pt x="495" y="1943"/>
                      </a:lnTo>
                      <a:lnTo>
                        <a:pt x="476" y="1905"/>
                      </a:lnTo>
                      <a:lnTo>
                        <a:pt x="476" y="1886"/>
                      </a:lnTo>
                      <a:lnTo>
                        <a:pt x="476" y="1867"/>
                      </a:lnTo>
                      <a:lnTo>
                        <a:pt x="476" y="1829"/>
                      </a:lnTo>
                      <a:lnTo>
                        <a:pt x="476" y="1810"/>
                      </a:lnTo>
                      <a:lnTo>
                        <a:pt x="457" y="1791"/>
                      </a:lnTo>
                      <a:lnTo>
                        <a:pt x="476" y="1753"/>
                      </a:lnTo>
                      <a:lnTo>
                        <a:pt x="457" y="1734"/>
                      </a:lnTo>
                      <a:lnTo>
                        <a:pt x="457" y="1714"/>
                      </a:lnTo>
                      <a:lnTo>
                        <a:pt x="476" y="1677"/>
                      </a:lnTo>
                      <a:lnTo>
                        <a:pt x="476" y="1658"/>
                      </a:lnTo>
                      <a:lnTo>
                        <a:pt x="495" y="1658"/>
                      </a:lnTo>
                      <a:lnTo>
                        <a:pt x="495" y="1677"/>
                      </a:lnTo>
                      <a:lnTo>
                        <a:pt x="514" y="1677"/>
                      </a:lnTo>
                      <a:lnTo>
                        <a:pt x="533" y="1677"/>
                      </a:lnTo>
                      <a:lnTo>
                        <a:pt x="533" y="1658"/>
                      </a:lnTo>
                      <a:lnTo>
                        <a:pt x="533" y="1638"/>
                      </a:lnTo>
                      <a:lnTo>
                        <a:pt x="552" y="1638"/>
                      </a:lnTo>
                      <a:lnTo>
                        <a:pt x="552" y="1619"/>
                      </a:lnTo>
                      <a:lnTo>
                        <a:pt x="552" y="1600"/>
                      </a:lnTo>
                      <a:lnTo>
                        <a:pt x="572" y="1600"/>
                      </a:lnTo>
                      <a:lnTo>
                        <a:pt x="572" y="1582"/>
                      </a:lnTo>
                      <a:lnTo>
                        <a:pt x="591" y="1562"/>
                      </a:lnTo>
                      <a:lnTo>
                        <a:pt x="609" y="1562"/>
                      </a:lnTo>
                      <a:lnTo>
                        <a:pt x="591" y="1543"/>
                      </a:lnTo>
                      <a:lnTo>
                        <a:pt x="591" y="1505"/>
                      </a:lnTo>
                      <a:lnTo>
                        <a:pt x="591" y="1486"/>
                      </a:lnTo>
                      <a:lnTo>
                        <a:pt x="572" y="1467"/>
                      </a:lnTo>
                      <a:lnTo>
                        <a:pt x="572" y="1448"/>
                      </a:lnTo>
                      <a:lnTo>
                        <a:pt x="609" y="1372"/>
                      </a:lnTo>
                      <a:lnTo>
                        <a:pt x="609" y="1353"/>
                      </a:lnTo>
                      <a:lnTo>
                        <a:pt x="628" y="1333"/>
                      </a:lnTo>
                      <a:lnTo>
                        <a:pt x="648" y="1333"/>
                      </a:lnTo>
                      <a:lnTo>
                        <a:pt x="628" y="1315"/>
                      </a:lnTo>
                      <a:lnTo>
                        <a:pt x="628" y="1296"/>
                      </a:lnTo>
                      <a:lnTo>
                        <a:pt x="628" y="1277"/>
                      </a:lnTo>
                      <a:lnTo>
                        <a:pt x="648" y="1277"/>
                      </a:lnTo>
                      <a:lnTo>
                        <a:pt x="648" y="1257"/>
                      </a:lnTo>
                      <a:lnTo>
                        <a:pt x="667" y="1201"/>
                      </a:lnTo>
                      <a:lnTo>
                        <a:pt x="686" y="1162"/>
                      </a:lnTo>
                      <a:lnTo>
                        <a:pt x="686" y="1143"/>
                      </a:lnTo>
                      <a:lnTo>
                        <a:pt x="667" y="1105"/>
                      </a:lnTo>
                      <a:lnTo>
                        <a:pt x="667" y="1086"/>
                      </a:lnTo>
                      <a:lnTo>
                        <a:pt x="686" y="1067"/>
                      </a:lnTo>
                      <a:lnTo>
                        <a:pt x="686" y="1048"/>
                      </a:lnTo>
                      <a:lnTo>
                        <a:pt x="686" y="1029"/>
                      </a:lnTo>
                      <a:lnTo>
                        <a:pt x="667" y="1010"/>
                      </a:lnTo>
                      <a:lnTo>
                        <a:pt x="686" y="991"/>
                      </a:lnTo>
                      <a:lnTo>
                        <a:pt x="705" y="991"/>
                      </a:lnTo>
                      <a:lnTo>
                        <a:pt x="705" y="972"/>
                      </a:lnTo>
                      <a:lnTo>
                        <a:pt x="724" y="952"/>
                      </a:lnTo>
                      <a:lnTo>
                        <a:pt x="724" y="934"/>
                      </a:lnTo>
                      <a:lnTo>
                        <a:pt x="686" y="934"/>
                      </a:lnTo>
                      <a:lnTo>
                        <a:pt x="686" y="896"/>
                      </a:lnTo>
                      <a:lnTo>
                        <a:pt x="705" y="896"/>
                      </a:lnTo>
                      <a:lnTo>
                        <a:pt x="724" y="857"/>
                      </a:lnTo>
                      <a:lnTo>
                        <a:pt x="705" y="838"/>
                      </a:lnTo>
                      <a:lnTo>
                        <a:pt x="705" y="800"/>
                      </a:lnTo>
                      <a:lnTo>
                        <a:pt x="705" y="781"/>
                      </a:lnTo>
                      <a:lnTo>
                        <a:pt x="705" y="762"/>
                      </a:lnTo>
                      <a:lnTo>
                        <a:pt x="705" y="743"/>
                      </a:lnTo>
                      <a:lnTo>
                        <a:pt x="705" y="705"/>
                      </a:lnTo>
                      <a:lnTo>
                        <a:pt x="724" y="686"/>
                      </a:lnTo>
                      <a:lnTo>
                        <a:pt x="724" y="667"/>
                      </a:lnTo>
                      <a:lnTo>
                        <a:pt x="800" y="572"/>
                      </a:lnTo>
                      <a:lnTo>
                        <a:pt x="914" y="495"/>
                      </a:lnTo>
                      <a:lnTo>
                        <a:pt x="990" y="476"/>
                      </a:lnTo>
                      <a:lnTo>
                        <a:pt x="1029" y="495"/>
                      </a:lnTo>
                      <a:lnTo>
                        <a:pt x="1124" y="400"/>
                      </a:lnTo>
                      <a:lnTo>
                        <a:pt x="1200" y="400"/>
                      </a:lnTo>
                      <a:lnTo>
                        <a:pt x="1238" y="419"/>
                      </a:lnTo>
                      <a:lnTo>
                        <a:pt x="1334" y="419"/>
                      </a:lnTo>
                      <a:lnTo>
                        <a:pt x="1429" y="362"/>
                      </a:lnTo>
                      <a:lnTo>
                        <a:pt x="1486" y="343"/>
                      </a:lnTo>
                      <a:lnTo>
                        <a:pt x="1600" y="324"/>
                      </a:lnTo>
                      <a:lnTo>
                        <a:pt x="1695" y="362"/>
                      </a:lnTo>
                      <a:lnTo>
                        <a:pt x="2000" y="324"/>
                      </a:lnTo>
                      <a:lnTo>
                        <a:pt x="2000" y="305"/>
                      </a:lnTo>
                      <a:lnTo>
                        <a:pt x="2000" y="286"/>
                      </a:lnTo>
                      <a:lnTo>
                        <a:pt x="2019" y="267"/>
                      </a:lnTo>
                      <a:lnTo>
                        <a:pt x="2038" y="210"/>
                      </a:lnTo>
                      <a:lnTo>
                        <a:pt x="2057" y="191"/>
                      </a:lnTo>
                      <a:lnTo>
                        <a:pt x="2076" y="172"/>
                      </a:lnTo>
                      <a:lnTo>
                        <a:pt x="2076" y="153"/>
                      </a:lnTo>
                      <a:lnTo>
                        <a:pt x="2057" y="153"/>
                      </a:lnTo>
                      <a:lnTo>
                        <a:pt x="2057" y="134"/>
                      </a:lnTo>
                      <a:lnTo>
                        <a:pt x="2057" y="114"/>
                      </a:lnTo>
                      <a:lnTo>
                        <a:pt x="2057" y="95"/>
                      </a:lnTo>
                      <a:lnTo>
                        <a:pt x="2114" y="77"/>
                      </a:lnTo>
                      <a:lnTo>
                        <a:pt x="2152" y="77"/>
                      </a:lnTo>
                      <a:lnTo>
                        <a:pt x="2172" y="77"/>
                      </a:lnTo>
                      <a:lnTo>
                        <a:pt x="2191" y="77"/>
                      </a:lnTo>
                      <a:lnTo>
                        <a:pt x="2248" y="77"/>
                      </a:lnTo>
                      <a:lnTo>
                        <a:pt x="2267" y="95"/>
                      </a:lnTo>
                      <a:lnTo>
                        <a:pt x="2305" y="77"/>
                      </a:lnTo>
                      <a:lnTo>
                        <a:pt x="2324" y="77"/>
                      </a:lnTo>
                      <a:lnTo>
                        <a:pt x="2343" y="58"/>
                      </a:lnTo>
                      <a:lnTo>
                        <a:pt x="2381" y="19"/>
                      </a:lnTo>
                      <a:lnTo>
                        <a:pt x="2400" y="19"/>
                      </a:lnTo>
                      <a:lnTo>
                        <a:pt x="2419" y="0"/>
                      </a:lnTo>
                      <a:lnTo>
                        <a:pt x="2438" y="0"/>
                      </a:lnTo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59" name="Freeform 11">
                  <a:extLst>
                    <a:ext uri="{FF2B5EF4-FFF2-40B4-BE49-F238E27FC236}">
                      <a16:creationId xmlns:a16="http://schemas.microsoft.com/office/drawing/2014/main" id="{459150A3-2A8D-7547-8858-9C30C4E2C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21988" y="2284413"/>
                  <a:ext cx="274637" cy="539750"/>
                </a:xfrm>
                <a:custGeom>
                  <a:avLst/>
                  <a:gdLst>
                    <a:gd name="T0" fmla="*/ 2147483646 w 1524"/>
                    <a:gd name="T1" fmla="*/ 2147483646 h 2992"/>
                    <a:gd name="T2" fmla="*/ 2147483646 w 1524"/>
                    <a:gd name="T3" fmla="*/ 2147483646 h 2992"/>
                    <a:gd name="T4" fmla="*/ 2147483646 w 1524"/>
                    <a:gd name="T5" fmla="*/ 2147483646 h 2992"/>
                    <a:gd name="T6" fmla="*/ 2147483646 w 1524"/>
                    <a:gd name="T7" fmla="*/ 2147483646 h 2992"/>
                    <a:gd name="T8" fmla="*/ 2147483646 w 1524"/>
                    <a:gd name="T9" fmla="*/ 2147483646 h 2992"/>
                    <a:gd name="T10" fmla="*/ 2147483646 w 1524"/>
                    <a:gd name="T11" fmla="*/ 2147483646 h 2992"/>
                    <a:gd name="T12" fmla="*/ 2147483646 w 1524"/>
                    <a:gd name="T13" fmla="*/ 2147483646 h 2992"/>
                    <a:gd name="T14" fmla="*/ 2147483646 w 1524"/>
                    <a:gd name="T15" fmla="*/ 2147483646 h 2992"/>
                    <a:gd name="T16" fmla="*/ 2147483646 w 1524"/>
                    <a:gd name="T17" fmla="*/ 2147483646 h 2992"/>
                    <a:gd name="T18" fmla="*/ 2147483646 w 1524"/>
                    <a:gd name="T19" fmla="*/ 2147483646 h 2992"/>
                    <a:gd name="T20" fmla="*/ 2147483646 w 1524"/>
                    <a:gd name="T21" fmla="*/ 2147483646 h 2992"/>
                    <a:gd name="T22" fmla="*/ 2147483646 w 1524"/>
                    <a:gd name="T23" fmla="*/ 2147483646 h 2992"/>
                    <a:gd name="T24" fmla="*/ 2147483646 w 1524"/>
                    <a:gd name="T25" fmla="*/ 2147483646 h 2992"/>
                    <a:gd name="T26" fmla="*/ 2147483646 w 1524"/>
                    <a:gd name="T27" fmla="*/ 2147483646 h 2992"/>
                    <a:gd name="T28" fmla="*/ 2147483646 w 1524"/>
                    <a:gd name="T29" fmla="*/ 2147483646 h 2992"/>
                    <a:gd name="T30" fmla="*/ 2147483646 w 1524"/>
                    <a:gd name="T31" fmla="*/ 2147483646 h 2992"/>
                    <a:gd name="T32" fmla="*/ 2147483646 w 1524"/>
                    <a:gd name="T33" fmla="*/ 2147483646 h 2992"/>
                    <a:gd name="T34" fmla="*/ 2147483646 w 1524"/>
                    <a:gd name="T35" fmla="*/ 2147483646 h 2992"/>
                    <a:gd name="T36" fmla="*/ 2147483646 w 1524"/>
                    <a:gd name="T37" fmla="*/ 2147483646 h 2992"/>
                    <a:gd name="T38" fmla="*/ 2147483646 w 1524"/>
                    <a:gd name="T39" fmla="*/ 2147483646 h 2992"/>
                    <a:gd name="T40" fmla="*/ 2147483646 w 1524"/>
                    <a:gd name="T41" fmla="*/ 2147483646 h 2992"/>
                    <a:gd name="T42" fmla="*/ 2147483646 w 1524"/>
                    <a:gd name="T43" fmla="*/ 2147483646 h 2992"/>
                    <a:gd name="T44" fmla="*/ 2147483646 w 1524"/>
                    <a:gd name="T45" fmla="*/ 2147483646 h 2992"/>
                    <a:gd name="T46" fmla="*/ 2147483646 w 1524"/>
                    <a:gd name="T47" fmla="*/ 2147483646 h 2992"/>
                    <a:gd name="T48" fmla="*/ 2147483646 w 1524"/>
                    <a:gd name="T49" fmla="*/ 2147483646 h 2992"/>
                    <a:gd name="T50" fmla="*/ 2147483646 w 1524"/>
                    <a:gd name="T51" fmla="*/ 2147483646 h 2992"/>
                    <a:gd name="T52" fmla="*/ 2147483646 w 1524"/>
                    <a:gd name="T53" fmla="*/ 2147483646 h 2992"/>
                    <a:gd name="T54" fmla="*/ 2147483646 w 1524"/>
                    <a:gd name="T55" fmla="*/ 2147483646 h 2992"/>
                    <a:gd name="T56" fmla="*/ 2147483646 w 1524"/>
                    <a:gd name="T57" fmla="*/ 2147483646 h 2992"/>
                    <a:gd name="T58" fmla="*/ 2147483646 w 1524"/>
                    <a:gd name="T59" fmla="*/ 2147483646 h 2992"/>
                    <a:gd name="T60" fmla="*/ 2147483646 w 1524"/>
                    <a:gd name="T61" fmla="*/ 2147483646 h 2992"/>
                    <a:gd name="T62" fmla="*/ 2147483646 w 1524"/>
                    <a:gd name="T63" fmla="*/ 2147483646 h 2992"/>
                    <a:gd name="T64" fmla="*/ 2147483646 w 1524"/>
                    <a:gd name="T65" fmla="*/ 2147483646 h 2992"/>
                    <a:gd name="T66" fmla="*/ 2147483646 w 1524"/>
                    <a:gd name="T67" fmla="*/ 2147483646 h 2992"/>
                    <a:gd name="T68" fmla="*/ 2147483646 w 1524"/>
                    <a:gd name="T69" fmla="*/ 2147483646 h 2992"/>
                    <a:gd name="T70" fmla="*/ 2147483646 w 1524"/>
                    <a:gd name="T71" fmla="*/ 2147483646 h 2992"/>
                    <a:gd name="T72" fmla="*/ 2147483646 w 1524"/>
                    <a:gd name="T73" fmla="*/ 2147483646 h 2992"/>
                    <a:gd name="T74" fmla="*/ 2147483646 w 1524"/>
                    <a:gd name="T75" fmla="*/ 2147483646 h 2992"/>
                    <a:gd name="T76" fmla="*/ 2147483646 w 1524"/>
                    <a:gd name="T77" fmla="*/ 2147483646 h 2992"/>
                    <a:gd name="T78" fmla="*/ 2147483646 w 1524"/>
                    <a:gd name="T79" fmla="*/ 2147483646 h 2992"/>
                    <a:gd name="T80" fmla="*/ 2147483646 w 1524"/>
                    <a:gd name="T81" fmla="*/ 2147483646 h 2992"/>
                    <a:gd name="T82" fmla="*/ 2147483646 w 1524"/>
                    <a:gd name="T83" fmla="*/ 2147483646 h 2992"/>
                    <a:gd name="T84" fmla="*/ 2147483646 w 1524"/>
                    <a:gd name="T85" fmla="*/ 2147483646 h 2992"/>
                    <a:gd name="T86" fmla="*/ 2147483646 w 1524"/>
                    <a:gd name="T87" fmla="*/ 2147483646 h 2992"/>
                    <a:gd name="T88" fmla="*/ 2147483646 w 1524"/>
                    <a:gd name="T89" fmla="*/ 2147483646 h 2992"/>
                    <a:gd name="T90" fmla="*/ 2147483646 w 1524"/>
                    <a:gd name="T91" fmla="*/ 2147483646 h 2992"/>
                    <a:gd name="T92" fmla="*/ 2147483646 w 1524"/>
                    <a:gd name="T93" fmla="*/ 2147483646 h 2992"/>
                    <a:gd name="T94" fmla="*/ 2147483646 w 1524"/>
                    <a:gd name="T95" fmla="*/ 2147483646 h 2992"/>
                    <a:gd name="T96" fmla="*/ 2147483646 w 1524"/>
                    <a:gd name="T97" fmla="*/ 2147483646 h 2992"/>
                    <a:gd name="T98" fmla="*/ 2147483646 w 1524"/>
                    <a:gd name="T99" fmla="*/ 2147483646 h 2992"/>
                    <a:gd name="T100" fmla="*/ 2147483646 w 1524"/>
                    <a:gd name="T101" fmla="*/ 2147483646 h 2992"/>
                    <a:gd name="T102" fmla="*/ 2147483646 w 1524"/>
                    <a:gd name="T103" fmla="*/ 2147483646 h 2992"/>
                    <a:gd name="T104" fmla="*/ 2147483646 w 1524"/>
                    <a:gd name="T105" fmla="*/ 2147483646 h 2992"/>
                    <a:gd name="T106" fmla="*/ 2147483646 w 1524"/>
                    <a:gd name="T107" fmla="*/ 2147483646 h 2992"/>
                    <a:gd name="T108" fmla="*/ 2147483646 w 1524"/>
                    <a:gd name="T109" fmla="*/ 2147483646 h 2992"/>
                    <a:gd name="T110" fmla="*/ 2147483646 w 1524"/>
                    <a:gd name="T111" fmla="*/ 2147483646 h 2992"/>
                    <a:gd name="T112" fmla="*/ 2147483646 w 1524"/>
                    <a:gd name="T113" fmla="*/ 2147483646 h 2992"/>
                    <a:gd name="T114" fmla="*/ 2147483646 w 1524"/>
                    <a:gd name="T115" fmla="*/ 0 h 2992"/>
                    <a:gd name="T116" fmla="*/ 2147483646 w 1524"/>
                    <a:gd name="T117" fmla="*/ 2147483646 h 2992"/>
                    <a:gd name="T118" fmla="*/ 2147483646 w 1524"/>
                    <a:gd name="T119" fmla="*/ 2147483646 h 2992"/>
                    <a:gd name="T120" fmla="*/ 2147483646 w 1524"/>
                    <a:gd name="T121" fmla="*/ 2147483646 h 299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24" h="2992">
                      <a:moveTo>
                        <a:pt x="1447" y="610"/>
                      </a:moveTo>
                      <a:lnTo>
                        <a:pt x="1447" y="610"/>
                      </a:lnTo>
                      <a:lnTo>
                        <a:pt x="1466" y="686"/>
                      </a:lnTo>
                      <a:lnTo>
                        <a:pt x="1466" y="819"/>
                      </a:lnTo>
                      <a:lnTo>
                        <a:pt x="1466" y="857"/>
                      </a:lnTo>
                      <a:lnTo>
                        <a:pt x="1447" y="876"/>
                      </a:lnTo>
                      <a:lnTo>
                        <a:pt x="1409" y="934"/>
                      </a:lnTo>
                      <a:lnTo>
                        <a:pt x="1428" y="952"/>
                      </a:lnTo>
                      <a:lnTo>
                        <a:pt x="1466" y="952"/>
                      </a:lnTo>
                      <a:lnTo>
                        <a:pt x="1505" y="971"/>
                      </a:lnTo>
                      <a:lnTo>
                        <a:pt x="1523" y="991"/>
                      </a:lnTo>
                      <a:lnTo>
                        <a:pt x="1523" y="1029"/>
                      </a:lnTo>
                      <a:lnTo>
                        <a:pt x="1523" y="1067"/>
                      </a:lnTo>
                      <a:lnTo>
                        <a:pt x="1505" y="1067"/>
                      </a:lnTo>
                      <a:lnTo>
                        <a:pt x="1486" y="1086"/>
                      </a:lnTo>
                      <a:lnTo>
                        <a:pt x="1486" y="1105"/>
                      </a:lnTo>
                      <a:lnTo>
                        <a:pt x="1486" y="1124"/>
                      </a:lnTo>
                      <a:lnTo>
                        <a:pt x="1486" y="1143"/>
                      </a:lnTo>
                      <a:lnTo>
                        <a:pt x="1486" y="1162"/>
                      </a:lnTo>
                      <a:lnTo>
                        <a:pt x="1466" y="1181"/>
                      </a:lnTo>
                      <a:lnTo>
                        <a:pt x="1447" y="1200"/>
                      </a:lnTo>
                      <a:lnTo>
                        <a:pt x="1428" y="1219"/>
                      </a:lnTo>
                      <a:lnTo>
                        <a:pt x="1409" y="1238"/>
                      </a:lnTo>
                      <a:lnTo>
                        <a:pt x="1371" y="1257"/>
                      </a:lnTo>
                      <a:lnTo>
                        <a:pt x="1352" y="1238"/>
                      </a:lnTo>
                      <a:lnTo>
                        <a:pt x="1276" y="1200"/>
                      </a:lnTo>
                      <a:lnTo>
                        <a:pt x="1257" y="1219"/>
                      </a:lnTo>
                      <a:lnTo>
                        <a:pt x="1257" y="1238"/>
                      </a:lnTo>
                      <a:lnTo>
                        <a:pt x="1276" y="1276"/>
                      </a:lnTo>
                      <a:lnTo>
                        <a:pt x="1276" y="1296"/>
                      </a:lnTo>
                      <a:lnTo>
                        <a:pt x="1276" y="1314"/>
                      </a:lnTo>
                      <a:lnTo>
                        <a:pt x="1257" y="1314"/>
                      </a:lnTo>
                      <a:lnTo>
                        <a:pt x="1257" y="1333"/>
                      </a:lnTo>
                      <a:lnTo>
                        <a:pt x="1238" y="1333"/>
                      </a:lnTo>
                      <a:lnTo>
                        <a:pt x="1219" y="1352"/>
                      </a:lnTo>
                      <a:lnTo>
                        <a:pt x="1200" y="1428"/>
                      </a:lnTo>
                      <a:lnTo>
                        <a:pt x="1200" y="1467"/>
                      </a:lnTo>
                      <a:lnTo>
                        <a:pt x="1181" y="1486"/>
                      </a:lnTo>
                      <a:lnTo>
                        <a:pt x="1181" y="1505"/>
                      </a:lnTo>
                      <a:lnTo>
                        <a:pt x="1161" y="1524"/>
                      </a:lnTo>
                      <a:lnTo>
                        <a:pt x="1161" y="1543"/>
                      </a:lnTo>
                      <a:lnTo>
                        <a:pt x="1181" y="1543"/>
                      </a:lnTo>
                      <a:lnTo>
                        <a:pt x="1181" y="1562"/>
                      </a:lnTo>
                      <a:lnTo>
                        <a:pt x="1161" y="1581"/>
                      </a:lnTo>
                      <a:lnTo>
                        <a:pt x="1161" y="1600"/>
                      </a:lnTo>
                      <a:lnTo>
                        <a:pt x="1142" y="1600"/>
                      </a:lnTo>
                      <a:lnTo>
                        <a:pt x="1142" y="1638"/>
                      </a:lnTo>
                      <a:lnTo>
                        <a:pt x="1124" y="1772"/>
                      </a:lnTo>
                      <a:lnTo>
                        <a:pt x="1124" y="1791"/>
                      </a:lnTo>
                      <a:lnTo>
                        <a:pt x="1142" y="1809"/>
                      </a:lnTo>
                      <a:lnTo>
                        <a:pt x="1161" y="1829"/>
                      </a:lnTo>
                      <a:lnTo>
                        <a:pt x="1181" y="1848"/>
                      </a:lnTo>
                      <a:lnTo>
                        <a:pt x="1161" y="1867"/>
                      </a:lnTo>
                      <a:lnTo>
                        <a:pt x="1142" y="1848"/>
                      </a:lnTo>
                      <a:lnTo>
                        <a:pt x="1124" y="1867"/>
                      </a:lnTo>
                      <a:lnTo>
                        <a:pt x="1105" y="1886"/>
                      </a:lnTo>
                      <a:lnTo>
                        <a:pt x="1085" y="1905"/>
                      </a:lnTo>
                      <a:lnTo>
                        <a:pt x="1085" y="1943"/>
                      </a:lnTo>
                      <a:lnTo>
                        <a:pt x="1085" y="1962"/>
                      </a:lnTo>
                      <a:lnTo>
                        <a:pt x="1066" y="1962"/>
                      </a:lnTo>
                      <a:lnTo>
                        <a:pt x="1047" y="1962"/>
                      </a:lnTo>
                      <a:lnTo>
                        <a:pt x="1028" y="1943"/>
                      </a:lnTo>
                      <a:lnTo>
                        <a:pt x="1028" y="1924"/>
                      </a:lnTo>
                      <a:lnTo>
                        <a:pt x="1009" y="1905"/>
                      </a:lnTo>
                      <a:lnTo>
                        <a:pt x="1009" y="1924"/>
                      </a:lnTo>
                      <a:lnTo>
                        <a:pt x="952" y="1981"/>
                      </a:lnTo>
                      <a:lnTo>
                        <a:pt x="952" y="2000"/>
                      </a:lnTo>
                      <a:lnTo>
                        <a:pt x="952" y="2019"/>
                      </a:lnTo>
                      <a:lnTo>
                        <a:pt x="952" y="2058"/>
                      </a:lnTo>
                      <a:lnTo>
                        <a:pt x="952" y="2076"/>
                      </a:lnTo>
                      <a:lnTo>
                        <a:pt x="933" y="2114"/>
                      </a:lnTo>
                      <a:lnTo>
                        <a:pt x="933" y="2134"/>
                      </a:lnTo>
                      <a:lnTo>
                        <a:pt x="933" y="2153"/>
                      </a:lnTo>
                      <a:lnTo>
                        <a:pt x="952" y="2172"/>
                      </a:lnTo>
                      <a:lnTo>
                        <a:pt x="933" y="2190"/>
                      </a:lnTo>
                      <a:lnTo>
                        <a:pt x="933" y="2210"/>
                      </a:lnTo>
                      <a:lnTo>
                        <a:pt x="933" y="2229"/>
                      </a:lnTo>
                      <a:lnTo>
                        <a:pt x="933" y="2267"/>
                      </a:lnTo>
                      <a:lnTo>
                        <a:pt x="914" y="2305"/>
                      </a:lnTo>
                      <a:lnTo>
                        <a:pt x="914" y="2343"/>
                      </a:lnTo>
                      <a:lnTo>
                        <a:pt x="914" y="2362"/>
                      </a:lnTo>
                      <a:lnTo>
                        <a:pt x="914" y="2381"/>
                      </a:lnTo>
                      <a:lnTo>
                        <a:pt x="971" y="2476"/>
                      </a:lnTo>
                      <a:lnTo>
                        <a:pt x="990" y="2515"/>
                      </a:lnTo>
                      <a:lnTo>
                        <a:pt x="1009" y="2515"/>
                      </a:lnTo>
                      <a:lnTo>
                        <a:pt x="990" y="2571"/>
                      </a:lnTo>
                      <a:lnTo>
                        <a:pt x="1009" y="2591"/>
                      </a:lnTo>
                      <a:lnTo>
                        <a:pt x="1009" y="2610"/>
                      </a:lnTo>
                      <a:lnTo>
                        <a:pt x="1009" y="2629"/>
                      </a:lnTo>
                      <a:lnTo>
                        <a:pt x="1047" y="2648"/>
                      </a:lnTo>
                      <a:lnTo>
                        <a:pt x="1066" y="2667"/>
                      </a:lnTo>
                      <a:lnTo>
                        <a:pt x="1105" y="2667"/>
                      </a:lnTo>
                      <a:lnTo>
                        <a:pt x="1142" y="2667"/>
                      </a:lnTo>
                      <a:lnTo>
                        <a:pt x="1161" y="2686"/>
                      </a:lnTo>
                      <a:lnTo>
                        <a:pt x="1181" y="2686"/>
                      </a:lnTo>
                      <a:lnTo>
                        <a:pt x="1181" y="2705"/>
                      </a:lnTo>
                      <a:lnTo>
                        <a:pt x="1200" y="2724"/>
                      </a:lnTo>
                      <a:lnTo>
                        <a:pt x="1200" y="2743"/>
                      </a:lnTo>
                      <a:lnTo>
                        <a:pt x="1200" y="2762"/>
                      </a:lnTo>
                      <a:lnTo>
                        <a:pt x="1181" y="2762"/>
                      </a:lnTo>
                      <a:lnTo>
                        <a:pt x="1181" y="2781"/>
                      </a:lnTo>
                      <a:lnTo>
                        <a:pt x="1181" y="2819"/>
                      </a:lnTo>
                      <a:lnTo>
                        <a:pt x="1161" y="2819"/>
                      </a:lnTo>
                      <a:lnTo>
                        <a:pt x="1142" y="2819"/>
                      </a:lnTo>
                      <a:lnTo>
                        <a:pt x="1105" y="2819"/>
                      </a:lnTo>
                      <a:lnTo>
                        <a:pt x="1085" y="2819"/>
                      </a:lnTo>
                      <a:lnTo>
                        <a:pt x="1085" y="2838"/>
                      </a:lnTo>
                      <a:lnTo>
                        <a:pt x="1105" y="2857"/>
                      </a:lnTo>
                      <a:lnTo>
                        <a:pt x="1105" y="2876"/>
                      </a:lnTo>
                      <a:lnTo>
                        <a:pt x="1105" y="2896"/>
                      </a:lnTo>
                      <a:lnTo>
                        <a:pt x="1124" y="2915"/>
                      </a:lnTo>
                      <a:lnTo>
                        <a:pt x="1124" y="2933"/>
                      </a:lnTo>
                      <a:lnTo>
                        <a:pt x="1124" y="2952"/>
                      </a:lnTo>
                      <a:lnTo>
                        <a:pt x="1124" y="2972"/>
                      </a:lnTo>
                      <a:lnTo>
                        <a:pt x="1124" y="2991"/>
                      </a:lnTo>
                      <a:lnTo>
                        <a:pt x="1085" y="2991"/>
                      </a:lnTo>
                      <a:lnTo>
                        <a:pt x="1047" y="2991"/>
                      </a:lnTo>
                      <a:lnTo>
                        <a:pt x="1028" y="2991"/>
                      </a:lnTo>
                      <a:lnTo>
                        <a:pt x="1028" y="2972"/>
                      </a:lnTo>
                      <a:lnTo>
                        <a:pt x="1009" y="2972"/>
                      </a:lnTo>
                      <a:lnTo>
                        <a:pt x="990" y="2933"/>
                      </a:lnTo>
                      <a:lnTo>
                        <a:pt x="971" y="2915"/>
                      </a:lnTo>
                      <a:lnTo>
                        <a:pt x="952" y="2915"/>
                      </a:lnTo>
                      <a:lnTo>
                        <a:pt x="895" y="2896"/>
                      </a:lnTo>
                      <a:lnTo>
                        <a:pt x="876" y="2876"/>
                      </a:lnTo>
                      <a:lnTo>
                        <a:pt x="838" y="2838"/>
                      </a:lnTo>
                      <a:lnTo>
                        <a:pt x="800" y="2819"/>
                      </a:lnTo>
                      <a:lnTo>
                        <a:pt x="780" y="2800"/>
                      </a:lnTo>
                      <a:lnTo>
                        <a:pt x="761" y="2800"/>
                      </a:lnTo>
                      <a:lnTo>
                        <a:pt x="743" y="2800"/>
                      </a:lnTo>
                      <a:lnTo>
                        <a:pt x="724" y="2800"/>
                      </a:lnTo>
                      <a:lnTo>
                        <a:pt x="628" y="2762"/>
                      </a:lnTo>
                      <a:lnTo>
                        <a:pt x="609" y="2762"/>
                      </a:lnTo>
                      <a:lnTo>
                        <a:pt x="590" y="2762"/>
                      </a:lnTo>
                      <a:lnTo>
                        <a:pt x="571" y="2800"/>
                      </a:lnTo>
                      <a:lnTo>
                        <a:pt x="552" y="2800"/>
                      </a:lnTo>
                      <a:lnTo>
                        <a:pt x="533" y="2819"/>
                      </a:lnTo>
                      <a:lnTo>
                        <a:pt x="457" y="2781"/>
                      </a:lnTo>
                      <a:lnTo>
                        <a:pt x="438" y="2781"/>
                      </a:lnTo>
                      <a:lnTo>
                        <a:pt x="419" y="2781"/>
                      </a:lnTo>
                      <a:lnTo>
                        <a:pt x="399" y="2800"/>
                      </a:lnTo>
                      <a:lnTo>
                        <a:pt x="323" y="2857"/>
                      </a:lnTo>
                      <a:lnTo>
                        <a:pt x="304" y="2857"/>
                      </a:lnTo>
                      <a:lnTo>
                        <a:pt x="247" y="2838"/>
                      </a:lnTo>
                      <a:lnTo>
                        <a:pt x="228" y="2819"/>
                      </a:lnTo>
                      <a:lnTo>
                        <a:pt x="209" y="2819"/>
                      </a:lnTo>
                      <a:lnTo>
                        <a:pt x="209" y="2857"/>
                      </a:lnTo>
                      <a:lnTo>
                        <a:pt x="133" y="2972"/>
                      </a:lnTo>
                      <a:lnTo>
                        <a:pt x="133" y="2933"/>
                      </a:lnTo>
                      <a:lnTo>
                        <a:pt x="152" y="2896"/>
                      </a:lnTo>
                      <a:lnTo>
                        <a:pt x="152" y="2857"/>
                      </a:lnTo>
                      <a:lnTo>
                        <a:pt x="171" y="2762"/>
                      </a:lnTo>
                      <a:lnTo>
                        <a:pt x="152" y="2743"/>
                      </a:lnTo>
                      <a:lnTo>
                        <a:pt x="152" y="2724"/>
                      </a:lnTo>
                      <a:lnTo>
                        <a:pt x="152" y="2705"/>
                      </a:lnTo>
                      <a:lnTo>
                        <a:pt x="152" y="2686"/>
                      </a:lnTo>
                      <a:lnTo>
                        <a:pt x="171" y="2686"/>
                      </a:lnTo>
                      <a:lnTo>
                        <a:pt x="171" y="2667"/>
                      </a:lnTo>
                      <a:lnTo>
                        <a:pt x="171" y="2648"/>
                      </a:lnTo>
                      <a:lnTo>
                        <a:pt x="133" y="2629"/>
                      </a:lnTo>
                      <a:lnTo>
                        <a:pt x="133" y="2610"/>
                      </a:lnTo>
                      <a:lnTo>
                        <a:pt x="152" y="2591"/>
                      </a:lnTo>
                      <a:lnTo>
                        <a:pt x="152" y="2571"/>
                      </a:lnTo>
                      <a:lnTo>
                        <a:pt x="114" y="2400"/>
                      </a:lnTo>
                      <a:lnTo>
                        <a:pt x="114" y="2381"/>
                      </a:lnTo>
                      <a:lnTo>
                        <a:pt x="114" y="2324"/>
                      </a:lnTo>
                      <a:lnTo>
                        <a:pt x="95" y="2248"/>
                      </a:lnTo>
                      <a:lnTo>
                        <a:pt x="76" y="2229"/>
                      </a:lnTo>
                      <a:lnTo>
                        <a:pt x="57" y="2019"/>
                      </a:lnTo>
                      <a:lnTo>
                        <a:pt x="38" y="1981"/>
                      </a:lnTo>
                      <a:lnTo>
                        <a:pt x="38" y="1962"/>
                      </a:lnTo>
                      <a:lnTo>
                        <a:pt x="38" y="1886"/>
                      </a:lnTo>
                      <a:lnTo>
                        <a:pt x="38" y="1848"/>
                      </a:lnTo>
                      <a:lnTo>
                        <a:pt x="38" y="1791"/>
                      </a:lnTo>
                      <a:lnTo>
                        <a:pt x="38" y="1753"/>
                      </a:lnTo>
                      <a:lnTo>
                        <a:pt x="18" y="1753"/>
                      </a:lnTo>
                      <a:lnTo>
                        <a:pt x="18" y="1714"/>
                      </a:lnTo>
                      <a:lnTo>
                        <a:pt x="18" y="1695"/>
                      </a:lnTo>
                      <a:lnTo>
                        <a:pt x="18" y="1677"/>
                      </a:lnTo>
                      <a:lnTo>
                        <a:pt x="0" y="1619"/>
                      </a:lnTo>
                      <a:lnTo>
                        <a:pt x="0" y="1543"/>
                      </a:lnTo>
                      <a:lnTo>
                        <a:pt x="0" y="1448"/>
                      </a:lnTo>
                      <a:lnTo>
                        <a:pt x="0" y="1428"/>
                      </a:lnTo>
                      <a:lnTo>
                        <a:pt x="18" y="1391"/>
                      </a:lnTo>
                      <a:lnTo>
                        <a:pt x="0" y="1372"/>
                      </a:lnTo>
                      <a:lnTo>
                        <a:pt x="0" y="1352"/>
                      </a:lnTo>
                      <a:lnTo>
                        <a:pt x="0" y="1333"/>
                      </a:lnTo>
                      <a:lnTo>
                        <a:pt x="18" y="1296"/>
                      </a:lnTo>
                      <a:lnTo>
                        <a:pt x="18" y="1200"/>
                      </a:lnTo>
                      <a:lnTo>
                        <a:pt x="57" y="1105"/>
                      </a:lnTo>
                      <a:lnTo>
                        <a:pt x="76" y="1105"/>
                      </a:lnTo>
                      <a:lnTo>
                        <a:pt x="76" y="1124"/>
                      </a:lnTo>
                      <a:lnTo>
                        <a:pt x="95" y="1143"/>
                      </a:lnTo>
                      <a:lnTo>
                        <a:pt x="114" y="1143"/>
                      </a:lnTo>
                      <a:lnTo>
                        <a:pt x="133" y="1143"/>
                      </a:lnTo>
                      <a:lnTo>
                        <a:pt x="152" y="1143"/>
                      </a:lnTo>
                      <a:lnTo>
                        <a:pt x="171" y="1124"/>
                      </a:lnTo>
                      <a:lnTo>
                        <a:pt x="171" y="1105"/>
                      </a:lnTo>
                      <a:lnTo>
                        <a:pt x="190" y="1086"/>
                      </a:lnTo>
                      <a:lnTo>
                        <a:pt x="209" y="1029"/>
                      </a:lnTo>
                      <a:lnTo>
                        <a:pt x="228" y="1029"/>
                      </a:lnTo>
                      <a:lnTo>
                        <a:pt x="228" y="1048"/>
                      </a:lnTo>
                      <a:lnTo>
                        <a:pt x="247" y="1048"/>
                      </a:lnTo>
                      <a:lnTo>
                        <a:pt x="267" y="1029"/>
                      </a:lnTo>
                      <a:lnTo>
                        <a:pt x="267" y="1010"/>
                      </a:lnTo>
                      <a:lnTo>
                        <a:pt x="267" y="971"/>
                      </a:lnTo>
                      <a:lnTo>
                        <a:pt x="267" y="952"/>
                      </a:lnTo>
                      <a:lnTo>
                        <a:pt x="267" y="915"/>
                      </a:lnTo>
                      <a:lnTo>
                        <a:pt x="247" y="895"/>
                      </a:lnTo>
                      <a:lnTo>
                        <a:pt x="247" y="857"/>
                      </a:lnTo>
                      <a:lnTo>
                        <a:pt x="267" y="857"/>
                      </a:lnTo>
                      <a:lnTo>
                        <a:pt x="267" y="838"/>
                      </a:lnTo>
                      <a:lnTo>
                        <a:pt x="285" y="838"/>
                      </a:lnTo>
                      <a:lnTo>
                        <a:pt x="285" y="819"/>
                      </a:lnTo>
                      <a:lnTo>
                        <a:pt x="285" y="800"/>
                      </a:lnTo>
                      <a:lnTo>
                        <a:pt x="304" y="800"/>
                      </a:lnTo>
                      <a:lnTo>
                        <a:pt x="304" y="819"/>
                      </a:lnTo>
                      <a:lnTo>
                        <a:pt x="323" y="819"/>
                      </a:lnTo>
                      <a:lnTo>
                        <a:pt x="343" y="800"/>
                      </a:lnTo>
                      <a:lnTo>
                        <a:pt x="343" y="781"/>
                      </a:lnTo>
                      <a:lnTo>
                        <a:pt x="343" y="762"/>
                      </a:lnTo>
                      <a:lnTo>
                        <a:pt x="343" y="724"/>
                      </a:lnTo>
                      <a:lnTo>
                        <a:pt x="343" y="705"/>
                      </a:lnTo>
                      <a:lnTo>
                        <a:pt x="323" y="686"/>
                      </a:lnTo>
                      <a:lnTo>
                        <a:pt x="304" y="667"/>
                      </a:lnTo>
                      <a:lnTo>
                        <a:pt x="304" y="610"/>
                      </a:lnTo>
                      <a:lnTo>
                        <a:pt x="304" y="590"/>
                      </a:lnTo>
                      <a:lnTo>
                        <a:pt x="323" y="590"/>
                      </a:lnTo>
                      <a:lnTo>
                        <a:pt x="323" y="571"/>
                      </a:lnTo>
                      <a:lnTo>
                        <a:pt x="323" y="553"/>
                      </a:lnTo>
                      <a:lnTo>
                        <a:pt x="343" y="514"/>
                      </a:lnTo>
                      <a:lnTo>
                        <a:pt x="343" y="495"/>
                      </a:lnTo>
                      <a:lnTo>
                        <a:pt x="323" y="476"/>
                      </a:lnTo>
                      <a:lnTo>
                        <a:pt x="323" y="457"/>
                      </a:lnTo>
                      <a:lnTo>
                        <a:pt x="304" y="438"/>
                      </a:lnTo>
                      <a:lnTo>
                        <a:pt x="304" y="419"/>
                      </a:lnTo>
                      <a:lnTo>
                        <a:pt x="304" y="400"/>
                      </a:lnTo>
                      <a:lnTo>
                        <a:pt x="323" y="381"/>
                      </a:lnTo>
                      <a:lnTo>
                        <a:pt x="323" y="343"/>
                      </a:lnTo>
                      <a:lnTo>
                        <a:pt x="323" y="324"/>
                      </a:lnTo>
                      <a:lnTo>
                        <a:pt x="323" y="305"/>
                      </a:lnTo>
                      <a:lnTo>
                        <a:pt x="304" y="305"/>
                      </a:lnTo>
                      <a:lnTo>
                        <a:pt x="304" y="286"/>
                      </a:lnTo>
                      <a:lnTo>
                        <a:pt x="304" y="267"/>
                      </a:lnTo>
                      <a:lnTo>
                        <a:pt x="304" y="248"/>
                      </a:lnTo>
                      <a:lnTo>
                        <a:pt x="285" y="229"/>
                      </a:lnTo>
                      <a:lnTo>
                        <a:pt x="285" y="209"/>
                      </a:lnTo>
                      <a:lnTo>
                        <a:pt x="267" y="191"/>
                      </a:lnTo>
                      <a:lnTo>
                        <a:pt x="190" y="153"/>
                      </a:lnTo>
                      <a:lnTo>
                        <a:pt x="171" y="133"/>
                      </a:lnTo>
                      <a:lnTo>
                        <a:pt x="190" y="133"/>
                      </a:lnTo>
                      <a:lnTo>
                        <a:pt x="209" y="114"/>
                      </a:lnTo>
                      <a:lnTo>
                        <a:pt x="267" y="95"/>
                      </a:lnTo>
                      <a:lnTo>
                        <a:pt x="285" y="114"/>
                      </a:lnTo>
                      <a:lnTo>
                        <a:pt x="304" y="114"/>
                      </a:lnTo>
                      <a:lnTo>
                        <a:pt x="343" y="133"/>
                      </a:lnTo>
                      <a:lnTo>
                        <a:pt x="362" y="153"/>
                      </a:lnTo>
                      <a:lnTo>
                        <a:pt x="381" y="153"/>
                      </a:lnTo>
                      <a:lnTo>
                        <a:pt x="381" y="172"/>
                      </a:lnTo>
                      <a:lnTo>
                        <a:pt x="399" y="209"/>
                      </a:lnTo>
                      <a:lnTo>
                        <a:pt x="399" y="229"/>
                      </a:lnTo>
                      <a:lnTo>
                        <a:pt x="419" y="248"/>
                      </a:lnTo>
                      <a:lnTo>
                        <a:pt x="438" y="248"/>
                      </a:lnTo>
                      <a:lnTo>
                        <a:pt x="476" y="248"/>
                      </a:lnTo>
                      <a:lnTo>
                        <a:pt x="495" y="248"/>
                      </a:lnTo>
                      <a:lnTo>
                        <a:pt x="495" y="267"/>
                      </a:lnTo>
                      <a:lnTo>
                        <a:pt x="495" y="286"/>
                      </a:lnTo>
                      <a:lnTo>
                        <a:pt x="514" y="286"/>
                      </a:lnTo>
                      <a:lnTo>
                        <a:pt x="533" y="286"/>
                      </a:lnTo>
                      <a:lnTo>
                        <a:pt x="552" y="286"/>
                      </a:lnTo>
                      <a:lnTo>
                        <a:pt x="552" y="267"/>
                      </a:lnTo>
                      <a:lnTo>
                        <a:pt x="571" y="248"/>
                      </a:lnTo>
                      <a:lnTo>
                        <a:pt x="571" y="229"/>
                      </a:lnTo>
                      <a:lnTo>
                        <a:pt x="590" y="153"/>
                      </a:lnTo>
                      <a:lnTo>
                        <a:pt x="590" y="133"/>
                      </a:lnTo>
                      <a:lnTo>
                        <a:pt x="609" y="133"/>
                      </a:lnTo>
                      <a:lnTo>
                        <a:pt x="609" y="114"/>
                      </a:lnTo>
                      <a:lnTo>
                        <a:pt x="647" y="95"/>
                      </a:lnTo>
                      <a:lnTo>
                        <a:pt x="743" y="77"/>
                      </a:lnTo>
                      <a:lnTo>
                        <a:pt x="780" y="77"/>
                      </a:lnTo>
                      <a:lnTo>
                        <a:pt x="780" y="57"/>
                      </a:lnTo>
                      <a:lnTo>
                        <a:pt x="800" y="38"/>
                      </a:lnTo>
                      <a:lnTo>
                        <a:pt x="800" y="19"/>
                      </a:lnTo>
                      <a:lnTo>
                        <a:pt x="800" y="0"/>
                      </a:lnTo>
                      <a:lnTo>
                        <a:pt x="819" y="0"/>
                      </a:lnTo>
                      <a:lnTo>
                        <a:pt x="838" y="0"/>
                      </a:lnTo>
                      <a:lnTo>
                        <a:pt x="895" y="19"/>
                      </a:lnTo>
                      <a:lnTo>
                        <a:pt x="914" y="19"/>
                      </a:lnTo>
                      <a:lnTo>
                        <a:pt x="933" y="38"/>
                      </a:lnTo>
                      <a:lnTo>
                        <a:pt x="952" y="95"/>
                      </a:lnTo>
                      <a:lnTo>
                        <a:pt x="1009" y="381"/>
                      </a:lnTo>
                      <a:lnTo>
                        <a:pt x="1028" y="419"/>
                      </a:lnTo>
                      <a:lnTo>
                        <a:pt x="1028" y="438"/>
                      </a:lnTo>
                      <a:lnTo>
                        <a:pt x="1047" y="457"/>
                      </a:lnTo>
                      <a:lnTo>
                        <a:pt x="1105" y="495"/>
                      </a:lnTo>
                      <a:lnTo>
                        <a:pt x="1124" y="514"/>
                      </a:lnTo>
                      <a:lnTo>
                        <a:pt x="1142" y="553"/>
                      </a:lnTo>
                      <a:lnTo>
                        <a:pt x="1142" y="571"/>
                      </a:lnTo>
                      <a:lnTo>
                        <a:pt x="1181" y="571"/>
                      </a:lnTo>
                      <a:lnTo>
                        <a:pt x="1238" y="590"/>
                      </a:lnTo>
                      <a:lnTo>
                        <a:pt x="1257" y="610"/>
                      </a:lnTo>
                      <a:lnTo>
                        <a:pt x="1276" y="610"/>
                      </a:lnTo>
                      <a:lnTo>
                        <a:pt x="1314" y="629"/>
                      </a:lnTo>
                      <a:lnTo>
                        <a:pt x="1333" y="629"/>
                      </a:lnTo>
                      <a:lnTo>
                        <a:pt x="1390" y="629"/>
                      </a:lnTo>
                      <a:lnTo>
                        <a:pt x="1409" y="629"/>
                      </a:lnTo>
                      <a:lnTo>
                        <a:pt x="1447" y="610"/>
                      </a:ln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0" name="Freeform 12">
                  <a:extLst>
                    <a:ext uri="{FF2B5EF4-FFF2-40B4-BE49-F238E27FC236}">
                      <a16:creationId xmlns:a16="http://schemas.microsoft.com/office/drawing/2014/main" id="{A2702D8A-393B-924F-A040-4863FF4E0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21988" y="2952750"/>
                  <a:ext cx="284162" cy="233363"/>
                </a:xfrm>
                <a:custGeom>
                  <a:avLst/>
                  <a:gdLst>
                    <a:gd name="T0" fmla="*/ 2147483646 w 1582"/>
                    <a:gd name="T1" fmla="*/ 2147483646 h 1297"/>
                    <a:gd name="T2" fmla="*/ 2147483646 w 1582"/>
                    <a:gd name="T3" fmla="*/ 2147483646 h 1297"/>
                    <a:gd name="T4" fmla="*/ 2147483646 w 1582"/>
                    <a:gd name="T5" fmla="*/ 2147483646 h 1297"/>
                    <a:gd name="T6" fmla="*/ 2147483646 w 1582"/>
                    <a:gd name="T7" fmla="*/ 2147483646 h 1297"/>
                    <a:gd name="T8" fmla="*/ 2147483646 w 1582"/>
                    <a:gd name="T9" fmla="*/ 2147483646 h 1297"/>
                    <a:gd name="T10" fmla="*/ 2147483646 w 1582"/>
                    <a:gd name="T11" fmla="*/ 2147483646 h 1297"/>
                    <a:gd name="T12" fmla="*/ 2147483646 w 1582"/>
                    <a:gd name="T13" fmla="*/ 2147483646 h 1297"/>
                    <a:gd name="T14" fmla="*/ 2147483646 w 1582"/>
                    <a:gd name="T15" fmla="*/ 2147483646 h 1297"/>
                    <a:gd name="T16" fmla="*/ 2147483646 w 1582"/>
                    <a:gd name="T17" fmla="*/ 2147483646 h 1297"/>
                    <a:gd name="T18" fmla="*/ 2147483646 w 1582"/>
                    <a:gd name="T19" fmla="*/ 2147483646 h 1297"/>
                    <a:gd name="T20" fmla="*/ 2147483646 w 1582"/>
                    <a:gd name="T21" fmla="*/ 2147483646 h 1297"/>
                    <a:gd name="T22" fmla="*/ 2147483646 w 1582"/>
                    <a:gd name="T23" fmla="*/ 2147483646 h 1297"/>
                    <a:gd name="T24" fmla="*/ 2147483646 w 1582"/>
                    <a:gd name="T25" fmla="*/ 2147483646 h 1297"/>
                    <a:gd name="T26" fmla="*/ 2147483646 w 1582"/>
                    <a:gd name="T27" fmla="*/ 2147483646 h 1297"/>
                    <a:gd name="T28" fmla="*/ 2147483646 w 1582"/>
                    <a:gd name="T29" fmla="*/ 2147483646 h 1297"/>
                    <a:gd name="T30" fmla="*/ 2147483646 w 1582"/>
                    <a:gd name="T31" fmla="*/ 2147483646 h 1297"/>
                    <a:gd name="T32" fmla="*/ 2147483646 w 1582"/>
                    <a:gd name="T33" fmla="*/ 2147483646 h 1297"/>
                    <a:gd name="T34" fmla="*/ 2147483646 w 1582"/>
                    <a:gd name="T35" fmla="*/ 2147483646 h 1297"/>
                    <a:gd name="T36" fmla="*/ 2147483646 w 1582"/>
                    <a:gd name="T37" fmla="*/ 2147483646 h 1297"/>
                    <a:gd name="T38" fmla="*/ 2147483646 w 1582"/>
                    <a:gd name="T39" fmla="*/ 2147483646 h 1297"/>
                    <a:gd name="T40" fmla="*/ 2147483646 w 1582"/>
                    <a:gd name="T41" fmla="*/ 2147483646 h 1297"/>
                    <a:gd name="T42" fmla="*/ 2147483646 w 1582"/>
                    <a:gd name="T43" fmla="*/ 2147483646 h 1297"/>
                    <a:gd name="T44" fmla="*/ 2147483646 w 1582"/>
                    <a:gd name="T45" fmla="*/ 2147483646 h 1297"/>
                    <a:gd name="T46" fmla="*/ 2147483646 w 1582"/>
                    <a:gd name="T47" fmla="*/ 2147483646 h 1297"/>
                    <a:gd name="T48" fmla="*/ 2147483646 w 1582"/>
                    <a:gd name="T49" fmla="*/ 2147483646 h 1297"/>
                    <a:gd name="T50" fmla="*/ 2147483646 w 1582"/>
                    <a:gd name="T51" fmla="*/ 2147483646 h 1297"/>
                    <a:gd name="T52" fmla="*/ 2147483646 w 1582"/>
                    <a:gd name="T53" fmla="*/ 2147483646 h 1297"/>
                    <a:gd name="T54" fmla="*/ 2147483646 w 1582"/>
                    <a:gd name="T55" fmla="*/ 2147483646 h 1297"/>
                    <a:gd name="T56" fmla="*/ 2147483646 w 1582"/>
                    <a:gd name="T57" fmla="*/ 2147483646 h 1297"/>
                    <a:gd name="T58" fmla="*/ 2147483646 w 1582"/>
                    <a:gd name="T59" fmla="*/ 2147483646 h 1297"/>
                    <a:gd name="T60" fmla="*/ 2147483646 w 1582"/>
                    <a:gd name="T61" fmla="*/ 2147483646 h 1297"/>
                    <a:gd name="T62" fmla="*/ 2147483646 w 1582"/>
                    <a:gd name="T63" fmla="*/ 2147483646 h 1297"/>
                    <a:gd name="T64" fmla="*/ 2147483646 w 1582"/>
                    <a:gd name="T65" fmla="*/ 2147483646 h 1297"/>
                    <a:gd name="T66" fmla="*/ 2147483646 w 1582"/>
                    <a:gd name="T67" fmla="*/ 2147483646 h 1297"/>
                    <a:gd name="T68" fmla="*/ 2147483646 w 1582"/>
                    <a:gd name="T69" fmla="*/ 2147483646 h 1297"/>
                    <a:gd name="T70" fmla="*/ 2147483646 w 1582"/>
                    <a:gd name="T71" fmla="*/ 2147483646 h 1297"/>
                    <a:gd name="T72" fmla="*/ 2147483646 w 1582"/>
                    <a:gd name="T73" fmla="*/ 2147483646 h 1297"/>
                    <a:gd name="T74" fmla="*/ 2147483646 w 1582"/>
                    <a:gd name="T75" fmla="*/ 2147483646 h 1297"/>
                    <a:gd name="T76" fmla="*/ 2147483646 w 1582"/>
                    <a:gd name="T77" fmla="*/ 2147483646 h 1297"/>
                    <a:gd name="T78" fmla="*/ 2147483646 w 1582"/>
                    <a:gd name="T79" fmla="*/ 2147483646 h 1297"/>
                    <a:gd name="T80" fmla="*/ 2147483646 w 1582"/>
                    <a:gd name="T81" fmla="*/ 2147483646 h 1297"/>
                    <a:gd name="T82" fmla="*/ 2147483646 w 1582"/>
                    <a:gd name="T83" fmla="*/ 2147483646 h 1297"/>
                    <a:gd name="T84" fmla="*/ 2147483646 w 1582"/>
                    <a:gd name="T85" fmla="*/ 2147483646 h 1297"/>
                    <a:gd name="T86" fmla="*/ 2147483646 w 1582"/>
                    <a:gd name="T87" fmla="*/ 2147483646 h 1297"/>
                    <a:gd name="T88" fmla="*/ 0 w 1582"/>
                    <a:gd name="T89" fmla="*/ 2147483646 h 1297"/>
                    <a:gd name="T90" fmla="*/ 2147483646 w 1582"/>
                    <a:gd name="T91" fmla="*/ 2147483646 h 1297"/>
                    <a:gd name="T92" fmla="*/ 2147483646 w 1582"/>
                    <a:gd name="T93" fmla="*/ 2147483646 h 1297"/>
                    <a:gd name="T94" fmla="*/ 2147483646 w 1582"/>
                    <a:gd name="T95" fmla="*/ 2147483646 h 1297"/>
                    <a:gd name="T96" fmla="*/ 2147483646 w 1582"/>
                    <a:gd name="T97" fmla="*/ 2147483646 h 1297"/>
                    <a:gd name="T98" fmla="*/ 2147483646 w 1582"/>
                    <a:gd name="T99" fmla="*/ 2147483646 h 1297"/>
                    <a:gd name="T100" fmla="*/ 2147483646 w 1582"/>
                    <a:gd name="T101" fmla="*/ 2147483646 h 1297"/>
                    <a:gd name="T102" fmla="*/ 2147483646 w 1582"/>
                    <a:gd name="T103" fmla="*/ 2147483646 h 1297"/>
                    <a:gd name="T104" fmla="*/ 2147483646 w 1582"/>
                    <a:gd name="T105" fmla="*/ 2147483646 h 1297"/>
                    <a:gd name="T106" fmla="*/ 2147483646 w 1582"/>
                    <a:gd name="T107" fmla="*/ 2147483646 h 1297"/>
                    <a:gd name="T108" fmla="*/ 2147483646 w 1582"/>
                    <a:gd name="T109" fmla="*/ 2147483646 h 1297"/>
                    <a:gd name="T110" fmla="*/ 2147483646 w 1582"/>
                    <a:gd name="T111" fmla="*/ 0 h 1297"/>
                    <a:gd name="T112" fmla="*/ 2147483646 w 1582"/>
                    <a:gd name="T113" fmla="*/ 2147483646 h 1297"/>
                    <a:gd name="T114" fmla="*/ 2147483646 w 1582"/>
                    <a:gd name="T115" fmla="*/ 2147483646 h 1297"/>
                    <a:gd name="T116" fmla="*/ 2147483646 w 1582"/>
                    <a:gd name="T117" fmla="*/ 2147483646 h 1297"/>
                    <a:gd name="T118" fmla="*/ 2147483646 w 1582"/>
                    <a:gd name="T119" fmla="*/ 2147483646 h 1297"/>
                    <a:gd name="T120" fmla="*/ 2147483646 w 1582"/>
                    <a:gd name="T121" fmla="*/ 2147483646 h 12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82" h="1297">
                      <a:moveTo>
                        <a:pt x="1314" y="96"/>
                      </a:moveTo>
                      <a:lnTo>
                        <a:pt x="1314" y="96"/>
                      </a:lnTo>
                      <a:lnTo>
                        <a:pt x="1314" y="115"/>
                      </a:lnTo>
                      <a:lnTo>
                        <a:pt x="1314" y="134"/>
                      </a:lnTo>
                      <a:lnTo>
                        <a:pt x="1314" y="191"/>
                      </a:lnTo>
                      <a:lnTo>
                        <a:pt x="1314" y="210"/>
                      </a:lnTo>
                      <a:lnTo>
                        <a:pt x="1314" y="229"/>
                      </a:lnTo>
                      <a:lnTo>
                        <a:pt x="1333" y="229"/>
                      </a:lnTo>
                      <a:lnTo>
                        <a:pt x="1352" y="267"/>
                      </a:lnTo>
                      <a:lnTo>
                        <a:pt x="1371" y="267"/>
                      </a:lnTo>
                      <a:lnTo>
                        <a:pt x="1390" y="325"/>
                      </a:lnTo>
                      <a:lnTo>
                        <a:pt x="1409" y="325"/>
                      </a:lnTo>
                      <a:lnTo>
                        <a:pt x="1447" y="286"/>
                      </a:lnTo>
                      <a:lnTo>
                        <a:pt x="1466" y="267"/>
                      </a:lnTo>
                      <a:lnTo>
                        <a:pt x="1505" y="286"/>
                      </a:lnTo>
                      <a:lnTo>
                        <a:pt x="1523" y="305"/>
                      </a:lnTo>
                      <a:lnTo>
                        <a:pt x="1542" y="325"/>
                      </a:lnTo>
                      <a:lnTo>
                        <a:pt x="1562" y="381"/>
                      </a:lnTo>
                      <a:lnTo>
                        <a:pt x="1581" y="420"/>
                      </a:lnTo>
                      <a:lnTo>
                        <a:pt x="1581" y="439"/>
                      </a:lnTo>
                      <a:lnTo>
                        <a:pt x="1562" y="439"/>
                      </a:lnTo>
                      <a:lnTo>
                        <a:pt x="1542" y="477"/>
                      </a:lnTo>
                      <a:lnTo>
                        <a:pt x="1542" y="496"/>
                      </a:lnTo>
                      <a:lnTo>
                        <a:pt x="1523" y="553"/>
                      </a:lnTo>
                      <a:lnTo>
                        <a:pt x="1523" y="572"/>
                      </a:lnTo>
                      <a:lnTo>
                        <a:pt x="1505" y="572"/>
                      </a:lnTo>
                      <a:lnTo>
                        <a:pt x="1505" y="591"/>
                      </a:lnTo>
                      <a:lnTo>
                        <a:pt x="1505" y="610"/>
                      </a:lnTo>
                      <a:lnTo>
                        <a:pt x="1486" y="667"/>
                      </a:lnTo>
                      <a:lnTo>
                        <a:pt x="1486" y="686"/>
                      </a:lnTo>
                      <a:lnTo>
                        <a:pt x="1486" y="705"/>
                      </a:lnTo>
                      <a:lnTo>
                        <a:pt x="1505" y="743"/>
                      </a:lnTo>
                      <a:lnTo>
                        <a:pt x="1505" y="762"/>
                      </a:lnTo>
                      <a:lnTo>
                        <a:pt x="1466" y="782"/>
                      </a:lnTo>
                      <a:lnTo>
                        <a:pt x="1466" y="801"/>
                      </a:lnTo>
                      <a:lnTo>
                        <a:pt x="1466" y="819"/>
                      </a:lnTo>
                      <a:lnTo>
                        <a:pt x="1486" y="896"/>
                      </a:lnTo>
                      <a:lnTo>
                        <a:pt x="1486" y="915"/>
                      </a:lnTo>
                      <a:lnTo>
                        <a:pt x="1466" y="953"/>
                      </a:lnTo>
                      <a:lnTo>
                        <a:pt x="1466" y="972"/>
                      </a:lnTo>
                      <a:lnTo>
                        <a:pt x="1486" y="972"/>
                      </a:lnTo>
                      <a:lnTo>
                        <a:pt x="1505" y="972"/>
                      </a:lnTo>
                      <a:lnTo>
                        <a:pt x="1523" y="1010"/>
                      </a:lnTo>
                      <a:lnTo>
                        <a:pt x="1523" y="1048"/>
                      </a:lnTo>
                      <a:lnTo>
                        <a:pt x="1505" y="1124"/>
                      </a:lnTo>
                      <a:lnTo>
                        <a:pt x="1505" y="1143"/>
                      </a:lnTo>
                      <a:lnTo>
                        <a:pt x="1505" y="1163"/>
                      </a:lnTo>
                      <a:lnTo>
                        <a:pt x="1505" y="1182"/>
                      </a:lnTo>
                      <a:lnTo>
                        <a:pt x="1523" y="1219"/>
                      </a:lnTo>
                      <a:lnTo>
                        <a:pt x="1542" y="1258"/>
                      </a:lnTo>
                      <a:lnTo>
                        <a:pt x="1486" y="1296"/>
                      </a:lnTo>
                      <a:lnTo>
                        <a:pt x="1466" y="1296"/>
                      </a:lnTo>
                      <a:lnTo>
                        <a:pt x="1447" y="1296"/>
                      </a:lnTo>
                      <a:lnTo>
                        <a:pt x="1428" y="1296"/>
                      </a:lnTo>
                      <a:lnTo>
                        <a:pt x="1409" y="1296"/>
                      </a:lnTo>
                      <a:lnTo>
                        <a:pt x="1371" y="1296"/>
                      </a:lnTo>
                      <a:lnTo>
                        <a:pt x="1352" y="1296"/>
                      </a:lnTo>
                      <a:lnTo>
                        <a:pt x="1352" y="1258"/>
                      </a:lnTo>
                      <a:lnTo>
                        <a:pt x="1333" y="1239"/>
                      </a:lnTo>
                      <a:lnTo>
                        <a:pt x="1333" y="1219"/>
                      </a:lnTo>
                      <a:lnTo>
                        <a:pt x="1276" y="1200"/>
                      </a:lnTo>
                      <a:lnTo>
                        <a:pt x="1276" y="1182"/>
                      </a:lnTo>
                      <a:lnTo>
                        <a:pt x="1257" y="1163"/>
                      </a:lnTo>
                      <a:lnTo>
                        <a:pt x="1257" y="1143"/>
                      </a:lnTo>
                      <a:lnTo>
                        <a:pt x="1257" y="1124"/>
                      </a:lnTo>
                      <a:lnTo>
                        <a:pt x="1238" y="1105"/>
                      </a:lnTo>
                      <a:lnTo>
                        <a:pt x="1238" y="1086"/>
                      </a:lnTo>
                      <a:lnTo>
                        <a:pt x="1219" y="1086"/>
                      </a:lnTo>
                      <a:lnTo>
                        <a:pt x="1181" y="1086"/>
                      </a:lnTo>
                      <a:lnTo>
                        <a:pt x="1161" y="1086"/>
                      </a:lnTo>
                      <a:lnTo>
                        <a:pt x="1142" y="1086"/>
                      </a:lnTo>
                      <a:lnTo>
                        <a:pt x="1124" y="1067"/>
                      </a:lnTo>
                      <a:lnTo>
                        <a:pt x="1124" y="1048"/>
                      </a:lnTo>
                      <a:lnTo>
                        <a:pt x="1105" y="1010"/>
                      </a:lnTo>
                      <a:lnTo>
                        <a:pt x="1105" y="991"/>
                      </a:lnTo>
                      <a:lnTo>
                        <a:pt x="1066" y="953"/>
                      </a:lnTo>
                      <a:lnTo>
                        <a:pt x="1066" y="934"/>
                      </a:lnTo>
                      <a:lnTo>
                        <a:pt x="1047" y="915"/>
                      </a:lnTo>
                      <a:lnTo>
                        <a:pt x="1028" y="915"/>
                      </a:lnTo>
                      <a:lnTo>
                        <a:pt x="914" y="953"/>
                      </a:lnTo>
                      <a:lnTo>
                        <a:pt x="895" y="953"/>
                      </a:lnTo>
                      <a:lnTo>
                        <a:pt x="838" y="953"/>
                      </a:lnTo>
                      <a:lnTo>
                        <a:pt x="819" y="953"/>
                      </a:lnTo>
                      <a:lnTo>
                        <a:pt x="819" y="972"/>
                      </a:lnTo>
                      <a:lnTo>
                        <a:pt x="800" y="972"/>
                      </a:lnTo>
                      <a:lnTo>
                        <a:pt x="780" y="972"/>
                      </a:lnTo>
                      <a:lnTo>
                        <a:pt x="743" y="972"/>
                      </a:lnTo>
                      <a:lnTo>
                        <a:pt x="724" y="991"/>
                      </a:lnTo>
                      <a:lnTo>
                        <a:pt x="743" y="1029"/>
                      </a:lnTo>
                      <a:lnTo>
                        <a:pt x="724" y="1048"/>
                      </a:lnTo>
                      <a:lnTo>
                        <a:pt x="724" y="1067"/>
                      </a:lnTo>
                      <a:lnTo>
                        <a:pt x="666" y="1105"/>
                      </a:lnTo>
                      <a:lnTo>
                        <a:pt x="647" y="1124"/>
                      </a:lnTo>
                      <a:lnTo>
                        <a:pt x="628" y="1163"/>
                      </a:lnTo>
                      <a:lnTo>
                        <a:pt x="609" y="1182"/>
                      </a:lnTo>
                      <a:lnTo>
                        <a:pt x="590" y="1200"/>
                      </a:lnTo>
                      <a:lnTo>
                        <a:pt x="533" y="1200"/>
                      </a:lnTo>
                      <a:lnTo>
                        <a:pt x="495" y="1200"/>
                      </a:lnTo>
                      <a:lnTo>
                        <a:pt x="476" y="1200"/>
                      </a:lnTo>
                      <a:lnTo>
                        <a:pt x="457" y="1200"/>
                      </a:lnTo>
                      <a:lnTo>
                        <a:pt x="438" y="1182"/>
                      </a:lnTo>
                      <a:lnTo>
                        <a:pt x="343" y="1105"/>
                      </a:lnTo>
                      <a:lnTo>
                        <a:pt x="323" y="1105"/>
                      </a:lnTo>
                      <a:lnTo>
                        <a:pt x="304" y="1105"/>
                      </a:lnTo>
                      <a:lnTo>
                        <a:pt x="304" y="1124"/>
                      </a:lnTo>
                      <a:lnTo>
                        <a:pt x="285" y="1124"/>
                      </a:lnTo>
                      <a:lnTo>
                        <a:pt x="267" y="1124"/>
                      </a:lnTo>
                      <a:lnTo>
                        <a:pt x="190" y="1067"/>
                      </a:lnTo>
                      <a:lnTo>
                        <a:pt x="152" y="1048"/>
                      </a:lnTo>
                      <a:lnTo>
                        <a:pt x="133" y="1048"/>
                      </a:lnTo>
                      <a:lnTo>
                        <a:pt x="114" y="1048"/>
                      </a:lnTo>
                      <a:lnTo>
                        <a:pt x="95" y="1048"/>
                      </a:lnTo>
                      <a:lnTo>
                        <a:pt x="76" y="1048"/>
                      </a:lnTo>
                      <a:lnTo>
                        <a:pt x="76" y="1067"/>
                      </a:lnTo>
                      <a:lnTo>
                        <a:pt x="18" y="1029"/>
                      </a:lnTo>
                      <a:lnTo>
                        <a:pt x="0" y="1010"/>
                      </a:lnTo>
                      <a:lnTo>
                        <a:pt x="0" y="991"/>
                      </a:lnTo>
                      <a:lnTo>
                        <a:pt x="95" y="934"/>
                      </a:lnTo>
                      <a:lnTo>
                        <a:pt x="114" y="915"/>
                      </a:lnTo>
                      <a:lnTo>
                        <a:pt x="152" y="858"/>
                      </a:lnTo>
                      <a:lnTo>
                        <a:pt x="171" y="838"/>
                      </a:lnTo>
                      <a:lnTo>
                        <a:pt x="190" y="838"/>
                      </a:lnTo>
                      <a:lnTo>
                        <a:pt x="228" y="838"/>
                      </a:lnTo>
                      <a:lnTo>
                        <a:pt x="247" y="838"/>
                      </a:lnTo>
                      <a:lnTo>
                        <a:pt x="247" y="819"/>
                      </a:lnTo>
                      <a:lnTo>
                        <a:pt x="247" y="801"/>
                      </a:lnTo>
                      <a:lnTo>
                        <a:pt x="228" y="782"/>
                      </a:lnTo>
                      <a:lnTo>
                        <a:pt x="228" y="762"/>
                      </a:lnTo>
                      <a:lnTo>
                        <a:pt x="247" y="724"/>
                      </a:lnTo>
                      <a:lnTo>
                        <a:pt x="267" y="724"/>
                      </a:lnTo>
                      <a:lnTo>
                        <a:pt x="285" y="705"/>
                      </a:lnTo>
                      <a:lnTo>
                        <a:pt x="285" y="686"/>
                      </a:lnTo>
                      <a:lnTo>
                        <a:pt x="285" y="648"/>
                      </a:lnTo>
                      <a:lnTo>
                        <a:pt x="285" y="610"/>
                      </a:lnTo>
                      <a:lnTo>
                        <a:pt x="285" y="534"/>
                      </a:lnTo>
                      <a:lnTo>
                        <a:pt x="209" y="457"/>
                      </a:lnTo>
                      <a:lnTo>
                        <a:pt x="209" y="420"/>
                      </a:lnTo>
                      <a:lnTo>
                        <a:pt x="209" y="362"/>
                      </a:lnTo>
                      <a:lnTo>
                        <a:pt x="533" y="96"/>
                      </a:lnTo>
                      <a:lnTo>
                        <a:pt x="533" y="76"/>
                      </a:lnTo>
                      <a:lnTo>
                        <a:pt x="609" y="58"/>
                      </a:lnTo>
                      <a:lnTo>
                        <a:pt x="609" y="39"/>
                      </a:lnTo>
                      <a:lnTo>
                        <a:pt x="628" y="39"/>
                      </a:lnTo>
                      <a:lnTo>
                        <a:pt x="647" y="20"/>
                      </a:lnTo>
                      <a:lnTo>
                        <a:pt x="666" y="20"/>
                      </a:lnTo>
                      <a:lnTo>
                        <a:pt x="685" y="20"/>
                      </a:lnTo>
                      <a:lnTo>
                        <a:pt x="743" y="0"/>
                      </a:lnTo>
                      <a:lnTo>
                        <a:pt x="780" y="0"/>
                      </a:lnTo>
                      <a:lnTo>
                        <a:pt x="819" y="39"/>
                      </a:lnTo>
                      <a:lnTo>
                        <a:pt x="838" y="58"/>
                      </a:lnTo>
                      <a:lnTo>
                        <a:pt x="857" y="39"/>
                      </a:lnTo>
                      <a:lnTo>
                        <a:pt x="895" y="20"/>
                      </a:lnTo>
                      <a:lnTo>
                        <a:pt x="990" y="115"/>
                      </a:lnTo>
                      <a:lnTo>
                        <a:pt x="1009" y="115"/>
                      </a:lnTo>
                      <a:lnTo>
                        <a:pt x="1066" y="115"/>
                      </a:lnTo>
                      <a:lnTo>
                        <a:pt x="1085" y="134"/>
                      </a:lnTo>
                      <a:lnTo>
                        <a:pt x="1124" y="172"/>
                      </a:lnTo>
                      <a:lnTo>
                        <a:pt x="1124" y="210"/>
                      </a:lnTo>
                      <a:lnTo>
                        <a:pt x="1142" y="210"/>
                      </a:lnTo>
                      <a:lnTo>
                        <a:pt x="1200" y="153"/>
                      </a:lnTo>
                      <a:lnTo>
                        <a:pt x="1276" y="96"/>
                      </a:lnTo>
                      <a:lnTo>
                        <a:pt x="1314" y="96"/>
                      </a:lnTo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1" name="Freeform 14">
                  <a:extLst>
                    <a:ext uri="{FF2B5EF4-FFF2-40B4-BE49-F238E27FC236}">
                      <a16:creationId xmlns:a16="http://schemas.microsoft.com/office/drawing/2014/main" id="{7F3E846B-7474-C443-884A-5485F6441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60063" y="3271838"/>
                  <a:ext cx="360362" cy="312737"/>
                </a:xfrm>
                <a:custGeom>
                  <a:avLst/>
                  <a:gdLst>
                    <a:gd name="T0" fmla="*/ 2147483646 w 2002"/>
                    <a:gd name="T1" fmla="*/ 2147483646 h 1734"/>
                    <a:gd name="T2" fmla="*/ 2147483646 w 2002"/>
                    <a:gd name="T3" fmla="*/ 2147483646 h 1734"/>
                    <a:gd name="T4" fmla="*/ 2147483646 w 2002"/>
                    <a:gd name="T5" fmla="*/ 2147483646 h 1734"/>
                    <a:gd name="T6" fmla="*/ 2147483646 w 2002"/>
                    <a:gd name="T7" fmla="*/ 2147483646 h 1734"/>
                    <a:gd name="T8" fmla="*/ 2147483646 w 2002"/>
                    <a:gd name="T9" fmla="*/ 2147483646 h 1734"/>
                    <a:gd name="T10" fmla="*/ 2147483646 w 2002"/>
                    <a:gd name="T11" fmla="*/ 2147483646 h 1734"/>
                    <a:gd name="T12" fmla="*/ 2147483646 w 2002"/>
                    <a:gd name="T13" fmla="*/ 2147483646 h 1734"/>
                    <a:gd name="T14" fmla="*/ 2147483646 w 2002"/>
                    <a:gd name="T15" fmla="*/ 2147483646 h 1734"/>
                    <a:gd name="T16" fmla="*/ 2147483646 w 2002"/>
                    <a:gd name="T17" fmla="*/ 2147483646 h 1734"/>
                    <a:gd name="T18" fmla="*/ 2147483646 w 2002"/>
                    <a:gd name="T19" fmla="*/ 2147483646 h 1734"/>
                    <a:gd name="T20" fmla="*/ 2147483646 w 2002"/>
                    <a:gd name="T21" fmla="*/ 2147483646 h 1734"/>
                    <a:gd name="T22" fmla="*/ 2147483646 w 2002"/>
                    <a:gd name="T23" fmla="*/ 2147483646 h 1734"/>
                    <a:gd name="T24" fmla="*/ 2147483646 w 2002"/>
                    <a:gd name="T25" fmla="*/ 2147483646 h 1734"/>
                    <a:gd name="T26" fmla="*/ 2147483646 w 2002"/>
                    <a:gd name="T27" fmla="*/ 2147483646 h 1734"/>
                    <a:gd name="T28" fmla="*/ 2147483646 w 2002"/>
                    <a:gd name="T29" fmla="*/ 2147483646 h 1734"/>
                    <a:gd name="T30" fmla="*/ 2147483646 w 2002"/>
                    <a:gd name="T31" fmla="*/ 2147483646 h 1734"/>
                    <a:gd name="T32" fmla="*/ 2147483646 w 2002"/>
                    <a:gd name="T33" fmla="*/ 2147483646 h 1734"/>
                    <a:gd name="T34" fmla="*/ 2147483646 w 2002"/>
                    <a:gd name="T35" fmla="*/ 2147483646 h 1734"/>
                    <a:gd name="T36" fmla="*/ 2147483646 w 2002"/>
                    <a:gd name="T37" fmla="*/ 2147483646 h 1734"/>
                    <a:gd name="T38" fmla="*/ 2147483646 w 2002"/>
                    <a:gd name="T39" fmla="*/ 2147483646 h 1734"/>
                    <a:gd name="T40" fmla="*/ 2147483646 w 2002"/>
                    <a:gd name="T41" fmla="*/ 2147483646 h 1734"/>
                    <a:gd name="T42" fmla="*/ 2147483646 w 2002"/>
                    <a:gd name="T43" fmla="*/ 2147483646 h 1734"/>
                    <a:gd name="T44" fmla="*/ 2147483646 w 2002"/>
                    <a:gd name="T45" fmla="*/ 2147483646 h 1734"/>
                    <a:gd name="T46" fmla="*/ 2147483646 w 2002"/>
                    <a:gd name="T47" fmla="*/ 2147483646 h 1734"/>
                    <a:gd name="T48" fmla="*/ 2147483646 w 2002"/>
                    <a:gd name="T49" fmla="*/ 2147483646 h 1734"/>
                    <a:gd name="T50" fmla="*/ 2147483646 w 2002"/>
                    <a:gd name="T51" fmla="*/ 2147483646 h 1734"/>
                    <a:gd name="T52" fmla="*/ 2147483646 w 2002"/>
                    <a:gd name="T53" fmla="*/ 2147483646 h 1734"/>
                    <a:gd name="T54" fmla="*/ 2147483646 w 2002"/>
                    <a:gd name="T55" fmla="*/ 2147483646 h 1734"/>
                    <a:gd name="T56" fmla="*/ 2147483646 w 2002"/>
                    <a:gd name="T57" fmla="*/ 2147483646 h 1734"/>
                    <a:gd name="T58" fmla="*/ 0 w 2002"/>
                    <a:gd name="T59" fmla="*/ 2147483646 h 1734"/>
                    <a:gd name="T60" fmla="*/ 0 w 2002"/>
                    <a:gd name="T61" fmla="*/ 2147483646 h 1734"/>
                    <a:gd name="T62" fmla="*/ 0 w 2002"/>
                    <a:gd name="T63" fmla="*/ 2147483646 h 1734"/>
                    <a:gd name="T64" fmla="*/ 2147483646 w 2002"/>
                    <a:gd name="T65" fmla="*/ 2147483646 h 1734"/>
                    <a:gd name="T66" fmla="*/ 2147483646 w 2002"/>
                    <a:gd name="T67" fmla="*/ 2147483646 h 1734"/>
                    <a:gd name="T68" fmla="*/ 2147483646 w 2002"/>
                    <a:gd name="T69" fmla="*/ 2147483646 h 1734"/>
                    <a:gd name="T70" fmla="*/ 2147483646 w 2002"/>
                    <a:gd name="T71" fmla="*/ 2147483646 h 1734"/>
                    <a:gd name="T72" fmla="*/ 2147483646 w 2002"/>
                    <a:gd name="T73" fmla="*/ 2147483646 h 1734"/>
                    <a:gd name="T74" fmla="*/ 2147483646 w 2002"/>
                    <a:gd name="T75" fmla="*/ 2147483646 h 1734"/>
                    <a:gd name="T76" fmla="*/ 2147483646 w 2002"/>
                    <a:gd name="T77" fmla="*/ 2147483646 h 1734"/>
                    <a:gd name="T78" fmla="*/ 2147483646 w 2002"/>
                    <a:gd name="T79" fmla="*/ 2147483646 h 1734"/>
                    <a:gd name="T80" fmla="*/ 2147483646 w 2002"/>
                    <a:gd name="T81" fmla="*/ 2147483646 h 1734"/>
                    <a:gd name="T82" fmla="*/ 2147483646 w 2002"/>
                    <a:gd name="T83" fmla="*/ 2147483646 h 1734"/>
                    <a:gd name="T84" fmla="*/ 2147483646 w 2002"/>
                    <a:gd name="T85" fmla="*/ 0 h 1734"/>
                    <a:gd name="T86" fmla="*/ 2147483646 w 2002"/>
                    <a:gd name="T87" fmla="*/ 2147483646 h 1734"/>
                    <a:gd name="T88" fmla="*/ 2147483646 w 2002"/>
                    <a:gd name="T89" fmla="*/ 2147483646 h 1734"/>
                    <a:gd name="T90" fmla="*/ 2147483646 w 2002"/>
                    <a:gd name="T91" fmla="*/ 2147483646 h 1734"/>
                    <a:gd name="T92" fmla="*/ 2147483646 w 2002"/>
                    <a:gd name="T93" fmla="*/ 2147483646 h 1734"/>
                    <a:gd name="T94" fmla="*/ 2147483646 w 2002"/>
                    <a:gd name="T95" fmla="*/ 2147483646 h 1734"/>
                    <a:gd name="T96" fmla="*/ 2147483646 w 2002"/>
                    <a:gd name="T97" fmla="*/ 2147483646 h 1734"/>
                    <a:gd name="T98" fmla="*/ 2147483646 w 2002"/>
                    <a:gd name="T99" fmla="*/ 2147483646 h 1734"/>
                    <a:gd name="T100" fmla="*/ 2147483646 w 2002"/>
                    <a:gd name="T101" fmla="*/ 2147483646 h 1734"/>
                    <a:gd name="T102" fmla="*/ 2147483646 w 2002"/>
                    <a:gd name="T103" fmla="*/ 2147483646 h 1734"/>
                    <a:gd name="T104" fmla="*/ 2147483646 w 2002"/>
                    <a:gd name="T105" fmla="*/ 2147483646 h 1734"/>
                    <a:gd name="T106" fmla="*/ 2147483646 w 2002"/>
                    <a:gd name="T107" fmla="*/ 2147483646 h 1734"/>
                    <a:gd name="T108" fmla="*/ 2147483646 w 2002"/>
                    <a:gd name="T109" fmla="*/ 2147483646 h 1734"/>
                    <a:gd name="T110" fmla="*/ 2147483646 w 2002"/>
                    <a:gd name="T111" fmla="*/ 2147483646 h 1734"/>
                    <a:gd name="T112" fmla="*/ 2147483646 w 2002"/>
                    <a:gd name="T113" fmla="*/ 2147483646 h 173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002" h="1734">
                      <a:moveTo>
                        <a:pt x="1981" y="267"/>
                      </a:moveTo>
                      <a:lnTo>
                        <a:pt x="2001" y="343"/>
                      </a:lnTo>
                      <a:lnTo>
                        <a:pt x="1981" y="400"/>
                      </a:lnTo>
                      <a:lnTo>
                        <a:pt x="1848" y="457"/>
                      </a:lnTo>
                      <a:lnTo>
                        <a:pt x="1829" y="495"/>
                      </a:lnTo>
                      <a:lnTo>
                        <a:pt x="1829" y="534"/>
                      </a:lnTo>
                      <a:lnTo>
                        <a:pt x="1867" y="552"/>
                      </a:lnTo>
                      <a:lnTo>
                        <a:pt x="1905" y="552"/>
                      </a:lnTo>
                      <a:lnTo>
                        <a:pt x="1943" y="571"/>
                      </a:lnTo>
                      <a:lnTo>
                        <a:pt x="1943" y="610"/>
                      </a:lnTo>
                      <a:lnTo>
                        <a:pt x="1924" y="610"/>
                      </a:lnTo>
                      <a:lnTo>
                        <a:pt x="1905" y="629"/>
                      </a:lnTo>
                      <a:lnTo>
                        <a:pt x="1905" y="648"/>
                      </a:lnTo>
                      <a:lnTo>
                        <a:pt x="1924" y="705"/>
                      </a:lnTo>
                      <a:lnTo>
                        <a:pt x="1943" y="724"/>
                      </a:lnTo>
                      <a:lnTo>
                        <a:pt x="1962" y="743"/>
                      </a:lnTo>
                      <a:lnTo>
                        <a:pt x="1943" y="800"/>
                      </a:lnTo>
                      <a:lnTo>
                        <a:pt x="1962" y="838"/>
                      </a:lnTo>
                      <a:lnTo>
                        <a:pt x="1962" y="857"/>
                      </a:lnTo>
                      <a:lnTo>
                        <a:pt x="1943" y="895"/>
                      </a:lnTo>
                      <a:lnTo>
                        <a:pt x="1943" y="914"/>
                      </a:lnTo>
                      <a:lnTo>
                        <a:pt x="1981" y="1010"/>
                      </a:lnTo>
                      <a:lnTo>
                        <a:pt x="2001" y="1028"/>
                      </a:lnTo>
                      <a:lnTo>
                        <a:pt x="2001" y="1067"/>
                      </a:lnTo>
                      <a:lnTo>
                        <a:pt x="1943" y="1124"/>
                      </a:lnTo>
                      <a:lnTo>
                        <a:pt x="1943" y="1143"/>
                      </a:lnTo>
                      <a:lnTo>
                        <a:pt x="1962" y="1162"/>
                      </a:lnTo>
                      <a:lnTo>
                        <a:pt x="1981" y="1162"/>
                      </a:lnTo>
                      <a:lnTo>
                        <a:pt x="1981" y="1181"/>
                      </a:lnTo>
                      <a:lnTo>
                        <a:pt x="1962" y="1181"/>
                      </a:lnTo>
                      <a:lnTo>
                        <a:pt x="1962" y="1200"/>
                      </a:lnTo>
                      <a:lnTo>
                        <a:pt x="1962" y="1219"/>
                      </a:lnTo>
                      <a:lnTo>
                        <a:pt x="1981" y="1276"/>
                      </a:lnTo>
                      <a:lnTo>
                        <a:pt x="1981" y="1295"/>
                      </a:lnTo>
                      <a:lnTo>
                        <a:pt x="1981" y="1314"/>
                      </a:lnTo>
                      <a:lnTo>
                        <a:pt x="1962" y="1333"/>
                      </a:lnTo>
                      <a:lnTo>
                        <a:pt x="1943" y="1372"/>
                      </a:lnTo>
                      <a:lnTo>
                        <a:pt x="1943" y="1391"/>
                      </a:lnTo>
                      <a:lnTo>
                        <a:pt x="1924" y="1409"/>
                      </a:lnTo>
                      <a:lnTo>
                        <a:pt x="1905" y="1409"/>
                      </a:lnTo>
                      <a:lnTo>
                        <a:pt x="1886" y="1409"/>
                      </a:lnTo>
                      <a:lnTo>
                        <a:pt x="1848" y="1391"/>
                      </a:lnTo>
                      <a:lnTo>
                        <a:pt x="1829" y="1391"/>
                      </a:lnTo>
                      <a:lnTo>
                        <a:pt x="1810" y="1391"/>
                      </a:lnTo>
                      <a:lnTo>
                        <a:pt x="1810" y="1409"/>
                      </a:lnTo>
                      <a:lnTo>
                        <a:pt x="1810" y="1428"/>
                      </a:lnTo>
                      <a:lnTo>
                        <a:pt x="1810" y="1448"/>
                      </a:lnTo>
                      <a:lnTo>
                        <a:pt x="1791" y="1448"/>
                      </a:lnTo>
                      <a:lnTo>
                        <a:pt x="1753" y="1505"/>
                      </a:lnTo>
                      <a:lnTo>
                        <a:pt x="1734" y="1505"/>
                      </a:lnTo>
                      <a:lnTo>
                        <a:pt x="1715" y="1505"/>
                      </a:lnTo>
                      <a:lnTo>
                        <a:pt x="1715" y="1524"/>
                      </a:lnTo>
                      <a:lnTo>
                        <a:pt x="1715" y="1543"/>
                      </a:lnTo>
                      <a:lnTo>
                        <a:pt x="1715" y="1562"/>
                      </a:lnTo>
                      <a:lnTo>
                        <a:pt x="1696" y="1581"/>
                      </a:lnTo>
                      <a:lnTo>
                        <a:pt x="1696" y="1600"/>
                      </a:lnTo>
                      <a:lnTo>
                        <a:pt x="1715" y="1619"/>
                      </a:lnTo>
                      <a:lnTo>
                        <a:pt x="1715" y="1638"/>
                      </a:lnTo>
                      <a:lnTo>
                        <a:pt x="1715" y="1657"/>
                      </a:lnTo>
                      <a:lnTo>
                        <a:pt x="1715" y="1676"/>
                      </a:lnTo>
                      <a:lnTo>
                        <a:pt x="1639" y="1695"/>
                      </a:lnTo>
                      <a:lnTo>
                        <a:pt x="1620" y="1676"/>
                      </a:lnTo>
                      <a:lnTo>
                        <a:pt x="1581" y="1657"/>
                      </a:lnTo>
                      <a:lnTo>
                        <a:pt x="1562" y="1657"/>
                      </a:lnTo>
                      <a:lnTo>
                        <a:pt x="1543" y="1657"/>
                      </a:lnTo>
                      <a:lnTo>
                        <a:pt x="1543" y="1676"/>
                      </a:lnTo>
                      <a:lnTo>
                        <a:pt x="1543" y="1714"/>
                      </a:lnTo>
                      <a:lnTo>
                        <a:pt x="1524" y="1733"/>
                      </a:lnTo>
                      <a:lnTo>
                        <a:pt x="1505" y="1733"/>
                      </a:lnTo>
                      <a:lnTo>
                        <a:pt x="1486" y="1733"/>
                      </a:lnTo>
                      <a:lnTo>
                        <a:pt x="1467" y="1733"/>
                      </a:lnTo>
                      <a:lnTo>
                        <a:pt x="1448" y="1733"/>
                      </a:lnTo>
                      <a:lnTo>
                        <a:pt x="1448" y="1714"/>
                      </a:lnTo>
                      <a:lnTo>
                        <a:pt x="1429" y="1695"/>
                      </a:lnTo>
                      <a:lnTo>
                        <a:pt x="1429" y="1676"/>
                      </a:lnTo>
                      <a:lnTo>
                        <a:pt x="1410" y="1676"/>
                      </a:lnTo>
                      <a:lnTo>
                        <a:pt x="1410" y="1657"/>
                      </a:lnTo>
                      <a:lnTo>
                        <a:pt x="1391" y="1657"/>
                      </a:lnTo>
                      <a:lnTo>
                        <a:pt x="1372" y="1657"/>
                      </a:lnTo>
                      <a:lnTo>
                        <a:pt x="1353" y="1657"/>
                      </a:lnTo>
                      <a:lnTo>
                        <a:pt x="1295" y="1657"/>
                      </a:lnTo>
                      <a:lnTo>
                        <a:pt x="1277" y="1676"/>
                      </a:lnTo>
                      <a:lnTo>
                        <a:pt x="1163" y="1619"/>
                      </a:lnTo>
                      <a:lnTo>
                        <a:pt x="896" y="1486"/>
                      </a:lnTo>
                      <a:lnTo>
                        <a:pt x="877" y="1467"/>
                      </a:lnTo>
                      <a:lnTo>
                        <a:pt x="858" y="1467"/>
                      </a:lnTo>
                      <a:lnTo>
                        <a:pt x="838" y="1467"/>
                      </a:lnTo>
                      <a:lnTo>
                        <a:pt x="610" y="1372"/>
                      </a:lnTo>
                      <a:lnTo>
                        <a:pt x="591" y="1372"/>
                      </a:lnTo>
                      <a:lnTo>
                        <a:pt x="267" y="1333"/>
                      </a:lnTo>
                      <a:lnTo>
                        <a:pt x="248" y="1314"/>
                      </a:lnTo>
                      <a:lnTo>
                        <a:pt x="172" y="1295"/>
                      </a:lnTo>
                      <a:lnTo>
                        <a:pt x="115" y="1276"/>
                      </a:lnTo>
                      <a:lnTo>
                        <a:pt x="76" y="1257"/>
                      </a:lnTo>
                      <a:lnTo>
                        <a:pt x="0" y="1295"/>
                      </a:lnTo>
                      <a:lnTo>
                        <a:pt x="0" y="1276"/>
                      </a:lnTo>
                      <a:lnTo>
                        <a:pt x="0" y="1257"/>
                      </a:lnTo>
                      <a:lnTo>
                        <a:pt x="0" y="1238"/>
                      </a:lnTo>
                      <a:lnTo>
                        <a:pt x="0" y="1219"/>
                      </a:lnTo>
                      <a:lnTo>
                        <a:pt x="20" y="1200"/>
                      </a:lnTo>
                      <a:lnTo>
                        <a:pt x="96" y="1124"/>
                      </a:lnTo>
                      <a:lnTo>
                        <a:pt x="115" y="1105"/>
                      </a:lnTo>
                      <a:lnTo>
                        <a:pt x="115" y="1086"/>
                      </a:lnTo>
                      <a:lnTo>
                        <a:pt x="153" y="1067"/>
                      </a:lnTo>
                      <a:lnTo>
                        <a:pt x="172" y="1047"/>
                      </a:lnTo>
                      <a:lnTo>
                        <a:pt x="172" y="1010"/>
                      </a:lnTo>
                      <a:lnTo>
                        <a:pt x="172" y="971"/>
                      </a:lnTo>
                      <a:lnTo>
                        <a:pt x="172" y="933"/>
                      </a:lnTo>
                      <a:lnTo>
                        <a:pt x="134" y="857"/>
                      </a:lnTo>
                      <a:lnTo>
                        <a:pt x="115" y="838"/>
                      </a:lnTo>
                      <a:lnTo>
                        <a:pt x="134" y="819"/>
                      </a:lnTo>
                      <a:lnTo>
                        <a:pt x="134" y="800"/>
                      </a:lnTo>
                      <a:lnTo>
                        <a:pt x="210" y="743"/>
                      </a:lnTo>
                      <a:lnTo>
                        <a:pt x="229" y="743"/>
                      </a:lnTo>
                      <a:lnTo>
                        <a:pt x="248" y="686"/>
                      </a:lnTo>
                      <a:lnTo>
                        <a:pt x="248" y="666"/>
                      </a:lnTo>
                      <a:lnTo>
                        <a:pt x="248" y="648"/>
                      </a:lnTo>
                      <a:lnTo>
                        <a:pt x="248" y="629"/>
                      </a:lnTo>
                      <a:lnTo>
                        <a:pt x="267" y="610"/>
                      </a:lnTo>
                      <a:lnTo>
                        <a:pt x="267" y="590"/>
                      </a:lnTo>
                      <a:lnTo>
                        <a:pt x="286" y="590"/>
                      </a:lnTo>
                      <a:lnTo>
                        <a:pt x="305" y="571"/>
                      </a:lnTo>
                      <a:lnTo>
                        <a:pt x="305" y="552"/>
                      </a:lnTo>
                      <a:lnTo>
                        <a:pt x="305" y="534"/>
                      </a:lnTo>
                      <a:lnTo>
                        <a:pt x="305" y="514"/>
                      </a:lnTo>
                      <a:lnTo>
                        <a:pt x="324" y="495"/>
                      </a:lnTo>
                      <a:lnTo>
                        <a:pt x="324" y="476"/>
                      </a:lnTo>
                      <a:lnTo>
                        <a:pt x="362" y="457"/>
                      </a:lnTo>
                      <a:lnTo>
                        <a:pt x="419" y="419"/>
                      </a:lnTo>
                      <a:lnTo>
                        <a:pt x="438" y="381"/>
                      </a:lnTo>
                      <a:lnTo>
                        <a:pt x="477" y="362"/>
                      </a:lnTo>
                      <a:lnTo>
                        <a:pt x="477" y="324"/>
                      </a:lnTo>
                      <a:lnTo>
                        <a:pt x="496" y="285"/>
                      </a:lnTo>
                      <a:lnTo>
                        <a:pt x="496" y="153"/>
                      </a:lnTo>
                      <a:lnTo>
                        <a:pt x="496" y="133"/>
                      </a:lnTo>
                      <a:lnTo>
                        <a:pt x="515" y="114"/>
                      </a:lnTo>
                      <a:lnTo>
                        <a:pt x="533" y="95"/>
                      </a:lnTo>
                      <a:lnTo>
                        <a:pt x="533" y="76"/>
                      </a:lnTo>
                      <a:lnTo>
                        <a:pt x="553" y="19"/>
                      </a:lnTo>
                      <a:lnTo>
                        <a:pt x="572" y="0"/>
                      </a:lnTo>
                      <a:lnTo>
                        <a:pt x="610" y="19"/>
                      </a:lnTo>
                      <a:lnTo>
                        <a:pt x="667" y="57"/>
                      </a:lnTo>
                      <a:lnTo>
                        <a:pt x="705" y="95"/>
                      </a:lnTo>
                      <a:lnTo>
                        <a:pt x="724" y="95"/>
                      </a:lnTo>
                      <a:lnTo>
                        <a:pt x="782" y="114"/>
                      </a:lnTo>
                      <a:lnTo>
                        <a:pt x="800" y="114"/>
                      </a:lnTo>
                      <a:lnTo>
                        <a:pt x="819" y="133"/>
                      </a:lnTo>
                      <a:lnTo>
                        <a:pt x="838" y="171"/>
                      </a:lnTo>
                      <a:lnTo>
                        <a:pt x="858" y="190"/>
                      </a:lnTo>
                      <a:lnTo>
                        <a:pt x="877" y="190"/>
                      </a:lnTo>
                      <a:lnTo>
                        <a:pt x="896" y="190"/>
                      </a:lnTo>
                      <a:lnTo>
                        <a:pt x="914" y="171"/>
                      </a:lnTo>
                      <a:lnTo>
                        <a:pt x="934" y="171"/>
                      </a:lnTo>
                      <a:lnTo>
                        <a:pt x="953" y="171"/>
                      </a:lnTo>
                      <a:lnTo>
                        <a:pt x="1105" y="171"/>
                      </a:lnTo>
                      <a:lnTo>
                        <a:pt x="1124" y="171"/>
                      </a:lnTo>
                      <a:lnTo>
                        <a:pt x="1143" y="153"/>
                      </a:lnTo>
                      <a:lnTo>
                        <a:pt x="1163" y="153"/>
                      </a:lnTo>
                      <a:lnTo>
                        <a:pt x="1163" y="114"/>
                      </a:lnTo>
                      <a:lnTo>
                        <a:pt x="1181" y="114"/>
                      </a:lnTo>
                      <a:lnTo>
                        <a:pt x="1200" y="95"/>
                      </a:lnTo>
                      <a:lnTo>
                        <a:pt x="1258" y="95"/>
                      </a:lnTo>
                      <a:lnTo>
                        <a:pt x="1295" y="76"/>
                      </a:lnTo>
                      <a:lnTo>
                        <a:pt x="1315" y="57"/>
                      </a:lnTo>
                      <a:lnTo>
                        <a:pt x="1334" y="57"/>
                      </a:lnTo>
                      <a:lnTo>
                        <a:pt x="1353" y="57"/>
                      </a:lnTo>
                      <a:lnTo>
                        <a:pt x="1353" y="76"/>
                      </a:lnTo>
                      <a:lnTo>
                        <a:pt x="1372" y="95"/>
                      </a:lnTo>
                      <a:lnTo>
                        <a:pt x="1410" y="114"/>
                      </a:lnTo>
                      <a:lnTo>
                        <a:pt x="1429" y="114"/>
                      </a:lnTo>
                      <a:lnTo>
                        <a:pt x="1467" y="153"/>
                      </a:lnTo>
                      <a:lnTo>
                        <a:pt x="1505" y="153"/>
                      </a:lnTo>
                      <a:lnTo>
                        <a:pt x="1543" y="171"/>
                      </a:lnTo>
                      <a:lnTo>
                        <a:pt x="1562" y="171"/>
                      </a:lnTo>
                      <a:lnTo>
                        <a:pt x="1639" y="153"/>
                      </a:lnTo>
                      <a:lnTo>
                        <a:pt x="1657" y="171"/>
                      </a:lnTo>
                      <a:lnTo>
                        <a:pt x="1676" y="171"/>
                      </a:lnTo>
                      <a:lnTo>
                        <a:pt x="1734" y="248"/>
                      </a:lnTo>
                      <a:lnTo>
                        <a:pt x="1753" y="248"/>
                      </a:lnTo>
                      <a:lnTo>
                        <a:pt x="1772" y="267"/>
                      </a:lnTo>
                      <a:lnTo>
                        <a:pt x="1791" y="248"/>
                      </a:lnTo>
                      <a:lnTo>
                        <a:pt x="1829" y="248"/>
                      </a:lnTo>
                      <a:lnTo>
                        <a:pt x="1848" y="248"/>
                      </a:lnTo>
                      <a:lnTo>
                        <a:pt x="1867" y="248"/>
                      </a:lnTo>
                      <a:lnTo>
                        <a:pt x="1981" y="267"/>
                      </a:lnTo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2" name="Freeform 15">
                  <a:extLst>
                    <a:ext uri="{FF2B5EF4-FFF2-40B4-BE49-F238E27FC236}">
                      <a16:creationId xmlns:a16="http://schemas.microsoft.com/office/drawing/2014/main" id="{F675076C-65F9-A548-97D0-93CD6FCA6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3250" y="3117850"/>
                  <a:ext cx="301625" cy="201613"/>
                </a:xfrm>
                <a:custGeom>
                  <a:avLst/>
                  <a:gdLst>
                    <a:gd name="T0" fmla="*/ 2147483646 w 1677"/>
                    <a:gd name="T1" fmla="*/ 2147483646 h 1125"/>
                    <a:gd name="T2" fmla="*/ 2147483646 w 1677"/>
                    <a:gd name="T3" fmla="*/ 2147483646 h 1125"/>
                    <a:gd name="T4" fmla="*/ 2147483646 w 1677"/>
                    <a:gd name="T5" fmla="*/ 2147483646 h 1125"/>
                    <a:gd name="T6" fmla="*/ 2147483646 w 1677"/>
                    <a:gd name="T7" fmla="*/ 2147483646 h 1125"/>
                    <a:gd name="T8" fmla="*/ 2147483646 w 1677"/>
                    <a:gd name="T9" fmla="*/ 2147483646 h 1125"/>
                    <a:gd name="T10" fmla="*/ 2147483646 w 1677"/>
                    <a:gd name="T11" fmla="*/ 2147483646 h 1125"/>
                    <a:gd name="T12" fmla="*/ 2147483646 w 1677"/>
                    <a:gd name="T13" fmla="*/ 2147483646 h 1125"/>
                    <a:gd name="T14" fmla="*/ 2147483646 w 1677"/>
                    <a:gd name="T15" fmla="*/ 2147483646 h 1125"/>
                    <a:gd name="T16" fmla="*/ 2147483646 w 1677"/>
                    <a:gd name="T17" fmla="*/ 2147483646 h 1125"/>
                    <a:gd name="T18" fmla="*/ 2147483646 w 1677"/>
                    <a:gd name="T19" fmla="*/ 2147483646 h 1125"/>
                    <a:gd name="T20" fmla="*/ 2147483646 w 1677"/>
                    <a:gd name="T21" fmla="*/ 2147483646 h 1125"/>
                    <a:gd name="T22" fmla="*/ 2147483646 w 1677"/>
                    <a:gd name="T23" fmla="*/ 2147483646 h 1125"/>
                    <a:gd name="T24" fmla="*/ 2147483646 w 1677"/>
                    <a:gd name="T25" fmla="*/ 2147483646 h 1125"/>
                    <a:gd name="T26" fmla="*/ 2147483646 w 1677"/>
                    <a:gd name="T27" fmla="*/ 2147483646 h 1125"/>
                    <a:gd name="T28" fmla="*/ 2147483646 w 1677"/>
                    <a:gd name="T29" fmla="*/ 2147483646 h 1125"/>
                    <a:gd name="T30" fmla="*/ 2147483646 w 1677"/>
                    <a:gd name="T31" fmla="*/ 2147483646 h 1125"/>
                    <a:gd name="T32" fmla="*/ 2147483646 w 1677"/>
                    <a:gd name="T33" fmla="*/ 2147483646 h 1125"/>
                    <a:gd name="T34" fmla="*/ 2147483646 w 1677"/>
                    <a:gd name="T35" fmla="*/ 2147483646 h 1125"/>
                    <a:gd name="T36" fmla="*/ 2147483646 w 1677"/>
                    <a:gd name="T37" fmla="*/ 2147483646 h 1125"/>
                    <a:gd name="T38" fmla="*/ 2147483646 w 1677"/>
                    <a:gd name="T39" fmla="*/ 2147483646 h 1125"/>
                    <a:gd name="T40" fmla="*/ 0 w 1677"/>
                    <a:gd name="T41" fmla="*/ 2147483646 h 1125"/>
                    <a:gd name="T42" fmla="*/ 2147483646 w 1677"/>
                    <a:gd name="T43" fmla="*/ 2147483646 h 1125"/>
                    <a:gd name="T44" fmla="*/ 2147483646 w 1677"/>
                    <a:gd name="T45" fmla="*/ 2147483646 h 1125"/>
                    <a:gd name="T46" fmla="*/ 2147483646 w 1677"/>
                    <a:gd name="T47" fmla="*/ 2147483646 h 1125"/>
                    <a:gd name="T48" fmla="*/ 2147483646 w 1677"/>
                    <a:gd name="T49" fmla="*/ 2147483646 h 1125"/>
                    <a:gd name="T50" fmla="*/ 2147483646 w 1677"/>
                    <a:gd name="T51" fmla="*/ 2147483646 h 1125"/>
                    <a:gd name="T52" fmla="*/ 2147483646 w 1677"/>
                    <a:gd name="T53" fmla="*/ 2147483646 h 1125"/>
                    <a:gd name="T54" fmla="*/ 2147483646 w 1677"/>
                    <a:gd name="T55" fmla="*/ 2147483646 h 1125"/>
                    <a:gd name="T56" fmla="*/ 2147483646 w 1677"/>
                    <a:gd name="T57" fmla="*/ 2147483646 h 1125"/>
                    <a:gd name="T58" fmla="*/ 2147483646 w 1677"/>
                    <a:gd name="T59" fmla="*/ 2147483646 h 1125"/>
                    <a:gd name="T60" fmla="*/ 2147483646 w 1677"/>
                    <a:gd name="T61" fmla="*/ 2147483646 h 1125"/>
                    <a:gd name="T62" fmla="*/ 2147483646 w 1677"/>
                    <a:gd name="T63" fmla="*/ 2147483646 h 1125"/>
                    <a:gd name="T64" fmla="*/ 2147483646 w 1677"/>
                    <a:gd name="T65" fmla="*/ 2147483646 h 1125"/>
                    <a:gd name="T66" fmla="*/ 2147483646 w 1677"/>
                    <a:gd name="T67" fmla="*/ 2147483646 h 1125"/>
                    <a:gd name="T68" fmla="*/ 2147483646 w 1677"/>
                    <a:gd name="T69" fmla="*/ 2147483646 h 1125"/>
                    <a:gd name="T70" fmla="*/ 2147483646 w 1677"/>
                    <a:gd name="T71" fmla="*/ 2147483646 h 1125"/>
                    <a:gd name="T72" fmla="*/ 2147483646 w 1677"/>
                    <a:gd name="T73" fmla="*/ 2147483646 h 1125"/>
                    <a:gd name="T74" fmla="*/ 2147483646 w 1677"/>
                    <a:gd name="T75" fmla="*/ 2147483646 h 1125"/>
                    <a:gd name="T76" fmla="*/ 2147483646 w 1677"/>
                    <a:gd name="T77" fmla="*/ 2147483646 h 1125"/>
                    <a:gd name="T78" fmla="*/ 2147483646 w 1677"/>
                    <a:gd name="T79" fmla="*/ 2147483646 h 1125"/>
                    <a:gd name="T80" fmla="*/ 2147483646 w 1677"/>
                    <a:gd name="T81" fmla="*/ 2147483646 h 1125"/>
                    <a:gd name="T82" fmla="*/ 2147483646 w 1677"/>
                    <a:gd name="T83" fmla="*/ 2147483646 h 1125"/>
                    <a:gd name="T84" fmla="*/ 2147483646 w 1677"/>
                    <a:gd name="T85" fmla="*/ 2147483646 h 1125"/>
                    <a:gd name="T86" fmla="*/ 2147483646 w 1677"/>
                    <a:gd name="T87" fmla="*/ 2147483646 h 1125"/>
                    <a:gd name="T88" fmla="*/ 2147483646 w 1677"/>
                    <a:gd name="T89" fmla="*/ 2147483646 h 1125"/>
                    <a:gd name="T90" fmla="*/ 2147483646 w 1677"/>
                    <a:gd name="T91" fmla="*/ 2147483646 h 1125"/>
                    <a:gd name="T92" fmla="*/ 2147483646 w 1677"/>
                    <a:gd name="T93" fmla="*/ 2147483646 h 1125"/>
                    <a:gd name="T94" fmla="*/ 2147483646 w 1677"/>
                    <a:gd name="T95" fmla="*/ 2147483646 h 1125"/>
                    <a:gd name="T96" fmla="*/ 2147483646 w 1677"/>
                    <a:gd name="T97" fmla="*/ 2147483646 h 11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677" h="1125">
                      <a:moveTo>
                        <a:pt x="1676" y="381"/>
                      </a:moveTo>
                      <a:lnTo>
                        <a:pt x="1676" y="400"/>
                      </a:lnTo>
                      <a:lnTo>
                        <a:pt x="1676" y="419"/>
                      </a:lnTo>
                      <a:lnTo>
                        <a:pt x="1676" y="438"/>
                      </a:lnTo>
                      <a:lnTo>
                        <a:pt x="1676" y="476"/>
                      </a:lnTo>
                      <a:lnTo>
                        <a:pt x="1676" y="495"/>
                      </a:lnTo>
                      <a:lnTo>
                        <a:pt x="1676" y="514"/>
                      </a:lnTo>
                      <a:lnTo>
                        <a:pt x="1619" y="552"/>
                      </a:lnTo>
                      <a:lnTo>
                        <a:pt x="1619" y="571"/>
                      </a:lnTo>
                      <a:lnTo>
                        <a:pt x="1600" y="629"/>
                      </a:lnTo>
                      <a:lnTo>
                        <a:pt x="1581" y="647"/>
                      </a:lnTo>
                      <a:lnTo>
                        <a:pt x="1543" y="666"/>
                      </a:lnTo>
                      <a:lnTo>
                        <a:pt x="1543" y="685"/>
                      </a:lnTo>
                      <a:lnTo>
                        <a:pt x="1524" y="724"/>
                      </a:lnTo>
                      <a:lnTo>
                        <a:pt x="1524" y="800"/>
                      </a:lnTo>
                      <a:lnTo>
                        <a:pt x="1505" y="819"/>
                      </a:lnTo>
                      <a:lnTo>
                        <a:pt x="1485" y="838"/>
                      </a:lnTo>
                      <a:lnTo>
                        <a:pt x="1466" y="838"/>
                      </a:lnTo>
                      <a:lnTo>
                        <a:pt x="1466" y="857"/>
                      </a:lnTo>
                      <a:lnTo>
                        <a:pt x="1485" y="876"/>
                      </a:lnTo>
                      <a:lnTo>
                        <a:pt x="1485" y="895"/>
                      </a:lnTo>
                      <a:lnTo>
                        <a:pt x="1505" y="895"/>
                      </a:lnTo>
                      <a:lnTo>
                        <a:pt x="1429" y="1047"/>
                      </a:lnTo>
                      <a:lnTo>
                        <a:pt x="1409" y="1124"/>
                      </a:lnTo>
                      <a:lnTo>
                        <a:pt x="1295" y="1105"/>
                      </a:lnTo>
                      <a:lnTo>
                        <a:pt x="1276" y="1105"/>
                      </a:lnTo>
                      <a:lnTo>
                        <a:pt x="1257" y="1105"/>
                      </a:lnTo>
                      <a:lnTo>
                        <a:pt x="1219" y="1105"/>
                      </a:lnTo>
                      <a:lnTo>
                        <a:pt x="1200" y="1124"/>
                      </a:lnTo>
                      <a:lnTo>
                        <a:pt x="1181" y="1105"/>
                      </a:lnTo>
                      <a:lnTo>
                        <a:pt x="1162" y="1105"/>
                      </a:lnTo>
                      <a:lnTo>
                        <a:pt x="1104" y="1028"/>
                      </a:lnTo>
                      <a:lnTo>
                        <a:pt x="1085" y="1028"/>
                      </a:lnTo>
                      <a:lnTo>
                        <a:pt x="1067" y="1010"/>
                      </a:lnTo>
                      <a:lnTo>
                        <a:pt x="990" y="1028"/>
                      </a:lnTo>
                      <a:lnTo>
                        <a:pt x="971" y="1028"/>
                      </a:lnTo>
                      <a:lnTo>
                        <a:pt x="933" y="1010"/>
                      </a:lnTo>
                      <a:lnTo>
                        <a:pt x="895" y="1010"/>
                      </a:lnTo>
                      <a:lnTo>
                        <a:pt x="857" y="971"/>
                      </a:lnTo>
                      <a:lnTo>
                        <a:pt x="838" y="971"/>
                      </a:lnTo>
                      <a:lnTo>
                        <a:pt x="800" y="952"/>
                      </a:lnTo>
                      <a:lnTo>
                        <a:pt x="781" y="933"/>
                      </a:lnTo>
                      <a:lnTo>
                        <a:pt x="781" y="914"/>
                      </a:lnTo>
                      <a:lnTo>
                        <a:pt x="762" y="914"/>
                      </a:lnTo>
                      <a:lnTo>
                        <a:pt x="743" y="914"/>
                      </a:lnTo>
                      <a:lnTo>
                        <a:pt x="723" y="933"/>
                      </a:lnTo>
                      <a:lnTo>
                        <a:pt x="686" y="952"/>
                      </a:lnTo>
                      <a:lnTo>
                        <a:pt x="628" y="952"/>
                      </a:lnTo>
                      <a:lnTo>
                        <a:pt x="609" y="971"/>
                      </a:lnTo>
                      <a:lnTo>
                        <a:pt x="591" y="971"/>
                      </a:lnTo>
                      <a:lnTo>
                        <a:pt x="591" y="1010"/>
                      </a:lnTo>
                      <a:lnTo>
                        <a:pt x="571" y="1010"/>
                      </a:lnTo>
                      <a:lnTo>
                        <a:pt x="552" y="1028"/>
                      </a:lnTo>
                      <a:lnTo>
                        <a:pt x="533" y="1028"/>
                      </a:lnTo>
                      <a:lnTo>
                        <a:pt x="381" y="1028"/>
                      </a:lnTo>
                      <a:lnTo>
                        <a:pt x="362" y="1028"/>
                      </a:lnTo>
                      <a:lnTo>
                        <a:pt x="342" y="1028"/>
                      </a:lnTo>
                      <a:lnTo>
                        <a:pt x="324" y="1047"/>
                      </a:lnTo>
                      <a:lnTo>
                        <a:pt x="305" y="1047"/>
                      </a:lnTo>
                      <a:lnTo>
                        <a:pt x="286" y="1047"/>
                      </a:lnTo>
                      <a:lnTo>
                        <a:pt x="266" y="1028"/>
                      </a:lnTo>
                      <a:lnTo>
                        <a:pt x="247" y="990"/>
                      </a:lnTo>
                      <a:lnTo>
                        <a:pt x="228" y="971"/>
                      </a:lnTo>
                      <a:lnTo>
                        <a:pt x="210" y="971"/>
                      </a:lnTo>
                      <a:lnTo>
                        <a:pt x="152" y="952"/>
                      </a:lnTo>
                      <a:lnTo>
                        <a:pt x="133" y="952"/>
                      </a:lnTo>
                      <a:lnTo>
                        <a:pt x="95" y="914"/>
                      </a:lnTo>
                      <a:lnTo>
                        <a:pt x="38" y="876"/>
                      </a:lnTo>
                      <a:lnTo>
                        <a:pt x="0" y="857"/>
                      </a:lnTo>
                      <a:lnTo>
                        <a:pt x="0" y="838"/>
                      </a:lnTo>
                      <a:lnTo>
                        <a:pt x="38" y="781"/>
                      </a:lnTo>
                      <a:lnTo>
                        <a:pt x="38" y="761"/>
                      </a:lnTo>
                      <a:lnTo>
                        <a:pt x="38" y="666"/>
                      </a:lnTo>
                      <a:lnTo>
                        <a:pt x="57" y="609"/>
                      </a:lnTo>
                      <a:lnTo>
                        <a:pt x="57" y="590"/>
                      </a:lnTo>
                      <a:lnTo>
                        <a:pt x="38" y="552"/>
                      </a:lnTo>
                      <a:lnTo>
                        <a:pt x="38" y="533"/>
                      </a:lnTo>
                      <a:lnTo>
                        <a:pt x="38" y="514"/>
                      </a:lnTo>
                      <a:lnTo>
                        <a:pt x="57" y="495"/>
                      </a:lnTo>
                      <a:lnTo>
                        <a:pt x="76" y="476"/>
                      </a:lnTo>
                      <a:lnTo>
                        <a:pt x="95" y="476"/>
                      </a:lnTo>
                      <a:lnTo>
                        <a:pt x="95" y="457"/>
                      </a:lnTo>
                      <a:lnTo>
                        <a:pt x="95" y="438"/>
                      </a:lnTo>
                      <a:lnTo>
                        <a:pt x="95" y="362"/>
                      </a:lnTo>
                      <a:lnTo>
                        <a:pt x="95" y="324"/>
                      </a:lnTo>
                      <a:lnTo>
                        <a:pt x="76" y="304"/>
                      </a:lnTo>
                      <a:lnTo>
                        <a:pt x="76" y="285"/>
                      </a:lnTo>
                      <a:lnTo>
                        <a:pt x="57" y="267"/>
                      </a:lnTo>
                      <a:lnTo>
                        <a:pt x="76" y="248"/>
                      </a:lnTo>
                      <a:lnTo>
                        <a:pt x="114" y="190"/>
                      </a:lnTo>
                      <a:lnTo>
                        <a:pt x="114" y="171"/>
                      </a:lnTo>
                      <a:lnTo>
                        <a:pt x="133" y="152"/>
                      </a:lnTo>
                      <a:lnTo>
                        <a:pt x="133" y="133"/>
                      </a:lnTo>
                      <a:lnTo>
                        <a:pt x="152" y="114"/>
                      </a:lnTo>
                      <a:lnTo>
                        <a:pt x="171" y="95"/>
                      </a:lnTo>
                      <a:lnTo>
                        <a:pt x="152" y="95"/>
                      </a:lnTo>
                      <a:lnTo>
                        <a:pt x="171" y="76"/>
                      </a:lnTo>
                      <a:lnTo>
                        <a:pt x="190" y="57"/>
                      </a:lnTo>
                      <a:lnTo>
                        <a:pt x="190" y="38"/>
                      </a:lnTo>
                      <a:lnTo>
                        <a:pt x="210" y="38"/>
                      </a:lnTo>
                      <a:lnTo>
                        <a:pt x="228" y="38"/>
                      </a:lnTo>
                      <a:lnTo>
                        <a:pt x="247" y="57"/>
                      </a:lnTo>
                      <a:lnTo>
                        <a:pt x="266" y="57"/>
                      </a:lnTo>
                      <a:lnTo>
                        <a:pt x="266" y="38"/>
                      </a:lnTo>
                      <a:lnTo>
                        <a:pt x="266" y="57"/>
                      </a:lnTo>
                      <a:lnTo>
                        <a:pt x="286" y="57"/>
                      </a:lnTo>
                      <a:lnTo>
                        <a:pt x="305" y="76"/>
                      </a:lnTo>
                      <a:lnTo>
                        <a:pt x="324" y="76"/>
                      </a:lnTo>
                      <a:lnTo>
                        <a:pt x="324" y="95"/>
                      </a:lnTo>
                      <a:lnTo>
                        <a:pt x="342" y="114"/>
                      </a:lnTo>
                      <a:lnTo>
                        <a:pt x="400" y="152"/>
                      </a:lnTo>
                      <a:lnTo>
                        <a:pt x="400" y="133"/>
                      </a:lnTo>
                      <a:lnTo>
                        <a:pt x="419" y="133"/>
                      </a:lnTo>
                      <a:lnTo>
                        <a:pt x="438" y="133"/>
                      </a:lnTo>
                      <a:lnTo>
                        <a:pt x="457" y="133"/>
                      </a:lnTo>
                      <a:lnTo>
                        <a:pt x="476" y="133"/>
                      </a:lnTo>
                      <a:lnTo>
                        <a:pt x="514" y="152"/>
                      </a:lnTo>
                      <a:lnTo>
                        <a:pt x="591" y="209"/>
                      </a:lnTo>
                      <a:lnTo>
                        <a:pt x="609" y="209"/>
                      </a:lnTo>
                      <a:lnTo>
                        <a:pt x="628" y="209"/>
                      </a:lnTo>
                      <a:lnTo>
                        <a:pt x="628" y="190"/>
                      </a:lnTo>
                      <a:lnTo>
                        <a:pt x="647" y="190"/>
                      </a:lnTo>
                      <a:lnTo>
                        <a:pt x="667" y="190"/>
                      </a:lnTo>
                      <a:lnTo>
                        <a:pt x="762" y="267"/>
                      </a:lnTo>
                      <a:lnTo>
                        <a:pt x="781" y="285"/>
                      </a:lnTo>
                      <a:lnTo>
                        <a:pt x="800" y="285"/>
                      </a:lnTo>
                      <a:lnTo>
                        <a:pt x="819" y="285"/>
                      </a:lnTo>
                      <a:lnTo>
                        <a:pt x="857" y="285"/>
                      </a:lnTo>
                      <a:lnTo>
                        <a:pt x="914" y="285"/>
                      </a:lnTo>
                      <a:lnTo>
                        <a:pt x="933" y="267"/>
                      </a:lnTo>
                      <a:lnTo>
                        <a:pt x="952" y="248"/>
                      </a:lnTo>
                      <a:lnTo>
                        <a:pt x="971" y="209"/>
                      </a:lnTo>
                      <a:lnTo>
                        <a:pt x="990" y="190"/>
                      </a:lnTo>
                      <a:lnTo>
                        <a:pt x="1048" y="152"/>
                      </a:lnTo>
                      <a:lnTo>
                        <a:pt x="1048" y="133"/>
                      </a:lnTo>
                      <a:lnTo>
                        <a:pt x="1067" y="114"/>
                      </a:lnTo>
                      <a:lnTo>
                        <a:pt x="1048" y="76"/>
                      </a:lnTo>
                      <a:lnTo>
                        <a:pt x="1067" y="57"/>
                      </a:lnTo>
                      <a:lnTo>
                        <a:pt x="1104" y="57"/>
                      </a:lnTo>
                      <a:lnTo>
                        <a:pt x="1124" y="57"/>
                      </a:lnTo>
                      <a:lnTo>
                        <a:pt x="1143" y="57"/>
                      </a:lnTo>
                      <a:lnTo>
                        <a:pt x="1143" y="38"/>
                      </a:lnTo>
                      <a:lnTo>
                        <a:pt x="1162" y="38"/>
                      </a:lnTo>
                      <a:lnTo>
                        <a:pt x="1219" y="38"/>
                      </a:lnTo>
                      <a:lnTo>
                        <a:pt x="1238" y="38"/>
                      </a:lnTo>
                      <a:lnTo>
                        <a:pt x="1352" y="0"/>
                      </a:lnTo>
                      <a:lnTo>
                        <a:pt x="1371" y="0"/>
                      </a:lnTo>
                      <a:lnTo>
                        <a:pt x="1390" y="19"/>
                      </a:lnTo>
                      <a:lnTo>
                        <a:pt x="1390" y="38"/>
                      </a:lnTo>
                      <a:lnTo>
                        <a:pt x="1429" y="76"/>
                      </a:lnTo>
                      <a:lnTo>
                        <a:pt x="1429" y="95"/>
                      </a:lnTo>
                      <a:lnTo>
                        <a:pt x="1448" y="133"/>
                      </a:lnTo>
                      <a:lnTo>
                        <a:pt x="1448" y="152"/>
                      </a:lnTo>
                      <a:lnTo>
                        <a:pt x="1466" y="171"/>
                      </a:lnTo>
                      <a:lnTo>
                        <a:pt x="1485" y="171"/>
                      </a:lnTo>
                      <a:lnTo>
                        <a:pt x="1505" y="171"/>
                      </a:lnTo>
                      <a:lnTo>
                        <a:pt x="1543" y="171"/>
                      </a:lnTo>
                      <a:lnTo>
                        <a:pt x="1562" y="171"/>
                      </a:lnTo>
                      <a:lnTo>
                        <a:pt x="1562" y="190"/>
                      </a:lnTo>
                      <a:lnTo>
                        <a:pt x="1581" y="209"/>
                      </a:lnTo>
                      <a:lnTo>
                        <a:pt x="1581" y="228"/>
                      </a:lnTo>
                      <a:lnTo>
                        <a:pt x="1581" y="248"/>
                      </a:lnTo>
                      <a:lnTo>
                        <a:pt x="1600" y="267"/>
                      </a:lnTo>
                      <a:lnTo>
                        <a:pt x="1600" y="285"/>
                      </a:lnTo>
                      <a:lnTo>
                        <a:pt x="1657" y="304"/>
                      </a:lnTo>
                      <a:lnTo>
                        <a:pt x="1657" y="324"/>
                      </a:lnTo>
                      <a:lnTo>
                        <a:pt x="1676" y="343"/>
                      </a:lnTo>
                      <a:lnTo>
                        <a:pt x="1676" y="381"/>
                      </a:lnTo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3" name="Freeform 16">
                  <a:extLst>
                    <a:ext uri="{FF2B5EF4-FFF2-40B4-BE49-F238E27FC236}">
                      <a16:creationId xmlns:a16="http://schemas.microsoft.com/office/drawing/2014/main" id="{9039B50F-2739-1B42-AD5E-5CAC69EE5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9888" y="3498850"/>
                  <a:ext cx="395287" cy="458788"/>
                </a:xfrm>
                <a:custGeom>
                  <a:avLst/>
                  <a:gdLst>
                    <a:gd name="T0" fmla="*/ 2147483646 w 2191"/>
                    <a:gd name="T1" fmla="*/ 2147483646 h 2554"/>
                    <a:gd name="T2" fmla="*/ 2147483646 w 2191"/>
                    <a:gd name="T3" fmla="*/ 2147483646 h 2554"/>
                    <a:gd name="T4" fmla="*/ 2147483646 w 2191"/>
                    <a:gd name="T5" fmla="*/ 2147483646 h 2554"/>
                    <a:gd name="T6" fmla="*/ 2147483646 w 2191"/>
                    <a:gd name="T7" fmla="*/ 2147483646 h 2554"/>
                    <a:gd name="T8" fmla="*/ 2147483646 w 2191"/>
                    <a:gd name="T9" fmla="*/ 2147483646 h 2554"/>
                    <a:gd name="T10" fmla="*/ 2147483646 w 2191"/>
                    <a:gd name="T11" fmla="*/ 2147483646 h 2554"/>
                    <a:gd name="T12" fmla="*/ 2147483646 w 2191"/>
                    <a:gd name="T13" fmla="*/ 2147483646 h 2554"/>
                    <a:gd name="T14" fmla="*/ 2147483646 w 2191"/>
                    <a:gd name="T15" fmla="*/ 2147483646 h 2554"/>
                    <a:gd name="T16" fmla="*/ 2147483646 w 2191"/>
                    <a:gd name="T17" fmla="*/ 2147483646 h 2554"/>
                    <a:gd name="T18" fmla="*/ 2147483646 w 2191"/>
                    <a:gd name="T19" fmla="*/ 2147483646 h 2554"/>
                    <a:gd name="T20" fmla="*/ 2147483646 w 2191"/>
                    <a:gd name="T21" fmla="*/ 2147483646 h 2554"/>
                    <a:gd name="T22" fmla="*/ 2147483646 w 2191"/>
                    <a:gd name="T23" fmla="*/ 2147483646 h 2554"/>
                    <a:gd name="T24" fmla="*/ 2147483646 w 2191"/>
                    <a:gd name="T25" fmla="*/ 2147483646 h 2554"/>
                    <a:gd name="T26" fmla="*/ 2147483646 w 2191"/>
                    <a:gd name="T27" fmla="*/ 2147483646 h 2554"/>
                    <a:gd name="T28" fmla="*/ 2147483646 w 2191"/>
                    <a:gd name="T29" fmla="*/ 2147483646 h 2554"/>
                    <a:gd name="T30" fmla="*/ 2147483646 w 2191"/>
                    <a:gd name="T31" fmla="*/ 2147483646 h 2554"/>
                    <a:gd name="T32" fmla="*/ 2147483646 w 2191"/>
                    <a:gd name="T33" fmla="*/ 2147483646 h 2554"/>
                    <a:gd name="T34" fmla="*/ 2147483646 w 2191"/>
                    <a:gd name="T35" fmla="*/ 2147483646 h 2554"/>
                    <a:gd name="T36" fmla="*/ 2147483646 w 2191"/>
                    <a:gd name="T37" fmla="*/ 2147483646 h 2554"/>
                    <a:gd name="T38" fmla="*/ 2147483646 w 2191"/>
                    <a:gd name="T39" fmla="*/ 2147483646 h 2554"/>
                    <a:gd name="T40" fmla="*/ 2147483646 w 2191"/>
                    <a:gd name="T41" fmla="*/ 2147483646 h 2554"/>
                    <a:gd name="T42" fmla="*/ 2147483646 w 2191"/>
                    <a:gd name="T43" fmla="*/ 2147483646 h 2554"/>
                    <a:gd name="T44" fmla="*/ 2147483646 w 2191"/>
                    <a:gd name="T45" fmla="*/ 2147483646 h 2554"/>
                    <a:gd name="T46" fmla="*/ 2147483646 w 2191"/>
                    <a:gd name="T47" fmla="*/ 2147483646 h 2554"/>
                    <a:gd name="T48" fmla="*/ 2147483646 w 2191"/>
                    <a:gd name="T49" fmla="*/ 2147483646 h 2554"/>
                    <a:gd name="T50" fmla="*/ 2147483646 w 2191"/>
                    <a:gd name="T51" fmla="*/ 2147483646 h 2554"/>
                    <a:gd name="T52" fmla="*/ 2147483646 w 2191"/>
                    <a:gd name="T53" fmla="*/ 2147483646 h 2554"/>
                    <a:gd name="T54" fmla="*/ 2147483646 w 2191"/>
                    <a:gd name="T55" fmla="*/ 2147483646 h 2554"/>
                    <a:gd name="T56" fmla="*/ 2147483646 w 2191"/>
                    <a:gd name="T57" fmla="*/ 2147483646 h 2554"/>
                    <a:gd name="T58" fmla="*/ 2147483646 w 2191"/>
                    <a:gd name="T59" fmla="*/ 2147483646 h 2554"/>
                    <a:gd name="T60" fmla="*/ 2147483646 w 2191"/>
                    <a:gd name="T61" fmla="*/ 2147483646 h 2554"/>
                    <a:gd name="T62" fmla="*/ 2147483646 w 2191"/>
                    <a:gd name="T63" fmla="*/ 2147483646 h 2554"/>
                    <a:gd name="T64" fmla="*/ 2147483646 w 2191"/>
                    <a:gd name="T65" fmla="*/ 2147483646 h 2554"/>
                    <a:gd name="T66" fmla="*/ 0 w 2191"/>
                    <a:gd name="T67" fmla="*/ 2147483646 h 2554"/>
                    <a:gd name="T68" fmla="*/ 2147483646 w 2191"/>
                    <a:gd name="T69" fmla="*/ 2147483646 h 2554"/>
                    <a:gd name="T70" fmla="*/ 2147483646 w 2191"/>
                    <a:gd name="T71" fmla="*/ 2147483646 h 2554"/>
                    <a:gd name="T72" fmla="*/ 2147483646 w 2191"/>
                    <a:gd name="T73" fmla="*/ 2147483646 h 2554"/>
                    <a:gd name="T74" fmla="*/ 2147483646 w 2191"/>
                    <a:gd name="T75" fmla="*/ 2147483646 h 2554"/>
                    <a:gd name="T76" fmla="*/ 2147483646 w 2191"/>
                    <a:gd name="T77" fmla="*/ 2147483646 h 2554"/>
                    <a:gd name="T78" fmla="*/ 2147483646 w 2191"/>
                    <a:gd name="T79" fmla="*/ 2147483646 h 2554"/>
                    <a:gd name="T80" fmla="*/ 2147483646 w 2191"/>
                    <a:gd name="T81" fmla="*/ 2147483646 h 2554"/>
                    <a:gd name="T82" fmla="*/ 2147483646 w 2191"/>
                    <a:gd name="T83" fmla="*/ 2147483646 h 2554"/>
                    <a:gd name="T84" fmla="*/ 2147483646 w 2191"/>
                    <a:gd name="T85" fmla="*/ 2147483646 h 2554"/>
                    <a:gd name="T86" fmla="*/ 2147483646 w 2191"/>
                    <a:gd name="T87" fmla="*/ 2147483646 h 2554"/>
                    <a:gd name="T88" fmla="*/ 2147483646 w 2191"/>
                    <a:gd name="T89" fmla="*/ 2147483646 h 2554"/>
                    <a:gd name="T90" fmla="*/ 2147483646 w 2191"/>
                    <a:gd name="T91" fmla="*/ 2147483646 h 2554"/>
                    <a:gd name="T92" fmla="*/ 2147483646 w 2191"/>
                    <a:gd name="T93" fmla="*/ 2147483646 h 2554"/>
                    <a:gd name="T94" fmla="*/ 2147483646 w 2191"/>
                    <a:gd name="T95" fmla="*/ 2147483646 h 2554"/>
                    <a:gd name="T96" fmla="*/ 2147483646 w 2191"/>
                    <a:gd name="T97" fmla="*/ 2147483646 h 2554"/>
                    <a:gd name="T98" fmla="*/ 2147483646 w 2191"/>
                    <a:gd name="T99" fmla="*/ 0 h 2554"/>
                    <a:gd name="T100" fmla="*/ 2147483646 w 2191"/>
                    <a:gd name="T101" fmla="*/ 2147483646 h 2554"/>
                    <a:gd name="T102" fmla="*/ 2147483646 w 2191"/>
                    <a:gd name="T103" fmla="*/ 2147483646 h 2554"/>
                    <a:gd name="T104" fmla="*/ 2147483646 w 2191"/>
                    <a:gd name="T105" fmla="*/ 2147483646 h 2554"/>
                    <a:gd name="T106" fmla="*/ 2147483646 w 2191"/>
                    <a:gd name="T107" fmla="*/ 2147483646 h 2554"/>
                    <a:gd name="T108" fmla="*/ 2147483646 w 2191"/>
                    <a:gd name="T109" fmla="*/ 2147483646 h 2554"/>
                    <a:gd name="T110" fmla="*/ 2147483646 w 2191"/>
                    <a:gd name="T111" fmla="*/ 2147483646 h 255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191" h="2554">
                      <a:moveTo>
                        <a:pt x="2171" y="476"/>
                      </a:moveTo>
                      <a:lnTo>
                        <a:pt x="2152" y="514"/>
                      </a:lnTo>
                      <a:lnTo>
                        <a:pt x="2133" y="572"/>
                      </a:lnTo>
                      <a:lnTo>
                        <a:pt x="2133" y="610"/>
                      </a:lnTo>
                      <a:lnTo>
                        <a:pt x="2152" y="667"/>
                      </a:lnTo>
                      <a:lnTo>
                        <a:pt x="2152" y="686"/>
                      </a:lnTo>
                      <a:lnTo>
                        <a:pt x="2133" y="705"/>
                      </a:lnTo>
                      <a:lnTo>
                        <a:pt x="2133" y="686"/>
                      </a:lnTo>
                      <a:lnTo>
                        <a:pt x="2114" y="686"/>
                      </a:lnTo>
                      <a:lnTo>
                        <a:pt x="2095" y="686"/>
                      </a:lnTo>
                      <a:lnTo>
                        <a:pt x="2076" y="686"/>
                      </a:lnTo>
                      <a:lnTo>
                        <a:pt x="2076" y="705"/>
                      </a:lnTo>
                      <a:lnTo>
                        <a:pt x="2076" y="743"/>
                      </a:lnTo>
                      <a:lnTo>
                        <a:pt x="2076" y="762"/>
                      </a:lnTo>
                      <a:lnTo>
                        <a:pt x="2057" y="819"/>
                      </a:lnTo>
                      <a:lnTo>
                        <a:pt x="2038" y="838"/>
                      </a:lnTo>
                      <a:lnTo>
                        <a:pt x="2038" y="857"/>
                      </a:lnTo>
                      <a:lnTo>
                        <a:pt x="2057" y="877"/>
                      </a:lnTo>
                      <a:lnTo>
                        <a:pt x="2076" y="895"/>
                      </a:lnTo>
                      <a:lnTo>
                        <a:pt x="2057" y="914"/>
                      </a:lnTo>
                      <a:lnTo>
                        <a:pt x="2057" y="933"/>
                      </a:lnTo>
                      <a:lnTo>
                        <a:pt x="2076" y="953"/>
                      </a:lnTo>
                      <a:lnTo>
                        <a:pt x="2095" y="953"/>
                      </a:lnTo>
                      <a:lnTo>
                        <a:pt x="2076" y="972"/>
                      </a:lnTo>
                      <a:lnTo>
                        <a:pt x="2057" y="991"/>
                      </a:lnTo>
                      <a:lnTo>
                        <a:pt x="2038" y="972"/>
                      </a:lnTo>
                      <a:lnTo>
                        <a:pt x="2038" y="991"/>
                      </a:lnTo>
                      <a:lnTo>
                        <a:pt x="2076" y="1009"/>
                      </a:lnTo>
                      <a:lnTo>
                        <a:pt x="2076" y="1029"/>
                      </a:lnTo>
                      <a:lnTo>
                        <a:pt x="2076" y="1067"/>
                      </a:lnTo>
                      <a:lnTo>
                        <a:pt x="2095" y="1086"/>
                      </a:lnTo>
                      <a:lnTo>
                        <a:pt x="2133" y="1124"/>
                      </a:lnTo>
                      <a:lnTo>
                        <a:pt x="2095" y="1124"/>
                      </a:lnTo>
                      <a:lnTo>
                        <a:pt x="2076" y="1143"/>
                      </a:lnTo>
                      <a:lnTo>
                        <a:pt x="2076" y="1162"/>
                      </a:lnTo>
                      <a:lnTo>
                        <a:pt x="2076" y="1181"/>
                      </a:lnTo>
                      <a:lnTo>
                        <a:pt x="2076" y="1219"/>
                      </a:lnTo>
                      <a:lnTo>
                        <a:pt x="2076" y="1238"/>
                      </a:lnTo>
                      <a:lnTo>
                        <a:pt x="2076" y="1258"/>
                      </a:lnTo>
                      <a:lnTo>
                        <a:pt x="2038" y="1295"/>
                      </a:lnTo>
                      <a:lnTo>
                        <a:pt x="2038" y="1314"/>
                      </a:lnTo>
                      <a:lnTo>
                        <a:pt x="2038" y="1334"/>
                      </a:lnTo>
                      <a:lnTo>
                        <a:pt x="2038" y="1372"/>
                      </a:lnTo>
                      <a:lnTo>
                        <a:pt x="2057" y="1410"/>
                      </a:lnTo>
                      <a:lnTo>
                        <a:pt x="2095" y="1448"/>
                      </a:lnTo>
                      <a:lnTo>
                        <a:pt x="2095" y="1467"/>
                      </a:lnTo>
                      <a:lnTo>
                        <a:pt x="2095" y="1486"/>
                      </a:lnTo>
                      <a:lnTo>
                        <a:pt x="2095" y="1505"/>
                      </a:lnTo>
                      <a:lnTo>
                        <a:pt x="2095" y="1543"/>
                      </a:lnTo>
                      <a:lnTo>
                        <a:pt x="2076" y="1562"/>
                      </a:lnTo>
                      <a:lnTo>
                        <a:pt x="2076" y="1581"/>
                      </a:lnTo>
                      <a:lnTo>
                        <a:pt x="2095" y="1600"/>
                      </a:lnTo>
                      <a:lnTo>
                        <a:pt x="2095" y="1619"/>
                      </a:lnTo>
                      <a:lnTo>
                        <a:pt x="2076" y="1638"/>
                      </a:lnTo>
                      <a:lnTo>
                        <a:pt x="2057" y="1638"/>
                      </a:lnTo>
                      <a:lnTo>
                        <a:pt x="2057" y="1657"/>
                      </a:lnTo>
                      <a:lnTo>
                        <a:pt x="2038" y="1676"/>
                      </a:lnTo>
                      <a:lnTo>
                        <a:pt x="2038" y="1695"/>
                      </a:lnTo>
                      <a:lnTo>
                        <a:pt x="2038" y="1734"/>
                      </a:lnTo>
                      <a:lnTo>
                        <a:pt x="2095" y="1867"/>
                      </a:lnTo>
                      <a:lnTo>
                        <a:pt x="2114" y="1943"/>
                      </a:lnTo>
                      <a:lnTo>
                        <a:pt x="2133" y="1981"/>
                      </a:lnTo>
                      <a:lnTo>
                        <a:pt x="2152" y="2019"/>
                      </a:lnTo>
                      <a:lnTo>
                        <a:pt x="2152" y="2038"/>
                      </a:lnTo>
                      <a:lnTo>
                        <a:pt x="2152" y="2057"/>
                      </a:lnTo>
                      <a:lnTo>
                        <a:pt x="2171" y="2076"/>
                      </a:lnTo>
                      <a:lnTo>
                        <a:pt x="2190" y="2115"/>
                      </a:lnTo>
                      <a:lnTo>
                        <a:pt x="2190" y="2133"/>
                      </a:lnTo>
                      <a:lnTo>
                        <a:pt x="2171" y="2152"/>
                      </a:lnTo>
                      <a:lnTo>
                        <a:pt x="2171" y="2172"/>
                      </a:lnTo>
                      <a:lnTo>
                        <a:pt x="2190" y="2191"/>
                      </a:lnTo>
                      <a:lnTo>
                        <a:pt x="2152" y="2172"/>
                      </a:lnTo>
                      <a:lnTo>
                        <a:pt x="2076" y="2133"/>
                      </a:lnTo>
                      <a:lnTo>
                        <a:pt x="2038" y="2115"/>
                      </a:lnTo>
                      <a:lnTo>
                        <a:pt x="1962" y="2115"/>
                      </a:lnTo>
                      <a:lnTo>
                        <a:pt x="1942" y="2115"/>
                      </a:lnTo>
                      <a:lnTo>
                        <a:pt x="1923" y="2115"/>
                      </a:lnTo>
                      <a:lnTo>
                        <a:pt x="1886" y="2133"/>
                      </a:lnTo>
                      <a:lnTo>
                        <a:pt x="1866" y="2152"/>
                      </a:lnTo>
                      <a:lnTo>
                        <a:pt x="1809" y="2210"/>
                      </a:lnTo>
                      <a:lnTo>
                        <a:pt x="1809" y="2229"/>
                      </a:lnTo>
                      <a:lnTo>
                        <a:pt x="1771" y="2229"/>
                      </a:lnTo>
                      <a:lnTo>
                        <a:pt x="1752" y="2248"/>
                      </a:lnTo>
                      <a:lnTo>
                        <a:pt x="1733" y="2248"/>
                      </a:lnTo>
                      <a:lnTo>
                        <a:pt x="1714" y="2267"/>
                      </a:lnTo>
                      <a:lnTo>
                        <a:pt x="1695" y="2267"/>
                      </a:lnTo>
                      <a:lnTo>
                        <a:pt x="1676" y="2286"/>
                      </a:lnTo>
                      <a:lnTo>
                        <a:pt x="1657" y="2305"/>
                      </a:lnTo>
                      <a:lnTo>
                        <a:pt x="1637" y="2286"/>
                      </a:lnTo>
                      <a:lnTo>
                        <a:pt x="1637" y="2267"/>
                      </a:lnTo>
                      <a:lnTo>
                        <a:pt x="1619" y="2248"/>
                      </a:lnTo>
                      <a:lnTo>
                        <a:pt x="1619" y="2210"/>
                      </a:lnTo>
                      <a:lnTo>
                        <a:pt x="1619" y="2191"/>
                      </a:lnTo>
                      <a:lnTo>
                        <a:pt x="1619" y="2172"/>
                      </a:lnTo>
                      <a:lnTo>
                        <a:pt x="1581" y="2152"/>
                      </a:lnTo>
                      <a:lnTo>
                        <a:pt x="1581" y="2133"/>
                      </a:lnTo>
                      <a:lnTo>
                        <a:pt x="1600" y="2115"/>
                      </a:lnTo>
                      <a:lnTo>
                        <a:pt x="1619" y="2115"/>
                      </a:lnTo>
                      <a:lnTo>
                        <a:pt x="1600" y="2096"/>
                      </a:lnTo>
                      <a:lnTo>
                        <a:pt x="1581" y="2076"/>
                      </a:lnTo>
                      <a:lnTo>
                        <a:pt x="1561" y="2076"/>
                      </a:lnTo>
                      <a:lnTo>
                        <a:pt x="1523" y="2076"/>
                      </a:lnTo>
                      <a:lnTo>
                        <a:pt x="1485" y="2096"/>
                      </a:lnTo>
                      <a:lnTo>
                        <a:pt x="1466" y="2096"/>
                      </a:lnTo>
                      <a:lnTo>
                        <a:pt x="1447" y="2096"/>
                      </a:lnTo>
                      <a:lnTo>
                        <a:pt x="1447" y="2076"/>
                      </a:lnTo>
                      <a:lnTo>
                        <a:pt x="1428" y="2057"/>
                      </a:lnTo>
                      <a:lnTo>
                        <a:pt x="1409" y="2057"/>
                      </a:lnTo>
                      <a:lnTo>
                        <a:pt x="1390" y="2038"/>
                      </a:lnTo>
                      <a:lnTo>
                        <a:pt x="1390" y="2057"/>
                      </a:lnTo>
                      <a:lnTo>
                        <a:pt x="1371" y="2057"/>
                      </a:lnTo>
                      <a:lnTo>
                        <a:pt x="1333" y="2057"/>
                      </a:lnTo>
                      <a:lnTo>
                        <a:pt x="1314" y="2057"/>
                      </a:lnTo>
                      <a:lnTo>
                        <a:pt x="1295" y="2057"/>
                      </a:lnTo>
                      <a:lnTo>
                        <a:pt x="1295" y="2038"/>
                      </a:lnTo>
                      <a:lnTo>
                        <a:pt x="1256" y="2000"/>
                      </a:lnTo>
                      <a:lnTo>
                        <a:pt x="1238" y="1981"/>
                      </a:lnTo>
                      <a:lnTo>
                        <a:pt x="1200" y="1962"/>
                      </a:lnTo>
                      <a:lnTo>
                        <a:pt x="1161" y="1924"/>
                      </a:lnTo>
                      <a:lnTo>
                        <a:pt x="1085" y="1905"/>
                      </a:lnTo>
                      <a:lnTo>
                        <a:pt x="1066" y="1886"/>
                      </a:lnTo>
                      <a:lnTo>
                        <a:pt x="1066" y="1867"/>
                      </a:lnTo>
                      <a:lnTo>
                        <a:pt x="1028" y="1848"/>
                      </a:lnTo>
                      <a:lnTo>
                        <a:pt x="1028" y="1829"/>
                      </a:lnTo>
                      <a:lnTo>
                        <a:pt x="990" y="1791"/>
                      </a:lnTo>
                      <a:lnTo>
                        <a:pt x="990" y="1771"/>
                      </a:lnTo>
                      <a:lnTo>
                        <a:pt x="971" y="1752"/>
                      </a:lnTo>
                      <a:lnTo>
                        <a:pt x="971" y="1734"/>
                      </a:lnTo>
                      <a:lnTo>
                        <a:pt x="971" y="1715"/>
                      </a:lnTo>
                      <a:lnTo>
                        <a:pt x="952" y="1695"/>
                      </a:lnTo>
                      <a:lnTo>
                        <a:pt x="933" y="1695"/>
                      </a:lnTo>
                      <a:lnTo>
                        <a:pt x="895" y="1695"/>
                      </a:lnTo>
                      <a:lnTo>
                        <a:pt x="857" y="1695"/>
                      </a:lnTo>
                      <a:lnTo>
                        <a:pt x="838" y="1676"/>
                      </a:lnTo>
                      <a:lnTo>
                        <a:pt x="819" y="1676"/>
                      </a:lnTo>
                      <a:lnTo>
                        <a:pt x="704" y="1657"/>
                      </a:lnTo>
                      <a:lnTo>
                        <a:pt x="647" y="1676"/>
                      </a:lnTo>
                      <a:lnTo>
                        <a:pt x="590" y="1695"/>
                      </a:lnTo>
                      <a:lnTo>
                        <a:pt x="571" y="1695"/>
                      </a:lnTo>
                      <a:lnTo>
                        <a:pt x="552" y="1695"/>
                      </a:lnTo>
                      <a:lnTo>
                        <a:pt x="533" y="1695"/>
                      </a:lnTo>
                      <a:lnTo>
                        <a:pt x="514" y="1676"/>
                      </a:lnTo>
                      <a:lnTo>
                        <a:pt x="495" y="1676"/>
                      </a:lnTo>
                      <a:lnTo>
                        <a:pt x="495" y="1695"/>
                      </a:lnTo>
                      <a:lnTo>
                        <a:pt x="476" y="1734"/>
                      </a:lnTo>
                      <a:lnTo>
                        <a:pt x="476" y="1752"/>
                      </a:lnTo>
                      <a:lnTo>
                        <a:pt x="476" y="1771"/>
                      </a:lnTo>
                      <a:lnTo>
                        <a:pt x="514" y="1810"/>
                      </a:lnTo>
                      <a:lnTo>
                        <a:pt x="514" y="1829"/>
                      </a:lnTo>
                      <a:lnTo>
                        <a:pt x="514" y="1848"/>
                      </a:lnTo>
                      <a:lnTo>
                        <a:pt x="495" y="1886"/>
                      </a:lnTo>
                      <a:lnTo>
                        <a:pt x="457" y="1924"/>
                      </a:lnTo>
                      <a:lnTo>
                        <a:pt x="457" y="1962"/>
                      </a:lnTo>
                      <a:lnTo>
                        <a:pt x="457" y="1981"/>
                      </a:lnTo>
                      <a:lnTo>
                        <a:pt x="457" y="2000"/>
                      </a:lnTo>
                      <a:lnTo>
                        <a:pt x="438" y="2019"/>
                      </a:lnTo>
                      <a:lnTo>
                        <a:pt x="438" y="2038"/>
                      </a:lnTo>
                      <a:lnTo>
                        <a:pt x="418" y="2076"/>
                      </a:lnTo>
                      <a:lnTo>
                        <a:pt x="418" y="2096"/>
                      </a:lnTo>
                      <a:lnTo>
                        <a:pt x="438" y="2115"/>
                      </a:lnTo>
                      <a:lnTo>
                        <a:pt x="457" y="2133"/>
                      </a:lnTo>
                      <a:lnTo>
                        <a:pt x="476" y="2152"/>
                      </a:lnTo>
                      <a:lnTo>
                        <a:pt x="495" y="2172"/>
                      </a:lnTo>
                      <a:lnTo>
                        <a:pt x="495" y="2191"/>
                      </a:lnTo>
                      <a:lnTo>
                        <a:pt x="381" y="2324"/>
                      </a:lnTo>
                      <a:lnTo>
                        <a:pt x="362" y="2343"/>
                      </a:lnTo>
                      <a:lnTo>
                        <a:pt x="342" y="2381"/>
                      </a:lnTo>
                      <a:lnTo>
                        <a:pt x="323" y="2381"/>
                      </a:lnTo>
                      <a:lnTo>
                        <a:pt x="323" y="2400"/>
                      </a:lnTo>
                      <a:lnTo>
                        <a:pt x="323" y="2438"/>
                      </a:lnTo>
                      <a:lnTo>
                        <a:pt x="342" y="2514"/>
                      </a:lnTo>
                      <a:lnTo>
                        <a:pt x="342" y="2533"/>
                      </a:lnTo>
                      <a:lnTo>
                        <a:pt x="323" y="2553"/>
                      </a:lnTo>
                      <a:lnTo>
                        <a:pt x="304" y="2553"/>
                      </a:lnTo>
                      <a:lnTo>
                        <a:pt x="285" y="2533"/>
                      </a:lnTo>
                      <a:lnTo>
                        <a:pt x="285" y="2514"/>
                      </a:lnTo>
                      <a:lnTo>
                        <a:pt x="266" y="2495"/>
                      </a:lnTo>
                      <a:lnTo>
                        <a:pt x="266" y="2477"/>
                      </a:lnTo>
                      <a:lnTo>
                        <a:pt x="247" y="2495"/>
                      </a:lnTo>
                      <a:lnTo>
                        <a:pt x="190" y="2514"/>
                      </a:lnTo>
                      <a:lnTo>
                        <a:pt x="133" y="2533"/>
                      </a:lnTo>
                      <a:lnTo>
                        <a:pt x="114" y="2477"/>
                      </a:lnTo>
                      <a:lnTo>
                        <a:pt x="114" y="2457"/>
                      </a:lnTo>
                      <a:lnTo>
                        <a:pt x="133" y="2400"/>
                      </a:lnTo>
                      <a:lnTo>
                        <a:pt x="133" y="2381"/>
                      </a:lnTo>
                      <a:lnTo>
                        <a:pt x="152" y="2381"/>
                      </a:lnTo>
                      <a:lnTo>
                        <a:pt x="152" y="2362"/>
                      </a:lnTo>
                      <a:lnTo>
                        <a:pt x="133" y="2324"/>
                      </a:lnTo>
                      <a:lnTo>
                        <a:pt x="133" y="2305"/>
                      </a:lnTo>
                      <a:lnTo>
                        <a:pt x="152" y="2286"/>
                      </a:lnTo>
                      <a:lnTo>
                        <a:pt x="171" y="2286"/>
                      </a:lnTo>
                      <a:lnTo>
                        <a:pt x="171" y="2267"/>
                      </a:lnTo>
                      <a:lnTo>
                        <a:pt x="190" y="2133"/>
                      </a:lnTo>
                      <a:lnTo>
                        <a:pt x="190" y="2096"/>
                      </a:lnTo>
                      <a:lnTo>
                        <a:pt x="171" y="2057"/>
                      </a:lnTo>
                      <a:lnTo>
                        <a:pt x="152" y="1981"/>
                      </a:lnTo>
                      <a:lnTo>
                        <a:pt x="95" y="1886"/>
                      </a:lnTo>
                      <a:lnTo>
                        <a:pt x="57" y="1791"/>
                      </a:lnTo>
                      <a:lnTo>
                        <a:pt x="37" y="1791"/>
                      </a:lnTo>
                      <a:lnTo>
                        <a:pt x="18" y="1771"/>
                      </a:lnTo>
                      <a:lnTo>
                        <a:pt x="18" y="1752"/>
                      </a:lnTo>
                      <a:lnTo>
                        <a:pt x="18" y="1695"/>
                      </a:lnTo>
                      <a:lnTo>
                        <a:pt x="18" y="1676"/>
                      </a:lnTo>
                      <a:lnTo>
                        <a:pt x="0" y="1657"/>
                      </a:lnTo>
                      <a:lnTo>
                        <a:pt x="0" y="1619"/>
                      </a:lnTo>
                      <a:lnTo>
                        <a:pt x="0" y="1600"/>
                      </a:lnTo>
                      <a:lnTo>
                        <a:pt x="18" y="1581"/>
                      </a:lnTo>
                      <a:lnTo>
                        <a:pt x="57" y="1543"/>
                      </a:lnTo>
                      <a:lnTo>
                        <a:pt x="76" y="1524"/>
                      </a:lnTo>
                      <a:lnTo>
                        <a:pt x="76" y="1467"/>
                      </a:lnTo>
                      <a:lnTo>
                        <a:pt x="76" y="1448"/>
                      </a:lnTo>
                      <a:lnTo>
                        <a:pt x="57" y="1429"/>
                      </a:lnTo>
                      <a:lnTo>
                        <a:pt x="18" y="1390"/>
                      </a:lnTo>
                      <a:lnTo>
                        <a:pt x="0" y="1372"/>
                      </a:lnTo>
                      <a:lnTo>
                        <a:pt x="0" y="1353"/>
                      </a:lnTo>
                      <a:lnTo>
                        <a:pt x="18" y="1314"/>
                      </a:lnTo>
                      <a:lnTo>
                        <a:pt x="37" y="1295"/>
                      </a:lnTo>
                      <a:lnTo>
                        <a:pt x="37" y="1219"/>
                      </a:lnTo>
                      <a:lnTo>
                        <a:pt x="37" y="1200"/>
                      </a:lnTo>
                      <a:lnTo>
                        <a:pt x="57" y="1181"/>
                      </a:lnTo>
                      <a:lnTo>
                        <a:pt x="57" y="1162"/>
                      </a:lnTo>
                      <a:lnTo>
                        <a:pt x="76" y="1162"/>
                      </a:lnTo>
                      <a:lnTo>
                        <a:pt x="95" y="1181"/>
                      </a:lnTo>
                      <a:lnTo>
                        <a:pt x="114" y="1200"/>
                      </a:lnTo>
                      <a:lnTo>
                        <a:pt x="152" y="1219"/>
                      </a:lnTo>
                      <a:lnTo>
                        <a:pt x="171" y="1219"/>
                      </a:lnTo>
                      <a:lnTo>
                        <a:pt x="171" y="1238"/>
                      </a:lnTo>
                      <a:lnTo>
                        <a:pt x="171" y="1258"/>
                      </a:lnTo>
                      <a:lnTo>
                        <a:pt x="190" y="1258"/>
                      </a:lnTo>
                      <a:lnTo>
                        <a:pt x="209" y="1238"/>
                      </a:lnTo>
                      <a:lnTo>
                        <a:pt x="228" y="1258"/>
                      </a:lnTo>
                      <a:lnTo>
                        <a:pt x="247" y="1258"/>
                      </a:lnTo>
                      <a:lnTo>
                        <a:pt x="266" y="1238"/>
                      </a:lnTo>
                      <a:lnTo>
                        <a:pt x="304" y="1238"/>
                      </a:lnTo>
                      <a:lnTo>
                        <a:pt x="323" y="1238"/>
                      </a:lnTo>
                      <a:lnTo>
                        <a:pt x="362" y="1200"/>
                      </a:lnTo>
                      <a:lnTo>
                        <a:pt x="381" y="1181"/>
                      </a:lnTo>
                      <a:lnTo>
                        <a:pt x="418" y="1086"/>
                      </a:lnTo>
                      <a:lnTo>
                        <a:pt x="418" y="1029"/>
                      </a:lnTo>
                      <a:lnTo>
                        <a:pt x="418" y="1009"/>
                      </a:lnTo>
                      <a:lnTo>
                        <a:pt x="418" y="991"/>
                      </a:lnTo>
                      <a:lnTo>
                        <a:pt x="438" y="972"/>
                      </a:lnTo>
                      <a:lnTo>
                        <a:pt x="438" y="953"/>
                      </a:lnTo>
                      <a:lnTo>
                        <a:pt x="438" y="838"/>
                      </a:lnTo>
                      <a:lnTo>
                        <a:pt x="438" y="819"/>
                      </a:lnTo>
                      <a:lnTo>
                        <a:pt x="418" y="800"/>
                      </a:lnTo>
                      <a:lnTo>
                        <a:pt x="399" y="781"/>
                      </a:lnTo>
                      <a:lnTo>
                        <a:pt x="399" y="762"/>
                      </a:lnTo>
                      <a:lnTo>
                        <a:pt x="418" y="743"/>
                      </a:lnTo>
                      <a:lnTo>
                        <a:pt x="438" y="743"/>
                      </a:lnTo>
                      <a:lnTo>
                        <a:pt x="457" y="743"/>
                      </a:lnTo>
                      <a:lnTo>
                        <a:pt x="457" y="724"/>
                      </a:lnTo>
                      <a:lnTo>
                        <a:pt x="438" y="705"/>
                      </a:lnTo>
                      <a:lnTo>
                        <a:pt x="457" y="686"/>
                      </a:lnTo>
                      <a:lnTo>
                        <a:pt x="457" y="667"/>
                      </a:lnTo>
                      <a:lnTo>
                        <a:pt x="457" y="648"/>
                      </a:lnTo>
                      <a:lnTo>
                        <a:pt x="457" y="628"/>
                      </a:lnTo>
                      <a:lnTo>
                        <a:pt x="457" y="610"/>
                      </a:lnTo>
                      <a:lnTo>
                        <a:pt x="457" y="591"/>
                      </a:lnTo>
                      <a:lnTo>
                        <a:pt x="476" y="628"/>
                      </a:lnTo>
                      <a:lnTo>
                        <a:pt x="495" y="686"/>
                      </a:lnTo>
                      <a:lnTo>
                        <a:pt x="495" y="724"/>
                      </a:lnTo>
                      <a:lnTo>
                        <a:pt x="514" y="724"/>
                      </a:lnTo>
                      <a:lnTo>
                        <a:pt x="533" y="724"/>
                      </a:lnTo>
                      <a:lnTo>
                        <a:pt x="552" y="724"/>
                      </a:lnTo>
                      <a:lnTo>
                        <a:pt x="571" y="705"/>
                      </a:lnTo>
                      <a:lnTo>
                        <a:pt x="571" y="686"/>
                      </a:lnTo>
                      <a:lnTo>
                        <a:pt x="571" y="667"/>
                      </a:lnTo>
                      <a:lnTo>
                        <a:pt x="571" y="648"/>
                      </a:lnTo>
                      <a:lnTo>
                        <a:pt x="590" y="648"/>
                      </a:lnTo>
                      <a:lnTo>
                        <a:pt x="590" y="628"/>
                      </a:lnTo>
                      <a:lnTo>
                        <a:pt x="590" y="610"/>
                      </a:lnTo>
                      <a:lnTo>
                        <a:pt x="590" y="591"/>
                      </a:lnTo>
                      <a:lnTo>
                        <a:pt x="571" y="572"/>
                      </a:lnTo>
                      <a:lnTo>
                        <a:pt x="571" y="533"/>
                      </a:lnTo>
                      <a:lnTo>
                        <a:pt x="571" y="514"/>
                      </a:lnTo>
                      <a:lnTo>
                        <a:pt x="590" y="514"/>
                      </a:lnTo>
                      <a:lnTo>
                        <a:pt x="590" y="533"/>
                      </a:lnTo>
                      <a:lnTo>
                        <a:pt x="609" y="533"/>
                      </a:lnTo>
                      <a:lnTo>
                        <a:pt x="609" y="514"/>
                      </a:lnTo>
                      <a:lnTo>
                        <a:pt x="628" y="514"/>
                      </a:lnTo>
                      <a:lnTo>
                        <a:pt x="647" y="457"/>
                      </a:lnTo>
                      <a:lnTo>
                        <a:pt x="647" y="438"/>
                      </a:lnTo>
                      <a:lnTo>
                        <a:pt x="666" y="419"/>
                      </a:lnTo>
                      <a:lnTo>
                        <a:pt x="666" y="381"/>
                      </a:lnTo>
                      <a:lnTo>
                        <a:pt x="666" y="362"/>
                      </a:lnTo>
                      <a:lnTo>
                        <a:pt x="685" y="343"/>
                      </a:lnTo>
                      <a:lnTo>
                        <a:pt x="685" y="324"/>
                      </a:lnTo>
                      <a:lnTo>
                        <a:pt x="704" y="305"/>
                      </a:lnTo>
                      <a:lnTo>
                        <a:pt x="704" y="286"/>
                      </a:lnTo>
                      <a:lnTo>
                        <a:pt x="704" y="267"/>
                      </a:lnTo>
                      <a:lnTo>
                        <a:pt x="685" y="191"/>
                      </a:lnTo>
                      <a:lnTo>
                        <a:pt x="685" y="171"/>
                      </a:lnTo>
                      <a:lnTo>
                        <a:pt x="704" y="171"/>
                      </a:lnTo>
                      <a:lnTo>
                        <a:pt x="704" y="152"/>
                      </a:lnTo>
                      <a:lnTo>
                        <a:pt x="723" y="134"/>
                      </a:lnTo>
                      <a:lnTo>
                        <a:pt x="704" y="95"/>
                      </a:lnTo>
                      <a:lnTo>
                        <a:pt x="704" y="76"/>
                      </a:lnTo>
                      <a:lnTo>
                        <a:pt x="723" y="38"/>
                      </a:lnTo>
                      <a:lnTo>
                        <a:pt x="799" y="0"/>
                      </a:lnTo>
                      <a:lnTo>
                        <a:pt x="838" y="19"/>
                      </a:lnTo>
                      <a:lnTo>
                        <a:pt x="895" y="38"/>
                      </a:lnTo>
                      <a:lnTo>
                        <a:pt x="971" y="57"/>
                      </a:lnTo>
                      <a:lnTo>
                        <a:pt x="990" y="76"/>
                      </a:lnTo>
                      <a:lnTo>
                        <a:pt x="1314" y="115"/>
                      </a:lnTo>
                      <a:lnTo>
                        <a:pt x="1333" y="115"/>
                      </a:lnTo>
                      <a:lnTo>
                        <a:pt x="1561" y="210"/>
                      </a:lnTo>
                      <a:lnTo>
                        <a:pt x="1581" y="210"/>
                      </a:lnTo>
                      <a:lnTo>
                        <a:pt x="1600" y="210"/>
                      </a:lnTo>
                      <a:lnTo>
                        <a:pt x="1619" y="229"/>
                      </a:lnTo>
                      <a:lnTo>
                        <a:pt x="1886" y="362"/>
                      </a:lnTo>
                      <a:lnTo>
                        <a:pt x="2000" y="419"/>
                      </a:lnTo>
                      <a:lnTo>
                        <a:pt x="2018" y="400"/>
                      </a:lnTo>
                      <a:lnTo>
                        <a:pt x="2076" y="400"/>
                      </a:lnTo>
                      <a:lnTo>
                        <a:pt x="2095" y="400"/>
                      </a:lnTo>
                      <a:lnTo>
                        <a:pt x="2114" y="400"/>
                      </a:lnTo>
                      <a:lnTo>
                        <a:pt x="2133" y="400"/>
                      </a:lnTo>
                      <a:lnTo>
                        <a:pt x="2133" y="419"/>
                      </a:lnTo>
                      <a:lnTo>
                        <a:pt x="2152" y="419"/>
                      </a:lnTo>
                      <a:lnTo>
                        <a:pt x="2152" y="438"/>
                      </a:lnTo>
                      <a:lnTo>
                        <a:pt x="2171" y="457"/>
                      </a:lnTo>
                      <a:lnTo>
                        <a:pt x="2171" y="476"/>
                      </a:lnTo>
                      <a:close/>
                      <a:moveTo>
                        <a:pt x="114" y="991"/>
                      </a:moveTo>
                      <a:lnTo>
                        <a:pt x="133" y="991"/>
                      </a:lnTo>
                      <a:lnTo>
                        <a:pt x="133" y="1009"/>
                      </a:lnTo>
                      <a:lnTo>
                        <a:pt x="152" y="1029"/>
                      </a:lnTo>
                      <a:lnTo>
                        <a:pt x="171" y="1029"/>
                      </a:lnTo>
                      <a:lnTo>
                        <a:pt x="171" y="1048"/>
                      </a:lnTo>
                      <a:lnTo>
                        <a:pt x="190" y="1067"/>
                      </a:lnTo>
                      <a:lnTo>
                        <a:pt x="171" y="1067"/>
                      </a:lnTo>
                      <a:lnTo>
                        <a:pt x="152" y="1048"/>
                      </a:lnTo>
                      <a:lnTo>
                        <a:pt x="133" y="1067"/>
                      </a:lnTo>
                      <a:lnTo>
                        <a:pt x="133" y="1086"/>
                      </a:lnTo>
                      <a:lnTo>
                        <a:pt x="114" y="1048"/>
                      </a:lnTo>
                      <a:lnTo>
                        <a:pt x="114" y="1029"/>
                      </a:lnTo>
                      <a:lnTo>
                        <a:pt x="114" y="1009"/>
                      </a:lnTo>
                      <a:lnTo>
                        <a:pt x="114" y="991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4" name="Freeform 17">
                  <a:extLst>
                    <a:ext uri="{FF2B5EF4-FFF2-40B4-BE49-F238E27FC236}">
                      <a16:creationId xmlns:a16="http://schemas.microsoft.com/office/drawing/2014/main" id="{37960DB0-CFC7-7F49-AEEA-B12F67873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88613" y="3795713"/>
                  <a:ext cx="463550" cy="401637"/>
                </a:xfrm>
                <a:custGeom>
                  <a:avLst/>
                  <a:gdLst>
                    <a:gd name="T0" fmla="*/ 2147483646 w 2573"/>
                    <a:gd name="T1" fmla="*/ 2147483646 h 2230"/>
                    <a:gd name="T2" fmla="*/ 2147483646 w 2573"/>
                    <a:gd name="T3" fmla="*/ 2147483646 h 2230"/>
                    <a:gd name="T4" fmla="*/ 2147483646 w 2573"/>
                    <a:gd name="T5" fmla="*/ 2147483646 h 2230"/>
                    <a:gd name="T6" fmla="*/ 2147483646 w 2573"/>
                    <a:gd name="T7" fmla="*/ 2147483646 h 2230"/>
                    <a:gd name="T8" fmla="*/ 2147483646 w 2573"/>
                    <a:gd name="T9" fmla="*/ 2147483646 h 2230"/>
                    <a:gd name="T10" fmla="*/ 2147483646 w 2573"/>
                    <a:gd name="T11" fmla="*/ 2147483646 h 2230"/>
                    <a:gd name="T12" fmla="*/ 2147483646 w 2573"/>
                    <a:gd name="T13" fmla="*/ 2147483646 h 2230"/>
                    <a:gd name="T14" fmla="*/ 2147483646 w 2573"/>
                    <a:gd name="T15" fmla="*/ 2147483646 h 2230"/>
                    <a:gd name="T16" fmla="*/ 2147483646 w 2573"/>
                    <a:gd name="T17" fmla="*/ 2147483646 h 2230"/>
                    <a:gd name="T18" fmla="*/ 2147483646 w 2573"/>
                    <a:gd name="T19" fmla="*/ 2147483646 h 2230"/>
                    <a:gd name="T20" fmla="*/ 2147483646 w 2573"/>
                    <a:gd name="T21" fmla="*/ 2147483646 h 2230"/>
                    <a:gd name="T22" fmla="*/ 2147483646 w 2573"/>
                    <a:gd name="T23" fmla="*/ 2147483646 h 2230"/>
                    <a:gd name="T24" fmla="*/ 2147483646 w 2573"/>
                    <a:gd name="T25" fmla="*/ 2147483646 h 2230"/>
                    <a:gd name="T26" fmla="*/ 2147483646 w 2573"/>
                    <a:gd name="T27" fmla="*/ 2147483646 h 2230"/>
                    <a:gd name="T28" fmla="*/ 2147483646 w 2573"/>
                    <a:gd name="T29" fmla="*/ 2147483646 h 2230"/>
                    <a:gd name="T30" fmla="*/ 2147483646 w 2573"/>
                    <a:gd name="T31" fmla="*/ 2147483646 h 2230"/>
                    <a:gd name="T32" fmla="*/ 2147483646 w 2573"/>
                    <a:gd name="T33" fmla="*/ 2147483646 h 2230"/>
                    <a:gd name="T34" fmla="*/ 2147483646 w 2573"/>
                    <a:gd name="T35" fmla="*/ 2147483646 h 2230"/>
                    <a:gd name="T36" fmla="*/ 2147483646 w 2573"/>
                    <a:gd name="T37" fmla="*/ 2147483646 h 2230"/>
                    <a:gd name="T38" fmla="*/ 2147483646 w 2573"/>
                    <a:gd name="T39" fmla="*/ 2147483646 h 2230"/>
                    <a:gd name="T40" fmla="*/ 2147483646 w 2573"/>
                    <a:gd name="T41" fmla="*/ 2147483646 h 2230"/>
                    <a:gd name="T42" fmla="*/ 2147483646 w 2573"/>
                    <a:gd name="T43" fmla="*/ 2147483646 h 2230"/>
                    <a:gd name="T44" fmla="*/ 2147483646 w 2573"/>
                    <a:gd name="T45" fmla="*/ 2147483646 h 2230"/>
                    <a:gd name="T46" fmla="*/ 2147483646 w 2573"/>
                    <a:gd name="T47" fmla="*/ 2147483646 h 2230"/>
                    <a:gd name="T48" fmla="*/ 2147483646 w 2573"/>
                    <a:gd name="T49" fmla="*/ 2147483646 h 2230"/>
                    <a:gd name="T50" fmla="*/ 2147483646 w 2573"/>
                    <a:gd name="T51" fmla="*/ 2147483646 h 2230"/>
                    <a:gd name="T52" fmla="*/ 2147483646 w 2573"/>
                    <a:gd name="T53" fmla="*/ 2147483646 h 2230"/>
                    <a:gd name="T54" fmla="*/ 2147483646 w 2573"/>
                    <a:gd name="T55" fmla="*/ 2147483646 h 2230"/>
                    <a:gd name="T56" fmla="*/ 2147483646 w 2573"/>
                    <a:gd name="T57" fmla="*/ 2147483646 h 2230"/>
                    <a:gd name="T58" fmla="*/ 2147483646 w 2573"/>
                    <a:gd name="T59" fmla="*/ 2147483646 h 2230"/>
                    <a:gd name="T60" fmla="*/ 2147483646 w 2573"/>
                    <a:gd name="T61" fmla="*/ 2147483646 h 2230"/>
                    <a:gd name="T62" fmla="*/ 2147483646 w 2573"/>
                    <a:gd name="T63" fmla="*/ 2147483646 h 2230"/>
                    <a:gd name="T64" fmla="*/ 2147483646 w 2573"/>
                    <a:gd name="T65" fmla="*/ 2147483646 h 2230"/>
                    <a:gd name="T66" fmla="*/ 2147483646 w 2573"/>
                    <a:gd name="T67" fmla="*/ 2147483646 h 2230"/>
                    <a:gd name="T68" fmla="*/ 2147483646 w 2573"/>
                    <a:gd name="T69" fmla="*/ 2147483646 h 2230"/>
                    <a:gd name="T70" fmla="*/ 2147483646 w 2573"/>
                    <a:gd name="T71" fmla="*/ 2147483646 h 2230"/>
                    <a:gd name="T72" fmla="*/ 2147483646 w 2573"/>
                    <a:gd name="T73" fmla="*/ 2147483646 h 2230"/>
                    <a:gd name="T74" fmla="*/ 2147483646 w 2573"/>
                    <a:gd name="T75" fmla="*/ 2147483646 h 2230"/>
                    <a:gd name="T76" fmla="*/ 2147483646 w 2573"/>
                    <a:gd name="T77" fmla="*/ 2147483646 h 2230"/>
                    <a:gd name="T78" fmla="*/ 2147483646 w 2573"/>
                    <a:gd name="T79" fmla="*/ 2147483646 h 2230"/>
                    <a:gd name="T80" fmla="*/ 2147483646 w 2573"/>
                    <a:gd name="T81" fmla="*/ 2147483646 h 2230"/>
                    <a:gd name="T82" fmla="*/ 2147483646 w 2573"/>
                    <a:gd name="T83" fmla="*/ 2147483646 h 2230"/>
                    <a:gd name="T84" fmla="*/ 2147483646 w 2573"/>
                    <a:gd name="T85" fmla="*/ 2147483646 h 2230"/>
                    <a:gd name="T86" fmla="*/ 2147483646 w 2573"/>
                    <a:gd name="T87" fmla="*/ 2147483646 h 2230"/>
                    <a:gd name="T88" fmla="*/ 2147483646 w 2573"/>
                    <a:gd name="T89" fmla="*/ 2147483646 h 2230"/>
                    <a:gd name="T90" fmla="*/ 2147483646 w 2573"/>
                    <a:gd name="T91" fmla="*/ 2147483646 h 2230"/>
                    <a:gd name="T92" fmla="*/ 2147483646 w 2573"/>
                    <a:gd name="T93" fmla="*/ 2147483646 h 2230"/>
                    <a:gd name="T94" fmla="*/ 2147483646 w 2573"/>
                    <a:gd name="T95" fmla="*/ 2147483646 h 2230"/>
                    <a:gd name="T96" fmla="*/ 2147483646 w 2573"/>
                    <a:gd name="T97" fmla="*/ 2147483646 h 2230"/>
                    <a:gd name="T98" fmla="*/ 2147483646 w 2573"/>
                    <a:gd name="T99" fmla="*/ 2147483646 h 2230"/>
                    <a:gd name="T100" fmla="*/ 2147483646 w 2573"/>
                    <a:gd name="T101" fmla="*/ 2147483646 h 2230"/>
                    <a:gd name="T102" fmla="*/ 2147483646 w 2573"/>
                    <a:gd name="T103" fmla="*/ 2147483646 h 2230"/>
                    <a:gd name="T104" fmla="*/ 2147483646 w 2573"/>
                    <a:gd name="T105" fmla="*/ 2147483646 h 2230"/>
                    <a:gd name="T106" fmla="*/ 2147483646 w 2573"/>
                    <a:gd name="T107" fmla="*/ 2147483646 h 22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573" h="2230">
                      <a:moveTo>
                        <a:pt x="2419" y="534"/>
                      </a:moveTo>
                      <a:lnTo>
                        <a:pt x="2419" y="553"/>
                      </a:lnTo>
                      <a:lnTo>
                        <a:pt x="2419" y="572"/>
                      </a:lnTo>
                      <a:lnTo>
                        <a:pt x="2419" y="591"/>
                      </a:lnTo>
                      <a:lnTo>
                        <a:pt x="2419" y="629"/>
                      </a:lnTo>
                      <a:lnTo>
                        <a:pt x="2419" y="667"/>
                      </a:lnTo>
                      <a:lnTo>
                        <a:pt x="2457" y="820"/>
                      </a:lnTo>
                      <a:lnTo>
                        <a:pt x="2476" y="857"/>
                      </a:lnTo>
                      <a:lnTo>
                        <a:pt x="2495" y="896"/>
                      </a:lnTo>
                      <a:lnTo>
                        <a:pt x="2533" y="915"/>
                      </a:lnTo>
                      <a:lnTo>
                        <a:pt x="2552" y="934"/>
                      </a:lnTo>
                      <a:lnTo>
                        <a:pt x="2572" y="972"/>
                      </a:lnTo>
                      <a:lnTo>
                        <a:pt x="2552" y="991"/>
                      </a:lnTo>
                      <a:lnTo>
                        <a:pt x="2552" y="1010"/>
                      </a:lnTo>
                      <a:lnTo>
                        <a:pt x="2533" y="1048"/>
                      </a:lnTo>
                      <a:lnTo>
                        <a:pt x="2514" y="1048"/>
                      </a:lnTo>
                      <a:lnTo>
                        <a:pt x="2514" y="1067"/>
                      </a:lnTo>
                      <a:lnTo>
                        <a:pt x="2514" y="1086"/>
                      </a:lnTo>
                      <a:lnTo>
                        <a:pt x="2533" y="1086"/>
                      </a:lnTo>
                      <a:lnTo>
                        <a:pt x="2533" y="1105"/>
                      </a:lnTo>
                      <a:lnTo>
                        <a:pt x="2495" y="1124"/>
                      </a:lnTo>
                      <a:lnTo>
                        <a:pt x="2476" y="1162"/>
                      </a:lnTo>
                      <a:lnTo>
                        <a:pt x="2457" y="1162"/>
                      </a:lnTo>
                      <a:lnTo>
                        <a:pt x="2419" y="1162"/>
                      </a:lnTo>
                      <a:lnTo>
                        <a:pt x="2381" y="1162"/>
                      </a:lnTo>
                      <a:lnTo>
                        <a:pt x="2362" y="1181"/>
                      </a:lnTo>
                      <a:lnTo>
                        <a:pt x="2324" y="1219"/>
                      </a:lnTo>
                      <a:lnTo>
                        <a:pt x="2305" y="1219"/>
                      </a:lnTo>
                      <a:lnTo>
                        <a:pt x="2247" y="1238"/>
                      </a:lnTo>
                      <a:lnTo>
                        <a:pt x="2229" y="1238"/>
                      </a:lnTo>
                      <a:lnTo>
                        <a:pt x="2229" y="1257"/>
                      </a:lnTo>
                      <a:lnTo>
                        <a:pt x="2191" y="1277"/>
                      </a:lnTo>
                      <a:lnTo>
                        <a:pt x="2115" y="1315"/>
                      </a:lnTo>
                      <a:lnTo>
                        <a:pt x="2095" y="1333"/>
                      </a:lnTo>
                      <a:lnTo>
                        <a:pt x="2095" y="1372"/>
                      </a:lnTo>
                      <a:lnTo>
                        <a:pt x="2076" y="1429"/>
                      </a:lnTo>
                      <a:lnTo>
                        <a:pt x="2076" y="1467"/>
                      </a:lnTo>
                      <a:lnTo>
                        <a:pt x="2095" y="1543"/>
                      </a:lnTo>
                      <a:lnTo>
                        <a:pt x="2095" y="1677"/>
                      </a:lnTo>
                      <a:lnTo>
                        <a:pt x="2095" y="1772"/>
                      </a:lnTo>
                      <a:lnTo>
                        <a:pt x="2076" y="1791"/>
                      </a:lnTo>
                      <a:lnTo>
                        <a:pt x="2076" y="1810"/>
                      </a:lnTo>
                      <a:lnTo>
                        <a:pt x="2057" y="1810"/>
                      </a:lnTo>
                      <a:lnTo>
                        <a:pt x="2038" y="1829"/>
                      </a:lnTo>
                      <a:lnTo>
                        <a:pt x="2038" y="1848"/>
                      </a:lnTo>
                      <a:lnTo>
                        <a:pt x="2057" y="1886"/>
                      </a:lnTo>
                      <a:lnTo>
                        <a:pt x="2038" y="1905"/>
                      </a:lnTo>
                      <a:lnTo>
                        <a:pt x="2038" y="1924"/>
                      </a:lnTo>
                      <a:lnTo>
                        <a:pt x="2019" y="1943"/>
                      </a:lnTo>
                      <a:lnTo>
                        <a:pt x="2000" y="1962"/>
                      </a:lnTo>
                      <a:lnTo>
                        <a:pt x="1981" y="2000"/>
                      </a:lnTo>
                      <a:lnTo>
                        <a:pt x="2019" y="2039"/>
                      </a:lnTo>
                      <a:lnTo>
                        <a:pt x="2019" y="2076"/>
                      </a:lnTo>
                      <a:lnTo>
                        <a:pt x="2000" y="2076"/>
                      </a:lnTo>
                      <a:lnTo>
                        <a:pt x="1981" y="2076"/>
                      </a:lnTo>
                      <a:lnTo>
                        <a:pt x="1962" y="2076"/>
                      </a:lnTo>
                      <a:lnTo>
                        <a:pt x="1943" y="2095"/>
                      </a:lnTo>
                      <a:lnTo>
                        <a:pt x="1924" y="2076"/>
                      </a:lnTo>
                      <a:lnTo>
                        <a:pt x="1905" y="2076"/>
                      </a:lnTo>
                      <a:lnTo>
                        <a:pt x="1905" y="2058"/>
                      </a:lnTo>
                      <a:lnTo>
                        <a:pt x="1905" y="2039"/>
                      </a:lnTo>
                      <a:lnTo>
                        <a:pt x="1886" y="2019"/>
                      </a:lnTo>
                      <a:lnTo>
                        <a:pt x="1886" y="2000"/>
                      </a:lnTo>
                      <a:lnTo>
                        <a:pt x="1886" y="1981"/>
                      </a:lnTo>
                      <a:lnTo>
                        <a:pt x="1866" y="1962"/>
                      </a:lnTo>
                      <a:lnTo>
                        <a:pt x="1866" y="1943"/>
                      </a:lnTo>
                      <a:lnTo>
                        <a:pt x="1848" y="1943"/>
                      </a:lnTo>
                      <a:lnTo>
                        <a:pt x="1848" y="1924"/>
                      </a:lnTo>
                      <a:lnTo>
                        <a:pt x="1829" y="1924"/>
                      </a:lnTo>
                      <a:lnTo>
                        <a:pt x="1810" y="1905"/>
                      </a:lnTo>
                      <a:lnTo>
                        <a:pt x="1790" y="1905"/>
                      </a:lnTo>
                      <a:lnTo>
                        <a:pt x="1790" y="1924"/>
                      </a:lnTo>
                      <a:lnTo>
                        <a:pt x="1771" y="1924"/>
                      </a:lnTo>
                      <a:lnTo>
                        <a:pt x="1752" y="1981"/>
                      </a:lnTo>
                      <a:lnTo>
                        <a:pt x="1714" y="2039"/>
                      </a:lnTo>
                      <a:lnTo>
                        <a:pt x="1695" y="2115"/>
                      </a:lnTo>
                      <a:lnTo>
                        <a:pt x="1657" y="2153"/>
                      </a:lnTo>
                      <a:lnTo>
                        <a:pt x="1619" y="2210"/>
                      </a:lnTo>
                      <a:lnTo>
                        <a:pt x="1562" y="2229"/>
                      </a:lnTo>
                      <a:lnTo>
                        <a:pt x="1485" y="2229"/>
                      </a:lnTo>
                      <a:lnTo>
                        <a:pt x="1448" y="2229"/>
                      </a:lnTo>
                      <a:lnTo>
                        <a:pt x="1429" y="2210"/>
                      </a:lnTo>
                      <a:lnTo>
                        <a:pt x="1409" y="2210"/>
                      </a:lnTo>
                      <a:lnTo>
                        <a:pt x="1390" y="2191"/>
                      </a:lnTo>
                      <a:lnTo>
                        <a:pt x="1371" y="2191"/>
                      </a:lnTo>
                      <a:lnTo>
                        <a:pt x="1353" y="2191"/>
                      </a:lnTo>
                      <a:lnTo>
                        <a:pt x="1314" y="2210"/>
                      </a:lnTo>
                      <a:lnTo>
                        <a:pt x="1295" y="2210"/>
                      </a:lnTo>
                      <a:lnTo>
                        <a:pt x="1276" y="2191"/>
                      </a:lnTo>
                      <a:lnTo>
                        <a:pt x="1257" y="2153"/>
                      </a:lnTo>
                      <a:lnTo>
                        <a:pt x="1219" y="2115"/>
                      </a:lnTo>
                      <a:lnTo>
                        <a:pt x="1162" y="2095"/>
                      </a:lnTo>
                      <a:lnTo>
                        <a:pt x="1124" y="2076"/>
                      </a:lnTo>
                      <a:lnTo>
                        <a:pt x="1067" y="2076"/>
                      </a:lnTo>
                      <a:lnTo>
                        <a:pt x="1028" y="2058"/>
                      </a:lnTo>
                      <a:lnTo>
                        <a:pt x="972" y="2058"/>
                      </a:lnTo>
                      <a:lnTo>
                        <a:pt x="914" y="2039"/>
                      </a:lnTo>
                      <a:lnTo>
                        <a:pt x="876" y="2058"/>
                      </a:lnTo>
                      <a:lnTo>
                        <a:pt x="857" y="2058"/>
                      </a:lnTo>
                      <a:lnTo>
                        <a:pt x="838" y="2058"/>
                      </a:lnTo>
                      <a:lnTo>
                        <a:pt x="819" y="2058"/>
                      </a:lnTo>
                      <a:lnTo>
                        <a:pt x="800" y="2019"/>
                      </a:lnTo>
                      <a:lnTo>
                        <a:pt x="819" y="1962"/>
                      </a:lnTo>
                      <a:lnTo>
                        <a:pt x="819" y="1905"/>
                      </a:lnTo>
                      <a:lnTo>
                        <a:pt x="838" y="1867"/>
                      </a:lnTo>
                      <a:lnTo>
                        <a:pt x="838" y="1848"/>
                      </a:lnTo>
                      <a:lnTo>
                        <a:pt x="819" y="1829"/>
                      </a:lnTo>
                      <a:lnTo>
                        <a:pt x="800" y="1829"/>
                      </a:lnTo>
                      <a:lnTo>
                        <a:pt x="781" y="1810"/>
                      </a:lnTo>
                      <a:lnTo>
                        <a:pt x="762" y="1810"/>
                      </a:lnTo>
                      <a:lnTo>
                        <a:pt x="743" y="1829"/>
                      </a:lnTo>
                      <a:lnTo>
                        <a:pt x="724" y="1829"/>
                      </a:lnTo>
                      <a:lnTo>
                        <a:pt x="705" y="1829"/>
                      </a:lnTo>
                      <a:lnTo>
                        <a:pt x="705" y="1848"/>
                      </a:lnTo>
                      <a:lnTo>
                        <a:pt x="686" y="1848"/>
                      </a:lnTo>
                      <a:lnTo>
                        <a:pt x="667" y="1848"/>
                      </a:lnTo>
                      <a:lnTo>
                        <a:pt x="647" y="1848"/>
                      </a:lnTo>
                      <a:lnTo>
                        <a:pt x="628" y="1848"/>
                      </a:lnTo>
                      <a:lnTo>
                        <a:pt x="610" y="1848"/>
                      </a:lnTo>
                      <a:lnTo>
                        <a:pt x="591" y="1848"/>
                      </a:lnTo>
                      <a:lnTo>
                        <a:pt x="591" y="1829"/>
                      </a:lnTo>
                      <a:lnTo>
                        <a:pt x="591" y="1810"/>
                      </a:lnTo>
                      <a:lnTo>
                        <a:pt x="610" y="1810"/>
                      </a:lnTo>
                      <a:lnTo>
                        <a:pt x="610" y="1791"/>
                      </a:lnTo>
                      <a:lnTo>
                        <a:pt x="610" y="1772"/>
                      </a:lnTo>
                      <a:lnTo>
                        <a:pt x="591" y="1714"/>
                      </a:lnTo>
                      <a:lnTo>
                        <a:pt x="591" y="1696"/>
                      </a:lnTo>
                      <a:lnTo>
                        <a:pt x="610" y="1658"/>
                      </a:lnTo>
                      <a:lnTo>
                        <a:pt x="610" y="1638"/>
                      </a:lnTo>
                      <a:lnTo>
                        <a:pt x="591" y="1619"/>
                      </a:lnTo>
                      <a:lnTo>
                        <a:pt x="591" y="1658"/>
                      </a:lnTo>
                      <a:lnTo>
                        <a:pt x="591" y="1619"/>
                      </a:lnTo>
                      <a:lnTo>
                        <a:pt x="571" y="1582"/>
                      </a:lnTo>
                      <a:lnTo>
                        <a:pt x="552" y="1505"/>
                      </a:lnTo>
                      <a:lnTo>
                        <a:pt x="495" y="1333"/>
                      </a:lnTo>
                      <a:lnTo>
                        <a:pt x="438" y="1105"/>
                      </a:lnTo>
                      <a:lnTo>
                        <a:pt x="438" y="1143"/>
                      </a:lnTo>
                      <a:lnTo>
                        <a:pt x="438" y="1201"/>
                      </a:lnTo>
                      <a:lnTo>
                        <a:pt x="419" y="1181"/>
                      </a:lnTo>
                      <a:lnTo>
                        <a:pt x="419" y="1143"/>
                      </a:lnTo>
                      <a:lnTo>
                        <a:pt x="419" y="1124"/>
                      </a:lnTo>
                      <a:lnTo>
                        <a:pt x="419" y="1105"/>
                      </a:lnTo>
                      <a:lnTo>
                        <a:pt x="419" y="1086"/>
                      </a:lnTo>
                      <a:lnTo>
                        <a:pt x="400" y="1048"/>
                      </a:lnTo>
                      <a:lnTo>
                        <a:pt x="381" y="972"/>
                      </a:lnTo>
                      <a:lnTo>
                        <a:pt x="362" y="952"/>
                      </a:lnTo>
                      <a:lnTo>
                        <a:pt x="362" y="934"/>
                      </a:lnTo>
                      <a:lnTo>
                        <a:pt x="362" y="876"/>
                      </a:lnTo>
                      <a:lnTo>
                        <a:pt x="419" y="857"/>
                      </a:lnTo>
                      <a:lnTo>
                        <a:pt x="476" y="838"/>
                      </a:lnTo>
                      <a:lnTo>
                        <a:pt x="495" y="820"/>
                      </a:lnTo>
                      <a:lnTo>
                        <a:pt x="495" y="838"/>
                      </a:lnTo>
                      <a:lnTo>
                        <a:pt x="514" y="857"/>
                      </a:lnTo>
                      <a:lnTo>
                        <a:pt x="514" y="876"/>
                      </a:lnTo>
                      <a:lnTo>
                        <a:pt x="533" y="896"/>
                      </a:lnTo>
                      <a:lnTo>
                        <a:pt x="552" y="896"/>
                      </a:lnTo>
                      <a:lnTo>
                        <a:pt x="571" y="876"/>
                      </a:lnTo>
                      <a:lnTo>
                        <a:pt x="571" y="857"/>
                      </a:lnTo>
                      <a:lnTo>
                        <a:pt x="552" y="781"/>
                      </a:lnTo>
                      <a:lnTo>
                        <a:pt x="552" y="743"/>
                      </a:lnTo>
                      <a:lnTo>
                        <a:pt x="552" y="724"/>
                      </a:lnTo>
                      <a:lnTo>
                        <a:pt x="571" y="724"/>
                      </a:lnTo>
                      <a:lnTo>
                        <a:pt x="591" y="686"/>
                      </a:lnTo>
                      <a:lnTo>
                        <a:pt x="610" y="667"/>
                      </a:lnTo>
                      <a:lnTo>
                        <a:pt x="724" y="534"/>
                      </a:lnTo>
                      <a:lnTo>
                        <a:pt x="724" y="515"/>
                      </a:lnTo>
                      <a:lnTo>
                        <a:pt x="705" y="495"/>
                      </a:lnTo>
                      <a:lnTo>
                        <a:pt x="686" y="476"/>
                      </a:lnTo>
                      <a:lnTo>
                        <a:pt x="667" y="458"/>
                      </a:lnTo>
                      <a:lnTo>
                        <a:pt x="647" y="439"/>
                      </a:lnTo>
                      <a:lnTo>
                        <a:pt x="647" y="419"/>
                      </a:lnTo>
                      <a:lnTo>
                        <a:pt x="667" y="381"/>
                      </a:lnTo>
                      <a:lnTo>
                        <a:pt x="667" y="362"/>
                      </a:lnTo>
                      <a:lnTo>
                        <a:pt x="686" y="343"/>
                      </a:lnTo>
                      <a:lnTo>
                        <a:pt x="686" y="324"/>
                      </a:lnTo>
                      <a:lnTo>
                        <a:pt x="686" y="305"/>
                      </a:lnTo>
                      <a:lnTo>
                        <a:pt x="686" y="267"/>
                      </a:lnTo>
                      <a:lnTo>
                        <a:pt x="724" y="229"/>
                      </a:lnTo>
                      <a:lnTo>
                        <a:pt x="743" y="191"/>
                      </a:lnTo>
                      <a:lnTo>
                        <a:pt x="743" y="172"/>
                      </a:lnTo>
                      <a:lnTo>
                        <a:pt x="743" y="153"/>
                      </a:lnTo>
                      <a:lnTo>
                        <a:pt x="705" y="114"/>
                      </a:lnTo>
                      <a:lnTo>
                        <a:pt x="705" y="95"/>
                      </a:lnTo>
                      <a:lnTo>
                        <a:pt x="705" y="77"/>
                      </a:lnTo>
                      <a:lnTo>
                        <a:pt x="724" y="38"/>
                      </a:lnTo>
                      <a:lnTo>
                        <a:pt x="724" y="19"/>
                      </a:lnTo>
                      <a:lnTo>
                        <a:pt x="743" y="19"/>
                      </a:lnTo>
                      <a:lnTo>
                        <a:pt x="762" y="38"/>
                      </a:lnTo>
                      <a:lnTo>
                        <a:pt x="781" y="38"/>
                      </a:lnTo>
                      <a:lnTo>
                        <a:pt x="800" y="38"/>
                      </a:lnTo>
                      <a:lnTo>
                        <a:pt x="819" y="38"/>
                      </a:lnTo>
                      <a:lnTo>
                        <a:pt x="876" y="19"/>
                      </a:lnTo>
                      <a:lnTo>
                        <a:pt x="933" y="0"/>
                      </a:lnTo>
                      <a:lnTo>
                        <a:pt x="1048" y="19"/>
                      </a:lnTo>
                      <a:lnTo>
                        <a:pt x="1067" y="19"/>
                      </a:lnTo>
                      <a:lnTo>
                        <a:pt x="1086" y="38"/>
                      </a:lnTo>
                      <a:lnTo>
                        <a:pt x="1124" y="38"/>
                      </a:lnTo>
                      <a:lnTo>
                        <a:pt x="1162" y="38"/>
                      </a:lnTo>
                      <a:lnTo>
                        <a:pt x="1181" y="38"/>
                      </a:lnTo>
                      <a:lnTo>
                        <a:pt x="1200" y="58"/>
                      </a:lnTo>
                      <a:lnTo>
                        <a:pt x="1200" y="77"/>
                      </a:lnTo>
                      <a:lnTo>
                        <a:pt x="1200" y="95"/>
                      </a:lnTo>
                      <a:lnTo>
                        <a:pt x="1219" y="114"/>
                      </a:lnTo>
                      <a:lnTo>
                        <a:pt x="1219" y="134"/>
                      </a:lnTo>
                      <a:lnTo>
                        <a:pt x="1257" y="172"/>
                      </a:lnTo>
                      <a:lnTo>
                        <a:pt x="1257" y="191"/>
                      </a:lnTo>
                      <a:lnTo>
                        <a:pt x="1295" y="210"/>
                      </a:lnTo>
                      <a:lnTo>
                        <a:pt x="1295" y="229"/>
                      </a:lnTo>
                      <a:lnTo>
                        <a:pt x="1314" y="248"/>
                      </a:lnTo>
                      <a:lnTo>
                        <a:pt x="1390" y="267"/>
                      </a:lnTo>
                      <a:lnTo>
                        <a:pt x="1429" y="305"/>
                      </a:lnTo>
                      <a:lnTo>
                        <a:pt x="1467" y="324"/>
                      </a:lnTo>
                      <a:lnTo>
                        <a:pt x="1485" y="343"/>
                      </a:lnTo>
                      <a:lnTo>
                        <a:pt x="1524" y="381"/>
                      </a:lnTo>
                      <a:lnTo>
                        <a:pt x="1524" y="400"/>
                      </a:lnTo>
                      <a:lnTo>
                        <a:pt x="1543" y="400"/>
                      </a:lnTo>
                      <a:lnTo>
                        <a:pt x="1562" y="400"/>
                      </a:lnTo>
                      <a:lnTo>
                        <a:pt x="1600" y="400"/>
                      </a:lnTo>
                      <a:lnTo>
                        <a:pt x="1619" y="400"/>
                      </a:lnTo>
                      <a:lnTo>
                        <a:pt x="1619" y="381"/>
                      </a:lnTo>
                      <a:lnTo>
                        <a:pt x="1638" y="400"/>
                      </a:lnTo>
                      <a:lnTo>
                        <a:pt x="1657" y="400"/>
                      </a:lnTo>
                      <a:lnTo>
                        <a:pt x="1676" y="419"/>
                      </a:lnTo>
                      <a:lnTo>
                        <a:pt x="1676" y="439"/>
                      </a:lnTo>
                      <a:lnTo>
                        <a:pt x="1695" y="439"/>
                      </a:lnTo>
                      <a:lnTo>
                        <a:pt x="1714" y="439"/>
                      </a:lnTo>
                      <a:lnTo>
                        <a:pt x="1752" y="419"/>
                      </a:lnTo>
                      <a:lnTo>
                        <a:pt x="1790" y="419"/>
                      </a:lnTo>
                      <a:lnTo>
                        <a:pt x="1810" y="419"/>
                      </a:lnTo>
                      <a:lnTo>
                        <a:pt x="1829" y="439"/>
                      </a:lnTo>
                      <a:lnTo>
                        <a:pt x="1848" y="458"/>
                      </a:lnTo>
                      <a:lnTo>
                        <a:pt x="1829" y="458"/>
                      </a:lnTo>
                      <a:lnTo>
                        <a:pt x="1810" y="476"/>
                      </a:lnTo>
                      <a:lnTo>
                        <a:pt x="1810" y="495"/>
                      </a:lnTo>
                      <a:lnTo>
                        <a:pt x="1848" y="515"/>
                      </a:lnTo>
                      <a:lnTo>
                        <a:pt x="1848" y="534"/>
                      </a:lnTo>
                      <a:lnTo>
                        <a:pt x="1848" y="553"/>
                      </a:lnTo>
                      <a:lnTo>
                        <a:pt x="1848" y="591"/>
                      </a:lnTo>
                      <a:lnTo>
                        <a:pt x="1866" y="610"/>
                      </a:lnTo>
                      <a:lnTo>
                        <a:pt x="1866" y="629"/>
                      </a:lnTo>
                      <a:lnTo>
                        <a:pt x="1886" y="648"/>
                      </a:lnTo>
                      <a:lnTo>
                        <a:pt x="1905" y="629"/>
                      </a:lnTo>
                      <a:lnTo>
                        <a:pt x="1924" y="610"/>
                      </a:lnTo>
                      <a:lnTo>
                        <a:pt x="1943" y="610"/>
                      </a:lnTo>
                      <a:lnTo>
                        <a:pt x="1962" y="591"/>
                      </a:lnTo>
                      <a:lnTo>
                        <a:pt x="1981" y="591"/>
                      </a:lnTo>
                      <a:lnTo>
                        <a:pt x="2000" y="572"/>
                      </a:lnTo>
                      <a:lnTo>
                        <a:pt x="2038" y="572"/>
                      </a:lnTo>
                      <a:lnTo>
                        <a:pt x="2038" y="553"/>
                      </a:lnTo>
                      <a:lnTo>
                        <a:pt x="2095" y="495"/>
                      </a:lnTo>
                      <a:lnTo>
                        <a:pt x="2115" y="476"/>
                      </a:lnTo>
                      <a:lnTo>
                        <a:pt x="2152" y="458"/>
                      </a:lnTo>
                      <a:lnTo>
                        <a:pt x="2171" y="458"/>
                      </a:lnTo>
                      <a:lnTo>
                        <a:pt x="2191" y="458"/>
                      </a:lnTo>
                      <a:lnTo>
                        <a:pt x="2267" y="458"/>
                      </a:lnTo>
                      <a:lnTo>
                        <a:pt x="2305" y="476"/>
                      </a:lnTo>
                      <a:lnTo>
                        <a:pt x="2381" y="515"/>
                      </a:lnTo>
                      <a:lnTo>
                        <a:pt x="2419" y="534"/>
                      </a:lnTo>
                      <a:close/>
                      <a:moveTo>
                        <a:pt x="76" y="762"/>
                      </a:moveTo>
                      <a:lnTo>
                        <a:pt x="76" y="781"/>
                      </a:lnTo>
                      <a:lnTo>
                        <a:pt x="76" y="800"/>
                      </a:lnTo>
                      <a:lnTo>
                        <a:pt x="57" y="820"/>
                      </a:lnTo>
                      <a:lnTo>
                        <a:pt x="38" y="820"/>
                      </a:lnTo>
                      <a:lnTo>
                        <a:pt x="38" y="800"/>
                      </a:lnTo>
                      <a:lnTo>
                        <a:pt x="19" y="781"/>
                      </a:lnTo>
                      <a:lnTo>
                        <a:pt x="19" y="762"/>
                      </a:lnTo>
                      <a:lnTo>
                        <a:pt x="19" y="743"/>
                      </a:lnTo>
                      <a:lnTo>
                        <a:pt x="0" y="724"/>
                      </a:lnTo>
                      <a:lnTo>
                        <a:pt x="0" y="705"/>
                      </a:lnTo>
                      <a:lnTo>
                        <a:pt x="19" y="724"/>
                      </a:lnTo>
                      <a:lnTo>
                        <a:pt x="76" y="76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5" name="Freeform 18">
                  <a:extLst>
                    <a:ext uri="{FF2B5EF4-FFF2-40B4-BE49-F238E27FC236}">
                      <a16:creationId xmlns:a16="http://schemas.microsoft.com/office/drawing/2014/main" id="{BB834C02-5CD6-1E47-9CF5-68AB428FE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0363" y="4122738"/>
                  <a:ext cx="315912" cy="254000"/>
                </a:xfrm>
                <a:custGeom>
                  <a:avLst/>
                  <a:gdLst>
                    <a:gd name="T0" fmla="*/ 2147483646 w 1754"/>
                    <a:gd name="T1" fmla="*/ 2147483646 h 1410"/>
                    <a:gd name="T2" fmla="*/ 2147483646 w 1754"/>
                    <a:gd name="T3" fmla="*/ 2147483646 h 1410"/>
                    <a:gd name="T4" fmla="*/ 2147483646 w 1754"/>
                    <a:gd name="T5" fmla="*/ 2147483646 h 1410"/>
                    <a:gd name="T6" fmla="*/ 2147483646 w 1754"/>
                    <a:gd name="T7" fmla="*/ 2147483646 h 1410"/>
                    <a:gd name="T8" fmla="*/ 2147483646 w 1754"/>
                    <a:gd name="T9" fmla="*/ 2147483646 h 1410"/>
                    <a:gd name="T10" fmla="*/ 2147483646 w 1754"/>
                    <a:gd name="T11" fmla="*/ 2147483646 h 1410"/>
                    <a:gd name="T12" fmla="*/ 2147483646 w 1754"/>
                    <a:gd name="T13" fmla="*/ 2147483646 h 1410"/>
                    <a:gd name="T14" fmla="*/ 2147483646 w 1754"/>
                    <a:gd name="T15" fmla="*/ 2147483646 h 1410"/>
                    <a:gd name="T16" fmla="*/ 2147483646 w 1754"/>
                    <a:gd name="T17" fmla="*/ 2147483646 h 1410"/>
                    <a:gd name="T18" fmla="*/ 2147483646 w 1754"/>
                    <a:gd name="T19" fmla="*/ 2147483646 h 1410"/>
                    <a:gd name="T20" fmla="*/ 2147483646 w 1754"/>
                    <a:gd name="T21" fmla="*/ 2147483646 h 1410"/>
                    <a:gd name="T22" fmla="*/ 2147483646 w 1754"/>
                    <a:gd name="T23" fmla="*/ 2147483646 h 1410"/>
                    <a:gd name="T24" fmla="*/ 2147483646 w 1754"/>
                    <a:gd name="T25" fmla="*/ 2147483646 h 1410"/>
                    <a:gd name="T26" fmla="*/ 2147483646 w 1754"/>
                    <a:gd name="T27" fmla="*/ 2147483646 h 1410"/>
                    <a:gd name="T28" fmla="*/ 2147483646 w 1754"/>
                    <a:gd name="T29" fmla="*/ 2147483646 h 1410"/>
                    <a:gd name="T30" fmla="*/ 2147483646 w 1754"/>
                    <a:gd name="T31" fmla="*/ 2147483646 h 1410"/>
                    <a:gd name="T32" fmla="*/ 2147483646 w 1754"/>
                    <a:gd name="T33" fmla="*/ 2147483646 h 1410"/>
                    <a:gd name="T34" fmla="*/ 2147483646 w 1754"/>
                    <a:gd name="T35" fmla="*/ 2147483646 h 1410"/>
                    <a:gd name="T36" fmla="*/ 2147483646 w 1754"/>
                    <a:gd name="T37" fmla="*/ 2147483646 h 1410"/>
                    <a:gd name="T38" fmla="*/ 2147483646 w 1754"/>
                    <a:gd name="T39" fmla="*/ 2147483646 h 1410"/>
                    <a:gd name="T40" fmla="*/ 0 w 1754"/>
                    <a:gd name="T41" fmla="*/ 2147483646 h 1410"/>
                    <a:gd name="T42" fmla="*/ 2147483646 w 1754"/>
                    <a:gd name="T43" fmla="*/ 2147483646 h 1410"/>
                    <a:gd name="T44" fmla="*/ 2147483646 w 1754"/>
                    <a:gd name="T45" fmla="*/ 2147483646 h 1410"/>
                    <a:gd name="T46" fmla="*/ 2147483646 w 1754"/>
                    <a:gd name="T47" fmla="*/ 2147483646 h 1410"/>
                    <a:gd name="T48" fmla="*/ 2147483646 w 1754"/>
                    <a:gd name="T49" fmla="*/ 2147483646 h 1410"/>
                    <a:gd name="T50" fmla="*/ 2147483646 w 1754"/>
                    <a:gd name="T51" fmla="*/ 2147483646 h 1410"/>
                    <a:gd name="T52" fmla="*/ 2147483646 w 1754"/>
                    <a:gd name="T53" fmla="*/ 2147483646 h 1410"/>
                    <a:gd name="T54" fmla="*/ 2147483646 w 1754"/>
                    <a:gd name="T55" fmla="*/ 2147483646 h 1410"/>
                    <a:gd name="T56" fmla="*/ 2147483646 w 1754"/>
                    <a:gd name="T57" fmla="*/ 2147483646 h 1410"/>
                    <a:gd name="T58" fmla="*/ 2147483646 w 1754"/>
                    <a:gd name="T59" fmla="*/ 2147483646 h 1410"/>
                    <a:gd name="T60" fmla="*/ 2147483646 w 1754"/>
                    <a:gd name="T61" fmla="*/ 2147483646 h 1410"/>
                    <a:gd name="T62" fmla="*/ 2147483646 w 1754"/>
                    <a:gd name="T63" fmla="*/ 2147483646 h 1410"/>
                    <a:gd name="T64" fmla="*/ 2147483646 w 1754"/>
                    <a:gd name="T65" fmla="*/ 2147483646 h 1410"/>
                    <a:gd name="T66" fmla="*/ 2147483646 w 1754"/>
                    <a:gd name="T67" fmla="*/ 2147483646 h 1410"/>
                    <a:gd name="T68" fmla="*/ 2147483646 w 1754"/>
                    <a:gd name="T69" fmla="*/ 2147483646 h 1410"/>
                    <a:gd name="T70" fmla="*/ 2147483646 w 1754"/>
                    <a:gd name="T71" fmla="*/ 2147483646 h 1410"/>
                    <a:gd name="T72" fmla="*/ 2147483646 w 1754"/>
                    <a:gd name="T73" fmla="*/ 2147483646 h 1410"/>
                    <a:gd name="T74" fmla="*/ 2147483646 w 1754"/>
                    <a:gd name="T75" fmla="*/ 2147483646 h 1410"/>
                    <a:gd name="T76" fmla="*/ 2147483646 w 1754"/>
                    <a:gd name="T77" fmla="*/ 2147483646 h 1410"/>
                    <a:gd name="T78" fmla="*/ 2147483646 w 1754"/>
                    <a:gd name="T79" fmla="*/ 2147483646 h 1410"/>
                    <a:gd name="T80" fmla="*/ 2147483646 w 1754"/>
                    <a:gd name="T81" fmla="*/ 2147483646 h 1410"/>
                    <a:gd name="T82" fmla="*/ 2147483646 w 1754"/>
                    <a:gd name="T83" fmla="*/ 2147483646 h 1410"/>
                    <a:gd name="T84" fmla="*/ 2147483646 w 1754"/>
                    <a:gd name="T85" fmla="*/ 2147483646 h 1410"/>
                    <a:gd name="T86" fmla="*/ 2147483646 w 1754"/>
                    <a:gd name="T87" fmla="*/ 2147483646 h 1410"/>
                    <a:gd name="T88" fmla="*/ 2147483646 w 1754"/>
                    <a:gd name="T89" fmla="*/ 2147483646 h 1410"/>
                    <a:gd name="T90" fmla="*/ 2147483646 w 1754"/>
                    <a:gd name="T91" fmla="*/ 2147483646 h 1410"/>
                    <a:gd name="T92" fmla="*/ 2147483646 w 1754"/>
                    <a:gd name="T93" fmla="*/ 2147483646 h 1410"/>
                    <a:gd name="T94" fmla="*/ 2147483646 w 1754"/>
                    <a:gd name="T95" fmla="*/ 2147483646 h 1410"/>
                    <a:gd name="T96" fmla="*/ 2147483646 w 1754"/>
                    <a:gd name="T97" fmla="*/ 2147483646 h 1410"/>
                    <a:gd name="T98" fmla="*/ 2147483646 w 1754"/>
                    <a:gd name="T99" fmla="*/ 2147483646 h 1410"/>
                    <a:gd name="T100" fmla="*/ 2147483646 w 1754"/>
                    <a:gd name="T101" fmla="*/ 2147483646 h 1410"/>
                    <a:gd name="T102" fmla="*/ 2147483646 w 1754"/>
                    <a:gd name="T103" fmla="*/ 2147483646 h 1410"/>
                    <a:gd name="T104" fmla="*/ 2147483646 w 1754"/>
                    <a:gd name="T105" fmla="*/ 2147483646 h 1410"/>
                    <a:gd name="T106" fmla="*/ 2147483646 w 1754"/>
                    <a:gd name="T107" fmla="*/ 2147483646 h 1410"/>
                    <a:gd name="T108" fmla="*/ 2147483646 w 1754"/>
                    <a:gd name="T109" fmla="*/ 2147483646 h 14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54" h="1410">
                      <a:moveTo>
                        <a:pt x="1734" y="248"/>
                      </a:moveTo>
                      <a:lnTo>
                        <a:pt x="1695" y="229"/>
                      </a:lnTo>
                      <a:lnTo>
                        <a:pt x="1677" y="248"/>
                      </a:lnTo>
                      <a:lnTo>
                        <a:pt x="1677" y="266"/>
                      </a:lnTo>
                      <a:lnTo>
                        <a:pt x="1677" y="285"/>
                      </a:lnTo>
                      <a:lnTo>
                        <a:pt x="1677" y="305"/>
                      </a:lnTo>
                      <a:lnTo>
                        <a:pt x="1695" y="343"/>
                      </a:lnTo>
                      <a:lnTo>
                        <a:pt x="1677" y="343"/>
                      </a:lnTo>
                      <a:lnTo>
                        <a:pt x="1677" y="381"/>
                      </a:lnTo>
                      <a:lnTo>
                        <a:pt x="1677" y="400"/>
                      </a:lnTo>
                      <a:lnTo>
                        <a:pt x="1677" y="419"/>
                      </a:lnTo>
                      <a:lnTo>
                        <a:pt x="1695" y="457"/>
                      </a:lnTo>
                      <a:lnTo>
                        <a:pt x="1695" y="476"/>
                      </a:lnTo>
                      <a:lnTo>
                        <a:pt x="1695" y="514"/>
                      </a:lnTo>
                      <a:lnTo>
                        <a:pt x="1715" y="533"/>
                      </a:lnTo>
                      <a:lnTo>
                        <a:pt x="1734" y="552"/>
                      </a:lnTo>
                      <a:lnTo>
                        <a:pt x="1753" y="571"/>
                      </a:lnTo>
                      <a:lnTo>
                        <a:pt x="1753" y="590"/>
                      </a:lnTo>
                      <a:lnTo>
                        <a:pt x="1753" y="610"/>
                      </a:lnTo>
                      <a:lnTo>
                        <a:pt x="1715" y="686"/>
                      </a:lnTo>
                      <a:lnTo>
                        <a:pt x="1695" y="686"/>
                      </a:lnTo>
                      <a:lnTo>
                        <a:pt x="1695" y="705"/>
                      </a:lnTo>
                      <a:lnTo>
                        <a:pt x="1695" y="743"/>
                      </a:lnTo>
                      <a:lnTo>
                        <a:pt x="1715" y="743"/>
                      </a:lnTo>
                      <a:lnTo>
                        <a:pt x="1695" y="781"/>
                      </a:lnTo>
                      <a:lnTo>
                        <a:pt x="1658" y="781"/>
                      </a:lnTo>
                      <a:lnTo>
                        <a:pt x="1619" y="762"/>
                      </a:lnTo>
                      <a:lnTo>
                        <a:pt x="1600" y="762"/>
                      </a:lnTo>
                      <a:lnTo>
                        <a:pt x="1581" y="781"/>
                      </a:lnTo>
                      <a:lnTo>
                        <a:pt x="1600" y="800"/>
                      </a:lnTo>
                      <a:lnTo>
                        <a:pt x="1600" y="819"/>
                      </a:lnTo>
                      <a:lnTo>
                        <a:pt x="1581" y="857"/>
                      </a:lnTo>
                      <a:lnTo>
                        <a:pt x="1581" y="876"/>
                      </a:lnTo>
                      <a:lnTo>
                        <a:pt x="1600" y="876"/>
                      </a:lnTo>
                      <a:lnTo>
                        <a:pt x="1581" y="876"/>
                      </a:lnTo>
                      <a:lnTo>
                        <a:pt x="1581" y="895"/>
                      </a:lnTo>
                      <a:lnTo>
                        <a:pt x="1581" y="914"/>
                      </a:lnTo>
                      <a:lnTo>
                        <a:pt x="1581" y="933"/>
                      </a:lnTo>
                      <a:lnTo>
                        <a:pt x="1600" y="933"/>
                      </a:lnTo>
                      <a:lnTo>
                        <a:pt x="1619" y="971"/>
                      </a:lnTo>
                      <a:lnTo>
                        <a:pt x="1639" y="991"/>
                      </a:lnTo>
                      <a:lnTo>
                        <a:pt x="1639" y="1009"/>
                      </a:lnTo>
                      <a:lnTo>
                        <a:pt x="1658" y="1009"/>
                      </a:lnTo>
                      <a:lnTo>
                        <a:pt x="1658" y="991"/>
                      </a:lnTo>
                      <a:lnTo>
                        <a:pt x="1677" y="991"/>
                      </a:lnTo>
                      <a:lnTo>
                        <a:pt x="1695" y="991"/>
                      </a:lnTo>
                      <a:lnTo>
                        <a:pt x="1695" y="1009"/>
                      </a:lnTo>
                      <a:lnTo>
                        <a:pt x="1695" y="1028"/>
                      </a:lnTo>
                      <a:lnTo>
                        <a:pt x="1695" y="1047"/>
                      </a:lnTo>
                      <a:lnTo>
                        <a:pt x="1677" y="1123"/>
                      </a:lnTo>
                      <a:lnTo>
                        <a:pt x="1658" y="1143"/>
                      </a:lnTo>
                      <a:lnTo>
                        <a:pt x="1619" y="1123"/>
                      </a:lnTo>
                      <a:lnTo>
                        <a:pt x="1600" y="1123"/>
                      </a:lnTo>
                      <a:lnTo>
                        <a:pt x="1600" y="1143"/>
                      </a:lnTo>
                      <a:lnTo>
                        <a:pt x="1563" y="1238"/>
                      </a:lnTo>
                      <a:lnTo>
                        <a:pt x="1563" y="1257"/>
                      </a:lnTo>
                      <a:lnTo>
                        <a:pt x="1543" y="1276"/>
                      </a:lnTo>
                      <a:lnTo>
                        <a:pt x="1524" y="1314"/>
                      </a:lnTo>
                      <a:lnTo>
                        <a:pt x="1486" y="1352"/>
                      </a:lnTo>
                      <a:lnTo>
                        <a:pt x="1429" y="1390"/>
                      </a:lnTo>
                      <a:lnTo>
                        <a:pt x="1372" y="1390"/>
                      </a:lnTo>
                      <a:lnTo>
                        <a:pt x="1314" y="1390"/>
                      </a:lnTo>
                      <a:lnTo>
                        <a:pt x="1219" y="1409"/>
                      </a:lnTo>
                      <a:lnTo>
                        <a:pt x="1105" y="1409"/>
                      </a:lnTo>
                      <a:lnTo>
                        <a:pt x="1010" y="1409"/>
                      </a:lnTo>
                      <a:lnTo>
                        <a:pt x="915" y="1390"/>
                      </a:lnTo>
                      <a:lnTo>
                        <a:pt x="838" y="1352"/>
                      </a:lnTo>
                      <a:lnTo>
                        <a:pt x="781" y="1295"/>
                      </a:lnTo>
                      <a:lnTo>
                        <a:pt x="743" y="1276"/>
                      </a:lnTo>
                      <a:lnTo>
                        <a:pt x="705" y="1238"/>
                      </a:lnTo>
                      <a:lnTo>
                        <a:pt x="686" y="1219"/>
                      </a:lnTo>
                      <a:lnTo>
                        <a:pt x="686" y="1162"/>
                      </a:lnTo>
                      <a:lnTo>
                        <a:pt x="667" y="1105"/>
                      </a:lnTo>
                      <a:lnTo>
                        <a:pt x="629" y="1067"/>
                      </a:lnTo>
                      <a:lnTo>
                        <a:pt x="572" y="1047"/>
                      </a:lnTo>
                      <a:lnTo>
                        <a:pt x="515" y="1047"/>
                      </a:lnTo>
                      <a:lnTo>
                        <a:pt x="457" y="1067"/>
                      </a:lnTo>
                      <a:lnTo>
                        <a:pt x="400" y="1047"/>
                      </a:lnTo>
                      <a:lnTo>
                        <a:pt x="343" y="1028"/>
                      </a:lnTo>
                      <a:lnTo>
                        <a:pt x="286" y="1009"/>
                      </a:lnTo>
                      <a:lnTo>
                        <a:pt x="248" y="991"/>
                      </a:lnTo>
                      <a:lnTo>
                        <a:pt x="210" y="991"/>
                      </a:lnTo>
                      <a:lnTo>
                        <a:pt x="172" y="991"/>
                      </a:lnTo>
                      <a:lnTo>
                        <a:pt x="115" y="991"/>
                      </a:lnTo>
                      <a:lnTo>
                        <a:pt x="76" y="991"/>
                      </a:lnTo>
                      <a:lnTo>
                        <a:pt x="39" y="991"/>
                      </a:lnTo>
                      <a:lnTo>
                        <a:pt x="19" y="991"/>
                      </a:lnTo>
                      <a:lnTo>
                        <a:pt x="0" y="971"/>
                      </a:lnTo>
                      <a:lnTo>
                        <a:pt x="0" y="952"/>
                      </a:lnTo>
                      <a:lnTo>
                        <a:pt x="19" y="933"/>
                      </a:lnTo>
                      <a:lnTo>
                        <a:pt x="19" y="914"/>
                      </a:lnTo>
                      <a:lnTo>
                        <a:pt x="19" y="895"/>
                      </a:lnTo>
                      <a:lnTo>
                        <a:pt x="19" y="876"/>
                      </a:lnTo>
                      <a:lnTo>
                        <a:pt x="39" y="857"/>
                      </a:lnTo>
                      <a:lnTo>
                        <a:pt x="39" y="819"/>
                      </a:lnTo>
                      <a:lnTo>
                        <a:pt x="58" y="819"/>
                      </a:lnTo>
                      <a:lnTo>
                        <a:pt x="76" y="819"/>
                      </a:lnTo>
                      <a:lnTo>
                        <a:pt x="76" y="800"/>
                      </a:lnTo>
                      <a:lnTo>
                        <a:pt x="76" y="762"/>
                      </a:lnTo>
                      <a:lnTo>
                        <a:pt x="76" y="724"/>
                      </a:lnTo>
                      <a:lnTo>
                        <a:pt x="58" y="724"/>
                      </a:lnTo>
                      <a:lnTo>
                        <a:pt x="39" y="686"/>
                      </a:lnTo>
                      <a:lnTo>
                        <a:pt x="39" y="666"/>
                      </a:lnTo>
                      <a:lnTo>
                        <a:pt x="39" y="647"/>
                      </a:lnTo>
                      <a:lnTo>
                        <a:pt x="58" y="629"/>
                      </a:lnTo>
                      <a:lnTo>
                        <a:pt x="58" y="610"/>
                      </a:lnTo>
                      <a:lnTo>
                        <a:pt x="76" y="610"/>
                      </a:lnTo>
                      <a:lnTo>
                        <a:pt x="95" y="610"/>
                      </a:lnTo>
                      <a:lnTo>
                        <a:pt x="115" y="610"/>
                      </a:lnTo>
                      <a:lnTo>
                        <a:pt x="134" y="571"/>
                      </a:lnTo>
                      <a:lnTo>
                        <a:pt x="172" y="571"/>
                      </a:lnTo>
                      <a:lnTo>
                        <a:pt x="191" y="571"/>
                      </a:lnTo>
                      <a:lnTo>
                        <a:pt x="210" y="552"/>
                      </a:lnTo>
                      <a:lnTo>
                        <a:pt x="229" y="533"/>
                      </a:lnTo>
                      <a:lnTo>
                        <a:pt x="229" y="514"/>
                      </a:lnTo>
                      <a:lnTo>
                        <a:pt x="248" y="514"/>
                      </a:lnTo>
                      <a:lnTo>
                        <a:pt x="248" y="495"/>
                      </a:lnTo>
                      <a:lnTo>
                        <a:pt x="267" y="495"/>
                      </a:lnTo>
                      <a:lnTo>
                        <a:pt x="267" y="514"/>
                      </a:lnTo>
                      <a:lnTo>
                        <a:pt x="286" y="514"/>
                      </a:lnTo>
                      <a:lnTo>
                        <a:pt x="286" y="552"/>
                      </a:lnTo>
                      <a:lnTo>
                        <a:pt x="286" y="571"/>
                      </a:lnTo>
                      <a:lnTo>
                        <a:pt x="305" y="590"/>
                      </a:lnTo>
                      <a:lnTo>
                        <a:pt x="305" y="571"/>
                      </a:lnTo>
                      <a:lnTo>
                        <a:pt x="305" y="552"/>
                      </a:lnTo>
                      <a:lnTo>
                        <a:pt x="305" y="533"/>
                      </a:lnTo>
                      <a:lnTo>
                        <a:pt x="305" y="514"/>
                      </a:lnTo>
                      <a:lnTo>
                        <a:pt x="286" y="495"/>
                      </a:lnTo>
                      <a:lnTo>
                        <a:pt x="286" y="476"/>
                      </a:lnTo>
                      <a:lnTo>
                        <a:pt x="286" y="457"/>
                      </a:lnTo>
                      <a:lnTo>
                        <a:pt x="305" y="419"/>
                      </a:lnTo>
                      <a:lnTo>
                        <a:pt x="305" y="400"/>
                      </a:lnTo>
                      <a:lnTo>
                        <a:pt x="305" y="381"/>
                      </a:lnTo>
                      <a:lnTo>
                        <a:pt x="286" y="362"/>
                      </a:lnTo>
                      <a:lnTo>
                        <a:pt x="286" y="343"/>
                      </a:lnTo>
                      <a:lnTo>
                        <a:pt x="324" y="324"/>
                      </a:lnTo>
                      <a:lnTo>
                        <a:pt x="343" y="324"/>
                      </a:lnTo>
                      <a:lnTo>
                        <a:pt x="324" y="305"/>
                      </a:lnTo>
                      <a:lnTo>
                        <a:pt x="362" y="266"/>
                      </a:lnTo>
                      <a:lnTo>
                        <a:pt x="381" y="229"/>
                      </a:lnTo>
                      <a:lnTo>
                        <a:pt x="381" y="209"/>
                      </a:lnTo>
                      <a:lnTo>
                        <a:pt x="381" y="190"/>
                      </a:lnTo>
                      <a:lnTo>
                        <a:pt x="400" y="171"/>
                      </a:lnTo>
                      <a:lnTo>
                        <a:pt x="400" y="152"/>
                      </a:lnTo>
                      <a:lnTo>
                        <a:pt x="420" y="133"/>
                      </a:lnTo>
                      <a:lnTo>
                        <a:pt x="420" y="114"/>
                      </a:lnTo>
                      <a:lnTo>
                        <a:pt x="420" y="95"/>
                      </a:lnTo>
                      <a:lnTo>
                        <a:pt x="420" y="76"/>
                      </a:lnTo>
                      <a:lnTo>
                        <a:pt x="439" y="57"/>
                      </a:lnTo>
                      <a:lnTo>
                        <a:pt x="420" y="38"/>
                      </a:lnTo>
                      <a:lnTo>
                        <a:pt x="439" y="38"/>
                      </a:lnTo>
                      <a:lnTo>
                        <a:pt x="457" y="38"/>
                      </a:lnTo>
                      <a:lnTo>
                        <a:pt x="476" y="38"/>
                      </a:lnTo>
                      <a:lnTo>
                        <a:pt x="496" y="38"/>
                      </a:lnTo>
                      <a:lnTo>
                        <a:pt x="515" y="38"/>
                      </a:lnTo>
                      <a:lnTo>
                        <a:pt x="534" y="38"/>
                      </a:lnTo>
                      <a:lnTo>
                        <a:pt x="534" y="19"/>
                      </a:lnTo>
                      <a:lnTo>
                        <a:pt x="553" y="19"/>
                      </a:lnTo>
                      <a:lnTo>
                        <a:pt x="572" y="19"/>
                      </a:lnTo>
                      <a:lnTo>
                        <a:pt x="591" y="0"/>
                      </a:lnTo>
                      <a:lnTo>
                        <a:pt x="610" y="0"/>
                      </a:lnTo>
                      <a:lnTo>
                        <a:pt x="629" y="19"/>
                      </a:lnTo>
                      <a:lnTo>
                        <a:pt x="648" y="19"/>
                      </a:lnTo>
                      <a:lnTo>
                        <a:pt x="667" y="38"/>
                      </a:lnTo>
                      <a:lnTo>
                        <a:pt x="667" y="57"/>
                      </a:lnTo>
                      <a:lnTo>
                        <a:pt x="648" y="95"/>
                      </a:lnTo>
                      <a:lnTo>
                        <a:pt x="648" y="152"/>
                      </a:lnTo>
                      <a:lnTo>
                        <a:pt x="629" y="209"/>
                      </a:lnTo>
                      <a:lnTo>
                        <a:pt x="648" y="248"/>
                      </a:lnTo>
                      <a:lnTo>
                        <a:pt x="667" y="248"/>
                      </a:lnTo>
                      <a:lnTo>
                        <a:pt x="686" y="248"/>
                      </a:lnTo>
                      <a:lnTo>
                        <a:pt x="705" y="248"/>
                      </a:lnTo>
                      <a:lnTo>
                        <a:pt x="743" y="229"/>
                      </a:lnTo>
                      <a:lnTo>
                        <a:pt x="801" y="248"/>
                      </a:lnTo>
                      <a:lnTo>
                        <a:pt x="857" y="248"/>
                      </a:lnTo>
                      <a:lnTo>
                        <a:pt x="896" y="266"/>
                      </a:lnTo>
                      <a:lnTo>
                        <a:pt x="953" y="266"/>
                      </a:lnTo>
                      <a:lnTo>
                        <a:pt x="991" y="285"/>
                      </a:lnTo>
                      <a:lnTo>
                        <a:pt x="1048" y="305"/>
                      </a:lnTo>
                      <a:lnTo>
                        <a:pt x="1086" y="343"/>
                      </a:lnTo>
                      <a:lnTo>
                        <a:pt x="1105" y="381"/>
                      </a:lnTo>
                      <a:lnTo>
                        <a:pt x="1124" y="400"/>
                      </a:lnTo>
                      <a:lnTo>
                        <a:pt x="1143" y="400"/>
                      </a:lnTo>
                      <a:lnTo>
                        <a:pt x="1182" y="381"/>
                      </a:lnTo>
                      <a:lnTo>
                        <a:pt x="1200" y="381"/>
                      </a:lnTo>
                      <a:lnTo>
                        <a:pt x="1219" y="381"/>
                      </a:lnTo>
                      <a:lnTo>
                        <a:pt x="1238" y="400"/>
                      </a:lnTo>
                      <a:lnTo>
                        <a:pt x="1258" y="400"/>
                      </a:lnTo>
                      <a:lnTo>
                        <a:pt x="1277" y="419"/>
                      </a:lnTo>
                      <a:lnTo>
                        <a:pt x="1314" y="419"/>
                      </a:lnTo>
                      <a:lnTo>
                        <a:pt x="1391" y="419"/>
                      </a:lnTo>
                      <a:lnTo>
                        <a:pt x="1448" y="400"/>
                      </a:lnTo>
                      <a:lnTo>
                        <a:pt x="1486" y="343"/>
                      </a:lnTo>
                      <a:lnTo>
                        <a:pt x="1524" y="305"/>
                      </a:lnTo>
                      <a:lnTo>
                        <a:pt x="1543" y="229"/>
                      </a:lnTo>
                      <a:lnTo>
                        <a:pt x="1581" y="171"/>
                      </a:lnTo>
                      <a:lnTo>
                        <a:pt x="1600" y="114"/>
                      </a:lnTo>
                      <a:lnTo>
                        <a:pt x="1619" y="114"/>
                      </a:lnTo>
                      <a:lnTo>
                        <a:pt x="1619" y="95"/>
                      </a:lnTo>
                      <a:lnTo>
                        <a:pt x="1639" y="95"/>
                      </a:lnTo>
                      <a:lnTo>
                        <a:pt x="1658" y="114"/>
                      </a:lnTo>
                      <a:lnTo>
                        <a:pt x="1677" y="114"/>
                      </a:lnTo>
                      <a:lnTo>
                        <a:pt x="1677" y="133"/>
                      </a:lnTo>
                      <a:lnTo>
                        <a:pt x="1695" y="133"/>
                      </a:lnTo>
                      <a:lnTo>
                        <a:pt x="1695" y="152"/>
                      </a:lnTo>
                      <a:lnTo>
                        <a:pt x="1715" y="171"/>
                      </a:lnTo>
                      <a:lnTo>
                        <a:pt x="1715" y="190"/>
                      </a:lnTo>
                      <a:lnTo>
                        <a:pt x="1715" y="209"/>
                      </a:lnTo>
                      <a:lnTo>
                        <a:pt x="1734" y="229"/>
                      </a:lnTo>
                      <a:lnTo>
                        <a:pt x="1734" y="248"/>
                      </a:lnTo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6" name="Freeform 19">
                  <a:extLst>
                    <a:ext uri="{FF2B5EF4-FFF2-40B4-BE49-F238E27FC236}">
                      <a16:creationId xmlns:a16="http://schemas.microsoft.com/office/drawing/2014/main" id="{205F581D-C20D-FA40-A718-060415F83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3525" y="4297363"/>
                  <a:ext cx="404813" cy="750887"/>
                </a:xfrm>
                <a:custGeom>
                  <a:avLst/>
                  <a:gdLst>
                    <a:gd name="T0" fmla="*/ 2147483646 w 2249"/>
                    <a:gd name="T1" fmla="*/ 2147483646 h 4173"/>
                    <a:gd name="T2" fmla="*/ 2147483646 w 2249"/>
                    <a:gd name="T3" fmla="*/ 2147483646 h 4173"/>
                    <a:gd name="T4" fmla="*/ 2147483646 w 2249"/>
                    <a:gd name="T5" fmla="*/ 2147483646 h 4173"/>
                    <a:gd name="T6" fmla="*/ 2147483646 w 2249"/>
                    <a:gd name="T7" fmla="*/ 2147483646 h 4173"/>
                    <a:gd name="T8" fmla="*/ 2147483646 w 2249"/>
                    <a:gd name="T9" fmla="*/ 2147483646 h 4173"/>
                    <a:gd name="T10" fmla="*/ 2147483646 w 2249"/>
                    <a:gd name="T11" fmla="*/ 2147483646 h 4173"/>
                    <a:gd name="T12" fmla="*/ 2147483646 w 2249"/>
                    <a:gd name="T13" fmla="*/ 2147483646 h 4173"/>
                    <a:gd name="T14" fmla="*/ 2147483646 w 2249"/>
                    <a:gd name="T15" fmla="*/ 2147483646 h 4173"/>
                    <a:gd name="T16" fmla="*/ 2147483646 w 2249"/>
                    <a:gd name="T17" fmla="*/ 2147483646 h 4173"/>
                    <a:gd name="T18" fmla="*/ 2147483646 w 2249"/>
                    <a:gd name="T19" fmla="*/ 2147483646 h 4173"/>
                    <a:gd name="T20" fmla="*/ 2147483646 w 2249"/>
                    <a:gd name="T21" fmla="*/ 2147483646 h 4173"/>
                    <a:gd name="T22" fmla="*/ 2147483646 w 2249"/>
                    <a:gd name="T23" fmla="*/ 2147483646 h 4173"/>
                    <a:gd name="T24" fmla="*/ 2147483646 w 2249"/>
                    <a:gd name="T25" fmla="*/ 2147483646 h 4173"/>
                    <a:gd name="T26" fmla="*/ 2147483646 w 2249"/>
                    <a:gd name="T27" fmla="*/ 2147483646 h 4173"/>
                    <a:gd name="T28" fmla="*/ 2147483646 w 2249"/>
                    <a:gd name="T29" fmla="*/ 2147483646 h 4173"/>
                    <a:gd name="T30" fmla="*/ 2147483646 w 2249"/>
                    <a:gd name="T31" fmla="*/ 2147483646 h 4173"/>
                    <a:gd name="T32" fmla="*/ 2147483646 w 2249"/>
                    <a:gd name="T33" fmla="*/ 2147483646 h 4173"/>
                    <a:gd name="T34" fmla="*/ 2147483646 w 2249"/>
                    <a:gd name="T35" fmla="*/ 2147483646 h 4173"/>
                    <a:gd name="T36" fmla="*/ 2147483646 w 2249"/>
                    <a:gd name="T37" fmla="*/ 2147483646 h 4173"/>
                    <a:gd name="T38" fmla="*/ 2147483646 w 2249"/>
                    <a:gd name="T39" fmla="*/ 2147483646 h 4173"/>
                    <a:gd name="T40" fmla="*/ 2147483646 w 2249"/>
                    <a:gd name="T41" fmla="*/ 2147483646 h 4173"/>
                    <a:gd name="T42" fmla="*/ 2147483646 w 2249"/>
                    <a:gd name="T43" fmla="*/ 2147483646 h 4173"/>
                    <a:gd name="T44" fmla="*/ 2147483646 w 2249"/>
                    <a:gd name="T45" fmla="*/ 2147483646 h 4173"/>
                    <a:gd name="T46" fmla="*/ 2147483646 w 2249"/>
                    <a:gd name="T47" fmla="*/ 2147483646 h 4173"/>
                    <a:gd name="T48" fmla="*/ 2147483646 w 2249"/>
                    <a:gd name="T49" fmla="*/ 2147483646 h 4173"/>
                    <a:gd name="T50" fmla="*/ 2147483646 w 2249"/>
                    <a:gd name="T51" fmla="*/ 2147483646 h 4173"/>
                    <a:gd name="T52" fmla="*/ 2147483646 w 2249"/>
                    <a:gd name="T53" fmla="*/ 2147483646 h 4173"/>
                    <a:gd name="T54" fmla="*/ 2147483646 w 2249"/>
                    <a:gd name="T55" fmla="*/ 2147483646 h 4173"/>
                    <a:gd name="T56" fmla="*/ 2147483646 w 2249"/>
                    <a:gd name="T57" fmla="*/ 2147483646 h 4173"/>
                    <a:gd name="T58" fmla="*/ 2147483646 w 2249"/>
                    <a:gd name="T59" fmla="*/ 2147483646 h 4173"/>
                    <a:gd name="T60" fmla="*/ 2147483646 w 2249"/>
                    <a:gd name="T61" fmla="*/ 2147483646 h 4173"/>
                    <a:gd name="T62" fmla="*/ 2147483646 w 2249"/>
                    <a:gd name="T63" fmla="*/ 2147483646 h 4173"/>
                    <a:gd name="T64" fmla="*/ 2147483646 w 2249"/>
                    <a:gd name="T65" fmla="*/ 2147483646 h 4173"/>
                    <a:gd name="T66" fmla="*/ 2147483646 w 2249"/>
                    <a:gd name="T67" fmla="*/ 2147483646 h 4173"/>
                    <a:gd name="T68" fmla="*/ 2147483646 w 2249"/>
                    <a:gd name="T69" fmla="*/ 2147483646 h 4173"/>
                    <a:gd name="T70" fmla="*/ 2147483646 w 2249"/>
                    <a:gd name="T71" fmla="*/ 2147483646 h 4173"/>
                    <a:gd name="T72" fmla="*/ 2147483646 w 2249"/>
                    <a:gd name="T73" fmla="*/ 2147483646 h 4173"/>
                    <a:gd name="T74" fmla="*/ 2147483646 w 2249"/>
                    <a:gd name="T75" fmla="*/ 2147483646 h 4173"/>
                    <a:gd name="T76" fmla="*/ 2147483646 w 2249"/>
                    <a:gd name="T77" fmla="*/ 2147483646 h 4173"/>
                    <a:gd name="T78" fmla="*/ 2147483646 w 2249"/>
                    <a:gd name="T79" fmla="*/ 2147483646 h 4173"/>
                    <a:gd name="T80" fmla="*/ 2147483646 w 2249"/>
                    <a:gd name="T81" fmla="*/ 2147483646 h 4173"/>
                    <a:gd name="T82" fmla="*/ 2147483646 w 2249"/>
                    <a:gd name="T83" fmla="*/ 2147483646 h 4173"/>
                    <a:gd name="T84" fmla="*/ 2147483646 w 2249"/>
                    <a:gd name="T85" fmla="*/ 2147483646 h 4173"/>
                    <a:gd name="T86" fmla="*/ 2147483646 w 2249"/>
                    <a:gd name="T87" fmla="*/ 2147483646 h 4173"/>
                    <a:gd name="T88" fmla="*/ 2147483646 w 2249"/>
                    <a:gd name="T89" fmla="*/ 2147483646 h 4173"/>
                    <a:gd name="T90" fmla="*/ 2147483646 w 2249"/>
                    <a:gd name="T91" fmla="*/ 2147483646 h 4173"/>
                    <a:gd name="T92" fmla="*/ 2147483646 w 2249"/>
                    <a:gd name="T93" fmla="*/ 2147483646 h 4173"/>
                    <a:gd name="T94" fmla="*/ 2147483646 w 2249"/>
                    <a:gd name="T95" fmla="*/ 2147483646 h 4173"/>
                    <a:gd name="T96" fmla="*/ 2147483646 w 2249"/>
                    <a:gd name="T97" fmla="*/ 2147483646 h 4173"/>
                    <a:gd name="T98" fmla="*/ 2147483646 w 2249"/>
                    <a:gd name="T99" fmla="*/ 2147483646 h 4173"/>
                    <a:gd name="T100" fmla="*/ 2147483646 w 2249"/>
                    <a:gd name="T101" fmla="*/ 2147483646 h 4173"/>
                    <a:gd name="T102" fmla="*/ 2147483646 w 2249"/>
                    <a:gd name="T103" fmla="*/ 2147483646 h 4173"/>
                    <a:gd name="T104" fmla="*/ 2147483646 w 2249"/>
                    <a:gd name="T105" fmla="*/ 2147483646 h 4173"/>
                    <a:gd name="T106" fmla="*/ 2147483646 w 2249"/>
                    <a:gd name="T107" fmla="*/ 2147483646 h 4173"/>
                    <a:gd name="T108" fmla="*/ 2147483646 w 2249"/>
                    <a:gd name="T109" fmla="*/ 2147483646 h 4173"/>
                    <a:gd name="T110" fmla="*/ 2147483646 w 2249"/>
                    <a:gd name="T111" fmla="*/ 2147483646 h 4173"/>
                    <a:gd name="T112" fmla="*/ 2147483646 w 2249"/>
                    <a:gd name="T113" fmla="*/ 2147483646 h 4173"/>
                    <a:gd name="T114" fmla="*/ 2147483646 w 2249"/>
                    <a:gd name="T115" fmla="*/ 2147483646 h 4173"/>
                    <a:gd name="T116" fmla="*/ 2147483646 w 2249"/>
                    <a:gd name="T117" fmla="*/ 2147483646 h 4173"/>
                    <a:gd name="T118" fmla="*/ 2147483646 w 2249"/>
                    <a:gd name="T119" fmla="*/ 2147483646 h 417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249" h="4173">
                      <a:moveTo>
                        <a:pt x="2152" y="1886"/>
                      </a:moveTo>
                      <a:lnTo>
                        <a:pt x="2172" y="1886"/>
                      </a:lnTo>
                      <a:lnTo>
                        <a:pt x="2172" y="1905"/>
                      </a:lnTo>
                      <a:lnTo>
                        <a:pt x="2191" y="1924"/>
                      </a:lnTo>
                      <a:lnTo>
                        <a:pt x="2191" y="1981"/>
                      </a:lnTo>
                      <a:lnTo>
                        <a:pt x="2172" y="2001"/>
                      </a:lnTo>
                      <a:lnTo>
                        <a:pt x="2152" y="2019"/>
                      </a:lnTo>
                      <a:lnTo>
                        <a:pt x="2133" y="2019"/>
                      </a:lnTo>
                      <a:lnTo>
                        <a:pt x="2076" y="2038"/>
                      </a:lnTo>
                      <a:lnTo>
                        <a:pt x="2057" y="2038"/>
                      </a:lnTo>
                      <a:lnTo>
                        <a:pt x="2057" y="2057"/>
                      </a:lnTo>
                      <a:lnTo>
                        <a:pt x="2038" y="2077"/>
                      </a:lnTo>
                      <a:lnTo>
                        <a:pt x="2019" y="2057"/>
                      </a:lnTo>
                      <a:lnTo>
                        <a:pt x="2000" y="2038"/>
                      </a:lnTo>
                      <a:lnTo>
                        <a:pt x="1981" y="2019"/>
                      </a:lnTo>
                      <a:lnTo>
                        <a:pt x="1962" y="2019"/>
                      </a:lnTo>
                      <a:lnTo>
                        <a:pt x="1943" y="2038"/>
                      </a:lnTo>
                      <a:lnTo>
                        <a:pt x="1924" y="2077"/>
                      </a:lnTo>
                      <a:lnTo>
                        <a:pt x="1924" y="2096"/>
                      </a:lnTo>
                      <a:lnTo>
                        <a:pt x="1905" y="2133"/>
                      </a:lnTo>
                      <a:lnTo>
                        <a:pt x="1886" y="2153"/>
                      </a:lnTo>
                      <a:lnTo>
                        <a:pt x="1867" y="2172"/>
                      </a:lnTo>
                      <a:lnTo>
                        <a:pt x="1867" y="2191"/>
                      </a:lnTo>
                      <a:lnTo>
                        <a:pt x="1867" y="2229"/>
                      </a:lnTo>
                      <a:lnTo>
                        <a:pt x="1905" y="2267"/>
                      </a:lnTo>
                      <a:lnTo>
                        <a:pt x="1924" y="2286"/>
                      </a:lnTo>
                      <a:lnTo>
                        <a:pt x="1905" y="2343"/>
                      </a:lnTo>
                      <a:lnTo>
                        <a:pt x="1905" y="2362"/>
                      </a:lnTo>
                      <a:lnTo>
                        <a:pt x="1924" y="2400"/>
                      </a:lnTo>
                      <a:lnTo>
                        <a:pt x="1943" y="2419"/>
                      </a:lnTo>
                      <a:lnTo>
                        <a:pt x="1886" y="2438"/>
                      </a:lnTo>
                      <a:lnTo>
                        <a:pt x="1867" y="2477"/>
                      </a:lnTo>
                      <a:lnTo>
                        <a:pt x="1847" y="2496"/>
                      </a:lnTo>
                      <a:lnTo>
                        <a:pt x="1847" y="2534"/>
                      </a:lnTo>
                      <a:lnTo>
                        <a:pt x="1847" y="2553"/>
                      </a:lnTo>
                      <a:lnTo>
                        <a:pt x="1867" y="2553"/>
                      </a:lnTo>
                      <a:lnTo>
                        <a:pt x="1867" y="2572"/>
                      </a:lnTo>
                      <a:lnTo>
                        <a:pt x="1847" y="2610"/>
                      </a:lnTo>
                      <a:lnTo>
                        <a:pt x="1847" y="2629"/>
                      </a:lnTo>
                      <a:lnTo>
                        <a:pt x="1867" y="2667"/>
                      </a:lnTo>
                      <a:lnTo>
                        <a:pt x="1867" y="2686"/>
                      </a:lnTo>
                      <a:lnTo>
                        <a:pt x="1886" y="2839"/>
                      </a:lnTo>
                      <a:lnTo>
                        <a:pt x="1867" y="2877"/>
                      </a:lnTo>
                      <a:lnTo>
                        <a:pt x="1847" y="2953"/>
                      </a:lnTo>
                      <a:lnTo>
                        <a:pt x="1847" y="2991"/>
                      </a:lnTo>
                      <a:lnTo>
                        <a:pt x="1867" y="3048"/>
                      </a:lnTo>
                      <a:lnTo>
                        <a:pt x="1886" y="3086"/>
                      </a:lnTo>
                      <a:lnTo>
                        <a:pt x="1924" y="3105"/>
                      </a:lnTo>
                      <a:lnTo>
                        <a:pt x="1962" y="3124"/>
                      </a:lnTo>
                      <a:lnTo>
                        <a:pt x="2076" y="3143"/>
                      </a:lnTo>
                      <a:lnTo>
                        <a:pt x="2152" y="3181"/>
                      </a:lnTo>
                      <a:lnTo>
                        <a:pt x="2172" y="3181"/>
                      </a:lnTo>
                      <a:lnTo>
                        <a:pt x="2172" y="3200"/>
                      </a:lnTo>
                      <a:lnTo>
                        <a:pt x="2172" y="3220"/>
                      </a:lnTo>
                      <a:lnTo>
                        <a:pt x="2172" y="3239"/>
                      </a:lnTo>
                      <a:lnTo>
                        <a:pt x="2172" y="3257"/>
                      </a:lnTo>
                      <a:lnTo>
                        <a:pt x="2172" y="3276"/>
                      </a:lnTo>
                      <a:lnTo>
                        <a:pt x="2172" y="3296"/>
                      </a:lnTo>
                      <a:lnTo>
                        <a:pt x="2172" y="3315"/>
                      </a:lnTo>
                      <a:lnTo>
                        <a:pt x="2172" y="3334"/>
                      </a:lnTo>
                      <a:lnTo>
                        <a:pt x="2133" y="3334"/>
                      </a:lnTo>
                      <a:lnTo>
                        <a:pt x="2114" y="3334"/>
                      </a:lnTo>
                      <a:lnTo>
                        <a:pt x="2076" y="3353"/>
                      </a:lnTo>
                      <a:lnTo>
                        <a:pt x="2057" y="3353"/>
                      </a:lnTo>
                      <a:lnTo>
                        <a:pt x="2038" y="3353"/>
                      </a:lnTo>
                      <a:lnTo>
                        <a:pt x="2038" y="3391"/>
                      </a:lnTo>
                      <a:lnTo>
                        <a:pt x="2038" y="3410"/>
                      </a:lnTo>
                      <a:lnTo>
                        <a:pt x="2019" y="3429"/>
                      </a:lnTo>
                      <a:lnTo>
                        <a:pt x="2019" y="3448"/>
                      </a:lnTo>
                      <a:lnTo>
                        <a:pt x="2019" y="3467"/>
                      </a:lnTo>
                      <a:lnTo>
                        <a:pt x="2019" y="3486"/>
                      </a:lnTo>
                      <a:lnTo>
                        <a:pt x="2000" y="3486"/>
                      </a:lnTo>
                      <a:lnTo>
                        <a:pt x="2019" y="3505"/>
                      </a:lnTo>
                      <a:lnTo>
                        <a:pt x="2038" y="3505"/>
                      </a:lnTo>
                      <a:lnTo>
                        <a:pt x="2057" y="3505"/>
                      </a:lnTo>
                      <a:lnTo>
                        <a:pt x="2076" y="3505"/>
                      </a:lnTo>
                      <a:lnTo>
                        <a:pt x="2096" y="3524"/>
                      </a:lnTo>
                      <a:lnTo>
                        <a:pt x="2096" y="3543"/>
                      </a:lnTo>
                      <a:lnTo>
                        <a:pt x="2096" y="3562"/>
                      </a:lnTo>
                      <a:lnTo>
                        <a:pt x="2076" y="3581"/>
                      </a:lnTo>
                      <a:lnTo>
                        <a:pt x="2076" y="3601"/>
                      </a:lnTo>
                      <a:lnTo>
                        <a:pt x="2096" y="3601"/>
                      </a:lnTo>
                      <a:lnTo>
                        <a:pt x="2114" y="3601"/>
                      </a:lnTo>
                      <a:lnTo>
                        <a:pt x="2133" y="3601"/>
                      </a:lnTo>
                      <a:lnTo>
                        <a:pt x="2133" y="3620"/>
                      </a:lnTo>
                      <a:lnTo>
                        <a:pt x="2152" y="3620"/>
                      </a:lnTo>
                      <a:lnTo>
                        <a:pt x="2152" y="3638"/>
                      </a:lnTo>
                      <a:lnTo>
                        <a:pt x="2191" y="3657"/>
                      </a:lnTo>
                      <a:lnTo>
                        <a:pt x="2210" y="3677"/>
                      </a:lnTo>
                      <a:lnTo>
                        <a:pt x="2210" y="3753"/>
                      </a:lnTo>
                      <a:lnTo>
                        <a:pt x="2210" y="3772"/>
                      </a:lnTo>
                      <a:lnTo>
                        <a:pt x="2191" y="3772"/>
                      </a:lnTo>
                      <a:lnTo>
                        <a:pt x="2172" y="3791"/>
                      </a:lnTo>
                      <a:lnTo>
                        <a:pt x="2152" y="3791"/>
                      </a:lnTo>
                      <a:lnTo>
                        <a:pt x="2133" y="3810"/>
                      </a:lnTo>
                      <a:lnTo>
                        <a:pt x="2114" y="3829"/>
                      </a:lnTo>
                      <a:lnTo>
                        <a:pt x="2114" y="3848"/>
                      </a:lnTo>
                      <a:lnTo>
                        <a:pt x="2114" y="3867"/>
                      </a:lnTo>
                      <a:lnTo>
                        <a:pt x="2133" y="3867"/>
                      </a:lnTo>
                      <a:lnTo>
                        <a:pt x="2152" y="3867"/>
                      </a:lnTo>
                      <a:lnTo>
                        <a:pt x="2172" y="3867"/>
                      </a:lnTo>
                      <a:lnTo>
                        <a:pt x="2172" y="3886"/>
                      </a:lnTo>
                      <a:lnTo>
                        <a:pt x="2172" y="3905"/>
                      </a:lnTo>
                      <a:lnTo>
                        <a:pt x="2172" y="3924"/>
                      </a:lnTo>
                      <a:lnTo>
                        <a:pt x="2191" y="3943"/>
                      </a:lnTo>
                      <a:lnTo>
                        <a:pt x="2210" y="3962"/>
                      </a:lnTo>
                      <a:lnTo>
                        <a:pt x="2248" y="4038"/>
                      </a:lnTo>
                      <a:lnTo>
                        <a:pt x="2248" y="4058"/>
                      </a:lnTo>
                      <a:lnTo>
                        <a:pt x="2248" y="4077"/>
                      </a:lnTo>
                      <a:lnTo>
                        <a:pt x="2172" y="4172"/>
                      </a:lnTo>
                      <a:lnTo>
                        <a:pt x="2133" y="4114"/>
                      </a:lnTo>
                      <a:lnTo>
                        <a:pt x="2000" y="4077"/>
                      </a:lnTo>
                      <a:lnTo>
                        <a:pt x="1905" y="4077"/>
                      </a:lnTo>
                      <a:lnTo>
                        <a:pt x="1886" y="4077"/>
                      </a:lnTo>
                      <a:lnTo>
                        <a:pt x="1867" y="4058"/>
                      </a:lnTo>
                      <a:lnTo>
                        <a:pt x="1847" y="4058"/>
                      </a:lnTo>
                      <a:lnTo>
                        <a:pt x="1829" y="4019"/>
                      </a:lnTo>
                      <a:lnTo>
                        <a:pt x="1829" y="4000"/>
                      </a:lnTo>
                      <a:lnTo>
                        <a:pt x="1810" y="3982"/>
                      </a:lnTo>
                      <a:lnTo>
                        <a:pt x="1810" y="3962"/>
                      </a:lnTo>
                      <a:lnTo>
                        <a:pt x="1791" y="3962"/>
                      </a:lnTo>
                      <a:lnTo>
                        <a:pt x="1771" y="3943"/>
                      </a:lnTo>
                      <a:lnTo>
                        <a:pt x="1752" y="3943"/>
                      </a:lnTo>
                      <a:lnTo>
                        <a:pt x="1752" y="3924"/>
                      </a:lnTo>
                      <a:lnTo>
                        <a:pt x="1752" y="3905"/>
                      </a:lnTo>
                      <a:lnTo>
                        <a:pt x="1752" y="3886"/>
                      </a:lnTo>
                      <a:lnTo>
                        <a:pt x="1733" y="3867"/>
                      </a:lnTo>
                      <a:lnTo>
                        <a:pt x="1715" y="3829"/>
                      </a:lnTo>
                      <a:lnTo>
                        <a:pt x="1695" y="3829"/>
                      </a:lnTo>
                      <a:lnTo>
                        <a:pt x="1676" y="3810"/>
                      </a:lnTo>
                      <a:lnTo>
                        <a:pt x="1657" y="3810"/>
                      </a:lnTo>
                      <a:lnTo>
                        <a:pt x="1619" y="3810"/>
                      </a:lnTo>
                      <a:lnTo>
                        <a:pt x="1600" y="3829"/>
                      </a:lnTo>
                      <a:lnTo>
                        <a:pt x="1543" y="3867"/>
                      </a:lnTo>
                      <a:lnTo>
                        <a:pt x="1524" y="3867"/>
                      </a:lnTo>
                      <a:lnTo>
                        <a:pt x="1505" y="3867"/>
                      </a:lnTo>
                      <a:lnTo>
                        <a:pt x="1486" y="3867"/>
                      </a:lnTo>
                      <a:lnTo>
                        <a:pt x="1486" y="3848"/>
                      </a:lnTo>
                      <a:lnTo>
                        <a:pt x="1467" y="3848"/>
                      </a:lnTo>
                      <a:lnTo>
                        <a:pt x="1448" y="3848"/>
                      </a:lnTo>
                      <a:lnTo>
                        <a:pt x="1371" y="3829"/>
                      </a:lnTo>
                      <a:lnTo>
                        <a:pt x="1353" y="3810"/>
                      </a:lnTo>
                      <a:lnTo>
                        <a:pt x="1334" y="3810"/>
                      </a:lnTo>
                      <a:lnTo>
                        <a:pt x="1334" y="3791"/>
                      </a:lnTo>
                      <a:lnTo>
                        <a:pt x="1314" y="3734"/>
                      </a:lnTo>
                      <a:lnTo>
                        <a:pt x="1295" y="3715"/>
                      </a:lnTo>
                      <a:lnTo>
                        <a:pt x="1276" y="3715"/>
                      </a:lnTo>
                      <a:lnTo>
                        <a:pt x="1276" y="3734"/>
                      </a:lnTo>
                      <a:lnTo>
                        <a:pt x="1257" y="3753"/>
                      </a:lnTo>
                      <a:lnTo>
                        <a:pt x="1257" y="3772"/>
                      </a:lnTo>
                      <a:lnTo>
                        <a:pt x="1238" y="3772"/>
                      </a:lnTo>
                      <a:lnTo>
                        <a:pt x="1219" y="3772"/>
                      </a:lnTo>
                      <a:lnTo>
                        <a:pt x="1200" y="3772"/>
                      </a:lnTo>
                      <a:lnTo>
                        <a:pt x="1143" y="3810"/>
                      </a:lnTo>
                      <a:lnTo>
                        <a:pt x="1124" y="3810"/>
                      </a:lnTo>
                      <a:lnTo>
                        <a:pt x="1105" y="3810"/>
                      </a:lnTo>
                      <a:lnTo>
                        <a:pt x="1105" y="3791"/>
                      </a:lnTo>
                      <a:lnTo>
                        <a:pt x="1124" y="3772"/>
                      </a:lnTo>
                      <a:lnTo>
                        <a:pt x="1143" y="3753"/>
                      </a:lnTo>
                      <a:lnTo>
                        <a:pt x="1162" y="3734"/>
                      </a:lnTo>
                      <a:lnTo>
                        <a:pt x="1181" y="3696"/>
                      </a:lnTo>
                      <a:lnTo>
                        <a:pt x="1181" y="3677"/>
                      </a:lnTo>
                      <a:lnTo>
                        <a:pt x="1219" y="3677"/>
                      </a:lnTo>
                      <a:lnTo>
                        <a:pt x="1219" y="3657"/>
                      </a:lnTo>
                      <a:lnTo>
                        <a:pt x="1200" y="3657"/>
                      </a:lnTo>
                      <a:lnTo>
                        <a:pt x="1162" y="3657"/>
                      </a:lnTo>
                      <a:lnTo>
                        <a:pt x="1143" y="3657"/>
                      </a:lnTo>
                      <a:lnTo>
                        <a:pt x="1124" y="3657"/>
                      </a:lnTo>
                      <a:lnTo>
                        <a:pt x="1124" y="3638"/>
                      </a:lnTo>
                      <a:lnTo>
                        <a:pt x="1105" y="3562"/>
                      </a:lnTo>
                      <a:lnTo>
                        <a:pt x="1086" y="3543"/>
                      </a:lnTo>
                      <a:lnTo>
                        <a:pt x="1067" y="3505"/>
                      </a:lnTo>
                      <a:lnTo>
                        <a:pt x="1067" y="3486"/>
                      </a:lnTo>
                      <a:lnTo>
                        <a:pt x="1086" y="3448"/>
                      </a:lnTo>
                      <a:lnTo>
                        <a:pt x="1086" y="3429"/>
                      </a:lnTo>
                      <a:lnTo>
                        <a:pt x="1086" y="3353"/>
                      </a:lnTo>
                      <a:lnTo>
                        <a:pt x="1086" y="3334"/>
                      </a:lnTo>
                      <a:lnTo>
                        <a:pt x="1105" y="3315"/>
                      </a:lnTo>
                      <a:lnTo>
                        <a:pt x="1181" y="3276"/>
                      </a:lnTo>
                      <a:lnTo>
                        <a:pt x="1200" y="3257"/>
                      </a:lnTo>
                      <a:lnTo>
                        <a:pt x="1219" y="3257"/>
                      </a:lnTo>
                      <a:lnTo>
                        <a:pt x="1219" y="3239"/>
                      </a:lnTo>
                      <a:lnTo>
                        <a:pt x="1219" y="3200"/>
                      </a:lnTo>
                      <a:lnTo>
                        <a:pt x="1219" y="3181"/>
                      </a:lnTo>
                      <a:lnTo>
                        <a:pt x="1200" y="3124"/>
                      </a:lnTo>
                      <a:lnTo>
                        <a:pt x="1200" y="3105"/>
                      </a:lnTo>
                      <a:lnTo>
                        <a:pt x="1219" y="3086"/>
                      </a:lnTo>
                      <a:lnTo>
                        <a:pt x="1257" y="3010"/>
                      </a:lnTo>
                      <a:lnTo>
                        <a:pt x="1276" y="3010"/>
                      </a:lnTo>
                      <a:lnTo>
                        <a:pt x="1295" y="3010"/>
                      </a:lnTo>
                      <a:lnTo>
                        <a:pt x="1314" y="3010"/>
                      </a:lnTo>
                      <a:lnTo>
                        <a:pt x="1314" y="3048"/>
                      </a:lnTo>
                      <a:lnTo>
                        <a:pt x="1334" y="3067"/>
                      </a:lnTo>
                      <a:lnTo>
                        <a:pt x="1353" y="3086"/>
                      </a:lnTo>
                      <a:lnTo>
                        <a:pt x="1371" y="3086"/>
                      </a:lnTo>
                      <a:lnTo>
                        <a:pt x="1353" y="3029"/>
                      </a:lnTo>
                      <a:lnTo>
                        <a:pt x="1353" y="3010"/>
                      </a:lnTo>
                      <a:lnTo>
                        <a:pt x="1353" y="2972"/>
                      </a:lnTo>
                      <a:lnTo>
                        <a:pt x="1353" y="2895"/>
                      </a:lnTo>
                      <a:lnTo>
                        <a:pt x="1353" y="2877"/>
                      </a:lnTo>
                      <a:lnTo>
                        <a:pt x="1334" y="2877"/>
                      </a:lnTo>
                      <a:lnTo>
                        <a:pt x="1295" y="2839"/>
                      </a:lnTo>
                      <a:lnTo>
                        <a:pt x="1276" y="2819"/>
                      </a:lnTo>
                      <a:lnTo>
                        <a:pt x="1276" y="2781"/>
                      </a:lnTo>
                      <a:lnTo>
                        <a:pt x="1276" y="2763"/>
                      </a:lnTo>
                      <a:lnTo>
                        <a:pt x="1257" y="2705"/>
                      </a:lnTo>
                      <a:lnTo>
                        <a:pt x="1257" y="2686"/>
                      </a:lnTo>
                      <a:lnTo>
                        <a:pt x="1257" y="2667"/>
                      </a:lnTo>
                      <a:lnTo>
                        <a:pt x="1257" y="2648"/>
                      </a:lnTo>
                      <a:lnTo>
                        <a:pt x="1295" y="2648"/>
                      </a:lnTo>
                      <a:lnTo>
                        <a:pt x="1295" y="2629"/>
                      </a:lnTo>
                      <a:lnTo>
                        <a:pt x="1295" y="2610"/>
                      </a:lnTo>
                      <a:lnTo>
                        <a:pt x="1276" y="2591"/>
                      </a:lnTo>
                      <a:lnTo>
                        <a:pt x="1257" y="2572"/>
                      </a:lnTo>
                      <a:lnTo>
                        <a:pt x="1257" y="2534"/>
                      </a:lnTo>
                      <a:lnTo>
                        <a:pt x="1276" y="2496"/>
                      </a:lnTo>
                      <a:lnTo>
                        <a:pt x="1276" y="2458"/>
                      </a:lnTo>
                      <a:lnTo>
                        <a:pt x="1295" y="2438"/>
                      </a:lnTo>
                      <a:lnTo>
                        <a:pt x="1314" y="2419"/>
                      </a:lnTo>
                      <a:lnTo>
                        <a:pt x="1353" y="2419"/>
                      </a:lnTo>
                      <a:lnTo>
                        <a:pt x="1390" y="2438"/>
                      </a:lnTo>
                      <a:lnTo>
                        <a:pt x="1410" y="2438"/>
                      </a:lnTo>
                      <a:lnTo>
                        <a:pt x="1429" y="2458"/>
                      </a:lnTo>
                      <a:lnTo>
                        <a:pt x="1448" y="2477"/>
                      </a:lnTo>
                      <a:lnTo>
                        <a:pt x="1467" y="2477"/>
                      </a:lnTo>
                      <a:lnTo>
                        <a:pt x="1505" y="2496"/>
                      </a:lnTo>
                      <a:lnTo>
                        <a:pt x="1505" y="2514"/>
                      </a:lnTo>
                      <a:lnTo>
                        <a:pt x="1524" y="2496"/>
                      </a:lnTo>
                      <a:lnTo>
                        <a:pt x="1524" y="2477"/>
                      </a:lnTo>
                      <a:lnTo>
                        <a:pt x="1505" y="2458"/>
                      </a:lnTo>
                      <a:lnTo>
                        <a:pt x="1486" y="2458"/>
                      </a:lnTo>
                      <a:lnTo>
                        <a:pt x="1429" y="2419"/>
                      </a:lnTo>
                      <a:lnTo>
                        <a:pt x="1410" y="2419"/>
                      </a:lnTo>
                      <a:lnTo>
                        <a:pt x="1390" y="2362"/>
                      </a:lnTo>
                      <a:lnTo>
                        <a:pt x="1371" y="2343"/>
                      </a:lnTo>
                      <a:lnTo>
                        <a:pt x="1390" y="2324"/>
                      </a:lnTo>
                      <a:lnTo>
                        <a:pt x="1371" y="2305"/>
                      </a:lnTo>
                      <a:lnTo>
                        <a:pt x="1353" y="2305"/>
                      </a:lnTo>
                      <a:lnTo>
                        <a:pt x="1334" y="2286"/>
                      </a:lnTo>
                      <a:lnTo>
                        <a:pt x="1314" y="2229"/>
                      </a:lnTo>
                      <a:lnTo>
                        <a:pt x="1314" y="2210"/>
                      </a:lnTo>
                      <a:lnTo>
                        <a:pt x="1295" y="2210"/>
                      </a:lnTo>
                      <a:lnTo>
                        <a:pt x="1276" y="2210"/>
                      </a:lnTo>
                      <a:lnTo>
                        <a:pt x="1276" y="2191"/>
                      </a:lnTo>
                      <a:lnTo>
                        <a:pt x="1314" y="2153"/>
                      </a:lnTo>
                      <a:lnTo>
                        <a:pt x="1353" y="2133"/>
                      </a:lnTo>
                      <a:lnTo>
                        <a:pt x="1429" y="2115"/>
                      </a:lnTo>
                      <a:lnTo>
                        <a:pt x="1467" y="2077"/>
                      </a:lnTo>
                      <a:lnTo>
                        <a:pt x="1486" y="2077"/>
                      </a:lnTo>
                      <a:lnTo>
                        <a:pt x="1505" y="2096"/>
                      </a:lnTo>
                      <a:lnTo>
                        <a:pt x="1505" y="2115"/>
                      </a:lnTo>
                      <a:lnTo>
                        <a:pt x="1600" y="2362"/>
                      </a:lnTo>
                      <a:lnTo>
                        <a:pt x="1619" y="2382"/>
                      </a:lnTo>
                      <a:lnTo>
                        <a:pt x="1619" y="2400"/>
                      </a:lnTo>
                      <a:lnTo>
                        <a:pt x="1619" y="2362"/>
                      </a:lnTo>
                      <a:lnTo>
                        <a:pt x="1619" y="2324"/>
                      </a:lnTo>
                      <a:lnTo>
                        <a:pt x="1619" y="2267"/>
                      </a:lnTo>
                      <a:lnTo>
                        <a:pt x="1600" y="2248"/>
                      </a:lnTo>
                      <a:lnTo>
                        <a:pt x="1581" y="2248"/>
                      </a:lnTo>
                      <a:lnTo>
                        <a:pt x="1581" y="2229"/>
                      </a:lnTo>
                      <a:lnTo>
                        <a:pt x="1581" y="2191"/>
                      </a:lnTo>
                      <a:lnTo>
                        <a:pt x="1581" y="2172"/>
                      </a:lnTo>
                      <a:lnTo>
                        <a:pt x="1600" y="2172"/>
                      </a:lnTo>
                      <a:lnTo>
                        <a:pt x="1619" y="2153"/>
                      </a:lnTo>
                      <a:lnTo>
                        <a:pt x="1638" y="2153"/>
                      </a:lnTo>
                      <a:lnTo>
                        <a:pt x="1619" y="2153"/>
                      </a:lnTo>
                      <a:lnTo>
                        <a:pt x="1600" y="2133"/>
                      </a:lnTo>
                      <a:lnTo>
                        <a:pt x="1581" y="2133"/>
                      </a:lnTo>
                      <a:lnTo>
                        <a:pt x="1581" y="2096"/>
                      </a:lnTo>
                      <a:lnTo>
                        <a:pt x="1581" y="2077"/>
                      </a:lnTo>
                      <a:lnTo>
                        <a:pt x="1581" y="2057"/>
                      </a:lnTo>
                      <a:lnTo>
                        <a:pt x="1600" y="2057"/>
                      </a:lnTo>
                      <a:lnTo>
                        <a:pt x="1619" y="2038"/>
                      </a:lnTo>
                      <a:lnTo>
                        <a:pt x="1600" y="2038"/>
                      </a:lnTo>
                      <a:lnTo>
                        <a:pt x="1581" y="2038"/>
                      </a:lnTo>
                      <a:lnTo>
                        <a:pt x="1562" y="2019"/>
                      </a:lnTo>
                      <a:lnTo>
                        <a:pt x="1562" y="1962"/>
                      </a:lnTo>
                      <a:lnTo>
                        <a:pt x="1600" y="1867"/>
                      </a:lnTo>
                      <a:lnTo>
                        <a:pt x="1581" y="1848"/>
                      </a:lnTo>
                      <a:lnTo>
                        <a:pt x="1581" y="1829"/>
                      </a:lnTo>
                      <a:lnTo>
                        <a:pt x="1543" y="1829"/>
                      </a:lnTo>
                      <a:lnTo>
                        <a:pt x="1524" y="1848"/>
                      </a:lnTo>
                      <a:lnTo>
                        <a:pt x="1505" y="1905"/>
                      </a:lnTo>
                      <a:lnTo>
                        <a:pt x="1486" y="1924"/>
                      </a:lnTo>
                      <a:lnTo>
                        <a:pt x="1467" y="1924"/>
                      </a:lnTo>
                      <a:lnTo>
                        <a:pt x="1467" y="1905"/>
                      </a:lnTo>
                      <a:lnTo>
                        <a:pt x="1448" y="1886"/>
                      </a:lnTo>
                      <a:lnTo>
                        <a:pt x="1429" y="1905"/>
                      </a:lnTo>
                      <a:lnTo>
                        <a:pt x="1410" y="1886"/>
                      </a:lnTo>
                      <a:lnTo>
                        <a:pt x="1390" y="1905"/>
                      </a:lnTo>
                      <a:lnTo>
                        <a:pt x="1371" y="1905"/>
                      </a:lnTo>
                      <a:lnTo>
                        <a:pt x="1295" y="1867"/>
                      </a:lnTo>
                      <a:lnTo>
                        <a:pt x="1295" y="1848"/>
                      </a:lnTo>
                      <a:lnTo>
                        <a:pt x="1276" y="1848"/>
                      </a:lnTo>
                      <a:lnTo>
                        <a:pt x="1276" y="1829"/>
                      </a:lnTo>
                      <a:lnTo>
                        <a:pt x="1276" y="1810"/>
                      </a:lnTo>
                      <a:lnTo>
                        <a:pt x="1257" y="1810"/>
                      </a:lnTo>
                      <a:lnTo>
                        <a:pt x="1257" y="1791"/>
                      </a:lnTo>
                      <a:lnTo>
                        <a:pt x="1238" y="1791"/>
                      </a:lnTo>
                      <a:lnTo>
                        <a:pt x="1257" y="1772"/>
                      </a:lnTo>
                      <a:lnTo>
                        <a:pt x="1276" y="1772"/>
                      </a:lnTo>
                      <a:lnTo>
                        <a:pt x="1276" y="1753"/>
                      </a:lnTo>
                      <a:lnTo>
                        <a:pt x="1295" y="1753"/>
                      </a:lnTo>
                      <a:lnTo>
                        <a:pt x="1295" y="1734"/>
                      </a:lnTo>
                      <a:lnTo>
                        <a:pt x="1295" y="1715"/>
                      </a:lnTo>
                      <a:lnTo>
                        <a:pt x="1314" y="1715"/>
                      </a:lnTo>
                      <a:lnTo>
                        <a:pt x="1371" y="1639"/>
                      </a:lnTo>
                      <a:lnTo>
                        <a:pt x="1390" y="1639"/>
                      </a:lnTo>
                      <a:lnTo>
                        <a:pt x="1410" y="1620"/>
                      </a:lnTo>
                      <a:lnTo>
                        <a:pt x="1429" y="1581"/>
                      </a:lnTo>
                      <a:lnTo>
                        <a:pt x="1448" y="1581"/>
                      </a:lnTo>
                      <a:lnTo>
                        <a:pt x="1467" y="1581"/>
                      </a:lnTo>
                      <a:lnTo>
                        <a:pt x="1486" y="1581"/>
                      </a:lnTo>
                      <a:lnTo>
                        <a:pt x="1505" y="1581"/>
                      </a:lnTo>
                      <a:lnTo>
                        <a:pt x="1524" y="1562"/>
                      </a:lnTo>
                      <a:lnTo>
                        <a:pt x="1543" y="1562"/>
                      </a:lnTo>
                      <a:lnTo>
                        <a:pt x="1562" y="1562"/>
                      </a:lnTo>
                      <a:lnTo>
                        <a:pt x="1581" y="1562"/>
                      </a:lnTo>
                      <a:lnTo>
                        <a:pt x="1600" y="1562"/>
                      </a:lnTo>
                      <a:lnTo>
                        <a:pt x="1619" y="1543"/>
                      </a:lnTo>
                      <a:lnTo>
                        <a:pt x="1638" y="1543"/>
                      </a:lnTo>
                      <a:lnTo>
                        <a:pt x="1657" y="1524"/>
                      </a:lnTo>
                      <a:lnTo>
                        <a:pt x="1657" y="1505"/>
                      </a:lnTo>
                      <a:lnTo>
                        <a:pt x="1676" y="1505"/>
                      </a:lnTo>
                      <a:lnTo>
                        <a:pt x="1676" y="1486"/>
                      </a:lnTo>
                      <a:lnTo>
                        <a:pt x="1695" y="1486"/>
                      </a:lnTo>
                      <a:lnTo>
                        <a:pt x="1715" y="1486"/>
                      </a:lnTo>
                      <a:lnTo>
                        <a:pt x="1695" y="1486"/>
                      </a:lnTo>
                      <a:lnTo>
                        <a:pt x="1695" y="1467"/>
                      </a:lnTo>
                      <a:lnTo>
                        <a:pt x="1695" y="1448"/>
                      </a:lnTo>
                      <a:lnTo>
                        <a:pt x="1715" y="1410"/>
                      </a:lnTo>
                      <a:lnTo>
                        <a:pt x="1715" y="1391"/>
                      </a:lnTo>
                      <a:lnTo>
                        <a:pt x="1695" y="1391"/>
                      </a:lnTo>
                      <a:lnTo>
                        <a:pt x="1715" y="1372"/>
                      </a:lnTo>
                      <a:lnTo>
                        <a:pt x="1715" y="1353"/>
                      </a:lnTo>
                      <a:lnTo>
                        <a:pt x="1695" y="1334"/>
                      </a:lnTo>
                      <a:lnTo>
                        <a:pt x="1695" y="1315"/>
                      </a:lnTo>
                      <a:lnTo>
                        <a:pt x="1695" y="1276"/>
                      </a:lnTo>
                      <a:lnTo>
                        <a:pt x="1733" y="1239"/>
                      </a:lnTo>
                      <a:lnTo>
                        <a:pt x="1715" y="1200"/>
                      </a:lnTo>
                      <a:lnTo>
                        <a:pt x="1715" y="1181"/>
                      </a:lnTo>
                      <a:lnTo>
                        <a:pt x="1695" y="1200"/>
                      </a:lnTo>
                      <a:lnTo>
                        <a:pt x="1715" y="1239"/>
                      </a:lnTo>
                      <a:lnTo>
                        <a:pt x="1695" y="1239"/>
                      </a:lnTo>
                      <a:lnTo>
                        <a:pt x="1695" y="1276"/>
                      </a:lnTo>
                      <a:lnTo>
                        <a:pt x="1676" y="1276"/>
                      </a:lnTo>
                      <a:lnTo>
                        <a:pt x="1657" y="1429"/>
                      </a:lnTo>
                      <a:lnTo>
                        <a:pt x="1657" y="1448"/>
                      </a:lnTo>
                      <a:lnTo>
                        <a:pt x="1657" y="1467"/>
                      </a:lnTo>
                      <a:lnTo>
                        <a:pt x="1638" y="1486"/>
                      </a:lnTo>
                      <a:lnTo>
                        <a:pt x="1638" y="1505"/>
                      </a:lnTo>
                      <a:lnTo>
                        <a:pt x="1619" y="1505"/>
                      </a:lnTo>
                      <a:lnTo>
                        <a:pt x="1600" y="1524"/>
                      </a:lnTo>
                      <a:lnTo>
                        <a:pt x="1543" y="1524"/>
                      </a:lnTo>
                      <a:lnTo>
                        <a:pt x="1543" y="1543"/>
                      </a:lnTo>
                      <a:lnTo>
                        <a:pt x="1524" y="1543"/>
                      </a:lnTo>
                      <a:lnTo>
                        <a:pt x="1505" y="1562"/>
                      </a:lnTo>
                      <a:lnTo>
                        <a:pt x="1486" y="1562"/>
                      </a:lnTo>
                      <a:lnTo>
                        <a:pt x="1467" y="1562"/>
                      </a:lnTo>
                      <a:lnTo>
                        <a:pt x="1429" y="1543"/>
                      </a:lnTo>
                      <a:lnTo>
                        <a:pt x="1429" y="1524"/>
                      </a:lnTo>
                      <a:lnTo>
                        <a:pt x="1410" y="1524"/>
                      </a:lnTo>
                      <a:lnTo>
                        <a:pt x="1410" y="1467"/>
                      </a:lnTo>
                      <a:lnTo>
                        <a:pt x="1410" y="1448"/>
                      </a:lnTo>
                      <a:lnTo>
                        <a:pt x="1371" y="1429"/>
                      </a:lnTo>
                      <a:lnTo>
                        <a:pt x="1353" y="1391"/>
                      </a:lnTo>
                      <a:lnTo>
                        <a:pt x="1353" y="1372"/>
                      </a:lnTo>
                      <a:lnTo>
                        <a:pt x="1314" y="1372"/>
                      </a:lnTo>
                      <a:lnTo>
                        <a:pt x="1295" y="1334"/>
                      </a:lnTo>
                      <a:lnTo>
                        <a:pt x="1276" y="1334"/>
                      </a:lnTo>
                      <a:lnTo>
                        <a:pt x="1257" y="1334"/>
                      </a:lnTo>
                      <a:lnTo>
                        <a:pt x="1238" y="1353"/>
                      </a:lnTo>
                      <a:lnTo>
                        <a:pt x="1238" y="1334"/>
                      </a:lnTo>
                      <a:lnTo>
                        <a:pt x="1219" y="1334"/>
                      </a:lnTo>
                      <a:lnTo>
                        <a:pt x="1200" y="1315"/>
                      </a:lnTo>
                      <a:lnTo>
                        <a:pt x="1181" y="1315"/>
                      </a:lnTo>
                      <a:lnTo>
                        <a:pt x="1162" y="1353"/>
                      </a:lnTo>
                      <a:lnTo>
                        <a:pt x="1143" y="1353"/>
                      </a:lnTo>
                      <a:lnTo>
                        <a:pt x="1124" y="1372"/>
                      </a:lnTo>
                      <a:lnTo>
                        <a:pt x="1124" y="1391"/>
                      </a:lnTo>
                      <a:lnTo>
                        <a:pt x="1086" y="1410"/>
                      </a:lnTo>
                      <a:lnTo>
                        <a:pt x="1067" y="1410"/>
                      </a:lnTo>
                      <a:lnTo>
                        <a:pt x="1067" y="1429"/>
                      </a:lnTo>
                      <a:lnTo>
                        <a:pt x="1067" y="1448"/>
                      </a:lnTo>
                      <a:lnTo>
                        <a:pt x="1086" y="1448"/>
                      </a:lnTo>
                      <a:lnTo>
                        <a:pt x="1067" y="1448"/>
                      </a:lnTo>
                      <a:lnTo>
                        <a:pt x="1067" y="1467"/>
                      </a:lnTo>
                      <a:lnTo>
                        <a:pt x="1086" y="1467"/>
                      </a:lnTo>
                      <a:lnTo>
                        <a:pt x="1086" y="1486"/>
                      </a:lnTo>
                      <a:lnTo>
                        <a:pt x="1086" y="1505"/>
                      </a:lnTo>
                      <a:lnTo>
                        <a:pt x="1086" y="1524"/>
                      </a:lnTo>
                      <a:lnTo>
                        <a:pt x="1105" y="1543"/>
                      </a:lnTo>
                      <a:lnTo>
                        <a:pt x="1105" y="1562"/>
                      </a:lnTo>
                      <a:lnTo>
                        <a:pt x="1086" y="1562"/>
                      </a:lnTo>
                      <a:lnTo>
                        <a:pt x="1067" y="1562"/>
                      </a:lnTo>
                      <a:lnTo>
                        <a:pt x="1048" y="1600"/>
                      </a:lnTo>
                      <a:lnTo>
                        <a:pt x="1029" y="1620"/>
                      </a:lnTo>
                      <a:lnTo>
                        <a:pt x="1009" y="1600"/>
                      </a:lnTo>
                      <a:lnTo>
                        <a:pt x="990" y="1639"/>
                      </a:lnTo>
                      <a:lnTo>
                        <a:pt x="933" y="1639"/>
                      </a:lnTo>
                      <a:lnTo>
                        <a:pt x="857" y="1639"/>
                      </a:lnTo>
                      <a:lnTo>
                        <a:pt x="800" y="1639"/>
                      </a:lnTo>
                      <a:lnTo>
                        <a:pt x="800" y="1657"/>
                      </a:lnTo>
                      <a:lnTo>
                        <a:pt x="819" y="1657"/>
                      </a:lnTo>
                      <a:lnTo>
                        <a:pt x="800" y="1657"/>
                      </a:lnTo>
                      <a:lnTo>
                        <a:pt x="781" y="1657"/>
                      </a:lnTo>
                      <a:lnTo>
                        <a:pt x="743" y="1676"/>
                      </a:lnTo>
                      <a:lnTo>
                        <a:pt x="724" y="1657"/>
                      </a:lnTo>
                      <a:lnTo>
                        <a:pt x="686" y="1639"/>
                      </a:lnTo>
                      <a:lnTo>
                        <a:pt x="609" y="1620"/>
                      </a:lnTo>
                      <a:lnTo>
                        <a:pt x="552" y="1620"/>
                      </a:lnTo>
                      <a:lnTo>
                        <a:pt x="533" y="1600"/>
                      </a:lnTo>
                      <a:lnTo>
                        <a:pt x="552" y="1600"/>
                      </a:lnTo>
                      <a:lnTo>
                        <a:pt x="552" y="1581"/>
                      </a:lnTo>
                      <a:lnTo>
                        <a:pt x="572" y="1543"/>
                      </a:lnTo>
                      <a:lnTo>
                        <a:pt x="572" y="1524"/>
                      </a:lnTo>
                      <a:lnTo>
                        <a:pt x="591" y="1505"/>
                      </a:lnTo>
                      <a:lnTo>
                        <a:pt x="591" y="1486"/>
                      </a:lnTo>
                      <a:lnTo>
                        <a:pt x="591" y="1467"/>
                      </a:lnTo>
                      <a:lnTo>
                        <a:pt x="609" y="1467"/>
                      </a:lnTo>
                      <a:lnTo>
                        <a:pt x="628" y="1448"/>
                      </a:lnTo>
                      <a:lnTo>
                        <a:pt x="667" y="1467"/>
                      </a:lnTo>
                      <a:lnTo>
                        <a:pt x="705" y="1448"/>
                      </a:lnTo>
                      <a:lnTo>
                        <a:pt x="705" y="1429"/>
                      </a:lnTo>
                      <a:lnTo>
                        <a:pt x="705" y="1410"/>
                      </a:lnTo>
                      <a:lnTo>
                        <a:pt x="743" y="1372"/>
                      </a:lnTo>
                      <a:lnTo>
                        <a:pt x="743" y="1353"/>
                      </a:lnTo>
                      <a:lnTo>
                        <a:pt x="724" y="1372"/>
                      </a:lnTo>
                      <a:lnTo>
                        <a:pt x="705" y="1410"/>
                      </a:lnTo>
                      <a:lnTo>
                        <a:pt x="686" y="1429"/>
                      </a:lnTo>
                      <a:lnTo>
                        <a:pt x="648" y="1448"/>
                      </a:lnTo>
                      <a:lnTo>
                        <a:pt x="628" y="1429"/>
                      </a:lnTo>
                      <a:lnTo>
                        <a:pt x="609" y="1429"/>
                      </a:lnTo>
                      <a:lnTo>
                        <a:pt x="591" y="1429"/>
                      </a:lnTo>
                      <a:lnTo>
                        <a:pt x="572" y="1429"/>
                      </a:lnTo>
                      <a:lnTo>
                        <a:pt x="533" y="1410"/>
                      </a:lnTo>
                      <a:lnTo>
                        <a:pt x="514" y="1410"/>
                      </a:lnTo>
                      <a:lnTo>
                        <a:pt x="514" y="1391"/>
                      </a:lnTo>
                      <a:lnTo>
                        <a:pt x="514" y="1410"/>
                      </a:lnTo>
                      <a:lnTo>
                        <a:pt x="495" y="1410"/>
                      </a:lnTo>
                      <a:lnTo>
                        <a:pt x="495" y="1391"/>
                      </a:lnTo>
                      <a:lnTo>
                        <a:pt x="495" y="1372"/>
                      </a:lnTo>
                      <a:lnTo>
                        <a:pt x="495" y="1353"/>
                      </a:lnTo>
                      <a:lnTo>
                        <a:pt x="476" y="1334"/>
                      </a:lnTo>
                      <a:lnTo>
                        <a:pt x="457" y="1295"/>
                      </a:lnTo>
                      <a:lnTo>
                        <a:pt x="457" y="1276"/>
                      </a:lnTo>
                      <a:lnTo>
                        <a:pt x="457" y="1239"/>
                      </a:lnTo>
                      <a:lnTo>
                        <a:pt x="457" y="1219"/>
                      </a:lnTo>
                      <a:lnTo>
                        <a:pt x="457" y="1143"/>
                      </a:lnTo>
                      <a:lnTo>
                        <a:pt x="457" y="1086"/>
                      </a:lnTo>
                      <a:lnTo>
                        <a:pt x="438" y="1029"/>
                      </a:lnTo>
                      <a:lnTo>
                        <a:pt x="419" y="991"/>
                      </a:lnTo>
                      <a:lnTo>
                        <a:pt x="400" y="953"/>
                      </a:lnTo>
                      <a:lnTo>
                        <a:pt x="400" y="934"/>
                      </a:lnTo>
                      <a:lnTo>
                        <a:pt x="400" y="914"/>
                      </a:lnTo>
                      <a:lnTo>
                        <a:pt x="381" y="896"/>
                      </a:lnTo>
                      <a:lnTo>
                        <a:pt x="381" y="877"/>
                      </a:lnTo>
                      <a:lnTo>
                        <a:pt x="381" y="838"/>
                      </a:lnTo>
                      <a:lnTo>
                        <a:pt x="381" y="819"/>
                      </a:lnTo>
                      <a:lnTo>
                        <a:pt x="381" y="782"/>
                      </a:lnTo>
                      <a:lnTo>
                        <a:pt x="381" y="762"/>
                      </a:lnTo>
                      <a:lnTo>
                        <a:pt x="381" y="743"/>
                      </a:lnTo>
                      <a:lnTo>
                        <a:pt x="400" y="743"/>
                      </a:lnTo>
                      <a:lnTo>
                        <a:pt x="419" y="724"/>
                      </a:lnTo>
                      <a:lnTo>
                        <a:pt x="438" y="705"/>
                      </a:lnTo>
                      <a:lnTo>
                        <a:pt x="457" y="705"/>
                      </a:lnTo>
                      <a:lnTo>
                        <a:pt x="457" y="686"/>
                      </a:lnTo>
                      <a:lnTo>
                        <a:pt x="438" y="667"/>
                      </a:lnTo>
                      <a:lnTo>
                        <a:pt x="419" y="648"/>
                      </a:lnTo>
                      <a:lnTo>
                        <a:pt x="419" y="629"/>
                      </a:lnTo>
                      <a:lnTo>
                        <a:pt x="438" y="610"/>
                      </a:lnTo>
                      <a:lnTo>
                        <a:pt x="438" y="591"/>
                      </a:lnTo>
                      <a:lnTo>
                        <a:pt x="438" y="572"/>
                      </a:lnTo>
                      <a:lnTo>
                        <a:pt x="438" y="533"/>
                      </a:lnTo>
                      <a:lnTo>
                        <a:pt x="457" y="515"/>
                      </a:lnTo>
                      <a:lnTo>
                        <a:pt x="476" y="477"/>
                      </a:lnTo>
                      <a:lnTo>
                        <a:pt x="495" y="477"/>
                      </a:lnTo>
                      <a:lnTo>
                        <a:pt x="476" y="457"/>
                      </a:lnTo>
                      <a:lnTo>
                        <a:pt x="457" y="438"/>
                      </a:lnTo>
                      <a:lnTo>
                        <a:pt x="457" y="419"/>
                      </a:lnTo>
                      <a:lnTo>
                        <a:pt x="476" y="419"/>
                      </a:lnTo>
                      <a:lnTo>
                        <a:pt x="476" y="401"/>
                      </a:lnTo>
                      <a:lnTo>
                        <a:pt x="495" y="381"/>
                      </a:lnTo>
                      <a:lnTo>
                        <a:pt x="533" y="362"/>
                      </a:lnTo>
                      <a:lnTo>
                        <a:pt x="533" y="324"/>
                      </a:lnTo>
                      <a:lnTo>
                        <a:pt x="552" y="286"/>
                      </a:lnTo>
                      <a:lnTo>
                        <a:pt x="552" y="267"/>
                      </a:lnTo>
                      <a:lnTo>
                        <a:pt x="533" y="248"/>
                      </a:lnTo>
                      <a:lnTo>
                        <a:pt x="533" y="229"/>
                      </a:lnTo>
                      <a:lnTo>
                        <a:pt x="533" y="191"/>
                      </a:lnTo>
                      <a:lnTo>
                        <a:pt x="514" y="191"/>
                      </a:lnTo>
                      <a:lnTo>
                        <a:pt x="514" y="172"/>
                      </a:lnTo>
                      <a:lnTo>
                        <a:pt x="514" y="152"/>
                      </a:lnTo>
                      <a:lnTo>
                        <a:pt x="533" y="134"/>
                      </a:lnTo>
                      <a:lnTo>
                        <a:pt x="533" y="76"/>
                      </a:lnTo>
                      <a:lnTo>
                        <a:pt x="533" y="57"/>
                      </a:lnTo>
                      <a:lnTo>
                        <a:pt x="533" y="0"/>
                      </a:lnTo>
                      <a:lnTo>
                        <a:pt x="552" y="20"/>
                      </a:lnTo>
                      <a:lnTo>
                        <a:pt x="572" y="20"/>
                      </a:lnTo>
                      <a:lnTo>
                        <a:pt x="609" y="20"/>
                      </a:lnTo>
                      <a:lnTo>
                        <a:pt x="648" y="20"/>
                      </a:lnTo>
                      <a:lnTo>
                        <a:pt x="705" y="20"/>
                      </a:lnTo>
                      <a:lnTo>
                        <a:pt x="743" y="20"/>
                      </a:lnTo>
                      <a:lnTo>
                        <a:pt x="781" y="20"/>
                      </a:lnTo>
                      <a:lnTo>
                        <a:pt x="819" y="38"/>
                      </a:lnTo>
                      <a:lnTo>
                        <a:pt x="876" y="57"/>
                      </a:lnTo>
                      <a:lnTo>
                        <a:pt x="933" y="76"/>
                      </a:lnTo>
                      <a:lnTo>
                        <a:pt x="990" y="96"/>
                      </a:lnTo>
                      <a:lnTo>
                        <a:pt x="1048" y="76"/>
                      </a:lnTo>
                      <a:lnTo>
                        <a:pt x="1105" y="76"/>
                      </a:lnTo>
                      <a:lnTo>
                        <a:pt x="1162" y="96"/>
                      </a:lnTo>
                      <a:lnTo>
                        <a:pt x="1200" y="134"/>
                      </a:lnTo>
                      <a:lnTo>
                        <a:pt x="1219" y="191"/>
                      </a:lnTo>
                      <a:lnTo>
                        <a:pt x="1219" y="248"/>
                      </a:lnTo>
                      <a:lnTo>
                        <a:pt x="1238" y="267"/>
                      </a:lnTo>
                      <a:lnTo>
                        <a:pt x="1276" y="305"/>
                      </a:lnTo>
                      <a:lnTo>
                        <a:pt x="1314" y="324"/>
                      </a:lnTo>
                      <a:lnTo>
                        <a:pt x="1371" y="381"/>
                      </a:lnTo>
                      <a:lnTo>
                        <a:pt x="1448" y="419"/>
                      </a:lnTo>
                      <a:lnTo>
                        <a:pt x="1543" y="438"/>
                      </a:lnTo>
                      <a:lnTo>
                        <a:pt x="1638" y="438"/>
                      </a:lnTo>
                      <a:lnTo>
                        <a:pt x="1752" y="438"/>
                      </a:lnTo>
                      <a:lnTo>
                        <a:pt x="1847" y="419"/>
                      </a:lnTo>
                      <a:lnTo>
                        <a:pt x="1905" y="419"/>
                      </a:lnTo>
                      <a:lnTo>
                        <a:pt x="1962" y="419"/>
                      </a:lnTo>
                      <a:lnTo>
                        <a:pt x="2019" y="381"/>
                      </a:lnTo>
                      <a:lnTo>
                        <a:pt x="2057" y="343"/>
                      </a:lnTo>
                      <a:lnTo>
                        <a:pt x="2076" y="305"/>
                      </a:lnTo>
                      <a:lnTo>
                        <a:pt x="2096" y="324"/>
                      </a:lnTo>
                      <a:lnTo>
                        <a:pt x="2096" y="343"/>
                      </a:lnTo>
                      <a:lnTo>
                        <a:pt x="2096" y="381"/>
                      </a:lnTo>
                      <a:lnTo>
                        <a:pt x="2076" y="401"/>
                      </a:lnTo>
                      <a:lnTo>
                        <a:pt x="2019" y="477"/>
                      </a:lnTo>
                      <a:lnTo>
                        <a:pt x="2000" y="477"/>
                      </a:lnTo>
                      <a:lnTo>
                        <a:pt x="2038" y="610"/>
                      </a:lnTo>
                      <a:lnTo>
                        <a:pt x="2038" y="629"/>
                      </a:lnTo>
                      <a:lnTo>
                        <a:pt x="2076" y="667"/>
                      </a:lnTo>
                      <a:lnTo>
                        <a:pt x="2076" y="686"/>
                      </a:lnTo>
                      <a:lnTo>
                        <a:pt x="2096" y="724"/>
                      </a:lnTo>
                      <a:lnTo>
                        <a:pt x="2096" y="743"/>
                      </a:lnTo>
                      <a:lnTo>
                        <a:pt x="2076" y="782"/>
                      </a:lnTo>
                      <a:lnTo>
                        <a:pt x="2076" y="800"/>
                      </a:lnTo>
                      <a:lnTo>
                        <a:pt x="2076" y="819"/>
                      </a:lnTo>
                      <a:lnTo>
                        <a:pt x="2096" y="858"/>
                      </a:lnTo>
                      <a:lnTo>
                        <a:pt x="2096" y="877"/>
                      </a:lnTo>
                      <a:lnTo>
                        <a:pt x="2076" y="914"/>
                      </a:lnTo>
                      <a:lnTo>
                        <a:pt x="2076" y="953"/>
                      </a:lnTo>
                      <a:lnTo>
                        <a:pt x="2076" y="972"/>
                      </a:lnTo>
                      <a:lnTo>
                        <a:pt x="2057" y="991"/>
                      </a:lnTo>
                      <a:lnTo>
                        <a:pt x="2057" y="1010"/>
                      </a:lnTo>
                      <a:lnTo>
                        <a:pt x="2076" y="1048"/>
                      </a:lnTo>
                      <a:lnTo>
                        <a:pt x="2076" y="1067"/>
                      </a:lnTo>
                      <a:lnTo>
                        <a:pt x="2076" y="1086"/>
                      </a:lnTo>
                      <a:lnTo>
                        <a:pt x="2057" y="1162"/>
                      </a:lnTo>
                      <a:lnTo>
                        <a:pt x="2057" y="1181"/>
                      </a:lnTo>
                      <a:lnTo>
                        <a:pt x="2057" y="1239"/>
                      </a:lnTo>
                      <a:lnTo>
                        <a:pt x="2057" y="1258"/>
                      </a:lnTo>
                      <a:lnTo>
                        <a:pt x="2076" y="1258"/>
                      </a:lnTo>
                      <a:lnTo>
                        <a:pt x="2076" y="1276"/>
                      </a:lnTo>
                      <a:lnTo>
                        <a:pt x="2076" y="1295"/>
                      </a:lnTo>
                      <a:lnTo>
                        <a:pt x="2057" y="1334"/>
                      </a:lnTo>
                      <a:lnTo>
                        <a:pt x="2057" y="1353"/>
                      </a:lnTo>
                      <a:lnTo>
                        <a:pt x="2076" y="1372"/>
                      </a:lnTo>
                      <a:lnTo>
                        <a:pt x="2076" y="1391"/>
                      </a:lnTo>
                      <a:lnTo>
                        <a:pt x="2096" y="1391"/>
                      </a:lnTo>
                      <a:lnTo>
                        <a:pt x="2096" y="1410"/>
                      </a:lnTo>
                      <a:lnTo>
                        <a:pt x="2076" y="1429"/>
                      </a:lnTo>
                      <a:lnTo>
                        <a:pt x="2038" y="1448"/>
                      </a:lnTo>
                      <a:lnTo>
                        <a:pt x="2038" y="1467"/>
                      </a:lnTo>
                      <a:lnTo>
                        <a:pt x="2038" y="1505"/>
                      </a:lnTo>
                      <a:lnTo>
                        <a:pt x="2076" y="1562"/>
                      </a:lnTo>
                      <a:lnTo>
                        <a:pt x="2096" y="1600"/>
                      </a:lnTo>
                      <a:lnTo>
                        <a:pt x="2096" y="1639"/>
                      </a:lnTo>
                      <a:lnTo>
                        <a:pt x="2096" y="1676"/>
                      </a:lnTo>
                      <a:lnTo>
                        <a:pt x="2114" y="1696"/>
                      </a:lnTo>
                      <a:lnTo>
                        <a:pt x="2133" y="1734"/>
                      </a:lnTo>
                      <a:lnTo>
                        <a:pt x="2152" y="1810"/>
                      </a:lnTo>
                      <a:lnTo>
                        <a:pt x="2152" y="1829"/>
                      </a:lnTo>
                      <a:lnTo>
                        <a:pt x="2152" y="1848"/>
                      </a:lnTo>
                      <a:lnTo>
                        <a:pt x="2152" y="1867"/>
                      </a:lnTo>
                      <a:lnTo>
                        <a:pt x="2152" y="1886"/>
                      </a:lnTo>
                      <a:close/>
                      <a:moveTo>
                        <a:pt x="648" y="2915"/>
                      </a:moveTo>
                      <a:lnTo>
                        <a:pt x="667" y="2895"/>
                      </a:lnTo>
                      <a:lnTo>
                        <a:pt x="705" y="2895"/>
                      </a:lnTo>
                      <a:lnTo>
                        <a:pt x="743" y="2934"/>
                      </a:lnTo>
                      <a:lnTo>
                        <a:pt x="781" y="2934"/>
                      </a:lnTo>
                      <a:lnTo>
                        <a:pt x="800" y="2934"/>
                      </a:lnTo>
                      <a:lnTo>
                        <a:pt x="838" y="2953"/>
                      </a:lnTo>
                      <a:lnTo>
                        <a:pt x="857" y="2991"/>
                      </a:lnTo>
                      <a:lnTo>
                        <a:pt x="838" y="2991"/>
                      </a:lnTo>
                      <a:lnTo>
                        <a:pt x="800" y="2991"/>
                      </a:lnTo>
                      <a:lnTo>
                        <a:pt x="781" y="2991"/>
                      </a:lnTo>
                      <a:lnTo>
                        <a:pt x="762" y="2972"/>
                      </a:lnTo>
                      <a:lnTo>
                        <a:pt x="743" y="2953"/>
                      </a:lnTo>
                      <a:lnTo>
                        <a:pt x="705" y="2934"/>
                      </a:lnTo>
                      <a:lnTo>
                        <a:pt x="686" y="2934"/>
                      </a:lnTo>
                      <a:lnTo>
                        <a:pt x="667" y="2934"/>
                      </a:lnTo>
                      <a:lnTo>
                        <a:pt x="648" y="2915"/>
                      </a:lnTo>
                      <a:close/>
                      <a:moveTo>
                        <a:pt x="648" y="2514"/>
                      </a:moveTo>
                      <a:lnTo>
                        <a:pt x="667" y="2534"/>
                      </a:lnTo>
                      <a:lnTo>
                        <a:pt x="648" y="2572"/>
                      </a:lnTo>
                      <a:lnTo>
                        <a:pt x="648" y="2591"/>
                      </a:lnTo>
                      <a:lnTo>
                        <a:pt x="609" y="2572"/>
                      </a:lnTo>
                      <a:lnTo>
                        <a:pt x="591" y="2572"/>
                      </a:lnTo>
                      <a:lnTo>
                        <a:pt x="572" y="2572"/>
                      </a:lnTo>
                      <a:lnTo>
                        <a:pt x="552" y="2591"/>
                      </a:lnTo>
                      <a:lnTo>
                        <a:pt x="552" y="2572"/>
                      </a:lnTo>
                      <a:lnTo>
                        <a:pt x="533" y="2553"/>
                      </a:lnTo>
                      <a:lnTo>
                        <a:pt x="552" y="2534"/>
                      </a:lnTo>
                      <a:lnTo>
                        <a:pt x="609" y="2534"/>
                      </a:lnTo>
                      <a:lnTo>
                        <a:pt x="628" y="2534"/>
                      </a:lnTo>
                      <a:lnTo>
                        <a:pt x="628" y="2514"/>
                      </a:lnTo>
                      <a:lnTo>
                        <a:pt x="648" y="2514"/>
                      </a:lnTo>
                      <a:close/>
                      <a:moveTo>
                        <a:pt x="819" y="2458"/>
                      </a:moveTo>
                      <a:lnTo>
                        <a:pt x="819" y="2477"/>
                      </a:lnTo>
                      <a:lnTo>
                        <a:pt x="800" y="2477"/>
                      </a:lnTo>
                      <a:lnTo>
                        <a:pt x="800" y="2496"/>
                      </a:lnTo>
                      <a:lnTo>
                        <a:pt x="800" y="2514"/>
                      </a:lnTo>
                      <a:lnTo>
                        <a:pt x="800" y="2496"/>
                      </a:lnTo>
                      <a:lnTo>
                        <a:pt x="762" y="2438"/>
                      </a:lnTo>
                      <a:lnTo>
                        <a:pt x="743" y="2419"/>
                      </a:lnTo>
                      <a:lnTo>
                        <a:pt x="705" y="2400"/>
                      </a:lnTo>
                      <a:lnTo>
                        <a:pt x="686" y="2400"/>
                      </a:lnTo>
                      <a:lnTo>
                        <a:pt x="648" y="2382"/>
                      </a:lnTo>
                      <a:lnTo>
                        <a:pt x="628" y="2362"/>
                      </a:lnTo>
                      <a:lnTo>
                        <a:pt x="628" y="2343"/>
                      </a:lnTo>
                      <a:lnTo>
                        <a:pt x="628" y="2324"/>
                      </a:lnTo>
                      <a:lnTo>
                        <a:pt x="609" y="2305"/>
                      </a:lnTo>
                      <a:lnTo>
                        <a:pt x="628" y="2286"/>
                      </a:lnTo>
                      <a:lnTo>
                        <a:pt x="648" y="2286"/>
                      </a:lnTo>
                      <a:lnTo>
                        <a:pt x="705" y="2305"/>
                      </a:lnTo>
                      <a:lnTo>
                        <a:pt x="724" y="2324"/>
                      </a:lnTo>
                      <a:lnTo>
                        <a:pt x="724" y="2343"/>
                      </a:lnTo>
                      <a:lnTo>
                        <a:pt x="819" y="2458"/>
                      </a:lnTo>
                      <a:close/>
                      <a:moveTo>
                        <a:pt x="1086" y="2153"/>
                      </a:moveTo>
                      <a:lnTo>
                        <a:pt x="1086" y="2172"/>
                      </a:lnTo>
                      <a:lnTo>
                        <a:pt x="1086" y="2191"/>
                      </a:lnTo>
                      <a:lnTo>
                        <a:pt x="1086" y="2210"/>
                      </a:lnTo>
                      <a:lnTo>
                        <a:pt x="1048" y="2229"/>
                      </a:lnTo>
                      <a:lnTo>
                        <a:pt x="1029" y="2229"/>
                      </a:lnTo>
                      <a:lnTo>
                        <a:pt x="1029" y="2210"/>
                      </a:lnTo>
                      <a:lnTo>
                        <a:pt x="1009" y="2210"/>
                      </a:lnTo>
                      <a:lnTo>
                        <a:pt x="1009" y="2191"/>
                      </a:lnTo>
                      <a:lnTo>
                        <a:pt x="990" y="2191"/>
                      </a:lnTo>
                      <a:lnTo>
                        <a:pt x="990" y="2172"/>
                      </a:lnTo>
                      <a:lnTo>
                        <a:pt x="990" y="2153"/>
                      </a:lnTo>
                      <a:lnTo>
                        <a:pt x="1009" y="2153"/>
                      </a:lnTo>
                      <a:lnTo>
                        <a:pt x="1029" y="2191"/>
                      </a:lnTo>
                      <a:lnTo>
                        <a:pt x="1048" y="2153"/>
                      </a:lnTo>
                      <a:lnTo>
                        <a:pt x="1067" y="2153"/>
                      </a:lnTo>
                      <a:lnTo>
                        <a:pt x="1086" y="2153"/>
                      </a:lnTo>
                      <a:close/>
                      <a:moveTo>
                        <a:pt x="1524" y="2038"/>
                      </a:moveTo>
                      <a:lnTo>
                        <a:pt x="1467" y="2001"/>
                      </a:lnTo>
                      <a:lnTo>
                        <a:pt x="1467" y="1981"/>
                      </a:lnTo>
                      <a:lnTo>
                        <a:pt x="1486" y="1962"/>
                      </a:lnTo>
                      <a:lnTo>
                        <a:pt x="1505" y="1943"/>
                      </a:lnTo>
                      <a:lnTo>
                        <a:pt x="1543" y="1943"/>
                      </a:lnTo>
                      <a:lnTo>
                        <a:pt x="1562" y="1962"/>
                      </a:lnTo>
                      <a:lnTo>
                        <a:pt x="1562" y="2019"/>
                      </a:lnTo>
                      <a:lnTo>
                        <a:pt x="1562" y="2038"/>
                      </a:lnTo>
                      <a:lnTo>
                        <a:pt x="1543" y="2038"/>
                      </a:lnTo>
                      <a:lnTo>
                        <a:pt x="1524" y="2038"/>
                      </a:lnTo>
                      <a:close/>
                      <a:moveTo>
                        <a:pt x="57" y="3315"/>
                      </a:moveTo>
                      <a:lnTo>
                        <a:pt x="38" y="3315"/>
                      </a:lnTo>
                      <a:lnTo>
                        <a:pt x="19" y="3296"/>
                      </a:lnTo>
                      <a:lnTo>
                        <a:pt x="0" y="3276"/>
                      </a:lnTo>
                      <a:lnTo>
                        <a:pt x="0" y="3257"/>
                      </a:lnTo>
                      <a:lnTo>
                        <a:pt x="19" y="3239"/>
                      </a:lnTo>
                      <a:lnTo>
                        <a:pt x="38" y="3200"/>
                      </a:lnTo>
                      <a:lnTo>
                        <a:pt x="38" y="3162"/>
                      </a:lnTo>
                      <a:lnTo>
                        <a:pt x="57" y="3143"/>
                      </a:lnTo>
                      <a:lnTo>
                        <a:pt x="76" y="3143"/>
                      </a:lnTo>
                      <a:lnTo>
                        <a:pt x="76" y="3124"/>
                      </a:lnTo>
                      <a:lnTo>
                        <a:pt x="57" y="3124"/>
                      </a:lnTo>
                      <a:lnTo>
                        <a:pt x="57" y="3105"/>
                      </a:lnTo>
                      <a:lnTo>
                        <a:pt x="57" y="3086"/>
                      </a:lnTo>
                      <a:lnTo>
                        <a:pt x="76" y="3067"/>
                      </a:lnTo>
                      <a:lnTo>
                        <a:pt x="95" y="3086"/>
                      </a:lnTo>
                      <a:lnTo>
                        <a:pt x="95" y="3067"/>
                      </a:lnTo>
                      <a:lnTo>
                        <a:pt x="115" y="3048"/>
                      </a:lnTo>
                      <a:lnTo>
                        <a:pt x="133" y="3029"/>
                      </a:lnTo>
                      <a:lnTo>
                        <a:pt x="152" y="3010"/>
                      </a:lnTo>
                      <a:lnTo>
                        <a:pt x="133" y="2991"/>
                      </a:lnTo>
                      <a:lnTo>
                        <a:pt x="115" y="2991"/>
                      </a:lnTo>
                      <a:lnTo>
                        <a:pt x="133" y="2972"/>
                      </a:lnTo>
                      <a:lnTo>
                        <a:pt x="152" y="2972"/>
                      </a:lnTo>
                      <a:lnTo>
                        <a:pt x="152" y="2953"/>
                      </a:lnTo>
                      <a:lnTo>
                        <a:pt x="152" y="2934"/>
                      </a:lnTo>
                      <a:lnTo>
                        <a:pt x="152" y="2915"/>
                      </a:lnTo>
                      <a:lnTo>
                        <a:pt x="133" y="2915"/>
                      </a:lnTo>
                      <a:lnTo>
                        <a:pt x="133" y="2895"/>
                      </a:lnTo>
                      <a:lnTo>
                        <a:pt x="152" y="2895"/>
                      </a:lnTo>
                      <a:lnTo>
                        <a:pt x="191" y="2877"/>
                      </a:lnTo>
                      <a:lnTo>
                        <a:pt x="191" y="2858"/>
                      </a:lnTo>
                      <a:lnTo>
                        <a:pt x="191" y="2839"/>
                      </a:lnTo>
                      <a:lnTo>
                        <a:pt x="191" y="2819"/>
                      </a:lnTo>
                      <a:lnTo>
                        <a:pt x="191" y="2800"/>
                      </a:lnTo>
                      <a:lnTo>
                        <a:pt x="191" y="2781"/>
                      </a:lnTo>
                      <a:lnTo>
                        <a:pt x="210" y="2781"/>
                      </a:lnTo>
                      <a:lnTo>
                        <a:pt x="210" y="2763"/>
                      </a:lnTo>
                      <a:lnTo>
                        <a:pt x="191" y="2743"/>
                      </a:lnTo>
                      <a:lnTo>
                        <a:pt x="191" y="2724"/>
                      </a:lnTo>
                      <a:lnTo>
                        <a:pt x="210" y="2724"/>
                      </a:lnTo>
                      <a:lnTo>
                        <a:pt x="210" y="2705"/>
                      </a:lnTo>
                      <a:lnTo>
                        <a:pt x="210" y="2686"/>
                      </a:lnTo>
                      <a:lnTo>
                        <a:pt x="210" y="2667"/>
                      </a:lnTo>
                      <a:lnTo>
                        <a:pt x="229" y="2648"/>
                      </a:lnTo>
                      <a:lnTo>
                        <a:pt x="229" y="2629"/>
                      </a:lnTo>
                      <a:lnTo>
                        <a:pt x="229" y="2591"/>
                      </a:lnTo>
                      <a:lnTo>
                        <a:pt x="229" y="2553"/>
                      </a:lnTo>
                      <a:lnTo>
                        <a:pt x="210" y="2514"/>
                      </a:lnTo>
                      <a:lnTo>
                        <a:pt x="210" y="2496"/>
                      </a:lnTo>
                      <a:lnTo>
                        <a:pt x="191" y="2477"/>
                      </a:lnTo>
                      <a:lnTo>
                        <a:pt x="191" y="2458"/>
                      </a:lnTo>
                      <a:lnTo>
                        <a:pt x="171" y="2458"/>
                      </a:lnTo>
                      <a:lnTo>
                        <a:pt x="171" y="2438"/>
                      </a:lnTo>
                      <a:lnTo>
                        <a:pt x="191" y="2419"/>
                      </a:lnTo>
                      <a:lnTo>
                        <a:pt x="191" y="2400"/>
                      </a:lnTo>
                      <a:lnTo>
                        <a:pt x="171" y="2382"/>
                      </a:lnTo>
                      <a:lnTo>
                        <a:pt x="171" y="2362"/>
                      </a:lnTo>
                      <a:lnTo>
                        <a:pt x="210" y="2286"/>
                      </a:lnTo>
                      <a:lnTo>
                        <a:pt x="210" y="2229"/>
                      </a:lnTo>
                      <a:lnTo>
                        <a:pt x="210" y="2210"/>
                      </a:lnTo>
                      <a:lnTo>
                        <a:pt x="191" y="2172"/>
                      </a:lnTo>
                      <a:lnTo>
                        <a:pt x="210" y="2153"/>
                      </a:lnTo>
                      <a:lnTo>
                        <a:pt x="210" y="2115"/>
                      </a:lnTo>
                      <a:lnTo>
                        <a:pt x="229" y="2096"/>
                      </a:lnTo>
                      <a:lnTo>
                        <a:pt x="267" y="2057"/>
                      </a:lnTo>
                      <a:lnTo>
                        <a:pt x="286" y="2019"/>
                      </a:lnTo>
                      <a:lnTo>
                        <a:pt x="286" y="2001"/>
                      </a:lnTo>
                      <a:lnTo>
                        <a:pt x="286" y="1981"/>
                      </a:lnTo>
                      <a:lnTo>
                        <a:pt x="286" y="1962"/>
                      </a:lnTo>
                      <a:lnTo>
                        <a:pt x="305" y="1943"/>
                      </a:lnTo>
                      <a:lnTo>
                        <a:pt x="286" y="1943"/>
                      </a:lnTo>
                      <a:lnTo>
                        <a:pt x="286" y="1924"/>
                      </a:lnTo>
                      <a:lnTo>
                        <a:pt x="286" y="1867"/>
                      </a:lnTo>
                      <a:lnTo>
                        <a:pt x="286" y="1848"/>
                      </a:lnTo>
                      <a:lnTo>
                        <a:pt x="286" y="1829"/>
                      </a:lnTo>
                      <a:lnTo>
                        <a:pt x="286" y="1810"/>
                      </a:lnTo>
                      <a:lnTo>
                        <a:pt x="305" y="1810"/>
                      </a:lnTo>
                      <a:lnTo>
                        <a:pt x="305" y="1791"/>
                      </a:lnTo>
                      <a:lnTo>
                        <a:pt x="324" y="1772"/>
                      </a:lnTo>
                      <a:lnTo>
                        <a:pt x="324" y="1753"/>
                      </a:lnTo>
                      <a:lnTo>
                        <a:pt x="324" y="1734"/>
                      </a:lnTo>
                      <a:lnTo>
                        <a:pt x="305" y="1715"/>
                      </a:lnTo>
                      <a:lnTo>
                        <a:pt x="286" y="1715"/>
                      </a:lnTo>
                      <a:lnTo>
                        <a:pt x="286" y="1696"/>
                      </a:lnTo>
                      <a:lnTo>
                        <a:pt x="286" y="1676"/>
                      </a:lnTo>
                      <a:lnTo>
                        <a:pt x="286" y="1657"/>
                      </a:lnTo>
                      <a:lnTo>
                        <a:pt x="305" y="1639"/>
                      </a:lnTo>
                      <a:lnTo>
                        <a:pt x="324" y="1639"/>
                      </a:lnTo>
                      <a:lnTo>
                        <a:pt x="324" y="1657"/>
                      </a:lnTo>
                      <a:lnTo>
                        <a:pt x="343" y="1657"/>
                      </a:lnTo>
                      <a:lnTo>
                        <a:pt x="362" y="1657"/>
                      </a:lnTo>
                      <a:lnTo>
                        <a:pt x="362" y="1676"/>
                      </a:lnTo>
                      <a:lnTo>
                        <a:pt x="381" y="1676"/>
                      </a:lnTo>
                      <a:lnTo>
                        <a:pt x="381" y="1657"/>
                      </a:lnTo>
                      <a:lnTo>
                        <a:pt x="381" y="1639"/>
                      </a:lnTo>
                      <a:lnTo>
                        <a:pt x="400" y="1639"/>
                      </a:lnTo>
                      <a:lnTo>
                        <a:pt x="419" y="1657"/>
                      </a:lnTo>
                      <a:lnTo>
                        <a:pt x="419" y="1676"/>
                      </a:lnTo>
                      <a:lnTo>
                        <a:pt x="419" y="1696"/>
                      </a:lnTo>
                      <a:lnTo>
                        <a:pt x="419" y="1715"/>
                      </a:lnTo>
                      <a:lnTo>
                        <a:pt x="400" y="1715"/>
                      </a:lnTo>
                      <a:lnTo>
                        <a:pt x="362" y="1696"/>
                      </a:lnTo>
                      <a:lnTo>
                        <a:pt x="343" y="1676"/>
                      </a:lnTo>
                      <a:lnTo>
                        <a:pt x="324" y="1696"/>
                      </a:lnTo>
                      <a:lnTo>
                        <a:pt x="324" y="1715"/>
                      </a:lnTo>
                      <a:lnTo>
                        <a:pt x="343" y="1734"/>
                      </a:lnTo>
                      <a:lnTo>
                        <a:pt x="400" y="1753"/>
                      </a:lnTo>
                      <a:lnTo>
                        <a:pt x="419" y="1753"/>
                      </a:lnTo>
                      <a:lnTo>
                        <a:pt x="438" y="1772"/>
                      </a:lnTo>
                      <a:lnTo>
                        <a:pt x="457" y="1753"/>
                      </a:lnTo>
                      <a:lnTo>
                        <a:pt x="457" y="1734"/>
                      </a:lnTo>
                      <a:lnTo>
                        <a:pt x="476" y="1715"/>
                      </a:lnTo>
                      <a:lnTo>
                        <a:pt x="495" y="1734"/>
                      </a:lnTo>
                      <a:lnTo>
                        <a:pt x="514" y="1753"/>
                      </a:lnTo>
                      <a:lnTo>
                        <a:pt x="514" y="1772"/>
                      </a:lnTo>
                      <a:lnTo>
                        <a:pt x="533" y="1772"/>
                      </a:lnTo>
                      <a:lnTo>
                        <a:pt x="533" y="1753"/>
                      </a:lnTo>
                      <a:lnTo>
                        <a:pt x="514" y="1734"/>
                      </a:lnTo>
                      <a:lnTo>
                        <a:pt x="533" y="1696"/>
                      </a:lnTo>
                      <a:lnTo>
                        <a:pt x="572" y="1676"/>
                      </a:lnTo>
                      <a:lnTo>
                        <a:pt x="591" y="1676"/>
                      </a:lnTo>
                      <a:lnTo>
                        <a:pt x="609" y="1696"/>
                      </a:lnTo>
                      <a:lnTo>
                        <a:pt x="628" y="1696"/>
                      </a:lnTo>
                      <a:lnTo>
                        <a:pt x="648" y="1676"/>
                      </a:lnTo>
                      <a:lnTo>
                        <a:pt x="648" y="1657"/>
                      </a:lnTo>
                      <a:lnTo>
                        <a:pt x="667" y="1657"/>
                      </a:lnTo>
                      <a:lnTo>
                        <a:pt x="686" y="1657"/>
                      </a:lnTo>
                      <a:lnTo>
                        <a:pt x="686" y="1676"/>
                      </a:lnTo>
                      <a:lnTo>
                        <a:pt x="705" y="1676"/>
                      </a:lnTo>
                      <a:lnTo>
                        <a:pt x="705" y="1715"/>
                      </a:lnTo>
                      <a:lnTo>
                        <a:pt x="724" y="1696"/>
                      </a:lnTo>
                      <a:lnTo>
                        <a:pt x="743" y="1715"/>
                      </a:lnTo>
                      <a:lnTo>
                        <a:pt x="724" y="1715"/>
                      </a:lnTo>
                      <a:lnTo>
                        <a:pt x="705" y="1734"/>
                      </a:lnTo>
                      <a:lnTo>
                        <a:pt x="705" y="1753"/>
                      </a:lnTo>
                      <a:lnTo>
                        <a:pt x="724" y="1772"/>
                      </a:lnTo>
                      <a:lnTo>
                        <a:pt x="705" y="1791"/>
                      </a:lnTo>
                      <a:lnTo>
                        <a:pt x="705" y="1810"/>
                      </a:lnTo>
                      <a:lnTo>
                        <a:pt x="686" y="1791"/>
                      </a:lnTo>
                      <a:lnTo>
                        <a:pt x="686" y="1810"/>
                      </a:lnTo>
                      <a:lnTo>
                        <a:pt x="686" y="1829"/>
                      </a:lnTo>
                      <a:lnTo>
                        <a:pt x="705" y="1829"/>
                      </a:lnTo>
                      <a:lnTo>
                        <a:pt x="724" y="1848"/>
                      </a:lnTo>
                      <a:lnTo>
                        <a:pt x="743" y="1905"/>
                      </a:lnTo>
                      <a:lnTo>
                        <a:pt x="762" y="1905"/>
                      </a:lnTo>
                      <a:lnTo>
                        <a:pt x="762" y="1924"/>
                      </a:lnTo>
                      <a:lnTo>
                        <a:pt x="781" y="1924"/>
                      </a:lnTo>
                      <a:lnTo>
                        <a:pt x="781" y="1943"/>
                      </a:lnTo>
                      <a:lnTo>
                        <a:pt x="781" y="1962"/>
                      </a:lnTo>
                      <a:lnTo>
                        <a:pt x="781" y="1981"/>
                      </a:lnTo>
                      <a:lnTo>
                        <a:pt x="743" y="2001"/>
                      </a:lnTo>
                      <a:lnTo>
                        <a:pt x="743" y="2019"/>
                      </a:lnTo>
                      <a:lnTo>
                        <a:pt x="743" y="2038"/>
                      </a:lnTo>
                      <a:lnTo>
                        <a:pt x="781" y="2057"/>
                      </a:lnTo>
                      <a:lnTo>
                        <a:pt x="838" y="2096"/>
                      </a:lnTo>
                      <a:lnTo>
                        <a:pt x="819" y="2115"/>
                      </a:lnTo>
                      <a:lnTo>
                        <a:pt x="838" y="2133"/>
                      </a:lnTo>
                      <a:lnTo>
                        <a:pt x="838" y="2153"/>
                      </a:lnTo>
                      <a:lnTo>
                        <a:pt x="838" y="2172"/>
                      </a:lnTo>
                      <a:lnTo>
                        <a:pt x="838" y="2191"/>
                      </a:lnTo>
                      <a:lnTo>
                        <a:pt x="838" y="2210"/>
                      </a:lnTo>
                      <a:lnTo>
                        <a:pt x="819" y="2229"/>
                      </a:lnTo>
                      <a:lnTo>
                        <a:pt x="800" y="2210"/>
                      </a:lnTo>
                      <a:lnTo>
                        <a:pt x="781" y="2210"/>
                      </a:lnTo>
                      <a:lnTo>
                        <a:pt x="762" y="2229"/>
                      </a:lnTo>
                      <a:lnTo>
                        <a:pt x="743" y="2248"/>
                      </a:lnTo>
                      <a:lnTo>
                        <a:pt x="686" y="2229"/>
                      </a:lnTo>
                      <a:lnTo>
                        <a:pt x="667" y="2248"/>
                      </a:lnTo>
                      <a:lnTo>
                        <a:pt x="609" y="2267"/>
                      </a:lnTo>
                      <a:lnTo>
                        <a:pt x="591" y="2286"/>
                      </a:lnTo>
                      <a:lnTo>
                        <a:pt x="591" y="2305"/>
                      </a:lnTo>
                      <a:lnTo>
                        <a:pt x="591" y="2324"/>
                      </a:lnTo>
                      <a:lnTo>
                        <a:pt x="591" y="2362"/>
                      </a:lnTo>
                      <a:lnTo>
                        <a:pt x="591" y="2382"/>
                      </a:lnTo>
                      <a:lnTo>
                        <a:pt x="591" y="2400"/>
                      </a:lnTo>
                      <a:lnTo>
                        <a:pt x="609" y="2419"/>
                      </a:lnTo>
                      <a:lnTo>
                        <a:pt x="628" y="2438"/>
                      </a:lnTo>
                      <a:lnTo>
                        <a:pt x="648" y="2438"/>
                      </a:lnTo>
                      <a:lnTo>
                        <a:pt x="648" y="2458"/>
                      </a:lnTo>
                      <a:lnTo>
                        <a:pt x="572" y="2477"/>
                      </a:lnTo>
                      <a:lnTo>
                        <a:pt x="552" y="2477"/>
                      </a:lnTo>
                      <a:lnTo>
                        <a:pt x="533" y="2477"/>
                      </a:lnTo>
                      <a:lnTo>
                        <a:pt x="514" y="2458"/>
                      </a:lnTo>
                      <a:lnTo>
                        <a:pt x="514" y="2438"/>
                      </a:lnTo>
                      <a:lnTo>
                        <a:pt x="514" y="2419"/>
                      </a:lnTo>
                      <a:lnTo>
                        <a:pt x="533" y="2400"/>
                      </a:lnTo>
                      <a:lnTo>
                        <a:pt x="533" y="2382"/>
                      </a:lnTo>
                      <a:lnTo>
                        <a:pt x="495" y="2419"/>
                      </a:lnTo>
                      <a:lnTo>
                        <a:pt x="476" y="2419"/>
                      </a:lnTo>
                      <a:lnTo>
                        <a:pt x="476" y="2458"/>
                      </a:lnTo>
                      <a:lnTo>
                        <a:pt x="495" y="2477"/>
                      </a:lnTo>
                      <a:lnTo>
                        <a:pt x="495" y="2496"/>
                      </a:lnTo>
                      <a:lnTo>
                        <a:pt x="476" y="2514"/>
                      </a:lnTo>
                      <a:lnTo>
                        <a:pt x="476" y="2534"/>
                      </a:lnTo>
                      <a:lnTo>
                        <a:pt x="495" y="2553"/>
                      </a:lnTo>
                      <a:lnTo>
                        <a:pt x="514" y="2572"/>
                      </a:lnTo>
                      <a:lnTo>
                        <a:pt x="533" y="2591"/>
                      </a:lnTo>
                      <a:lnTo>
                        <a:pt x="552" y="2610"/>
                      </a:lnTo>
                      <a:lnTo>
                        <a:pt x="572" y="2610"/>
                      </a:lnTo>
                      <a:lnTo>
                        <a:pt x="572" y="2629"/>
                      </a:lnTo>
                      <a:lnTo>
                        <a:pt x="591" y="2629"/>
                      </a:lnTo>
                      <a:lnTo>
                        <a:pt x="591" y="2648"/>
                      </a:lnTo>
                      <a:lnTo>
                        <a:pt x="628" y="2686"/>
                      </a:lnTo>
                      <a:lnTo>
                        <a:pt x="628" y="2705"/>
                      </a:lnTo>
                      <a:lnTo>
                        <a:pt x="648" y="2705"/>
                      </a:lnTo>
                      <a:lnTo>
                        <a:pt x="667" y="2705"/>
                      </a:lnTo>
                      <a:lnTo>
                        <a:pt x="686" y="2724"/>
                      </a:lnTo>
                      <a:lnTo>
                        <a:pt x="724" y="2763"/>
                      </a:lnTo>
                      <a:lnTo>
                        <a:pt x="743" y="2763"/>
                      </a:lnTo>
                      <a:lnTo>
                        <a:pt x="743" y="2781"/>
                      </a:lnTo>
                      <a:lnTo>
                        <a:pt x="743" y="2819"/>
                      </a:lnTo>
                      <a:lnTo>
                        <a:pt x="743" y="2839"/>
                      </a:lnTo>
                      <a:lnTo>
                        <a:pt x="743" y="2858"/>
                      </a:lnTo>
                      <a:lnTo>
                        <a:pt x="724" y="2858"/>
                      </a:lnTo>
                      <a:lnTo>
                        <a:pt x="686" y="2858"/>
                      </a:lnTo>
                      <a:lnTo>
                        <a:pt x="667" y="2858"/>
                      </a:lnTo>
                      <a:lnTo>
                        <a:pt x="648" y="2839"/>
                      </a:lnTo>
                      <a:lnTo>
                        <a:pt x="648" y="2858"/>
                      </a:lnTo>
                      <a:lnTo>
                        <a:pt x="628" y="2858"/>
                      </a:lnTo>
                      <a:lnTo>
                        <a:pt x="591" y="2858"/>
                      </a:lnTo>
                      <a:lnTo>
                        <a:pt x="572" y="2839"/>
                      </a:lnTo>
                      <a:lnTo>
                        <a:pt x="572" y="2858"/>
                      </a:lnTo>
                      <a:lnTo>
                        <a:pt x="609" y="2877"/>
                      </a:lnTo>
                      <a:lnTo>
                        <a:pt x="628" y="2895"/>
                      </a:lnTo>
                      <a:lnTo>
                        <a:pt x="609" y="2915"/>
                      </a:lnTo>
                      <a:lnTo>
                        <a:pt x="628" y="2934"/>
                      </a:lnTo>
                      <a:lnTo>
                        <a:pt x="648" y="2953"/>
                      </a:lnTo>
                      <a:lnTo>
                        <a:pt x="667" y="2953"/>
                      </a:lnTo>
                      <a:lnTo>
                        <a:pt x="686" y="2953"/>
                      </a:lnTo>
                      <a:lnTo>
                        <a:pt x="686" y="2972"/>
                      </a:lnTo>
                      <a:lnTo>
                        <a:pt x="686" y="2991"/>
                      </a:lnTo>
                      <a:lnTo>
                        <a:pt x="724" y="3048"/>
                      </a:lnTo>
                      <a:lnTo>
                        <a:pt x="705" y="3048"/>
                      </a:lnTo>
                      <a:lnTo>
                        <a:pt x="667" y="3029"/>
                      </a:lnTo>
                      <a:lnTo>
                        <a:pt x="648" y="3029"/>
                      </a:lnTo>
                      <a:lnTo>
                        <a:pt x="648" y="3048"/>
                      </a:lnTo>
                      <a:lnTo>
                        <a:pt x="686" y="3048"/>
                      </a:lnTo>
                      <a:lnTo>
                        <a:pt x="724" y="3067"/>
                      </a:lnTo>
                      <a:lnTo>
                        <a:pt x="743" y="3105"/>
                      </a:lnTo>
                      <a:lnTo>
                        <a:pt x="743" y="3143"/>
                      </a:lnTo>
                      <a:lnTo>
                        <a:pt x="724" y="3143"/>
                      </a:lnTo>
                      <a:lnTo>
                        <a:pt x="705" y="3124"/>
                      </a:lnTo>
                      <a:lnTo>
                        <a:pt x="686" y="3124"/>
                      </a:lnTo>
                      <a:lnTo>
                        <a:pt x="667" y="3105"/>
                      </a:lnTo>
                      <a:lnTo>
                        <a:pt x="648" y="3124"/>
                      </a:lnTo>
                      <a:lnTo>
                        <a:pt x="609" y="3143"/>
                      </a:lnTo>
                      <a:lnTo>
                        <a:pt x="552" y="3143"/>
                      </a:lnTo>
                      <a:lnTo>
                        <a:pt x="552" y="3124"/>
                      </a:lnTo>
                      <a:lnTo>
                        <a:pt x="552" y="3105"/>
                      </a:lnTo>
                      <a:lnTo>
                        <a:pt x="533" y="3124"/>
                      </a:lnTo>
                      <a:lnTo>
                        <a:pt x="514" y="3124"/>
                      </a:lnTo>
                      <a:lnTo>
                        <a:pt x="533" y="3143"/>
                      </a:lnTo>
                      <a:lnTo>
                        <a:pt x="533" y="3181"/>
                      </a:lnTo>
                      <a:lnTo>
                        <a:pt x="533" y="3200"/>
                      </a:lnTo>
                      <a:lnTo>
                        <a:pt x="533" y="3220"/>
                      </a:lnTo>
                      <a:lnTo>
                        <a:pt x="533" y="3239"/>
                      </a:lnTo>
                      <a:lnTo>
                        <a:pt x="552" y="3257"/>
                      </a:lnTo>
                      <a:lnTo>
                        <a:pt x="572" y="3276"/>
                      </a:lnTo>
                      <a:lnTo>
                        <a:pt x="591" y="3315"/>
                      </a:lnTo>
                      <a:lnTo>
                        <a:pt x="609" y="3315"/>
                      </a:lnTo>
                      <a:lnTo>
                        <a:pt x="609" y="3334"/>
                      </a:lnTo>
                      <a:lnTo>
                        <a:pt x="591" y="3353"/>
                      </a:lnTo>
                      <a:lnTo>
                        <a:pt x="572" y="3353"/>
                      </a:lnTo>
                      <a:lnTo>
                        <a:pt x="552" y="3353"/>
                      </a:lnTo>
                      <a:lnTo>
                        <a:pt x="572" y="3353"/>
                      </a:lnTo>
                      <a:lnTo>
                        <a:pt x="591" y="3372"/>
                      </a:lnTo>
                      <a:lnTo>
                        <a:pt x="609" y="3391"/>
                      </a:lnTo>
                      <a:lnTo>
                        <a:pt x="609" y="3410"/>
                      </a:lnTo>
                      <a:lnTo>
                        <a:pt x="591" y="3429"/>
                      </a:lnTo>
                      <a:lnTo>
                        <a:pt x="572" y="3429"/>
                      </a:lnTo>
                      <a:lnTo>
                        <a:pt x="552" y="3429"/>
                      </a:lnTo>
                      <a:lnTo>
                        <a:pt x="533" y="3429"/>
                      </a:lnTo>
                      <a:lnTo>
                        <a:pt x="533" y="3410"/>
                      </a:lnTo>
                      <a:lnTo>
                        <a:pt x="514" y="3410"/>
                      </a:lnTo>
                      <a:lnTo>
                        <a:pt x="495" y="3391"/>
                      </a:lnTo>
                      <a:lnTo>
                        <a:pt x="495" y="3410"/>
                      </a:lnTo>
                      <a:lnTo>
                        <a:pt x="495" y="3429"/>
                      </a:lnTo>
                      <a:lnTo>
                        <a:pt x="495" y="3448"/>
                      </a:lnTo>
                      <a:lnTo>
                        <a:pt x="476" y="3448"/>
                      </a:lnTo>
                      <a:lnTo>
                        <a:pt x="457" y="3467"/>
                      </a:lnTo>
                      <a:lnTo>
                        <a:pt x="438" y="3467"/>
                      </a:lnTo>
                      <a:lnTo>
                        <a:pt x="419" y="3448"/>
                      </a:lnTo>
                      <a:lnTo>
                        <a:pt x="400" y="3429"/>
                      </a:lnTo>
                      <a:lnTo>
                        <a:pt x="400" y="3410"/>
                      </a:lnTo>
                      <a:lnTo>
                        <a:pt x="381" y="3410"/>
                      </a:lnTo>
                      <a:lnTo>
                        <a:pt x="362" y="3410"/>
                      </a:lnTo>
                      <a:lnTo>
                        <a:pt x="343" y="3429"/>
                      </a:lnTo>
                      <a:lnTo>
                        <a:pt x="324" y="3410"/>
                      </a:lnTo>
                      <a:lnTo>
                        <a:pt x="305" y="3410"/>
                      </a:lnTo>
                      <a:lnTo>
                        <a:pt x="286" y="3391"/>
                      </a:lnTo>
                      <a:lnTo>
                        <a:pt x="267" y="3410"/>
                      </a:lnTo>
                      <a:lnTo>
                        <a:pt x="267" y="3448"/>
                      </a:lnTo>
                      <a:lnTo>
                        <a:pt x="247" y="3429"/>
                      </a:lnTo>
                      <a:lnTo>
                        <a:pt x="229" y="3410"/>
                      </a:lnTo>
                      <a:lnTo>
                        <a:pt x="229" y="3391"/>
                      </a:lnTo>
                      <a:lnTo>
                        <a:pt x="191" y="3372"/>
                      </a:lnTo>
                      <a:lnTo>
                        <a:pt x="171" y="3372"/>
                      </a:lnTo>
                      <a:lnTo>
                        <a:pt x="152" y="3372"/>
                      </a:lnTo>
                      <a:lnTo>
                        <a:pt x="133" y="3353"/>
                      </a:lnTo>
                      <a:lnTo>
                        <a:pt x="95" y="3353"/>
                      </a:lnTo>
                      <a:lnTo>
                        <a:pt x="76" y="3334"/>
                      </a:lnTo>
                      <a:lnTo>
                        <a:pt x="57" y="3315"/>
                      </a:lnTo>
                      <a:close/>
                      <a:moveTo>
                        <a:pt x="1086" y="1715"/>
                      </a:moveTo>
                      <a:lnTo>
                        <a:pt x="1086" y="1696"/>
                      </a:lnTo>
                      <a:lnTo>
                        <a:pt x="1086" y="1676"/>
                      </a:lnTo>
                      <a:lnTo>
                        <a:pt x="1086" y="1639"/>
                      </a:lnTo>
                      <a:lnTo>
                        <a:pt x="1086" y="1600"/>
                      </a:lnTo>
                      <a:lnTo>
                        <a:pt x="1105" y="1600"/>
                      </a:lnTo>
                      <a:lnTo>
                        <a:pt x="1124" y="1676"/>
                      </a:lnTo>
                      <a:lnTo>
                        <a:pt x="1143" y="1696"/>
                      </a:lnTo>
                      <a:lnTo>
                        <a:pt x="1143" y="1715"/>
                      </a:lnTo>
                      <a:lnTo>
                        <a:pt x="1143" y="1734"/>
                      </a:lnTo>
                      <a:lnTo>
                        <a:pt x="1124" y="1734"/>
                      </a:lnTo>
                      <a:lnTo>
                        <a:pt x="1105" y="1715"/>
                      </a:lnTo>
                      <a:lnTo>
                        <a:pt x="1086" y="1715"/>
                      </a:lnTo>
                      <a:close/>
                      <a:moveTo>
                        <a:pt x="133" y="3391"/>
                      </a:moveTo>
                      <a:lnTo>
                        <a:pt x="133" y="3410"/>
                      </a:lnTo>
                      <a:lnTo>
                        <a:pt x="133" y="3429"/>
                      </a:lnTo>
                      <a:lnTo>
                        <a:pt x="133" y="3448"/>
                      </a:lnTo>
                      <a:lnTo>
                        <a:pt x="152" y="3448"/>
                      </a:lnTo>
                      <a:lnTo>
                        <a:pt x="133" y="3448"/>
                      </a:lnTo>
                      <a:lnTo>
                        <a:pt x="133" y="3467"/>
                      </a:lnTo>
                      <a:lnTo>
                        <a:pt x="115" y="3467"/>
                      </a:lnTo>
                      <a:lnTo>
                        <a:pt x="95" y="3467"/>
                      </a:lnTo>
                      <a:lnTo>
                        <a:pt x="95" y="3448"/>
                      </a:lnTo>
                      <a:lnTo>
                        <a:pt x="115" y="3429"/>
                      </a:lnTo>
                      <a:lnTo>
                        <a:pt x="115" y="3410"/>
                      </a:lnTo>
                      <a:lnTo>
                        <a:pt x="115" y="3391"/>
                      </a:lnTo>
                      <a:lnTo>
                        <a:pt x="133" y="3391"/>
                      </a:lnTo>
                      <a:close/>
                      <a:moveTo>
                        <a:pt x="591" y="3200"/>
                      </a:moveTo>
                      <a:lnTo>
                        <a:pt x="609" y="3200"/>
                      </a:lnTo>
                      <a:lnTo>
                        <a:pt x="609" y="3220"/>
                      </a:lnTo>
                      <a:lnTo>
                        <a:pt x="628" y="3257"/>
                      </a:lnTo>
                      <a:lnTo>
                        <a:pt x="609" y="3257"/>
                      </a:lnTo>
                      <a:lnTo>
                        <a:pt x="591" y="3257"/>
                      </a:lnTo>
                      <a:lnTo>
                        <a:pt x="572" y="3239"/>
                      </a:lnTo>
                      <a:lnTo>
                        <a:pt x="552" y="3200"/>
                      </a:lnTo>
                      <a:lnTo>
                        <a:pt x="572" y="3200"/>
                      </a:lnTo>
                      <a:lnTo>
                        <a:pt x="591" y="3200"/>
                      </a:lnTo>
                      <a:close/>
                      <a:moveTo>
                        <a:pt x="1143" y="2648"/>
                      </a:moveTo>
                      <a:lnTo>
                        <a:pt x="1162" y="2648"/>
                      </a:lnTo>
                      <a:lnTo>
                        <a:pt x="1162" y="2667"/>
                      </a:lnTo>
                      <a:lnTo>
                        <a:pt x="1162" y="2686"/>
                      </a:lnTo>
                      <a:lnTo>
                        <a:pt x="1181" y="2705"/>
                      </a:lnTo>
                      <a:lnTo>
                        <a:pt x="1181" y="2686"/>
                      </a:lnTo>
                      <a:lnTo>
                        <a:pt x="1200" y="2667"/>
                      </a:lnTo>
                      <a:lnTo>
                        <a:pt x="1200" y="2686"/>
                      </a:lnTo>
                      <a:lnTo>
                        <a:pt x="1219" y="2724"/>
                      </a:lnTo>
                      <a:lnTo>
                        <a:pt x="1219" y="2763"/>
                      </a:lnTo>
                      <a:lnTo>
                        <a:pt x="1200" y="2763"/>
                      </a:lnTo>
                      <a:lnTo>
                        <a:pt x="1181" y="2781"/>
                      </a:lnTo>
                      <a:lnTo>
                        <a:pt x="1181" y="2763"/>
                      </a:lnTo>
                      <a:lnTo>
                        <a:pt x="1162" y="2724"/>
                      </a:lnTo>
                      <a:lnTo>
                        <a:pt x="1143" y="2686"/>
                      </a:lnTo>
                      <a:lnTo>
                        <a:pt x="1124" y="2667"/>
                      </a:lnTo>
                      <a:lnTo>
                        <a:pt x="1124" y="2648"/>
                      </a:lnTo>
                      <a:lnTo>
                        <a:pt x="1143" y="2648"/>
                      </a:lnTo>
                      <a:close/>
                      <a:moveTo>
                        <a:pt x="895" y="2572"/>
                      </a:moveTo>
                      <a:lnTo>
                        <a:pt x="933" y="2572"/>
                      </a:lnTo>
                      <a:lnTo>
                        <a:pt x="953" y="2572"/>
                      </a:lnTo>
                      <a:lnTo>
                        <a:pt x="953" y="2610"/>
                      </a:lnTo>
                      <a:lnTo>
                        <a:pt x="933" y="2610"/>
                      </a:lnTo>
                      <a:lnTo>
                        <a:pt x="914" y="2610"/>
                      </a:lnTo>
                      <a:lnTo>
                        <a:pt x="876" y="2591"/>
                      </a:lnTo>
                      <a:lnTo>
                        <a:pt x="857" y="2572"/>
                      </a:lnTo>
                      <a:lnTo>
                        <a:pt x="876" y="2572"/>
                      </a:lnTo>
                      <a:lnTo>
                        <a:pt x="895" y="2572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7" name="Freeform 20">
                  <a:extLst>
                    <a:ext uri="{FF2B5EF4-FFF2-40B4-BE49-F238E27FC236}">
                      <a16:creationId xmlns:a16="http://schemas.microsoft.com/office/drawing/2014/main" id="{A1B20B79-0CA7-A84E-81ED-B9E24C214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1438" y="4941888"/>
                  <a:ext cx="676275" cy="1223962"/>
                </a:xfrm>
                <a:custGeom>
                  <a:avLst/>
                  <a:gdLst>
                    <a:gd name="T0" fmla="*/ 2147483646 w 3754"/>
                    <a:gd name="T1" fmla="*/ 2147483646 h 6802"/>
                    <a:gd name="T2" fmla="*/ 2147483646 w 3754"/>
                    <a:gd name="T3" fmla="*/ 2147483646 h 6802"/>
                    <a:gd name="T4" fmla="*/ 2147483646 w 3754"/>
                    <a:gd name="T5" fmla="*/ 2147483646 h 6802"/>
                    <a:gd name="T6" fmla="*/ 2147483646 w 3754"/>
                    <a:gd name="T7" fmla="*/ 2147483646 h 6802"/>
                    <a:gd name="T8" fmla="*/ 2147483646 w 3754"/>
                    <a:gd name="T9" fmla="*/ 2147483646 h 6802"/>
                    <a:gd name="T10" fmla="*/ 2147483646 w 3754"/>
                    <a:gd name="T11" fmla="*/ 2147483646 h 6802"/>
                    <a:gd name="T12" fmla="*/ 2147483646 w 3754"/>
                    <a:gd name="T13" fmla="*/ 2147483646 h 6802"/>
                    <a:gd name="T14" fmla="*/ 2147483646 w 3754"/>
                    <a:gd name="T15" fmla="*/ 2147483646 h 6802"/>
                    <a:gd name="T16" fmla="*/ 2147483646 w 3754"/>
                    <a:gd name="T17" fmla="*/ 2147483646 h 6802"/>
                    <a:gd name="T18" fmla="*/ 2147483646 w 3754"/>
                    <a:gd name="T19" fmla="*/ 2147483646 h 6802"/>
                    <a:gd name="T20" fmla="*/ 2147483646 w 3754"/>
                    <a:gd name="T21" fmla="*/ 2147483646 h 6802"/>
                    <a:gd name="T22" fmla="*/ 2147483646 w 3754"/>
                    <a:gd name="T23" fmla="*/ 2147483646 h 6802"/>
                    <a:gd name="T24" fmla="*/ 2147483646 w 3754"/>
                    <a:gd name="T25" fmla="*/ 2147483646 h 6802"/>
                    <a:gd name="T26" fmla="*/ 2147483646 w 3754"/>
                    <a:gd name="T27" fmla="*/ 2147483646 h 6802"/>
                    <a:gd name="T28" fmla="*/ 2147483646 w 3754"/>
                    <a:gd name="T29" fmla="*/ 2147483646 h 6802"/>
                    <a:gd name="T30" fmla="*/ 2147483646 w 3754"/>
                    <a:gd name="T31" fmla="*/ 2147483646 h 6802"/>
                    <a:gd name="T32" fmla="*/ 2147483646 w 3754"/>
                    <a:gd name="T33" fmla="*/ 2147483646 h 6802"/>
                    <a:gd name="T34" fmla="*/ 2147483646 w 3754"/>
                    <a:gd name="T35" fmla="*/ 2147483646 h 6802"/>
                    <a:gd name="T36" fmla="*/ 2147483646 w 3754"/>
                    <a:gd name="T37" fmla="*/ 2147483646 h 6802"/>
                    <a:gd name="T38" fmla="*/ 2147483646 w 3754"/>
                    <a:gd name="T39" fmla="*/ 2147483646 h 6802"/>
                    <a:gd name="T40" fmla="*/ 2147483646 w 3754"/>
                    <a:gd name="T41" fmla="*/ 2147483646 h 6802"/>
                    <a:gd name="T42" fmla="*/ 2147483646 w 3754"/>
                    <a:gd name="T43" fmla="*/ 2147483646 h 6802"/>
                    <a:gd name="T44" fmla="*/ 2147483646 w 3754"/>
                    <a:gd name="T45" fmla="*/ 2147483646 h 6802"/>
                    <a:gd name="T46" fmla="*/ 2147483646 w 3754"/>
                    <a:gd name="T47" fmla="*/ 2147483646 h 6802"/>
                    <a:gd name="T48" fmla="*/ 2147483646 w 3754"/>
                    <a:gd name="T49" fmla="*/ 2147483646 h 6802"/>
                    <a:gd name="T50" fmla="*/ 2147483646 w 3754"/>
                    <a:gd name="T51" fmla="*/ 2147483646 h 6802"/>
                    <a:gd name="T52" fmla="*/ 2147483646 w 3754"/>
                    <a:gd name="T53" fmla="*/ 2147483646 h 6802"/>
                    <a:gd name="T54" fmla="*/ 2147483646 w 3754"/>
                    <a:gd name="T55" fmla="*/ 2147483646 h 6802"/>
                    <a:gd name="T56" fmla="*/ 2147483646 w 3754"/>
                    <a:gd name="T57" fmla="*/ 2147483646 h 6802"/>
                    <a:gd name="T58" fmla="*/ 2147483646 w 3754"/>
                    <a:gd name="T59" fmla="*/ 2147483646 h 6802"/>
                    <a:gd name="T60" fmla="*/ 2147483646 w 3754"/>
                    <a:gd name="T61" fmla="*/ 2147483646 h 6802"/>
                    <a:gd name="T62" fmla="*/ 2147483646 w 3754"/>
                    <a:gd name="T63" fmla="*/ 2147483646 h 6802"/>
                    <a:gd name="T64" fmla="*/ 2147483646 w 3754"/>
                    <a:gd name="T65" fmla="*/ 2147483646 h 6802"/>
                    <a:gd name="T66" fmla="*/ 2147483646 w 3754"/>
                    <a:gd name="T67" fmla="*/ 2147483646 h 6802"/>
                    <a:gd name="T68" fmla="*/ 2147483646 w 3754"/>
                    <a:gd name="T69" fmla="*/ 2147483646 h 6802"/>
                    <a:gd name="T70" fmla="*/ 2147483646 w 3754"/>
                    <a:gd name="T71" fmla="*/ 2147483646 h 6802"/>
                    <a:gd name="T72" fmla="*/ 2147483646 w 3754"/>
                    <a:gd name="T73" fmla="*/ 2147483646 h 6802"/>
                    <a:gd name="T74" fmla="*/ 2147483646 w 3754"/>
                    <a:gd name="T75" fmla="*/ 2147483646 h 6802"/>
                    <a:gd name="T76" fmla="*/ 2147483646 w 3754"/>
                    <a:gd name="T77" fmla="*/ 2147483646 h 6802"/>
                    <a:gd name="T78" fmla="*/ 2147483646 w 3754"/>
                    <a:gd name="T79" fmla="*/ 2147483646 h 6802"/>
                    <a:gd name="T80" fmla="*/ 2147483646 w 3754"/>
                    <a:gd name="T81" fmla="*/ 2147483646 h 6802"/>
                    <a:gd name="T82" fmla="*/ 2147483646 w 3754"/>
                    <a:gd name="T83" fmla="*/ 2147483646 h 6802"/>
                    <a:gd name="T84" fmla="*/ 2147483646 w 3754"/>
                    <a:gd name="T85" fmla="*/ 2147483646 h 6802"/>
                    <a:gd name="T86" fmla="*/ 2147483646 w 3754"/>
                    <a:gd name="T87" fmla="*/ 2147483646 h 6802"/>
                    <a:gd name="T88" fmla="*/ 2147483646 w 3754"/>
                    <a:gd name="T89" fmla="*/ 2147483646 h 6802"/>
                    <a:gd name="T90" fmla="*/ 2147483646 w 3754"/>
                    <a:gd name="T91" fmla="*/ 2147483646 h 6802"/>
                    <a:gd name="T92" fmla="*/ 2147483646 w 3754"/>
                    <a:gd name="T93" fmla="*/ 2147483646 h 6802"/>
                    <a:gd name="T94" fmla="*/ 2147483646 w 3754"/>
                    <a:gd name="T95" fmla="*/ 2147483646 h 6802"/>
                    <a:gd name="T96" fmla="*/ 2147483646 w 3754"/>
                    <a:gd name="T97" fmla="*/ 2147483646 h 6802"/>
                    <a:gd name="T98" fmla="*/ 2147483646 w 3754"/>
                    <a:gd name="T99" fmla="*/ 2147483646 h 6802"/>
                    <a:gd name="T100" fmla="*/ 2147483646 w 3754"/>
                    <a:gd name="T101" fmla="*/ 2147483646 h 6802"/>
                    <a:gd name="T102" fmla="*/ 2147483646 w 3754"/>
                    <a:gd name="T103" fmla="*/ 2147483646 h 6802"/>
                    <a:gd name="T104" fmla="*/ 2147483646 w 3754"/>
                    <a:gd name="T105" fmla="*/ 2147483646 h 6802"/>
                    <a:gd name="T106" fmla="*/ 2147483646 w 3754"/>
                    <a:gd name="T107" fmla="*/ 2147483646 h 6802"/>
                    <a:gd name="T108" fmla="*/ 2147483646 w 3754"/>
                    <a:gd name="T109" fmla="*/ 2147483646 h 6802"/>
                    <a:gd name="T110" fmla="*/ 2147483646 w 3754"/>
                    <a:gd name="T111" fmla="*/ 2147483646 h 6802"/>
                    <a:gd name="T112" fmla="*/ 2147483646 w 3754"/>
                    <a:gd name="T113" fmla="*/ 2147483646 h 6802"/>
                    <a:gd name="T114" fmla="*/ 2147483646 w 3754"/>
                    <a:gd name="T115" fmla="*/ 2147483646 h 6802"/>
                    <a:gd name="T116" fmla="*/ 2147483646 w 3754"/>
                    <a:gd name="T117" fmla="*/ 2147483646 h 6802"/>
                    <a:gd name="T118" fmla="*/ 2147483646 w 3754"/>
                    <a:gd name="T119" fmla="*/ 2147483646 h 6802"/>
                    <a:gd name="T120" fmla="*/ 2147483646 w 3754"/>
                    <a:gd name="T121" fmla="*/ 2147483646 h 6802"/>
                    <a:gd name="T122" fmla="*/ 2147483646 w 3754"/>
                    <a:gd name="T123" fmla="*/ 2147483646 h 6802"/>
                    <a:gd name="T124" fmla="*/ 2147483646 w 3754"/>
                    <a:gd name="T125" fmla="*/ 2147483646 h 680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754" h="6802">
                      <a:moveTo>
                        <a:pt x="3239" y="591"/>
                      </a:moveTo>
                      <a:lnTo>
                        <a:pt x="3239" y="610"/>
                      </a:lnTo>
                      <a:lnTo>
                        <a:pt x="3200" y="629"/>
                      </a:lnTo>
                      <a:lnTo>
                        <a:pt x="3181" y="648"/>
                      </a:lnTo>
                      <a:lnTo>
                        <a:pt x="3163" y="667"/>
                      </a:lnTo>
                      <a:lnTo>
                        <a:pt x="3163" y="705"/>
                      </a:lnTo>
                      <a:lnTo>
                        <a:pt x="3181" y="762"/>
                      </a:lnTo>
                      <a:lnTo>
                        <a:pt x="3200" y="782"/>
                      </a:lnTo>
                      <a:lnTo>
                        <a:pt x="3200" y="800"/>
                      </a:lnTo>
                      <a:lnTo>
                        <a:pt x="3181" y="819"/>
                      </a:lnTo>
                      <a:lnTo>
                        <a:pt x="3181" y="858"/>
                      </a:lnTo>
                      <a:lnTo>
                        <a:pt x="3181" y="877"/>
                      </a:lnTo>
                      <a:lnTo>
                        <a:pt x="3200" y="877"/>
                      </a:lnTo>
                      <a:lnTo>
                        <a:pt x="3200" y="896"/>
                      </a:lnTo>
                      <a:lnTo>
                        <a:pt x="3200" y="914"/>
                      </a:lnTo>
                      <a:lnTo>
                        <a:pt x="3181" y="934"/>
                      </a:lnTo>
                      <a:lnTo>
                        <a:pt x="3163" y="934"/>
                      </a:lnTo>
                      <a:lnTo>
                        <a:pt x="3143" y="953"/>
                      </a:lnTo>
                      <a:lnTo>
                        <a:pt x="3143" y="972"/>
                      </a:lnTo>
                      <a:lnTo>
                        <a:pt x="3181" y="1010"/>
                      </a:lnTo>
                      <a:lnTo>
                        <a:pt x="3219" y="991"/>
                      </a:lnTo>
                      <a:lnTo>
                        <a:pt x="3258" y="991"/>
                      </a:lnTo>
                      <a:lnTo>
                        <a:pt x="3295" y="991"/>
                      </a:lnTo>
                      <a:lnTo>
                        <a:pt x="3334" y="991"/>
                      </a:lnTo>
                      <a:lnTo>
                        <a:pt x="3505" y="991"/>
                      </a:lnTo>
                      <a:lnTo>
                        <a:pt x="3620" y="1029"/>
                      </a:lnTo>
                      <a:lnTo>
                        <a:pt x="3658" y="1029"/>
                      </a:lnTo>
                      <a:lnTo>
                        <a:pt x="3676" y="1029"/>
                      </a:lnTo>
                      <a:lnTo>
                        <a:pt x="3696" y="1048"/>
                      </a:lnTo>
                      <a:lnTo>
                        <a:pt x="3715" y="1048"/>
                      </a:lnTo>
                      <a:lnTo>
                        <a:pt x="3715" y="1067"/>
                      </a:lnTo>
                      <a:lnTo>
                        <a:pt x="3715" y="1086"/>
                      </a:lnTo>
                      <a:lnTo>
                        <a:pt x="3734" y="1105"/>
                      </a:lnTo>
                      <a:lnTo>
                        <a:pt x="3734" y="1124"/>
                      </a:lnTo>
                      <a:lnTo>
                        <a:pt x="3753" y="1143"/>
                      </a:lnTo>
                      <a:lnTo>
                        <a:pt x="3753" y="1163"/>
                      </a:lnTo>
                      <a:lnTo>
                        <a:pt x="3753" y="1200"/>
                      </a:lnTo>
                      <a:lnTo>
                        <a:pt x="3734" y="1200"/>
                      </a:lnTo>
                      <a:lnTo>
                        <a:pt x="3715" y="1200"/>
                      </a:lnTo>
                      <a:lnTo>
                        <a:pt x="3696" y="1200"/>
                      </a:lnTo>
                      <a:lnTo>
                        <a:pt x="3696" y="1219"/>
                      </a:lnTo>
                      <a:lnTo>
                        <a:pt x="3676" y="1239"/>
                      </a:lnTo>
                      <a:lnTo>
                        <a:pt x="3658" y="1277"/>
                      </a:lnTo>
                      <a:lnTo>
                        <a:pt x="3658" y="1295"/>
                      </a:lnTo>
                      <a:lnTo>
                        <a:pt x="3658" y="1315"/>
                      </a:lnTo>
                      <a:lnTo>
                        <a:pt x="3658" y="1353"/>
                      </a:lnTo>
                      <a:lnTo>
                        <a:pt x="3658" y="1391"/>
                      </a:lnTo>
                      <a:lnTo>
                        <a:pt x="3639" y="1429"/>
                      </a:lnTo>
                      <a:lnTo>
                        <a:pt x="3620" y="1448"/>
                      </a:lnTo>
                      <a:lnTo>
                        <a:pt x="3581" y="1467"/>
                      </a:lnTo>
                      <a:lnTo>
                        <a:pt x="3544" y="1448"/>
                      </a:lnTo>
                      <a:lnTo>
                        <a:pt x="3486" y="1410"/>
                      </a:lnTo>
                      <a:lnTo>
                        <a:pt x="3448" y="1391"/>
                      </a:lnTo>
                      <a:lnTo>
                        <a:pt x="3410" y="1391"/>
                      </a:lnTo>
                      <a:lnTo>
                        <a:pt x="3334" y="1429"/>
                      </a:lnTo>
                      <a:lnTo>
                        <a:pt x="3315" y="1429"/>
                      </a:lnTo>
                      <a:lnTo>
                        <a:pt x="3258" y="1410"/>
                      </a:lnTo>
                      <a:lnTo>
                        <a:pt x="3239" y="1410"/>
                      </a:lnTo>
                      <a:lnTo>
                        <a:pt x="3219" y="1410"/>
                      </a:lnTo>
                      <a:lnTo>
                        <a:pt x="3200" y="1410"/>
                      </a:lnTo>
                      <a:lnTo>
                        <a:pt x="3181" y="1429"/>
                      </a:lnTo>
                      <a:lnTo>
                        <a:pt x="3181" y="1448"/>
                      </a:lnTo>
                      <a:lnTo>
                        <a:pt x="3163" y="1448"/>
                      </a:lnTo>
                      <a:lnTo>
                        <a:pt x="3048" y="1429"/>
                      </a:lnTo>
                      <a:lnTo>
                        <a:pt x="3029" y="1410"/>
                      </a:lnTo>
                      <a:lnTo>
                        <a:pt x="2991" y="1410"/>
                      </a:lnTo>
                      <a:lnTo>
                        <a:pt x="2972" y="1410"/>
                      </a:lnTo>
                      <a:lnTo>
                        <a:pt x="2972" y="1429"/>
                      </a:lnTo>
                      <a:lnTo>
                        <a:pt x="2972" y="1505"/>
                      </a:lnTo>
                      <a:lnTo>
                        <a:pt x="2972" y="1524"/>
                      </a:lnTo>
                      <a:lnTo>
                        <a:pt x="2972" y="1562"/>
                      </a:lnTo>
                      <a:lnTo>
                        <a:pt x="2972" y="1581"/>
                      </a:lnTo>
                      <a:lnTo>
                        <a:pt x="2991" y="1581"/>
                      </a:lnTo>
                      <a:lnTo>
                        <a:pt x="3029" y="1581"/>
                      </a:lnTo>
                      <a:lnTo>
                        <a:pt x="3067" y="1581"/>
                      </a:lnTo>
                      <a:lnTo>
                        <a:pt x="3086" y="1620"/>
                      </a:lnTo>
                      <a:lnTo>
                        <a:pt x="3124" y="1620"/>
                      </a:lnTo>
                      <a:lnTo>
                        <a:pt x="3163" y="1620"/>
                      </a:lnTo>
                      <a:lnTo>
                        <a:pt x="3181" y="1620"/>
                      </a:lnTo>
                      <a:lnTo>
                        <a:pt x="3200" y="1600"/>
                      </a:lnTo>
                      <a:lnTo>
                        <a:pt x="3219" y="1600"/>
                      </a:lnTo>
                      <a:lnTo>
                        <a:pt x="3239" y="1600"/>
                      </a:lnTo>
                      <a:lnTo>
                        <a:pt x="3239" y="1620"/>
                      </a:lnTo>
                      <a:lnTo>
                        <a:pt x="3277" y="1639"/>
                      </a:lnTo>
                      <a:lnTo>
                        <a:pt x="3277" y="1657"/>
                      </a:lnTo>
                      <a:lnTo>
                        <a:pt x="3315" y="1657"/>
                      </a:lnTo>
                      <a:lnTo>
                        <a:pt x="3353" y="1657"/>
                      </a:lnTo>
                      <a:lnTo>
                        <a:pt x="3372" y="1657"/>
                      </a:lnTo>
                      <a:lnTo>
                        <a:pt x="3410" y="1696"/>
                      </a:lnTo>
                      <a:lnTo>
                        <a:pt x="3429" y="1772"/>
                      </a:lnTo>
                      <a:lnTo>
                        <a:pt x="3448" y="1810"/>
                      </a:lnTo>
                      <a:lnTo>
                        <a:pt x="3448" y="1829"/>
                      </a:lnTo>
                      <a:lnTo>
                        <a:pt x="3486" y="1867"/>
                      </a:lnTo>
                      <a:lnTo>
                        <a:pt x="3524" y="1905"/>
                      </a:lnTo>
                      <a:lnTo>
                        <a:pt x="3562" y="1924"/>
                      </a:lnTo>
                      <a:lnTo>
                        <a:pt x="3581" y="1962"/>
                      </a:lnTo>
                      <a:lnTo>
                        <a:pt x="3600" y="2001"/>
                      </a:lnTo>
                      <a:lnTo>
                        <a:pt x="3600" y="2038"/>
                      </a:lnTo>
                      <a:lnTo>
                        <a:pt x="3581" y="2057"/>
                      </a:lnTo>
                      <a:lnTo>
                        <a:pt x="3562" y="2077"/>
                      </a:lnTo>
                      <a:lnTo>
                        <a:pt x="3544" y="2115"/>
                      </a:lnTo>
                      <a:lnTo>
                        <a:pt x="3524" y="2134"/>
                      </a:lnTo>
                      <a:lnTo>
                        <a:pt x="3448" y="2172"/>
                      </a:lnTo>
                      <a:lnTo>
                        <a:pt x="3429" y="2172"/>
                      </a:lnTo>
                      <a:lnTo>
                        <a:pt x="3448" y="2191"/>
                      </a:lnTo>
                      <a:lnTo>
                        <a:pt x="3467" y="2229"/>
                      </a:lnTo>
                      <a:lnTo>
                        <a:pt x="3467" y="2248"/>
                      </a:lnTo>
                      <a:lnTo>
                        <a:pt x="3448" y="2267"/>
                      </a:lnTo>
                      <a:lnTo>
                        <a:pt x="3429" y="2286"/>
                      </a:lnTo>
                      <a:lnTo>
                        <a:pt x="3391" y="2305"/>
                      </a:lnTo>
                      <a:lnTo>
                        <a:pt x="3334" y="2286"/>
                      </a:lnTo>
                      <a:lnTo>
                        <a:pt x="3315" y="2305"/>
                      </a:lnTo>
                      <a:lnTo>
                        <a:pt x="3277" y="2305"/>
                      </a:lnTo>
                      <a:lnTo>
                        <a:pt x="3239" y="2324"/>
                      </a:lnTo>
                      <a:lnTo>
                        <a:pt x="3239" y="2362"/>
                      </a:lnTo>
                      <a:lnTo>
                        <a:pt x="3239" y="2382"/>
                      </a:lnTo>
                      <a:lnTo>
                        <a:pt x="3239" y="2400"/>
                      </a:lnTo>
                      <a:lnTo>
                        <a:pt x="3219" y="2438"/>
                      </a:lnTo>
                      <a:lnTo>
                        <a:pt x="3219" y="2458"/>
                      </a:lnTo>
                      <a:lnTo>
                        <a:pt x="3219" y="2477"/>
                      </a:lnTo>
                      <a:lnTo>
                        <a:pt x="3219" y="2496"/>
                      </a:lnTo>
                      <a:lnTo>
                        <a:pt x="3200" y="2514"/>
                      </a:lnTo>
                      <a:lnTo>
                        <a:pt x="3200" y="2534"/>
                      </a:lnTo>
                      <a:lnTo>
                        <a:pt x="3200" y="2553"/>
                      </a:lnTo>
                      <a:lnTo>
                        <a:pt x="3219" y="2572"/>
                      </a:lnTo>
                      <a:lnTo>
                        <a:pt x="3239" y="2591"/>
                      </a:lnTo>
                      <a:lnTo>
                        <a:pt x="3239" y="2610"/>
                      </a:lnTo>
                      <a:lnTo>
                        <a:pt x="3239" y="2629"/>
                      </a:lnTo>
                      <a:lnTo>
                        <a:pt x="3239" y="2648"/>
                      </a:lnTo>
                      <a:lnTo>
                        <a:pt x="3239" y="2686"/>
                      </a:lnTo>
                      <a:lnTo>
                        <a:pt x="3277" y="2705"/>
                      </a:lnTo>
                      <a:lnTo>
                        <a:pt x="3315" y="2724"/>
                      </a:lnTo>
                      <a:lnTo>
                        <a:pt x="3334" y="2743"/>
                      </a:lnTo>
                      <a:lnTo>
                        <a:pt x="3353" y="2781"/>
                      </a:lnTo>
                      <a:lnTo>
                        <a:pt x="3353" y="2819"/>
                      </a:lnTo>
                      <a:lnTo>
                        <a:pt x="3334" y="2858"/>
                      </a:lnTo>
                      <a:lnTo>
                        <a:pt x="3258" y="2934"/>
                      </a:lnTo>
                      <a:lnTo>
                        <a:pt x="3239" y="2972"/>
                      </a:lnTo>
                      <a:lnTo>
                        <a:pt x="3219" y="2991"/>
                      </a:lnTo>
                      <a:lnTo>
                        <a:pt x="3200" y="2991"/>
                      </a:lnTo>
                      <a:lnTo>
                        <a:pt x="3181" y="3010"/>
                      </a:lnTo>
                      <a:lnTo>
                        <a:pt x="3124" y="3010"/>
                      </a:lnTo>
                      <a:lnTo>
                        <a:pt x="3105" y="3029"/>
                      </a:lnTo>
                      <a:lnTo>
                        <a:pt x="3105" y="3048"/>
                      </a:lnTo>
                      <a:lnTo>
                        <a:pt x="3124" y="3048"/>
                      </a:lnTo>
                      <a:lnTo>
                        <a:pt x="3163" y="3086"/>
                      </a:lnTo>
                      <a:lnTo>
                        <a:pt x="3219" y="3124"/>
                      </a:lnTo>
                      <a:lnTo>
                        <a:pt x="3239" y="3144"/>
                      </a:lnTo>
                      <a:lnTo>
                        <a:pt x="3239" y="3181"/>
                      </a:lnTo>
                      <a:lnTo>
                        <a:pt x="3239" y="3239"/>
                      </a:lnTo>
                      <a:lnTo>
                        <a:pt x="3239" y="3276"/>
                      </a:lnTo>
                      <a:lnTo>
                        <a:pt x="3239" y="3315"/>
                      </a:lnTo>
                      <a:lnTo>
                        <a:pt x="3295" y="3467"/>
                      </a:lnTo>
                      <a:lnTo>
                        <a:pt x="3295" y="3486"/>
                      </a:lnTo>
                      <a:lnTo>
                        <a:pt x="3295" y="3505"/>
                      </a:lnTo>
                      <a:lnTo>
                        <a:pt x="3295" y="3524"/>
                      </a:lnTo>
                      <a:lnTo>
                        <a:pt x="3295" y="3543"/>
                      </a:lnTo>
                      <a:lnTo>
                        <a:pt x="3295" y="3638"/>
                      </a:lnTo>
                      <a:lnTo>
                        <a:pt x="3295" y="3677"/>
                      </a:lnTo>
                      <a:lnTo>
                        <a:pt x="3258" y="3715"/>
                      </a:lnTo>
                      <a:lnTo>
                        <a:pt x="3219" y="3734"/>
                      </a:lnTo>
                      <a:lnTo>
                        <a:pt x="3200" y="3753"/>
                      </a:lnTo>
                      <a:lnTo>
                        <a:pt x="3181" y="3772"/>
                      </a:lnTo>
                      <a:lnTo>
                        <a:pt x="3181" y="3791"/>
                      </a:lnTo>
                      <a:lnTo>
                        <a:pt x="3163" y="3791"/>
                      </a:lnTo>
                      <a:lnTo>
                        <a:pt x="3105" y="3791"/>
                      </a:lnTo>
                      <a:lnTo>
                        <a:pt x="3086" y="3810"/>
                      </a:lnTo>
                      <a:lnTo>
                        <a:pt x="3086" y="3829"/>
                      </a:lnTo>
                      <a:lnTo>
                        <a:pt x="3086" y="3848"/>
                      </a:lnTo>
                      <a:lnTo>
                        <a:pt x="3086" y="3867"/>
                      </a:lnTo>
                      <a:lnTo>
                        <a:pt x="3086" y="3886"/>
                      </a:lnTo>
                      <a:lnTo>
                        <a:pt x="3067" y="3886"/>
                      </a:lnTo>
                      <a:lnTo>
                        <a:pt x="3067" y="3962"/>
                      </a:lnTo>
                      <a:lnTo>
                        <a:pt x="3067" y="3982"/>
                      </a:lnTo>
                      <a:lnTo>
                        <a:pt x="3067" y="4001"/>
                      </a:lnTo>
                      <a:lnTo>
                        <a:pt x="3105" y="4019"/>
                      </a:lnTo>
                      <a:lnTo>
                        <a:pt x="3105" y="4038"/>
                      </a:lnTo>
                      <a:lnTo>
                        <a:pt x="3086" y="4058"/>
                      </a:lnTo>
                      <a:lnTo>
                        <a:pt x="3029" y="4096"/>
                      </a:lnTo>
                      <a:lnTo>
                        <a:pt x="3029" y="4115"/>
                      </a:lnTo>
                      <a:lnTo>
                        <a:pt x="3048" y="4134"/>
                      </a:lnTo>
                      <a:lnTo>
                        <a:pt x="3105" y="4172"/>
                      </a:lnTo>
                      <a:lnTo>
                        <a:pt x="3124" y="4191"/>
                      </a:lnTo>
                      <a:lnTo>
                        <a:pt x="3143" y="4210"/>
                      </a:lnTo>
                      <a:lnTo>
                        <a:pt x="3143" y="4248"/>
                      </a:lnTo>
                      <a:lnTo>
                        <a:pt x="3143" y="4286"/>
                      </a:lnTo>
                      <a:lnTo>
                        <a:pt x="3143" y="4305"/>
                      </a:lnTo>
                      <a:lnTo>
                        <a:pt x="3105" y="4324"/>
                      </a:lnTo>
                      <a:lnTo>
                        <a:pt x="3086" y="4324"/>
                      </a:lnTo>
                      <a:lnTo>
                        <a:pt x="3029" y="4286"/>
                      </a:lnTo>
                      <a:lnTo>
                        <a:pt x="3010" y="4286"/>
                      </a:lnTo>
                      <a:lnTo>
                        <a:pt x="2991" y="4305"/>
                      </a:lnTo>
                      <a:lnTo>
                        <a:pt x="3010" y="4324"/>
                      </a:lnTo>
                      <a:lnTo>
                        <a:pt x="3010" y="4343"/>
                      </a:lnTo>
                      <a:lnTo>
                        <a:pt x="3010" y="4363"/>
                      </a:lnTo>
                      <a:lnTo>
                        <a:pt x="3010" y="4400"/>
                      </a:lnTo>
                      <a:lnTo>
                        <a:pt x="2991" y="4419"/>
                      </a:lnTo>
                      <a:lnTo>
                        <a:pt x="2914" y="4515"/>
                      </a:lnTo>
                      <a:lnTo>
                        <a:pt x="2896" y="4534"/>
                      </a:lnTo>
                      <a:lnTo>
                        <a:pt x="2877" y="4553"/>
                      </a:lnTo>
                      <a:lnTo>
                        <a:pt x="2858" y="4553"/>
                      </a:lnTo>
                      <a:lnTo>
                        <a:pt x="2819" y="4553"/>
                      </a:lnTo>
                      <a:lnTo>
                        <a:pt x="2800" y="4553"/>
                      </a:lnTo>
                      <a:lnTo>
                        <a:pt x="2762" y="4553"/>
                      </a:lnTo>
                      <a:lnTo>
                        <a:pt x="2762" y="4572"/>
                      </a:lnTo>
                      <a:lnTo>
                        <a:pt x="2743" y="4591"/>
                      </a:lnTo>
                      <a:lnTo>
                        <a:pt x="2743" y="4610"/>
                      </a:lnTo>
                      <a:lnTo>
                        <a:pt x="2743" y="4629"/>
                      </a:lnTo>
                      <a:lnTo>
                        <a:pt x="2762" y="4629"/>
                      </a:lnTo>
                      <a:lnTo>
                        <a:pt x="2782" y="4648"/>
                      </a:lnTo>
                      <a:lnTo>
                        <a:pt x="2782" y="4667"/>
                      </a:lnTo>
                      <a:lnTo>
                        <a:pt x="2762" y="4724"/>
                      </a:lnTo>
                      <a:lnTo>
                        <a:pt x="2762" y="4744"/>
                      </a:lnTo>
                      <a:lnTo>
                        <a:pt x="2762" y="4781"/>
                      </a:lnTo>
                      <a:lnTo>
                        <a:pt x="2743" y="4800"/>
                      </a:lnTo>
                      <a:lnTo>
                        <a:pt x="2743" y="4820"/>
                      </a:lnTo>
                      <a:lnTo>
                        <a:pt x="2667" y="4953"/>
                      </a:lnTo>
                      <a:lnTo>
                        <a:pt x="2648" y="4991"/>
                      </a:lnTo>
                      <a:lnTo>
                        <a:pt x="2629" y="5086"/>
                      </a:lnTo>
                      <a:lnTo>
                        <a:pt x="2610" y="5105"/>
                      </a:lnTo>
                      <a:lnTo>
                        <a:pt x="2591" y="5162"/>
                      </a:lnTo>
                      <a:lnTo>
                        <a:pt x="2591" y="5201"/>
                      </a:lnTo>
                      <a:lnTo>
                        <a:pt x="2629" y="5220"/>
                      </a:lnTo>
                      <a:lnTo>
                        <a:pt x="2648" y="5257"/>
                      </a:lnTo>
                      <a:lnTo>
                        <a:pt x="2667" y="5257"/>
                      </a:lnTo>
                      <a:lnTo>
                        <a:pt x="2686" y="5257"/>
                      </a:lnTo>
                      <a:lnTo>
                        <a:pt x="2686" y="5277"/>
                      </a:lnTo>
                      <a:lnTo>
                        <a:pt x="2705" y="5296"/>
                      </a:lnTo>
                      <a:lnTo>
                        <a:pt x="2705" y="5315"/>
                      </a:lnTo>
                      <a:lnTo>
                        <a:pt x="2724" y="5334"/>
                      </a:lnTo>
                      <a:lnTo>
                        <a:pt x="2762" y="5353"/>
                      </a:lnTo>
                      <a:lnTo>
                        <a:pt x="2762" y="5372"/>
                      </a:lnTo>
                      <a:lnTo>
                        <a:pt x="2782" y="5524"/>
                      </a:lnTo>
                      <a:lnTo>
                        <a:pt x="2782" y="5543"/>
                      </a:lnTo>
                      <a:lnTo>
                        <a:pt x="2782" y="5582"/>
                      </a:lnTo>
                      <a:lnTo>
                        <a:pt x="2762" y="5601"/>
                      </a:lnTo>
                      <a:lnTo>
                        <a:pt x="2782" y="5619"/>
                      </a:lnTo>
                      <a:lnTo>
                        <a:pt x="2782" y="5638"/>
                      </a:lnTo>
                      <a:lnTo>
                        <a:pt x="2800" y="5658"/>
                      </a:lnTo>
                      <a:lnTo>
                        <a:pt x="2782" y="5677"/>
                      </a:lnTo>
                      <a:lnTo>
                        <a:pt x="2782" y="5696"/>
                      </a:lnTo>
                      <a:lnTo>
                        <a:pt x="2762" y="5677"/>
                      </a:lnTo>
                      <a:lnTo>
                        <a:pt x="2743" y="5677"/>
                      </a:lnTo>
                      <a:lnTo>
                        <a:pt x="2724" y="5677"/>
                      </a:lnTo>
                      <a:lnTo>
                        <a:pt x="2724" y="5696"/>
                      </a:lnTo>
                      <a:lnTo>
                        <a:pt x="2705" y="5734"/>
                      </a:lnTo>
                      <a:lnTo>
                        <a:pt x="2686" y="5753"/>
                      </a:lnTo>
                      <a:lnTo>
                        <a:pt x="2629" y="5772"/>
                      </a:lnTo>
                      <a:lnTo>
                        <a:pt x="2591" y="5791"/>
                      </a:lnTo>
                      <a:lnTo>
                        <a:pt x="2572" y="5810"/>
                      </a:lnTo>
                      <a:lnTo>
                        <a:pt x="2534" y="5886"/>
                      </a:lnTo>
                      <a:lnTo>
                        <a:pt x="2534" y="5943"/>
                      </a:lnTo>
                      <a:lnTo>
                        <a:pt x="2553" y="6019"/>
                      </a:lnTo>
                      <a:lnTo>
                        <a:pt x="2572" y="6153"/>
                      </a:lnTo>
                      <a:lnTo>
                        <a:pt x="2553" y="6191"/>
                      </a:lnTo>
                      <a:lnTo>
                        <a:pt x="2553" y="6229"/>
                      </a:lnTo>
                      <a:lnTo>
                        <a:pt x="2534" y="6267"/>
                      </a:lnTo>
                      <a:lnTo>
                        <a:pt x="2496" y="6324"/>
                      </a:lnTo>
                      <a:lnTo>
                        <a:pt x="2438" y="6381"/>
                      </a:lnTo>
                      <a:lnTo>
                        <a:pt x="2401" y="6420"/>
                      </a:lnTo>
                      <a:lnTo>
                        <a:pt x="2362" y="6420"/>
                      </a:lnTo>
                      <a:lnTo>
                        <a:pt x="2286" y="6439"/>
                      </a:lnTo>
                      <a:lnTo>
                        <a:pt x="2248" y="6458"/>
                      </a:lnTo>
                      <a:lnTo>
                        <a:pt x="2210" y="6476"/>
                      </a:lnTo>
                      <a:lnTo>
                        <a:pt x="2210" y="6496"/>
                      </a:lnTo>
                      <a:lnTo>
                        <a:pt x="2153" y="6572"/>
                      </a:lnTo>
                      <a:lnTo>
                        <a:pt x="2134" y="6591"/>
                      </a:lnTo>
                      <a:lnTo>
                        <a:pt x="2134" y="6610"/>
                      </a:lnTo>
                      <a:lnTo>
                        <a:pt x="2134" y="6629"/>
                      </a:lnTo>
                      <a:lnTo>
                        <a:pt x="2134" y="6648"/>
                      </a:lnTo>
                      <a:lnTo>
                        <a:pt x="2134" y="6667"/>
                      </a:lnTo>
                      <a:lnTo>
                        <a:pt x="2076" y="6725"/>
                      </a:lnTo>
                      <a:lnTo>
                        <a:pt x="2076" y="6762"/>
                      </a:lnTo>
                      <a:lnTo>
                        <a:pt x="2076" y="6801"/>
                      </a:lnTo>
                      <a:lnTo>
                        <a:pt x="1353" y="6172"/>
                      </a:lnTo>
                      <a:lnTo>
                        <a:pt x="1353" y="6153"/>
                      </a:lnTo>
                      <a:lnTo>
                        <a:pt x="1334" y="6134"/>
                      </a:lnTo>
                      <a:lnTo>
                        <a:pt x="1296" y="6134"/>
                      </a:lnTo>
                      <a:lnTo>
                        <a:pt x="1258" y="6134"/>
                      </a:lnTo>
                      <a:lnTo>
                        <a:pt x="1238" y="6134"/>
                      </a:lnTo>
                      <a:lnTo>
                        <a:pt x="1182" y="6153"/>
                      </a:lnTo>
                      <a:lnTo>
                        <a:pt x="1143" y="6153"/>
                      </a:lnTo>
                      <a:lnTo>
                        <a:pt x="1124" y="6134"/>
                      </a:lnTo>
                      <a:lnTo>
                        <a:pt x="1143" y="6134"/>
                      </a:lnTo>
                      <a:lnTo>
                        <a:pt x="1143" y="6115"/>
                      </a:lnTo>
                      <a:lnTo>
                        <a:pt x="1162" y="6115"/>
                      </a:lnTo>
                      <a:lnTo>
                        <a:pt x="1162" y="6096"/>
                      </a:lnTo>
                      <a:lnTo>
                        <a:pt x="1143" y="6096"/>
                      </a:lnTo>
                      <a:lnTo>
                        <a:pt x="1143" y="6077"/>
                      </a:lnTo>
                      <a:lnTo>
                        <a:pt x="1124" y="6096"/>
                      </a:lnTo>
                      <a:lnTo>
                        <a:pt x="1105" y="6096"/>
                      </a:lnTo>
                      <a:lnTo>
                        <a:pt x="1086" y="6077"/>
                      </a:lnTo>
                      <a:lnTo>
                        <a:pt x="1105" y="6039"/>
                      </a:lnTo>
                      <a:lnTo>
                        <a:pt x="1086" y="6039"/>
                      </a:lnTo>
                      <a:lnTo>
                        <a:pt x="1086" y="6019"/>
                      </a:lnTo>
                      <a:lnTo>
                        <a:pt x="1067" y="6019"/>
                      </a:lnTo>
                      <a:lnTo>
                        <a:pt x="1067" y="6000"/>
                      </a:lnTo>
                      <a:lnTo>
                        <a:pt x="1086" y="6000"/>
                      </a:lnTo>
                      <a:lnTo>
                        <a:pt x="1124" y="5924"/>
                      </a:lnTo>
                      <a:lnTo>
                        <a:pt x="1143" y="5924"/>
                      </a:lnTo>
                      <a:lnTo>
                        <a:pt x="1162" y="5924"/>
                      </a:lnTo>
                      <a:lnTo>
                        <a:pt x="1182" y="5924"/>
                      </a:lnTo>
                      <a:lnTo>
                        <a:pt x="1162" y="5905"/>
                      </a:lnTo>
                      <a:lnTo>
                        <a:pt x="1182" y="5886"/>
                      </a:lnTo>
                      <a:lnTo>
                        <a:pt x="1200" y="5867"/>
                      </a:lnTo>
                      <a:lnTo>
                        <a:pt x="1219" y="5848"/>
                      </a:lnTo>
                      <a:lnTo>
                        <a:pt x="1238" y="5848"/>
                      </a:lnTo>
                      <a:lnTo>
                        <a:pt x="1258" y="5867"/>
                      </a:lnTo>
                      <a:lnTo>
                        <a:pt x="1296" y="5867"/>
                      </a:lnTo>
                      <a:lnTo>
                        <a:pt x="1334" y="5924"/>
                      </a:lnTo>
                      <a:lnTo>
                        <a:pt x="1353" y="5943"/>
                      </a:lnTo>
                      <a:lnTo>
                        <a:pt x="1372" y="5943"/>
                      </a:lnTo>
                      <a:lnTo>
                        <a:pt x="1372" y="5982"/>
                      </a:lnTo>
                      <a:lnTo>
                        <a:pt x="1410" y="6000"/>
                      </a:lnTo>
                      <a:lnTo>
                        <a:pt x="1429" y="5982"/>
                      </a:lnTo>
                      <a:lnTo>
                        <a:pt x="1429" y="5963"/>
                      </a:lnTo>
                      <a:lnTo>
                        <a:pt x="1410" y="5943"/>
                      </a:lnTo>
                      <a:lnTo>
                        <a:pt x="1391" y="5924"/>
                      </a:lnTo>
                      <a:lnTo>
                        <a:pt x="1391" y="5905"/>
                      </a:lnTo>
                      <a:lnTo>
                        <a:pt x="1372" y="5886"/>
                      </a:lnTo>
                      <a:lnTo>
                        <a:pt x="1372" y="5867"/>
                      </a:lnTo>
                      <a:lnTo>
                        <a:pt x="1372" y="5810"/>
                      </a:lnTo>
                      <a:lnTo>
                        <a:pt x="1391" y="5791"/>
                      </a:lnTo>
                      <a:lnTo>
                        <a:pt x="1467" y="5772"/>
                      </a:lnTo>
                      <a:lnTo>
                        <a:pt x="1486" y="5772"/>
                      </a:lnTo>
                      <a:lnTo>
                        <a:pt x="1486" y="5753"/>
                      </a:lnTo>
                      <a:lnTo>
                        <a:pt x="1467" y="5753"/>
                      </a:lnTo>
                      <a:lnTo>
                        <a:pt x="1448" y="5753"/>
                      </a:lnTo>
                      <a:lnTo>
                        <a:pt x="1410" y="5772"/>
                      </a:lnTo>
                      <a:lnTo>
                        <a:pt x="1372" y="5772"/>
                      </a:lnTo>
                      <a:lnTo>
                        <a:pt x="1372" y="5753"/>
                      </a:lnTo>
                      <a:lnTo>
                        <a:pt x="1353" y="5734"/>
                      </a:lnTo>
                      <a:lnTo>
                        <a:pt x="1334" y="5734"/>
                      </a:lnTo>
                      <a:lnTo>
                        <a:pt x="1314" y="5734"/>
                      </a:lnTo>
                      <a:lnTo>
                        <a:pt x="1296" y="5715"/>
                      </a:lnTo>
                      <a:lnTo>
                        <a:pt x="1277" y="5696"/>
                      </a:lnTo>
                      <a:lnTo>
                        <a:pt x="1219" y="5696"/>
                      </a:lnTo>
                      <a:lnTo>
                        <a:pt x="1200" y="5696"/>
                      </a:lnTo>
                      <a:lnTo>
                        <a:pt x="1200" y="5677"/>
                      </a:lnTo>
                      <a:lnTo>
                        <a:pt x="1219" y="5677"/>
                      </a:lnTo>
                      <a:lnTo>
                        <a:pt x="1238" y="5658"/>
                      </a:lnTo>
                      <a:lnTo>
                        <a:pt x="1277" y="5658"/>
                      </a:lnTo>
                      <a:lnTo>
                        <a:pt x="1314" y="5638"/>
                      </a:lnTo>
                      <a:lnTo>
                        <a:pt x="1334" y="5638"/>
                      </a:lnTo>
                      <a:lnTo>
                        <a:pt x="1314" y="5638"/>
                      </a:lnTo>
                      <a:lnTo>
                        <a:pt x="1296" y="5638"/>
                      </a:lnTo>
                      <a:lnTo>
                        <a:pt x="1238" y="5638"/>
                      </a:lnTo>
                      <a:lnTo>
                        <a:pt x="1219" y="5638"/>
                      </a:lnTo>
                      <a:lnTo>
                        <a:pt x="1182" y="5677"/>
                      </a:lnTo>
                      <a:lnTo>
                        <a:pt x="1162" y="5658"/>
                      </a:lnTo>
                      <a:lnTo>
                        <a:pt x="1182" y="5638"/>
                      </a:lnTo>
                      <a:lnTo>
                        <a:pt x="1182" y="5619"/>
                      </a:lnTo>
                      <a:lnTo>
                        <a:pt x="1182" y="5601"/>
                      </a:lnTo>
                      <a:lnTo>
                        <a:pt x="1182" y="5582"/>
                      </a:lnTo>
                      <a:lnTo>
                        <a:pt x="1162" y="5562"/>
                      </a:lnTo>
                      <a:lnTo>
                        <a:pt x="1143" y="5562"/>
                      </a:lnTo>
                      <a:lnTo>
                        <a:pt x="1143" y="5543"/>
                      </a:lnTo>
                      <a:lnTo>
                        <a:pt x="1143" y="5524"/>
                      </a:lnTo>
                      <a:lnTo>
                        <a:pt x="1067" y="5505"/>
                      </a:lnTo>
                      <a:lnTo>
                        <a:pt x="1029" y="5486"/>
                      </a:lnTo>
                      <a:lnTo>
                        <a:pt x="1029" y="5448"/>
                      </a:lnTo>
                      <a:lnTo>
                        <a:pt x="1010" y="5429"/>
                      </a:lnTo>
                      <a:lnTo>
                        <a:pt x="991" y="5391"/>
                      </a:lnTo>
                      <a:lnTo>
                        <a:pt x="991" y="5372"/>
                      </a:lnTo>
                      <a:lnTo>
                        <a:pt x="972" y="5372"/>
                      </a:lnTo>
                      <a:lnTo>
                        <a:pt x="991" y="5353"/>
                      </a:lnTo>
                      <a:lnTo>
                        <a:pt x="1010" y="5334"/>
                      </a:lnTo>
                      <a:lnTo>
                        <a:pt x="1010" y="5315"/>
                      </a:lnTo>
                      <a:lnTo>
                        <a:pt x="1010" y="5296"/>
                      </a:lnTo>
                      <a:lnTo>
                        <a:pt x="991" y="5296"/>
                      </a:lnTo>
                      <a:lnTo>
                        <a:pt x="953" y="5334"/>
                      </a:lnTo>
                      <a:lnTo>
                        <a:pt x="933" y="5353"/>
                      </a:lnTo>
                      <a:lnTo>
                        <a:pt x="915" y="5353"/>
                      </a:lnTo>
                      <a:lnTo>
                        <a:pt x="896" y="5353"/>
                      </a:lnTo>
                      <a:lnTo>
                        <a:pt x="896" y="5334"/>
                      </a:lnTo>
                      <a:lnTo>
                        <a:pt x="877" y="5296"/>
                      </a:lnTo>
                      <a:lnTo>
                        <a:pt x="877" y="5277"/>
                      </a:lnTo>
                      <a:lnTo>
                        <a:pt x="896" y="5257"/>
                      </a:lnTo>
                      <a:lnTo>
                        <a:pt x="915" y="5257"/>
                      </a:lnTo>
                      <a:lnTo>
                        <a:pt x="933" y="5239"/>
                      </a:lnTo>
                      <a:lnTo>
                        <a:pt x="953" y="5220"/>
                      </a:lnTo>
                      <a:lnTo>
                        <a:pt x="972" y="5201"/>
                      </a:lnTo>
                      <a:lnTo>
                        <a:pt x="991" y="5220"/>
                      </a:lnTo>
                      <a:lnTo>
                        <a:pt x="1010" y="5239"/>
                      </a:lnTo>
                      <a:lnTo>
                        <a:pt x="1048" y="5239"/>
                      </a:lnTo>
                      <a:lnTo>
                        <a:pt x="1067" y="5239"/>
                      </a:lnTo>
                      <a:lnTo>
                        <a:pt x="1086" y="5277"/>
                      </a:lnTo>
                      <a:lnTo>
                        <a:pt x="1105" y="5277"/>
                      </a:lnTo>
                      <a:lnTo>
                        <a:pt x="1124" y="5277"/>
                      </a:lnTo>
                      <a:lnTo>
                        <a:pt x="1124" y="5296"/>
                      </a:lnTo>
                      <a:lnTo>
                        <a:pt x="1143" y="5353"/>
                      </a:lnTo>
                      <a:lnTo>
                        <a:pt x="1143" y="5372"/>
                      </a:lnTo>
                      <a:lnTo>
                        <a:pt x="1162" y="5410"/>
                      </a:lnTo>
                      <a:lnTo>
                        <a:pt x="1162" y="5467"/>
                      </a:lnTo>
                      <a:lnTo>
                        <a:pt x="1182" y="5486"/>
                      </a:lnTo>
                      <a:lnTo>
                        <a:pt x="1200" y="5486"/>
                      </a:lnTo>
                      <a:lnTo>
                        <a:pt x="1200" y="5505"/>
                      </a:lnTo>
                      <a:lnTo>
                        <a:pt x="1219" y="5543"/>
                      </a:lnTo>
                      <a:lnTo>
                        <a:pt x="1238" y="5543"/>
                      </a:lnTo>
                      <a:lnTo>
                        <a:pt x="1258" y="5524"/>
                      </a:lnTo>
                      <a:lnTo>
                        <a:pt x="1238" y="5524"/>
                      </a:lnTo>
                      <a:lnTo>
                        <a:pt x="1238" y="5505"/>
                      </a:lnTo>
                      <a:lnTo>
                        <a:pt x="1238" y="5486"/>
                      </a:lnTo>
                      <a:lnTo>
                        <a:pt x="1219" y="5486"/>
                      </a:lnTo>
                      <a:lnTo>
                        <a:pt x="1200" y="5467"/>
                      </a:lnTo>
                      <a:lnTo>
                        <a:pt x="1200" y="5448"/>
                      </a:lnTo>
                      <a:lnTo>
                        <a:pt x="1200" y="5429"/>
                      </a:lnTo>
                      <a:lnTo>
                        <a:pt x="1219" y="5429"/>
                      </a:lnTo>
                      <a:lnTo>
                        <a:pt x="1219" y="5410"/>
                      </a:lnTo>
                      <a:lnTo>
                        <a:pt x="1200" y="5410"/>
                      </a:lnTo>
                      <a:lnTo>
                        <a:pt x="1182" y="5391"/>
                      </a:lnTo>
                      <a:lnTo>
                        <a:pt x="1182" y="5372"/>
                      </a:lnTo>
                      <a:lnTo>
                        <a:pt x="1162" y="5334"/>
                      </a:lnTo>
                      <a:lnTo>
                        <a:pt x="1143" y="5296"/>
                      </a:lnTo>
                      <a:lnTo>
                        <a:pt x="1124" y="5277"/>
                      </a:lnTo>
                      <a:lnTo>
                        <a:pt x="1124" y="5257"/>
                      </a:lnTo>
                      <a:lnTo>
                        <a:pt x="1143" y="5239"/>
                      </a:lnTo>
                      <a:lnTo>
                        <a:pt x="1200" y="5257"/>
                      </a:lnTo>
                      <a:lnTo>
                        <a:pt x="1219" y="5257"/>
                      </a:lnTo>
                      <a:lnTo>
                        <a:pt x="1238" y="5239"/>
                      </a:lnTo>
                      <a:lnTo>
                        <a:pt x="1353" y="5257"/>
                      </a:lnTo>
                      <a:lnTo>
                        <a:pt x="1372" y="5296"/>
                      </a:lnTo>
                      <a:lnTo>
                        <a:pt x="1391" y="5296"/>
                      </a:lnTo>
                      <a:lnTo>
                        <a:pt x="1410" y="5296"/>
                      </a:lnTo>
                      <a:lnTo>
                        <a:pt x="1429" y="5315"/>
                      </a:lnTo>
                      <a:lnTo>
                        <a:pt x="1467" y="5296"/>
                      </a:lnTo>
                      <a:lnTo>
                        <a:pt x="1486" y="5277"/>
                      </a:lnTo>
                      <a:lnTo>
                        <a:pt x="1505" y="5296"/>
                      </a:lnTo>
                      <a:lnTo>
                        <a:pt x="1505" y="5315"/>
                      </a:lnTo>
                      <a:lnTo>
                        <a:pt x="1524" y="5315"/>
                      </a:lnTo>
                      <a:lnTo>
                        <a:pt x="1505" y="5315"/>
                      </a:lnTo>
                      <a:lnTo>
                        <a:pt x="1505" y="5334"/>
                      </a:lnTo>
                      <a:lnTo>
                        <a:pt x="1505" y="5353"/>
                      </a:lnTo>
                      <a:lnTo>
                        <a:pt x="1486" y="5372"/>
                      </a:lnTo>
                      <a:lnTo>
                        <a:pt x="1505" y="5372"/>
                      </a:lnTo>
                      <a:lnTo>
                        <a:pt x="1543" y="5334"/>
                      </a:lnTo>
                      <a:lnTo>
                        <a:pt x="1562" y="5315"/>
                      </a:lnTo>
                      <a:lnTo>
                        <a:pt x="1581" y="5296"/>
                      </a:lnTo>
                      <a:lnTo>
                        <a:pt x="1600" y="5296"/>
                      </a:lnTo>
                      <a:lnTo>
                        <a:pt x="1600" y="5315"/>
                      </a:lnTo>
                      <a:lnTo>
                        <a:pt x="1600" y="5334"/>
                      </a:lnTo>
                      <a:lnTo>
                        <a:pt x="1562" y="5372"/>
                      </a:lnTo>
                      <a:lnTo>
                        <a:pt x="1562" y="5391"/>
                      </a:lnTo>
                      <a:lnTo>
                        <a:pt x="1581" y="5391"/>
                      </a:lnTo>
                      <a:lnTo>
                        <a:pt x="1600" y="5372"/>
                      </a:lnTo>
                      <a:lnTo>
                        <a:pt x="1600" y="5353"/>
                      </a:lnTo>
                      <a:lnTo>
                        <a:pt x="1619" y="5353"/>
                      </a:lnTo>
                      <a:lnTo>
                        <a:pt x="1639" y="5391"/>
                      </a:lnTo>
                      <a:lnTo>
                        <a:pt x="1658" y="5391"/>
                      </a:lnTo>
                      <a:lnTo>
                        <a:pt x="1695" y="5391"/>
                      </a:lnTo>
                      <a:lnTo>
                        <a:pt x="1715" y="5410"/>
                      </a:lnTo>
                      <a:lnTo>
                        <a:pt x="1734" y="5410"/>
                      </a:lnTo>
                      <a:lnTo>
                        <a:pt x="1734" y="5429"/>
                      </a:lnTo>
                      <a:lnTo>
                        <a:pt x="1734" y="5467"/>
                      </a:lnTo>
                      <a:lnTo>
                        <a:pt x="1734" y="5486"/>
                      </a:lnTo>
                      <a:lnTo>
                        <a:pt x="1715" y="5505"/>
                      </a:lnTo>
                      <a:lnTo>
                        <a:pt x="1734" y="5524"/>
                      </a:lnTo>
                      <a:lnTo>
                        <a:pt x="1753" y="5524"/>
                      </a:lnTo>
                      <a:lnTo>
                        <a:pt x="1772" y="5562"/>
                      </a:lnTo>
                      <a:lnTo>
                        <a:pt x="1772" y="5543"/>
                      </a:lnTo>
                      <a:lnTo>
                        <a:pt x="1791" y="5505"/>
                      </a:lnTo>
                      <a:lnTo>
                        <a:pt x="1791" y="5486"/>
                      </a:lnTo>
                      <a:lnTo>
                        <a:pt x="1810" y="5467"/>
                      </a:lnTo>
                      <a:lnTo>
                        <a:pt x="1829" y="5467"/>
                      </a:lnTo>
                      <a:lnTo>
                        <a:pt x="1867" y="5467"/>
                      </a:lnTo>
                      <a:lnTo>
                        <a:pt x="1924" y="5524"/>
                      </a:lnTo>
                      <a:lnTo>
                        <a:pt x="1924" y="5505"/>
                      </a:lnTo>
                      <a:lnTo>
                        <a:pt x="1924" y="5486"/>
                      </a:lnTo>
                      <a:lnTo>
                        <a:pt x="1943" y="5486"/>
                      </a:lnTo>
                      <a:lnTo>
                        <a:pt x="1962" y="5467"/>
                      </a:lnTo>
                      <a:lnTo>
                        <a:pt x="1981" y="5448"/>
                      </a:lnTo>
                      <a:lnTo>
                        <a:pt x="2000" y="5429"/>
                      </a:lnTo>
                      <a:lnTo>
                        <a:pt x="2000" y="5391"/>
                      </a:lnTo>
                      <a:lnTo>
                        <a:pt x="1981" y="5353"/>
                      </a:lnTo>
                      <a:lnTo>
                        <a:pt x="1981" y="5334"/>
                      </a:lnTo>
                      <a:lnTo>
                        <a:pt x="1981" y="5353"/>
                      </a:lnTo>
                      <a:lnTo>
                        <a:pt x="1981" y="5391"/>
                      </a:lnTo>
                      <a:lnTo>
                        <a:pt x="1981" y="5410"/>
                      </a:lnTo>
                      <a:lnTo>
                        <a:pt x="1962" y="5429"/>
                      </a:lnTo>
                      <a:lnTo>
                        <a:pt x="1943" y="5429"/>
                      </a:lnTo>
                      <a:lnTo>
                        <a:pt x="1924" y="5448"/>
                      </a:lnTo>
                      <a:lnTo>
                        <a:pt x="1905" y="5448"/>
                      </a:lnTo>
                      <a:lnTo>
                        <a:pt x="1886" y="5448"/>
                      </a:lnTo>
                      <a:lnTo>
                        <a:pt x="1867" y="5429"/>
                      </a:lnTo>
                      <a:lnTo>
                        <a:pt x="1829" y="5410"/>
                      </a:lnTo>
                      <a:lnTo>
                        <a:pt x="1810" y="5372"/>
                      </a:lnTo>
                      <a:lnTo>
                        <a:pt x="1791" y="5372"/>
                      </a:lnTo>
                      <a:lnTo>
                        <a:pt x="1791" y="5353"/>
                      </a:lnTo>
                      <a:lnTo>
                        <a:pt x="1734" y="5315"/>
                      </a:lnTo>
                      <a:lnTo>
                        <a:pt x="1734" y="5277"/>
                      </a:lnTo>
                      <a:lnTo>
                        <a:pt x="1734" y="5257"/>
                      </a:lnTo>
                      <a:lnTo>
                        <a:pt x="1695" y="5257"/>
                      </a:lnTo>
                      <a:lnTo>
                        <a:pt x="1695" y="5239"/>
                      </a:lnTo>
                      <a:lnTo>
                        <a:pt x="1695" y="5220"/>
                      </a:lnTo>
                      <a:lnTo>
                        <a:pt x="1695" y="5201"/>
                      </a:lnTo>
                      <a:lnTo>
                        <a:pt x="1676" y="5181"/>
                      </a:lnTo>
                      <a:lnTo>
                        <a:pt x="1676" y="5143"/>
                      </a:lnTo>
                      <a:lnTo>
                        <a:pt x="1676" y="5125"/>
                      </a:lnTo>
                      <a:lnTo>
                        <a:pt x="1695" y="5125"/>
                      </a:lnTo>
                      <a:lnTo>
                        <a:pt x="1734" y="5143"/>
                      </a:lnTo>
                      <a:lnTo>
                        <a:pt x="1753" y="5143"/>
                      </a:lnTo>
                      <a:lnTo>
                        <a:pt x="1753" y="5181"/>
                      </a:lnTo>
                      <a:lnTo>
                        <a:pt x="1772" y="5201"/>
                      </a:lnTo>
                      <a:lnTo>
                        <a:pt x="1772" y="5220"/>
                      </a:lnTo>
                      <a:lnTo>
                        <a:pt x="1791" y="5220"/>
                      </a:lnTo>
                      <a:lnTo>
                        <a:pt x="1810" y="5239"/>
                      </a:lnTo>
                      <a:lnTo>
                        <a:pt x="1867" y="5239"/>
                      </a:lnTo>
                      <a:lnTo>
                        <a:pt x="1943" y="5239"/>
                      </a:lnTo>
                      <a:lnTo>
                        <a:pt x="1962" y="5239"/>
                      </a:lnTo>
                      <a:lnTo>
                        <a:pt x="2000" y="5257"/>
                      </a:lnTo>
                      <a:lnTo>
                        <a:pt x="2020" y="5257"/>
                      </a:lnTo>
                      <a:lnTo>
                        <a:pt x="2039" y="5257"/>
                      </a:lnTo>
                      <a:lnTo>
                        <a:pt x="2020" y="5239"/>
                      </a:lnTo>
                      <a:lnTo>
                        <a:pt x="2000" y="5220"/>
                      </a:lnTo>
                      <a:lnTo>
                        <a:pt x="1962" y="5220"/>
                      </a:lnTo>
                      <a:lnTo>
                        <a:pt x="1924" y="5201"/>
                      </a:lnTo>
                      <a:lnTo>
                        <a:pt x="1867" y="5220"/>
                      </a:lnTo>
                      <a:lnTo>
                        <a:pt x="1829" y="5220"/>
                      </a:lnTo>
                      <a:lnTo>
                        <a:pt x="1791" y="5181"/>
                      </a:lnTo>
                      <a:lnTo>
                        <a:pt x="1791" y="5162"/>
                      </a:lnTo>
                      <a:lnTo>
                        <a:pt x="1791" y="5143"/>
                      </a:lnTo>
                      <a:lnTo>
                        <a:pt x="1810" y="5125"/>
                      </a:lnTo>
                      <a:lnTo>
                        <a:pt x="1791" y="5125"/>
                      </a:lnTo>
                      <a:lnTo>
                        <a:pt x="1791" y="5105"/>
                      </a:lnTo>
                      <a:lnTo>
                        <a:pt x="1772" y="5105"/>
                      </a:lnTo>
                      <a:lnTo>
                        <a:pt x="1772" y="5125"/>
                      </a:lnTo>
                      <a:lnTo>
                        <a:pt x="1753" y="5125"/>
                      </a:lnTo>
                      <a:lnTo>
                        <a:pt x="1753" y="5105"/>
                      </a:lnTo>
                      <a:lnTo>
                        <a:pt x="1734" y="5105"/>
                      </a:lnTo>
                      <a:lnTo>
                        <a:pt x="1715" y="5105"/>
                      </a:lnTo>
                      <a:lnTo>
                        <a:pt x="1715" y="5086"/>
                      </a:lnTo>
                      <a:lnTo>
                        <a:pt x="1715" y="5067"/>
                      </a:lnTo>
                      <a:lnTo>
                        <a:pt x="1734" y="5048"/>
                      </a:lnTo>
                      <a:lnTo>
                        <a:pt x="1753" y="5029"/>
                      </a:lnTo>
                      <a:lnTo>
                        <a:pt x="1772" y="5029"/>
                      </a:lnTo>
                      <a:lnTo>
                        <a:pt x="1753" y="5010"/>
                      </a:lnTo>
                      <a:lnTo>
                        <a:pt x="1658" y="5010"/>
                      </a:lnTo>
                      <a:lnTo>
                        <a:pt x="1639" y="4991"/>
                      </a:lnTo>
                      <a:lnTo>
                        <a:pt x="1639" y="4972"/>
                      </a:lnTo>
                      <a:lnTo>
                        <a:pt x="1619" y="4953"/>
                      </a:lnTo>
                      <a:lnTo>
                        <a:pt x="1619" y="4896"/>
                      </a:lnTo>
                      <a:lnTo>
                        <a:pt x="1639" y="4858"/>
                      </a:lnTo>
                      <a:lnTo>
                        <a:pt x="1676" y="4820"/>
                      </a:lnTo>
                      <a:lnTo>
                        <a:pt x="1676" y="4781"/>
                      </a:lnTo>
                      <a:lnTo>
                        <a:pt x="1658" y="4800"/>
                      </a:lnTo>
                      <a:lnTo>
                        <a:pt x="1639" y="4800"/>
                      </a:lnTo>
                      <a:lnTo>
                        <a:pt x="1639" y="4781"/>
                      </a:lnTo>
                      <a:lnTo>
                        <a:pt x="1639" y="4762"/>
                      </a:lnTo>
                      <a:lnTo>
                        <a:pt x="1658" y="4744"/>
                      </a:lnTo>
                      <a:lnTo>
                        <a:pt x="1658" y="4724"/>
                      </a:lnTo>
                      <a:lnTo>
                        <a:pt x="1639" y="4724"/>
                      </a:lnTo>
                      <a:lnTo>
                        <a:pt x="1619" y="4705"/>
                      </a:lnTo>
                      <a:lnTo>
                        <a:pt x="1619" y="4686"/>
                      </a:lnTo>
                      <a:lnTo>
                        <a:pt x="1600" y="4744"/>
                      </a:lnTo>
                      <a:lnTo>
                        <a:pt x="1581" y="4762"/>
                      </a:lnTo>
                      <a:lnTo>
                        <a:pt x="1619" y="4800"/>
                      </a:lnTo>
                      <a:lnTo>
                        <a:pt x="1619" y="4839"/>
                      </a:lnTo>
                      <a:lnTo>
                        <a:pt x="1581" y="4896"/>
                      </a:lnTo>
                      <a:lnTo>
                        <a:pt x="1581" y="4934"/>
                      </a:lnTo>
                      <a:lnTo>
                        <a:pt x="1581" y="4953"/>
                      </a:lnTo>
                      <a:lnTo>
                        <a:pt x="1581" y="4972"/>
                      </a:lnTo>
                      <a:lnTo>
                        <a:pt x="1581" y="4991"/>
                      </a:lnTo>
                      <a:lnTo>
                        <a:pt x="1581" y="5010"/>
                      </a:lnTo>
                      <a:lnTo>
                        <a:pt x="1562" y="5029"/>
                      </a:lnTo>
                      <a:lnTo>
                        <a:pt x="1505" y="5048"/>
                      </a:lnTo>
                      <a:lnTo>
                        <a:pt x="1467" y="5067"/>
                      </a:lnTo>
                      <a:lnTo>
                        <a:pt x="1448" y="5067"/>
                      </a:lnTo>
                      <a:lnTo>
                        <a:pt x="1429" y="5067"/>
                      </a:lnTo>
                      <a:lnTo>
                        <a:pt x="1410" y="5048"/>
                      </a:lnTo>
                      <a:lnTo>
                        <a:pt x="1391" y="5048"/>
                      </a:lnTo>
                      <a:lnTo>
                        <a:pt x="1372" y="5048"/>
                      </a:lnTo>
                      <a:lnTo>
                        <a:pt x="1372" y="5029"/>
                      </a:lnTo>
                      <a:lnTo>
                        <a:pt x="1372" y="5010"/>
                      </a:lnTo>
                      <a:lnTo>
                        <a:pt x="1353" y="4972"/>
                      </a:lnTo>
                      <a:lnTo>
                        <a:pt x="1334" y="4972"/>
                      </a:lnTo>
                      <a:lnTo>
                        <a:pt x="1238" y="4991"/>
                      </a:lnTo>
                      <a:lnTo>
                        <a:pt x="1219" y="4991"/>
                      </a:lnTo>
                      <a:lnTo>
                        <a:pt x="1182" y="4972"/>
                      </a:lnTo>
                      <a:lnTo>
                        <a:pt x="1162" y="4972"/>
                      </a:lnTo>
                      <a:lnTo>
                        <a:pt x="1143" y="5010"/>
                      </a:lnTo>
                      <a:lnTo>
                        <a:pt x="1105" y="4991"/>
                      </a:lnTo>
                      <a:lnTo>
                        <a:pt x="1086" y="4991"/>
                      </a:lnTo>
                      <a:lnTo>
                        <a:pt x="1067" y="4972"/>
                      </a:lnTo>
                      <a:lnTo>
                        <a:pt x="1086" y="4972"/>
                      </a:lnTo>
                      <a:lnTo>
                        <a:pt x="1124" y="4972"/>
                      </a:lnTo>
                      <a:lnTo>
                        <a:pt x="1124" y="4953"/>
                      </a:lnTo>
                      <a:lnTo>
                        <a:pt x="1105" y="4953"/>
                      </a:lnTo>
                      <a:lnTo>
                        <a:pt x="1086" y="4953"/>
                      </a:lnTo>
                      <a:lnTo>
                        <a:pt x="1010" y="4972"/>
                      </a:lnTo>
                      <a:lnTo>
                        <a:pt x="972" y="4991"/>
                      </a:lnTo>
                      <a:lnTo>
                        <a:pt x="953" y="4991"/>
                      </a:lnTo>
                      <a:lnTo>
                        <a:pt x="953" y="4972"/>
                      </a:lnTo>
                      <a:lnTo>
                        <a:pt x="933" y="4972"/>
                      </a:lnTo>
                      <a:lnTo>
                        <a:pt x="877" y="4972"/>
                      </a:lnTo>
                      <a:lnTo>
                        <a:pt x="857" y="4953"/>
                      </a:lnTo>
                      <a:lnTo>
                        <a:pt x="838" y="4934"/>
                      </a:lnTo>
                      <a:lnTo>
                        <a:pt x="819" y="4934"/>
                      </a:lnTo>
                      <a:lnTo>
                        <a:pt x="801" y="4934"/>
                      </a:lnTo>
                      <a:lnTo>
                        <a:pt x="801" y="4915"/>
                      </a:lnTo>
                      <a:lnTo>
                        <a:pt x="801" y="4896"/>
                      </a:lnTo>
                      <a:lnTo>
                        <a:pt x="819" y="4876"/>
                      </a:lnTo>
                      <a:lnTo>
                        <a:pt x="838" y="4839"/>
                      </a:lnTo>
                      <a:lnTo>
                        <a:pt x="857" y="4820"/>
                      </a:lnTo>
                      <a:lnTo>
                        <a:pt x="877" y="4820"/>
                      </a:lnTo>
                      <a:lnTo>
                        <a:pt x="915" y="4839"/>
                      </a:lnTo>
                      <a:lnTo>
                        <a:pt x="933" y="4839"/>
                      </a:lnTo>
                      <a:lnTo>
                        <a:pt x="915" y="4858"/>
                      </a:lnTo>
                      <a:lnTo>
                        <a:pt x="915" y="4876"/>
                      </a:lnTo>
                      <a:lnTo>
                        <a:pt x="933" y="4876"/>
                      </a:lnTo>
                      <a:lnTo>
                        <a:pt x="953" y="4839"/>
                      </a:lnTo>
                      <a:lnTo>
                        <a:pt x="933" y="4839"/>
                      </a:lnTo>
                      <a:lnTo>
                        <a:pt x="915" y="4820"/>
                      </a:lnTo>
                      <a:lnTo>
                        <a:pt x="896" y="4820"/>
                      </a:lnTo>
                      <a:lnTo>
                        <a:pt x="896" y="4800"/>
                      </a:lnTo>
                      <a:lnTo>
                        <a:pt x="877" y="4800"/>
                      </a:lnTo>
                      <a:lnTo>
                        <a:pt x="896" y="4781"/>
                      </a:lnTo>
                      <a:lnTo>
                        <a:pt x="896" y="4744"/>
                      </a:lnTo>
                      <a:lnTo>
                        <a:pt x="896" y="4724"/>
                      </a:lnTo>
                      <a:lnTo>
                        <a:pt x="953" y="4705"/>
                      </a:lnTo>
                      <a:lnTo>
                        <a:pt x="972" y="4705"/>
                      </a:lnTo>
                      <a:lnTo>
                        <a:pt x="972" y="4724"/>
                      </a:lnTo>
                      <a:lnTo>
                        <a:pt x="972" y="4744"/>
                      </a:lnTo>
                      <a:lnTo>
                        <a:pt x="972" y="4781"/>
                      </a:lnTo>
                      <a:lnTo>
                        <a:pt x="991" y="4762"/>
                      </a:lnTo>
                      <a:lnTo>
                        <a:pt x="991" y="4724"/>
                      </a:lnTo>
                      <a:lnTo>
                        <a:pt x="1010" y="4724"/>
                      </a:lnTo>
                      <a:lnTo>
                        <a:pt x="1010" y="4705"/>
                      </a:lnTo>
                      <a:lnTo>
                        <a:pt x="1029" y="4705"/>
                      </a:lnTo>
                      <a:lnTo>
                        <a:pt x="1048" y="4724"/>
                      </a:lnTo>
                      <a:lnTo>
                        <a:pt x="1067" y="4781"/>
                      </a:lnTo>
                      <a:lnTo>
                        <a:pt x="1086" y="4762"/>
                      </a:lnTo>
                      <a:lnTo>
                        <a:pt x="1105" y="4762"/>
                      </a:lnTo>
                      <a:lnTo>
                        <a:pt x="1105" y="4800"/>
                      </a:lnTo>
                      <a:lnTo>
                        <a:pt x="1124" y="4820"/>
                      </a:lnTo>
                      <a:lnTo>
                        <a:pt x="1086" y="4839"/>
                      </a:lnTo>
                      <a:lnTo>
                        <a:pt x="1029" y="4858"/>
                      </a:lnTo>
                      <a:lnTo>
                        <a:pt x="1010" y="4896"/>
                      </a:lnTo>
                      <a:lnTo>
                        <a:pt x="1086" y="4858"/>
                      </a:lnTo>
                      <a:lnTo>
                        <a:pt x="1105" y="4858"/>
                      </a:lnTo>
                      <a:lnTo>
                        <a:pt x="1124" y="4858"/>
                      </a:lnTo>
                      <a:lnTo>
                        <a:pt x="1124" y="4876"/>
                      </a:lnTo>
                      <a:lnTo>
                        <a:pt x="1143" y="4896"/>
                      </a:lnTo>
                      <a:lnTo>
                        <a:pt x="1162" y="4915"/>
                      </a:lnTo>
                      <a:lnTo>
                        <a:pt x="1200" y="4953"/>
                      </a:lnTo>
                      <a:lnTo>
                        <a:pt x="1238" y="4953"/>
                      </a:lnTo>
                      <a:lnTo>
                        <a:pt x="1277" y="4953"/>
                      </a:lnTo>
                      <a:lnTo>
                        <a:pt x="1200" y="4934"/>
                      </a:lnTo>
                      <a:lnTo>
                        <a:pt x="1182" y="4934"/>
                      </a:lnTo>
                      <a:lnTo>
                        <a:pt x="1162" y="4915"/>
                      </a:lnTo>
                      <a:lnTo>
                        <a:pt x="1143" y="4858"/>
                      </a:lnTo>
                      <a:lnTo>
                        <a:pt x="1182" y="4839"/>
                      </a:lnTo>
                      <a:lnTo>
                        <a:pt x="1258" y="4858"/>
                      </a:lnTo>
                      <a:lnTo>
                        <a:pt x="1296" y="4839"/>
                      </a:lnTo>
                      <a:lnTo>
                        <a:pt x="1277" y="4839"/>
                      </a:lnTo>
                      <a:lnTo>
                        <a:pt x="1219" y="4839"/>
                      </a:lnTo>
                      <a:lnTo>
                        <a:pt x="1200" y="4839"/>
                      </a:lnTo>
                      <a:lnTo>
                        <a:pt x="1182" y="4820"/>
                      </a:lnTo>
                      <a:lnTo>
                        <a:pt x="1200" y="4800"/>
                      </a:lnTo>
                      <a:lnTo>
                        <a:pt x="1219" y="4800"/>
                      </a:lnTo>
                      <a:lnTo>
                        <a:pt x="1238" y="4800"/>
                      </a:lnTo>
                      <a:lnTo>
                        <a:pt x="1258" y="4800"/>
                      </a:lnTo>
                      <a:lnTo>
                        <a:pt x="1258" y="4781"/>
                      </a:lnTo>
                      <a:lnTo>
                        <a:pt x="1277" y="4800"/>
                      </a:lnTo>
                      <a:lnTo>
                        <a:pt x="1296" y="4800"/>
                      </a:lnTo>
                      <a:lnTo>
                        <a:pt x="1334" y="4800"/>
                      </a:lnTo>
                      <a:lnTo>
                        <a:pt x="1353" y="4800"/>
                      </a:lnTo>
                      <a:lnTo>
                        <a:pt x="1372" y="4781"/>
                      </a:lnTo>
                      <a:lnTo>
                        <a:pt x="1334" y="4781"/>
                      </a:lnTo>
                      <a:lnTo>
                        <a:pt x="1314" y="4781"/>
                      </a:lnTo>
                      <a:lnTo>
                        <a:pt x="1296" y="4762"/>
                      </a:lnTo>
                      <a:lnTo>
                        <a:pt x="1277" y="4762"/>
                      </a:lnTo>
                      <a:lnTo>
                        <a:pt x="1296" y="4744"/>
                      </a:lnTo>
                      <a:lnTo>
                        <a:pt x="1314" y="4744"/>
                      </a:lnTo>
                      <a:lnTo>
                        <a:pt x="1334" y="4724"/>
                      </a:lnTo>
                      <a:lnTo>
                        <a:pt x="1334" y="4705"/>
                      </a:lnTo>
                      <a:lnTo>
                        <a:pt x="1353" y="4686"/>
                      </a:lnTo>
                      <a:lnTo>
                        <a:pt x="1334" y="4705"/>
                      </a:lnTo>
                      <a:lnTo>
                        <a:pt x="1296" y="4705"/>
                      </a:lnTo>
                      <a:lnTo>
                        <a:pt x="1277" y="4724"/>
                      </a:lnTo>
                      <a:lnTo>
                        <a:pt x="1277" y="4744"/>
                      </a:lnTo>
                      <a:lnTo>
                        <a:pt x="1258" y="4744"/>
                      </a:lnTo>
                      <a:lnTo>
                        <a:pt x="1258" y="4762"/>
                      </a:lnTo>
                      <a:lnTo>
                        <a:pt x="1238" y="4762"/>
                      </a:lnTo>
                      <a:lnTo>
                        <a:pt x="1219" y="4744"/>
                      </a:lnTo>
                      <a:lnTo>
                        <a:pt x="1200" y="4744"/>
                      </a:lnTo>
                      <a:lnTo>
                        <a:pt x="1182" y="4762"/>
                      </a:lnTo>
                      <a:lnTo>
                        <a:pt x="1162" y="4781"/>
                      </a:lnTo>
                      <a:lnTo>
                        <a:pt x="1143" y="4762"/>
                      </a:lnTo>
                      <a:lnTo>
                        <a:pt x="1124" y="4762"/>
                      </a:lnTo>
                      <a:lnTo>
                        <a:pt x="1124" y="4724"/>
                      </a:lnTo>
                      <a:lnTo>
                        <a:pt x="1124" y="4686"/>
                      </a:lnTo>
                      <a:lnTo>
                        <a:pt x="1124" y="4667"/>
                      </a:lnTo>
                      <a:lnTo>
                        <a:pt x="1105" y="4686"/>
                      </a:lnTo>
                      <a:lnTo>
                        <a:pt x="1086" y="4686"/>
                      </a:lnTo>
                      <a:lnTo>
                        <a:pt x="1067" y="4686"/>
                      </a:lnTo>
                      <a:lnTo>
                        <a:pt x="1048" y="4648"/>
                      </a:lnTo>
                      <a:lnTo>
                        <a:pt x="1029" y="4629"/>
                      </a:lnTo>
                      <a:lnTo>
                        <a:pt x="1029" y="4610"/>
                      </a:lnTo>
                      <a:lnTo>
                        <a:pt x="1086" y="4591"/>
                      </a:lnTo>
                      <a:lnTo>
                        <a:pt x="1067" y="4591"/>
                      </a:lnTo>
                      <a:lnTo>
                        <a:pt x="1048" y="4591"/>
                      </a:lnTo>
                      <a:lnTo>
                        <a:pt x="1029" y="4572"/>
                      </a:lnTo>
                      <a:lnTo>
                        <a:pt x="1029" y="4553"/>
                      </a:lnTo>
                      <a:lnTo>
                        <a:pt x="1010" y="4553"/>
                      </a:lnTo>
                      <a:lnTo>
                        <a:pt x="1010" y="4572"/>
                      </a:lnTo>
                      <a:lnTo>
                        <a:pt x="1010" y="4591"/>
                      </a:lnTo>
                      <a:lnTo>
                        <a:pt x="991" y="4610"/>
                      </a:lnTo>
                      <a:lnTo>
                        <a:pt x="972" y="4572"/>
                      </a:lnTo>
                      <a:lnTo>
                        <a:pt x="972" y="4553"/>
                      </a:lnTo>
                      <a:lnTo>
                        <a:pt x="991" y="4553"/>
                      </a:lnTo>
                      <a:lnTo>
                        <a:pt x="991" y="4534"/>
                      </a:lnTo>
                      <a:lnTo>
                        <a:pt x="1010" y="4495"/>
                      </a:lnTo>
                      <a:lnTo>
                        <a:pt x="1010" y="4477"/>
                      </a:lnTo>
                      <a:lnTo>
                        <a:pt x="1029" y="4477"/>
                      </a:lnTo>
                      <a:lnTo>
                        <a:pt x="1067" y="4458"/>
                      </a:lnTo>
                      <a:lnTo>
                        <a:pt x="1067" y="4439"/>
                      </a:lnTo>
                      <a:lnTo>
                        <a:pt x="1067" y="4419"/>
                      </a:lnTo>
                      <a:lnTo>
                        <a:pt x="1105" y="4400"/>
                      </a:lnTo>
                      <a:lnTo>
                        <a:pt x="1105" y="4363"/>
                      </a:lnTo>
                      <a:lnTo>
                        <a:pt x="1143" y="4305"/>
                      </a:lnTo>
                      <a:lnTo>
                        <a:pt x="1143" y="4324"/>
                      </a:lnTo>
                      <a:lnTo>
                        <a:pt x="1162" y="4324"/>
                      </a:lnTo>
                      <a:lnTo>
                        <a:pt x="1162" y="4343"/>
                      </a:lnTo>
                      <a:lnTo>
                        <a:pt x="1162" y="4324"/>
                      </a:lnTo>
                      <a:lnTo>
                        <a:pt x="1182" y="4305"/>
                      </a:lnTo>
                      <a:lnTo>
                        <a:pt x="1200" y="4324"/>
                      </a:lnTo>
                      <a:lnTo>
                        <a:pt x="1200" y="4343"/>
                      </a:lnTo>
                      <a:lnTo>
                        <a:pt x="1219" y="4324"/>
                      </a:lnTo>
                      <a:lnTo>
                        <a:pt x="1219" y="4305"/>
                      </a:lnTo>
                      <a:lnTo>
                        <a:pt x="1219" y="4286"/>
                      </a:lnTo>
                      <a:lnTo>
                        <a:pt x="1238" y="4286"/>
                      </a:lnTo>
                      <a:lnTo>
                        <a:pt x="1258" y="4286"/>
                      </a:lnTo>
                      <a:lnTo>
                        <a:pt x="1258" y="4305"/>
                      </a:lnTo>
                      <a:lnTo>
                        <a:pt x="1277" y="4381"/>
                      </a:lnTo>
                      <a:lnTo>
                        <a:pt x="1277" y="4400"/>
                      </a:lnTo>
                      <a:lnTo>
                        <a:pt x="1296" y="4419"/>
                      </a:lnTo>
                      <a:lnTo>
                        <a:pt x="1296" y="4439"/>
                      </a:lnTo>
                      <a:lnTo>
                        <a:pt x="1314" y="4458"/>
                      </a:lnTo>
                      <a:lnTo>
                        <a:pt x="1314" y="4439"/>
                      </a:lnTo>
                      <a:lnTo>
                        <a:pt x="1314" y="4419"/>
                      </a:lnTo>
                      <a:lnTo>
                        <a:pt x="1296" y="4400"/>
                      </a:lnTo>
                      <a:lnTo>
                        <a:pt x="1296" y="4363"/>
                      </a:lnTo>
                      <a:lnTo>
                        <a:pt x="1277" y="4363"/>
                      </a:lnTo>
                      <a:lnTo>
                        <a:pt x="1277" y="4305"/>
                      </a:lnTo>
                      <a:lnTo>
                        <a:pt x="1296" y="4286"/>
                      </a:lnTo>
                      <a:lnTo>
                        <a:pt x="1314" y="4286"/>
                      </a:lnTo>
                      <a:lnTo>
                        <a:pt x="1314" y="4267"/>
                      </a:lnTo>
                      <a:lnTo>
                        <a:pt x="1334" y="4267"/>
                      </a:lnTo>
                      <a:lnTo>
                        <a:pt x="1353" y="4267"/>
                      </a:lnTo>
                      <a:lnTo>
                        <a:pt x="1372" y="4267"/>
                      </a:lnTo>
                      <a:lnTo>
                        <a:pt x="1372" y="4248"/>
                      </a:lnTo>
                      <a:lnTo>
                        <a:pt x="1391" y="4267"/>
                      </a:lnTo>
                      <a:lnTo>
                        <a:pt x="1391" y="4286"/>
                      </a:lnTo>
                      <a:lnTo>
                        <a:pt x="1410" y="4324"/>
                      </a:lnTo>
                      <a:lnTo>
                        <a:pt x="1429" y="4343"/>
                      </a:lnTo>
                      <a:lnTo>
                        <a:pt x="1429" y="4324"/>
                      </a:lnTo>
                      <a:lnTo>
                        <a:pt x="1429" y="4305"/>
                      </a:lnTo>
                      <a:lnTo>
                        <a:pt x="1410" y="4267"/>
                      </a:lnTo>
                      <a:lnTo>
                        <a:pt x="1410" y="4248"/>
                      </a:lnTo>
                      <a:lnTo>
                        <a:pt x="1353" y="4229"/>
                      </a:lnTo>
                      <a:lnTo>
                        <a:pt x="1429" y="4115"/>
                      </a:lnTo>
                      <a:lnTo>
                        <a:pt x="1448" y="4096"/>
                      </a:lnTo>
                      <a:lnTo>
                        <a:pt x="1448" y="4077"/>
                      </a:lnTo>
                      <a:lnTo>
                        <a:pt x="1448" y="4058"/>
                      </a:lnTo>
                      <a:lnTo>
                        <a:pt x="1391" y="4019"/>
                      </a:lnTo>
                      <a:lnTo>
                        <a:pt x="1372" y="4019"/>
                      </a:lnTo>
                      <a:lnTo>
                        <a:pt x="1353" y="4019"/>
                      </a:lnTo>
                      <a:lnTo>
                        <a:pt x="1314" y="4038"/>
                      </a:lnTo>
                      <a:lnTo>
                        <a:pt x="1296" y="4038"/>
                      </a:lnTo>
                      <a:lnTo>
                        <a:pt x="1277" y="4019"/>
                      </a:lnTo>
                      <a:lnTo>
                        <a:pt x="1277" y="4001"/>
                      </a:lnTo>
                      <a:lnTo>
                        <a:pt x="1238" y="3943"/>
                      </a:lnTo>
                      <a:lnTo>
                        <a:pt x="1219" y="3924"/>
                      </a:lnTo>
                      <a:lnTo>
                        <a:pt x="1238" y="3905"/>
                      </a:lnTo>
                      <a:lnTo>
                        <a:pt x="1258" y="3886"/>
                      </a:lnTo>
                      <a:lnTo>
                        <a:pt x="1277" y="3886"/>
                      </a:lnTo>
                      <a:lnTo>
                        <a:pt x="1277" y="3867"/>
                      </a:lnTo>
                      <a:lnTo>
                        <a:pt x="1296" y="3848"/>
                      </a:lnTo>
                      <a:lnTo>
                        <a:pt x="1258" y="3848"/>
                      </a:lnTo>
                      <a:lnTo>
                        <a:pt x="1238" y="3867"/>
                      </a:lnTo>
                      <a:lnTo>
                        <a:pt x="1219" y="3886"/>
                      </a:lnTo>
                      <a:lnTo>
                        <a:pt x="1200" y="3886"/>
                      </a:lnTo>
                      <a:lnTo>
                        <a:pt x="1182" y="3848"/>
                      </a:lnTo>
                      <a:lnTo>
                        <a:pt x="1162" y="3829"/>
                      </a:lnTo>
                      <a:lnTo>
                        <a:pt x="1182" y="3810"/>
                      </a:lnTo>
                      <a:lnTo>
                        <a:pt x="1182" y="3791"/>
                      </a:lnTo>
                      <a:lnTo>
                        <a:pt x="1162" y="3791"/>
                      </a:lnTo>
                      <a:lnTo>
                        <a:pt x="1143" y="3791"/>
                      </a:lnTo>
                      <a:lnTo>
                        <a:pt x="1143" y="3772"/>
                      </a:lnTo>
                      <a:lnTo>
                        <a:pt x="1143" y="3753"/>
                      </a:lnTo>
                      <a:lnTo>
                        <a:pt x="1124" y="3753"/>
                      </a:lnTo>
                      <a:lnTo>
                        <a:pt x="1124" y="3772"/>
                      </a:lnTo>
                      <a:lnTo>
                        <a:pt x="1029" y="3772"/>
                      </a:lnTo>
                      <a:lnTo>
                        <a:pt x="1010" y="3753"/>
                      </a:lnTo>
                      <a:lnTo>
                        <a:pt x="972" y="3753"/>
                      </a:lnTo>
                      <a:lnTo>
                        <a:pt x="915" y="3715"/>
                      </a:lnTo>
                      <a:lnTo>
                        <a:pt x="915" y="3734"/>
                      </a:lnTo>
                      <a:lnTo>
                        <a:pt x="972" y="3753"/>
                      </a:lnTo>
                      <a:lnTo>
                        <a:pt x="1010" y="3772"/>
                      </a:lnTo>
                      <a:lnTo>
                        <a:pt x="1010" y="3791"/>
                      </a:lnTo>
                      <a:lnTo>
                        <a:pt x="991" y="3810"/>
                      </a:lnTo>
                      <a:lnTo>
                        <a:pt x="972" y="3810"/>
                      </a:lnTo>
                      <a:lnTo>
                        <a:pt x="915" y="3791"/>
                      </a:lnTo>
                      <a:lnTo>
                        <a:pt x="896" y="3791"/>
                      </a:lnTo>
                      <a:lnTo>
                        <a:pt x="896" y="3772"/>
                      </a:lnTo>
                      <a:lnTo>
                        <a:pt x="877" y="3791"/>
                      </a:lnTo>
                      <a:lnTo>
                        <a:pt x="857" y="3791"/>
                      </a:lnTo>
                      <a:lnTo>
                        <a:pt x="857" y="3810"/>
                      </a:lnTo>
                      <a:lnTo>
                        <a:pt x="877" y="3810"/>
                      </a:lnTo>
                      <a:lnTo>
                        <a:pt x="877" y="3829"/>
                      </a:lnTo>
                      <a:lnTo>
                        <a:pt x="877" y="3848"/>
                      </a:lnTo>
                      <a:lnTo>
                        <a:pt x="857" y="3848"/>
                      </a:lnTo>
                      <a:lnTo>
                        <a:pt x="857" y="3867"/>
                      </a:lnTo>
                      <a:lnTo>
                        <a:pt x="953" y="3848"/>
                      </a:lnTo>
                      <a:lnTo>
                        <a:pt x="972" y="3848"/>
                      </a:lnTo>
                      <a:lnTo>
                        <a:pt x="991" y="3886"/>
                      </a:lnTo>
                      <a:lnTo>
                        <a:pt x="1029" y="3867"/>
                      </a:lnTo>
                      <a:lnTo>
                        <a:pt x="1048" y="3867"/>
                      </a:lnTo>
                      <a:lnTo>
                        <a:pt x="1010" y="3924"/>
                      </a:lnTo>
                      <a:lnTo>
                        <a:pt x="953" y="3924"/>
                      </a:lnTo>
                      <a:lnTo>
                        <a:pt x="896" y="3905"/>
                      </a:lnTo>
                      <a:lnTo>
                        <a:pt x="838" y="3905"/>
                      </a:lnTo>
                      <a:lnTo>
                        <a:pt x="819" y="3886"/>
                      </a:lnTo>
                      <a:lnTo>
                        <a:pt x="819" y="3867"/>
                      </a:lnTo>
                      <a:lnTo>
                        <a:pt x="801" y="3848"/>
                      </a:lnTo>
                      <a:lnTo>
                        <a:pt x="781" y="3829"/>
                      </a:lnTo>
                      <a:lnTo>
                        <a:pt x="762" y="3810"/>
                      </a:lnTo>
                      <a:lnTo>
                        <a:pt x="743" y="3810"/>
                      </a:lnTo>
                      <a:lnTo>
                        <a:pt x="743" y="3791"/>
                      </a:lnTo>
                      <a:lnTo>
                        <a:pt x="743" y="3772"/>
                      </a:lnTo>
                      <a:lnTo>
                        <a:pt x="724" y="3772"/>
                      </a:lnTo>
                      <a:lnTo>
                        <a:pt x="705" y="3791"/>
                      </a:lnTo>
                      <a:lnTo>
                        <a:pt x="724" y="3791"/>
                      </a:lnTo>
                      <a:lnTo>
                        <a:pt x="705" y="3810"/>
                      </a:lnTo>
                      <a:lnTo>
                        <a:pt x="705" y="3829"/>
                      </a:lnTo>
                      <a:lnTo>
                        <a:pt x="686" y="3810"/>
                      </a:lnTo>
                      <a:lnTo>
                        <a:pt x="667" y="3791"/>
                      </a:lnTo>
                      <a:lnTo>
                        <a:pt x="610" y="3753"/>
                      </a:lnTo>
                      <a:lnTo>
                        <a:pt x="572" y="3753"/>
                      </a:lnTo>
                      <a:lnTo>
                        <a:pt x="572" y="3734"/>
                      </a:lnTo>
                      <a:lnTo>
                        <a:pt x="572" y="3715"/>
                      </a:lnTo>
                      <a:lnTo>
                        <a:pt x="515" y="3638"/>
                      </a:lnTo>
                      <a:lnTo>
                        <a:pt x="515" y="3620"/>
                      </a:lnTo>
                      <a:lnTo>
                        <a:pt x="515" y="3601"/>
                      </a:lnTo>
                      <a:lnTo>
                        <a:pt x="534" y="3562"/>
                      </a:lnTo>
                      <a:lnTo>
                        <a:pt x="552" y="3543"/>
                      </a:lnTo>
                      <a:lnTo>
                        <a:pt x="572" y="3524"/>
                      </a:lnTo>
                      <a:lnTo>
                        <a:pt x="572" y="3505"/>
                      </a:lnTo>
                      <a:lnTo>
                        <a:pt x="591" y="3505"/>
                      </a:lnTo>
                      <a:lnTo>
                        <a:pt x="591" y="3486"/>
                      </a:lnTo>
                      <a:lnTo>
                        <a:pt x="610" y="3486"/>
                      </a:lnTo>
                      <a:lnTo>
                        <a:pt x="629" y="3467"/>
                      </a:lnTo>
                      <a:lnTo>
                        <a:pt x="629" y="3448"/>
                      </a:lnTo>
                      <a:lnTo>
                        <a:pt x="629" y="3429"/>
                      </a:lnTo>
                      <a:lnTo>
                        <a:pt x="629" y="3410"/>
                      </a:lnTo>
                      <a:lnTo>
                        <a:pt x="629" y="3391"/>
                      </a:lnTo>
                      <a:lnTo>
                        <a:pt x="629" y="3372"/>
                      </a:lnTo>
                      <a:lnTo>
                        <a:pt x="610" y="3391"/>
                      </a:lnTo>
                      <a:lnTo>
                        <a:pt x="591" y="3429"/>
                      </a:lnTo>
                      <a:lnTo>
                        <a:pt x="572" y="3467"/>
                      </a:lnTo>
                      <a:lnTo>
                        <a:pt x="534" y="3467"/>
                      </a:lnTo>
                      <a:lnTo>
                        <a:pt x="515" y="3524"/>
                      </a:lnTo>
                      <a:lnTo>
                        <a:pt x="496" y="3543"/>
                      </a:lnTo>
                      <a:lnTo>
                        <a:pt x="420" y="3601"/>
                      </a:lnTo>
                      <a:lnTo>
                        <a:pt x="420" y="3581"/>
                      </a:lnTo>
                      <a:lnTo>
                        <a:pt x="420" y="3562"/>
                      </a:lnTo>
                      <a:lnTo>
                        <a:pt x="381" y="3601"/>
                      </a:lnTo>
                      <a:lnTo>
                        <a:pt x="362" y="3620"/>
                      </a:lnTo>
                      <a:lnTo>
                        <a:pt x="324" y="3620"/>
                      </a:lnTo>
                      <a:lnTo>
                        <a:pt x="305" y="3620"/>
                      </a:lnTo>
                      <a:lnTo>
                        <a:pt x="305" y="3638"/>
                      </a:lnTo>
                      <a:lnTo>
                        <a:pt x="267" y="3638"/>
                      </a:lnTo>
                      <a:lnTo>
                        <a:pt x="248" y="3638"/>
                      </a:lnTo>
                      <a:lnTo>
                        <a:pt x="248" y="3620"/>
                      </a:lnTo>
                      <a:lnTo>
                        <a:pt x="248" y="3601"/>
                      </a:lnTo>
                      <a:lnTo>
                        <a:pt x="229" y="3620"/>
                      </a:lnTo>
                      <a:lnTo>
                        <a:pt x="115" y="3657"/>
                      </a:lnTo>
                      <a:lnTo>
                        <a:pt x="115" y="3677"/>
                      </a:lnTo>
                      <a:lnTo>
                        <a:pt x="95" y="3677"/>
                      </a:lnTo>
                      <a:lnTo>
                        <a:pt x="95" y="3696"/>
                      </a:lnTo>
                      <a:lnTo>
                        <a:pt x="95" y="3715"/>
                      </a:lnTo>
                      <a:lnTo>
                        <a:pt x="76" y="3734"/>
                      </a:lnTo>
                      <a:lnTo>
                        <a:pt x="58" y="3753"/>
                      </a:lnTo>
                      <a:lnTo>
                        <a:pt x="39" y="3772"/>
                      </a:lnTo>
                      <a:lnTo>
                        <a:pt x="58" y="3791"/>
                      </a:lnTo>
                      <a:lnTo>
                        <a:pt x="95" y="3753"/>
                      </a:lnTo>
                      <a:lnTo>
                        <a:pt x="115" y="3715"/>
                      </a:lnTo>
                      <a:lnTo>
                        <a:pt x="134" y="3677"/>
                      </a:lnTo>
                      <a:lnTo>
                        <a:pt x="210" y="3696"/>
                      </a:lnTo>
                      <a:lnTo>
                        <a:pt x="229" y="3696"/>
                      </a:lnTo>
                      <a:lnTo>
                        <a:pt x="248" y="3715"/>
                      </a:lnTo>
                      <a:lnTo>
                        <a:pt x="229" y="3715"/>
                      </a:lnTo>
                      <a:lnTo>
                        <a:pt x="210" y="3715"/>
                      </a:lnTo>
                      <a:lnTo>
                        <a:pt x="229" y="3734"/>
                      </a:lnTo>
                      <a:lnTo>
                        <a:pt x="210" y="3753"/>
                      </a:lnTo>
                      <a:lnTo>
                        <a:pt x="210" y="3772"/>
                      </a:lnTo>
                      <a:lnTo>
                        <a:pt x="191" y="3772"/>
                      </a:lnTo>
                      <a:lnTo>
                        <a:pt x="248" y="3772"/>
                      </a:lnTo>
                      <a:lnTo>
                        <a:pt x="267" y="3791"/>
                      </a:lnTo>
                      <a:lnTo>
                        <a:pt x="267" y="3810"/>
                      </a:lnTo>
                      <a:lnTo>
                        <a:pt x="248" y="3848"/>
                      </a:lnTo>
                      <a:lnTo>
                        <a:pt x="229" y="3867"/>
                      </a:lnTo>
                      <a:lnTo>
                        <a:pt x="229" y="3886"/>
                      </a:lnTo>
                      <a:lnTo>
                        <a:pt x="267" y="3867"/>
                      </a:lnTo>
                      <a:lnTo>
                        <a:pt x="286" y="3867"/>
                      </a:lnTo>
                      <a:lnTo>
                        <a:pt x="305" y="3886"/>
                      </a:lnTo>
                      <a:lnTo>
                        <a:pt x="305" y="3905"/>
                      </a:lnTo>
                      <a:lnTo>
                        <a:pt x="286" y="3924"/>
                      </a:lnTo>
                      <a:lnTo>
                        <a:pt x="248" y="3962"/>
                      </a:lnTo>
                      <a:lnTo>
                        <a:pt x="229" y="3962"/>
                      </a:lnTo>
                      <a:lnTo>
                        <a:pt x="191" y="3982"/>
                      </a:lnTo>
                      <a:lnTo>
                        <a:pt x="153" y="3982"/>
                      </a:lnTo>
                      <a:lnTo>
                        <a:pt x="134" y="3982"/>
                      </a:lnTo>
                      <a:lnTo>
                        <a:pt x="115" y="3982"/>
                      </a:lnTo>
                      <a:lnTo>
                        <a:pt x="95" y="3943"/>
                      </a:lnTo>
                      <a:lnTo>
                        <a:pt x="95" y="3924"/>
                      </a:lnTo>
                      <a:lnTo>
                        <a:pt x="76" y="3924"/>
                      </a:lnTo>
                      <a:lnTo>
                        <a:pt x="76" y="3905"/>
                      </a:lnTo>
                      <a:lnTo>
                        <a:pt x="58" y="3905"/>
                      </a:lnTo>
                      <a:lnTo>
                        <a:pt x="58" y="3886"/>
                      </a:lnTo>
                      <a:lnTo>
                        <a:pt x="39" y="3886"/>
                      </a:lnTo>
                      <a:lnTo>
                        <a:pt x="39" y="3867"/>
                      </a:lnTo>
                      <a:lnTo>
                        <a:pt x="39" y="3848"/>
                      </a:lnTo>
                      <a:lnTo>
                        <a:pt x="39" y="3829"/>
                      </a:lnTo>
                      <a:lnTo>
                        <a:pt x="0" y="3791"/>
                      </a:lnTo>
                      <a:lnTo>
                        <a:pt x="0" y="3734"/>
                      </a:lnTo>
                      <a:lnTo>
                        <a:pt x="0" y="3638"/>
                      </a:lnTo>
                      <a:lnTo>
                        <a:pt x="0" y="3620"/>
                      </a:lnTo>
                      <a:lnTo>
                        <a:pt x="19" y="3601"/>
                      </a:lnTo>
                      <a:lnTo>
                        <a:pt x="19" y="3581"/>
                      </a:lnTo>
                      <a:lnTo>
                        <a:pt x="39" y="3562"/>
                      </a:lnTo>
                      <a:lnTo>
                        <a:pt x="58" y="3543"/>
                      </a:lnTo>
                      <a:lnTo>
                        <a:pt x="76" y="3524"/>
                      </a:lnTo>
                      <a:lnTo>
                        <a:pt x="115" y="3524"/>
                      </a:lnTo>
                      <a:lnTo>
                        <a:pt x="134" y="3524"/>
                      </a:lnTo>
                      <a:lnTo>
                        <a:pt x="153" y="3505"/>
                      </a:lnTo>
                      <a:lnTo>
                        <a:pt x="153" y="3486"/>
                      </a:lnTo>
                      <a:lnTo>
                        <a:pt x="134" y="3467"/>
                      </a:lnTo>
                      <a:lnTo>
                        <a:pt x="191" y="3467"/>
                      </a:lnTo>
                      <a:lnTo>
                        <a:pt x="210" y="3467"/>
                      </a:lnTo>
                      <a:lnTo>
                        <a:pt x="210" y="3448"/>
                      </a:lnTo>
                      <a:lnTo>
                        <a:pt x="210" y="3429"/>
                      </a:lnTo>
                      <a:lnTo>
                        <a:pt x="229" y="3429"/>
                      </a:lnTo>
                      <a:lnTo>
                        <a:pt x="229" y="3410"/>
                      </a:lnTo>
                      <a:lnTo>
                        <a:pt x="267" y="3429"/>
                      </a:lnTo>
                      <a:lnTo>
                        <a:pt x="267" y="3410"/>
                      </a:lnTo>
                      <a:lnTo>
                        <a:pt x="248" y="3391"/>
                      </a:lnTo>
                      <a:lnTo>
                        <a:pt x="248" y="3372"/>
                      </a:lnTo>
                      <a:lnTo>
                        <a:pt x="267" y="3353"/>
                      </a:lnTo>
                      <a:lnTo>
                        <a:pt x="305" y="3315"/>
                      </a:lnTo>
                      <a:lnTo>
                        <a:pt x="324" y="3315"/>
                      </a:lnTo>
                      <a:lnTo>
                        <a:pt x="343" y="3296"/>
                      </a:lnTo>
                      <a:lnTo>
                        <a:pt x="362" y="3276"/>
                      </a:lnTo>
                      <a:lnTo>
                        <a:pt x="381" y="3296"/>
                      </a:lnTo>
                      <a:lnTo>
                        <a:pt x="400" y="3315"/>
                      </a:lnTo>
                      <a:lnTo>
                        <a:pt x="400" y="3334"/>
                      </a:lnTo>
                      <a:lnTo>
                        <a:pt x="400" y="3258"/>
                      </a:lnTo>
                      <a:lnTo>
                        <a:pt x="420" y="3239"/>
                      </a:lnTo>
                      <a:lnTo>
                        <a:pt x="420" y="3220"/>
                      </a:lnTo>
                      <a:lnTo>
                        <a:pt x="420" y="3200"/>
                      </a:lnTo>
                      <a:lnTo>
                        <a:pt x="438" y="3200"/>
                      </a:lnTo>
                      <a:lnTo>
                        <a:pt x="438" y="3220"/>
                      </a:lnTo>
                      <a:lnTo>
                        <a:pt x="457" y="3239"/>
                      </a:lnTo>
                      <a:lnTo>
                        <a:pt x="496" y="3258"/>
                      </a:lnTo>
                      <a:lnTo>
                        <a:pt x="534" y="3276"/>
                      </a:lnTo>
                      <a:lnTo>
                        <a:pt x="552" y="3258"/>
                      </a:lnTo>
                      <a:lnTo>
                        <a:pt x="534" y="3258"/>
                      </a:lnTo>
                      <a:lnTo>
                        <a:pt x="496" y="3239"/>
                      </a:lnTo>
                      <a:lnTo>
                        <a:pt x="476" y="3239"/>
                      </a:lnTo>
                      <a:lnTo>
                        <a:pt x="476" y="3220"/>
                      </a:lnTo>
                      <a:lnTo>
                        <a:pt x="476" y="3200"/>
                      </a:lnTo>
                      <a:lnTo>
                        <a:pt x="476" y="3181"/>
                      </a:lnTo>
                      <a:lnTo>
                        <a:pt x="496" y="3181"/>
                      </a:lnTo>
                      <a:lnTo>
                        <a:pt x="496" y="3162"/>
                      </a:lnTo>
                      <a:lnTo>
                        <a:pt x="476" y="3144"/>
                      </a:lnTo>
                      <a:lnTo>
                        <a:pt x="496" y="3144"/>
                      </a:lnTo>
                      <a:lnTo>
                        <a:pt x="496" y="3124"/>
                      </a:lnTo>
                      <a:lnTo>
                        <a:pt x="515" y="3105"/>
                      </a:lnTo>
                      <a:lnTo>
                        <a:pt x="534" y="3105"/>
                      </a:lnTo>
                      <a:lnTo>
                        <a:pt x="552" y="3105"/>
                      </a:lnTo>
                      <a:lnTo>
                        <a:pt x="572" y="3124"/>
                      </a:lnTo>
                      <a:lnTo>
                        <a:pt x="591" y="3144"/>
                      </a:lnTo>
                      <a:lnTo>
                        <a:pt x="610" y="3181"/>
                      </a:lnTo>
                      <a:lnTo>
                        <a:pt x="648" y="3181"/>
                      </a:lnTo>
                      <a:lnTo>
                        <a:pt x="629" y="3144"/>
                      </a:lnTo>
                      <a:lnTo>
                        <a:pt x="610" y="3124"/>
                      </a:lnTo>
                      <a:lnTo>
                        <a:pt x="610" y="3105"/>
                      </a:lnTo>
                      <a:lnTo>
                        <a:pt x="648" y="3086"/>
                      </a:lnTo>
                      <a:lnTo>
                        <a:pt x="648" y="3067"/>
                      </a:lnTo>
                      <a:lnTo>
                        <a:pt x="648" y="3029"/>
                      </a:lnTo>
                      <a:lnTo>
                        <a:pt x="667" y="3029"/>
                      </a:lnTo>
                      <a:lnTo>
                        <a:pt x="686" y="3029"/>
                      </a:lnTo>
                      <a:lnTo>
                        <a:pt x="705" y="3067"/>
                      </a:lnTo>
                      <a:lnTo>
                        <a:pt x="743" y="3086"/>
                      </a:lnTo>
                      <a:lnTo>
                        <a:pt x="743" y="3105"/>
                      </a:lnTo>
                      <a:lnTo>
                        <a:pt x="762" y="3105"/>
                      </a:lnTo>
                      <a:lnTo>
                        <a:pt x="762" y="3086"/>
                      </a:lnTo>
                      <a:lnTo>
                        <a:pt x="743" y="3086"/>
                      </a:lnTo>
                      <a:lnTo>
                        <a:pt x="762" y="3067"/>
                      </a:lnTo>
                      <a:lnTo>
                        <a:pt x="781" y="3067"/>
                      </a:lnTo>
                      <a:lnTo>
                        <a:pt x="762" y="3048"/>
                      </a:lnTo>
                      <a:lnTo>
                        <a:pt x="743" y="3029"/>
                      </a:lnTo>
                      <a:lnTo>
                        <a:pt x="724" y="3029"/>
                      </a:lnTo>
                      <a:lnTo>
                        <a:pt x="724" y="3010"/>
                      </a:lnTo>
                      <a:lnTo>
                        <a:pt x="724" y="2991"/>
                      </a:lnTo>
                      <a:lnTo>
                        <a:pt x="724" y="2972"/>
                      </a:lnTo>
                      <a:lnTo>
                        <a:pt x="743" y="2953"/>
                      </a:lnTo>
                      <a:lnTo>
                        <a:pt x="762" y="2915"/>
                      </a:lnTo>
                      <a:lnTo>
                        <a:pt x="762" y="2895"/>
                      </a:lnTo>
                      <a:lnTo>
                        <a:pt x="819" y="2895"/>
                      </a:lnTo>
                      <a:lnTo>
                        <a:pt x="819" y="2877"/>
                      </a:lnTo>
                      <a:lnTo>
                        <a:pt x="801" y="2895"/>
                      </a:lnTo>
                      <a:lnTo>
                        <a:pt x="801" y="2877"/>
                      </a:lnTo>
                      <a:lnTo>
                        <a:pt x="801" y="2858"/>
                      </a:lnTo>
                      <a:lnTo>
                        <a:pt x="819" y="2839"/>
                      </a:lnTo>
                      <a:lnTo>
                        <a:pt x="819" y="2819"/>
                      </a:lnTo>
                      <a:lnTo>
                        <a:pt x="801" y="2819"/>
                      </a:lnTo>
                      <a:lnTo>
                        <a:pt x="801" y="2781"/>
                      </a:lnTo>
                      <a:lnTo>
                        <a:pt x="838" y="2667"/>
                      </a:lnTo>
                      <a:lnTo>
                        <a:pt x="857" y="2648"/>
                      </a:lnTo>
                      <a:lnTo>
                        <a:pt x="877" y="2648"/>
                      </a:lnTo>
                      <a:lnTo>
                        <a:pt x="896" y="2667"/>
                      </a:lnTo>
                      <a:lnTo>
                        <a:pt x="915" y="2667"/>
                      </a:lnTo>
                      <a:lnTo>
                        <a:pt x="933" y="2648"/>
                      </a:lnTo>
                      <a:lnTo>
                        <a:pt x="953" y="2667"/>
                      </a:lnTo>
                      <a:lnTo>
                        <a:pt x="953" y="2705"/>
                      </a:lnTo>
                      <a:lnTo>
                        <a:pt x="933" y="2743"/>
                      </a:lnTo>
                      <a:lnTo>
                        <a:pt x="953" y="2743"/>
                      </a:lnTo>
                      <a:lnTo>
                        <a:pt x="972" y="2743"/>
                      </a:lnTo>
                      <a:lnTo>
                        <a:pt x="991" y="2763"/>
                      </a:lnTo>
                      <a:lnTo>
                        <a:pt x="991" y="2781"/>
                      </a:lnTo>
                      <a:lnTo>
                        <a:pt x="991" y="2763"/>
                      </a:lnTo>
                      <a:lnTo>
                        <a:pt x="1010" y="2763"/>
                      </a:lnTo>
                      <a:lnTo>
                        <a:pt x="1029" y="2781"/>
                      </a:lnTo>
                      <a:lnTo>
                        <a:pt x="1029" y="2800"/>
                      </a:lnTo>
                      <a:lnTo>
                        <a:pt x="1029" y="2819"/>
                      </a:lnTo>
                      <a:lnTo>
                        <a:pt x="1010" y="2839"/>
                      </a:lnTo>
                      <a:lnTo>
                        <a:pt x="1010" y="2858"/>
                      </a:lnTo>
                      <a:lnTo>
                        <a:pt x="1010" y="2877"/>
                      </a:lnTo>
                      <a:lnTo>
                        <a:pt x="1029" y="2877"/>
                      </a:lnTo>
                      <a:lnTo>
                        <a:pt x="1029" y="2858"/>
                      </a:lnTo>
                      <a:lnTo>
                        <a:pt x="1048" y="2858"/>
                      </a:lnTo>
                      <a:lnTo>
                        <a:pt x="1048" y="2839"/>
                      </a:lnTo>
                      <a:lnTo>
                        <a:pt x="1048" y="2819"/>
                      </a:lnTo>
                      <a:lnTo>
                        <a:pt x="1067" y="2819"/>
                      </a:lnTo>
                      <a:lnTo>
                        <a:pt x="1067" y="2800"/>
                      </a:lnTo>
                      <a:lnTo>
                        <a:pt x="1067" y="2781"/>
                      </a:lnTo>
                      <a:lnTo>
                        <a:pt x="1048" y="2763"/>
                      </a:lnTo>
                      <a:lnTo>
                        <a:pt x="1029" y="2724"/>
                      </a:lnTo>
                      <a:lnTo>
                        <a:pt x="1029" y="2705"/>
                      </a:lnTo>
                      <a:lnTo>
                        <a:pt x="1010" y="2667"/>
                      </a:lnTo>
                      <a:lnTo>
                        <a:pt x="1029" y="2667"/>
                      </a:lnTo>
                      <a:lnTo>
                        <a:pt x="1048" y="2667"/>
                      </a:lnTo>
                      <a:lnTo>
                        <a:pt x="1029" y="2648"/>
                      </a:lnTo>
                      <a:lnTo>
                        <a:pt x="1029" y="2629"/>
                      </a:lnTo>
                      <a:lnTo>
                        <a:pt x="1086" y="2629"/>
                      </a:lnTo>
                      <a:lnTo>
                        <a:pt x="1105" y="2610"/>
                      </a:lnTo>
                      <a:lnTo>
                        <a:pt x="1124" y="2610"/>
                      </a:lnTo>
                      <a:lnTo>
                        <a:pt x="1124" y="2629"/>
                      </a:lnTo>
                      <a:lnTo>
                        <a:pt x="1124" y="2648"/>
                      </a:lnTo>
                      <a:lnTo>
                        <a:pt x="1143" y="2667"/>
                      </a:lnTo>
                      <a:lnTo>
                        <a:pt x="1143" y="2648"/>
                      </a:lnTo>
                      <a:lnTo>
                        <a:pt x="1162" y="2648"/>
                      </a:lnTo>
                      <a:lnTo>
                        <a:pt x="1238" y="2610"/>
                      </a:lnTo>
                      <a:lnTo>
                        <a:pt x="1258" y="2610"/>
                      </a:lnTo>
                      <a:lnTo>
                        <a:pt x="1277" y="2610"/>
                      </a:lnTo>
                      <a:lnTo>
                        <a:pt x="1314" y="2667"/>
                      </a:lnTo>
                      <a:lnTo>
                        <a:pt x="1296" y="2686"/>
                      </a:lnTo>
                      <a:lnTo>
                        <a:pt x="1296" y="2705"/>
                      </a:lnTo>
                      <a:lnTo>
                        <a:pt x="1277" y="2705"/>
                      </a:lnTo>
                      <a:lnTo>
                        <a:pt x="1258" y="2705"/>
                      </a:lnTo>
                      <a:lnTo>
                        <a:pt x="1238" y="2724"/>
                      </a:lnTo>
                      <a:lnTo>
                        <a:pt x="1258" y="2724"/>
                      </a:lnTo>
                      <a:lnTo>
                        <a:pt x="1296" y="2743"/>
                      </a:lnTo>
                      <a:lnTo>
                        <a:pt x="1296" y="2763"/>
                      </a:lnTo>
                      <a:lnTo>
                        <a:pt x="1277" y="2763"/>
                      </a:lnTo>
                      <a:lnTo>
                        <a:pt x="1277" y="2781"/>
                      </a:lnTo>
                      <a:lnTo>
                        <a:pt x="1334" y="2763"/>
                      </a:lnTo>
                      <a:lnTo>
                        <a:pt x="1353" y="2781"/>
                      </a:lnTo>
                      <a:lnTo>
                        <a:pt x="1353" y="2819"/>
                      </a:lnTo>
                      <a:lnTo>
                        <a:pt x="1334" y="2839"/>
                      </a:lnTo>
                      <a:lnTo>
                        <a:pt x="1314" y="2858"/>
                      </a:lnTo>
                      <a:lnTo>
                        <a:pt x="1296" y="2858"/>
                      </a:lnTo>
                      <a:lnTo>
                        <a:pt x="1258" y="2858"/>
                      </a:lnTo>
                      <a:lnTo>
                        <a:pt x="1258" y="2877"/>
                      </a:lnTo>
                      <a:lnTo>
                        <a:pt x="1277" y="2877"/>
                      </a:lnTo>
                      <a:lnTo>
                        <a:pt x="1314" y="2877"/>
                      </a:lnTo>
                      <a:lnTo>
                        <a:pt x="1334" y="2877"/>
                      </a:lnTo>
                      <a:lnTo>
                        <a:pt x="1334" y="2895"/>
                      </a:lnTo>
                      <a:lnTo>
                        <a:pt x="1314" y="2953"/>
                      </a:lnTo>
                      <a:lnTo>
                        <a:pt x="1296" y="2972"/>
                      </a:lnTo>
                      <a:lnTo>
                        <a:pt x="1258" y="3010"/>
                      </a:lnTo>
                      <a:lnTo>
                        <a:pt x="1277" y="3010"/>
                      </a:lnTo>
                      <a:lnTo>
                        <a:pt x="1314" y="2991"/>
                      </a:lnTo>
                      <a:lnTo>
                        <a:pt x="1334" y="2972"/>
                      </a:lnTo>
                      <a:lnTo>
                        <a:pt x="1353" y="2953"/>
                      </a:lnTo>
                      <a:lnTo>
                        <a:pt x="1353" y="2895"/>
                      </a:lnTo>
                      <a:lnTo>
                        <a:pt x="1353" y="2877"/>
                      </a:lnTo>
                      <a:lnTo>
                        <a:pt x="1334" y="2877"/>
                      </a:lnTo>
                      <a:lnTo>
                        <a:pt x="1334" y="2858"/>
                      </a:lnTo>
                      <a:lnTo>
                        <a:pt x="1353" y="2839"/>
                      </a:lnTo>
                      <a:lnTo>
                        <a:pt x="1372" y="2839"/>
                      </a:lnTo>
                      <a:lnTo>
                        <a:pt x="1372" y="2858"/>
                      </a:lnTo>
                      <a:lnTo>
                        <a:pt x="1410" y="2895"/>
                      </a:lnTo>
                      <a:lnTo>
                        <a:pt x="1429" y="2934"/>
                      </a:lnTo>
                      <a:lnTo>
                        <a:pt x="1429" y="2953"/>
                      </a:lnTo>
                      <a:lnTo>
                        <a:pt x="1410" y="2991"/>
                      </a:lnTo>
                      <a:lnTo>
                        <a:pt x="1391" y="3029"/>
                      </a:lnTo>
                      <a:lnTo>
                        <a:pt x="1353" y="3067"/>
                      </a:lnTo>
                      <a:lnTo>
                        <a:pt x="1238" y="3105"/>
                      </a:lnTo>
                      <a:lnTo>
                        <a:pt x="1182" y="3124"/>
                      </a:lnTo>
                      <a:lnTo>
                        <a:pt x="1143" y="3144"/>
                      </a:lnTo>
                      <a:lnTo>
                        <a:pt x="1124" y="3162"/>
                      </a:lnTo>
                      <a:lnTo>
                        <a:pt x="1105" y="3144"/>
                      </a:lnTo>
                      <a:lnTo>
                        <a:pt x="1067" y="3124"/>
                      </a:lnTo>
                      <a:lnTo>
                        <a:pt x="1067" y="3105"/>
                      </a:lnTo>
                      <a:lnTo>
                        <a:pt x="1048" y="3105"/>
                      </a:lnTo>
                      <a:lnTo>
                        <a:pt x="1010" y="3048"/>
                      </a:lnTo>
                      <a:lnTo>
                        <a:pt x="991" y="3048"/>
                      </a:lnTo>
                      <a:lnTo>
                        <a:pt x="991" y="3086"/>
                      </a:lnTo>
                      <a:lnTo>
                        <a:pt x="1010" y="3105"/>
                      </a:lnTo>
                      <a:lnTo>
                        <a:pt x="1067" y="3144"/>
                      </a:lnTo>
                      <a:lnTo>
                        <a:pt x="1086" y="3144"/>
                      </a:lnTo>
                      <a:lnTo>
                        <a:pt x="1086" y="3162"/>
                      </a:lnTo>
                      <a:lnTo>
                        <a:pt x="1105" y="3162"/>
                      </a:lnTo>
                      <a:lnTo>
                        <a:pt x="1124" y="3162"/>
                      </a:lnTo>
                      <a:lnTo>
                        <a:pt x="1238" y="3144"/>
                      </a:lnTo>
                      <a:lnTo>
                        <a:pt x="1334" y="3105"/>
                      </a:lnTo>
                      <a:lnTo>
                        <a:pt x="1353" y="3086"/>
                      </a:lnTo>
                      <a:lnTo>
                        <a:pt x="1372" y="3086"/>
                      </a:lnTo>
                      <a:lnTo>
                        <a:pt x="1353" y="3105"/>
                      </a:lnTo>
                      <a:lnTo>
                        <a:pt x="1334" y="3124"/>
                      </a:lnTo>
                      <a:lnTo>
                        <a:pt x="1372" y="3144"/>
                      </a:lnTo>
                      <a:lnTo>
                        <a:pt x="1372" y="3181"/>
                      </a:lnTo>
                      <a:lnTo>
                        <a:pt x="1334" y="3239"/>
                      </a:lnTo>
                      <a:lnTo>
                        <a:pt x="1353" y="3239"/>
                      </a:lnTo>
                      <a:lnTo>
                        <a:pt x="1372" y="3200"/>
                      </a:lnTo>
                      <a:lnTo>
                        <a:pt x="1391" y="3200"/>
                      </a:lnTo>
                      <a:lnTo>
                        <a:pt x="1448" y="3220"/>
                      </a:lnTo>
                      <a:lnTo>
                        <a:pt x="1467" y="3220"/>
                      </a:lnTo>
                      <a:lnTo>
                        <a:pt x="1467" y="3239"/>
                      </a:lnTo>
                      <a:lnTo>
                        <a:pt x="1467" y="3258"/>
                      </a:lnTo>
                      <a:lnTo>
                        <a:pt x="1486" y="3258"/>
                      </a:lnTo>
                      <a:lnTo>
                        <a:pt x="1524" y="3258"/>
                      </a:lnTo>
                      <a:lnTo>
                        <a:pt x="1448" y="3162"/>
                      </a:lnTo>
                      <a:lnTo>
                        <a:pt x="1429" y="3144"/>
                      </a:lnTo>
                      <a:lnTo>
                        <a:pt x="1429" y="3124"/>
                      </a:lnTo>
                      <a:lnTo>
                        <a:pt x="1391" y="3105"/>
                      </a:lnTo>
                      <a:lnTo>
                        <a:pt x="1391" y="3067"/>
                      </a:lnTo>
                      <a:lnTo>
                        <a:pt x="1410" y="3048"/>
                      </a:lnTo>
                      <a:lnTo>
                        <a:pt x="1410" y="3029"/>
                      </a:lnTo>
                      <a:lnTo>
                        <a:pt x="1429" y="3029"/>
                      </a:lnTo>
                      <a:lnTo>
                        <a:pt x="1448" y="3029"/>
                      </a:lnTo>
                      <a:lnTo>
                        <a:pt x="1486" y="3010"/>
                      </a:lnTo>
                      <a:lnTo>
                        <a:pt x="1505" y="3029"/>
                      </a:lnTo>
                      <a:lnTo>
                        <a:pt x="1505" y="3048"/>
                      </a:lnTo>
                      <a:lnTo>
                        <a:pt x="1524" y="3067"/>
                      </a:lnTo>
                      <a:lnTo>
                        <a:pt x="1543" y="3105"/>
                      </a:lnTo>
                      <a:lnTo>
                        <a:pt x="1562" y="3105"/>
                      </a:lnTo>
                      <a:lnTo>
                        <a:pt x="1581" y="3124"/>
                      </a:lnTo>
                      <a:lnTo>
                        <a:pt x="1600" y="3181"/>
                      </a:lnTo>
                      <a:lnTo>
                        <a:pt x="1581" y="3239"/>
                      </a:lnTo>
                      <a:lnTo>
                        <a:pt x="1562" y="3276"/>
                      </a:lnTo>
                      <a:lnTo>
                        <a:pt x="1543" y="3334"/>
                      </a:lnTo>
                      <a:lnTo>
                        <a:pt x="1524" y="3372"/>
                      </a:lnTo>
                      <a:lnTo>
                        <a:pt x="1467" y="3410"/>
                      </a:lnTo>
                      <a:lnTo>
                        <a:pt x="1467" y="3429"/>
                      </a:lnTo>
                      <a:lnTo>
                        <a:pt x="1467" y="3448"/>
                      </a:lnTo>
                      <a:lnTo>
                        <a:pt x="1429" y="3505"/>
                      </a:lnTo>
                      <a:lnTo>
                        <a:pt x="1410" y="3524"/>
                      </a:lnTo>
                      <a:lnTo>
                        <a:pt x="1429" y="3524"/>
                      </a:lnTo>
                      <a:lnTo>
                        <a:pt x="1467" y="3562"/>
                      </a:lnTo>
                      <a:lnTo>
                        <a:pt x="1486" y="3562"/>
                      </a:lnTo>
                      <a:lnTo>
                        <a:pt x="1505" y="3562"/>
                      </a:lnTo>
                      <a:lnTo>
                        <a:pt x="1524" y="3562"/>
                      </a:lnTo>
                      <a:lnTo>
                        <a:pt x="1543" y="3543"/>
                      </a:lnTo>
                      <a:lnTo>
                        <a:pt x="1543" y="3524"/>
                      </a:lnTo>
                      <a:lnTo>
                        <a:pt x="1562" y="3486"/>
                      </a:lnTo>
                      <a:lnTo>
                        <a:pt x="1562" y="3448"/>
                      </a:lnTo>
                      <a:lnTo>
                        <a:pt x="1581" y="3448"/>
                      </a:lnTo>
                      <a:lnTo>
                        <a:pt x="1600" y="3448"/>
                      </a:lnTo>
                      <a:lnTo>
                        <a:pt x="1600" y="3467"/>
                      </a:lnTo>
                      <a:lnTo>
                        <a:pt x="1619" y="3486"/>
                      </a:lnTo>
                      <a:lnTo>
                        <a:pt x="1619" y="3467"/>
                      </a:lnTo>
                      <a:lnTo>
                        <a:pt x="1600" y="3448"/>
                      </a:lnTo>
                      <a:lnTo>
                        <a:pt x="1600" y="3429"/>
                      </a:lnTo>
                      <a:lnTo>
                        <a:pt x="1600" y="3410"/>
                      </a:lnTo>
                      <a:lnTo>
                        <a:pt x="1600" y="3391"/>
                      </a:lnTo>
                      <a:lnTo>
                        <a:pt x="1619" y="3353"/>
                      </a:lnTo>
                      <a:lnTo>
                        <a:pt x="1658" y="3296"/>
                      </a:lnTo>
                      <a:lnTo>
                        <a:pt x="1676" y="3276"/>
                      </a:lnTo>
                      <a:lnTo>
                        <a:pt x="1715" y="3258"/>
                      </a:lnTo>
                      <a:lnTo>
                        <a:pt x="1734" y="3239"/>
                      </a:lnTo>
                      <a:lnTo>
                        <a:pt x="1753" y="3220"/>
                      </a:lnTo>
                      <a:lnTo>
                        <a:pt x="1791" y="3220"/>
                      </a:lnTo>
                      <a:lnTo>
                        <a:pt x="1810" y="3220"/>
                      </a:lnTo>
                      <a:lnTo>
                        <a:pt x="1791" y="3220"/>
                      </a:lnTo>
                      <a:lnTo>
                        <a:pt x="1772" y="3200"/>
                      </a:lnTo>
                      <a:lnTo>
                        <a:pt x="1753" y="3200"/>
                      </a:lnTo>
                      <a:lnTo>
                        <a:pt x="1753" y="3181"/>
                      </a:lnTo>
                      <a:lnTo>
                        <a:pt x="1753" y="3162"/>
                      </a:lnTo>
                      <a:lnTo>
                        <a:pt x="1772" y="3144"/>
                      </a:lnTo>
                      <a:lnTo>
                        <a:pt x="1772" y="3124"/>
                      </a:lnTo>
                      <a:lnTo>
                        <a:pt x="1791" y="3067"/>
                      </a:lnTo>
                      <a:lnTo>
                        <a:pt x="1810" y="3048"/>
                      </a:lnTo>
                      <a:lnTo>
                        <a:pt x="1829" y="3029"/>
                      </a:lnTo>
                      <a:lnTo>
                        <a:pt x="1867" y="2934"/>
                      </a:lnTo>
                      <a:lnTo>
                        <a:pt x="1886" y="2934"/>
                      </a:lnTo>
                      <a:lnTo>
                        <a:pt x="1924" y="2915"/>
                      </a:lnTo>
                      <a:lnTo>
                        <a:pt x="1943" y="2895"/>
                      </a:lnTo>
                      <a:lnTo>
                        <a:pt x="1924" y="2877"/>
                      </a:lnTo>
                      <a:lnTo>
                        <a:pt x="1905" y="2877"/>
                      </a:lnTo>
                      <a:lnTo>
                        <a:pt x="1886" y="2877"/>
                      </a:lnTo>
                      <a:lnTo>
                        <a:pt x="1867" y="2895"/>
                      </a:lnTo>
                      <a:lnTo>
                        <a:pt x="1848" y="2915"/>
                      </a:lnTo>
                      <a:lnTo>
                        <a:pt x="1829" y="2953"/>
                      </a:lnTo>
                      <a:lnTo>
                        <a:pt x="1753" y="3086"/>
                      </a:lnTo>
                      <a:lnTo>
                        <a:pt x="1715" y="3105"/>
                      </a:lnTo>
                      <a:lnTo>
                        <a:pt x="1715" y="3124"/>
                      </a:lnTo>
                      <a:lnTo>
                        <a:pt x="1734" y="3144"/>
                      </a:lnTo>
                      <a:lnTo>
                        <a:pt x="1715" y="3181"/>
                      </a:lnTo>
                      <a:lnTo>
                        <a:pt x="1658" y="3239"/>
                      </a:lnTo>
                      <a:lnTo>
                        <a:pt x="1639" y="3200"/>
                      </a:lnTo>
                      <a:lnTo>
                        <a:pt x="1658" y="3162"/>
                      </a:lnTo>
                      <a:lnTo>
                        <a:pt x="1676" y="3124"/>
                      </a:lnTo>
                      <a:lnTo>
                        <a:pt x="1695" y="3105"/>
                      </a:lnTo>
                      <a:lnTo>
                        <a:pt x="1695" y="3086"/>
                      </a:lnTo>
                      <a:lnTo>
                        <a:pt x="1695" y="3048"/>
                      </a:lnTo>
                      <a:lnTo>
                        <a:pt x="1695" y="3010"/>
                      </a:lnTo>
                      <a:lnTo>
                        <a:pt x="1715" y="2972"/>
                      </a:lnTo>
                      <a:lnTo>
                        <a:pt x="1715" y="2953"/>
                      </a:lnTo>
                      <a:lnTo>
                        <a:pt x="1715" y="2934"/>
                      </a:lnTo>
                      <a:lnTo>
                        <a:pt x="1695" y="2915"/>
                      </a:lnTo>
                      <a:lnTo>
                        <a:pt x="1676" y="2915"/>
                      </a:lnTo>
                      <a:lnTo>
                        <a:pt x="1676" y="2858"/>
                      </a:lnTo>
                      <a:lnTo>
                        <a:pt x="1676" y="2839"/>
                      </a:lnTo>
                      <a:lnTo>
                        <a:pt x="1676" y="2819"/>
                      </a:lnTo>
                      <a:lnTo>
                        <a:pt x="1695" y="2819"/>
                      </a:lnTo>
                      <a:lnTo>
                        <a:pt x="1715" y="2800"/>
                      </a:lnTo>
                      <a:lnTo>
                        <a:pt x="1715" y="2781"/>
                      </a:lnTo>
                      <a:lnTo>
                        <a:pt x="1715" y="2743"/>
                      </a:lnTo>
                      <a:lnTo>
                        <a:pt x="1734" y="2724"/>
                      </a:lnTo>
                      <a:lnTo>
                        <a:pt x="1772" y="2705"/>
                      </a:lnTo>
                      <a:lnTo>
                        <a:pt x="1791" y="2705"/>
                      </a:lnTo>
                      <a:lnTo>
                        <a:pt x="1772" y="2705"/>
                      </a:lnTo>
                      <a:lnTo>
                        <a:pt x="1772" y="2686"/>
                      </a:lnTo>
                      <a:lnTo>
                        <a:pt x="1753" y="2686"/>
                      </a:lnTo>
                      <a:lnTo>
                        <a:pt x="1753" y="2667"/>
                      </a:lnTo>
                      <a:lnTo>
                        <a:pt x="1753" y="2648"/>
                      </a:lnTo>
                      <a:lnTo>
                        <a:pt x="1772" y="2629"/>
                      </a:lnTo>
                      <a:lnTo>
                        <a:pt x="1886" y="2514"/>
                      </a:lnTo>
                      <a:lnTo>
                        <a:pt x="1924" y="2496"/>
                      </a:lnTo>
                      <a:lnTo>
                        <a:pt x="2057" y="2477"/>
                      </a:lnTo>
                      <a:lnTo>
                        <a:pt x="2057" y="2458"/>
                      </a:lnTo>
                      <a:lnTo>
                        <a:pt x="1981" y="2438"/>
                      </a:lnTo>
                      <a:lnTo>
                        <a:pt x="1962" y="2438"/>
                      </a:lnTo>
                      <a:lnTo>
                        <a:pt x="1962" y="2419"/>
                      </a:lnTo>
                      <a:lnTo>
                        <a:pt x="1943" y="2400"/>
                      </a:lnTo>
                      <a:lnTo>
                        <a:pt x="1943" y="2419"/>
                      </a:lnTo>
                      <a:lnTo>
                        <a:pt x="1924" y="2419"/>
                      </a:lnTo>
                      <a:lnTo>
                        <a:pt x="1924" y="2438"/>
                      </a:lnTo>
                      <a:lnTo>
                        <a:pt x="1905" y="2438"/>
                      </a:lnTo>
                      <a:lnTo>
                        <a:pt x="1867" y="2438"/>
                      </a:lnTo>
                      <a:lnTo>
                        <a:pt x="1867" y="2458"/>
                      </a:lnTo>
                      <a:lnTo>
                        <a:pt x="1829" y="2514"/>
                      </a:lnTo>
                      <a:lnTo>
                        <a:pt x="1810" y="2534"/>
                      </a:lnTo>
                      <a:lnTo>
                        <a:pt x="1791" y="2534"/>
                      </a:lnTo>
                      <a:lnTo>
                        <a:pt x="1791" y="2553"/>
                      </a:lnTo>
                      <a:lnTo>
                        <a:pt x="1753" y="2591"/>
                      </a:lnTo>
                      <a:lnTo>
                        <a:pt x="1734" y="2591"/>
                      </a:lnTo>
                      <a:lnTo>
                        <a:pt x="1734" y="2572"/>
                      </a:lnTo>
                      <a:lnTo>
                        <a:pt x="1753" y="2534"/>
                      </a:lnTo>
                      <a:lnTo>
                        <a:pt x="1753" y="2458"/>
                      </a:lnTo>
                      <a:lnTo>
                        <a:pt x="1753" y="2419"/>
                      </a:lnTo>
                      <a:lnTo>
                        <a:pt x="1772" y="2362"/>
                      </a:lnTo>
                      <a:lnTo>
                        <a:pt x="1772" y="2305"/>
                      </a:lnTo>
                      <a:lnTo>
                        <a:pt x="1791" y="2267"/>
                      </a:lnTo>
                      <a:lnTo>
                        <a:pt x="1791" y="2229"/>
                      </a:lnTo>
                      <a:lnTo>
                        <a:pt x="1791" y="2210"/>
                      </a:lnTo>
                      <a:lnTo>
                        <a:pt x="1810" y="2210"/>
                      </a:lnTo>
                      <a:lnTo>
                        <a:pt x="1829" y="2191"/>
                      </a:lnTo>
                      <a:lnTo>
                        <a:pt x="1848" y="2172"/>
                      </a:lnTo>
                      <a:lnTo>
                        <a:pt x="1867" y="2172"/>
                      </a:lnTo>
                      <a:lnTo>
                        <a:pt x="1886" y="2210"/>
                      </a:lnTo>
                      <a:lnTo>
                        <a:pt x="1886" y="2134"/>
                      </a:lnTo>
                      <a:lnTo>
                        <a:pt x="1905" y="2134"/>
                      </a:lnTo>
                      <a:lnTo>
                        <a:pt x="1924" y="2115"/>
                      </a:lnTo>
                      <a:lnTo>
                        <a:pt x="1962" y="2153"/>
                      </a:lnTo>
                      <a:lnTo>
                        <a:pt x="1943" y="2134"/>
                      </a:lnTo>
                      <a:lnTo>
                        <a:pt x="1943" y="2096"/>
                      </a:lnTo>
                      <a:lnTo>
                        <a:pt x="1943" y="2077"/>
                      </a:lnTo>
                      <a:lnTo>
                        <a:pt x="1962" y="2077"/>
                      </a:lnTo>
                      <a:lnTo>
                        <a:pt x="1981" y="2057"/>
                      </a:lnTo>
                      <a:lnTo>
                        <a:pt x="2000" y="2057"/>
                      </a:lnTo>
                      <a:lnTo>
                        <a:pt x="2020" y="2057"/>
                      </a:lnTo>
                      <a:lnTo>
                        <a:pt x="2039" y="2038"/>
                      </a:lnTo>
                      <a:lnTo>
                        <a:pt x="2057" y="2057"/>
                      </a:lnTo>
                      <a:lnTo>
                        <a:pt x="2076" y="2077"/>
                      </a:lnTo>
                      <a:lnTo>
                        <a:pt x="2076" y="2096"/>
                      </a:lnTo>
                      <a:lnTo>
                        <a:pt x="2076" y="2115"/>
                      </a:lnTo>
                      <a:lnTo>
                        <a:pt x="2096" y="2134"/>
                      </a:lnTo>
                      <a:lnTo>
                        <a:pt x="2134" y="2153"/>
                      </a:lnTo>
                      <a:lnTo>
                        <a:pt x="2153" y="2153"/>
                      </a:lnTo>
                      <a:lnTo>
                        <a:pt x="2172" y="2172"/>
                      </a:lnTo>
                      <a:lnTo>
                        <a:pt x="2191" y="2172"/>
                      </a:lnTo>
                      <a:lnTo>
                        <a:pt x="2210" y="2210"/>
                      </a:lnTo>
                      <a:lnTo>
                        <a:pt x="2229" y="2210"/>
                      </a:lnTo>
                      <a:lnTo>
                        <a:pt x="2305" y="2229"/>
                      </a:lnTo>
                      <a:lnTo>
                        <a:pt x="2324" y="2229"/>
                      </a:lnTo>
                      <a:lnTo>
                        <a:pt x="2343" y="2210"/>
                      </a:lnTo>
                      <a:lnTo>
                        <a:pt x="2343" y="2191"/>
                      </a:lnTo>
                      <a:lnTo>
                        <a:pt x="2362" y="2172"/>
                      </a:lnTo>
                      <a:lnTo>
                        <a:pt x="2362" y="2153"/>
                      </a:lnTo>
                      <a:lnTo>
                        <a:pt x="2343" y="2153"/>
                      </a:lnTo>
                      <a:lnTo>
                        <a:pt x="2343" y="2134"/>
                      </a:lnTo>
                      <a:lnTo>
                        <a:pt x="2324" y="2134"/>
                      </a:lnTo>
                      <a:lnTo>
                        <a:pt x="2305" y="2134"/>
                      </a:lnTo>
                      <a:lnTo>
                        <a:pt x="2305" y="2153"/>
                      </a:lnTo>
                      <a:lnTo>
                        <a:pt x="2286" y="2153"/>
                      </a:lnTo>
                      <a:lnTo>
                        <a:pt x="2267" y="2172"/>
                      </a:lnTo>
                      <a:lnTo>
                        <a:pt x="2248" y="2172"/>
                      </a:lnTo>
                      <a:lnTo>
                        <a:pt x="2229" y="2153"/>
                      </a:lnTo>
                      <a:lnTo>
                        <a:pt x="2153" y="2096"/>
                      </a:lnTo>
                      <a:lnTo>
                        <a:pt x="2076" y="2020"/>
                      </a:lnTo>
                      <a:lnTo>
                        <a:pt x="2039" y="1981"/>
                      </a:lnTo>
                      <a:lnTo>
                        <a:pt x="2000" y="1981"/>
                      </a:lnTo>
                      <a:lnTo>
                        <a:pt x="1981" y="1981"/>
                      </a:lnTo>
                      <a:lnTo>
                        <a:pt x="1943" y="2020"/>
                      </a:lnTo>
                      <a:lnTo>
                        <a:pt x="1905" y="2020"/>
                      </a:lnTo>
                      <a:lnTo>
                        <a:pt x="1886" y="2020"/>
                      </a:lnTo>
                      <a:lnTo>
                        <a:pt x="1867" y="2020"/>
                      </a:lnTo>
                      <a:lnTo>
                        <a:pt x="1848" y="2020"/>
                      </a:lnTo>
                      <a:lnTo>
                        <a:pt x="1848" y="2001"/>
                      </a:lnTo>
                      <a:lnTo>
                        <a:pt x="1848" y="1981"/>
                      </a:lnTo>
                      <a:lnTo>
                        <a:pt x="1848" y="1943"/>
                      </a:lnTo>
                      <a:lnTo>
                        <a:pt x="1848" y="1924"/>
                      </a:lnTo>
                      <a:lnTo>
                        <a:pt x="1867" y="1905"/>
                      </a:lnTo>
                      <a:lnTo>
                        <a:pt x="1905" y="1905"/>
                      </a:lnTo>
                      <a:lnTo>
                        <a:pt x="1924" y="1905"/>
                      </a:lnTo>
                      <a:lnTo>
                        <a:pt x="1943" y="1886"/>
                      </a:lnTo>
                      <a:lnTo>
                        <a:pt x="1943" y="1867"/>
                      </a:lnTo>
                      <a:lnTo>
                        <a:pt x="1962" y="1867"/>
                      </a:lnTo>
                      <a:lnTo>
                        <a:pt x="1962" y="1848"/>
                      </a:lnTo>
                      <a:lnTo>
                        <a:pt x="1962" y="1829"/>
                      </a:lnTo>
                      <a:lnTo>
                        <a:pt x="1943" y="1810"/>
                      </a:lnTo>
                      <a:lnTo>
                        <a:pt x="1943" y="1791"/>
                      </a:lnTo>
                      <a:lnTo>
                        <a:pt x="1924" y="1791"/>
                      </a:lnTo>
                      <a:lnTo>
                        <a:pt x="1924" y="1772"/>
                      </a:lnTo>
                      <a:lnTo>
                        <a:pt x="1905" y="1753"/>
                      </a:lnTo>
                      <a:lnTo>
                        <a:pt x="1886" y="1734"/>
                      </a:lnTo>
                      <a:lnTo>
                        <a:pt x="1886" y="1715"/>
                      </a:lnTo>
                      <a:lnTo>
                        <a:pt x="1886" y="1696"/>
                      </a:lnTo>
                      <a:lnTo>
                        <a:pt x="1886" y="1676"/>
                      </a:lnTo>
                      <a:lnTo>
                        <a:pt x="1905" y="1657"/>
                      </a:lnTo>
                      <a:lnTo>
                        <a:pt x="1905" y="1639"/>
                      </a:lnTo>
                      <a:lnTo>
                        <a:pt x="1924" y="1639"/>
                      </a:lnTo>
                      <a:lnTo>
                        <a:pt x="2020" y="1639"/>
                      </a:lnTo>
                      <a:lnTo>
                        <a:pt x="2039" y="1639"/>
                      </a:lnTo>
                      <a:lnTo>
                        <a:pt x="2057" y="1620"/>
                      </a:lnTo>
                      <a:lnTo>
                        <a:pt x="2076" y="1620"/>
                      </a:lnTo>
                      <a:lnTo>
                        <a:pt x="2096" y="1620"/>
                      </a:lnTo>
                      <a:lnTo>
                        <a:pt x="2115" y="1620"/>
                      </a:lnTo>
                      <a:lnTo>
                        <a:pt x="2134" y="1620"/>
                      </a:lnTo>
                      <a:lnTo>
                        <a:pt x="2153" y="1600"/>
                      </a:lnTo>
                      <a:lnTo>
                        <a:pt x="2191" y="1562"/>
                      </a:lnTo>
                      <a:lnTo>
                        <a:pt x="2210" y="1524"/>
                      </a:lnTo>
                      <a:lnTo>
                        <a:pt x="2229" y="1524"/>
                      </a:lnTo>
                      <a:lnTo>
                        <a:pt x="2248" y="1524"/>
                      </a:lnTo>
                      <a:lnTo>
                        <a:pt x="2267" y="1524"/>
                      </a:lnTo>
                      <a:lnTo>
                        <a:pt x="2286" y="1505"/>
                      </a:lnTo>
                      <a:lnTo>
                        <a:pt x="2381" y="1429"/>
                      </a:lnTo>
                      <a:lnTo>
                        <a:pt x="2401" y="1391"/>
                      </a:lnTo>
                      <a:lnTo>
                        <a:pt x="2438" y="1410"/>
                      </a:lnTo>
                      <a:lnTo>
                        <a:pt x="2438" y="1391"/>
                      </a:lnTo>
                      <a:lnTo>
                        <a:pt x="2457" y="1372"/>
                      </a:lnTo>
                      <a:lnTo>
                        <a:pt x="2457" y="1353"/>
                      </a:lnTo>
                      <a:lnTo>
                        <a:pt x="2438" y="1334"/>
                      </a:lnTo>
                      <a:lnTo>
                        <a:pt x="2438" y="1315"/>
                      </a:lnTo>
                      <a:lnTo>
                        <a:pt x="2438" y="1295"/>
                      </a:lnTo>
                      <a:lnTo>
                        <a:pt x="2457" y="1277"/>
                      </a:lnTo>
                      <a:lnTo>
                        <a:pt x="2457" y="1258"/>
                      </a:lnTo>
                      <a:lnTo>
                        <a:pt x="2477" y="1200"/>
                      </a:lnTo>
                      <a:lnTo>
                        <a:pt x="2477" y="1181"/>
                      </a:lnTo>
                      <a:lnTo>
                        <a:pt x="2477" y="1163"/>
                      </a:lnTo>
                      <a:lnTo>
                        <a:pt x="2496" y="1143"/>
                      </a:lnTo>
                      <a:lnTo>
                        <a:pt x="2515" y="1124"/>
                      </a:lnTo>
                      <a:lnTo>
                        <a:pt x="2534" y="1124"/>
                      </a:lnTo>
                      <a:lnTo>
                        <a:pt x="2553" y="1124"/>
                      </a:lnTo>
                      <a:lnTo>
                        <a:pt x="2534" y="1067"/>
                      </a:lnTo>
                      <a:lnTo>
                        <a:pt x="2534" y="1029"/>
                      </a:lnTo>
                      <a:lnTo>
                        <a:pt x="2553" y="934"/>
                      </a:lnTo>
                      <a:lnTo>
                        <a:pt x="2534" y="972"/>
                      </a:lnTo>
                      <a:lnTo>
                        <a:pt x="2515" y="991"/>
                      </a:lnTo>
                      <a:lnTo>
                        <a:pt x="2515" y="1010"/>
                      </a:lnTo>
                      <a:lnTo>
                        <a:pt x="2496" y="1010"/>
                      </a:lnTo>
                      <a:lnTo>
                        <a:pt x="2496" y="1029"/>
                      </a:lnTo>
                      <a:lnTo>
                        <a:pt x="2496" y="1048"/>
                      </a:lnTo>
                      <a:lnTo>
                        <a:pt x="2496" y="1067"/>
                      </a:lnTo>
                      <a:lnTo>
                        <a:pt x="2477" y="1105"/>
                      </a:lnTo>
                      <a:lnTo>
                        <a:pt x="2457" y="1105"/>
                      </a:lnTo>
                      <a:lnTo>
                        <a:pt x="2438" y="1105"/>
                      </a:lnTo>
                      <a:lnTo>
                        <a:pt x="2438" y="1086"/>
                      </a:lnTo>
                      <a:lnTo>
                        <a:pt x="2438" y="1067"/>
                      </a:lnTo>
                      <a:lnTo>
                        <a:pt x="2420" y="1048"/>
                      </a:lnTo>
                      <a:lnTo>
                        <a:pt x="2401" y="1048"/>
                      </a:lnTo>
                      <a:lnTo>
                        <a:pt x="2381" y="1029"/>
                      </a:lnTo>
                      <a:lnTo>
                        <a:pt x="2362" y="1029"/>
                      </a:lnTo>
                      <a:lnTo>
                        <a:pt x="2343" y="1010"/>
                      </a:lnTo>
                      <a:lnTo>
                        <a:pt x="2343" y="991"/>
                      </a:lnTo>
                      <a:lnTo>
                        <a:pt x="2286" y="972"/>
                      </a:lnTo>
                      <a:lnTo>
                        <a:pt x="2267" y="953"/>
                      </a:lnTo>
                      <a:lnTo>
                        <a:pt x="2267" y="934"/>
                      </a:lnTo>
                      <a:lnTo>
                        <a:pt x="2286" y="914"/>
                      </a:lnTo>
                      <a:lnTo>
                        <a:pt x="2267" y="896"/>
                      </a:lnTo>
                      <a:lnTo>
                        <a:pt x="2248" y="877"/>
                      </a:lnTo>
                      <a:lnTo>
                        <a:pt x="2210" y="877"/>
                      </a:lnTo>
                      <a:lnTo>
                        <a:pt x="2172" y="858"/>
                      </a:lnTo>
                      <a:lnTo>
                        <a:pt x="2096" y="838"/>
                      </a:lnTo>
                      <a:lnTo>
                        <a:pt x="2076" y="838"/>
                      </a:lnTo>
                      <a:lnTo>
                        <a:pt x="2076" y="819"/>
                      </a:lnTo>
                      <a:lnTo>
                        <a:pt x="2057" y="819"/>
                      </a:lnTo>
                      <a:lnTo>
                        <a:pt x="2057" y="800"/>
                      </a:lnTo>
                      <a:lnTo>
                        <a:pt x="2096" y="782"/>
                      </a:lnTo>
                      <a:lnTo>
                        <a:pt x="2115" y="762"/>
                      </a:lnTo>
                      <a:lnTo>
                        <a:pt x="2115" y="743"/>
                      </a:lnTo>
                      <a:lnTo>
                        <a:pt x="2115" y="724"/>
                      </a:lnTo>
                      <a:lnTo>
                        <a:pt x="2115" y="705"/>
                      </a:lnTo>
                      <a:lnTo>
                        <a:pt x="2096" y="705"/>
                      </a:lnTo>
                      <a:lnTo>
                        <a:pt x="2096" y="743"/>
                      </a:lnTo>
                      <a:lnTo>
                        <a:pt x="2076" y="762"/>
                      </a:lnTo>
                      <a:lnTo>
                        <a:pt x="2057" y="762"/>
                      </a:lnTo>
                      <a:lnTo>
                        <a:pt x="2039" y="762"/>
                      </a:lnTo>
                      <a:lnTo>
                        <a:pt x="2020" y="762"/>
                      </a:lnTo>
                      <a:lnTo>
                        <a:pt x="2000" y="762"/>
                      </a:lnTo>
                      <a:lnTo>
                        <a:pt x="1981" y="743"/>
                      </a:lnTo>
                      <a:lnTo>
                        <a:pt x="1981" y="705"/>
                      </a:lnTo>
                      <a:lnTo>
                        <a:pt x="1981" y="686"/>
                      </a:lnTo>
                      <a:lnTo>
                        <a:pt x="2000" y="667"/>
                      </a:lnTo>
                      <a:lnTo>
                        <a:pt x="2020" y="667"/>
                      </a:lnTo>
                      <a:lnTo>
                        <a:pt x="2020" y="686"/>
                      </a:lnTo>
                      <a:lnTo>
                        <a:pt x="2039" y="686"/>
                      </a:lnTo>
                      <a:lnTo>
                        <a:pt x="2039" y="667"/>
                      </a:lnTo>
                      <a:lnTo>
                        <a:pt x="2039" y="629"/>
                      </a:lnTo>
                      <a:lnTo>
                        <a:pt x="2039" y="610"/>
                      </a:lnTo>
                      <a:lnTo>
                        <a:pt x="2057" y="610"/>
                      </a:lnTo>
                      <a:lnTo>
                        <a:pt x="2076" y="610"/>
                      </a:lnTo>
                      <a:lnTo>
                        <a:pt x="2096" y="629"/>
                      </a:lnTo>
                      <a:lnTo>
                        <a:pt x="2096" y="648"/>
                      </a:lnTo>
                      <a:lnTo>
                        <a:pt x="2115" y="648"/>
                      </a:lnTo>
                      <a:lnTo>
                        <a:pt x="2115" y="629"/>
                      </a:lnTo>
                      <a:lnTo>
                        <a:pt x="2115" y="610"/>
                      </a:lnTo>
                      <a:lnTo>
                        <a:pt x="2115" y="591"/>
                      </a:lnTo>
                      <a:lnTo>
                        <a:pt x="2115" y="572"/>
                      </a:lnTo>
                      <a:lnTo>
                        <a:pt x="2096" y="515"/>
                      </a:lnTo>
                      <a:lnTo>
                        <a:pt x="2115" y="496"/>
                      </a:lnTo>
                      <a:lnTo>
                        <a:pt x="2115" y="477"/>
                      </a:lnTo>
                      <a:lnTo>
                        <a:pt x="2134" y="457"/>
                      </a:lnTo>
                      <a:lnTo>
                        <a:pt x="2153" y="457"/>
                      </a:lnTo>
                      <a:lnTo>
                        <a:pt x="2153" y="438"/>
                      </a:lnTo>
                      <a:lnTo>
                        <a:pt x="2172" y="419"/>
                      </a:lnTo>
                      <a:lnTo>
                        <a:pt x="2172" y="401"/>
                      </a:lnTo>
                      <a:lnTo>
                        <a:pt x="2172" y="381"/>
                      </a:lnTo>
                      <a:lnTo>
                        <a:pt x="2191" y="343"/>
                      </a:lnTo>
                      <a:lnTo>
                        <a:pt x="2210" y="324"/>
                      </a:lnTo>
                      <a:lnTo>
                        <a:pt x="2210" y="286"/>
                      </a:lnTo>
                      <a:lnTo>
                        <a:pt x="2229" y="305"/>
                      </a:lnTo>
                      <a:lnTo>
                        <a:pt x="2229" y="324"/>
                      </a:lnTo>
                      <a:lnTo>
                        <a:pt x="2248" y="343"/>
                      </a:lnTo>
                      <a:lnTo>
                        <a:pt x="2267" y="324"/>
                      </a:lnTo>
                      <a:lnTo>
                        <a:pt x="2286" y="305"/>
                      </a:lnTo>
                      <a:lnTo>
                        <a:pt x="2305" y="286"/>
                      </a:lnTo>
                      <a:lnTo>
                        <a:pt x="2324" y="286"/>
                      </a:lnTo>
                      <a:lnTo>
                        <a:pt x="2324" y="305"/>
                      </a:lnTo>
                      <a:lnTo>
                        <a:pt x="2343" y="324"/>
                      </a:lnTo>
                      <a:lnTo>
                        <a:pt x="2362" y="324"/>
                      </a:lnTo>
                      <a:lnTo>
                        <a:pt x="2362" y="305"/>
                      </a:lnTo>
                      <a:lnTo>
                        <a:pt x="2343" y="286"/>
                      </a:lnTo>
                      <a:lnTo>
                        <a:pt x="2343" y="267"/>
                      </a:lnTo>
                      <a:lnTo>
                        <a:pt x="2343" y="248"/>
                      </a:lnTo>
                      <a:lnTo>
                        <a:pt x="2343" y="210"/>
                      </a:lnTo>
                      <a:lnTo>
                        <a:pt x="2343" y="191"/>
                      </a:lnTo>
                      <a:lnTo>
                        <a:pt x="2343" y="172"/>
                      </a:lnTo>
                      <a:lnTo>
                        <a:pt x="2343" y="191"/>
                      </a:lnTo>
                      <a:lnTo>
                        <a:pt x="2343" y="210"/>
                      </a:lnTo>
                      <a:lnTo>
                        <a:pt x="2324" y="210"/>
                      </a:lnTo>
                      <a:lnTo>
                        <a:pt x="2324" y="229"/>
                      </a:lnTo>
                      <a:lnTo>
                        <a:pt x="2324" y="248"/>
                      </a:lnTo>
                      <a:lnTo>
                        <a:pt x="2305" y="248"/>
                      </a:lnTo>
                      <a:lnTo>
                        <a:pt x="2305" y="267"/>
                      </a:lnTo>
                      <a:lnTo>
                        <a:pt x="2286" y="248"/>
                      </a:lnTo>
                      <a:lnTo>
                        <a:pt x="2267" y="248"/>
                      </a:lnTo>
                      <a:lnTo>
                        <a:pt x="2267" y="267"/>
                      </a:lnTo>
                      <a:lnTo>
                        <a:pt x="2248" y="267"/>
                      </a:lnTo>
                      <a:lnTo>
                        <a:pt x="2229" y="267"/>
                      </a:lnTo>
                      <a:lnTo>
                        <a:pt x="2229" y="248"/>
                      </a:lnTo>
                      <a:lnTo>
                        <a:pt x="2191" y="248"/>
                      </a:lnTo>
                      <a:lnTo>
                        <a:pt x="2191" y="229"/>
                      </a:lnTo>
                      <a:lnTo>
                        <a:pt x="2210" y="229"/>
                      </a:lnTo>
                      <a:lnTo>
                        <a:pt x="2267" y="191"/>
                      </a:lnTo>
                      <a:lnTo>
                        <a:pt x="2286" y="191"/>
                      </a:lnTo>
                      <a:lnTo>
                        <a:pt x="2305" y="191"/>
                      </a:lnTo>
                      <a:lnTo>
                        <a:pt x="2324" y="191"/>
                      </a:lnTo>
                      <a:lnTo>
                        <a:pt x="2324" y="172"/>
                      </a:lnTo>
                      <a:lnTo>
                        <a:pt x="2343" y="153"/>
                      </a:lnTo>
                      <a:lnTo>
                        <a:pt x="2343" y="134"/>
                      </a:lnTo>
                      <a:lnTo>
                        <a:pt x="2362" y="134"/>
                      </a:lnTo>
                      <a:lnTo>
                        <a:pt x="2381" y="153"/>
                      </a:lnTo>
                      <a:lnTo>
                        <a:pt x="2401" y="210"/>
                      </a:lnTo>
                      <a:lnTo>
                        <a:pt x="2401" y="229"/>
                      </a:lnTo>
                      <a:lnTo>
                        <a:pt x="2420" y="229"/>
                      </a:lnTo>
                      <a:lnTo>
                        <a:pt x="2438" y="248"/>
                      </a:lnTo>
                      <a:lnTo>
                        <a:pt x="2515" y="267"/>
                      </a:lnTo>
                      <a:lnTo>
                        <a:pt x="2534" y="267"/>
                      </a:lnTo>
                      <a:lnTo>
                        <a:pt x="2553" y="267"/>
                      </a:lnTo>
                      <a:lnTo>
                        <a:pt x="2553" y="286"/>
                      </a:lnTo>
                      <a:lnTo>
                        <a:pt x="2572" y="286"/>
                      </a:lnTo>
                      <a:lnTo>
                        <a:pt x="2591" y="286"/>
                      </a:lnTo>
                      <a:lnTo>
                        <a:pt x="2610" y="286"/>
                      </a:lnTo>
                      <a:lnTo>
                        <a:pt x="2667" y="248"/>
                      </a:lnTo>
                      <a:lnTo>
                        <a:pt x="2686" y="229"/>
                      </a:lnTo>
                      <a:lnTo>
                        <a:pt x="2724" y="229"/>
                      </a:lnTo>
                      <a:lnTo>
                        <a:pt x="2743" y="229"/>
                      </a:lnTo>
                      <a:lnTo>
                        <a:pt x="2762" y="248"/>
                      </a:lnTo>
                      <a:lnTo>
                        <a:pt x="2782" y="248"/>
                      </a:lnTo>
                      <a:lnTo>
                        <a:pt x="2800" y="286"/>
                      </a:lnTo>
                      <a:lnTo>
                        <a:pt x="2819" y="305"/>
                      </a:lnTo>
                      <a:lnTo>
                        <a:pt x="2819" y="324"/>
                      </a:lnTo>
                      <a:lnTo>
                        <a:pt x="2819" y="343"/>
                      </a:lnTo>
                      <a:lnTo>
                        <a:pt x="2819" y="362"/>
                      </a:lnTo>
                      <a:lnTo>
                        <a:pt x="2838" y="362"/>
                      </a:lnTo>
                      <a:lnTo>
                        <a:pt x="2858" y="381"/>
                      </a:lnTo>
                      <a:lnTo>
                        <a:pt x="2877" y="381"/>
                      </a:lnTo>
                      <a:lnTo>
                        <a:pt x="2877" y="401"/>
                      </a:lnTo>
                      <a:lnTo>
                        <a:pt x="2896" y="419"/>
                      </a:lnTo>
                      <a:lnTo>
                        <a:pt x="2896" y="438"/>
                      </a:lnTo>
                      <a:lnTo>
                        <a:pt x="2914" y="477"/>
                      </a:lnTo>
                      <a:lnTo>
                        <a:pt x="2934" y="477"/>
                      </a:lnTo>
                      <a:lnTo>
                        <a:pt x="2953" y="496"/>
                      </a:lnTo>
                      <a:lnTo>
                        <a:pt x="2972" y="496"/>
                      </a:lnTo>
                      <a:lnTo>
                        <a:pt x="3067" y="496"/>
                      </a:lnTo>
                      <a:lnTo>
                        <a:pt x="3200" y="533"/>
                      </a:lnTo>
                      <a:lnTo>
                        <a:pt x="3239" y="591"/>
                      </a:lnTo>
                      <a:close/>
                      <a:moveTo>
                        <a:pt x="305" y="6019"/>
                      </a:moveTo>
                      <a:lnTo>
                        <a:pt x="305" y="6039"/>
                      </a:lnTo>
                      <a:lnTo>
                        <a:pt x="305" y="6058"/>
                      </a:lnTo>
                      <a:lnTo>
                        <a:pt x="305" y="6077"/>
                      </a:lnTo>
                      <a:lnTo>
                        <a:pt x="324" y="6077"/>
                      </a:lnTo>
                      <a:lnTo>
                        <a:pt x="343" y="6077"/>
                      </a:lnTo>
                      <a:lnTo>
                        <a:pt x="343" y="6096"/>
                      </a:lnTo>
                      <a:lnTo>
                        <a:pt x="343" y="6115"/>
                      </a:lnTo>
                      <a:lnTo>
                        <a:pt x="343" y="6134"/>
                      </a:lnTo>
                      <a:lnTo>
                        <a:pt x="343" y="6153"/>
                      </a:lnTo>
                      <a:lnTo>
                        <a:pt x="324" y="6153"/>
                      </a:lnTo>
                      <a:lnTo>
                        <a:pt x="305" y="6172"/>
                      </a:lnTo>
                      <a:lnTo>
                        <a:pt x="286" y="6153"/>
                      </a:lnTo>
                      <a:lnTo>
                        <a:pt x="267" y="6153"/>
                      </a:lnTo>
                      <a:lnTo>
                        <a:pt x="267" y="6134"/>
                      </a:lnTo>
                      <a:lnTo>
                        <a:pt x="267" y="6115"/>
                      </a:lnTo>
                      <a:lnTo>
                        <a:pt x="286" y="6115"/>
                      </a:lnTo>
                      <a:lnTo>
                        <a:pt x="267" y="6115"/>
                      </a:lnTo>
                      <a:lnTo>
                        <a:pt x="248" y="6134"/>
                      </a:lnTo>
                      <a:lnTo>
                        <a:pt x="229" y="6153"/>
                      </a:lnTo>
                      <a:lnTo>
                        <a:pt x="229" y="6172"/>
                      </a:lnTo>
                      <a:lnTo>
                        <a:pt x="210" y="6172"/>
                      </a:lnTo>
                      <a:lnTo>
                        <a:pt x="210" y="6191"/>
                      </a:lnTo>
                      <a:lnTo>
                        <a:pt x="191" y="6191"/>
                      </a:lnTo>
                      <a:lnTo>
                        <a:pt x="191" y="6210"/>
                      </a:lnTo>
                      <a:lnTo>
                        <a:pt x="172" y="6210"/>
                      </a:lnTo>
                      <a:lnTo>
                        <a:pt x="134" y="6229"/>
                      </a:lnTo>
                      <a:lnTo>
                        <a:pt x="95" y="6229"/>
                      </a:lnTo>
                      <a:lnTo>
                        <a:pt x="76" y="6229"/>
                      </a:lnTo>
                      <a:lnTo>
                        <a:pt x="58" y="6229"/>
                      </a:lnTo>
                      <a:lnTo>
                        <a:pt x="58" y="6210"/>
                      </a:lnTo>
                      <a:lnTo>
                        <a:pt x="39" y="6191"/>
                      </a:lnTo>
                      <a:lnTo>
                        <a:pt x="39" y="6134"/>
                      </a:lnTo>
                      <a:lnTo>
                        <a:pt x="58" y="6115"/>
                      </a:lnTo>
                      <a:lnTo>
                        <a:pt x="76" y="6115"/>
                      </a:lnTo>
                      <a:lnTo>
                        <a:pt x="115" y="6153"/>
                      </a:lnTo>
                      <a:lnTo>
                        <a:pt x="172" y="6134"/>
                      </a:lnTo>
                      <a:lnTo>
                        <a:pt x="210" y="6115"/>
                      </a:lnTo>
                      <a:lnTo>
                        <a:pt x="305" y="6039"/>
                      </a:lnTo>
                      <a:lnTo>
                        <a:pt x="305" y="6019"/>
                      </a:lnTo>
                      <a:close/>
                      <a:moveTo>
                        <a:pt x="305" y="5943"/>
                      </a:moveTo>
                      <a:lnTo>
                        <a:pt x="324" y="5943"/>
                      </a:lnTo>
                      <a:lnTo>
                        <a:pt x="324" y="5963"/>
                      </a:lnTo>
                      <a:lnTo>
                        <a:pt x="324" y="5982"/>
                      </a:lnTo>
                      <a:lnTo>
                        <a:pt x="324" y="6000"/>
                      </a:lnTo>
                      <a:lnTo>
                        <a:pt x="305" y="6019"/>
                      </a:lnTo>
                      <a:lnTo>
                        <a:pt x="172" y="6115"/>
                      </a:lnTo>
                      <a:lnTo>
                        <a:pt x="134" y="6115"/>
                      </a:lnTo>
                      <a:lnTo>
                        <a:pt x="115" y="6115"/>
                      </a:lnTo>
                      <a:lnTo>
                        <a:pt x="95" y="6115"/>
                      </a:lnTo>
                      <a:lnTo>
                        <a:pt x="95" y="6096"/>
                      </a:lnTo>
                      <a:lnTo>
                        <a:pt x="76" y="6096"/>
                      </a:lnTo>
                      <a:lnTo>
                        <a:pt x="76" y="6077"/>
                      </a:lnTo>
                      <a:lnTo>
                        <a:pt x="95" y="6077"/>
                      </a:lnTo>
                      <a:lnTo>
                        <a:pt x="153" y="6077"/>
                      </a:lnTo>
                      <a:lnTo>
                        <a:pt x="172" y="6077"/>
                      </a:lnTo>
                      <a:lnTo>
                        <a:pt x="191" y="6058"/>
                      </a:lnTo>
                      <a:lnTo>
                        <a:pt x="210" y="6039"/>
                      </a:lnTo>
                      <a:lnTo>
                        <a:pt x="229" y="6000"/>
                      </a:lnTo>
                      <a:lnTo>
                        <a:pt x="210" y="6019"/>
                      </a:lnTo>
                      <a:lnTo>
                        <a:pt x="153" y="6039"/>
                      </a:lnTo>
                      <a:lnTo>
                        <a:pt x="134" y="6039"/>
                      </a:lnTo>
                      <a:lnTo>
                        <a:pt x="153" y="6039"/>
                      </a:lnTo>
                      <a:lnTo>
                        <a:pt x="172" y="6019"/>
                      </a:lnTo>
                      <a:lnTo>
                        <a:pt x="172" y="6000"/>
                      </a:lnTo>
                      <a:lnTo>
                        <a:pt x="134" y="6000"/>
                      </a:lnTo>
                      <a:lnTo>
                        <a:pt x="95" y="6039"/>
                      </a:lnTo>
                      <a:lnTo>
                        <a:pt x="76" y="6039"/>
                      </a:lnTo>
                      <a:lnTo>
                        <a:pt x="58" y="6019"/>
                      </a:lnTo>
                      <a:lnTo>
                        <a:pt x="19" y="5982"/>
                      </a:lnTo>
                      <a:lnTo>
                        <a:pt x="39" y="5963"/>
                      </a:lnTo>
                      <a:lnTo>
                        <a:pt x="39" y="5924"/>
                      </a:lnTo>
                      <a:lnTo>
                        <a:pt x="39" y="5886"/>
                      </a:lnTo>
                      <a:lnTo>
                        <a:pt x="39" y="5848"/>
                      </a:lnTo>
                      <a:lnTo>
                        <a:pt x="58" y="5848"/>
                      </a:lnTo>
                      <a:lnTo>
                        <a:pt x="76" y="5848"/>
                      </a:lnTo>
                      <a:lnTo>
                        <a:pt x="76" y="5829"/>
                      </a:lnTo>
                      <a:lnTo>
                        <a:pt x="76" y="5810"/>
                      </a:lnTo>
                      <a:lnTo>
                        <a:pt x="76" y="5791"/>
                      </a:lnTo>
                      <a:lnTo>
                        <a:pt x="95" y="5791"/>
                      </a:lnTo>
                      <a:lnTo>
                        <a:pt x="115" y="5810"/>
                      </a:lnTo>
                      <a:lnTo>
                        <a:pt x="134" y="5848"/>
                      </a:lnTo>
                      <a:lnTo>
                        <a:pt x="153" y="5829"/>
                      </a:lnTo>
                      <a:lnTo>
                        <a:pt x="172" y="5829"/>
                      </a:lnTo>
                      <a:lnTo>
                        <a:pt x="191" y="5810"/>
                      </a:lnTo>
                      <a:lnTo>
                        <a:pt x="210" y="5791"/>
                      </a:lnTo>
                      <a:lnTo>
                        <a:pt x="229" y="5791"/>
                      </a:lnTo>
                      <a:lnTo>
                        <a:pt x="229" y="5829"/>
                      </a:lnTo>
                      <a:lnTo>
                        <a:pt x="248" y="5810"/>
                      </a:lnTo>
                      <a:lnTo>
                        <a:pt x="248" y="5791"/>
                      </a:lnTo>
                      <a:lnTo>
                        <a:pt x="267" y="5772"/>
                      </a:lnTo>
                      <a:lnTo>
                        <a:pt x="267" y="5791"/>
                      </a:lnTo>
                      <a:lnTo>
                        <a:pt x="267" y="5810"/>
                      </a:lnTo>
                      <a:lnTo>
                        <a:pt x="267" y="5829"/>
                      </a:lnTo>
                      <a:lnTo>
                        <a:pt x="286" y="5810"/>
                      </a:lnTo>
                      <a:lnTo>
                        <a:pt x="286" y="5791"/>
                      </a:lnTo>
                      <a:lnTo>
                        <a:pt x="305" y="5791"/>
                      </a:lnTo>
                      <a:lnTo>
                        <a:pt x="305" y="5829"/>
                      </a:lnTo>
                      <a:lnTo>
                        <a:pt x="286" y="5905"/>
                      </a:lnTo>
                      <a:lnTo>
                        <a:pt x="286" y="5924"/>
                      </a:lnTo>
                      <a:lnTo>
                        <a:pt x="305" y="5924"/>
                      </a:lnTo>
                      <a:lnTo>
                        <a:pt x="305" y="5943"/>
                      </a:lnTo>
                      <a:close/>
                      <a:moveTo>
                        <a:pt x="1010" y="5810"/>
                      </a:moveTo>
                      <a:lnTo>
                        <a:pt x="991" y="5791"/>
                      </a:lnTo>
                      <a:lnTo>
                        <a:pt x="991" y="5753"/>
                      </a:lnTo>
                      <a:lnTo>
                        <a:pt x="1010" y="5753"/>
                      </a:lnTo>
                      <a:lnTo>
                        <a:pt x="1067" y="5772"/>
                      </a:lnTo>
                      <a:lnTo>
                        <a:pt x="1143" y="5829"/>
                      </a:lnTo>
                      <a:lnTo>
                        <a:pt x="1143" y="5848"/>
                      </a:lnTo>
                      <a:lnTo>
                        <a:pt x="1143" y="5867"/>
                      </a:lnTo>
                      <a:lnTo>
                        <a:pt x="1124" y="5867"/>
                      </a:lnTo>
                      <a:lnTo>
                        <a:pt x="1067" y="5905"/>
                      </a:lnTo>
                      <a:lnTo>
                        <a:pt x="1048" y="5905"/>
                      </a:lnTo>
                      <a:lnTo>
                        <a:pt x="1048" y="5886"/>
                      </a:lnTo>
                      <a:lnTo>
                        <a:pt x="1029" y="5848"/>
                      </a:lnTo>
                      <a:lnTo>
                        <a:pt x="1010" y="5829"/>
                      </a:lnTo>
                      <a:lnTo>
                        <a:pt x="1010" y="5810"/>
                      </a:lnTo>
                      <a:close/>
                      <a:moveTo>
                        <a:pt x="1334" y="5848"/>
                      </a:moveTo>
                      <a:lnTo>
                        <a:pt x="1314" y="5848"/>
                      </a:lnTo>
                      <a:lnTo>
                        <a:pt x="1258" y="5810"/>
                      </a:lnTo>
                      <a:lnTo>
                        <a:pt x="1238" y="5772"/>
                      </a:lnTo>
                      <a:lnTo>
                        <a:pt x="1200" y="5734"/>
                      </a:lnTo>
                      <a:lnTo>
                        <a:pt x="1200" y="5715"/>
                      </a:lnTo>
                      <a:lnTo>
                        <a:pt x="1219" y="5696"/>
                      </a:lnTo>
                      <a:lnTo>
                        <a:pt x="1238" y="5696"/>
                      </a:lnTo>
                      <a:lnTo>
                        <a:pt x="1258" y="5715"/>
                      </a:lnTo>
                      <a:lnTo>
                        <a:pt x="1296" y="5753"/>
                      </a:lnTo>
                      <a:lnTo>
                        <a:pt x="1334" y="5772"/>
                      </a:lnTo>
                      <a:lnTo>
                        <a:pt x="1353" y="5772"/>
                      </a:lnTo>
                      <a:lnTo>
                        <a:pt x="1353" y="5810"/>
                      </a:lnTo>
                      <a:lnTo>
                        <a:pt x="1353" y="5848"/>
                      </a:lnTo>
                      <a:lnTo>
                        <a:pt x="1334" y="5848"/>
                      </a:lnTo>
                      <a:close/>
                      <a:moveTo>
                        <a:pt x="991" y="5696"/>
                      </a:moveTo>
                      <a:lnTo>
                        <a:pt x="1029" y="5677"/>
                      </a:lnTo>
                      <a:lnTo>
                        <a:pt x="1048" y="5677"/>
                      </a:lnTo>
                      <a:lnTo>
                        <a:pt x="1105" y="5715"/>
                      </a:lnTo>
                      <a:lnTo>
                        <a:pt x="1086" y="5677"/>
                      </a:lnTo>
                      <a:lnTo>
                        <a:pt x="1067" y="5658"/>
                      </a:lnTo>
                      <a:lnTo>
                        <a:pt x="1086" y="5638"/>
                      </a:lnTo>
                      <a:lnTo>
                        <a:pt x="1086" y="5619"/>
                      </a:lnTo>
                      <a:lnTo>
                        <a:pt x="1105" y="5619"/>
                      </a:lnTo>
                      <a:lnTo>
                        <a:pt x="1124" y="5601"/>
                      </a:lnTo>
                      <a:lnTo>
                        <a:pt x="1143" y="5601"/>
                      </a:lnTo>
                      <a:lnTo>
                        <a:pt x="1162" y="5619"/>
                      </a:lnTo>
                      <a:lnTo>
                        <a:pt x="1162" y="5638"/>
                      </a:lnTo>
                      <a:lnTo>
                        <a:pt x="1143" y="5658"/>
                      </a:lnTo>
                      <a:lnTo>
                        <a:pt x="1143" y="5696"/>
                      </a:lnTo>
                      <a:lnTo>
                        <a:pt x="1162" y="5734"/>
                      </a:lnTo>
                      <a:lnTo>
                        <a:pt x="1200" y="5772"/>
                      </a:lnTo>
                      <a:lnTo>
                        <a:pt x="1219" y="5810"/>
                      </a:lnTo>
                      <a:lnTo>
                        <a:pt x="1200" y="5829"/>
                      </a:lnTo>
                      <a:lnTo>
                        <a:pt x="1182" y="5829"/>
                      </a:lnTo>
                      <a:lnTo>
                        <a:pt x="1124" y="5772"/>
                      </a:lnTo>
                      <a:lnTo>
                        <a:pt x="1029" y="5734"/>
                      </a:lnTo>
                      <a:lnTo>
                        <a:pt x="991" y="5696"/>
                      </a:lnTo>
                      <a:close/>
                      <a:moveTo>
                        <a:pt x="991" y="5982"/>
                      </a:moveTo>
                      <a:lnTo>
                        <a:pt x="1010" y="5982"/>
                      </a:lnTo>
                      <a:lnTo>
                        <a:pt x="1010" y="6000"/>
                      </a:lnTo>
                      <a:lnTo>
                        <a:pt x="1010" y="6019"/>
                      </a:lnTo>
                      <a:lnTo>
                        <a:pt x="991" y="6039"/>
                      </a:lnTo>
                      <a:lnTo>
                        <a:pt x="972" y="6077"/>
                      </a:lnTo>
                      <a:lnTo>
                        <a:pt x="972" y="6096"/>
                      </a:lnTo>
                      <a:lnTo>
                        <a:pt x="933" y="6096"/>
                      </a:lnTo>
                      <a:lnTo>
                        <a:pt x="915" y="6115"/>
                      </a:lnTo>
                      <a:lnTo>
                        <a:pt x="896" y="6115"/>
                      </a:lnTo>
                      <a:lnTo>
                        <a:pt x="857" y="6077"/>
                      </a:lnTo>
                      <a:lnTo>
                        <a:pt x="838" y="6077"/>
                      </a:lnTo>
                      <a:lnTo>
                        <a:pt x="819" y="6077"/>
                      </a:lnTo>
                      <a:lnTo>
                        <a:pt x="819" y="6058"/>
                      </a:lnTo>
                      <a:lnTo>
                        <a:pt x="801" y="6039"/>
                      </a:lnTo>
                      <a:lnTo>
                        <a:pt x="781" y="6039"/>
                      </a:lnTo>
                      <a:lnTo>
                        <a:pt x="743" y="6039"/>
                      </a:lnTo>
                      <a:lnTo>
                        <a:pt x="724" y="6039"/>
                      </a:lnTo>
                      <a:lnTo>
                        <a:pt x="686" y="6039"/>
                      </a:lnTo>
                      <a:lnTo>
                        <a:pt x="629" y="6019"/>
                      </a:lnTo>
                      <a:lnTo>
                        <a:pt x="610" y="6019"/>
                      </a:lnTo>
                      <a:lnTo>
                        <a:pt x="591" y="6000"/>
                      </a:lnTo>
                      <a:lnTo>
                        <a:pt x="572" y="5982"/>
                      </a:lnTo>
                      <a:lnTo>
                        <a:pt x="572" y="5924"/>
                      </a:lnTo>
                      <a:lnTo>
                        <a:pt x="552" y="5905"/>
                      </a:lnTo>
                      <a:lnTo>
                        <a:pt x="552" y="5886"/>
                      </a:lnTo>
                      <a:lnTo>
                        <a:pt x="552" y="5848"/>
                      </a:lnTo>
                      <a:lnTo>
                        <a:pt x="572" y="5829"/>
                      </a:lnTo>
                      <a:lnTo>
                        <a:pt x="629" y="5772"/>
                      </a:lnTo>
                      <a:lnTo>
                        <a:pt x="648" y="5753"/>
                      </a:lnTo>
                      <a:lnTo>
                        <a:pt x="667" y="5753"/>
                      </a:lnTo>
                      <a:lnTo>
                        <a:pt x="686" y="5753"/>
                      </a:lnTo>
                      <a:lnTo>
                        <a:pt x="705" y="5734"/>
                      </a:lnTo>
                      <a:lnTo>
                        <a:pt x="724" y="5734"/>
                      </a:lnTo>
                      <a:lnTo>
                        <a:pt x="724" y="5753"/>
                      </a:lnTo>
                      <a:lnTo>
                        <a:pt x="743" y="5810"/>
                      </a:lnTo>
                      <a:lnTo>
                        <a:pt x="743" y="5829"/>
                      </a:lnTo>
                      <a:lnTo>
                        <a:pt x="762" y="5848"/>
                      </a:lnTo>
                      <a:lnTo>
                        <a:pt x="781" y="5867"/>
                      </a:lnTo>
                      <a:lnTo>
                        <a:pt x="781" y="5848"/>
                      </a:lnTo>
                      <a:lnTo>
                        <a:pt x="801" y="5848"/>
                      </a:lnTo>
                      <a:lnTo>
                        <a:pt x="819" y="5810"/>
                      </a:lnTo>
                      <a:lnTo>
                        <a:pt x="819" y="5791"/>
                      </a:lnTo>
                      <a:lnTo>
                        <a:pt x="801" y="5791"/>
                      </a:lnTo>
                      <a:lnTo>
                        <a:pt x="781" y="5772"/>
                      </a:lnTo>
                      <a:lnTo>
                        <a:pt x="743" y="5696"/>
                      </a:lnTo>
                      <a:lnTo>
                        <a:pt x="724" y="5677"/>
                      </a:lnTo>
                      <a:lnTo>
                        <a:pt x="743" y="5601"/>
                      </a:lnTo>
                      <a:lnTo>
                        <a:pt x="743" y="5582"/>
                      </a:lnTo>
                      <a:lnTo>
                        <a:pt x="762" y="5543"/>
                      </a:lnTo>
                      <a:lnTo>
                        <a:pt x="781" y="5524"/>
                      </a:lnTo>
                      <a:lnTo>
                        <a:pt x="781" y="5486"/>
                      </a:lnTo>
                      <a:lnTo>
                        <a:pt x="781" y="5467"/>
                      </a:lnTo>
                      <a:lnTo>
                        <a:pt x="781" y="5448"/>
                      </a:lnTo>
                      <a:lnTo>
                        <a:pt x="781" y="5429"/>
                      </a:lnTo>
                      <a:lnTo>
                        <a:pt x="801" y="5410"/>
                      </a:lnTo>
                      <a:lnTo>
                        <a:pt x="819" y="5429"/>
                      </a:lnTo>
                      <a:lnTo>
                        <a:pt x="819" y="5448"/>
                      </a:lnTo>
                      <a:lnTo>
                        <a:pt x="819" y="5467"/>
                      </a:lnTo>
                      <a:lnTo>
                        <a:pt x="819" y="5486"/>
                      </a:lnTo>
                      <a:lnTo>
                        <a:pt x="819" y="5505"/>
                      </a:lnTo>
                      <a:lnTo>
                        <a:pt x="801" y="5505"/>
                      </a:lnTo>
                      <a:lnTo>
                        <a:pt x="801" y="5524"/>
                      </a:lnTo>
                      <a:lnTo>
                        <a:pt x="819" y="5543"/>
                      </a:lnTo>
                      <a:lnTo>
                        <a:pt x="838" y="5543"/>
                      </a:lnTo>
                      <a:lnTo>
                        <a:pt x="857" y="5562"/>
                      </a:lnTo>
                      <a:lnTo>
                        <a:pt x="857" y="5582"/>
                      </a:lnTo>
                      <a:lnTo>
                        <a:pt x="838" y="5619"/>
                      </a:lnTo>
                      <a:lnTo>
                        <a:pt x="838" y="5638"/>
                      </a:lnTo>
                      <a:lnTo>
                        <a:pt x="877" y="5638"/>
                      </a:lnTo>
                      <a:lnTo>
                        <a:pt x="896" y="5677"/>
                      </a:lnTo>
                      <a:lnTo>
                        <a:pt x="915" y="5696"/>
                      </a:lnTo>
                      <a:lnTo>
                        <a:pt x="915" y="5715"/>
                      </a:lnTo>
                      <a:lnTo>
                        <a:pt x="915" y="5753"/>
                      </a:lnTo>
                      <a:lnTo>
                        <a:pt x="896" y="5753"/>
                      </a:lnTo>
                      <a:lnTo>
                        <a:pt x="877" y="5753"/>
                      </a:lnTo>
                      <a:lnTo>
                        <a:pt x="857" y="5772"/>
                      </a:lnTo>
                      <a:lnTo>
                        <a:pt x="877" y="5791"/>
                      </a:lnTo>
                      <a:lnTo>
                        <a:pt x="896" y="5810"/>
                      </a:lnTo>
                      <a:lnTo>
                        <a:pt x="896" y="5829"/>
                      </a:lnTo>
                      <a:lnTo>
                        <a:pt x="915" y="5848"/>
                      </a:lnTo>
                      <a:lnTo>
                        <a:pt x="896" y="5905"/>
                      </a:lnTo>
                      <a:lnTo>
                        <a:pt x="915" y="5924"/>
                      </a:lnTo>
                      <a:lnTo>
                        <a:pt x="915" y="5943"/>
                      </a:lnTo>
                      <a:lnTo>
                        <a:pt x="915" y="5963"/>
                      </a:lnTo>
                      <a:lnTo>
                        <a:pt x="953" y="6019"/>
                      </a:lnTo>
                      <a:lnTo>
                        <a:pt x="972" y="6019"/>
                      </a:lnTo>
                      <a:lnTo>
                        <a:pt x="972" y="6000"/>
                      </a:lnTo>
                      <a:lnTo>
                        <a:pt x="972" y="5982"/>
                      </a:lnTo>
                      <a:lnTo>
                        <a:pt x="991" y="5982"/>
                      </a:lnTo>
                      <a:close/>
                      <a:moveTo>
                        <a:pt x="953" y="5658"/>
                      </a:moveTo>
                      <a:lnTo>
                        <a:pt x="953" y="5638"/>
                      </a:lnTo>
                      <a:lnTo>
                        <a:pt x="953" y="5601"/>
                      </a:lnTo>
                      <a:lnTo>
                        <a:pt x="933" y="5562"/>
                      </a:lnTo>
                      <a:lnTo>
                        <a:pt x="972" y="5524"/>
                      </a:lnTo>
                      <a:lnTo>
                        <a:pt x="972" y="5505"/>
                      </a:lnTo>
                      <a:lnTo>
                        <a:pt x="953" y="5505"/>
                      </a:lnTo>
                      <a:lnTo>
                        <a:pt x="953" y="5524"/>
                      </a:lnTo>
                      <a:lnTo>
                        <a:pt x="933" y="5543"/>
                      </a:lnTo>
                      <a:lnTo>
                        <a:pt x="933" y="5562"/>
                      </a:lnTo>
                      <a:lnTo>
                        <a:pt x="915" y="5562"/>
                      </a:lnTo>
                      <a:lnTo>
                        <a:pt x="915" y="5543"/>
                      </a:lnTo>
                      <a:lnTo>
                        <a:pt x="915" y="5505"/>
                      </a:lnTo>
                      <a:lnTo>
                        <a:pt x="915" y="5486"/>
                      </a:lnTo>
                      <a:lnTo>
                        <a:pt x="915" y="5467"/>
                      </a:lnTo>
                      <a:lnTo>
                        <a:pt x="915" y="5448"/>
                      </a:lnTo>
                      <a:lnTo>
                        <a:pt x="896" y="5448"/>
                      </a:lnTo>
                      <a:lnTo>
                        <a:pt x="933" y="5429"/>
                      </a:lnTo>
                      <a:lnTo>
                        <a:pt x="933" y="5410"/>
                      </a:lnTo>
                      <a:lnTo>
                        <a:pt x="972" y="5410"/>
                      </a:lnTo>
                      <a:lnTo>
                        <a:pt x="991" y="5429"/>
                      </a:lnTo>
                      <a:lnTo>
                        <a:pt x="1010" y="5486"/>
                      </a:lnTo>
                      <a:lnTo>
                        <a:pt x="1029" y="5486"/>
                      </a:lnTo>
                      <a:lnTo>
                        <a:pt x="1067" y="5524"/>
                      </a:lnTo>
                      <a:lnTo>
                        <a:pt x="1086" y="5543"/>
                      </a:lnTo>
                      <a:lnTo>
                        <a:pt x="1086" y="5562"/>
                      </a:lnTo>
                      <a:lnTo>
                        <a:pt x="1086" y="5582"/>
                      </a:lnTo>
                      <a:lnTo>
                        <a:pt x="1086" y="5601"/>
                      </a:lnTo>
                      <a:lnTo>
                        <a:pt x="1067" y="5619"/>
                      </a:lnTo>
                      <a:lnTo>
                        <a:pt x="1048" y="5619"/>
                      </a:lnTo>
                      <a:lnTo>
                        <a:pt x="1029" y="5619"/>
                      </a:lnTo>
                      <a:lnTo>
                        <a:pt x="1029" y="5638"/>
                      </a:lnTo>
                      <a:lnTo>
                        <a:pt x="991" y="5638"/>
                      </a:lnTo>
                      <a:lnTo>
                        <a:pt x="972" y="5658"/>
                      </a:lnTo>
                      <a:lnTo>
                        <a:pt x="953" y="5677"/>
                      </a:lnTo>
                      <a:lnTo>
                        <a:pt x="953" y="5658"/>
                      </a:lnTo>
                      <a:close/>
                      <a:moveTo>
                        <a:pt x="457" y="5619"/>
                      </a:moveTo>
                      <a:lnTo>
                        <a:pt x="457" y="5601"/>
                      </a:lnTo>
                      <a:lnTo>
                        <a:pt x="476" y="5601"/>
                      </a:lnTo>
                      <a:lnTo>
                        <a:pt x="476" y="5582"/>
                      </a:lnTo>
                      <a:lnTo>
                        <a:pt x="457" y="5582"/>
                      </a:lnTo>
                      <a:lnTo>
                        <a:pt x="438" y="5562"/>
                      </a:lnTo>
                      <a:lnTo>
                        <a:pt x="438" y="5543"/>
                      </a:lnTo>
                      <a:lnTo>
                        <a:pt x="420" y="5543"/>
                      </a:lnTo>
                      <a:lnTo>
                        <a:pt x="420" y="5524"/>
                      </a:lnTo>
                      <a:lnTo>
                        <a:pt x="420" y="5505"/>
                      </a:lnTo>
                      <a:lnTo>
                        <a:pt x="420" y="5486"/>
                      </a:lnTo>
                      <a:lnTo>
                        <a:pt x="420" y="5467"/>
                      </a:lnTo>
                      <a:lnTo>
                        <a:pt x="400" y="5467"/>
                      </a:lnTo>
                      <a:lnTo>
                        <a:pt x="400" y="5448"/>
                      </a:lnTo>
                      <a:lnTo>
                        <a:pt x="400" y="5429"/>
                      </a:lnTo>
                      <a:lnTo>
                        <a:pt x="400" y="5410"/>
                      </a:lnTo>
                      <a:lnTo>
                        <a:pt x="381" y="5391"/>
                      </a:lnTo>
                      <a:lnTo>
                        <a:pt x="381" y="5372"/>
                      </a:lnTo>
                      <a:lnTo>
                        <a:pt x="381" y="5353"/>
                      </a:lnTo>
                      <a:lnTo>
                        <a:pt x="362" y="5353"/>
                      </a:lnTo>
                      <a:lnTo>
                        <a:pt x="362" y="5334"/>
                      </a:lnTo>
                      <a:lnTo>
                        <a:pt x="438" y="5353"/>
                      </a:lnTo>
                      <a:lnTo>
                        <a:pt x="457" y="5353"/>
                      </a:lnTo>
                      <a:lnTo>
                        <a:pt x="457" y="5372"/>
                      </a:lnTo>
                      <a:lnTo>
                        <a:pt x="476" y="5391"/>
                      </a:lnTo>
                      <a:lnTo>
                        <a:pt x="515" y="5391"/>
                      </a:lnTo>
                      <a:lnTo>
                        <a:pt x="515" y="5372"/>
                      </a:lnTo>
                      <a:lnTo>
                        <a:pt x="552" y="5372"/>
                      </a:lnTo>
                      <a:lnTo>
                        <a:pt x="572" y="5353"/>
                      </a:lnTo>
                      <a:lnTo>
                        <a:pt x="591" y="5372"/>
                      </a:lnTo>
                      <a:lnTo>
                        <a:pt x="648" y="5391"/>
                      </a:lnTo>
                      <a:lnTo>
                        <a:pt x="667" y="5410"/>
                      </a:lnTo>
                      <a:lnTo>
                        <a:pt x="686" y="5410"/>
                      </a:lnTo>
                      <a:lnTo>
                        <a:pt x="724" y="5429"/>
                      </a:lnTo>
                      <a:lnTo>
                        <a:pt x="743" y="5467"/>
                      </a:lnTo>
                      <a:lnTo>
                        <a:pt x="743" y="5524"/>
                      </a:lnTo>
                      <a:lnTo>
                        <a:pt x="743" y="5543"/>
                      </a:lnTo>
                      <a:lnTo>
                        <a:pt x="724" y="5562"/>
                      </a:lnTo>
                      <a:lnTo>
                        <a:pt x="705" y="5582"/>
                      </a:lnTo>
                      <a:lnTo>
                        <a:pt x="705" y="5677"/>
                      </a:lnTo>
                      <a:lnTo>
                        <a:pt x="705" y="5696"/>
                      </a:lnTo>
                      <a:lnTo>
                        <a:pt x="705" y="5715"/>
                      </a:lnTo>
                      <a:lnTo>
                        <a:pt x="686" y="5715"/>
                      </a:lnTo>
                      <a:lnTo>
                        <a:pt x="667" y="5715"/>
                      </a:lnTo>
                      <a:lnTo>
                        <a:pt x="648" y="5734"/>
                      </a:lnTo>
                      <a:lnTo>
                        <a:pt x="610" y="5753"/>
                      </a:lnTo>
                      <a:lnTo>
                        <a:pt x="591" y="5791"/>
                      </a:lnTo>
                      <a:lnTo>
                        <a:pt x="552" y="5810"/>
                      </a:lnTo>
                      <a:lnTo>
                        <a:pt x="534" y="5791"/>
                      </a:lnTo>
                      <a:lnTo>
                        <a:pt x="534" y="5772"/>
                      </a:lnTo>
                      <a:lnTo>
                        <a:pt x="534" y="5753"/>
                      </a:lnTo>
                      <a:lnTo>
                        <a:pt x="515" y="5734"/>
                      </a:lnTo>
                      <a:lnTo>
                        <a:pt x="515" y="5715"/>
                      </a:lnTo>
                      <a:lnTo>
                        <a:pt x="476" y="5677"/>
                      </a:lnTo>
                      <a:lnTo>
                        <a:pt x="457" y="5658"/>
                      </a:lnTo>
                      <a:lnTo>
                        <a:pt x="457" y="5638"/>
                      </a:lnTo>
                      <a:lnTo>
                        <a:pt x="457" y="5619"/>
                      </a:lnTo>
                      <a:close/>
                      <a:moveTo>
                        <a:pt x="457" y="6077"/>
                      </a:moveTo>
                      <a:lnTo>
                        <a:pt x="438" y="6077"/>
                      </a:lnTo>
                      <a:lnTo>
                        <a:pt x="420" y="6115"/>
                      </a:lnTo>
                      <a:lnTo>
                        <a:pt x="400" y="6134"/>
                      </a:lnTo>
                      <a:lnTo>
                        <a:pt x="381" y="6115"/>
                      </a:lnTo>
                      <a:lnTo>
                        <a:pt x="381" y="6096"/>
                      </a:lnTo>
                      <a:lnTo>
                        <a:pt x="381" y="6077"/>
                      </a:lnTo>
                      <a:lnTo>
                        <a:pt x="381" y="6058"/>
                      </a:lnTo>
                      <a:lnTo>
                        <a:pt x="400" y="6058"/>
                      </a:lnTo>
                      <a:lnTo>
                        <a:pt x="400" y="6039"/>
                      </a:lnTo>
                      <a:lnTo>
                        <a:pt x="381" y="6039"/>
                      </a:lnTo>
                      <a:lnTo>
                        <a:pt x="362" y="6039"/>
                      </a:lnTo>
                      <a:lnTo>
                        <a:pt x="343" y="6039"/>
                      </a:lnTo>
                      <a:lnTo>
                        <a:pt x="343" y="6019"/>
                      </a:lnTo>
                      <a:lnTo>
                        <a:pt x="362" y="6000"/>
                      </a:lnTo>
                      <a:lnTo>
                        <a:pt x="343" y="6000"/>
                      </a:lnTo>
                      <a:lnTo>
                        <a:pt x="343" y="5982"/>
                      </a:lnTo>
                      <a:lnTo>
                        <a:pt x="324" y="5963"/>
                      </a:lnTo>
                      <a:lnTo>
                        <a:pt x="343" y="5963"/>
                      </a:lnTo>
                      <a:lnTo>
                        <a:pt x="343" y="5943"/>
                      </a:lnTo>
                      <a:lnTo>
                        <a:pt x="343" y="5924"/>
                      </a:lnTo>
                      <a:lnTo>
                        <a:pt x="324" y="5886"/>
                      </a:lnTo>
                      <a:lnTo>
                        <a:pt x="324" y="5867"/>
                      </a:lnTo>
                      <a:lnTo>
                        <a:pt x="324" y="5829"/>
                      </a:lnTo>
                      <a:lnTo>
                        <a:pt x="343" y="5791"/>
                      </a:lnTo>
                      <a:lnTo>
                        <a:pt x="362" y="5772"/>
                      </a:lnTo>
                      <a:lnTo>
                        <a:pt x="343" y="5753"/>
                      </a:lnTo>
                      <a:lnTo>
                        <a:pt x="324" y="5753"/>
                      </a:lnTo>
                      <a:lnTo>
                        <a:pt x="305" y="5734"/>
                      </a:lnTo>
                      <a:lnTo>
                        <a:pt x="324" y="5696"/>
                      </a:lnTo>
                      <a:lnTo>
                        <a:pt x="324" y="5677"/>
                      </a:lnTo>
                      <a:lnTo>
                        <a:pt x="305" y="5677"/>
                      </a:lnTo>
                      <a:lnTo>
                        <a:pt x="286" y="5715"/>
                      </a:lnTo>
                      <a:lnTo>
                        <a:pt x="286" y="5734"/>
                      </a:lnTo>
                      <a:lnTo>
                        <a:pt x="267" y="5734"/>
                      </a:lnTo>
                      <a:lnTo>
                        <a:pt x="248" y="5734"/>
                      </a:lnTo>
                      <a:lnTo>
                        <a:pt x="229" y="5734"/>
                      </a:lnTo>
                      <a:lnTo>
                        <a:pt x="229" y="5753"/>
                      </a:lnTo>
                      <a:lnTo>
                        <a:pt x="210" y="5772"/>
                      </a:lnTo>
                      <a:lnTo>
                        <a:pt x="191" y="5772"/>
                      </a:lnTo>
                      <a:lnTo>
                        <a:pt x="172" y="5772"/>
                      </a:lnTo>
                      <a:lnTo>
                        <a:pt x="134" y="5772"/>
                      </a:lnTo>
                      <a:lnTo>
                        <a:pt x="134" y="5753"/>
                      </a:lnTo>
                      <a:lnTo>
                        <a:pt x="134" y="5715"/>
                      </a:lnTo>
                      <a:lnTo>
                        <a:pt x="153" y="5715"/>
                      </a:lnTo>
                      <a:lnTo>
                        <a:pt x="191" y="5696"/>
                      </a:lnTo>
                      <a:lnTo>
                        <a:pt x="229" y="5696"/>
                      </a:lnTo>
                      <a:lnTo>
                        <a:pt x="248" y="5677"/>
                      </a:lnTo>
                      <a:lnTo>
                        <a:pt x="267" y="5658"/>
                      </a:lnTo>
                      <a:lnTo>
                        <a:pt x="305" y="5619"/>
                      </a:lnTo>
                      <a:lnTo>
                        <a:pt x="286" y="5619"/>
                      </a:lnTo>
                      <a:lnTo>
                        <a:pt x="267" y="5619"/>
                      </a:lnTo>
                      <a:lnTo>
                        <a:pt x="267" y="5638"/>
                      </a:lnTo>
                      <a:lnTo>
                        <a:pt x="248" y="5638"/>
                      </a:lnTo>
                      <a:lnTo>
                        <a:pt x="248" y="5619"/>
                      </a:lnTo>
                      <a:lnTo>
                        <a:pt x="267" y="5601"/>
                      </a:lnTo>
                      <a:lnTo>
                        <a:pt x="248" y="5601"/>
                      </a:lnTo>
                      <a:lnTo>
                        <a:pt x="210" y="5638"/>
                      </a:lnTo>
                      <a:lnTo>
                        <a:pt x="191" y="5638"/>
                      </a:lnTo>
                      <a:lnTo>
                        <a:pt x="191" y="5619"/>
                      </a:lnTo>
                      <a:lnTo>
                        <a:pt x="172" y="5658"/>
                      </a:lnTo>
                      <a:lnTo>
                        <a:pt x="153" y="5658"/>
                      </a:lnTo>
                      <a:lnTo>
                        <a:pt x="134" y="5658"/>
                      </a:lnTo>
                      <a:lnTo>
                        <a:pt x="134" y="5638"/>
                      </a:lnTo>
                      <a:lnTo>
                        <a:pt x="134" y="5619"/>
                      </a:lnTo>
                      <a:lnTo>
                        <a:pt x="134" y="5601"/>
                      </a:lnTo>
                      <a:lnTo>
                        <a:pt x="153" y="5601"/>
                      </a:lnTo>
                      <a:lnTo>
                        <a:pt x="191" y="5562"/>
                      </a:lnTo>
                      <a:lnTo>
                        <a:pt x="210" y="5543"/>
                      </a:lnTo>
                      <a:lnTo>
                        <a:pt x="229" y="5505"/>
                      </a:lnTo>
                      <a:lnTo>
                        <a:pt x="210" y="5505"/>
                      </a:lnTo>
                      <a:lnTo>
                        <a:pt x="172" y="5543"/>
                      </a:lnTo>
                      <a:lnTo>
                        <a:pt x="153" y="5543"/>
                      </a:lnTo>
                      <a:lnTo>
                        <a:pt x="134" y="5543"/>
                      </a:lnTo>
                      <a:lnTo>
                        <a:pt x="134" y="5524"/>
                      </a:lnTo>
                      <a:lnTo>
                        <a:pt x="134" y="5505"/>
                      </a:lnTo>
                      <a:lnTo>
                        <a:pt x="153" y="5505"/>
                      </a:lnTo>
                      <a:lnTo>
                        <a:pt x="134" y="5467"/>
                      </a:lnTo>
                      <a:lnTo>
                        <a:pt x="115" y="5467"/>
                      </a:lnTo>
                      <a:lnTo>
                        <a:pt x="115" y="5448"/>
                      </a:lnTo>
                      <a:lnTo>
                        <a:pt x="115" y="5410"/>
                      </a:lnTo>
                      <a:lnTo>
                        <a:pt x="115" y="5391"/>
                      </a:lnTo>
                      <a:lnTo>
                        <a:pt x="95" y="5372"/>
                      </a:lnTo>
                      <a:lnTo>
                        <a:pt x="134" y="5334"/>
                      </a:lnTo>
                      <a:lnTo>
                        <a:pt x="134" y="5315"/>
                      </a:lnTo>
                      <a:lnTo>
                        <a:pt x="172" y="5296"/>
                      </a:lnTo>
                      <a:lnTo>
                        <a:pt x="191" y="5296"/>
                      </a:lnTo>
                      <a:lnTo>
                        <a:pt x="210" y="5315"/>
                      </a:lnTo>
                      <a:lnTo>
                        <a:pt x="210" y="5334"/>
                      </a:lnTo>
                      <a:lnTo>
                        <a:pt x="229" y="5296"/>
                      </a:lnTo>
                      <a:lnTo>
                        <a:pt x="248" y="5277"/>
                      </a:lnTo>
                      <a:lnTo>
                        <a:pt x="267" y="5277"/>
                      </a:lnTo>
                      <a:lnTo>
                        <a:pt x="286" y="5257"/>
                      </a:lnTo>
                      <a:lnTo>
                        <a:pt x="305" y="5277"/>
                      </a:lnTo>
                      <a:lnTo>
                        <a:pt x="305" y="5296"/>
                      </a:lnTo>
                      <a:lnTo>
                        <a:pt x="286" y="5315"/>
                      </a:lnTo>
                      <a:lnTo>
                        <a:pt x="286" y="5334"/>
                      </a:lnTo>
                      <a:lnTo>
                        <a:pt x="305" y="5353"/>
                      </a:lnTo>
                      <a:lnTo>
                        <a:pt x="305" y="5372"/>
                      </a:lnTo>
                      <a:lnTo>
                        <a:pt x="324" y="5372"/>
                      </a:lnTo>
                      <a:lnTo>
                        <a:pt x="305" y="5391"/>
                      </a:lnTo>
                      <a:lnTo>
                        <a:pt x="324" y="5391"/>
                      </a:lnTo>
                      <a:lnTo>
                        <a:pt x="343" y="5410"/>
                      </a:lnTo>
                      <a:lnTo>
                        <a:pt x="343" y="5429"/>
                      </a:lnTo>
                      <a:lnTo>
                        <a:pt x="362" y="5467"/>
                      </a:lnTo>
                      <a:lnTo>
                        <a:pt x="343" y="5486"/>
                      </a:lnTo>
                      <a:lnTo>
                        <a:pt x="343" y="5505"/>
                      </a:lnTo>
                      <a:lnTo>
                        <a:pt x="343" y="5524"/>
                      </a:lnTo>
                      <a:lnTo>
                        <a:pt x="362" y="5524"/>
                      </a:lnTo>
                      <a:lnTo>
                        <a:pt x="362" y="5505"/>
                      </a:lnTo>
                      <a:lnTo>
                        <a:pt x="362" y="5524"/>
                      </a:lnTo>
                      <a:lnTo>
                        <a:pt x="362" y="5543"/>
                      </a:lnTo>
                      <a:lnTo>
                        <a:pt x="362" y="5562"/>
                      </a:lnTo>
                      <a:lnTo>
                        <a:pt x="381" y="5562"/>
                      </a:lnTo>
                      <a:lnTo>
                        <a:pt x="400" y="5638"/>
                      </a:lnTo>
                      <a:lnTo>
                        <a:pt x="420" y="5658"/>
                      </a:lnTo>
                      <a:lnTo>
                        <a:pt x="420" y="5677"/>
                      </a:lnTo>
                      <a:lnTo>
                        <a:pt x="438" y="5696"/>
                      </a:lnTo>
                      <a:lnTo>
                        <a:pt x="438" y="5715"/>
                      </a:lnTo>
                      <a:lnTo>
                        <a:pt x="438" y="5734"/>
                      </a:lnTo>
                      <a:lnTo>
                        <a:pt x="420" y="5772"/>
                      </a:lnTo>
                      <a:lnTo>
                        <a:pt x="457" y="5753"/>
                      </a:lnTo>
                      <a:lnTo>
                        <a:pt x="476" y="5772"/>
                      </a:lnTo>
                      <a:lnTo>
                        <a:pt x="476" y="5810"/>
                      </a:lnTo>
                      <a:lnTo>
                        <a:pt x="496" y="5829"/>
                      </a:lnTo>
                      <a:lnTo>
                        <a:pt x="476" y="5848"/>
                      </a:lnTo>
                      <a:lnTo>
                        <a:pt x="457" y="5848"/>
                      </a:lnTo>
                      <a:lnTo>
                        <a:pt x="457" y="5867"/>
                      </a:lnTo>
                      <a:lnTo>
                        <a:pt x="496" y="5867"/>
                      </a:lnTo>
                      <a:lnTo>
                        <a:pt x="515" y="5867"/>
                      </a:lnTo>
                      <a:lnTo>
                        <a:pt x="515" y="5886"/>
                      </a:lnTo>
                      <a:lnTo>
                        <a:pt x="515" y="5905"/>
                      </a:lnTo>
                      <a:lnTo>
                        <a:pt x="515" y="5924"/>
                      </a:lnTo>
                      <a:lnTo>
                        <a:pt x="515" y="5943"/>
                      </a:lnTo>
                      <a:lnTo>
                        <a:pt x="515" y="5982"/>
                      </a:lnTo>
                      <a:lnTo>
                        <a:pt x="515" y="6000"/>
                      </a:lnTo>
                      <a:lnTo>
                        <a:pt x="515" y="6019"/>
                      </a:lnTo>
                      <a:lnTo>
                        <a:pt x="496" y="6039"/>
                      </a:lnTo>
                      <a:lnTo>
                        <a:pt x="476" y="6058"/>
                      </a:lnTo>
                      <a:lnTo>
                        <a:pt x="457" y="6077"/>
                      </a:lnTo>
                      <a:close/>
                      <a:moveTo>
                        <a:pt x="362" y="5296"/>
                      </a:moveTo>
                      <a:lnTo>
                        <a:pt x="400" y="5257"/>
                      </a:lnTo>
                      <a:lnTo>
                        <a:pt x="381" y="5220"/>
                      </a:lnTo>
                      <a:lnTo>
                        <a:pt x="420" y="5162"/>
                      </a:lnTo>
                      <a:lnTo>
                        <a:pt x="438" y="5125"/>
                      </a:lnTo>
                      <a:lnTo>
                        <a:pt x="515" y="5086"/>
                      </a:lnTo>
                      <a:lnTo>
                        <a:pt x="552" y="5105"/>
                      </a:lnTo>
                      <a:lnTo>
                        <a:pt x="572" y="5105"/>
                      </a:lnTo>
                      <a:lnTo>
                        <a:pt x="629" y="5125"/>
                      </a:lnTo>
                      <a:lnTo>
                        <a:pt x="648" y="5086"/>
                      </a:lnTo>
                      <a:lnTo>
                        <a:pt x="667" y="5067"/>
                      </a:lnTo>
                      <a:lnTo>
                        <a:pt x="667" y="5048"/>
                      </a:lnTo>
                      <a:lnTo>
                        <a:pt x="686" y="5029"/>
                      </a:lnTo>
                      <a:lnTo>
                        <a:pt x="705" y="5048"/>
                      </a:lnTo>
                      <a:lnTo>
                        <a:pt x="705" y="5029"/>
                      </a:lnTo>
                      <a:lnTo>
                        <a:pt x="724" y="5029"/>
                      </a:lnTo>
                      <a:lnTo>
                        <a:pt x="762" y="5029"/>
                      </a:lnTo>
                      <a:lnTo>
                        <a:pt x="762" y="5048"/>
                      </a:lnTo>
                      <a:lnTo>
                        <a:pt x="762" y="5086"/>
                      </a:lnTo>
                      <a:lnTo>
                        <a:pt x="781" y="5125"/>
                      </a:lnTo>
                      <a:lnTo>
                        <a:pt x="762" y="5143"/>
                      </a:lnTo>
                      <a:lnTo>
                        <a:pt x="762" y="5162"/>
                      </a:lnTo>
                      <a:lnTo>
                        <a:pt x="743" y="5162"/>
                      </a:lnTo>
                      <a:lnTo>
                        <a:pt x="743" y="5181"/>
                      </a:lnTo>
                      <a:lnTo>
                        <a:pt x="762" y="5201"/>
                      </a:lnTo>
                      <a:lnTo>
                        <a:pt x="762" y="5220"/>
                      </a:lnTo>
                      <a:lnTo>
                        <a:pt x="762" y="5239"/>
                      </a:lnTo>
                      <a:lnTo>
                        <a:pt x="724" y="5257"/>
                      </a:lnTo>
                      <a:lnTo>
                        <a:pt x="724" y="5277"/>
                      </a:lnTo>
                      <a:lnTo>
                        <a:pt x="762" y="5277"/>
                      </a:lnTo>
                      <a:lnTo>
                        <a:pt x="781" y="5277"/>
                      </a:lnTo>
                      <a:lnTo>
                        <a:pt x="781" y="5315"/>
                      </a:lnTo>
                      <a:lnTo>
                        <a:pt x="801" y="5391"/>
                      </a:lnTo>
                      <a:lnTo>
                        <a:pt x="743" y="5353"/>
                      </a:lnTo>
                      <a:lnTo>
                        <a:pt x="705" y="5353"/>
                      </a:lnTo>
                      <a:lnTo>
                        <a:pt x="667" y="5334"/>
                      </a:lnTo>
                      <a:lnTo>
                        <a:pt x="629" y="5334"/>
                      </a:lnTo>
                      <a:lnTo>
                        <a:pt x="610" y="5315"/>
                      </a:lnTo>
                      <a:lnTo>
                        <a:pt x="572" y="5315"/>
                      </a:lnTo>
                      <a:lnTo>
                        <a:pt x="552" y="5296"/>
                      </a:lnTo>
                      <a:lnTo>
                        <a:pt x="552" y="5277"/>
                      </a:lnTo>
                      <a:lnTo>
                        <a:pt x="552" y="5257"/>
                      </a:lnTo>
                      <a:lnTo>
                        <a:pt x="552" y="5239"/>
                      </a:lnTo>
                      <a:lnTo>
                        <a:pt x="534" y="5239"/>
                      </a:lnTo>
                      <a:lnTo>
                        <a:pt x="496" y="5239"/>
                      </a:lnTo>
                      <a:lnTo>
                        <a:pt x="476" y="5257"/>
                      </a:lnTo>
                      <a:lnTo>
                        <a:pt x="476" y="5277"/>
                      </a:lnTo>
                      <a:lnTo>
                        <a:pt x="457" y="5296"/>
                      </a:lnTo>
                      <a:lnTo>
                        <a:pt x="438" y="5296"/>
                      </a:lnTo>
                      <a:lnTo>
                        <a:pt x="420" y="5315"/>
                      </a:lnTo>
                      <a:lnTo>
                        <a:pt x="400" y="5315"/>
                      </a:lnTo>
                      <a:lnTo>
                        <a:pt x="381" y="5315"/>
                      </a:lnTo>
                      <a:lnTo>
                        <a:pt x="362" y="5296"/>
                      </a:lnTo>
                      <a:close/>
                      <a:moveTo>
                        <a:pt x="1067" y="5181"/>
                      </a:moveTo>
                      <a:lnTo>
                        <a:pt x="1029" y="5181"/>
                      </a:lnTo>
                      <a:lnTo>
                        <a:pt x="1010" y="5181"/>
                      </a:lnTo>
                      <a:lnTo>
                        <a:pt x="991" y="5162"/>
                      </a:lnTo>
                      <a:lnTo>
                        <a:pt x="1010" y="5125"/>
                      </a:lnTo>
                      <a:lnTo>
                        <a:pt x="1048" y="5086"/>
                      </a:lnTo>
                      <a:lnTo>
                        <a:pt x="1067" y="5067"/>
                      </a:lnTo>
                      <a:lnTo>
                        <a:pt x="1105" y="5048"/>
                      </a:lnTo>
                      <a:lnTo>
                        <a:pt x="1143" y="5067"/>
                      </a:lnTo>
                      <a:lnTo>
                        <a:pt x="1162" y="5086"/>
                      </a:lnTo>
                      <a:lnTo>
                        <a:pt x="1200" y="5105"/>
                      </a:lnTo>
                      <a:lnTo>
                        <a:pt x="1182" y="5086"/>
                      </a:lnTo>
                      <a:lnTo>
                        <a:pt x="1162" y="5067"/>
                      </a:lnTo>
                      <a:lnTo>
                        <a:pt x="1124" y="5048"/>
                      </a:lnTo>
                      <a:lnTo>
                        <a:pt x="1162" y="5029"/>
                      </a:lnTo>
                      <a:lnTo>
                        <a:pt x="1200" y="5029"/>
                      </a:lnTo>
                      <a:lnTo>
                        <a:pt x="1334" y="5067"/>
                      </a:lnTo>
                      <a:lnTo>
                        <a:pt x="1410" y="5086"/>
                      </a:lnTo>
                      <a:lnTo>
                        <a:pt x="1429" y="5086"/>
                      </a:lnTo>
                      <a:lnTo>
                        <a:pt x="1448" y="5105"/>
                      </a:lnTo>
                      <a:lnTo>
                        <a:pt x="1467" y="5125"/>
                      </a:lnTo>
                      <a:lnTo>
                        <a:pt x="1486" y="5105"/>
                      </a:lnTo>
                      <a:lnTo>
                        <a:pt x="1505" y="5086"/>
                      </a:lnTo>
                      <a:lnTo>
                        <a:pt x="1524" y="5086"/>
                      </a:lnTo>
                      <a:lnTo>
                        <a:pt x="1543" y="5086"/>
                      </a:lnTo>
                      <a:lnTo>
                        <a:pt x="1562" y="5125"/>
                      </a:lnTo>
                      <a:lnTo>
                        <a:pt x="1562" y="5143"/>
                      </a:lnTo>
                      <a:lnTo>
                        <a:pt x="1543" y="5181"/>
                      </a:lnTo>
                      <a:lnTo>
                        <a:pt x="1543" y="5201"/>
                      </a:lnTo>
                      <a:lnTo>
                        <a:pt x="1524" y="5201"/>
                      </a:lnTo>
                      <a:lnTo>
                        <a:pt x="1505" y="5201"/>
                      </a:lnTo>
                      <a:lnTo>
                        <a:pt x="1467" y="5201"/>
                      </a:lnTo>
                      <a:lnTo>
                        <a:pt x="1467" y="5220"/>
                      </a:lnTo>
                      <a:lnTo>
                        <a:pt x="1448" y="5201"/>
                      </a:lnTo>
                      <a:lnTo>
                        <a:pt x="1448" y="5181"/>
                      </a:lnTo>
                      <a:lnTo>
                        <a:pt x="1467" y="5181"/>
                      </a:lnTo>
                      <a:lnTo>
                        <a:pt x="1467" y="5162"/>
                      </a:lnTo>
                      <a:lnTo>
                        <a:pt x="1448" y="5162"/>
                      </a:lnTo>
                      <a:lnTo>
                        <a:pt x="1429" y="5162"/>
                      </a:lnTo>
                      <a:lnTo>
                        <a:pt x="1410" y="5201"/>
                      </a:lnTo>
                      <a:lnTo>
                        <a:pt x="1372" y="5201"/>
                      </a:lnTo>
                      <a:lnTo>
                        <a:pt x="1296" y="5201"/>
                      </a:lnTo>
                      <a:lnTo>
                        <a:pt x="1258" y="5201"/>
                      </a:lnTo>
                      <a:lnTo>
                        <a:pt x="1143" y="5239"/>
                      </a:lnTo>
                      <a:lnTo>
                        <a:pt x="1124" y="5220"/>
                      </a:lnTo>
                      <a:lnTo>
                        <a:pt x="1105" y="5220"/>
                      </a:lnTo>
                      <a:lnTo>
                        <a:pt x="1086" y="5201"/>
                      </a:lnTo>
                      <a:lnTo>
                        <a:pt x="1086" y="5181"/>
                      </a:lnTo>
                      <a:lnTo>
                        <a:pt x="1067" y="5181"/>
                      </a:lnTo>
                      <a:close/>
                      <a:moveTo>
                        <a:pt x="438" y="5048"/>
                      </a:moveTo>
                      <a:lnTo>
                        <a:pt x="420" y="5029"/>
                      </a:lnTo>
                      <a:lnTo>
                        <a:pt x="400" y="5010"/>
                      </a:lnTo>
                      <a:lnTo>
                        <a:pt x="362" y="4991"/>
                      </a:lnTo>
                      <a:lnTo>
                        <a:pt x="324" y="4972"/>
                      </a:lnTo>
                      <a:lnTo>
                        <a:pt x="305" y="4991"/>
                      </a:lnTo>
                      <a:lnTo>
                        <a:pt x="305" y="4972"/>
                      </a:lnTo>
                      <a:lnTo>
                        <a:pt x="286" y="4934"/>
                      </a:lnTo>
                      <a:lnTo>
                        <a:pt x="305" y="4915"/>
                      </a:lnTo>
                      <a:lnTo>
                        <a:pt x="324" y="4896"/>
                      </a:lnTo>
                      <a:lnTo>
                        <a:pt x="343" y="4896"/>
                      </a:lnTo>
                      <a:lnTo>
                        <a:pt x="362" y="4915"/>
                      </a:lnTo>
                      <a:lnTo>
                        <a:pt x="381" y="4915"/>
                      </a:lnTo>
                      <a:lnTo>
                        <a:pt x="420" y="4915"/>
                      </a:lnTo>
                      <a:lnTo>
                        <a:pt x="438" y="4896"/>
                      </a:lnTo>
                      <a:lnTo>
                        <a:pt x="457" y="4896"/>
                      </a:lnTo>
                      <a:lnTo>
                        <a:pt x="476" y="4858"/>
                      </a:lnTo>
                      <a:lnTo>
                        <a:pt x="515" y="4876"/>
                      </a:lnTo>
                      <a:lnTo>
                        <a:pt x="515" y="4896"/>
                      </a:lnTo>
                      <a:lnTo>
                        <a:pt x="534" y="4934"/>
                      </a:lnTo>
                      <a:lnTo>
                        <a:pt x="534" y="4953"/>
                      </a:lnTo>
                      <a:lnTo>
                        <a:pt x="496" y="4972"/>
                      </a:lnTo>
                      <a:lnTo>
                        <a:pt x="476" y="4972"/>
                      </a:lnTo>
                      <a:lnTo>
                        <a:pt x="476" y="4991"/>
                      </a:lnTo>
                      <a:lnTo>
                        <a:pt x="496" y="4991"/>
                      </a:lnTo>
                      <a:lnTo>
                        <a:pt x="515" y="4991"/>
                      </a:lnTo>
                      <a:lnTo>
                        <a:pt x="515" y="4972"/>
                      </a:lnTo>
                      <a:lnTo>
                        <a:pt x="534" y="4991"/>
                      </a:lnTo>
                      <a:lnTo>
                        <a:pt x="552" y="5010"/>
                      </a:lnTo>
                      <a:lnTo>
                        <a:pt x="534" y="5048"/>
                      </a:lnTo>
                      <a:lnTo>
                        <a:pt x="496" y="5048"/>
                      </a:lnTo>
                      <a:lnTo>
                        <a:pt x="476" y="5067"/>
                      </a:lnTo>
                      <a:lnTo>
                        <a:pt x="457" y="5067"/>
                      </a:lnTo>
                      <a:lnTo>
                        <a:pt x="400" y="5086"/>
                      </a:lnTo>
                      <a:lnTo>
                        <a:pt x="400" y="5067"/>
                      </a:lnTo>
                      <a:lnTo>
                        <a:pt x="420" y="5067"/>
                      </a:lnTo>
                      <a:lnTo>
                        <a:pt x="438" y="5048"/>
                      </a:lnTo>
                      <a:close/>
                      <a:moveTo>
                        <a:pt x="667" y="4915"/>
                      </a:moveTo>
                      <a:lnTo>
                        <a:pt x="686" y="4953"/>
                      </a:lnTo>
                      <a:lnTo>
                        <a:pt x="686" y="4972"/>
                      </a:lnTo>
                      <a:lnTo>
                        <a:pt x="629" y="4972"/>
                      </a:lnTo>
                      <a:lnTo>
                        <a:pt x="610" y="4991"/>
                      </a:lnTo>
                      <a:lnTo>
                        <a:pt x="610" y="4972"/>
                      </a:lnTo>
                      <a:lnTo>
                        <a:pt x="591" y="4972"/>
                      </a:lnTo>
                      <a:lnTo>
                        <a:pt x="572" y="4953"/>
                      </a:lnTo>
                      <a:lnTo>
                        <a:pt x="552" y="4934"/>
                      </a:lnTo>
                      <a:lnTo>
                        <a:pt x="552" y="4915"/>
                      </a:lnTo>
                      <a:lnTo>
                        <a:pt x="534" y="4876"/>
                      </a:lnTo>
                      <a:lnTo>
                        <a:pt x="552" y="4858"/>
                      </a:lnTo>
                      <a:lnTo>
                        <a:pt x="572" y="4839"/>
                      </a:lnTo>
                      <a:lnTo>
                        <a:pt x="629" y="4858"/>
                      </a:lnTo>
                      <a:lnTo>
                        <a:pt x="667" y="4876"/>
                      </a:lnTo>
                      <a:lnTo>
                        <a:pt x="667" y="4915"/>
                      </a:lnTo>
                      <a:close/>
                      <a:moveTo>
                        <a:pt x="1010" y="4134"/>
                      </a:moveTo>
                      <a:lnTo>
                        <a:pt x="1048" y="4115"/>
                      </a:lnTo>
                      <a:lnTo>
                        <a:pt x="1067" y="4115"/>
                      </a:lnTo>
                      <a:lnTo>
                        <a:pt x="1105" y="4096"/>
                      </a:lnTo>
                      <a:lnTo>
                        <a:pt x="1143" y="4115"/>
                      </a:lnTo>
                      <a:lnTo>
                        <a:pt x="1143" y="4134"/>
                      </a:lnTo>
                      <a:lnTo>
                        <a:pt x="1143" y="4153"/>
                      </a:lnTo>
                      <a:lnTo>
                        <a:pt x="1124" y="4172"/>
                      </a:lnTo>
                      <a:lnTo>
                        <a:pt x="1086" y="4191"/>
                      </a:lnTo>
                      <a:lnTo>
                        <a:pt x="1086" y="4210"/>
                      </a:lnTo>
                      <a:lnTo>
                        <a:pt x="1048" y="4248"/>
                      </a:lnTo>
                      <a:lnTo>
                        <a:pt x="1029" y="4248"/>
                      </a:lnTo>
                      <a:lnTo>
                        <a:pt x="1010" y="4248"/>
                      </a:lnTo>
                      <a:lnTo>
                        <a:pt x="1010" y="4229"/>
                      </a:lnTo>
                      <a:lnTo>
                        <a:pt x="1029" y="4229"/>
                      </a:lnTo>
                      <a:lnTo>
                        <a:pt x="1010" y="4210"/>
                      </a:lnTo>
                      <a:lnTo>
                        <a:pt x="1010" y="4191"/>
                      </a:lnTo>
                      <a:lnTo>
                        <a:pt x="991" y="4191"/>
                      </a:lnTo>
                      <a:lnTo>
                        <a:pt x="991" y="4172"/>
                      </a:lnTo>
                      <a:lnTo>
                        <a:pt x="991" y="4153"/>
                      </a:lnTo>
                      <a:lnTo>
                        <a:pt x="1010" y="4134"/>
                      </a:lnTo>
                      <a:close/>
                      <a:moveTo>
                        <a:pt x="1334" y="4077"/>
                      </a:moveTo>
                      <a:lnTo>
                        <a:pt x="1353" y="4077"/>
                      </a:lnTo>
                      <a:lnTo>
                        <a:pt x="1372" y="4077"/>
                      </a:lnTo>
                      <a:lnTo>
                        <a:pt x="1429" y="4096"/>
                      </a:lnTo>
                      <a:lnTo>
                        <a:pt x="1372" y="4134"/>
                      </a:lnTo>
                      <a:lnTo>
                        <a:pt x="1372" y="4153"/>
                      </a:lnTo>
                      <a:lnTo>
                        <a:pt x="1372" y="4172"/>
                      </a:lnTo>
                      <a:lnTo>
                        <a:pt x="1353" y="4191"/>
                      </a:lnTo>
                      <a:lnTo>
                        <a:pt x="1353" y="4210"/>
                      </a:lnTo>
                      <a:lnTo>
                        <a:pt x="1277" y="4248"/>
                      </a:lnTo>
                      <a:lnTo>
                        <a:pt x="1258" y="4248"/>
                      </a:lnTo>
                      <a:lnTo>
                        <a:pt x="1258" y="4229"/>
                      </a:lnTo>
                      <a:lnTo>
                        <a:pt x="1277" y="4229"/>
                      </a:lnTo>
                      <a:lnTo>
                        <a:pt x="1258" y="4210"/>
                      </a:lnTo>
                      <a:lnTo>
                        <a:pt x="1219" y="4210"/>
                      </a:lnTo>
                      <a:lnTo>
                        <a:pt x="1219" y="4191"/>
                      </a:lnTo>
                      <a:lnTo>
                        <a:pt x="1219" y="4172"/>
                      </a:lnTo>
                      <a:lnTo>
                        <a:pt x="1219" y="4134"/>
                      </a:lnTo>
                      <a:lnTo>
                        <a:pt x="1219" y="4115"/>
                      </a:lnTo>
                      <a:lnTo>
                        <a:pt x="1238" y="4077"/>
                      </a:lnTo>
                      <a:lnTo>
                        <a:pt x="1258" y="4058"/>
                      </a:lnTo>
                      <a:lnTo>
                        <a:pt x="1277" y="4058"/>
                      </a:lnTo>
                      <a:lnTo>
                        <a:pt x="1296" y="4077"/>
                      </a:lnTo>
                      <a:lnTo>
                        <a:pt x="1314" y="4115"/>
                      </a:lnTo>
                      <a:lnTo>
                        <a:pt x="1314" y="4096"/>
                      </a:lnTo>
                      <a:lnTo>
                        <a:pt x="1334" y="4077"/>
                      </a:lnTo>
                      <a:close/>
                      <a:moveTo>
                        <a:pt x="1619" y="2915"/>
                      </a:moveTo>
                      <a:lnTo>
                        <a:pt x="1639" y="2934"/>
                      </a:lnTo>
                      <a:lnTo>
                        <a:pt x="1658" y="2934"/>
                      </a:lnTo>
                      <a:lnTo>
                        <a:pt x="1658" y="2953"/>
                      </a:lnTo>
                      <a:lnTo>
                        <a:pt x="1658" y="2972"/>
                      </a:lnTo>
                      <a:lnTo>
                        <a:pt x="1639" y="3010"/>
                      </a:lnTo>
                      <a:lnTo>
                        <a:pt x="1639" y="3029"/>
                      </a:lnTo>
                      <a:lnTo>
                        <a:pt x="1619" y="3029"/>
                      </a:lnTo>
                      <a:lnTo>
                        <a:pt x="1619" y="3067"/>
                      </a:lnTo>
                      <a:lnTo>
                        <a:pt x="1600" y="3086"/>
                      </a:lnTo>
                      <a:lnTo>
                        <a:pt x="1581" y="3086"/>
                      </a:lnTo>
                      <a:lnTo>
                        <a:pt x="1562" y="3086"/>
                      </a:lnTo>
                      <a:lnTo>
                        <a:pt x="1543" y="3067"/>
                      </a:lnTo>
                      <a:lnTo>
                        <a:pt x="1543" y="3048"/>
                      </a:lnTo>
                      <a:lnTo>
                        <a:pt x="1543" y="3029"/>
                      </a:lnTo>
                      <a:lnTo>
                        <a:pt x="1562" y="3010"/>
                      </a:lnTo>
                      <a:lnTo>
                        <a:pt x="1543" y="3010"/>
                      </a:lnTo>
                      <a:lnTo>
                        <a:pt x="1524" y="3010"/>
                      </a:lnTo>
                      <a:lnTo>
                        <a:pt x="1486" y="2972"/>
                      </a:lnTo>
                      <a:lnTo>
                        <a:pt x="1467" y="2953"/>
                      </a:lnTo>
                      <a:lnTo>
                        <a:pt x="1448" y="2934"/>
                      </a:lnTo>
                      <a:lnTo>
                        <a:pt x="1467" y="2895"/>
                      </a:lnTo>
                      <a:lnTo>
                        <a:pt x="1467" y="2877"/>
                      </a:lnTo>
                      <a:lnTo>
                        <a:pt x="1486" y="2877"/>
                      </a:lnTo>
                      <a:lnTo>
                        <a:pt x="1505" y="2877"/>
                      </a:lnTo>
                      <a:lnTo>
                        <a:pt x="1524" y="2877"/>
                      </a:lnTo>
                      <a:lnTo>
                        <a:pt x="1543" y="2877"/>
                      </a:lnTo>
                      <a:lnTo>
                        <a:pt x="1562" y="2915"/>
                      </a:lnTo>
                      <a:lnTo>
                        <a:pt x="1581" y="2915"/>
                      </a:lnTo>
                      <a:lnTo>
                        <a:pt x="1600" y="2915"/>
                      </a:lnTo>
                      <a:lnTo>
                        <a:pt x="1619" y="2915"/>
                      </a:lnTo>
                      <a:close/>
                      <a:moveTo>
                        <a:pt x="1639" y="2763"/>
                      </a:moveTo>
                      <a:lnTo>
                        <a:pt x="1639" y="2781"/>
                      </a:lnTo>
                      <a:lnTo>
                        <a:pt x="1639" y="2819"/>
                      </a:lnTo>
                      <a:lnTo>
                        <a:pt x="1658" y="2877"/>
                      </a:lnTo>
                      <a:lnTo>
                        <a:pt x="1639" y="2877"/>
                      </a:lnTo>
                      <a:lnTo>
                        <a:pt x="1543" y="2858"/>
                      </a:lnTo>
                      <a:lnTo>
                        <a:pt x="1543" y="2839"/>
                      </a:lnTo>
                      <a:lnTo>
                        <a:pt x="1543" y="2819"/>
                      </a:lnTo>
                      <a:lnTo>
                        <a:pt x="1581" y="2763"/>
                      </a:lnTo>
                      <a:lnTo>
                        <a:pt x="1581" y="2743"/>
                      </a:lnTo>
                      <a:lnTo>
                        <a:pt x="1600" y="2724"/>
                      </a:lnTo>
                      <a:lnTo>
                        <a:pt x="1600" y="2763"/>
                      </a:lnTo>
                      <a:lnTo>
                        <a:pt x="1619" y="2763"/>
                      </a:lnTo>
                      <a:lnTo>
                        <a:pt x="1639" y="2763"/>
                      </a:lnTo>
                      <a:close/>
                      <a:moveTo>
                        <a:pt x="781" y="2629"/>
                      </a:moveTo>
                      <a:lnTo>
                        <a:pt x="801" y="2629"/>
                      </a:lnTo>
                      <a:lnTo>
                        <a:pt x="819" y="2648"/>
                      </a:lnTo>
                      <a:lnTo>
                        <a:pt x="819" y="2686"/>
                      </a:lnTo>
                      <a:lnTo>
                        <a:pt x="801" y="2705"/>
                      </a:lnTo>
                      <a:lnTo>
                        <a:pt x="781" y="2743"/>
                      </a:lnTo>
                      <a:lnTo>
                        <a:pt x="781" y="2763"/>
                      </a:lnTo>
                      <a:lnTo>
                        <a:pt x="781" y="2800"/>
                      </a:lnTo>
                      <a:lnTo>
                        <a:pt x="781" y="2839"/>
                      </a:lnTo>
                      <a:lnTo>
                        <a:pt x="762" y="2858"/>
                      </a:lnTo>
                      <a:lnTo>
                        <a:pt x="762" y="2877"/>
                      </a:lnTo>
                      <a:lnTo>
                        <a:pt x="743" y="2877"/>
                      </a:lnTo>
                      <a:lnTo>
                        <a:pt x="724" y="2895"/>
                      </a:lnTo>
                      <a:lnTo>
                        <a:pt x="705" y="2915"/>
                      </a:lnTo>
                      <a:lnTo>
                        <a:pt x="686" y="2915"/>
                      </a:lnTo>
                      <a:lnTo>
                        <a:pt x="667" y="2953"/>
                      </a:lnTo>
                      <a:lnTo>
                        <a:pt x="648" y="2972"/>
                      </a:lnTo>
                      <a:lnTo>
                        <a:pt x="629" y="2991"/>
                      </a:lnTo>
                      <a:lnTo>
                        <a:pt x="591" y="2991"/>
                      </a:lnTo>
                      <a:lnTo>
                        <a:pt x="534" y="2972"/>
                      </a:lnTo>
                      <a:lnTo>
                        <a:pt x="515" y="2972"/>
                      </a:lnTo>
                      <a:lnTo>
                        <a:pt x="515" y="2953"/>
                      </a:lnTo>
                      <a:lnTo>
                        <a:pt x="515" y="2934"/>
                      </a:lnTo>
                      <a:lnTo>
                        <a:pt x="496" y="2915"/>
                      </a:lnTo>
                      <a:lnTo>
                        <a:pt x="496" y="2895"/>
                      </a:lnTo>
                      <a:lnTo>
                        <a:pt x="515" y="2895"/>
                      </a:lnTo>
                      <a:lnTo>
                        <a:pt x="591" y="2858"/>
                      </a:lnTo>
                      <a:lnTo>
                        <a:pt x="610" y="2858"/>
                      </a:lnTo>
                      <a:lnTo>
                        <a:pt x="648" y="2877"/>
                      </a:lnTo>
                      <a:lnTo>
                        <a:pt x="667" y="2877"/>
                      </a:lnTo>
                      <a:lnTo>
                        <a:pt x="705" y="2858"/>
                      </a:lnTo>
                      <a:lnTo>
                        <a:pt x="686" y="2839"/>
                      </a:lnTo>
                      <a:lnTo>
                        <a:pt x="667" y="2858"/>
                      </a:lnTo>
                      <a:lnTo>
                        <a:pt x="648" y="2877"/>
                      </a:lnTo>
                      <a:lnTo>
                        <a:pt x="610" y="2839"/>
                      </a:lnTo>
                      <a:lnTo>
                        <a:pt x="591" y="2839"/>
                      </a:lnTo>
                      <a:lnTo>
                        <a:pt x="572" y="2839"/>
                      </a:lnTo>
                      <a:lnTo>
                        <a:pt x="552" y="2839"/>
                      </a:lnTo>
                      <a:lnTo>
                        <a:pt x="515" y="2839"/>
                      </a:lnTo>
                      <a:lnTo>
                        <a:pt x="515" y="2819"/>
                      </a:lnTo>
                      <a:lnTo>
                        <a:pt x="534" y="2819"/>
                      </a:lnTo>
                      <a:lnTo>
                        <a:pt x="552" y="2819"/>
                      </a:lnTo>
                      <a:lnTo>
                        <a:pt x="515" y="2800"/>
                      </a:lnTo>
                      <a:lnTo>
                        <a:pt x="515" y="2763"/>
                      </a:lnTo>
                      <a:lnTo>
                        <a:pt x="515" y="2743"/>
                      </a:lnTo>
                      <a:lnTo>
                        <a:pt x="496" y="2724"/>
                      </a:lnTo>
                      <a:lnTo>
                        <a:pt x="496" y="2705"/>
                      </a:lnTo>
                      <a:lnTo>
                        <a:pt x="515" y="2686"/>
                      </a:lnTo>
                      <a:lnTo>
                        <a:pt x="534" y="2686"/>
                      </a:lnTo>
                      <a:lnTo>
                        <a:pt x="572" y="2705"/>
                      </a:lnTo>
                      <a:lnTo>
                        <a:pt x="610" y="2724"/>
                      </a:lnTo>
                      <a:lnTo>
                        <a:pt x="629" y="2743"/>
                      </a:lnTo>
                      <a:lnTo>
                        <a:pt x="648" y="2763"/>
                      </a:lnTo>
                      <a:lnTo>
                        <a:pt x="667" y="2781"/>
                      </a:lnTo>
                      <a:lnTo>
                        <a:pt x="705" y="2763"/>
                      </a:lnTo>
                      <a:lnTo>
                        <a:pt x="686" y="2743"/>
                      </a:lnTo>
                      <a:lnTo>
                        <a:pt x="610" y="2705"/>
                      </a:lnTo>
                      <a:lnTo>
                        <a:pt x="610" y="2686"/>
                      </a:lnTo>
                      <a:lnTo>
                        <a:pt x="629" y="2686"/>
                      </a:lnTo>
                      <a:lnTo>
                        <a:pt x="648" y="2705"/>
                      </a:lnTo>
                      <a:lnTo>
                        <a:pt x="667" y="2724"/>
                      </a:lnTo>
                      <a:lnTo>
                        <a:pt x="667" y="2705"/>
                      </a:lnTo>
                      <a:lnTo>
                        <a:pt x="667" y="2686"/>
                      </a:lnTo>
                      <a:lnTo>
                        <a:pt x="686" y="2686"/>
                      </a:lnTo>
                      <a:lnTo>
                        <a:pt x="724" y="2686"/>
                      </a:lnTo>
                      <a:lnTo>
                        <a:pt x="724" y="2667"/>
                      </a:lnTo>
                      <a:lnTo>
                        <a:pt x="724" y="2629"/>
                      </a:lnTo>
                      <a:lnTo>
                        <a:pt x="743" y="2648"/>
                      </a:lnTo>
                      <a:lnTo>
                        <a:pt x="762" y="2648"/>
                      </a:lnTo>
                      <a:lnTo>
                        <a:pt x="781" y="2629"/>
                      </a:lnTo>
                      <a:close/>
                      <a:moveTo>
                        <a:pt x="1619" y="2610"/>
                      </a:moveTo>
                      <a:lnTo>
                        <a:pt x="1639" y="2629"/>
                      </a:lnTo>
                      <a:lnTo>
                        <a:pt x="1639" y="2667"/>
                      </a:lnTo>
                      <a:lnTo>
                        <a:pt x="1639" y="2705"/>
                      </a:lnTo>
                      <a:lnTo>
                        <a:pt x="1658" y="2724"/>
                      </a:lnTo>
                      <a:lnTo>
                        <a:pt x="1639" y="2724"/>
                      </a:lnTo>
                      <a:lnTo>
                        <a:pt x="1619" y="2705"/>
                      </a:lnTo>
                      <a:lnTo>
                        <a:pt x="1600" y="2705"/>
                      </a:lnTo>
                      <a:lnTo>
                        <a:pt x="1581" y="2705"/>
                      </a:lnTo>
                      <a:lnTo>
                        <a:pt x="1562" y="2724"/>
                      </a:lnTo>
                      <a:lnTo>
                        <a:pt x="1562" y="2763"/>
                      </a:lnTo>
                      <a:lnTo>
                        <a:pt x="1543" y="2781"/>
                      </a:lnTo>
                      <a:lnTo>
                        <a:pt x="1524" y="2763"/>
                      </a:lnTo>
                      <a:lnTo>
                        <a:pt x="1524" y="2781"/>
                      </a:lnTo>
                      <a:lnTo>
                        <a:pt x="1524" y="2819"/>
                      </a:lnTo>
                      <a:lnTo>
                        <a:pt x="1486" y="2839"/>
                      </a:lnTo>
                      <a:lnTo>
                        <a:pt x="1467" y="2839"/>
                      </a:lnTo>
                      <a:lnTo>
                        <a:pt x="1448" y="2819"/>
                      </a:lnTo>
                      <a:lnTo>
                        <a:pt x="1448" y="2781"/>
                      </a:lnTo>
                      <a:lnTo>
                        <a:pt x="1448" y="2763"/>
                      </a:lnTo>
                      <a:lnTo>
                        <a:pt x="1448" y="2743"/>
                      </a:lnTo>
                      <a:lnTo>
                        <a:pt x="1467" y="2724"/>
                      </a:lnTo>
                      <a:lnTo>
                        <a:pt x="1467" y="2705"/>
                      </a:lnTo>
                      <a:lnTo>
                        <a:pt x="1486" y="2686"/>
                      </a:lnTo>
                      <a:lnTo>
                        <a:pt x="1505" y="2686"/>
                      </a:lnTo>
                      <a:lnTo>
                        <a:pt x="1524" y="2686"/>
                      </a:lnTo>
                      <a:lnTo>
                        <a:pt x="1562" y="2667"/>
                      </a:lnTo>
                      <a:lnTo>
                        <a:pt x="1619" y="2610"/>
                      </a:lnTo>
                      <a:close/>
                      <a:moveTo>
                        <a:pt x="1467" y="2553"/>
                      </a:moveTo>
                      <a:lnTo>
                        <a:pt x="1429" y="2591"/>
                      </a:lnTo>
                      <a:lnTo>
                        <a:pt x="1429" y="2610"/>
                      </a:lnTo>
                      <a:lnTo>
                        <a:pt x="1429" y="2629"/>
                      </a:lnTo>
                      <a:lnTo>
                        <a:pt x="1429" y="2648"/>
                      </a:lnTo>
                      <a:lnTo>
                        <a:pt x="1410" y="2648"/>
                      </a:lnTo>
                      <a:lnTo>
                        <a:pt x="1410" y="2667"/>
                      </a:lnTo>
                      <a:lnTo>
                        <a:pt x="1429" y="2686"/>
                      </a:lnTo>
                      <a:lnTo>
                        <a:pt x="1410" y="2724"/>
                      </a:lnTo>
                      <a:lnTo>
                        <a:pt x="1410" y="2743"/>
                      </a:lnTo>
                      <a:lnTo>
                        <a:pt x="1391" y="2763"/>
                      </a:lnTo>
                      <a:lnTo>
                        <a:pt x="1372" y="2743"/>
                      </a:lnTo>
                      <a:lnTo>
                        <a:pt x="1372" y="2705"/>
                      </a:lnTo>
                      <a:lnTo>
                        <a:pt x="1353" y="2686"/>
                      </a:lnTo>
                      <a:lnTo>
                        <a:pt x="1353" y="2667"/>
                      </a:lnTo>
                      <a:lnTo>
                        <a:pt x="1334" y="2648"/>
                      </a:lnTo>
                      <a:lnTo>
                        <a:pt x="1353" y="2648"/>
                      </a:lnTo>
                      <a:lnTo>
                        <a:pt x="1334" y="2629"/>
                      </a:lnTo>
                      <a:lnTo>
                        <a:pt x="1314" y="2610"/>
                      </a:lnTo>
                      <a:lnTo>
                        <a:pt x="1314" y="2572"/>
                      </a:lnTo>
                      <a:lnTo>
                        <a:pt x="1353" y="2591"/>
                      </a:lnTo>
                      <a:lnTo>
                        <a:pt x="1353" y="2553"/>
                      </a:lnTo>
                      <a:lnTo>
                        <a:pt x="1372" y="2553"/>
                      </a:lnTo>
                      <a:lnTo>
                        <a:pt x="1391" y="2553"/>
                      </a:lnTo>
                      <a:lnTo>
                        <a:pt x="1410" y="2553"/>
                      </a:lnTo>
                      <a:lnTo>
                        <a:pt x="1448" y="2553"/>
                      </a:lnTo>
                      <a:lnTo>
                        <a:pt x="1467" y="2553"/>
                      </a:lnTo>
                      <a:close/>
                      <a:moveTo>
                        <a:pt x="743" y="2419"/>
                      </a:moveTo>
                      <a:lnTo>
                        <a:pt x="781" y="2496"/>
                      </a:lnTo>
                      <a:lnTo>
                        <a:pt x="762" y="2514"/>
                      </a:lnTo>
                      <a:lnTo>
                        <a:pt x="743" y="2496"/>
                      </a:lnTo>
                      <a:lnTo>
                        <a:pt x="705" y="2458"/>
                      </a:lnTo>
                      <a:lnTo>
                        <a:pt x="686" y="2438"/>
                      </a:lnTo>
                      <a:lnTo>
                        <a:pt x="686" y="2419"/>
                      </a:lnTo>
                      <a:lnTo>
                        <a:pt x="686" y="2400"/>
                      </a:lnTo>
                      <a:lnTo>
                        <a:pt x="686" y="2382"/>
                      </a:lnTo>
                      <a:lnTo>
                        <a:pt x="705" y="2382"/>
                      </a:lnTo>
                      <a:lnTo>
                        <a:pt x="724" y="2400"/>
                      </a:lnTo>
                      <a:lnTo>
                        <a:pt x="743" y="2400"/>
                      </a:lnTo>
                      <a:lnTo>
                        <a:pt x="743" y="2419"/>
                      </a:lnTo>
                      <a:close/>
                      <a:moveTo>
                        <a:pt x="953" y="2362"/>
                      </a:moveTo>
                      <a:lnTo>
                        <a:pt x="953" y="2382"/>
                      </a:lnTo>
                      <a:lnTo>
                        <a:pt x="933" y="2419"/>
                      </a:lnTo>
                      <a:lnTo>
                        <a:pt x="933" y="2458"/>
                      </a:lnTo>
                      <a:lnTo>
                        <a:pt x="953" y="2477"/>
                      </a:lnTo>
                      <a:lnTo>
                        <a:pt x="953" y="2496"/>
                      </a:lnTo>
                      <a:lnTo>
                        <a:pt x="933" y="2514"/>
                      </a:lnTo>
                      <a:lnTo>
                        <a:pt x="915" y="2553"/>
                      </a:lnTo>
                      <a:lnTo>
                        <a:pt x="896" y="2572"/>
                      </a:lnTo>
                      <a:lnTo>
                        <a:pt x="877" y="2572"/>
                      </a:lnTo>
                      <a:lnTo>
                        <a:pt x="857" y="2572"/>
                      </a:lnTo>
                      <a:lnTo>
                        <a:pt x="838" y="2553"/>
                      </a:lnTo>
                      <a:lnTo>
                        <a:pt x="819" y="2534"/>
                      </a:lnTo>
                      <a:lnTo>
                        <a:pt x="819" y="2496"/>
                      </a:lnTo>
                      <a:lnTo>
                        <a:pt x="819" y="2477"/>
                      </a:lnTo>
                      <a:lnTo>
                        <a:pt x="838" y="2438"/>
                      </a:lnTo>
                      <a:lnTo>
                        <a:pt x="838" y="2419"/>
                      </a:lnTo>
                      <a:lnTo>
                        <a:pt x="857" y="2382"/>
                      </a:lnTo>
                      <a:lnTo>
                        <a:pt x="877" y="2382"/>
                      </a:lnTo>
                      <a:lnTo>
                        <a:pt x="896" y="2362"/>
                      </a:lnTo>
                      <a:lnTo>
                        <a:pt x="915" y="2362"/>
                      </a:lnTo>
                      <a:lnTo>
                        <a:pt x="933" y="2362"/>
                      </a:lnTo>
                      <a:lnTo>
                        <a:pt x="953" y="2362"/>
                      </a:lnTo>
                      <a:close/>
                      <a:moveTo>
                        <a:pt x="1334" y="2496"/>
                      </a:moveTo>
                      <a:lnTo>
                        <a:pt x="1314" y="2438"/>
                      </a:lnTo>
                      <a:lnTo>
                        <a:pt x="1314" y="2400"/>
                      </a:lnTo>
                      <a:lnTo>
                        <a:pt x="1314" y="2382"/>
                      </a:lnTo>
                      <a:lnTo>
                        <a:pt x="1334" y="2343"/>
                      </a:lnTo>
                      <a:lnTo>
                        <a:pt x="1353" y="2343"/>
                      </a:lnTo>
                      <a:lnTo>
                        <a:pt x="1353" y="2324"/>
                      </a:lnTo>
                      <a:lnTo>
                        <a:pt x="1372" y="2305"/>
                      </a:lnTo>
                      <a:lnTo>
                        <a:pt x="1391" y="2305"/>
                      </a:lnTo>
                      <a:lnTo>
                        <a:pt x="1391" y="2324"/>
                      </a:lnTo>
                      <a:lnTo>
                        <a:pt x="1410" y="2324"/>
                      </a:lnTo>
                      <a:lnTo>
                        <a:pt x="1429" y="2324"/>
                      </a:lnTo>
                      <a:lnTo>
                        <a:pt x="1448" y="2362"/>
                      </a:lnTo>
                      <a:lnTo>
                        <a:pt x="1467" y="2382"/>
                      </a:lnTo>
                      <a:lnTo>
                        <a:pt x="1486" y="2419"/>
                      </a:lnTo>
                      <a:lnTo>
                        <a:pt x="1486" y="2477"/>
                      </a:lnTo>
                      <a:lnTo>
                        <a:pt x="1467" y="2496"/>
                      </a:lnTo>
                      <a:lnTo>
                        <a:pt x="1429" y="2514"/>
                      </a:lnTo>
                      <a:lnTo>
                        <a:pt x="1391" y="2534"/>
                      </a:lnTo>
                      <a:lnTo>
                        <a:pt x="1372" y="2514"/>
                      </a:lnTo>
                      <a:lnTo>
                        <a:pt x="1334" y="2496"/>
                      </a:lnTo>
                      <a:close/>
                      <a:moveTo>
                        <a:pt x="991" y="2534"/>
                      </a:moveTo>
                      <a:lnTo>
                        <a:pt x="1010" y="2496"/>
                      </a:lnTo>
                      <a:lnTo>
                        <a:pt x="1029" y="2477"/>
                      </a:lnTo>
                      <a:lnTo>
                        <a:pt x="1029" y="2438"/>
                      </a:lnTo>
                      <a:lnTo>
                        <a:pt x="1029" y="2419"/>
                      </a:lnTo>
                      <a:lnTo>
                        <a:pt x="1010" y="2419"/>
                      </a:lnTo>
                      <a:lnTo>
                        <a:pt x="991" y="2400"/>
                      </a:lnTo>
                      <a:lnTo>
                        <a:pt x="1029" y="2382"/>
                      </a:lnTo>
                      <a:lnTo>
                        <a:pt x="1010" y="2362"/>
                      </a:lnTo>
                      <a:lnTo>
                        <a:pt x="1010" y="2324"/>
                      </a:lnTo>
                      <a:lnTo>
                        <a:pt x="1029" y="2286"/>
                      </a:lnTo>
                      <a:lnTo>
                        <a:pt x="1029" y="2267"/>
                      </a:lnTo>
                      <a:lnTo>
                        <a:pt x="1048" y="2210"/>
                      </a:lnTo>
                      <a:lnTo>
                        <a:pt x="1067" y="2210"/>
                      </a:lnTo>
                      <a:lnTo>
                        <a:pt x="1086" y="2210"/>
                      </a:lnTo>
                      <a:lnTo>
                        <a:pt x="1143" y="2229"/>
                      </a:lnTo>
                      <a:lnTo>
                        <a:pt x="1162" y="2248"/>
                      </a:lnTo>
                      <a:lnTo>
                        <a:pt x="1182" y="2267"/>
                      </a:lnTo>
                      <a:lnTo>
                        <a:pt x="1182" y="2286"/>
                      </a:lnTo>
                      <a:lnTo>
                        <a:pt x="1200" y="2305"/>
                      </a:lnTo>
                      <a:lnTo>
                        <a:pt x="1200" y="2324"/>
                      </a:lnTo>
                      <a:lnTo>
                        <a:pt x="1182" y="2343"/>
                      </a:lnTo>
                      <a:lnTo>
                        <a:pt x="1182" y="2362"/>
                      </a:lnTo>
                      <a:lnTo>
                        <a:pt x="1200" y="2362"/>
                      </a:lnTo>
                      <a:lnTo>
                        <a:pt x="1219" y="2362"/>
                      </a:lnTo>
                      <a:lnTo>
                        <a:pt x="1219" y="2382"/>
                      </a:lnTo>
                      <a:lnTo>
                        <a:pt x="1219" y="2400"/>
                      </a:lnTo>
                      <a:lnTo>
                        <a:pt x="1200" y="2419"/>
                      </a:lnTo>
                      <a:lnTo>
                        <a:pt x="1162" y="2419"/>
                      </a:lnTo>
                      <a:lnTo>
                        <a:pt x="1182" y="2419"/>
                      </a:lnTo>
                      <a:lnTo>
                        <a:pt x="1200" y="2419"/>
                      </a:lnTo>
                      <a:lnTo>
                        <a:pt x="1219" y="2419"/>
                      </a:lnTo>
                      <a:lnTo>
                        <a:pt x="1238" y="2419"/>
                      </a:lnTo>
                      <a:lnTo>
                        <a:pt x="1219" y="2438"/>
                      </a:lnTo>
                      <a:lnTo>
                        <a:pt x="1219" y="2458"/>
                      </a:lnTo>
                      <a:lnTo>
                        <a:pt x="1200" y="2477"/>
                      </a:lnTo>
                      <a:lnTo>
                        <a:pt x="1182" y="2477"/>
                      </a:lnTo>
                      <a:lnTo>
                        <a:pt x="1124" y="2496"/>
                      </a:lnTo>
                      <a:lnTo>
                        <a:pt x="1105" y="2496"/>
                      </a:lnTo>
                      <a:lnTo>
                        <a:pt x="1124" y="2496"/>
                      </a:lnTo>
                      <a:lnTo>
                        <a:pt x="1124" y="2514"/>
                      </a:lnTo>
                      <a:lnTo>
                        <a:pt x="1143" y="2514"/>
                      </a:lnTo>
                      <a:lnTo>
                        <a:pt x="1124" y="2534"/>
                      </a:lnTo>
                      <a:lnTo>
                        <a:pt x="1067" y="2591"/>
                      </a:lnTo>
                      <a:lnTo>
                        <a:pt x="1048" y="2591"/>
                      </a:lnTo>
                      <a:lnTo>
                        <a:pt x="1010" y="2591"/>
                      </a:lnTo>
                      <a:lnTo>
                        <a:pt x="991" y="2553"/>
                      </a:lnTo>
                      <a:lnTo>
                        <a:pt x="991" y="2534"/>
                      </a:lnTo>
                      <a:close/>
                      <a:moveTo>
                        <a:pt x="1676" y="2191"/>
                      </a:moveTo>
                      <a:lnTo>
                        <a:pt x="1695" y="2210"/>
                      </a:lnTo>
                      <a:lnTo>
                        <a:pt x="1734" y="2229"/>
                      </a:lnTo>
                      <a:lnTo>
                        <a:pt x="1734" y="2248"/>
                      </a:lnTo>
                      <a:lnTo>
                        <a:pt x="1734" y="2286"/>
                      </a:lnTo>
                      <a:lnTo>
                        <a:pt x="1734" y="2305"/>
                      </a:lnTo>
                      <a:lnTo>
                        <a:pt x="1734" y="2324"/>
                      </a:lnTo>
                      <a:lnTo>
                        <a:pt x="1734" y="2343"/>
                      </a:lnTo>
                      <a:lnTo>
                        <a:pt x="1734" y="2362"/>
                      </a:lnTo>
                      <a:lnTo>
                        <a:pt x="1715" y="2382"/>
                      </a:lnTo>
                      <a:lnTo>
                        <a:pt x="1715" y="2400"/>
                      </a:lnTo>
                      <a:lnTo>
                        <a:pt x="1715" y="2419"/>
                      </a:lnTo>
                      <a:lnTo>
                        <a:pt x="1695" y="2419"/>
                      </a:lnTo>
                      <a:lnTo>
                        <a:pt x="1658" y="2419"/>
                      </a:lnTo>
                      <a:lnTo>
                        <a:pt x="1676" y="2438"/>
                      </a:lnTo>
                      <a:lnTo>
                        <a:pt x="1676" y="2458"/>
                      </a:lnTo>
                      <a:lnTo>
                        <a:pt x="1695" y="2477"/>
                      </a:lnTo>
                      <a:lnTo>
                        <a:pt x="1715" y="2477"/>
                      </a:lnTo>
                      <a:lnTo>
                        <a:pt x="1715" y="2496"/>
                      </a:lnTo>
                      <a:lnTo>
                        <a:pt x="1715" y="2514"/>
                      </a:lnTo>
                      <a:lnTo>
                        <a:pt x="1695" y="2553"/>
                      </a:lnTo>
                      <a:lnTo>
                        <a:pt x="1676" y="2572"/>
                      </a:lnTo>
                      <a:lnTo>
                        <a:pt x="1658" y="2572"/>
                      </a:lnTo>
                      <a:lnTo>
                        <a:pt x="1639" y="2534"/>
                      </a:lnTo>
                      <a:lnTo>
                        <a:pt x="1619" y="2514"/>
                      </a:lnTo>
                      <a:lnTo>
                        <a:pt x="1581" y="2477"/>
                      </a:lnTo>
                      <a:lnTo>
                        <a:pt x="1562" y="2458"/>
                      </a:lnTo>
                      <a:lnTo>
                        <a:pt x="1543" y="2438"/>
                      </a:lnTo>
                      <a:lnTo>
                        <a:pt x="1562" y="2419"/>
                      </a:lnTo>
                      <a:lnTo>
                        <a:pt x="1619" y="2400"/>
                      </a:lnTo>
                      <a:lnTo>
                        <a:pt x="1619" y="2382"/>
                      </a:lnTo>
                      <a:lnTo>
                        <a:pt x="1581" y="2343"/>
                      </a:lnTo>
                      <a:lnTo>
                        <a:pt x="1581" y="2286"/>
                      </a:lnTo>
                      <a:lnTo>
                        <a:pt x="1619" y="2229"/>
                      </a:lnTo>
                      <a:lnTo>
                        <a:pt x="1676" y="2191"/>
                      </a:lnTo>
                      <a:close/>
                      <a:moveTo>
                        <a:pt x="1486" y="2229"/>
                      </a:moveTo>
                      <a:lnTo>
                        <a:pt x="1524" y="2210"/>
                      </a:lnTo>
                      <a:lnTo>
                        <a:pt x="1543" y="2210"/>
                      </a:lnTo>
                      <a:lnTo>
                        <a:pt x="1543" y="2248"/>
                      </a:lnTo>
                      <a:lnTo>
                        <a:pt x="1543" y="2267"/>
                      </a:lnTo>
                      <a:lnTo>
                        <a:pt x="1543" y="2286"/>
                      </a:lnTo>
                      <a:lnTo>
                        <a:pt x="1505" y="2343"/>
                      </a:lnTo>
                      <a:lnTo>
                        <a:pt x="1486" y="2343"/>
                      </a:lnTo>
                      <a:lnTo>
                        <a:pt x="1467" y="2324"/>
                      </a:lnTo>
                      <a:lnTo>
                        <a:pt x="1448" y="2324"/>
                      </a:lnTo>
                      <a:lnTo>
                        <a:pt x="1429" y="2305"/>
                      </a:lnTo>
                      <a:lnTo>
                        <a:pt x="1410" y="2305"/>
                      </a:lnTo>
                      <a:lnTo>
                        <a:pt x="1391" y="2286"/>
                      </a:lnTo>
                      <a:lnTo>
                        <a:pt x="1372" y="2286"/>
                      </a:lnTo>
                      <a:lnTo>
                        <a:pt x="1353" y="2286"/>
                      </a:lnTo>
                      <a:lnTo>
                        <a:pt x="1334" y="2305"/>
                      </a:lnTo>
                      <a:lnTo>
                        <a:pt x="1314" y="2305"/>
                      </a:lnTo>
                      <a:lnTo>
                        <a:pt x="1314" y="2324"/>
                      </a:lnTo>
                      <a:lnTo>
                        <a:pt x="1296" y="2343"/>
                      </a:lnTo>
                      <a:lnTo>
                        <a:pt x="1296" y="2362"/>
                      </a:lnTo>
                      <a:lnTo>
                        <a:pt x="1277" y="2362"/>
                      </a:lnTo>
                      <a:lnTo>
                        <a:pt x="1277" y="2343"/>
                      </a:lnTo>
                      <a:lnTo>
                        <a:pt x="1277" y="2305"/>
                      </a:lnTo>
                      <a:lnTo>
                        <a:pt x="1296" y="2286"/>
                      </a:lnTo>
                      <a:lnTo>
                        <a:pt x="1314" y="2267"/>
                      </a:lnTo>
                      <a:lnTo>
                        <a:pt x="1314" y="2248"/>
                      </a:lnTo>
                      <a:lnTo>
                        <a:pt x="1314" y="2229"/>
                      </a:lnTo>
                      <a:lnTo>
                        <a:pt x="1314" y="2210"/>
                      </a:lnTo>
                      <a:lnTo>
                        <a:pt x="1334" y="2191"/>
                      </a:lnTo>
                      <a:lnTo>
                        <a:pt x="1353" y="2172"/>
                      </a:lnTo>
                      <a:lnTo>
                        <a:pt x="1410" y="2191"/>
                      </a:lnTo>
                      <a:lnTo>
                        <a:pt x="1429" y="2191"/>
                      </a:lnTo>
                      <a:lnTo>
                        <a:pt x="1429" y="2210"/>
                      </a:lnTo>
                      <a:lnTo>
                        <a:pt x="1448" y="2229"/>
                      </a:lnTo>
                      <a:lnTo>
                        <a:pt x="1467" y="2229"/>
                      </a:lnTo>
                      <a:lnTo>
                        <a:pt x="1486" y="2229"/>
                      </a:lnTo>
                      <a:close/>
                      <a:moveTo>
                        <a:pt x="953" y="2324"/>
                      </a:moveTo>
                      <a:lnTo>
                        <a:pt x="933" y="2324"/>
                      </a:lnTo>
                      <a:lnTo>
                        <a:pt x="933" y="2305"/>
                      </a:lnTo>
                      <a:lnTo>
                        <a:pt x="953" y="2267"/>
                      </a:lnTo>
                      <a:lnTo>
                        <a:pt x="972" y="2210"/>
                      </a:lnTo>
                      <a:lnTo>
                        <a:pt x="991" y="2191"/>
                      </a:lnTo>
                      <a:lnTo>
                        <a:pt x="1010" y="2172"/>
                      </a:lnTo>
                      <a:lnTo>
                        <a:pt x="1029" y="2191"/>
                      </a:lnTo>
                      <a:lnTo>
                        <a:pt x="1029" y="2210"/>
                      </a:lnTo>
                      <a:lnTo>
                        <a:pt x="991" y="2267"/>
                      </a:lnTo>
                      <a:lnTo>
                        <a:pt x="991" y="2305"/>
                      </a:lnTo>
                      <a:lnTo>
                        <a:pt x="991" y="2343"/>
                      </a:lnTo>
                      <a:lnTo>
                        <a:pt x="991" y="2382"/>
                      </a:lnTo>
                      <a:lnTo>
                        <a:pt x="972" y="2362"/>
                      </a:lnTo>
                      <a:lnTo>
                        <a:pt x="972" y="2343"/>
                      </a:lnTo>
                      <a:lnTo>
                        <a:pt x="953" y="2324"/>
                      </a:lnTo>
                      <a:close/>
                      <a:moveTo>
                        <a:pt x="1543" y="2153"/>
                      </a:moveTo>
                      <a:lnTo>
                        <a:pt x="1524" y="2172"/>
                      </a:lnTo>
                      <a:lnTo>
                        <a:pt x="1505" y="2172"/>
                      </a:lnTo>
                      <a:lnTo>
                        <a:pt x="1486" y="2191"/>
                      </a:lnTo>
                      <a:lnTo>
                        <a:pt x="1467" y="2191"/>
                      </a:lnTo>
                      <a:lnTo>
                        <a:pt x="1410" y="2172"/>
                      </a:lnTo>
                      <a:lnTo>
                        <a:pt x="1391" y="2172"/>
                      </a:lnTo>
                      <a:lnTo>
                        <a:pt x="1372" y="2153"/>
                      </a:lnTo>
                      <a:lnTo>
                        <a:pt x="1391" y="2134"/>
                      </a:lnTo>
                      <a:lnTo>
                        <a:pt x="1410" y="2115"/>
                      </a:lnTo>
                      <a:lnTo>
                        <a:pt x="1448" y="2115"/>
                      </a:lnTo>
                      <a:lnTo>
                        <a:pt x="1486" y="2134"/>
                      </a:lnTo>
                      <a:lnTo>
                        <a:pt x="1524" y="2115"/>
                      </a:lnTo>
                      <a:lnTo>
                        <a:pt x="1543" y="2115"/>
                      </a:lnTo>
                      <a:lnTo>
                        <a:pt x="1543" y="2153"/>
                      </a:lnTo>
                      <a:close/>
                      <a:moveTo>
                        <a:pt x="1124" y="2077"/>
                      </a:moveTo>
                      <a:lnTo>
                        <a:pt x="1124" y="2096"/>
                      </a:lnTo>
                      <a:lnTo>
                        <a:pt x="1124" y="2115"/>
                      </a:lnTo>
                      <a:lnTo>
                        <a:pt x="1143" y="2134"/>
                      </a:lnTo>
                      <a:lnTo>
                        <a:pt x="1143" y="2153"/>
                      </a:lnTo>
                      <a:lnTo>
                        <a:pt x="1124" y="2153"/>
                      </a:lnTo>
                      <a:lnTo>
                        <a:pt x="1105" y="2153"/>
                      </a:lnTo>
                      <a:lnTo>
                        <a:pt x="1086" y="2153"/>
                      </a:lnTo>
                      <a:lnTo>
                        <a:pt x="991" y="2096"/>
                      </a:lnTo>
                      <a:lnTo>
                        <a:pt x="991" y="2077"/>
                      </a:lnTo>
                      <a:lnTo>
                        <a:pt x="972" y="2057"/>
                      </a:lnTo>
                      <a:lnTo>
                        <a:pt x="972" y="2038"/>
                      </a:lnTo>
                      <a:lnTo>
                        <a:pt x="991" y="2020"/>
                      </a:lnTo>
                      <a:lnTo>
                        <a:pt x="1048" y="2020"/>
                      </a:lnTo>
                      <a:lnTo>
                        <a:pt x="1086" y="2020"/>
                      </a:lnTo>
                      <a:lnTo>
                        <a:pt x="1086" y="2038"/>
                      </a:lnTo>
                      <a:lnTo>
                        <a:pt x="1105" y="2038"/>
                      </a:lnTo>
                      <a:lnTo>
                        <a:pt x="1124" y="2077"/>
                      </a:lnTo>
                      <a:close/>
                      <a:moveTo>
                        <a:pt x="1543" y="2001"/>
                      </a:moveTo>
                      <a:lnTo>
                        <a:pt x="1562" y="2020"/>
                      </a:lnTo>
                      <a:lnTo>
                        <a:pt x="1562" y="2038"/>
                      </a:lnTo>
                      <a:lnTo>
                        <a:pt x="1581" y="2057"/>
                      </a:lnTo>
                      <a:lnTo>
                        <a:pt x="1581" y="2077"/>
                      </a:lnTo>
                      <a:lnTo>
                        <a:pt x="1543" y="2096"/>
                      </a:lnTo>
                      <a:lnTo>
                        <a:pt x="1410" y="2096"/>
                      </a:lnTo>
                      <a:lnTo>
                        <a:pt x="1391" y="2096"/>
                      </a:lnTo>
                      <a:lnTo>
                        <a:pt x="1334" y="2077"/>
                      </a:lnTo>
                      <a:lnTo>
                        <a:pt x="1296" y="2077"/>
                      </a:lnTo>
                      <a:lnTo>
                        <a:pt x="1296" y="2057"/>
                      </a:lnTo>
                      <a:lnTo>
                        <a:pt x="1277" y="2057"/>
                      </a:lnTo>
                      <a:lnTo>
                        <a:pt x="1277" y="2020"/>
                      </a:lnTo>
                      <a:lnTo>
                        <a:pt x="1258" y="2001"/>
                      </a:lnTo>
                      <a:lnTo>
                        <a:pt x="1258" y="1981"/>
                      </a:lnTo>
                      <a:lnTo>
                        <a:pt x="1277" y="1962"/>
                      </a:lnTo>
                      <a:lnTo>
                        <a:pt x="1296" y="1962"/>
                      </a:lnTo>
                      <a:lnTo>
                        <a:pt x="1314" y="1943"/>
                      </a:lnTo>
                      <a:lnTo>
                        <a:pt x="1334" y="1924"/>
                      </a:lnTo>
                      <a:lnTo>
                        <a:pt x="1353" y="1943"/>
                      </a:lnTo>
                      <a:lnTo>
                        <a:pt x="1372" y="1981"/>
                      </a:lnTo>
                      <a:lnTo>
                        <a:pt x="1410" y="2001"/>
                      </a:lnTo>
                      <a:lnTo>
                        <a:pt x="1505" y="1981"/>
                      </a:lnTo>
                      <a:lnTo>
                        <a:pt x="1543" y="2001"/>
                      </a:lnTo>
                      <a:close/>
                      <a:moveTo>
                        <a:pt x="1182" y="1924"/>
                      </a:moveTo>
                      <a:lnTo>
                        <a:pt x="1182" y="1943"/>
                      </a:lnTo>
                      <a:lnTo>
                        <a:pt x="1162" y="1943"/>
                      </a:lnTo>
                      <a:lnTo>
                        <a:pt x="1162" y="2001"/>
                      </a:lnTo>
                      <a:lnTo>
                        <a:pt x="1143" y="2038"/>
                      </a:lnTo>
                      <a:lnTo>
                        <a:pt x="1124" y="2038"/>
                      </a:lnTo>
                      <a:lnTo>
                        <a:pt x="1086" y="2001"/>
                      </a:lnTo>
                      <a:lnTo>
                        <a:pt x="1067" y="1981"/>
                      </a:lnTo>
                      <a:lnTo>
                        <a:pt x="1048" y="1962"/>
                      </a:lnTo>
                      <a:lnTo>
                        <a:pt x="1048" y="1924"/>
                      </a:lnTo>
                      <a:lnTo>
                        <a:pt x="1067" y="1886"/>
                      </a:lnTo>
                      <a:lnTo>
                        <a:pt x="1086" y="1867"/>
                      </a:lnTo>
                      <a:lnTo>
                        <a:pt x="1105" y="1867"/>
                      </a:lnTo>
                      <a:lnTo>
                        <a:pt x="1124" y="1886"/>
                      </a:lnTo>
                      <a:lnTo>
                        <a:pt x="1143" y="1924"/>
                      </a:lnTo>
                      <a:lnTo>
                        <a:pt x="1162" y="1924"/>
                      </a:lnTo>
                      <a:lnTo>
                        <a:pt x="1182" y="1924"/>
                      </a:lnTo>
                      <a:close/>
                      <a:moveTo>
                        <a:pt x="1619" y="1943"/>
                      </a:moveTo>
                      <a:lnTo>
                        <a:pt x="1619" y="1962"/>
                      </a:lnTo>
                      <a:lnTo>
                        <a:pt x="1619" y="2001"/>
                      </a:lnTo>
                      <a:lnTo>
                        <a:pt x="1619" y="2020"/>
                      </a:lnTo>
                      <a:lnTo>
                        <a:pt x="1581" y="2020"/>
                      </a:lnTo>
                      <a:lnTo>
                        <a:pt x="1562" y="2001"/>
                      </a:lnTo>
                      <a:lnTo>
                        <a:pt x="1562" y="1981"/>
                      </a:lnTo>
                      <a:lnTo>
                        <a:pt x="1543" y="1962"/>
                      </a:lnTo>
                      <a:lnTo>
                        <a:pt x="1524" y="1962"/>
                      </a:lnTo>
                      <a:lnTo>
                        <a:pt x="1505" y="1962"/>
                      </a:lnTo>
                      <a:lnTo>
                        <a:pt x="1429" y="1981"/>
                      </a:lnTo>
                      <a:lnTo>
                        <a:pt x="1410" y="1981"/>
                      </a:lnTo>
                      <a:lnTo>
                        <a:pt x="1391" y="1962"/>
                      </a:lnTo>
                      <a:lnTo>
                        <a:pt x="1372" y="1905"/>
                      </a:lnTo>
                      <a:lnTo>
                        <a:pt x="1353" y="1886"/>
                      </a:lnTo>
                      <a:lnTo>
                        <a:pt x="1334" y="1848"/>
                      </a:lnTo>
                      <a:lnTo>
                        <a:pt x="1314" y="1848"/>
                      </a:lnTo>
                      <a:lnTo>
                        <a:pt x="1296" y="1867"/>
                      </a:lnTo>
                      <a:lnTo>
                        <a:pt x="1296" y="1886"/>
                      </a:lnTo>
                      <a:lnTo>
                        <a:pt x="1277" y="1867"/>
                      </a:lnTo>
                      <a:lnTo>
                        <a:pt x="1258" y="1848"/>
                      </a:lnTo>
                      <a:lnTo>
                        <a:pt x="1258" y="1867"/>
                      </a:lnTo>
                      <a:lnTo>
                        <a:pt x="1258" y="1886"/>
                      </a:lnTo>
                      <a:lnTo>
                        <a:pt x="1238" y="1886"/>
                      </a:lnTo>
                      <a:lnTo>
                        <a:pt x="1219" y="1867"/>
                      </a:lnTo>
                      <a:lnTo>
                        <a:pt x="1200" y="1867"/>
                      </a:lnTo>
                      <a:lnTo>
                        <a:pt x="1200" y="1810"/>
                      </a:lnTo>
                      <a:lnTo>
                        <a:pt x="1200" y="1772"/>
                      </a:lnTo>
                      <a:lnTo>
                        <a:pt x="1238" y="1734"/>
                      </a:lnTo>
                      <a:lnTo>
                        <a:pt x="1258" y="1715"/>
                      </a:lnTo>
                      <a:lnTo>
                        <a:pt x="1277" y="1715"/>
                      </a:lnTo>
                      <a:lnTo>
                        <a:pt x="1334" y="1734"/>
                      </a:lnTo>
                      <a:lnTo>
                        <a:pt x="1353" y="1734"/>
                      </a:lnTo>
                      <a:lnTo>
                        <a:pt x="1372" y="1715"/>
                      </a:lnTo>
                      <a:lnTo>
                        <a:pt x="1410" y="1715"/>
                      </a:lnTo>
                      <a:lnTo>
                        <a:pt x="1429" y="1715"/>
                      </a:lnTo>
                      <a:lnTo>
                        <a:pt x="1429" y="1696"/>
                      </a:lnTo>
                      <a:lnTo>
                        <a:pt x="1467" y="1676"/>
                      </a:lnTo>
                      <a:lnTo>
                        <a:pt x="1486" y="1676"/>
                      </a:lnTo>
                      <a:lnTo>
                        <a:pt x="1505" y="1676"/>
                      </a:lnTo>
                      <a:lnTo>
                        <a:pt x="1524" y="1696"/>
                      </a:lnTo>
                      <a:lnTo>
                        <a:pt x="1581" y="1734"/>
                      </a:lnTo>
                      <a:lnTo>
                        <a:pt x="1600" y="1753"/>
                      </a:lnTo>
                      <a:lnTo>
                        <a:pt x="1600" y="1772"/>
                      </a:lnTo>
                      <a:lnTo>
                        <a:pt x="1581" y="1772"/>
                      </a:lnTo>
                      <a:lnTo>
                        <a:pt x="1600" y="1791"/>
                      </a:lnTo>
                      <a:lnTo>
                        <a:pt x="1619" y="1810"/>
                      </a:lnTo>
                      <a:lnTo>
                        <a:pt x="1639" y="1829"/>
                      </a:lnTo>
                      <a:lnTo>
                        <a:pt x="1639" y="1848"/>
                      </a:lnTo>
                      <a:lnTo>
                        <a:pt x="1639" y="1867"/>
                      </a:lnTo>
                      <a:lnTo>
                        <a:pt x="1639" y="1905"/>
                      </a:lnTo>
                      <a:lnTo>
                        <a:pt x="1639" y="1924"/>
                      </a:lnTo>
                      <a:lnTo>
                        <a:pt x="1619" y="1943"/>
                      </a:lnTo>
                      <a:close/>
                      <a:moveTo>
                        <a:pt x="1182" y="1620"/>
                      </a:moveTo>
                      <a:lnTo>
                        <a:pt x="1200" y="1600"/>
                      </a:lnTo>
                      <a:lnTo>
                        <a:pt x="1219" y="1562"/>
                      </a:lnTo>
                      <a:lnTo>
                        <a:pt x="1238" y="1543"/>
                      </a:lnTo>
                      <a:lnTo>
                        <a:pt x="1258" y="1524"/>
                      </a:lnTo>
                      <a:lnTo>
                        <a:pt x="1296" y="1543"/>
                      </a:lnTo>
                      <a:lnTo>
                        <a:pt x="1372" y="1562"/>
                      </a:lnTo>
                      <a:lnTo>
                        <a:pt x="1410" y="1562"/>
                      </a:lnTo>
                      <a:lnTo>
                        <a:pt x="1429" y="1581"/>
                      </a:lnTo>
                      <a:lnTo>
                        <a:pt x="1448" y="1600"/>
                      </a:lnTo>
                      <a:lnTo>
                        <a:pt x="1467" y="1620"/>
                      </a:lnTo>
                      <a:lnTo>
                        <a:pt x="1467" y="1639"/>
                      </a:lnTo>
                      <a:lnTo>
                        <a:pt x="1448" y="1657"/>
                      </a:lnTo>
                      <a:lnTo>
                        <a:pt x="1429" y="1657"/>
                      </a:lnTo>
                      <a:lnTo>
                        <a:pt x="1429" y="1676"/>
                      </a:lnTo>
                      <a:lnTo>
                        <a:pt x="1410" y="1676"/>
                      </a:lnTo>
                      <a:lnTo>
                        <a:pt x="1372" y="1657"/>
                      </a:lnTo>
                      <a:lnTo>
                        <a:pt x="1353" y="1657"/>
                      </a:lnTo>
                      <a:lnTo>
                        <a:pt x="1353" y="1639"/>
                      </a:lnTo>
                      <a:lnTo>
                        <a:pt x="1353" y="1657"/>
                      </a:lnTo>
                      <a:lnTo>
                        <a:pt x="1372" y="1676"/>
                      </a:lnTo>
                      <a:lnTo>
                        <a:pt x="1353" y="1696"/>
                      </a:lnTo>
                      <a:lnTo>
                        <a:pt x="1238" y="1676"/>
                      </a:lnTo>
                      <a:lnTo>
                        <a:pt x="1219" y="1696"/>
                      </a:lnTo>
                      <a:lnTo>
                        <a:pt x="1200" y="1715"/>
                      </a:lnTo>
                      <a:lnTo>
                        <a:pt x="1162" y="1715"/>
                      </a:lnTo>
                      <a:lnTo>
                        <a:pt x="1143" y="1715"/>
                      </a:lnTo>
                      <a:lnTo>
                        <a:pt x="1124" y="1715"/>
                      </a:lnTo>
                      <a:lnTo>
                        <a:pt x="1105" y="1696"/>
                      </a:lnTo>
                      <a:lnTo>
                        <a:pt x="1105" y="1676"/>
                      </a:lnTo>
                      <a:lnTo>
                        <a:pt x="1105" y="1657"/>
                      </a:lnTo>
                      <a:lnTo>
                        <a:pt x="1124" y="1639"/>
                      </a:lnTo>
                      <a:lnTo>
                        <a:pt x="1182" y="1620"/>
                      </a:lnTo>
                      <a:close/>
                      <a:moveTo>
                        <a:pt x="1429" y="1467"/>
                      </a:moveTo>
                      <a:lnTo>
                        <a:pt x="1429" y="1505"/>
                      </a:lnTo>
                      <a:lnTo>
                        <a:pt x="1391" y="1505"/>
                      </a:lnTo>
                      <a:lnTo>
                        <a:pt x="1372" y="1524"/>
                      </a:lnTo>
                      <a:lnTo>
                        <a:pt x="1334" y="1524"/>
                      </a:lnTo>
                      <a:lnTo>
                        <a:pt x="1314" y="1505"/>
                      </a:lnTo>
                      <a:lnTo>
                        <a:pt x="1258" y="1486"/>
                      </a:lnTo>
                      <a:lnTo>
                        <a:pt x="1238" y="1467"/>
                      </a:lnTo>
                      <a:lnTo>
                        <a:pt x="1258" y="1467"/>
                      </a:lnTo>
                      <a:lnTo>
                        <a:pt x="1372" y="1429"/>
                      </a:lnTo>
                      <a:lnTo>
                        <a:pt x="1391" y="1429"/>
                      </a:lnTo>
                      <a:lnTo>
                        <a:pt x="1410" y="1429"/>
                      </a:lnTo>
                      <a:lnTo>
                        <a:pt x="1429" y="1429"/>
                      </a:lnTo>
                      <a:lnTo>
                        <a:pt x="1429" y="1448"/>
                      </a:lnTo>
                      <a:lnTo>
                        <a:pt x="1429" y="1467"/>
                      </a:lnTo>
                      <a:close/>
                      <a:moveTo>
                        <a:pt x="1448" y="1448"/>
                      </a:moveTo>
                      <a:lnTo>
                        <a:pt x="1467" y="1429"/>
                      </a:lnTo>
                      <a:lnTo>
                        <a:pt x="1486" y="1429"/>
                      </a:lnTo>
                      <a:lnTo>
                        <a:pt x="1486" y="1410"/>
                      </a:lnTo>
                      <a:lnTo>
                        <a:pt x="1524" y="1429"/>
                      </a:lnTo>
                      <a:lnTo>
                        <a:pt x="1524" y="1448"/>
                      </a:lnTo>
                      <a:lnTo>
                        <a:pt x="1543" y="1505"/>
                      </a:lnTo>
                      <a:lnTo>
                        <a:pt x="1600" y="1600"/>
                      </a:lnTo>
                      <a:lnTo>
                        <a:pt x="1581" y="1620"/>
                      </a:lnTo>
                      <a:lnTo>
                        <a:pt x="1562" y="1639"/>
                      </a:lnTo>
                      <a:lnTo>
                        <a:pt x="1543" y="1639"/>
                      </a:lnTo>
                      <a:lnTo>
                        <a:pt x="1524" y="1639"/>
                      </a:lnTo>
                      <a:lnTo>
                        <a:pt x="1486" y="1600"/>
                      </a:lnTo>
                      <a:lnTo>
                        <a:pt x="1467" y="1562"/>
                      </a:lnTo>
                      <a:lnTo>
                        <a:pt x="1467" y="1543"/>
                      </a:lnTo>
                      <a:lnTo>
                        <a:pt x="1448" y="1524"/>
                      </a:lnTo>
                      <a:lnTo>
                        <a:pt x="1467" y="1524"/>
                      </a:lnTo>
                      <a:lnTo>
                        <a:pt x="1486" y="1543"/>
                      </a:lnTo>
                      <a:lnTo>
                        <a:pt x="1505" y="1562"/>
                      </a:lnTo>
                      <a:lnTo>
                        <a:pt x="1524" y="1562"/>
                      </a:lnTo>
                      <a:lnTo>
                        <a:pt x="1505" y="1562"/>
                      </a:lnTo>
                      <a:lnTo>
                        <a:pt x="1505" y="1543"/>
                      </a:lnTo>
                      <a:lnTo>
                        <a:pt x="1486" y="1543"/>
                      </a:lnTo>
                      <a:lnTo>
                        <a:pt x="1486" y="1505"/>
                      </a:lnTo>
                      <a:lnTo>
                        <a:pt x="1467" y="1505"/>
                      </a:lnTo>
                      <a:lnTo>
                        <a:pt x="1467" y="1486"/>
                      </a:lnTo>
                      <a:lnTo>
                        <a:pt x="1448" y="1486"/>
                      </a:lnTo>
                      <a:lnTo>
                        <a:pt x="1448" y="1467"/>
                      </a:lnTo>
                      <a:lnTo>
                        <a:pt x="1448" y="1448"/>
                      </a:lnTo>
                      <a:close/>
                      <a:moveTo>
                        <a:pt x="515" y="1448"/>
                      </a:moveTo>
                      <a:lnTo>
                        <a:pt x="534" y="1486"/>
                      </a:lnTo>
                      <a:lnTo>
                        <a:pt x="572" y="1505"/>
                      </a:lnTo>
                      <a:lnTo>
                        <a:pt x="552" y="1524"/>
                      </a:lnTo>
                      <a:lnTo>
                        <a:pt x="552" y="1543"/>
                      </a:lnTo>
                      <a:lnTo>
                        <a:pt x="552" y="1562"/>
                      </a:lnTo>
                      <a:lnTo>
                        <a:pt x="552" y="1581"/>
                      </a:lnTo>
                      <a:lnTo>
                        <a:pt x="534" y="1581"/>
                      </a:lnTo>
                      <a:lnTo>
                        <a:pt x="534" y="1600"/>
                      </a:lnTo>
                      <a:lnTo>
                        <a:pt x="515" y="1600"/>
                      </a:lnTo>
                      <a:lnTo>
                        <a:pt x="496" y="1600"/>
                      </a:lnTo>
                      <a:lnTo>
                        <a:pt x="476" y="1600"/>
                      </a:lnTo>
                      <a:lnTo>
                        <a:pt x="457" y="1600"/>
                      </a:lnTo>
                      <a:lnTo>
                        <a:pt x="438" y="1581"/>
                      </a:lnTo>
                      <a:lnTo>
                        <a:pt x="457" y="1581"/>
                      </a:lnTo>
                      <a:lnTo>
                        <a:pt x="457" y="1562"/>
                      </a:lnTo>
                      <a:lnTo>
                        <a:pt x="457" y="1543"/>
                      </a:lnTo>
                      <a:lnTo>
                        <a:pt x="457" y="1524"/>
                      </a:lnTo>
                      <a:lnTo>
                        <a:pt x="438" y="1505"/>
                      </a:lnTo>
                      <a:lnTo>
                        <a:pt x="420" y="1467"/>
                      </a:lnTo>
                      <a:lnTo>
                        <a:pt x="438" y="1429"/>
                      </a:lnTo>
                      <a:lnTo>
                        <a:pt x="457" y="1410"/>
                      </a:lnTo>
                      <a:lnTo>
                        <a:pt x="496" y="1410"/>
                      </a:lnTo>
                      <a:lnTo>
                        <a:pt x="496" y="1429"/>
                      </a:lnTo>
                      <a:lnTo>
                        <a:pt x="515" y="1448"/>
                      </a:lnTo>
                      <a:close/>
                      <a:moveTo>
                        <a:pt x="1715" y="1391"/>
                      </a:moveTo>
                      <a:lnTo>
                        <a:pt x="1715" y="1410"/>
                      </a:lnTo>
                      <a:lnTo>
                        <a:pt x="1715" y="1429"/>
                      </a:lnTo>
                      <a:lnTo>
                        <a:pt x="1715" y="1448"/>
                      </a:lnTo>
                      <a:lnTo>
                        <a:pt x="1715" y="1467"/>
                      </a:lnTo>
                      <a:lnTo>
                        <a:pt x="1695" y="1486"/>
                      </a:lnTo>
                      <a:lnTo>
                        <a:pt x="1676" y="1505"/>
                      </a:lnTo>
                      <a:lnTo>
                        <a:pt x="1658" y="1505"/>
                      </a:lnTo>
                      <a:lnTo>
                        <a:pt x="1639" y="1505"/>
                      </a:lnTo>
                      <a:lnTo>
                        <a:pt x="1619" y="1486"/>
                      </a:lnTo>
                      <a:lnTo>
                        <a:pt x="1600" y="1467"/>
                      </a:lnTo>
                      <a:lnTo>
                        <a:pt x="1600" y="1429"/>
                      </a:lnTo>
                      <a:lnTo>
                        <a:pt x="1619" y="1410"/>
                      </a:lnTo>
                      <a:lnTo>
                        <a:pt x="1639" y="1410"/>
                      </a:lnTo>
                      <a:lnTo>
                        <a:pt x="1658" y="1410"/>
                      </a:lnTo>
                      <a:lnTo>
                        <a:pt x="1676" y="1391"/>
                      </a:lnTo>
                      <a:lnTo>
                        <a:pt x="1676" y="1372"/>
                      </a:lnTo>
                      <a:lnTo>
                        <a:pt x="1695" y="1372"/>
                      </a:lnTo>
                      <a:lnTo>
                        <a:pt x="1715" y="1372"/>
                      </a:lnTo>
                      <a:lnTo>
                        <a:pt x="1715" y="1391"/>
                      </a:lnTo>
                      <a:close/>
                      <a:moveTo>
                        <a:pt x="1124" y="1467"/>
                      </a:moveTo>
                      <a:lnTo>
                        <a:pt x="1143" y="1486"/>
                      </a:lnTo>
                      <a:lnTo>
                        <a:pt x="1143" y="1505"/>
                      </a:lnTo>
                      <a:lnTo>
                        <a:pt x="1124" y="1505"/>
                      </a:lnTo>
                      <a:lnTo>
                        <a:pt x="1086" y="1524"/>
                      </a:lnTo>
                      <a:lnTo>
                        <a:pt x="1067" y="1524"/>
                      </a:lnTo>
                      <a:lnTo>
                        <a:pt x="1048" y="1505"/>
                      </a:lnTo>
                      <a:lnTo>
                        <a:pt x="1029" y="1505"/>
                      </a:lnTo>
                      <a:lnTo>
                        <a:pt x="1010" y="1486"/>
                      </a:lnTo>
                      <a:lnTo>
                        <a:pt x="991" y="1448"/>
                      </a:lnTo>
                      <a:lnTo>
                        <a:pt x="972" y="1410"/>
                      </a:lnTo>
                      <a:lnTo>
                        <a:pt x="972" y="1391"/>
                      </a:lnTo>
                      <a:lnTo>
                        <a:pt x="972" y="1372"/>
                      </a:lnTo>
                      <a:lnTo>
                        <a:pt x="991" y="1372"/>
                      </a:lnTo>
                      <a:lnTo>
                        <a:pt x="1010" y="1353"/>
                      </a:lnTo>
                      <a:lnTo>
                        <a:pt x="1029" y="1353"/>
                      </a:lnTo>
                      <a:lnTo>
                        <a:pt x="1048" y="1372"/>
                      </a:lnTo>
                      <a:lnTo>
                        <a:pt x="1067" y="1391"/>
                      </a:lnTo>
                      <a:lnTo>
                        <a:pt x="1067" y="1410"/>
                      </a:lnTo>
                      <a:lnTo>
                        <a:pt x="1067" y="1429"/>
                      </a:lnTo>
                      <a:lnTo>
                        <a:pt x="1067" y="1448"/>
                      </a:lnTo>
                      <a:lnTo>
                        <a:pt x="1086" y="1448"/>
                      </a:lnTo>
                      <a:lnTo>
                        <a:pt x="1105" y="1467"/>
                      </a:lnTo>
                      <a:lnTo>
                        <a:pt x="1124" y="1467"/>
                      </a:lnTo>
                      <a:close/>
                      <a:moveTo>
                        <a:pt x="1010" y="1277"/>
                      </a:moveTo>
                      <a:lnTo>
                        <a:pt x="1029" y="1277"/>
                      </a:lnTo>
                      <a:lnTo>
                        <a:pt x="1029" y="1295"/>
                      </a:lnTo>
                      <a:lnTo>
                        <a:pt x="1029" y="1315"/>
                      </a:lnTo>
                      <a:lnTo>
                        <a:pt x="1029" y="1334"/>
                      </a:lnTo>
                      <a:lnTo>
                        <a:pt x="1010" y="1334"/>
                      </a:lnTo>
                      <a:lnTo>
                        <a:pt x="933" y="1334"/>
                      </a:lnTo>
                      <a:lnTo>
                        <a:pt x="915" y="1315"/>
                      </a:lnTo>
                      <a:lnTo>
                        <a:pt x="896" y="1315"/>
                      </a:lnTo>
                      <a:lnTo>
                        <a:pt x="896" y="1334"/>
                      </a:lnTo>
                      <a:lnTo>
                        <a:pt x="877" y="1334"/>
                      </a:lnTo>
                      <a:lnTo>
                        <a:pt x="857" y="1334"/>
                      </a:lnTo>
                      <a:lnTo>
                        <a:pt x="857" y="1315"/>
                      </a:lnTo>
                      <a:lnTo>
                        <a:pt x="857" y="1295"/>
                      </a:lnTo>
                      <a:lnTo>
                        <a:pt x="877" y="1258"/>
                      </a:lnTo>
                      <a:lnTo>
                        <a:pt x="896" y="1258"/>
                      </a:lnTo>
                      <a:lnTo>
                        <a:pt x="933" y="1258"/>
                      </a:lnTo>
                      <a:lnTo>
                        <a:pt x="953" y="1258"/>
                      </a:lnTo>
                      <a:lnTo>
                        <a:pt x="991" y="1258"/>
                      </a:lnTo>
                      <a:lnTo>
                        <a:pt x="1010" y="1277"/>
                      </a:lnTo>
                      <a:close/>
                      <a:moveTo>
                        <a:pt x="1467" y="1258"/>
                      </a:moveTo>
                      <a:lnTo>
                        <a:pt x="1486" y="1295"/>
                      </a:lnTo>
                      <a:lnTo>
                        <a:pt x="1505" y="1315"/>
                      </a:lnTo>
                      <a:lnTo>
                        <a:pt x="1505" y="1334"/>
                      </a:lnTo>
                      <a:lnTo>
                        <a:pt x="1429" y="1353"/>
                      </a:lnTo>
                      <a:lnTo>
                        <a:pt x="1391" y="1353"/>
                      </a:lnTo>
                      <a:lnTo>
                        <a:pt x="1314" y="1410"/>
                      </a:lnTo>
                      <a:lnTo>
                        <a:pt x="1238" y="1429"/>
                      </a:lnTo>
                      <a:lnTo>
                        <a:pt x="1200" y="1467"/>
                      </a:lnTo>
                      <a:lnTo>
                        <a:pt x="1182" y="1467"/>
                      </a:lnTo>
                      <a:lnTo>
                        <a:pt x="1162" y="1467"/>
                      </a:lnTo>
                      <a:lnTo>
                        <a:pt x="1143" y="1448"/>
                      </a:lnTo>
                      <a:lnTo>
                        <a:pt x="1124" y="1429"/>
                      </a:lnTo>
                      <a:lnTo>
                        <a:pt x="1105" y="1410"/>
                      </a:lnTo>
                      <a:lnTo>
                        <a:pt x="1105" y="1391"/>
                      </a:lnTo>
                      <a:lnTo>
                        <a:pt x="1086" y="1372"/>
                      </a:lnTo>
                      <a:lnTo>
                        <a:pt x="1105" y="1353"/>
                      </a:lnTo>
                      <a:lnTo>
                        <a:pt x="1124" y="1353"/>
                      </a:lnTo>
                      <a:lnTo>
                        <a:pt x="1143" y="1353"/>
                      </a:lnTo>
                      <a:lnTo>
                        <a:pt x="1124" y="1353"/>
                      </a:lnTo>
                      <a:lnTo>
                        <a:pt x="1067" y="1334"/>
                      </a:lnTo>
                      <a:lnTo>
                        <a:pt x="1067" y="1295"/>
                      </a:lnTo>
                      <a:lnTo>
                        <a:pt x="1067" y="1258"/>
                      </a:lnTo>
                      <a:lnTo>
                        <a:pt x="1105" y="1258"/>
                      </a:lnTo>
                      <a:lnTo>
                        <a:pt x="1162" y="1258"/>
                      </a:lnTo>
                      <a:lnTo>
                        <a:pt x="1143" y="1239"/>
                      </a:lnTo>
                      <a:lnTo>
                        <a:pt x="1162" y="1239"/>
                      </a:lnTo>
                      <a:lnTo>
                        <a:pt x="1182" y="1239"/>
                      </a:lnTo>
                      <a:lnTo>
                        <a:pt x="1372" y="1239"/>
                      </a:lnTo>
                      <a:lnTo>
                        <a:pt x="1429" y="1239"/>
                      </a:lnTo>
                      <a:lnTo>
                        <a:pt x="1467" y="1258"/>
                      </a:lnTo>
                      <a:close/>
                      <a:moveTo>
                        <a:pt x="762" y="1200"/>
                      </a:moveTo>
                      <a:lnTo>
                        <a:pt x="801" y="1200"/>
                      </a:lnTo>
                      <a:lnTo>
                        <a:pt x="801" y="1219"/>
                      </a:lnTo>
                      <a:lnTo>
                        <a:pt x="801" y="1258"/>
                      </a:lnTo>
                      <a:lnTo>
                        <a:pt x="781" y="1295"/>
                      </a:lnTo>
                      <a:lnTo>
                        <a:pt x="781" y="1315"/>
                      </a:lnTo>
                      <a:lnTo>
                        <a:pt x="762" y="1315"/>
                      </a:lnTo>
                      <a:lnTo>
                        <a:pt x="743" y="1315"/>
                      </a:lnTo>
                      <a:lnTo>
                        <a:pt x="724" y="1295"/>
                      </a:lnTo>
                      <a:lnTo>
                        <a:pt x="724" y="1258"/>
                      </a:lnTo>
                      <a:lnTo>
                        <a:pt x="724" y="1239"/>
                      </a:lnTo>
                      <a:lnTo>
                        <a:pt x="724" y="1200"/>
                      </a:lnTo>
                      <a:lnTo>
                        <a:pt x="724" y="1181"/>
                      </a:lnTo>
                      <a:lnTo>
                        <a:pt x="743" y="1163"/>
                      </a:lnTo>
                      <a:lnTo>
                        <a:pt x="762" y="1181"/>
                      </a:lnTo>
                      <a:lnTo>
                        <a:pt x="762" y="1200"/>
                      </a:lnTo>
                      <a:close/>
                      <a:moveTo>
                        <a:pt x="1676" y="1315"/>
                      </a:moveTo>
                      <a:lnTo>
                        <a:pt x="1695" y="1315"/>
                      </a:lnTo>
                      <a:lnTo>
                        <a:pt x="1715" y="1315"/>
                      </a:lnTo>
                      <a:lnTo>
                        <a:pt x="1734" y="1334"/>
                      </a:lnTo>
                      <a:lnTo>
                        <a:pt x="1734" y="1353"/>
                      </a:lnTo>
                      <a:lnTo>
                        <a:pt x="1715" y="1372"/>
                      </a:lnTo>
                      <a:lnTo>
                        <a:pt x="1695" y="1372"/>
                      </a:lnTo>
                      <a:lnTo>
                        <a:pt x="1639" y="1391"/>
                      </a:lnTo>
                      <a:lnTo>
                        <a:pt x="1600" y="1391"/>
                      </a:lnTo>
                      <a:lnTo>
                        <a:pt x="1581" y="1372"/>
                      </a:lnTo>
                      <a:lnTo>
                        <a:pt x="1581" y="1353"/>
                      </a:lnTo>
                      <a:lnTo>
                        <a:pt x="1524" y="1295"/>
                      </a:lnTo>
                      <a:lnTo>
                        <a:pt x="1543" y="1277"/>
                      </a:lnTo>
                      <a:lnTo>
                        <a:pt x="1543" y="1295"/>
                      </a:lnTo>
                      <a:lnTo>
                        <a:pt x="1543" y="1277"/>
                      </a:lnTo>
                      <a:lnTo>
                        <a:pt x="1543" y="1239"/>
                      </a:lnTo>
                      <a:lnTo>
                        <a:pt x="1543" y="1219"/>
                      </a:lnTo>
                      <a:lnTo>
                        <a:pt x="1543" y="1200"/>
                      </a:lnTo>
                      <a:lnTo>
                        <a:pt x="1562" y="1181"/>
                      </a:lnTo>
                      <a:lnTo>
                        <a:pt x="1581" y="1163"/>
                      </a:lnTo>
                      <a:lnTo>
                        <a:pt x="1600" y="1181"/>
                      </a:lnTo>
                      <a:lnTo>
                        <a:pt x="1619" y="1163"/>
                      </a:lnTo>
                      <a:lnTo>
                        <a:pt x="1639" y="1163"/>
                      </a:lnTo>
                      <a:lnTo>
                        <a:pt x="1658" y="1163"/>
                      </a:lnTo>
                      <a:lnTo>
                        <a:pt x="1676" y="1181"/>
                      </a:lnTo>
                      <a:lnTo>
                        <a:pt x="1676" y="1200"/>
                      </a:lnTo>
                      <a:lnTo>
                        <a:pt x="1658" y="1200"/>
                      </a:lnTo>
                      <a:lnTo>
                        <a:pt x="1676" y="1219"/>
                      </a:lnTo>
                      <a:lnTo>
                        <a:pt x="1695" y="1239"/>
                      </a:lnTo>
                      <a:lnTo>
                        <a:pt x="1715" y="1258"/>
                      </a:lnTo>
                      <a:lnTo>
                        <a:pt x="1715" y="1277"/>
                      </a:lnTo>
                      <a:lnTo>
                        <a:pt x="1695" y="1295"/>
                      </a:lnTo>
                      <a:lnTo>
                        <a:pt x="1676" y="1315"/>
                      </a:lnTo>
                      <a:close/>
                      <a:moveTo>
                        <a:pt x="1238" y="1105"/>
                      </a:moveTo>
                      <a:lnTo>
                        <a:pt x="1258" y="1124"/>
                      </a:lnTo>
                      <a:lnTo>
                        <a:pt x="1277" y="1163"/>
                      </a:lnTo>
                      <a:lnTo>
                        <a:pt x="1296" y="1163"/>
                      </a:lnTo>
                      <a:lnTo>
                        <a:pt x="1277" y="1181"/>
                      </a:lnTo>
                      <a:lnTo>
                        <a:pt x="1200" y="1181"/>
                      </a:lnTo>
                      <a:lnTo>
                        <a:pt x="1162" y="1200"/>
                      </a:lnTo>
                      <a:lnTo>
                        <a:pt x="1124" y="1200"/>
                      </a:lnTo>
                      <a:lnTo>
                        <a:pt x="1105" y="1181"/>
                      </a:lnTo>
                      <a:lnTo>
                        <a:pt x="1105" y="1163"/>
                      </a:lnTo>
                      <a:lnTo>
                        <a:pt x="1105" y="1143"/>
                      </a:lnTo>
                      <a:lnTo>
                        <a:pt x="1124" y="1124"/>
                      </a:lnTo>
                      <a:lnTo>
                        <a:pt x="1162" y="1105"/>
                      </a:lnTo>
                      <a:lnTo>
                        <a:pt x="1200" y="1124"/>
                      </a:lnTo>
                      <a:lnTo>
                        <a:pt x="1219" y="1105"/>
                      </a:lnTo>
                      <a:lnTo>
                        <a:pt x="1238" y="1105"/>
                      </a:lnTo>
                      <a:close/>
                      <a:moveTo>
                        <a:pt x="1372" y="1105"/>
                      </a:moveTo>
                      <a:lnTo>
                        <a:pt x="1353" y="1086"/>
                      </a:lnTo>
                      <a:lnTo>
                        <a:pt x="1277" y="1067"/>
                      </a:lnTo>
                      <a:lnTo>
                        <a:pt x="1258" y="1029"/>
                      </a:lnTo>
                      <a:lnTo>
                        <a:pt x="1277" y="1029"/>
                      </a:lnTo>
                      <a:lnTo>
                        <a:pt x="1277" y="1048"/>
                      </a:lnTo>
                      <a:lnTo>
                        <a:pt x="1296" y="1048"/>
                      </a:lnTo>
                      <a:lnTo>
                        <a:pt x="1314" y="1067"/>
                      </a:lnTo>
                      <a:lnTo>
                        <a:pt x="1391" y="1067"/>
                      </a:lnTo>
                      <a:lnTo>
                        <a:pt x="1410" y="1067"/>
                      </a:lnTo>
                      <a:lnTo>
                        <a:pt x="1429" y="1086"/>
                      </a:lnTo>
                      <a:lnTo>
                        <a:pt x="1448" y="1105"/>
                      </a:lnTo>
                      <a:lnTo>
                        <a:pt x="1448" y="1163"/>
                      </a:lnTo>
                      <a:lnTo>
                        <a:pt x="1429" y="1163"/>
                      </a:lnTo>
                      <a:lnTo>
                        <a:pt x="1410" y="1181"/>
                      </a:lnTo>
                      <a:lnTo>
                        <a:pt x="1353" y="1181"/>
                      </a:lnTo>
                      <a:lnTo>
                        <a:pt x="1334" y="1163"/>
                      </a:lnTo>
                      <a:lnTo>
                        <a:pt x="1314" y="1163"/>
                      </a:lnTo>
                      <a:lnTo>
                        <a:pt x="1296" y="1143"/>
                      </a:lnTo>
                      <a:lnTo>
                        <a:pt x="1296" y="1124"/>
                      </a:lnTo>
                      <a:lnTo>
                        <a:pt x="1372" y="1105"/>
                      </a:lnTo>
                      <a:close/>
                      <a:moveTo>
                        <a:pt x="1086" y="1163"/>
                      </a:moveTo>
                      <a:lnTo>
                        <a:pt x="1048" y="1163"/>
                      </a:lnTo>
                      <a:lnTo>
                        <a:pt x="991" y="1163"/>
                      </a:lnTo>
                      <a:lnTo>
                        <a:pt x="972" y="1143"/>
                      </a:lnTo>
                      <a:lnTo>
                        <a:pt x="953" y="1105"/>
                      </a:lnTo>
                      <a:lnTo>
                        <a:pt x="953" y="1086"/>
                      </a:lnTo>
                      <a:lnTo>
                        <a:pt x="953" y="1067"/>
                      </a:lnTo>
                      <a:lnTo>
                        <a:pt x="972" y="1048"/>
                      </a:lnTo>
                      <a:lnTo>
                        <a:pt x="991" y="1029"/>
                      </a:lnTo>
                      <a:lnTo>
                        <a:pt x="1048" y="1048"/>
                      </a:lnTo>
                      <a:lnTo>
                        <a:pt x="1048" y="1067"/>
                      </a:lnTo>
                      <a:lnTo>
                        <a:pt x="1048" y="1086"/>
                      </a:lnTo>
                      <a:lnTo>
                        <a:pt x="1105" y="1010"/>
                      </a:lnTo>
                      <a:lnTo>
                        <a:pt x="1105" y="991"/>
                      </a:lnTo>
                      <a:lnTo>
                        <a:pt x="1143" y="991"/>
                      </a:lnTo>
                      <a:lnTo>
                        <a:pt x="1162" y="1010"/>
                      </a:lnTo>
                      <a:lnTo>
                        <a:pt x="1182" y="1010"/>
                      </a:lnTo>
                      <a:lnTo>
                        <a:pt x="1200" y="1048"/>
                      </a:lnTo>
                      <a:lnTo>
                        <a:pt x="1219" y="1067"/>
                      </a:lnTo>
                      <a:lnTo>
                        <a:pt x="1200" y="1086"/>
                      </a:lnTo>
                      <a:lnTo>
                        <a:pt x="1143" y="1086"/>
                      </a:lnTo>
                      <a:lnTo>
                        <a:pt x="1105" y="1105"/>
                      </a:lnTo>
                      <a:lnTo>
                        <a:pt x="1048" y="1124"/>
                      </a:lnTo>
                      <a:lnTo>
                        <a:pt x="1067" y="1124"/>
                      </a:lnTo>
                      <a:lnTo>
                        <a:pt x="1067" y="1143"/>
                      </a:lnTo>
                      <a:lnTo>
                        <a:pt x="1086" y="1163"/>
                      </a:lnTo>
                      <a:close/>
                      <a:moveTo>
                        <a:pt x="1581" y="1029"/>
                      </a:moveTo>
                      <a:lnTo>
                        <a:pt x="1581" y="1048"/>
                      </a:lnTo>
                      <a:lnTo>
                        <a:pt x="1562" y="1067"/>
                      </a:lnTo>
                      <a:lnTo>
                        <a:pt x="1543" y="1067"/>
                      </a:lnTo>
                      <a:lnTo>
                        <a:pt x="1505" y="1067"/>
                      </a:lnTo>
                      <a:lnTo>
                        <a:pt x="1486" y="1067"/>
                      </a:lnTo>
                      <a:lnTo>
                        <a:pt x="1486" y="1048"/>
                      </a:lnTo>
                      <a:lnTo>
                        <a:pt x="1467" y="1010"/>
                      </a:lnTo>
                      <a:lnTo>
                        <a:pt x="1467" y="991"/>
                      </a:lnTo>
                      <a:lnTo>
                        <a:pt x="1486" y="972"/>
                      </a:lnTo>
                      <a:lnTo>
                        <a:pt x="1486" y="953"/>
                      </a:lnTo>
                      <a:lnTo>
                        <a:pt x="1505" y="972"/>
                      </a:lnTo>
                      <a:lnTo>
                        <a:pt x="1524" y="972"/>
                      </a:lnTo>
                      <a:lnTo>
                        <a:pt x="1524" y="1010"/>
                      </a:lnTo>
                      <a:lnTo>
                        <a:pt x="1543" y="1010"/>
                      </a:lnTo>
                      <a:lnTo>
                        <a:pt x="1562" y="1010"/>
                      </a:lnTo>
                      <a:lnTo>
                        <a:pt x="1581" y="1029"/>
                      </a:lnTo>
                      <a:close/>
                      <a:moveTo>
                        <a:pt x="1905" y="1219"/>
                      </a:moveTo>
                      <a:lnTo>
                        <a:pt x="1924" y="1239"/>
                      </a:lnTo>
                      <a:lnTo>
                        <a:pt x="1962" y="1239"/>
                      </a:lnTo>
                      <a:lnTo>
                        <a:pt x="1962" y="1219"/>
                      </a:lnTo>
                      <a:lnTo>
                        <a:pt x="1981" y="1239"/>
                      </a:lnTo>
                      <a:lnTo>
                        <a:pt x="2000" y="1258"/>
                      </a:lnTo>
                      <a:lnTo>
                        <a:pt x="2020" y="1258"/>
                      </a:lnTo>
                      <a:lnTo>
                        <a:pt x="2020" y="1277"/>
                      </a:lnTo>
                      <a:lnTo>
                        <a:pt x="2020" y="1258"/>
                      </a:lnTo>
                      <a:lnTo>
                        <a:pt x="2039" y="1258"/>
                      </a:lnTo>
                      <a:lnTo>
                        <a:pt x="2020" y="1239"/>
                      </a:lnTo>
                      <a:lnTo>
                        <a:pt x="2000" y="1219"/>
                      </a:lnTo>
                      <a:lnTo>
                        <a:pt x="1981" y="1181"/>
                      </a:lnTo>
                      <a:lnTo>
                        <a:pt x="1981" y="1163"/>
                      </a:lnTo>
                      <a:lnTo>
                        <a:pt x="2000" y="1143"/>
                      </a:lnTo>
                      <a:lnTo>
                        <a:pt x="2020" y="1143"/>
                      </a:lnTo>
                      <a:lnTo>
                        <a:pt x="2096" y="1200"/>
                      </a:lnTo>
                      <a:lnTo>
                        <a:pt x="2096" y="1181"/>
                      </a:lnTo>
                      <a:lnTo>
                        <a:pt x="2115" y="1181"/>
                      </a:lnTo>
                      <a:lnTo>
                        <a:pt x="2115" y="1163"/>
                      </a:lnTo>
                      <a:lnTo>
                        <a:pt x="2096" y="1143"/>
                      </a:lnTo>
                      <a:lnTo>
                        <a:pt x="2076" y="1143"/>
                      </a:lnTo>
                      <a:lnTo>
                        <a:pt x="2039" y="1143"/>
                      </a:lnTo>
                      <a:lnTo>
                        <a:pt x="2020" y="1124"/>
                      </a:lnTo>
                      <a:lnTo>
                        <a:pt x="2000" y="1086"/>
                      </a:lnTo>
                      <a:lnTo>
                        <a:pt x="2020" y="1048"/>
                      </a:lnTo>
                      <a:lnTo>
                        <a:pt x="2039" y="1010"/>
                      </a:lnTo>
                      <a:lnTo>
                        <a:pt x="2076" y="1010"/>
                      </a:lnTo>
                      <a:lnTo>
                        <a:pt x="2096" y="1010"/>
                      </a:lnTo>
                      <a:lnTo>
                        <a:pt x="2096" y="1029"/>
                      </a:lnTo>
                      <a:lnTo>
                        <a:pt x="2096" y="1048"/>
                      </a:lnTo>
                      <a:lnTo>
                        <a:pt x="2115" y="1029"/>
                      </a:lnTo>
                      <a:lnTo>
                        <a:pt x="2134" y="1029"/>
                      </a:lnTo>
                      <a:lnTo>
                        <a:pt x="2153" y="1029"/>
                      </a:lnTo>
                      <a:lnTo>
                        <a:pt x="2153" y="1048"/>
                      </a:lnTo>
                      <a:lnTo>
                        <a:pt x="2172" y="1086"/>
                      </a:lnTo>
                      <a:lnTo>
                        <a:pt x="2191" y="1086"/>
                      </a:lnTo>
                      <a:lnTo>
                        <a:pt x="2172" y="1048"/>
                      </a:lnTo>
                      <a:lnTo>
                        <a:pt x="2172" y="1029"/>
                      </a:lnTo>
                      <a:lnTo>
                        <a:pt x="2172" y="1010"/>
                      </a:lnTo>
                      <a:lnTo>
                        <a:pt x="2153" y="1010"/>
                      </a:lnTo>
                      <a:lnTo>
                        <a:pt x="2153" y="991"/>
                      </a:lnTo>
                      <a:lnTo>
                        <a:pt x="2153" y="972"/>
                      </a:lnTo>
                      <a:lnTo>
                        <a:pt x="2210" y="972"/>
                      </a:lnTo>
                      <a:lnTo>
                        <a:pt x="2210" y="953"/>
                      </a:lnTo>
                      <a:lnTo>
                        <a:pt x="2229" y="972"/>
                      </a:lnTo>
                      <a:lnTo>
                        <a:pt x="2248" y="991"/>
                      </a:lnTo>
                      <a:lnTo>
                        <a:pt x="2267" y="1010"/>
                      </a:lnTo>
                      <a:lnTo>
                        <a:pt x="2286" y="1048"/>
                      </a:lnTo>
                      <a:lnTo>
                        <a:pt x="2267" y="1048"/>
                      </a:lnTo>
                      <a:lnTo>
                        <a:pt x="2229" y="1124"/>
                      </a:lnTo>
                      <a:lnTo>
                        <a:pt x="2248" y="1124"/>
                      </a:lnTo>
                      <a:lnTo>
                        <a:pt x="2286" y="1048"/>
                      </a:lnTo>
                      <a:lnTo>
                        <a:pt x="2324" y="1048"/>
                      </a:lnTo>
                      <a:lnTo>
                        <a:pt x="2343" y="1048"/>
                      </a:lnTo>
                      <a:lnTo>
                        <a:pt x="2381" y="1067"/>
                      </a:lnTo>
                      <a:lnTo>
                        <a:pt x="2401" y="1067"/>
                      </a:lnTo>
                      <a:lnTo>
                        <a:pt x="2420" y="1124"/>
                      </a:lnTo>
                      <a:lnTo>
                        <a:pt x="2438" y="1124"/>
                      </a:lnTo>
                      <a:lnTo>
                        <a:pt x="2438" y="1143"/>
                      </a:lnTo>
                      <a:lnTo>
                        <a:pt x="2438" y="1163"/>
                      </a:lnTo>
                      <a:lnTo>
                        <a:pt x="2420" y="1200"/>
                      </a:lnTo>
                      <a:lnTo>
                        <a:pt x="2381" y="1258"/>
                      </a:lnTo>
                      <a:lnTo>
                        <a:pt x="2362" y="1277"/>
                      </a:lnTo>
                      <a:lnTo>
                        <a:pt x="2305" y="1258"/>
                      </a:lnTo>
                      <a:lnTo>
                        <a:pt x="2267" y="1258"/>
                      </a:lnTo>
                      <a:lnTo>
                        <a:pt x="2229" y="1219"/>
                      </a:lnTo>
                      <a:lnTo>
                        <a:pt x="2229" y="1258"/>
                      </a:lnTo>
                      <a:lnTo>
                        <a:pt x="2248" y="1258"/>
                      </a:lnTo>
                      <a:lnTo>
                        <a:pt x="2267" y="1277"/>
                      </a:lnTo>
                      <a:lnTo>
                        <a:pt x="2286" y="1295"/>
                      </a:lnTo>
                      <a:lnTo>
                        <a:pt x="2305" y="1295"/>
                      </a:lnTo>
                      <a:lnTo>
                        <a:pt x="2343" y="1295"/>
                      </a:lnTo>
                      <a:lnTo>
                        <a:pt x="2362" y="1315"/>
                      </a:lnTo>
                      <a:lnTo>
                        <a:pt x="2343" y="1353"/>
                      </a:lnTo>
                      <a:lnTo>
                        <a:pt x="2324" y="1391"/>
                      </a:lnTo>
                      <a:lnTo>
                        <a:pt x="2248" y="1448"/>
                      </a:lnTo>
                      <a:lnTo>
                        <a:pt x="2210" y="1467"/>
                      </a:lnTo>
                      <a:lnTo>
                        <a:pt x="2210" y="1486"/>
                      </a:lnTo>
                      <a:lnTo>
                        <a:pt x="2191" y="1486"/>
                      </a:lnTo>
                      <a:lnTo>
                        <a:pt x="2191" y="1505"/>
                      </a:lnTo>
                      <a:lnTo>
                        <a:pt x="2172" y="1524"/>
                      </a:lnTo>
                      <a:lnTo>
                        <a:pt x="2096" y="1581"/>
                      </a:lnTo>
                      <a:lnTo>
                        <a:pt x="2057" y="1600"/>
                      </a:lnTo>
                      <a:lnTo>
                        <a:pt x="2000" y="1620"/>
                      </a:lnTo>
                      <a:lnTo>
                        <a:pt x="1981" y="1600"/>
                      </a:lnTo>
                      <a:lnTo>
                        <a:pt x="1962" y="1600"/>
                      </a:lnTo>
                      <a:lnTo>
                        <a:pt x="1924" y="1543"/>
                      </a:lnTo>
                      <a:lnTo>
                        <a:pt x="1905" y="1505"/>
                      </a:lnTo>
                      <a:lnTo>
                        <a:pt x="1886" y="1486"/>
                      </a:lnTo>
                      <a:lnTo>
                        <a:pt x="1886" y="1467"/>
                      </a:lnTo>
                      <a:lnTo>
                        <a:pt x="1924" y="1467"/>
                      </a:lnTo>
                      <a:lnTo>
                        <a:pt x="1943" y="1467"/>
                      </a:lnTo>
                      <a:lnTo>
                        <a:pt x="1943" y="1448"/>
                      </a:lnTo>
                      <a:lnTo>
                        <a:pt x="1962" y="1448"/>
                      </a:lnTo>
                      <a:lnTo>
                        <a:pt x="1981" y="1448"/>
                      </a:lnTo>
                      <a:lnTo>
                        <a:pt x="2000" y="1467"/>
                      </a:lnTo>
                      <a:lnTo>
                        <a:pt x="2020" y="1467"/>
                      </a:lnTo>
                      <a:lnTo>
                        <a:pt x="2039" y="1467"/>
                      </a:lnTo>
                      <a:lnTo>
                        <a:pt x="2057" y="1448"/>
                      </a:lnTo>
                      <a:lnTo>
                        <a:pt x="2039" y="1448"/>
                      </a:lnTo>
                      <a:lnTo>
                        <a:pt x="1981" y="1410"/>
                      </a:lnTo>
                      <a:lnTo>
                        <a:pt x="1962" y="1410"/>
                      </a:lnTo>
                      <a:lnTo>
                        <a:pt x="1943" y="1429"/>
                      </a:lnTo>
                      <a:lnTo>
                        <a:pt x="1924" y="1448"/>
                      </a:lnTo>
                      <a:lnTo>
                        <a:pt x="1905" y="1448"/>
                      </a:lnTo>
                      <a:lnTo>
                        <a:pt x="1886" y="1429"/>
                      </a:lnTo>
                      <a:lnTo>
                        <a:pt x="1886" y="1410"/>
                      </a:lnTo>
                      <a:lnTo>
                        <a:pt x="1886" y="1391"/>
                      </a:lnTo>
                      <a:lnTo>
                        <a:pt x="1867" y="1372"/>
                      </a:lnTo>
                      <a:lnTo>
                        <a:pt x="1848" y="1353"/>
                      </a:lnTo>
                      <a:lnTo>
                        <a:pt x="1848" y="1295"/>
                      </a:lnTo>
                      <a:lnTo>
                        <a:pt x="1829" y="1277"/>
                      </a:lnTo>
                      <a:lnTo>
                        <a:pt x="1867" y="1219"/>
                      </a:lnTo>
                      <a:lnTo>
                        <a:pt x="1886" y="1219"/>
                      </a:lnTo>
                      <a:lnTo>
                        <a:pt x="1905" y="1219"/>
                      </a:lnTo>
                      <a:close/>
                      <a:moveTo>
                        <a:pt x="1619" y="1029"/>
                      </a:moveTo>
                      <a:lnTo>
                        <a:pt x="1581" y="972"/>
                      </a:lnTo>
                      <a:lnTo>
                        <a:pt x="1600" y="953"/>
                      </a:lnTo>
                      <a:lnTo>
                        <a:pt x="1619" y="953"/>
                      </a:lnTo>
                      <a:lnTo>
                        <a:pt x="1639" y="953"/>
                      </a:lnTo>
                      <a:lnTo>
                        <a:pt x="1658" y="953"/>
                      </a:lnTo>
                      <a:lnTo>
                        <a:pt x="1658" y="934"/>
                      </a:lnTo>
                      <a:lnTo>
                        <a:pt x="1676" y="934"/>
                      </a:lnTo>
                      <a:lnTo>
                        <a:pt x="1676" y="953"/>
                      </a:lnTo>
                      <a:lnTo>
                        <a:pt x="1676" y="972"/>
                      </a:lnTo>
                      <a:lnTo>
                        <a:pt x="1676" y="991"/>
                      </a:lnTo>
                      <a:lnTo>
                        <a:pt x="1619" y="991"/>
                      </a:lnTo>
                      <a:lnTo>
                        <a:pt x="1658" y="991"/>
                      </a:lnTo>
                      <a:lnTo>
                        <a:pt x="1658" y="1010"/>
                      </a:lnTo>
                      <a:lnTo>
                        <a:pt x="1658" y="1029"/>
                      </a:lnTo>
                      <a:lnTo>
                        <a:pt x="1658" y="1048"/>
                      </a:lnTo>
                      <a:lnTo>
                        <a:pt x="1639" y="1029"/>
                      </a:lnTo>
                      <a:lnTo>
                        <a:pt x="1619" y="1029"/>
                      </a:lnTo>
                      <a:close/>
                      <a:moveTo>
                        <a:pt x="1372" y="953"/>
                      </a:moveTo>
                      <a:lnTo>
                        <a:pt x="1391" y="953"/>
                      </a:lnTo>
                      <a:lnTo>
                        <a:pt x="1448" y="934"/>
                      </a:lnTo>
                      <a:lnTo>
                        <a:pt x="1467" y="953"/>
                      </a:lnTo>
                      <a:lnTo>
                        <a:pt x="1448" y="972"/>
                      </a:lnTo>
                      <a:lnTo>
                        <a:pt x="1467" y="1029"/>
                      </a:lnTo>
                      <a:lnTo>
                        <a:pt x="1448" y="1048"/>
                      </a:lnTo>
                      <a:lnTo>
                        <a:pt x="1410" y="1010"/>
                      </a:lnTo>
                      <a:lnTo>
                        <a:pt x="1391" y="1010"/>
                      </a:lnTo>
                      <a:lnTo>
                        <a:pt x="1372" y="1010"/>
                      </a:lnTo>
                      <a:lnTo>
                        <a:pt x="1353" y="991"/>
                      </a:lnTo>
                      <a:lnTo>
                        <a:pt x="1334" y="972"/>
                      </a:lnTo>
                      <a:lnTo>
                        <a:pt x="1314" y="953"/>
                      </a:lnTo>
                      <a:lnTo>
                        <a:pt x="1314" y="934"/>
                      </a:lnTo>
                      <a:lnTo>
                        <a:pt x="1314" y="914"/>
                      </a:lnTo>
                      <a:lnTo>
                        <a:pt x="1334" y="914"/>
                      </a:lnTo>
                      <a:lnTo>
                        <a:pt x="1353" y="934"/>
                      </a:lnTo>
                      <a:lnTo>
                        <a:pt x="1372" y="953"/>
                      </a:lnTo>
                      <a:close/>
                      <a:moveTo>
                        <a:pt x="2000" y="991"/>
                      </a:moveTo>
                      <a:lnTo>
                        <a:pt x="1981" y="972"/>
                      </a:lnTo>
                      <a:lnTo>
                        <a:pt x="1981" y="953"/>
                      </a:lnTo>
                      <a:lnTo>
                        <a:pt x="1962" y="934"/>
                      </a:lnTo>
                      <a:lnTo>
                        <a:pt x="1981" y="914"/>
                      </a:lnTo>
                      <a:lnTo>
                        <a:pt x="2000" y="896"/>
                      </a:lnTo>
                      <a:lnTo>
                        <a:pt x="2020" y="896"/>
                      </a:lnTo>
                      <a:lnTo>
                        <a:pt x="2039" y="914"/>
                      </a:lnTo>
                      <a:lnTo>
                        <a:pt x="2076" y="953"/>
                      </a:lnTo>
                      <a:lnTo>
                        <a:pt x="2076" y="972"/>
                      </a:lnTo>
                      <a:lnTo>
                        <a:pt x="2000" y="991"/>
                      </a:lnTo>
                      <a:close/>
                      <a:moveTo>
                        <a:pt x="1505" y="914"/>
                      </a:moveTo>
                      <a:lnTo>
                        <a:pt x="1486" y="914"/>
                      </a:lnTo>
                      <a:lnTo>
                        <a:pt x="1448" y="914"/>
                      </a:lnTo>
                      <a:lnTo>
                        <a:pt x="1429" y="896"/>
                      </a:lnTo>
                      <a:lnTo>
                        <a:pt x="1429" y="877"/>
                      </a:lnTo>
                      <a:lnTo>
                        <a:pt x="1429" y="858"/>
                      </a:lnTo>
                      <a:lnTo>
                        <a:pt x="1505" y="877"/>
                      </a:lnTo>
                      <a:lnTo>
                        <a:pt x="1524" y="877"/>
                      </a:lnTo>
                      <a:lnTo>
                        <a:pt x="1524" y="858"/>
                      </a:lnTo>
                      <a:lnTo>
                        <a:pt x="1543" y="858"/>
                      </a:lnTo>
                      <a:lnTo>
                        <a:pt x="1543" y="838"/>
                      </a:lnTo>
                      <a:lnTo>
                        <a:pt x="1562" y="838"/>
                      </a:lnTo>
                      <a:lnTo>
                        <a:pt x="1562" y="858"/>
                      </a:lnTo>
                      <a:lnTo>
                        <a:pt x="1581" y="896"/>
                      </a:lnTo>
                      <a:lnTo>
                        <a:pt x="1562" y="914"/>
                      </a:lnTo>
                      <a:lnTo>
                        <a:pt x="1524" y="914"/>
                      </a:lnTo>
                      <a:lnTo>
                        <a:pt x="1505" y="914"/>
                      </a:lnTo>
                      <a:close/>
                      <a:moveTo>
                        <a:pt x="1086" y="819"/>
                      </a:moveTo>
                      <a:lnTo>
                        <a:pt x="1105" y="819"/>
                      </a:lnTo>
                      <a:lnTo>
                        <a:pt x="1124" y="819"/>
                      </a:lnTo>
                      <a:lnTo>
                        <a:pt x="1143" y="819"/>
                      </a:lnTo>
                      <a:lnTo>
                        <a:pt x="1143" y="838"/>
                      </a:lnTo>
                      <a:lnTo>
                        <a:pt x="1162" y="858"/>
                      </a:lnTo>
                      <a:lnTo>
                        <a:pt x="1162" y="877"/>
                      </a:lnTo>
                      <a:lnTo>
                        <a:pt x="1162" y="896"/>
                      </a:lnTo>
                      <a:lnTo>
                        <a:pt x="1143" y="877"/>
                      </a:lnTo>
                      <a:lnTo>
                        <a:pt x="1124" y="877"/>
                      </a:lnTo>
                      <a:lnTo>
                        <a:pt x="1086" y="877"/>
                      </a:lnTo>
                      <a:lnTo>
                        <a:pt x="1067" y="858"/>
                      </a:lnTo>
                      <a:lnTo>
                        <a:pt x="1067" y="838"/>
                      </a:lnTo>
                      <a:lnTo>
                        <a:pt x="1086" y="819"/>
                      </a:lnTo>
                      <a:close/>
                      <a:moveTo>
                        <a:pt x="1619" y="838"/>
                      </a:moveTo>
                      <a:lnTo>
                        <a:pt x="1639" y="819"/>
                      </a:lnTo>
                      <a:lnTo>
                        <a:pt x="1658" y="819"/>
                      </a:lnTo>
                      <a:lnTo>
                        <a:pt x="1676" y="838"/>
                      </a:lnTo>
                      <a:lnTo>
                        <a:pt x="1658" y="858"/>
                      </a:lnTo>
                      <a:lnTo>
                        <a:pt x="1639" y="877"/>
                      </a:lnTo>
                      <a:lnTo>
                        <a:pt x="1619" y="877"/>
                      </a:lnTo>
                      <a:lnTo>
                        <a:pt x="1600" y="858"/>
                      </a:lnTo>
                      <a:lnTo>
                        <a:pt x="1600" y="838"/>
                      </a:lnTo>
                      <a:lnTo>
                        <a:pt x="1600" y="819"/>
                      </a:lnTo>
                      <a:lnTo>
                        <a:pt x="1619" y="838"/>
                      </a:lnTo>
                      <a:close/>
                      <a:moveTo>
                        <a:pt x="1314" y="800"/>
                      </a:moveTo>
                      <a:lnTo>
                        <a:pt x="1296" y="762"/>
                      </a:lnTo>
                      <a:lnTo>
                        <a:pt x="1314" y="762"/>
                      </a:lnTo>
                      <a:lnTo>
                        <a:pt x="1334" y="762"/>
                      </a:lnTo>
                      <a:lnTo>
                        <a:pt x="1353" y="762"/>
                      </a:lnTo>
                      <a:lnTo>
                        <a:pt x="1353" y="743"/>
                      </a:lnTo>
                      <a:lnTo>
                        <a:pt x="1353" y="724"/>
                      </a:lnTo>
                      <a:lnTo>
                        <a:pt x="1334" y="724"/>
                      </a:lnTo>
                      <a:lnTo>
                        <a:pt x="1353" y="705"/>
                      </a:lnTo>
                      <a:lnTo>
                        <a:pt x="1372" y="724"/>
                      </a:lnTo>
                      <a:lnTo>
                        <a:pt x="1410" y="762"/>
                      </a:lnTo>
                      <a:lnTo>
                        <a:pt x="1410" y="782"/>
                      </a:lnTo>
                      <a:lnTo>
                        <a:pt x="1467" y="782"/>
                      </a:lnTo>
                      <a:lnTo>
                        <a:pt x="1486" y="800"/>
                      </a:lnTo>
                      <a:lnTo>
                        <a:pt x="1486" y="819"/>
                      </a:lnTo>
                      <a:lnTo>
                        <a:pt x="1467" y="819"/>
                      </a:lnTo>
                      <a:lnTo>
                        <a:pt x="1448" y="819"/>
                      </a:lnTo>
                      <a:lnTo>
                        <a:pt x="1429" y="819"/>
                      </a:lnTo>
                      <a:lnTo>
                        <a:pt x="1410" y="838"/>
                      </a:lnTo>
                      <a:lnTo>
                        <a:pt x="1391" y="838"/>
                      </a:lnTo>
                      <a:lnTo>
                        <a:pt x="1391" y="858"/>
                      </a:lnTo>
                      <a:lnTo>
                        <a:pt x="1410" y="914"/>
                      </a:lnTo>
                      <a:lnTo>
                        <a:pt x="1391" y="914"/>
                      </a:lnTo>
                      <a:lnTo>
                        <a:pt x="1372" y="914"/>
                      </a:lnTo>
                      <a:lnTo>
                        <a:pt x="1314" y="858"/>
                      </a:lnTo>
                      <a:lnTo>
                        <a:pt x="1314" y="838"/>
                      </a:lnTo>
                      <a:lnTo>
                        <a:pt x="1314" y="819"/>
                      </a:lnTo>
                      <a:lnTo>
                        <a:pt x="1314" y="800"/>
                      </a:lnTo>
                      <a:close/>
                      <a:moveTo>
                        <a:pt x="1182" y="705"/>
                      </a:moveTo>
                      <a:lnTo>
                        <a:pt x="1182" y="724"/>
                      </a:lnTo>
                      <a:lnTo>
                        <a:pt x="1182" y="743"/>
                      </a:lnTo>
                      <a:lnTo>
                        <a:pt x="1124" y="762"/>
                      </a:lnTo>
                      <a:lnTo>
                        <a:pt x="1086" y="724"/>
                      </a:lnTo>
                      <a:lnTo>
                        <a:pt x="1086" y="705"/>
                      </a:lnTo>
                      <a:lnTo>
                        <a:pt x="1105" y="705"/>
                      </a:lnTo>
                      <a:lnTo>
                        <a:pt x="1162" y="705"/>
                      </a:lnTo>
                      <a:lnTo>
                        <a:pt x="1182" y="705"/>
                      </a:lnTo>
                      <a:close/>
                      <a:moveTo>
                        <a:pt x="1505" y="667"/>
                      </a:moveTo>
                      <a:lnTo>
                        <a:pt x="1505" y="686"/>
                      </a:lnTo>
                      <a:lnTo>
                        <a:pt x="1505" y="705"/>
                      </a:lnTo>
                      <a:lnTo>
                        <a:pt x="1505" y="724"/>
                      </a:lnTo>
                      <a:lnTo>
                        <a:pt x="1524" y="724"/>
                      </a:lnTo>
                      <a:lnTo>
                        <a:pt x="1543" y="724"/>
                      </a:lnTo>
                      <a:lnTo>
                        <a:pt x="1543" y="743"/>
                      </a:lnTo>
                      <a:lnTo>
                        <a:pt x="1524" y="762"/>
                      </a:lnTo>
                      <a:lnTo>
                        <a:pt x="1505" y="762"/>
                      </a:lnTo>
                      <a:lnTo>
                        <a:pt x="1467" y="762"/>
                      </a:lnTo>
                      <a:lnTo>
                        <a:pt x="1448" y="743"/>
                      </a:lnTo>
                      <a:lnTo>
                        <a:pt x="1410" y="743"/>
                      </a:lnTo>
                      <a:lnTo>
                        <a:pt x="1391" y="705"/>
                      </a:lnTo>
                      <a:lnTo>
                        <a:pt x="1429" y="667"/>
                      </a:lnTo>
                      <a:lnTo>
                        <a:pt x="1467" y="648"/>
                      </a:lnTo>
                      <a:lnTo>
                        <a:pt x="1505" y="667"/>
                      </a:lnTo>
                      <a:close/>
                      <a:moveTo>
                        <a:pt x="1162" y="553"/>
                      </a:moveTo>
                      <a:lnTo>
                        <a:pt x="1182" y="553"/>
                      </a:lnTo>
                      <a:lnTo>
                        <a:pt x="1238" y="553"/>
                      </a:lnTo>
                      <a:lnTo>
                        <a:pt x="1162" y="572"/>
                      </a:lnTo>
                      <a:lnTo>
                        <a:pt x="1143" y="572"/>
                      </a:lnTo>
                      <a:lnTo>
                        <a:pt x="1143" y="553"/>
                      </a:lnTo>
                      <a:lnTo>
                        <a:pt x="1162" y="553"/>
                      </a:lnTo>
                      <a:close/>
                      <a:moveTo>
                        <a:pt x="1600" y="496"/>
                      </a:moveTo>
                      <a:lnTo>
                        <a:pt x="1619" y="477"/>
                      </a:lnTo>
                      <a:lnTo>
                        <a:pt x="1639" y="477"/>
                      </a:lnTo>
                      <a:lnTo>
                        <a:pt x="1639" y="496"/>
                      </a:lnTo>
                      <a:lnTo>
                        <a:pt x="1658" y="496"/>
                      </a:lnTo>
                      <a:lnTo>
                        <a:pt x="1676" y="515"/>
                      </a:lnTo>
                      <a:lnTo>
                        <a:pt x="1695" y="533"/>
                      </a:lnTo>
                      <a:lnTo>
                        <a:pt x="1695" y="553"/>
                      </a:lnTo>
                      <a:lnTo>
                        <a:pt x="1695" y="572"/>
                      </a:lnTo>
                      <a:lnTo>
                        <a:pt x="1676" y="591"/>
                      </a:lnTo>
                      <a:lnTo>
                        <a:pt x="1695" y="610"/>
                      </a:lnTo>
                      <a:lnTo>
                        <a:pt x="1715" y="629"/>
                      </a:lnTo>
                      <a:lnTo>
                        <a:pt x="1715" y="667"/>
                      </a:lnTo>
                      <a:lnTo>
                        <a:pt x="1695" y="686"/>
                      </a:lnTo>
                      <a:lnTo>
                        <a:pt x="1676" y="686"/>
                      </a:lnTo>
                      <a:lnTo>
                        <a:pt x="1658" y="667"/>
                      </a:lnTo>
                      <a:lnTo>
                        <a:pt x="1676" y="648"/>
                      </a:lnTo>
                      <a:lnTo>
                        <a:pt x="1676" y="629"/>
                      </a:lnTo>
                      <a:lnTo>
                        <a:pt x="1658" y="629"/>
                      </a:lnTo>
                      <a:lnTo>
                        <a:pt x="1639" y="610"/>
                      </a:lnTo>
                      <a:lnTo>
                        <a:pt x="1619" y="591"/>
                      </a:lnTo>
                      <a:lnTo>
                        <a:pt x="1619" y="553"/>
                      </a:lnTo>
                      <a:lnTo>
                        <a:pt x="1600" y="533"/>
                      </a:lnTo>
                      <a:lnTo>
                        <a:pt x="1600" y="515"/>
                      </a:lnTo>
                      <a:lnTo>
                        <a:pt x="1600" y="496"/>
                      </a:lnTo>
                      <a:close/>
                      <a:moveTo>
                        <a:pt x="2039" y="553"/>
                      </a:moveTo>
                      <a:lnTo>
                        <a:pt x="2020" y="533"/>
                      </a:lnTo>
                      <a:lnTo>
                        <a:pt x="2000" y="533"/>
                      </a:lnTo>
                      <a:lnTo>
                        <a:pt x="1981" y="515"/>
                      </a:lnTo>
                      <a:lnTo>
                        <a:pt x="1981" y="477"/>
                      </a:lnTo>
                      <a:lnTo>
                        <a:pt x="1981" y="457"/>
                      </a:lnTo>
                      <a:lnTo>
                        <a:pt x="2000" y="457"/>
                      </a:lnTo>
                      <a:lnTo>
                        <a:pt x="2020" y="438"/>
                      </a:lnTo>
                      <a:lnTo>
                        <a:pt x="2039" y="419"/>
                      </a:lnTo>
                      <a:lnTo>
                        <a:pt x="2076" y="401"/>
                      </a:lnTo>
                      <a:lnTo>
                        <a:pt x="2096" y="401"/>
                      </a:lnTo>
                      <a:lnTo>
                        <a:pt x="2096" y="419"/>
                      </a:lnTo>
                      <a:lnTo>
                        <a:pt x="2096" y="438"/>
                      </a:lnTo>
                      <a:lnTo>
                        <a:pt x="2096" y="457"/>
                      </a:lnTo>
                      <a:lnTo>
                        <a:pt x="2096" y="477"/>
                      </a:lnTo>
                      <a:lnTo>
                        <a:pt x="2076" y="515"/>
                      </a:lnTo>
                      <a:lnTo>
                        <a:pt x="2096" y="533"/>
                      </a:lnTo>
                      <a:lnTo>
                        <a:pt x="2096" y="553"/>
                      </a:lnTo>
                      <a:lnTo>
                        <a:pt x="2076" y="572"/>
                      </a:lnTo>
                      <a:lnTo>
                        <a:pt x="2057" y="572"/>
                      </a:lnTo>
                      <a:lnTo>
                        <a:pt x="2039" y="553"/>
                      </a:lnTo>
                      <a:close/>
                      <a:moveTo>
                        <a:pt x="1277" y="343"/>
                      </a:moveTo>
                      <a:lnTo>
                        <a:pt x="1296" y="324"/>
                      </a:lnTo>
                      <a:lnTo>
                        <a:pt x="1372" y="305"/>
                      </a:lnTo>
                      <a:lnTo>
                        <a:pt x="1410" y="324"/>
                      </a:lnTo>
                      <a:lnTo>
                        <a:pt x="1429" y="343"/>
                      </a:lnTo>
                      <a:lnTo>
                        <a:pt x="1467" y="324"/>
                      </a:lnTo>
                      <a:lnTo>
                        <a:pt x="1467" y="305"/>
                      </a:lnTo>
                      <a:lnTo>
                        <a:pt x="1486" y="305"/>
                      </a:lnTo>
                      <a:lnTo>
                        <a:pt x="1505" y="305"/>
                      </a:lnTo>
                      <a:lnTo>
                        <a:pt x="1505" y="286"/>
                      </a:lnTo>
                      <a:lnTo>
                        <a:pt x="1505" y="267"/>
                      </a:lnTo>
                      <a:lnTo>
                        <a:pt x="1524" y="267"/>
                      </a:lnTo>
                      <a:lnTo>
                        <a:pt x="1562" y="343"/>
                      </a:lnTo>
                      <a:lnTo>
                        <a:pt x="1581" y="381"/>
                      </a:lnTo>
                      <a:lnTo>
                        <a:pt x="1600" y="419"/>
                      </a:lnTo>
                      <a:lnTo>
                        <a:pt x="1524" y="419"/>
                      </a:lnTo>
                      <a:lnTo>
                        <a:pt x="1505" y="419"/>
                      </a:lnTo>
                      <a:lnTo>
                        <a:pt x="1467" y="401"/>
                      </a:lnTo>
                      <a:lnTo>
                        <a:pt x="1467" y="381"/>
                      </a:lnTo>
                      <a:lnTo>
                        <a:pt x="1486" y="381"/>
                      </a:lnTo>
                      <a:lnTo>
                        <a:pt x="1505" y="381"/>
                      </a:lnTo>
                      <a:lnTo>
                        <a:pt x="1505" y="362"/>
                      </a:lnTo>
                      <a:lnTo>
                        <a:pt x="1486" y="362"/>
                      </a:lnTo>
                      <a:lnTo>
                        <a:pt x="1467" y="362"/>
                      </a:lnTo>
                      <a:lnTo>
                        <a:pt x="1429" y="362"/>
                      </a:lnTo>
                      <a:lnTo>
                        <a:pt x="1429" y="381"/>
                      </a:lnTo>
                      <a:lnTo>
                        <a:pt x="1429" y="401"/>
                      </a:lnTo>
                      <a:lnTo>
                        <a:pt x="1467" y="419"/>
                      </a:lnTo>
                      <a:lnTo>
                        <a:pt x="1467" y="438"/>
                      </a:lnTo>
                      <a:lnTo>
                        <a:pt x="1448" y="438"/>
                      </a:lnTo>
                      <a:lnTo>
                        <a:pt x="1429" y="457"/>
                      </a:lnTo>
                      <a:lnTo>
                        <a:pt x="1410" y="477"/>
                      </a:lnTo>
                      <a:lnTo>
                        <a:pt x="1391" y="457"/>
                      </a:lnTo>
                      <a:lnTo>
                        <a:pt x="1391" y="438"/>
                      </a:lnTo>
                      <a:lnTo>
                        <a:pt x="1372" y="419"/>
                      </a:lnTo>
                      <a:lnTo>
                        <a:pt x="1353" y="419"/>
                      </a:lnTo>
                      <a:lnTo>
                        <a:pt x="1334" y="419"/>
                      </a:lnTo>
                      <a:lnTo>
                        <a:pt x="1296" y="419"/>
                      </a:lnTo>
                      <a:lnTo>
                        <a:pt x="1277" y="401"/>
                      </a:lnTo>
                      <a:lnTo>
                        <a:pt x="1258" y="401"/>
                      </a:lnTo>
                      <a:lnTo>
                        <a:pt x="1258" y="381"/>
                      </a:lnTo>
                      <a:lnTo>
                        <a:pt x="1277" y="362"/>
                      </a:lnTo>
                      <a:lnTo>
                        <a:pt x="1277" y="343"/>
                      </a:lnTo>
                      <a:close/>
                      <a:moveTo>
                        <a:pt x="724" y="134"/>
                      </a:moveTo>
                      <a:lnTo>
                        <a:pt x="724" y="115"/>
                      </a:lnTo>
                      <a:lnTo>
                        <a:pt x="724" y="76"/>
                      </a:lnTo>
                      <a:lnTo>
                        <a:pt x="724" y="57"/>
                      </a:lnTo>
                      <a:lnTo>
                        <a:pt x="724" y="39"/>
                      </a:lnTo>
                      <a:lnTo>
                        <a:pt x="743" y="57"/>
                      </a:lnTo>
                      <a:lnTo>
                        <a:pt x="762" y="57"/>
                      </a:lnTo>
                      <a:lnTo>
                        <a:pt x="781" y="57"/>
                      </a:lnTo>
                      <a:lnTo>
                        <a:pt x="781" y="39"/>
                      </a:lnTo>
                      <a:lnTo>
                        <a:pt x="801" y="39"/>
                      </a:lnTo>
                      <a:lnTo>
                        <a:pt x="781" y="20"/>
                      </a:lnTo>
                      <a:lnTo>
                        <a:pt x="801" y="0"/>
                      </a:lnTo>
                      <a:lnTo>
                        <a:pt x="819" y="20"/>
                      </a:lnTo>
                      <a:lnTo>
                        <a:pt x="838" y="20"/>
                      </a:lnTo>
                      <a:lnTo>
                        <a:pt x="838" y="39"/>
                      </a:lnTo>
                      <a:lnTo>
                        <a:pt x="877" y="39"/>
                      </a:lnTo>
                      <a:lnTo>
                        <a:pt x="896" y="57"/>
                      </a:lnTo>
                      <a:lnTo>
                        <a:pt x="915" y="76"/>
                      </a:lnTo>
                      <a:lnTo>
                        <a:pt x="953" y="115"/>
                      </a:lnTo>
                      <a:lnTo>
                        <a:pt x="933" y="134"/>
                      </a:lnTo>
                      <a:lnTo>
                        <a:pt x="857" y="134"/>
                      </a:lnTo>
                      <a:lnTo>
                        <a:pt x="801" y="153"/>
                      </a:lnTo>
                      <a:lnTo>
                        <a:pt x="801" y="172"/>
                      </a:lnTo>
                      <a:lnTo>
                        <a:pt x="781" y="172"/>
                      </a:lnTo>
                      <a:lnTo>
                        <a:pt x="762" y="172"/>
                      </a:lnTo>
                      <a:lnTo>
                        <a:pt x="762" y="153"/>
                      </a:lnTo>
                      <a:lnTo>
                        <a:pt x="724" y="134"/>
                      </a:lnTo>
                      <a:close/>
                      <a:moveTo>
                        <a:pt x="877" y="5010"/>
                      </a:moveTo>
                      <a:lnTo>
                        <a:pt x="915" y="5010"/>
                      </a:lnTo>
                      <a:lnTo>
                        <a:pt x="933" y="5029"/>
                      </a:lnTo>
                      <a:lnTo>
                        <a:pt x="972" y="5029"/>
                      </a:lnTo>
                      <a:lnTo>
                        <a:pt x="972" y="5067"/>
                      </a:lnTo>
                      <a:lnTo>
                        <a:pt x="972" y="5105"/>
                      </a:lnTo>
                      <a:lnTo>
                        <a:pt x="953" y="5105"/>
                      </a:lnTo>
                      <a:lnTo>
                        <a:pt x="915" y="5086"/>
                      </a:lnTo>
                      <a:lnTo>
                        <a:pt x="896" y="5105"/>
                      </a:lnTo>
                      <a:lnTo>
                        <a:pt x="896" y="5143"/>
                      </a:lnTo>
                      <a:lnTo>
                        <a:pt x="896" y="5162"/>
                      </a:lnTo>
                      <a:lnTo>
                        <a:pt x="877" y="5162"/>
                      </a:lnTo>
                      <a:lnTo>
                        <a:pt x="857" y="5143"/>
                      </a:lnTo>
                      <a:lnTo>
                        <a:pt x="838" y="5125"/>
                      </a:lnTo>
                      <a:lnTo>
                        <a:pt x="838" y="5086"/>
                      </a:lnTo>
                      <a:lnTo>
                        <a:pt x="838" y="5048"/>
                      </a:lnTo>
                      <a:lnTo>
                        <a:pt x="838" y="5029"/>
                      </a:lnTo>
                      <a:lnTo>
                        <a:pt x="877" y="5010"/>
                      </a:lnTo>
                      <a:close/>
                      <a:moveTo>
                        <a:pt x="324" y="3677"/>
                      </a:moveTo>
                      <a:lnTo>
                        <a:pt x="343" y="3677"/>
                      </a:lnTo>
                      <a:lnTo>
                        <a:pt x="381" y="3657"/>
                      </a:lnTo>
                      <a:lnTo>
                        <a:pt x="400" y="3657"/>
                      </a:lnTo>
                      <a:lnTo>
                        <a:pt x="438" y="3657"/>
                      </a:lnTo>
                      <a:lnTo>
                        <a:pt x="457" y="3677"/>
                      </a:lnTo>
                      <a:lnTo>
                        <a:pt x="476" y="3715"/>
                      </a:lnTo>
                      <a:lnTo>
                        <a:pt x="476" y="3734"/>
                      </a:lnTo>
                      <a:lnTo>
                        <a:pt x="476" y="3772"/>
                      </a:lnTo>
                      <a:lnTo>
                        <a:pt x="457" y="3791"/>
                      </a:lnTo>
                      <a:lnTo>
                        <a:pt x="420" y="3753"/>
                      </a:lnTo>
                      <a:lnTo>
                        <a:pt x="381" y="3734"/>
                      </a:lnTo>
                      <a:lnTo>
                        <a:pt x="362" y="3715"/>
                      </a:lnTo>
                      <a:lnTo>
                        <a:pt x="324" y="3696"/>
                      </a:lnTo>
                      <a:lnTo>
                        <a:pt x="305" y="3696"/>
                      </a:lnTo>
                      <a:lnTo>
                        <a:pt x="324" y="3677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68" name="Freeform 21">
                  <a:extLst>
                    <a:ext uri="{FF2B5EF4-FFF2-40B4-BE49-F238E27FC236}">
                      <a16:creationId xmlns:a16="http://schemas.microsoft.com/office/drawing/2014/main" id="{A362BCC4-3E4D-D948-A384-AE5D07B54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39375" y="6027738"/>
                  <a:ext cx="1360488" cy="1758950"/>
                </a:xfrm>
                <a:custGeom>
                  <a:avLst/>
                  <a:gdLst>
                    <a:gd name="T0" fmla="*/ 2147483646 w 7563"/>
                    <a:gd name="T1" fmla="*/ 2147483646 h 9772"/>
                    <a:gd name="T2" fmla="*/ 2147483646 w 7563"/>
                    <a:gd name="T3" fmla="*/ 2147483646 h 9772"/>
                    <a:gd name="T4" fmla="*/ 2147483646 w 7563"/>
                    <a:gd name="T5" fmla="*/ 2147483646 h 9772"/>
                    <a:gd name="T6" fmla="*/ 2147483646 w 7563"/>
                    <a:gd name="T7" fmla="*/ 2147483646 h 9772"/>
                    <a:gd name="T8" fmla="*/ 2147483646 w 7563"/>
                    <a:gd name="T9" fmla="*/ 2147483646 h 9772"/>
                    <a:gd name="T10" fmla="*/ 2147483646 w 7563"/>
                    <a:gd name="T11" fmla="*/ 2147483646 h 9772"/>
                    <a:gd name="T12" fmla="*/ 2147483646 w 7563"/>
                    <a:gd name="T13" fmla="*/ 2147483646 h 9772"/>
                    <a:gd name="T14" fmla="*/ 2147483646 w 7563"/>
                    <a:gd name="T15" fmla="*/ 2147483646 h 9772"/>
                    <a:gd name="T16" fmla="*/ 2147483646 w 7563"/>
                    <a:gd name="T17" fmla="*/ 2147483646 h 9772"/>
                    <a:gd name="T18" fmla="*/ 2147483646 w 7563"/>
                    <a:gd name="T19" fmla="*/ 2147483646 h 9772"/>
                    <a:gd name="T20" fmla="*/ 2147483646 w 7563"/>
                    <a:gd name="T21" fmla="*/ 2147483646 h 9772"/>
                    <a:gd name="T22" fmla="*/ 2147483646 w 7563"/>
                    <a:gd name="T23" fmla="*/ 2147483646 h 9772"/>
                    <a:gd name="T24" fmla="*/ 2147483646 w 7563"/>
                    <a:gd name="T25" fmla="*/ 2147483646 h 9772"/>
                    <a:gd name="T26" fmla="*/ 2147483646 w 7563"/>
                    <a:gd name="T27" fmla="*/ 2147483646 h 9772"/>
                    <a:gd name="T28" fmla="*/ 2147483646 w 7563"/>
                    <a:gd name="T29" fmla="*/ 2147483646 h 9772"/>
                    <a:gd name="T30" fmla="*/ 2147483646 w 7563"/>
                    <a:gd name="T31" fmla="*/ 2147483646 h 9772"/>
                    <a:gd name="T32" fmla="*/ 2147483646 w 7563"/>
                    <a:gd name="T33" fmla="*/ 2147483646 h 9772"/>
                    <a:gd name="T34" fmla="*/ 2147483646 w 7563"/>
                    <a:gd name="T35" fmla="*/ 2147483646 h 9772"/>
                    <a:gd name="T36" fmla="*/ 2147483646 w 7563"/>
                    <a:gd name="T37" fmla="*/ 2147483646 h 9772"/>
                    <a:gd name="T38" fmla="*/ 2147483646 w 7563"/>
                    <a:gd name="T39" fmla="*/ 2147483646 h 9772"/>
                    <a:gd name="T40" fmla="*/ 2147483646 w 7563"/>
                    <a:gd name="T41" fmla="*/ 2147483646 h 9772"/>
                    <a:gd name="T42" fmla="*/ 2147483646 w 7563"/>
                    <a:gd name="T43" fmla="*/ 2147483646 h 9772"/>
                    <a:gd name="T44" fmla="*/ 2147483646 w 7563"/>
                    <a:gd name="T45" fmla="*/ 2147483646 h 9772"/>
                    <a:gd name="T46" fmla="*/ 2147483646 w 7563"/>
                    <a:gd name="T47" fmla="*/ 2147483646 h 9772"/>
                    <a:gd name="T48" fmla="*/ 2147483646 w 7563"/>
                    <a:gd name="T49" fmla="*/ 2147483646 h 9772"/>
                    <a:gd name="T50" fmla="*/ 2147483646 w 7563"/>
                    <a:gd name="T51" fmla="*/ 2147483646 h 9772"/>
                    <a:gd name="T52" fmla="*/ 2147483646 w 7563"/>
                    <a:gd name="T53" fmla="*/ 2147483646 h 9772"/>
                    <a:gd name="T54" fmla="*/ 2147483646 w 7563"/>
                    <a:gd name="T55" fmla="*/ 2147483646 h 9772"/>
                    <a:gd name="T56" fmla="*/ 2147483646 w 7563"/>
                    <a:gd name="T57" fmla="*/ 2147483646 h 9772"/>
                    <a:gd name="T58" fmla="*/ 2147483646 w 7563"/>
                    <a:gd name="T59" fmla="*/ 2147483646 h 9772"/>
                    <a:gd name="T60" fmla="*/ 2147483646 w 7563"/>
                    <a:gd name="T61" fmla="*/ 2147483646 h 9772"/>
                    <a:gd name="T62" fmla="*/ 2147483646 w 7563"/>
                    <a:gd name="T63" fmla="*/ 2147483646 h 9772"/>
                    <a:gd name="T64" fmla="*/ 2147483646 w 7563"/>
                    <a:gd name="T65" fmla="*/ 2147483646 h 9772"/>
                    <a:gd name="T66" fmla="*/ 2147483646 w 7563"/>
                    <a:gd name="T67" fmla="*/ 2147483646 h 9772"/>
                    <a:gd name="T68" fmla="*/ 2147483646 w 7563"/>
                    <a:gd name="T69" fmla="*/ 2147483646 h 9772"/>
                    <a:gd name="T70" fmla="*/ 2147483646 w 7563"/>
                    <a:gd name="T71" fmla="*/ 2147483646 h 9772"/>
                    <a:gd name="T72" fmla="*/ 2147483646 w 7563"/>
                    <a:gd name="T73" fmla="*/ 2147483646 h 9772"/>
                    <a:gd name="T74" fmla="*/ 2147483646 w 7563"/>
                    <a:gd name="T75" fmla="*/ 2147483646 h 9772"/>
                    <a:gd name="T76" fmla="*/ 2147483646 w 7563"/>
                    <a:gd name="T77" fmla="*/ 2147483646 h 9772"/>
                    <a:gd name="T78" fmla="*/ 2147483646 w 7563"/>
                    <a:gd name="T79" fmla="*/ 2147483646 h 9772"/>
                    <a:gd name="T80" fmla="*/ 2147483646 w 7563"/>
                    <a:gd name="T81" fmla="*/ 2147483646 h 9772"/>
                    <a:gd name="T82" fmla="*/ 2147483646 w 7563"/>
                    <a:gd name="T83" fmla="*/ 2147483646 h 9772"/>
                    <a:gd name="T84" fmla="*/ 2147483646 w 7563"/>
                    <a:gd name="T85" fmla="*/ 2147483646 h 9772"/>
                    <a:gd name="T86" fmla="*/ 2147483646 w 7563"/>
                    <a:gd name="T87" fmla="*/ 2147483646 h 9772"/>
                    <a:gd name="T88" fmla="*/ 2147483646 w 7563"/>
                    <a:gd name="T89" fmla="*/ 2147483646 h 9772"/>
                    <a:gd name="T90" fmla="*/ 2147483646 w 7563"/>
                    <a:gd name="T91" fmla="*/ 2147483646 h 9772"/>
                    <a:gd name="T92" fmla="*/ 2147483646 w 7563"/>
                    <a:gd name="T93" fmla="*/ 2147483646 h 9772"/>
                    <a:gd name="T94" fmla="*/ 2147483646 w 7563"/>
                    <a:gd name="T95" fmla="*/ 2147483646 h 9772"/>
                    <a:gd name="T96" fmla="*/ 2147483646 w 7563"/>
                    <a:gd name="T97" fmla="*/ 2147483646 h 9772"/>
                    <a:gd name="T98" fmla="*/ 2147483646 w 7563"/>
                    <a:gd name="T99" fmla="*/ 2147483646 h 9772"/>
                    <a:gd name="T100" fmla="*/ 2147483646 w 7563"/>
                    <a:gd name="T101" fmla="*/ 2147483646 h 9772"/>
                    <a:gd name="T102" fmla="*/ 2147483646 w 7563"/>
                    <a:gd name="T103" fmla="*/ 2147483646 h 9772"/>
                    <a:gd name="T104" fmla="*/ 2147483646 w 7563"/>
                    <a:gd name="T105" fmla="*/ 2147483646 h 9772"/>
                    <a:gd name="T106" fmla="*/ 2147483646 w 7563"/>
                    <a:gd name="T107" fmla="*/ 2147483646 h 9772"/>
                    <a:gd name="T108" fmla="*/ 2147483646 w 7563"/>
                    <a:gd name="T109" fmla="*/ 2147483646 h 9772"/>
                    <a:gd name="T110" fmla="*/ 2147483646 w 7563"/>
                    <a:gd name="T111" fmla="*/ 2147483646 h 9772"/>
                    <a:gd name="T112" fmla="*/ 2147483646 w 7563"/>
                    <a:gd name="T113" fmla="*/ 2147483646 h 9772"/>
                    <a:gd name="T114" fmla="*/ 2147483646 w 7563"/>
                    <a:gd name="T115" fmla="*/ 2147483646 h 9772"/>
                    <a:gd name="T116" fmla="*/ 2147483646 w 7563"/>
                    <a:gd name="T117" fmla="*/ 2147483646 h 9772"/>
                    <a:gd name="T118" fmla="*/ 2147483646 w 7563"/>
                    <a:gd name="T119" fmla="*/ 2147483646 h 9772"/>
                    <a:gd name="T120" fmla="*/ 2147483646 w 7563"/>
                    <a:gd name="T121" fmla="*/ 2147483646 h 9772"/>
                    <a:gd name="T122" fmla="*/ 2147483646 w 7563"/>
                    <a:gd name="T123" fmla="*/ 2147483646 h 9772"/>
                    <a:gd name="T124" fmla="*/ 2147483646 w 7563"/>
                    <a:gd name="T125" fmla="*/ 2147483646 h 977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7563" h="9772">
                      <a:moveTo>
                        <a:pt x="2037" y="762"/>
                      </a:moveTo>
                      <a:lnTo>
                        <a:pt x="2037" y="781"/>
                      </a:lnTo>
                      <a:lnTo>
                        <a:pt x="2095" y="781"/>
                      </a:lnTo>
                      <a:lnTo>
                        <a:pt x="2095" y="800"/>
                      </a:lnTo>
                      <a:lnTo>
                        <a:pt x="2076" y="800"/>
                      </a:lnTo>
                      <a:lnTo>
                        <a:pt x="2057" y="818"/>
                      </a:lnTo>
                      <a:lnTo>
                        <a:pt x="2057" y="838"/>
                      </a:lnTo>
                      <a:lnTo>
                        <a:pt x="1809" y="838"/>
                      </a:lnTo>
                      <a:lnTo>
                        <a:pt x="1790" y="857"/>
                      </a:lnTo>
                      <a:lnTo>
                        <a:pt x="1790" y="876"/>
                      </a:lnTo>
                      <a:lnTo>
                        <a:pt x="1809" y="933"/>
                      </a:lnTo>
                      <a:lnTo>
                        <a:pt x="1790" y="933"/>
                      </a:lnTo>
                      <a:lnTo>
                        <a:pt x="1790" y="952"/>
                      </a:lnTo>
                      <a:lnTo>
                        <a:pt x="1752" y="971"/>
                      </a:lnTo>
                      <a:lnTo>
                        <a:pt x="1733" y="990"/>
                      </a:lnTo>
                      <a:lnTo>
                        <a:pt x="1733" y="1009"/>
                      </a:lnTo>
                      <a:lnTo>
                        <a:pt x="1733" y="1028"/>
                      </a:lnTo>
                      <a:lnTo>
                        <a:pt x="1733" y="1047"/>
                      </a:lnTo>
                      <a:lnTo>
                        <a:pt x="1733" y="1067"/>
                      </a:lnTo>
                      <a:lnTo>
                        <a:pt x="1733" y="1085"/>
                      </a:lnTo>
                      <a:lnTo>
                        <a:pt x="1695" y="1123"/>
                      </a:lnTo>
                      <a:lnTo>
                        <a:pt x="1714" y="1162"/>
                      </a:lnTo>
                      <a:lnTo>
                        <a:pt x="1714" y="1181"/>
                      </a:lnTo>
                      <a:lnTo>
                        <a:pt x="1752" y="1199"/>
                      </a:lnTo>
                      <a:lnTo>
                        <a:pt x="1752" y="1219"/>
                      </a:lnTo>
                      <a:lnTo>
                        <a:pt x="1752" y="1238"/>
                      </a:lnTo>
                      <a:lnTo>
                        <a:pt x="1752" y="1257"/>
                      </a:lnTo>
                      <a:lnTo>
                        <a:pt x="1733" y="1276"/>
                      </a:lnTo>
                      <a:lnTo>
                        <a:pt x="1733" y="1314"/>
                      </a:lnTo>
                      <a:lnTo>
                        <a:pt x="1733" y="1333"/>
                      </a:lnTo>
                      <a:lnTo>
                        <a:pt x="1752" y="1333"/>
                      </a:lnTo>
                      <a:lnTo>
                        <a:pt x="1771" y="1371"/>
                      </a:lnTo>
                      <a:lnTo>
                        <a:pt x="1790" y="1409"/>
                      </a:lnTo>
                      <a:lnTo>
                        <a:pt x="1809" y="1447"/>
                      </a:lnTo>
                      <a:lnTo>
                        <a:pt x="1790" y="1466"/>
                      </a:lnTo>
                      <a:lnTo>
                        <a:pt x="1733" y="1524"/>
                      </a:lnTo>
                      <a:lnTo>
                        <a:pt x="1733" y="1543"/>
                      </a:lnTo>
                      <a:lnTo>
                        <a:pt x="1733" y="1561"/>
                      </a:lnTo>
                      <a:lnTo>
                        <a:pt x="1733" y="1580"/>
                      </a:lnTo>
                      <a:lnTo>
                        <a:pt x="1733" y="1600"/>
                      </a:lnTo>
                      <a:lnTo>
                        <a:pt x="1714" y="1619"/>
                      </a:lnTo>
                      <a:lnTo>
                        <a:pt x="1714" y="1638"/>
                      </a:lnTo>
                      <a:lnTo>
                        <a:pt x="1733" y="1657"/>
                      </a:lnTo>
                      <a:lnTo>
                        <a:pt x="1771" y="1695"/>
                      </a:lnTo>
                      <a:lnTo>
                        <a:pt x="1790" y="1733"/>
                      </a:lnTo>
                      <a:lnTo>
                        <a:pt x="1790" y="1752"/>
                      </a:lnTo>
                      <a:lnTo>
                        <a:pt x="1752" y="1828"/>
                      </a:lnTo>
                      <a:lnTo>
                        <a:pt x="1733" y="1866"/>
                      </a:lnTo>
                      <a:lnTo>
                        <a:pt x="1752" y="1905"/>
                      </a:lnTo>
                      <a:lnTo>
                        <a:pt x="1847" y="2000"/>
                      </a:lnTo>
                      <a:lnTo>
                        <a:pt x="1885" y="2019"/>
                      </a:lnTo>
                      <a:lnTo>
                        <a:pt x="1904" y="2019"/>
                      </a:lnTo>
                      <a:lnTo>
                        <a:pt x="1923" y="2057"/>
                      </a:lnTo>
                      <a:lnTo>
                        <a:pt x="1923" y="2095"/>
                      </a:lnTo>
                      <a:lnTo>
                        <a:pt x="1942" y="2133"/>
                      </a:lnTo>
                      <a:lnTo>
                        <a:pt x="1961" y="2190"/>
                      </a:lnTo>
                      <a:lnTo>
                        <a:pt x="1961" y="2209"/>
                      </a:lnTo>
                      <a:lnTo>
                        <a:pt x="1961" y="2266"/>
                      </a:lnTo>
                      <a:lnTo>
                        <a:pt x="1961" y="2286"/>
                      </a:lnTo>
                      <a:lnTo>
                        <a:pt x="1961" y="2361"/>
                      </a:lnTo>
                      <a:lnTo>
                        <a:pt x="1961" y="2438"/>
                      </a:lnTo>
                      <a:lnTo>
                        <a:pt x="1961" y="2457"/>
                      </a:lnTo>
                      <a:lnTo>
                        <a:pt x="1981" y="2476"/>
                      </a:lnTo>
                      <a:lnTo>
                        <a:pt x="2018" y="2514"/>
                      </a:lnTo>
                      <a:lnTo>
                        <a:pt x="2018" y="2533"/>
                      </a:lnTo>
                      <a:lnTo>
                        <a:pt x="2018" y="2590"/>
                      </a:lnTo>
                      <a:lnTo>
                        <a:pt x="2018" y="2628"/>
                      </a:lnTo>
                      <a:lnTo>
                        <a:pt x="2037" y="2685"/>
                      </a:lnTo>
                      <a:lnTo>
                        <a:pt x="2057" y="2704"/>
                      </a:lnTo>
                      <a:lnTo>
                        <a:pt x="2095" y="2704"/>
                      </a:lnTo>
                      <a:lnTo>
                        <a:pt x="2133" y="2685"/>
                      </a:lnTo>
                      <a:lnTo>
                        <a:pt x="2171" y="2667"/>
                      </a:lnTo>
                      <a:lnTo>
                        <a:pt x="2228" y="2590"/>
                      </a:lnTo>
                      <a:lnTo>
                        <a:pt x="2266" y="2571"/>
                      </a:lnTo>
                      <a:lnTo>
                        <a:pt x="2362" y="2514"/>
                      </a:lnTo>
                      <a:lnTo>
                        <a:pt x="2381" y="2514"/>
                      </a:lnTo>
                      <a:lnTo>
                        <a:pt x="2399" y="2514"/>
                      </a:lnTo>
                      <a:lnTo>
                        <a:pt x="2438" y="2552"/>
                      </a:lnTo>
                      <a:lnTo>
                        <a:pt x="2457" y="2571"/>
                      </a:lnTo>
                      <a:lnTo>
                        <a:pt x="2495" y="2571"/>
                      </a:lnTo>
                      <a:lnTo>
                        <a:pt x="2552" y="2495"/>
                      </a:lnTo>
                      <a:lnTo>
                        <a:pt x="2590" y="2495"/>
                      </a:lnTo>
                      <a:lnTo>
                        <a:pt x="2685" y="2514"/>
                      </a:lnTo>
                      <a:lnTo>
                        <a:pt x="2723" y="2533"/>
                      </a:lnTo>
                      <a:lnTo>
                        <a:pt x="2743" y="2533"/>
                      </a:lnTo>
                      <a:lnTo>
                        <a:pt x="2743" y="2552"/>
                      </a:lnTo>
                      <a:lnTo>
                        <a:pt x="2743" y="2571"/>
                      </a:lnTo>
                      <a:lnTo>
                        <a:pt x="2723" y="2628"/>
                      </a:lnTo>
                      <a:lnTo>
                        <a:pt x="2704" y="2647"/>
                      </a:lnTo>
                      <a:lnTo>
                        <a:pt x="2723" y="2667"/>
                      </a:lnTo>
                      <a:lnTo>
                        <a:pt x="2723" y="2685"/>
                      </a:lnTo>
                      <a:lnTo>
                        <a:pt x="2743" y="2723"/>
                      </a:lnTo>
                      <a:lnTo>
                        <a:pt x="2761" y="2762"/>
                      </a:lnTo>
                      <a:lnTo>
                        <a:pt x="2780" y="2781"/>
                      </a:lnTo>
                      <a:lnTo>
                        <a:pt x="2780" y="2838"/>
                      </a:lnTo>
                      <a:lnTo>
                        <a:pt x="2780" y="2952"/>
                      </a:lnTo>
                      <a:lnTo>
                        <a:pt x="2780" y="3009"/>
                      </a:lnTo>
                      <a:lnTo>
                        <a:pt x="2761" y="3048"/>
                      </a:lnTo>
                      <a:lnTo>
                        <a:pt x="2743" y="3048"/>
                      </a:lnTo>
                      <a:lnTo>
                        <a:pt x="2723" y="3048"/>
                      </a:lnTo>
                      <a:lnTo>
                        <a:pt x="2704" y="3066"/>
                      </a:lnTo>
                      <a:lnTo>
                        <a:pt x="2704" y="3085"/>
                      </a:lnTo>
                      <a:lnTo>
                        <a:pt x="2666" y="3124"/>
                      </a:lnTo>
                      <a:lnTo>
                        <a:pt x="2666" y="3143"/>
                      </a:lnTo>
                      <a:lnTo>
                        <a:pt x="2666" y="3162"/>
                      </a:lnTo>
                      <a:lnTo>
                        <a:pt x="2685" y="3219"/>
                      </a:lnTo>
                      <a:lnTo>
                        <a:pt x="2704" y="3238"/>
                      </a:lnTo>
                      <a:lnTo>
                        <a:pt x="2780" y="3276"/>
                      </a:lnTo>
                      <a:lnTo>
                        <a:pt x="2780" y="3295"/>
                      </a:lnTo>
                      <a:lnTo>
                        <a:pt x="2780" y="3314"/>
                      </a:lnTo>
                      <a:lnTo>
                        <a:pt x="2780" y="3333"/>
                      </a:lnTo>
                      <a:lnTo>
                        <a:pt x="2743" y="3390"/>
                      </a:lnTo>
                      <a:lnTo>
                        <a:pt x="2743" y="3409"/>
                      </a:lnTo>
                      <a:lnTo>
                        <a:pt x="2743" y="3447"/>
                      </a:lnTo>
                      <a:lnTo>
                        <a:pt x="2743" y="3505"/>
                      </a:lnTo>
                      <a:lnTo>
                        <a:pt x="2723" y="3542"/>
                      </a:lnTo>
                      <a:lnTo>
                        <a:pt x="2723" y="3561"/>
                      </a:lnTo>
                      <a:lnTo>
                        <a:pt x="2704" y="3561"/>
                      </a:lnTo>
                      <a:lnTo>
                        <a:pt x="2704" y="3581"/>
                      </a:lnTo>
                      <a:lnTo>
                        <a:pt x="2704" y="3600"/>
                      </a:lnTo>
                      <a:lnTo>
                        <a:pt x="2704" y="3619"/>
                      </a:lnTo>
                      <a:lnTo>
                        <a:pt x="2647" y="3695"/>
                      </a:lnTo>
                      <a:lnTo>
                        <a:pt x="2628" y="3733"/>
                      </a:lnTo>
                      <a:lnTo>
                        <a:pt x="2647" y="3752"/>
                      </a:lnTo>
                      <a:lnTo>
                        <a:pt x="2666" y="3771"/>
                      </a:lnTo>
                      <a:lnTo>
                        <a:pt x="2685" y="3752"/>
                      </a:lnTo>
                      <a:lnTo>
                        <a:pt x="2704" y="3771"/>
                      </a:lnTo>
                      <a:lnTo>
                        <a:pt x="2723" y="3790"/>
                      </a:lnTo>
                      <a:lnTo>
                        <a:pt x="2743" y="3809"/>
                      </a:lnTo>
                      <a:lnTo>
                        <a:pt x="2743" y="3886"/>
                      </a:lnTo>
                      <a:lnTo>
                        <a:pt x="2761" y="3905"/>
                      </a:lnTo>
                      <a:lnTo>
                        <a:pt x="2761" y="3923"/>
                      </a:lnTo>
                      <a:lnTo>
                        <a:pt x="2838" y="3942"/>
                      </a:lnTo>
                      <a:lnTo>
                        <a:pt x="2875" y="3981"/>
                      </a:lnTo>
                      <a:lnTo>
                        <a:pt x="2933" y="4019"/>
                      </a:lnTo>
                      <a:lnTo>
                        <a:pt x="2990" y="4095"/>
                      </a:lnTo>
                      <a:lnTo>
                        <a:pt x="3009" y="4114"/>
                      </a:lnTo>
                      <a:lnTo>
                        <a:pt x="3028" y="4152"/>
                      </a:lnTo>
                      <a:lnTo>
                        <a:pt x="3047" y="4171"/>
                      </a:lnTo>
                      <a:lnTo>
                        <a:pt x="3028" y="4228"/>
                      </a:lnTo>
                      <a:lnTo>
                        <a:pt x="3028" y="4285"/>
                      </a:lnTo>
                      <a:lnTo>
                        <a:pt x="3066" y="4304"/>
                      </a:lnTo>
                      <a:lnTo>
                        <a:pt x="3124" y="4304"/>
                      </a:lnTo>
                      <a:lnTo>
                        <a:pt x="3314" y="4304"/>
                      </a:lnTo>
                      <a:lnTo>
                        <a:pt x="3505" y="4304"/>
                      </a:lnTo>
                      <a:lnTo>
                        <a:pt x="3676" y="4304"/>
                      </a:lnTo>
                      <a:lnTo>
                        <a:pt x="3866" y="4323"/>
                      </a:lnTo>
                      <a:lnTo>
                        <a:pt x="4057" y="4323"/>
                      </a:lnTo>
                      <a:lnTo>
                        <a:pt x="4247" y="4323"/>
                      </a:lnTo>
                      <a:lnTo>
                        <a:pt x="4419" y="4323"/>
                      </a:lnTo>
                      <a:lnTo>
                        <a:pt x="4609" y="4323"/>
                      </a:lnTo>
                      <a:lnTo>
                        <a:pt x="4666" y="4323"/>
                      </a:lnTo>
                      <a:lnTo>
                        <a:pt x="4780" y="4362"/>
                      </a:lnTo>
                      <a:lnTo>
                        <a:pt x="4914" y="4438"/>
                      </a:lnTo>
                      <a:lnTo>
                        <a:pt x="5066" y="4495"/>
                      </a:lnTo>
                      <a:lnTo>
                        <a:pt x="5276" y="4495"/>
                      </a:lnTo>
                      <a:lnTo>
                        <a:pt x="5447" y="4552"/>
                      </a:lnTo>
                      <a:lnTo>
                        <a:pt x="5562" y="4628"/>
                      </a:lnTo>
                      <a:lnTo>
                        <a:pt x="5600" y="4648"/>
                      </a:lnTo>
                      <a:lnTo>
                        <a:pt x="5771" y="4666"/>
                      </a:lnTo>
                      <a:lnTo>
                        <a:pt x="5809" y="4685"/>
                      </a:lnTo>
                      <a:lnTo>
                        <a:pt x="5809" y="4704"/>
                      </a:lnTo>
                      <a:lnTo>
                        <a:pt x="5885" y="4704"/>
                      </a:lnTo>
                      <a:lnTo>
                        <a:pt x="5904" y="4724"/>
                      </a:lnTo>
                      <a:lnTo>
                        <a:pt x="5904" y="4780"/>
                      </a:lnTo>
                      <a:lnTo>
                        <a:pt x="5885" y="4762"/>
                      </a:lnTo>
                      <a:lnTo>
                        <a:pt x="5809" y="4780"/>
                      </a:lnTo>
                      <a:lnTo>
                        <a:pt x="5695" y="4724"/>
                      </a:lnTo>
                      <a:lnTo>
                        <a:pt x="5638" y="4743"/>
                      </a:lnTo>
                      <a:lnTo>
                        <a:pt x="5600" y="4724"/>
                      </a:lnTo>
                      <a:lnTo>
                        <a:pt x="5542" y="4724"/>
                      </a:lnTo>
                      <a:lnTo>
                        <a:pt x="5504" y="4704"/>
                      </a:lnTo>
                      <a:lnTo>
                        <a:pt x="5486" y="4704"/>
                      </a:lnTo>
                      <a:lnTo>
                        <a:pt x="5447" y="4666"/>
                      </a:lnTo>
                      <a:lnTo>
                        <a:pt x="5390" y="4609"/>
                      </a:lnTo>
                      <a:lnTo>
                        <a:pt x="5352" y="4590"/>
                      </a:lnTo>
                      <a:lnTo>
                        <a:pt x="5295" y="4590"/>
                      </a:lnTo>
                      <a:lnTo>
                        <a:pt x="5257" y="4590"/>
                      </a:lnTo>
                      <a:lnTo>
                        <a:pt x="5181" y="4648"/>
                      </a:lnTo>
                      <a:lnTo>
                        <a:pt x="5123" y="4648"/>
                      </a:lnTo>
                      <a:lnTo>
                        <a:pt x="5085" y="4648"/>
                      </a:lnTo>
                      <a:lnTo>
                        <a:pt x="5085" y="4666"/>
                      </a:lnTo>
                      <a:lnTo>
                        <a:pt x="5066" y="4685"/>
                      </a:lnTo>
                      <a:lnTo>
                        <a:pt x="5066" y="4704"/>
                      </a:lnTo>
                      <a:lnTo>
                        <a:pt x="5047" y="4800"/>
                      </a:lnTo>
                      <a:lnTo>
                        <a:pt x="5047" y="4838"/>
                      </a:lnTo>
                      <a:lnTo>
                        <a:pt x="5028" y="4838"/>
                      </a:lnTo>
                      <a:lnTo>
                        <a:pt x="5009" y="4857"/>
                      </a:lnTo>
                      <a:lnTo>
                        <a:pt x="5009" y="4876"/>
                      </a:lnTo>
                      <a:lnTo>
                        <a:pt x="4990" y="4895"/>
                      </a:lnTo>
                      <a:lnTo>
                        <a:pt x="4990" y="4933"/>
                      </a:lnTo>
                      <a:lnTo>
                        <a:pt x="4990" y="4952"/>
                      </a:lnTo>
                      <a:lnTo>
                        <a:pt x="4952" y="4971"/>
                      </a:lnTo>
                      <a:lnTo>
                        <a:pt x="4933" y="4990"/>
                      </a:lnTo>
                      <a:lnTo>
                        <a:pt x="4914" y="5009"/>
                      </a:lnTo>
                      <a:lnTo>
                        <a:pt x="4895" y="5029"/>
                      </a:lnTo>
                      <a:lnTo>
                        <a:pt x="4876" y="5029"/>
                      </a:lnTo>
                      <a:lnTo>
                        <a:pt x="4819" y="5009"/>
                      </a:lnTo>
                      <a:lnTo>
                        <a:pt x="4780" y="4990"/>
                      </a:lnTo>
                      <a:lnTo>
                        <a:pt x="4780" y="4971"/>
                      </a:lnTo>
                      <a:lnTo>
                        <a:pt x="4761" y="4971"/>
                      </a:lnTo>
                      <a:lnTo>
                        <a:pt x="4743" y="4990"/>
                      </a:lnTo>
                      <a:lnTo>
                        <a:pt x="4704" y="5009"/>
                      </a:lnTo>
                      <a:lnTo>
                        <a:pt x="4685" y="5029"/>
                      </a:lnTo>
                      <a:lnTo>
                        <a:pt x="4571" y="5085"/>
                      </a:lnTo>
                      <a:lnTo>
                        <a:pt x="4514" y="5105"/>
                      </a:lnTo>
                      <a:lnTo>
                        <a:pt x="4495" y="5124"/>
                      </a:lnTo>
                      <a:lnTo>
                        <a:pt x="4476" y="5143"/>
                      </a:lnTo>
                      <a:lnTo>
                        <a:pt x="4457" y="5181"/>
                      </a:lnTo>
                      <a:lnTo>
                        <a:pt x="4438" y="5181"/>
                      </a:lnTo>
                      <a:lnTo>
                        <a:pt x="4419" y="5181"/>
                      </a:lnTo>
                      <a:lnTo>
                        <a:pt x="4399" y="5161"/>
                      </a:lnTo>
                      <a:lnTo>
                        <a:pt x="4380" y="5181"/>
                      </a:lnTo>
                      <a:lnTo>
                        <a:pt x="4362" y="5181"/>
                      </a:lnTo>
                      <a:lnTo>
                        <a:pt x="4362" y="5200"/>
                      </a:lnTo>
                      <a:lnTo>
                        <a:pt x="4343" y="5200"/>
                      </a:lnTo>
                      <a:lnTo>
                        <a:pt x="4323" y="5219"/>
                      </a:lnTo>
                      <a:lnTo>
                        <a:pt x="4209" y="5295"/>
                      </a:lnTo>
                      <a:lnTo>
                        <a:pt x="4190" y="5295"/>
                      </a:lnTo>
                      <a:lnTo>
                        <a:pt x="4190" y="5257"/>
                      </a:lnTo>
                      <a:lnTo>
                        <a:pt x="4209" y="5238"/>
                      </a:lnTo>
                      <a:lnTo>
                        <a:pt x="4228" y="5219"/>
                      </a:lnTo>
                      <a:lnTo>
                        <a:pt x="4228" y="5200"/>
                      </a:lnTo>
                      <a:lnTo>
                        <a:pt x="4209" y="5200"/>
                      </a:lnTo>
                      <a:lnTo>
                        <a:pt x="4190" y="5219"/>
                      </a:lnTo>
                      <a:lnTo>
                        <a:pt x="4171" y="5219"/>
                      </a:lnTo>
                      <a:lnTo>
                        <a:pt x="4152" y="5219"/>
                      </a:lnTo>
                      <a:lnTo>
                        <a:pt x="4152" y="5238"/>
                      </a:lnTo>
                      <a:lnTo>
                        <a:pt x="4171" y="5257"/>
                      </a:lnTo>
                      <a:lnTo>
                        <a:pt x="4152" y="5276"/>
                      </a:lnTo>
                      <a:lnTo>
                        <a:pt x="4133" y="5257"/>
                      </a:lnTo>
                      <a:lnTo>
                        <a:pt x="4114" y="5276"/>
                      </a:lnTo>
                      <a:lnTo>
                        <a:pt x="4095" y="5276"/>
                      </a:lnTo>
                      <a:lnTo>
                        <a:pt x="4076" y="5295"/>
                      </a:lnTo>
                      <a:lnTo>
                        <a:pt x="4057" y="5314"/>
                      </a:lnTo>
                      <a:lnTo>
                        <a:pt x="4057" y="5295"/>
                      </a:lnTo>
                      <a:lnTo>
                        <a:pt x="4038" y="5257"/>
                      </a:lnTo>
                      <a:lnTo>
                        <a:pt x="4018" y="5276"/>
                      </a:lnTo>
                      <a:lnTo>
                        <a:pt x="3981" y="5295"/>
                      </a:lnTo>
                      <a:lnTo>
                        <a:pt x="3962" y="5295"/>
                      </a:lnTo>
                      <a:lnTo>
                        <a:pt x="3942" y="5276"/>
                      </a:lnTo>
                      <a:lnTo>
                        <a:pt x="3923" y="5276"/>
                      </a:lnTo>
                      <a:lnTo>
                        <a:pt x="3942" y="5295"/>
                      </a:lnTo>
                      <a:lnTo>
                        <a:pt x="3942" y="5314"/>
                      </a:lnTo>
                      <a:lnTo>
                        <a:pt x="3981" y="5314"/>
                      </a:lnTo>
                      <a:lnTo>
                        <a:pt x="3981" y="5333"/>
                      </a:lnTo>
                      <a:lnTo>
                        <a:pt x="3981" y="5352"/>
                      </a:lnTo>
                      <a:lnTo>
                        <a:pt x="3999" y="5352"/>
                      </a:lnTo>
                      <a:lnTo>
                        <a:pt x="4018" y="5371"/>
                      </a:lnTo>
                      <a:lnTo>
                        <a:pt x="4038" y="5371"/>
                      </a:lnTo>
                      <a:lnTo>
                        <a:pt x="4018" y="5390"/>
                      </a:lnTo>
                      <a:lnTo>
                        <a:pt x="3981" y="5409"/>
                      </a:lnTo>
                      <a:lnTo>
                        <a:pt x="3962" y="5428"/>
                      </a:lnTo>
                      <a:lnTo>
                        <a:pt x="3962" y="5447"/>
                      </a:lnTo>
                      <a:lnTo>
                        <a:pt x="3962" y="5486"/>
                      </a:lnTo>
                      <a:lnTo>
                        <a:pt x="3942" y="5486"/>
                      </a:lnTo>
                      <a:lnTo>
                        <a:pt x="3942" y="5523"/>
                      </a:lnTo>
                      <a:lnTo>
                        <a:pt x="3923" y="5523"/>
                      </a:lnTo>
                      <a:lnTo>
                        <a:pt x="3904" y="5542"/>
                      </a:lnTo>
                      <a:lnTo>
                        <a:pt x="3923" y="5542"/>
                      </a:lnTo>
                      <a:lnTo>
                        <a:pt x="3942" y="5562"/>
                      </a:lnTo>
                      <a:lnTo>
                        <a:pt x="3981" y="5562"/>
                      </a:lnTo>
                      <a:lnTo>
                        <a:pt x="3981" y="5581"/>
                      </a:lnTo>
                      <a:lnTo>
                        <a:pt x="3981" y="5619"/>
                      </a:lnTo>
                      <a:lnTo>
                        <a:pt x="3981" y="5638"/>
                      </a:lnTo>
                      <a:lnTo>
                        <a:pt x="3962" y="5657"/>
                      </a:lnTo>
                      <a:lnTo>
                        <a:pt x="3923" y="5733"/>
                      </a:lnTo>
                      <a:lnTo>
                        <a:pt x="3923" y="5752"/>
                      </a:lnTo>
                      <a:lnTo>
                        <a:pt x="3923" y="5790"/>
                      </a:lnTo>
                      <a:lnTo>
                        <a:pt x="3904" y="5809"/>
                      </a:lnTo>
                      <a:lnTo>
                        <a:pt x="3866" y="5904"/>
                      </a:lnTo>
                      <a:lnTo>
                        <a:pt x="3866" y="5923"/>
                      </a:lnTo>
                      <a:lnTo>
                        <a:pt x="3847" y="5962"/>
                      </a:lnTo>
                      <a:lnTo>
                        <a:pt x="3847" y="6076"/>
                      </a:lnTo>
                      <a:lnTo>
                        <a:pt x="3847" y="6114"/>
                      </a:lnTo>
                      <a:lnTo>
                        <a:pt x="3828" y="6152"/>
                      </a:lnTo>
                      <a:lnTo>
                        <a:pt x="3828" y="6190"/>
                      </a:lnTo>
                      <a:lnTo>
                        <a:pt x="3828" y="6209"/>
                      </a:lnTo>
                      <a:lnTo>
                        <a:pt x="3828" y="6248"/>
                      </a:lnTo>
                      <a:lnTo>
                        <a:pt x="3828" y="6304"/>
                      </a:lnTo>
                      <a:lnTo>
                        <a:pt x="3866" y="6419"/>
                      </a:lnTo>
                      <a:lnTo>
                        <a:pt x="3866" y="6476"/>
                      </a:lnTo>
                      <a:lnTo>
                        <a:pt x="3866" y="6495"/>
                      </a:lnTo>
                      <a:lnTo>
                        <a:pt x="3866" y="6533"/>
                      </a:lnTo>
                      <a:lnTo>
                        <a:pt x="3847" y="6571"/>
                      </a:lnTo>
                      <a:lnTo>
                        <a:pt x="3828" y="6590"/>
                      </a:lnTo>
                      <a:lnTo>
                        <a:pt x="3828" y="6629"/>
                      </a:lnTo>
                      <a:lnTo>
                        <a:pt x="3847" y="6666"/>
                      </a:lnTo>
                      <a:lnTo>
                        <a:pt x="3847" y="6705"/>
                      </a:lnTo>
                      <a:lnTo>
                        <a:pt x="3828" y="6743"/>
                      </a:lnTo>
                      <a:lnTo>
                        <a:pt x="3790" y="6781"/>
                      </a:lnTo>
                      <a:lnTo>
                        <a:pt x="3637" y="6857"/>
                      </a:lnTo>
                      <a:lnTo>
                        <a:pt x="3581" y="6876"/>
                      </a:lnTo>
                      <a:lnTo>
                        <a:pt x="3542" y="6876"/>
                      </a:lnTo>
                      <a:lnTo>
                        <a:pt x="3466" y="6819"/>
                      </a:lnTo>
                      <a:lnTo>
                        <a:pt x="3428" y="6800"/>
                      </a:lnTo>
                      <a:lnTo>
                        <a:pt x="3295" y="6800"/>
                      </a:lnTo>
                      <a:lnTo>
                        <a:pt x="3219" y="6761"/>
                      </a:lnTo>
                      <a:lnTo>
                        <a:pt x="3219" y="6743"/>
                      </a:lnTo>
                      <a:lnTo>
                        <a:pt x="3200" y="6743"/>
                      </a:lnTo>
                      <a:lnTo>
                        <a:pt x="3200" y="6724"/>
                      </a:lnTo>
                      <a:lnTo>
                        <a:pt x="3142" y="6705"/>
                      </a:lnTo>
                      <a:lnTo>
                        <a:pt x="3124" y="6685"/>
                      </a:lnTo>
                      <a:lnTo>
                        <a:pt x="3104" y="6666"/>
                      </a:lnTo>
                      <a:lnTo>
                        <a:pt x="3104" y="6609"/>
                      </a:lnTo>
                      <a:lnTo>
                        <a:pt x="3085" y="6609"/>
                      </a:lnTo>
                      <a:lnTo>
                        <a:pt x="3085" y="6629"/>
                      </a:lnTo>
                      <a:lnTo>
                        <a:pt x="3066" y="6647"/>
                      </a:lnTo>
                      <a:lnTo>
                        <a:pt x="3047" y="6666"/>
                      </a:lnTo>
                      <a:lnTo>
                        <a:pt x="3028" y="6629"/>
                      </a:lnTo>
                      <a:lnTo>
                        <a:pt x="3009" y="6629"/>
                      </a:lnTo>
                      <a:lnTo>
                        <a:pt x="3009" y="6590"/>
                      </a:lnTo>
                      <a:lnTo>
                        <a:pt x="2990" y="6590"/>
                      </a:lnTo>
                      <a:lnTo>
                        <a:pt x="2990" y="6609"/>
                      </a:lnTo>
                      <a:lnTo>
                        <a:pt x="2971" y="6609"/>
                      </a:lnTo>
                      <a:lnTo>
                        <a:pt x="2971" y="6629"/>
                      </a:lnTo>
                      <a:lnTo>
                        <a:pt x="2952" y="6629"/>
                      </a:lnTo>
                      <a:lnTo>
                        <a:pt x="2933" y="6609"/>
                      </a:lnTo>
                      <a:lnTo>
                        <a:pt x="2914" y="6609"/>
                      </a:lnTo>
                      <a:lnTo>
                        <a:pt x="2838" y="6514"/>
                      </a:lnTo>
                      <a:lnTo>
                        <a:pt x="2819" y="6495"/>
                      </a:lnTo>
                      <a:lnTo>
                        <a:pt x="2799" y="6476"/>
                      </a:lnTo>
                      <a:lnTo>
                        <a:pt x="2761" y="6457"/>
                      </a:lnTo>
                      <a:lnTo>
                        <a:pt x="2761" y="6438"/>
                      </a:lnTo>
                      <a:lnTo>
                        <a:pt x="2761" y="6419"/>
                      </a:lnTo>
                      <a:lnTo>
                        <a:pt x="2743" y="6400"/>
                      </a:lnTo>
                      <a:lnTo>
                        <a:pt x="2723" y="6400"/>
                      </a:lnTo>
                      <a:lnTo>
                        <a:pt x="2723" y="6380"/>
                      </a:lnTo>
                      <a:lnTo>
                        <a:pt x="2685" y="6324"/>
                      </a:lnTo>
                      <a:lnTo>
                        <a:pt x="2666" y="6324"/>
                      </a:lnTo>
                      <a:lnTo>
                        <a:pt x="2666" y="6285"/>
                      </a:lnTo>
                      <a:lnTo>
                        <a:pt x="2628" y="6248"/>
                      </a:lnTo>
                      <a:lnTo>
                        <a:pt x="2628" y="6228"/>
                      </a:lnTo>
                      <a:lnTo>
                        <a:pt x="2628" y="6190"/>
                      </a:lnTo>
                      <a:lnTo>
                        <a:pt x="2647" y="6171"/>
                      </a:lnTo>
                      <a:lnTo>
                        <a:pt x="2666" y="6152"/>
                      </a:lnTo>
                      <a:lnTo>
                        <a:pt x="2666" y="6133"/>
                      </a:lnTo>
                      <a:lnTo>
                        <a:pt x="2647" y="6114"/>
                      </a:lnTo>
                      <a:lnTo>
                        <a:pt x="2647" y="6095"/>
                      </a:lnTo>
                      <a:lnTo>
                        <a:pt x="2666" y="6095"/>
                      </a:lnTo>
                      <a:lnTo>
                        <a:pt x="2685" y="6076"/>
                      </a:lnTo>
                      <a:lnTo>
                        <a:pt x="2743" y="6000"/>
                      </a:lnTo>
                      <a:lnTo>
                        <a:pt x="2761" y="6000"/>
                      </a:lnTo>
                      <a:lnTo>
                        <a:pt x="2875" y="6019"/>
                      </a:lnTo>
                      <a:lnTo>
                        <a:pt x="2895" y="6019"/>
                      </a:lnTo>
                      <a:lnTo>
                        <a:pt x="2914" y="6019"/>
                      </a:lnTo>
                      <a:lnTo>
                        <a:pt x="2914" y="6038"/>
                      </a:lnTo>
                      <a:lnTo>
                        <a:pt x="2933" y="6114"/>
                      </a:lnTo>
                      <a:lnTo>
                        <a:pt x="2933" y="6133"/>
                      </a:lnTo>
                      <a:lnTo>
                        <a:pt x="2933" y="6171"/>
                      </a:lnTo>
                      <a:lnTo>
                        <a:pt x="2933" y="6190"/>
                      </a:lnTo>
                      <a:lnTo>
                        <a:pt x="2914" y="6190"/>
                      </a:lnTo>
                      <a:lnTo>
                        <a:pt x="2895" y="6171"/>
                      </a:lnTo>
                      <a:lnTo>
                        <a:pt x="2875" y="6171"/>
                      </a:lnTo>
                      <a:lnTo>
                        <a:pt x="2875" y="6209"/>
                      </a:lnTo>
                      <a:lnTo>
                        <a:pt x="2857" y="6228"/>
                      </a:lnTo>
                      <a:lnTo>
                        <a:pt x="2819" y="6248"/>
                      </a:lnTo>
                      <a:lnTo>
                        <a:pt x="2799" y="6266"/>
                      </a:lnTo>
                      <a:lnTo>
                        <a:pt x="2819" y="6266"/>
                      </a:lnTo>
                      <a:lnTo>
                        <a:pt x="2857" y="6266"/>
                      </a:lnTo>
                      <a:lnTo>
                        <a:pt x="2875" y="6248"/>
                      </a:lnTo>
                      <a:lnTo>
                        <a:pt x="2914" y="6248"/>
                      </a:lnTo>
                      <a:lnTo>
                        <a:pt x="2933" y="6228"/>
                      </a:lnTo>
                      <a:lnTo>
                        <a:pt x="2952" y="6209"/>
                      </a:lnTo>
                      <a:lnTo>
                        <a:pt x="2952" y="6190"/>
                      </a:lnTo>
                      <a:lnTo>
                        <a:pt x="2971" y="6190"/>
                      </a:lnTo>
                      <a:lnTo>
                        <a:pt x="2971" y="6209"/>
                      </a:lnTo>
                      <a:lnTo>
                        <a:pt x="2990" y="6209"/>
                      </a:lnTo>
                      <a:lnTo>
                        <a:pt x="2990" y="6133"/>
                      </a:lnTo>
                      <a:lnTo>
                        <a:pt x="2990" y="6076"/>
                      </a:lnTo>
                      <a:lnTo>
                        <a:pt x="2990" y="6000"/>
                      </a:lnTo>
                      <a:lnTo>
                        <a:pt x="3009" y="5962"/>
                      </a:lnTo>
                      <a:lnTo>
                        <a:pt x="3028" y="5962"/>
                      </a:lnTo>
                      <a:lnTo>
                        <a:pt x="3047" y="5981"/>
                      </a:lnTo>
                      <a:lnTo>
                        <a:pt x="3066" y="5981"/>
                      </a:lnTo>
                      <a:lnTo>
                        <a:pt x="3085" y="5962"/>
                      </a:lnTo>
                      <a:lnTo>
                        <a:pt x="3104" y="5962"/>
                      </a:lnTo>
                      <a:lnTo>
                        <a:pt x="3124" y="5962"/>
                      </a:lnTo>
                      <a:lnTo>
                        <a:pt x="3124" y="5981"/>
                      </a:lnTo>
                      <a:lnTo>
                        <a:pt x="3142" y="6000"/>
                      </a:lnTo>
                      <a:lnTo>
                        <a:pt x="3142" y="6133"/>
                      </a:lnTo>
                      <a:lnTo>
                        <a:pt x="3142" y="6152"/>
                      </a:lnTo>
                      <a:lnTo>
                        <a:pt x="3161" y="6190"/>
                      </a:lnTo>
                      <a:lnTo>
                        <a:pt x="3161" y="6209"/>
                      </a:lnTo>
                      <a:lnTo>
                        <a:pt x="3180" y="6228"/>
                      </a:lnTo>
                      <a:lnTo>
                        <a:pt x="3161" y="6266"/>
                      </a:lnTo>
                      <a:lnTo>
                        <a:pt x="3161" y="6285"/>
                      </a:lnTo>
                      <a:lnTo>
                        <a:pt x="3142" y="6304"/>
                      </a:lnTo>
                      <a:lnTo>
                        <a:pt x="3124" y="6324"/>
                      </a:lnTo>
                      <a:lnTo>
                        <a:pt x="3104" y="6324"/>
                      </a:lnTo>
                      <a:lnTo>
                        <a:pt x="3085" y="6343"/>
                      </a:lnTo>
                      <a:lnTo>
                        <a:pt x="3028" y="6362"/>
                      </a:lnTo>
                      <a:lnTo>
                        <a:pt x="3009" y="6380"/>
                      </a:lnTo>
                      <a:lnTo>
                        <a:pt x="2990" y="6380"/>
                      </a:lnTo>
                      <a:lnTo>
                        <a:pt x="2990" y="6400"/>
                      </a:lnTo>
                      <a:lnTo>
                        <a:pt x="2990" y="6419"/>
                      </a:lnTo>
                      <a:lnTo>
                        <a:pt x="2990" y="6438"/>
                      </a:lnTo>
                      <a:lnTo>
                        <a:pt x="3009" y="6438"/>
                      </a:lnTo>
                      <a:lnTo>
                        <a:pt x="3028" y="6438"/>
                      </a:lnTo>
                      <a:lnTo>
                        <a:pt x="3066" y="6400"/>
                      </a:lnTo>
                      <a:lnTo>
                        <a:pt x="3085" y="6380"/>
                      </a:lnTo>
                      <a:lnTo>
                        <a:pt x="3124" y="6380"/>
                      </a:lnTo>
                      <a:lnTo>
                        <a:pt x="3142" y="6380"/>
                      </a:lnTo>
                      <a:lnTo>
                        <a:pt x="3161" y="6362"/>
                      </a:lnTo>
                      <a:lnTo>
                        <a:pt x="3200" y="6304"/>
                      </a:lnTo>
                      <a:lnTo>
                        <a:pt x="3200" y="6285"/>
                      </a:lnTo>
                      <a:lnTo>
                        <a:pt x="3200" y="6248"/>
                      </a:lnTo>
                      <a:lnTo>
                        <a:pt x="3180" y="6248"/>
                      </a:lnTo>
                      <a:lnTo>
                        <a:pt x="3200" y="6209"/>
                      </a:lnTo>
                      <a:lnTo>
                        <a:pt x="3200" y="6190"/>
                      </a:lnTo>
                      <a:lnTo>
                        <a:pt x="3180" y="6171"/>
                      </a:lnTo>
                      <a:lnTo>
                        <a:pt x="3180" y="6133"/>
                      </a:lnTo>
                      <a:lnTo>
                        <a:pt x="3180" y="6095"/>
                      </a:lnTo>
                      <a:lnTo>
                        <a:pt x="3219" y="5962"/>
                      </a:lnTo>
                      <a:lnTo>
                        <a:pt x="3256" y="5943"/>
                      </a:lnTo>
                      <a:lnTo>
                        <a:pt x="3276" y="5943"/>
                      </a:lnTo>
                      <a:lnTo>
                        <a:pt x="3295" y="5943"/>
                      </a:lnTo>
                      <a:lnTo>
                        <a:pt x="3314" y="5923"/>
                      </a:lnTo>
                      <a:lnTo>
                        <a:pt x="3333" y="5886"/>
                      </a:lnTo>
                      <a:lnTo>
                        <a:pt x="3352" y="5886"/>
                      </a:lnTo>
                      <a:lnTo>
                        <a:pt x="3371" y="5886"/>
                      </a:lnTo>
                      <a:lnTo>
                        <a:pt x="3428" y="5847"/>
                      </a:lnTo>
                      <a:lnTo>
                        <a:pt x="3466" y="5847"/>
                      </a:lnTo>
                      <a:lnTo>
                        <a:pt x="3485" y="5847"/>
                      </a:lnTo>
                      <a:lnTo>
                        <a:pt x="3505" y="5828"/>
                      </a:lnTo>
                      <a:lnTo>
                        <a:pt x="3523" y="5828"/>
                      </a:lnTo>
                      <a:lnTo>
                        <a:pt x="3542" y="5809"/>
                      </a:lnTo>
                      <a:lnTo>
                        <a:pt x="3561" y="5790"/>
                      </a:lnTo>
                      <a:lnTo>
                        <a:pt x="3561" y="5771"/>
                      </a:lnTo>
                      <a:lnTo>
                        <a:pt x="3581" y="5733"/>
                      </a:lnTo>
                      <a:lnTo>
                        <a:pt x="3581" y="5714"/>
                      </a:lnTo>
                      <a:lnTo>
                        <a:pt x="3600" y="5695"/>
                      </a:lnTo>
                      <a:lnTo>
                        <a:pt x="3619" y="5657"/>
                      </a:lnTo>
                      <a:lnTo>
                        <a:pt x="3619" y="5638"/>
                      </a:lnTo>
                      <a:lnTo>
                        <a:pt x="3619" y="5600"/>
                      </a:lnTo>
                      <a:lnTo>
                        <a:pt x="3657" y="5562"/>
                      </a:lnTo>
                      <a:lnTo>
                        <a:pt x="3676" y="5562"/>
                      </a:lnTo>
                      <a:lnTo>
                        <a:pt x="3714" y="5562"/>
                      </a:lnTo>
                      <a:lnTo>
                        <a:pt x="3714" y="5505"/>
                      </a:lnTo>
                      <a:lnTo>
                        <a:pt x="3695" y="5447"/>
                      </a:lnTo>
                      <a:lnTo>
                        <a:pt x="3676" y="5409"/>
                      </a:lnTo>
                      <a:lnTo>
                        <a:pt x="3637" y="5409"/>
                      </a:lnTo>
                      <a:lnTo>
                        <a:pt x="3619" y="5371"/>
                      </a:lnTo>
                      <a:lnTo>
                        <a:pt x="3561" y="5390"/>
                      </a:lnTo>
                      <a:lnTo>
                        <a:pt x="3523" y="5409"/>
                      </a:lnTo>
                      <a:lnTo>
                        <a:pt x="3523" y="5371"/>
                      </a:lnTo>
                      <a:lnTo>
                        <a:pt x="3505" y="5352"/>
                      </a:lnTo>
                      <a:lnTo>
                        <a:pt x="3485" y="5295"/>
                      </a:lnTo>
                      <a:lnTo>
                        <a:pt x="3485" y="5333"/>
                      </a:lnTo>
                      <a:lnTo>
                        <a:pt x="3485" y="5352"/>
                      </a:lnTo>
                      <a:lnTo>
                        <a:pt x="3485" y="5371"/>
                      </a:lnTo>
                      <a:lnTo>
                        <a:pt x="3485" y="5428"/>
                      </a:lnTo>
                      <a:lnTo>
                        <a:pt x="3466" y="5447"/>
                      </a:lnTo>
                      <a:lnTo>
                        <a:pt x="3447" y="5428"/>
                      </a:lnTo>
                      <a:lnTo>
                        <a:pt x="3428" y="5428"/>
                      </a:lnTo>
                      <a:lnTo>
                        <a:pt x="3409" y="5428"/>
                      </a:lnTo>
                      <a:lnTo>
                        <a:pt x="3409" y="5447"/>
                      </a:lnTo>
                      <a:lnTo>
                        <a:pt x="3390" y="5447"/>
                      </a:lnTo>
                      <a:lnTo>
                        <a:pt x="3390" y="5486"/>
                      </a:lnTo>
                      <a:lnTo>
                        <a:pt x="3352" y="5505"/>
                      </a:lnTo>
                      <a:lnTo>
                        <a:pt x="3314" y="5523"/>
                      </a:lnTo>
                      <a:lnTo>
                        <a:pt x="3295" y="5542"/>
                      </a:lnTo>
                      <a:lnTo>
                        <a:pt x="3276" y="5542"/>
                      </a:lnTo>
                      <a:lnTo>
                        <a:pt x="3238" y="5581"/>
                      </a:lnTo>
                      <a:lnTo>
                        <a:pt x="3219" y="5581"/>
                      </a:lnTo>
                      <a:lnTo>
                        <a:pt x="3180" y="5619"/>
                      </a:lnTo>
                      <a:lnTo>
                        <a:pt x="3124" y="5638"/>
                      </a:lnTo>
                      <a:lnTo>
                        <a:pt x="3104" y="5657"/>
                      </a:lnTo>
                      <a:lnTo>
                        <a:pt x="3066" y="5676"/>
                      </a:lnTo>
                      <a:lnTo>
                        <a:pt x="3066" y="5714"/>
                      </a:lnTo>
                      <a:lnTo>
                        <a:pt x="3009" y="5790"/>
                      </a:lnTo>
                      <a:lnTo>
                        <a:pt x="2990" y="5828"/>
                      </a:lnTo>
                      <a:lnTo>
                        <a:pt x="2971" y="5828"/>
                      </a:lnTo>
                      <a:lnTo>
                        <a:pt x="2952" y="5828"/>
                      </a:lnTo>
                      <a:lnTo>
                        <a:pt x="2933" y="5847"/>
                      </a:lnTo>
                      <a:lnTo>
                        <a:pt x="2914" y="5847"/>
                      </a:lnTo>
                      <a:lnTo>
                        <a:pt x="2895" y="5847"/>
                      </a:lnTo>
                      <a:lnTo>
                        <a:pt x="2895" y="5828"/>
                      </a:lnTo>
                      <a:lnTo>
                        <a:pt x="2875" y="5809"/>
                      </a:lnTo>
                      <a:lnTo>
                        <a:pt x="2857" y="5790"/>
                      </a:lnTo>
                      <a:lnTo>
                        <a:pt x="2857" y="5771"/>
                      </a:lnTo>
                      <a:lnTo>
                        <a:pt x="2838" y="5752"/>
                      </a:lnTo>
                      <a:lnTo>
                        <a:pt x="2838" y="5733"/>
                      </a:lnTo>
                      <a:lnTo>
                        <a:pt x="2819" y="5733"/>
                      </a:lnTo>
                      <a:lnTo>
                        <a:pt x="2799" y="5714"/>
                      </a:lnTo>
                      <a:lnTo>
                        <a:pt x="2780" y="5714"/>
                      </a:lnTo>
                      <a:lnTo>
                        <a:pt x="2761" y="5695"/>
                      </a:lnTo>
                      <a:lnTo>
                        <a:pt x="2743" y="5714"/>
                      </a:lnTo>
                      <a:lnTo>
                        <a:pt x="2761" y="5733"/>
                      </a:lnTo>
                      <a:lnTo>
                        <a:pt x="2780" y="5752"/>
                      </a:lnTo>
                      <a:lnTo>
                        <a:pt x="2761" y="5752"/>
                      </a:lnTo>
                      <a:lnTo>
                        <a:pt x="2743" y="5752"/>
                      </a:lnTo>
                      <a:lnTo>
                        <a:pt x="2704" y="5733"/>
                      </a:lnTo>
                      <a:lnTo>
                        <a:pt x="2685" y="5733"/>
                      </a:lnTo>
                      <a:lnTo>
                        <a:pt x="2590" y="5733"/>
                      </a:lnTo>
                      <a:lnTo>
                        <a:pt x="2552" y="5752"/>
                      </a:lnTo>
                      <a:lnTo>
                        <a:pt x="2533" y="5771"/>
                      </a:lnTo>
                      <a:lnTo>
                        <a:pt x="2552" y="5771"/>
                      </a:lnTo>
                      <a:lnTo>
                        <a:pt x="2571" y="5771"/>
                      </a:lnTo>
                      <a:lnTo>
                        <a:pt x="2590" y="5771"/>
                      </a:lnTo>
                      <a:lnTo>
                        <a:pt x="2609" y="5752"/>
                      </a:lnTo>
                      <a:lnTo>
                        <a:pt x="2647" y="5771"/>
                      </a:lnTo>
                      <a:lnTo>
                        <a:pt x="2666" y="5771"/>
                      </a:lnTo>
                      <a:lnTo>
                        <a:pt x="2704" y="5752"/>
                      </a:lnTo>
                      <a:lnTo>
                        <a:pt x="2743" y="5847"/>
                      </a:lnTo>
                      <a:lnTo>
                        <a:pt x="2819" y="5866"/>
                      </a:lnTo>
                      <a:lnTo>
                        <a:pt x="2819" y="5886"/>
                      </a:lnTo>
                      <a:lnTo>
                        <a:pt x="2838" y="5886"/>
                      </a:lnTo>
                      <a:lnTo>
                        <a:pt x="2838" y="5904"/>
                      </a:lnTo>
                      <a:lnTo>
                        <a:pt x="2838" y="5923"/>
                      </a:lnTo>
                      <a:lnTo>
                        <a:pt x="2838" y="5943"/>
                      </a:lnTo>
                      <a:lnTo>
                        <a:pt x="2819" y="5943"/>
                      </a:lnTo>
                      <a:lnTo>
                        <a:pt x="2799" y="5943"/>
                      </a:lnTo>
                      <a:lnTo>
                        <a:pt x="2761" y="5943"/>
                      </a:lnTo>
                      <a:lnTo>
                        <a:pt x="2761" y="5904"/>
                      </a:lnTo>
                      <a:lnTo>
                        <a:pt x="2743" y="5904"/>
                      </a:lnTo>
                      <a:lnTo>
                        <a:pt x="2704" y="5904"/>
                      </a:lnTo>
                      <a:lnTo>
                        <a:pt x="2704" y="5923"/>
                      </a:lnTo>
                      <a:lnTo>
                        <a:pt x="2723" y="5923"/>
                      </a:lnTo>
                      <a:lnTo>
                        <a:pt x="2743" y="5943"/>
                      </a:lnTo>
                      <a:lnTo>
                        <a:pt x="2723" y="5962"/>
                      </a:lnTo>
                      <a:lnTo>
                        <a:pt x="2704" y="5962"/>
                      </a:lnTo>
                      <a:lnTo>
                        <a:pt x="2628" y="5923"/>
                      </a:lnTo>
                      <a:lnTo>
                        <a:pt x="2590" y="5923"/>
                      </a:lnTo>
                      <a:lnTo>
                        <a:pt x="2628" y="5943"/>
                      </a:lnTo>
                      <a:lnTo>
                        <a:pt x="2647" y="5962"/>
                      </a:lnTo>
                      <a:lnTo>
                        <a:pt x="2647" y="5981"/>
                      </a:lnTo>
                      <a:lnTo>
                        <a:pt x="2628" y="5981"/>
                      </a:lnTo>
                      <a:lnTo>
                        <a:pt x="2609" y="5962"/>
                      </a:lnTo>
                      <a:lnTo>
                        <a:pt x="2571" y="5923"/>
                      </a:lnTo>
                      <a:lnTo>
                        <a:pt x="2552" y="5923"/>
                      </a:lnTo>
                      <a:lnTo>
                        <a:pt x="2552" y="5943"/>
                      </a:lnTo>
                      <a:lnTo>
                        <a:pt x="2571" y="5962"/>
                      </a:lnTo>
                      <a:lnTo>
                        <a:pt x="2590" y="5981"/>
                      </a:lnTo>
                      <a:lnTo>
                        <a:pt x="2628" y="5981"/>
                      </a:lnTo>
                      <a:lnTo>
                        <a:pt x="2647" y="6000"/>
                      </a:lnTo>
                      <a:lnTo>
                        <a:pt x="2666" y="6019"/>
                      </a:lnTo>
                      <a:lnTo>
                        <a:pt x="2647" y="6019"/>
                      </a:lnTo>
                      <a:lnTo>
                        <a:pt x="2647" y="6038"/>
                      </a:lnTo>
                      <a:lnTo>
                        <a:pt x="2628" y="6057"/>
                      </a:lnTo>
                      <a:lnTo>
                        <a:pt x="2609" y="6057"/>
                      </a:lnTo>
                      <a:lnTo>
                        <a:pt x="2609" y="6038"/>
                      </a:lnTo>
                      <a:lnTo>
                        <a:pt x="2590" y="6019"/>
                      </a:lnTo>
                      <a:lnTo>
                        <a:pt x="2571" y="6019"/>
                      </a:lnTo>
                      <a:lnTo>
                        <a:pt x="2552" y="6038"/>
                      </a:lnTo>
                      <a:lnTo>
                        <a:pt x="2571" y="6057"/>
                      </a:lnTo>
                      <a:lnTo>
                        <a:pt x="2590" y="6095"/>
                      </a:lnTo>
                      <a:lnTo>
                        <a:pt x="2590" y="6133"/>
                      </a:lnTo>
                      <a:lnTo>
                        <a:pt x="2571" y="6171"/>
                      </a:lnTo>
                      <a:lnTo>
                        <a:pt x="2533" y="6171"/>
                      </a:lnTo>
                      <a:lnTo>
                        <a:pt x="2514" y="6152"/>
                      </a:lnTo>
                      <a:lnTo>
                        <a:pt x="2495" y="6133"/>
                      </a:lnTo>
                      <a:lnTo>
                        <a:pt x="2476" y="6095"/>
                      </a:lnTo>
                      <a:lnTo>
                        <a:pt x="2457" y="6133"/>
                      </a:lnTo>
                      <a:lnTo>
                        <a:pt x="2476" y="6152"/>
                      </a:lnTo>
                      <a:lnTo>
                        <a:pt x="2514" y="6190"/>
                      </a:lnTo>
                      <a:lnTo>
                        <a:pt x="2533" y="6209"/>
                      </a:lnTo>
                      <a:lnTo>
                        <a:pt x="2533" y="6228"/>
                      </a:lnTo>
                      <a:lnTo>
                        <a:pt x="2552" y="6248"/>
                      </a:lnTo>
                      <a:lnTo>
                        <a:pt x="2552" y="6228"/>
                      </a:lnTo>
                      <a:lnTo>
                        <a:pt x="2571" y="6209"/>
                      </a:lnTo>
                      <a:lnTo>
                        <a:pt x="2590" y="6209"/>
                      </a:lnTo>
                      <a:lnTo>
                        <a:pt x="2609" y="6228"/>
                      </a:lnTo>
                      <a:lnTo>
                        <a:pt x="2685" y="6380"/>
                      </a:lnTo>
                      <a:lnTo>
                        <a:pt x="2704" y="6400"/>
                      </a:lnTo>
                      <a:lnTo>
                        <a:pt x="2571" y="6400"/>
                      </a:lnTo>
                      <a:lnTo>
                        <a:pt x="2552" y="6400"/>
                      </a:lnTo>
                      <a:lnTo>
                        <a:pt x="2552" y="6380"/>
                      </a:lnTo>
                      <a:lnTo>
                        <a:pt x="2533" y="6362"/>
                      </a:lnTo>
                      <a:lnTo>
                        <a:pt x="2495" y="6362"/>
                      </a:lnTo>
                      <a:lnTo>
                        <a:pt x="2476" y="6343"/>
                      </a:lnTo>
                      <a:lnTo>
                        <a:pt x="2476" y="6324"/>
                      </a:lnTo>
                      <a:lnTo>
                        <a:pt x="2457" y="6324"/>
                      </a:lnTo>
                      <a:lnTo>
                        <a:pt x="2457" y="6304"/>
                      </a:lnTo>
                      <a:lnTo>
                        <a:pt x="2418" y="6304"/>
                      </a:lnTo>
                      <a:lnTo>
                        <a:pt x="2399" y="6304"/>
                      </a:lnTo>
                      <a:lnTo>
                        <a:pt x="2399" y="6285"/>
                      </a:lnTo>
                      <a:lnTo>
                        <a:pt x="2399" y="6228"/>
                      </a:lnTo>
                      <a:lnTo>
                        <a:pt x="2399" y="6209"/>
                      </a:lnTo>
                      <a:lnTo>
                        <a:pt x="2381" y="6190"/>
                      </a:lnTo>
                      <a:lnTo>
                        <a:pt x="2362" y="6209"/>
                      </a:lnTo>
                      <a:lnTo>
                        <a:pt x="2362" y="6228"/>
                      </a:lnTo>
                      <a:lnTo>
                        <a:pt x="2362" y="6266"/>
                      </a:lnTo>
                      <a:lnTo>
                        <a:pt x="2342" y="6266"/>
                      </a:lnTo>
                      <a:lnTo>
                        <a:pt x="2342" y="6248"/>
                      </a:lnTo>
                      <a:lnTo>
                        <a:pt x="2342" y="6209"/>
                      </a:lnTo>
                      <a:lnTo>
                        <a:pt x="2342" y="6190"/>
                      </a:lnTo>
                      <a:lnTo>
                        <a:pt x="2323" y="6190"/>
                      </a:lnTo>
                      <a:lnTo>
                        <a:pt x="2304" y="6190"/>
                      </a:lnTo>
                      <a:lnTo>
                        <a:pt x="2285" y="6190"/>
                      </a:lnTo>
                      <a:lnTo>
                        <a:pt x="2285" y="6171"/>
                      </a:lnTo>
                      <a:lnTo>
                        <a:pt x="2266" y="6152"/>
                      </a:lnTo>
                      <a:lnTo>
                        <a:pt x="2228" y="6152"/>
                      </a:lnTo>
                      <a:lnTo>
                        <a:pt x="2114" y="6057"/>
                      </a:lnTo>
                      <a:lnTo>
                        <a:pt x="2057" y="6038"/>
                      </a:lnTo>
                      <a:lnTo>
                        <a:pt x="2037" y="6019"/>
                      </a:lnTo>
                      <a:lnTo>
                        <a:pt x="2018" y="6000"/>
                      </a:lnTo>
                      <a:lnTo>
                        <a:pt x="2000" y="5962"/>
                      </a:lnTo>
                      <a:lnTo>
                        <a:pt x="1981" y="5923"/>
                      </a:lnTo>
                      <a:lnTo>
                        <a:pt x="1961" y="5904"/>
                      </a:lnTo>
                      <a:lnTo>
                        <a:pt x="1942" y="5886"/>
                      </a:lnTo>
                      <a:lnTo>
                        <a:pt x="1923" y="5866"/>
                      </a:lnTo>
                      <a:lnTo>
                        <a:pt x="2037" y="5923"/>
                      </a:lnTo>
                      <a:lnTo>
                        <a:pt x="2057" y="5923"/>
                      </a:lnTo>
                      <a:lnTo>
                        <a:pt x="2076" y="5904"/>
                      </a:lnTo>
                      <a:lnTo>
                        <a:pt x="2114" y="5886"/>
                      </a:lnTo>
                      <a:lnTo>
                        <a:pt x="2190" y="5886"/>
                      </a:lnTo>
                      <a:lnTo>
                        <a:pt x="2209" y="5886"/>
                      </a:lnTo>
                      <a:lnTo>
                        <a:pt x="2228" y="5886"/>
                      </a:lnTo>
                      <a:lnTo>
                        <a:pt x="2247" y="5904"/>
                      </a:lnTo>
                      <a:lnTo>
                        <a:pt x="2247" y="5923"/>
                      </a:lnTo>
                      <a:lnTo>
                        <a:pt x="2285" y="5923"/>
                      </a:lnTo>
                      <a:lnTo>
                        <a:pt x="2285" y="5943"/>
                      </a:lnTo>
                      <a:lnTo>
                        <a:pt x="2362" y="5981"/>
                      </a:lnTo>
                      <a:lnTo>
                        <a:pt x="2381" y="5981"/>
                      </a:lnTo>
                      <a:lnTo>
                        <a:pt x="2381" y="6000"/>
                      </a:lnTo>
                      <a:lnTo>
                        <a:pt x="2381" y="6019"/>
                      </a:lnTo>
                      <a:lnTo>
                        <a:pt x="2362" y="6038"/>
                      </a:lnTo>
                      <a:lnTo>
                        <a:pt x="2362" y="6057"/>
                      </a:lnTo>
                      <a:lnTo>
                        <a:pt x="2381" y="6057"/>
                      </a:lnTo>
                      <a:lnTo>
                        <a:pt x="2399" y="6057"/>
                      </a:lnTo>
                      <a:lnTo>
                        <a:pt x="2418" y="6057"/>
                      </a:lnTo>
                      <a:lnTo>
                        <a:pt x="2418" y="6038"/>
                      </a:lnTo>
                      <a:lnTo>
                        <a:pt x="2399" y="6019"/>
                      </a:lnTo>
                      <a:lnTo>
                        <a:pt x="2418" y="6019"/>
                      </a:lnTo>
                      <a:lnTo>
                        <a:pt x="2418" y="6000"/>
                      </a:lnTo>
                      <a:lnTo>
                        <a:pt x="2438" y="6000"/>
                      </a:lnTo>
                      <a:lnTo>
                        <a:pt x="2418" y="5981"/>
                      </a:lnTo>
                      <a:lnTo>
                        <a:pt x="2399" y="5981"/>
                      </a:lnTo>
                      <a:lnTo>
                        <a:pt x="2381" y="5962"/>
                      </a:lnTo>
                      <a:lnTo>
                        <a:pt x="2362" y="5923"/>
                      </a:lnTo>
                      <a:lnTo>
                        <a:pt x="2342" y="5904"/>
                      </a:lnTo>
                      <a:lnTo>
                        <a:pt x="2362" y="5904"/>
                      </a:lnTo>
                      <a:lnTo>
                        <a:pt x="2399" y="5923"/>
                      </a:lnTo>
                      <a:lnTo>
                        <a:pt x="2399" y="5886"/>
                      </a:lnTo>
                      <a:lnTo>
                        <a:pt x="2381" y="5866"/>
                      </a:lnTo>
                      <a:lnTo>
                        <a:pt x="2381" y="5847"/>
                      </a:lnTo>
                      <a:lnTo>
                        <a:pt x="2399" y="5847"/>
                      </a:lnTo>
                      <a:lnTo>
                        <a:pt x="2457" y="5866"/>
                      </a:lnTo>
                      <a:lnTo>
                        <a:pt x="2457" y="5847"/>
                      </a:lnTo>
                      <a:lnTo>
                        <a:pt x="2438" y="5847"/>
                      </a:lnTo>
                      <a:lnTo>
                        <a:pt x="2418" y="5828"/>
                      </a:lnTo>
                      <a:lnTo>
                        <a:pt x="2418" y="5809"/>
                      </a:lnTo>
                      <a:lnTo>
                        <a:pt x="2399" y="5809"/>
                      </a:lnTo>
                      <a:lnTo>
                        <a:pt x="2399" y="5828"/>
                      </a:lnTo>
                      <a:lnTo>
                        <a:pt x="2362" y="5828"/>
                      </a:lnTo>
                      <a:lnTo>
                        <a:pt x="2342" y="5828"/>
                      </a:lnTo>
                      <a:lnTo>
                        <a:pt x="2323" y="5866"/>
                      </a:lnTo>
                      <a:lnTo>
                        <a:pt x="2304" y="5866"/>
                      </a:lnTo>
                      <a:lnTo>
                        <a:pt x="2247" y="5828"/>
                      </a:lnTo>
                      <a:lnTo>
                        <a:pt x="2228" y="5809"/>
                      </a:lnTo>
                      <a:lnTo>
                        <a:pt x="2228" y="5790"/>
                      </a:lnTo>
                      <a:lnTo>
                        <a:pt x="2266" y="5733"/>
                      </a:lnTo>
                      <a:lnTo>
                        <a:pt x="2285" y="5714"/>
                      </a:lnTo>
                      <a:lnTo>
                        <a:pt x="2285" y="5695"/>
                      </a:lnTo>
                      <a:lnTo>
                        <a:pt x="2266" y="5695"/>
                      </a:lnTo>
                      <a:lnTo>
                        <a:pt x="2266" y="5714"/>
                      </a:lnTo>
                      <a:lnTo>
                        <a:pt x="2247" y="5714"/>
                      </a:lnTo>
                      <a:lnTo>
                        <a:pt x="2247" y="5695"/>
                      </a:lnTo>
                      <a:lnTo>
                        <a:pt x="2247" y="5676"/>
                      </a:lnTo>
                      <a:lnTo>
                        <a:pt x="2247" y="5657"/>
                      </a:lnTo>
                      <a:lnTo>
                        <a:pt x="2247" y="5619"/>
                      </a:lnTo>
                      <a:lnTo>
                        <a:pt x="2228" y="5600"/>
                      </a:lnTo>
                      <a:lnTo>
                        <a:pt x="2228" y="5581"/>
                      </a:lnTo>
                      <a:lnTo>
                        <a:pt x="2228" y="5562"/>
                      </a:lnTo>
                      <a:lnTo>
                        <a:pt x="2228" y="5542"/>
                      </a:lnTo>
                      <a:lnTo>
                        <a:pt x="2228" y="5523"/>
                      </a:lnTo>
                      <a:lnTo>
                        <a:pt x="2247" y="5523"/>
                      </a:lnTo>
                      <a:lnTo>
                        <a:pt x="2247" y="5505"/>
                      </a:lnTo>
                      <a:lnTo>
                        <a:pt x="2228" y="5486"/>
                      </a:lnTo>
                      <a:lnTo>
                        <a:pt x="2209" y="5466"/>
                      </a:lnTo>
                      <a:lnTo>
                        <a:pt x="2190" y="5447"/>
                      </a:lnTo>
                      <a:lnTo>
                        <a:pt x="2209" y="5428"/>
                      </a:lnTo>
                      <a:lnTo>
                        <a:pt x="2228" y="5409"/>
                      </a:lnTo>
                      <a:lnTo>
                        <a:pt x="2285" y="5409"/>
                      </a:lnTo>
                      <a:lnTo>
                        <a:pt x="2323" y="5371"/>
                      </a:lnTo>
                      <a:lnTo>
                        <a:pt x="2381" y="5352"/>
                      </a:lnTo>
                      <a:lnTo>
                        <a:pt x="2381" y="5333"/>
                      </a:lnTo>
                      <a:lnTo>
                        <a:pt x="2418" y="5276"/>
                      </a:lnTo>
                      <a:lnTo>
                        <a:pt x="2438" y="5276"/>
                      </a:lnTo>
                      <a:lnTo>
                        <a:pt x="2457" y="5295"/>
                      </a:lnTo>
                      <a:lnTo>
                        <a:pt x="2495" y="5314"/>
                      </a:lnTo>
                      <a:lnTo>
                        <a:pt x="2495" y="5352"/>
                      </a:lnTo>
                      <a:lnTo>
                        <a:pt x="2457" y="5390"/>
                      </a:lnTo>
                      <a:lnTo>
                        <a:pt x="2418" y="5428"/>
                      </a:lnTo>
                      <a:lnTo>
                        <a:pt x="2399" y="5466"/>
                      </a:lnTo>
                      <a:lnTo>
                        <a:pt x="2418" y="5486"/>
                      </a:lnTo>
                      <a:lnTo>
                        <a:pt x="2438" y="5466"/>
                      </a:lnTo>
                      <a:lnTo>
                        <a:pt x="2457" y="5447"/>
                      </a:lnTo>
                      <a:lnTo>
                        <a:pt x="2476" y="5428"/>
                      </a:lnTo>
                      <a:lnTo>
                        <a:pt x="2495" y="5409"/>
                      </a:lnTo>
                      <a:lnTo>
                        <a:pt x="2514" y="5390"/>
                      </a:lnTo>
                      <a:lnTo>
                        <a:pt x="2533" y="5390"/>
                      </a:lnTo>
                      <a:lnTo>
                        <a:pt x="2533" y="5409"/>
                      </a:lnTo>
                      <a:lnTo>
                        <a:pt x="2514" y="5428"/>
                      </a:lnTo>
                      <a:lnTo>
                        <a:pt x="2514" y="5447"/>
                      </a:lnTo>
                      <a:lnTo>
                        <a:pt x="2533" y="5447"/>
                      </a:lnTo>
                      <a:lnTo>
                        <a:pt x="2533" y="5428"/>
                      </a:lnTo>
                      <a:lnTo>
                        <a:pt x="2552" y="5409"/>
                      </a:lnTo>
                      <a:lnTo>
                        <a:pt x="2571" y="5409"/>
                      </a:lnTo>
                      <a:lnTo>
                        <a:pt x="2590" y="5390"/>
                      </a:lnTo>
                      <a:lnTo>
                        <a:pt x="2609" y="5409"/>
                      </a:lnTo>
                      <a:lnTo>
                        <a:pt x="2609" y="5428"/>
                      </a:lnTo>
                      <a:lnTo>
                        <a:pt x="2628" y="5447"/>
                      </a:lnTo>
                      <a:lnTo>
                        <a:pt x="2628" y="5466"/>
                      </a:lnTo>
                      <a:lnTo>
                        <a:pt x="2647" y="5466"/>
                      </a:lnTo>
                      <a:lnTo>
                        <a:pt x="2647" y="5447"/>
                      </a:lnTo>
                      <a:lnTo>
                        <a:pt x="2647" y="5428"/>
                      </a:lnTo>
                      <a:lnTo>
                        <a:pt x="2647" y="5409"/>
                      </a:lnTo>
                      <a:lnTo>
                        <a:pt x="2666" y="5390"/>
                      </a:lnTo>
                      <a:lnTo>
                        <a:pt x="2666" y="5371"/>
                      </a:lnTo>
                      <a:lnTo>
                        <a:pt x="2685" y="5352"/>
                      </a:lnTo>
                      <a:lnTo>
                        <a:pt x="2743" y="5333"/>
                      </a:lnTo>
                      <a:lnTo>
                        <a:pt x="2743" y="5314"/>
                      </a:lnTo>
                      <a:lnTo>
                        <a:pt x="2761" y="5314"/>
                      </a:lnTo>
                      <a:lnTo>
                        <a:pt x="2761" y="5295"/>
                      </a:lnTo>
                      <a:lnTo>
                        <a:pt x="2780" y="5257"/>
                      </a:lnTo>
                      <a:lnTo>
                        <a:pt x="2799" y="5257"/>
                      </a:lnTo>
                      <a:lnTo>
                        <a:pt x="2838" y="5238"/>
                      </a:lnTo>
                      <a:lnTo>
                        <a:pt x="2857" y="5238"/>
                      </a:lnTo>
                      <a:lnTo>
                        <a:pt x="2857" y="5200"/>
                      </a:lnTo>
                      <a:lnTo>
                        <a:pt x="2875" y="5200"/>
                      </a:lnTo>
                      <a:lnTo>
                        <a:pt x="2914" y="5200"/>
                      </a:lnTo>
                      <a:lnTo>
                        <a:pt x="2933" y="5200"/>
                      </a:lnTo>
                      <a:lnTo>
                        <a:pt x="2952" y="5200"/>
                      </a:lnTo>
                      <a:lnTo>
                        <a:pt x="2971" y="5219"/>
                      </a:lnTo>
                      <a:lnTo>
                        <a:pt x="2990" y="5219"/>
                      </a:lnTo>
                      <a:lnTo>
                        <a:pt x="2990" y="5200"/>
                      </a:lnTo>
                      <a:lnTo>
                        <a:pt x="2990" y="5181"/>
                      </a:lnTo>
                      <a:lnTo>
                        <a:pt x="3009" y="5181"/>
                      </a:lnTo>
                      <a:lnTo>
                        <a:pt x="3028" y="5181"/>
                      </a:lnTo>
                      <a:lnTo>
                        <a:pt x="3047" y="5219"/>
                      </a:lnTo>
                      <a:lnTo>
                        <a:pt x="3066" y="5238"/>
                      </a:lnTo>
                      <a:lnTo>
                        <a:pt x="3124" y="5257"/>
                      </a:lnTo>
                      <a:lnTo>
                        <a:pt x="3295" y="5238"/>
                      </a:lnTo>
                      <a:lnTo>
                        <a:pt x="3333" y="5219"/>
                      </a:lnTo>
                      <a:lnTo>
                        <a:pt x="3333" y="5200"/>
                      </a:lnTo>
                      <a:lnTo>
                        <a:pt x="3390" y="5200"/>
                      </a:lnTo>
                      <a:lnTo>
                        <a:pt x="3428" y="5181"/>
                      </a:lnTo>
                      <a:lnTo>
                        <a:pt x="3409" y="5143"/>
                      </a:lnTo>
                      <a:lnTo>
                        <a:pt x="3371" y="5085"/>
                      </a:lnTo>
                      <a:lnTo>
                        <a:pt x="3352" y="5066"/>
                      </a:lnTo>
                      <a:lnTo>
                        <a:pt x="3295" y="5085"/>
                      </a:lnTo>
                      <a:lnTo>
                        <a:pt x="3256" y="5066"/>
                      </a:lnTo>
                      <a:lnTo>
                        <a:pt x="3219" y="5066"/>
                      </a:lnTo>
                      <a:lnTo>
                        <a:pt x="3200" y="5085"/>
                      </a:lnTo>
                      <a:lnTo>
                        <a:pt x="3142" y="5066"/>
                      </a:lnTo>
                      <a:lnTo>
                        <a:pt x="3066" y="5047"/>
                      </a:lnTo>
                      <a:lnTo>
                        <a:pt x="3009" y="5066"/>
                      </a:lnTo>
                      <a:lnTo>
                        <a:pt x="2990" y="5047"/>
                      </a:lnTo>
                      <a:lnTo>
                        <a:pt x="2971" y="5066"/>
                      </a:lnTo>
                      <a:lnTo>
                        <a:pt x="2952" y="5066"/>
                      </a:lnTo>
                      <a:lnTo>
                        <a:pt x="2933" y="5029"/>
                      </a:lnTo>
                      <a:lnTo>
                        <a:pt x="2933" y="5009"/>
                      </a:lnTo>
                      <a:lnTo>
                        <a:pt x="2914" y="5009"/>
                      </a:lnTo>
                      <a:lnTo>
                        <a:pt x="2895" y="5009"/>
                      </a:lnTo>
                      <a:lnTo>
                        <a:pt x="2838" y="5009"/>
                      </a:lnTo>
                      <a:lnTo>
                        <a:pt x="2761" y="5009"/>
                      </a:lnTo>
                      <a:lnTo>
                        <a:pt x="2743" y="5009"/>
                      </a:lnTo>
                      <a:lnTo>
                        <a:pt x="2723" y="5029"/>
                      </a:lnTo>
                      <a:lnTo>
                        <a:pt x="2723" y="5047"/>
                      </a:lnTo>
                      <a:lnTo>
                        <a:pt x="2704" y="5066"/>
                      </a:lnTo>
                      <a:lnTo>
                        <a:pt x="2704" y="5085"/>
                      </a:lnTo>
                      <a:lnTo>
                        <a:pt x="2685" y="5105"/>
                      </a:lnTo>
                      <a:lnTo>
                        <a:pt x="2647" y="5124"/>
                      </a:lnTo>
                      <a:lnTo>
                        <a:pt x="2647" y="5143"/>
                      </a:lnTo>
                      <a:lnTo>
                        <a:pt x="2666" y="5143"/>
                      </a:lnTo>
                      <a:lnTo>
                        <a:pt x="2666" y="5181"/>
                      </a:lnTo>
                      <a:lnTo>
                        <a:pt x="2647" y="5200"/>
                      </a:lnTo>
                      <a:lnTo>
                        <a:pt x="2647" y="5181"/>
                      </a:lnTo>
                      <a:lnTo>
                        <a:pt x="2628" y="5181"/>
                      </a:lnTo>
                      <a:lnTo>
                        <a:pt x="2628" y="5161"/>
                      </a:lnTo>
                      <a:lnTo>
                        <a:pt x="2590" y="5143"/>
                      </a:lnTo>
                      <a:lnTo>
                        <a:pt x="2571" y="5124"/>
                      </a:lnTo>
                      <a:lnTo>
                        <a:pt x="2552" y="5105"/>
                      </a:lnTo>
                      <a:lnTo>
                        <a:pt x="2552" y="5085"/>
                      </a:lnTo>
                      <a:lnTo>
                        <a:pt x="2590" y="5047"/>
                      </a:lnTo>
                      <a:lnTo>
                        <a:pt x="2609" y="5047"/>
                      </a:lnTo>
                      <a:lnTo>
                        <a:pt x="2609" y="5029"/>
                      </a:lnTo>
                      <a:lnTo>
                        <a:pt x="2647" y="5029"/>
                      </a:lnTo>
                      <a:lnTo>
                        <a:pt x="2666" y="5029"/>
                      </a:lnTo>
                      <a:lnTo>
                        <a:pt x="2685" y="5009"/>
                      </a:lnTo>
                      <a:lnTo>
                        <a:pt x="2685" y="4990"/>
                      </a:lnTo>
                      <a:lnTo>
                        <a:pt x="2666" y="4990"/>
                      </a:lnTo>
                      <a:lnTo>
                        <a:pt x="2647" y="4990"/>
                      </a:lnTo>
                      <a:lnTo>
                        <a:pt x="2628" y="5009"/>
                      </a:lnTo>
                      <a:lnTo>
                        <a:pt x="2609" y="5009"/>
                      </a:lnTo>
                      <a:lnTo>
                        <a:pt x="2590" y="5009"/>
                      </a:lnTo>
                      <a:lnTo>
                        <a:pt x="2571" y="5029"/>
                      </a:lnTo>
                      <a:lnTo>
                        <a:pt x="2552" y="5029"/>
                      </a:lnTo>
                      <a:lnTo>
                        <a:pt x="2533" y="5066"/>
                      </a:lnTo>
                      <a:lnTo>
                        <a:pt x="2514" y="5066"/>
                      </a:lnTo>
                      <a:lnTo>
                        <a:pt x="2495" y="5047"/>
                      </a:lnTo>
                      <a:lnTo>
                        <a:pt x="2476" y="5047"/>
                      </a:lnTo>
                      <a:lnTo>
                        <a:pt x="2476" y="5029"/>
                      </a:lnTo>
                      <a:lnTo>
                        <a:pt x="2457" y="5009"/>
                      </a:lnTo>
                      <a:lnTo>
                        <a:pt x="2438" y="5029"/>
                      </a:lnTo>
                      <a:lnTo>
                        <a:pt x="2418" y="5029"/>
                      </a:lnTo>
                      <a:lnTo>
                        <a:pt x="2362" y="5047"/>
                      </a:lnTo>
                      <a:lnTo>
                        <a:pt x="2342" y="5047"/>
                      </a:lnTo>
                      <a:lnTo>
                        <a:pt x="2342" y="5029"/>
                      </a:lnTo>
                      <a:lnTo>
                        <a:pt x="2342" y="5009"/>
                      </a:lnTo>
                      <a:lnTo>
                        <a:pt x="2304" y="4990"/>
                      </a:lnTo>
                      <a:lnTo>
                        <a:pt x="2285" y="5009"/>
                      </a:lnTo>
                      <a:lnTo>
                        <a:pt x="2304" y="5029"/>
                      </a:lnTo>
                      <a:lnTo>
                        <a:pt x="2285" y="5047"/>
                      </a:lnTo>
                      <a:lnTo>
                        <a:pt x="2285" y="5066"/>
                      </a:lnTo>
                      <a:lnTo>
                        <a:pt x="2266" y="5105"/>
                      </a:lnTo>
                      <a:lnTo>
                        <a:pt x="2266" y="5124"/>
                      </a:lnTo>
                      <a:lnTo>
                        <a:pt x="2266" y="5143"/>
                      </a:lnTo>
                      <a:lnTo>
                        <a:pt x="2266" y="5161"/>
                      </a:lnTo>
                      <a:lnTo>
                        <a:pt x="2247" y="5181"/>
                      </a:lnTo>
                      <a:lnTo>
                        <a:pt x="2247" y="5200"/>
                      </a:lnTo>
                      <a:lnTo>
                        <a:pt x="2190" y="5257"/>
                      </a:lnTo>
                      <a:lnTo>
                        <a:pt x="2209" y="5276"/>
                      </a:lnTo>
                      <a:lnTo>
                        <a:pt x="2228" y="5238"/>
                      </a:lnTo>
                      <a:lnTo>
                        <a:pt x="2285" y="5143"/>
                      </a:lnTo>
                      <a:lnTo>
                        <a:pt x="2304" y="5105"/>
                      </a:lnTo>
                      <a:lnTo>
                        <a:pt x="2323" y="5105"/>
                      </a:lnTo>
                      <a:lnTo>
                        <a:pt x="2342" y="5143"/>
                      </a:lnTo>
                      <a:lnTo>
                        <a:pt x="2362" y="5161"/>
                      </a:lnTo>
                      <a:lnTo>
                        <a:pt x="2399" y="5161"/>
                      </a:lnTo>
                      <a:lnTo>
                        <a:pt x="2438" y="5161"/>
                      </a:lnTo>
                      <a:lnTo>
                        <a:pt x="2438" y="5181"/>
                      </a:lnTo>
                      <a:lnTo>
                        <a:pt x="2438" y="5200"/>
                      </a:lnTo>
                      <a:lnTo>
                        <a:pt x="2418" y="5238"/>
                      </a:lnTo>
                      <a:lnTo>
                        <a:pt x="2381" y="5295"/>
                      </a:lnTo>
                      <a:lnTo>
                        <a:pt x="2362" y="5314"/>
                      </a:lnTo>
                      <a:lnTo>
                        <a:pt x="2342" y="5333"/>
                      </a:lnTo>
                      <a:lnTo>
                        <a:pt x="2323" y="5333"/>
                      </a:lnTo>
                      <a:lnTo>
                        <a:pt x="2304" y="5333"/>
                      </a:lnTo>
                      <a:lnTo>
                        <a:pt x="2304" y="5352"/>
                      </a:lnTo>
                      <a:lnTo>
                        <a:pt x="2285" y="5371"/>
                      </a:lnTo>
                      <a:lnTo>
                        <a:pt x="2266" y="5390"/>
                      </a:lnTo>
                      <a:lnTo>
                        <a:pt x="2228" y="5390"/>
                      </a:lnTo>
                      <a:lnTo>
                        <a:pt x="2171" y="5428"/>
                      </a:lnTo>
                      <a:lnTo>
                        <a:pt x="2171" y="5447"/>
                      </a:lnTo>
                      <a:lnTo>
                        <a:pt x="2171" y="5466"/>
                      </a:lnTo>
                      <a:lnTo>
                        <a:pt x="2209" y="5505"/>
                      </a:lnTo>
                      <a:lnTo>
                        <a:pt x="2209" y="5523"/>
                      </a:lnTo>
                      <a:lnTo>
                        <a:pt x="2209" y="5542"/>
                      </a:lnTo>
                      <a:lnTo>
                        <a:pt x="2209" y="5562"/>
                      </a:lnTo>
                      <a:lnTo>
                        <a:pt x="2209" y="5600"/>
                      </a:lnTo>
                      <a:lnTo>
                        <a:pt x="2209" y="5619"/>
                      </a:lnTo>
                      <a:lnTo>
                        <a:pt x="2228" y="5638"/>
                      </a:lnTo>
                      <a:lnTo>
                        <a:pt x="2209" y="5695"/>
                      </a:lnTo>
                      <a:lnTo>
                        <a:pt x="2209" y="5714"/>
                      </a:lnTo>
                      <a:lnTo>
                        <a:pt x="2190" y="5733"/>
                      </a:lnTo>
                      <a:lnTo>
                        <a:pt x="2190" y="5752"/>
                      </a:lnTo>
                      <a:lnTo>
                        <a:pt x="2171" y="5733"/>
                      </a:lnTo>
                      <a:lnTo>
                        <a:pt x="2076" y="5790"/>
                      </a:lnTo>
                      <a:lnTo>
                        <a:pt x="2057" y="5790"/>
                      </a:lnTo>
                      <a:lnTo>
                        <a:pt x="2037" y="5790"/>
                      </a:lnTo>
                      <a:lnTo>
                        <a:pt x="2037" y="5771"/>
                      </a:lnTo>
                      <a:lnTo>
                        <a:pt x="2037" y="5752"/>
                      </a:lnTo>
                      <a:lnTo>
                        <a:pt x="2018" y="5733"/>
                      </a:lnTo>
                      <a:lnTo>
                        <a:pt x="2037" y="5733"/>
                      </a:lnTo>
                      <a:lnTo>
                        <a:pt x="2057" y="5714"/>
                      </a:lnTo>
                      <a:lnTo>
                        <a:pt x="2057" y="5695"/>
                      </a:lnTo>
                      <a:lnTo>
                        <a:pt x="2037" y="5676"/>
                      </a:lnTo>
                      <a:lnTo>
                        <a:pt x="2018" y="5695"/>
                      </a:lnTo>
                      <a:lnTo>
                        <a:pt x="2018" y="5733"/>
                      </a:lnTo>
                      <a:lnTo>
                        <a:pt x="2000" y="5752"/>
                      </a:lnTo>
                      <a:lnTo>
                        <a:pt x="2018" y="5771"/>
                      </a:lnTo>
                      <a:lnTo>
                        <a:pt x="2037" y="5771"/>
                      </a:lnTo>
                      <a:lnTo>
                        <a:pt x="2037" y="5790"/>
                      </a:lnTo>
                      <a:lnTo>
                        <a:pt x="2018" y="5809"/>
                      </a:lnTo>
                      <a:lnTo>
                        <a:pt x="2000" y="5809"/>
                      </a:lnTo>
                      <a:lnTo>
                        <a:pt x="2000" y="5790"/>
                      </a:lnTo>
                      <a:lnTo>
                        <a:pt x="1981" y="5790"/>
                      </a:lnTo>
                      <a:lnTo>
                        <a:pt x="1981" y="5771"/>
                      </a:lnTo>
                      <a:lnTo>
                        <a:pt x="1904" y="5752"/>
                      </a:lnTo>
                      <a:lnTo>
                        <a:pt x="1885" y="5733"/>
                      </a:lnTo>
                      <a:lnTo>
                        <a:pt x="1866" y="5695"/>
                      </a:lnTo>
                      <a:lnTo>
                        <a:pt x="1847" y="5676"/>
                      </a:lnTo>
                      <a:lnTo>
                        <a:pt x="1828" y="5695"/>
                      </a:lnTo>
                      <a:lnTo>
                        <a:pt x="1828" y="5676"/>
                      </a:lnTo>
                      <a:lnTo>
                        <a:pt x="1809" y="5657"/>
                      </a:lnTo>
                      <a:lnTo>
                        <a:pt x="1809" y="5638"/>
                      </a:lnTo>
                      <a:lnTo>
                        <a:pt x="1847" y="5638"/>
                      </a:lnTo>
                      <a:lnTo>
                        <a:pt x="1866" y="5638"/>
                      </a:lnTo>
                      <a:lnTo>
                        <a:pt x="1866" y="5657"/>
                      </a:lnTo>
                      <a:lnTo>
                        <a:pt x="1885" y="5657"/>
                      </a:lnTo>
                      <a:lnTo>
                        <a:pt x="1885" y="5638"/>
                      </a:lnTo>
                      <a:lnTo>
                        <a:pt x="1885" y="5619"/>
                      </a:lnTo>
                      <a:lnTo>
                        <a:pt x="1866" y="5619"/>
                      </a:lnTo>
                      <a:lnTo>
                        <a:pt x="1885" y="5600"/>
                      </a:lnTo>
                      <a:lnTo>
                        <a:pt x="1923" y="5600"/>
                      </a:lnTo>
                      <a:lnTo>
                        <a:pt x="1923" y="5581"/>
                      </a:lnTo>
                      <a:lnTo>
                        <a:pt x="1942" y="5581"/>
                      </a:lnTo>
                      <a:lnTo>
                        <a:pt x="1961" y="5600"/>
                      </a:lnTo>
                      <a:lnTo>
                        <a:pt x="1981" y="5619"/>
                      </a:lnTo>
                      <a:lnTo>
                        <a:pt x="1981" y="5600"/>
                      </a:lnTo>
                      <a:lnTo>
                        <a:pt x="1961" y="5562"/>
                      </a:lnTo>
                      <a:lnTo>
                        <a:pt x="1981" y="5562"/>
                      </a:lnTo>
                      <a:lnTo>
                        <a:pt x="2000" y="5581"/>
                      </a:lnTo>
                      <a:lnTo>
                        <a:pt x="1981" y="5542"/>
                      </a:lnTo>
                      <a:lnTo>
                        <a:pt x="2000" y="5523"/>
                      </a:lnTo>
                      <a:lnTo>
                        <a:pt x="2018" y="5523"/>
                      </a:lnTo>
                      <a:lnTo>
                        <a:pt x="2000" y="5505"/>
                      </a:lnTo>
                      <a:lnTo>
                        <a:pt x="1942" y="5523"/>
                      </a:lnTo>
                      <a:lnTo>
                        <a:pt x="1923" y="5505"/>
                      </a:lnTo>
                      <a:lnTo>
                        <a:pt x="1923" y="5486"/>
                      </a:lnTo>
                      <a:lnTo>
                        <a:pt x="1923" y="5505"/>
                      </a:lnTo>
                      <a:lnTo>
                        <a:pt x="1904" y="5505"/>
                      </a:lnTo>
                      <a:lnTo>
                        <a:pt x="1885" y="5505"/>
                      </a:lnTo>
                      <a:lnTo>
                        <a:pt x="1885" y="5486"/>
                      </a:lnTo>
                      <a:lnTo>
                        <a:pt x="1885" y="5466"/>
                      </a:lnTo>
                      <a:lnTo>
                        <a:pt x="1866" y="5447"/>
                      </a:lnTo>
                      <a:lnTo>
                        <a:pt x="1847" y="5447"/>
                      </a:lnTo>
                      <a:lnTo>
                        <a:pt x="1771" y="5428"/>
                      </a:lnTo>
                      <a:lnTo>
                        <a:pt x="1733" y="5409"/>
                      </a:lnTo>
                      <a:lnTo>
                        <a:pt x="1714" y="5390"/>
                      </a:lnTo>
                      <a:lnTo>
                        <a:pt x="1733" y="5371"/>
                      </a:lnTo>
                      <a:lnTo>
                        <a:pt x="1771" y="5352"/>
                      </a:lnTo>
                      <a:lnTo>
                        <a:pt x="1809" y="5371"/>
                      </a:lnTo>
                      <a:lnTo>
                        <a:pt x="1790" y="5409"/>
                      </a:lnTo>
                      <a:lnTo>
                        <a:pt x="1809" y="5409"/>
                      </a:lnTo>
                      <a:lnTo>
                        <a:pt x="1828" y="5371"/>
                      </a:lnTo>
                      <a:lnTo>
                        <a:pt x="1847" y="5352"/>
                      </a:lnTo>
                      <a:lnTo>
                        <a:pt x="1847" y="5371"/>
                      </a:lnTo>
                      <a:lnTo>
                        <a:pt x="1866" y="5390"/>
                      </a:lnTo>
                      <a:lnTo>
                        <a:pt x="1885" y="5390"/>
                      </a:lnTo>
                      <a:lnTo>
                        <a:pt x="1904" y="5371"/>
                      </a:lnTo>
                      <a:lnTo>
                        <a:pt x="1904" y="5390"/>
                      </a:lnTo>
                      <a:lnTo>
                        <a:pt x="1923" y="5390"/>
                      </a:lnTo>
                      <a:lnTo>
                        <a:pt x="1923" y="5371"/>
                      </a:lnTo>
                      <a:lnTo>
                        <a:pt x="1942" y="5371"/>
                      </a:lnTo>
                      <a:lnTo>
                        <a:pt x="1981" y="5371"/>
                      </a:lnTo>
                      <a:lnTo>
                        <a:pt x="2000" y="5352"/>
                      </a:lnTo>
                      <a:lnTo>
                        <a:pt x="1981" y="5371"/>
                      </a:lnTo>
                      <a:lnTo>
                        <a:pt x="1981" y="5352"/>
                      </a:lnTo>
                      <a:lnTo>
                        <a:pt x="1981" y="5333"/>
                      </a:lnTo>
                      <a:lnTo>
                        <a:pt x="1961" y="5333"/>
                      </a:lnTo>
                      <a:lnTo>
                        <a:pt x="1942" y="5333"/>
                      </a:lnTo>
                      <a:lnTo>
                        <a:pt x="1923" y="5333"/>
                      </a:lnTo>
                      <a:lnTo>
                        <a:pt x="1923" y="5314"/>
                      </a:lnTo>
                      <a:lnTo>
                        <a:pt x="1923" y="5295"/>
                      </a:lnTo>
                      <a:lnTo>
                        <a:pt x="1923" y="5276"/>
                      </a:lnTo>
                      <a:lnTo>
                        <a:pt x="1942" y="5276"/>
                      </a:lnTo>
                      <a:lnTo>
                        <a:pt x="1961" y="5276"/>
                      </a:lnTo>
                      <a:lnTo>
                        <a:pt x="1981" y="5257"/>
                      </a:lnTo>
                      <a:lnTo>
                        <a:pt x="1981" y="5238"/>
                      </a:lnTo>
                      <a:lnTo>
                        <a:pt x="2000" y="5219"/>
                      </a:lnTo>
                      <a:lnTo>
                        <a:pt x="2000" y="5200"/>
                      </a:lnTo>
                      <a:lnTo>
                        <a:pt x="2000" y="5181"/>
                      </a:lnTo>
                      <a:lnTo>
                        <a:pt x="2037" y="5181"/>
                      </a:lnTo>
                      <a:lnTo>
                        <a:pt x="2057" y="5161"/>
                      </a:lnTo>
                      <a:lnTo>
                        <a:pt x="2057" y="5143"/>
                      </a:lnTo>
                      <a:lnTo>
                        <a:pt x="2057" y="5124"/>
                      </a:lnTo>
                      <a:lnTo>
                        <a:pt x="2076" y="5066"/>
                      </a:lnTo>
                      <a:lnTo>
                        <a:pt x="2076" y="5047"/>
                      </a:lnTo>
                      <a:lnTo>
                        <a:pt x="2133" y="5066"/>
                      </a:lnTo>
                      <a:lnTo>
                        <a:pt x="2152" y="5066"/>
                      </a:lnTo>
                      <a:lnTo>
                        <a:pt x="2171" y="5066"/>
                      </a:lnTo>
                      <a:lnTo>
                        <a:pt x="2171" y="5047"/>
                      </a:lnTo>
                      <a:lnTo>
                        <a:pt x="2133" y="5047"/>
                      </a:lnTo>
                      <a:lnTo>
                        <a:pt x="2095" y="5029"/>
                      </a:lnTo>
                      <a:lnTo>
                        <a:pt x="2076" y="5029"/>
                      </a:lnTo>
                      <a:lnTo>
                        <a:pt x="2095" y="5009"/>
                      </a:lnTo>
                      <a:lnTo>
                        <a:pt x="2095" y="4990"/>
                      </a:lnTo>
                      <a:lnTo>
                        <a:pt x="2114" y="4971"/>
                      </a:lnTo>
                      <a:lnTo>
                        <a:pt x="2133" y="4971"/>
                      </a:lnTo>
                      <a:lnTo>
                        <a:pt x="2171" y="4990"/>
                      </a:lnTo>
                      <a:lnTo>
                        <a:pt x="2247" y="5009"/>
                      </a:lnTo>
                      <a:lnTo>
                        <a:pt x="2247" y="5029"/>
                      </a:lnTo>
                      <a:lnTo>
                        <a:pt x="2266" y="5029"/>
                      </a:lnTo>
                      <a:lnTo>
                        <a:pt x="2266" y="5009"/>
                      </a:lnTo>
                      <a:lnTo>
                        <a:pt x="2266" y="4990"/>
                      </a:lnTo>
                      <a:lnTo>
                        <a:pt x="2247" y="4990"/>
                      </a:lnTo>
                      <a:lnTo>
                        <a:pt x="2247" y="4971"/>
                      </a:lnTo>
                      <a:lnTo>
                        <a:pt x="2209" y="4971"/>
                      </a:lnTo>
                      <a:lnTo>
                        <a:pt x="2171" y="4952"/>
                      </a:lnTo>
                      <a:lnTo>
                        <a:pt x="2133" y="4952"/>
                      </a:lnTo>
                      <a:lnTo>
                        <a:pt x="2114" y="4952"/>
                      </a:lnTo>
                      <a:lnTo>
                        <a:pt x="2095" y="4971"/>
                      </a:lnTo>
                      <a:lnTo>
                        <a:pt x="2076" y="4971"/>
                      </a:lnTo>
                      <a:lnTo>
                        <a:pt x="2057" y="4971"/>
                      </a:lnTo>
                      <a:lnTo>
                        <a:pt x="2037" y="4914"/>
                      </a:lnTo>
                      <a:lnTo>
                        <a:pt x="2018" y="4895"/>
                      </a:lnTo>
                      <a:lnTo>
                        <a:pt x="2018" y="4914"/>
                      </a:lnTo>
                      <a:lnTo>
                        <a:pt x="2018" y="4933"/>
                      </a:lnTo>
                      <a:lnTo>
                        <a:pt x="2018" y="4952"/>
                      </a:lnTo>
                      <a:lnTo>
                        <a:pt x="2000" y="4952"/>
                      </a:lnTo>
                      <a:lnTo>
                        <a:pt x="2000" y="4971"/>
                      </a:lnTo>
                      <a:lnTo>
                        <a:pt x="1981" y="4990"/>
                      </a:lnTo>
                      <a:lnTo>
                        <a:pt x="2018" y="4990"/>
                      </a:lnTo>
                      <a:lnTo>
                        <a:pt x="2037" y="5009"/>
                      </a:lnTo>
                      <a:lnTo>
                        <a:pt x="2037" y="5029"/>
                      </a:lnTo>
                      <a:lnTo>
                        <a:pt x="2057" y="5066"/>
                      </a:lnTo>
                      <a:lnTo>
                        <a:pt x="2018" y="5105"/>
                      </a:lnTo>
                      <a:lnTo>
                        <a:pt x="2018" y="5124"/>
                      </a:lnTo>
                      <a:lnTo>
                        <a:pt x="2000" y="5143"/>
                      </a:lnTo>
                      <a:lnTo>
                        <a:pt x="1981" y="5143"/>
                      </a:lnTo>
                      <a:lnTo>
                        <a:pt x="1961" y="5200"/>
                      </a:lnTo>
                      <a:lnTo>
                        <a:pt x="1961" y="5219"/>
                      </a:lnTo>
                      <a:lnTo>
                        <a:pt x="1942" y="5219"/>
                      </a:lnTo>
                      <a:lnTo>
                        <a:pt x="1923" y="5200"/>
                      </a:lnTo>
                      <a:lnTo>
                        <a:pt x="1904" y="5181"/>
                      </a:lnTo>
                      <a:lnTo>
                        <a:pt x="1904" y="5161"/>
                      </a:lnTo>
                      <a:lnTo>
                        <a:pt x="1923" y="5143"/>
                      </a:lnTo>
                      <a:lnTo>
                        <a:pt x="1923" y="5124"/>
                      </a:lnTo>
                      <a:lnTo>
                        <a:pt x="1923" y="5105"/>
                      </a:lnTo>
                      <a:lnTo>
                        <a:pt x="1904" y="5105"/>
                      </a:lnTo>
                      <a:lnTo>
                        <a:pt x="1885" y="5105"/>
                      </a:lnTo>
                      <a:lnTo>
                        <a:pt x="1866" y="5085"/>
                      </a:lnTo>
                      <a:lnTo>
                        <a:pt x="1866" y="5066"/>
                      </a:lnTo>
                      <a:lnTo>
                        <a:pt x="1866" y="5047"/>
                      </a:lnTo>
                      <a:lnTo>
                        <a:pt x="1847" y="5047"/>
                      </a:lnTo>
                      <a:lnTo>
                        <a:pt x="1847" y="5066"/>
                      </a:lnTo>
                      <a:lnTo>
                        <a:pt x="1866" y="5124"/>
                      </a:lnTo>
                      <a:lnTo>
                        <a:pt x="1866" y="5161"/>
                      </a:lnTo>
                      <a:lnTo>
                        <a:pt x="1847" y="5161"/>
                      </a:lnTo>
                      <a:lnTo>
                        <a:pt x="1847" y="5181"/>
                      </a:lnTo>
                      <a:lnTo>
                        <a:pt x="1828" y="5161"/>
                      </a:lnTo>
                      <a:lnTo>
                        <a:pt x="1809" y="5161"/>
                      </a:lnTo>
                      <a:lnTo>
                        <a:pt x="1809" y="5181"/>
                      </a:lnTo>
                      <a:lnTo>
                        <a:pt x="1809" y="5200"/>
                      </a:lnTo>
                      <a:lnTo>
                        <a:pt x="1790" y="5200"/>
                      </a:lnTo>
                      <a:lnTo>
                        <a:pt x="1771" y="5200"/>
                      </a:lnTo>
                      <a:lnTo>
                        <a:pt x="1771" y="5238"/>
                      </a:lnTo>
                      <a:lnTo>
                        <a:pt x="1733" y="5219"/>
                      </a:lnTo>
                      <a:lnTo>
                        <a:pt x="1714" y="5238"/>
                      </a:lnTo>
                      <a:lnTo>
                        <a:pt x="1695" y="5276"/>
                      </a:lnTo>
                      <a:lnTo>
                        <a:pt x="1695" y="5295"/>
                      </a:lnTo>
                      <a:lnTo>
                        <a:pt x="1676" y="5276"/>
                      </a:lnTo>
                      <a:lnTo>
                        <a:pt x="1676" y="5295"/>
                      </a:lnTo>
                      <a:lnTo>
                        <a:pt x="1676" y="5314"/>
                      </a:lnTo>
                      <a:lnTo>
                        <a:pt x="1656" y="5314"/>
                      </a:lnTo>
                      <a:lnTo>
                        <a:pt x="1637" y="5295"/>
                      </a:lnTo>
                      <a:lnTo>
                        <a:pt x="1619" y="5276"/>
                      </a:lnTo>
                      <a:lnTo>
                        <a:pt x="1600" y="5276"/>
                      </a:lnTo>
                      <a:lnTo>
                        <a:pt x="1600" y="5257"/>
                      </a:lnTo>
                      <a:lnTo>
                        <a:pt x="1637" y="5238"/>
                      </a:lnTo>
                      <a:lnTo>
                        <a:pt x="1637" y="5219"/>
                      </a:lnTo>
                      <a:lnTo>
                        <a:pt x="1676" y="5200"/>
                      </a:lnTo>
                      <a:lnTo>
                        <a:pt x="1695" y="5200"/>
                      </a:lnTo>
                      <a:lnTo>
                        <a:pt x="1714" y="5161"/>
                      </a:lnTo>
                      <a:lnTo>
                        <a:pt x="1695" y="5161"/>
                      </a:lnTo>
                      <a:lnTo>
                        <a:pt x="1656" y="5181"/>
                      </a:lnTo>
                      <a:lnTo>
                        <a:pt x="1637" y="5181"/>
                      </a:lnTo>
                      <a:lnTo>
                        <a:pt x="1619" y="5161"/>
                      </a:lnTo>
                      <a:lnTo>
                        <a:pt x="1619" y="5143"/>
                      </a:lnTo>
                      <a:lnTo>
                        <a:pt x="1619" y="5124"/>
                      </a:lnTo>
                      <a:lnTo>
                        <a:pt x="1637" y="5105"/>
                      </a:lnTo>
                      <a:lnTo>
                        <a:pt x="1656" y="5105"/>
                      </a:lnTo>
                      <a:lnTo>
                        <a:pt x="1656" y="5085"/>
                      </a:lnTo>
                      <a:lnTo>
                        <a:pt x="1656" y="5066"/>
                      </a:lnTo>
                      <a:lnTo>
                        <a:pt x="1676" y="5066"/>
                      </a:lnTo>
                      <a:lnTo>
                        <a:pt x="1695" y="5066"/>
                      </a:lnTo>
                      <a:lnTo>
                        <a:pt x="1695" y="5047"/>
                      </a:lnTo>
                      <a:lnTo>
                        <a:pt x="1714" y="5066"/>
                      </a:lnTo>
                      <a:lnTo>
                        <a:pt x="1733" y="5047"/>
                      </a:lnTo>
                      <a:lnTo>
                        <a:pt x="1733" y="5029"/>
                      </a:lnTo>
                      <a:lnTo>
                        <a:pt x="1714" y="5029"/>
                      </a:lnTo>
                      <a:lnTo>
                        <a:pt x="1676" y="5009"/>
                      </a:lnTo>
                      <a:lnTo>
                        <a:pt x="1695" y="4990"/>
                      </a:lnTo>
                      <a:lnTo>
                        <a:pt x="1714" y="4990"/>
                      </a:lnTo>
                      <a:lnTo>
                        <a:pt x="1714" y="4952"/>
                      </a:lnTo>
                      <a:lnTo>
                        <a:pt x="1771" y="4952"/>
                      </a:lnTo>
                      <a:lnTo>
                        <a:pt x="1752" y="4933"/>
                      </a:lnTo>
                      <a:lnTo>
                        <a:pt x="1752" y="4914"/>
                      </a:lnTo>
                      <a:lnTo>
                        <a:pt x="1752" y="4876"/>
                      </a:lnTo>
                      <a:lnTo>
                        <a:pt x="1733" y="4895"/>
                      </a:lnTo>
                      <a:lnTo>
                        <a:pt x="1714" y="4914"/>
                      </a:lnTo>
                      <a:lnTo>
                        <a:pt x="1695" y="4914"/>
                      </a:lnTo>
                      <a:lnTo>
                        <a:pt x="1637" y="4895"/>
                      </a:lnTo>
                      <a:lnTo>
                        <a:pt x="1637" y="4876"/>
                      </a:lnTo>
                      <a:lnTo>
                        <a:pt x="1637" y="4857"/>
                      </a:lnTo>
                      <a:lnTo>
                        <a:pt x="1637" y="4838"/>
                      </a:lnTo>
                      <a:lnTo>
                        <a:pt x="1656" y="4819"/>
                      </a:lnTo>
                      <a:lnTo>
                        <a:pt x="1676" y="4819"/>
                      </a:lnTo>
                      <a:lnTo>
                        <a:pt x="1676" y="4838"/>
                      </a:lnTo>
                      <a:lnTo>
                        <a:pt x="1695" y="4838"/>
                      </a:lnTo>
                      <a:lnTo>
                        <a:pt x="1695" y="4819"/>
                      </a:lnTo>
                      <a:lnTo>
                        <a:pt x="1695" y="4780"/>
                      </a:lnTo>
                      <a:lnTo>
                        <a:pt x="1714" y="4780"/>
                      </a:lnTo>
                      <a:lnTo>
                        <a:pt x="1714" y="4762"/>
                      </a:lnTo>
                      <a:lnTo>
                        <a:pt x="1714" y="4743"/>
                      </a:lnTo>
                      <a:lnTo>
                        <a:pt x="1695" y="4724"/>
                      </a:lnTo>
                      <a:lnTo>
                        <a:pt x="1676" y="4724"/>
                      </a:lnTo>
                      <a:lnTo>
                        <a:pt x="1676" y="4685"/>
                      </a:lnTo>
                      <a:lnTo>
                        <a:pt x="1676" y="4666"/>
                      </a:lnTo>
                      <a:lnTo>
                        <a:pt x="1695" y="4648"/>
                      </a:lnTo>
                      <a:lnTo>
                        <a:pt x="1695" y="4628"/>
                      </a:lnTo>
                      <a:lnTo>
                        <a:pt x="1695" y="4590"/>
                      </a:lnTo>
                      <a:lnTo>
                        <a:pt x="1676" y="4590"/>
                      </a:lnTo>
                      <a:lnTo>
                        <a:pt x="1656" y="4571"/>
                      </a:lnTo>
                      <a:lnTo>
                        <a:pt x="1656" y="4552"/>
                      </a:lnTo>
                      <a:lnTo>
                        <a:pt x="1656" y="4533"/>
                      </a:lnTo>
                      <a:lnTo>
                        <a:pt x="1637" y="4533"/>
                      </a:lnTo>
                      <a:lnTo>
                        <a:pt x="1619" y="4514"/>
                      </a:lnTo>
                      <a:lnTo>
                        <a:pt x="1619" y="4476"/>
                      </a:lnTo>
                      <a:lnTo>
                        <a:pt x="1600" y="4438"/>
                      </a:lnTo>
                      <a:lnTo>
                        <a:pt x="1561" y="4399"/>
                      </a:lnTo>
                      <a:lnTo>
                        <a:pt x="1580" y="4362"/>
                      </a:lnTo>
                      <a:lnTo>
                        <a:pt x="1600" y="4343"/>
                      </a:lnTo>
                      <a:lnTo>
                        <a:pt x="1600" y="4362"/>
                      </a:lnTo>
                      <a:lnTo>
                        <a:pt x="1619" y="4381"/>
                      </a:lnTo>
                      <a:lnTo>
                        <a:pt x="1656" y="4457"/>
                      </a:lnTo>
                      <a:lnTo>
                        <a:pt x="1676" y="4495"/>
                      </a:lnTo>
                      <a:lnTo>
                        <a:pt x="1676" y="4514"/>
                      </a:lnTo>
                      <a:lnTo>
                        <a:pt x="1695" y="4514"/>
                      </a:lnTo>
                      <a:lnTo>
                        <a:pt x="1695" y="4495"/>
                      </a:lnTo>
                      <a:lnTo>
                        <a:pt x="1714" y="4514"/>
                      </a:lnTo>
                      <a:lnTo>
                        <a:pt x="1714" y="4552"/>
                      </a:lnTo>
                      <a:lnTo>
                        <a:pt x="1733" y="4571"/>
                      </a:lnTo>
                      <a:lnTo>
                        <a:pt x="1752" y="4571"/>
                      </a:lnTo>
                      <a:lnTo>
                        <a:pt x="1771" y="4552"/>
                      </a:lnTo>
                      <a:lnTo>
                        <a:pt x="1790" y="4552"/>
                      </a:lnTo>
                      <a:lnTo>
                        <a:pt x="1790" y="4533"/>
                      </a:lnTo>
                      <a:lnTo>
                        <a:pt x="1752" y="4495"/>
                      </a:lnTo>
                      <a:lnTo>
                        <a:pt x="1771" y="4495"/>
                      </a:lnTo>
                      <a:lnTo>
                        <a:pt x="1809" y="4495"/>
                      </a:lnTo>
                      <a:lnTo>
                        <a:pt x="1828" y="4514"/>
                      </a:lnTo>
                      <a:lnTo>
                        <a:pt x="1866" y="4571"/>
                      </a:lnTo>
                      <a:lnTo>
                        <a:pt x="1885" y="4590"/>
                      </a:lnTo>
                      <a:lnTo>
                        <a:pt x="1904" y="4609"/>
                      </a:lnTo>
                      <a:lnTo>
                        <a:pt x="1923" y="4609"/>
                      </a:lnTo>
                      <a:lnTo>
                        <a:pt x="1961" y="4609"/>
                      </a:lnTo>
                      <a:lnTo>
                        <a:pt x="1981" y="4590"/>
                      </a:lnTo>
                      <a:lnTo>
                        <a:pt x="2000" y="4552"/>
                      </a:lnTo>
                      <a:lnTo>
                        <a:pt x="2000" y="4514"/>
                      </a:lnTo>
                      <a:lnTo>
                        <a:pt x="2000" y="4476"/>
                      </a:lnTo>
                      <a:lnTo>
                        <a:pt x="2018" y="4457"/>
                      </a:lnTo>
                      <a:lnTo>
                        <a:pt x="2037" y="4457"/>
                      </a:lnTo>
                      <a:lnTo>
                        <a:pt x="2057" y="4476"/>
                      </a:lnTo>
                      <a:lnTo>
                        <a:pt x="2076" y="4457"/>
                      </a:lnTo>
                      <a:lnTo>
                        <a:pt x="2114" y="4419"/>
                      </a:lnTo>
                      <a:lnTo>
                        <a:pt x="2133" y="4419"/>
                      </a:lnTo>
                      <a:lnTo>
                        <a:pt x="2171" y="4399"/>
                      </a:lnTo>
                      <a:lnTo>
                        <a:pt x="2190" y="4399"/>
                      </a:lnTo>
                      <a:lnTo>
                        <a:pt x="2190" y="4419"/>
                      </a:lnTo>
                      <a:lnTo>
                        <a:pt x="2190" y="4457"/>
                      </a:lnTo>
                      <a:lnTo>
                        <a:pt x="2190" y="4495"/>
                      </a:lnTo>
                      <a:lnTo>
                        <a:pt x="2190" y="4514"/>
                      </a:lnTo>
                      <a:lnTo>
                        <a:pt x="2171" y="4514"/>
                      </a:lnTo>
                      <a:lnTo>
                        <a:pt x="2152" y="4514"/>
                      </a:lnTo>
                      <a:lnTo>
                        <a:pt x="2133" y="4533"/>
                      </a:lnTo>
                      <a:lnTo>
                        <a:pt x="2133" y="4552"/>
                      </a:lnTo>
                      <a:lnTo>
                        <a:pt x="2114" y="4571"/>
                      </a:lnTo>
                      <a:lnTo>
                        <a:pt x="2114" y="4590"/>
                      </a:lnTo>
                      <a:lnTo>
                        <a:pt x="2114" y="4609"/>
                      </a:lnTo>
                      <a:lnTo>
                        <a:pt x="2114" y="4628"/>
                      </a:lnTo>
                      <a:lnTo>
                        <a:pt x="2133" y="4628"/>
                      </a:lnTo>
                      <a:lnTo>
                        <a:pt x="2152" y="4571"/>
                      </a:lnTo>
                      <a:lnTo>
                        <a:pt x="2171" y="4571"/>
                      </a:lnTo>
                      <a:lnTo>
                        <a:pt x="2190" y="4571"/>
                      </a:lnTo>
                      <a:lnTo>
                        <a:pt x="2228" y="4590"/>
                      </a:lnTo>
                      <a:lnTo>
                        <a:pt x="2247" y="4609"/>
                      </a:lnTo>
                      <a:lnTo>
                        <a:pt x="2247" y="4628"/>
                      </a:lnTo>
                      <a:lnTo>
                        <a:pt x="2247" y="4648"/>
                      </a:lnTo>
                      <a:lnTo>
                        <a:pt x="2266" y="4648"/>
                      </a:lnTo>
                      <a:lnTo>
                        <a:pt x="2285" y="4648"/>
                      </a:lnTo>
                      <a:lnTo>
                        <a:pt x="2285" y="4666"/>
                      </a:lnTo>
                      <a:lnTo>
                        <a:pt x="2304" y="4648"/>
                      </a:lnTo>
                      <a:lnTo>
                        <a:pt x="2323" y="4628"/>
                      </a:lnTo>
                      <a:lnTo>
                        <a:pt x="2323" y="4609"/>
                      </a:lnTo>
                      <a:lnTo>
                        <a:pt x="2323" y="4590"/>
                      </a:lnTo>
                      <a:lnTo>
                        <a:pt x="2323" y="4552"/>
                      </a:lnTo>
                      <a:lnTo>
                        <a:pt x="2342" y="4552"/>
                      </a:lnTo>
                      <a:lnTo>
                        <a:pt x="2342" y="4514"/>
                      </a:lnTo>
                      <a:lnTo>
                        <a:pt x="2342" y="4495"/>
                      </a:lnTo>
                      <a:lnTo>
                        <a:pt x="2362" y="4457"/>
                      </a:lnTo>
                      <a:lnTo>
                        <a:pt x="2381" y="4419"/>
                      </a:lnTo>
                      <a:lnTo>
                        <a:pt x="2381" y="4399"/>
                      </a:lnTo>
                      <a:lnTo>
                        <a:pt x="2362" y="4381"/>
                      </a:lnTo>
                      <a:lnTo>
                        <a:pt x="2323" y="4438"/>
                      </a:lnTo>
                      <a:lnTo>
                        <a:pt x="2304" y="4457"/>
                      </a:lnTo>
                      <a:lnTo>
                        <a:pt x="2304" y="4476"/>
                      </a:lnTo>
                      <a:lnTo>
                        <a:pt x="2304" y="4533"/>
                      </a:lnTo>
                      <a:lnTo>
                        <a:pt x="2304" y="4552"/>
                      </a:lnTo>
                      <a:lnTo>
                        <a:pt x="2285" y="4590"/>
                      </a:lnTo>
                      <a:lnTo>
                        <a:pt x="2266" y="4590"/>
                      </a:lnTo>
                      <a:lnTo>
                        <a:pt x="2247" y="4571"/>
                      </a:lnTo>
                      <a:lnTo>
                        <a:pt x="2228" y="4552"/>
                      </a:lnTo>
                      <a:lnTo>
                        <a:pt x="2228" y="4533"/>
                      </a:lnTo>
                      <a:lnTo>
                        <a:pt x="2228" y="4514"/>
                      </a:lnTo>
                      <a:lnTo>
                        <a:pt x="2228" y="4476"/>
                      </a:lnTo>
                      <a:lnTo>
                        <a:pt x="2228" y="4438"/>
                      </a:lnTo>
                      <a:lnTo>
                        <a:pt x="2228" y="4399"/>
                      </a:lnTo>
                      <a:lnTo>
                        <a:pt x="2228" y="4381"/>
                      </a:lnTo>
                      <a:lnTo>
                        <a:pt x="2228" y="4362"/>
                      </a:lnTo>
                      <a:lnTo>
                        <a:pt x="2247" y="4381"/>
                      </a:lnTo>
                      <a:lnTo>
                        <a:pt x="2247" y="4399"/>
                      </a:lnTo>
                      <a:lnTo>
                        <a:pt x="2266" y="4399"/>
                      </a:lnTo>
                      <a:lnTo>
                        <a:pt x="2266" y="4343"/>
                      </a:lnTo>
                      <a:lnTo>
                        <a:pt x="2285" y="4343"/>
                      </a:lnTo>
                      <a:lnTo>
                        <a:pt x="2285" y="4323"/>
                      </a:lnTo>
                      <a:lnTo>
                        <a:pt x="2285" y="4267"/>
                      </a:lnTo>
                      <a:lnTo>
                        <a:pt x="2304" y="4247"/>
                      </a:lnTo>
                      <a:lnTo>
                        <a:pt x="2323" y="4247"/>
                      </a:lnTo>
                      <a:lnTo>
                        <a:pt x="2323" y="4228"/>
                      </a:lnTo>
                      <a:lnTo>
                        <a:pt x="2342" y="4228"/>
                      </a:lnTo>
                      <a:lnTo>
                        <a:pt x="2399" y="4285"/>
                      </a:lnTo>
                      <a:lnTo>
                        <a:pt x="2438" y="4285"/>
                      </a:lnTo>
                      <a:lnTo>
                        <a:pt x="2438" y="4304"/>
                      </a:lnTo>
                      <a:lnTo>
                        <a:pt x="2438" y="4323"/>
                      </a:lnTo>
                      <a:lnTo>
                        <a:pt x="2418" y="4343"/>
                      </a:lnTo>
                      <a:lnTo>
                        <a:pt x="2418" y="4362"/>
                      </a:lnTo>
                      <a:lnTo>
                        <a:pt x="2418" y="4399"/>
                      </a:lnTo>
                      <a:lnTo>
                        <a:pt x="2438" y="4399"/>
                      </a:lnTo>
                      <a:lnTo>
                        <a:pt x="2457" y="4419"/>
                      </a:lnTo>
                      <a:lnTo>
                        <a:pt x="2457" y="4438"/>
                      </a:lnTo>
                      <a:lnTo>
                        <a:pt x="2476" y="4457"/>
                      </a:lnTo>
                      <a:lnTo>
                        <a:pt x="2476" y="4476"/>
                      </a:lnTo>
                      <a:lnTo>
                        <a:pt x="2476" y="4457"/>
                      </a:lnTo>
                      <a:lnTo>
                        <a:pt x="2495" y="4457"/>
                      </a:lnTo>
                      <a:lnTo>
                        <a:pt x="2514" y="4476"/>
                      </a:lnTo>
                      <a:lnTo>
                        <a:pt x="2514" y="4495"/>
                      </a:lnTo>
                      <a:lnTo>
                        <a:pt x="2533" y="4514"/>
                      </a:lnTo>
                      <a:lnTo>
                        <a:pt x="2533" y="4533"/>
                      </a:lnTo>
                      <a:lnTo>
                        <a:pt x="2552" y="4552"/>
                      </a:lnTo>
                      <a:lnTo>
                        <a:pt x="2552" y="4571"/>
                      </a:lnTo>
                      <a:lnTo>
                        <a:pt x="2552" y="4609"/>
                      </a:lnTo>
                      <a:lnTo>
                        <a:pt x="2552" y="4628"/>
                      </a:lnTo>
                      <a:lnTo>
                        <a:pt x="2533" y="4648"/>
                      </a:lnTo>
                      <a:lnTo>
                        <a:pt x="2533" y="4666"/>
                      </a:lnTo>
                      <a:lnTo>
                        <a:pt x="2533" y="4685"/>
                      </a:lnTo>
                      <a:lnTo>
                        <a:pt x="2533" y="4724"/>
                      </a:lnTo>
                      <a:lnTo>
                        <a:pt x="2514" y="4762"/>
                      </a:lnTo>
                      <a:lnTo>
                        <a:pt x="2495" y="4780"/>
                      </a:lnTo>
                      <a:lnTo>
                        <a:pt x="2476" y="4780"/>
                      </a:lnTo>
                      <a:lnTo>
                        <a:pt x="2457" y="4762"/>
                      </a:lnTo>
                      <a:lnTo>
                        <a:pt x="2438" y="4743"/>
                      </a:lnTo>
                      <a:lnTo>
                        <a:pt x="2438" y="4762"/>
                      </a:lnTo>
                      <a:lnTo>
                        <a:pt x="2418" y="4780"/>
                      </a:lnTo>
                      <a:lnTo>
                        <a:pt x="2418" y="4800"/>
                      </a:lnTo>
                      <a:lnTo>
                        <a:pt x="2399" y="4819"/>
                      </a:lnTo>
                      <a:lnTo>
                        <a:pt x="2381" y="4819"/>
                      </a:lnTo>
                      <a:lnTo>
                        <a:pt x="2362" y="4800"/>
                      </a:lnTo>
                      <a:lnTo>
                        <a:pt x="2362" y="4838"/>
                      </a:lnTo>
                      <a:lnTo>
                        <a:pt x="2342" y="4838"/>
                      </a:lnTo>
                      <a:lnTo>
                        <a:pt x="2323" y="4876"/>
                      </a:lnTo>
                      <a:lnTo>
                        <a:pt x="2304" y="4895"/>
                      </a:lnTo>
                      <a:lnTo>
                        <a:pt x="2285" y="4895"/>
                      </a:lnTo>
                      <a:lnTo>
                        <a:pt x="2247" y="4914"/>
                      </a:lnTo>
                      <a:lnTo>
                        <a:pt x="2228" y="4914"/>
                      </a:lnTo>
                      <a:lnTo>
                        <a:pt x="2247" y="4914"/>
                      </a:lnTo>
                      <a:lnTo>
                        <a:pt x="2247" y="4933"/>
                      </a:lnTo>
                      <a:lnTo>
                        <a:pt x="2266" y="4914"/>
                      </a:lnTo>
                      <a:lnTo>
                        <a:pt x="2304" y="4895"/>
                      </a:lnTo>
                      <a:lnTo>
                        <a:pt x="2342" y="4895"/>
                      </a:lnTo>
                      <a:lnTo>
                        <a:pt x="2381" y="4876"/>
                      </a:lnTo>
                      <a:lnTo>
                        <a:pt x="2399" y="4857"/>
                      </a:lnTo>
                      <a:lnTo>
                        <a:pt x="2438" y="4857"/>
                      </a:lnTo>
                      <a:lnTo>
                        <a:pt x="2495" y="4876"/>
                      </a:lnTo>
                      <a:lnTo>
                        <a:pt x="2514" y="4895"/>
                      </a:lnTo>
                      <a:lnTo>
                        <a:pt x="2533" y="4914"/>
                      </a:lnTo>
                      <a:lnTo>
                        <a:pt x="2552" y="4933"/>
                      </a:lnTo>
                      <a:lnTo>
                        <a:pt x="2571" y="4914"/>
                      </a:lnTo>
                      <a:lnTo>
                        <a:pt x="2590" y="4895"/>
                      </a:lnTo>
                      <a:lnTo>
                        <a:pt x="2571" y="4895"/>
                      </a:lnTo>
                      <a:lnTo>
                        <a:pt x="2495" y="4876"/>
                      </a:lnTo>
                      <a:lnTo>
                        <a:pt x="2476" y="4857"/>
                      </a:lnTo>
                      <a:lnTo>
                        <a:pt x="2476" y="4838"/>
                      </a:lnTo>
                      <a:lnTo>
                        <a:pt x="2495" y="4838"/>
                      </a:lnTo>
                      <a:lnTo>
                        <a:pt x="2533" y="4800"/>
                      </a:lnTo>
                      <a:lnTo>
                        <a:pt x="2552" y="4780"/>
                      </a:lnTo>
                      <a:lnTo>
                        <a:pt x="2571" y="4762"/>
                      </a:lnTo>
                      <a:lnTo>
                        <a:pt x="2590" y="4743"/>
                      </a:lnTo>
                      <a:lnTo>
                        <a:pt x="2609" y="4609"/>
                      </a:lnTo>
                      <a:lnTo>
                        <a:pt x="2609" y="4590"/>
                      </a:lnTo>
                      <a:lnTo>
                        <a:pt x="2609" y="4571"/>
                      </a:lnTo>
                      <a:lnTo>
                        <a:pt x="2533" y="4438"/>
                      </a:lnTo>
                      <a:lnTo>
                        <a:pt x="2495" y="4438"/>
                      </a:lnTo>
                      <a:lnTo>
                        <a:pt x="2476" y="4381"/>
                      </a:lnTo>
                      <a:lnTo>
                        <a:pt x="2457" y="4362"/>
                      </a:lnTo>
                      <a:lnTo>
                        <a:pt x="2457" y="4285"/>
                      </a:lnTo>
                      <a:lnTo>
                        <a:pt x="2457" y="4267"/>
                      </a:lnTo>
                      <a:lnTo>
                        <a:pt x="2457" y="4247"/>
                      </a:lnTo>
                      <a:lnTo>
                        <a:pt x="2476" y="4247"/>
                      </a:lnTo>
                      <a:lnTo>
                        <a:pt x="2495" y="4267"/>
                      </a:lnTo>
                      <a:lnTo>
                        <a:pt x="2495" y="4285"/>
                      </a:lnTo>
                      <a:lnTo>
                        <a:pt x="2514" y="4285"/>
                      </a:lnTo>
                      <a:lnTo>
                        <a:pt x="2514" y="4247"/>
                      </a:lnTo>
                      <a:lnTo>
                        <a:pt x="2533" y="4247"/>
                      </a:lnTo>
                      <a:lnTo>
                        <a:pt x="2552" y="4247"/>
                      </a:lnTo>
                      <a:lnTo>
                        <a:pt x="2571" y="4267"/>
                      </a:lnTo>
                      <a:lnTo>
                        <a:pt x="2590" y="4247"/>
                      </a:lnTo>
                      <a:lnTo>
                        <a:pt x="2609" y="4247"/>
                      </a:lnTo>
                      <a:lnTo>
                        <a:pt x="2609" y="4228"/>
                      </a:lnTo>
                      <a:lnTo>
                        <a:pt x="2628" y="4209"/>
                      </a:lnTo>
                      <a:lnTo>
                        <a:pt x="2609" y="4171"/>
                      </a:lnTo>
                      <a:lnTo>
                        <a:pt x="2590" y="4152"/>
                      </a:lnTo>
                      <a:lnTo>
                        <a:pt x="2590" y="4133"/>
                      </a:lnTo>
                      <a:lnTo>
                        <a:pt x="2590" y="4095"/>
                      </a:lnTo>
                      <a:lnTo>
                        <a:pt x="2590" y="4076"/>
                      </a:lnTo>
                      <a:lnTo>
                        <a:pt x="2609" y="4038"/>
                      </a:lnTo>
                      <a:lnTo>
                        <a:pt x="2590" y="4019"/>
                      </a:lnTo>
                      <a:lnTo>
                        <a:pt x="2590" y="3962"/>
                      </a:lnTo>
                      <a:lnTo>
                        <a:pt x="2571" y="3942"/>
                      </a:lnTo>
                      <a:lnTo>
                        <a:pt x="2533" y="3923"/>
                      </a:lnTo>
                      <a:lnTo>
                        <a:pt x="2495" y="3886"/>
                      </a:lnTo>
                      <a:lnTo>
                        <a:pt x="2476" y="3866"/>
                      </a:lnTo>
                      <a:lnTo>
                        <a:pt x="2457" y="3790"/>
                      </a:lnTo>
                      <a:lnTo>
                        <a:pt x="2438" y="3771"/>
                      </a:lnTo>
                      <a:lnTo>
                        <a:pt x="2418" y="3771"/>
                      </a:lnTo>
                      <a:lnTo>
                        <a:pt x="2399" y="3752"/>
                      </a:lnTo>
                      <a:lnTo>
                        <a:pt x="2381" y="3752"/>
                      </a:lnTo>
                      <a:lnTo>
                        <a:pt x="2323" y="3752"/>
                      </a:lnTo>
                      <a:lnTo>
                        <a:pt x="2304" y="3752"/>
                      </a:lnTo>
                      <a:lnTo>
                        <a:pt x="2304" y="3733"/>
                      </a:lnTo>
                      <a:lnTo>
                        <a:pt x="2285" y="3714"/>
                      </a:lnTo>
                      <a:lnTo>
                        <a:pt x="2266" y="3714"/>
                      </a:lnTo>
                      <a:lnTo>
                        <a:pt x="2247" y="3714"/>
                      </a:lnTo>
                      <a:lnTo>
                        <a:pt x="2228" y="3695"/>
                      </a:lnTo>
                      <a:lnTo>
                        <a:pt x="2228" y="3676"/>
                      </a:lnTo>
                      <a:lnTo>
                        <a:pt x="2209" y="3657"/>
                      </a:lnTo>
                      <a:lnTo>
                        <a:pt x="2152" y="3638"/>
                      </a:lnTo>
                      <a:lnTo>
                        <a:pt x="2133" y="3638"/>
                      </a:lnTo>
                      <a:lnTo>
                        <a:pt x="2114" y="3600"/>
                      </a:lnTo>
                      <a:lnTo>
                        <a:pt x="2114" y="3581"/>
                      </a:lnTo>
                      <a:lnTo>
                        <a:pt x="2114" y="3542"/>
                      </a:lnTo>
                      <a:lnTo>
                        <a:pt x="2114" y="3561"/>
                      </a:lnTo>
                      <a:lnTo>
                        <a:pt x="2076" y="3581"/>
                      </a:lnTo>
                      <a:lnTo>
                        <a:pt x="2057" y="3581"/>
                      </a:lnTo>
                      <a:lnTo>
                        <a:pt x="1981" y="3619"/>
                      </a:lnTo>
                      <a:lnTo>
                        <a:pt x="1961" y="3619"/>
                      </a:lnTo>
                      <a:lnTo>
                        <a:pt x="1961" y="3638"/>
                      </a:lnTo>
                      <a:lnTo>
                        <a:pt x="1961" y="3657"/>
                      </a:lnTo>
                      <a:lnTo>
                        <a:pt x="1981" y="3657"/>
                      </a:lnTo>
                      <a:lnTo>
                        <a:pt x="2000" y="3676"/>
                      </a:lnTo>
                      <a:lnTo>
                        <a:pt x="2037" y="3657"/>
                      </a:lnTo>
                      <a:lnTo>
                        <a:pt x="2057" y="3638"/>
                      </a:lnTo>
                      <a:lnTo>
                        <a:pt x="2076" y="3657"/>
                      </a:lnTo>
                      <a:lnTo>
                        <a:pt x="2095" y="3657"/>
                      </a:lnTo>
                      <a:lnTo>
                        <a:pt x="2133" y="3657"/>
                      </a:lnTo>
                      <a:lnTo>
                        <a:pt x="2152" y="3676"/>
                      </a:lnTo>
                      <a:lnTo>
                        <a:pt x="2152" y="3695"/>
                      </a:lnTo>
                      <a:lnTo>
                        <a:pt x="2133" y="3714"/>
                      </a:lnTo>
                      <a:lnTo>
                        <a:pt x="2133" y="3733"/>
                      </a:lnTo>
                      <a:lnTo>
                        <a:pt x="2114" y="3733"/>
                      </a:lnTo>
                      <a:lnTo>
                        <a:pt x="2095" y="3771"/>
                      </a:lnTo>
                      <a:lnTo>
                        <a:pt x="2095" y="3790"/>
                      </a:lnTo>
                      <a:lnTo>
                        <a:pt x="2152" y="3733"/>
                      </a:lnTo>
                      <a:lnTo>
                        <a:pt x="2152" y="3714"/>
                      </a:lnTo>
                      <a:lnTo>
                        <a:pt x="2171" y="3714"/>
                      </a:lnTo>
                      <a:lnTo>
                        <a:pt x="2171" y="3695"/>
                      </a:lnTo>
                      <a:lnTo>
                        <a:pt x="2190" y="3695"/>
                      </a:lnTo>
                      <a:lnTo>
                        <a:pt x="2228" y="3733"/>
                      </a:lnTo>
                      <a:lnTo>
                        <a:pt x="2247" y="3752"/>
                      </a:lnTo>
                      <a:lnTo>
                        <a:pt x="2304" y="3790"/>
                      </a:lnTo>
                      <a:lnTo>
                        <a:pt x="2323" y="3790"/>
                      </a:lnTo>
                      <a:lnTo>
                        <a:pt x="2342" y="3790"/>
                      </a:lnTo>
                      <a:lnTo>
                        <a:pt x="2362" y="3790"/>
                      </a:lnTo>
                      <a:lnTo>
                        <a:pt x="2381" y="3828"/>
                      </a:lnTo>
                      <a:lnTo>
                        <a:pt x="2418" y="3905"/>
                      </a:lnTo>
                      <a:lnTo>
                        <a:pt x="2418" y="3923"/>
                      </a:lnTo>
                      <a:lnTo>
                        <a:pt x="2438" y="3923"/>
                      </a:lnTo>
                      <a:lnTo>
                        <a:pt x="2476" y="3923"/>
                      </a:lnTo>
                      <a:lnTo>
                        <a:pt x="2495" y="3942"/>
                      </a:lnTo>
                      <a:lnTo>
                        <a:pt x="2514" y="3942"/>
                      </a:lnTo>
                      <a:lnTo>
                        <a:pt x="2533" y="3962"/>
                      </a:lnTo>
                      <a:lnTo>
                        <a:pt x="2552" y="3962"/>
                      </a:lnTo>
                      <a:lnTo>
                        <a:pt x="2552" y="3981"/>
                      </a:lnTo>
                      <a:lnTo>
                        <a:pt x="2552" y="4000"/>
                      </a:lnTo>
                      <a:lnTo>
                        <a:pt x="2533" y="4019"/>
                      </a:lnTo>
                      <a:lnTo>
                        <a:pt x="2533" y="4038"/>
                      </a:lnTo>
                      <a:lnTo>
                        <a:pt x="2495" y="4057"/>
                      </a:lnTo>
                      <a:lnTo>
                        <a:pt x="2476" y="4095"/>
                      </a:lnTo>
                      <a:lnTo>
                        <a:pt x="2457" y="4095"/>
                      </a:lnTo>
                      <a:lnTo>
                        <a:pt x="2418" y="4095"/>
                      </a:lnTo>
                      <a:lnTo>
                        <a:pt x="2399" y="4095"/>
                      </a:lnTo>
                      <a:lnTo>
                        <a:pt x="2399" y="4076"/>
                      </a:lnTo>
                      <a:lnTo>
                        <a:pt x="2362" y="4076"/>
                      </a:lnTo>
                      <a:lnTo>
                        <a:pt x="2342" y="4057"/>
                      </a:lnTo>
                      <a:lnTo>
                        <a:pt x="2342" y="4038"/>
                      </a:lnTo>
                      <a:lnTo>
                        <a:pt x="2323" y="4019"/>
                      </a:lnTo>
                      <a:lnTo>
                        <a:pt x="2304" y="4000"/>
                      </a:lnTo>
                      <a:lnTo>
                        <a:pt x="2266" y="4019"/>
                      </a:lnTo>
                      <a:lnTo>
                        <a:pt x="2247" y="4000"/>
                      </a:lnTo>
                      <a:lnTo>
                        <a:pt x="2209" y="4019"/>
                      </a:lnTo>
                      <a:lnTo>
                        <a:pt x="2190" y="4019"/>
                      </a:lnTo>
                      <a:lnTo>
                        <a:pt x="2190" y="4000"/>
                      </a:lnTo>
                      <a:lnTo>
                        <a:pt x="2190" y="3981"/>
                      </a:lnTo>
                      <a:lnTo>
                        <a:pt x="2190" y="3962"/>
                      </a:lnTo>
                      <a:lnTo>
                        <a:pt x="2190" y="3942"/>
                      </a:lnTo>
                      <a:lnTo>
                        <a:pt x="2152" y="3942"/>
                      </a:lnTo>
                      <a:lnTo>
                        <a:pt x="2152" y="3923"/>
                      </a:lnTo>
                      <a:lnTo>
                        <a:pt x="2133" y="3923"/>
                      </a:lnTo>
                      <a:lnTo>
                        <a:pt x="2133" y="3905"/>
                      </a:lnTo>
                      <a:lnTo>
                        <a:pt x="2114" y="3905"/>
                      </a:lnTo>
                      <a:lnTo>
                        <a:pt x="2076" y="3923"/>
                      </a:lnTo>
                      <a:lnTo>
                        <a:pt x="2057" y="3923"/>
                      </a:lnTo>
                      <a:lnTo>
                        <a:pt x="2037" y="3905"/>
                      </a:lnTo>
                      <a:lnTo>
                        <a:pt x="2037" y="3886"/>
                      </a:lnTo>
                      <a:lnTo>
                        <a:pt x="2037" y="3847"/>
                      </a:lnTo>
                      <a:lnTo>
                        <a:pt x="2000" y="3828"/>
                      </a:lnTo>
                      <a:lnTo>
                        <a:pt x="1981" y="3809"/>
                      </a:lnTo>
                      <a:lnTo>
                        <a:pt x="1961" y="3790"/>
                      </a:lnTo>
                      <a:lnTo>
                        <a:pt x="1942" y="3790"/>
                      </a:lnTo>
                      <a:lnTo>
                        <a:pt x="1942" y="3809"/>
                      </a:lnTo>
                      <a:lnTo>
                        <a:pt x="1981" y="3828"/>
                      </a:lnTo>
                      <a:lnTo>
                        <a:pt x="1981" y="3847"/>
                      </a:lnTo>
                      <a:lnTo>
                        <a:pt x="2000" y="3886"/>
                      </a:lnTo>
                      <a:lnTo>
                        <a:pt x="1981" y="3905"/>
                      </a:lnTo>
                      <a:lnTo>
                        <a:pt x="1981" y="3923"/>
                      </a:lnTo>
                      <a:lnTo>
                        <a:pt x="2000" y="3942"/>
                      </a:lnTo>
                      <a:lnTo>
                        <a:pt x="2018" y="3942"/>
                      </a:lnTo>
                      <a:lnTo>
                        <a:pt x="2114" y="3962"/>
                      </a:lnTo>
                      <a:lnTo>
                        <a:pt x="2152" y="3981"/>
                      </a:lnTo>
                      <a:lnTo>
                        <a:pt x="2190" y="4038"/>
                      </a:lnTo>
                      <a:lnTo>
                        <a:pt x="2152" y="4019"/>
                      </a:lnTo>
                      <a:lnTo>
                        <a:pt x="2133" y="4000"/>
                      </a:lnTo>
                      <a:lnTo>
                        <a:pt x="2095" y="3981"/>
                      </a:lnTo>
                      <a:lnTo>
                        <a:pt x="2057" y="4019"/>
                      </a:lnTo>
                      <a:lnTo>
                        <a:pt x="2076" y="4019"/>
                      </a:lnTo>
                      <a:lnTo>
                        <a:pt x="2095" y="4019"/>
                      </a:lnTo>
                      <a:lnTo>
                        <a:pt x="2095" y="4000"/>
                      </a:lnTo>
                      <a:lnTo>
                        <a:pt x="2114" y="4000"/>
                      </a:lnTo>
                      <a:lnTo>
                        <a:pt x="2133" y="4019"/>
                      </a:lnTo>
                      <a:lnTo>
                        <a:pt x="2133" y="4057"/>
                      </a:lnTo>
                      <a:lnTo>
                        <a:pt x="2133" y="4076"/>
                      </a:lnTo>
                      <a:lnTo>
                        <a:pt x="2133" y="4095"/>
                      </a:lnTo>
                      <a:lnTo>
                        <a:pt x="2114" y="4133"/>
                      </a:lnTo>
                      <a:lnTo>
                        <a:pt x="2037" y="4133"/>
                      </a:lnTo>
                      <a:lnTo>
                        <a:pt x="2018" y="4152"/>
                      </a:lnTo>
                      <a:lnTo>
                        <a:pt x="2018" y="4171"/>
                      </a:lnTo>
                      <a:lnTo>
                        <a:pt x="2037" y="4171"/>
                      </a:lnTo>
                      <a:lnTo>
                        <a:pt x="2057" y="4171"/>
                      </a:lnTo>
                      <a:lnTo>
                        <a:pt x="2076" y="4152"/>
                      </a:lnTo>
                      <a:lnTo>
                        <a:pt x="2114" y="4152"/>
                      </a:lnTo>
                      <a:lnTo>
                        <a:pt x="2133" y="4152"/>
                      </a:lnTo>
                      <a:lnTo>
                        <a:pt x="2152" y="4114"/>
                      </a:lnTo>
                      <a:lnTo>
                        <a:pt x="2171" y="4095"/>
                      </a:lnTo>
                      <a:lnTo>
                        <a:pt x="2209" y="4076"/>
                      </a:lnTo>
                      <a:lnTo>
                        <a:pt x="2228" y="4095"/>
                      </a:lnTo>
                      <a:lnTo>
                        <a:pt x="2247" y="4133"/>
                      </a:lnTo>
                      <a:lnTo>
                        <a:pt x="2228" y="4152"/>
                      </a:lnTo>
                      <a:lnTo>
                        <a:pt x="2171" y="4171"/>
                      </a:lnTo>
                      <a:lnTo>
                        <a:pt x="2133" y="4209"/>
                      </a:lnTo>
                      <a:lnTo>
                        <a:pt x="2114" y="4209"/>
                      </a:lnTo>
                      <a:lnTo>
                        <a:pt x="2095" y="4209"/>
                      </a:lnTo>
                      <a:lnTo>
                        <a:pt x="2076" y="4228"/>
                      </a:lnTo>
                      <a:lnTo>
                        <a:pt x="2057" y="4247"/>
                      </a:lnTo>
                      <a:lnTo>
                        <a:pt x="2057" y="4267"/>
                      </a:lnTo>
                      <a:lnTo>
                        <a:pt x="2057" y="4285"/>
                      </a:lnTo>
                      <a:lnTo>
                        <a:pt x="2037" y="4343"/>
                      </a:lnTo>
                      <a:lnTo>
                        <a:pt x="2037" y="4381"/>
                      </a:lnTo>
                      <a:lnTo>
                        <a:pt x="2037" y="4399"/>
                      </a:lnTo>
                      <a:lnTo>
                        <a:pt x="2037" y="4419"/>
                      </a:lnTo>
                      <a:lnTo>
                        <a:pt x="2018" y="4438"/>
                      </a:lnTo>
                      <a:lnTo>
                        <a:pt x="2000" y="4438"/>
                      </a:lnTo>
                      <a:lnTo>
                        <a:pt x="1981" y="4419"/>
                      </a:lnTo>
                      <a:lnTo>
                        <a:pt x="1961" y="4362"/>
                      </a:lnTo>
                      <a:lnTo>
                        <a:pt x="1961" y="4343"/>
                      </a:lnTo>
                      <a:lnTo>
                        <a:pt x="1961" y="4285"/>
                      </a:lnTo>
                      <a:lnTo>
                        <a:pt x="1961" y="4267"/>
                      </a:lnTo>
                      <a:lnTo>
                        <a:pt x="1942" y="4247"/>
                      </a:lnTo>
                      <a:lnTo>
                        <a:pt x="1923" y="4190"/>
                      </a:lnTo>
                      <a:lnTo>
                        <a:pt x="1942" y="4152"/>
                      </a:lnTo>
                      <a:lnTo>
                        <a:pt x="1942" y="4095"/>
                      </a:lnTo>
                      <a:lnTo>
                        <a:pt x="1904" y="3962"/>
                      </a:lnTo>
                      <a:lnTo>
                        <a:pt x="1904" y="3923"/>
                      </a:lnTo>
                      <a:lnTo>
                        <a:pt x="1885" y="3886"/>
                      </a:lnTo>
                      <a:lnTo>
                        <a:pt x="1866" y="3866"/>
                      </a:lnTo>
                      <a:lnTo>
                        <a:pt x="1866" y="3886"/>
                      </a:lnTo>
                      <a:lnTo>
                        <a:pt x="1866" y="3905"/>
                      </a:lnTo>
                      <a:lnTo>
                        <a:pt x="1885" y="3923"/>
                      </a:lnTo>
                      <a:lnTo>
                        <a:pt x="1885" y="3942"/>
                      </a:lnTo>
                      <a:lnTo>
                        <a:pt x="1904" y="3981"/>
                      </a:lnTo>
                      <a:lnTo>
                        <a:pt x="1904" y="4057"/>
                      </a:lnTo>
                      <a:lnTo>
                        <a:pt x="1904" y="4133"/>
                      </a:lnTo>
                      <a:lnTo>
                        <a:pt x="1923" y="4267"/>
                      </a:lnTo>
                      <a:lnTo>
                        <a:pt x="1923" y="4343"/>
                      </a:lnTo>
                      <a:lnTo>
                        <a:pt x="1942" y="4457"/>
                      </a:lnTo>
                      <a:lnTo>
                        <a:pt x="1942" y="4514"/>
                      </a:lnTo>
                      <a:lnTo>
                        <a:pt x="1942" y="4533"/>
                      </a:lnTo>
                      <a:lnTo>
                        <a:pt x="1923" y="4533"/>
                      </a:lnTo>
                      <a:lnTo>
                        <a:pt x="1904" y="4533"/>
                      </a:lnTo>
                      <a:lnTo>
                        <a:pt x="1885" y="4514"/>
                      </a:lnTo>
                      <a:lnTo>
                        <a:pt x="1847" y="4495"/>
                      </a:lnTo>
                      <a:lnTo>
                        <a:pt x="1847" y="4476"/>
                      </a:lnTo>
                      <a:lnTo>
                        <a:pt x="1847" y="4457"/>
                      </a:lnTo>
                      <a:lnTo>
                        <a:pt x="1828" y="4457"/>
                      </a:lnTo>
                      <a:lnTo>
                        <a:pt x="1809" y="4438"/>
                      </a:lnTo>
                      <a:lnTo>
                        <a:pt x="1733" y="4399"/>
                      </a:lnTo>
                      <a:lnTo>
                        <a:pt x="1714" y="4381"/>
                      </a:lnTo>
                      <a:lnTo>
                        <a:pt x="1695" y="4343"/>
                      </a:lnTo>
                      <a:lnTo>
                        <a:pt x="1695" y="4323"/>
                      </a:lnTo>
                      <a:lnTo>
                        <a:pt x="1714" y="4304"/>
                      </a:lnTo>
                      <a:lnTo>
                        <a:pt x="1695" y="4267"/>
                      </a:lnTo>
                      <a:lnTo>
                        <a:pt x="1695" y="4247"/>
                      </a:lnTo>
                      <a:lnTo>
                        <a:pt x="1676" y="4228"/>
                      </a:lnTo>
                      <a:lnTo>
                        <a:pt x="1695" y="4228"/>
                      </a:lnTo>
                      <a:lnTo>
                        <a:pt x="1714" y="4228"/>
                      </a:lnTo>
                      <a:lnTo>
                        <a:pt x="1695" y="4209"/>
                      </a:lnTo>
                      <a:lnTo>
                        <a:pt x="1676" y="4152"/>
                      </a:lnTo>
                      <a:lnTo>
                        <a:pt x="1656" y="4114"/>
                      </a:lnTo>
                      <a:lnTo>
                        <a:pt x="1656" y="4095"/>
                      </a:lnTo>
                      <a:lnTo>
                        <a:pt x="1676" y="4076"/>
                      </a:lnTo>
                      <a:lnTo>
                        <a:pt x="1695" y="4076"/>
                      </a:lnTo>
                      <a:lnTo>
                        <a:pt x="1714" y="4133"/>
                      </a:lnTo>
                      <a:lnTo>
                        <a:pt x="1733" y="4171"/>
                      </a:lnTo>
                      <a:lnTo>
                        <a:pt x="1752" y="4171"/>
                      </a:lnTo>
                      <a:lnTo>
                        <a:pt x="1752" y="4190"/>
                      </a:lnTo>
                      <a:lnTo>
                        <a:pt x="1752" y="4209"/>
                      </a:lnTo>
                      <a:lnTo>
                        <a:pt x="1752" y="4228"/>
                      </a:lnTo>
                      <a:lnTo>
                        <a:pt x="1771" y="4247"/>
                      </a:lnTo>
                      <a:lnTo>
                        <a:pt x="1790" y="4267"/>
                      </a:lnTo>
                      <a:lnTo>
                        <a:pt x="1809" y="4304"/>
                      </a:lnTo>
                      <a:lnTo>
                        <a:pt x="1828" y="4343"/>
                      </a:lnTo>
                      <a:lnTo>
                        <a:pt x="1847" y="4343"/>
                      </a:lnTo>
                      <a:lnTo>
                        <a:pt x="1847" y="4304"/>
                      </a:lnTo>
                      <a:lnTo>
                        <a:pt x="1790" y="4209"/>
                      </a:lnTo>
                      <a:lnTo>
                        <a:pt x="1790" y="4190"/>
                      </a:lnTo>
                      <a:lnTo>
                        <a:pt x="1809" y="4190"/>
                      </a:lnTo>
                      <a:lnTo>
                        <a:pt x="1809" y="4171"/>
                      </a:lnTo>
                      <a:lnTo>
                        <a:pt x="1790" y="4171"/>
                      </a:lnTo>
                      <a:lnTo>
                        <a:pt x="1771" y="4171"/>
                      </a:lnTo>
                      <a:lnTo>
                        <a:pt x="1771" y="4152"/>
                      </a:lnTo>
                      <a:lnTo>
                        <a:pt x="1771" y="4133"/>
                      </a:lnTo>
                      <a:lnTo>
                        <a:pt x="1771" y="4114"/>
                      </a:lnTo>
                      <a:lnTo>
                        <a:pt x="1752" y="4114"/>
                      </a:lnTo>
                      <a:lnTo>
                        <a:pt x="1752" y="4095"/>
                      </a:lnTo>
                      <a:lnTo>
                        <a:pt x="1752" y="4076"/>
                      </a:lnTo>
                      <a:lnTo>
                        <a:pt x="1752" y="4057"/>
                      </a:lnTo>
                      <a:lnTo>
                        <a:pt x="1733" y="4038"/>
                      </a:lnTo>
                      <a:lnTo>
                        <a:pt x="1714" y="4019"/>
                      </a:lnTo>
                      <a:lnTo>
                        <a:pt x="1695" y="3981"/>
                      </a:lnTo>
                      <a:lnTo>
                        <a:pt x="1733" y="3962"/>
                      </a:lnTo>
                      <a:lnTo>
                        <a:pt x="1771" y="3942"/>
                      </a:lnTo>
                      <a:lnTo>
                        <a:pt x="1790" y="3923"/>
                      </a:lnTo>
                      <a:lnTo>
                        <a:pt x="1809" y="3905"/>
                      </a:lnTo>
                      <a:lnTo>
                        <a:pt x="1771" y="3905"/>
                      </a:lnTo>
                      <a:lnTo>
                        <a:pt x="1771" y="3923"/>
                      </a:lnTo>
                      <a:lnTo>
                        <a:pt x="1733" y="3942"/>
                      </a:lnTo>
                      <a:lnTo>
                        <a:pt x="1733" y="3886"/>
                      </a:lnTo>
                      <a:lnTo>
                        <a:pt x="1714" y="3905"/>
                      </a:lnTo>
                      <a:lnTo>
                        <a:pt x="1714" y="3942"/>
                      </a:lnTo>
                      <a:lnTo>
                        <a:pt x="1695" y="3942"/>
                      </a:lnTo>
                      <a:lnTo>
                        <a:pt x="1676" y="3942"/>
                      </a:lnTo>
                      <a:lnTo>
                        <a:pt x="1676" y="3923"/>
                      </a:lnTo>
                      <a:lnTo>
                        <a:pt x="1656" y="3905"/>
                      </a:lnTo>
                      <a:lnTo>
                        <a:pt x="1637" y="3905"/>
                      </a:lnTo>
                      <a:lnTo>
                        <a:pt x="1637" y="3923"/>
                      </a:lnTo>
                      <a:lnTo>
                        <a:pt x="1619" y="3962"/>
                      </a:lnTo>
                      <a:lnTo>
                        <a:pt x="1619" y="3981"/>
                      </a:lnTo>
                      <a:lnTo>
                        <a:pt x="1619" y="4000"/>
                      </a:lnTo>
                      <a:lnTo>
                        <a:pt x="1619" y="4019"/>
                      </a:lnTo>
                      <a:lnTo>
                        <a:pt x="1600" y="4038"/>
                      </a:lnTo>
                      <a:lnTo>
                        <a:pt x="1600" y="4019"/>
                      </a:lnTo>
                      <a:lnTo>
                        <a:pt x="1561" y="3962"/>
                      </a:lnTo>
                      <a:lnTo>
                        <a:pt x="1561" y="3942"/>
                      </a:lnTo>
                      <a:lnTo>
                        <a:pt x="1523" y="3905"/>
                      </a:lnTo>
                      <a:lnTo>
                        <a:pt x="1523" y="3886"/>
                      </a:lnTo>
                      <a:lnTo>
                        <a:pt x="1542" y="3866"/>
                      </a:lnTo>
                      <a:lnTo>
                        <a:pt x="1580" y="3847"/>
                      </a:lnTo>
                      <a:lnTo>
                        <a:pt x="1600" y="3847"/>
                      </a:lnTo>
                      <a:lnTo>
                        <a:pt x="1580" y="3828"/>
                      </a:lnTo>
                      <a:lnTo>
                        <a:pt x="1561" y="3847"/>
                      </a:lnTo>
                      <a:lnTo>
                        <a:pt x="1542" y="3847"/>
                      </a:lnTo>
                      <a:lnTo>
                        <a:pt x="1523" y="3828"/>
                      </a:lnTo>
                      <a:lnTo>
                        <a:pt x="1504" y="3828"/>
                      </a:lnTo>
                      <a:lnTo>
                        <a:pt x="1485" y="3828"/>
                      </a:lnTo>
                      <a:lnTo>
                        <a:pt x="1466" y="3828"/>
                      </a:lnTo>
                      <a:lnTo>
                        <a:pt x="1466" y="3809"/>
                      </a:lnTo>
                      <a:lnTo>
                        <a:pt x="1447" y="3809"/>
                      </a:lnTo>
                      <a:lnTo>
                        <a:pt x="1447" y="3828"/>
                      </a:lnTo>
                      <a:lnTo>
                        <a:pt x="1447" y="3809"/>
                      </a:lnTo>
                      <a:lnTo>
                        <a:pt x="1447" y="3790"/>
                      </a:lnTo>
                      <a:lnTo>
                        <a:pt x="1447" y="3771"/>
                      </a:lnTo>
                      <a:lnTo>
                        <a:pt x="1466" y="3771"/>
                      </a:lnTo>
                      <a:lnTo>
                        <a:pt x="1466" y="3752"/>
                      </a:lnTo>
                      <a:lnTo>
                        <a:pt x="1504" y="3714"/>
                      </a:lnTo>
                      <a:lnTo>
                        <a:pt x="1466" y="3714"/>
                      </a:lnTo>
                      <a:lnTo>
                        <a:pt x="1428" y="3695"/>
                      </a:lnTo>
                      <a:lnTo>
                        <a:pt x="1428" y="3657"/>
                      </a:lnTo>
                      <a:lnTo>
                        <a:pt x="1428" y="3638"/>
                      </a:lnTo>
                      <a:lnTo>
                        <a:pt x="1428" y="3619"/>
                      </a:lnTo>
                      <a:lnTo>
                        <a:pt x="1428" y="3600"/>
                      </a:lnTo>
                      <a:lnTo>
                        <a:pt x="1428" y="3581"/>
                      </a:lnTo>
                      <a:lnTo>
                        <a:pt x="1428" y="3542"/>
                      </a:lnTo>
                      <a:lnTo>
                        <a:pt x="1409" y="3542"/>
                      </a:lnTo>
                      <a:lnTo>
                        <a:pt x="1409" y="3524"/>
                      </a:lnTo>
                      <a:lnTo>
                        <a:pt x="1447" y="3485"/>
                      </a:lnTo>
                      <a:lnTo>
                        <a:pt x="1466" y="3485"/>
                      </a:lnTo>
                      <a:lnTo>
                        <a:pt x="1466" y="3505"/>
                      </a:lnTo>
                      <a:lnTo>
                        <a:pt x="1466" y="3524"/>
                      </a:lnTo>
                      <a:lnTo>
                        <a:pt x="1504" y="3524"/>
                      </a:lnTo>
                      <a:lnTo>
                        <a:pt x="1523" y="3524"/>
                      </a:lnTo>
                      <a:lnTo>
                        <a:pt x="1523" y="3542"/>
                      </a:lnTo>
                      <a:lnTo>
                        <a:pt x="1542" y="3561"/>
                      </a:lnTo>
                      <a:lnTo>
                        <a:pt x="1561" y="3600"/>
                      </a:lnTo>
                      <a:lnTo>
                        <a:pt x="1600" y="3619"/>
                      </a:lnTo>
                      <a:lnTo>
                        <a:pt x="1600" y="3638"/>
                      </a:lnTo>
                      <a:lnTo>
                        <a:pt x="1619" y="3657"/>
                      </a:lnTo>
                      <a:lnTo>
                        <a:pt x="1637" y="3714"/>
                      </a:lnTo>
                      <a:lnTo>
                        <a:pt x="1637" y="3752"/>
                      </a:lnTo>
                      <a:lnTo>
                        <a:pt x="1656" y="3790"/>
                      </a:lnTo>
                      <a:lnTo>
                        <a:pt x="1676" y="3828"/>
                      </a:lnTo>
                      <a:lnTo>
                        <a:pt x="1676" y="3809"/>
                      </a:lnTo>
                      <a:lnTo>
                        <a:pt x="1676" y="3771"/>
                      </a:lnTo>
                      <a:lnTo>
                        <a:pt x="1676" y="3752"/>
                      </a:lnTo>
                      <a:lnTo>
                        <a:pt x="1656" y="3714"/>
                      </a:lnTo>
                      <a:lnTo>
                        <a:pt x="1676" y="3695"/>
                      </a:lnTo>
                      <a:lnTo>
                        <a:pt x="1676" y="3676"/>
                      </a:lnTo>
                      <a:lnTo>
                        <a:pt x="1656" y="3676"/>
                      </a:lnTo>
                      <a:lnTo>
                        <a:pt x="1637" y="3657"/>
                      </a:lnTo>
                      <a:lnTo>
                        <a:pt x="1637" y="3619"/>
                      </a:lnTo>
                      <a:lnTo>
                        <a:pt x="1695" y="3600"/>
                      </a:lnTo>
                      <a:lnTo>
                        <a:pt x="1695" y="3561"/>
                      </a:lnTo>
                      <a:lnTo>
                        <a:pt x="1656" y="3581"/>
                      </a:lnTo>
                      <a:lnTo>
                        <a:pt x="1637" y="3581"/>
                      </a:lnTo>
                      <a:lnTo>
                        <a:pt x="1619" y="3542"/>
                      </a:lnTo>
                      <a:lnTo>
                        <a:pt x="1600" y="3466"/>
                      </a:lnTo>
                      <a:lnTo>
                        <a:pt x="1580" y="3447"/>
                      </a:lnTo>
                      <a:lnTo>
                        <a:pt x="1580" y="3409"/>
                      </a:lnTo>
                      <a:lnTo>
                        <a:pt x="1580" y="3390"/>
                      </a:lnTo>
                      <a:lnTo>
                        <a:pt x="1600" y="3390"/>
                      </a:lnTo>
                      <a:lnTo>
                        <a:pt x="1600" y="3371"/>
                      </a:lnTo>
                      <a:lnTo>
                        <a:pt x="1580" y="3371"/>
                      </a:lnTo>
                      <a:lnTo>
                        <a:pt x="1580" y="3352"/>
                      </a:lnTo>
                      <a:lnTo>
                        <a:pt x="1561" y="3352"/>
                      </a:lnTo>
                      <a:lnTo>
                        <a:pt x="1561" y="3333"/>
                      </a:lnTo>
                      <a:lnTo>
                        <a:pt x="1542" y="3314"/>
                      </a:lnTo>
                      <a:lnTo>
                        <a:pt x="1542" y="3295"/>
                      </a:lnTo>
                      <a:lnTo>
                        <a:pt x="1542" y="3276"/>
                      </a:lnTo>
                      <a:lnTo>
                        <a:pt x="1561" y="3257"/>
                      </a:lnTo>
                      <a:lnTo>
                        <a:pt x="1580" y="3276"/>
                      </a:lnTo>
                      <a:lnTo>
                        <a:pt x="1600" y="3314"/>
                      </a:lnTo>
                      <a:lnTo>
                        <a:pt x="1600" y="3333"/>
                      </a:lnTo>
                      <a:lnTo>
                        <a:pt x="1600" y="3352"/>
                      </a:lnTo>
                      <a:lnTo>
                        <a:pt x="1619" y="3371"/>
                      </a:lnTo>
                      <a:lnTo>
                        <a:pt x="1619" y="3352"/>
                      </a:lnTo>
                      <a:lnTo>
                        <a:pt x="1619" y="3314"/>
                      </a:lnTo>
                      <a:lnTo>
                        <a:pt x="1619" y="3276"/>
                      </a:lnTo>
                      <a:lnTo>
                        <a:pt x="1619" y="3257"/>
                      </a:lnTo>
                      <a:lnTo>
                        <a:pt x="1600" y="3257"/>
                      </a:lnTo>
                      <a:lnTo>
                        <a:pt x="1600" y="3238"/>
                      </a:lnTo>
                      <a:lnTo>
                        <a:pt x="1580" y="3238"/>
                      </a:lnTo>
                      <a:lnTo>
                        <a:pt x="1580" y="3219"/>
                      </a:lnTo>
                      <a:lnTo>
                        <a:pt x="1619" y="3180"/>
                      </a:lnTo>
                      <a:lnTo>
                        <a:pt x="1600" y="3180"/>
                      </a:lnTo>
                      <a:lnTo>
                        <a:pt x="1580" y="3180"/>
                      </a:lnTo>
                      <a:lnTo>
                        <a:pt x="1580" y="3200"/>
                      </a:lnTo>
                      <a:lnTo>
                        <a:pt x="1561" y="3180"/>
                      </a:lnTo>
                      <a:lnTo>
                        <a:pt x="1542" y="3162"/>
                      </a:lnTo>
                      <a:lnTo>
                        <a:pt x="1542" y="3180"/>
                      </a:lnTo>
                      <a:lnTo>
                        <a:pt x="1561" y="3180"/>
                      </a:lnTo>
                      <a:lnTo>
                        <a:pt x="1561" y="3200"/>
                      </a:lnTo>
                      <a:lnTo>
                        <a:pt x="1561" y="3219"/>
                      </a:lnTo>
                      <a:lnTo>
                        <a:pt x="1542" y="3219"/>
                      </a:lnTo>
                      <a:lnTo>
                        <a:pt x="1542" y="3238"/>
                      </a:lnTo>
                      <a:lnTo>
                        <a:pt x="1485" y="3295"/>
                      </a:lnTo>
                      <a:lnTo>
                        <a:pt x="1466" y="3314"/>
                      </a:lnTo>
                      <a:lnTo>
                        <a:pt x="1447" y="3314"/>
                      </a:lnTo>
                      <a:lnTo>
                        <a:pt x="1428" y="3314"/>
                      </a:lnTo>
                      <a:lnTo>
                        <a:pt x="1409" y="3276"/>
                      </a:lnTo>
                      <a:lnTo>
                        <a:pt x="1390" y="3257"/>
                      </a:lnTo>
                      <a:lnTo>
                        <a:pt x="1371" y="3238"/>
                      </a:lnTo>
                      <a:lnTo>
                        <a:pt x="1371" y="3200"/>
                      </a:lnTo>
                      <a:lnTo>
                        <a:pt x="1371" y="3180"/>
                      </a:lnTo>
                      <a:lnTo>
                        <a:pt x="1352" y="3162"/>
                      </a:lnTo>
                      <a:lnTo>
                        <a:pt x="1333" y="3143"/>
                      </a:lnTo>
                      <a:lnTo>
                        <a:pt x="1333" y="3162"/>
                      </a:lnTo>
                      <a:lnTo>
                        <a:pt x="1333" y="3200"/>
                      </a:lnTo>
                      <a:lnTo>
                        <a:pt x="1352" y="3219"/>
                      </a:lnTo>
                      <a:lnTo>
                        <a:pt x="1352" y="3257"/>
                      </a:lnTo>
                      <a:lnTo>
                        <a:pt x="1333" y="3276"/>
                      </a:lnTo>
                      <a:lnTo>
                        <a:pt x="1314" y="3276"/>
                      </a:lnTo>
                      <a:lnTo>
                        <a:pt x="1295" y="3276"/>
                      </a:lnTo>
                      <a:lnTo>
                        <a:pt x="1275" y="3257"/>
                      </a:lnTo>
                      <a:lnTo>
                        <a:pt x="1257" y="3257"/>
                      </a:lnTo>
                      <a:lnTo>
                        <a:pt x="1257" y="3238"/>
                      </a:lnTo>
                      <a:lnTo>
                        <a:pt x="1257" y="3143"/>
                      </a:lnTo>
                      <a:lnTo>
                        <a:pt x="1257" y="3124"/>
                      </a:lnTo>
                      <a:lnTo>
                        <a:pt x="1238" y="3104"/>
                      </a:lnTo>
                      <a:lnTo>
                        <a:pt x="1238" y="3085"/>
                      </a:lnTo>
                      <a:lnTo>
                        <a:pt x="1238" y="3066"/>
                      </a:lnTo>
                      <a:lnTo>
                        <a:pt x="1275" y="3009"/>
                      </a:lnTo>
                      <a:lnTo>
                        <a:pt x="1295" y="2990"/>
                      </a:lnTo>
                      <a:lnTo>
                        <a:pt x="1295" y="2971"/>
                      </a:lnTo>
                      <a:lnTo>
                        <a:pt x="1295" y="2952"/>
                      </a:lnTo>
                      <a:lnTo>
                        <a:pt x="1295" y="2933"/>
                      </a:lnTo>
                      <a:lnTo>
                        <a:pt x="1295" y="2952"/>
                      </a:lnTo>
                      <a:lnTo>
                        <a:pt x="1275" y="2952"/>
                      </a:lnTo>
                      <a:lnTo>
                        <a:pt x="1219" y="3048"/>
                      </a:lnTo>
                      <a:lnTo>
                        <a:pt x="1199" y="3048"/>
                      </a:lnTo>
                      <a:lnTo>
                        <a:pt x="1161" y="3048"/>
                      </a:lnTo>
                      <a:lnTo>
                        <a:pt x="1161" y="2990"/>
                      </a:lnTo>
                      <a:lnTo>
                        <a:pt x="1161" y="2971"/>
                      </a:lnTo>
                      <a:lnTo>
                        <a:pt x="1180" y="2952"/>
                      </a:lnTo>
                      <a:lnTo>
                        <a:pt x="1161" y="2933"/>
                      </a:lnTo>
                      <a:lnTo>
                        <a:pt x="1143" y="2933"/>
                      </a:lnTo>
                      <a:lnTo>
                        <a:pt x="1161" y="2876"/>
                      </a:lnTo>
                      <a:lnTo>
                        <a:pt x="1199" y="2857"/>
                      </a:lnTo>
                      <a:lnTo>
                        <a:pt x="1238" y="2838"/>
                      </a:lnTo>
                      <a:lnTo>
                        <a:pt x="1275" y="2838"/>
                      </a:lnTo>
                      <a:lnTo>
                        <a:pt x="1371" y="2857"/>
                      </a:lnTo>
                      <a:lnTo>
                        <a:pt x="1390" y="2857"/>
                      </a:lnTo>
                      <a:lnTo>
                        <a:pt x="1409" y="2857"/>
                      </a:lnTo>
                      <a:lnTo>
                        <a:pt x="1428" y="2819"/>
                      </a:lnTo>
                      <a:lnTo>
                        <a:pt x="1447" y="2838"/>
                      </a:lnTo>
                      <a:lnTo>
                        <a:pt x="1466" y="2857"/>
                      </a:lnTo>
                      <a:lnTo>
                        <a:pt x="1485" y="2876"/>
                      </a:lnTo>
                      <a:lnTo>
                        <a:pt x="1485" y="2914"/>
                      </a:lnTo>
                      <a:lnTo>
                        <a:pt x="1523" y="2952"/>
                      </a:lnTo>
                      <a:lnTo>
                        <a:pt x="1523" y="2933"/>
                      </a:lnTo>
                      <a:lnTo>
                        <a:pt x="1523" y="2914"/>
                      </a:lnTo>
                      <a:lnTo>
                        <a:pt x="1542" y="2895"/>
                      </a:lnTo>
                      <a:lnTo>
                        <a:pt x="1504" y="2838"/>
                      </a:lnTo>
                      <a:lnTo>
                        <a:pt x="1485" y="2799"/>
                      </a:lnTo>
                      <a:lnTo>
                        <a:pt x="1466" y="2799"/>
                      </a:lnTo>
                      <a:lnTo>
                        <a:pt x="1466" y="2781"/>
                      </a:lnTo>
                      <a:lnTo>
                        <a:pt x="1466" y="2762"/>
                      </a:lnTo>
                      <a:lnTo>
                        <a:pt x="1485" y="2743"/>
                      </a:lnTo>
                      <a:lnTo>
                        <a:pt x="1504" y="2743"/>
                      </a:lnTo>
                      <a:lnTo>
                        <a:pt x="1523" y="2762"/>
                      </a:lnTo>
                      <a:lnTo>
                        <a:pt x="1542" y="2781"/>
                      </a:lnTo>
                      <a:lnTo>
                        <a:pt x="1561" y="2781"/>
                      </a:lnTo>
                      <a:lnTo>
                        <a:pt x="1580" y="2762"/>
                      </a:lnTo>
                      <a:lnTo>
                        <a:pt x="1561" y="2762"/>
                      </a:lnTo>
                      <a:lnTo>
                        <a:pt x="1542" y="2743"/>
                      </a:lnTo>
                      <a:lnTo>
                        <a:pt x="1542" y="2723"/>
                      </a:lnTo>
                      <a:lnTo>
                        <a:pt x="1542" y="2704"/>
                      </a:lnTo>
                      <a:lnTo>
                        <a:pt x="1542" y="2685"/>
                      </a:lnTo>
                      <a:lnTo>
                        <a:pt x="1542" y="2667"/>
                      </a:lnTo>
                      <a:lnTo>
                        <a:pt x="1542" y="2647"/>
                      </a:lnTo>
                      <a:lnTo>
                        <a:pt x="1542" y="2609"/>
                      </a:lnTo>
                      <a:lnTo>
                        <a:pt x="1542" y="2590"/>
                      </a:lnTo>
                      <a:lnTo>
                        <a:pt x="1542" y="2571"/>
                      </a:lnTo>
                      <a:lnTo>
                        <a:pt x="1561" y="2571"/>
                      </a:lnTo>
                      <a:lnTo>
                        <a:pt x="1580" y="2552"/>
                      </a:lnTo>
                      <a:lnTo>
                        <a:pt x="1600" y="2552"/>
                      </a:lnTo>
                      <a:lnTo>
                        <a:pt x="1637" y="2533"/>
                      </a:lnTo>
                      <a:lnTo>
                        <a:pt x="1656" y="2533"/>
                      </a:lnTo>
                      <a:lnTo>
                        <a:pt x="1676" y="2533"/>
                      </a:lnTo>
                      <a:lnTo>
                        <a:pt x="1676" y="2552"/>
                      </a:lnTo>
                      <a:lnTo>
                        <a:pt x="1695" y="2552"/>
                      </a:lnTo>
                      <a:lnTo>
                        <a:pt x="1714" y="2609"/>
                      </a:lnTo>
                      <a:lnTo>
                        <a:pt x="1733" y="2628"/>
                      </a:lnTo>
                      <a:lnTo>
                        <a:pt x="1752" y="2628"/>
                      </a:lnTo>
                      <a:lnTo>
                        <a:pt x="1752" y="2609"/>
                      </a:lnTo>
                      <a:lnTo>
                        <a:pt x="1752" y="2590"/>
                      </a:lnTo>
                      <a:lnTo>
                        <a:pt x="1771" y="2571"/>
                      </a:lnTo>
                      <a:lnTo>
                        <a:pt x="1790" y="2571"/>
                      </a:lnTo>
                      <a:lnTo>
                        <a:pt x="1771" y="2552"/>
                      </a:lnTo>
                      <a:lnTo>
                        <a:pt x="1752" y="2552"/>
                      </a:lnTo>
                      <a:lnTo>
                        <a:pt x="1733" y="2552"/>
                      </a:lnTo>
                      <a:lnTo>
                        <a:pt x="1733" y="2533"/>
                      </a:lnTo>
                      <a:lnTo>
                        <a:pt x="1714" y="2514"/>
                      </a:lnTo>
                      <a:lnTo>
                        <a:pt x="1695" y="2514"/>
                      </a:lnTo>
                      <a:lnTo>
                        <a:pt x="1656" y="2514"/>
                      </a:lnTo>
                      <a:lnTo>
                        <a:pt x="1637" y="2495"/>
                      </a:lnTo>
                      <a:lnTo>
                        <a:pt x="1580" y="2438"/>
                      </a:lnTo>
                      <a:lnTo>
                        <a:pt x="1580" y="2418"/>
                      </a:lnTo>
                      <a:lnTo>
                        <a:pt x="1580" y="2400"/>
                      </a:lnTo>
                      <a:lnTo>
                        <a:pt x="1600" y="2381"/>
                      </a:lnTo>
                      <a:lnTo>
                        <a:pt x="1637" y="2381"/>
                      </a:lnTo>
                      <a:lnTo>
                        <a:pt x="1656" y="2361"/>
                      </a:lnTo>
                      <a:lnTo>
                        <a:pt x="1676" y="2361"/>
                      </a:lnTo>
                      <a:lnTo>
                        <a:pt x="1676" y="2342"/>
                      </a:lnTo>
                      <a:lnTo>
                        <a:pt x="1695" y="2266"/>
                      </a:lnTo>
                      <a:lnTo>
                        <a:pt x="1714" y="2228"/>
                      </a:lnTo>
                      <a:lnTo>
                        <a:pt x="1695" y="2228"/>
                      </a:lnTo>
                      <a:lnTo>
                        <a:pt x="1676" y="2266"/>
                      </a:lnTo>
                      <a:lnTo>
                        <a:pt x="1656" y="2323"/>
                      </a:lnTo>
                      <a:lnTo>
                        <a:pt x="1637" y="2323"/>
                      </a:lnTo>
                      <a:lnTo>
                        <a:pt x="1637" y="2342"/>
                      </a:lnTo>
                      <a:lnTo>
                        <a:pt x="1619" y="2342"/>
                      </a:lnTo>
                      <a:lnTo>
                        <a:pt x="1600" y="2342"/>
                      </a:lnTo>
                      <a:lnTo>
                        <a:pt x="1580" y="2361"/>
                      </a:lnTo>
                      <a:lnTo>
                        <a:pt x="1561" y="2381"/>
                      </a:lnTo>
                      <a:lnTo>
                        <a:pt x="1542" y="2400"/>
                      </a:lnTo>
                      <a:lnTo>
                        <a:pt x="1542" y="2457"/>
                      </a:lnTo>
                      <a:lnTo>
                        <a:pt x="1542" y="2476"/>
                      </a:lnTo>
                      <a:lnTo>
                        <a:pt x="1523" y="2476"/>
                      </a:lnTo>
                      <a:lnTo>
                        <a:pt x="1523" y="2495"/>
                      </a:lnTo>
                      <a:lnTo>
                        <a:pt x="1523" y="2514"/>
                      </a:lnTo>
                      <a:lnTo>
                        <a:pt x="1523" y="2533"/>
                      </a:lnTo>
                      <a:lnTo>
                        <a:pt x="1523" y="2552"/>
                      </a:lnTo>
                      <a:lnTo>
                        <a:pt x="1504" y="2590"/>
                      </a:lnTo>
                      <a:lnTo>
                        <a:pt x="1504" y="2609"/>
                      </a:lnTo>
                      <a:lnTo>
                        <a:pt x="1504" y="2628"/>
                      </a:lnTo>
                      <a:lnTo>
                        <a:pt x="1523" y="2667"/>
                      </a:lnTo>
                      <a:lnTo>
                        <a:pt x="1504" y="2685"/>
                      </a:lnTo>
                      <a:lnTo>
                        <a:pt x="1485" y="2704"/>
                      </a:lnTo>
                      <a:lnTo>
                        <a:pt x="1466" y="2723"/>
                      </a:lnTo>
                      <a:lnTo>
                        <a:pt x="1447" y="2743"/>
                      </a:lnTo>
                      <a:lnTo>
                        <a:pt x="1428" y="2743"/>
                      </a:lnTo>
                      <a:lnTo>
                        <a:pt x="1428" y="2762"/>
                      </a:lnTo>
                      <a:lnTo>
                        <a:pt x="1409" y="2781"/>
                      </a:lnTo>
                      <a:lnTo>
                        <a:pt x="1371" y="2781"/>
                      </a:lnTo>
                      <a:lnTo>
                        <a:pt x="1333" y="2781"/>
                      </a:lnTo>
                      <a:lnTo>
                        <a:pt x="1314" y="2762"/>
                      </a:lnTo>
                      <a:lnTo>
                        <a:pt x="1275" y="2723"/>
                      </a:lnTo>
                      <a:lnTo>
                        <a:pt x="1257" y="2685"/>
                      </a:lnTo>
                      <a:lnTo>
                        <a:pt x="1314" y="2667"/>
                      </a:lnTo>
                      <a:lnTo>
                        <a:pt x="1314" y="2647"/>
                      </a:lnTo>
                      <a:lnTo>
                        <a:pt x="1314" y="2628"/>
                      </a:lnTo>
                      <a:lnTo>
                        <a:pt x="1295" y="2609"/>
                      </a:lnTo>
                      <a:lnTo>
                        <a:pt x="1257" y="2590"/>
                      </a:lnTo>
                      <a:lnTo>
                        <a:pt x="1257" y="2609"/>
                      </a:lnTo>
                      <a:lnTo>
                        <a:pt x="1257" y="2628"/>
                      </a:lnTo>
                      <a:lnTo>
                        <a:pt x="1275" y="2628"/>
                      </a:lnTo>
                      <a:lnTo>
                        <a:pt x="1257" y="2647"/>
                      </a:lnTo>
                      <a:lnTo>
                        <a:pt x="1238" y="2647"/>
                      </a:lnTo>
                      <a:lnTo>
                        <a:pt x="1219" y="2590"/>
                      </a:lnTo>
                      <a:lnTo>
                        <a:pt x="1219" y="2571"/>
                      </a:lnTo>
                      <a:lnTo>
                        <a:pt x="1180" y="2514"/>
                      </a:lnTo>
                      <a:lnTo>
                        <a:pt x="1161" y="2495"/>
                      </a:lnTo>
                      <a:lnTo>
                        <a:pt x="1180" y="2457"/>
                      </a:lnTo>
                      <a:lnTo>
                        <a:pt x="1199" y="2457"/>
                      </a:lnTo>
                      <a:lnTo>
                        <a:pt x="1199" y="2438"/>
                      </a:lnTo>
                      <a:lnTo>
                        <a:pt x="1180" y="2418"/>
                      </a:lnTo>
                      <a:lnTo>
                        <a:pt x="1161" y="2400"/>
                      </a:lnTo>
                      <a:lnTo>
                        <a:pt x="1143" y="2400"/>
                      </a:lnTo>
                      <a:lnTo>
                        <a:pt x="1143" y="2361"/>
                      </a:lnTo>
                      <a:lnTo>
                        <a:pt x="1143" y="2342"/>
                      </a:lnTo>
                      <a:lnTo>
                        <a:pt x="1123" y="2323"/>
                      </a:lnTo>
                      <a:lnTo>
                        <a:pt x="1180" y="2304"/>
                      </a:lnTo>
                      <a:lnTo>
                        <a:pt x="1199" y="2304"/>
                      </a:lnTo>
                      <a:lnTo>
                        <a:pt x="1199" y="2323"/>
                      </a:lnTo>
                      <a:lnTo>
                        <a:pt x="1199" y="2342"/>
                      </a:lnTo>
                      <a:lnTo>
                        <a:pt x="1219" y="2381"/>
                      </a:lnTo>
                      <a:lnTo>
                        <a:pt x="1238" y="2400"/>
                      </a:lnTo>
                      <a:lnTo>
                        <a:pt x="1238" y="2457"/>
                      </a:lnTo>
                      <a:lnTo>
                        <a:pt x="1257" y="2476"/>
                      </a:lnTo>
                      <a:lnTo>
                        <a:pt x="1275" y="2476"/>
                      </a:lnTo>
                      <a:lnTo>
                        <a:pt x="1257" y="2438"/>
                      </a:lnTo>
                      <a:lnTo>
                        <a:pt x="1238" y="2400"/>
                      </a:lnTo>
                      <a:lnTo>
                        <a:pt x="1257" y="2381"/>
                      </a:lnTo>
                      <a:lnTo>
                        <a:pt x="1238" y="2361"/>
                      </a:lnTo>
                      <a:lnTo>
                        <a:pt x="1238" y="2342"/>
                      </a:lnTo>
                      <a:lnTo>
                        <a:pt x="1257" y="2323"/>
                      </a:lnTo>
                      <a:lnTo>
                        <a:pt x="1275" y="2342"/>
                      </a:lnTo>
                      <a:lnTo>
                        <a:pt x="1295" y="2381"/>
                      </a:lnTo>
                      <a:lnTo>
                        <a:pt x="1314" y="2381"/>
                      </a:lnTo>
                      <a:lnTo>
                        <a:pt x="1409" y="2400"/>
                      </a:lnTo>
                      <a:lnTo>
                        <a:pt x="1428" y="2418"/>
                      </a:lnTo>
                      <a:lnTo>
                        <a:pt x="1447" y="2418"/>
                      </a:lnTo>
                      <a:lnTo>
                        <a:pt x="1466" y="2418"/>
                      </a:lnTo>
                      <a:lnTo>
                        <a:pt x="1428" y="2400"/>
                      </a:lnTo>
                      <a:lnTo>
                        <a:pt x="1390" y="2361"/>
                      </a:lnTo>
                      <a:lnTo>
                        <a:pt x="1352" y="2361"/>
                      </a:lnTo>
                      <a:lnTo>
                        <a:pt x="1352" y="2342"/>
                      </a:lnTo>
                      <a:lnTo>
                        <a:pt x="1352" y="2323"/>
                      </a:lnTo>
                      <a:lnTo>
                        <a:pt x="1352" y="2304"/>
                      </a:lnTo>
                      <a:lnTo>
                        <a:pt x="1352" y="2286"/>
                      </a:lnTo>
                      <a:lnTo>
                        <a:pt x="1333" y="2286"/>
                      </a:lnTo>
                      <a:lnTo>
                        <a:pt x="1314" y="2304"/>
                      </a:lnTo>
                      <a:lnTo>
                        <a:pt x="1295" y="2323"/>
                      </a:lnTo>
                      <a:lnTo>
                        <a:pt x="1295" y="2304"/>
                      </a:lnTo>
                      <a:lnTo>
                        <a:pt x="1275" y="2286"/>
                      </a:lnTo>
                      <a:lnTo>
                        <a:pt x="1257" y="2266"/>
                      </a:lnTo>
                      <a:lnTo>
                        <a:pt x="1257" y="2247"/>
                      </a:lnTo>
                      <a:lnTo>
                        <a:pt x="1275" y="2247"/>
                      </a:lnTo>
                      <a:lnTo>
                        <a:pt x="1295" y="2247"/>
                      </a:lnTo>
                      <a:lnTo>
                        <a:pt x="1295" y="2228"/>
                      </a:lnTo>
                      <a:lnTo>
                        <a:pt x="1295" y="2209"/>
                      </a:lnTo>
                      <a:lnTo>
                        <a:pt x="1314" y="2209"/>
                      </a:lnTo>
                      <a:lnTo>
                        <a:pt x="1314" y="2190"/>
                      </a:lnTo>
                      <a:lnTo>
                        <a:pt x="1352" y="2190"/>
                      </a:lnTo>
                      <a:lnTo>
                        <a:pt x="1333" y="2171"/>
                      </a:lnTo>
                      <a:lnTo>
                        <a:pt x="1314" y="2171"/>
                      </a:lnTo>
                      <a:lnTo>
                        <a:pt x="1295" y="2171"/>
                      </a:lnTo>
                      <a:lnTo>
                        <a:pt x="1295" y="2209"/>
                      </a:lnTo>
                      <a:lnTo>
                        <a:pt x="1275" y="2209"/>
                      </a:lnTo>
                      <a:lnTo>
                        <a:pt x="1219" y="2247"/>
                      </a:lnTo>
                      <a:lnTo>
                        <a:pt x="1180" y="2228"/>
                      </a:lnTo>
                      <a:lnTo>
                        <a:pt x="1161" y="2286"/>
                      </a:lnTo>
                      <a:lnTo>
                        <a:pt x="1123" y="2266"/>
                      </a:lnTo>
                      <a:lnTo>
                        <a:pt x="1104" y="2228"/>
                      </a:lnTo>
                      <a:lnTo>
                        <a:pt x="1104" y="2209"/>
                      </a:lnTo>
                      <a:lnTo>
                        <a:pt x="1104" y="2190"/>
                      </a:lnTo>
                      <a:lnTo>
                        <a:pt x="1123" y="2152"/>
                      </a:lnTo>
                      <a:lnTo>
                        <a:pt x="1123" y="2133"/>
                      </a:lnTo>
                      <a:lnTo>
                        <a:pt x="1143" y="2133"/>
                      </a:lnTo>
                      <a:lnTo>
                        <a:pt x="1143" y="2114"/>
                      </a:lnTo>
                      <a:lnTo>
                        <a:pt x="1143" y="2095"/>
                      </a:lnTo>
                      <a:lnTo>
                        <a:pt x="1143" y="2076"/>
                      </a:lnTo>
                      <a:lnTo>
                        <a:pt x="1123" y="2057"/>
                      </a:lnTo>
                      <a:lnTo>
                        <a:pt x="1123" y="2038"/>
                      </a:lnTo>
                      <a:lnTo>
                        <a:pt x="1104" y="2057"/>
                      </a:lnTo>
                      <a:lnTo>
                        <a:pt x="1104" y="2076"/>
                      </a:lnTo>
                      <a:lnTo>
                        <a:pt x="1085" y="2114"/>
                      </a:lnTo>
                      <a:lnTo>
                        <a:pt x="1085" y="2133"/>
                      </a:lnTo>
                      <a:lnTo>
                        <a:pt x="1066" y="2171"/>
                      </a:lnTo>
                      <a:lnTo>
                        <a:pt x="1047" y="2190"/>
                      </a:lnTo>
                      <a:lnTo>
                        <a:pt x="1009" y="2171"/>
                      </a:lnTo>
                      <a:lnTo>
                        <a:pt x="971" y="2152"/>
                      </a:lnTo>
                      <a:lnTo>
                        <a:pt x="990" y="2133"/>
                      </a:lnTo>
                      <a:lnTo>
                        <a:pt x="971" y="2133"/>
                      </a:lnTo>
                      <a:lnTo>
                        <a:pt x="952" y="2133"/>
                      </a:lnTo>
                      <a:lnTo>
                        <a:pt x="933" y="2114"/>
                      </a:lnTo>
                      <a:lnTo>
                        <a:pt x="914" y="2095"/>
                      </a:lnTo>
                      <a:lnTo>
                        <a:pt x="933" y="2076"/>
                      </a:lnTo>
                      <a:lnTo>
                        <a:pt x="952" y="2057"/>
                      </a:lnTo>
                      <a:lnTo>
                        <a:pt x="971" y="2038"/>
                      </a:lnTo>
                      <a:lnTo>
                        <a:pt x="952" y="2038"/>
                      </a:lnTo>
                      <a:lnTo>
                        <a:pt x="933" y="2057"/>
                      </a:lnTo>
                      <a:lnTo>
                        <a:pt x="914" y="2057"/>
                      </a:lnTo>
                      <a:lnTo>
                        <a:pt x="914" y="2038"/>
                      </a:lnTo>
                      <a:lnTo>
                        <a:pt x="914" y="2019"/>
                      </a:lnTo>
                      <a:lnTo>
                        <a:pt x="933" y="2019"/>
                      </a:lnTo>
                      <a:lnTo>
                        <a:pt x="933" y="2000"/>
                      </a:lnTo>
                      <a:lnTo>
                        <a:pt x="914" y="2000"/>
                      </a:lnTo>
                      <a:lnTo>
                        <a:pt x="894" y="2019"/>
                      </a:lnTo>
                      <a:lnTo>
                        <a:pt x="876" y="2019"/>
                      </a:lnTo>
                      <a:lnTo>
                        <a:pt x="857" y="2019"/>
                      </a:lnTo>
                      <a:lnTo>
                        <a:pt x="857" y="2000"/>
                      </a:lnTo>
                      <a:lnTo>
                        <a:pt x="857" y="1981"/>
                      </a:lnTo>
                      <a:lnTo>
                        <a:pt x="876" y="1981"/>
                      </a:lnTo>
                      <a:lnTo>
                        <a:pt x="876" y="1961"/>
                      </a:lnTo>
                      <a:lnTo>
                        <a:pt x="857" y="1981"/>
                      </a:lnTo>
                      <a:lnTo>
                        <a:pt x="818" y="1981"/>
                      </a:lnTo>
                      <a:lnTo>
                        <a:pt x="799" y="1981"/>
                      </a:lnTo>
                      <a:lnTo>
                        <a:pt x="799" y="1942"/>
                      </a:lnTo>
                      <a:lnTo>
                        <a:pt x="799" y="1924"/>
                      </a:lnTo>
                      <a:lnTo>
                        <a:pt x="818" y="1905"/>
                      </a:lnTo>
                      <a:lnTo>
                        <a:pt x="838" y="1866"/>
                      </a:lnTo>
                      <a:lnTo>
                        <a:pt x="857" y="1847"/>
                      </a:lnTo>
                      <a:lnTo>
                        <a:pt x="876" y="1847"/>
                      </a:lnTo>
                      <a:lnTo>
                        <a:pt x="894" y="1847"/>
                      </a:lnTo>
                      <a:lnTo>
                        <a:pt x="914" y="1847"/>
                      </a:lnTo>
                      <a:lnTo>
                        <a:pt x="933" y="1847"/>
                      </a:lnTo>
                      <a:lnTo>
                        <a:pt x="933" y="1866"/>
                      </a:lnTo>
                      <a:lnTo>
                        <a:pt x="933" y="1885"/>
                      </a:lnTo>
                      <a:lnTo>
                        <a:pt x="952" y="1885"/>
                      </a:lnTo>
                      <a:lnTo>
                        <a:pt x="952" y="1866"/>
                      </a:lnTo>
                      <a:lnTo>
                        <a:pt x="952" y="1847"/>
                      </a:lnTo>
                      <a:lnTo>
                        <a:pt x="952" y="1828"/>
                      </a:lnTo>
                      <a:lnTo>
                        <a:pt x="952" y="1809"/>
                      </a:lnTo>
                      <a:lnTo>
                        <a:pt x="971" y="1828"/>
                      </a:lnTo>
                      <a:lnTo>
                        <a:pt x="990" y="1847"/>
                      </a:lnTo>
                      <a:lnTo>
                        <a:pt x="971" y="1847"/>
                      </a:lnTo>
                      <a:lnTo>
                        <a:pt x="990" y="1847"/>
                      </a:lnTo>
                      <a:lnTo>
                        <a:pt x="1085" y="1828"/>
                      </a:lnTo>
                      <a:lnTo>
                        <a:pt x="1085" y="1847"/>
                      </a:lnTo>
                      <a:lnTo>
                        <a:pt x="1085" y="1866"/>
                      </a:lnTo>
                      <a:lnTo>
                        <a:pt x="1123" y="1866"/>
                      </a:lnTo>
                      <a:lnTo>
                        <a:pt x="1123" y="1885"/>
                      </a:lnTo>
                      <a:lnTo>
                        <a:pt x="1104" y="1924"/>
                      </a:lnTo>
                      <a:lnTo>
                        <a:pt x="1104" y="1942"/>
                      </a:lnTo>
                      <a:lnTo>
                        <a:pt x="1104" y="1924"/>
                      </a:lnTo>
                      <a:lnTo>
                        <a:pt x="1123" y="1924"/>
                      </a:lnTo>
                      <a:lnTo>
                        <a:pt x="1143" y="1924"/>
                      </a:lnTo>
                      <a:lnTo>
                        <a:pt x="1143" y="1942"/>
                      </a:lnTo>
                      <a:lnTo>
                        <a:pt x="1161" y="1961"/>
                      </a:lnTo>
                      <a:lnTo>
                        <a:pt x="1180" y="1961"/>
                      </a:lnTo>
                      <a:lnTo>
                        <a:pt x="1180" y="1981"/>
                      </a:lnTo>
                      <a:lnTo>
                        <a:pt x="1199" y="2000"/>
                      </a:lnTo>
                      <a:lnTo>
                        <a:pt x="1180" y="2038"/>
                      </a:lnTo>
                      <a:lnTo>
                        <a:pt x="1199" y="2038"/>
                      </a:lnTo>
                      <a:lnTo>
                        <a:pt x="1219" y="2038"/>
                      </a:lnTo>
                      <a:lnTo>
                        <a:pt x="1238" y="2000"/>
                      </a:lnTo>
                      <a:lnTo>
                        <a:pt x="1257" y="2000"/>
                      </a:lnTo>
                      <a:lnTo>
                        <a:pt x="1275" y="2000"/>
                      </a:lnTo>
                      <a:lnTo>
                        <a:pt x="1390" y="2076"/>
                      </a:lnTo>
                      <a:lnTo>
                        <a:pt x="1447" y="2095"/>
                      </a:lnTo>
                      <a:lnTo>
                        <a:pt x="1485" y="2076"/>
                      </a:lnTo>
                      <a:lnTo>
                        <a:pt x="1466" y="2057"/>
                      </a:lnTo>
                      <a:lnTo>
                        <a:pt x="1390" y="2038"/>
                      </a:lnTo>
                      <a:lnTo>
                        <a:pt x="1371" y="2019"/>
                      </a:lnTo>
                      <a:lnTo>
                        <a:pt x="1352" y="2000"/>
                      </a:lnTo>
                      <a:lnTo>
                        <a:pt x="1333" y="1981"/>
                      </a:lnTo>
                      <a:lnTo>
                        <a:pt x="1371" y="1981"/>
                      </a:lnTo>
                      <a:lnTo>
                        <a:pt x="1352" y="1981"/>
                      </a:lnTo>
                      <a:lnTo>
                        <a:pt x="1333" y="1981"/>
                      </a:lnTo>
                      <a:lnTo>
                        <a:pt x="1314" y="1981"/>
                      </a:lnTo>
                      <a:lnTo>
                        <a:pt x="1295" y="1981"/>
                      </a:lnTo>
                      <a:lnTo>
                        <a:pt x="1295" y="1961"/>
                      </a:lnTo>
                      <a:lnTo>
                        <a:pt x="1275" y="1961"/>
                      </a:lnTo>
                      <a:lnTo>
                        <a:pt x="1238" y="1981"/>
                      </a:lnTo>
                      <a:lnTo>
                        <a:pt x="1219" y="1961"/>
                      </a:lnTo>
                      <a:lnTo>
                        <a:pt x="1199" y="1961"/>
                      </a:lnTo>
                      <a:lnTo>
                        <a:pt x="1199" y="1942"/>
                      </a:lnTo>
                      <a:lnTo>
                        <a:pt x="1180" y="1924"/>
                      </a:lnTo>
                      <a:lnTo>
                        <a:pt x="1180" y="1885"/>
                      </a:lnTo>
                      <a:lnTo>
                        <a:pt x="1180" y="1866"/>
                      </a:lnTo>
                      <a:lnTo>
                        <a:pt x="1161" y="1847"/>
                      </a:lnTo>
                      <a:lnTo>
                        <a:pt x="1161" y="1809"/>
                      </a:lnTo>
                      <a:lnTo>
                        <a:pt x="1123" y="1790"/>
                      </a:lnTo>
                      <a:lnTo>
                        <a:pt x="1085" y="1733"/>
                      </a:lnTo>
                      <a:lnTo>
                        <a:pt x="1066" y="1695"/>
                      </a:lnTo>
                      <a:lnTo>
                        <a:pt x="1066" y="1676"/>
                      </a:lnTo>
                      <a:lnTo>
                        <a:pt x="1066" y="1657"/>
                      </a:lnTo>
                      <a:lnTo>
                        <a:pt x="1066" y="1638"/>
                      </a:lnTo>
                      <a:lnTo>
                        <a:pt x="1085" y="1619"/>
                      </a:lnTo>
                      <a:lnTo>
                        <a:pt x="1104" y="1619"/>
                      </a:lnTo>
                      <a:lnTo>
                        <a:pt x="1104" y="1657"/>
                      </a:lnTo>
                      <a:lnTo>
                        <a:pt x="1123" y="1657"/>
                      </a:lnTo>
                      <a:lnTo>
                        <a:pt x="1123" y="1638"/>
                      </a:lnTo>
                      <a:lnTo>
                        <a:pt x="1143" y="1638"/>
                      </a:lnTo>
                      <a:lnTo>
                        <a:pt x="1180" y="1638"/>
                      </a:lnTo>
                      <a:lnTo>
                        <a:pt x="1199" y="1657"/>
                      </a:lnTo>
                      <a:lnTo>
                        <a:pt x="1238" y="1733"/>
                      </a:lnTo>
                      <a:lnTo>
                        <a:pt x="1257" y="1733"/>
                      </a:lnTo>
                      <a:lnTo>
                        <a:pt x="1257" y="1714"/>
                      </a:lnTo>
                      <a:lnTo>
                        <a:pt x="1275" y="1714"/>
                      </a:lnTo>
                      <a:lnTo>
                        <a:pt x="1295" y="1733"/>
                      </a:lnTo>
                      <a:lnTo>
                        <a:pt x="1314" y="1752"/>
                      </a:lnTo>
                      <a:lnTo>
                        <a:pt x="1314" y="1771"/>
                      </a:lnTo>
                      <a:lnTo>
                        <a:pt x="1390" y="1752"/>
                      </a:lnTo>
                      <a:lnTo>
                        <a:pt x="1409" y="1752"/>
                      </a:lnTo>
                      <a:lnTo>
                        <a:pt x="1428" y="1771"/>
                      </a:lnTo>
                      <a:lnTo>
                        <a:pt x="1447" y="1809"/>
                      </a:lnTo>
                      <a:lnTo>
                        <a:pt x="1447" y="1790"/>
                      </a:lnTo>
                      <a:lnTo>
                        <a:pt x="1447" y="1752"/>
                      </a:lnTo>
                      <a:lnTo>
                        <a:pt x="1447" y="1733"/>
                      </a:lnTo>
                      <a:lnTo>
                        <a:pt x="1428" y="1733"/>
                      </a:lnTo>
                      <a:lnTo>
                        <a:pt x="1409" y="1733"/>
                      </a:lnTo>
                      <a:lnTo>
                        <a:pt x="1371" y="1733"/>
                      </a:lnTo>
                      <a:lnTo>
                        <a:pt x="1352" y="1695"/>
                      </a:lnTo>
                      <a:lnTo>
                        <a:pt x="1371" y="1676"/>
                      </a:lnTo>
                      <a:lnTo>
                        <a:pt x="1390" y="1619"/>
                      </a:lnTo>
                      <a:lnTo>
                        <a:pt x="1409" y="1619"/>
                      </a:lnTo>
                      <a:lnTo>
                        <a:pt x="1428" y="1619"/>
                      </a:lnTo>
                      <a:lnTo>
                        <a:pt x="1447" y="1619"/>
                      </a:lnTo>
                      <a:lnTo>
                        <a:pt x="1466" y="1619"/>
                      </a:lnTo>
                      <a:lnTo>
                        <a:pt x="1447" y="1600"/>
                      </a:lnTo>
                      <a:lnTo>
                        <a:pt x="1428" y="1600"/>
                      </a:lnTo>
                      <a:lnTo>
                        <a:pt x="1428" y="1543"/>
                      </a:lnTo>
                      <a:lnTo>
                        <a:pt x="1409" y="1580"/>
                      </a:lnTo>
                      <a:lnTo>
                        <a:pt x="1409" y="1600"/>
                      </a:lnTo>
                      <a:lnTo>
                        <a:pt x="1390" y="1600"/>
                      </a:lnTo>
                      <a:lnTo>
                        <a:pt x="1371" y="1600"/>
                      </a:lnTo>
                      <a:lnTo>
                        <a:pt x="1371" y="1638"/>
                      </a:lnTo>
                      <a:lnTo>
                        <a:pt x="1352" y="1657"/>
                      </a:lnTo>
                      <a:lnTo>
                        <a:pt x="1333" y="1676"/>
                      </a:lnTo>
                      <a:lnTo>
                        <a:pt x="1295" y="1657"/>
                      </a:lnTo>
                      <a:lnTo>
                        <a:pt x="1275" y="1657"/>
                      </a:lnTo>
                      <a:lnTo>
                        <a:pt x="1257" y="1638"/>
                      </a:lnTo>
                      <a:lnTo>
                        <a:pt x="1257" y="1619"/>
                      </a:lnTo>
                      <a:lnTo>
                        <a:pt x="1238" y="1600"/>
                      </a:lnTo>
                      <a:lnTo>
                        <a:pt x="1199" y="1580"/>
                      </a:lnTo>
                      <a:lnTo>
                        <a:pt x="1123" y="1580"/>
                      </a:lnTo>
                      <a:lnTo>
                        <a:pt x="1104" y="1543"/>
                      </a:lnTo>
                      <a:lnTo>
                        <a:pt x="1085" y="1504"/>
                      </a:lnTo>
                      <a:lnTo>
                        <a:pt x="1066" y="1466"/>
                      </a:lnTo>
                      <a:lnTo>
                        <a:pt x="1066" y="1447"/>
                      </a:lnTo>
                      <a:lnTo>
                        <a:pt x="1085" y="1447"/>
                      </a:lnTo>
                      <a:lnTo>
                        <a:pt x="1104" y="1447"/>
                      </a:lnTo>
                      <a:lnTo>
                        <a:pt x="1123" y="1447"/>
                      </a:lnTo>
                      <a:lnTo>
                        <a:pt x="1143" y="1428"/>
                      </a:lnTo>
                      <a:lnTo>
                        <a:pt x="1161" y="1409"/>
                      </a:lnTo>
                      <a:lnTo>
                        <a:pt x="1180" y="1409"/>
                      </a:lnTo>
                      <a:lnTo>
                        <a:pt x="1199" y="1390"/>
                      </a:lnTo>
                      <a:lnTo>
                        <a:pt x="1275" y="1390"/>
                      </a:lnTo>
                      <a:lnTo>
                        <a:pt x="1295" y="1390"/>
                      </a:lnTo>
                      <a:lnTo>
                        <a:pt x="1295" y="1371"/>
                      </a:lnTo>
                      <a:lnTo>
                        <a:pt x="1295" y="1352"/>
                      </a:lnTo>
                      <a:lnTo>
                        <a:pt x="1314" y="1352"/>
                      </a:lnTo>
                      <a:lnTo>
                        <a:pt x="1275" y="1352"/>
                      </a:lnTo>
                      <a:lnTo>
                        <a:pt x="1219" y="1352"/>
                      </a:lnTo>
                      <a:lnTo>
                        <a:pt x="1199" y="1371"/>
                      </a:lnTo>
                      <a:lnTo>
                        <a:pt x="1161" y="1371"/>
                      </a:lnTo>
                      <a:lnTo>
                        <a:pt x="1123" y="1390"/>
                      </a:lnTo>
                      <a:lnTo>
                        <a:pt x="1104" y="1352"/>
                      </a:lnTo>
                      <a:lnTo>
                        <a:pt x="1085" y="1314"/>
                      </a:lnTo>
                      <a:lnTo>
                        <a:pt x="1104" y="1257"/>
                      </a:lnTo>
                      <a:lnTo>
                        <a:pt x="1104" y="1219"/>
                      </a:lnTo>
                      <a:lnTo>
                        <a:pt x="1143" y="1199"/>
                      </a:lnTo>
                      <a:lnTo>
                        <a:pt x="1143" y="1181"/>
                      </a:lnTo>
                      <a:lnTo>
                        <a:pt x="1161" y="1181"/>
                      </a:lnTo>
                      <a:lnTo>
                        <a:pt x="1161" y="1162"/>
                      </a:lnTo>
                      <a:lnTo>
                        <a:pt x="1180" y="1162"/>
                      </a:lnTo>
                      <a:lnTo>
                        <a:pt x="1219" y="1162"/>
                      </a:lnTo>
                      <a:lnTo>
                        <a:pt x="1238" y="1162"/>
                      </a:lnTo>
                      <a:lnTo>
                        <a:pt x="1275" y="1143"/>
                      </a:lnTo>
                      <a:lnTo>
                        <a:pt x="1295" y="1123"/>
                      </a:lnTo>
                      <a:lnTo>
                        <a:pt x="1314" y="1123"/>
                      </a:lnTo>
                      <a:lnTo>
                        <a:pt x="1333" y="1143"/>
                      </a:lnTo>
                      <a:lnTo>
                        <a:pt x="1333" y="1162"/>
                      </a:lnTo>
                      <a:lnTo>
                        <a:pt x="1333" y="1199"/>
                      </a:lnTo>
                      <a:lnTo>
                        <a:pt x="1333" y="1219"/>
                      </a:lnTo>
                      <a:lnTo>
                        <a:pt x="1333" y="1238"/>
                      </a:lnTo>
                      <a:lnTo>
                        <a:pt x="1352" y="1181"/>
                      </a:lnTo>
                      <a:lnTo>
                        <a:pt x="1371" y="1162"/>
                      </a:lnTo>
                      <a:lnTo>
                        <a:pt x="1371" y="1143"/>
                      </a:lnTo>
                      <a:lnTo>
                        <a:pt x="1390" y="1143"/>
                      </a:lnTo>
                      <a:lnTo>
                        <a:pt x="1409" y="1162"/>
                      </a:lnTo>
                      <a:lnTo>
                        <a:pt x="1428" y="1162"/>
                      </a:lnTo>
                      <a:lnTo>
                        <a:pt x="1409" y="1181"/>
                      </a:lnTo>
                      <a:lnTo>
                        <a:pt x="1428" y="1199"/>
                      </a:lnTo>
                      <a:lnTo>
                        <a:pt x="1428" y="1219"/>
                      </a:lnTo>
                      <a:lnTo>
                        <a:pt x="1428" y="1238"/>
                      </a:lnTo>
                      <a:lnTo>
                        <a:pt x="1428" y="1257"/>
                      </a:lnTo>
                      <a:lnTo>
                        <a:pt x="1447" y="1276"/>
                      </a:lnTo>
                      <a:lnTo>
                        <a:pt x="1523" y="1314"/>
                      </a:lnTo>
                      <a:lnTo>
                        <a:pt x="1523" y="1333"/>
                      </a:lnTo>
                      <a:lnTo>
                        <a:pt x="1561" y="1371"/>
                      </a:lnTo>
                      <a:lnTo>
                        <a:pt x="1561" y="1390"/>
                      </a:lnTo>
                      <a:lnTo>
                        <a:pt x="1580" y="1390"/>
                      </a:lnTo>
                      <a:lnTo>
                        <a:pt x="1580" y="1409"/>
                      </a:lnTo>
                      <a:lnTo>
                        <a:pt x="1580" y="1428"/>
                      </a:lnTo>
                      <a:lnTo>
                        <a:pt x="1580" y="1447"/>
                      </a:lnTo>
                      <a:lnTo>
                        <a:pt x="1600" y="1409"/>
                      </a:lnTo>
                      <a:lnTo>
                        <a:pt x="1619" y="1390"/>
                      </a:lnTo>
                      <a:lnTo>
                        <a:pt x="1619" y="1352"/>
                      </a:lnTo>
                      <a:lnTo>
                        <a:pt x="1600" y="1352"/>
                      </a:lnTo>
                      <a:lnTo>
                        <a:pt x="1580" y="1352"/>
                      </a:lnTo>
                      <a:lnTo>
                        <a:pt x="1580" y="1333"/>
                      </a:lnTo>
                      <a:lnTo>
                        <a:pt x="1561" y="1314"/>
                      </a:lnTo>
                      <a:lnTo>
                        <a:pt x="1542" y="1295"/>
                      </a:lnTo>
                      <a:lnTo>
                        <a:pt x="1523" y="1295"/>
                      </a:lnTo>
                      <a:lnTo>
                        <a:pt x="1485" y="1276"/>
                      </a:lnTo>
                      <a:lnTo>
                        <a:pt x="1485" y="1257"/>
                      </a:lnTo>
                      <a:lnTo>
                        <a:pt x="1466" y="1238"/>
                      </a:lnTo>
                      <a:lnTo>
                        <a:pt x="1466" y="1219"/>
                      </a:lnTo>
                      <a:lnTo>
                        <a:pt x="1466" y="1199"/>
                      </a:lnTo>
                      <a:lnTo>
                        <a:pt x="1466" y="1143"/>
                      </a:lnTo>
                      <a:lnTo>
                        <a:pt x="1466" y="1123"/>
                      </a:lnTo>
                      <a:lnTo>
                        <a:pt x="1428" y="1104"/>
                      </a:lnTo>
                      <a:lnTo>
                        <a:pt x="1295" y="1085"/>
                      </a:lnTo>
                      <a:lnTo>
                        <a:pt x="1275" y="1067"/>
                      </a:lnTo>
                      <a:lnTo>
                        <a:pt x="1275" y="1047"/>
                      </a:lnTo>
                      <a:lnTo>
                        <a:pt x="1275" y="1009"/>
                      </a:lnTo>
                      <a:lnTo>
                        <a:pt x="1257" y="990"/>
                      </a:lnTo>
                      <a:lnTo>
                        <a:pt x="1257" y="952"/>
                      </a:lnTo>
                      <a:lnTo>
                        <a:pt x="1295" y="857"/>
                      </a:lnTo>
                      <a:lnTo>
                        <a:pt x="1295" y="838"/>
                      </a:lnTo>
                      <a:lnTo>
                        <a:pt x="1295" y="800"/>
                      </a:lnTo>
                      <a:lnTo>
                        <a:pt x="1295" y="781"/>
                      </a:lnTo>
                      <a:lnTo>
                        <a:pt x="1314" y="781"/>
                      </a:lnTo>
                      <a:lnTo>
                        <a:pt x="1333" y="781"/>
                      </a:lnTo>
                      <a:lnTo>
                        <a:pt x="1352" y="800"/>
                      </a:lnTo>
                      <a:lnTo>
                        <a:pt x="1371" y="818"/>
                      </a:lnTo>
                      <a:lnTo>
                        <a:pt x="1371" y="857"/>
                      </a:lnTo>
                      <a:lnTo>
                        <a:pt x="1390" y="876"/>
                      </a:lnTo>
                      <a:lnTo>
                        <a:pt x="1428" y="876"/>
                      </a:lnTo>
                      <a:lnTo>
                        <a:pt x="1428" y="895"/>
                      </a:lnTo>
                      <a:lnTo>
                        <a:pt x="1447" y="895"/>
                      </a:lnTo>
                      <a:lnTo>
                        <a:pt x="1485" y="895"/>
                      </a:lnTo>
                      <a:lnTo>
                        <a:pt x="1485" y="876"/>
                      </a:lnTo>
                      <a:lnTo>
                        <a:pt x="1428" y="857"/>
                      </a:lnTo>
                      <a:lnTo>
                        <a:pt x="1409" y="838"/>
                      </a:lnTo>
                      <a:lnTo>
                        <a:pt x="1371" y="800"/>
                      </a:lnTo>
                      <a:lnTo>
                        <a:pt x="1352" y="762"/>
                      </a:lnTo>
                      <a:lnTo>
                        <a:pt x="1352" y="742"/>
                      </a:lnTo>
                      <a:lnTo>
                        <a:pt x="1352" y="723"/>
                      </a:lnTo>
                      <a:lnTo>
                        <a:pt x="1371" y="686"/>
                      </a:lnTo>
                      <a:lnTo>
                        <a:pt x="1371" y="666"/>
                      </a:lnTo>
                      <a:lnTo>
                        <a:pt x="1371" y="647"/>
                      </a:lnTo>
                      <a:lnTo>
                        <a:pt x="1371" y="609"/>
                      </a:lnTo>
                      <a:lnTo>
                        <a:pt x="1352" y="609"/>
                      </a:lnTo>
                      <a:lnTo>
                        <a:pt x="1352" y="590"/>
                      </a:lnTo>
                      <a:lnTo>
                        <a:pt x="1333" y="552"/>
                      </a:lnTo>
                      <a:lnTo>
                        <a:pt x="1371" y="495"/>
                      </a:lnTo>
                      <a:lnTo>
                        <a:pt x="1409" y="476"/>
                      </a:lnTo>
                      <a:lnTo>
                        <a:pt x="1447" y="495"/>
                      </a:lnTo>
                      <a:lnTo>
                        <a:pt x="1466" y="514"/>
                      </a:lnTo>
                      <a:lnTo>
                        <a:pt x="1485" y="533"/>
                      </a:lnTo>
                      <a:lnTo>
                        <a:pt x="1504" y="514"/>
                      </a:lnTo>
                      <a:lnTo>
                        <a:pt x="1504" y="495"/>
                      </a:lnTo>
                      <a:lnTo>
                        <a:pt x="1466" y="476"/>
                      </a:lnTo>
                      <a:lnTo>
                        <a:pt x="1447" y="457"/>
                      </a:lnTo>
                      <a:lnTo>
                        <a:pt x="1428" y="457"/>
                      </a:lnTo>
                      <a:lnTo>
                        <a:pt x="1333" y="476"/>
                      </a:lnTo>
                      <a:lnTo>
                        <a:pt x="1314" y="476"/>
                      </a:lnTo>
                      <a:lnTo>
                        <a:pt x="1314" y="495"/>
                      </a:lnTo>
                      <a:lnTo>
                        <a:pt x="1314" y="514"/>
                      </a:lnTo>
                      <a:lnTo>
                        <a:pt x="1314" y="533"/>
                      </a:lnTo>
                      <a:lnTo>
                        <a:pt x="1333" y="552"/>
                      </a:lnTo>
                      <a:lnTo>
                        <a:pt x="1314" y="571"/>
                      </a:lnTo>
                      <a:lnTo>
                        <a:pt x="1314" y="609"/>
                      </a:lnTo>
                      <a:lnTo>
                        <a:pt x="1333" y="628"/>
                      </a:lnTo>
                      <a:lnTo>
                        <a:pt x="1295" y="704"/>
                      </a:lnTo>
                      <a:lnTo>
                        <a:pt x="1275" y="723"/>
                      </a:lnTo>
                      <a:lnTo>
                        <a:pt x="1257" y="742"/>
                      </a:lnTo>
                      <a:lnTo>
                        <a:pt x="1238" y="723"/>
                      </a:lnTo>
                      <a:lnTo>
                        <a:pt x="1238" y="704"/>
                      </a:lnTo>
                      <a:lnTo>
                        <a:pt x="1219" y="704"/>
                      </a:lnTo>
                      <a:lnTo>
                        <a:pt x="1199" y="704"/>
                      </a:lnTo>
                      <a:lnTo>
                        <a:pt x="1199" y="723"/>
                      </a:lnTo>
                      <a:lnTo>
                        <a:pt x="1219" y="723"/>
                      </a:lnTo>
                      <a:lnTo>
                        <a:pt x="1219" y="742"/>
                      </a:lnTo>
                      <a:lnTo>
                        <a:pt x="1238" y="742"/>
                      </a:lnTo>
                      <a:lnTo>
                        <a:pt x="1238" y="762"/>
                      </a:lnTo>
                      <a:lnTo>
                        <a:pt x="1238" y="781"/>
                      </a:lnTo>
                      <a:lnTo>
                        <a:pt x="1238" y="800"/>
                      </a:lnTo>
                      <a:lnTo>
                        <a:pt x="1238" y="818"/>
                      </a:lnTo>
                      <a:lnTo>
                        <a:pt x="1238" y="838"/>
                      </a:lnTo>
                      <a:lnTo>
                        <a:pt x="1238" y="857"/>
                      </a:lnTo>
                      <a:lnTo>
                        <a:pt x="1238" y="876"/>
                      </a:lnTo>
                      <a:lnTo>
                        <a:pt x="1238" y="895"/>
                      </a:lnTo>
                      <a:lnTo>
                        <a:pt x="1219" y="914"/>
                      </a:lnTo>
                      <a:lnTo>
                        <a:pt x="1219" y="933"/>
                      </a:lnTo>
                      <a:lnTo>
                        <a:pt x="1219" y="952"/>
                      </a:lnTo>
                      <a:lnTo>
                        <a:pt x="1199" y="1047"/>
                      </a:lnTo>
                      <a:lnTo>
                        <a:pt x="1199" y="1067"/>
                      </a:lnTo>
                      <a:lnTo>
                        <a:pt x="1180" y="1104"/>
                      </a:lnTo>
                      <a:lnTo>
                        <a:pt x="1161" y="1123"/>
                      </a:lnTo>
                      <a:lnTo>
                        <a:pt x="1143" y="1085"/>
                      </a:lnTo>
                      <a:lnTo>
                        <a:pt x="1104" y="1047"/>
                      </a:lnTo>
                      <a:lnTo>
                        <a:pt x="1104" y="1028"/>
                      </a:lnTo>
                      <a:lnTo>
                        <a:pt x="1085" y="1009"/>
                      </a:lnTo>
                      <a:lnTo>
                        <a:pt x="1066" y="990"/>
                      </a:lnTo>
                      <a:lnTo>
                        <a:pt x="1047" y="971"/>
                      </a:lnTo>
                      <a:lnTo>
                        <a:pt x="1028" y="971"/>
                      </a:lnTo>
                      <a:lnTo>
                        <a:pt x="1028" y="952"/>
                      </a:lnTo>
                      <a:lnTo>
                        <a:pt x="1009" y="933"/>
                      </a:lnTo>
                      <a:lnTo>
                        <a:pt x="1009" y="914"/>
                      </a:lnTo>
                      <a:lnTo>
                        <a:pt x="1028" y="895"/>
                      </a:lnTo>
                      <a:lnTo>
                        <a:pt x="1028" y="876"/>
                      </a:lnTo>
                      <a:lnTo>
                        <a:pt x="1047" y="857"/>
                      </a:lnTo>
                      <a:lnTo>
                        <a:pt x="1028" y="723"/>
                      </a:lnTo>
                      <a:lnTo>
                        <a:pt x="1028" y="704"/>
                      </a:lnTo>
                      <a:lnTo>
                        <a:pt x="1047" y="686"/>
                      </a:lnTo>
                      <a:lnTo>
                        <a:pt x="1028" y="647"/>
                      </a:lnTo>
                      <a:lnTo>
                        <a:pt x="1028" y="628"/>
                      </a:lnTo>
                      <a:lnTo>
                        <a:pt x="1028" y="609"/>
                      </a:lnTo>
                      <a:lnTo>
                        <a:pt x="1028" y="590"/>
                      </a:lnTo>
                      <a:lnTo>
                        <a:pt x="1028" y="571"/>
                      </a:lnTo>
                      <a:lnTo>
                        <a:pt x="1028" y="552"/>
                      </a:lnTo>
                      <a:lnTo>
                        <a:pt x="1028" y="533"/>
                      </a:lnTo>
                      <a:lnTo>
                        <a:pt x="1009" y="552"/>
                      </a:lnTo>
                      <a:lnTo>
                        <a:pt x="1009" y="571"/>
                      </a:lnTo>
                      <a:lnTo>
                        <a:pt x="990" y="552"/>
                      </a:lnTo>
                      <a:lnTo>
                        <a:pt x="990" y="533"/>
                      </a:lnTo>
                      <a:lnTo>
                        <a:pt x="971" y="514"/>
                      </a:lnTo>
                      <a:lnTo>
                        <a:pt x="971" y="495"/>
                      </a:lnTo>
                      <a:lnTo>
                        <a:pt x="990" y="476"/>
                      </a:lnTo>
                      <a:lnTo>
                        <a:pt x="1009" y="457"/>
                      </a:lnTo>
                      <a:lnTo>
                        <a:pt x="1028" y="457"/>
                      </a:lnTo>
                      <a:lnTo>
                        <a:pt x="1028" y="437"/>
                      </a:lnTo>
                      <a:lnTo>
                        <a:pt x="1028" y="419"/>
                      </a:lnTo>
                      <a:lnTo>
                        <a:pt x="1028" y="400"/>
                      </a:lnTo>
                      <a:lnTo>
                        <a:pt x="1009" y="381"/>
                      </a:lnTo>
                      <a:lnTo>
                        <a:pt x="1028" y="361"/>
                      </a:lnTo>
                      <a:lnTo>
                        <a:pt x="1047" y="361"/>
                      </a:lnTo>
                      <a:lnTo>
                        <a:pt x="1066" y="361"/>
                      </a:lnTo>
                      <a:lnTo>
                        <a:pt x="1047" y="361"/>
                      </a:lnTo>
                      <a:lnTo>
                        <a:pt x="1028" y="342"/>
                      </a:lnTo>
                      <a:lnTo>
                        <a:pt x="1009" y="342"/>
                      </a:lnTo>
                      <a:lnTo>
                        <a:pt x="1009" y="323"/>
                      </a:lnTo>
                      <a:lnTo>
                        <a:pt x="1009" y="305"/>
                      </a:lnTo>
                      <a:lnTo>
                        <a:pt x="1009" y="285"/>
                      </a:lnTo>
                      <a:lnTo>
                        <a:pt x="990" y="266"/>
                      </a:lnTo>
                      <a:lnTo>
                        <a:pt x="990" y="247"/>
                      </a:lnTo>
                      <a:lnTo>
                        <a:pt x="990" y="209"/>
                      </a:lnTo>
                      <a:lnTo>
                        <a:pt x="1009" y="190"/>
                      </a:lnTo>
                      <a:lnTo>
                        <a:pt x="1028" y="152"/>
                      </a:lnTo>
                      <a:lnTo>
                        <a:pt x="1047" y="133"/>
                      </a:lnTo>
                      <a:lnTo>
                        <a:pt x="1047" y="114"/>
                      </a:lnTo>
                      <a:lnTo>
                        <a:pt x="1085" y="152"/>
                      </a:lnTo>
                      <a:lnTo>
                        <a:pt x="1085" y="133"/>
                      </a:lnTo>
                      <a:lnTo>
                        <a:pt x="1104" y="152"/>
                      </a:lnTo>
                      <a:lnTo>
                        <a:pt x="1143" y="133"/>
                      </a:lnTo>
                      <a:lnTo>
                        <a:pt x="1161" y="114"/>
                      </a:lnTo>
                      <a:lnTo>
                        <a:pt x="1199" y="114"/>
                      </a:lnTo>
                      <a:lnTo>
                        <a:pt x="1257" y="114"/>
                      </a:lnTo>
                      <a:lnTo>
                        <a:pt x="1275" y="114"/>
                      </a:lnTo>
                      <a:lnTo>
                        <a:pt x="1295" y="133"/>
                      </a:lnTo>
                      <a:lnTo>
                        <a:pt x="1314" y="133"/>
                      </a:lnTo>
                      <a:lnTo>
                        <a:pt x="2037" y="762"/>
                      </a:lnTo>
                      <a:close/>
                      <a:moveTo>
                        <a:pt x="5752" y="8171"/>
                      </a:moveTo>
                      <a:lnTo>
                        <a:pt x="5752" y="8247"/>
                      </a:lnTo>
                      <a:lnTo>
                        <a:pt x="5733" y="8285"/>
                      </a:lnTo>
                      <a:lnTo>
                        <a:pt x="5714" y="8285"/>
                      </a:lnTo>
                      <a:lnTo>
                        <a:pt x="5676" y="8229"/>
                      </a:lnTo>
                      <a:lnTo>
                        <a:pt x="5504" y="8133"/>
                      </a:lnTo>
                      <a:lnTo>
                        <a:pt x="5486" y="8152"/>
                      </a:lnTo>
                      <a:lnTo>
                        <a:pt x="5542" y="8171"/>
                      </a:lnTo>
                      <a:lnTo>
                        <a:pt x="5562" y="8190"/>
                      </a:lnTo>
                      <a:lnTo>
                        <a:pt x="5562" y="8209"/>
                      </a:lnTo>
                      <a:lnTo>
                        <a:pt x="5581" y="8229"/>
                      </a:lnTo>
                      <a:lnTo>
                        <a:pt x="5600" y="8266"/>
                      </a:lnTo>
                      <a:lnTo>
                        <a:pt x="5618" y="8266"/>
                      </a:lnTo>
                      <a:lnTo>
                        <a:pt x="5657" y="8285"/>
                      </a:lnTo>
                      <a:lnTo>
                        <a:pt x="5676" y="8305"/>
                      </a:lnTo>
                      <a:lnTo>
                        <a:pt x="5657" y="8324"/>
                      </a:lnTo>
                      <a:lnTo>
                        <a:pt x="5638" y="8343"/>
                      </a:lnTo>
                      <a:lnTo>
                        <a:pt x="5409" y="8381"/>
                      </a:lnTo>
                      <a:lnTo>
                        <a:pt x="5352" y="8361"/>
                      </a:lnTo>
                      <a:lnTo>
                        <a:pt x="5219" y="8305"/>
                      </a:lnTo>
                      <a:lnTo>
                        <a:pt x="5047" y="8247"/>
                      </a:lnTo>
                      <a:lnTo>
                        <a:pt x="4990" y="8229"/>
                      </a:lnTo>
                      <a:lnTo>
                        <a:pt x="4971" y="8209"/>
                      </a:lnTo>
                      <a:lnTo>
                        <a:pt x="4952" y="8209"/>
                      </a:lnTo>
                      <a:lnTo>
                        <a:pt x="4952" y="8190"/>
                      </a:lnTo>
                      <a:lnTo>
                        <a:pt x="4933" y="8190"/>
                      </a:lnTo>
                      <a:lnTo>
                        <a:pt x="4914" y="8190"/>
                      </a:lnTo>
                      <a:lnTo>
                        <a:pt x="4895" y="8171"/>
                      </a:lnTo>
                      <a:lnTo>
                        <a:pt x="4895" y="8152"/>
                      </a:lnTo>
                      <a:lnTo>
                        <a:pt x="4895" y="8133"/>
                      </a:lnTo>
                      <a:lnTo>
                        <a:pt x="4914" y="8133"/>
                      </a:lnTo>
                      <a:lnTo>
                        <a:pt x="4933" y="8133"/>
                      </a:lnTo>
                      <a:lnTo>
                        <a:pt x="4952" y="8114"/>
                      </a:lnTo>
                      <a:lnTo>
                        <a:pt x="4952" y="8095"/>
                      </a:lnTo>
                      <a:lnTo>
                        <a:pt x="4933" y="8076"/>
                      </a:lnTo>
                      <a:lnTo>
                        <a:pt x="4933" y="8019"/>
                      </a:lnTo>
                      <a:lnTo>
                        <a:pt x="4914" y="8095"/>
                      </a:lnTo>
                      <a:lnTo>
                        <a:pt x="4895" y="8114"/>
                      </a:lnTo>
                      <a:lnTo>
                        <a:pt x="4895" y="8095"/>
                      </a:lnTo>
                      <a:lnTo>
                        <a:pt x="4876" y="8019"/>
                      </a:lnTo>
                      <a:lnTo>
                        <a:pt x="4876" y="8000"/>
                      </a:lnTo>
                      <a:lnTo>
                        <a:pt x="4856" y="8019"/>
                      </a:lnTo>
                      <a:lnTo>
                        <a:pt x="4876" y="8114"/>
                      </a:lnTo>
                      <a:lnTo>
                        <a:pt x="4876" y="8152"/>
                      </a:lnTo>
                      <a:lnTo>
                        <a:pt x="4856" y="8171"/>
                      </a:lnTo>
                      <a:lnTo>
                        <a:pt x="4838" y="8171"/>
                      </a:lnTo>
                      <a:lnTo>
                        <a:pt x="4819" y="8152"/>
                      </a:lnTo>
                      <a:lnTo>
                        <a:pt x="4838" y="8095"/>
                      </a:lnTo>
                      <a:lnTo>
                        <a:pt x="4838" y="8057"/>
                      </a:lnTo>
                      <a:lnTo>
                        <a:pt x="4819" y="8038"/>
                      </a:lnTo>
                      <a:lnTo>
                        <a:pt x="4800" y="8057"/>
                      </a:lnTo>
                      <a:lnTo>
                        <a:pt x="4800" y="8076"/>
                      </a:lnTo>
                      <a:lnTo>
                        <a:pt x="4800" y="8152"/>
                      </a:lnTo>
                      <a:lnTo>
                        <a:pt x="4800" y="8171"/>
                      </a:lnTo>
                      <a:lnTo>
                        <a:pt x="4761" y="8190"/>
                      </a:lnTo>
                      <a:lnTo>
                        <a:pt x="4743" y="8190"/>
                      </a:lnTo>
                      <a:lnTo>
                        <a:pt x="4704" y="8190"/>
                      </a:lnTo>
                      <a:lnTo>
                        <a:pt x="4685" y="8171"/>
                      </a:lnTo>
                      <a:lnTo>
                        <a:pt x="4685" y="8152"/>
                      </a:lnTo>
                      <a:lnTo>
                        <a:pt x="4666" y="8133"/>
                      </a:lnTo>
                      <a:lnTo>
                        <a:pt x="4666" y="8114"/>
                      </a:lnTo>
                      <a:lnTo>
                        <a:pt x="4666" y="8057"/>
                      </a:lnTo>
                      <a:lnTo>
                        <a:pt x="4666" y="8038"/>
                      </a:lnTo>
                      <a:lnTo>
                        <a:pt x="4666" y="8019"/>
                      </a:lnTo>
                      <a:lnTo>
                        <a:pt x="4666" y="8000"/>
                      </a:lnTo>
                      <a:lnTo>
                        <a:pt x="4647" y="8000"/>
                      </a:lnTo>
                      <a:lnTo>
                        <a:pt x="4647" y="8038"/>
                      </a:lnTo>
                      <a:lnTo>
                        <a:pt x="4628" y="8076"/>
                      </a:lnTo>
                      <a:lnTo>
                        <a:pt x="4647" y="8095"/>
                      </a:lnTo>
                      <a:lnTo>
                        <a:pt x="4647" y="8152"/>
                      </a:lnTo>
                      <a:lnTo>
                        <a:pt x="4647" y="8171"/>
                      </a:lnTo>
                      <a:lnTo>
                        <a:pt x="4647" y="8190"/>
                      </a:lnTo>
                      <a:lnTo>
                        <a:pt x="4647" y="8209"/>
                      </a:lnTo>
                      <a:lnTo>
                        <a:pt x="4571" y="8229"/>
                      </a:lnTo>
                      <a:lnTo>
                        <a:pt x="4552" y="8229"/>
                      </a:lnTo>
                      <a:lnTo>
                        <a:pt x="4552" y="8209"/>
                      </a:lnTo>
                      <a:lnTo>
                        <a:pt x="4552" y="8190"/>
                      </a:lnTo>
                      <a:lnTo>
                        <a:pt x="4571" y="8171"/>
                      </a:lnTo>
                      <a:lnTo>
                        <a:pt x="4571" y="8152"/>
                      </a:lnTo>
                      <a:lnTo>
                        <a:pt x="4571" y="8133"/>
                      </a:lnTo>
                      <a:lnTo>
                        <a:pt x="4552" y="8133"/>
                      </a:lnTo>
                      <a:lnTo>
                        <a:pt x="4552" y="8152"/>
                      </a:lnTo>
                      <a:lnTo>
                        <a:pt x="4552" y="8190"/>
                      </a:lnTo>
                      <a:lnTo>
                        <a:pt x="4514" y="8152"/>
                      </a:lnTo>
                      <a:lnTo>
                        <a:pt x="4514" y="8171"/>
                      </a:lnTo>
                      <a:lnTo>
                        <a:pt x="4514" y="8209"/>
                      </a:lnTo>
                      <a:lnTo>
                        <a:pt x="4495" y="8229"/>
                      </a:lnTo>
                      <a:lnTo>
                        <a:pt x="4476" y="8247"/>
                      </a:lnTo>
                      <a:lnTo>
                        <a:pt x="4438" y="8247"/>
                      </a:lnTo>
                      <a:lnTo>
                        <a:pt x="4399" y="8247"/>
                      </a:lnTo>
                      <a:lnTo>
                        <a:pt x="4380" y="8229"/>
                      </a:lnTo>
                      <a:lnTo>
                        <a:pt x="4362" y="8190"/>
                      </a:lnTo>
                      <a:lnTo>
                        <a:pt x="4362" y="8152"/>
                      </a:lnTo>
                      <a:lnTo>
                        <a:pt x="4380" y="8133"/>
                      </a:lnTo>
                      <a:lnTo>
                        <a:pt x="4419" y="8095"/>
                      </a:lnTo>
                      <a:lnTo>
                        <a:pt x="4438" y="8038"/>
                      </a:lnTo>
                      <a:lnTo>
                        <a:pt x="4457" y="8019"/>
                      </a:lnTo>
                      <a:lnTo>
                        <a:pt x="4438" y="8000"/>
                      </a:lnTo>
                      <a:lnTo>
                        <a:pt x="4419" y="8019"/>
                      </a:lnTo>
                      <a:lnTo>
                        <a:pt x="4419" y="8038"/>
                      </a:lnTo>
                      <a:lnTo>
                        <a:pt x="4399" y="8057"/>
                      </a:lnTo>
                      <a:lnTo>
                        <a:pt x="4380" y="8095"/>
                      </a:lnTo>
                      <a:lnTo>
                        <a:pt x="4362" y="8095"/>
                      </a:lnTo>
                      <a:lnTo>
                        <a:pt x="4362" y="8114"/>
                      </a:lnTo>
                      <a:lnTo>
                        <a:pt x="4362" y="8133"/>
                      </a:lnTo>
                      <a:lnTo>
                        <a:pt x="4343" y="8133"/>
                      </a:lnTo>
                      <a:lnTo>
                        <a:pt x="4343" y="8171"/>
                      </a:lnTo>
                      <a:lnTo>
                        <a:pt x="4343" y="8209"/>
                      </a:lnTo>
                      <a:lnTo>
                        <a:pt x="4323" y="8209"/>
                      </a:lnTo>
                      <a:lnTo>
                        <a:pt x="4285" y="8190"/>
                      </a:lnTo>
                      <a:lnTo>
                        <a:pt x="4266" y="8171"/>
                      </a:lnTo>
                      <a:lnTo>
                        <a:pt x="4228" y="8171"/>
                      </a:lnTo>
                      <a:lnTo>
                        <a:pt x="4190" y="8133"/>
                      </a:lnTo>
                      <a:lnTo>
                        <a:pt x="4152" y="8133"/>
                      </a:lnTo>
                      <a:lnTo>
                        <a:pt x="4133" y="8133"/>
                      </a:lnTo>
                      <a:lnTo>
                        <a:pt x="4133" y="8152"/>
                      </a:lnTo>
                      <a:lnTo>
                        <a:pt x="4114" y="8171"/>
                      </a:lnTo>
                      <a:lnTo>
                        <a:pt x="4095" y="8171"/>
                      </a:lnTo>
                      <a:lnTo>
                        <a:pt x="4057" y="8190"/>
                      </a:lnTo>
                      <a:lnTo>
                        <a:pt x="4038" y="8209"/>
                      </a:lnTo>
                      <a:lnTo>
                        <a:pt x="4018" y="8229"/>
                      </a:lnTo>
                      <a:lnTo>
                        <a:pt x="3999" y="8209"/>
                      </a:lnTo>
                      <a:lnTo>
                        <a:pt x="3962" y="8190"/>
                      </a:lnTo>
                      <a:lnTo>
                        <a:pt x="3962" y="8171"/>
                      </a:lnTo>
                      <a:lnTo>
                        <a:pt x="3942" y="8152"/>
                      </a:lnTo>
                      <a:lnTo>
                        <a:pt x="3962" y="8133"/>
                      </a:lnTo>
                      <a:lnTo>
                        <a:pt x="3981" y="8114"/>
                      </a:lnTo>
                      <a:lnTo>
                        <a:pt x="3999" y="8114"/>
                      </a:lnTo>
                      <a:lnTo>
                        <a:pt x="4057" y="8095"/>
                      </a:lnTo>
                      <a:lnTo>
                        <a:pt x="4133" y="8076"/>
                      </a:lnTo>
                      <a:lnTo>
                        <a:pt x="4190" y="8019"/>
                      </a:lnTo>
                      <a:lnTo>
                        <a:pt x="4266" y="7924"/>
                      </a:lnTo>
                      <a:lnTo>
                        <a:pt x="4228" y="7904"/>
                      </a:lnTo>
                      <a:lnTo>
                        <a:pt x="4190" y="7924"/>
                      </a:lnTo>
                      <a:lnTo>
                        <a:pt x="4114" y="7981"/>
                      </a:lnTo>
                      <a:lnTo>
                        <a:pt x="4133" y="7981"/>
                      </a:lnTo>
                      <a:lnTo>
                        <a:pt x="4152" y="8000"/>
                      </a:lnTo>
                      <a:lnTo>
                        <a:pt x="4133" y="8038"/>
                      </a:lnTo>
                      <a:lnTo>
                        <a:pt x="4114" y="8057"/>
                      </a:lnTo>
                      <a:lnTo>
                        <a:pt x="4095" y="8057"/>
                      </a:lnTo>
                      <a:lnTo>
                        <a:pt x="4057" y="8057"/>
                      </a:lnTo>
                      <a:lnTo>
                        <a:pt x="4038" y="8057"/>
                      </a:lnTo>
                      <a:lnTo>
                        <a:pt x="4018" y="8057"/>
                      </a:lnTo>
                      <a:lnTo>
                        <a:pt x="3999" y="8057"/>
                      </a:lnTo>
                      <a:lnTo>
                        <a:pt x="3999" y="8076"/>
                      </a:lnTo>
                      <a:lnTo>
                        <a:pt x="3981" y="8095"/>
                      </a:lnTo>
                      <a:lnTo>
                        <a:pt x="3962" y="8095"/>
                      </a:lnTo>
                      <a:lnTo>
                        <a:pt x="3904" y="8095"/>
                      </a:lnTo>
                      <a:lnTo>
                        <a:pt x="3885" y="8076"/>
                      </a:lnTo>
                      <a:lnTo>
                        <a:pt x="3885" y="8038"/>
                      </a:lnTo>
                      <a:lnTo>
                        <a:pt x="3904" y="8019"/>
                      </a:lnTo>
                      <a:lnTo>
                        <a:pt x="3981" y="8019"/>
                      </a:lnTo>
                      <a:lnTo>
                        <a:pt x="3999" y="8000"/>
                      </a:lnTo>
                      <a:lnTo>
                        <a:pt x="3981" y="7981"/>
                      </a:lnTo>
                      <a:lnTo>
                        <a:pt x="3942" y="8000"/>
                      </a:lnTo>
                      <a:lnTo>
                        <a:pt x="3904" y="8000"/>
                      </a:lnTo>
                      <a:lnTo>
                        <a:pt x="3885" y="7981"/>
                      </a:lnTo>
                      <a:lnTo>
                        <a:pt x="3866" y="7981"/>
                      </a:lnTo>
                      <a:lnTo>
                        <a:pt x="3847" y="8000"/>
                      </a:lnTo>
                      <a:lnTo>
                        <a:pt x="3866" y="8019"/>
                      </a:lnTo>
                      <a:lnTo>
                        <a:pt x="3866" y="8057"/>
                      </a:lnTo>
                      <a:lnTo>
                        <a:pt x="3809" y="8114"/>
                      </a:lnTo>
                      <a:lnTo>
                        <a:pt x="3790" y="8133"/>
                      </a:lnTo>
                      <a:lnTo>
                        <a:pt x="3771" y="8114"/>
                      </a:lnTo>
                      <a:lnTo>
                        <a:pt x="3790" y="8095"/>
                      </a:lnTo>
                      <a:lnTo>
                        <a:pt x="3790" y="8076"/>
                      </a:lnTo>
                      <a:lnTo>
                        <a:pt x="3809" y="8057"/>
                      </a:lnTo>
                      <a:lnTo>
                        <a:pt x="3809" y="8038"/>
                      </a:lnTo>
                      <a:lnTo>
                        <a:pt x="3828" y="8019"/>
                      </a:lnTo>
                      <a:lnTo>
                        <a:pt x="3809" y="8000"/>
                      </a:lnTo>
                      <a:lnTo>
                        <a:pt x="3809" y="7981"/>
                      </a:lnTo>
                      <a:lnTo>
                        <a:pt x="3809" y="7962"/>
                      </a:lnTo>
                      <a:lnTo>
                        <a:pt x="3847" y="7924"/>
                      </a:lnTo>
                      <a:lnTo>
                        <a:pt x="3866" y="7924"/>
                      </a:lnTo>
                      <a:lnTo>
                        <a:pt x="3866" y="7904"/>
                      </a:lnTo>
                      <a:lnTo>
                        <a:pt x="3847" y="7904"/>
                      </a:lnTo>
                      <a:lnTo>
                        <a:pt x="3828" y="7904"/>
                      </a:lnTo>
                      <a:lnTo>
                        <a:pt x="3809" y="7904"/>
                      </a:lnTo>
                      <a:lnTo>
                        <a:pt x="3790" y="7867"/>
                      </a:lnTo>
                      <a:lnTo>
                        <a:pt x="3771" y="7867"/>
                      </a:lnTo>
                      <a:lnTo>
                        <a:pt x="3771" y="7885"/>
                      </a:lnTo>
                      <a:lnTo>
                        <a:pt x="3771" y="7904"/>
                      </a:lnTo>
                      <a:lnTo>
                        <a:pt x="3790" y="7924"/>
                      </a:lnTo>
                      <a:lnTo>
                        <a:pt x="3790" y="7943"/>
                      </a:lnTo>
                      <a:lnTo>
                        <a:pt x="3771" y="7962"/>
                      </a:lnTo>
                      <a:lnTo>
                        <a:pt x="3752" y="7962"/>
                      </a:lnTo>
                      <a:lnTo>
                        <a:pt x="3752" y="7943"/>
                      </a:lnTo>
                      <a:lnTo>
                        <a:pt x="3752" y="7924"/>
                      </a:lnTo>
                      <a:lnTo>
                        <a:pt x="3733" y="7924"/>
                      </a:lnTo>
                      <a:lnTo>
                        <a:pt x="3733" y="7943"/>
                      </a:lnTo>
                      <a:lnTo>
                        <a:pt x="3695" y="8000"/>
                      </a:lnTo>
                      <a:lnTo>
                        <a:pt x="3676" y="8019"/>
                      </a:lnTo>
                      <a:lnTo>
                        <a:pt x="3657" y="8019"/>
                      </a:lnTo>
                      <a:lnTo>
                        <a:pt x="3637" y="8000"/>
                      </a:lnTo>
                      <a:lnTo>
                        <a:pt x="3619" y="7981"/>
                      </a:lnTo>
                      <a:lnTo>
                        <a:pt x="3600" y="8000"/>
                      </a:lnTo>
                      <a:lnTo>
                        <a:pt x="3581" y="7981"/>
                      </a:lnTo>
                      <a:lnTo>
                        <a:pt x="3561" y="7981"/>
                      </a:lnTo>
                      <a:lnTo>
                        <a:pt x="3561" y="7962"/>
                      </a:lnTo>
                      <a:lnTo>
                        <a:pt x="3581" y="7943"/>
                      </a:lnTo>
                      <a:lnTo>
                        <a:pt x="3637" y="7943"/>
                      </a:lnTo>
                      <a:lnTo>
                        <a:pt x="3657" y="7943"/>
                      </a:lnTo>
                      <a:lnTo>
                        <a:pt x="3657" y="7924"/>
                      </a:lnTo>
                      <a:lnTo>
                        <a:pt x="3637" y="7904"/>
                      </a:lnTo>
                      <a:lnTo>
                        <a:pt x="3619" y="7904"/>
                      </a:lnTo>
                      <a:lnTo>
                        <a:pt x="3600" y="7904"/>
                      </a:lnTo>
                      <a:lnTo>
                        <a:pt x="3600" y="7848"/>
                      </a:lnTo>
                      <a:lnTo>
                        <a:pt x="3600" y="7828"/>
                      </a:lnTo>
                      <a:lnTo>
                        <a:pt x="3600" y="7809"/>
                      </a:lnTo>
                      <a:lnTo>
                        <a:pt x="3619" y="7790"/>
                      </a:lnTo>
                      <a:lnTo>
                        <a:pt x="3600" y="7790"/>
                      </a:lnTo>
                      <a:lnTo>
                        <a:pt x="3581" y="7809"/>
                      </a:lnTo>
                      <a:lnTo>
                        <a:pt x="3581" y="7828"/>
                      </a:lnTo>
                      <a:lnTo>
                        <a:pt x="3561" y="7809"/>
                      </a:lnTo>
                      <a:lnTo>
                        <a:pt x="3542" y="7771"/>
                      </a:lnTo>
                      <a:lnTo>
                        <a:pt x="3523" y="7771"/>
                      </a:lnTo>
                      <a:lnTo>
                        <a:pt x="3523" y="7790"/>
                      </a:lnTo>
                      <a:lnTo>
                        <a:pt x="3523" y="7809"/>
                      </a:lnTo>
                      <a:lnTo>
                        <a:pt x="3542" y="7828"/>
                      </a:lnTo>
                      <a:lnTo>
                        <a:pt x="3523" y="7828"/>
                      </a:lnTo>
                      <a:lnTo>
                        <a:pt x="3505" y="7828"/>
                      </a:lnTo>
                      <a:lnTo>
                        <a:pt x="3485" y="7828"/>
                      </a:lnTo>
                      <a:lnTo>
                        <a:pt x="3485" y="7848"/>
                      </a:lnTo>
                      <a:lnTo>
                        <a:pt x="3505" y="7867"/>
                      </a:lnTo>
                      <a:lnTo>
                        <a:pt x="3523" y="7867"/>
                      </a:lnTo>
                      <a:lnTo>
                        <a:pt x="3542" y="7885"/>
                      </a:lnTo>
                      <a:lnTo>
                        <a:pt x="3523" y="7904"/>
                      </a:lnTo>
                      <a:lnTo>
                        <a:pt x="3523" y="7885"/>
                      </a:lnTo>
                      <a:lnTo>
                        <a:pt x="3505" y="7885"/>
                      </a:lnTo>
                      <a:lnTo>
                        <a:pt x="3485" y="7885"/>
                      </a:lnTo>
                      <a:lnTo>
                        <a:pt x="3485" y="7904"/>
                      </a:lnTo>
                      <a:lnTo>
                        <a:pt x="3485" y="7924"/>
                      </a:lnTo>
                      <a:lnTo>
                        <a:pt x="3485" y="7943"/>
                      </a:lnTo>
                      <a:lnTo>
                        <a:pt x="3466" y="7962"/>
                      </a:lnTo>
                      <a:lnTo>
                        <a:pt x="3466" y="7943"/>
                      </a:lnTo>
                      <a:lnTo>
                        <a:pt x="3447" y="7924"/>
                      </a:lnTo>
                      <a:lnTo>
                        <a:pt x="3447" y="7943"/>
                      </a:lnTo>
                      <a:lnTo>
                        <a:pt x="3428" y="7962"/>
                      </a:lnTo>
                      <a:lnTo>
                        <a:pt x="3409" y="7962"/>
                      </a:lnTo>
                      <a:lnTo>
                        <a:pt x="3428" y="7981"/>
                      </a:lnTo>
                      <a:lnTo>
                        <a:pt x="3409" y="8000"/>
                      </a:lnTo>
                      <a:lnTo>
                        <a:pt x="3390" y="7962"/>
                      </a:lnTo>
                      <a:lnTo>
                        <a:pt x="3390" y="7943"/>
                      </a:lnTo>
                      <a:lnTo>
                        <a:pt x="3390" y="7904"/>
                      </a:lnTo>
                      <a:lnTo>
                        <a:pt x="3409" y="7867"/>
                      </a:lnTo>
                      <a:lnTo>
                        <a:pt x="3390" y="7885"/>
                      </a:lnTo>
                      <a:lnTo>
                        <a:pt x="3371" y="7904"/>
                      </a:lnTo>
                      <a:lnTo>
                        <a:pt x="3371" y="7924"/>
                      </a:lnTo>
                      <a:lnTo>
                        <a:pt x="3371" y="7962"/>
                      </a:lnTo>
                      <a:lnTo>
                        <a:pt x="3352" y="7943"/>
                      </a:lnTo>
                      <a:lnTo>
                        <a:pt x="3333" y="7962"/>
                      </a:lnTo>
                      <a:lnTo>
                        <a:pt x="3333" y="7943"/>
                      </a:lnTo>
                      <a:lnTo>
                        <a:pt x="3333" y="7904"/>
                      </a:lnTo>
                      <a:lnTo>
                        <a:pt x="3352" y="7885"/>
                      </a:lnTo>
                      <a:lnTo>
                        <a:pt x="3371" y="7867"/>
                      </a:lnTo>
                      <a:lnTo>
                        <a:pt x="3352" y="7867"/>
                      </a:lnTo>
                      <a:lnTo>
                        <a:pt x="3333" y="7867"/>
                      </a:lnTo>
                      <a:lnTo>
                        <a:pt x="3333" y="7848"/>
                      </a:lnTo>
                      <a:lnTo>
                        <a:pt x="3314" y="7867"/>
                      </a:lnTo>
                      <a:lnTo>
                        <a:pt x="3314" y="7885"/>
                      </a:lnTo>
                      <a:lnTo>
                        <a:pt x="3314" y="7904"/>
                      </a:lnTo>
                      <a:lnTo>
                        <a:pt x="3295" y="7924"/>
                      </a:lnTo>
                      <a:lnTo>
                        <a:pt x="3295" y="7943"/>
                      </a:lnTo>
                      <a:lnTo>
                        <a:pt x="3295" y="7962"/>
                      </a:lnTo>
                      <a:lnTo>
                        <a:pt x="3276" y="7962"/>
                      </a:lnTo>
                      <a:lnTo>
                        <a:pt x="3256" y="7962"/>
                      </a:lnTo>
                      <a:lnTo>
                        <a:pt x="3256" y="7924"/>
                      </a:lnTo>
                      <a:lnTo>
                        <a:pt x="3256" y="7904"/>
                      </a:lnTo>
                      <a:lnTo>
                        <a:pt x="3276" y="7885"/>
                      </a:lnTo>
                      <a:lnTo>
                        <a:pt x="3256" y="7885"/>
                      </a:lnTo>
                      <a:lnTo>
                        <a:pt x="3238" y="7885"/>
                      </a:lnTo>
                      <a:lnTo>
                        <a:pt x="3219" y="7867"/>
                      </a:lnTo>
                      <a:lnTo>
                        <a:pt x="3200" y="7867"/>
                      </a:lnTo>
                      <a:lnTo>
                        <a:pt x="3219" y="7904"/>
                      </a:lnTo>
                      <a:lnTo>
                        <a:pt x="3200" y="7904"/>
                      </a:lnTo>
                      <a:lnTo>
                        <a:pt x="3161" y="7924"/>
                      </a:lnTo>
                      <a:lnTo>
                        <a:pt x="3142" y="7904"/>
                      </a:lnTo>
                      <a:lnTo>
                        <a:pt x="3161" y="7924"/>
                      </a:lnTo>
                      <a:lnTo>
                        <a:pt x="3161" y="7943"/>
                      </a:lnTo>
                      <a:lnTo>
                        <a:pt x="3142" y="7962"/>
                      </a:lnTo>
                      <a:lnTo>
                        <a:pt x="3124" y="7943"/>
                      </a:lnTo>
                      <a:lnTo>
                        <a:pt x="3104" y="7943"/>
                      </a:lnTo>
                      <a:lnTo>
                        <a:pt x="3066" y="7962"/>
                      </a:lnTo>
                      <a:lnTo>
                        <a:pt x="3047" y="7962"/>
                      </a:lnTo>
                      <a:lnTo>
                        <a:pt x="3028" y="7943"/>
                      </a:lnTo>
                      <a:lnTo>
                        <a:pt x="3028" y="7924"/>
                      </a:lnTo>
                      <a:lnTo>
                        <a:pt x="3009" y="7904"/>
                      </a:lnTo>
                      <a:lnTo>
                        <a:pt x="3028" y="7885"/>
                      </a:lnTo>
                      <a:lnTo>
                        <a:pt x="3047" y="7885"/>
                      </a:lnTo>
                      <a:lnTo>
                        <a:pt x="3066" y="7885"/>
                      </a:lnTo>
                      <a:lnTo>
                        <a:pt x="3085" y="7904"/>
                      </a:lnTo>
                      <a:lnTo>
                        <a:pt x="3066" y="7885"/>
                      </a:lnTo>
                      <a:lnTo>
                        <a:pt x="3085" y="7867"/>
                      </a:lnTo>
                      <a:lnTo>
                        <a:pt x="3085" y="7848"/>
                      </a:lnTo>
                      <a:lnTo>
                        <a:pt x="3085" y="7828"/>
                      </a:lnTo>
                      <a:lnTo>
                        <a:pt x="3085" y="7848"/>
                      </a:lnTo>
                      <a:lnTo>
                        <a:pt x="3066" y="7848"/>
                      </a:lnTo>
                      <a:lnTo>
                        <a:pt x="3047" y="7848"/>
                      </a:lnTo>
                      <a:lnTo>
                        <a:pt x="3028" y="7828"/>
                      </a:lnTo>
                      <a:lnTo>
                        <a:pt x="3047" y="7809"/>
                      </a:lnTo>
                      <a:lnTo>
                        <a:pt x="2990" y="7848"/>
                      </a:lnTo>
                      <a:lnTo>
                        <a:pt x="2990" y="7828"/>
                      </a:lnTo>
                      <a:lnTo>
                        <a:pt x="3009" y="7809"/>
                      </a:lnTo>
                      <a:lnTo>
                        <a:pt x="3009" y="7790"/>
                      </a:lnTo>
                      <a:lnTo>
                        <a:pt x="3009" y="7771"/>
                      </a:lnTo>
                      <a:lnTo>
                        <a:pt x="2990" y="7752"/>
                      </a:lnTo>
                      <a:lnTo>
                        <a:pt x="2990" y="7733"/>
                      </a:lnTo>
                      <a:lnTo>
                        <a:pt x="3009" y="7733"/>
                      </a:lnTo>
                      <a:lnTo>
                        <a:pt x="3009" y="7752"/>
                      </a:lnTo>
                      <a:lnTo>
                        <a:pt x="3028" y="7752"/>
                      </a:lnTo>
                      <a:lnTo>
                        <a:pt x="3047" y="7752"/>
                      </a:lnTo>
                      <a:lnTo>
                        <a:pt x="3009" y="7714"/>
                      </a:lnTo>
                      <a:lnTo>
                        <a:pt x="2990" y="7676"/>
                      </a:lnTo>
                      <a:lnTo>
                        <a:pt x="3028" y="7676"/>
                      </a:lnTo>
                      <a:lnTo>
                        <a:pt x="3047" y="7676"/>
                      </a:lnTo>
                      <a:lnTo>
                        <a:pt x="3066" y="7695"/>
                      </a:lnTo>
                      <a:lnTo>
                        <a:pt x="3066" y="7714"/>
                      </a:lnTo>
                      <a:lnTo>
                        <a:pt x="3085" y="7714"/>
                      </a:lnTo>
                      <a:lnTo>
                        <a:pt x="3104" y="7733"/>
                      </a:lnTo>
                      <a:lnTo>
                        <a:pt x="3104" y="7752"/>
                      </a:lnTo>
                      <a:lnTo>
                        <a:pt x="3124" y="7771"/>
                      </a:lnTo>
                      <a:lnTo>
                        <a:pt x="3124" y="7790"/>
                      </a:lnTo>
                      <a:lnTo>
                        <a:pt x="3142" y="7809"/>
                      </a:lnTo>
                      <a:lnTo>
                        <a:pt x="3161" y="7809"/>
                      </a:lnTo>
                      <a:lnTo>
                        <a:pt x="3238" y="7828"/>
                      </a:lnTo>
                      <a:lnTo>
                        <a:pt x="3276" y="7848"/>
                      </a:lnTo>
                      <a:lnTo>
                        <a:pt x="3256" y="7828"/>
                      </a:lnTo>
                      <a:lnTo>
                        <a:pt x="3238" y="7809"/>
                      </a:lnTo>
                      <a:lnTo>
                        <a:pt x="3219" y="7771"/>
                      </a:lnTo>
                      <a:lnTo>
                        <a:pt x="3200" y="7752"/>
                      </a:lnTo>
                      <a:lnTo>
                        <a:pt x="3238" y="7752"/>
                      </a:lnTo>
                      <a:lnTo>
                        <a:pt x="3295" y="7809"/>
                      </a:lnTo>
                      <a:lnTo>
                        <a:pt x="3333" y="7809"/>
                      </a:lnTo>
                      <a:lnTo>
                        <a:pt x="3276" y="7752"/>
                      </a:lnTo>
                      <a:lnTo>
                        <a:pt x="3256" y="7733"/>
                      </a:lnTo>
                      <a:lnTo>
                        <a:pt x="3256" y="7695"/>
                      </a:lnTo>
                      <a:lnTo>
                        <a:pt x="3238" y="7695"/>
                      </a:lnTo>
                      <a:lnTo>
                        <a:pt x="3219" y="7695"/>
                      </a:lnTo>
                      <a:lnTo>
                        <a:pt x="3200" y="7695"/>
                      </a:lnTo>
                      <a:lnTo>
                        <a:pt x="3180" y="7714"/>
                      </a:lnTo>
                      <a:lnTo>
                        <a:pt x="3142" y="7695"/>
                      </a:lnTo>
                      <a:lnTo>
                        <a:pt x="3124" y="7695"/>
                      </a:lnTo>
                      <a:lnTo>
                        <a:pt x="3124" y="7676"/>
                      </a:lnTo>
                      <a:lnTo>
                        <a:pt x="3124" y="7657"/>
                      </a:lnTo>
                      <a:lnTo>
                        <a:pt x="3142" y="7657"/>
                      </a:lnTo>
                      <a:lnTo>
                        <a:pt x="3142" y="7638"/>
                      </a:lnTo>
                      <a:lnTo>
                        <a:pt x="3124" y="7638"/>
                      </a:lnTo>
                      <a:lnTo>
                        <a:pt x="3124" y="7619"/>
                      </a:lnTo>
                      <a:lnTo>
                        <a:pt x="3142" y="7619"/>
                      </a:lnTo>
                      <a:lnTo>
                        <a:pt x="3161" y="7619"/>
                      </a:lnTo>
                      <a:lnTo>
                        <a:pt x="3161" y="7600"/>
                      </a:lnTo>
                      <a:lnTo>
                        <a:pt x="3180" y="7600"/>
                      </a:lnTo>
                      <a:lnTo>
                        <a:pt x="3200" y="7600"/>
                      </a:lnTo>
                      <a:lnTo>
                        <a:pt x="3219" y="7600"/>
                      </a:lnTo>
                      <a:lnTo>
                        <a:pt x="3238" y="7619"/>
                      </a:lnTo>
                      <a:lnTo>
                        <a:pt x="3219" y="7638"/>
                      </a:lnTo>
                      <a:lnTo>
                        <a:pt x="3256" y="7657"/>
                      </a:lnTo>
                      <a:lnTo>
                        <a:pt x="3314" y="7733"/>
                      </a:lnTo>
                      <a:lnTo>
                        <a:pt x="3352" y="7752"/>
                      </a:lnTo>
                      <a:lnTo>
                        <a:pt x="3352" y="7733"/>
                      </a:lnTo>
                      <a:lnTo>
                        <a:pt x="3409" y="7733"/>
                      </a:lnTo>
                      <a:lnTo>
                        <a:pt x="3409" y="7714"/>
                      </a:lnTo>
                      <a:lnTo>
                        <a:pt x="3390" y="7695"/>
                      </a:lnTo>
                      <a:lnTo>
                        <a:pt x="3352" y="7695"/>
                      </a:lnTo>
                      <a:lnTo>
                        <a:pt x="3314" y="7676"/>
                      </a:lnTo>
                      <a:lnTo>
                        <a:pt x="3314" y="7657"/>
                      </a:lnTo>
                      <a:lnTo>
                        <a:pt x="3314" y="7638"/>
                      </a:lnTo>
                      <a:lnTo>
                        <a:pt x="3314" y="7619"/>
                      </a:lnTo>
                      <a:lnTo>
                        <a:pt x="3333" y="7600"/>
                      </a:lnTo>
                      <a:lnTo>
                        <a:pt x="3352" y="7638"/>
                      </a:lnTo>
                      <a:lnTo>
                        <a:pt x="3352" y="7657"/>
                      </a:lnTo>
                      <a:lnTo>
                        <a:pt x="3371" y="7657"/>
                      </a:lnTo>
                      <a:lnTo>
                        <a:pt x="3390" y="7676"/>
                      </a:lnTo>
                      <a:lnTo>
                        <a:pt x="3390" y="7657"/>
                      </a:lnTo>
                      <a:lnTo>
                        <a:pt x="3390" y="7638"/>
                      </a:lnTo>
                      <a:lnTo>
                        <a:pt x="3390" y="7619"/>
                      </a:lnTo>
                      <a:lnTo>
                        <a:pt x="3371" y="7619"/>
                      </a:lnTo>
                      <a:lnTo>
                        <a:pt x="3390" y="7619"/>
                      </a:lnTo>
                      <a:lnTo>
                        <a:pt x="3409" y="7638"/>
                      </a:lnTo>
                      <a:lnTo>
                        <a:pt x="3447" y="7657"/>
                      </a:lnTo>
                      <a:lnTo>
                        <a:pt x="3466" y="7638"/>
                      </a:lnTo>
                      <a:lnTo>
                        <a:pt x="3466" y="7657"/>
                      </a:lnTo>
                      <a:lnTo>
                        <a:pt x="3485" y="7657"/>
                      </a:lnTo>
                      <a:lnTo>
                        <a:pt x="3485" y="7676"/>
                      </a:lnTo>
                      <a:lnTo>
                        <a:pt x="3505" y="7676"/>
                      </a:lnTo>
                      <a:lnTo>
                        <a:pt x="3523" y="7657"/>
                      </a:lnTo>
                      <a:lnTo>
                        <a:pt x="3542" y="7657"/>
                      </a:lnTo>
                      <a:lnTo>
                        <a:pt x="3561" y="7638"/>
                      </a:lnTo>
                      <a:lnTo>
                        <a:pt x="3542" y="7619"/>
                      </a:lnTo>
                      <a:lnTo>
                        <a:pt x="3485" y="7619"/>
                      </a:lnTo>
                      <a:lnTo>
                        <a:pt x="3466" y="7600"/>
                      </a:lnTo>
                      <a:lnTo>
                        <a:pt x="3485" y="7600"/>
                      </a:lnTo>
                      <a:lnTo>
                        <a:pt x="3485" y="7581"/>
                      </a:lnTo>
                      <a:lnTo>
                        <a:pt x="3485" y="7562"/>
                      </a:lnTo>
                      <a:lnTo>
                        <a:pt x="3505" y="7581"/>
                      </a:lnTo>
                      <a:lnTo>
                        <a:pt x="3505" y="7562"/>
                      </a:lnTo>
                      <a:lnTo>
                        <a:pt x="3523" y="7562"/>
                      </a:lnTo>
                      <a:lnTo>
                        <a:pt x="3542" y="7581"/>
                      </a:lnTo>
                      <a:lnTo>
                        <a:pt x="3561" y="7581"/>
                      </a:lnTo>
                      <a:lnTo>
                        <a:pt x="3657" y="7638"/>
                      </a:lnTo>
                      <a:lnTo>
                        <a:pt x="3676" y="7657"/>
                      </a:lnTo>
                      <a:lnTo>
                        <a:pt x="3695" y="7714"/>
                      </a:lnTo>
                      <a:lnTo>
                        <a:pt x="3714" y="7733"/>
                      </a:lnTo>
                      <a:lnTo>
                        <a:pt x="3752" y="7752"/>
                      </a:lnTo>
                      <a:lnTo>
                        <a:pt x="3695" y="7676"/>
                      </a:lnTo>
                      <a:lnTo>
                        <a:pt x="3695" y="7657"/>
                      </a:lnTo>
                      <a:lnTo>
                        <a:pt x="3714" y="7638"/>
                      </a:lnTo>
                      <a:lnTo>
                        <a:pt x="3809" y="7676"/>
                      </a:lnTo>
                      <a:lnTo>
                        <a:pt x="3847" y="7695"/>
                      </a:lnTo>
                      <a:lnTo>
                        <a:pt x="3847" y="7657"/>
                      </a:lnTo>
                      <a:lnTo>
                        <a:pt x="3847" y="7638"/>
                      </a:lnTo>
                      <a:lnTo>
                        <a:pt x="3866" y="7638"/>
                      </a:lnTo>
                      <a:lnTo>
                        <a:pt x="3866" y="7619"/>
                      </a:lnTo>
                      <a:lnTo>
                        <a:pt x="3866" y="7581"/>
                      </a:lnTo>
                      <a:lnTo>
                        <a:pt x="3847" y="7504"/>
                      </a:lnTo>
                      <a:lnTo>
                        <a:pt x="3866" y="7523"/>
                      </a:lnTo>
                      <a:lnTo>
                        <a:pt x="3885" y="7504"/>
                      </a:lnTo>
                      <a:lnTo>
                        <a:pt x="3904" y="7486"/>
                      </a:lnTo>
                      <a:lnTo>
                        <a:pt x="3923" y="7486"/>
                      </a:lnTo>
                      <a:lnTo>
                        <a:pt x="3981" y="7486"/>
                      </a:lnTo>
                      <a:lnTo>
                        <a:pt x="3999" y="7486"/>
                      </a:lnTo>
                      <a:lnTo>
                        <a:pt x="4018" y="7504"/>
                      </a:lnTo>
                      <a:lnTo>
                        <a:pt x="4018" y="7523"/>
                      </a:lnTo>
                      <a:lnTo>
                        <a:pt x="4038" y="7523"/>
                      </a:lnTo>
                      <a:lnTo>
                        <a:pt x="4076" y="7504"/>
                      </a:lnTo>
                      <a:lnTo>
                        <a:pt x="4095" y="7486"/>
                      </a:lnTo>
                      <a:lnTo>
                        <a:pt x="4095" y="7504"/>
                      </a:lnTo>
                      <a:lnTo>
                        <a:pt x="4114" y="7504"/>
                      </a:lnTo>
                      <a:lnTo>
                        <a:pt x="4133" y="7504"/>
                      </a:lnTo>
                      <a:lnTo>
                        <a:pt x="4057" y="7619"/>
                      </a:lnTo>
                      <a:lnTo>
                        <a:pt x="4057" y="7638"/>
                      </a:lnTo>
                      <a:lnTo>
                        <a:pt x="4038" y="7638"/>
                      </a:lnTo>
                      <a:lnTo>
                        <a:pt x="4038" y="7657"/>
                      </a:lnTo>
                      <a:lnTo>
                        <a:pt x="4057" y="7676"/>
                      </a:lnTo>
                      <a:lnTo>
                        <a:pt x="4057" y="7695"/>
                      </a:lnTo>
                      <a:lnTo>
                        <a:pt x="4057" y="7714"/>
                      </a:lnTo>
                      <a:lnTo>
                        <a:pt x="4038" y="7733"/>
                      </a:lnTo>
                      <a:lnTo>
                        <a:pt x="3999" y="7809"/>
                      </a:lnTo>
                      <a:lnTo>
                        <a:pt x="3999" y="7828"/>
                      </a:lnTo>
                      <a:lnTo>
                        <a:pt x="3999" y="7848"/>
                      </a:lnTo>
                      <a:lnTo>
                        <a:pt x="3999" y="7867"/>
                      </a:lnTo>
                      <a:lnTo>
                        <a:pt x="4018" y="7885"/>
                      </a:lnTo>
                      <a:lnTo>
                        <a:pt x="4018" y="7867"/>
                      </a:lnTo>
                      <a:lnTo>
                        <a:pt x="4018" y="7828"/>
                      </a:lnTo>
                      <a:lnTo>
                        <a:pt x="4038" y="7809"/>
                      </a:lnTo>
                      <a:lnTo>
                        <a:pt x="4057" y="7848"/>
                      </a:lnTo>
                      <a:lnTo>
                        <a:pt x="4076" y="7867"/>
                      </a:lnTo>
                      <a:lnTo>
                        <a:pt x="4114" y="7885"/>
                      </a:lnTo>
                      <a:lnTo>
                        <a:pt x="4114" y="7867"/>
                      </a:lnTo>
                      <a:lnTo>
                        <a:pt x="4095" y="7848"/>
                      </a:lnTo>
                      <a:lnTo>
                        <a:pt x="4076" y="7828"/>
                      </a:lnTo>
                      <a:lnTo>
                        <a:pt x="4057" y="7790"/>
                      </a:lnTo>
                      <a:lnTo>
                        <a:pt x="4057" y="7733"/>
                      </a:lnTo>
                      <a:lnTo>
                        <a:pt x="4076" y="7676"/>
                      </a:lnTo>
                      <a:lnTo>
                        <a:pt x="4095" y="7638"/>
                      </a:lnTo>
                      <a:lnTo>
                        <a:pt x="4114" y="7619"/>
                      </a:lnTo>
                      <a:lnTo>
                        <a:pt x="4133" y="7600"/>
                      </a:lnTo>
                      <a:lnTo>
                        <a:pt x="4152" y="7581"/>
                      </a:lnTo>
                      <a:lnTo>
                        <a:pt x="4171" y="7600"/>
                      </a:lnTo>
                      <a:lnTo>
                        <a:pt x="4171" y="7619"/>
                      </a:lnTo>
                      <a:lnTo>
                        <a:pt x="4190" y="7619"/>
                      </a:lnTo>
                      <a:lnTo>
                        <a:pt x="4190" y="7638"/>
                      </a:lnTo>
                      <a:lnTo>
                        <a:pt x="4209" y="7638"/>
                      </a:lnTo>
                      <a:lnTo>
                        <a:pt x="4228" y="7657"/>
                      </a:lnTo>
                      <a:lnTo>
                        <a:pt x="4266" y="7695"/>
                      </a:lnTo>
                      <a:lnTo>
                        <a:pt x="4285" y="7714"/>
                      </a:lnTo>
                      <a:lnTo>
                        <a:pt x="4304" y="7714"/>
                      </a:lnTo>
                      <a:lnTo>
                        <a:pt x="4362" y="7752"/>
                      </a:lnTo>
                      <a:lnTo>
                        <a:pt x="4362" y="7771"/>
                      </a:lnTo>
                      <a:lnTo>
                        <a:pt x="4399" y="7828"/>
                      </a:lnTo>
                      <a:lnTo>
                        <a:pt x="4438" y="7848"/>
                      </a:lnTo>
                      <a:lnTo>
                        <a:pt x="4438" y="7809"/>
                      </a:lnTo>
                      <a:lnTo>
                        <a:pt x="4419" y="7809"/>
                      </a:lnTo>
                      <a:lnTo>
                        <a:pt x="4419" y="7790"/>
                      </a:lnTo>
                      <a:lnTo>
                        <a:pt x="4399" y="7771"/>
                      </a:lnTo>
                      <a:lnTo>
                        <a:pt x="4380" y="7733"/>
                      </a:lnTo>
                      <a:lnTo>
                        <a:pt x="4419" y="7752"/>
                      </a:lnTo>
                      <a:lnTo>
                        <a:pt x="4495" y="7790"/>
                      </a:lnTo>
                      <a:lnTo>
                        <a:pt x="4533" y="7809"/>
                      </a:lnTo>
                      <a:lnTo>
                        <a:pt x="4514" y="7790"/>
                      </a:lnTo>
                      <a:lnTo>
                        <a:pt x="4457" y="7752"/>
                      </a:lnTo>
                      <a:lnTo>
                        <a:pt x="4438" y="7714"/>
                      </a:lnTo>
                      <a:lnTo>
                        <a:pt x="4285" y="7657"/>
                      </a:lnTo>
                      <a:lnTo>
                        <a:pt x="4266" y="7638"/>
                      </a:lnTo>
                      <a:lnTo>
                        <a:pt x="4266" y="7619"/>
                      </a:lnTo>
                      <a:lnTo>
                        <a:pt x="4266" y="7581"/>
                      </a:lnTo>
                      <a:lnTo>
                        <a:pt x="4228" y="7562"/>
                      </a:lnTo>
                      <a:lnTo>
                        <a:pt x="4209" y="7543"/>
                      </a:lnTo>
                      <a:lnTo>
                        <a:pt x="4228" y="7523"/>
                      </a:lnTo>
                      <a:lnTo>
                        <a:pt x="4209" y="7486"/>
                      </a:lnTo>
                      <a:lnTo>
                        <a:pt x="4190" y="7447"/>
                      </a:lnTo>
                      <a:lnTo>
                        <a:pt x="4171" y="7428"/>
                      </a:lnTo>
                      <a:lnTo>
                        <a:pt x="4095" y="7409"/>
                      </a:lnTo>
                      <a:lnTo>
                        <a:pt x="3981" y="7409"/>
                      </a:lnTo>
                      <a:lnTo>
                        <a:pt x="3942" y="7409"/>
                      </a:lnTo>
                      <a:lnTo>
                        <a:pt x="3923" y="7390"/>
                      </a:lnTo>
                      <a:lnTo>
                        <a:pt x="3923" y="7352"/>
                      </a:lnTo>
                      <a:lnTo>
                        <a:pt x="3904" y="7314"/>
                      </a:lnTo>
                      <a:lnTo>
                        <a:pt x="3904" y="7295"/>
                      </a:lnTo>
                      <a:lnTo>
                        <a:pt x="3904" y="7276"/>
                      </a:lnTo>
                      <a:lnTo>
                        <a:pt x="3923" y="7295"/>
                      </a:lnTo>
                      <a:lnTo>
                        <a:pt x="3942" y="7295"/>
                      </a:lnTo>
                      <a:lnTo>
                        <a:pt x="3962" y="7314"/>
                      </a:lnTo>
                      <a:lnTo>
                        <a:pt x="3923" y="7276"/>
                      </a:lnTo>
                      <a:lnTo>
                        <a:pt x="3904" y="7257"/>
                      </a:lnTo>
                      <a:lnTo>
                        <a:pt x="3885" y="7238"/>
                      </a:lnTo>
                      <a:lnTo>
                        <a:pt x="3885" y="7219"/>
                      </a:lnTo>
                      <a:lnTo>
                        <a:pt x="3866" y="7200"/>
                      </a:lnTo>
                      <a:lnTo>
                        <a:pt x="4190" y="7390"/>
                      </a:lnTo>
                      <a:lnTo>
                        <a:pt x="4285" y="7447"/>
                      </a:lnTo>
                      <a:lnTo>
                        <a:pt x="4380" y="7486"/>
                      </a:lnTo>
                      <a:lnTo>
                        <a:pt x="4380" y="7504"/>
                      </a:lnTo>
                      <a:lnTo>
                        <a:pt x="4399" y="7523"/>
                      </a:lnTo>
                      <a:lnTo>
                        <a:pt x="4438" y="7543"/>
                      </a:lnTo>
                      <a:lnTo>
                        <a:pt x="4457" y="7562"/>
                      </a:lnTo>
                      <a:lnTo>
                        <a:pt x="4476" y="7600"/>
                      </a:lnTo>
                      <a:lnTo>
                        <a:pt x="4514" y="7638"/>
                      </a:lnTo>
                      <a:lnTo>
                        <a:pt x="4533" y="7638"/>
                      </a:lnTo>
                      <a:lnTo>
                        <a:pt x="4514" y="7581"/>
                      </a:lnTo>
                      <a:lnTo>
                        <a:pt x="4533" y="7581"/>
                      </a:lnTo>
                      <a:lnTo>
                        <a:pt x="4571" y="7581"/>
                      </a:lnTo>
                      <a:lnTo>
                        <a:pt x="4571" y="7562"/>
                      </a:lnTo>
                      <a:lnTo>
                        <a:pt x="4552" y="7543"/>
                      </a:lnTo>
                      <a:lnTo>
                        <a:pt x="4495" y="7523"/>
                      </a:lnTo>
                      <a:lnTo>
                        <a:pt x="4476" y="7504"/>
                      </a:lnTo>
                      <a:lnTo>
                        <a:pt x="4476" y="7486"/>
                      </a:lnTo>
                      <a:lnTo>
                        <a:pt x="4476" y="7467"/>
                      </a:lnTo>
                      <a:lnTo>
                        <a:pt x="4514" y="7467"/>
                      </a:lnTo>
                      <a:lnTo>
                        <a:pt x="4514" y="7447"/>
                      </a:lnTo>
                      <a:lnTo>
                        <a:pt x="4533" y="7447"/>
                      </a:lnTo>
                      <a:lnTo>
                        <a:pt x="4533" y="7428"/>
                      </a:lnTo>
                      <a:lnTo>
                        <a:pt x="4552" y="7409"/>
                      </a:lnTo>
                      <a:lnTo>
                        <a:pt x="4571" y="7390"/>
                      </a:lnTo>
                      <a:lnTo>
                        <a:pt x="4590" y="7390"/>
                      </a:lnTo>
                      <a:lnTo>
                        <a:pt x="4609" y="7390"/>
                      </a:lnTo>
                      <a:lnTo>
                        <a:pt x="4628" y="7428"/>
                      </a:lnTo>
                      <a:lnTo>
                        <a:pt x="4647" y="7428"/>
                      </a:lnTo>
                      <a:lnTo>
                        <a:pt x="4666" y="7447"/>
                      </a:lnTo>
                      <a:lnTo>
                        <a:pt x="4666" y="7486"/>
                      </a:lnTo>
                      <a:lnTo>
                        <a:pt x="4647" y="7504"/>
                      </a:lnTo>
                      <a:lnTo>
                        <a:pt x="4666" y="7523"/>
                      </a:lnTo>
                      <a:lnTo>
                        <a:pt x="4666" y="7562"/>
                      </a:lnTo>
                      <a:lnTo>
                        <a:pt x="4685" y="7562"/>
                      </a:lnTo>
                      <a:lnTo>
                        <a:pt x="4704" y="7562"/>
                      </a:lnTo>
                      <a:lnTo>
                        <a:pt x="4704" y="7581"/>
                      </a:lnTo>
                      <a:lnTo>
                        <a:pt x="4704" y="7600"/>
                      </a:lnTo>
                      <a:lnTo>
                        <a:pt x="4724" y="7619"/>
                      </a:lnTo>
                      <a:lnTo>
                        <a:pt x="4743" y="7638"/>
                      </a:lnTo>
                      <a:lnTo>
                        <a:pt x="4743" y="7657"/>
                      </a:lnTo>
                      <a:lnTo>
                        <a:pt x="4743" y="7676"/>
                      </a:lnTo>
                      <a:lnTo>
                        <a:pt x="4724" y="7676"/>
                      </a:lnTo>
                      <a:lnTo>
                        <a:pt x="4724" y="7752"/>
                      </a:lnTo>
                      <a:lnTo>
                        <a:pt x="4743" y="7733"/>
                      </a:lnTo>
                      <a:lnTo>
                        <a:pt x="4761" y="7714"/>
                      </a:lnTo>
                      <a:lnTo>
                        <a:pt x="4780" y="7695"/>
                      </a:lnTo>
                      <a:lnTo>
                        <a:pt x="4819" y="7714"/>
                      </a:lnTo>
                      <a:lnTo>
                        <a:pt x="4819" y="7752"/>
                      </a:lnTo>
                      <a:lnTo>
                        <a:pt x="4800" y="7771"/>
                      </a:lnTo>
                      <a:lnTo>
                        <a:pt x="4800" y="7790"/>
                      </a:lnTo>
                      <a:lnTo>
                        <a:pt x="4819" y="7809"/>
                      </a:lnTo>
                      <a:lnTo>
                        <a:pt x="4838" y="7809"/>
                      </a:lnTo>
                      <a:lnTo>
                        <a:pt x="4838" y="7790"/>
                      </a:lnTo>
                      <a:lnTo>
                        <a:pt x="4838" y="7771"/>
                      </a:lnTo>
                      <a:lnTo>
                        <a:pt x="4838" y="7733"/>
                      </a:lnTo>
                      <a:lnTo>
                        <a:pt x="4856" y="7733"/>
                      </a:lnTo>
                      <a:lnTo>
                        <a:pt x="4856" y="7714"/>
                      </a:lnTo>
                      <a:lnTo>
                        <a:pt x="4838" y="7695"/>
                      </a:lnTo>
                      <a:lnTo>
                        <a:pt x="4838" y="7676"/>
                      </a:lnTo>
                      <a:lnTo>
                        <a:pt x="4819" y="7657"/>
                      </a:lnTo>
                      <a:lnTo>
                        <a:pt x="4800" y="7638"/>
                      </a:lnTo>
                      <a:lnTo>
                        <a:pt x="4780" y="7638"/>
                      </a:lnTo>
                      <a:lnTo>
                        <a:pt x="4780" y="7600"/>
                      </a:lnTo>
                      <a:lnTo>
                        <a:pt x="4800" y="7581"/>
                      </a:lnTo>
                      <a:lnTo>
                        <a:pt x="4780" y="7562"/>
                      </a:lnTo>
                      <a:lnTo>
                        <a:pt x="4761" y="7543"/>
                      </a:lnTo>
                      <a:lnTo>
                        <a:pt x="4761" y="7523"/>
                      </a:lnTo>
                      <a:lnTo>
                        <a:pt x="4761" y="7504"/>
                      </a:lnTo>
                      <a:lnTo>
                        <a:pt x="4761" y="7486"/>
                      </a:lnTo>
                      <a:lnTo>
                        <a:pt x="4743" y="7486"/>
                      </a:lnTo>
                      <a:lnTo>
                        <a:pt x="4724" y="7486"/>
                      </a:lnTo>
                      <a:lnTo>
                        <a:pt x="4743" y="7447"/>
                      </a:lnTo>
                      <a:lnTo>
                        <a:pt x="4743" y="7428"/>
                      </a:lnTo>
                      <a:lnTo>
                        <a:pt x="4761" y="7428"/>
                      </a:lnTo>
                      <a:lnTo>
                        <a:pt x="4819" y="7447"/>
                      </a:lnTo>
                      <a:lnTo>
                        <a:pt x="4838" y="7467"/>
                      </a:lnTo>
                      <a:lnTo>
                        <a:pt x="4895" y="7486"/>
                      </a:lnTo>
                      <a:lnTo>
                        <a:pt x="4914" y="7523"/>
                      </a:lnTo>
                      <a:lnTo>
                        <a:pt x="4933" y="7543"/>
                      </a:lnTo>
                      <a:lnTo>
                        <a:pt x="4933" y="7562"/>
                      </a:lnTo>
                      <a:lnTo>
                        <a:pt x="4933" y="7581"/>
                      </a:lnTo>
                      <a:lnTo>
                        <a:pt x="4952" y="7600"/>
                      </a:lnTo>
                      <a:lnTo>
                        <a:pt x="4971" y="7600"/>
                      </a:lnTo>
                      <a:lnTo>
                        <a:pt x="4971" y="7619"/>
                      </a:lnTo>
                      <a:lnTo>
                        <a:pt x="4990" y="7638"/>
                      </a:lnTo>
                      <a:lnTo>
                        <a:pt x="4990" y="7657"/>
                      </a:lnTo>
                      <a:lnTo>
                        <a:pt x="5009" y="7657"/>
                      </a:lnTo>
                      <a:lnTo>
                        <a:pt x="5028" y="7657"/>
                      </a:lnTo>
                      <a:lnTo>
                        <a:pt x="5028" y="7619"/>
                      </a:lnTo>
                      <a:lnTo>
                        <a:pt x="4990" y="7581"/>
                      </a:lnTo>
                      <a:lnTo>
                        <a:pt x="4990" y="7562"/>
                      </a:lnTo>
                      <a:lnTo>
                        <a:pt x="4990" y="7543"/>
                      </a:lnTo>
                      <a:lnTo>
                        <a:pt x="5009" y="7523"/>
                      </a:lnTo>
                      <a:lnTo>
                        <a:pt x="5028" y="7504"/>
                      </a:lnTo>
                      <a:lnTo>
                        <a:pt x="5047" y="7523"/>
                      </a:lnTo>
                      <a:lnTo>
                        <a:pt x="5219" y="7638"/>
                      </a:lnTo>
                      <a:lnTo>
                        <a:pt x="5257" y="7657"/>
                      </a:lnTo>
                      <a:lnTo>
                        <a:pt x="5257" y="7676"/>
                      </a:lnTo>
                      <a:lnTo>
                        <a:pt x="5276" y="7695"/>
                      </a:lnTo>
                      <a:lnTo>
                        <a:pt x="5276" y="7714"/>
                      </a:lnTo>
                      <a:lnTo>
                        <a:pt x="5257" y="7714"/>
                      </a:lnTo>
                      <a:lnTo>
                        <a:pt x="5237" y="7733"/>
                      </a:lnTo>
                      <a:lnTo>
                        <a:pt x="5237" y="7752"/>
                      </a:lnTo>
                      <a:lnTo>
                        <a:pt x="5219" y="7771"/>
                      </a:lnTo>
                      <a:lnTo>
                        <a:pt x="5200" y="7790"/>
                      </a:lnTo>
                      <a:lnTo>
                        <a:pt x="5181" y="7809"/>
                      </a:lnTo>
                      <a:lnTo>
                        <a:pt x="5161" y="7809"/>
                      </a:lnTo>
                      <a:lnTo>
                        <a:pt x="5161" y="7828"/>
                      </a:lnTo>
                      <a:lnTo>
                        <a:pt x="5142" y="7848"/>
                      </a:lnTo>
                      <a:lnTo>
                        <a:pt x="5142" y="7867"/>
                      </a:lnTo>
                      <a:lnTo>
                        <a:pt x="5105" y="7924"/>
                      </a:lnTo>
                      <a:lnTo>
                        <a:pt x="5142" y="7943"/>
                      </a:lnTo>
                      <a:lnTo>
                        <a:pt x="5123" y="7962"/>
                      </a:lnTo>
                      <a:lnTo>
                        <a:pt x="5123" y="7981"/>
                      </a:lnTo>
                      <a:lnTo>
                        <a:pt x="5142" y="7981"/>
                      </a:lnTo>
                      <a:lnTo>
                        <a:pt x="5142" y="8000"/>
                      </a:lnTo>
                      <a:lnTo>
                        <a:pt x="5161" y="7962"/>
                      </a:lnTo>
                      <a:lnTo>
                        <a:pt x="5142" y="7943"/>
                      </a:lnTo>
                      <a:lnTo>
                        <a:pt x="5142" y="7904"/>
                      </a:lnTo>
                      <a:lnTo>
                        <a:pt x="5161" y="7885"/>
                      </a:lnTo>
                      <a:lnTo>
                        <a:pt x="5181" y="7885"/>
                      </a:lnTo>
                      <a:lnTo>
                        <a:pt x="5200" y="7867"/>
                      </a:lnTo>
                      <a:lnTo>
                        <a:pt x="5200" y="7828"/>
                      </a:lnTo>
                      <a:lnTo>
                        <a:pt x="5219" y="7809"/>
                      </a:lnTo>
                      <a:lnTo>
                        <a:pt x="5237" y="7790"/>
                      </a:lnTo>
                      <a:lnTo>
                        <a:pt x="5257" y="7771"/>
                      </a:lnTo>
                      <a:lnTo>
                        <a:pt x="5276" y="7771"/>
                      </a:lnTo>
                      <a:lnTo>
                        <a:pt x="5295" y="7790"/>
                      </a:lnTo>
                      <a:lnTo>
                        <a:pt x="5314" y="7848"/>
                      </a:lnTo>
                      <a:lnTo>
                        <a:pt x="5333" y="7828"/>
                      </a:lnTo>
                      <a:lnTo>
                        <a:pt x="5333" y="7809"/>
                      </a:lnTo>
                      <a:lnTo>
                        <a:pt x="5314" y="7714"/>
                      </a:lnTo>
                      <a:lnTo>
                        <a:pt x="5314" y="7695"/>
                      </a:lnTo>
                      <a:lnTo>
                        <a:pt x="5333" y="7676"/>
                      </a:lnTo>
                      <a:lnTo>
                        <a:pt x="5371" y="7657"/>
                      </a:lnTo>
                      <a:lnTo>
                        <a:pt x="5390" y="7676"/>
                      </a:lnTo>
                      <a:lnTo>
                        <a:pt x="5428" y="7695"/>
                      </a:lnTo>
                      <a:lnTo>
                        <a:pt x="5447" y="7695"/>
                      </a:lnTo>
                      <a:lnTo>
                        <a:pt x="5466" y="7695"/>
                      </a:lnTo>
                      <a:lnTo>
                        <a:pt x="5466" y="7676"/>
                      </a:lnTo>
                      <a:lnTo>
                        <a:pt x="5466" y="7657"/>
                      </a:lnTo>
                      <a:lnTo>
                        <a:pt x="5466" y="7638"/>
                      </a:lnTo>
                      <a:lnTo>
                        <a:pt x="5428" y="7619"/>
                      </a:lnTo>
                      <a:lnTo>
                        <a:pt x="5371" y="7581"/>
                      </a:lnTo>
                      <a:lnTo>
                        <a:pt x="5314" y="7581"/>
                      </a:lnTo>
                      <a:lnTo>
                        <a:pt x="5295" y="7562"/>
                      </a:lnTo>
                      <a:lnTo>
                        <a:pt x="5257" y="7523"/>
                      </a:lnTo>
                      <a:lnTo>
                        <a:pt x="5219" y="7486"/>
                      </a:lnTo>
                      <a:lnTo>
                        <a:pt x="5047" y="7409"/>
                      </a:lnTo>
                      <a:lnTo>
                        <a:pt x="5028" y="7390"/>
                      </a:lnTo>
                      <a:lnTo>
                        <a:pt x="5009" y="7390"/>
                      </a:lnTo>
                      <a:lnTo>
                        <a:pt x="4990" y="7371"/>
                      </a:lnTo>
                      <a:lnTo>
                        <a:pt x="4990" y="7352"/>
                      </a:lnTo>
                      <a:lnTo>
                        <a:pt x="4971" y="7352"/>
                      </a:lnTo>
                      <a:lnTo>
                        <a:pt x="4952" y="7352"/>
                      </a:lnTo>
                      <a:lnTo>
                        <a:pt x="4724" y="7257"/>
                      </a:lnTo>
                      <a:lnTo>
                        <a:pt x="4704" y="7238"/>
                      </a:lnTo>
                      <a:lnTo>
                        <a:pt x="4666" y="7200"/>
                      </a:lnTo>
                      <a:lnTo>
                        <a:pt x="4628" y="7200"/>
                      </a:lnTo>
                      <a:lnTo>
                        <a:pt x="4590" y="7162"/>
                      </a:lnTo>
                      <a:lnTo>
                        <a:pt x="4571" y="7105"/>
                      </a:lnTo>
                      <a:lnTo>
                        <a:pt x="4571" y="7047"/>
                      </a:lnTo>
                      <a:lnTo>
                        <a:pt x="4552" y="6990"/>
                      </a:lnTo>
                      <a:lnTo>
                        <a:pt x="4533" y="6971"/>
                      </a:lnTo>
                      <a:lnTo>
                        <a:pt x="4533" y="6952"/>
                      </a:lnTo>
                      <a:lnTo>
                        <a:pt x="4514" y="6933"/>
                      </a:lnTo>
                      <a:lnTo>
                        <a:pt x="4514" y="6857"/>
                      </a:lnTo>
                      <a:lnTo>
                        <a:pt x="4495" y="6800"/>
                      </a:lnTo>
                      <a:lnTo>
                        <a:pt x="4476" y="6781"/>
                      </a:lnTo>
                      <a:lnTo>
                        <a:pt x="4495" y="6705"/>
                      </a:lnTo>
                      <a:lnTo>
                        <a:pt x="4533" y="6685"/>
                      </a:lnTo>
                      <a:lnTo>
                        <a:pt x="4590" y="6647"/>
                      </a:lnTo>
                      <a:lnTo>
                        <a:pt x="4647" y="6609"/>
                      </a:lnTo>
                      <a:lnTo>
                        <a:pt x="4704" y="6590"/>
                      </a:lnTo>
                      <a:lnTo>
                        <a:pt x="4704" y="6571"/>
                      </a:lnTo>
                      <a:lnTo>
                        <a:pt x="4743" y="6571"/>
                      </a:lnTo>
                      <a:lnTo>
                        <a:pt x="4800" y="6571"/>
                      </a:lnTo>
                      <a:lnTo>
                        <a:pt x="4914" y="6533"/>
                      </a:lnTo>
                      <a:lnTo>
                        <a:pt x="5161" y="6380"/>
                      </a:lnTo>
                      <a:lnTo>
                        <a:pt x="5181" y="6343"/>
                      </a:lnTo>
                      <a:lnTo>
                        <a:pt x="5200" y="6285"/>
                      </a:lnTo>
                      <a:lnTo>
                        <a:pt x="5181" y="6228"/>
                      </a:lnTo>
                      <a:lnTo>
                        <a:pt x="5181" y="6190"/>
                      </a:lnTo>
                      <a:lnTo>
                        <a:pt x="5161" y="6152"/>
                      </a:lnTo>
                      <a:lnTo>
                        <a:pt x="5123" y="6152"/>
                      </a:lnTo>
                      <a:lnTo>
                        <a:pt x="5066" y="6152"/>
                      </a:lnTo>
                      <a:lnTo>
                        <a:pt x="4895" y="6152"/>
                      </a:lnTo>
                      <a:lnTo>
                        <a:pt x="4800" y="6190"/>
                      </a:lnTo>
                      <a:lnTo>
                        <a:pt x="4724" y="6190"/>
                      </a:lnTo>
                      <a:lnTo>
                        <a:pt x="4685" y="6209"/>
                      </a:lnTo>
                      <a:lnTo>
                        <a:pt x="4647" y="6228"/>
                      </a:lnTo>
                      <a:lnTo>
                        <a:pt x="4609" y="6266"/>
                      </a:lnTo>
                      <a:lnTo>
                        <a:pt x="4590" y="6248"/>
                      </a:lnTo>
                      <a:lnTo>
                        <a:pt x="4533" y="6266"/>
                      </a:lnTo>
                      <a:lnTo>
                        <a:pt x="4514" y="6266"/>
                      </a:lnTo>
                      <a:lnTo>
                        <a:pt x="4495" y="6304"/>
                      </a:lnTo>
                      <a:lnTo>
                        <a:pt x="4476" y="6304"/>
                      </a:lnTo>
                      <a:lnTo>
                        <a:pt x="4438" y="6304"/>
                      </a:lnTo>
                      <a:lnTo>
                        <a:pt x="4419" y="6285"/>
                      </a:lnTo>
                      <a:lnTo>
                        <a:pt x="4399" y="6285"/>
                      </a:lnTo>
                      <a:lnTo>
                        <a:pt x="4380" y="6266"/>
                      </a:lnTo>
                      <a:lnTo>
                        <a:pt x="4362" y="6209"/>
                      </a:lnTo>
                      <a:lnTo>
                        <a:pt x="4362" y="6190"/>
                      </a:lnTo>
                      <a:lnTo>
                        <a:pt x="4343" y="6190"/>
                      </a:lnTo>
                      <a:lnTo>
                        <a:pt x="4304" y="6190"/>
                      </a:lnTo>
                      <a:lnTo>
                        <a:pt x="4285" y="6171"/>
                      </a:lnTo>
                      <a:lnTo>
                        <a:pt x="4266" y="6152"/>
                      </a:lnTo>
                      <a:lnTo>
                        <a:pt x="4266" y="6133"/>
                      </a:lnTo>
                      <a:lnTo>
                        <a:pt x="4247" y="6114"/>
                      </a:lnTo>
                      <a:lnTo>
                        <a:pt x="4247" y="6076"/>
                      </a:lnTo>
                      <a:lnTo>
                        <a:pt x="4266" y="6038"/>
                      </a:lnTo>
                      <a:lnTo>
                        <a:pt x="4266" y="5962"/>
                      </a:lnTo>
                      <a:lnTo>
                        <a:pt x="4266" y="5923"/>
                      </a:lnTo>
                      <a:lnTo>
                        <a:pt x="4266" y="5904"/>
                      </a:lnTo>
                      <a:lnTo>
                        <a:pt x="4285" y="5886"/>
                      </a:lnTo>
                      <a:lnTo>
                        <a:pt x="4285" y="5866"/>
                      </a:lnTo>
                      <a:lnTo>
                        <a:pt x="4285" y="5847"/>
                      </a:lnTo>
                      <a:lnTo>
                        <a:pt x="4266" y="5809"/>
                      </a:lnTo>
                      <a:lnTo>
                        <a:pt x="4285" y="5752"/>
                      </a:lnTo>
                      <a:lnTo>
                        <a:pt x="4285" y="5733"/>
                      </a:lnTo>
                      <a:lnTo>
                        <a:pt x="4285" y="5695"/>
                      </a:lnTo>
                      <a:lnTo>
                        <a:pt x="4285" y="5676"/>
                      </a:lnTo>
                      <a:lnTo>
                        <a:pt x="4304" y="5657"/>
                      </a:lnTo>
                      <a:lnTo>
                        <a:pt x="4343" y="5638"/>
                      </a:lnTo>
                      <a:lnTo>
                        <a:pt x="4362" y="5619"/>
                      </a:lnTo>
                      <a:lnTo>
                        <a:pt x="4380" y="5619"/>
                      </a:lnTo>
                      <a:lnTo>
                        <a:pt x="4380" y="5638"/>
                      </a:lnTo>
                      <a:lnTo>
                        <a:pt x="4362" y="5657"/>
                      </a:lnTo>
                      <a:lnTo>
                        <a:pt x="4362" y="5676"/>
                      </a:lnTo>
                      <a:lnTo>
                        <a:pt x="4362" y="5695"/>
                      </a:lnTo>
                      <a:lnTo>
                        <a:pt x="4380" y="5695"/>
                      </a:lnTo>
                      <a:lnTo>
                        <a:pt x="4380" y="5714"/>
                      </a:lnTo>
                      <a:lnTo>
                        <a:pt x="4362" y="5733"/>
                      </a:lnTo>
                      <a:lnTo>
                        <a:pt x="4362" y="5752"/>
                      </a:lnTo>
                      <a:lnTo>
                        <a:pt x="4399" y="5733"/>
                      </a:lnTo>
                      <a:lnTo>
                        <a:pt x="4438" y="5752"/>
                      </a:lnTo>
                      <a:lnTo>
                        <a:pt x="4495" y="5695"/>
                      </a:lnTo>
                      <a:lnTo>
                        <a:pt x="4533" y="5676"/>
                      </a:lnTo>
                      <a:lnTo>
                        <a:pt x="4533" y="5638"/>
                      </a:lnTo>
                      <a:lnTo>
                        <a:pt x="4552" y="5619"/>
                      </a:lnTo>
                      <a:lnTo>
                        <a:pt x="4552" y="5581"/>
                      </a:lnTo>
                      <a:lnTo>
                        <a:pt x="4571" y="5542"/>
                      </a:lnTo>
                      <a:lnTo>
                        <a:pt x="4552" y="5505"/>
                      </a:lnTo>
                      <a:lnTo>
                        <a:pt x="4533" y="5505"/>
                      </a:lnTo>
                      <a:lnTo>
                        <a:pt x="4514" y="5505"/>
                      </a:lnTo>
                      <a:lnTo>
                        <a:pt x="4495" y="5505"/>
                      </a:lnTo>
                      <a:lnTo>
                        <a:pt x="4495" y="5486"/>
                      </a:lnTo>
                      <a:lnTo>
                        <a:pt x="4476" y="5486"/>
                      </a:lnTo>
                      <a:lnTo>
                        <a:pt x="4457" y="5486"/>
                      </a:lnTo>
                      <a:lnTo>
                        <a:pt x="4438" y="5505"/>
                      </a:lnTo>
                      <a:lnTo>
                        <a:pt x="4419" y="5523"/>
                      </a:lnTo>
                      <a:lnTo>
                        <a:pt x="4419" y="5542"/>
                      </a:lnTo>
                      <a:lnTo>
                        <a:pt x="4380" y="5542"/>
                      </a:lnTo>
                      <a:lnTo>
                        <a:pt x="4380" y="5523"/>
                      </a:lnTo>
                      <a:lnTo>
                        <a:pt x="4399" y="5505"/>
                      </a:lnTo>
                      <a:lnTo>
                        <a:pt x="4419" y="5486"/>
                      </a:lnTo>
                      <a:lnTo>
                        <a:pt x="4419" y="5428"/>
                      </a:lnTo>
                      <a:lnTo>
                        <a:pt x="4399" y="5390"/>
                      </a:lnTo>
                      <a:lnTo>
                        <a:pt x="4362" y="5352"/>
                      </a:lnTo>
                      <a:lnTo>
                        <a:pt x="4304" y="5371"/>
                      </a:lnTo>
                      <a:lnTo>
                        <a:pt x="4285" y="5352"/>
                      </a:lnTo>
                      <a:lnTo>
                        <a:pt x="4304" y="5333"/>
                      </a:lnTo>
                      <a:lnTo>
                        <a:pt x="4343" y="5314"/>
                      </a:lnTo>
                      <a:lnTo>
                        <a:pt x="4419" y="5295"/>
                      </a:lnTo>
                      <a:lnTo>
                        <a:pt x="4476" y="5314"/>
                      </a:lnTo>
                      <a:lnTo>
                        <a:pt x="4514" y="5295"/>
                      </a:lnTo>
                      <a:lnTo>
                        <a:pt x="4533" y="5295"/>
                      </a:lnTo>
                      <a:lnTo>
                        <a:pt x="4533" y="5333"/>
                      </a:lnTo>
                      <a:lnTo>
                        <a:pt x="4590" y="5409"/>
                      </a:lnTo>
                      <a:lnTo>
                        <a:pt x="4628" y="5447"/>
                      </a:lnTo>
                      <a:lnTo>
                        <a:pt x="4685" y="5466"/>
                      </a:lnTo>
                      <a:lnTo>
                        <a:pt x="4704" y="5447"/>
                      </a:lnTo>
                      <a:lnTo>
                        <a:pt x="4761" y="5390"/>
                      </a:lnTo>
                      <a:lnTo>
                        <a:pt x="4780" y="5371"/>
                      </a:lnTo>
                      <a:lnTo>
                        <a:pt x="4819" y="5371"/>
                      </a:lnTo>
                      <a:lnTo>
                        <a:pt x="4856" y="5352"/>
                      </a:lnTo>
                      <a:lnTo>
                        <a:pt x="4876" y="5333"/>
                      </a:lnTo>
                      <a:lnTo>
                        <a:pt x="4876" y="5314"/>
                      </a:lnTo>
                      <a:lnTo>
                        <a:pt x="4895" y="5295"/>
                      </a:lnTo>
                      <a:lnTo>
                        <a:pt x="4895" y="5276"/>
                      </a:lnTo>
                      <a:lnTo>
                        <a:pt x="4933" y="5238"/>
                      </a:lnTo>
                      <a:lnTo>
                        <a:pt x="4952" y="5219"/>
                      </a:lnTo>
                      <a:lnTo>
                        <a:pt x="4952" y="5200"/>
                      </a:lnTo>
                      <a:lnTo>
                        <a:pt x="4971" y="5181"/>
                      </a:lnTo>
                      <a:lnTo>
                        <a:pt x="4971" y="5143"/>
                      </a:lnTo>
                      <a:lnTo>
                        <a:pt x="4952" y="5124"/>
                      </a:lnTo>
                      <a:lnTo>
                        <a:pt x="4952" y="5085"/>
                      </a:lnTo>
                      <a:lnTo>
                        <a:pt x="4952" y="5066"/>
                      </a:lnTo>
                      <a:lnTo>
                        <a:pt x="4952" y="5029"/>
                      </a:lnTo>
                      <a:lnTo>
                        <a:pt x="4952" y="5009"/>
                      </a:lnTo>
                      <a:lnTo>
                        <a:pt x="4971" y="5009"/>
                      </a:lnTo>
                      <a:lnTo>
                        <a:pt x="5047" y="4971"/>
                      </a:lnTo>
                      <a:lnTo>
                        <a:pt x="5066" y="4952"/>
                      </a:lnTo>
                      <a:lnTo>
                        <a:pt x="5085" y="4933"/>
                      </a:lnTo>
                      <a:lnTo>
                        <a:pt x="5105" y="4933"/>
                      </a:lnTo>
                      <a:lnTo>
                        <a:pt x="5105" y="4914"/>
                      </a:lnTo>
                      <a:lnTo>
                        <a:pt x="5123" y="4933"/>
                      </a:lnTo>
                      <a:lnTo>
                        <a:pt x="5142" y="4952"/>
                      </a:lnTo>
                      <a:lnTo>
                        <a:pt x="5181" y="4990"/>
                      </a:lnTo>
                      <a:lnTo>
                        <a:pt x="5181" y="5029"/>
                      </a:lnTo>
                      <a:lnTo>
                        <a:pt x="5200" y="5047"/>
                      </a:lnTo>
                      <a:lnTo>
                        <a:pt x="5219" y="5066"/>
                      </a:lnTo>
                      <a:lnTo>
                        <a:pt x="5237" y="5085"/>
                      </a:lnTo>
                      <a:lnTo>
                        <a:pt x="5276" y="5181"/>
                      </a:lnTo>
                      <a:lnTo>
                        <a:pt x="5295" y="5219"/>
                      </a:lnTo>
                      <a:lnTo>
                        <a:pt x="5333" y="5238"/>
                      </a:lnTo>
                      <a:lnTo>
                        <a:pt x="5390" y="5238"/>
                      </a:lnTo>
                      <a:lnTo>
                        <a:pt x="5447" y="5181"/>
                      </a:lnTo>
                      <a:lnTo>
                        <a:pt x="5486" y="5181"/>
                      </a:lnTo>
                      <a:lnTo>
                        <a:pt x="5523" y="5181"/>
                      </a:lnTo>
                      <a:lnTo>
                        <a:pt x="5562" y="5161"/>
                      </a:lnTo>
                      <a:lnTo>
                        <a:pt x="5581" y="5124"/>
                      </a:lnTo>
                      <a:lnTo>
                        <a:pt x="5600" y="5105"/>
                      </a:lnTo>
                      <a:lnTo>
                        <a:pt x="5618" y="5085"/>
                      </a:lnTo>
                      <a:lnTo>
                        <a:pt x="5618" y="5066"/>
                      </a:lnTo>
                      <a:lnTo>
                        <a:pt x="5638" y="5047"/>
                      </a:lnTo>
                      <a:lnTo>
                        <a:pt x="5657" y="5066"/>
                      </a:lnTo>
                      <a:lnTo>
                        <a:pt x="5714" y="5143"/>
                      </a:lnTo>
                      <a:lnTo>
                        <a:pt x="5733" y="5161"/>
                      </a:lnTo>
                      <a:lnTo>
                        <a:pt x="5752" y="5181"/>
                      </a:lnTo>
                      <a:lnTo>
                        <a:pt x="5752" y="5542"/>
                      </a:lnTo>
                      <a:lnTo>
                        <a:pt x="5752" y="5904"/>
                      </a:lnTo>
                      <a:lnTo>
                        <a:pt x="5752" y="6266"/>
                      </a:lnTo>
                      <a:lnTo>
                        <a:pt x="5752" y="6647"/>
                      </a:lnTo>
                      <a:lnTo>
                        <a:pt x="5752" y="7010"/>
                      </a:lnTo>
                      <a:lnTo>
                        <a:pt x="5752" y="7390"/>
                      </a:lnTo>
                      <a:lnTo>
                        <a:pt x="5752" y="7752"/>
                      </a:lnTo>
                      <a:lnTo>
                        <a:pt x="5752" y="8133"/>
                      </a:lnTo>
                      <a:lnTo>
                        <a:pt x="5695" y="8114"/>
                      </a:lnTo>
                      <a:lnTo>
                        <a:pt x="5695" y="8133"/>
                      </a:lnTo>
                      <a:lnTo>
                        <a:pt x="5714" y="8152"/>
                      </a:lnTo>
                      <a:lnTo>
                        <a:pt x="5752" y="8171"/>
                      </a:lnTo>
                      <a:close/>
                      <a:moveTo>
                        <a:pt x="6895" y="9657"/>
                      </a:moveTo>
                      <a:lnTo>
                        <a:pt x="6914" y="9676"/>
                      </a:lnTo>
                      <a:lnTo>
                        <a:pt x="6914" y="9695"/>
                      </a:lnTo>
                      <a:lnTo>
                        <a:pt x="6914" y="9714"/>
                      </a:lnTo>
                      <a:lnTo>
                        <a:pt x="6933" y="9714"/>
                      </a:lnTo>
                      <a:lnTo>
                        <a:pt x="6914" y="9752"/>
                      </a:lnTo>
                      <a:lnTo>
                        <a:pt x="6876" y="9733"/>
                      </a:lnTo>
                      <a:lnTo>
                        <a:pt x="6838" y="9695"/>
                      </a:lnTo>
                      <a:lnTo>
                        <a:pt x="6819" y="9695"/>
                      </a:lnTo>
                      <a:lnTo>
                        <a:pt x="6800" y="9695"/>
                      </a:lnTo>
                      <a:lnTo>
                        <a:pt x="6800" y="9676"/>
                      </a:lnTo>
                      <a:lnTo>
                        <a:pt x="6800" y="9657"/>
                      </a:lnTo>
                      <a:lnTo>
                        <a:pt x="6781" y="9657"/>
                      </a:lnTo>
                      <a:lnTo>
                        <a:pt x="6761" y="9657"/>
                      </a:lnTo>
                      <a:lnTo>
                        <a:pt x="6742" y="9657"/>
                      </a:lnTo>
                      <a:lnTo>
                        <a:pt x="6761" y="9638"/>
                      </a:lnTo>
                      <a:lnTo>
                        <a:pt x="6781" y="9619"/>
                      </a:lnTo>
                      <a:lnTo>
                        <a:pt x="6800" y="9619"/>
                      </a:lnTo>
                      <a:lnTo>
                        <a:pt x="6857" y="9638"/>
                      </a:lnTo>
                      <a:lnTo>
                        <a:pt x="6876" y="9638"/>
                      </a:lnTo>
                      <a:lnTo>
                        <a:pt x="6895" y="9657"/>
                      </a:lnTo>
                      <a:close/>
                      <a:moveTo>
                        <a:pt x="7009" y="9638"/>
                      </a:moveTo>
                      <a:lnTo>
                        <a:pt x="7009" y="9657"/>
                      </a:lnTo>
                      <a:lnTo>
                        <a:pt x="7009" y="9695"/>
                      </a:lnTo>
                      <a:lnTo>
                        <a:pt x="7028" y="9714"/>
                      </a:lnTo>
                      <a:lnTo>
                        <a:pt x="7028" y="9733"/>
                      </a:lnTo>
                      <a:lnTo>
                        <a:pt x="7028" y="9752"/>
                      </a:lnTo>
                      <a:lnTo>
                        <a:pt x="7028" y="9771"/>
                      </a:lnTo>
                      <a:lnTo>
                        <a:pt x="7009" y="9771"/>
                      </a:lnTo>
                      <a:lnTo>
                        <a:pt x="6990" y="9771"/>
                      </a:lnTo>
                      <a:lnTo>
                        <a:pt x="6990" y="9752"/>
                      </a:lnTo>
                      <a:lnTo>
                        <a:pt x="6971" y="9733"/>
                      </a:lnTo>
                      <a:lnTo>
                        <a:pt x="6952" y="9714"/>
                      </a:lnTo>
                      <a:lnTo>
                        <a:pt x="6952" y="9695"/>
                      </a:lnTo>
                      <a:lnTo>
                        <a:pt x="6952" y="9676"/>
                      </a:lnTo>
                      <a:lnTo>
                        <a:pt x="6952" y="9657"/>
                      </a:lnTo>
                      <a:lnTo>
                        <a:pt x="6971" y="9657"/>
                      </a:lnTo>
                      <a:lnTo>
                        <a:pt x="6971" y="9638"/>
                      </a:lnTo>
                      <a:lnTo>
                        <a:pt x="6990" y="9619"/>
                      </a:lnTo>
                      <a:lnTo>
                        <a:pt x="7009" y="9619"/>
                      </a:lnTo>
                      <a:lnTo>
                        <a:pt x="7028" y="9619"/>
                      </a:lnTo>
                      <a:lnTo>
                        <a:pt x="7028" y="9638"/>
                      </a:lnTo>
                      <a:lnTo>
                        <a:pt x="7009" y="9638"/>
                      </a:lnTo>
                      <a:close/>
                      <a:moveTo>
                        <a:pt x="6685" y="9638"/>
                      </a:moveTo>
                      <a:lnTo>
                        <a:pt x="6685" y="9619"/>
                      </a:lnTo>
                      <a:lnTo>
                        <a:pt x="6705" y="9619"/>
                      </a:lnTo>
                      <a:lnTo>
                        <a:pt x="6705" y="9638"/>
                      </a:lnTo>
                      <a:lnTo>
                        <a:pt x="6705" y="9657"/>
                      </a:lnTo>
                      <a:lnTo>
                        <a:pt x="6685" y="9657"/>
                      </a:lnTo>
                      <a:lnTo>
                        <a:pt x="6666" y="9657"/>
                      </a:lnTo>
                      <a:lnTo>
                        <a:pt x="6666" y="9695"/>
                      </a:lnTo>
                      <a:lnTo>
                        <a:pt x="6647" y="9733"/>
                      </a:lnTo>
                      <a:lnTo>
                        <a:pt x="6628" y="9752"/>
                      </a:lnTo>
                      <a:lnTo>
                        <a:pt x="6609" y="9733"/>
                      </a:lnTo>
                      <a:lnTo>
                        <a:pt x="6590" y="9733"/>
                      </a:lnTo>
                      <a:lnTo>
                        <a:pt x="6590" y="9771"/>
                      </a:lnTo>
                      <a:lnTo>
                        <a:pt x="6571" y="9771"/>
                      </a:lnTo>
                      <a:lnTo>
                        <a:pt x="6571" y="9752"/>
                      </a:lnTo>
                      <a:lnTo>
                        <a:pt x="6571" y="9733"/>
                      </a:lnTo>
                      <a:lnTo>
                        <a:pt x="6571" y="9714"/>
                      </a:lnTo>
                      <a:lnTo>
                        <a:pt x="6571" y="9695"/>
                      </a:lnTo>
                      <a:lnTo>
                        <a:pt x="6552" y="9695"/>
                      </a:lnTo>
                      <a:lnTo>
                        <a:pt x="6533" y="9695"/>
                      </a:lnTo>
                      <a:lnTo>
                        <a:pt x="6514" y="9714"/>
                      </a:lnTo>
                      <a:lnTo>
                        <a:pt x="6533" y="9733"/>
                      </a:lnTo>
                      <a:lnTo>
                        <a:pt x="6514" y="9733"/>
                      </a:lnTo>
                      <a:lnTo>
                        <a:pt x="6495" y="9714"/>
                      </a:lnTo>
                      <a:lnTo>
                        <a:pt x="6495" y="9695"/>
                      </a:lnTo>
                      <a:lnTo>
                        <a:pt x="6495" y="9676"/>
                      </a:lnTo>
                      <a:lnTo>
                        <a:pt x="6476" y="9676"/>
                      </a:lnTo>
                      <a:lnTo>
                        <a:pt x="6476" y="9695"/>
                      </a:lnTo>
                      <a:lnTo>
                        <a:pt x="6457" y="9695"/>
                      </a:lnTo>
                      <a:lnTo>
                        <a:pt x="6438" y="9714"/>
                      </a:lnTo>
                      <a:lnTo>
                        <a:pt x="6438" y="9752"/>
                      </a:lnTo>
                      <a:lnTo>
                        <a:pt x="6419" y="9733"/>
                      </a:lnTo>
                      <a:lnTo>
                        <a:pt x="6400" y="9714"/>
                      </a:lnTo>
                      <a:lnTo>
                        <a:pt x="6400" y="9733"/>
                      </a:lnTo>
                      <a:lnTo>
                        <a:pt x="6380" y="9733"/>
                      </a:lnTo>
                      <a:lnTo>
                        <a:pt x="6361" y="9714"/>
                      </a:lnTo>
                      <a:lnTo>
                        <a:pt x="6361" y="9695"/>
                      </a:lnTo>
                      <a:lnTo>
                        <a:pt x="6343" y="9676"/>
                      </a:lnTo>
                      <a:lnTo>
                        <a:pt x="6343" y="9657"/>
                      </a:lnTo>
                      <a:lnTo>
                        <a:pt x="6361" y="9638"/>
                      </a:lnTo>
                      <a:lnTo>
                        <a:pt x="6380" y="9638"/>
                      </a:lnTo>
                      <a:lnTo>
                        <a:pt x="6400" y="9638"/>
                      </a:lnTo>
                      <a:lnTo>
                        <a:pt x="6419" y="9619"/>
                      </a:lnTo>
                      <a:lnTo>
                        <a:pt x="6438" y="9619"/>
                      </a:lnTo>
                      <a:lnTo>
                        <a:pt x="6438" y="9638"/>
                      </a:lnTo>
                      <a:lnTo>
                        <a:pt x="6476" y="9638"/>
                      </a:lnTo>
                      <a:lnTo>
                        <a:pt x="6495" y="9638"/>
                      </a:lnTo>
                      <a:lnTo>
                        <a:pt x="6514" y="9638"/>
                      </a:lnTo>
                      <a:lnTo>
                        <a:pt x="6533" y="9638"/>
                      </a:lnTo>
                      <a:lnTo>
                        <a:pt x="6552" y="9619"/>
                      </a:lnTo>
                      <a:lnTo>
                        <a:pt x="6552" y="9638"/>
                      </a:lnTo>
                      <a:lnTo>
                        <a:pt x="6590" y="9638"/>
                      </a:lnTo>
                      <a:lnTo>
                        <a:pt x="6609" y="9657"/>
                      </a:lnTo>
                      <a:lnTo>
                        <a:pt x="6628" y="9657"/>
                      </a:lnTo>
                      <a:lnTo>
                        <a:pt x="6628" y="9638"/>
                      </a:lnTo>
                      <a:lnTo>
                        <a:pt x="6609" y="9619"/>
                      </a:lnTo>
                      <a:lnTo>
                        <a:pt x="6609" y="9600"/>
                      </a:lnTo>
                      <a:lnTo>
                        <a:pt x="6628" y="9619"/>
                      </a:lnTo>
                      <a:lnTo>
                        <a:pt x="6647" y="9619"/>
                      </a:lnTo>
                      <a:lnTo>
                        <a:pt x="6666" y="9619"/>
                      </a:lnTo>
                      <a:lnTo>
                        <a:pt x="6685" y="9619"/>
                      </a:lnTo>
                      <a:lnTo>
                        <a:pt x="6685" y="9638"/>
                      </a:lnTo>
                      <a:close/>
                      <a:moveTo>
                        <a:pt x="6895" y="9562"/>
                      </a:moveTo>
                      <a:lnTo>
                        <a:pt x="6914" y="9543"/>
                      </a:lnTo>
                      <a:lnTo>
                        <a:pt x="6933" y="9543"/>
                      </a:lnTo>
                      <a:lnTo>
                        <a:pt x="6952" y="9543"/>
                      </a:lnTo>
                      <a:lnTo>
                        <a:pt x="6971" y="9581"/>
                      </a:lnTo>
                      <a:lnTo>
                        <a:pt x="6952" y="9581"/>
                      </a:lnTo>
                      <a:lnTo>
                        <a:pt x="6933" y="9581"/>
                      </a:lnTo>
                      <a:lnTo>
                        <a:pt x="6914" y="9600"/>
                      </a:lnTo>
                      <a:lnTo>
                        <a:pt x="6895" y="9581"/>
                      </a:lnTo>
                      <a:lnTo>
                        <a:pt x="6895" y="9562"/>
                      </a:lnTo>
                      <a:close/>
                      <a:moveTo>
                        <a:pt x="6781" y="9524"/>
                      </a:moveTo>
                      <a:lnTo>
                        <a:pt x="6761" y="9524"/>
                      </a:lnTo>
                      <a:lnTo>
                        <a:pt x="6742" y="9543"/>
                      </a:lnTo>
                      <a:lnTo>
                        <a:pt x="6724" y="9543"/>
                      </a:lnTo>
                      <a:lnTo>
                        <a:pt x="6724" y="9524"/>
                      </a:lnTo>
                      <a:lnTo>
                        <a:pt x="6705" y="9524"/>
                      </a:lnTo>
                      <a:lnTo>
                        <a:pt x="6666" y="9524"/>
                      </a:lnTo>
                      <a:lnTo>
                        <a:pt x="6647" y="9524"/>
                      </a:lnTo>
                      <a:lnTo>
                        <a:pt x="6647" y="9504"/>
                      </a:lnTo>
                      <a:lnTo>
                        <a:pt x="6628" y="9504"/>
                      </a:lnTo>
                      <a:lnTo>
                        <a:pt x="6609" y="9485"/>
                      </a:lnTo>
                      <a:lnTo>
                        <a:pt x="6609" y="9467"/>
                      </a:lnTo>
                      <a:lnTo>
                        <a:pt x="6647" y="9467"/>
                      </a:lnTo>
                      <a:lnTo>
                        <a:pt x="6647" y="9409"/>
                      </a:lnTo>
                      <a:lnTo>
                        <a:pt x="6685" y="9390"/>
                      </a:lnTo>
                      <a:lnTo>
                        <a:pt x="6705" y="9409"/>
                      </a:lnTo>
                      <a:lnTo>
                        <a:pt x="6724" y="9428"/>
                      </a:lnTo>
                      <a:lnTo>
                        <a:pt x="6742" y="9428"/>
                      </a:lnTo>
                      <a:lnTo>
                        <a:pt x="6742" y="9448"/>
                      </a:lnTo>
                      <a:lnTo>
                        <a:pt x="6742" y="9467"/>
                      </a:lnTo>
                      <a:lnTo>
                        <a:pt x="6761" y="9467"/>
                      </a:lnTo>
                      <a:lnTo>
                        <a:pt x="6761" y="9448"/>
                      </a:lnTo>
                      <a:lnTo>
                        <a:pt x="6761" y="9390"/>
                      </a:lnTo>
                      <a:lnTo>
                        <a:pt x="6761" y="9371"/>
                      </a:lnTo>
                      <a:lnTo>
                        <a:pt x="6742" y="9352"/>
                      </a:lnTo>
                      <a:lnTo>
                        <a:pt x="6742" y="9333"/>
                      </a:lnTo>
                      <a:lnTo>
                        <a:pt x="6742" y="9314"/>
                      </a:lnTo>
                      <a:lnTo>
                        <a:pt x="6742" y="9295"/>
                      </a:lnTo>
                      <a:lnTo>
                        <a:pt x="6800" y="9276"/>
                      </a:lnTo>
                      <a:lnTo>
                        <a:pt x="6800" y="9295"/>
                      </a:lnTo>
                      <a:lnTo>
                        <a:pt x="6800" y="9314"/>
                      </a:lnTo>
                      <a:lnTo>
                        <a:pt x="6819" y="9333"/>
                      </a:lnTo>
                      <a:lnTo>
                        <a:pt x="6800" y="9352"/>
                      </a:lnTo>
                      <a:lnTo>
                        <a:pt x="6819" y="9352"/>
                      </a:lnTo>
                      <a:lnTo>
                        <a:pt x="6819" y="9371"/>
                      </a:lnTo>
                      <a:lnTo>
                        <a:pt x="6838" y="9390"/>
                      </a:lnTo>
                      <a:lnTo>
                        <a:pt x="6819" y="9409"/>
                      </a:lnTo>
                      <a:lnTo>
                        <a:pt x="6800" y="9409"/>
                      </a:lnTo>
                      <a:lnTo>
                        <a:pt x="6800" y="9448"/>
                      </a:lnTo>
                      <a:lnTo>
                        <a:pt x="6800" y="9467"/>
                      </a:lnTo>
                      <a:lnTo>
                        <a:pt x="6876" y="9485"/>
                      </a:lnTo>
                      <a:lnTo>
                        <a:pt x="6857" y="9504"/>
                      </a:lnTo>
                      <a:lnTo>
                        <a:pt x="6857" y="9524"/>
                      </a:lnTo>
                      <a:lnTo>
                        <a:pt x="6876" y="9524"/>
                      </a:lnTo>
                      <a:lnTo>
                        <a:pt x="6876" y="9543"/>
                      </a:lnTo>
                      <a:lnTo>
                        <a:pt x="6895" y="9543"/>
                      </a:lnTo>
                      <a:lnTo>
                        <a:pt x="6876" y="9562"/>
                      </a:lnTo>
                      <a:lnTo>
                        <a:pt x="6857" y="9581"/>
                      </a:lnTo>
                      <a:lnTo>
                        <a:pt x="6838" y="9581"/>
                      </a:lnTo>
                      <a:lnTo>
                        <a:pt x="6819" y="9600"/>
                      </a:lnTo>
                      <a:lnTo>
                        <a:pt x="6819" y="9562"/>
                      </a:lnTo>
                      <a:lnTo>
                        <a:pt x="6819" y="9543"/>
                      </a:lnTo>
                      <a:lnTo>
                        <a:pt x="6800" y="9543"/>
                      </a:lnTo>
                      <a:lnTo>
                        <a:pt x="6781" y="9524"/>
                      </a:lnTo>
                      <a:close/>
                      <a:moveTo>
                        <a:pt x="6571" y="9162"/>
                      </a:moveTo>
                      <a:lnTo>
                        <a:pt x="6590" y="9181"/>
                      </a:lnTo>
                      <a:lnTo>
                        <a:pt x="6609" y="9219"/>
                      </a:lnTo>
                      <a:lnTo>
                        <a:pt x="6609" y="9238"/>
                      </a:lnTo>
                      <a:lnTo>
                        <a:pt x="6609" y="9276"/>
                      </a:lnTo>
                      <a:lnTo>
                        <a:pt x="6609" y="9295"/>
                      </a:lnTo>
                      <a:lnTo>
                        <a:pt x="6590" y="9295"/>
                      </a:lnTo>
                      <a:lnTo>
                        <a:pt x="6552" y="9333"/>
                      </a:lnTo>
                      <a:lnTo>
                        <a:pt x="6514" y="9333"/>
                      </a:lnTo>
                      <a:lnTo>
                        <a:pt x="6495" y="9352"/>
                      </a:lnTo>
                      <a:lnTo>
                        <a:pt x="6495" y="9333"/>
                      </a:lnTo>
                      <a:lnTo>
                        <a:pt x="6495" y="9314"/>
                      </a:lnTo>
                      <a:lnTo>
                        <a:pt x="6495" y="9295"/>
                      </a:lnTo>
                      <a:lnTo>
                        <a:pt x="6514" y="9295"/>
                      </a:lnTo>
                      <a:lnTo>
                        <a:pt x="6533" y="9276"/>
                      </a:lnTo>
                      <a:lnTo>
                        <a:pt x="6533" y="9257"/>
                      </a:lnTo>
                      <a:lnTo>
                        <a:pt x="6533" y="9238"/>
                      </a:lnTo>
                      <a:lnTo>
                        <a:pt x="6533" y="9219"/>
                      </a:lnTo>
                      <a:lnTo>
                        <a:pt x="6514" y="9219"/>
                      </a:lnTo>
                      <a:lnTo>
                        <a:pt x="6514" y="9181"/>
                      </a:lnTo>
                      <a:lnTo>
                        <a:pt x="6533" y="9162"/>
                      </a:lnTo>
                      <a:lnTo>
                        <a:pt x="6552" y="9162"/>
                      </a:lnTo>
                      <a:lnTo>
                        <a:pt x="6571" y="9162"/>
                      </a:lnTo>
                      <a:close/>
                      <a:moveTo>
                        <a:pt x="4876" y="8952"/>
                      </a:moveTo>
                      <a:lnTo>
                        <a:pt x="4895" y="8952"/>
                      </a:lnTo>
                      <a:lnTo>
                        <a:pt x="4914" y="8971"/>
                      </a:lnTo>
                      <a:lnTo>
                        <a:pt x="4933" y="8991"/>
                      </a:lnTo>
                      <a:lnTo>
                        <a:pt x="4933" y="9009"/>
                      </a:lnTo>
                      <a:lnTo>
                        <a:pt x="4914" y="9009"/>
                      </a:lnTo>
                      <a:lnTo>
                        <a:pt x="4895" y="8991"/>
                      </a:lnTo>
                      <a:lnTo>
                        <a:pt x="4876" y="8991"/>
                      </a:lnTo>
                      <a:lnTo>
                        <a:pt x="4876" y="9009"/>
                      </a:lnTo>
                      <a:lnTo>
                        <a:pt x="4914" y="9028"/>
                      </a:lnTo>
                      <a:lnTo>
                        <a:pt x="4895" y="9028"/>
                      </a:lnTo>
                      <a:lnTo>
                        <a:pt x="4876" y="9028"/>
                      </a:lnTo>
                      <a:lnTo>
                        <a:pt x="4800" y="9028"/>
                      </a:lnTo>
                      <a:lnTo>
                        <a:pt x="4800" y="9009"/>
                      </a:lnTo>
                      <a:lnTo>
                        <a:pt x="4819" y="9009"/>
                      </a:lnTo>
                      <a:lnTo>
                        <a:pt x="4819" y="8991"/>
                      </a:lnTo>
                      <a:lnTo>
                        <a:pt x="4819" y="8971"/>
                      </a:lnTo>
                      <a:lnTo>
                        <a:pt x="4800" y="8933"/>
                      </a:lnTo>
                      <a:lnTo>
                        <a:pt x="4876" y="8952"/>
                      </a:lnTo>
                      <a:close/>
                      <a:moveTo>
                        <a:pt x="4628" y="8895"/>
                      </a:moveTo>
                      <a:lnTo>
                        <a:pt x="4666" y="8857"/>
                      </a:lnTo>
                      <a:lnTo>
                        <a:pt x="4685" y="8857"/>
                      </a:lnTo>
                      <a:lnTo>
                        <a:pt x="4685" y="8876"/>
                      </a:lnTo>
                      <a:lnTo>
                        <a:pt x="4647" y="8914"/>
                      </a:lnTo>
                      <a:lnTo>
                        <a:pt x="4647" y="8933"/>
                      </a:lnTo>
                      <a:lnTo>
                        <a:pt x="4647" y="8971"/>
                      </a:lnTo>
                      <a:lnTo>
                        <a:pt x="4628" y="8991"/>
                      </a:lnTo>
                      <a:lnTo>
                        <a:pt x="4628" y="8971"/>
                      </a:lnTo>
                      <a:lnTo>
                        <a:pt x="4609" y="8933"/>
                      </a:lnTo>
                      <a:lnTo>
                        <a:pt x="4609" y="8914"/>
                      </a:lnTo>
                      <a:lnTo>
                        <a:pt x="4590" y="8895"/>
                      </a:lnTo>
                      <a:lnTo>
                        <a:pt x="4571" y="8895"/>
                      </a:lnTo>
                      <a:lnTo>
                        <a:pt x="4552" y="8876"/>
                      </a:lnTo>
                      <a:lnTo>
                        <a:pt x="4571" y="8857"/>
                      </a:lnTo>
                      <a:lnTo>
                        <a:pt x="4590" y="8857"/>
                      </a:lnTo>
                      <a:lnTo>
                        <a:pt x="4609" y="8876"/>
                      </a:lnTo>
                      <a:lnTo>
                        <a:pt x="4628" y="8895"/>
                      </a:lnTo>
                      <a:close/>
                      <a:moveTo>
                        <a:pt x="7218" y="8838"/>
                      </a:moveTo>
                      <a:lnTo>
                        <a:pt x="7238" y="8857"/>
                      </a:lnTo>
                      <a:lnTo>
                        <a:pt x="7218" y="8876"/>
                      </a:lnTo>
                      <a:lnTo>
                        <a:pt x="7200" y="8914"/>
                      </a:lnTo>
                      <a:lnTo>
                        <a:pt x="7181" y="8933"/>
                      </a:lnTo>
                      <a:lnTo>
                        <a:pt x="7142" y="8933"/>
                      </a:lnTo>
                      <a:lnTo>
                        <a:pt x="7047" y="8914"/>
                      </a:lnTo>
                      <a:lnTo>
                        <a:pt x="7047" y="8895"/>
                      </a:lnTo>
                      <a:lnTo>
                        <a:pt x="7047" y="8876"/>
                      </a:lnTo>
                      <a:lnTo>
                        <a:pt x="7028" y="8857"/>
                      </a:lnTo>
                      <a:lnTo>
                        <a:pt x="7028" y="8838"/>
                      </a:lnTo>
                      <a:lnTo>
                        <a:pt x="7047" y="8819"/>
                      </a:lnTo>
                      <a:lnTo>
                        <a:pt x="7066" y="8800"/>
                      </a:lnTo>
                      <a:lnTo>
                        <a:pt x="7066" y="8781"/>
                      </a:lnTo>
                      <a:lnTo>
                        <a:pt x="7105" y="8781"/>
                      </a:lnTo>
                      <a:lnTo>
                        <a:pt x="7200" y="8781"/>
                      </a:lnTo>
                      <a:lnTo>
                        <a:pt x="7218" y="8800"/>
                      </a:lnTo>
                      <a:lnTo>
                        <a:pt x="7218" y="8819"/>
                      </a:lnTo>
                      <a:lnTo>
                        <a:pt x="7218" y="8838"/>
                      </a:lnTo>
                      <a:close/>
                      <a:moveTo>
                        <a:pt x="7562" y="8724"/>
                      </a:moveTo>
                      <a:lnTo>
                        <a:pt x="7562" y="8742"/>
                      </a:lnTo>
                      <a:lnTo>
                        <a:pt x="7523" y="8762"/>
                      </a:lnTo>
                      <a:lnTo>
                        <a:pt x="7523" y="8781"/>
                      </a:lnTo>
                      <a:lnTo>
                        <a:pt x="7504" y="8819"/>
                      </a:lnTo>
                      <a:lnTo>
                        <a:pt x="7485" y="8819"/>
                      </a:lnTo>
                      <a:lnTo>
                        <a:pt x="7467" y="8838"/>
                      </a:lnTo>
                      <a:lnTo>
                        <a:pt x="7447" y="8857"/>
                      </a:lnTo>
                      <a:lnTo>
                        <a:pt x="7428" y="8857"/>
                      </a:lnTo>
                      <a:lnTo>
                        <a:pt x="7428" y="8838"/>
                      </a:lnTo>
                      <a:lnTo>
                        <a:pt x="7409" y="8838"/>
                      </a:lnTo>
                      <a:lnTo>
                        <a:pt x="7409" y="8857"/>
                      </a:lnTo>
                      <a:lnTo>
                        <a:pt x="7390" y="8857"/>
                      </a:lnTo>
                      <a:lnTo>
                        <a:pt x="7390" y="8838"/>
                      </a:lnTo>
                      <a:lnTo>
                        <a:pt x="7390" y="8819"/>
                      </a:lnTo>
                      <a:lnTo>
                        <a:pt x="7390" y="8800"/>
                      </a:lnTo>
                      <a:lnTo>
                        <a:pt x="7390" y="8781"/>
                      </a:lnTo>
                      <a:lnTo>
                        <a:pt x="7390" y="8762"/>
                      </a:lnTo>
                      <a:lnTo>
                        <a:pt x="7390" y="8742"/>
                      </a:lnTo>
                      <a:lnTo>
                        <a:pt x="7409" y="8724"/>
                      </a:lnTo>
                      <a:lnTo>
                        <a:pt x="7447" y="8705"/>
                      </a:lnTo>
                      <a:lnTo>
                        <a:pt x="7467" y="8686"/>
                      </a:lnTo>
                      <a:lnTo>
                        <a:pt x="7485" y="8686"/>
                      </a:lnTo>
                      <a:lnTo>
                        <a:pt x="7523" y="8705"/>
                      </a:lnTo>
                      <a:lnTo>
                        <a:pt x="7543" y="8705"/>
                      </a:lnTo>
                      <a:lnTo>
                        <a:pt x="7562" y="8705"/>
                      </a:lnTo>
                      <a:lnTo>
                        <a:pt x="7562" y="8724"/>
                      </a:lnTo>
                      <a:close/>
                      <a:moveTo>
                        <a:pt x="7200" y="8476"/>
                      </a:moveTo>
                      <a:lnTo>
                        <a:pt x="7218" y="8514"/>
                      </a:lnTo>
                      <a:lnTo>
                        <a:pt x="7238" y="8533"/>
                      </a:lnTo>
                      <a:lnTo>
                        <a:pt x="7257" y="8610"/>
                      </a:lnTo>
                      <a:lnTo>
                        <a:pt x="7218" y="8610"/>
                      </a:lnTo>
                      <a:lnTo>
                        <a:pt x="7142" y="8533"/>
                      </a:lnTo>
                      <a:lnTo>
                        <a:pt x="7105" y="8514"/>
                      </a:lnTo>
                      <a:lnTo>
                        <a:pt x="7066" y="8495"/>
                      </a:lnTo>
                      <a:lnTo>
                        <a:pt x="7047" y="8476"/>
                      </a:lnTo>
                      <a:lnTo>
                        <a:pt x="7028" y="8476"/>
                      </a:lnTo>
                      <a:lnTo>
                        <a:pt x="7028" y="8457"/>
                      </a:lnTo>
                      <a:lnTo>
                        <a:pt x="7047" y="8457"/>
                      </a:lnTo>
                      <a:lnTo>
                        <a:pt x="7047" y="8438"/>
                      </a:lnTo>
                      <a:lnTo>
                        <a:pt x="7066" y="8438"/>
                      </a:lnTo>
                      <a:lnTo>
                        <a:pt x="7105" y="8457"/>
                      </a:lnTo>
                      <a:lnTo>
                        <a:pt x="7181" y="8476"/>
                      </a:lnTo>
                      <a:lnTo>
                        <a:pt x="7200" y="8476"/>
                      </a:lnTo>
                      <a:close/>
                      <a:moveTo>
                        <a:pt x="6266" y="9352"/>
                      </a:moveTo>
                      <a:lnTo>
                        <a:pt x="6266" y="9371"/>
                      </a:lnTo>
                      <a:lnTo>
                        <a:pt x="6247" y="9390"/>
                      </a:lnTo>
                      <a:lnTo>
                        <a:pt x="6247" y="9409"/>
                      </a:lnTo>
                      <a:lnTo>
                        <a:pt x="6266" y="9409"/>
                      </a:lnTo>
                      <a:lnTo>
                        <a:pt x="6285" y="9409"/>
                      </a:lnTo>
                      <a:lnTo>
                        <a:pt x="6285" y="9428"/>
                      </a:lnTo>
                      <a:lnTo>
                        <a:pt x="6247" y="9448"/>
                      </a:lnTo>
                      <a:lnTo>
                        <a:pt x="6228" y="9485"/>
                      </a:lnTo>
                      <a:lnTo>
                        <a:pt x="6209" y="9485"/>
                      </a:lnTo>
                      <a:lnTo>
                        <a:pt x="6190" y="9467"/>
                      </a:lnTo>
                      <a:lnTo>
                        <a:pt x="6171" y="9448"/>
                      </a:lnTo>
                      <a:lnTo>
                        <a:pt x="6171" y="9428"/>
                      </a:lnTo>
                      <a:lnTo>
                        <a:pt x="6152" y="9409"/>
                      </a:lnTo>
                      <a:lnTo>
                        <a:pt x="6152" y="9390"/>
                      </a:lnTo>
                      <a:lnTo>
                        <a:pt x="6152" y="9371"/>
                      </a:lnTo>
                      <a:lnTo>
                        <a:pt x="6152" y="9352"/>
                      </a:lnTo>
                      <a:lnTo>
                        <a:pt x="6152" y="9314"/>
                      </a:lnTo>
                      <a:lnTo>
                        <a:pt x="6133" y="9295"/>
                      </a:lnTo>
                      <a:lnTo>
                        <a:pt x="6133" y="9314"/>
                      </a:lnTo>
                      <a:lnTo>
                        <a:pt x="6095" y="9333"/>
                      </a:lnTo>
                      <a:lnTo>
                        <a:pt x="6076" y="9333"/>
                      </a:lnTo>
                      <a:lnTo>
                        <a:pt x="6057" y="9333"/>
                      </a:lnTo>
                      <a:lnTo>
                        <a:pt x="6038" y="9333"/>
                      </a:lnTo>
                      <a:lnTo>
                        <a:pt x="6038" y="9295"/>
                      </a:lnTo>
                      <a:lnTo>
                        <a:pt x="6057" y="9257"/>
                      </a:lnTo>
                      <a:lnTo>
                        <a:pt x="6076" y="9238"/>
                      </a:lnTo>
                      <a:lnTo>
                        <a:pt x="6076" y="9200"/>
                      </a:lnTo>
                      <a:lnTo>
                        <a:pt x="6057" y="9200"/>
                      </a:lnTo>
                      <a:lnTo>
                        <a:pt x="5999" y="9181"/>
                      </a:lnTo>
                      <a:lnTo>
                        <a:pt x="5999" y="9162"/>
                      </a:lnTo>
                      <a:lnTo>
                        <a:pt x="5980" y="9123"/>
                      </a:lnTo>
                      <a:lnTo>
                        <a:pt x="5962" y="9143"/>
                      </a:lnTo>
                      <a:lnTo>
                        <a:pt x="5923" y="9181"/>
                      </a:lnTo>
                      <a:lnTo>
                        <a:pt x="5904" y="9181"/>
                      </a:lnTo>
                      <a:lnTo>
                        <a:pt x="5867" y="9162"/>
                      </a:lnTo>
                      <a:lnTo>
                        <a:pt x="5828" y="9123"/>
                      </a:lnTo>
                      <a:lnTo>
                        <a:pt x="5828" y="9105"/>
                      </a:lnTo>
                      <a:lnTo>
                        <a:pt x="5828" y="9067"/>
                      </a:lnTo>
                      <a:lnTo>
                        <a:pt x="5809" y="9067"/>
                      </a:lnTo>
                      <a:lnTo>
                        <a:pt x="5809" y="9047"/>
                      </a:lnTo>
                      <a:lnTo>
                        <a:pt x="5809" y="9067"/>
                      </a:lnTo>
                      <a:lnTo>
                        <a:pt x="5790" y="9067"/>
                      </a:lnTo>
                      <a:lnTo>
                        <a:pt x="5790" y="9047"/>
                      </a:lnTo>
                      <a:lnTo>
                        <a:pt x="5771" y="9047"/>
                      </a:lnTo>
                      <a:lnTo>
                        <a:pt x="5771" y="9028"/>
                      </a:lnTo>
                      <a:lnTo>
                        <a:pt x="5771" y="9067"/>
                      </a:lnTo>
                      <a:lnTo>
                        <a:pt x="5771" y="9086"/>
                      </a:lnTo>
                      <a:lnTo>
                        <a:pt x="5771" y="9105"/>
                      </a:lnTo>
                      <a:lnTo>
                        <a:pt x="5714" y="9105"/>
                      </a:lnTo>
                      <a:lnTo>
                        <a:pt x="5695" y="9123"/>
                      </a:lnTo>
                      <a:lnTo>
                        <a:pt x="5676" y="9123"/>
                      </a:lnTo>
                      <a:lnTo>
                        <a:pt x="5638" y="9067"/>
                      </a:lnTo>
                      <a:lnTo>
                        <a:pt x="5618" y="9047"/>
                      </a:lnTo>
                      <a:lnTo>
                        <a:pt x="5638" y="9105"/>
                      </a:lnTo>
                      <a:lnTo>
                        <a:pt x="5638" y="9123"/>
                      </a:lnTo>
                      <a:lnTo>
                        <a:pt x="5618" y="9105"/>
                      </a:lnTo>
                      <a:lnTo>
                        <a:pt x="5638" y="9143"/>
                      </a:lnTo>
                      <a:lnTo>
                        <a:pt x="5638" y="9162"/>
                      </a:lnTo>
                      <a:lnTo>
                        <a:pt x="5618" y="9162"/>
                      </a:lnTo>
                      <a:lnTo>
                        <a:pt x="5600" y="9181"/>
                      </a:lnTo>
                      <a:lnTo>
                        <a:pt x="5581" y="9181"/>
                      </a:lnTo>
                      <a:lnTo>
                        <a:pt x="5562" y="9181"/>
                      </a:lnTo>
                      <a:lnTo>
                        <a:pt x="5542" y="9162"/>
                      </a:lnTo>
                      <a:lnTo>
                        <a:pt x="5542" y="9143"/>
                      </a:lnTo>
                      <a:lnTo>
                        <a:pt x="5542" y="9123"/>
                      </a:lnTo>
                      <a:lnTo>
                        <a:pt x="5523" y="9123"/>
                      </a:lnTo>
                      <a:lnTo>
                        <a:pt x="5504" y="9105"/>
                      </a:lnTo>
                      <a:lnTo>
                        <a:pt x="5504" y="9086"/>
                      </a:lnTo>
                      <a:lnTo>
                        <a:pt x="5486" y="9067"/>
                      </a:lnTo>
                      <a:lnTo>
                        <a:pt x="5486" y="9047"/>
                      </a:lnTo>
                      <a:lnTo>
                        <a:pt x="5486" y="9028"/>
                      </a:lnTo>
                      <a:lnTo>
                        <a:pt x="5542" y="9009"/>
                      </a:lnTo>
                      <a:lnTo>
                        <a:pt x="5600" y="9009"/>
                      </a:lnTo>
                      <a:lnTo>
                        <a:pt x="5638" y="8991"/>
                      </a:lnTo>
                      <a:lnTo>
                        <a:pt x="5657" y="8991"/>
                      </a:lnTo>
                      <a:lnTo>
                        <a:pt x="5638" y="8991"/>
                      </a:lnTo>
                      <a:lnTo>
                        <a:pt x="5618" y="8971"/>
                      </a:lnTo>
                      <a:lnTo>
                        <a:pt x="5618" y="8952"/>
                      </a:lnTo>
                      <a:lnTo>
                        <a:pt x="5657" y="8933"/>
                      </a:lnTo>
                      <a:lnTo>
                        <a:pt x="5638" y="8933"/>
                      </a:lnTo>
                      <a:lnTo>
                        <a:pt x="5504" y="8991"/>
                      </a:lnTo>
                      <a:lnTo>
                        <a:pt x="5486" y="8991"/>
                      </a:lnTo>
                      <a:lnTo>
                        <a:pt x="5486" y="8971"/>
                      </a:lnTo>
                      <a:lnTo>
                        <a:pt x="5523" y="8933"/>
                      </a:lnTo>
                      <a:lnTo>
                        <a:pt x="5542" y="8914"/>
                      </a:lnTo>
                      <a:lnTo>
                        <a:pt x="5542" y="8895"/>
                      </a:lnTo>
                      <a:lnTo>
                        <a:pt x="5542" y="8876"/>
                      </a:lnTo>
                      <a:lnTo>
                        <a:pt x="5542" y="8857"/>
                      </a:lnTo>
                      <a:lnTo>
                        <a:pt x="5581" y="8819"/>
                      </a:lnTo>
                      <a:lnTo>
                        <a:pt x="5562" y="8819"/>
                      </a:lnTo>
                      <a:lnTo>
                        <a:pt x="5562" y="8800"/>
                      </a:lnTo>
                      <a:lnTo>
                        <a:pt x="5562" y="8781"/>
                      </a:lnTo>
                      <a:lnTo>
                        <a:pt x="5581" y="8781"/>
                      </a:lnTo>
                      <a:lnTo>
                        <a:pt x="5581" y="8762"/>
                      </a:lnTo>
                      <a:lnTo>
                        <a:pt x="5600" y="8762"/>
                      </a:lnTo>
                      <a:lnTo>
                        <a:pt x="5618" y="8724"/>
                      </a:lnTo>
                      <a:lnTo>
                        <a:pt x="5600" y="8724"/>
                      </a:lnTo>
                      <a:lnTo>
                        <a:pt x="5542" y="8762"/>
                      </a:lnTo>
                      <a:lnTo>
                        <a:pt x="5504" y="8781"/>
                      </a:lnTo>
                      <a:lnTo>
                        <a:pt x="5486" y="8781"/>
                      </a:lnTo>
                      <a:lnTo>
                        <a:pt x="5486" y="8819"/>
                      </a:lnTo>
                      <a:lnTo>
                        <a:pt x="5466" y="8838"/>
                      </a:lnTo>
                      <a:lnTo>
                        <a:pt x="5428" y="8819"/>
                      </a:lnTo>
                      <a:lnTo>
                        <a:pt x="5409" y="8819"/>
                      </a:lnTo>
                      <a:lnTo>
                        <a:pt x="5390" y="8762"/>
                      </a:lnTo>
                      <a:lnTo>
                        <a:pt x="5371" y="8762"/>
                      </a:lnTo>
                      <a:lnTo>
                        <a:pt x="5352" y="8742"/>
                      </a:lnTo>
                      <a:lnTo>
                        <a:pt x="5352" y="8724"/>
                      </a:lnTo>
                      <a:lnTo>
                        <a:pt x="5352" y="8705"/>
                      </a:lnTo>
                      <a:lnTo>
                        <a:pt x="5352" y="8686"/>
                      </a:lnTo>
                      <a:lnTo>
                        <a:pt x="5352" y="8666"/>
                      </a:lnTo>
                      <a:lnTo>
                        <a:pt x="5333" y="8686"/>
                      </a:lnTo>
                      <a:lnTo>
                        <a:pt x="5333" y="8724"/>
                      </a:lnTo>
                      <a:lnTo>
                        <a:pt x="5352" y="8762"/>
                      </a:lnTo>
                      <a:lnTo>
                        <a:pt x="5371" y="8800"/>
                      </a:lnTo>
                      <a:lnTo>
                        <a:pt x="5352" y="8800"/>
                      </a:lnTo>
                      <a:lnTo>
                        <a:pt x="5314" y="8800"/>
                      </a:lnTo>
                      <a:lnTo>
                        <a:pt x="5295" y="8781"/>
                      </a:lnTo>
                      <a:lnTo>
                        <a:pt x="5276" y="8762"/>
                      </a:lnTo>
                      <a:lnTo>
                        <a:pt x="5276" y="8742"/>
                      </a:lnTo>
                      <a:lnTo>
                        <a:pt x="5276" y="8724"/>
                      </a:lnTo>
                      <a:lnTo>
                        <a:pt x="5257" y="8705"/>
                      </a:lnTo>
                      <a:lnTo>
                        <a:pt x="5257" y="8686"/>
                      </a:lnTo>
                      <a:lnTo>
                        <a:pt x="5257" y="8666"/>
                      </a:lnTo>
                      <a:lnTo>
                        <a:pt x="5257" y="8647"/>
                      </a:lnTo>
                      <a:lnTo>
                        <a:pt x="5257" y="8628"/>
                      </a:lnTo>
                      <a:lnTo>
                        <a:pt x="5237" y="8647"/>
                      </a:lnTo>
                      <a:lnTo>
                        <a:pt x="5200" y="8647"/>
                      </a:lnTo>
                      <a:lnTo>
                        <a:pt x="5161" y="8666"/>
                      </a:lnTo>
                      <a:lnTo>
                        <a:pt x="5123" y="8666"/>
                      </a:lnTo>
                      <a:lnTo>
                        <a:pt x="5105" y="8686"/>
                      </a:lnTo>
                      <a:lnTo>
                        <a:pt x="5142" y="8666"/>
                      </a:lnTo>
                      <a:lnTo>
                        <a:pt x="5161" y="8666"/>
                      </a:lnTo>
                      <a:lnTo>
                        <a:pt x="5161" y="8686"/>
                      </a:lnTo>
                      <a:lnTo>
                        <a:pt x="5200" y="8686"/>
                      </a:lnTo>
                      <a:lnTo>
                        <a:pt x="5219" y="8686"/>
                      </a:lnTo>
                      <a:lnTo>
                        <a:pt x="5219" y="8705"/>
                      </a:lnTo>
                      <a:lnTo>
                        <a:pt x="5200" y="8705"/>
                      </a:lnTo>
                      <a:lnTo>
                        <a:pt x="5219" y="8724"/>
                      </a:lnTo>
                      <a:lnTo>
                        <a:pt x="5237" y="8762"/>
                      </a:lnTo>
                      <a:lnTo>
                        <a:pt x="5237" y="8781"/>
                      </a:lnTo>
                      <a:lnTo>
                        <a:pt x="5219" y="8762"/>
                      </a:lnTo>
                      <a:lnTo>
                        <a:pt x="5200" y="8781"/>
                      </a:lnTo>
                      <a:lnTo>
                        <a:pt x="5142" y="8800"/>
                      </a:lnTo>
                      <a:lnTo>
                        <a:pt x="5123" y="8800"/>
                      </a:lnTo>
                      <a:lnTo>
                        <a:pt x="5105" y="8800"/>
                      </a:lnTo>
                      <a:lnTo>
                        <a:pt x="5105" y="8781"/>
                      </a:lnTo>
                      <a:lnTo>
                        <a:pt x="5085" y="8781"/>
                      </a:lnTo>
                      <a:lnTo>
                        <a:pt x="5066" y="8781"/>
                      </a:lnTo>
                      <a:lnTo>
                        <a:pt x="5066" y="8800"/>
                      </a:lnTo>
                      <a:lnTo>
                        <a:pt x="5085" y="8819"/>
                      </a:lnTo>
                      <a:lnTo>
                        <a:pt x="5085" y="8838"/>
                      </a:lnTo>
                      <a:lnTo>
                        <a:pt x="5085" y="8857"/>
                      </a:lnTo>
                      <a:lnTo>
                        <a:pt x="5085" y="8876"/>
                      </a:lnTo>
                      <a:lnTo>
                        <a:pt x="5085" y="8895"/>
                      </a:lnTo>
                      <a:lnTo>
                        <a:pt x="5085" y="8876"/>
                      </a:lnTo>
                      <a:lnTo>
                        <a:pt x="5105" y="8857"/>
                      </a:lnTo>
                      <a:lnTo>
                        <a:pt x="5123" y="8857"/>
                      </a:lnTo>
                      <a:lnTo>
                        <a:pt x="5142" y="8857"/>
                      </a:lnTo>
                      <a:lnTo>
                        <a:pt x="5142" y="8876"/>
                      </a:lnTo>
                      <a:lnTo>
                        <a:pt x="5161" y="8895"/>
                      </a:lnTo>
                      <a:lnTo>
                        <a:pt x="5181" y="8914"/>
                      </a:lnTo>
                      <a:lnTo>
                        <a:pt x="5200" y="8914"/>
                      </a:lnTo>
                      <a:lnTo>
                        <a:pt x="5200" y="8895"/>
                      </a:lnTo>
                      <a:lnTo>
                        <a:pt x="5219" y="8895"/>
                      </a:lnTo>
                      <a:lnTo>
                        <a:pt x="5219" y="8914"/>
                      </a:lnTo>
                      <a:lnTo>
                        <a:pt x="5200" y="8933"/>
                      </a:lnTo>
                      <a:lnTo>
                        <a:pt x="5200" y="8952"/>
                      </a:lnTo>
                      <a:lnTo>
                        <a:pt x="5200" y="8971"/>
                      </a:lnTo>
                      <a:lnTo>
                        <a:pt x="5219" y="8971"/>
                      </a:lnTo>
                      <a:lnTo>
                        <a:pt x="5237" y="8971"/>
                      </a:lnTo>
                      <a:lnTo>
                        <a:pt x="5257" y="8971"/>
                      </a:lnTo>
                      <a:lnTo>
                        <a:pt x="5257" y="9009"/>
                      </a:lnTo>
                      <a:lnTo>
                        <a:pt x="5219" y="9028"/>
                      </a:lnTo>
                      <a:lnTo>
                        <a:pt x="5219" y="9047"/>
                      </a:lnTo>
                      <a:lnTo>
                        <a:pt x="5200" y="9067"/>
                      </a:lnTo>
                      <a:lnTo>
                        <a:pt x="5219" y="9067"/>
                      </a:lnTo>
                      <a:lnTo>
                        <a:pt x="5237" y="9067"/>
                      </a:lnTo>
                      <a:lnTo>
                        <a:pt x="5257" y="9067"/>
                      </a:lnTo>
                      <a:lnTo>
                        <a:pt x="5257" y="9086"/>
                      </a:lnTo>
                      <a:lnTo>
                        <a:pt x="5276" y="9086"/>
                      </a:lnTo>
                      <a:lnTo>
                        <a:pt x="5295" y="9086"/>
                      </a:lnTo>
                      <a:lnTo>
                        <a:pt x="5295" y="9067"/>
                      </a:lnTo>
                      <a:lnTo>
                        <a:pt x="5314" y="9086"/>
                      </a:lnTo>
                      <a:lnTo>
                        <a:pt x="5352" y="9086"/>
                      </a:lnTo>
                      <a:lnTo>
                        <a:pt x="5314" y="9105"/>
                      </a:lnTo>
                      <a:lnTo>
                        <a:pt x="5314" y="9123"/>
                      </a:lnTo>
                      <a:lnTo>
                        <a:pt x="5314" y="9143"/>
                      </a:lnTo>
                      <a:lnTo>
                        <a:pt x="5333" y="9143"/>
                      </a:lnTo>
                      <a:lnTo>
                        <a:pt x="5333" y="9162"/>
                      </a:lnTo>
                      <a:lnTo>
                        <a:pt x="5314" y="9181"/>
                      </a:lnTo>
                      <a:lnTo>
                        <a:pt x="5295" y="9181"/>
                      </a:lnTo>
                      <a:lnTo>
                        <a:pt x="5276" y="9123"/>
                      </a:lnTo>
                      <a:lnTo>
                        <a:pt x="5257" y="9123"/>
                      </a:lnTo>
                      <a:lnTo>
                        <a:pt x="5219" y="9162"/>
                      </a:lnTo>
                      <a:lnTo>
                        <a:pt x="5200" y="9143"/>
                      </a:lnTo>
                      <a:lnTo>
                        <a:pt x="5181" y="9143"/>
                      </a:lnTo>
                      <a:lnTo>
                        <a:pt x="5181" y="9123"/>
                      </a:lnTo>
                      <a:lnTo>
                        <a:pt x="5161" y="9123"/>
                      </a:lnTo>
                      <a:lnTo>
                        <a:pt x="5161" y="9105"/>
                      </a:lnTo>
                      <a:lnTo>
                        <a:pt x="5161" y="9047"/>
                      </a:lnTo>
                      <a:lnTo>
                        <a:pt x="5161" y="9028"/>
                      </a:lnTo>
                      <a:lnTo>
                        <a:pt x="5161" y="9009"/>
                      </a:lnTo>
                      <a:lnTo>
                        <a:pt x="5142" y="9009"/>
                      </a:lnTo>
                      <a:lnTo>
                        <a:pt x="5142" y="9028"/>
                      </a:lnTo>
                      <a:lnTo>
                        <a:pt x="5142" y="9067"/>
                      </a:lnTo>
                      <a:lnTo>
                        <a:pt x="5142" y="9086"/>
                      </a:lnTo>
                      <a:lnTo>
                        <a:pt x="5123" y="9123"/>
                      </a:lnTo>
                      <a:lnTo>
                        <a:pt x="5123" y="9143"/>
                      </a:lnTo>
                      <a:lnTo>
                        <a:pt x="5105" y="9162"/>
                      </a:lnTo>
                      <a:lnTo>
                        <a:pt x="5085" y="9123"/>
                      </a:lnTo>
                      <a:lnTo>
                        <a:pt x="5105" y="9067"/>
                      </a:lnTo>
                      <a:lnTo>
                        <a:pt x="5085" y="9028"/>
                      </a:lnTo>
                      <a:lnTo>
                        <a:pt x="5047" y="9028"/>
                      </a:lnTo>
                      <a:lnTo>
                        <a:pt x="5028" y="9009"/>
                      </a:lnTo>
                      <a:lnTo>
                        <a:pt x="5047" y="8991"/>
                      </a:lnTo>
                      <a:lnTo>
                        <a:pt x="5123" y="8971"/>
                      </a:lnTo>
                      <a:lnTo>
                        <a:pt x="5123" y="8952"/>
                      </a:lnTo>
                      <a:lnTo>
                        <a:pt x="5047" y="8971"/>
                      </a:lnTo>
                      <a:lnTo>
                        <a:pt x="5047" y="8952"/>
                      </a:lnTo>
                      <a:lnTo>
                        <a:pt x="5066" y="8952"/>
                      </a:lnTo>
                      <a:lnTo>
                        <a:pt x="5066" y="8933"/>
                      </a:lnTo>
                      <a:lnTo>
                        <a:pt x="5047" y="8933"/>
                      </a:lnTo>
                      <a:lnTo>
                        <a:pt x="5028" y="8952"/>
                      </a:lnTo>
                      <a:lnTo>
                        <a:pt x="5028" y="8971"/>
                      </a:lnTo>
                      <a:lnTo>
                        <a:pt x="5009" y="8971"/>
                      </a:lnTo>
                      <a:lnTo>
                        <a:pt x="4952" y="8971"/>
                      </a:lnTo>
                      <a:lnTo>
                        <a:pt x="4933" y="8971"/>
                      </a:lnTo>
                      <a:lnTo>
                        <a:pt x="4952" y="8952"/>
                      </a:lnTo>
                      <a:lnTo>
                        <a:pt x="4952" y="8933"/>
                      </a:lnTo>
                      <a:lnTo>
                        <a:pt x="4952" y="8914"/>
                      </a:lnTo>
                      <a:lnTo>
                        <a:pt x="4933" y="8914"/>
                      </a:lnTo>
                      <a:lnTo>
                        <a:pt x="4914" y="8914"/>
                      </a:lnTo>
                      <a:lnTo>
                        <a:pt x="4895" y="8914"/>
                      </a:lnTo>
                      <a:lnTo>
                        <a:pt x="4876" y="8895"/>
                      </a:lnTo>
                      <a:lnTo>
                        <a:pt x="4856" y="8895"/>
                      </a:lnTo>
                      <a:lnTo>
                        <a:pt x="4819" y="8895"/>
                      </a:lnTo>
                      <a:lnTo>
                        <a:pt x="4819" y="8876"/>
                      </a:lnTo>
                      <a:lnTo>
                        <a:pt x="4838" y="8876"/>
                      </a:lnTo>
                      <a:lnTo>
                        <a:pt x="4856" y="8876"/>
                      </a:lnTo>
                      <a:lnTo>
                        <a:pt x="4914" y="8838"/>
                      </a:lnTo>
                      <a:lnTo>
                        <a:pt x="4990" y="8838"/>
                      </a:lnTo>
                      <a:lnTo>
                        <a:pt x="4971" y="8819"/>
                      </a:lnTo>
                      <a:lnTo>
                        <a:pt x="4952" y="8819"/>
                      </a:lnTo>
                      <a:lnTo>
                        <a:pt x="4914" y="8819"/>
                      </a:lnTo>
                      <a:lnTo>
                        <a:pt x="4895" y="8819"/>
                      </a:lnTo>
                      <a:lnTo>
                        <a:pt x="4914" y="8819"/>
                      </a:lnTo>
                      <a:lnTo>
                        <a:pt x="4914" y="8781"/>
                      </a:lnTo>
                      <a:lnTo>
                        <a:pt x="4933" y="8781"/>
                      </a:lnTo>
                      <a:lnTo>
                        <a:pt x="5009" y="8742"/>
                      </a:lnTo>
                      <a:lnTo>
                        <a:pt x="5028" y="8742"/>
                      </a:lnTo>
                      <a:lnTo>
                        <a:pt x="5047" y="8705"/>
                      </a:lnTo>
                      <a:lnTo>
                        <a:pt x="5009" y="8705"/>
                      </a:lnTo>
                      <a:lnTo>
                        <a:pt x="4990" y="8705"/>
                      </a:lnTo>
                      <a:lnTo>
                        <a:pt x="4952" y="8742"/>
                      </a:lnTo>
                      <a:lnTo>
                        <a:pt x="4933" y="8742"/>
                      </a:lnTo>
                      <a:lnTo>
                        <a:pt x="4914" y="8742"/>
                      </a:lnTo>
                      <a:lnTo>
                        <a:pt x="4914" y="8762"/>
                      </a:lnTo>
                      <a:lnTo>
                        <a:pt x="4895" y="8762"/>
                      </a:lnTo>
                      <a:lnTo>
                        <a:pt x="4895" y="8781"/>
                      </a:lnTo>
                      <a:lnTo>
                        <a:pt x="4876" y="8800"/>
                      </a:lnTo>
                      <a:lnTo>
                        <a:pt x="4761" y="8819"/>
                      </a:lnTo>
                      <a:lnTo>
                        <a:pt x="4743" y="8819"/>
                      </a:lnTo>
                      <a:lnTo>
                        <a:pt x="4743" y="8781"/>
                      </a:lnTo>
                      <a:lnTo>
                        <a:pt x="4704" y="8781"/>
                      </a:lnTo>
                      <a:lnTo>
                        <a:pt x="4704" y="8762"/>
                      </a:lnTo>
                      <a:lnTo>
                        <a:pt x="4743" y="8762"/>
                      </a:lnTo>
                      <a:lnTo>
                        <a:pt x="4761" y="8762"/>
                      </a:lnTo>
                      <a:lnTo>
                        <a:pt x="4761" y="8742"/>
                      </a:lnTo>
                      <a:lnTo>
                        <a:pt x="4724" y="8742"/>
                      </a:lnTo>
                      <a:lnTo>
                        <a:pt x="4704" y="8724"/>
                      </a:lnTo>
                      <a:lnTo>
                        <a:pt x="4724" y="8724"/>
                      </a:lnTo>
                      <a:lnTo>
                        <a:pt x="4761" y="8686"/>
                      </a:lnTo>
                      <a:lnTo>
                        <a:pt x="4743" y="8686"/>
                      </a:lnTo>
                      <a:lnTo>
                        <a:pt x="4666" y="8686"/>
                      </a:lnTo>
                      <a:lnTo>
                        <a:pt x="4647" y="8686"/>
                      </a:lnTo>
                      <a:lnTo>
                        <a:pt x="4628" y="8686"/>
                      </a:lnTo>
                      <a:lnTo>
                        <a:pt x="4609" y="8666"/>
                      </a:lnTo>
                      <a:lnTo>
                        <a:pt x="4609" y="8647"/>
                      </a:lnTo>
                      <a:lnTo>
                        <a:pt x="4647" y="8610"/>
                      </a:lnTo>
                      <a:lnTo>
                        <a:pt x="4647" y="8628"/>
                      </a:lnTo>
                      <a:lnTo>
                        <a:pt x="4666" y="8628"/>
                      </a:lnTo>
                      <a:lnTo>
                        <a:pt x="4685" y="8571"/>
                      </a:lnTo>
                      <a:lnTo>
                        <a:pt x="4724" y="8533"/>
                      </a:lnTo>
                      <a:lnTo>
                        <a:pt x="4780" y="8552"/>
                      </a:lnTo>
                      <a:lnTo>
                        <a:pt x="4819" y="8533"/>
                      </a:lnTo>
                      <a:lnTo>
                        <a:pt x="4914" y="8514"/>
                      </a:lnTo>
                      <a:lnTo>
                        <a:pt x="4952" y="8514"/>
                      </a:lnTo>
                      <a:lnTo>
                        <a:pt x="4971" y="8514"/>
                      </a:lnTo>
                      <a:lnTo>
                        <a:pt x="4990" y="8552"/>
                      </a:lnTo>
                      <a:lnTo>
                        <a:pt x="4990" y="8590"/>
                      </a:lnTo>
                      <a:lnTo>
                        <a:pt x="4990" y="8628"/>
                      </a:lnTo>
                      <a:lnTo>
                        <a:pt x="4971" y="8666"/>
                      </a:lnTo>
                      <a:lnTo>
                        <a:pt x="5009" y="8666"/>
                      </a:lnTo>
                      <a:lnTo>
                        <a:pt x="5009" y="8628"/>
                      </a:lnTo>
                      <a:lnTo>
                        <a:pt x="5009" y="8571"/>
                      </a:lnTo>
                      <a:lnTo>
                        <a:pt x="5009" y="8533"/>
                      </a:lnTo>
                      <a:lnTo>
                        <a:pt x="5009" y="8495"/>
                      </a:lnTo>
                      <a:lnTo>
                        <a:pt x="5028" y="8495"/>
                      </a:lnTo>
                      <a:lnTo>
                        <a:pt x="5066" y="8495"/>
                      </a:lnTo>
                      <a:lnTo>
                        <a:pt x="5085" y="8476"/>
                      </a:lnTo>
                      <a:lnTo>
                        <a:pt x="5105" y="8476"/>
                      </a:lnTo>
                      <a:lnTo>
                        <a:pt x="5105" y="8495"/>
                      </a:lnTo>
                      <a:lnTo>
                        <a:pt x="5105" y="8514"/>
                      </a:lnTo>
                      <a:lnTo>
                        <a:pt x="5085" y="8514"/>
                      </a:lnTo>
                      <a:lnTo>
                        <a:pt x="5105" y="8533"/>
                      </a:lnTo>
                      <a:lnTo>
                        <a:pt x="5105" y="8514"/>
                      </a:lnTo>
                      <a:lnTo>
                        <a:pt x="5123" y="8514"/>
                      </a:lnTo>
                      <a:lnTo>
                        <a:pt x="5142" y="8495"/>
                      </a:lnTo>
                      <a:lnTo>
                        <a:pt x="5142" y="8514"/>
                      </a:lnTo>
                      <a:lnTo>
                        <a:pt x="5181" y="8514"/>
                      </a:lnTo>
                      <a:lnTo>
                        <a:pt x="5181" y="8533"/>
                      </a:lnTo>
                      <a:lnTo>
                        <a:pt x="5181" y="8514"/>
                      </a:lnTo>
                      <a:lnTo>
                        <a:pt x="5142" y="8476"/>
                      </a:lnTo>
                      <a:lnTo>
                        <a:pt x="5200" y="8438"/>
                      </a:lnTo>
                      <a:lnTo>
                        <a:pt x="5219" y="8438"/>
                      </a:lnTo>
                      <a:lnTo>
                        <a:pt x="5237" y="8438"/>
                      </a:lnTo>
                      <a:lnTo>
                        <a:pt x="5276" y="8476"/>
                      </a:lnTo>
                      <a:lnTo>
                        <a:pt x="5295" y="8476"/>
                      </a:lnTo>
                      <a:lnTo>
                        <a:pt x="5295" y="8457"/>
                      </a:lnTo>
                      <a:lnTo>
                        <a:pt x="5295" y="8438"/>
                      </a:lnTo>
                      <a:lnTo>
                        <a:pt x="5276" y="8438"/>
                      </a:lnTo>
                      <a:lnTo>
                        <a:pt x="5295" y="8438"/>
                      </a:lnTo>
                      <a:lnTo>
                        <a:pt x="5352" y="8438"/>
                      </a:lnTo>
                      <a:lnTo>
                        <a:pt x="5371" y="8438"/>
                      </a:lnTo>
                      <a:lnTo>
                        <a:pt x="5409" y="8457"/>
                      </a:lnTo>
                      <a:lnTo>
                        <a:pt x="5428" y="8457"/>
                      </a:lnTo>
                      <a:lnTo>
                        <a:pt x="5428" y="8438"/>
                      </a:lnTo>
                      <a:lnTo>
                        <a:pt x="5447" y="8419"/>
                      </a:lnTo>
                      <a:lnTo>
                        <a:pt x="5600" y="8419"/>
                      </a:lnTo>
                      <a:lnTo>
                        <a:pt x="5676" y="8381"/>
                      </a:lnTo>
                      <a:lnTo>
                        <a:pt x="5714" y="8361"/>
                      </a:lnTo>
                      <a:lnTo>
                        <a:pt x="5809" y="8361"/>
                      </a:lnTo>
                      <a:lnTo>
                        <a:pt x="5828" y="8343"/>
                      </a:lnTo>
                      <a:lnTo>
                        <a:pt x="5847" y="8343"/>
                      </a:lnTo>
                      <a:lnTo>
                        <a:pt x="5904" y="8361"/>
                      </a:lnTo>
                      <a:lnTo>
                        <a:pt x="5923" y="8381"/>
                      </a:lnTo>
                      <a:lnTo>
                        <a:pt x="5943" y="8381"/>
                      </a:lnTo>
                      <a:lnTo>
                        <a:pt x="5962" y="8419"/>
                      </a:lnTo>
                      <a:lnTo>
                        <a:pt x="5999" y="8457"/>
                      </a:lnTo>
                      <a:lnTo>
                        <a:pt x="5999" y="8495"/>
                      </a:lnTo>
                      <a:lnTo>
                        <a:pt x="5999" y="8514"/>
                      </a:lnTo>
                      <a:lnTo>
                        <a:pt x="5999" y="8533"/>
                      </a:lnTo>
                      <a:lnTo>
                        <a:pt x="5980" y="8552"/>
                      </a:lnTo>
                      <a:lnTo>
                        <a:pt x="5962" y="8552"/>
                      </a:lnTo>
                      <a:lnTo>
                        <a:pt x="5943" y="8552"/>
                      </a:lnTo>
                      <a:lnTo>
                        <a:pt x="5943" y="8533"/>
                      </a:lnTo>
                      <a:lnTo>
                        <a:pt x="5923" y="8514"/>
                      </a:lnTo>
                      <a:lnTo>
                        <a:pt x="5904" y="8514"/>
                      </a:lnTo>
                      <a:lnTo>
                        <a:pt x="5904" y="8533"/>
                      </a:lnTo>
                      <a:lnTo>
                        <a:pt x="5923" y="8571"/>
                      </a:lnTo>
                      <a:lnTo>
                        <a:pt x="5885" y="8590"/>
                      </a:lnTo>
                      <a:lnTo>
                        <a:pt x="5847" y="8610"/>
                      </a:lnTo>
                      <a:lnTo>
                        <a:pt x="5828" y="8590"/>
                      </a:lnTo>
                      <a:lnTo>
                        <a:pt x="5809" y="8552"/>
                      </a:lnTo>
                      <a:lnTo>
                        <a:pt x="5771" y="8552"/>
                      </a:lnTo>
                      <a:lnTo>
                        <a:pt x="5771" y="8571"/>
                      </a:lnTo>
                      <a:lnTo>
                        <a:pt x="5790" y="8590"/>
                      </a:lnTo>
                      <a:lnTo>
                        <a:pt x="5809" y="8610"/>
                      </a:lnTo>
                      <a:lnTo>
                        <a:pt x="5809" y="8628"/>
                      </a:lnTo>
                      <a:lnTo>
                        <a:pt x="5809" y="8647"/>
                      </a:lnTo>
                      <a:lnTo>
                        <a:pt x="5790" y="8647"/>
                      </a:lnTo>
                      <a:lnTo>
                        <a:pt x="5771" y="8666"/>
                      </a:lnTo>
                      <a:lnTo>
                        <a:pt x="5752" y="8666"/>
                      </a:lnTo>
                      <a:lnTo>
                        <a:pt x="5714" y="8647"/>
                      </a:lnTo>
                      <a:lnTo>
                        <a:pt x="5657" y="8647"/>
                      </a:lnTo>
                      <a:lnTo>
                        <a:pt x="5618" y="8628"/>
                      </a:lnTo>
                      <a:lnTo>
                        <a:pt x="5600" y="8610"/>
                      </a:lnTo>
                      <a:lnTo>
                        <a:pt x="5542" y="8571"/>
                      </a:lnTo>
                      <a:lnTo>
                        <a:pt x="5486" y="8533"/>
                      </a:lnTo>
                      <a:lnTo>
                        <a:pt x="5466" y="8533"/>
                      </a:lnTo>
                      <a:lnTo>
                        <a:pt x="5447" y="8514"/>
                      </a:lnTo>
                      <a:lnTo>
                        <a:pt x="5428" y="8476"/>
                      </a:lnTo>
                      <a:lnTo>
                        <a:pt x="5409" y="8476"/>
                      </a:lnTo>
                      <a:lnTo>
                        <a:pt x="5409" y="8514"/>
                      </a:lnTo>
                      <a:lnTo>
                        <a:pt x="5409" y="8533"/>
                      </a:lnTo>
                      <a:lnTo>
                        <a:pt x="5428" y="8533"/>
                      </a:lnTo>
                      <a:lnTo>
                        <a:pt x="5447" y="8533"/>
                      </a:lnTo>
                      <a:lnTo>
                        <a:pt x="5447" y="8552"/>
                      </a:lnTo>
                      <a:lnTo>
                        <a:pt x="5466" y="8552"/>
                      </a:lnTo>
                      <a:lnTo>
                        <a:pt x="5466" y="8571"/>
                      </a:lnTo>
                      <a:lnTo>
                        <a:pt x="5486" y="8590"/>
                      </a:lnTo>
                      <a:lnTo>
                        <a:pt x="5504" y="8610"/>
                      </a:lnTo>
                      <a:lnTo>
                        <a:pt x="5638" y="8686"/>
                      </a:lnTo>
                      <a:lnTo>
                        <a:pt x="5657" y="8686"/>
                      </a:lnTo>
                      <a:lnTo>
                        <a:pt x="5714" y="8686"/>
                      </a:lnTo>
                      <a:lnTo>
                        <a:pt x="5771" y="8705"/>
                      </a:lnTo>
                      <a:lnTo>
                        <a:pt x="5790" y="8724"/>
                      </a:lnTo>
                      <a:lnTo>
                        <a:pt x="5809" y="8724"/>
                      </a:lnTo>
                      <a:lnTo>
                        <a:pt x="5943" y="8705"/>
                      </a:lnTo>
                      <a:lnTo>
                        <a:pt x="5962" y="8705"/>
                      </a:lnTo>
                      <a:lnTo>
                        <a:pt x="5980" y="8762"/>
                      </a:lnTo>
                      <a:lnTo>
                        <a:pt x="6038" y="8762"/>
                      </a:lnTo>
                      <a:lnTo>
                        <a:pt x="6057" y="8781"/>
                      </a:lnTo>
                      <a:lnTo>
                        <a:pt x="6038" y="8781"/>
                      </a:lnTo>
                      <a:lnTo>
                        <a:pt x="5999" y="8781"/>
                      </a:lnTo>
                      <a:lnTo>
                        <a:pt x="6076" y="8819"/>
                      </a:lnTo>
                      <a:lnTo>
                        <a:pt x="6095" y="8819"/>
                      </a:lnTo>
                      <a:lnTo>
                        <a:pt x="6114" y="8838"/>
                      </a:lnTo>
                      <a:lnTo>
                        <a:pt x="6095" y="8857"/>
                      </a:lnTo>
                      <a:lnTo>
                        <a:pt x="6095" y="8876"/>
                      </a:lnTo>
                      <a:lnTo>
                        <a:pt x="6076" y="8876"/>
                      </a:lnTo>
                      <a:lnTo>
                        <a:pt x="6057" y="8857"/>
                      </a:lnTo>
                      <a:lnTo>
                        <a:pt x="6038" y="8857"/>
                      </a:lnTo>
                      <a:lnTo>
                        <a:pt x="6019" y="8857"/>
                      </a:lnTo>
                      <a:lnTo>
                        <a:pt x="5923" y="8876"/>
                      </a:lnTo>
                      <a:lnTo>
                        <a:pt x="5904" y="8876"/>
                      </a:lnTo>
                      <a:lnTo>
                        <a:pt x="5885" y="8857"/>
                      </a:lnTo>
                      <a:lnTo>
                        <a:pt x="5885" y="8876"/>
                      </a:lnTo>
                      <a:lnTo>
                        <a:pt x="5867" y="8895"/>
                      </a:lnTo>
                      <a:lnTo>
                        <a:pt x="5790" y="8895"/>
                      </a:lnTo>
                      <a:lnTo>
                        <a:pt x="5771" y="8895"/>
                      </a:lnTo>
                      <a:lnTo>
                        <a:pt x="5752" y="8876"/>
                      </a:lnTo>
                      <a:lnTo>
                        <a:pt x="5733" y="8819"/>
                      </a:lnTo>
                      <a:lnTo>
                        <a:pt x="5695" y="8819"/>
                      </a:lnTo>
                      <a:lnTo>
                        <a:pt x="5676" y="8819"/>
                      </a:lnTo>
                      <a:lnTo>
                        <a:pt x="5657" y="8838"/>
                      </a:lnTo>
                      <a:lnTo>
                        <a:pt x="5695" y="8838"/>
                      </a:lnTo>
                      <a:lnTo>
                        <a:pt x="5714" y="8838"/>
                      </a:lnTo>
                      <a:lnTo>
                        <a:pt x="5733" y="8857"/>
                      </a:lnTo>
                      <a:lnTo>
                        <a:pt x="5714" y="8857"/>
                      </a:lnTo>
                      <a:lnTo>
                        <a:pt x="5714" y="8876"/>
                      </a:lnTo>
                      <a:lnTo>
                        <a:pt x="5733" y="8876"/>
                      </a:lnTo>
                      <a:lnTo>
                        <a:pt x="5752" y="8895"/>
                      </a:lnTo>
                      <a:lnTo>
                        <a:pt x="5733" y="8914"/>
                      </a:lnTo>
                      <a:lnTo>
                        <a:pt x="5752" y="8914"/>
                      </a:lnTo>
                      <a:lnTo>
                        <a:pt x="5771" y="8914"/>
                      </a:lnTo>
                      <a:lnTo>
                        <a:pt x="5809" y="8914"/>
                      </a:lnTo>
                      <a:lnTo>
                        <a:pt x="5809" y="8933"/>
                      </a:lnTo>
                      <a:lnTo>
                        <a:pt x="5790" y="8933"/>
                      </a:lnTo>
                      <a:lnTo>
                        <a:pt x="5790" y="8952"/>
                      </a:lnTo>
                      <a:lnTo>
                        <a:pt x="5771" y="8971"/>
                      </a:lnTo>
                      <a:lnTo>
                        <a:pt x="5790" y="8971"/>
                      </a:lnTo>
                      <a:lnTo>
                        <a:pt x="5847" y="8933"/>
                      </a:lnTo>
                      <a:lnTo>
                        <a:pt x="5867" y="8914"/>
                      </a:lnTo>
                      <a:lnTo>
                        <a:pt x="5904" y="8914"/>
                      </a:lnTo>
                      <a:lnTo>
                        <a:pt x="5923" y="8914"/>
                      </a:lnTo>
                      <a:lnTo>
                        <a:pt x="5943" y="8933"/>
                      </a:lnTo>
                      <a:lnTo>
                        <a:pt x="5962" y="8952"/>
                      </a:lnTo>
                      <a:lnTo>
                        <a:pt x="5980" y="8933"/>
                      </a:lnTo>
                      <a:lnTo>
                        <a:pt x="5999" y="8952"/>
                      </a:lnTo>
                      <a:lnTo>
                        <a:pt x="5999" y="8971"/>
                      </a:lnTo>
                      <a:lnTo>
                        <a:pt x="5999" y="8991"/>
                      </a:lnTo>
                      <a:lnTo>
                        <a:pt x="5999" y="9009"/>
                      </a:lnTo>
                      <a:lnTo>
                        <a:pt x="5999" y="9028"/>
                      </a:lnTo>
                      <a:lnTo>
                        <a:pt x="6019" y="9028"/>
                      </a:lnTo>
                      <a:lnTo>
                        <a:pt x="6019" y="9009"/>
                      </a:lnTo>
                      <a:lnTo>
                        <a:pt x="6038" y="8991"/>
                      </a:lnTo>
                      <a:lnTo>
                        <a:pt x="6057" y="8991"/>
                      </a:lnTo>
                      <a:lnTo>
                        <a:pt x="6057" y="9009"/>
                      </a:lnTo>
                      <a:lnTo>
                        <a:pt x="6076" y="9028"/>
                      </a:lnTo>
                      <a:lnTo>
                        <a:pt x="6095" y="9009"/>
                      </a:lnTo>
                      <a:lnTo>
                        <a:pt x="6133" y="9028"/>
                      </a:lnTo>
                      <a:lnTo>
                        <a:pt x="6152" y="9028"/>
                      </a:lnTo>
                      <a:lnTo>
                        <a:pt x="6152" y="9047"/>
                      </a:lnTo>
                      <a:lnTo>
                        <a:pt x="6152" y="9067"/>
                      </a:lnTo>
                      <a:lnTo>
                        <a:pt x="6152" y="9086"/>
                      </a:lnTo>
                      <a:lnTo>
                        <a:pt x="6133" y="9105"/>
                      </a:lnTo>
                      <a:lnTo>
                        <a:pt x="6152" y="9123"/>
                      </a:lnTo>
                      <a:lnTo>
                        <a:pt x="6209" y="9105"/>
                      </a:lnTo>
                      <a:lnTo>
                        <a:pt x="6228" y="9123"/>
                      </a:lnTo>
                      <a:lnTo>
                        <a:pt x="6228" y="9143"/>
                      </a:lnTo>
                      <a:lnTo>
                        <a:pt x="6190" y="9181"/>
                      </a:lnTo>
                      <a:lnTo>
                        <a:pt x="6190" y="9200"/>
                      </a:lnTo>
                      <a:lnTo>
                        <a:pt x="6190" y="9219"/>
                      </a:lnTo>
                      <a:lnTo>
                        <a:pt x="6209" y="9238"/>
                      </a:lnTo>
                      <a:lnTo>
                        <a:pt x="6228" y="9257"/>
                      </a:lnTo>
                      <a:lnTo>
                        <a:pt x="6228" y="9276"/>
                      </a:lnTo>
                      <a:lnTo>
                        <a:pt x="6247" y="9276"/>
                      </a:lnTo>
                      <a:lnTo>
                        <a:pt x="6247" y="9295"/>
                      </a:lnTo>
                      <a:lnTo>
                        <a:pt x="6266" y="9295"/>
                      </a:lnTo>
                      <a:lnTo>
                        <a:pt x="6285" y="9295"/>
                      </a:lnTo>
                      <a:lnTo>
                        <a:pt x="6304" y="9295"/>
                      </a:lnTo>
                      <a:lnTo>
                        <a:pt x="6285" y="9314"/>
                      </a:lnTo>
                      <a:lnTo>
                        <a:pt x="6285" y="9333"/>
                      </a:lnTo>
                      <a:lnTo>
                        <a:pt x="6266" y="9352"/>
                      </a:lnTo>
                      <a:close/>
                      <a:moveTo>
                        <a:pt x="6361" y="8800"/>
                      </a:moveTo>
                      <a:lnTo>
                        <a:pt x="6380" y="8781"/>
                      </a:lnTo>
                      <a:lnTo>
                        <a:pt x="6495" y="8781"/>
                      </a:lnTo>
                      <a:lnTo>
                        <a:pt x="6476" y="8762"/>
                      </a:lnTo>
                      <a:lnTo>
                        <a:pt x="6400" y="8742"/>
                      </a:lnTo>
                      <a:lnTo>
                        <a:pt x="6380" y="8742"/>
                      </a:lnTo>
                      <a:lnTo>
                        <a:pt x="6361" y="8705"/>
                      </a:lnTo>
                      <a:lnTo>
                        <a:pt x="6361" y="8686"/>
                      </a:lnTo>
                      <a:lnTo>
                        <a:pt x="6361" y="8705"/>
                      </a:lnTo>
                      <a:lnTo>
                        <a:pt x="6343" y="8724"/>
                      </a:lnTo>
                      <a:lnTo>
                        <a:pt x="6324" y="8705"/>
                      </a:lnTo>
                      <a:lnTo>
                        <a:pt x="6304" y="8742"/>
                      </a:lnTo>
                      <a:lnTo>
                        <a:pt x="6285" y="8762"/>
                      </a:lnTo>
                      <a:lnTo>
                        <a:pt x="6209" y="8781"/>
                      </a:lnTo>
                      <a:lnTo>
                        <a:pt x="6190" y="8781"/>
                      </a:lnTo>
                      <a:lnTo>
                        <a:pt x="6171" y="8762"/>
                      </a:lnTo>
                      <a:lnTo>
                        <a:pt x="6152" y="8724"/>
                      </a:lnTo>
                      <a:lnTo>
                        <a:pt x="6152" y="8705"/>
                      </a:lnTo>
                      <a:lnTo>
                        <a:pt x="6171" y="8705"/>
                      </a:lnTo>
                      <a:lnTo>
                        <a:pt x="6152" y="8686"/>
                      </a:lnTo>
                      <a:lnTo>
                        <a:pt x="6152" y="8666"/>
                      </a:lnTo>
                      <a:lnTo>
                        <a:pt x="6133" y="8666"/>
                      </a:lnTo>
                      <a:lnTo>
                        <a:pt x="6114" y="8590"/>
                      </a:lnTo>
                      <a:lnTo>
                        <a:pt x="6114" y="8571"/>
                      </a:lnTo>
                      <a:lnTo>
                        <a:pt x="6133" y="8552"/>
                      </a:lnTo>
                      <a:lnTo>
                        <a:pt x="6133" y="8533"/>
                      </a:lnTo>
                      <a:lnTo>
                        <a:pt x="6133" y="8514"/>
                      </a:lnTo>
                      <a:lnTo>
                        <a:pt x="6133" y="8495"/>
                      </a:lnTo>
                      <a:lnTo>
                        <a:pt x="6133" y="8438"/>
                      </a:lnTo>
                      <a:lnTo>
                        <a:pt x="6114" y="8419"/>
                      </a:lnTo>
                      <a:lnTo>
                        <a:pt x="6095" y="8438"/>
                      </a:lnTo>
                      <a:lnTo>
                        <a:pt x="6057" y="8438"/>
                      </a:lnTo>
                      <a:lnTo>
                        <a:pt x="6019" y="8438"/>
                      </a:lnTo>
                      <a:lnTo>
                        <a:pt x="5999" y="8438"/>
                      </a:lnTo>
                      <a:lnTo>
                        <a:pt x="5999" y="8419"/>
                      </a:lnTo>
                      <a:lnTo>
                        <a:pt x="5980" y="8381"/>
                      </a:lnTo>
                      <a:lnTo>
                        <a:pt x="5980" y="8343"/>
                      </a:lnTo>
                      <a:lnTo>
                        <a:pt x="5999" y="8343"/>
                      </a:lnTo>
                      <a:lnTo>
                        <a:pt x="6057" y="8343"/>
                      </a:lnTo>
                      <a:lnTo>
                        <a:pt x="6095" y="8343"/>
                      </a:lnTo>
                      <a:lnTo>
                        <a:pt x="6095" y="8324"/>
                      </a:lnTo>
                      <a:lnTo>
                        <a:pt x="6324" y="8324"/>
                      </a:lnTo>
                      <a:lnTo>
                        <a:pt x="6438" y="8324"/>
                      </a:lnTo>
                      <a:lnTo>
                        <a:pt x="6495" y="8361"/>
                      </a:lnTo>
                      <a:lnTo>
                        <a:pt x="6514" y="8361"/>
                      </a:lnTo>
                      <a:lnTo>
                        <a:pt x="6533" y="8343"/>
                      </a:lnTo>
                      <a:lnTo>
                        <a:pt x="6552" y="8343"/>
                      </a:lnTo>
                      <a:lnTo>
                        <a:pt x="6724" y="8343"/>
                      </a:lnTo>
                      <a:lnTo>
                        <a:pt x="6838" y="8343"/>
                      </a:lnTo>
                      <a:lnTo>
                        <a:pt x="6914" y="8381"/>
                      </a:lnTo>
                      <a:lnTo>
                        <a:pt x="6933" y="8400"/>
                      </a:lnTo>
                      <a:lnTo>
                        <a:pt x="6971" y="8438"/>
                      </a:lnTo>
                      <a:lnTo>
                        <a:pt x="6990" y="8495"/>
                      </a:lnTo>
                      <a:lnTo>
                        <a:pt x="7009" y="8514"/>
                      </a:lnTo>
                      <a:lnTo>
                        <a:pt x="7028" y="8533"/>
                      </a:lnTo>
                      <a:lnTo>
                        <a:pt x="7047" y="8552"/>
                      </a:lnTo>
                      <a:lnTo>
                        <a:pt x="7047" y="8590"/>
                      </a:lnTo>
                      <a:lnTo>
                        <a:pt x="7047" y="8628"/>
                      </a:lnTo>
                      <a:lnTo>
                        <a:pt x="7047" y="8647"/>
                      </a:lnTo>
                      <a:lnTo>
                        <a:pt x="7047" y="8666"/>
                      </a:lnTo>
                      <a:lnTo>
                        <a:pt x="7028" y="8686"/>
                      </a:lnTo>
                      <a:lnTo>
                        <a:pt x="7028" y="8705"/>
                      </a:lnTo>
                      <a:lnTo>
                        <a:pt x="7028" y="8724"/>
                      </a:lnTo>
                      <a:lnTo>
                        <a:pt x="6914" y="8876"/>
                      </a:lnTo>
                      <a:lnTo>
                        <a:pt x="6876" y="8895"/>
                      </a:lnTo>
                      <a:lnTo>
                        <a:pt x="6800" y="8876"/>
                      </a:lnTo>
                      <a:lnTo>
                        <a:pt x="6761" y="8876"/>
                      </a:lnTo>
                      <a:lnTo>
                        <a:pt x="6742" y="8857"/>
                      </a:lnTo>
                      <a:lnTo>
                        <a:pt x="6724" y="8838"/>
                      </a:lnTo>
                      <a:lnTo>
                        <a:pt x="6724" y="8819"/>
                      </a:lnTo>
                      <a:lnTo>
                        <a:pt x="6724" y="8800"/>
                      </a:lnTo>
                      <a:lnTo>
                        <a:pt x="6742" y="8781"/>
                      </a:lnTo>
                      <a:lnTo>
                        <a:pt x="6742" y="8762"/>
                      </a:lnTo>
                      <a:lnTo>
                        <a:pt x="6724" y="8705"/>
                      </a:lnTo>
                      <a:lnTo>
                        <a:pt x="6685" y="8705"/>
                      </a:lnTo>
                      <a:lnTo>
                        <a:pt x="6628" y="8705"/>
                      </a:lnTo>
                      <a:lnTo>
                        <a:pt x="6590" y="8724"/>
                      </a:lnTo>
                      <a:lnTo>
                        <a:pt x="6590" y="8742"/>
                      </a:lnTo>
                      <a:lnTo>
                        <a:pt x="6571" y="8762"/>
                      </a:lnTo>
                      <a:lnTo>
                        <a:pt x="6571" y="8800"/>
                      </a:lnTo>
                      <a:lnTo>
                        <a:pt x="6571" y="8819"/>
                      </a:lnTo>
                      <a:lnTo>
                        <a:pt x="6552" y="8819"/>
                      </a:lnTo>
                      <a:lnTo>
                        <a:pt x="6533" y="8838"/>
                      </a:lnTo>
                      <a:lnTo>
                        <a:pt x="6514" y="8819"/>
                      </a:lnTo>
                      <a:lnTo>
                        <a:pt x="6495" y="8819"/>
                      </a:lnTo>
                      <a:lnTo>
                        <a:pt x="6438" y="8819"/>
                      </a:lnTo>
                      <a:lnTo>
                        <a:pt x="6419" y="8819"/>
                      </a:lnTo>
                      <a:lnTo>
                        <a:pt x="6361" y="8800"/>
                      </a:lnTo>
                      <a:close/>
                      <a:moveTo>
                        <a:pt x="4399" y="8571"/>
                      </a:moveTo>
                      <a:lnTo>
                        <a:pt x="4399" y="8590"/>
                      </a:lnTo>
                      <a:lnTo>
                        <a:pt x="4419" y="8590"/>
                      </a:lnTo>
                      <a:lnTo>
                        <a:pt x="4419" y="8610"/>
                      </a:lnTo>
                      <a:lnTo>
                        <a:pt x="4380" y="8628"/>
                      </a:lnTo>
                      <a:lnTo>
                        <a:pt x="4362" y="8628"/>
                      </a:lnTo>
                      <a:lnTo>
                        <a:pt x="4343" y="8610"/>
                      </a:lnTo>
                      <a:lnTo>
                        <a:pt x="4343" y="8590"/>
                      </a:lnTo>
                      <a:lnTo>
                        <a:pt x="4323" y="8571"/>
                      </a:lnTo>
                      <a:lnTo>
                        <a:pt x="4304" y="8571"/>
                      </a:lnTo>
                      <a:lnTo>
                        <a:pt x="4285" y="8571"/>
                      </a:lnTo>
                      <a:lnTo>
                        <a:pt x="4304" y="8610"/>
                      </a:lnTo>
                      <a:lnTo>
                        <a:pt x="4285" y="8590"/>
                      </a:lnTo>
                      <a:lnTo>
                        <a:pt x="4266" y="8610"/>
                      </a:lnTo>
                      <a:lnTo>
                        <a:pt x="4266" y="8628"/>
                      </a:lnTo>
                      <a:lnTo>
                        <a:pt x="4285" y="8647"/>
                      </a:lnTo>
                      <a:lnTo>
                        <a:pt x="4323" y="8647"/>
                      </a:lnTo>
                      <a:lnTo>
                        <a:pt x="4323" y="8686"/>
                      </a:lnTo>
                      <a:lnTo>
                        <a:pt x="4285" y="8705"/>
                      </a:lnTo>
                      <a:lnTo>
                        <a:pt x="4266" y="8705"/>
                      </a:lnTo>
                      <a:lnTo>
                        <a:pt x="4247" y="8742"/>
                      </a:lnTo>
                      <a:lnTo>
                        <a:pt x="4228" y="8742"/>
                      </a:lnTo>
                      <a:lnTo>
                        <a:pt x="4228" y="8705"/>
                      </a:lnTo>
                      <a:lnTo>
                        <a:pt x="4228" y="8686"/>
                      </a:lnTo>
                      <a:lnTo>
                        <a:pt x="4209" y="8666"/>
                      </a:lnTo>
                      <a:lnTo>
                        <a:pt x="4190" y="8666"/>
                      </a:lnTo>
                      <a:lnTo>
                        <a:pt x="4190" y="8686"/>
                      </a:lnTo>
                      <a:lnTo>
                        <a:pt x="4209" y="8724"/>
                      </a:lnTo>
                      <a:lnTo>
                        <a:pt x="4209" y="8742"/>
                      </a:lnTo>
                      <a:lnTo>
                        <a:pt x="4190" y="8762"/>
                      </a:lnTo>
                      <a:lnTo>
                        <a:pt x="4171" y="8742"/>
                      </a:lnTo>
                      <a:lnTo>
                        <a:pt x="4171" y="8705"/>
                      </a:lnTo>
                      <a:lnTo>
                        <a:pt x="4171" y="8666"/>
                      </a:lnTo>
                      <a:lnTo>
                        <a:pt x="4171" y="8647"/>
                      </a:lnTo>
                      <a:lnTo>
                        <a:pt x="4190" y="8628"/>
                      </a:lnTo>
                      <a:lnTo>
                        <a:pt x="4209" y="8610"/>
                      </a:lnTo>
                      <a:lnTo>
                        <a:pt x="4190" y="8590"/>
                      </a:lnTo>
                      <a:lnTo>
                        <a:pt x="4171" y="8571"/>
                      </a:lnTo>
                      <a:lnTo>
                        <a:pt x="4171" y="8533"/>
                      </a:lnTo>
                      <a:lnTo>
                        <a:pt x="4152" y="8514"/>
                      </a:lnTo>
                      <a:lnTo>
                        <a:pt x="4133" y="8514"/>
                      </a:lnTo>
                      <a:lnTo>
                        <a:pt x="4133" y="8533"/>
                      </a:lnTo>
                      <a:lnTo>
                        <a:pt x="4152" y="8533"/>
                      </a:lnTo>
                      <a:lnTo>
                        <a:pt x="4152" y="8552"/>
                      </a:lnTo>
                      <a:lnTo>
                        <a:pt x="4133" y="8552"/>
                      </a:lnTo>
                      <a:lnTo>
                        <a:pt x="4114" y="8552"/>
                      </a:lnTo>
                      <a:lnTo>
                        <a:pt x="4114" y="8571"/>
                      </a:lnTo>
                      <a:lnTo>
                        <a:pt x="4095" y="8610"/>
                      </a:lnTo>
                      <a:lnTo>
                        <a:pt x="4076" y="8610"/>
                      </a:lnTo>
                      <a:lnTo>
                        <a:pt x="4057" y="8610"/>
                      </a:lnTo>
                      <a:lnTo>
                        <a:pt x="4057" y="8628"/>
                      </a:lnTo>
                      <a:lnTo>
                        <a:pt x="4038" y="8610"/>
                      </a:lnTo>
                      <a:lnTo>
                        <a:pt x="4018" y="8590"/>
                      </a:lnTo>
                      <a:lnTo>
                        <a:pt x="4038" y="8571"/>
                      </a:lnTo>
                      <a:lnTo>
                        <a:pt x="4038" y="8552"/>
                      </a:lnTo>
                      <a:lnTo>
                        <a:pt x="4038" y="8533"/>
                      </a:lnTo>
                      <a:lnTo>
                        <a:pt x="4018" y="8533"/>
                      </a:lnTo>
                      <a:lnTo>
                        <a:pt x="3999" y="8533"/>
                      </a:lnTo>
                      <a:lnTo>
                        <a:pt x="3999" y="8552"/>
                      </a:lnTo>
                      <a:lnTo>
                        <a:pt x="3981" y="8552"/>
                      </a:lnTo>
                      <a:lnTo>
                        <a:pt x="3981" y="8571"/>
                      </a:lnTo>
                      <a:lnTo>
                        <a:pt x="3962" y="8571"/>
                      </a:lnTo>
                      <a:lnTo>
                        <a:pt x="3962" y="8552"/>
                      </a:lnTo>
                      <a:lnTo>
                        <a:pt x="3942" y="8552"/>
                      </a:lnTo>
                      <a:lnTo>
                        <a:pt x="3942" y="8533"/>
                      </a:lnTo>
                      <a:lnTo>
                        <a:pt x="3923" y="8533"/>
                      </a:lnTo>
                      <a:lnTo>
                        <a:pt x="3904" y="8533"/>
                      </a:lnTo>
                      <a:lnTo>
                        <a:pt x="3904" y="8552"/>
                      </a:lnTo>
                      <a:lnTo>
                        <a:pt x="3885" y="8571"/>
                      </a:lnTo>
                      <a:lnTo>
                        <a:pt x="3866" y="8552"/>
                      </a:lnTo>
                      <a:lnTo>
                        <a:pt x="3847" y="8533"/>
                      </a:lnTo>
                      <a:lnTo>
                        <a:pt x="3828" y="8514"/>
                      </a:lnTo>
                      <a:lnTo>
                        <a:pt x="3809" y="8514"/>
                      </a:lnTo>
                      <a:lnTo>
                        <a:pt x="3809" y="8495"/>
                      </a:lnTo>
                      <a:lnTo>
                        <a:pt x="3828" y="8495"/>
                      </a:lnTo>
                      <a:lnTo>
                        <a:pt x="3828" y="8476"/>
                      </a:lnTo>
                      <a:lnTo>
                        <a:pt x="3828" y="8457"/>
                      </a:lnTo>
                      <a:lnTo>
                        <a:pt x="3847" y="8438"/>
                      </a:lnTo>
                      <a:lnTo>
                        <a:pt x="3866" y="8457"/>
                      </a:lnTo>
                      <a:lnTo>
                        <a:pt x="3885" y="8438"/>
                      </a:lnTo>
                      <a:lnTo>
                        <a:pt x="3847" y="8438"/>
                      </a:lnTo>
                      <a:lnTo>
                        <a:pt x="3828" y="8419"/>
                      </a:lnTo>
                      <a:lnTo>
                        <a:pt x="3809" y="8400"/>
                      </a:lnTo>
                      <a:lnTo>
                        <a:pt x="3828" y="8381"/>
                      </a:lnTo>
                      <a:lnTo>
                        <a:pt x="3847" y="8381"/>
                      </a:lnTo>
                      <a:lnTo>
                        <a:pt x="3885" y="8381"/>
                      </a:lnTo>
                      <a:lnTo>
                        <a:pt x="3904" y="8361"/>
                      </a:lnTo>
                      <a:lnTo>
                        <a:pt x="3923" y="8361"/>
                      </a:lnTo>
                      <a:lnTo>
                        <a:pt x="3923" y="8343"/>
                      </a:lnTo>
                      <a:lnTo>
                        <a:pt x="3942" y="8361"/>
                      </a:lnTo>
                      <a:lnTo>
                        <a:pt x="3923" y="8381"/>
                      </a:lnTo>
                      <a:lnTo>
                        <a:pt x="3923" y="8400"/>
                      </a:lnTo>
                      <a:lnTo>
                        <a:pt x="3942" y="8400"/>
                      </a:lnTo>
                      <a:lnTo>
                        <a:pt x="3962" y="8400"/>
                      </a:lnTo>
                      <a:lnTo>
                        <a:pt x="3981" y="8400"/>
                      </a:lnTo>
                      <a:lnTo>
                        <a:pt x="3981" y="8419"/>
                      </a:lnTo>
                      <a:lnTo>
                        <a:pt x="3981" y="8381"/>
                      </a:lnTo>
                      <a:lnTo>
                        <a:pt x="3981" y="8361"/>
                      </a:lnTo>
                      <a:lnTo>
                        <a:pt x="3999" y="8361"/>
                      </a:lnTo>
                      <a:lnTo>
                        <a:pt x="4018" y="8361"/>
                      </a:lnTo>
                      <a:lnTo>
                        <a:pt x="4018" y="8381"/>
                      </a:lnTo>
                      <a:lnTo>
                        <a:pt x="4038" y="8381"/>
                      </a:lnTo>
                      <a:lnTo>
                        <a:pt x="4038" y="8400"/>
                      </a:lnTo>
                      <a:lnTo>
                        <a:pt x="4057" y="8400"/>
                      </a:lnTo>
                      <a:lnTo>
                        <a:pt x="4076" y="8400"/>
                      </a:lnTo>
                      <a:lnTo>
                        <a:pt x="4114" y="8400"/>
                      </a:lnTo>
                      <a:lnTo>
                        <a:pt x="4171" y="8400"/>
                      </a:lnTo>
                      <a:lnTo>
                        <a:pt x="4133" y="8400"/>
                      </a:lnTo>
                      <a:lnTo>
                        <a:pt x="4133" y="8381"/>
                      </a:lnTo>
                      <a:lnTo>
                        <a:pt x="4133" y="8361"/>
                      </a:lnTo>
                      <a:lnTo>
                        <a:pt x="4152" y="8361"/>
                      </a:lnTo>
                      <a:lnTo>
                        <a:pt x="4190" y="8343"/>
                      </a:lnTo>
                      <a:lnTo>
                        <a:pt x="4228" y="8305"/>
                      </a:lnTo>
                      <a:lnTo>
                        <a:pt x="4323" y="8305"/>
                      </a:lnTo>
                      <a:lnTo>
                        <a:pt x="4343" y="8305"/>
                      </a:lnTo>
                      <a:lnTo>
                        <a:pt x="4380" y="8305"/>
                      </a:lnTo>
                      <a:lnTo>
                        <a:pt x="4380" y="8324"/>
                      </a:lnTo>
                      <a:lnTo>
                        <a:pt x="4266" y="8361"/>
                      </a:lnTo>
                      <a:lnTo>
                        <a:pt x="4228" y="8361"/>
                      </a:lnTo>
                      <a:lnTo>
                        <a:pt x="4228" y="8381"/>
                      </a:lnTo>
                      <a:lnTo>
                        <a:pt x="4209" y="8438"/>
                      </a:lnTo>
                      <a:lnTo>
                        <a:pt x="4171" y="8438"/>
                      </a:lnTo>
                      <a:lnTo>
                        <a:pt x="4152" y="8438"/>
                      </a:lnTo>
                      <a:lnTo>
                        <a:pt x="4152" y="8457"/>
                      </a:lnTo>
                      <a:lnTo>
                        <a:pt x="4095" y="8457"/>
                      </a:lnTo>
                      <a:lnTo>
                        <a:pt x="4076" y="8438"/>
                      </a:lnTo>
                      <a:lnTo>
                        <a:pt x="4038" y="8419"/>
                      </a:lnTo>
                      <a:lnTo>
                        <a:pt x="4038" y="8457"/>
                      </a:lnTo>
                      <a:lnTo>
                        <a:pt x="4038" y="8476"/>
                      </a:lnTo>
                      <a:lnTo>
                        <a:pt x="4057" y="8476"/>
                      </a:lnTo>
                      <a:lnTo>
                        <a:pt x="4095" y="8495"/>
                      </a:lnTo>
                      <a:lnTo>
                        <a:pt x="4171" y="8495"/>
                      </a:lnTo>
                      <a:lnTo>
                        <a:pt x="4190" y="8476"/>
                      </a:lnTo>
                      <a:lnTo>
                        <a:pt x="4209" y="8476"/>
                      </a:lnTo>
                      <a:lnTo>
                        <a:pt x="4228" y="8476"/>
                      </a:lnTo>
                      <a:lnTo>
                        <a:pt x="4228" y="8495"/>
                      </a:lnTo>
                      <a:lnTo>
                        <a:pt x="4209" y="8495"/>
                      </a:lnTo>
                      <a:lnTo>
                        <a:pt x="4228" y="8514"/>
                      </a:lnTo>
                      <a:lnTo>
                        <a:pt x="4247" y="8514"/>
                      </a:lnTo>
                      <a:lnTo>
                        <a:pt x="4304" y="8533"/>
                      </a:lnTo>
                      <a:lnTo>
                        <a:pt x="4304" y="8514"/>
                      </a:lnTo>
                      <a:lnTo>
                        <a:pt x="4323" y="8495"/>
                      </a:lnTo>
                      <a:lnTo>
                        <a:pt x="4343" y="8495"/>
                      </a:lnTo>
                      <a:lnTo>
                        <a:pt x="4380" y="8495"/>
                      </a:lnTo>
                      <a:lnTo>
                        <a:pt x="4399" y="8495"/>
                      </a:lnTo>
                      <a:lnTo>
                        <a:pt x="4399" y="8514"/>
                      </a:lnTo>
                      <a:lnTo>
                        <a:pt x="4399" y="8533"/>
                      </a:lnTo>
                      <a:lnTo>
                        <a:pt x="4362" y="8533"/>
                      </a:lnTo>
                      <a:lnTo>
                        <a:pt x="4362" y="8552"/>
                      </a:lnTo>
                      <a:lnTo>
                        <a:pt x="4362" y="8571"/>
                      </a:lnTo>
                      <a:lnTo>
                        <a:pt x="4380" y="8552"/>
                      </a:lnTo>
                      <a:lnTo>
                        <a:pt x="4399" y="8571"/>
                      </a:lnTo>
                      <a:close/>
                      <a:moveTo>
                        <a:pt x="4724" y="8438"/>
                      </a:moveTo>
                      <a:lnTo>
                        <a:pt x="4704" y="8419"/>
                      </a:lnTo>
                      <a:lnTo>
                        <a:pt x="4685" y="8419"/>
                      </a:lnTo>
                      <a:lnTo>
                        <a:pt x="4685" y="8381"/>
                      </a:lnTo>
                      <a:lnTo>
                        <a:pt x="4704" y="8381"/>
                      </a:lnTo>
                      <a:lnTo>
                        <a:pt x="4761" y="8381"/>
                      </a:lnTo>
                      <a:lnTo>
                        <a:pt x="4761" y="8361"/>
                      </a:lnTo>
                      <a:lnTo>
                        <a:pt x="4704" y="8343"/>
                      </a:lnTo>
                      <a:lnTo>
                        <a:pt x="4704" y="8324"/>
                      </a:lnTo>
                      <a:lnTo>
                        <a:pt x="4685" y="8305"/>
                      </a:lnTo>
                      <a:lnTo>
                        <a:pt x="4704" y="8285"/>
                      </a:lnTo>
                      <a:lnTo>
                        <a:pt x="4724" y="8285"/>
                      </a:lnTo>
                      <a:lnTo>
                        <a:pt x="4743" y="8266"/>
                      </a:lnTo>
                      <a:lnTo>
                        <a:pt x="4761" y="8266"/>
                      </a:lnTo>
                      <a:lnTo>
                        <a:pt x="4780" y="8266"/>
                      </a:lnTo>
                      <a:lnTo>
                        <a:pt x="4800" y="8305"/>
                      </a:lnTo>
                      <a:lnTo>
                        <a:pt x="4819" y="8324"/>
                      </a:lnTo>
                      <a:lnTo>
                        <a:pt x="4819" y="8343"/>
                      </a:lnTo>
                      <a:lnTo>
                        <a:pt x="4819" y="8361"/>
                      </a:lnTo>
                      <a:lnTo>
                        <a:pt x="4819" y="8381"/>
                      </a:lnTo>
                      <a:lnTo>
                        <a:pt x="4838" y="8381"/>
                      </a:lnTo>
                      <a:lnTo>
                        <a:pt x="4838" y="8361"/>
                      </a:lnTo>
                      <a:lnTo>
                        <a:pt x="4856" y="8361"/>
                      </a:lnTo>
                      <a:lnTo>
                        <a:pt x="4856" y="8381"/>
                      </a:lnTo>
                      <a:lnTo>
                        <a:pt x="4876" y="8381"/>
                      </a:lnTo>
                      <a:lnTo>
                        <a:pt x="4876" y="8361"/>
                      </a:lnTo>
                      <a:lnTo>
                        <a:pt x="4876" y="8343"/>
                      </a:lnTo>
                      <a:lnTo>
                        <a:pt x="4856" y="8324"/>
                      </a:lnTo>
                      <a:lnTo>
                        <a:pt x="4876" y="8324"/>
                      </a:lnTo>
                      <a:lnTo>
                        <a:pt x="4895" y="8324"/>
                      </a:lnTo>
                      <a:lnTo>
                        <a:pt x="4876" y="8305"/>
                      </a:lnTo>
                      <a:lnTo>
                        <a:pt x="4856" y="8305"/>
                      </a:lnTo>
                      <a:lnTo>
                        <a:pt x="4838" y="8305"/>
                      </a:lnTo>
                      <a:lnTo>
                        <a:pt x="4819" y="8285"/>
                      </a:lnTo>
                      <a:lnTo>
                        <a:pt x="4838" y="8266"/>
                      </a:lnTo>
                      <a:lnTo>
                        <a:pt x="4856" y="8247"/>
                      </a:lnTo>
                      <a:lnTo>
                        <a:pt x="4914" y="8266"/>
                      </a:lnTo>
                      <a:lnTo>
                        <a:pt x="5028" y="8305"/>
                      </a:lnTo>
                      <a:lnTo>
                        <a:pt x="5047" y="8305"/>
                      </a:lnTo>
                      <a:lnTo>
                        <a:pt x="5028" y="8324"/>
                      </a:lnTo>
                      <a:lnTo>
                        <a:pt x="5028" y="8343"/>
                      </a:lnTo>
                      <a:lnTo>
                        <a:pt x="5028" y="8361"/>
                      </a:lnTo>
                      <a:lnTo>
                        <a:pt x="5028" y="8381"/>
                      </a:lnTo>
                      <a:lnTo>
                        <a:pt x="5047" y="8381"/>
                      </a:lnTo>
                      <a:lnTo>
                        <a:pt x="5047" y="8361"/>
                      </a:lnTo>
                      <a:lnTo>
                        <a:pt x="5066" y="8324"/>
                      </a:lnTo>
                      <a:lnTo>
                        <a:pt x="5085" y="8305"/>
                      </a:lnTo>
                      <a:lnTo>
                        <a:pt x="5105" y="8305"/>
                      </a:lnTo>
                      <a:lnTo>
                        <a:pt x="5123" y="8305"/>
                      </a:lnTo>
                      <a:lnTo>
                        <a:pt x="5142" y="8324"/>
                      </a:lnTo>
                      <a:lnTo>
                        <a:pt x="5181" y="8343"/>
                      </a:lnTo>
                      <a:lnTo>
                        <a:pt x="5200" y="8343"/>
                      </a:lnTo>
                      <a:lnTo>
                        <a:pt x="5257" y="8361"/>
                      </a:lnTo>
                      <a:lnTo>
                        <a:pt x="5314" y="8381"/>
                      </a:lnTo>
                      <a:lnTo>
                        <a:pt x="5276" y="8400"/>
                      </a:lnTo>
                      <a:lnTo>
                        <a:pt x="5237" y="8400"/>
                      </a:lnTo>
                      <a:lnTo>
                        <a:pt x="5161" y="8381"/>
                      </a:lnTo>
                      <a:lnTo>
                        <a:pt x="5181" y="8400"/>
                      </a:lnTo>
                      <a:lnTo>
                        <a:pt x="5181" y="8419"/>
                      </a:lnTo>
                      <a:lnTo>
                        <a:pt x="5161" y="8438"/>
                      </a:lnTo>
                      <a:lnTo>
                        <a:pt x="5105" y="8438"/>
                      </a:lnTo>
                      <a:lnTo>
                        <a:pt x="5085" y="8457"/>
                      </a:lnTo>
                      <a:lnTo>
                        <a:pt x="5085" y="8438"/>
                      </a:lnTo>
                      <a:lnTo>
                        <a:pt x="5066" y="8419"/>
                      </a:lnTo>
                      <a:lnTo>
                        <a:pt x="5047" y="8419"/>
                      </a:lnTo>
                      <a:lnTo>
                        <a:pt x="5066" y="8438"/>
                      </a:lnTo>
                      <a:lnTo>
                        <a:pt x="5047" y="8457"/>
                      </a:lnTo>
                      <a:lnTo>
                        <a:pt x="5028" y="8457"/>
                      </a:lnTo>
                      <a:lnTo>
                        <a:pt x="5009" y="8457"/>
                      </a:lnTo>
                      <a:lnTo>
                        <a:pt x="4971" y="8457"/>
                      </a:lnTo>
                      <a:lnTo>
                        <a:pt x="4952" y="8457"/>
                      </a:lnTo>
                      <a:lnTo>
                        <a:pt x="4933" y="8476"/>
                      </a:lnTo>
                      <a:lnTo>
                        <a:pt x="4819" y="8495"/>
                      </a:lnTo>
                      <a:lnTo>
                        <a:pt x="4800" y="8495"/>
                      </a:lnTo>
                      <a:lnTo>
                        <a:pt x="4780" y="8476"/>
                      </a:lnTo>
                      <a:lnTo>
                        <a:pt x="4761" y="8495"/>
                      </a:lnTo>
                      <a:lnTo>
                        <a:pt x="4743" y="8514"/>
                      </a:lnTo>
                      <a:lnTo>
                        <a:pt x="4704" y="8495"/>
                      </a:lnTo>
                      <a:lnTo>
                        <a:pt x="4704" y="8476"/>
                      </a:lnTo>
                      <a:lnTo>
                        <a:pt x="4724" y="8476"/>
                      </a:lnTo>
                      <a:lnTo>
                        <a:pt x="4724" y="8457"/>
                      </a:lnTo>
                      <a:lnTo>
                        <a:pt x="4724" y="8438"/>
                      </a:lnTo>
                      <a:close/>
                      <a:moveTo>
                        <a:pt x="4285" y="8229"/>
                      </a:moveTo>
                      <a:lnTo>
                        <a:pt x="4304" y="8229"/>
                      </a:lnTo>
                      <a:lnTo>
                        <a:pt x="4304" y="8247"/>
                      </a:lnTo>
                      <a:lnTo>
                        <a:pt x="4304" y="8266"/>
                      </a:lnTo>
                      <a:lnTo>
                        <a:pt x="4266" y="8285"/>
                      </a:lnTo>
                      <a:lnTo>
                        <a:pt x="4228" y="8285"/>
                      </a:lnTo>
                      <a:lnTo>
                        <a:pt x="4152" y="8305"/>
                      </a:lnTo>
                      <a:lnTo>
                        <a:pt x="4095" y="8305"/>
                      </a:lnTo>
                      <a:lnTo>
                        <a:pt x="4076" y="8305"/>
                      </a:lnTo>
                      <a:lnTo>
                        <a:pt x="4076" y="8285"/>
                      </a:lnTo>
                      <a:lnTo>
                        <a:pt x="4076" y="8266"/>
                      </a:lnTo>
                      <a:lnTo>
                        <a:pt x="4057" y="8266"/>
                      </a:lnTo>
                      <a:lnTo>
                        <a:pt x="4038" y="8285"/>
                      </a:lnTo>
                      <a:lnTo>
                        <a:pt x="4018" y="8266"/>
                      </a:lnTo>
                      <a:lnTo>
                        <a:pt x="4057" y="8247"/>
                      </a:lnTo>
                      <a:lnTo>
                        <a:pt x="4076" y="8229"/>
                      </a:lnTo>
                      <a:lnTo>
                        <a:pt x="4095" y="8247"/>
                      </a:lnTo>
                      <a:lnTo>
                        <a:pt x="4114" y="8229"/>
                      </a:lnTo>
                      <a:lnTo>
                        <a:pt x="4133" y="8229"/>
                      </a:lnTo>
                      <a:lnTo>
                        <a:pt x="4133" y="8209"/>
                      </a:lnTo>
                      <a:lnTo>
                        <a:pt x="4190" y="8209"/>
                      </a:lnTo>
                      <a:lnTo>
                        <a:pt x="4285" y="8229"/>
                      </a:lnTo>
                      <a:close/>
                      <a:moveTo>
                        <a:pt x="3828" y="8343"/>
                      </a:moveTo>
                      <a:lnTo>
                        <a:pt x="3809" y="8343"/>
                      </a:lnTo>
                      <a:lnTo>
                        <a:pt x="3790" y="8343"/>
                      </a:lnTo>
                      <a:lnTo>
                        <a:pt x="3790" y="8361"/>
                      </a:lnTo>
                      <a:lnTo>
                        <a:pt x="3771" y="8381"/>
                      </a:lnTo>
                      <a:lnTo>
                        <a:pt x="3714" y="8361"/>
                      </a:lnTo>
                      <a:lnTo>
                        <a:pt x="3695" y="8361"/>
                      </a:lnTo>
                      <a:lnTo>
                        <a:pt x="3695" y="8343"/>
                      </a:lnTo>
                      <a:lnTo>
                        <a:pt x="3714" y="8324"/>
                      </a:lnTo>
                      <a:lnTo>
                        <a:pt x="3733" y="8324"/>
                      </a:lnTo>
                      <a:lnTo>
                        <a:pt x="3752" y="8324"/>
                      </a:lnTo>
                      <a:lnTo>
                        <a:pt x="3733" y="8305"/>
                      </a:lnTo>
                      <a:lnTo>
                        <a:pt x="3714" y="8305"/>
                      </a:lnTo>
                      <a:lnTo>
                        <a:pt x="3676" y="8324"/>
                      </a:lnTo>
                      <a:lnTo>
                        <a:pt x="3657" y="8324"/>
                      </a:lnTo>
                      <a:lnTo>
                        <a:pt x="3657" y="8305"/>
                      </a:lnTo>
                      <a:lnTo>
                        <a:pt x="3637" y="8285"/>
                      </a:lnTo>
                      <a:lnTo>
                        <a:pt x="3637" y="8266"/>
                      </a:lnTo>
                      <a:lnTo>
                        <a:pt x="3600" y="8266"/>
                      </a:lnTo>
                      <a:lnTo>
                        <a:pt x="3581" y="8266"/>
                      </a:lnTo>
                      <a:lnTo>
                        <a:pt x="3581" y="8285"/>
                      </a:lnTo>
                      <a:lnTo>
                        <a:pt x="3561" y="8285"/>
                      </a:lnTo>
                      <a:lnTo>
                        <a:pt x="3561" y="8324"/>
                      </a:lnTo>
                      <a:lnTo>
                        <a:pt x="3561" y="8343"/>
                      </a:lnTo>
                      <a:lnTo>
                        <a:pt x="3561" y="8361"/>
                      </a:lnTo>
                      <a:lnTo>
                        <a:pt x="3542" y="8381"/>
                      </a:lnTo>
                      <a:lnTo>
                        <a:pt x="3523" y="8381"/>
                      </a:lnTo>
                      <a:lnTo>
                        <a:pt x="3523" y="8361"/>
                      </a:lnTo>
                      <a:lnTo>
                        <a:pt x="3523" y="8343"/>
                      </a:lnTo>
                      <a:lnTo>
                        <a:pt x="3542" y="8324"/>
                      </a:lnTo>
                      <a:lnTo>
                        <a:pt x="3542" y="8305"/>
                      </a:lnTo>
                      <a:lnTo>
                        <a:pt x="3523" y="8305"/>
                      </a:lnTo>
                      <a:lnTo>
                        <a:pt x="3505" y="8343"/>
                      </a:lnTo>
                      <a:lnTo>
                        <a:pt x="3485" y="8361"/>
                      </a:lnTo>
                      <a:lnTo>
                        <a:pt x="3485" y="8324"/>
                      </a:lnTo>
                      <a:lnTo>
                        <a:pt x="3466" y="8305"/>
                      </a:lnTo>
                      <a:lnTo>
                        <a:pt x="3447" y="8305"/>
                      </a:lnTo>
                      <a:lnTo>
                        <a:pt x="3447" y="8285"/>
                      </a:lnTo>
                      <a:lnTo>
                        <a:pt x="3485" y="8247"/>
                      </a:lnTo>
                      <a:lnTo>
                        <a:pt x="3485" y="8209"/>
                      </a:lnTo>
                      <a:lnTo>
                        <a:pt x="3505" y="8209"/>
                      </a:lnTo>
                      <a:lnTo>
                        <a:pt x="3523" y="8209"/>
                      </a:lnTo>
                      <a:lnTo>
                        <a:pt x="3542" y="8209"/>
                      </a:lnTo>
                      <a:lnTo>
                        <a:pt x="3561" y="8229"/>
                      </a:lnTo>
                      <a:lnTo>
                        <a:pt x="3581" y="8229"/>
                      </a:lnTo>
                      <a:lnTo>
                        <a:pt x="3657" y="8229"/>
                      </a:lnTo>
                      <a:lnTo>
                        <a:pt x="3657" y="8209"/>
                      </a:lnTo>
                      <a:lnTo>
                        <a:pt x="3676" y="8209"/>
                      </a:lnTo>
                      <a:lnTo>
                        <a:pt x="3695" y="8209"/>
                      </a:lnTo>
                      <a:lnTo>
                        <a:pt x="3695" y="8229"/>
                      </a:lnTo>
                      <a:lnTo>
                        <a:pt x="3695" y="8247"/>
                      </a:lnTo>
                      <a:lnTo>
                        <a:pt x="3714" y="8247"/>
                      </a:lnTo>
                      <a:lnTo>
                        <a:pt x="3752" y="8285"/>
                      </a:lnTo>
                      <a:lnTo>
                        <a:pt x="3771" y="8266"/>
                      </a:lnTo>
                      <a:lnTo>
                        <a:pt x="3790" y="8247"/>
                      </a:lnTo>
                      <a:lnTo>
                        <a:pt x="3809" y="8247"/>
                      </a:lnTo>
                      <a:lnTo>
                        <a:pt x="3828" y="8247"/>
                      </a:lnTo>
                      <a:lnTo>
                        <a:pt x="3828" y="8266"/>
                      </a:lnTo>
                      <a:lnTo>
                        <a:pt x="3828" y="8285"/>
                      </a:lnTo>
                      <a:lnTo>
                        <a:pt x="3847" y="8285"/>
                      </a:lnTo>
                      <a:lnTo>
                        <a:pt x="3866" y="8266"/>
                      </a:lnTo>
                      <a:lnTo>
                        <a:pt x="3866" y="8285"/>
                      </a:lnTo>
                      <a:lnTo>
                        <a:pt x="3847" y="8305"/>
                      </a:lnTo>
                      <a:lnTo>
                        <a:pt x="3847" y="8324"/>
                      </a:lnTo>
                      <a:lnTo>
                        <a:pt x="3885" y="8324"/>
                      </a:lnTo>
                      <a:lnTo>
                        <a:pt x="3885" y="8343"/>
                      </a:lnTo>
                      <a:lnTo>
                        <a:pt x="3866" y="8343"/>
                      </a:lnTo>
                      <a:lnTo>
                        <a:pt x="3828" y="8343"/>
                      </a:lnTo>
                      <a:close/>
                      <a:moveTo>
                        <a:pt x="3047" y="8019"/>
                      </a:moveTo>
                      <a:lnTo>
                        <a:pt x="3066" y="8038"/>
                      </a:lnTo>
                      <a:lnTo>
                        <a:pt x="3066" y="8057"/>
                      </a:lnTo>
                      <a:lnTo>
                        <a:pt x="3066" y="8076"/>
                      </a:lnTo>
                      <a:lnTo>
                        <a:pt x="3047" y="8095"/>
                      </a:lnTo>
                      <a:lnTo>
                        <a:pt x="3028" y="8095"/>
                      </a:lnTo>
                      <a:lnTo>
                        <a:pt x="3009" y="8095"/>
                      </a:lnTo>
                      <a:lnTo>
                        <a:pt x="2990" y="8095"/>
                      </a:lnTo>
                      <a:lnTo>
                        <a:pt x="2990" y="8076"/>
                      </a:lnTo>
                      <a:lnTo>
                        <a:pt x="2990" y="8057"/>
                      </a:lnTo>
                      <a:lnTo>
                        <a:pt x="3009" y="8057"/>
                      </a:lnTo>
                      <a:lnTo>
                        <a:pt x="3009" y="8038"/>
                      </a:lnTo>
                      <a:lnTo>
                        <a:pt x="3009" y="8019"/>
                      </a:lnTo>
                      <a:lnTo>
                        <a:pt x="2971" y="7981"/>
                      </a:lnTo>
                      <a:lnTo>
                        <a:pt x="2971" y="7962"/>
                      </a:lnTo>
                      <a:lnTo>
                        <a:pt x="2952" y="7943"/>
                      </a:lnTo>
                      <a:lnTo>
                        <a:pt x="2952" y="7962"/>
                      </a:lnTo>
                      <a:lnTo>
                        <a:pt x="2952" y="7981"/>
                      </a:lnTo>
                      <a:lnTo>
                        <a:pt x="2933" y="7981"/>
                      </a:lnTo>
                      <a:lnTo>
                        <a:pt x="2914" y="7962"/>
                      </a:lnTo>
                      <a:lnTo>
                        <a:pt x="2914" y="7943"/>
                      </a:lnTo>
                      <a:lnTo>
                        <a:pt x="2933" y="7924"/>
                      </a:lnTo>
                      <a:lnTo>
                        <a:pt x="2971" y="7924"/>
                      </a:lnTo>
                      <a:lnTo>
                        <a:pt x="2990" y="7924"/>
                      </a:lnTo>
                      <a:lnTo>
                        <a:pt x="2990" y="7943"/>
                      </a:lnTo>
                      <a:lnTo>
                        <a:pt x="3009" y="7981"/>
                      </a:lnTo>
                      <a:lnTo>
                        <a:pt x="3028" y="8000"/>
                      </a:lnTo>
                      <a:lnTo>
                        <a:pt x="3047" y="8019"/>
                      </a:lnTo>
                      <a:close/>
                      <a:moveTo>
                        <a:pt x="2723" y="7504"/>
                      </a:moveTo>
                      <a:lnTo>
                        <a:pt x="2743" y="7504"/>
                      </a:lnTo>
                      <a:lnTo>
                        <a:pt x="2761" y="7523"/>
                      </a:lnTo>
                      <a:lnTo>
                        <a:pt x="2743" y="7543"/>
                      </a:lnTo>
                      <a:lnTo>
                        <a:pt x="2723" y="7543"/>
                      </a:lnTo>
                      <a:lnTo>
                        <a:pt x="2704" y="7523"/>
                      </a:lnTo>
                      <a:lnTo>
                        <a:pt x="2685" y="7523"/>
                      </a:lnTo>
                      <a:lnTo>
                        <a:pt x="2685" y="7543"/>
                      </a:lnTo>
                      <a:lnTo>
                        <a:pt x="2704" y="7562"/>
                      </a:lnTo>
                      <a:lnTo>
                        <a:pt x="2685" y="7562"/>
                      </a:lnTo>
                      <a:lnTo>
                        <a:pt x="2666" y="7562"/>
                      </a:lnTo>
                      <a:lnTo>
                        <a:pt x="2647" y="7562"/>
                      </a:lnTo>
                      <a:lnTo>
                        <a:pt x="2628" y="7619"/>
                      </a:lnTo>
                      <a:lnTo>
                        <a:pt x="2609" y="7638"/>
                      </a:lnTo>
                      <a:lnTo>
                        <a:pt x="2590" y="7600"/>
                      </a:lnTo>
                      <a:lnTo>
                        <a:pt x="2571" y="7543"/>
                      </a:lnTo>
                      <a:lnTo>
                        <a:pt x="2552" y="7523"/>
                      </a:lnTo>
                      <a:lnTo>
                        <a:pt x="2590" y="7523"/>
                      </a:lnTo>
                      <a:lnTo>
                        <a:pt x="2590" y="7504"/>
                      </a:lnTo>
                      <a:lnTo>
                        <a:pt x="2628" y="7504"/>
                      </a:lnTo>
                      <a:lnTo>
                        <a:pt x="2647" y="7504"/>
                      </a:lnTo>
                      <a:lnTo>
                        <a:pt x="2647" y="7467"/>
                      </a:lnTo>
                      <a:lnTo>
                        <a:pt x="2666" y="7467"/>
                      </a:lnTo>
                      <a:lnTo>
                        <a:pt x="2685" y="7486"/>
                      </a:lnTo>
                      <a:lnTo>
                        <a:pt x="2704" y="7504"/>
                      </a:lnTo>
                      <a:lnTo>
                        <a:pt x="2723" y="7504"/>
                      </a:lnTo>
                      <a:close/>
                      <a:moveTo>
                        <a:pt x="4323" y="7295"/>
                      </a:moveTo>
                      <a:lnTo>
                        <a:pt x="4343" y="7295"/>
                      </a:lnTo>
                      <a:lnTo>
                        <a:pt x="4380" y="7295"/>
                      </a:lnTo>
                      <a:lnTo>
                        <a:pt x="4399" y="7295"/>
                      </a:lnTo>
                      <a:lnTo>
                        <a:pt x="4399" y="7314"/>
                      </a:lnTo>
                      <a:lnTo>
                        <a:pt x="4419" y="7333"/>
                      </a:lnTo>
                      <a:lnTo>
                        <a:pt x="4438" y="7333"/>
                      </a:lnTo>
                      <a:lnTo>
                        <a:pt x="4457" y="7333"/>
                      </a:lnTo>
                      <a:lnTo>
                        <a:pt x="4457" y="7371"/>
                      </a:lnTo>
                      <a:lnTo>
                        <a:pt x="4457" y="7390"/>
                      </a:lnTo>
                      <a:lnTo>
                        <a:pt x="4438" y="7390"/>
                      </a:lnTo>
                      <a:lnTo>
                        <a:pt x="4419" y="7409"/>
                      </a:lnTo>
                      <a:lnTo>
                        <a:pt x="4362" y="7409"/>
                      </a:lnTo>
                      <a:lnTo>
                        <a:pt x="4343" y="7409"/>
                      </a:lnTo>
                      <a:lnTo>
                        <a:pt x="4323" y="7390"/>
                      </a:lnTo>
                      <a:lnTo>
                        <a:pt x="4285" y="7371"/>
                      </a:lnTo>
                      <a:lnTo>
                        <a:pt x="4266" y="7371"/>
                      </a:lnTo>
                      <a:lnTo>
                        <a:pt x="4247" y="7352"/>
                      </a:lnTo>
                      <a:lnTo>
                        <a:pt x="4228" y="7333"/>
                      </a:lnTo>
                      <a:lnTo>
                        <a:pt x="4209" y="7314"/>
                      </a:lnTo>
                      <a:lnTo>
                        <a:pt x="4209" y="7276"/>
                      </a:lnTo>
                      <a:lnTo>
                        <a:pt x="4228" y="7238"/>
                      </a:lnTo>
                      <a:lnTo>
                        <a:pt x="4266" y="7257"/>
                      </a:lnTo>
                      <a:lnTo>
                        <a:pt x="4323" y="7295"/>
                      </a:lnTo>
                      <a:close/>
                      <a:moveTo>
                        <a:pt x="2761" y="7142"/>
                      </a:moveTo>
                      <a:lnTo>
                        <a:pt x="2761" y="7162"/>
                      </a:lnTo>
                      <a:lnTo>
                        <a:pt x="2780" y="7181"/>
                      </a:lnTo>
                      <a:lnTo>
                        <a:pt x="2799" y="7200"/>
                      </a:lnTo>
                      <a:lnTo>
                        <a:pt x="2799" y="7219"/>
                      </a:lnTo>
                      <a:lnTo>
                        <a:pt x="2819" y="7219"/>
                      </a:lnTo>
                      <a:lnTo>
                        <a:pt x="2838" y="7238"/>
                      </a:lnTo>
                      <a:lnTo>
                        <a:pt x="2799" y="7238"/>
                      </a:lnTo>
                      <a:lnTo>
                        <a:pt x="2780" y="7257"/>
                      </a:lnTo>
                      <a:lnTo>
                        <a:pt x="2799" y="7276"/>
                      </a:lnTo>
                      <a:lnTo>
                        <a:pt x="2799" y="7295"/>
                      </a:lnTo>
                      <a:lnTo>
                        <a:pt x="2799" y="7314"/>
                      </a:lnTo>
                      <a:lnTo>
                        <a:pt x="2780" y="7314"/>
                      </a:lnTo>
                      <a:lnTo>
                        <a:pt x="2761" y="7314"/>
                      </a:lnTo>
                      <a:lnTo>
                        <a:pt x="2743" y="7333"/>
                      </a:lnTo>
                      <a:lnTo>
                        <a:pt x="2761" y="7371"/>
                      </a:lnTo>
                      <a:lnTo>
                        <a:pt x="2743" y="7390"/>
                      </a:lnTo>
                      <a:lnTo>
                        <a:pt x="2704" y="7390"/>
                      </a:lnTo>
                      <a:lnTo>
                        <a:pt x="2685" y="7352"/>
                      </a:lnTo>
                      <a:lnTo>
                        <a:pt x="2666" y="7352"/>
                      </a:lnTo>
                      <a:lnTo>
                        <a:pt x="2666" y="7371"/>
                      </a:lnTo>
                      <a:lnTo>
                        <a:pt x="2647" y="7390"/>
                      </a:lnTo>
                      <a:lnTo>
                        <a:pt x="2628" y="7390"/>
                      </a:lnTo>
                      <a:lnTo>
                        <a:pt x="2609" y="7390"/>
                      </a:lnTo>
                      <a:lnTo>
                        <a:pt x="2590" y="7371"/>
                      </a:lnTo>
                      <a:lnTo>
                        <a:pt x="2590" y="7352"/>
                      </a:lnTo>
                      <a:lnTo>
                        <a:pt x="2609" y="7333"/>
                      </a:lnTo>
                      <a:lnTo>
                        <a:pt x="2571" y="7314"/>
                      </a:lnTo>
                      <a:lnTo>
                        <a:pt x="2590" y="7314"/>
                      </a:lnTo>
                      <a:lnTo>
                        <a:pt x="2647" y="7276"/>
                      </a:lnTo>
                      <a:lnTo>
                        <a:pt x="2704" y="7276"/>
                      </a:lnTo>
                      <a:lnTo>
                        <a:pt x="2723" y="7257"/>
                      </a:lnTo>
                      <a:lnTo>
                        <a:pt x="2723" y="7238"/>
                      </a:lnTo>
                      <a:lnTo>
                        <a:pt x="2704" y="7238"/>
                      </a:lnTo>
                      <a:lnTo>
                        <a:pt x="2685" y="7238"/>
                      </a:lnTo>
                      <a:lnTo>
                        <a:pt x="2685" y="7219"/>
                      </a:lnTo>
                      <a:lnTo>
                        <a:pt x="2704" y="7200"/>
                      </a:lnTo>
                      <a:lnTo>
                        <a:pt x="2743" y="7200"/>
                      </a:lnTo>
                      <a:lnTo>
                        <a:pt x="2761" y="7200"/>
                      </a:lnTo>
                      <a:lnTo>
                        <a:pt x="2723" y="7181"/>
                      </a:lnTo>
                      <a:lnTo>
                        <a:pt x="2704" y="7181"/>
                      </a:lnTo>
                      <a:lnTo>
                        <a:pt x="2685" y="7181"/>
                      </a:lnTo>
                      <a:lnTo>
                        <a:pt x="2704" y="7162"/>
                      </a:lnTo>
                      <a:lnTo>
                        <a:pt x="2723" y="7142"/>
                      </a:lnTo>
                      <a:lnTo>
                        <a:pt x="2743" y="7124"/>
                      </a:lnTo>
                      <a:lnTo>
                        <a:pt x="2761" y="7142"/>
                      </a:lnTo>
                      <a:close/>
                      <a:moveTo>
                        <a:pt x="2037" y="7142"/>
                      </a:moveTo>
                      <a:lnTo>
                        <a:pt x="2037" y="7162"/>
                      </a:lnTo>
                      <a:lnTo>
                        <a:pt x="2018" y="7181"/>
                      </a:lnTo>
                      <a:lnTo>
                        <a:pt x="2037" y="7181"/>
                      </a:lnTo>
                      <a:lnTo>
                        <a:pt x="2057" y="7181"/>
                      </a:lnTo>
                      <a:lnTo>
                        <a:pt x="2037" y="7219"/>
                      </a:lnTo>
                      <a:lnTo>
                        <a:pt x="2018" y="7219"/>
                      </a:lnTo>
                      <a:lnTo>
                        <a:pt x="1981" y="7200"/>
                      </a:lnTo>
                      <a:lnTo>
                        <a:pt x="1961" y="7200"/>
                      </a:lnTo>
                      <a:lnTo>
                        <a:pt x="1981" y="7219"/>
                      </a:lnTo>
                      <a:lnTo>
                        <a:pt x="1942" y="7219"/>
                      </a:lnTo>
                      <a:lnTo>
                        <a:pt x="1923" y="7200"/>
                      </a:lnTo>
                      <a:lnTo>
                        <a:pt x="1904" y="7181"/>
                      </a:lnTo>
                      <a:lnTo>
                        <a:pt x="1904" y="7142"/>
                      </a:lnTo>
                      <a:lnTo>
                        <a:pt x="1904" y="7124"/>
                      </a:lnTo>
                      <a:lnTo>
                        <a:pt x="1885" y="7124"/>
                      </a:lnTo>
                      <a:lnTo>
                        <a:pt x="1885" y="7142"/>
                      </a:lnTo>
                      <a:lnTo>
                        <a:pt x="1866" y="7142"/>
                      </a:lnTo>
                      <a:lnTo>
                        <a:pt x="1828" y="7162"/>
                      </a:lnTo>
                      <a:lnTo>
                        <a:pt x="1809" y="7142"/>
                      </a:lnTo>
                      <a:lnTo>
                        <a:pt x="1790" y="7142"/>
                      </a:lnTo>
                      <a:lnTo>
                        <a:pt x="1809" y="7124"/>
                      </a:lnTo>
                      <a:lnTo>
                        <a:pt x="1828" y="7124"/>
                      </a:lnTo>
                      <a:lnTo>
                        <a:pt x="1847" y="7105"/>
                      </a:lnTo>
                      <a:lnTo>
                        <a:pt x="1866" y="7086"/>
                      </a:lnTo>
                      <a:lnTo>
                        <a:pt x="1866" y="7066"/>
                      </a:lnTo>
                      <a:lnTo>
                        <a:pt x="1885" y="7066"/>
                      </a:lnTo>
                      <a:lnTo>
                        <a:pt x="1961" y="7086"/>
                      </a:lnTo>
                      <a:lnTo>
                        <a:pt x="1981" y="7105"/>
                      </a:lnTo>
                      <a:lnTo>
                        <a:pt x="1981" y="7142"/>
                      </a:lnTo>
                      <a:lnTo>
                        <a:pt x="2000" y="7142"/>
                      </a:lnTo>
                      <a:lnTo>
                        <a:pt x="2018" y="7124"/>
                      </a:lnTo>
                      <a:lnTo>
                        <a:pt x="2037" y="7142"/>
                      </a:lnTo>
                      <a:close/>
                      <a:moveTo>
                        <a:pt x="3295" y="7142"/>
                      </a:moveTo>
                      <a:lnTo>
                        <a:pt x="3295" y="7105"/>
                      </a:lnTo>
                      <a:lnTo>
                        <a:pt x="3276" y="7066"/>
                      </a:lnTo>
                      <a:lnTo>
                        <a:pt x="3276" y="7010"/>
                      </a:lnTo>
                      <a:lnTo>
                        <a:pt x="3295" y="6971"/>
                      </a:lnTo>
                      <a:lnTo>
                        <a:pt x="3314" y="6971"/>
                      </a:lnTo>
                      <a:lnTo>
                        <a:pt x="3333" y="6952"/>
                      </a:lnTo>
                      <a:lnTo>
                        <a:pt x="3371" y="6952"/>
                      </a:lnTo>
                      <a:lnTo>
                        <a:pt x="3371" y="6990"/>
                      </a:lnTo>
                      <a:lnTo>
                        <a:pt x="3390" y="7010"/>
                      </a:lnTo>
                      <a:lnTo>
                        <a:pt x="3390" y="7028"/>
                      </a:lnTo>
                      <a:lnTo>
                        <a:pt x="3409" y="7028"/>
                      </a:lnTo>
                      <a:lnTo>
                        <a:pt x="3409" y="7010"/>
                      </a:lnTo>
                      <a:lnTo>
                        <a:pt x="3409" y="6990"/>
                      </a:lnTo>
                      <a:lnTo>
                        <a:pt x="3409" y="6971"/>
                      </a:lnTo>
                      <a:lnTo>
                        <a:pt x="3428" y="6971"/>
                      </a:lnTo>
                      <a:lnTo>
                        <a:pt x="3428" y="6952"/>
                      </a:lnTo>
                      <a:lnTo>
                        <a:pt x="3447" y="6952"/>
                      </a:lnTo>
                      <a:lnTo>
                        <a:pt x="3447" y="6971"/>
                      </a:lnTo>
                      <a:lnTo>
                        <a:pt x="3447" y="6990"/>
                      </a:lnTo>
                      <a:lnTo>
                        <a:pt x="3447" y="7010"/>
                      </a:lnTo>
                      <a:lnTo>
                        <a:pt x="3466" y="7047"/>
                      </a:lnTo>
                      <a:lnTo>
                        <a:pt x="3466" y="7105"/>
                      </a:lnTo>
                      <a:lnTo>
                        <a:pt x="3485" y="7124"/>
                      </a:lnTo>
                      <a:lnTo>
                        <a:pt x="3505" y="7105"/>
                      </a:lnTo>
                      <a:lnTo>
                        <a:pt x="3505" y="7047"/>
                      </a:lnTo>
                      <a:lnTo>
                        <a:pt x="3485" y="7010"/>
                      </a:lnTo>
                      <a:lnTo>
                        <a:pt x="3505" y="6990"/>
                      </a:lnTo>
                      <a:lnTo>
                        <a:pt x="3542" y="7010"/>
                      </a:lnTo>
                      <a:lnTo>
                        <a:pt x="3561" y="7028"/>
                      </a:lnTo>
                      <a:lnTo>
                        <a:pt x="3581" y="7047"/>
                      </a:lnTo>
                      <a:lnTo>
                        <a:pt x="3600" y="7066"/>
                      </a:lnTo>
                      <a:lnTo>
                        <a:pt x="3600" y="7105"/>
                      </a:lnTo>
                      <a:lnTo>
                        <a:pt x="3600" y="7124"/>
                      </a:lnTo>
                      <a:lnTo>
                        <a:pt x="3600" y="7142"/>
                      </a:lnTo>
                      <a:lnTo>
                        <a:pt x="3600" y="7162"/>
                      </a:lnTo>
                      <a:lnTo>
                        <a:pt x="3581" y="7181"/>
                      </a:lnTo>
                      <a:lnTo>
                        <a:pt x="3600" y="7181"/>
                      </a:lnTo>
                      <a:lnTo>
                        <a:pt x="3619" y="7200"/>
                      </a:lnTo>
                      <a:lnTo>
                        <a:pt x="3619" y="7219"/>
                      </a:lnTo>
                      <a:lnTo>
                        <a:pt x="3619" y="7238"/>
                      </a:lnTo>
                      <a:lnTo>
                        <a:pt x="3619" y="7257"/>
                      </a:lnTo>
                      <a:lnTo>
                        <a:pt x="3619" y="7276"/>
                      </a:lnTo>
                      <a:lnTo>
                        <a:pt x="3637" y="7295"/>
                      </a:lnTo>
                      <a:lnTo>
                        <a:pt x="3637" y="7276"/>
                      </a:lnTo>
                      <a:lnTo>
                        <a:pt x="3637" y="7257"/>
                      </a:lnTo>
                      <a:lnTo>
                        <a:pt x="3657" y="7181"/>
                      </a:lnTo>
                      <a:lnTo>
                        <a:pt x="3676" y="7162"/>
                      </a:lnTo>
                      <a:lnTo>
                        <a:pt x="3676" y="7181"/>
                      </a:lnTo>
                      <a:lnTo>
                        <a:pt x="3676" y="7257"/>
                      </a:lnTo>
                      <a:lnTo>
                        <a:pt x="3695" y="7257"/>
                      </a:lnTo>
                      <a:lnTo>
                        <a:pt x="3695" y="7238"/>
                      </a:lnTo>
                      <a:lnTo>
                        <a:pt x="3695" y="7181"/>
                      </a:lnTo>
                      <a:lnTo>
                        <a:pt x="3714" y="7162"/>
                      </a:lnTo>
                      <a:lnTo>
                        <a:pt x="3733" y="7142"/>
                      </a:lnTo>
                      <a:lnTo>
                        <a:pt x="3752" y="7124"/>
                      </a:lnTo>
                      <a:lnTo>
                        <a:pt x="3790" y="7162"/>
                      </a:lnTo>
                      <a:lnTo>
                        <a:pt x="3809" y="7181"/>
                      </a:lnTo>
                      <a:lnTo>
                        <a:pt x="3809" y="7219"/>
                      </a:lnTo>
                      <a:lnTo>
                        <a:pt x="3809" y="7238"/>
                      </a:lnTo>
                      <a:lnTo>
                        <a:pt x="3771" y="7295"/>
                      </a:lnTo>
                      <a:lnTo>
                        <a:pt x="3771" y="7314"/>
                      </a:lnTo>
                      <a:lnTo>
                        <a:pt x="3790" y="7314"/>
                      </a:lnTo>
                      <a:lnTo>
                        <a:pt x="3809" y="7276"/>
                      </a:lnTo>
                      <a:lnTo>
                        <a:pt x="3828" y="7276"/>
                      </a:lnTo>
                      <a:lnTo>
                        <a:pt x="3828" y="7295"/>
                      </a:lnTo>
                      <a:lnTo>
                        <a:pt x="3809" y="7314"/>
                      </a:lnTo>
                      <a:lnTo>
                        <a:pt x="3828" y="7333"/>
                      </a:lnTo>
                      <a:lnTo>
                        <a:pt x="3828" y="7352"/>
                      </a:lnTo>
                      <a:lnTo>
                        <a:pt x="3809" y="7371"/>
                      </a:lnTo>
                      <a:lnTo>
                        <a:pt x="3790" y="7371"/>
                      </a:lnTo>
                      <a:lnTo>
                        <a:pt x="3809" y="7390"/>
                      </a:lnTo>
                      <a:lnTo>
                        <a:pt x="3828" y="7409"/>
                      </a:lnTo>
                      <a:lnTo>
                        <a:pt x="3828" y="7428"/>
                      </a:lnTo>
                      <a:lnTo>
                        <a:pt x="3809" y="7428"/>
                      </a:lnTo>
                      <a:lnTo>
                        <a:pt x="3809" y="7447"/>
                      </a:lnTo>
                      <a:lnTo>
                        <a:pt x="3790" y="7447"/>
                      </a:lnTo>
                      <a:lnTo>
                        <a:pt x="3771" y="7447"/>
                      </a:lnTo>
                      <a:lnTo>
                        <a:pt x="3771" y="7467"/>
                      </a:lnTo>
                      <a:lnTo>
                        <a:pt x="3790" y="7486"/>
                      </a:lnTo>
                      <a:lnTo>
                        <a:pt x="3771" y="7486"/>
                      </a:lnTo>
                      <a:lnTo>
                        <a:pt x="3771" y="7504"/>
                      </a:lnTo>
                      <a:lnTo>
                        <a:pt x="3752" y="7486"/>
                      </a:lnTo>
                      <a:lnTo>
                        <a:pt x="3733" y="7486"/>
                      </a:lnTo>
                      <a:lnTo>
                        <a:pt x="3695" y="7467"/>
                      </a:lnTo>
                      <a:lnTo>
                        <a:pt x="3695" y="7447"/>
                      </a:lnTo>
                      <a:lnTo>
                        <a:pt x="3695" y="7467"/>
                      </a:lnTo>
                      <a:lnTo>
                        <a:pt x="3695" y="7486"/>
                      </a:lnTo>
                      <a:lnTo>
                        <a:pt x="3714" y="7504"/>
                      </a:lnTo>
                      <a:lnTo>
                        <a:pt x="3752" y="7504"/>
                      </a:lnTo>
                      <a:lnTo>
                        <a:pt x="3752" y="7523"/>
                      </a:lnTo>
                      <a:lnTo>
                        <a:pt x="3752" y="7543"/>
                      </a:lnTo>
                      <a:lnTo>
                        <a:pt x="3733" y="7543"/>
                      </a:lnTo>
                      <a:lnTo>
                        <a:pt x="3733" y="7562"/>
                      </a:lnTo>
                      <a:lnTo>
                        <a:pt x="3695" y="7562"/>
                      </a:lnTo>
                      <a:lnTo>
                        <a:pt x="3676" y="7523"/>
                      </a:lnTo>
                      <a:lnTo>
                        <a:pt x="3676" y="7504"/>
                      </a:lnTo>
                      <a:lnTo>
                        <a:pt x="3657" y="7523"/>
                      </a:lnTo>
                      <a:lnTo>
                        <a:pt x="3657" y="7543"/>
                      </a:lnTo>
                      <a:lnTo>
                        <a:pt x="3657" y="7562"/>
                      </a:lnTo>
                      <a:lnTo>
                        <a:pt x="3637" y="7543"/>
                      </a:lnTo>
                      <a:lnTo>
                        <a:pt x="3619" y="7523"/>
                      </a:lnTo>
                      <a:lnTo>
                        <a:pt x="3581" y="7486"/>
                      </a:lnTo>
                      <a:lnTo>
                        <a:pt x="3542" y="7486"/>
                      </a:lnTo>
                      <a:lnTo>
                        <a:pt x="3523" y="7467"/>
                      </a:lnTo>
                      <a:lnTo>
                        <a:pt x="3523" y="7447"/>
                      </a:lnTo>
                      <a:lnTo>
                        <a:pt x="3523" y="7428"/>
                      </a:lnTo>
                      <a:lnTo>
                        <a:pt x="3542" y="7428"/>
                      </a:lnTo>
                      <a:lnTo>
                        <a:pt x="3561" y="7447"/>
                      </a:lnTo>
                      <a:lnTo>
                        <a:pt x="3581" y="7447"/>
                      </a:lnTo>
                      <a:lnTo>
                        <a:pt x="3581" y="7428"/>
                      </a:lnTo>
                      <a:lnTo>
                        <a:pt x="3600" y="7409"/>
                      </a:lnTo>
                      <a:lnTo>
                        <a:pt x="3600" y="7428"/>
                      </a:lnTo>
                      <a:lnTo>
                        <a:pt x="3619" y="7428"/>
                      </a:lnTo>
                      <a:lnTo>
                        <a:pt x="3619" y="7409"/>
                      </a:lnTo>
                      <a:lnTo>
                        <a:pt x="3619" y="7390"/>
                      </a:lnTo>
                      <a:lnTo>
                        <a:pt x="3637" y="7371"/>
                      </a:lnTo>
                      <a:lnTo>
                        <a:pt x="3637" y="7352"/>
                      </a:lnTo>
                      <a:lnTo>
                        <a:pt x="3619" y="7333"/>
                      </a:lnTo>
                      <a:lnTo>
                        <a:pt x="3619" y="7352"/>
                      </a:lnTo>
                      <a:lnTo>
                        <a:pt x="3600" y="7371"/>
                      </a:lnTo>
                      <a:lnTo>
                        <a:pt x="3600" y="7390"/>
                      </a:lnTo>
                      <a:lnTo>
                        <a:pt x="3581" y="7390"/>
                      </a:lnTo>
                      <a:lnTo>
                        <a:pt x="3561" y="7409"/>
                      </a:lnTo>
                      <a:lnTo>
                        <a:pt x="3561" y="7390"/>
                      </a:lnTo>
                      <a:lnTo>
                        <a:pt x="3561" y="7371"/>
                      </a:lnTo>
                      <a:lnTo>
                        <a:pt x="3542" y="7352"/>
                      </a:lnTo>
                      <a:lnTo>
                        <a:pt x="3561" y="7333"/>
                      </a:lnTo>
                      <a:lnTo>
                        <a:pt x="3542" y="7333"/>
                      </a:lnTo>
                      <a:lnTo>
                        <a:pt x="3542" y="7352"/>
                      </a:lnTo>
                      <a:lnTo>
                        <a:pt x="3523" y="7390"/>
                      </a:lnTo>
                      <a:lnTo>
                        <a:pt x="3505" y="7390"/>
                      </a:lnTo>
                      <a:lnTo>
                        <a:pt x="3485" y="7371"/>
                      </a:lnTo>
                      <a:lnTo>
                        <a:pt x="3466" y="7333"/>
                      </a:lnTo>
                      <a:lnTo>
                        <a:pt x="3447" y="7295"/>
                      </a:lnTo>
                      <a:lnTo>
                        <a:pt x="3466" y="7276"/>
                      </a:lnTo>
                      <a:lnTo>
                        <a:pt x="3485" y="7276"/>
                      </a:lnTo>
                      <a:lnTo>
                        <a:pt x="3505" y="7257"/>
                      </a:lnTo>
                      <a:lnTo>
                        <a:pt x="3485" y="7257"/>
                      </a:lnTo>
                      <a:lnTo>
                        <a:pt x="3466" y="7238"/>
                      </a:lnTo>
                      <a:lnTo>
                        <a:pt x="3485" y="7219"/>
                      </a:lnTo>
                      <a:lnTo>
                        <a:pt x="3485" y="7200"/>
                      </a:lnTo>
                      <a:lnTo>
                        <a:pt x="3466" y="7200"/>
                      </a:lnTo>
                      <a:lnTo>
                        <a:pt x="3466" y="7219"/>
                      </a:lnTo>
                      <a:lnTo>
                        <a:pt x="3447" y="7238"/>
                      </a:lnTo>
                      <a:lnTo>
                        <a:pt x="3409" y="7219"/>
                      </a:lnTo>
                      <a:lnTo>
                        <a:pt x="3409" y="7238"/>
                      </a:lnTo>
                      <a:lnTo>
                        <a:pt x="3409" y="7257"/>
                      </a:lnTo>
                      <a:lnTo>
                        <a:pt x="3428" y="7257"/>
                      </a:lnTo>
                      <a:lnTo>
                        <a:pt x="3428" y="7276"/>
                      </a:lnTo>
                      <a:lnTo>
                        <a:pt x="3409" y="7276"/>
                      </a:lnTo>
                      <a:lnTo>
                        <a:pt x="3409" y="7295"/>
                      </a:lnTo>
                      <a:lnTo>
                        <a:pt x="3409" y="7333"/>
                      </a:lnTo>
                      <a:lnTo>
                        <a:pt x="3390" y="7352"/>
                      </a:lnTo>
                      <a:lnTo>
                        <a:pt x="3371" y="7352"/>
                      </a:lnTo>
                      <a:lnTo>
                        <a:pt x="3371" y="7371"/>
                      </a:lnTo>
                      <a:lnTo>
                        <a:pt x="3371" y="7409"/>
                      </a:lnTo>
                      <a:lnTo>
                        <a:pt x="3352" y="7390"/>
                      </a:lnTo>
                      <a:lnTo>
                        <a:pt x="3333" y="7371"/>
                      </a:lnTo>
                      <a:lnTo>
                        <a:pt x="3333" y="7352"/>
                      </a:lnTo>
                      <a:lnTo>
                        <a:pt x="3333" y="7333"/>
                      </a:lnTo>
                      <a:lnTo>
                        <a:pt x="3352" y="7314"/>
                      </a:lnTo>
                      <a:lnTo>
                        <a:pt x="3371" y="7295"/>
                      </a:lnTo>
                      <a:lnTo>
                        <a:pt x="3333" y="7314"/>
                      </a:lnTo>
                      <a:lnTo>
                        <a:pt x="3314" y="7314"/>
                      </a:lnTo>
                      <a:lnTo>
                        <a:pt x="3314" y="7352"/>
                      </a:lnTo>
                      <a:lnTo>
                        <a:pt x="3314" y="7371"/>
                      </a:lnTo>
                      <a:lnTo>
                        <a:pt x="3276" y="7371"/>
                      </a:lnTo>
                      <a:lnTo>
                        <a:pt x="3276" y="7352"/>
                      </a:lnTo>
                      <a:lnTo>
                        <a:pt x="3276" y="7333"/>
                      </a:lnTo>
                      <a:lnTo>
                        <a:pt x="3256" y="7295"/>
                      </a:lnTo>
                      <a:lnTo>
                        <a:pt x="3238" y="7276"/>
                      </a:lnTo>
                      <a:lnTo>
                        <a:pt x="3256" y="7238"/>
                      </a:lnTo>
                      <a:lnTo>
                        <a:pt x="3276" y="7219"/>
                      </a:lnTo>
                      <a:lnTo>
                        <a:pt x="3276" y="7200"/>
                      </a:lnTo>
                      <a:lnTo>
                        <a:pt x="3314" y="7181"/>
                      </a:lnTo>
                      <a:lnTo>
                        <a:pt x="3333" y="7162"/>
                      </a:lnTo>
                      <a:lnTo>
                        <a:pt x="3333" y="7142"/>
                      </a:lnTo>
                      <a:lnTo>
                        <a:pt x="3314" y="7142"/>
                      </a:lnTo>
                      <a:lnTo>
                        <a:pt x="3295" y="7142"/>
                      </a:lnTo>
                      <a:close/>
                      <a:moveTo>
                        <a:pt x="2990" y="7314"/>
                      </a:moveTo>
                      <a:lnTo>
                        <a:pt x="2971" y="7314"/>
                      </a:lnTo>
                      <a:lnTo>
                        <a:pt x="2914" y="7257"/>
                      </a:lnTo>
                      <a:lnTo>
                        <a:pt x="2914" y="7238"/>
                      </a:lnTo>
                      <a:lnTo>
                        <a:pt x="2952" y="7238"/>
                      </a:lnTo>
                      <a:lnTo>
                        <a:pt x="2971" y="7238"/>
                      </a:lnTo>
                      <a:lnTo>
                        <a:pt x="2952" y="7219"/>
                      </a:lnTo>
                      <a:lnTo>
                        <a:pt x="2933" y="7219"/>
                      </a:lnTo>
                      <a:lnTo>
                        <a:pt x="2895" y="7219"/>
                      </a:lnTo>
                      <a:lnTo>
                        <a:pt x="2914" y="7200"/>
                      </a:lnTo>
                      <a:lnTo>
                        <a:pt x="2971" y="7200"/>
                      </a:lnTo>
                      <a:lnTo>
                        <a:pt x="2952" y="7181"/>
                      </a:lnTo>
                      <a:lnTo>
                        <a:pt x="2933" y="7181"/>
                      </a:lnTo>
                      <a:lnTo>
                        <a:pt x="2914" y="7162"/>
                      </a:lnTo>
                      <a:lnTo>
                        <a:pt x="2914" y="7124"/>
                      </a:lnTo>
                      <a:lnTo>
                        <a:pt x="2895" y="7124"/>
                      </a:lnTo>
                      <a:lnTo>
                        <a:pt x="2895" y="7142"/>
                      </a:lnTo>
                      <a:lnTo>
                        <a:pt x="2857" y="7181"/>
                      </a:lnTo>
                      <a:lnTo>
                        <a:pt x="2838" y="7181"/>
                      </a:lnTo>
                      <a:lnTo>
                        <a:pt x="2838" y="7162"/>
                      </a:lnTo>
                      <a:lnTo>
                        <a:pt x="2819" y="7142"/>
                      </a:lnTo>
                      <a:lnTo>
                        <a:pt x="2819" y="7124"/>
                      </a:lnTo>
                      <a:lnTo>
                        <a:pt x="2838" y="7047"/>
                      </a:lnTo>
                      <a:lnTo>
                        <a:pt x="2838" y="7028"/>
                      </a:lnTo>
                      <a:lnTo>
                        <a:pt x="2819" y="7028"/>
                      </a:lnTo>
                      <a:lnTo>
                        <a:pt x="2799" y="7010"/>
                      </a:lnTo>
                      <a:lnTo>
                        <a:pt x="2799" y="6990"/>
                      </a:lnTo>
                      <a:lnTo>
                        <a:pt x="2780" y="6971"/>
                      </a:lnTo>
                      <a:lnTo>
                        <a:pt x="2780" y="6933"/>
                      </a:lnTo>
                      <a:lnTo>
                        <a:pt x="2799" y="6933"/>
                      </a:lnTo>
                      <a:lnTo>
                        <a:pt x="2895" y="6952"/>
                      </a:lnTo>
                      <a:lnTo>
                        <a:pt x="2914" y="6971"/>
                      </a:lnTo>
                      <a:lnTo>
                        <a:pt x="2914" y="6990"/>
                      </a:lnTo>
                      <a:lnTo>
                        <a:pt x="2914" y="7010"/>
                      </a:lnTo>
                      <a:lnTo>
                        <a:pt x="2933" y="7010"/>
                      </a:lnTo>
                      <a:lnTo>
                        <a:pt x="2952" y="7010"/>
                      </a:lnTo>
                      <a:lnTo>
                        <a:pt x="2952" y="6990"/>
                      </a:lnTo>
                      <a:lnTo>
                        <a:pt x="2933" y="6971"/>
                      </a:lnTo>
                      <a:lnTo>
                        <a:pt x="2952" y="6971"/>
                      </a:lnTo>
                      <a:lnTo>
                        <a:pt x="2971" y="6990"/>
                      </a:lnTo>
                      <a:lnTo>
                        <a:pt x="2971" y="6971"/>
                      </a:lnTo>
                      <a:lnTo>
                        <a:pt x="2971" y="6952"/>
                      </a:lnTo>
                      <a:lnTo>
                        <a:pt x="2971" y="6933"/>
                      </a:lnTo>
                      <a:lnTo>
                        <a:pt x="2990" y="6933"/>
                      </a:lnTo>
                      <a:lnTo>
                        <a:pt x="2990" y="6914"/>
                      </a:lnTo>
                      <a:lnTo>
                        <a:pt x="2990" y="6876"/>
                      </a:lnTo>
                      <a:lnTo>
                        <a:pt x="3009" y="6876"/>
                      </a:lnTo>
                      <a:lnTo>
                        <a:pt x="3028" y="6895"/>
                      </a:lnTo>
                      <a:lnTo>
                        <a:pt x="3028" y="6876"/>
                      </a:lnTo>
                      <a:lnTo>
                        <a:pt x="3009" y="6857"/>
                      </a:lnTo>
                      <a:lnTo>
                        <a:pt x="3047" y="6838"/>
                      </a:lnTo>
                      <a:lnTo>
                        <a:pt x="3085" y="6857"/>
                      </a:lnTo>
                      <a:lnTo>
                        <a:pt x="3104" y="6876"/>
                      </a:lnTo>
                      <a:lnTo>
                        <a:pt x="3142" y="6933"/>
                      </a:lnTo>
                      <a:lnTo>
                        <a:pt x="3124" y="6952"/>
                      </a:lnTo>
                      <a:lnTo>
                        <a:pt x="3124" y="6990"/>
                      </a:lnTo>
                      <a:lnTo>
                        <a:pt x="3124" y="7010"/>
                      </a:lnTo>
                      <a:lnTo>
                        <a:pt x="3142" y="6990"/>
                      </a:lnTo>
                      <a:lnTo>
                        <a:pt x="3161" y="6952"/>
                      </a:lnTo>
                      <a:lnTo>
                        <a:pt x="3161" y="6914"/>
                      </a:lnTo>
                      <a:lnTo>
                        <a:pt x="3161" y="6895"/>
                      </a:lnTo>
                      <a:lnTo>
                        <a:pt x="3180" y="6895"/>
                      </a:lnTo>
                      <a:lnTo>
                        <a:pt x="3200" y="6914"/>
                      </a:lnTo>
                      <a:lnTo>
                        <a:pt x="3200" y="6895"/>
                      </a:lnTo>
                      <a:lnTo>
                        <a:pt x="3219" y="6895"/>
                      </a:lnTo>
                      <a:lnTo>
                        <a:pt x="3256" y="6914"/>
                      </a:lnTo>
                      <a:lnTo>
                        <a:pt x="3276" y="6933"/>
                      </a:lnTo>
                      <a:lnTo>
                        <a:pt x="3238" y="6990"/>
                      </a:lnTo>
                      <a:lnTo>
                        <a:pt x="3219" y="7010"/>
                      </a:lnTo>
                      <a:lnTo>
                        <a:pt x="3180" y="7028"/>
                      </a:lnTo>
                      <a:lnTo>
                        <a:pt x="3161" y="7028"/>
                      </a:lnTo>
                      <a:lnTo>
                        <a:pt x="3180" y="7047"/>
                      </a:lnTo>
                      <a:lnTo>
                        <a:pt x="3200" y="7047"/>
                      </a:lnTo>
                      <a:lnTo>
                        <a:pt x="3238" y="7028"/>
                      </a:lnTo>
                      <a:lnTo>
                        <a:pt x="3256" y="7047"/>
                      </a:lnTo>
                      <a:lnTo>
                        <a:pt x="3238" y="7086"/>
                      </a:lnTo>
                      <a:lnTo>
                        <a:pt x="3219" y="7086"/>
                      </a:lnTo>
                      <a:lnTo>
                        <a:pt x="3200" y="7105"/>
                      </a:lnTo>
                      <a:lnTo>
                        <a:pt x="3180" y="7105"/>
                      </a:lnTo>
                      <a:lnTo>
                        <a:pt x="3200" y="7105"/>
                      </a:lnTo>
                      <a:lnTo>
                        <a:pt x="3219" y="7124"/>
                      </a:lnTo>
                      <a:lnTo>
                        <a:pt x="3219" y="7142"/>
                      </a:lnTo>
                      <a:lnTo>
                        <a:pt x="3219" y="7162"/>
                      </a:lnTo>
                      <a:lnTo>
                        <a:pt x="3238" y="7162"/>
                      </a:lnTo>
                      <a:lnTo>
                        <a:pt x="3256" y="7142"/>
                      </a:lnTo>
                      <a:lnTo>
                        <a:pt x="3276" y="7142"/>
                      </a:lnTo>
                      <a:lnTo>
                        <a:pt x="3276" y="7162"/>
                      </a:lnTo>
                      <a:lnTo>
                        <a:pt x="3276" y="7181"/>
                      </a:lnTo>
                      <a:lnTo>
                        <a:pt x="3238" y="7238"/>
                      </a:lnTo>
                      <a:lnTo>
                        <a:pt x="3180" y="7276"/>
                      </a:lnTo>
                      <a:lnTo>
                        <a:pt x="3161" y="7238"/>
                      </a:lnTo>
                      <a:lnTo>
                        <a:pt x="3104" y="7162"/>
                      </a:lnTo>
                      <a:lnTo>
                        <a:pt x="3066" y="7124"/>
                      </a:lnTo>
                      <a:lnTo>
                        <a:pt x="3066" y="7086"/>
                      </a:lnTo>
                      <a:lnTo>
                        <a:pt x="3066" y="7066"/>
                      </a:lnTo>
                      <a:lnTo>
                        <a:pt x="3066" y="7047"/>
                      </a:lnTo>
                      <a:lnTo>
                        <a:pt x="3047" y="7047"/>
                      </a:lnTo>
                      <a:lnTo>
                        <a:pt x="3028" y="7066"/>
                      </a:lnTo>
                      <a:lnTo>
                        <a:pt x="3028" y="7086"/>
                      </a:lnTo>
                      <a:lnTo>
                        <a:pt x="3047" y="7105"/>
                      </a:lnTo>
                      <a:lnTo>
                        <a:pt x="3047" y="7124"/>
                      </a:lnTo>
                      <a:lnTo>
                        <a:pt x="3047" y="7142"/>
                      </a:lnTo>
                      <a:lnTo>
                        <a:pt x="3066" y="7200"/>
                      </a:lnTo>
                      <a:lnTo>
                        <a:pt x="3085" y="7219"/>
                      </a:lnTo>
                      <a:lnTo>
                        <a:pt x="3124" y="7257"/>
                      </a:lnTo>
                      <a:lnTo>
                        <a:pt x="3142" y="7295"/>
                      </a:lnTo>
                      <a:lnTo>
                        <a:pt x="3161" y="7314"/>
                      </a:lnTo>
                      <a:lnTo>
                        <a:pt x="3161" y="7333"/>
                      </a:lnTo>
                      <a:lnTo>
                        <a:pt x="3200" y="7352"/>
                      </a:lnTo>
                      <a:lnTo>
                        <a:pt x="3200" y="7371"/>
                      </a:lnTo>
                      <a:lnTo>
                        <a:pt x="3200" y="7390"/>
                      </a:lnTo>
                      <a:lnTo>
                        <a:pt x="3200" y="7409"/>
                      </a:lnTo>
                      <a:lnTo>
                        <a:pt x="3180" y="7409"/>
                      </a:lnTo>
                      <a:lnTo>
                        <a:pt x="3142" y="7390"/>
                      </a:lnTo>
                      <a:lnTo>
                        <a:pt x="3124" y="7390"/>
                      </a:lnTo>
                      <a:lnTo>
                        <a:pt x="3124" y="7409"/>
                      </a:lnTo>
                      <a:lnTo>
                        <a:pt x="3124" y="7428"/>
                      </a:lnTo>
                      <a:lnTo>
                        <a:pt x="3104" y="7428"/>
                      </a:lnTo>
                      <a:lnTo>
                        <a:pt x="3104" y="7447"/>
                      </a:lnTo>
                      <a:lnTo>
                        <a:pt x="3142" y="7447"/>
                      </a:lnTo>
                      <a:lnTo>
                        <a:pt x="3124" y="7467"/>
                      </a:lnTo>
                      <a:lnTo>
                        <a:pt x="3124" y="7486"/>
                      </a:lnTo>
                      <a:lnTo>
                        <a:pt x="3142" y="7504"/>
                      </a:lnTo>
                      <a:lnTo>
                        <a:pt x="3124" y="7504"/>
                      </a:lnTo>
                      <a:lnTo>
                        <a:pt x="3104" y="7504"/>
                      </a:lnTo>
                      <a:lnTo>
                        <a:pt x="3085" y="7504"/>
                      </a:lnTo>
                      <a:lnTo>
                        <a:pt x="3085" y="7486"/>
                      </a:lnTo>
                      <a:lnTo>
                        <a:pt x="3047" y="7504"/>
                      </a:lnTo>
                      <a:lnTo>
                        <a:pt x="3028" y="7486"/>
                      </a:lnTo>
                      <a:lnTo>
                        <a:pt x="3009" y="7486"/>
                      </a:lnTo>
                      <a:lnTo>
                        <a:pt x="3028" y="7447"/>
                      </a:lnTo>
                      <a:lnTo>
                        <a:pt x="3047" y="7390"/>
                      </a:lnTo>
                      <a:lnTo>
                        <a:pt x="3085" y="7352"/>
                      </a:lnTo>
                      <a:lnTo>
                        <a:pt x="3047" y="7333"/>
                      </a:lnTo>
                      <a:lnTo>
                        <a:pt x="3028" y="7333"/>
                      </a:lnTo>
                      <a:lnTo>
                        <a:pt x="2990" y="7314"/>
                      </a:lnTo>
                      <a:close/>
                      <a:moveTo>
                        <a:pt x="4266" y="6495"/>
                      </a:moveTo>
                      <a:lnTo>
                        <a:pt x="4266" y="6552"/>
                      </a:lnTo>
                      <a:lnTo>
                        <a:pt x="4247" y="6571"/>
                      </a:lnTo>
                      <a:lnTo>
                        <a:pt x="4247" y="6609"/>
                      </a:lnTo>
                      <a:lnTo>
                        <a:pt x="4266" y="6705"/>
                      </a:lnTo>
                      <a:lnTo>
                        <a:pt x="4285" y="6761"/>
                      </a:lnTo>
                      <a:lnTo>
                        <a:pt x="4285" y="6800"/>
                      </a:lnTo>
                      <a:lnTo>
                        <a:pt x="4285" y="6857"/>
                      </a:lnTo>
                      <a:lnTo>
                        <a:pt x="4266" y="6876"/>
                      </a:lnTo>
                      <a:lnTo>
                        <a:pt x="4266" y="6914"/>
                      </a:lnTo>
                      <a:lnTo>
                        <a:pt x="4285" y="6933"/>
                      </a:lnTo>
                      <a:lnTo>
                        <a:pt x="4304" y="6933"/>
                      </a:lnTo>
                      <a:lnTo>
                        <a:pt x="4304" y="6952"/>
                      </a:lnTo>
                      <a:lnTo>
                        <a:pt x="4343" y="7010"/>
                      </a:lnTo>
                      <a:lnTo>
                        <a:pt x="4362" y="7047"/>
                      </a:lnTo>
                      <a:lnTo>
                        <a:pt x="4362" y="7086"/>
                      </a:lnTo>
                      <a:lnTo>
                        <a:pt x="4323" y="7105"/>
                      </a:lnTo>
                      <a:lnTo>
                        <a:pt x="4285" y="7124"/>
                      </a:lnTo>
                      <a:lnTo>
                        <a:pt x="4228" y="7086"/>
                      </a:lnTo>
                      <a:lnTo>
                        <a:pt x="4190" y="7047"/>
                      </a:lnTo>
                      <a:lnTo>
                        <a:pt x="4133" y="6971"/>
                      </a:lnTo>
                      <a:lnTo>
                        <a:pt x="4114" y="6952"/>
                      </a:lnTo>
                      <a:lnTo>
                        <a:pt x="4095" y="6971"/>
                      </a:lnTo>
                      <a:lnTo>
                        <a:pt x="4095" y="6990"/>
                      </a:lnTo>
                      <a:lnTo>
                        <a:pt x="4114" y="7047"/>
                      </a:lnTo>
                      <a:lnTo>
                        <a:pt x="4152" y="7086"/>
                      </a:lnTo>
                      <a:lnTo>
                        <a:pt x="4171" y="7124"/>
                      </a:lnTo>
                      <a:lnTo>
                        <a:pt x="4171" y="7142"/>
                      </a:lnTo>
                      <a:lnTo>
                        <a:pt x="4171" y="7162"/>
                      </a:lnTo>
                      <a:lnTo>
                        <a:pt x="4171" y="7181"/>
                      </a:lnTo>
                      <a:lnTo>
                        <a:pt x="4152" y="7181"/>
                      </a:lnTo>
                      <a:lnTo>
                        <a:pt x="4190" y="7200"/>
                      </a:lnTo>
                      <a:lnTo>
                        <a:pt x="4190" y="7219"/>
                      </a:lnTo>
                      <a:lnTo>
                        <a:pt x="4190" y="7257"/>
                      </a:lnTo>
                      <a:lnTo>
                        <a:pt x="4190" y="7276"/>
                      </a:lnTo>
                      <a:lnTo>
                        <a:pt x="4190" y="7295"/>
                      </a:lnTo>
                      <a:lnTo>
                        <a:pt x="4190" y="7314"/>
                      </a:lnTo>
                      <a:lnTo>
                        <a:pt x="4190" y="7333"/>
                      </a:lnTo>
                      <a:lnTo>
                        <a:pt x="4209" y="7333"/>
                      </a:lnTo>
                      <a:lnTo>
                        <a:pt x="4190" y="7352"/>
                      </a:lnTo>
                      <a:lnTo>
                        <a:pt x="4152" y="7333"/>
                      </a:lnTo>
                      <a:lnTo>
                        <a:pt x="4076" y="7295"/>
                      </a:lnTo>
                      <a:lnTo>
                        <a:pt x="3962" y="7200"/>
                      </a:lnTo>
                      <a:lnTo>
                        <a:pt x="3981" y="7181"/>
                      </a:lnTo>
                      <a:lnTo>
                        <a:pt x="3962" y="7142"/>
                      </a:lnTo>
                      <a:lnTo>
                        <a:pt x="3923" y="7105"/>
                      </a:lnTo>
                      <a:lnTo>
                        <a:pt x="3904" y="7086"/>
                      </a:lnTo>
                      <a:lnTo>
                        <a:pt x="3904" y="7047"/>
                      </a:lnTo>
                      <a:lnTo>
                        <a:pt x="3904" y="6971"/>
                      </a:lnTo>
                      <a:lnTo>
                        <a:pt x="3904" y="6952"/>
                      </a:lnTo>
                      <a:lnTo>
                        <a:pt x="3904" y="6933"/>
                      </a:lnTo>
                      <a:lnTo>
                        <a:pt x="3923" y="6933"/>
                      </a:lnTo>
                      <a:lnTo>
                        <a:pt x="3904" y="6895"/>
                      </a:lnTo>
                      <a:lnTo>
                        <a:pt x="3904" y="6857"/>
                      </a:lnTo>
                      <a:lnTo>
                        <a:pt x="3923" y="6857"/>
                      </a:lnTo>
                      <a:lnTo>
                        <a:pt x="3942" y="6838"/>
                      </a:lnTo>
                      <a:lnTo>
                        <a:pt x="3923" y="6819"/>
                      </a:lnTo>
                      <a:lnTo>
                        <a:pt x="3942" y="6819"/>
                      </a:lnTo>
                      <a:lnTo>
                        <a:pt x="3962" y="6819"/>
                      </a:lnTo>
                      <a:lnTo>
                        <a:pt x="3999" y="6800"/>
                      </a:lnTo>
                      <a:lnTo>
                        <a:pt x="4057" y="6819"/>
                      </a:lnTo>
                      <a:lnTo>
                        <a:pt x="4095" y="6838"/>
                      </a:lnTo>
                      <a:lnTo>
                        <a:pt x="4114" y="6857"/>
                      </a:lnTo>
                      <a:lnTo>
                        <a:pt x="4133" y="6857"/>
                      </a:lnTo>
                      <a:lnTo>
                        <a:pt x="4152" y="6800"/>
                      </a:lnTo>
                      <a:lnTo>
                        <a:pt x="4114" y="6781"/>
                      </a:lnTo>
                      <a:lnTo>
                        <a:pt x="4057" y="6743"/>
                      </a:lnTo>
                      <a:lnTo>
                        <a:pt x="4057" y="6685"/>
                      </a:lnTo>
                      <a:lnTo>
                        <a:pt x="4057" y="6666"/>
                      </a:lnTo>
                      <a:lnTo>
                        <a:pt x="4057" y="6647"/>
                      </a:lnTo>
                      <a:lnTo>
                        <a:pt x="4057" y="6629"/>
                      </a:lnTo>
                      <a:lnTo>
                        <a:pt x="4057" y="6609"/>
                      </a:lnTo>
                      <a:lnTo>
                        <a:pt x="4095" y="6609"/>
                      </a:lnTo>
                      <a:lnTo>
                        <a:pt x="4114" y="6571"/>
                      </a:lnTo>
                      <a:lnTo>
                        <a:pt x="4133" y="6552"/>
                      </a:lnTo>
                      <a:lnTo>
                        <a:pt x="4171" y="6514"/>
                      </a:lnTo>
                      <a:lnTo>
                        <a:pt x="4190" y="6476"/>
                      </a:lnTo>
                      <a:lnTo>
                        <a:pt x="4190" y="6457"/>
                      </a:lnTo>
                      <a:lnTo>
                        <a:pt x="4190" y="6438"/>
                      </a:lnTo>
                      <a:lnTo>
                        <a:pt x="4209" y="6419"/>
                      </a:lnTo>
                      <a:lnTo>
                        <a:pt x="4228" y="6438"/>
                      </a:lnTo>
                      <a:lnTo>
                        <a:pt x="4247" y="6438"/>
                      </a:lnTo>
                      <a:lnTo>
                        <a:pt x="4266" y="6457"/>
                      </a:lnTo>
                      <a:lnTo>
                        <a:pt x="4266" y="6495"/>
                      </a:lnTo>
                      <a:close/>
                      <a:moveTo>
                        <a:pt x="1504" y="6304"/>
                      </a:moveTo>
                      <a:lnTo>
                        <a:pt x="1504" y="6324"/>
                      </a:lnTo>
                      <a:lnTo>
                        <a:pt x="1523" y="6324"/>
                      </a:lnTo>
                      <a:lnTo>
                        <a:pt x="1580" y="6343"/>
                      </a:lnTo>
                      <a:lnTo>
                        <a:pt x="1600" y="6362"/>
                      </a:lnTo>
                      <a:lnTo>
                        <a:pt x="1619" y="6380"/>
                      </a:lnTo>
                      <a:lnTo>
                        <a:pt x="1600" y="6400"/>
                      </a:lnTo>
                      <a:lnTo>
                        <a:pt x="1561" y="6400"/>
                      </a:lnTo>
                      <a:lnTo>
                        <a:pt x="1542" y="6400"/>
                      </a:lnTo>
                      <a:lnTo>
                        <a:pt x="1542" y="6419"/>
                      </a:lnTo>
                      <a:lnTo>
                        <a:pt x="1542" y="6438"/>
                      </a:lnTo>
                      <a:lnTo>
                        <a:pt x="1523" y="6457"/>
                      </a:lnTo>
                      <a:lnTo>
                        <a:pt x="1504" y="6476"/>
                      </a:lnTo>
                      <a:lnTo>
                        <a:pt x="1485" y="6476"/>
                      </a:lnTo>
                      <a:lnTo>
                        <a:pt x="1485" y="6457"/>
                      </a:lnTo>
                      <a:lnTo>
                        <a:pt x="1485" y="6438"/>
                      </a:lnTo>
                      <a:lnTo>
                        <a:pt x="1485" y="6419"/>
                      </a:lnTo>
                      <a:lnTo>
                        <a:pt x="1504" y="6419"/>
                      </a:lnTo>
                      <a:lnTo>
                        <a:pt x="1504" y="6400"/>
                      </a:lnTo>
                      <a:lnTo>
                        <a:pt x="1466" y="6400"/>
                      </a:lnTo>
                      <a:lnTo>
                        <a:pt x="1447" y="6400"/>
                      </a:lnTo>
                      <a:lnTo>
                        <a:pt x="1447" y="6380"/>
                      </a:lnTo>
                      <a:lnTo>
                        <a:pt x="1466" y="6362"/>
                      </a:lnTo>
                      <a:lnTo>
                        <a:pt x="1485" y="6362"/>
                      </a:lnTo>
                      <a:lnTo>
                        <a:pt x="1504" y="6362"/>
                      </a:lnTo>
                      <a:lnTo>
                        <a:pt x="1485" y="6324"/>
                      </a:lnTo>
                      <a:lnTo>
                        <a:pt x="1466" y="6285"/>
                      </a:lnTo>
                      <a:lnTo>
                        <a:pt x="1485" y="6285"/>
                      </a:lnTo>
                      <a:lnTo>
                        <a:pt x="1504" y="6285"/>
                      </a:lnTo>
                      <a:lnTo>
                        <a:pt x="1504" y="6304"/>
                      </a:lnTo>
                      <a:close/>
                      <a:moveTo>
                        <a:pt x="1866" y="6228"/>
                      </a:moveTo>
                      <a:lnTo>
                        <a:pt x="1809" y="6266"/>
                      </a:lnTo>
                      <a:lnTo>
                        <a:pt x="1771" y="6285"/>
                      </a:lnTo>
                      <a:lnTo>
                        <a:pt x="1771" y="6304"/>
                      </a:lnTo>
                      <a:lnTo>
                        <a:pt x="1771" y="6324"/>
                      </a:lnTo>
                      <a:lnTo>
                        <a:pt x="1790" y="6304"/>
                      </a:lnTo>
                      <a:lnTo>
                        <a:pt x="1809" y="6324"/>
                      </a:lnTo>
                      <a:lnTo>
                        <a:pt x="1828" y="6343"/>
                      </a:lnTo>
                      <a:lnTo>
                        <a:pt x="1866" y="6380"/>
                      </a:lnTo>
                      <a:lnTo>
                        <a:pt x="1847" y="6400"/>
                      </a:lnTo>
                      <a:lnTo>
                        <a:pt x="1847" y="6419"/>
                      </a:lnTo>
                      <a:lnTo>
                        <a:pt x="1809" y="6400"/>
                      </a:lnTo>
                      <a:lnTo>
                        <a:pt x="1809" y="6419"/>
                      </a:lnTo>
                      <a:lnTo>
                        <a:pt x="1790" y="6438"/>
                      </a:lnTo>
                      <a:lnTo>
                        <a:pt x="1771" y="6438"/>
                      </a:lnTo>
                      <a:lnTo>
                        <a:pt x="1752" y="6419"/>
                      </a:lnTo>
                      <a:lnTo>
                        <a:pt x="1752" y="6380"/>
                      </a:lnTo>
                      <a:lnTo>
                        <a:pt x="1733" y="6362"/>
                      </a:lnTo>
                      <a:lnTo>
                        <a:pt x="1733" y="6400"/>
                      </a:lnTo>
                      <a:lnTo>
                        <a:pt x="1714" y="6419"/>
                      </a:lnTo>
                      <a:lnTo>
                        <a:pt x="1714" y="6400"/>
                      </a:lnTo>
                      <a:lnTo>
                        <a:pt x="1695" y="6380"/>
                      </a:lnTo>
                      <a:lnTo>
                        <a:pt x="1656" y="6362"/>
                      </a:lnTo>
                      <a:lnTo>
                        <a:pt x="1637" y="6362"/>
                      </a:lnTo>
                      <a:lnTo>
                        <a:pt x="1619" y="6324"/>
                      </a:lnTo>
                      <a:lnTo>
                        <a:pt x="1600" y="6304"/>
                      </a:lnTo>
                      <a:lnTo>
                        <a:pt x="1561" y="6285"/>
                      </a:lnTo>
                      <a:lnTo>
                        <a:pt x="1542" y="6285"/>
                      </a:lnTo>
                      <a:lnTo>
                        <a:pt x="1523" y="6266"/>
                      </a:lnTo>
                      <a:lnTo>
                        <a:pt x="1523" y="6248"/>
                      </a:lnTo>
                      <a:lnTo>
                        <a:pt x="1523" y="6228"/>
                      </a:lnTo>
                      <a:lnTo>
                        <a:pt x="1542" y="6248"/>
                      </a:lnTo>
                      <a:lnTo>
                        <a:pt x="1561" y="6248"/>
                      </a:lnTo>
                      <a:lnTo>
                        <a:pt x="1619" y="6304"/>
                      </a:lnTo>
                      <a:lnTo>
                        <a:pt x="1637" y="6304"/>
                      </a:lnTo>
                      <a:lnTo>
                        <a:pt x="1656" y="6304"/>
                      </a:lnTo>
                      <a:lnTo>
                        <a:pt x="1676" y="6324"/>
                      </a:lnTo>
                      <a:lnTo>
                        <a:pt x="1695" y="6343"/>
                      </a:lnTo>
                      <a:lnTo>
                        <a:pt x="1714" y="6343"/>
                      </a:lnTo>
                      <a:lnTo>
                        <a:pt x="1714" y="6324"/>
                      </a:lnTo>
                      <a:lnTo>
                        <a:pt x="1695" y="6304"/>
                      </a:lnTo>
                      <a:lnTo>
                        <a:pt x="1676" y="6304"/>
                      </a:lnTo>
                      <a:lnTo>
                        <a:pt x="1676" y="6285"/>
                      </a:lnTo>
                      <a:lnTo>
                        <a:pt x="1695" y="6266"/>
                      </a:lnTo>
                      <a:lnTo>
                        <a:pt x="1714" y="6285"/>
                      </a:lnTo>
                      <a:lnTo>
                        <a:pt x="1733" y="6285"/>
                      </a:lnTo>
                      <a:lnTo>
                        <a:pt x="1733" y="6266"/>
                      </a:lnTo>
                      <a:lnTo>
                        <a:pt x="1695" y="6248"/>
                      </a:lnTo>
                      <a:lnTo>
                        <a:pt x="1695" y="6209"/>
                      </a:lnTo>
                      <a:lnTo>
                        <a:pt x="1695" y="6190"/>
                      </a:lnTo>
                      <a:lnTo>
                        <a:pt x="1714" y="6190"/>
                      </a:lnTo>
                      <a:lnTo>
                        <a:pt x="1733" y="6209"/>
                      </a:lnTo>
                      <a:lnTo>
                        <a:pt x="1733" y="6228"/>
                      </a:lnTo>
                      <a:lnTo>
                        <a:pt x="1733" y="6209"/>
                      </a:lnTo>
                      <a:lnTo>
                        <a:pt x="1752" y="6209"/>
                      </a:lnTo>
                      <a:lnTo>
                        <a:pt x="1771" y="6209"/>
                      </a:lnTo>
                      <a:lnTo>
                        <a:pt x="1809" y="6190"/>
                      </a:lnTo>
                      <a:lnTo>
                        <a:pt x="1828" y="6209"/>
                      </a:lnTo>
                      <a:lnTo>
                        <a:pt x="1866" y="6228"/>
                      </a:lnTo>
                      <a:close/>
                      <a:moveTo>
                        <a:pt x="2571" y="7142"/>
                      </a:moveTo>
                      <a:lnTo>
                        <a:pt x="2552" y="7181"/>
                      </a:lnTo>
                      <a:lnTo>
                        <a:pt x="2533" y="7181"/>
                      </a:lnTo>
                      <a:lnTo>
                        <a:pt x="2495" y="7142"/>
                      </a:lnTo>
                      <a:lnTo>
                        <a:pt x="2476" y="7124"/>
                      </a:lnTo>
                      <a:lnTo>
                        <a:pt x="2495" y="7105"/>
                      </a:lnTo>
                      <a:lnTo>
                        <a:pt x="2495" y="7086"/>
                      </a:lnTo>
                      <a:lnTo>
                        <a:pt x="2476" y="7066"/>
                      </a:lnTo>
                      <a:lnTo>
                        <a:pt x="2476" y="7086"/>
                      </a:lnTo>
                      <a:lnTo>
                        <a:pt x="2457" y="7086"/>
                      </a:lnTo>
                      <a:lnTo>
                        <a:pt x="2457" y="7105"/>
                      </a:lnTo>
                      <a:lnTo>
                        <a:pt x="2438" y="7142"/>
                      </a:lnTo>
                      <a:lnTo>
                        <a:pt x="2418" y="7142"/>
                      </a:lnTo>
                      <a:lnTo>
                        <a:pt x="2418" y="7162"/>
                      </a:lnTo>
                      <a:lnTo>
                        <a:pt x="2418" y="7181"/>
                      </a:lnTo>
                      <a:lnTo>
                        <a:pt x="2399" y="7181"/>
                      </a:lnTo>
                      <a:lnTo>
                        <a:pt x="2362" y="7162"/>
                      </a:lnTo>
                      <a:lnTo>
                        <a:pt x="2342" y="7181"/>
                      </a:lnTo>
                      <a:lnTo>
                        <a:pt x="2323" y="7219"/>
                      </a:lnTo>
                      <a:lnTo>
                        <a:pt x="2304" y="7219"/>
                      </a:lnTo>
                      <a:lnTo>
                        <a:pt x="2266" y="7200"/>
                      </a:lnTo>
                      <a:lnTo>
                        <a:pt x="2247" y="7200"/>
                      </a:lnTo>
                      <a:lnTo>
                        <a:pt x="2266" y="7200"/>
                      </a:lnTo>
                      <a:lnTo>
                        <a:pt x="2266" y="7181"/>
                      </a:lnTo>
                      <a:lnTo>
                        <a:pt x="2285" y="7162"/>
                      </a:lnTo>
                      <a:lnTo>
                        <a:pt x="2266" y="7162"/>
                      </a:lnTo>
                      <a:lnTo>
                        <a:pt x="2247" y="7181"/>
                      </a:lnTo>
                      <a:lnTo>
                        <a:pt x="2228" y="7162"/>
                      </a:lnTo>
                      <a:lnTo>
                        <a:pt x="2209" y="7162"/>
                      </a:lnTo>
                      <a:lnTo>
                        <a:pt x="2190" y="7181"/>
                      </a:lnTo>
                      <a:lnTo>
                        <a:pt x="2171" y="7162"/>
                      </a:lnTo>
                      <a:lnTo>
                        <a:pt x="2152" y="7142"/>
                      </a:lnTo>
                      <a:lnTo>
                        <a:pt x="2171" y="7124"/>
                      </a:lnTo>
                      <a:lnTo>
                        <a:pt x="2228" y="7124"/>
                      </a:lnTo>
                      <a:lnTo>
                        <a:pt x="2323" y="7142"/>
                      </a:lnTo>
                      <a:lnTo>
                        <a:pt x="2342" y="7124"/>
                      </a:lnTo>
                      <a:lnTo>
                        <a:pt x="2285" y="7086"/>
                      </a:lnTo>
                      <a:lnTo>
                        <a:pt x="2266" y="7066"/>
                      </a:lnTo>
                      <a:lnTo>
                        <a:pt x="2285" y="7066"/>
                      </a:lnTo>
                      <a:lnTo>
                        <a:pt x="2381" y="7086"/>
                      </a:lnTo>
                      <a:lnTo>
                        <a:pt x="2362" y="7066"/>
                      </a:lnTo>
                      <a:lnTo>
                        <a:pt x="2342" y="7047"/>
                      </a:lnTo>
                      <a:lnTo>
                        <a:pt x="2323" y="7028"/>
                      </a:lnTo>
                      <a:lnTo>
                        <a:pt x="2342" y="7028"/>
                      </a:lnTo>
                      <a:lnTo>
                        <a:pt x="2362" y="7028"/>
                      </a:lnTo>
                      <a:lnTo>
                        <a:pt x="2362" y="7010"/>
                      </a:lnTo>
                      <a:lnTo>
                        <a:pt x="2304" y="6990"/>
                      </a:lnTo>
                      <a:lnTo>
                        <a:pt x="2304" y="6971"/>
                      </a:lnTo>
                      <a:lnTo>
                        <a:pt x="2362" y="6933"/>
                      </a:lnTo>
                      <a:lnTo>
                        <a:pt x="2381" y="6895"/>
                      </a:lnTo>
                      <a:lnTo>
                        <a:pt x="2399" y="6876"/>
                      </a:lnTo>
                      <a:lnTo>
                        <a:pt x="2438" y="6876"/>
                      </a:lnTo>
                      <a:lnTo>
                        <a:pt x="2457" y="6857"/>
                      </a:lnTo>
                      <a:lnTo>
                        <a:pt x="2476" y="6838"/>
                      </a:lnTo>
                      <a:lnTo>
                        <a:pt x="2399" y="6876"/>
                      </a:lnTo>
                      <a:lnTo>
                        <a:pt x="2362" y="6857"/>
                      </a:lnTo>
                      <a:lnTo>
                        <a:pt x="2399" y="6838"/>
                      </a:lnTo>
                      <a:lnTo>
                        <a:pt x="2399" y="6819"/>
                      </a:lnTo>
                      <a:lnTo>
                        <a:pt x="2381" y="6819"/>
                      </a:lnTo>
                      <a:lnTo>
                        <a:pt x="2362" y="6838"/>
                      </a:lnTo>
                      <a:lnTo>
                        <a:pt x="2342" y="6838"/>
                      </a:lnTo>
                      <a:lnTo>
                        <a:pt x="2362" y="6800"/>
                      </a:lnTo>
                      <a:lnTo>
                        <a:pt x="2362" y="6781"/>
                      </a:lnTo>
                      <a:lnTo>
                        <a:pt x="2342" y="6781"/>
                      </a:lnTo>
                      <a:lnTo>
                        <a:pt x="2323" y="6800"/>
                      </a:lnTo>
                      <a:lnTo>
                        <a:pt x="2304" y="6819"/>
                      </a:lnTo>
                      <a:lnTo>
                        <a:pt x="2266" y="6857"/>
                      </a:lnTo>
                      <a:lnTo>
                        <a:pt x="2247" y="6857"/>
                      </a:lnTo>
                      <a:lnTo>
                        <a:pt x="2228" y="6857"/>
                      </a:lnTo>
                      <a:lnTo>
                        <a:pt x="2209" y="6838"/>
                      </a:lnTo>
                      <a:lnTo>
                        <a:pt x="2171" y="6857"/>
                      </a:lnTo>
                      <a:lnTo>
                        <a:pt x="2171" y="6800"/>
                      </a:lnTo>
                      <a:lnTo>
                        <a:pt x="2152" y="6781"/>
                      </a:lnTo>
                      <a:lnTo>
                        <a:pt x="2133" y="6781"/>
                      </a:lnTo>
                      <a:lnTo>
                        <a:pt x="2133" y="6800"/>
                      </a:lnTo>
                      <a:lnTo>
                        <a:pt x="2114" y="6838"/>
                      </a:lnTo>
                      <a:lnTo>
                        <a:pt x="2114" y="6876"/>
                      </a:lnTo>
                      <a:lnTo>
                        <a:pt x="2095" y="6914"/>
                      </a:lnTo>
                      <a:lnTo>
                        <a:pt x="2095" y="6952"/>
                      </a:lnTo>
                      <a:lnTo>
                        <a:pt x="2114" y="6971"/>
                      </a:lnTo>
                      <a:lnTo>
                        <a:pt x="2133" y="7010"/>
                      </a:lnTo>
                      <a:lnTo>
                        <a:pt x="2152" y="7028"/>
                      </a:lnTo>
                      <a:lnTo>
                        <a:pt x="2152" y="7047"/>
                      </a:lnTo>
                      <a:lnTo>
                        <a:pt x="2133" y="7066"/>
                      </a:lnTo>
                      <a:lnTo>
                        <a:pt x="2114" y="7086"/>
                      </a:lnTo>
                      <a:lnTo>
                        <a:pt x="2095" y="7086"/>
                      </a:lnTo>
                      <a:lnTo>
                        <a:pt x="2076" y="7066"/>
                      </a:lnTo>
                      <a:lnTo>
                        <a:pt x="2076" y="7047"/>
                      </a:lnTo>
                      <a:lnTo>
                        <a:pt x="2057" y="7047"/>
                      </a:lnTo>
                      <a:lnTo>
                        <a:pt x="2018" y="7028"/>
                      </a:lnTo>
                      <a:lnTo>
                        <a:pt x="1961" y="7010"/>
                      </a:lnTo>
                      <a:lnTo>
                        <a:pt x="1923" y="7010"/>
                      </a:lnTo>
                      <a:lnTo>
                        <a:pt x="1904" y="6971"/>
                      </a:lnTo>
                      <a:lnTo>
                        <a:pt x="1923" y="6971"/>
                      </a:lnTo>
                      <a:lnTo>
                        <a:pt x="1942" y="6971"/>
                      </a:lnTo>
                      <a:lnTo>
                        <a:pt x="1942" y="6952"/>
                      </a:lnTo>
                      <a:lnTo>
                        <a:pt x="1961" y="6952"/>
                      </a:lnTo>
                      <a:lnTo>
                        <a:pt x="1961" y="6933"/>
                      </a:lnTo>
                      <a:lnTo>
                        <a:pt x="1961" y="6914"/>
                      </a:lnTo>
                      <a:lnTo>
                        <a:pt x="1981" y="6895"/>
                      </a:lnTo>
                      <a:lnTo>
                        <a:pt x="1981" y="6876"/>
                      </a:lnTo>
                      <a:lnTo>
                        <a:pt x="1961" y="6876"/>
                      </a:lnTo>
                      <a:lnTo>
                        <a:pt x="1942" y="6876"/>
                      </a:lnTo>
                      <a:lnTo>
                        <a:pt x="1942" y="6857"/>
                      </a:lnTo>
                      <a:lnTo>
                        <a:pt x="1942" y="6838"/>
                      </a:lnTo>
                      <a:lnTo>
                        <a:pt x="1923" y="6819"/>
                      </a:lnTo>
                      <a:lnTo>
                        <a:pt x="1923" y="6800"/>
                      </a:lnTo>
                      <a:lnTo>
                        <a:pt x="1942" y="6781"/>
                      </a:lnTo>
                      <a:lnTo>
                        <a:pt x="1961" y="6781"/>
                      </a:lnTo>
                      <a:lnTo>
                        <a:pt x="1961" y="6761"/>
                      </a:lnTo>
                      <a:lnTo>
                        <a:pt x="1981" y="6743"/>
                      </a:lnTo>
                      <a:lnTo>
                        <a:pt x="1961" y="6724"/>
                      </a:lnTo>
                      <a:lnTo>
                        <a:pt x="1961" y="6705"/>
                      </a:lnTo>
                      <a:lnTo>
                        <a:pt x="1942" y="6705"/>
                      </a:lnTo>
                      <a:lnTo>
                        <a:pt x="1942" y="6685"/>
                      </a:lnTo>
                      <a:lnTo>
                        <a:pt x="1923" y="6685"/>
                      </a:lnTo>
                      <a:lnTo>
                        <a:pt x="1961" y="6666"/>
                      </a:lnTo>
                      <a:lnTo>
                        <a:pt x="1981" y="6647"/>
                      </a:lnTo>
                      <a:lnTo>
                        <a:pt x="1961" y="6629"/>
                      </a:lnTo>
                      <a:lnTo>
                        <a:pt x="1923" y="6647"/>
                      </a:lnTo>
                      <a:lnTo>
                        <a:pt x="1885" y="6647"/>
                      </a:lnTo>
                      <a:lnTo>
                        <a:pt x="1733" y="6705"/>
                      </a:lnTo>
                      <a:lnTo>
                        <a:pt x="1695" y="6705"/>
                      </a:lnTo>
                      <a:lnTo>
                        <a:pt x="1714" y="6685"/>
                      </a:lnTo>
                      <a:lnTo>
                        <a:pt x="1752" y="6647"/>
                      </a:lnTo>
                      <a:lnTo>
                        <a:pt x="1790" y="6629"/>
                      </a:lnTo>
                      <a:lnTo>
                        <a:pt x="1771" y="6590"/>
                      </a:lnTo>
                      <a:lnTo>
                        <a:pt x="1771" y="6571"/>
                      </a:lnTo>
                      <a:lnTo>
                        <a:pt x="1752" y="6571"/>
                      </a:lnTo>
                      <a:lnTo>
                        <a:pt x="1714" y="6571"/>
                      </a:lnTo>
                      <a:lnTo>
                        <a:pt x="1695" y="6571"/>
                      </a:lnTo>
                      <a:lnTo>
                        <a:pt x="1676" y="6571"/>
                      </a:lnTo>
                      <a:lnTo>
                        <a:pt x="1676" y="6552"/>
                      </a:lnTo>
                      <a:lnTo>
                        <a:pt x="1676" y="6533"/>
                      </a:lnTo>
                      <a:lnTo>
                        <a:pt x="1676" y="6514"/>
                      </a:lnTo>
                      <a:lnTo>
                        <a:pt x="1676" y="6495"/>
                      </a:lnTo>
                      <a:lnTo>
                        <a:pt x="1676" y="6476"/>
                      </a:lnTo>
                      <a:lnTo>
                        <a:pt x="1695" y="6457"/>
                      </a:lnTo>
                      <a:lnTo>
                        <a:pt x="1714" y="6457"/>
                      </a:lnTo>
                      <a:lnTo>
                        <a:pt x="1771" y="6476"/>
                      </a:lnTo>
                      <a:lnTo>
                        <a:pt x="1790" y="6476"/>
                      </a:lnTo>
                      <a:lnTo>
                        <a:pt x="1790" y="6457"/>
                      </a:lnTo>
                      <a:lnTo>
                        <a:pt x="1809" y="6438"/>
                      </a:lnTo>
                      <a:lnTo>
                        <a:pt x="1828" y="6438"/>
                      </a:lnTo>
                      <a:lnTo>
                        <a:pt x="1885" y="6457"/>
                      </a:lnTo>
                      <a:lnTo>
                        <a:pt x="1904" y="6476"/>
                      </a:lnTo>
                      <a:lnTo>
                        <a:pt x="1923" y="6495"/>
                      </a:lnTo>
                      <a:lnTo>
                        <a:pt x="1923" y="6514"/>
                      </a:lnTo>
                      <a:lnTo>
                        <a:pt x="1942" y="6533"/>
                      </a:lnTo>
                      <a:lnTo>
                        <a:pt x="1942" y="6552"/>
                      </a:lnTo>
                      <a:lnTo>
                        <a:pt x="1961" y="6552"/>
                      </a:lnTo>
                      <a:lnTo>
                        <a:pt x="2018" y="6571"/>
                      </a:lnTo>
                      <a:lnTo>
                        <a:pt x="2209" y="6590"/>
                      </a:lnTo>
                      <a:lnTo>
                        <a:pt x="2209" y="6571"/>
                      </a:lnTo>
                      <a:lnTo>
                        <a:pt x="2228" y="6552"/>
                      </a:lnTo>
                      <a:lnTo>
                        <a:pt x="2209" y="6533"/>
                      </a:lnTo>
                      <a:lnTo>
                        <a:pt x="2190" y="6533"/>
                      </a:lnTo>
                      <a:lnTo>
                        <a:pt x="2190" y="6552"/>
                      </a:lnTo>
                      <a:lnTo>
                        <a:pt x="2171" y="6552"/>
                      </a:lnTo>
                      <a:lnTo>
                        <a:pt x="2133" y="6552"/>
                      </a:lnTo>
                      <a:lnTo>
                        <a:pt x="2114" y="6552"/>
                      </a:lnTo>
                      <a:lnTo>
                        <a:pt x="2114" y="6533"/>
                      </a:lnTo>
                      <a:lnTo>
                        <a:pt x="2152" y="6495"/>
                      </a:lnTo>
                      <a:lnTo>
                        <a:pt x="2152" y="6457"/>
                      </a:lnTo>
                      <a:lnTo>
                        <a:pt x="2152" y="6476"/>
                      </a:lnTo>
                      <a:lnTo>
                        <a:pt x="2133" y="6476"/>
                      </a:lnTo>
                      <a:lnTo>
                        <a:pt x="2114" y="6476"/>
                      </a:lnTo>
                      <a:lnTo>
                        <a:pt x="2114" y="6495"/>
                      </a:lnTo>
                      <a:lnTo>
                        <a:pt x="2095" y="6514"/>
                      </a:lnTo>
                      <a:lnTo>
                        <a:pt x="2076" y="6533"/>
                      </a:lnTo>
                      <a:lnTo>
                        <a:pt x="2076" y="6552"/>
                      </a:lnTo>
                      <a:lnTo>
                        <a:pt x="2057" y="6552"/>
                      </a:lnTo>
                      <a:lnTo>
                        <a:pt x="2018" y="6552"/>
                      </a:lnTo>
                      <a:lnTo>
                        <a:pt x="1961" y="6533"/>
                      </a:lnTo>
                      <a:lnTo>
                        <a:pt x="1961" y="6514"/>
                      </a:lnTo>
                      <a:lnTo>
                        <a:pt x="1942" y="6495"/>
                      </a:lnTo>
                      <a:lnTo>
                        <a:pt x="1942" y="6476"/>
                      </a:lnTo>
                      <a:lnTo>
                        <a:pt x="1961" y="6419"/>
                      </a:lnTo>
                      <a:lnTo>
                        <a:pt x="1923" y="6419"/>
                      </a:lnTo>
                      <a:lnTo>
                        <a:pt x="1904" y="6419"/>
                      </a:lnTo>
                      <a:lnTo>
                        <a:pt x="1847" y="6343"/>
                      </a:lnTo>
                      <a:lnTo>
                        <a:pt x="1828" y="6324"/>
                      </a:lnTo>
                      <a:lnTo>
                        <a:pt x="1828" y="6304"/>
                      </a:lnTo>
                      <a:lnTo>
                        <a:pt x="1847" y="6304"/>
                      </a:lnTo>
                      <a:lnTo>
                        <a:pt x="1866" y="6304"/>
                      </a:lnTo>
                      <a:lnTo>
                        <a:pt x="1904" y="6304"/>
                      </a:lnTo>
                      <a:lnTo>
                        <a:pt x="1942" y="6324"/>
                      </a:lnTo>
                      <a:lnTo>
                        <a:pt x="1961" y="6343"/>
                      </a:lnTo>
                      <a:lnTo>
                        <a:pt x="1961" y="6362"/>
                      </a:lnTo>
                      <a:lnTo>
                        <a:pt x="2000" y="6343"/>
                      </a:lnTo>
                      <a:lnTo>
                        <a:pt x="2037" y="6343"/>
                      </a:lnTo>
                      <a:lnTo>
                        <a:pt x="2114" y="6380"/>
                      </a:lnTo>
                      <a:lnTo>
                        <a:pt x="2114" y="6362"/>
                      </a:lnTo>
                      <a:lnTo>
                        <a:pt x="2095" y="6362"/>
                      </a:lnTo>
                      <a:lnTo>
                        <a:pt x="2076" y="6343"/>
                      </a:lnTo>
                      <a:lnTo>
                        <a:pt x="2076" y="6324"/>
                      </a:lnTo>
                      <a:lnTo>
                        <a:pt x="2076" y="6304"/>
                      </a:lnTo>
                      <a:lnTo>
                        <a:pt x="2076" y="6285"/>
                      </a:lnTo>
                      <a:lnTo>
                        <a:pt x="2076" y="6266"/>
                      </a:lnTo>
                      <a:lnTo>
                        <a:pt x="2057" y="6266"/>
                      </a:lnTo>
                      <a:lnTo>
                        <a:pt x="2037" y="6248"/>
                      </a:lnTo>
                      <a:lnTo>
                        <a:pt x="2057" y="6228"/>
                      </a:lnTo>
                      <a:lnTo>
                        <a:pt x="2095" y="6209"/>
                      </a:lnTo>
                      <a:lnTo>
                        <a:pt x="2114" y="6209"/>
                      </a:lnTo>
                      <a:lnTo>
                        <a:pt x="2133" y="6190"/>
                      </a:lnTo>
                      <a:lnTo>
                        <a:pt x="2152" y="6190"/>
                      </a:lnTo>
                      <a:lnTo>
                        <a:pt x="2152" y="6248"/>
                      </a:lnTo>
                      <a:lnTo>
                        <a:pt x="2152" y="6266"/>
                      </a:lnTo>
                      <a:lnTo>
                        <a:pt x="2171" y="6285"/>
                      </a:lnTo>
                      <a:lnTo>
                        <a:pt x="2171" y="6304"/>
                      </a:lnTo>
                      <a:lnTo>
                        <a:pt x="2171" y="6324"/>
                      </a:lnTo>
                      <a:lnTo>
                        <a:pt x="2171" y="6343"/>
                      </a:lnTo>
                      <a:lnTo>
                        <a:pt x="2190" y="6324"/>
                      </a:lnTo>
                      <a:lnTo>
                        <a:pt x="2190" y="6304"/>
                      </a:lnTo>
                      <a:lnTo>
                        <a:pt x="2190" y="6266"/>
                      </a:lnTo>
                      <a:lnTo>
                        <a:pt x="2190" y="6248"/>
                      </a:lnTo>
                      <a:lnTo>
                        <a:pt x="2171" y="6248"/>
                      </a:lnTo>
                      <a:lnTo>
                        <a:pt x="2171" y="6228"/>
                      </a:lnTo>
                      <a:lnTo>
                        <a:pt x="2190" y="6228"/>
                      </a:lnTo>
                      <a:lnTo>
                        <a:pt x="2228" y="6266"/>
                      </a:lnTo>
                      <a:lnTo>
                        <a:pt x="2247" y="6248"/>
                      </a:lnTo>
                      <a:lnTo>
                        <a:pt x="2247" y="6285"/>
                      </a:lnTo>
                      <a:lnTo>
                        <a:pt x="2247" y="6304"/>
                      </a:lnTo>
                      <a:lnTo>
                        <a:pt x="2247" y="6343"/>
                      </a:lnTo>
                      <a:lnTo>
                        <a:pt x="2228" y="6362"/>
                      </a:lnTo>
                      <a:lnTo>
                        <a:pt x="2228" y="6380"/>
                      </a:lnTo>
                      <a:lnTo>
                        <a:pt x="2247" y="6380"/>
                      </a:lnTo>
                      <a:lnTo>
                        <a:pt x="2247" y="6362"/>
                      </a:lnTo>
                      <a:lnTo>
                        <a:pt x="2266" y="6362"/>
                      </a:lnTo>
                      <a:lnTo>
                        <a:pt x="2285" y="6400"/>
                      </a:lnTo>
                      <a:lnTo>
                        <a:pt x="2285" y="6419"/>
                      </a:lnTo>
                      <a:lnTo>
                        <a:pt x="2266" y="6438"/>
                      </a:lnTo>
                      <a:lnTo>
                        <a:pt x="2266" y="6476"/>
                      </a:lnTo>
                      <a:lnTo>
                        <a:pt x="2247" y="6495"/>
                      </a:lnTo>
                      <a:lnTo>
                        <a:pt x="2247" y="6514"/>
                      </a:lnTo>
                      <a:lnTo>
                        <a:pt x="2247" y="6533"/>
                      </a:lnTo>
                      <a:lnTo>
                        <a:pt x="2266" y="6533"/>
                      </a:lnTo>
                      <a:lnTo>
                        <a:pt x="2266" y="6552"/>
                      </a:lnTo>
                      <a:lnTo>
                        <a:pt x="2266" y="6590"/>
                      </a:lnTo>
                      <a:lnTo>
                        <a:pt x="2285" y="6590"/>
                      </a:lnTo>
                      <a:lnTo>
                        <a:pt x="2285" y="6571"/>
                      </a:lnTo>
                      <a:lnTo>
                        <a:pt x="2285" y="6533"/>
                      </a:lnTo>
                      <a:lnTo>
                        <a:pt x="2285" y="6514"/>
                      </a:lnTo>
                      <a:lnTo>
                        <a:pt x="2304" y="6514"/>
                      </a:lnTo>
                      <a:lnTo>
                        <a:pt x="2304" y="6495"/>
                      </a:lnTo>
                      <a:lnTo>
                        <a:pt x="2304" y="6476"/>
                      </a:lnTo>
                      <a:lnTo>
                        <a:pt x="2323" y="6457"/>
                      </a:lnTo>
                      <a:lnTo>
                        <a:pt x="2323" y="6438"/>
                      </a:lnTo>
                      <a:lnTo>
                        <a:pt x="2323" y="6400"/>
                      </a:lnTo>
                      <a:lnTo>
                        <a:pt x="2323" y="6380"/>
                      </a:lnTo>
                      <a:lnTo>
                        <a:pt x="2304" y="6362"/>
                      </a:lnTo>
                      <a:lnTo>
                        <a:pt x="2304" y="6324"/>
                      </a:lnTo>
                      <a:lnTo>
                        <a:pt x="2285" y="6304"/>
                      </a:lnTo>
                      <a:lnTo>
                        <a:pt x="2285" y="6285"/>
                      </a:lnTo>
                      <a:lnTo>
                        <a:pt x="2304" y="6285"/>
                      </a:lnTo>
                      <a:lnTo>
                        <a:pt x="2323" y="6304"/>
                      </a:lnTo>
                      <a:lnTo>
                        <a:pt x="2342" y="6324"/>
                      </a:lnTo>
                      <a:lnTo>
                        <a:pt x="2362" y="6324"/>
                      </a:lnTo>
                      <a:lnTo>
                        <a:pt x="2362" y="6343"/>
                      </a:lnTo>
                      <a:lnTo>
                        <a:pt x="2362" y="6362"/>
                      </a:lnTo>
                      <a:lnTo>
                        <a:pt x="2381" y="6362"/>
                      </a:lnTo>
                      <a:lnTo>
                        <a:pt x="2399" y="6362"/>
                      </a:lnTo>
                      <a:lnTo>
                        <a:pt x="2381" y="6400"/>
                      </a:lnTo>
                      <a:lnTo>
                        <a:pt x="2399" y="6419"/>
                      </a:lnTo>
                      <a:lnTo>
                        <a:pt x="2438" y="6457"/>
                      </a:lnTo>
                      <a:lnTo>
                        <a:pt x="2438" y="6476"/>
                      </a:lnTo>
                      <a:lnTo>
                        <a:pt x="2438" y="6495"/>
                      </a:lnTo>
                      <a:lnTo>
                        <a:pt x="2438" y="6514"/>
                      </a:lnTo>
                      <a:lnTo>
                        <a:pt x="2438" y="6533"/>
                      </a:lnTo>
                      <a:lnTo>
                        <a:pt x="2438" y="6552"/>
                      </a:lnTo>
                      <a:lnTo>
                        <a:pt x="2438" y="6571"/>
                      </a:lnTo>
                      <a:lnTo>
                        <a:pt x="2438" y="6590"/>
                      </a:lnTo>
                      <a:lnTo>
                        <a:pt x="2457" y="6590"/>
                      </a:lnTo>
                      <a:lnTo>
                        <a:pt x="2476" y="6590"/>
                      </a:lnTo>
                      <a:lnTo>
                        <a:pt x="2476" y="6571"/>
                      </a:lnTo>
                      <a:lnTo>
                        <a:pt x="2476" y="6476"/>
                      </a:lnTo>
                      <a:lnTo>
                        <a:pt x="2476" y="6457"/>
                      </a:lnTo>
                      <a:lnTo>
                        <a:pt x="2457" y="6438"/>
                      </a:lnTo>
                      <a:lnTo>
                        <a:pt x="2457" y="6400"/>
                      </a:lnTo>
                      <a:lnTo>
                        <a:pt x="2533" y="6457"/>
                      </a:lnTo>
                      <a:lnTo>
                        <a:pt x="2552" y="6476"/>
                      </a:lnTo>
                      <a:lnTo>
                        <a:pt x="2571" y="6476"/>
                      </a:lnTo>
                      <a:lnTo>
                        <a:pt x="2590" y="6457"/>
                      </a:lnTo>
                      <a:lnTo>
                        <a:pt x="2609" y="6438"/>
                      </a:lnTo>
                      <a:lnTo>
                        <a:pt x="2609" y="6457"/>
                      </a:lnTo>
                      <a:lnTo>
                        <a:pt x="2628" y="6457"/>
                      </a:lnTo>
                      <a:lnTo>
                        <a:pt x="2647" y="6476"/>
                      </a:lnTo>
                      <a:lnTo>
                        <a:pt x="2628" y="6495"/>
                      </a:lnTo>
                      <a:lnTo>
                        <a:pt x="2647" y="6514"/>
                      </a:lnTo>
                      <a:lnTo>
                        <a:pt x="2666" y="6514"/>
                      </a:lnTo>
                      <a:lnTo>
                        <a:pt x="2666" y="6533"/>
                      </a:lnTo>
                      <a:lnTo>
                        <a:pt x="2666" y="6552"/>
                      </a:lnTo>
                      <a:lnTo>
                        <a:pt x="2666" y="6571"/>
                      </a:lnTo>
                      <a:lnTo>
                        <a:pt x="2628" y="6552"/>
                      </a:lnTo>
                      <a:lnTo>
                        <a:pt x="2609" y="6571"/>
                      </a:lnTo>
                      <a:lnTo>
                        <a:pt x="2609" y="6590"/>
                      </a:lnTo>
                      <a:lnTo>
                        <a:pt x="2609" y="6609"/>
                      </a:lnTo>
                      <a:lnTo>
                        <a:pt x="2609" y="6629"/>
                      </a:lnTo>
                      <a:lnTo>
                        <a:pt x="2647" y="6629"/>
                      </a:lnTo>
                      <a:lnTo>
                        <a:pt x="2647" y="6647"/>
                      </a:lnTo>
                      <a:lnTo>
                        <a:pt x="2628" y="6685"/>
                      </a:lnTo>
                      <a:lnTo>
                        <a:pt x="2647" y="6685"/>
                      </a:lnTo>
                      <a:lnTo>
                        <a:pt x="2647" y="6666"/>
                      </a:lnTo>
                      <a:lnTo>
                        <a:pt x="2666" y="6647"/>
                      </a:lnTo>
                      <a:lnTo>
                        <a:pt x="2685" y="6629"/>
                      </a:lnTo>
                      <a:lnTo>
                        <a:pt x="2685" y="6609"/>
                      </a:lnTo>
                      <a:lnTo>
                        <a:pt x="2704" y="6609"/>
                      </a:lnTo>
                      <a:lnTo>
                        <a:pt x="2704" y="6629"/>
                      </a:lnTo>
                      <a:lnTo>
                        <a:pt x="2799" y="6666"/>
                      </a:lnTo>
                      <a:lnTo>
                        <a:pt x="2780" y="6705"/>
                      </a:lnTo>
                      <a:lnTo>
                        <a:pt x="2819" y="6724"/>
                      </a:lnTo>
                      <a:lnTo>
                        <a:pt x="2838" y="6724"/>
                      </a:lnTo>
                      <a:lnTo>
                        <a:pt x="2875" y="6761"/>
                      </a:lnTo>
                      <a:lnTo>
                        <a:pt x="2875" y="6781"/>
                      </a:lnTo>
                      <a:lnTo>
                        <a:pt x="2838" y="6781"/>
                      </a:lnTo>
                      <a:lnTo>
                        <a:pt x="2819" y="6800"/>
                      </a:lnTo>
                      <a:lnTo>
                        <a:pt x="2819" y="6819"/>
                      </a:lnTo>
                      <a:lnTo>
                        <a:pt x="2819" y="6838"/>
                      </a:lnTo>
                      <a:lnTo>
                        <a:pt x="2819" y="6857"/>
                      </a:lnTo>
                      <a:lnTo>
                        <a:pt x="2799" y="6876"/>
                      </a:lnTo>
                      <a:lnTo>
                        <a:pt x="2780" y="6857"/>
                      </a:lnTo>
                      <a:lnTo>
                        <a:pt x="2761" y="6838"/>
                      </a:lnTo>
                      <a:lnTo>
                        <a:pt x="2723" y="6819"/>
                      </a:lnTo>
                      <a:lnTo>
                        <a:pt x="2704" y="6800"/>
                      </a:lnTo>
                      <a:lnTo>
                        <a:pt x="2685" y="6819"/>
                      </a:lnTo>
                      <a:lnTo>
                        <a:pt x="2704" y="6838"/>
                      </a:lnTo>
                      <a:lnTo>
                        <a:pt x="2704" y="6876"/>
                      </a:lnTo>
                      <a:lnTo>
                        <a:pt x="2723" y="6914"/>
                      </a:lnTo>
                      <a:lnTo>
                        <a:pt x="2704" y="6933"/>
                      </a:lnTo>
                      <a:lnTo>
                        <a:pt x="2685" y="6914"/>
                      </a:lnTo>
                      <a:lnTo>
                        <a:pt x="2666" y="6895"/>
                      </a:lnTo>
                      <a:lnTo>
                        <a:pt x="2647" y="6895"/>
                      </a:lnTo>
                      <a:lnTo>
                        <a:pt x="2666" y="6933"/>
                      </a:lnTo>
                      <a:lnTo>
                        <a:pt x="2666" y="6952"/>
                      </a:lnTo>
                      <a:lnTo>
                        <a:pt x="2685" y="6952"/>
                      </a:lnTo>
                      <a:lnTo>
                        <a:pt x="2685" y="6971"/>
                      </a:lnTo>
                      <a:lnTo>
                        <a:pt x="2685" y="6990"/>
                      </a:lnTo>
                      <a:lnTo>
                        <a:pt x="2666" y="6990"/>
                      </a:lnTo>
                      <a:lnTo>
                        <a:pt x="2647" y="6990"/>
                      </a:lnTo>
                      <a:lnTo>
                        <a:pt x="2685" y="7010"/>
                      </a:lnTo>
                      <a:lnTo>
                        <a:pt x="2743" y="7028"/>
                      </a:lnTo>
                      <a:lnTo>
                        <a:pt x="2743" y="7047"/>
                      </a:lnTo>
                      <a:lnTo>
                        <a:pt x="2743" y="7066"/>
                      </a:lnTo>
                      <a:lnTo>
                        <a:pt x="2723" y="7086"/>
                      </a:lnTo>
                      <a:lnTo>
                        <a:pt x="2723" y="7105"/>
                      </a:lnTo>
                      <a:lnTo>
                        <a:pt x="2704" y="7105"/>
                      </a:lnTo>
                      <a:lnTo>
                        <a:pt x="2685" y="7105"/>
                      </a:lnTo>
                      <a:lnTo>
                        <a:pt x="2685" y="7086"/>
                      </a:lnTo>
                      <a:lnTo>
                        <a:pt x="2666" y="7086"/>
                      </a:lnTo>
                      <a:lnTo>
                        <a:pt x="2647" y="7105"/>
                      </a:lnTo>
                      <a:lnTo>
                        <a:pt x="2628" y="7086"/>
                      </a:lnTo>
                      <a:lnTo>
                        <a:pt x="2628" y="7028"/>
                      </a:lnTo>
                      <a:lnTo>
                        <a:pt x="2609" y="7028"/>
                      </a:lnTo>
                      <a:lnTo>
                        <a:pt x="2590" y="7028"/>
                      </a:lnTo>
                      <a:lnTo>
                        <a:pt x="2571" y="7010"/>
                      </a:lnTo>
                      <a:lnTo>
                        <a:pt x="2571" y="7028"/>
                      </a:lnTo>
                      <a:lnTo>
                        <a:pt x="2571" y="7047"/>
                      </a:lnTo>
                      <a:lnTo>
                        <a:pt x="2571" y="7066"/>
                      </a:lnTo>
                      <a:lnTo>
                        <a:pt x="2571" y="7086"/>
                      </a:lnTo>
                      <a:lnTo>
                        <a:pt x="2571" y="7105"/>
                      </a:lnTo>
                      <a:lnTo>
                        <a:pt x="2571" y="7142"/>
                      </a:lnTo>
                      <a:close/>
                      <a:moveTo>
                        <a:pt x="1238" y="6000"/>
                      </a:moveTo>
                      <a:lnTo>
                        <a:pt x="1257" y="5981"/>
                      </a:lnTo>
                      <a:lnTo>
                        <a:pt x="1275" y="5981"/>
                      </a:lnTo>
                      <a:lnTo>
                        <a:pt x="1295" y="5981"/>
                      </a:lnTo>
                      <a:lnTo>
                        <a:pt x="1314" y="6000"/>
                      </a:lnTo>
                      <a:lnTo>
                        <a:pt x="1314" y="6019"/>
                      </a:lnTo>
                      <a:lnTo>
                        <a:pt x="1295" y="6019"/>
                      </a:lnTo>
                      <a:lnTo>
                        <a:pt x="1275" y="6038"/>
                      </a:lnTo>
                      <a:lnTo>
                        <a:pt x="1275" y="6057"/>
                      </a:lnTo>
                      <a:lnTo>
                        <a:pt x="1257" y="6076"/>
                      </a:lnTo>
                      <a:lnTo>
                        <a:pt x="1238" y="6095"/>
                      </a:lnTo>
                      <a:lnTo>
                        <a:pt x="1219" y="6095"/>
                      </a:lnTo>
                      <a:lnTo>
                        <a:pt x="1199" y="6114"/>
                      </a:lnTo>
                      <a:lnTo>
                        <a:pt x="1180" y="6114"/>
                      </a:lnTo>
                      <a:lnTo>
                        <a:pt x="1161" y="6095"/>
                      </a:lnTo>
                      <a:lnTo>
                        <a:pt x="1161" y="6076"/>
                      </a:lnTo>
                      <a:lnTo>
                        <a:pt x="1161" y="6057"/>
                      </a:lnTo>
                      <a:lnTo>
                        <a:pt x="1180" y="6038"/>
                      </a:lnTo>
                      <a:lnTo>
                        <a:pt x="1238" y="6000"/>
                      </a:lnTo>
                      <a:close/>
                      <a:moveTo>
                        <a:pt x="1828" y="5486"/>
                      </a:moveTo>
                      <a:lnTo>
                        <a:pt x="1866" y="5523"/>
                      </a:lnTo>
                      <a:lnTo>
                        <a:pt x="1866" y="5542"/>
                      </a:lnTo>
                      <a:lnTo>
                        <a:pt x="1866" y="5562"/>
                      </a:lnTo>
                      <a:lnTo>
                        <a:pt x="1866" y="5581"/>
                      </a:lnTo>
                      <a:lnTo>
                        <a:pt x="1847" y="5600"/>
                      </a:lnTo>
                      <a:lnTo>
                        <a:pt x="1828" y="5600"/>
                      </a:lnTo>
                      <a:lnTo>
                        <a:pt x="1809" y="5600"/>
                      </a:lnTo>
                      <a:lnTo>
                        <a:pt x="1790" y="5581"/>
                      </a:lnTo>
                      <a:lnTo>
                        <a:pt x="1771" y="5581"/>
                      </a:lnTo>
                      <a:lnTo>
                        <a:pt x="1771" y="5562"/>
                      </a:lnTo>
                      <a:lnTo>
                        <a:pt x="1771" y="5542"/>
                      </a:lnTo>
                      <a:lnTo>
                        <a:pt x="1790" y="5542"/>
                      </a:lnTo>
                      <a:lnTo>
                        <a:pt x="1809" y="5542"/>
                      </a:lnTo>
                      <a:lnTo>
                        <a:pt x="1809" y="5523"/>
                      </a:lnTo>
                      <a:lnTo>
                        <a:pt x="1790" y="5523"/>
                      </a:lnTo>
                      <a:lnTo>
                        <a:pt x="1771" y="5505"/>
                      </a:lnTo>
                      <a:lnTo>
                        <a:pt x="1733" y="5505"/>
                      </a:lnTo>
                      <a:lnTo>
                        <a:pt x="1714" y="5505"/>
                      </a:lnTo>
                      <a:lnTo>
                        <a:pt x="1695" y="5505"/>
                      </a:lnTo>
                      <a:lnTo>
                        <a:pt x="1676" y="5505"/>
                      </a:lnTo>
                      <a:lnTo>
                        <a:pt x="1656" y="5505"/>
                      </a:lnTo>
                      <a:lnTo>
                        <a:pt x="1637" y="5523"/>
                      </a:lnTo>
                      <a:lnTo>
                        <a:pt x="1600" y="5523"/>
                      </a:lnTo>
                      <a:lnTo>
                        <a:pt x="1580" y="5523"/>
                      </a:lnTo>
                      <a:lnTo>
                        <a:pt x="1542" y="5542"/>
                      </a:lnTo>
                      <a:lnTo>
                        <a:pt x="1523" y="5542"/>
                      </a:lnTo>
                      <a:lnTo>
                        <a:pt x="1523" y="5523"/>
                      </a:lnTo>
                      <a:lnTo>
                        <a:pt x="1561" y="5523"/>
                      </a:lnTo>
                      <a:lnTo>
                        <a:pt x="1580" y="5505"/>
                      </a:lnTo>
                      <a:lnTo>
                        <a:pt x="1561" y="5486"/>
                      </a:lnTo>
                      <a:lnTo>
                        <a:pt x="1580" y="5486"/>
                      </a:lnTo>
                      <a:lnTo>
                        <a:pt x="1600" y="5486"/>
                      </a:lnTo>
                      <a:lnTo>
                        <a:pt x="1619" y="5466"/>
                      </a:lnTo>
                      <a:lnTo>
                        <a:pt x="1656" y="5466"/>
                      </a:lnTo>
                      <a:lnTo>
                        <a:pt x="1676" y="5486"/>
                      </a:lnTo>
                      <a:lnTo>
                        <a:pt x="1695" y="5486"/>
                      </a:lnTo>
                      <a:lnTo>
                        <a:pt x="1695" y="5466"/>
                      </a:lnTo>
                      <a:lnTo>
                        <a:pt x="1676" y="5466"/>
                      </a:lnTo>
                      <a:lnTo>
                        <a:pt x="1656" y="5428"/>
                      </a:lnTo>
                      <a:lnTo>
                        <a:pt x="1676" y="5428"/>
                      </a:lnTo>
                      <a:lnTo>
                        <a:pt x="1733" y="5466"/>
                      </a:lnTo>
                      <a:lnTo>
                        <a:pt x="1752" y="5447"/>
                      </a:lnTo>
                      <a:lnTo>
                        <a:pt x="1771" y="5466"/>
                      </a:lnTo>
                      <a:lnTo>
                        <a:pt x="1790" y="5486"/>
                      </a:lnTo>
                      <a:lnTo>
                        <a:pt x="1809" y="5486"/>
                      </a:lnTo>
                      <a:lnTo>
                        <a:pt x="1828" y="5486"/>
                      </a:lnTo>
                      <a:close/>
                      <a:moveTo>
                        <a:pt x="2018" y="6095"/>
                      </a:moveTo>
                      <a:lnTo>
                        <a:pt x="2037" y="6095"/>
                      </a:lnTo>
                      <a:lnTo>
                        <a:pt x="2057" y="6114"/>
                      </a:lnTo>
                      <a:lnTo>
                        <a:pt x="2095" y="6133"/>
                      </a:lnTo>
                      <a:lnTo>
                        <a:pt x="2114" y="6152"/>
                      </a:lnTo>
                      <a:lnTo>
                        <a:pt x="2095" y="6171"/>
                      </a:lnTo>
                      <a:lnTo>
                        <a:pt x="2018" y="6152"/>
                      </a:lnTo>
                      <a:lnTo>
                        <a:pt x="2000" y="6152"/>
                      </a:lnTo>
                      <a:lnTo>
                        <a:pt x="2000" y="6171"/>
                      </a:lnTo>
                      <a:lnTo>
                        <a:pt x="1981" y="6171"/>
                      </a:lnTo>
                      <a:lnTo>
                        <a:pt x="1961" y="6152"/>
                      </a:lnTo>
                      <a:lnTo>
                        <a:pt x="1942" y="6133"/>
                      </a:lnTo>
                      <a:lnTo>
                        <a:pt x="1923" y="6133"/>
                      </a:lnTo>
                      <a:lnTo>
                        <a:pt x="1923" y="6152"/>
                      </a:lnTo>
                      <a:lnTo>
                        <a:pt x="1904" y="6133"/>
                      </a:lnTo>
                      <a:lnTo>
                        <a:pt x="1866" y="6114"/>
                      </a:lnTo>
                      <a:lnTo>
                        <a:pt x="1847" y="6076"/>
                      </a:lnTo>
                      <a:lnTo>
                        <a:pt x="1828" y="6057"/>
                      </a:lnTo>
                      <a:lnTo>
                        <a:pt x="1809" y="6076"/>
                      </a:lnTo>
                      <a:lnTo>
                        <a:pt x="1809" y="6095"/>
                      </a:lnTo>
                      <a:lnTo>
                        <a:pt x="1790" y="6114"/>
                      </a:lnTo>
                      <a:lnTo>
                        <a:pt x="1714" y="6114"/>
                      </a:lnTo>
                      <a:lnTo>
                        <a:pt x="1695" y="6095"/>
                      </a:lnTo>
                      <a:lnTo>
                        <a:pt x="1695" y="6076"/>
                      </a:lnTo>
                      <a:lnTo>
                        <a:pt x="1676" y="6076"/>
                      </a:lnTo>
                      <a:lnTo>
                        <a:pt x="1695" y="6057"/>
                      </a:lnTo>
                      <a:lnTo>
                        <a:pt x="1752" y="6076"/>
                      </a:lnTo>
                      <a:lnTo>
                        <a:pt x="1771" y="6076"/>
                      </a:lnTo>
                      <a:lnTo>
                        <a:pt x="1771" y="6057"/>
                      </a:lnTo>
                      <a:lnTo>
                        <a:pt x="1752" y="6057"/>
                      </a:lnTo>
                      <a:lnTo>
                        <a:pt x="1714" y="6038"/>
                      </a:lnTo>
                      <a:lnTo>
                        <a:pt x="1695" y="6019"/>
                      </a:lnTo>
                      <a:lnTo>
                        <a:pt x="1695" y="6000"/>
                      </a:lnTo>
                      <a:lnTo>
                        <a:pt x="1695" y="5981"/>
                      </a:lnTo>
                      <a:lnTo>
                        <a:pt x="1695" y="5962"/>
                      </a:lnTo>
                      <a:lnTo>
                        <a:pt x="1676" y="5943"/>
                      </a:lnTo>
                      <a:lnTo>
                        <a:pt x="1676" y="5923"/>
                      </a:lnTo>
                      <a:lnTo>
                        <a:pt x="1656" y="5943"/>
                      </a:lnTo>
                      <a:lnTo>
                        <a:pt x="1637" y="5943"/>
                      </a:lnTo>
                      <a:lnTo>
                        <a:pt x="1637" y="5923"/>
                      </a:lnTo>
                      <a:lnTo>
                        <a:pt x="1619" y="5866"/>
                      </a:lnTo>
                      <a:lnTo>
                        <a:pt x="1600" y="5847"/>
                      </a:lnTo>
                      <a:lnTo>
                        <a:pt x="1580" y="5847"/>
                      </a:lnTo>
                      <a:lnTo>
                        <a:pt x="1580" y="5866"/>
                      </a:lnTo>
                      <a:lnTo>
                        <a:pt x="1600" y="5886"/>
                      </a:lnTo>
                      <a:lnTo>
                        <a:pt x="1561" y="5886"/>
                      </a:lnTo>
                      <a:lnTo>
                        <a:pt x="1561" y="5866"/>
                      </a:lnTo>
                      <a:lnTo>
                        <a:pt x="1542" y="5847"/>
                      </a:lnTo>
                      <a:lnTo>
                        <a:pt x="1542" y="5809"/>
                      </a:lnTo>
                      <a:lnTo>
                        <a:pt x="1504" y="5809"/>
                      </a:lnTo>
                      <a:lnTo>
                        <a:pt x="1485" y="5771"/>
                      </a:lnTo>
                      <a:lnTo>
                        <a:pt x="1466" y="5733"/>
                      </a:lnTo>
                      <a:lnTo>
                        <a:pt x="1447" y="5733"/>
                      </a:lnTo>
                      <a:lnTo>
                        <a:pt x="1447" y="5752"/>
                      </a:lnTo>
                      <a:lnTo>
                        <a:pt x="1428" y="5771"/>
                      </a:lnTo>
                      <a:lnTo>
                        <a:pt x="1409" y="5771"/>
                      </a:lnTo>
                      <a:lnTo>
                        <a:pt x="1333" y="5733"/>
                      </a:lnTo>
                      <a:lnTo>
                        <a:pt x="1314" y="5733"/>
                      </a:lnTo>
                      <a:lnTo>
                        <a:pt x="1314" y="5752"/>
                      </a:lnTo>
                      <a:lnTo>
                        <a:pt x="1352" y="5771"/>
                      </a:lnTo>
                      <a:lnTo>
                        <a:pt x="1333" y="5790"/>
                      </a:lnTo>
                      <a:lnTo>
                        <a:pt x="1314" y="5790"/>
                      </a:lnTo>
                      <a:lnTo>
                        <a:pt x="1314" y="5809"/>
                      </a:lnTo>
                      <a:lnTo>
                        <a:pt x="1295" y="5809"/>
                      </a:lnTo>
                      <a:lnTo>
                        <a:pt x="1275" y="5809"/>
                      </a:lnTo>
                      <a:lnTo>
                        <a:pt x="1275" y="5790"/>
                      </a:lnTo>
                      <a:lnTo>
                        <a:pt x="1257" y="5790"/>
                      </a:lnTo>
                      <a:lnTo>
                        <a:pt x="1238" y="5790"/>
                      </a:lnTo>
                      <a:lnTo>
                        <a:pt x="1219" y="5790"/>
                      </a:lnTo>
                      <a:lnTo>
                        <a:pt x="1180" y="5733"/>
                      </a:lnTo>
                      <a:lnTo>
                        <a:pt x="1161" y="5714"/>
                      </a:lnTo>
                      <a:lnTo>
                        <a:pt x="1161" y="5733"/>
                      </a:lnTo>
                      <a:lnTo>
                        <a:pt x="1161" y="5771"/>
                      </a:lnTo>
                      <a:lnTo>
                        <a:pt x="1143" y="5790"/>
                      </a:lnTo>
                      <a:lnTo>
                        <a:pt x="1123" y="5771"/>
                      </a:lnTo>
                      <a:lnTo>
                        <a:pt x="1123" y="5790"/>
                      </a:lnTo>
                      <a:lnTo>
                        <a:pt x="1104" y="5790"/>
                      </a:lnTo>
                      <a:lnTo>
                        <a:pt x="1085" y="5790"/>
                      </a:lnTo>
                      <a:lnTo>
                        <a:pt x="1085" y="5771"/>
                      </a:lnTo>
                      <a:lnTo>
                        <a:pt x="1085" y="5752"/>
                      </a:lnTo>
                      <a:lnTo>
                        <a:pt x="1085" y="5733"/>
                      </a:lnTo>
                      <a:lnTo>
                        <a:pt x="1085" y="5714"/>
                      </a:lnTo>
                      <a:lnTo>
                        <a:pt x="1085" y="5695"/>
                      </a:lnTo>
                      <a:lnTo>
                        <a:pt x="1066" y="5714"/>
                      </a:lnTo>
                      <a:lnTo>
                        <a:pt x="1066" y="5733"/>
                      </a:lnTo>
                      <a:lnTo>
                        <a:pt x="1047" y="5714"/>
                      </a:lnTo>
                      <a:lnTo>
                        <a:pt x="1028" y="5714"/>
                      </a:lnTo>
                      <a:lnTo>
                        <a:pt x="1028" y="5695"/>
                      </a:lnTo>
                      <a:lnTo>
                        <a:pt x="1028" y="5676"/>
                      </a:lnTo>
                      <a:lnTo>
                        <a:pt x="1028" y="5657"/>
                      </a:lnTo>
                      <a:lnTo>
                        <a:pt x="1028" y="5638"/>
                      </a:lnTo>
                      <a:lnTo>
                        <a:pt x="1028" y="5619"/>
                      </a:lnTo>
                      <a:lnTo>
                        <a:pt x="1009" y="5619"/>
                      </a:lnTo>
                      <a:lnTo>
                        <a:pt x="952" y="5619"/>
                      </a:lnTo>
                      <a:lnTo>
                        <a:pt x="933" y="5619"/>
                      </a:lnTo>
                      <a:lnTo>
                        <a:pt x="933" y="5600"/>
                      </a:lnTo>
                      <a:lnTo>
                        <a:pt x="933" y="5581"/>
                      </a:lnTo>
                      <a:lnTo>
                        <a:pt x="894" y="5562"/>
                      </a:lnTo>
                      <a:lnTo>
                        <a:pt x="876" y="5562"/>
                      </a:lnTo>
                      <a:lnTo>
                        <a:pt x="876" y="5523"/>
                      </a:lnTo>
                      <a:lnTo>
                        <a:pt x="876" y="5505"/>
                      </a:lnTo>
                      <a:lnTo>
                        <a:pt x="876" y="5486"/>
                      </a:lnTo>
                      <a:lnTo>
                        <a:pt x="894" y="5466"/>
                      </a:lnTo>
                      <a:lnTo>
                        <a:pt x="876" y="5447"/>
                      </a:lnTo>
                      <a:lnTo>
                        <a:pt x="857" y="5428"/>
                      </a:lnTo>
                      <a:lnTo>
                        <a:pt x="780" y="5371"/>
                      </a:lnTo>
                      <a:lnTo>
                        <a:pt x="762" y="5352"/>
                      </a:lnTo>
                      <a:lnTo>
                        <a:pt x="742" y="5333"/>
                      </a:lnTo>
                      <a:lnTo>
                        <a:pt x="762" y="5314"/>
                      </a:lnTo>
                      <a:lnTo>
                        <a:pt x="780" y="5314"/>
                      </a:lnTo>
                      <a:lnTo>
                        <a:pt x="780" y="5295"/>
                      </a:lnTo>
                      <a:lnTo>
                        <a:pt x="799" y="5276"/>
                      </a:lnTo>
                      <a:lnTo>
                        <a:pt x="838" y="5314"/>
                      </a:lnTo>
                      <a:lnTo>
                        <a:pt x="876" y="5352"/>
                      </a:lnTo>
                      <a:lnTo>
                        <a:pt x="894" y="5371"/>
                      </a:lnTo>
                      <a:lnTo>
                        <a:pt x="952" y="5390"/>
                      </a:lnTo>
                      <a:lnTo>
                        <a:pt x="952" y="5409"/>
                      </a:lnTo>
                      <a:lnTo>
                        <a:pt x="952" y="5428"/>
                      </a:lnTo>
                      <a:lnTo>
                        <a:pt x="952" y="5447"/>
                      </a:lnTo>
                      <a:lnTo>
                        <a:pt x="990" y="5466"/>
                      </a:lnTo>
                      <a:lnTo>
                        <a:pt x="1009" y="5466"/>
                      </a:lnTo>
                      <a:lnTo>
                        <a:pt x="1009" y="5486"/>
                      </a:lnTo>
                      <a:lnTo>
                        <a:pt x="1028" y="5486"/>
                      </a:lnTo>
                      <a:lnTo>
                        <a:pt x="1047" y="5486"/>
                      </a:lnTo>
                      <a:lnTo>
                        <a:pt x="1066" y="5486"/>
                      </a:lnTo>
                      <a:lnTo>
                        <a:pt x="1047" y="5505"/>
                      </a:lnTo>
                      <a:lnTo>
                        <a:pt x="1028" y="5542"/>
                      </a:lnTo>
                      <a:lnTo>
                        <a:pt x="1028" y="5562"/>
                      </a:lnTo>
                      <a:lnTo>
                        <a:pt x="1066" y="5600"/>
                      </a:lnTo>
                      <a:lnTo>
                        <a:pt x="1085" y="5562"/>
                      </a:lnTo>
                      <a:lnTo>
                        <a:pt x="1143" y="5600"/>
                      </a:lnTo>
                      <a:lnTo>
                        <a:pt x="1161" y="5619"/>
                      </a:lnTo>
                      <a:lnTo>
                        <a:pt x="1161" y="5600"/>
                      </a:lnTo>
                      <a:lnTo>
                        <a:pt x="1180" y="5600"/>
                      </a:lnTo>
                      <a:lnTo>
                        <a:pt x="1199" y="5600"/>
                      </a:lnTo>
                      <a:lnTo>
                        <a:pt x="1199" y="5581"/>
                      </a:lnTo>
                      <a:lnTo>
                        <a:pt x="1219" y="5581"/>
                      </a:lnTo>
                      <a:lnTo>
                        <a:pt x="1238" y="5619"/>
                      </a:lnTo>
                      <a:lnTo>
                        <a:pt x="1238" y="5638"/>
                      </a:lnTo>
                      <a:lnTo>
                        <a:pt x="1238" y="5657"/>
                      </a:lnTo>
                      <a:lnTo>
                        <a:pt x="1257" y="5638"/>
                      </a:lnTo>
                      <a:lnTo>
                        <a:pt x="1295" y="5619"/>
                      </a:lnTo>
                      <a:lnTo>
                        <a:pt x="1275" y="5600"/>
                      </a:lnTo>
                      <a:lnTo>
                        <a:pt x="1257" y="5581"/>
                      </a:lnTo>
                      <a:lnTo>
                        <a:pt x="1295" y="5600"/>
                      </a:lnTo>
                      <a:lnTo>
                        <a:pt x="1333" y="5638"/>
                      </a:lnTo>
                      <a:lnTo>
                        <a:pt x="1333" y="5619"/>
                      </a:lnTo>
                      <a:lnTo>
                        <a:pt x="1352" y="5619"/>
                      </a:lnTo>
                      <a:lnTo>
                        <a:pt x="1390" y="5657"/>
                      </a:lnTo>
                      <a:lnTo>
                        <a:pt x="1409" y="5657"/>
                      </a:lnTo>
                      <a:lnTo>
                        <a:pt x="1409" y="5676"/>
                      </a:lnTo>
                      <a:lnTo>
                        <a:pt x="1390" y="5676"/>
                      </a:lnTo>
                      <a:lnTo>
                        <a:pt x="1390" y="5695"/>
                      </a:lnTo>
                      <a:lnTo>
                        <a:pt x="1409" y="5695"/>
                      </a:lnTo>
                      <a:lnTo>
                        <a:pt x="1447" y="5714"/>
                      </a:lnTo>
                      <a:lnTo>
                        <a:pt x="1447" y="5695"/>
                      </a:lnTo>
                      <a:lnTo>
                        <a:pt x="1447" y="5676"/>
                      </a:lnTo>
                      <a:lnTo>
                        <a:pt x="1466" y="5676"/>
                      </a:lnTo>
                      <a:lnTo>
                        <a:pt x="1485" y="5714"/>
                      </a:lnTo>
                      <a:lnTo>
                        <a:pt x="1504" y="5714"/>
                      </a:lnTo>
                      <a:lnTo>
                        <a:pt x="1504" y="5733"/>
                      </a:lnTo>
                      <a:lnTo>
                        <a:pt x="1504" y="5752"/>
                      </a:lnTo>
                      <a:lnTo>
                        <a:pt x="1523" y="5752"/>
                      </a:lnTo>
                      <a:lnTo>
                        <a:pt x="1523" y="5733"/>
                      </a:lnTo>
                      <a:lnTo>
                        <a:pt x="1542" y="5733"/>
                      </a:lnTo>
                      <a:lnTo>
                        <a:pt x="1561" y="5733"/>
                      </a:lnTo>
                      <a:lnTo>
                        <a:pt x="1580" y="5752"/>
                      </a:lnTo>
                      <a:lnTo>
                        <a:pt x="1619" y="5809"/>
                      </a:lnTo>
                      <a:lnTo>
                        <a:pt x="1637" y="5809"/>
                      </a:lnTo>
                      <a:lnTo>
                        <a:pt x="1637" y="5828"/>
                      </a:lnTo>
                      <a:lnTo>
                        <a:pt x="1656" y="5847"/>
                      </a:lnTo>
                      <a:lnTo>
                        <a:pt x="1656" y="5866"/>
                      </a:lnTo>
                      <a:lnTo>
                        <a:pt x="1676" y="5847"/>
                      </a:lnTo>
                      <a:lnTo>
                        <a:pt x="1656" y="5809"/>
                      </a:lnTo>
                      <a:lnTo>
                        <a:pt x="1637" y="5733"/>
                      </a:lnTo>
                      <a:lnTo>
                        <a:pt x="1656" y="5733"/>
                      </a:lnTo>
                      <a:lnTo>
                        <a:pt x="1676" y="5752"/>
                      </a:lnTo>
                      <a:lnTo>
                        <a:pt x="1695" y="5771"/>
                      </a:lnTo>
                      <a:lnTo>
                        <a:pt x="1695" y="5790"/>
                      </a:lnTo>
                      <a:lnTo>
                        <a:pt x="1676" y="5809"/>
                      </a:lnTo>
                      <a:lnTo>
                        <a:pt x="1695" y="5809"/>
                      </a:lnTo>
                      <a:lnTo>
                        <a:pt x="1714" y="5809"/>
                      </a:lnTo>
                      <a:lnTo>
                        <a:pt x="1714" y="5790"/>
                      </a:lnTo>
                      <a:lnTo>
                        <a:pt x="1714" y="5809"/>
                      </a:lnTo>
                      <a:lnTo>
                        <a:pt x="1733" y="5809"/>
                      </a:lnTo>
                      <a:lnTo>
                        <a:pt x="1733" y="5828"/>
                      </a:lnTo>
                      <a:lnTo>
                        <a:pt x="1733" y="5847"/>
                      </a:lnTo>
                      <a:lnTo>
                        <a:pt x="1733" y="5866"/>
                      </a:lnTo>
                      <a:lnTo>
                        <a:pt x="1733" y="5886"/>
                      </a:lnTo>
                      <a:lnTo>
                        <a:pt x="1714" y="5923"/>
                      </a:lnTo>
                      <a:lnTo>
                        <a:pt x="1733" y="5943"/>
                      </a:lnTo>
                      <a:lnTo>
                        <a:pt x="1733" y="5962"/>
                      </a:lnTo>
                      <a:lnTo>
                        <a:pt x="1752" y="5981"/>
                      </a:lnTo>
                      <a:lnTo>
                        <a:pt x="1752" y="6000"/>
                      </a:lnTo>
                      <a:lnTo>
                        <a:pt x="1752" y="6019"/>
                      </a:lnTo>
                      <a:lnTo>
                        <a:pt x="1771" y="6019"/>
                      </a:lnTo>
                      <a:lnTo>
                        <a:pt x="1771" y="6000"/>
                      </a:lnTo>
                      <a:lnTo>
                        <a:pt x="1771" y="5981"/>
                      </a:lnTo>
                      <a:lnTo>
                        <a:pt x="1790" y="5962"/>
                      </a:lnTo>
                      <a:lnTo>
                        <a:pt x="1790" y="5943"/>
                      </a:lnTo>
                      <a:lnTo>
                        <a:pt x="1771" y="5923"/>
                      </a:lnTo>
                      <a:lnTo>
                        <a:pt x="1790" y="5904"/>
                      </a:lnTo>
                      <a:lnTo>
                        <a:pt x="1771" y="5866"/>
                      </a:lnTo>
                      <a:lnTo>
                        <a:pt x="1790" y="5847"/>
                      </a:lnTo>
                      <a:lnTo>
                        <a:pt x="1809" y="5847"/>
                      </a:lnTo>
                      <a:lnTo>
                        <a:pt x="1828" y="5847"/>
                      </a:lnTo>
                      <a:lnTo>
                        <a:pt x="1828" y="5866"/>
                      </a:lnTo>
                      <a:lnTo>
                        <a:pt x="1828" y="5886"/>
                      </a:lnTo>
                      <a:lnTo>
                        <a:pt x="1847" y="5886"/>
                      </a:lnTo>
                      <a:lnTo>
                        <a:pt x="1847" y="5904"/>
                      </a:lnTo>
                      <a:lnTo>
                        <a:pt x="1866" y="5904"/>
                      </a:lnTo>
                      <a:lnTo>
                        <a:pt x="1847" y="5923"/>
                      </a:lnTo>
                      <a:lnTo>
                        <a:pt x="1885" y="5943"/>
                      </a:lnTo>
                      <a:lnTo>
                        <a:pt x="1904" y="5962"/>
                      </a:lnTo>
                      <a:lnTo>
                        <a:pt x="1923" y="5981"/>
                      </a:lnTo>
                      <a:lnTo>
                        <a:pt x="1923" y="6000"/>
                      </a:lnTo>
                      <a:lnTo>
                        <a:pt x="1885" y="6000"/>
                      </a:lnTo>
                      <a:lnTo>
                        <a:pt x="1866" y="6000"/>
                      </a:lnTo>
                      <a:lnTo>
                        <a:pt x="1885" y="6000"/>
                      </a:lnTo>
                      <a:lnTo>
                        <a:pt x="1885" y="6019"/>
                      </a:lnTo>
                      <a:lnTo>
                        <a:pt x="1885" y="6038"/>
                      </a:lnTo>
                      <a:lnTo>
                        <a:pt x="1904" y="6038"/>
                      </a:lnTo>
                      <a:lnTo>
                        <a:pt x="1942" y="6019"/>
                      </a:lnTo>
                      <a:lnTo>
                        <a:pt x="1961" y="6038"/>
                      </a:lnTo>
                      <a:lnTo>
                        <a:pt x="2018" y="6076"/>
                      </a:lnTo>
                      <a:lnTo>
                        <a:pt x="2018" y="6095"/>
                      </a:lnTo>
                      <a:close/>
                      <a:moveTo>
                        <a:pt x="1904" y="5257"/>
                      </a:moveTo>
                      <a:lnTo>
                        <a:pt x="1885" y="5295"/>
                      </a:lnTo>
                      <a:lnTo>
                        <a:pt x="1866" y="5314"/>
                      </a:lnTo>
                      <a:lnTo>
                        <a:pt x="1847" y="5295"/>
                      </a:lnTo>
                      <a:lnTo>
                        <a:pt x="1866" y="5276"/>
                      </a:lnTo>
                      <a:lnTo>
                        <a:pt x="1885" y="5257"/>
                      </a:lnTo>
                      <a:lnTo>
                        <a:pt x="1904" y="5257"/>
                      </a:lnTo>
                      <a:close/>
                      <a:moveTo>
                        <a:pt x="1485" y="5257"/>
                      </a:moveTo>
                      <a:lnTo>
                        <a:pt x="1466" y="5257"/>
                      </a:lnTo>
                      <a:lnTo>
                        <a:pt x="1466" y="5276"/>
                      </a:lnTo>
                      <a:lnTo>
                        <a:pt x="1447" y="5276"/>
                      </a:lnTo>
                      <a:lnTo>
                        <a:pt x="1428" y="5276"/>
                      </a:lnTo>
                      <a:lnTo>
                        <a:pt x="1409" y="5276"/>
                      </a:lnTo>
                      <a:lnTo>
                        <a:pt x="1390" y="5276"/>
                      </a:lnTo>
                      <a:lnTo>
                        <a:pt x="1409" y="5238"/>
                      </a:lnTo>
                      <a:lnTo>
                        <a:pt x="1409" y="5219"/>
                      </a:lnTo>
                      <a:lnTo>
                        <a:pt x="1428" y="5200"/>
                      </a:lnTo>
                      <a:lnTo>
                        <a:pt x="1466" y="5143"/>
                      </a:lnTo>
                      <a:lnTo>
                        <a:pt x="1485" y="5124"/>
                      </a:lnTo>
                      <a:lnTo>
                        <a:pt x="1466" y="5143"/>
                      </a:lnTo>
                      <a:lnTo>
                        <a:pt x="1390" y="5200"/>
                      </a:lnTo>
                      <a:lnTo>
                        <a:pt x="1371" y="5200"/>
                      </a:lnTo>
                      <a:lnTo>
                        <a:pt x="1371" y="5161"/>
                      </a:lnTo>
                      <a:lnTo>
                        <a:pt x="1390" y="5143"/>
                      </a:lnTo>
                      <a:lnTo>
                        <a:pt x="1447" y="5066"/>
                      </a:lnTo>
                      <a:lnTo>
                        <a:pt x="1466" y="5047"/>
                      </a:lnTo>
                      <a:lnTo>
                        <a:pt x="1428" y="5066"/>
                      </a:lnTo>
                      <a:lnTo>
                        <a:pt x="1371" y="5143"/>
                      </a:lnTo>
                      <a:lnTo>
                        <a:pt x="1333" y="5200"/>
                      </a:lnTo>
                      <a:lnTo>
                        <a:pt x="1257" y="5257"/>
                      </a:lnTo>
                      <a:lnTo>
                        <a:pt x="1238" y="5257"/>
                      </a:lnTo>
                      <a:lnTo>
                        <a:pt x="1257" y="5238"/>
                      </a:lnTo>
                      <a:lnTo>
                        <a:pt x="1257" y="5219"/>
                      </a:lnTo>
                      <a:lnTo>
                        <a:pt x="1219" y="5181"/>
                      </a:lnTo>
                      <a:lnTo>
                        <a:pt x="1199" y="5143"/>
                      </a:lnTo>
                      <a:lnTo>
                        <a:pt x="1219" y="5105"/>
                      </a:lnTo>
                      <a:lnTo>
                        <a:pt x="1238" y="5085"/>
                      </a:lnTo>
                      <a:lnTo>
                        <a:pt x="1275" y="5085"/>
                      </a:lnTo>
                      <a:lnTo>
                        <a:pt x="1314" y="5066"/>
                      </a:lnTo>
                      <a:lnTo>
                        <a:pt x="1352" y="5029"/>
                      </a:lnTo>
                      <a:lnTo>
                        <a:pt x="1371" y="4990"/>
                      </a:lnTo>
                      <a:lnTo>
                        <a:pt x="1409" y="4971"/>
                      </a:lnTo>
                      <a:lnTo>
                        <a:pt x="1409" y="4952"/>
                      </a:lnTo>
                      <a:lnTo>
                        <a:pt x="1371" y="4933"/>
                      </a:lnTo>
                      <a:lnTo>
                        <a:pt x="1333" y="4952"/>
                      </a:lnTo>
                      <a:lnTo>
                        <a:pt x="1333" y="4914"/>
                      </a:lnTo>
                      <a:lnTo>
                        <a:pt x="1333" y="4895"/>
                      </a:lnTo>
                      <a:lnTo>
                        <a:pt x="1390" y="4895"/>
                      </a:lnTo>
                      <a:lnTo>
                        <a:pt x="1409" y="4895"/>
                      </a:lnTo>
                      <a:lnTo>
                        <a:pt x="1447" y="4857"/>
                      </a:lnTo>
                      <a:lnTo>
                        <a:pt x="1485" y="4876"/>
                      </a:lnTo>
                      <a:lnTo>
                        <a:pt x="1504" y="4876"/>
                      </a:lnTo>
                      <a:lnTo>
                        <a:pt x="1542" y="4895"/>
                      </a:lnTo>
                      <a:lnTo>
                        <a:pt x="1542" y="4857"/>
                      </a:lnTo>
                      <a:lnTo>
                        <a:pt x="1561" y="4857"/>
                      </a:lnTo>
                      <a:lnTo>
                        <a:pt x="1580" y="4857"/>
                      </a:lnTo>
                      <a:lnTo>
                        <a:pt x="1600" y="4914"/>
                      </a:lnTo>
                      <a:lnTo>
                        <a:pt x="1619" y="4952"/>
                      </a:lnTo>
                      <a:lnTo>
                        <a:pt x="1619" y="4971"/>
                      </a:lnTo>
                      <a:lnTo>
                        <a:pt x="1619" y="4990"/>
                      </a:lnTo>
                      <a:lnTo>
                        <a:pt x="1600" y="5009"/>
                      </a:lnTo>
                      <a:lnTo>
                        <a:pt x="1580" y="5009"/>
                      </a:lnTo>
                      <a:lnTo>
                        <a:pt x="1580" y="5029"/>
                      </a:lnTo>
                      <a:lnTo>
                        <a:pt x="1580" y="5047"/>
                      </a:lnTo>
                      <a:lnTo>
                        <a:pt x="1561" y="5047"/>
                      </a:lnTo>
                      <a:lnTo>
                        <a:pt x="1542" y="5047"/>
                      </a:lnTo>
                      <a:lnTo>
                        <a:pt x="1542" y="5066"/>
                      </a:lnTo>
                      <a:lnTo>
                        <a:pt x="1542" y="5085"/>
                      </a:lnTo>
                      <a:lnTo>
                        <a:pt x="1561" y="5085"/>
                      </a:lnTo>
                      <a:lnTo>
                        <a:pt x="1580" y="5105"/>
                      </a:lnTo>
                      <a:lnTo>
                        <a:pt x="1561" y="5161"/>
                      </a:lnTo>
                      <a:lnTo>
                        <a:pt x="1542" y="5200"/>
                      </a:lnTo>
                      <a:lnTo>
                        <a:pt x="1523" y="5238"/>
                      </a:lnTo>
                      <a:lnTo>
                        <a:pt x="1485" y="5257"/>
                      </a:lnTo>
                      <a:close/>
                      <a:moveTo>
                        <a:pt x="818" y="4838"/>
                      </a:moveTo>
                      <a:lnTo>
                        <a:pt x="780" y="4838"/>
                      </a:lnTo>
                      <a:lnTo>
                        <a:pt x="780" y="4780"/>
                      </a:lnTo>
                      <a:lnTo>
                        <a:pt x="742" y="4780"/>
                      </a:lnTo>
                      <a:lnTo>
                        <a:pt x="742" y="4800"/>
                      </a:lnTo>
                      <a:lnTo>
                        <a:pt x="723" y="4819"/>
                      </a:lnTo>
                      <a:lnTo>
                        <a:pt x="685" y="4780"/>
                      </a:lnTo>
                      <a:lnTo>
                        <a:pt x="685" y="4743"/>
                      </a:lnTo>
                      <a:lnTo>
                        <a:pt x="704" y="4724"/>
                      </a:lnTo>
                      <a:lnTo>
                        <a:pt x="704" y="4704"/>
                      </a:lnTo>
                      <a:lnTo>
                        <a:pt x="647" y="4666"/>
                      </a:lnTo>
                      <a:lnTo>
                        <a:pt x="628" y="4628"/>
                      </a:lnTo>
                      <a:lnTo>
                        <a:pt x="609" y="4609"/>
                      </a:lnTo>
                      <a:lnTo>
                        <a:pt x="609" y="4590"/>
                      </a:lnTo>
                      <a:lnTo>
                        <a:pt x="628" y="4571"/>
                      </a:lnTo>
                      <a:lnTo>
                        <a:pt x="647" y="4571"/>
                      </a:lnTo>
                      <a:lnTo>
                        <a:pt x="685" y="4609"/>
                      </a:lnTo>
                      <a:lnTo>
                        <a:pt x="685" y="4628"/>
                      </a:lnTo>
                      <a:lnTo>
                        <a:pt x="704" y="4628"/>
                      </a:lnTo>
                      <a:lnTo>
                        <a:pt x="742" y="4609"/>
                      </a:lnTo>
                      <a:lnTo>
                        <a:pt x="799" y="4609"/>
                      </a:lnTo>
                      <a:lnTo>
                        <a:pt x="799" y="4590"/>
                      </a:lnTo>
                      <a:lnTo>
                        <a:pt x="838" y="4590"/>
                      </a:lnTo>
                      <a:lnTo>
                        <a:pt x="857" y="4590"/>
                      </a:lnTo>
                      <a:lnTo>
                        <a:pt x="876" y="4609"/>
                      </a:lnTo>
                      <a:lnTo>
                        <a:pt x="894" y="4628"/>
                      </a:lnTo>
                      <a:lnTo>
                        <a:pt x="914" y="4648"/>
                      </a:lnTo>
                      <a:lnTo>
                        <a:pt x="914" y="4685"/>
                      </a:lnTo>
                      <a:lnTo>
                        <a:pt x="914" y="4704"/>
                      </a:lnTo>
                      <a:lnTo>
                        <a:pt x="894" y="4743"/>
                      </a:lnTo>
                      <a:lnTo>
                        <a:pt x="894" y="4762"/>
                      </a:lnTo>
                      <a:lnTo>
                        <a:pt x="894" y="4800"/>
                      </a:lnTo>
                      <a:lnTo>
                        <a:pt x="876" y="4838"/>
                      </a:lnTo>
                      <a:lnTo>
                        <a:pt x="818" y="4838"/>
                      </a:lnTo>
                      <a:close/>
                      <a:moveTo>
                        <a:pt x="1542" y="4819"/>
                      </a:moveTo>
                      <a:lnTo>
                        <a:pt x="1542" y="4838"/>
                      </a:lnTo>
                      <a:lnTo>
                        <a:pt x="1523" y="4838"/>
                      </a:lnTo>
                      <a:lnTo>
                        <a:pt x="1504" y="4838"/>
                      </a:lnTo>
                      <a:lnTo>
                        <a:pt x="1485" y="4838"/>
                      </a:lnTo>
                      <a:lnTo>
                        <a:pt x="1466" y="4819"/>
                      </a:lnTo>
                      <a:lnTo>
                        <a:pt x="1447" y="4800"/>
                      </a:lnTo>
                      <a:lnTo>
                        <a:pt x="1466" y="4800"/>
                      </a:lnTo>
                      <a:lnTo>
                        <a:pt x="1504" y="4780"/>
                      </a:lnTo>
                      <a:lnTo>
                        <a:pt x="1504" y="4762"/>
                      </a:lnTo>
                      <a:lnTo>
                        <a:pt x="1485" y="4762"/>
                      </a:lnTo>
                      <a:lnTo>
                        <a:pt x="1485" y="4743"/>
                      </a:lnTo>
                      <a:lnTo>
                        <a:pt x="1447" y="4724"/>
                      </a:lnTo>
                      <a:lnTo>
                        <a:pt x="1428" y="4724"/>
                      </a:lnTo>
                      <a:lnTo>
                        <a:pt x="1409" y="4704"/>
                      </a:lnTo>
                      <a:lnTo>
                        <a:pt x="1409" y="4685"/>
                      </a:lnTo>
                      <a:lnTo>
                        <a:pt x="1390" y="4666"/>
                      </a:lnTo>
                      <a:lnTo>
                        <a:pt x="1371" y="4666"/>
                      </a:lnTo>
                      <a:lnTo>
                        <a:pt x="1352" y="4666"/>
                      </a:lnTo>
                      <a:lnTo>
                        <a:pt x="1352" y="4628"/>
                      </a:lnTo>
                      <a:lnTo>
                        <a:pt x="1314" y="4590"/>
                      </a:lnTo>
                      <a:lnTo>
                        <a:pt x="1275" y="4571"/>
                      </a:lnTo>
                      <a:lnTo>
                        <a:pt x="1275" y="4533"/>
                      </a:lnTo>
                      <a:lnTo>
                        <a:pt x="1295" y="4514"/>
                      </a:lnTo>
                      <a:lnTo>
                        <a:pt x="1314" y="4495"/>
                      </a:lnTo>
                      <a:lnTo>
                        <a:pt x="1333" y="4514"/>
                      </a:lnTo>
                      <a:lnTo>
                        <a:pt x="1352" y="4533"/>
                      </a:lnTo>
                      <a:lnTo>
                        <a:pt x="1371" y="4533"/>
                      </a:lnTo>
                      <a:lnTo>
                        <a:pt x="1390" y="4552"/>
                      </a:lnTo>
                      <a:lnTo>
                        <a:pt x="1390" y="4571"/>
                      </a:lnTo>
                      <a:lnTo>
                        <a:pt x="1409" y="4590"/>
                      </a:lnTo>
                      <a:lnTo>
                        <a:pt x="1428" y="4590"/>
                      </a:lnTo>
                      <a:lnTo>
                        <a:pt x="1447" y="4609"/>
                      </a:lnTo>
                      <a:lnTo>
                        <a:pt x="1504" y="4648"/>
                      </a:lnTo>
                      <a:lnTo>
                        <a:pt x="1523" y="4648"/>
                      </a:lnTo>
                      <a:lnTo>
                        <a:pt x="1523" y="4666"/>
                      </a:lnTo>
                      <a:lnTo>
                        <a:pt x="1542" y="4666"/>
                      </a:lnTo>
                      <a:lnTo>
                        <a:pt x="1542" y="4685"/>
                      </a:lnTo>
                      <a:lnTo>
                        <a:pt x="1542" y="4704"/>
                      </a:lnTo>
                      <a:lnTo>
                        <a:pt x="1542" y="4724"/>
                      </a:lnTo>
                      <a:lnTo>
                        <a:pt x="1523" y="4743"/>
                      </a:lnTo>
                      <a:lnTo>
                        <a:pt x="1523" y="4762"/>
                      </a:lnTo>
                      <a:lnTo>
                        <a:pt x="1542" y="4780"/>
                      </a:lnTo>
                      <a:lnTo>
                        <a:pt x="1561" y="4780"/>
                      </a:lnTo>
                      <a:lnTo>
                        <a:pt x="1561" y="4800"/>
                      </a:lnTo>
                      <a:lnTo>
                        <a:pt x="1542" y="4819"/>
                      </a:lnTo>
                      <a:close/>
                      <a:moveTo>
                        <a:pt x="1257" y="4857"/>
                      </a:moveTo>
                      <a:lnTo>
                        <a:pt x="1238" y="4838"/>
                      </a:lnTo>
                      <a:lnTo>
                        <a:pt x="1219" y="4819"/>
                      </a:lnTo>
                      <a:lnTo>
                        <a:pt x="1199" y="4800"/>
                      </a:lnTo>
                      <a:lnTo>
                        <a:pt x="1199" y="4780"/>
                      </a:lnTo>
                      <a:lnTo>
                        <a:pt x="1199" y="4743"/>
                      </a:lnTo>
                      <a:lnTo>
                        <a:pt x="1180" y="4762"/>
                      </a:lnTo>
                      <a:lnTo>
                        <a:pt x="1161" y="4743"/>
                      </a:lnTo>
                      <a:lnTo>
                        <a:pt x="1161" y="4724"/>
                      </a:lnTo>
                      <a:lnTo>
                        <a:pt x="1180" y="4724"/>
                      </a:lnTo>
                      <a:lnTo>
                        <a:pt x="1199" y="4704"/>
                      </a:lnTo>
                      <a:lnTo>
                        <a:pt x="1199" y="4685"/>
                      </a:lnTo>
                      <a:lnTo>
                        <a:pt x="1161" y="4648"/>
                      </a:lnTo>
                      <a:lnTo>
                        <a:pt x="1199" y="4628"/>
                      </a:lnTo>
                      <a:lnTo>
                        <a:pt x="1219" y="4628"/>
                      </a:lnTo>
                      <a:lnTo>
                        <a:pt x="1257" y="4648"/>
                      </a:lnTo>
                      <a:lnTo>
                        <a:pt x="1275" y="4648"/>
                      </a:lnTo>
                      <a:lnTo>
                        <a:pt x="1257" y="4628"/>
                      </a:lnTo>
                      <a:lnTo>
                        <a:pt x="1199" y="4590"/>
                      </a:lnTo>
                      <a:lnTo>
                        <a:pt x="1180" y="4571"/>
                      </a:lnTo>
                      <a:lnTo>
                        <a:pt x="1199" y="4571"/>
                      </a:lnTo>
                      <a:lnTo>
                        <a:pt x="1219" y="4571"/>
                      </a:lnTo>
                      <a:lnTo>
                        <a:pt x="1238" y="4571"/>
                      </a:lnTo>
                      <a:lnTo>
                        <a:pt x="1180" y="4552"/>
                      </a:lnTo>
                      <a:lnTo>
                        <a:pt x="1161" y="4533"/>
                      </a:lnTo>
                      <a:lnTo>
                        <a:pt x="1143" y="4533"/>
                      </a:lnTo>
                      <a:lnTo>
                        <a:pt x="1143" y="4514"/>
                      </a:lnTo>
                      <a:lnTo>
                        <a:pt x="1123" y="4514"/>
                      </a:lnTo>
                      <a:lnTo>
                        <a:pt x="1104" y="4533"/>
                      </a:lnTo>
                      <a:lnTo>
                        <a:pt x="1085" y="4533"/>
                      </a:lnTo>
                      <a:lnTo>
                        <a:pt x="1066" y="4533"/>
                      </a:lnTo>
                      <a:lnTo>
                        <a:pt x="1047" y="4533"/>
                      </a:lnTo>
                      <a:lnTo>
                        <a:pt x="1028" y="4514"/>
                      </a:lnTo>
                      <a:lnTo>
                        <a:pt x="1028" y="4495"/>
                      </a:lnTo>
                      <a:lnTo>
                        <a:pt x="1028" y="4476"/>
                      </a:lnTo>
                      <a:lnTo>
                        <a:pt x="1085" y="4438"/>
                      </a:lnTo>
                      <a:lnTo>
                        <a:pt x="1104" y="4438"/>
                      </a:lnTo>
                      <a:lnTo>
                        <a:pt x="1123" y="4438"/>
                      </a:lnTo>
                      <a:lnTo>
                        <a:pt x="1143" y="4457"/>
                      </a:lnTo>
                      <a:lnTo>
                        <a:pt x="1161" y="4457"/>
                      </a:lnTo>
                      <a:lnTo>
                        <a:pt x="1257" y="4552"/>
                      </a:lnTo>
                      <a:lnTo>
                        <a:pt x="1295" y="4609"/>
                      </a:lnTo>
                      <a:lnTo>
                        <a:pt x="1333" y="4628"/>
                      </a:lnTo>
                      <a:lnTo>
                        <a:pt x="1333" y="4648"/>
                      </a:lnTo>
                      <a:lnTo>
                        <a:pt x="1371" y="4685"/>
                      </a:lnTo>
                      <a:lnTo>
                        <a:pt x="1409" y="4724"/>
                      </a:lnTo>
                      <a:lnTo>
                        <a:pt x="1409" y="4743"/>
                      </a:lnTo>
                      <a:lnTo>
                        <a:pt x="1409" y="4762"/>
                      </a:lnTo>
                      <a:lnTo>
                        <a:pt x="1371" y="4762"/>
                      </a:lnTo>
                      <a:lnTo>
                        <a:pt x="1390" y="4780"/>
                      </a:lnTo>
                      <a:lnTo>
                        <a:pt x="1371" y="4780"/>
                      </a:lnTo>
                      <a:lnTo>
                        <a:pt x="1352" y="4780"/>
                      </a:lnTo>
                      <a:lnTo>
                        <a:pt x="1333" y="4780"/>
                      </a:lnTo>
                      <a:lnTo>
                        <a:pt x="1333" y="4800"/>
                      </a:lnTo>
                      <a:lnTo>
                        <a:pt x="1314" y="4819"/>
                      </a:lnTo>
                      <a:lnTo>
                        <a:pt x="1295" y="4838"/>
                      </a:lnTo>
                      <a:lnTo>
                        <a:pt x="1257" y="4857"/>
                      </a:lnTo>
                      <a:close/>
                      <a:moveTo>
                        <a:pt x="704" y="4552"/>
                      </a:moveTo>
                      <a:lnTo>
                        <a:pt x="704" y="4533"/>
                      </a:lnTo>
                      <a:lnTo>
                        <a:pt x="704" y="4495"/>
                      </a:lnTo>
                      <a:lnTo>
                        <a:pt x="704" y="4476"/>
                      </a:lnTo>
                      <a:lnTo>
                        <a:pt x="723" y="4476"/>
                      </a:lnTo>
                      <a:lnTo>
                        <a:pt x="742" y="4476"/>
                      </a:lnTo>
                      <a:lnTo>
                        <a:pt x="799" y="4438"/>
                      </a:lnTo>
                      <a:lnTo>
                        <a:pt x="838" y="4419"/>
                      </a:lnTo>
                      <a:lnTo>
                        <a:pt x="838" y="4399"/>
                      </a:lnTo>
                      <a:lnTo>
                        <a:pt x="857" y="4399"/>
                      </a:lnTo>
                      <a:lnTo>
                        <a:pt x="876" y="4399"/>
                      </a:lnTo>
                      <a:lnTo>
                        <a:pt x="876" y="4419"/>
                      </a:lnTo>
                      <a:lnTo>
                        <a:pt x="857" y="4438"/>
                      </a:lnTo>
                      <a:lnTo>
                        <a:pt x="818" y="4476"/>
                      </a:lnTo>
                      <a:lnTo>
                        <a:pt x="818" y="4495"/>
                      </a:lnTo>
                      <a:lnTo>
                        <a:pt x="818" y="4514"/>
                      </a:lnTo>
                      <a:lnTo>
                        <a:pt x="818" y="4533"/>
                      </a:lnTo>
                      <a:lnTo>
                        <a:pt x="799" y="4533"/>
                      </a:lnTo>
                      <a:lnTo>
                        <a:pt x="780" y="4533"/>
                      </a:lnTo>
                      <a:lnTo>
                        <a:pt x="742" y="4552"/>
                      </a:lnTo>
                      <a:lnTo>
                        <a:pt x="723" y="4571"/>
                      </a:lnTo>
                      <a:lnTo>
                        <a:pt x="704" y="4552"/>
                      </a:lnTo>
                      <a:close/>
                      <a:moveTo>
                        <a:pt x="1085" y="4399"/>
                      </a:moveTo>
                      <a:lnTo>
                        <a:pt x="1066" y="4419"/>
                      </a:lnTo>
                      <a:lnTo>
                        <a:pt x="1047" y="4419"/>
                      </a:lnTo>
                      <a:lnTo>
                        <a:pt x="1028" y="4419"/>
                      </a:lnTo>
                      <a:lnTo>
                        <a:pt x="1028" y="4399"/>
                      </a:lnTo>
                      <a:lnTo>
                        <a:pt x="1028" y="4381"/>
                      </a:lnTo>
                      <a:lnTo>
                        <a:pt x="1066" y="4399"/>
                      </a:lnTo>
                      <a:lnTo>
                        <a:pt x="1085" y="4399"/>
                      </a:lnTo>
                      <a:close/>
                      <a:moveTo>
                        <a:pt x="952" y="4285"/>
                      </a:moveTo>
                      <a:lnTo>
                        <a:pt x="952" y="4304"/>
                      </a:lnTo>
                      <a:lnTo>
                        <a:pt x="933" y="4323"/>
                      </a:lnTo>
                      <a:lnTo>
                        <a:pt x="857" y="4381"/>
                      </a:lnTo>
                      <a:lnTo>
                        <a:pt x="838" y="4381"/>
                      </a:lnTo>
                      <a:lnTo>
                        <a:pt x="838" y="4399"/>
                      </a:lnTo>
                      <a:lnTo>
                        <a:pt x="818" y="4399"/>
                      </a:lnTo>
                      <a:lnTo>
                        <a:pt x="818" y="4419"/>
                      </a:lnTo>
                      <a:lnTo>
                        <a:pt x="799" y="4419"/>
                      </a:lnTo>
                      <a:lnTo>
                        <a:pt x="762" y="4438"/>
                      </a:lnTo>
                      <a:lnTo>
                        <a:pt x="762" y="4419"/>
                      </a:lnTo>
                      <a:lnTo>
                        <a:pt x="762" y="4381"/>
                      </a:lnTo>
                      <a:lnTo>
                        <a:pt x="780" y="4362"/>
                      </a:lnTo>
                      <a:lnTo>
                        <a:pt x="799" y="4343"/>
                      </a:lnTo>
                      <a:lnTo>
                        <a:pt x="838" y="4304"/>
                      </a:lnTo>
                      <a:lnTo>
                        <a:pt x="857" y="4285"/>
                      </a:lnTo>
                      <a:lnTo>
                        <a:pt x="914" y="4209"/>
                      </a:lnTo>
                      <a:lnTo>
                        <a:pt x="914" y="4228"/>
                      </a:lnTo>
                      <a:lnTo>
                        <a:pt x="933" y="4228"/>
                      </a:lnTo>
                      <a:lnTo>
                        <a:pt x="952" y="4247"/>
                      </a:lnTo>
                      <a:lnTo>
                        <a:pt x="952" y="4267"/>
                      </a:lnTo>
                      <a:lnTo>
                        <a:pt x="952" y="4285"/>
                      </a:lnTo>
                      <a:close/>
                      <a:moveTo>
                        <a:pt x="1600" y="4571"/>
                      </a:moveTo>
                      <a:lnTo>
                        <a:pt x="1619" y="4590"/>
                      </a:lnTo>
                      <a:lnTo>
                        <a:pt x="1619" y="4609"/>
                      </a:lnTo>
                      <a:lnTo>
                        <a:pt x="1619" y="4648"/>
                      </a:lnTo>
                      <a:lnTo>
                        <a:pt x="1600" y="4628"/>
                      </a:lnTo>
                      <a:lnTo>
                        <a:pt x="1580" y="4609"/>
                      </a:lnTo>
                      <a:lnTo>
                        <a:pt x="1580" y="4590"/>
                      </a:lnTo>
                      <a:lnTo>
                        <a:pt x="1561" y="4571"/>
                      </a:lnTo>
                      <a:lnTo>
                        <a:pt x="1523" y="4533"/>
                      </a:lnTo>
                      <a:lnTo>
                        <a:pt x="1523" y="4514"/>
                      </a:lnTo>
                      <a:lnTo>
                        <a:pt x="1523" y="4495"/>
                      </a:lnTo>
                      <a:lnTo>
                        <a:pt x="1466" y="4438"/>
                      </a:lnTo>
                      <a:lnTo>
                        <a:pt x="1428" y="4438"/>
                      </a:lnTo>
                      <a:lnTo>
                        <a:pt x="1390" y="4381"/>
                      </a:lnTo>
                      <a:lnTo>
                        <a:pt x="1352" y="4362"/>
                      </a:lnTo>
                      <a:lnTo>
                        <a:pt x="1295" y="4323"/>
                      </a:lnTo>
                      <a:lnTo>
                        <a:pt x="1275" y="4304"/>
                      </a:lnTo>
                      <a:lnTo>
                        <a:pt x="1275" y="4323"/>
                      </a:lnTo>
                      <a:lnTo>
                        <a:pt x="1295" y="4323"/>
                      </a:lnTo>
                      <a:lnTo>
                        <a:pt x="1295" y="4304"/>
                      </a:lnTo>
                      <a:lnTo>
                        <a:pt x="1295" y="4323"/>
                      </a:lnTo>
                      <a:lnTo>
                        <a:pt x="1314" y="4323"/>
                      </a:lnTo>
                      <a:lnTo>
                        <a:pt x="1333" y="4323"/>
                      </a:lnTo>
                      <a:lnTo>
                        <a:pt x="1314" y="4304"/>
                      </a:lnTo>
                      <a:lnTo>
                        <a:pt x="1295" y="4304"/>
                      </a:lnTo>
                      <a:lnTo>
                        <a:pt x="1275" y="4285"/>
                      </a:lnTo>
                      <a:lnTo>
                        <a:pt x="1275" y="4267"/>
                      </a:lnTo>
                      <a:lnTo>
                        <a:pt x="1275" y="4247"/>
                      </a:lnTo>
                      <a:lnTo>
                        <a:pt x="1295" y="4267"/>
                      </a:lnTo>
                      <a:lnTo>
                        <a:pt x="1275" y="4228"/>
                      </a:lnTo>
                      <a:lnTo>
                        <a:pt x="1295" y="4209"/>
                      </a:lnTo>
                      <a:lnTo>
                        <a:pt x="1314" y="4228"/>
                      </a:lnTo>
                      <a:lnTo>
                        <a:pt x="1314" y="4190"/>
                      </a:lnTo>
                      <a:lnTo>
                        <a:pt x="1333" y="4209"/>
                      </a:lnTo>
                      <a:lnTo>
                        <a:pt x="1352" y="4209"/>
                      </a:lnTo>
                      <a:lnTo>
                        <a:pt x="1371" y="4247"/>
                      </a:lnTo>
                      <a:lnTo>
                        <a:pt x="1390" y="4267"/>
                      </a:lnTo>
                      <a:lnTo>
                        <a:pt x="1409" y="4267"/>
                      </a:lnTo>
                      <a:lnTo>
                        <a:pt x="1542" y="4399"/>
                      </a:lnTo>
                      <a:lnTo>
                        <a:pt x="1561" y="4419"/>
                      </a:lnTo>
                      <a:lnTo>
                        <a:pt x="1580" y="4476"/>
                      </a:lnTo>
                      <a:lnTo>
                        <a:pt x="1600" y="4533"/>
                      </a:lnTo>
                      <a:lnTo>
                        <a:pt x="1600" y="4552"/>
                      </a:lnTo>
                      <a:lnTo>
                        <a:pt x="1600" y="4571"/>
                      </a:lnTo>
                      <a:close/>
                      <a:moveTo>
                        <a:pt x="742" y="4381"/>
                      </a:moveTo>
                      <a:lnTo>
                        <a:pt x="723" y="4399"/>
                      </a:lnTo>
                      <a:lnTo>
                        <a:pt x="723" y="4438"/>
                      </a:lnTo>
                      <a:lnTo>
                        <a:pt x="704" y="4438"/>
                      </a:lnTo>
                      <a:lnTo>
                        <a:pt x="666" y="4438"/>
                      </a:lnTo>
                      <a:lnTo>
                        <a:pt x="685" y="4476"/>
                      </a:lnTo>
                      <a:lnTo>
                        <a:pt x="666" y="4495"/>
                      </a:lnTo>
                      <a:lnTo>
                        <a:pt x="647" y="4495"/>
                      </a:lnTo>
                      <a:lnTo>
                        <a:pt x="628" y="4476"/>
                      </a:lnTo>
                      <a:lnTo>
                        <a:pt x="628" y="4438"/>
                      </a:lnTo>
                      <a:lnTo>
                        <a:pt x="647" y="4419"/>
                      </a:lnTo>
                      <a:lnTo>
                        <a:pt x="666" y="4399"/>
                      </a:lnTo>
                      <a:lnTo>
                        <a:pt x="704" y="4343"/>
                      </a:lnTo>
                      <a:lnTo>
                        <a:pt x="723" y="4323"/>
                      </a:lnTo>
                      <a:lnTo>
                        <a:pt x="685" y="4323"/>
                      </a:lnTo>
                      <a:lnTo>
                        <a:pt x="685" y="4343"/>
                      </a:lnTo>
                      <a:lnTo>
                        <a:pt x="666" y="4343"/>
                      </a:lnTo>
                      <a:lnTo>
                        <a:pt x="666" y="4323"/>
                      </a:lnTo>
                      <a:lnTo>
                        <a:pt x="666" y="4304"/>
                      </a:lnTo>
                      <a:lnTo>
                        <a:pt x="685" y="4304"/>
                      </a:lnTo>
                      <a:lnTo>
                        <a:pt x="723" y="4152"/>
                      </a:lnTo>
                      <a:lnTo>
                        <a:pt x="742" y="4095"/>
                      </a:lnTo>
                      <a:lnTo>
                        <a:pt x="762" y="4095"/>
                      </a:lnTo>
                      <a:lnTo>
                        <a:pt x="762" y="4114"/>
                      </a:lnTo>
                      <a:lnTo>
                        <a:pt x="762" y="4133"/>
                      </a:lnTo>
                      <a:lnTo>
                        <a:pt x="762" y="4152"/>
                      </a:lnTo>
                      <a:lnTo>
                        <a:pt x="780" y="4152"/>
                      </a:lnTo>
                      <a:lnTo>
                        <a:pt x="818" y="4152"/>
                      </a:lnTo>
                      <a:lnTo>
                        <a:pt x="818" y="4133"/>
                      </a:lnTo>
                      <a:lnTo>
                        <a:pt x="857" y="4114"/>
                      </a:lnTo>
                      <a:lnTo>
                        <a:pt x="857" y="4095"/>
                      </a:lnTo>
                      <a:lnTo>
                        <a:pt x="876" y="4095"/>
                      </a:lnTo>
                      <a:lnTo>
                        <a:pt x="857" y="4133"/>
                      </a:lnTo>
                      <a:lnTo>
                        <a:pt x="857" y="4152"/>
                      </a:lnTo>
                      <a:lnTo>
                        <a:pt x="838" y="4190"/>
                      </a:lnTo>
                      <a:lnTo>
                        <a:pt x="818" y="4209"/>
                      </a:lnTo>
                      <a:lnTo>
                        <a:pt x="799" y="4247"/>
                      </a:lnTo>
                      <a:lnTo>
                        <a:pt x="780" y="4247"/>
                      </a:lnTo>
                      <a:lnTo>
                        <a:pt x="780" y="4267"/>
                      </a:lnTo>
                      <a:lnTo>
                        <a:pt x="762" y="4285"/>
                      </a:lnTo>
                      <a:lnTo>
                        <a:pt x="780" y="4285"/>
                      </a:lnTo>
                      <a:lnTo>
                        <a:pt x="799" y="4285"/>
                      </a:lnTo>
                      <a:lnTo>
                        <a:pt x="799" y="4304"/>
                      </a:lnTo>
                      <a:lnTo>
                        <a:pt x="780" y="4323"/>
                      </a:lnTo>
                      <a:lnTo>
                        <a:pt x="762" y="4323"/>
                      </a:lnTo>
                      <a:lnTo>
                        <a:pt x="742" y="4381"/>
                      </a:lnTo>
                      <a:close/>
                      <a:moveTo>
                        <a:pt x="495" y="4171"/>
                      </a:moveTo>
                      <a:lnTo>
                        <a:pt x="476" y="4171"/>
                      </a:lnTo>
                      <a:lnTo>
                        <a:pt x="476" y="4190"/>
                      </a:lnTo>
                      <a:lnTo>
                        <a:pt x="457" y="4190"/>
                      </a:lnTo>
                      <a:lnTo>
                        <a:pt x="437" y="4171"/>
                      </a:lnTo>
                      <a:lnTo>
                        <a:pt x="437" y="4152"/>
                      </a:lnTo>
                      <a:lnTo>
                        <a:pt x="457" y="4133"/>
                      </a:lnTo>
                      <a:lnTo>
                        <a:pt x="457" y="4114"/>
                      </a:lnTo>
                      <a:lnTo>
                        <a:pt x="476" y="4076"/>
                      </a:lnTo>
                      <a:lnTo>
                        <a:pt x="457" y="4057"/>
                      </a:lnTo>
                      <a:lnTo>
                        <a:pt x="457" y="4019"/>
                      </a:lnTo>
                      <a:lnTo>
                        <a:pt x="495" y="3962"/>
                      </a:lnTo>
                      <a:lnTo>
                        <a:pt x="513" y="3942"/>
                      </a:lnTo>
                      <a:lnTo>
                        <a:pt x="533" y="3942"/>
                      </a:lnTo>
                      <a:lnTo>
                        <a:pt x="552" y="3942"/>
                      </a:lnTo>
                      <a:lnTo>
                        <a:pt x="571" y="3962"/>
                      </a:lnTo>
                      <a:lnTo>
                        <a:pt x="571" y="3981"/>
                      </a:lnTo>
                      <a:lnTo>
                        <a:pt x="552" y="4000"/>
                      </a:lnTo>
                      <a:lnTo>
                        <a:pt x="552" y="4019"/>
                      </a:lnTo>
                      <a:lnTo>
                        <a:pt x="571" y="4019"/>
                      </a:lnTo>
                      <a:lnTo>
                        <a:pt x="533" y="4114"/>
                      </a:lnTo>
                      <a:lnTo>
                        <a:pt x="533" y="4133"/>
                      </a:lnTo>
                      <a:lnTo>
                        <a:pt x="513" y="4152"/>
                      </a:lnTo>
                      <a:lnTo>
                        <a:pt x="495" y="4152"/>
                      </a:lnTo>
                      <a:lnTo>
                        <a:pt x="495" y="4171"/>
                      </a:lnTo>
                      <a:close/>
                      <a:moveTo>
                        <a:pt x="1009" y="4114"/>
                      </a:moveTo>
                      <a:lnTo>
                        <a:pt x="1009" y="4095"/>
                      </a:lnTo>
                      <a:lnTo>
                        <a:pt x="1028" y="4076"/>
                      </a:lnTo>
                      <a:lnTo>
                        <a:pt x="1028" y="4057"/>
                      </a:lnTo>
                      <a:lnTo>
                        <a:pt x="990" y="4057"/>
                      </a:lnTo>
                      <a:lnTo>
                        <a:pt x="990" y="4038"/>
                      </a:lnTo>
                      <a:lnTo>
                        <a:pt x="990" y="4019"/>
                      </a:lnTo>
                      <a:lnTo>
                        <a:pt x="990" y="4000"/>
                      </a:lnTo>
                      <a:lnTo>
                        <a:pt x="971" y="3981"/>
                      </a:lnTo>
                      <a:lnTo>
                        <a:pt x="952" y="3942"/>
                      </a:lnTo>
                      <a:lnTo>
                        <a:pt x="952" y="3923"/>
                      </a:lnTo>
                      <a:lnTo>
                        <a:pt x="1028" y="3962"/>
                      </a:lnTo>
                      <a:lnTo>
                        <a:pt x="1047" y="3981"/>
                      </a:lnTo>
                      <a:lnTo>
                        <a:pt x="1047" y="4019"/>
                      </a:lnTo>
                      <a:lnTo>
                        <a:pt x="1066" y="4019"/>
                      </a:lnTo>
                      <a:lnTo>
                        <a:pt x="1104" y="4000"/>
                      </a:lnTo>
                      <a:lnTo>
                        <a:pt x="1104" y="4019"/>
                      </a:lnTo>
                      <a:lnTo>
                        <a:pt x="1085" y="4019"/>
                      </a:lnTo>
                      <a:lnTo>
                        <a:pt x="1104" y="4038"/>
                      </a:lnTo>
                      <a:lnTo>
                        <a:pt x="1104" y="4057"/>
                      </a:lnTo>
                      <a:lnTo>
                        <a:pt x="1104" y="4076"/>
                      </a:lnTo>
                      <a:lnTo>
                        <a:pt x="1123" y="4076"/>
                      </a:lnTo>
                      <a:lnTo>
                        <a:pt x="1161" y="4076"/>
                      </a:lnTo>
                      <a:lnTo>
                        <a:pt x="1180" y="4076"/>
                      </a:lnTo>
                      <a:lnTo>
                        <a:pt x="1180" y="4095"/>
                      </a:lnTo>
                      <a:lnTo>
                        <a:pt x="1199" y="4095"/>
                      </a:lnTo>
                      <a:lnTo>
                        <a:pt x="1219" y="4095"/>
                      </a:lnTo>
                      <a:lnTo>
                        <a:pt x="1219" y="4133"/>
                      </a:lnTo>
                      <a:lnTo>
                        <a:pt x="1199" y="4152"/>
                      </a:lnTo>
                      <a:lnTo>
                        <a:pt x="1180" y="4152"/>
                      </a:lnTo>
                      <a:lnTo>
                        <a:pt x="1219" y="4171"/>
                      </a:lnTo>
                      <a:lnTo>
                        <a:pt x="1238" y="4171"/>
                      </a:lnTo>
                      <a:lnTo>
                        <a:pt x="1275" y="4152"/>
                      </a:lnTo>
                      <a:lnTo>
                        <a:pt x="1275" y="4190"/>
                      </a:lnTo>
                      <a:lnTo>
                        <a:pt x="1275" y="4209"/>
                      </a:lnTo>
                      <a:lnTo>
                        <a:pt x="1257" y="4247"/>
                      </a:lnTo>
                      <a:lnTo>
                        <a:pt x="1238" y="4247"/>
                      </a:lnTo>
                      <a:lnTo>
                        <a:pt x="1219" y="4247"/>
                      </a:lnTo>
                      <a:lnTo>
                        <a:pt x="1199" y="4247"/>
                      </a:lnTo>
                      <a:lnTo>
                        <a:pt x="1180" y="4247"/>
                      </a:lnTo>
                      <a:lnTo>
                        <a:pt x="1161" y="4247"/>
                      </a:lnTo>
                      <a:lnTo>
                        <a:pt x="1161" y="4228"/>
                      </a:lnTo>
                      <a:lnTo>
                        <a:pt x="1143" y="4209"/>
                      </a:lnTo>
                      <a:lnTo>
                        <a:pt x="1123" y="4209"/>
                      </a:lnTo>
                      <a:lnTo>
                        <a:pt x="1104" y="4209"/>
                      </a:lnTo>
                      <a:lnTo>
                        <a:pt x="1104" y="4190"/>
                      </a:lnTo>
                      <a:lnTo>
                        <a:pt x="1104" y="4171"/>
                      </a:lnTo>
                      <a:lnTo>
                        <a:pt x="1085" y="4171"/>
                      </a:lnTo>
                      <a:lnTo>
                        <a:pt x="1066" y="4171"/>
                      </a:lnTo>
                      <a:lnTo>
                        <a:pt x="1047" y="4171"/>
                      </a:lnTo>
                      <a:lnTo>
                        <a:pt x="1047" y="4152"/>
                      </a:lnTo>
                      <a:lnTo>
                        <a:pt x="1047" y="4133"/>
                      </a:lnTo>
                      <a:lnTo>
                        <a:pt x="1009" y="4114"/>
                      </a:lnTo>
                      <a:close/>
                      <a:moveTo>
                        <a:pt x="1542" y="3962"/>
                      </a:moveTo>
                      <a:lnTo>
                        <a:pt x="1542" y="3981"/>
                      </a:lnTo>
                      <a:lnTo>
                        <a:pt x="1542" y="4000"/>
                      </a:lnTo>
                      <a:lnTo>
                        <a:pt x="1542" y="4019"/>
                      </a:lnTo>
                      <a:lnTo>
                        <a:pt x="1542" y="4038"/>
                      </a:lnTo>
                      <a:lnTo>
                        <a:pt x="1523" y="4038"/>
                      </a:lnTo>
                      <a:lnTo>
                        <a:pt x="1523" y="4019"/>
                      </a:lnTo>
                      <a:lnTo>
                        <a:pt x="1504" y="4019"/>
                      </a:lnTo>
                      <a:lnTo>
                        <a:pt x="1523" y="4038"/>
                      </a:lnTo>
                      <a:lnTo>
                        <a:pt x="1523" y="4057"/>
                      </a:lnTo>
                      <a:lnTo>
                        <a:pt x="1523" y="4076"/>
                      </a:lnTo>
                      <a:lnTo>
                        <a:pt x="1504" y="4076"/>
                      </a:lnTo>
                      <a:lnTo>
                        <a:pt x="1485" y="4076"/>
                      </a:lnTo>
                      <a:lnTo>
                        <a:pt x="1485" y="4057"/>
                      </a:lnTo>
                      <a:lnTo>
                        <a:pt x="1466" y="4038"/>
                      </a:lnTo>
                      <a:lnTo>
                        <a:pt x="1466" y="4000"/>
                      </a:lnTo>
                      <a:lnTo>
                        <a:pt x="1447" y="3981"/>
                      </a:lnTo>
                      <a:lnTo>
                        <a:pt x="1447" y="3942"/>
                      </a:lnTo>
                      <a:lnTo>
                        <a:pt x="1428" y="3942"/>
                      </a:lnTo>
                      <a:lnTo>
                        <a:pt x="1409" y="3923"/>
                      </a:lnTo>
                      <a:lnTo>
                        <a:pt x="1409" y="3905"/>
                      </a:lnTo>
                      <a:lnTo>
                        <a:pt x="1409" y="3886"/>
                      </a:lnTo>
                      <a:lnTo>
                        <a:pt x="1409" y="3866"/>
                      </a:lnTo>
                      <a:lnTo>
                        <a:pt x="1428" y="3866"/>
                      </a:lnTo>
                      <a:lnTo>
                        <a:pt x="1466" y="3886"/>
                      </a:lnTo>
                      <a:lnTo>
                        <a:pt x="1466" y="3905"/>
                      </a:lnTo>
                      <a:lnTo>
                        <a:pt x="1485" y="3905"/>
                      </a:lnTo>
                      <a:lnTo>
                        <a:pt x="1485" y="3923"/>
                      </a:lnTo>
                      <a:lnTo>
                        <a:pt x="1485" y="3942"/>
                      </a:lnTo>
                      <a:lnTo>
                        <a:pt x="1485" y="3962"/>
                      </a:lnTo>
                      <a:lnTo>
                        <a:pt x="1523" y="3962"/>
                      </a:lnTo>
                      <a:lnTo>
                        <a:pt x="1542" y="3962"/>
                      </a:lnTo>
                      <a:close/>
                      <a:moveTo>
                        <a:pt x="628" y="4323"/>
                      </a:moveTo>
                      <a:lnTo>
                        <a:pt x="628" y="4343"/>
                      </a:lnTo>
                      <a:lnTo>
                        <a:pt x="628" y="4362"/>
                      </a:lnTo>
                      <a:lnTo>
                        <a:pt x="628" y="4381"/>
                      </a:lnTo>
                      <a:lnTo>
                        <a:pt x="590" y="4457"/>
                      </a:lnTo>
                      <a:lnTo>
                        <a:pt x="571" y="4476"/>
                      </a:lnTo>
                      <a:lnTo>
                        <a:pt x="571" y="4457"/>
                      </a:lnTo>
                      <a:lnTo>
                        <a:pt x="590" y="4399"/>
                      </a:lnTo>
                      <a:lnTo>
                        <a:pt x="552" y="4438"/>
                      </a:lnTo>
                      <a:lnTo>
                        <a:pt x="533" y="4457"/>
                      </a:lnTo>
                      <a:lnTo>
                        <a:pt x="513" y="4438"/>
                      </a:lnTo>
                      <a:lnTo>
                        <a:pt x="533" y="4419"/>
                      </a:lnTo>
                      <a:lnTo>
                        <a:pt x="552" y="4399"/>
                      </a:lnTo>
                      <a:lnTo>
                        <a:pt x="552" y="4381"/>
                      </a:lnTo>
                      <a:lnTo>
                        <a:pt x="571" y="4362"/>
                      </a:lnTo>
                      <a:lnTo>
                        <a:pt x="552" y="4381"/>
                      </a:lnTo>
                      <a:lnTo>
                        <a:pt x="533" y="4362"/>
                      </a:lnTo>
                      <a:lnTo>
                        <a:pt x="513" y="4343"/>
                      </a:lnTo>
                      <a:lnTo>
                        <a:pt x="495" y="4323"/>
                      </a:lnTo>
                      <a:lnTo>
                        <a:pt x="495" y="4304"/>
                      </a:lnTo>
                      <a:lnTo>
                        <a:pt x="476" y="4285"/>
                      </a:lnTo>
                      <a:lnTo>
                        <a:pt x="495" y="4285"/>
                      </a:lnTo>
                      <a:lnTo>
                        <a:pt x="513" y="4267"/>
                      </a:lnTo>
                      <a:lnTo>
                        <a:pt x="533" y="4247"/>
                      </a:lnTo>
                      <a:lnTo>
                        <a:pt x="552" y="4228"/>
                      </a:lnTo>
                      <a:lnTo>
                        <a:pt x="571" y="4228"/>
                      </a:lnTo>
                      <a:lnTo>
                        <a:pt x="552" y="4228"/>
                      </a:lnTo>
                      <a:lnTo>
                        <a:pt x="533" y="4228"/>
                      </a:lnTo>
                      <a:lnTo>
                        <a:pt x="513" y="4228"/>
                      </a:lnTo>
                      <a:lnTo>
                        <a:pt x="513" y="4209"/>
                      </a:lnTo>
                      <a:lnTo>
                        <a:pt x="533" y="4171"/>
                      </a:lnTo>
                      <a:lnTo>
                        <a:pt x="552" y="4114"/>
                      </a:lnTo>
                      <a:lnTo>
                        <a:pt x="571" y="4076"/>
                      </a:lnTo>
                      <a:lnTo>
                        <a:pt x="609" y="4095"/>
                      </a:lnTo>
                      <a:lnTo>
                        <a:pt x="590" y="4133"/>
                      </a:lnTo>
                      <a:lnTo>
                        <a:pt x="609" y="4133"/>
                      </a:lnTo>
                      <a:lnTo>
                        <a:pt x="628" y="4152"/>
                      </a:lnTo>
                      <a:lnTo>
                        <a:pt x="647" y="4152"/>
                      </a:lnTo>
                      <a:lnTo>
                        <a:pt x="666" y="4133"/>
                      </a:lnTo>
                      <a:lnTo>
                        <a:pt x="666" y="4114"/>
                      </a:lnTo>
                      <a:lnTo>
                        <a:pt x="685" y="4095"/>
                      </a:lnTo>
                      <a:lnTo>
                        <a:pt x="666" y="4095"/>
                      </a:lnTo>
                      <a:lnTo>
                        <a:pt x="647" y="4095"/>
                      </a:lnTo>
                      <a:lnTo>
                        <a:pt x="647" y="4076"/>
                      </a:lnTo>
                      <a:lnTo>
                        <a:pt x="666" y="4057"/>
                      </a:lnTo>
                      <a:lnTo>
                        <a:pt x="647" y="4038"/>
                      </a:lnTo>
                      <a:lnTo>
                        <a:pt x="628" y="4019"/>
                      </a:lnTo>
                      <a:lnTo>
                        <a:pt x="647" y="4000"/>
                      </a:lnTo>
                      <a:lnTo>
                        <a:pt x="666" y="4000"/>
                      </a:lnTo>
                      <a:lnTo>
                        <a:pt x="647" y="3981"/>
                      </a:lnTo>
                      <a:lnTo>
                        <a:pt x="647" y="3962"/>
                      </a:lnTo>
                      <a:lnTo>
                        <a:pt x="647" y="3942"/>
                      </a:lnTo>
                      <a:lnTo>
                        <a:pt x="666" y="3923"/>
                      </a:lnTo>
                      <a:lnTo>
                        <a:pt x="647" y="3923"/>
                      </a:lnTo>
                      <a:lnTo>
                        <a:pt x="628" y="3923"/>
                      </a:lnTo>
                      <a:lnTo>
                        <a:pt x="628" y="3905"/>
                      </a:lnTo>
                      <a:lnTo>
                        <a:pt x="628" y="3886"/>
                      </a:lnTo>
                      <a:lnTo>
                        <a:pt x="609" y="3866"/>
                      </a:lnTo>
                      <a:lnTo>
                        <a:pt x="609" y="3828"/>
                      </a:lnTo>
                      <a:lnTo>
                        <a:pt x="628" y="3809"/>
                      </a:lnTo>
                      <a:lnTo>
                        <a:pt x="647" y="3809"/>
                      </a:lnTo>
                      <a:lnTo>
                        <a:pt x="647" y="3828"/>
                      </a:lnTo>
                      <a:lnTo>
                        <a:pt x="666" y="3847"/>
                      </a:lnTo>
                      <a:lnTo>
                        <a:pt x="685" y="3828"/>
                      </a:lnTo>
                      <a:lnTo>
                        <a:pt x="704" y="3828"/>
                      </a:lnTo>
                      <a:lnTo>
                        <a:pt x="704" y="3847"/>
                      </a:lnTo>
                      <a:lnTo>
                        <a:pt x="723" y="3866"/>
                      </a:lnTo>
                      <a:lnTo>
                        <a:pt x="704" y="3886"/>
                      </a:lnTo>
                      <a:lnTo>
                        <a:pt x="723" y="3942"/>
                      </a:lnTo>
                      <a:lnTo>
                        <a:pt x="704" y="3962"/>
                      </a:lnTo>
                      <a:lnTo>
                        <a:pt x="723" y="3962"/>
                      </a:lnTo>
                      <a:lnTo>
                        <a:pt x="723" y="3981"/>
                      </a:lnTo>
                      <a:lnTo>
                        <a:pt x="723" y="4019"/>
                      </a:lnTo>
                      <a:lnTo>
                        <a:pt x="742" y="4038"/>
                      </a:lnTo>
                      <a:lnTo>
                        <a:pt x="723" y="4038"/>
                      </a:lnTo>
                      <a:lnTo>
                        <a:pt x="704" y="4038"/>
                      </a:lnTo>
                      <a:lnTo>
                        <a:pt x="723" y="4057"/>
                      </a:lnTo>
                      <a:lnTo>
                        <a:pt x="723" y="4076"/>
                      </a:lnTo>
                      <a:lnTo>
                        <a:pt x="704" y="4095"/>
                      </a:lnTo>
                      <a:lnTo>
                        <a:pt x="704" y="4133"/>
                      </a:lnTo>
                      <a:lnTo>
                        <a:pt x="685" y="4152"/>
                      </a:lnTo>
                      <a:lnTo>
                        <a:pt x="685" y="4171"/>
                      </a:lnTo>
                      <a:lnTo>
                        <a:pt x="685" y="4228"/>
                      </a:lnTo>
                      <a:lnTo>
                        <a:pt x="685" y="4247"/>
                      </a:lnTo>
                      <a:lnTo>
                        <a:pt x="666" y="4267"/>
                      </a:lnTo>
                      <a:lnTo>
                        <a:pt x="647" y="4304"/>
                      </a:lnTo>
                      <a:lnTo>
                        <a:pt x="628" y="4323"/>
                      </a:lnTo>
                      <a:close/>
                      <a:moveTo>
                        <a:pt x="1409" y="3981"/>
                      </a:moveTo>
                      <a:lnTo>
                        <a:pt x="1428" y="4000"/>
                      </a:lnTo>
                      <a:lnTo>
                        <a:pt x="1428" y="4019"/>
                      </a:lnTo>
                      <a:lnTo>
                        <a:pt x="1409" y="4019"/>
                      </a:lnTo>
                      <a:lnTo>
                        <a:pt x="1371" y="4057"/>
                      </a:lnTo>
                      <a:lnTo>
                        <a:pt x="1352" y="4057"/>
                      </a:lnTo>
                      <a:lnTo>
                        <a:pt x="1314" y="4038"/>
                      </a:lnTo>
                      <a:lnTo>
                        <a:pt x="1161" y="3923"/>
                      </a:lnTo>
                      <a:lnTo>
                        <a:pt x="1161" y="3905"/>
                      </a:lnTo>
                      <a:lnTo>
                        <a:pt x="1180" y="3886"/>
                      </a:lnTo>
                      <a:lnTo>
                        <a:pt x="1199" y="3886"/>
                      </a:lnTo>
                      <a:lnTo>
                        <a:pt x="1219" y="3886"/>
                      </a:lnTo>
                      <a:lnTo>
                        <a:pt x="1238" y="3886"/>
                      </a:lnTo>
                      <a:lnTo>
                        <a:pt x="1257" y="3866"/>
                      </a:lnTo>
                      <a:lnTo>
                        <a:pt x="1257" y="3847"/>
                      </a:lnTo>
                      <a:lnTo>
                        <a:pt x="1238" y="3828"/>
                      </a:lnTo>
                      <a:lnTo>
                        <a:pt x="1238" y="3809"/>
                      </a:lnTo>
                      <a:lnTo>
                        <a:pt x="1238" y="3790"/>
                      </a:lnTo>
                      <a:lnTo>
                        <a:pt x="1257" y="3790"/>
                      </a:lnTo>
                      <a:lnTo>
                        <a:pt x="1295" y="3790"/>
                      </a:lnTo>
                      <a:lnTo>
                        <a:pt x="1275" y="3733"/>
                      </a:lnTo>
                      <a:lnTo>
                        <a:pt x="1275" y="3714"/>
                      </a:lnTo>
                      <a:lnTo>
                        <a:pt x="1295" y="3714"/>
                      </a:lnTo>
                      <a:lnTo>
                        <a:pt x="1314" y="3714"/>
                      </a:lnTo>
                      <a:lnTo>
                        <a:pt x="1314" y="3733"/>
                      </a:lnTo>
                      <a:lnTo>
                        <a:pt x="1333" y="3752"/>
                      </a:lnTo>
                      <a:lnTo>
                        <a:pt x="1333" y="3771"/>
                      </a:lnTo>
                      <a:lnTo>
                        <a:pt x="1333" y="3790"/>
                      </a:lnTo>
                      <a:lnTo>
                        <a:pt x="1333" y="3809"/>
                      </a:lnTo>
                      <a:lnTo>
                        <a:pt x="1333" y="3828"/>
                      </a:lnTo>
                      <a:lnTo>
                        <a:pt x="1352" y="3847"/>
                      </a:lnTo>
                      <a:lnTo>
                        <a:pt x="1371" y="3866"/>
                      </a:lnTo>
                      <a:lnTo>
                        <a:pt x="1371" y="3886"/>
                      </a:lnTo>
                      <a:lnTo>
                        <a:pt x="1371" y="3905"/>
                      </a:lnTo>
                      <a:lnTo>
                        <a:pt x="1352" y="3923"/>
                      </a:lnTo>
                      <a:lnTo>
                        <a:pt x="1352" y="3942"/>
                      </a:lnTo>
                      <a:lnTo>
                        <a:pt x="1371" y="3942"/>
                      </a:lnTo>
                      <a:lnTo>
                        <a:pt x="1390" y="3942"/>
                      </a:lnTo>
                      <a:lnTo>
                        <a:pt x="1409" y="3962"/>
                      </a:lnTo>
                      <a:lnTo>
                        <a:pt x="1409" y="3981"/>
                      </a:lnTo>
                      <a:close/>
                      <a:moveTo>
                        <a:pt x="1199" y="3561"/>
                      </a:moveTo>
                      <a:lnTo>
                        <a:pt x="1180" y="3561"/>
                      </a:lnTo>
                      <a:lnTo>
                        <a:pt x="1161" y="3542"/>
                      </a:lnTo>
                      <a:lnTo>
                        <a:pt x="1161" y="3524"/>
                      </a:lnTo>
                      <a:lnTo>
                        <a:pt x="1180" y="3505"/>
                      </a:lnTo>
                      <a:lnTo>
                        <a:pt x="1161" y="3485"/>
                      </a:lnTo>
                      <a:lnTo>
                        <a:pt x="1143" y="3466"/>
                      </a:lnTo>
                      <a:lnTo>
                        <a:pt x="1143" y="3428"/>
                      </a:lnTo>
                      <a:lnTo>
                        <a:pt x="1143" y="3390"/>
                      </a:lnTo>
                      <a:lnTo>
                        <a:pt x="1161" y="3390"/>
                      </a:lnTo>
                      <a:lnTo>
                        <a:pt x="1180" y="3390"/>
                      </a:lnTo>
                      <a:lnTo>
                        <a:pt x="1199" y="3390"/>
                      </a:lnTo>
                      <a:lnTo>
                        <a:pt x="1199" y="3371"/>
                      </a:lnTo>
                      <a:lnTo>
                        <a:pt x="1219" y="3371"/>
                      </a:lnTo>
                      <a:lnTo>
                        <a:pt x="1238" y="3390"/>
                      </a:lnTo>
                      <a:lnTo>
                        <a:pt x="1238" y="3409"/>
                      </a:lnTo>
                      <a:lnTo>
                        <a:pt x="1238" y="3447"/>
                      </a:lnTo>
                      <a:lnTo>
                        <a:pt x="1257" y="3466"/>
                      </a:lnTo>
                      <a:lnTo>
                        <a:pt x="1257" y="3485"/>
                      </a:lnTo>
                      <a:lnTo>
                        <a:pt x="1275" y="3505"/>
                      </a:lnTo>
                      <a:lnTo>
                        <a:pt x="1275" y="3524"/>
                      </a:lnTo>
                      <a:lnTo>
                        <a:pt x="1275" y="3561"/>
                      </a:lnTo>
                      <a:lnTo>
                        <a:pt x="1257" y="3581"/>
                      </a:lnTo>
                      <a:lnTo>
                        <a:pt x="1238" y="3542"/>
                      </a:lnTo>
                      <a:lnTo>
                        <a:pt x="1219" y="3542"/>
                      </a:lnTo>
                      <a:lnTo>
                        <a:pt x="1199" y="3561"/>
                      </a:lnTo>
                      <a:close/>
                      <a:moveTo>
                        <a:pt x="513" y="3428"/>
                      </a:moveTo>
                      <a:lnTo>
                        <a:pt x="533" y="3447"/>
                      </a:lnTo>
                      <a:lnTo>
                        <a:pt x="552" y="3466"/>
                      </a:lnTo>
                      <a:lnTo>
                        <a:pt x="552" y="3485"/>
                      </a:lnTo>
                      <a:lnTo>
                        <a:pt x="533" y="3505"/>
                      </a:lnTo>
                      <a:lnTo>
                        <a:pt x="533" y="3524"/>
                      </a:lnTo>
                      <a:lnTo>
                        <a:pt x="533" y="3542"/>
                      </a:lnTo>
                      <a:lnTo>
                        <a:pt x="513" y="3542"/>
                      </a:lnTo>
                      <a:lnTo>
                        <a:pt x="495" y="3524"/>
                      </a:lnTo>
                      <a:lnTo>
                        <a:pt x="476" y="3524"/>
                      </a:lnTo>
                      <a:lnTo>
                        <a:pt x="476" y="3542"/>
                      </a:lnTo>
                      <a:lnTo>
                        <a:pt x="476" y="3561"/>
                      </a:lnTo>
                      <a:lnTo>
                        <a:pt x="457" y="3581"/>
                      </a:lnTo>
                      <a:lnTo>
                        <a:pt x="457" y="3600"/>
                      </a:lnTo>
                      <a:lnTo>
                        <a:pt x="457" y="3619"/>
                      </a:lnTo>
                      <a:lnTo>
                        <a:pt x="437" y="3619"/>
                      </a:lnTo>
                      <a:lnTo>
                        <a:pt x="437" y="3600"/>
                      </a:lnTo>
                      <a:lnTo>
                        <a:pt x="418" y="3581"/>
                      </a:lnTo>
                      <a:lnTo>
                        <a:pt x="418" y="3561"/>
                      </a:lnTo>
                      <a:lnTo>
                        <a:pt x="418" y="3600"/>
                      </a:lnTo>
                      <a:lnTo>
                        <a:pt x="437" y="3657"/>
                      </a:lnTo>
                      <a:lnTo>
                        <a:pt x="437" y="3695"/>
                      </a:lnTo>
                      <a:lnTo>
                        <a:pt x="418" y="3733"/>
                      </a:lnTo>
                      <a:lnTo>
                        <a:pt x="399" y="3752"/>
                      </a:lnTo>
                      <a:lnTo>
                        <a:pt x="381" y="3752"/>
                      </a:lnTo>
                      <a:lnTo>
                        <a:pt x="361" y="3714"/>
                      </a:lnTo>
                      <a:lnTo>
                        <a:pt x="361" y="3752"/>
                      </a:lnTo>
                      <a:lnTo>
                        <a:pt x="381" y="3771"/>
                      </a:lnTo>
                      <a:lnTo>
                        <a:pt x="381" y="3790"/>
                      </a:lnTo>
                      <a:lnTo>
                        <a:pt x="342" y="3790"/>
                      </a:lnTo>
                      <a:lnTo>
                        <a:pt x="304" y="3828"/>
                      </a:lnTo>
                      <a:lnTo>
                        <a:pt x="285" y="3828"/>
                      </a:lnTo>
                      <a:lnTo>
                        <a:pt x="285" y="3809"/>
                      </a:lnTo>
                      <a:lnTo>
                        <a:pt x="285" y="3790"/>
                      </a:lnTo>
                      <a:lnTo>
                        <a:pt x="285" y="3771"/>
                      </a:lnTo>
                      <a:lnTo>
                        <a:pt x="266" y="3752"/>
                      </a:lnTo>
                      <a:lnTo>
                        <a:pt x="285" y="3752"/>
                      </a:lnTo>
                      <a:lnTo>
                        <a:pt x="285" y="3714"/>
                      </a:lnTo>
                      <a:lnTo>
                        <a:pt x="285" y="3695"/>
                      </a:lnTo>
                      <a:lnTo>
                        <a:pt x="304" y="3695"/>
                      </a:lnTo>
                      <a:lnTo>
                        <a:pt x="304" y="3676"/>
                      </a:lnTo>
                      <a:lnTo>
                        <a:pt x="323" y="3676"/>
                      </a:lnTo>
                      <a:lnTo>
                        <a:pt x="342" y="3657"/>
                      </a:lnTo>
                      <a:lnTo>
                        <a:pt x="361" y="3638"/>
                      </a:lnTo>
                      <a:lnTo>
                        <a:pt x="361" y="3619"/>
                      </a:lnTo>
                      <a:lnTo>
                        <a:pt x="361" y="3542"/>
                      </a:lnTo>
                      <a:lnTo>
                        <a:pt x="361" y="3524"/>
                      </a:lnTo>
                      <a:lnTo>
                        <a:pt x="381" y="3505"/>
                      </a:lnTo>
                      <a:lnTo>
                        <a:pt x="381" y="3485"/>
                      </a:lnTo>
                      <a:lnTo>
                        <a:pt x="361" y="3466"/>
                      </a:lnTo>
                      <a:lnTo>
                        <a:pt x="361" y="3428"/>
                      </a:lnTo>
                      <a:lnTo>
                        <a:pt x="361" y="3409"/>
                      </a:lnTo>
                      <a:lnTo>
                        <a:pt x="381" y="3390"/>
                      </a:lnTo>
                      <a:lnTo>
                        <a:pt x="399" y="3371"/>
                      </a:lnTo>
                      <a:lnTo>
                        <a:pt x="399" y="3352"/>
                      </a:lnTo>
                      <a:lnTo>
                        <a:pt x="418" y="3352"/>
                      </a:lnTo>
                      <a:lnTo>
                        <a:pt x="437" y="3352"/>
                      </a:lnTo>
                      <a:lnTo>
                        <a:pt x="437" y="3371"/>
                      </a:lnTo>
                      <a:lnTo>
                        <a:pt x="418" y="3447"/>
                      </a:lnTo>
                      <a:lnTo>
                        <a:pt x="418" y="3485"/>
                      </a:lnTo>
                      <a:lnTo>
                        <a:pt x="437" y="3485"/>
                      </a:lnTo>
                      <a:lnTo>
                        <a:pt x="437" y="3466"/>
                      </a:lnTo>
                      <a:lnTo>
                        <a:pt x="437" y="3428"/>
                      </a:lnTo>
                      <a:lnTo>
                        <a:pt x="457" y="3409"/>
                      </a:lnTo>
                      <a:lnTo>
                        <a:pt x="457" y="3390"/>
                      </a:lnTo>
                      <a:lnTo>
                        <a:pt x="476" y="3390"/>
                      </a:lnTo>
                      <a:lnTo>
                        <a:pt x="476" y="3409"/>
                      </a:lnTo>
                      <a:lnTo>
                        <a:pt x="495" y="3428"/>
                      </a:lnTo>
                      <a:lnTo>
                        <a:pt x="513" y="3428"/>
                      </a:lnTo>
                      <a:close/>
                      <a:moveTo>
                        <a:pt x="1523" y="3333"/>
                      </a:moveTo>
                      <a:lnTo>
                        <a:pt x="1561" y="3371"/>
                      </a:lnTo>
                      <a:lnTo>
                        <a:pt x="1561" y="3390"/>
                      </a:lnTo>
                      <a:lnTo>
                        <a:pt x="1561" y="3409"/>
                      </a:lnTo>
                      <a:lnTo>
                        <a:pt x="1542" y="3428"/>
                      </a:lnTo>
                      <a:lnTo>
                        <a:pt x="1542" y="3447"/>
                      </a:lnTo>
                      <a:lnTo>
                        <a:pt x="1542" y="3485"/>
                      </a:lnTo>
                      <a:lnTo>
                        <a:pt x="1523" y="3485"/>
                      </a:lnTo>
                      <a:lnTo>
                        <a:pt x="1504" y="3466"/>
                      </a:lnTo>
                      <a:lnTo>
                        <a:pt x="1485" y="3466"/>
                      </a:lnTo>
                      <a:lnTo>
                        <a:pt x="1466" y="3466"/>
                      </a:lnTo>
                      <a:lnTo>
                        <a:pt x="1447" y="3447"/>
                      </a:lnTo>
                      <a:lnTo>
                        <a:pt x="1447" y="3428"/>
                      </a:lnTo>
                      <a:lnTo>
                        <a:pt x="1466" y="3428"/>
                      </a:lnTo>
                      <a:lnTo>
                        <a:pt x="1485" y="3428"/>
                      </a:lnTo>
                      <a:lnTo>
                        <a:pt x="1485" y="3409"/>
                      </a:lnTo>
                      <a:lnTo>
                        <a:pt x="1504" y="3390"/>
                      </a:lnTo>
                      <a:lnTo>
                        <a:pt x="1466" y="3409"/>
                      </a:lnTo>
                      <a:lnTo>
                        <a:pt x="1447" y="3409"/>
                      </a:lnTo>
                      <a:lnTo>
                        <a:pt x="1428" y="3390"/>
                      </a:lnTo>
                      <a:lnTo>
                        <a:pt x="1447" y="3371"/>
                      </a:lnTo>
                      <a:lnTo>
                        <a:pt x="1466" y="3333"/>
                      </a:lnTo>
                      <a:lnTo>
                        <a:pt x="1504" y="3333"/>
                      </a:lnTo>
                      <a:lnTo>
                        <a:pt x="1523" y="3333"/>
                      </a:lnTo>
                      <a:close/>
                      <a:moveTo>
                        <a:pt x="762" y="3485"/>
                      </a:moveTo>
                      <a:lnTo>
                        <a:pt x="704" y="3542"/>
                      </a:lnTo>
                      <a:lnTo>
                        <a:pt x="723" y="3561"/>
                      </a:lnTo>
                      <a:lnTo>
                        <a:pt x="704" y="3561"/>
                      </a:lnTo>
                      <a:lnTo>
                        <a:pt x="685" y="3581"/>
                      </a:lnTo>
                      <a:lnTo>
                        <a:pt x="647" y="3581"/>
                      </a:lnTo>
                      <a:lnTo>
                        <a:pt x="628" y="3600"/>
                      </a:lnTo>
                      <a:lnTo>
                        <a:pt x="609" y="3600"/>
                      </a:lnTo>
                      <a:lnTo>
                        <a:pt x="590" y="3581"/>
                      </a:lnTo>
                      <a:lnTo>
                        <a:pt x="571" y="3600"/>
                      </a:lnTo>
                      <a:lnTo>
                        <a:pt x="571" y="3619"/>
                      </a:lnTo>
                      <a:lnTo>
                        <a:pt x="552" y="3619"/>
                      </a:lnTo>
                      <a:lnTo>
                        <a:pt x="533" y="3619"/>
                      </a:lnTo>
                      <a:lnTo>
                        <a:pt x="513" y="3600"/>
                      </a:lnTo>
                      <a:lnTo>
                        <a:pt x="533" y="3581"/>
                      </a:lnTo>
                      <a:lnTo>
                        <a:pt x="533" y="3561"/>
                      </a:lnTo>
                      <a:lnTo>
                        <a:pt x="571" y="3561"/>
                      </a:lnTo>
                      <a:lnTo>
                        <a:pt x="647" y="3505"/>
                      </a:lnTo>
                      <a:lnTo>
                        <a:pt x="666" y="3485"/>
                      </a:lnTo>
                      <a:lnTo>
                        <a:pt x="666" y="3466"/>
                      </a:lnTo>
                      <a:lnTo>
                        <a:pt x="685" y="3447"/>
                      </a:lnTo>
                      <a:lnTo>
                        <a:pt x="704" y="3447"/>
                      </a:lnTo>
                      <a:lnTo>
                        <a:pt x="704" y="3428"/>
                      </a:lnTo>
                      <a:lnTo>
                        <a:pt x="704" y="3409"/>
                      </a:lnTo>
                      <a:lnTo>
                        <a:pt x="609" y="3485"/>
                      </a:lnTo>
                      <a:lnTo>
                        <a:pt x="590" y="3466"/>
                      </a:lnTo>
                      <a:lnTo>
                        <a:pt x="571" y="3447"/>
                      </a:lnTo>
                      <a:lnTo>
                        <a:pt x="571" y="3428"/>
                      </a:lnTo>
                      <a:lnTo>
                        <a:pt x="590" y="3409"/>
                      </a:lnTo>
                      <a:lnTo>
                        <a:pt x="590" y="3390"/>
                      </a:lnTo>
                      <a:lnTo>
                        <a:pt x="609" y="3390"/>
                      </a:lnTo>
                      <a:lnTo>
                        <a:pt x="647" y="3371"/>
                      </a:lnTo>
                      <a:lnTo>
                        <a:pt x="666" y="3371"/>
                      </a:lnTo>
                      <a:lnTo>
                        <a:pt x="685" y="3333"/>
                      </a:lnTo>
                      <a:lnTo>
                        <a:pt x="685" y="3295"/>
                      </a:lnTo>
                      <a:lnTo>
                        <a:pt x="704" y="3276"/>
                      </a:lnTo>
                      <a:lnTo>
                        <a:pt x="723" y="3276"/>
                      </a:lnTo>
                      <a:lnTo>
                        <a:pt x="742" y="3276"/>
                      </a:lnTo>
                      <a:lnTo>
                        <a:pt x="762" y="3257"/>
                      </a:lnTo>
                      <a:lnTo>
                        <a:pt x="780" y="3257"/>
                      </a:lnTo>
                      <a:lnTo>
                        <a:pt x="799" y="3257"/>
                      </a:lnTo>
                      <a:lnTo>
                        <a:pt x="818" y="3276"/>
                      </a:lnTo>
                      <a:lnTo>
                        <a:pt x="838" y="3257"/>
                      </a:lnTo>
                      <a:lnTo>
                        <a:pt x="876" y="3276"/>
                      </a:lnTo>
                      <a:lnTo>
                        <a:pt x="914" y="3333"/>
                      </a:lnTo>
                      <a:lnTo>
                        <a:pt x="914" y="3371"/>
                      </a:lnTo>
                      <a:lnTo>
                        <a:pt x="857" y="3352"/>
                      </a:lnTo>
                      <a:lnTo>
                        <a:pt x="857" y="3371"/>
                      </a:lnTo>
                      <a:lnTo>
                        <a:pt x="894" y="3409"/>
                      </a:lnTo>
                      <a:lnTo>
                        <a:pt x="894" y="3447"/>
                      </a:lnTo>
                      <a:lnTo>
                        <a:pt x="914" y="3447"/>
                      </a:lnTo>
                      <a:lnTo>
                        <a:pt x="914" y="3466"/>
                      </a:lnTo>
                      <a:lnTo>
                        <a:pt x="914" y="3485"/>
                      </a:lnTo>
                      <a:lnTo>
                        <a:pt x="876" y="3524"/>
                      </a:lnTo>
                      <a:lnTo>
                        <a:pt x="857" y="3542"/>
                      </a:lnTo>
                      <a:lnTo>
                        <a:pt x="838" y="3524"/>
                      </a:lnTo>
                      <a:lnTo>
                        <a:pt x="838" y="3505"/>
                      </a:lnTo>
                      <a:lnTo>
                        <a:pt x="838" y="3485"/>
                      </a:lnTo>
                      <a:lnTo>
                        <a:pt x="838" y="3466"/>
                      </a:lnTo>
                      <a:lnTo>
                        <a:pt x="818" y="3466"/>
                      </a:lnTo>
                      <a:lnTo>
                        <a:pt x="818" y="3447"/>
                      </a:lnTo>
                      <a:lnTo>
                        <a:pt x="799" y="3428"/>
                      </a:lnTo>
                      <a:lnTo>
                        <a:pt x="799" y="3409"/>
                      </a:lnTo>
                      <a:lnTo>
                        <a:pt x="799" y="3390"/>
                      </a:lnTo>
                      <a:lnTo>
                        <a:pt x="799" y="3371"/>
                      </a:lnTo>
                      <a:lnTo>
                        <a:pt x="780" y="3390"/>
                      </a:lnTo>
                      <a:lnTo>
                        <a:pt x="780" y="3409"/>
                      </a:lnTo>
                      <a:lnTo>
                        <a:pt x="762" y="3390"/>
                      </a:lnTo>
                      <a:lnTo>
                        <a:pt x="762" y="3409"/>
                      </a:lnTo>
                      <a:lnTo>
                        <a:pt x="762" y="3428"/>
                      </a:lnTo>
                      <a:lnTo>
                        <a:pt x="762" y="3447"/>
                      </a:lnTo>
                      <a:lnTo>
                        <a:pt x="762" y="3466"/>
                      </a:lnTo>
                      <a:lnTo>
                        <a:pt x="762" y="3485"/>
                      </a:lnTo>
                      <a:close/>
                      <a:moveTo>
                        <a:pt x="647" y="3162"/>
                      </a:moveTo>
                      <a:lnTo>
                        <a:pt x="647" y="3180"/>
                      </a:lnTo>
                      <a:lnTo>
                        <a:pt x="647" y="3200"/>
                      </a:lnTo>
                      <a:lnTo>
                        <a:pt x="628" y="3219"/>
                      </a:lnTo>
                      <a:lnTo>
                        <a:pt x="609" y="3219"/>
                      </a:lnTo>
                      <a:lnTo>
                        <a:pt x="590" y="3219"/>
                      </a:lnTo>
                      <a:lnTo>
                        <a:pt x="533" y="3238"/>
                      </a:lnTo>
                      <a:lnTo>
                        <a:pt x="533" y="3219"/>
                      </a:lnTo>
                      <a:lnTo>
                        <a:pt x="533" y="3200"/>
                      </a:lnTo>
                      <a:lnTo>
                        <a:pt x="533" y="3180"/>
                      </a:lnTo>
                      <a:lnTo>
                        <a:pt x="552" y="3162"/>
                      </a:lnTo>
                      <a:lnTo>
                        <a:pt x="552" y="3143"/>
                      </a:lnTo>
                      <a:lnTo>
                        <a:pt x="571" y="3143"/>
                      </a:lnTo>
                      <a:lnTo>
                        <a:pt x="590" y="3143"/>
                      </a:lnTo>
                      <a:lnTo>
                        <a:pt x="609" y="3143"/>
                      </a:lnTo>
                      <a:lnTo>
                        <a:pt x="647" y="3143"/>
                      </a:lnTo>
                      <a:lnTo>
                        <a:pt x="647" y="3162"/>
                      </a:lnTo>
                      <a:close/>
                      <a:moveTo>
                        <a:pt x="1009" y="3143"/>
                      </a:moveTo>
                      <a:lnTo>
                        <a:pt x="1047" y="3162"/>
                      </a:lnTo>
                      <a:lnTo>
                        <a:pt x="1047" y="3180"/>
                      </a:lnTo>
                      <a:lnTo>
                        <a:pt x="1047" y="3219"/>
                      </a:lnTo>
                      <a:lnTo>
                        <a:pt x="1028" y="3257"/>
                      </a:lnTo>
                      <a:lnTo>
                        <a:pt x="1009" y="3276"/>
                      </a:lnTo>
                      <a:lnTo>
                        <a:pt x="990" y="3257"/>
                      </a:lnTo>
                      <a:lnTo>
                        <a:pt x="971" y="3238"/>
                      </a:lnTo>
                      <a:lnTo>
                        <a:pt x="933" y="3219"/>
                      </a:lnTo>
                      <a:lnTo>
                        <a:pt x="914" y="3219"/>
                      </a:lnTo>
                      <a:lnTo>
                        <a:pt x="894" y="3200"/>
                      </a:lnTo>
                      <a:lnTo>
                        <a:pt x="876" y="3162"/>
                      </a:lnTo>
                      <a:lnTo>
                        <a:pt x="876" y="3143"/>
                      </a:lnTo>
                      <a:lnTo>
                        <a:pt x="857" y="3104"/>
                      </a:lnTo>
                      <a:lnTo>
                        <a:pt x="952" y="3028"/>
                      </a:lnTo>
                      <a:lnTo>
                        <a:pt x="971" y="3028"/>
                      </a:lnTo>
                      <a:lnTo>
                        <a:pt x="990" y="3048"/>
                      </a:lnTo>
                      <a:lnTo>
                        <a:pt x="990" y="3066"/>
                      </a:lnTo>
                      <a:lnTo>
                        <a:pt x="990" y="3085"/>
                      </a:lnTo>
                      <a:lnTo>
                        <a:pt x="971" y="3085"/>
                      </a:lnTo>
                      <a:lnTo>
                        <a:pt x="952" y="3066"/>
                      </a:lnTo>
                      <a:lnTo>
                        <a:pt x="933" y="3085"/>
                      </a:lnTo>
                      <a:lnTo>
                        <a:pt x="933" y="3104"/>
                      </a:lnTo>
                      <a:lnTo>
                        <a:pt x="933" y="3124"/>
                      </a:lnTo>
                      <a:lnTo>
                        <a:pt x="952" y="3143"/>
                      </a:lnTo>
                      <a:lnTo>
                        <a:pt x="971" y="3143"/>
                      </a:lnTo>
                      <a:lnTo>
                        <a:pt x="990" y="3162"/>
                      </a:lnTo>
                      <a:lnTo>
                        <a:pt x="1009" y="3143"/>
                      </a:lnTo>
                      <a:close/>
                      <a:moveTo>
                        <a:pt x="1161" y="3314"/>
                      </a:moveTo>
                      <a:lnTo>
                        <a:pt x="1143" y="3314"/>
                      </a:lnTo>
                      <a:lnTo>
                        <a:pt x="1123" y="3314"/>
                      </a:lnTo>
                      <a:lnTo>
                        <a:pt x="1123" y="3276"/>
                      </a:lnTo>
                      <a:lnTo>
                        <a:pt x="1123" y="3257"/>
                      </a:lnTo>
                      <a:lnTo>
                        <a:pt x="1123" y="3238"/>
                      </a:lnTo>
                      <a:lnTo>
                        <a:pt x="1104" y="3143"/>
                      </a:lnTo>
                      <a:lnTo>
                        <a:pt x="1085" y="3048"/>
                      </a:lnTo>
                      <a:lnTo>
                        <a:pt x="1085" y="3028"/>
                      </a:lnTo>
                      <a:lnTo>
                        <a:pt x="1085" y="2990"/>
                      </a:lnTo>
                      <a:lnTo>
                        <a:pt x="1104" y="2971"/>
                      </a:lnTo>
                      <a:lnTo>
                        <a:pt x="1104" y="2952"/>
                      </a:lnTo>
                      <a:lnTo>
                        <a:pt x="1104" y="2933"/>
                      </a:lnTo>
                      <a:lnTo>
                        <a:pt x="1085" y="2933"/>
                      </a:lnTo>
                      <a:lnTo>
                        <a:pt x="1085" y="2914"/>
                      </a:lnTo>
                      <a:lnTo>
                        <a:pt x="1066" y="2914"/>
                      </a:lnTo>
                      <a:lnTo>
                        <a:pt x="1104" y="2895"/>
                      </a:lnTo>
                      <a:lnTo>
                        <a:pt x="1123" y="2933"/>
                      </a:lnTo>
                      <a:lnTo>
                        <a:pt x="1123" y="2952"/>
                      </a:lnTo>
                      <a:lnTo>
                        <a:pt x="1123" y="3009"/>
                      </a:lnTo>
                      <a:lnTo>
                        <a:pt x="1143" y="3028"/>
                      </a:lnTo>
                      <a:lnTo>
                        <a:pt x="1161" y="3085"/>
                      </a:lnTo>
                      <a:lnTo>
                        <a:pt x="1180" y="3180"/>
                      </a:lnTo>
                      <a:lnTo>
                        <a:pt x="1199" y="3238"/>
                      </a:lnTo>
                      <a:lnTo>
                        <a:pt x="1199" y="3257"/>
                      </a:lnTo>
                      <a:lnTo>
                        <a:pt x="1180" y="3276"/>
                      </a:lnTo>
                      <a:lnTo>
                        <a:pt x="1161" y="3314"/>
                      </a:lnTo>
                      <a:close/>
                      <a:moveTo>
                        <a:pt x="1047" y="2971"/>
                      </a:moveTo>
                      <a:lnTo>
                        <a:pt x="1047" y="3009"/>
                      </a:lnTo>
                      <a:lnTo>
                        <a:pt x="1047" y="3048"/>
                      </a:lnTo>
                      <a:lnTo>
                        <a:pt x="1028" y="3028"/>
                      </a:lnTo>
                      <a:lnTo>
                        <a:pt x="1028" y="3048"/>
                      </a:lnTo>
                      <a:lnTo>
                        <a:pt x="1028" y="3085"/>
                      </a:lnTo>
                      <a:lnTo>
                        <a:pt x="1047" y="3104"/>
                      </a:lnTo>
                      <a:lnTo>
                        <a:pt x="1028" y="3124"/>
                      </a:lnTo>
                      <a:lnTo>
                        <a:pt x="1028" y="3104"/>
                      </a:lnTo>
                      <a:lnTo>
                        <a:pt x="1009" y="3085"/>
                      </a:lnTo>
                      <a:lnTo>
                        <a:pt x="1009" y="3048"/>
                      </a:lnTo>
                      <a:lnTo>
                        <a:pt x="990" y="3028"/>
                      </a:lnTo>
                      <a:lnTo>
                        <a:pt x="990" y="3009"/>
                      </a:lnTo>
                      <a:lnTo>
                        <a:pt x="971" y="2990"/>
                      </a:lnTo>
                      <a:lnTo>
                        <a:pt x="952" y="2990"/>
                      </a:lnTo>
                      <a:lnTo>
                        <a:pt x="914" y="3028"/>
                      </a:lnTo>
                      <a:lnTo>
                        <a:pt x="894" y="3048"/>
                      </a:lnTo>
                      <a:lnTo>
                        <a:pt x="857" y="3048"/>
                      </a:lnTo>
                      <a:lnTo>
                        <a:pt x="838" y="3048"/>
                      </a:lnTo>
                      <a:lnTo>
                        <a:pt x="838" y="3066"/>
                      </a:lnTo>
                      <a:lnTo>
                        <a:pt x="838" y="3085"/>
                      </a:lnTo>
                      <a:lnTo>
                        <a:pt x="857" y="3124"/>
                      </a:lnTo>
                      <a:lnTo>
                        <a:pt x="780" y="3143"/>
                      </a:lnTo>
                      <a:lnTo>
                        <a:pt x="762" y="3143"/>
                      </a:lnTo>
                      <a:lnTo>
                        <a:pt x="742" y="3124"/>
                      </a:lnTo>
                      <a:lnTo>
                        <a:pt x="742" y="3104"/>
                      </a:lnTo>
                      <a:lnTo>
                        <a:pt x="762" y="3104"/>
                      </a:lnTo>
                      <a:lnTo>
                        <a:pt x="762" y="3085"/>
                      </a:lnTo>
                      <a:lnTo>
                        <a:pt x="762" y="3066"/>
                      </a:lnTo>
                      <a:lnTo>
                        <a:pt x="742" y="3066"/>
                      </a:lnTo>
                      <a:lnTo>
                        <a:pt x="762" y="3048"/>
                      </a:lnTo>
                      <a:lnTo>
                        <a:pt x="780" y="3048"/>
                      </a:lnTo>
                      <a:lnTo>
                        <a:pt x="799" y="3028"/>
                      </a:lnTo>
                      <a:lnTo>
                        <a:pt x="799" y="3009"/>
                      </a:lnTo>
                      <a:lnTo>
                        <a:pt x="742" y="3009"/>
                      </a:lnTo>
                      <a:lnTo>
                        <a:pt x="723" y="2990"/>
                      </a:lnTo>
                      <a:lnTo>
                        <a:pt x="723" y="3009"/>
                      </a:lnTo>
                      <a:lnTo>
                        <a:pt x="723" y="3028"/>
                      </a:lnTo>
                      <a:lnTo>
                        <a:pt x="723" y="3048"/>
                      </a:lnTo>
                      <a:lnTo>
                        <a:pt x="704" y="3085"/>
                      </a:lnTo>
                      <a:lnTo>
                        <a:pt x="704" y="3104"/>
                      </a:lnTo>
                      <a:lnTo>
                        <a:pt x="685" y="3104"/>
                      </a:lnTo>
                      <a:lnTo>
                        <a:pt x="647" y="3085"/>
                      </a:lnTo>
                      <a:lnTo>
                        <a:pt x="628" y="3085"/>
                      </a:lnTo>
                      <a:lnTo>
                        <a:pt x="628" y="3066"/>
                      </a:lnTo>
                      <a:lnTo>
                        <a:pt x="666" y="2971"/>
                      </a:lnTo>
                      <a:lnTo>
                        <a:pt x="647" y="2971"/>
                      </a:lnTo>
                      <a:lnTo>
                        <a:pt x="647" y="2952"/>
                      </a:lnTo>
                      <a:lnTo>
                        <a:pt x="628" y="2952"/>
                      </a:lnTo>
                      <a:lnTo>
                        <a:pt x="609" y="2952"/>
                      </a:lnTo>
                      <a:lnTo>
                        <a:pt x="590" y="2971"/>
                      </a:lnTo>
                      <a:lnTo>
                        <a:pt x="571" y="2971"/>
                      </a:lnTo>
                      <a:lnTo>
                        <a:pt x="571" y="2952"/>
                      </a:lnTo>
                      <a:lnTo>
                        <a:pt x="571" y="2933"/>
                      </a:lnTo>
                      <a:lnTo>
                        <a:pt x="571" y="2914"/>
                      </a:lnTo>
                      <a:lnTo>
                        <a:pt x="590" y="2895"/>
                      </a:lnTo>
                      <a:lnTo>
                        <a:pt x="628" y="2895"/>
                      </a:lnTo>
                      <a:lnTo>
                        <a:pt x="590" y="2857"/>
                      </a:lnTo>
                      <a:lnTo>
                        <a:pt x="609" y="2857"/>
                      </a:lnTo>
                      <a:lnTo>
                        <a:pt x="628" y="2857"/>
                      </a:lnTo>
                      <a:lnTo>
                        <a:pt x="647" y="2857"/>
                      </a:lnTo>
                      <a:lnTo>
                        <a:pt x="799" y="2895"/>
                      </a:lnTo>
                      <a:lnTo>
                        <a:pt x="818" y="2914"/>
                      </a:lnTo>
                      <a:lnTo>
                        <a:pt x="818" y="2895"/>
                      </a:lnTo>
                      <a:lnTo>
                        <a:pt x="838" y="2895"/>
                      </a:lnTo>
                      <a:lnTo>
                        <a:pt x="857" y="2914"/>
                      </a:lnTo>
                      <a:lnTo>
                        <a:pt x="876" y="2876"/>
                      </a:lnTo>
                      <a:lnTo>
                        <a:pt x="876" y="2857"/>
                      </a:lnTo>
                      <a:lnTo>
                        <a:pt x="838" y="2857"/>
                      </a:lnTo>
                      <a:lnTo>
                        <a:pt x="818" y="2838"/>
                      </a:lnTo>
                      <a:lnTo>
                        <a:pt x="838" y="2799"/>
                      </a:lnTo>
                      <a:lnTo>
                        <a:pt x="857" y="2799"/>
                      </a:lnTo>
                      <a:lnTo>
                        <a:pt x="894" y="2781"/>
                      </a:lnTo>
                      <a:lnTo>
                        <a:pt x="894" y="2762"/>
                      </a:lnTo>
                      <a:lnTo>
                        <a:pt x="876" y="2762"/>
                      </a:lnTo>
                      <a:lnTo>
                        <a:pt x="857" y="2762"/>
                      </a:lnTo>
                      <a:lnTo>
                        <a:pt x="857" y="2743"/>
                      </a:lnTo>
                      <a:lnTo>
                        <a:pt x="838" y="2704"/>
                      </a:lnTo>
                      <a:lnTo>
                        <a:pt x="799" y="2667"/>
                      </a:lnTo>
                      <a:lnTo>
                        <a:pt x="818" y="2647"/>
                      </a:lnTo>
                      <a:lnTo>
                        <a:pt x="914" y="2685"/>
                      </a:lnTo>
                      <a:lnTo>
                        <a:pt x="914" y="2704"/>
                      </a:lnTo>
                      <a:lnTo>
                        <a:pt x="971" y="2723"/>
                      </a:lnTo>
                      <a:lnTo>
                        <a:pt x="971" y="2743"/>
                      </a:lnTo>
                      <a:lnTo>
                        <a:pt x="971" y="2781"/>
                      </a:lnTo>
                      <a:lnTo>
                        <a:pt x="990" y="2781"/>
                      </a:lnTo>
                      <a:lnTo>
                        <a:pt x="1009" y="2781"/>
                      </a:lnTo>
                      <a:lnTo>
                        <a:pt x="1028" y="2799"/>
                      </a:lnTo>
                      <a:lnTo>
                        <a:pt x="1028" y="2838"/>
                      </a:lnTo>
                      <a:lnTo>
                        <a:pt x="1028" y="2857"/>
                      </a:lnTo>
                      <a:lnTo>
                        <a:pt x="1009" y="2914"/>
                      </a:lnTo>
                      <a:lnTo>
                        <a:pt x="1028" y="2933"/>
                      </a:lnTo>
                      <a:lnTo>
                        <a:pt x="1047" y="2971"/>
                      </a:lnTo>
                      <a:close/>
                      <a:moveTo>
                        <a:pt x="628" y="2743"/>
                      </a:moveTo>
                      <a:lnTo>
                        <a:pt x="590" y="2723"/>
                      </a:lnTo>
                      <a:lnTo>
                        <a:pt x="571" y="2704"/>
                      </a:lnTo>
                      <a:lnTo>
                        <a:pt x="590" y="2685"/>
                      </a:lnTo>
                      <a:lnTo>
                        <a:pt x="571" y="2647"/>
                      </a:lnTo>
                      <a:lnTo>
                        <a:pt x="609" y="2647"/>
                      </a:lnTo>
                      <a:lnTo>
                        <a:pt x="666" y="2685"/>
                      </a:lnTo>
                      <a:lnTo>
                        <a:pt x="666" y="2647"/>
                      </a:lnTo>
                      <a:lnTo>
                        <a:pt x="628" y="2628"/>
                      </a:lnTo>
                      <a:lnTo>
                        <a:pt x="628" y="2609"/>
                      </a:lnTo>
                      <a:lnTo>
                        <a:pt x="628" y="2590"/>
                      </a:lnTo>
                      <a:lnTo>
                        <a:pt x="647" y="2590"/>
                      </a:lnTo>
                      <a:lnTo>
                        <a:pt x="685" y="2628"/>
                      </a:lnTo>
                      <a:lnTo>
                        <a:pt x="685" y="2609"/>
                      </a:lnTo>
                      <a:lnTo>
                        <a:pt x="685" y="2590"/>
                      </a:lnTo>
                      <a:lnTo>
                        <a:pt x="685" y="2571"/>
                      </a:lnTo>
                      <a:lnTo>
                        <a:pt x="704" y="2571"/>
                      </a:lnTo>
                      <a:lnTo>
                        <a:pt x="762" y="2628"/>
                      </a:lnTo>
                      <a:lnTo>
                        <a:pt x="742" y="2647"/>
                      </a:lnTo>
                      <a:lnTo>
                        <a:pt x="742" y="2667"/>
                      </a:lnTo>
                      <a:lnTo>
                        <a:pt x="742" y="2685"/>
                      </a:lnTo>
                      <a:lnTo>
                        <a:pt x="742" y="2704"/>
                      </a:lnTo>
                      <a:lnTo>
                        <a:pt x="762" y="2723"/>
                      </a:lnTo>
                      <a:lnTo>
                        <a:pt x="780" y="2743"/>
                      </a:lnTo>
                      <a:lnTo>
                        <a:pt x="723" y="2743"/>
                      </a:lnTo>
                      <a:lnTo>
                        <a:pt x="742" y="2762"/>
                      </a:lnTo>
                      <a:lnTo>
                        <a:pt x="762" y="2781"/>
                      </a:lnTo>
                      <a:lnTo>
                        <a:pt x="762" y="2819"/>
                      </a:lnTo>
                      <a:lnTo>
                        <a:pt x="780" y="2819"/>
                      </a:lnTo>
                      <a:lnTo>
                        <a:pt x="780" y="2799"/>
                      </a:lnTo>
                      <a:lnTo>
                        <a:pt x="818" y="2762"/>
                      </a:lnTo>
                      <a:lnTo>
                        <a:pt x="818" y="2781"/>
                      </a:lnTo>
                      <a:lnTo>
                        <a:pt x="799" y="2838"/>
                      </a:lnTo>
                      <a:lnTo>
                        <a:pt x="799" y="2857"/>
                      </a:lnTo>
                      <a:lnTo>
                        <a:pt x="780" y="2857"/>
                      </a:lnTo>
                      <a:lnTo>
                        <a:pt x="723" y="2857"/>
                      </a:lnTo>
                      <a:lnTo>
                        <a:pt x="666" y="2838"/>
                      </a:lnTo>
                      <a:lnTo>
                        <a:pt x="647" y="2819"/>
                      </a:lnTo>
                      <a:lnTo>
                        <a:pt x="628" y="2819"/>
                      </a:lnTo>
                      <a:lnTo>
                        <a:pt x="609" y="2799"/>
                      </a:lnTo>
                      <a:lnTo>
                        <a:pt x="609" y="2819"/>
                      </a:lnTo>
                      <a:lnTo>
                        <a:pt x="590" y="2799"/>
                      </a:lnTo>
                      <a:lnTo>
                        <a:pt x="609" y="2781"/>
                      </a:lnTo>
                      <a:lnTo>
                        <a:pt x="666" y="2781"/>
                      </a:lnTo>
                      <a:lnTo>
                        <a:pt x="647" y="2762"/>
                      </a:lnTo>
                      <a:lnTo>
                        <a:pt x="628" y="2762"/>
                      </a:lnTo>
                      <a:lnTo>
                        <a:pt x="609" y="2762"/>
                      </a:lnTo>
                      <a:lnTo>
                        <a:pt x="590" y="2743"/>
                      </a:lnTo>
                      <a:lnTo>
                        <a:pt x="628" y="2743"/>
                      </a:lnTo>
                      <a:close/>
                      <a:moveTo>
                        <a:pt x="552" y="2743"/>
                      </a:moveTo>
                      <a:lnTo>
                        <a:pt x="533" y="2762"/>
                      </a:lnTo>
                      <a:lnTo>
                        <a:pt x="513" y="2743"/>
                      </a:lnTo>
                      <a:lnTo>
                        <a:pt x="495" y="2723"/>
                      </a:lnTo>
                      <a:lnTo>
                        <a:pt x="476" y="2723"/>
                      </a:lnTo>
                      <a:lnTo>
                        <a:pt x="457" y="2685"/>
                      </a:lnTo>
                      <a:lnTo>
                        <a:pt x="457" y="2667"/>
                      </a:lnTo>
                      <a:lnTo>
                        <a:pt x="457" y="2647"/>
                      </a:lnTo>
                      <a:lnTo>
                        <a:pt x="457" y="2628"/>
                      </a:lnTo>
                      <a:lnTo>
                        <a:pt x="476" y="2628"/>
                      </a:lnTo>
                      <a:lnTo>
                        <a:pt x="495" y="2628"/>
                      </a:lnTo>
                      <a:lnTo>
                        <a:pt x="495" y="2647"/>
                      </a:lnTo>
                      <a:lnTo>
                        <a:pt x="513" y="2628"/>
                      </a:lnTo>
                      <a:lnTo>
                        <a:pt x="495" y="2609"/>
                      </a:lnTo>
                      <a:lnTo>
                        <a:pt x="476" y="2571"/>
                      </a:lnTo>
                      <a:lnTo>
                        <a:pt x="476" y="2552"/>
                      </a:lnTo>
                      <a:lnTo>
                        <a:pt x="495" y="2552"/>
                      </a:lnTo>
                      <a:lnTo>
                        <a:pt x="513" y="2552"/>
                      </a:lnTo>
                      <a:lnTo>
                        <a:pt x="513" y="2571"/>
                      </a:lnTo>
                      <a:lnTo>
                        <a:pt x="533" y="2571"/>
                      </a:lnTo>
                      <a:lnTo>
                        <a:pt x="552" y="2552"/>
                      </a:lnTo>
                      <a:lnTo>
                        <a:pt x="552" y="2590"/>
                      </a:lnTo>
                      <a:lnTo>
                        <a:pt x="552" y="2609"/>
                      </a:lnTo>
                      <a:lnTo>
                        <a:pt x="552" y="2628"/>
                      </a:lnTo>
                      <a:lnTo>
                        <a:pt x="552" y="2647"/>
                      </a:lnTo>
                      <a:lnTo>
                        <a:pt x="552" y="2685"/>
                      </a:lnTo>
                      <a:lnTo>
                        <a:pt x="552" y="2723"/>
                      </a:lnTo>
                      <a:lnTo>
                        <a:pt x="552" y="2743"/>
                      </a:lnTo>
                      <a:close/>
                      <a:moveTo>
                        <a:pt x="857" y="2381"/>
                      </a:moveTo>
                      <a:lnTo>
                        <a:pt x="876" y="2400"/>
                      </a:lnTo>
                      <a:lnTo>
                        <a:pt x="876" y="2438"/>
                      </a:lnTo>
                      <a:lnTo>
                        <a:pt x="838" y="2476"/>
                      </a:lnTo>
                      <a:lnTo>
                        <a:pt x="818" y="2457"/>
                      </a:lnTo>
                      <a:lnTo>
                        <a:pt x="818" y="2438"/>
                      </a:lnTo>
                      <a:lnTo>
                        <a:pt x="799" y="2400"/>
                      </a:lnTo>
                      <a:lnTo>
                        <a:pt x="799" y="2381"/>
                      </a:lnTo>
                      <a:lnTo>
                        <a:pt x="818" y="2361"/>
                      </a:lnTo>
                      <a:lnTo>
                        <a:pt x="838" y="2361"/>
                      </a:lnTo>
                      <a:lnTo>
                        <a:pt x="857" y="2381"/>
                      </a:lnTo>
                      <a:close/>
                      <a:moveTo>
                        <a:pt x="437" y="2342"/>
                      </a:moveTo>
                      <a:lnTo>
                        <a:pt x="457" y="2342"/>
                      </a:lnTo>
                      <a:lnTo>
                        <a:pt x="457" y="2361"/>
                      </a:lnTo>
                      <a:lnTo>
                        <a:pt x="457" y="2381"/>
                      </a:lnTo>
                      <a:lnTo>
                        <a:pt x="437" y="2400"/>
                      </a:lnTo>
                      <a:lnTo>
                        <a:pt x="437" y="2418"/>
                      </a:lnTo>
                      <a:lnTo>
                        <a:pt x="418" y="2418"/>
                      </a:lnTo>
                      <a:lnTo>
                        <a:pt x="399" y="2418"/>
                      </a:lnTo>
                      <a:lnTo>
                        <a:pt x="399" y="2438"/>
                      </a:lnTo>
                      <a:lnTo>
                        <a:pt x="381" y="2438"/>
                      </a:lnTo>
                      <a:lnTo>
                        <a:pt x="361" y="2438"/>
                      </a:lnTo>
                      <a:lnTo>
                        <a:pt x="381" y="2457"/>
                      </a:lnTo>
                      <a:lnTo>
                        <a:pt x="381" y="2476"/>
                      </a:lnTo>
                      <a:lnTo>
                        <a:pt x="361" y="2476"/>
                      </a:lnTo>
                      <a:lnTo>
                        <a:pt x="342" y="2476"/>
                      </a:lnTo>
                      <a:lnTo>
                        <a:pt x="323" y="2476"/>
                      </a:lnTo>
                      <a:lnTo>
                        <a:pt x="304" y="2438"/>
                      </a:lnTo>
                      <a:lnTo>
                        <a:pt x="285" y="2418"/>
                      </a:lnTo>
                      <a:lnTo>
                        <a:pt x="266" y="2438"/>
                      </a:lnTo>
                      <a:lnTo>
                        <a:pt x="323" y="2514"/>
                      </a:lnTo>
                      <a:lnTo>
                        <a:pt x="304" y="2552"/>
                      </a:lnTo>
                      <a:lnTo>
                        <a:pt x="304" y="2533"/>
                      </a:lnTo>
                      <a:lnTo>
                        <a:pt x="285" y="2552"/>
                      </a:lnTo>
                      <a:lnTo>
                        <a:pt x="304" y="2552"/>
                      </a:lnTo>
                      <a:lnTo>
                        <a:pt x="323" y="2552"/>
                      </a:lnTo>
                      <a:lnTo>
                        <a:pt x="323" y="2571"/>
                      </a:lnTo>
                      <a:lnTo>
                        <a:pt x="323" y="2590"/>
                      </a:lnTo>
                      <a:lnTo>
                        <a:pt x="304" y="2590"/>
                      </a:lnTo>
                      <a:lnTo>
                        <a:pt x="304" y="2609"/>
                      </a:lnTo>
                      <a:lnTo>
                        <a:pt x="323" y="2628"/>
                      </a:lnTo>
                      <a:lnTo>
                        <a:pt x="304" y="2628"/>
                      </a:lnTo>
                      <a:lnTo>
                        <a:pt x="285" y="2628"/>
                      </a:lnTo>
                      <a:lnTo>
                        <a:pt x="285" y="2647"/>
                      </a:lnTo>
                      <a:lnTo>
                        <a:pt x="304" y="2647"/>
                      </a:lnTo>
                      <a:lnTo>
                        <a:pt x="304" y="2667"/>
                      </a:lnTo>
                      <a:lnTo>
                        <a:pt x="323" y="2685"/>
                      </a:lnTo>
                      <a:lnTo>
                        <a:pt x="304" y="2704"/>
                      </a:lnTo>
                      <a:lnTo>
                        <a:pt x="304" y="2723"/>
                      </a:lnTo>
                      <a:lnTo>
                        <a:pt x="285" y="2723"/>
                      </a:lnTo>
                      <a:lnTo>
                        <a:pt x="266" y="2704"/>
                      </a:lnTo>
                      <a:lnTo>
                        <a:pt x="266" y="2685"/>
                      </a:lnTo>
                      <a:lnTo>
                        <a:pt x="266" y="2667"/>
                      </a:lnTo>
                      <a:lnTo>
                        <a:pt x="247" y="2685"/>
                      </a:lnTo>
                      <a:lnTo>
                        <a:pt x="228" y="2704"/>
                      </a:lnTo>
                      <a:lnTo>
                        <a:pt x="209" y="2704"/>
                      </a:lnTo>
                      <a:lnTo>
                        <a:pt x="171" y="2685"/>
                      </a:lnTo>
                      <a:lnTo>
                        <a:pt x="171" y="2667"/>
                      </a:lnTo>
                      <a:lnTo>
                        <a:pt x="190" y="2667"/>
                      </a:lnTo>
                      <a:lnTo>
                        <a:pt x="171" y="2647"/>
                      </a:lnTo>
                      <a:lnTo>
                        <a:pt x="171" y="2628"/>
                      </a:lnTo>
                      <a:lnTo>
                        <a:pt x="190" y="2628"/>
                      </a:lnTo>
                      <a:lnTo>
                        <a:pt x="190" y="2609"/>
                      </a:lnTo>
                      <a:lnTo>
                        <a:pt x="209" y="2609"/>
                      </a:lnTo>
                      <a:lnTo>
                        <a:pt x="209" y="2590"/>
                      </a:lnTo>
                      <a:lnTo>
                        <a:pt x="209" y="2571"/>
                      </a:lnTo>
                      <a:lnTo>
                        <a:pt x="152" y="2590"/>
                      </a:lnTo>
                      <a:lnTo>
                        <a:pt x="133" y="2571"/>
                      </a:lnTo>
                      <a:lnTo>
                        <a:pt x="114" y="2552"/>
                      </a:lnTo>
                      <a:lnTo>
                        <a:pt x="133" y="2552"/>
                      </a:lnTo>
                      <a:lnTo>
                        <a:pt x="152" y="2552"/>
                      </a:lnTo>
                      <a:lnTo>
                        <a:pt x="152" y="2533"/>
                      </a:lnTo>
                      <a:lnTo>
                        <a:pt x="152" y="2514"/>
                      </a:lnTo>
                      <a:lnTo>
                        <a:pt x="171" y="2495"/>
                      </a:lnTo>
                      <a:lnTo>
                        <a:pt x="190" y="2495"/>
                      </a:lnTo>
                      <a:lnTo>
                        <a:pt x="228" y="2495"/>
                      </a:lnTo>
                      <a:lnTo>
                        <a:pt x="228" y="2476"/>
                      </a:lnTo>
                      <a:lnTo>
                        <a:pt x="247" y="2476"/>
                      </a:lnTo>
                      <a:lnTo>
                        <a:pt x="228" y="2457"/>
                      </a:lnTo>
                      <a:lnTo>
                        <a:pt x="228" y="2418"/>
                      </a:lnTo>
                      <a:lnTo>
                        <a:pt x="209" y="2400"/>
                      </a:lnTo>
                      <a:lnTo>
                        <a:pt x="190" y="2400"/>
                      </a:lnTo>
                      <a:lnTo>
                        <a:pt x="190" y="2381"/>
                      </a:lnTo>
                      <a:lnTo>
                        <a:pt x="171" y="2361"/>
                      </a:lnTo>
                      <a:lnTo>
                        <a:pt x="152" y="2342"/>
                      </a:lnTo>
                      <a:lnTo>
                        <a:pt x="171" y="2342"/>
                      </a:lnTo>
                      <a:lnTo>
                        <a:pt x="190" y="2342"/>
                      </a:lnTo>
                      <a:lnTo>
                        <a:pt x="209" y="2304"/>
                      </a:lnTo>
                      <a:lnTo>
                        <a:pt x="228" y="2304"/>
                      </a:lnTo>
                      <a:lnTo>
                        <a:pt x="247" y="2323"/>
                      </a:lnTo>
                      <a:lnTo>
                        <a:pt x="247" y="2342"/>
                      </a:lnTo>
                      <a:lnTo>
                        <a:pt x="247" y="2361"/>
                      </a:lnTo>
                      <a:lnTo>
                        <a:pt x="266" y="2342"/>
                      </a:lnTo>
                      <a:lnTo>
                        <a:pt x="266" y="2323"/>
                      </a:lnTo>
                      <a:lnTo>
                        <a:pt x="266" y="2304"/>
                      </a:lnTo>
                      <a:lnTo>
                        <a:pt x="285" y="2304"/>
                      </a:lnTo>
                      <a:lnTo>
                        <a:pt x="304" y="2323"/>
                      </a:lnTo>
                      <a:lnTo>
                        <a:pt x="304" y="2342"/>
                      </a:lnTo>
                      <a:lnTo>
                        <a:pt x="323" y="2361"/>
                      </a:lnTo>
                      <a:lnTo>
                        <a:pt x="323" y="2342"/>
                      </a:lnTo>
                      <a:lnTo>
                        <a:pt x="342" y="2342"/>
                      </a:lnTo>
                      <a:lnTo>
                        <a:pt x="342" y="2361"/>
                      </a:lnTo>
                      <a:lnTo>
                        <a:pt x="361" y="2361"/>
                      </a:lnTo>
                      <a:lnTo>
                        <a:pt x="381" y="2361"/>
                      </a:lnTo>
                      <a:lnTo>
                        <a:pt x="381" y="2342"/>
                      </a:lnTo>
                      <a:lnTo>
                        <a:pt x="399" y="2342"/>
                      </a:lnTo>
                      <a:lnTo>
                        <a:pt x="437" y="2342"/>
                      </a:lnTo>
                      <a:close/>
                      <a:moveTo>
                        <a:pt x="1104" y="2781"/>
                      </a:moveTo>
                      <a:lnTo>
                        <a:pt x="1104" y="2799"/>
                      </a:lnTo>
                      <a:lnTo>
                        <a:pt x="1085" y="2799"/>
                      </a:lnTo>
                      <a:lnTo>
                        <a:pt x="1047" y="2781"/>
                      </a:lnTo>
                      <a:lnTo>
                        <a:pt x="1047" y="2743"/>
                      </a:lnTo>
                      <a:lnTo>
                        <a:pt x="1028" y="2723"/>
                      </a:lnTo>
                      <a:lnTo>
                        <a:pt x="1028" y="2704"/>
                      </a:lnTo>
                      <a:lnTo>
                        <a:pt x="1009" y="2685"/>
                      </a:lnTo>
                      <a:lnTo>
                        <a:pt x="1028" y="2685"/>
                      </a:lnTo>
                      <a:lnTo>
                        <a:pt x="1009" y="2667"/>
                      </a:lnTo>
                      <a:lnTo>
                        <a:pt x="971" y="2667"/>
                      </a:lnTo>
                      <a:lnTo>
                        <a:pt x="933" y="2647"/>
                      </a:lnTo>
                      <a:lnTo>
                        <a:pt x="952" y="2609"/>
                      </a:lnTo>
                      <a:lnTo>
                        <a:pt x="914" y="2609"/>
                      </a:lnTo>
                      <a:lnTo>
                        <a:pt x="914" y="2590"/>
                      </a:lnTo>
                      <a:lnTo>
                        <a:pt x="894" y="2552"/>
                      </a:lnTo>
                      <a:lnTo>
                        <a:pt x="876" y="2533"/>
                      </a:lnTo>
                      <a:lnTo>
                        <a:pt x="894" y="2514"/>
                      </a:lnTo>
                      <a:lnTo>
                        <a:pt x="933" y="2495"/>
                      </a:lnTo>
                      <a:lnTo>
                        <a:pt x="933" y="2476"/>
                      </a:lnTo>
                      <a:lnTo>
                        <a:pt x="933" y="2457"/>
                      </a:lnTo>
                      <a:lnTo>
                        <a:pt x="971" y="2438"/>
                      </a:lnTo>
                      <a:lnTo>
                        <a:pt x="990" y="2438"/>
                      </a:lnTo>
                      <a:lnTo>
                        <a:pt x="971" y="2418"/>
                      </a:lnTo>
                      <a:lnTo>
                        <a:pt x="971" y="2400"/>
                      </a:lnTo>
                      <a:lnTo>
                        <a:pt x="990" y="2400"/>
                      </a:lnTo>
                      <a:lnTo>
                        <a:pt x="1009" y="2400"/>
                      </a:lnTo>
                      <a:lnTo>
                        <a:pt x="1009" y="2381"/>
                      </a:lnTo>
                      <a:lnTo>
                        <a:pt x="990" y="2381"/>
                      </a:lnTo>
                      <a:lnTo>
                        <a:pt x="971" y="2381"/>
                      </a:lnTo>
                      <a:lnTo>
                        <a:pt x="952" y="2361"/>
                      </a:lnTo>
                      <a:lnTo>
                        <a:pt x="894" y="2361"/>
                      </a:lnTo>
                      <a:lnTo>
                        <a:pt x="876" y="2342"/>
                      </a:lnTo>
                      <a:lnTo>
                        <a:pt x="857" y="2323"/>
                      </a:lnTo>
                      <a:lnTo>
                        <a:pt x="838" y="2323"/>
                      </a:lnTo>
                      <a:lnTo>
                        <a:pt x="818" y="2323"/>
                      </a:lnTo>
                      <a:lnTo>
                        <a:pt x="818" y="2304"/>
                      </a:lnTo>
                      <a:lnTo>
                        <a:pt x="857" y="2286"/>
                      </a:lnTo>
                      <a:lnTo>
                        <a:pt x="876" y="2266"/>
                      </a:lnTo>
                      <a:lnTo>
                        <a:pt x="894" y="2266"/>
                      </a:lnTo>
                      <a:lnTo>
                        <a:pt x="914" y="2266"/>
                      </a:lnTo>
                      <a:lnTo>
                        <a:pt x="933" y="2286"/>
                      </a:lnTo>
                      <a:lnTo>
                        <a:pt x="952" y="2286"/>
                      </a:lnTo>
                      <a:lnTo>
                        <a:pt x="952" y="2304"/>
                      </a:lnTo>
                      <a:lnTo>
                        <a:pt x="952" y="2323"/>
                      </a:lnTo>
                      <a:lnTo>
                        <a:pt x="971" y="2323"/>
                      </a:lnTo>
                      <a:lnTo>
                        <a:pt x="1009" y="2323"/>
                      </a:lnTo>
                      <a:lnTo>
                        <a:pt x="1028" y="2323"/>
                      </a:lnTo>
                      <a:lnTo>
                        <a:pt x="1028" y="2304"/>
                      </a:lnTo>
                      <a:lnTo>
                        <a:pt x="1047" y="2304"/>
                      </a:lnTo>
                      <a:lnTo>
                        <a:pt x="1066" y="2323"/>
                      </a:lnTo>
                      <a:lnTo>
                        <a:pt x="1066" y="2342"/>
                      </a:lnTo>
                      <a:lnTo>
                        <a:pt x="1085" y="2361"/>
                      </a:lnTo>
                      <a:lnTo>
                        <a:pt x="1085" y="2457"/>
                      </a:lnTo>
                      <a:lnTo>
                        <a:pt x="1104" y="2476"/>
                      </a:lnTo>
                      <a:lnTo>
                        <a:pt x="1123" y="2495"/>
                      </a:lnTo>
                      <a:lnTo>
                        <a:pt x="1143" y="2514"/>
                      </a:lnTo>
                      <a:lnTo>
                        <a:pt x="1161" y="2590"/>
                      </a:lnTo>
                      <a:lnTo>
                        <a:pt x="1085" y="2571"/>
                      </a:lnTo>
                      <a:lnTo>
                        <a:pt x="1047" y="2552"/>
                      </a:lnTo>
                      <a:lnTo>
                        <a:pt x="1028" y="2552"/>
                      </a:lnTo>
                      <a:lnTo>
                        <a:pt x="1009" y="2552"/>
                      </a:lnTo>
                      <a:lnTo>
                        <a:pt x="1028" y="2571"/>
                      </a:lnTo>
                      <a:lnTo>
                        <a:pt x="1085" y="2571"/>
                      </a:lnTo>
                      <a:lnTo>
                        <a:pt x="1104" y="2590"/>
                      </a:lnTo>
                      <a:lnTo>
                        <a:pt x="1123" y="2609"/>
                      </a:lnTo>
                      <a:lnTo>
                        <a:pt x="1123" y="2628"/>
                      </a:lnTo>
                      <a:lnTo>
                        <a:pt x="1143" y="2647"/>
                      </a:lnTo>
                      <a:lnTo>
                        <a:pt x="1161" y="2628"/>
                      </a:lnTo>
                      <a:lnTo>
                        <a:pt x="1180" y="2647"/>
                      </a:lnTo>
                      <a:lnTo>
                        <a:pt x="1199" y="2667"/>
                      </a:lnTo>
                      <a:lnTo>
                        <a:pt x="1199" y="2685"/>
                      </a:lnTo>
                      <a:lnTo>
                        <a:pt x="1219" y="2723"/>
                      </a:lnTo>
                      <a:lnTo>
                        <a:pt x="1219" y="2762"/>
                      </a:lnTo>
                      <a:lnTo>
                        <a:pt x="1199" y="2781"/>
                      </a:lnTo>
                      <a:lnTo>
                        <a:pt x="1199" y="2799"/>
                      </a:lnTo>
                      <a:lnTo>
                        <a:pt x="1161" y="2799"/>
                      </a:lnTo>
                      <a:lnTo>
                        <a:pt x="1161" y="2743"/>
                      </a:lnTo>
                      <a:lnTo>
                        <a:pt x="1143" y="2723"/>
                      </a:lnTo>
                      <a:lnTo>
                        <a:pt x="1123" y="2743"/>
                      </a:lnTo>
                      <a:lnTo>
                        <a:pt x="1104" y="2743"/>
                      </a:lnTo>
                      <a:lnTo>
                        <a:pt x="1104" y="2762"/>
                      </a:lnTo>
                      <a:lnTo>
                        <a:pt x="1104" y="2781"/>
                      </a:lnTo>
                      <a:close/>
                      <a:moveTo>
                        <a:pt x="723" y="2323"/>
                      </a:moveTo>
                      <a:lnTo>
                        <a:pt x="723" y="2304"/>
                      </a:lnTo>
                      <a:lnTo>
                        <a:pt x="742" y="2286"/>
                      </a:lnTo>
                      <a:lnTo>
                        <a:pt x="762" y="2247"/>
                      </a:lnTo>
                      <a:lnTo>
                        <a:pt x="742" y="2247"/>
                      </a:lnTo>
                      <a:lnTo>
                        <a:pt x="742" y="2228"/>
                      </a:lnTo>
                      <a:lnTo>
                        <a:pt x="762" y="2190"/>
                      </a:lnTo>
                      <a:lnTo>
                        <a:pt x="799" y="2171"/>
                      </a:lnTo>
                      <a:lnTo>
                        <a:pt x="857" y="2190"/>
                      </a:lnTo>
                      <a:lnTo>
                        <a:pt x="876" y="2190"/>
                      </a:lnTo>
                      <a:lnTo>
                        <a:pt x="894" y="2190"/>
                      </a:lnTo>
                      <a:lnTo>
                        <a:pt x="914" y="2190"/>
                      </a:lnTo>
                      <a:lnTo>
                        <a:pt x="914" y="2209"/>
                      </a:lnTo>
                      <a:lnTo>
                        <a:pt x="914" y="2228"/>
                      </a:lnTo>
                      <a:lnTo>
                        <a:pt x="894" y="2247"/>
                      </a:lnTo>
                      <a:lnTo>
                        <a:pt x="857" y="2247"/>
                      </a:lnTo>
                      <a:lnTo>
                        <a:pt x="857" y="2266"/>
                      </a:lnTo>
                      <a:lnTo>
                        <a:pt x="838" y="2286"/>
                      </a:lnTo>
                      <a:lnTo>
                        <a:pt x="818" y="2304"/>
                      </a:lnTo>
                      <a:lnTo>
                        <a:pt x="799" y="2304"/>
                      </a:lnTo>
                      <a:lnTo>
                        <a:pt x="780" y="2342"/>
                      </a:lnTo>
                      <a:lnTo>
                        <a:pt x="762" y="2342"/>
                      </a:lnTo>
                      <a:lnTo>
                        <a:pt x="742" y="2342"/>
                      </a:lnTo>
                      <a:lnTo>
                        <a:pt x="723" y="2342"/>
                      </a:lnTo>
                      <a:lnTo>
                        <a:pt x="723" y="2323"/>
                      </a:lnTo>
                      <a:close/>
                      <a:moveTo>
                        <a:pt x="513" y="2076"/>
                      </a:moveTo>
                      <a:lnTo>
                        <a:pt x="495" y="2095"/>
                      </a:lnTo>
                      <a:lnTo>
                        <a:pt x="476" y="2114"/>
                      </a:lnTo>
                      <a:lnTo>
                        <a:pt x="457" y="2133"/>
                      </a:lnTo>
                      <a:lnTo>
                        <a:pt x="437" y="2114"/>
                      </a:lnTo>
                      <a:lnTo>
                        <a:pt x="437" y="2133"/>
                      </a:lnTo>
                      <a:lnTo>
                        <a:pt x="457" y="2133"/>
                      </a:lnTo>
                      <a:lnTo>
                        <a:pt x="457" y="2152"/>
                      </a:lnTo>
                      <a:lnTo>
                        <a:pt x="437" y="2152"/>
                      </a:lnTo>
                      <a:lnTo>
                        <a:pt x="418" y="2171"/>
                      </a:lnTo>
                      <a:lnTo>
                        <a:pt x="418" y="2190"/>
                      </a:lnTo>
                      <a:lnTo>
                        <a:pt x="399" y="2190"/>
                      </a:lnTo>
                      <a:lnTo>
                        <a:pt x="399" y="2209"/>
                      </a:lnTo>
                      <a:lnTo>
                        <a:pt x="381" y="2228"/>
                      </a:lnTo>
                      <a:lnTo>
                        <a:pt x="381" y="2247"/>
                      </a:lnTo>
                      <a:lnTo>
                        <a:pt x="361" y="2266"/>
                      </a:lnTo>
                      <a:lnTo>
                        <a:pt x="342" y="2286"/>
                      </a:lnTo>
                      <a:lnTo>
                        <a:pt x="285" y="2266"/>
                      </a:lnTo>
                      <a:lnTo>
                        <a:pt x="285" y="2247"/>
                      </a:lnTo>
                      <a:lnTo>
                        <a:pt x="285" y="2228"/>
                      </a:lnTo>
                      <a:lnTo>
                        <a:pt x="285" y="2209"/>
                      </a:lnTo>
                      <a:lnTo>
                        <a:pt x="323" y="2190"/>
                      </a:lnTo>
                      <a:lnTo>
                        <a:pt x="342" y="2171"/>
                      </a:lnTo>
                      <a:lnTo>
                        <a:pt x="361" y="2152"/>
                      </a:lnTo>
                      <a:lnTo>
                        <a:pt x="381" y="2095"/>
                      </a:lnTo>
                      <a:lnTo>
                        <a:pt x="361" y="2095"/>
                      </a:lnTo>
                      <a:lnTo>
                        <a:pt x="342" y="2114"/>
                      </a:lnTo>
                      <a:lnTo>
                        <a:pt x="323" y="2133"/>
                      </a:lnTo>
                      <a:lnTo>
                        <a:pt x="304" y="2152"/>
                      </a:lnTo>
                      <a:lnTo>
                        <a:pt x="285" y="2152"/>
                      </a:lnTo>
                      <a:lnTo>
                        <a:pt x="285" y="2133"/>
                      </a:lnTo>
                      <a:lnTo>
                        <a:pt x="304" y="2133"/>
                      </a:lnTo>
                      <a:lnTo>
                        <a:pt x="304" y="2114"/>
                      </a:lnTo>
                      <a:lnTo>
                        <a:pt x="285" y="2114"/>
                      </a:lnTo>
                      <a:lnTo>
                        <a:pt x="285" y="2133"/>
                      </a:lnTo>
                      <a:lnTo>
                        <a:pt x="266" y="2133"/>
                      </a:lnTo>
                      <a:lnTo>
                        <a:pt x="247" y="2133"/>
                      </a:lnTo>
                      <a:lnTo>
                        <a:pt x="228" y="2152"/>
                      </a:lnTo>
                      <a:lnTo>
                        <a:pt x="209" y="2171"/>
                      </a:lnTo>
                      <a:lnTo>
                        <a:pt x="190" y="2190"/>
                      </a:lnTo>
                      <a:lnTo>
                        <a:pt x="171" y="2190"/>
                      </a:lnTo>
                      <a:lnTo>
                        <a:pt x="171" y="2171"/>
                      </a:lnTo>
                      <a:lnTo>
                        <a:pt x="171" y="2076"/>
                      </a:lnTo>
                      <a:lnTo>
                        <a:pt x="190" y="2057"/>
                      </a:lnTo>
                      <a:lnTo>
                        <a:pt x="209" y="2038"/>
                      </a:lnTo>
                      <a:lnTo>
                        <a:pt x="190" y="2019"/>
                      </a:lnTo>
                      <a:lnTo>
                        <a:pt x="190" y="2000"/>
                      </a:lnTo>
                      <a:lnTo>
                        <a:pt x="209" y="2000"/>
                      </a:lnTo>
                      <a:lnTo>
                        <a:pt x="209" y="1981"/>
                      </a:lnTo>
                      <a:lnTo>
                        <a:pt x="209" y="1942"/>
                      </a:lnTo>
                      <a:lnTo>
                        <a:pt x="228" y="1924"/>
                      </a:lnTo>
                      <a:lnTo>
                        <a:pt x="247" y="1905"/>
                      </a:lnTo>
                      <a:lnTo>
                        <a:pt x="266" y="1905"/>
                      </a:lnTo>
                      <a:lnTo>
                        <a:pt x="304" y="1924"/>
                      </a:lnTo>
                      <a:lnTo>
                        <a:pt x="323" y="1924"/>
                      </a:lnTo>
                      <a:lnTo>
                        <a:pt x="323" y="1942"/>
                      </a:lnTo>
                      <a:lnTo>
                        <a:pt x="323" y="1961"/>
                      </a:lnTo>
                      <a:lnTo>
                        <a:pt x="285" y="1961"/>
                      </a:lnTo>
                      <a:lnTo>
                        <a:pt x="266" y="1961"/>
                      </a:lnTo>
                      <a:lnTo>
                        <a:pt x="247" y="1981"/>
                      </a:lnTo>
                      <a:lnTo>
                        <a:pt x="266" y="2000"/>
                      </a:lnTo>
                      <a:lnTo>
                        <a:pt x="285" y="2000"/>
                      </a:lnTo>
                      <a:lnTo>
                        <a:pt x="304" y="2000"/>
                      </a:lnTo>
                      <a:lnTo>
                        <a:pt x="304" y="2019"/>
                      </a:lnTo>
                      <a:lnTo>
                        <a:pt x="323" y="2038"/>
                      </a:lnTo>
                      <a:lnTo>
                        <a:pt x="342" y="2038"/>
                      </a:lnTo>
                      <a:lnTo>
                        <a:pt x="361" y="2019"/>
                      </a:lnTo>
                      <a:lnTo>
                        <a:pt x="361" y="2038"/>
                      </a:lnTo>
                      <a:lnTo>
                        <a:pt x="381" y="2038"/>
                      </a:lnTo>
                      <a:lnTo>
                        <a:pt x="399" y="2038"/>
                      </a:lnTo>
                      <a:lnTo>
                        <a:pt x="418" y="2038"/>
                      </a:lnTo>
                      <a:lnTo>
                        <a:pt x="418" y="2000"/>
                      </a:lnTo>
                      <a:lnTo>
                        <a:pt x="418" y="1961"/>
                      </a:lnTo>
                      <a:lnTo>
                        <a:pt x="437" y="1942"/>
                      </a:lnTo>
                      <a:lnTo>
                        <a:pt x="437" y="1885"/>
                      </a:lnTo>
                      <a:lnTo>
                        <a:pt x="399" y="1924"/>
                      </a:lnTo>
                      <a:lnTo>
                        <a:pt x="381" y="1924"/>
                      </a:lnTo>
                      <a:lnTo>
                        <a:pt x="361" y="1905"/>
                      </a:lnTo>
                      <a:lnTo>
                        <a:pt x="342" y="1885"/>
                      </a:lnTo>
                      <a:lnTo>
                        <a:pt x="323" y="1866"/>
                      </a:lnTo>
                      <a:lnTo>
                        <a:pt x="304" y="1885"/>
                      </a:lnTo>
                      <a:lnTo>
                        <a:pt x="285" y="1866"/>
                      </a:lnTo>
                      <a:lnTo>
                        <a:pt x="266" y="1847"/>
                      </a:lnTo>
                      <a:lnTo>
                        <a:pt x="247" y="1828"/>
                      </a:lnTo>
                      <a:lnTo>
                        <a:pt x="228" y="1809"/>
                      </a:lnTo>
                      <a:lnTo>
                        <a:pt x="209" y="1771"/>
                      </a:lnTo>
                      <a:lnTo>
                        <a:pt x="228" y="1752"/>
                      </a:lnTo>
                      <a:lnTo>
                        <a:pt x="247" y="1752"/>
                      </a:lnTo>
                      <a:lnTo>
                        <a:pt x="266" y="1752"/>
                      </a:lnTo>
                      <a:lnTo>
                        <a:pt x="266" y="1733"/>
                      </a:lnTo>
                      <a:lnTo>
                        <a:pt x="266" y="1714"/>
                      </a:lnTo>
                      <a:lnTo>
                        <a:pt x="285" y="1714"/>
                      </a:lnTo>
                      <a:lnTo>
                        <a:pt x="304" y="1714"/>
                      </a:lnTo>
                      <a:lnTo>
                        <a:pt x="304" y="1733"/>
                      </a:lnTo>
                      <a:lnTo>
                        <a:pt x="304" y="1752"/>
                      </a:lnTo>
                      <a:lnTo>
                        <a:pt x="304" y="1771"/>
                      </a:lnTo>
                      <a:lnTo>
                        <a:pt x="323" y="1790"/>
                      </a:lnTo>
                      <a:lnTo>
                        <a:pt x="323" y="1809"/>
                      </a:lnTo>
                      <a:lnTo>
                        <a:pt x="323" y="1790"/>
                      </a:lnTo>
                      <a:lnTo>
                        <a:pt x="342" y="1752"/>
                      </a:lnTo>
                      <a:lnTo>
                        <a:pt x="361" y="1752"/>
                      </a:lnTo>
                      <a:lnTo>
                        <a:pt x="381" y="1752"/>
                      </a:lnTo>
                      <a:lnTo>
                        <a:pt x="399" y="1752"/>
                      </a:lnTo>
                      <a:lnTo>
                        <a:pt x="418" y="1752"/>
                      </a:lnTo>
                      <a:lnTo>
                        <a:pt x="437" y="1752"/>
                      </a:lnTo>
                      <a:lnTo>
                        <a:pt x="437" y="1771"/>
                      </a:lnTo>
                      <a:lnTo>
                        <a:pt x="437" y="1809"/>
                      </a:lnTo>
                      <a:lnTo>
                        <a:pt x="437" y="1828"/>
                      </a:lnTo>
                      <a:lnTo>
                        <a:pt x="457" y="1828"/>
                      </a:lnTo>
                      <a:lnTo>
                        <a:pt x="457" y="1809"/>
                      </a:lnTo>
                      <a:lnTo>
                        <a:pt x="476" y="1809"/>
                      </a:lnTo>
                      <a:lnTo>
                        <a:pt x="476" y="1828"/>
                      </a:lnTo>
                      <a:lnTo>
                        <a:pt x="495" y="1866"/>
                      </a:lnTo>
                      <a:lnTo>
                        <a:pt x="513" y="1866"/>
                      </a:lnTo>
                      <a:lnTo>
                        <a:pt x="513" y="1847"/>
                      </a:lnTo>
                      <a:lnTo>
                        <a:pt x="533" y="1847"/>
                      </a:lnTo>
                      <a:lnTo>
                        <a:pt x="552" y="1828"/>
                      </a:lnTo>
                      <a:lnTo>
                        <a:pt x="552" y="1809"/>
                      </a:lnTo>
                      <a:lnTo>
                        <a:pt x="571" y="1809"/>
                      </a:lnTo>
                      <a:lnTo>
                        <a:pt x="590" y="1828"/>
                      </a:lnTo>
                      <a:lnTo>
                        <a:pt x="590" y="1847"/>
                      </a:lnTo>
                      <a:lnTo>
                        <a:pt x="571" y="1866"/>
                      </a:lnTo>
                      <a:lnTo>
                        <a:pt x="552" y="1866"/>
                      </a:lnTo>
                      <a:lnTo>
                        <a:pt x="476" y="1942"/>
                      </a:lnTo>
                      <a:lnTo>
                        <a:pt x="476" y="1961"/>
                      </a:lnTo>
                      <a:lnTo>
                        <a:pt x="495" y="1961"/>
                      </a:lnTo>
                      <a:lnTo>
                        <a:pt x="513" y="1942"/>
                      </a:lnTo>
                      <a:lnTo>
                        <a:pt x="552" y="1924"/>
                      </a:lnTo>
                      <a:lnTo>
                        <a:pt x="590" y="1924"/>
                      </a:lnTo>
                      <a:lnTo>
                        <a:pt x="590" y="1942"/>
                      </a:lnTo>
                      <a:lnTo>
                        <a:pt x="609" y="1942"/>
                      </a:lnTo>
                      <a:lnTo>
                        <a:pt x="609" y="1924"/>
                      </a:lnTo>
                      <a:lnTo>
                        <a:pt x="628" y="1905"/>
                      </a:lnTo>
                      <a:lnTo>
                        <a:pt x="647" y="1905"/>
                      </a:lnTo>
                      <a:lnTo>
                        <a:pt x="647" y="1924"/>
                      </a:lnTo>
                      <a:lnTo>
                        <a:pt x="647" y="1905"/>
                      </a:lnTo>
                      <a:lnTo>
                        <a:pt x="666" y="1885"/>
                      </a:lnTo>
                      <a:lnTo>
                        <a:pt x="666" y="1866"/>
                      </a:lnTo>
                      <a:lnTo>
                        <a:pt x="685" y="1866"/>
                      </a:lnTo>
                      <a:lnTo>
                        <a:pt x="704" y="1866"/>
                      </a:lnTo>
                      <a:lnTo>
                        <a:pt x="704" y="1905"/>
                      </a:lnTo>
                      <a:lnTo>
                        <a:pt x="704" y="1924"/>
                      </a:lnTo>
                      <a:lnTo>
                        <a:pt x="685" y="1961"/>
                      </a:lnTo>
                      <a:lnTo>
                        <a:pt x="704" y="1981"/>
                      </a:lnTo>
                      <a:lnTo>
                        <a:pt x="685" y="2000"/>
                      </a:lnTo>
                      <a:lnTo>
                        <a:pt x="590" y="2000"/>
                      </a:lnTo>
                      <a:lnTo>
                        <a:pt x="590" y="2019"/>
                      </a:lnTo>
                      <a:lnTo>
                        <a:pt x="590" y="2038"/>
                      </a:lnTo>
                      <a:lnTo>
                        <a:pt x="552" y="2057"/>
                      </a:lnTo>
                      <a:lnTo>
                        <a:pt x="533" y="2076"/>
                      </a:lnTo>
                      <a:lnTo>
                        <a:pt x="513" y="2076"/>
                      </a:lnTo>
                      <a:close/>
                      <a:moveTo>
                        <a:pt x="171" y="1428"/>
                      </a:moveTo>
                      <a:lnTo>
                        <a:pt x="152" y="1428"/>
                      </a:lnTo>
                      <a:lnTo>
                        <a:pt x="133" y="1447"/>
                      </a:lnTo>
                      <a:lnTo>
                        <a:pt x="114" y="1466"/>
                      </a:lnTo>
                      <a:lnTo>
                        <a:pt x="95" y="1466"/>
                      </a:lnTo>
                      <a:lnTo>
                        <a:pt x="95" y="1485"/>
                      </a:lnTo>
                      <a:lnTo>
                        <a:pt x="95" y="1504"/>
                      </a:lnTo>
                      <a:lnTo>
                        <a:pt x="76" y="1524"/>
                      </a:lnTo>
                      <a:lnTo>
                        <a:pt x="37" y="1543"/>
                      </a:lnTo>
                      <a:lnTo>
                        <a:pt x="19" y="1504"/>
                      </a:lnTo>
                      <a:lnTo>
                        <a:pt x="37" y="1466"/>
                      </a:lnTo>
                      <a:lnTo>
                        <a:pt x="19" y="1447"/>
                      </a:lnTo>
                      <a:lnTo>
                        <a:pt x="37" y="1409"/>
                      </a:lnTo>
                      <a:lnTo>
                        <a:pt x="56" y="1390"/>
                      </a:lnTo>
                      <a:lnTo>
                        <a:pt x="95" y="1371"/>
                      </a:lnTo>
                      <a:lnTo>
                        <a:pt x="114" y="1390"/>
                      </a:lnTo>
                      <a:lnTo>
                        <a:pt x="133" y="1352"/>
                      </a:lnTo>
                      <a:lnTo>
                        <a:pt x="114" y="1333"/>
                      </a:lnTo>
                      <a:lnTo>
                        <a:pt x="95" y="1333"/>
                      </a:lnTo>
                      <a:lnTo>
                        <a:pt x="76" y="1352"/>
                      </a:lnTo>
                      <a:lnTo>
                        <a:pt x="56" y="1314"/>
                      </a:lnTo>
                      <a:lnTo>
                        <a:pt x="56" y="1295"/>
                      </a:lnTo>
                      <a:lnTo>
                        <a:pt x="56" y="1257"/>
                      </a:lnTo>
                      <a:lnTo>
                        <a:pt x="37" y="1257"/>
                      </a:lnTo>
                      <a:lnTo>
                        <a:pt x="76" y="1219"/>
                      </a:lnTo>
                      <a:lnTo>
                        <a:pt x="76" y="1199"/>
                      </a:lnTo>
                      <a:lnTo>
                        <a:pt x="95" y="1199"/>
                      </a:lnTo>
                      <a:lnTo>
                        <a:pt x="114" y="1199"/>
                      </a:lnTo>
                      <a:lnTo>
                        <a:pt x="133" y="1181"/>
                      </a:lnTo>
                      <a:lnTo>
                        <a:pt x="133" y="1162"/>
                      </a:lnTo>
                      <a:lnTo>
                        <a:pt x="152" y="1162"/>
                      </a:lnTo>
                      <a:lnTo>
                        <a:pt x="152" y="1181"/>
                      </a:lnTo>
                      <a:lnTo>
                        <a:pt x="171" y="1162"/>
                      </a:lnTo>
                      <a:lnTo>
                        <a:pt x="171" y="1181"/>
                      </a:lnTo>
                      <a:lnTo>
                        <a:pt x="190" y="1181"/>
                      </a:lnTo>
                      <a:lnTo>
                        <a:pt x="209" y="1181"/>
                      </a:lnTo>
                      <a:lnTo>
                        <a:pt x="228" y="1199"/>
                      </a:lnTo>
                      <a:lnTo>
                        <a:pt x="228" y="1219"/>
                      </a:lnTo>
                      <a:lnTo>
                        <a:pt x="247" y="1219"/>
                      </a:lnTo>
                      <a:lnTo>
                        <a:pt x="266" y="1257"/>
                      </a:lnTo>
                      <a:lnTo>
                        <a:pt x="266" y="1276"/>
                      </a:lnTo>
                      <a:lnTo>
                        <a:pt x="285" y="1295"/>
                      </a:lnTo>
                      <a:lnTo>
                        <a:pt x="285" y="1314"/>
                      </a:lnTo>
                      <a:lnTo>
                        <a:pt x="304" y="1333"/>
                      </a:lnTo>
                      <a:lnTo>
                        <a:pt x="304" y="1352"/>
                      </a:lnTo>
                      <a:lnTo>
                        <a:pt x="323" y="1352"/>
                      </a:lnTo>
                      <a:lnTo>
                        <a:pt x="323" y="1371"/>
                      </a:lnTo>
                      <a:lnTo>
                        <a:pt x="323" y="1390"/>
                      </a:lnTo>
                      <a:lnTo>
                        <a:pt x="342" y="1409"/>
                      </a:lnTo>
                      <a:lnTo>
                        <a:pt x="361" y="1447"/>
                      </a:lnTo>
                      <a:lnTo>
                        <a:pt x="381" y="1485"/>
                      </a:lnTo>
                      <a:lnTo>
                        <a:pt x="399" y="1561"/>
                      </a:lnTo>
                      <a:lnTo>
                        <a:pt x="399" y="1600"/>
                      </a:lnTo>
                      <a:lnTo>
                        <a:pt x="381" y="1580"/>
                      </a:lnTo>
                      <a:lnTo>
                        <a:pt x="381" y="1561"/>
                      </a:lnTo>
                      <a:lnTo>
                        <a:pt x="361" y="1561"/>
                      </a:lnTo>
                      <a:lnTo>
                        <a:pt x="342" y="1543"/>
                      </a:lnTo>
                      <a:lnTo>
                        <a:pt x="342" y="1524"/>
                      </a:lnTo>
                      <a:lnTo>
                        <a:pt x="323" y="1504"/>
                      </a:lnTo>
                      <a:lnTo>
                        <a:pt x="304" y="1504"/>
                      </a:lnTo>
                      <a:lnTo>
                        <a:pt x="323" y="1504"/>
                      </a:lnTo>
                      <a:lnTo>
                        <a:pt x="323" y="1543"/>
                      </a:lnTo>
                      <a:lnTo>
                        <a:pt x="323" y="1561"/>
                      </a:lnTo>
                      <a:lnTo>
                        <a:pt x="323" y="1580"/>
                      </a:lnTo>
                      <a:lnTo>
                        <a:pt x="304" y="1580"/>
                      </a:lnTo>
                      <a:lnTo>
                        <a:pt x="285" y="1561"/>
                      </a:lnTo>
                      <a:lnTo>
                        <a:pt x="266" y="1543"/>
                      </a:lnTo>
                      <a:lnTo>
                        <a:pt x="247" y="1504"/>
                      </a:lnTo>
                      <a:lnTo>
                        <a:pt x="228" y="1466"/>
                      </a:lnTo>
                      <a:lnTo>
                        <a:pt x="266" y="1447"/>
                      </a:lnTo>
                      <a:lnTo>
                        <a:pt x="247" y="1352"/>
                      </a:lnTo>
                      <a:lnTo>
                        <a:pt x="228" y="1352"/>
                      </a:lnTo>
                      <a:lnTo>
                        <a:pt x="228" y="1390"/>
                      </a:lnTo>
                      <a:lnTo>
                        <a:pt x="190" y="1409"/>
                      </a:lnTo>
                      <a:lnTo>
                        <a:pt x="171" y="1428"/>
                      </a:lnTo>
                      <a:close/>
                      <a:moveTo>
                        <a:pt x="114" y="933"/>
                      </a:moveTo>
                      <a:lnTo>
                        <a:pt x="133" y="933"/>
                      </a:lnTo>
                      <a:lnTo>
                        <a:pt x="133" y="952"/>
                      </a:lnTo>
                      <a:lnTo>
                        <a:pt x="152" y="952"/>
                      </a:lnTo>
                      <a:lnTo>
                        <a:pt x="171" y="971"/>
                      </a:lnTo>
                      <a:lnTo>
                        <a:pt x="152" y="990"/>
                      </a:lnTo>
                      <a:lnTo>
                        <a:pt x="152" y="1009"/>
                      </a:lnTo>
                      <a:lnTo>
                        <a:pt x="171" y="1028"/>
                      </a:lnTo>
                      <a:lnTo>
                        <a:pt x="190" y="1028"/>
                      </a:lnTo>
                      <a:lnTo>
                        <a:pt x="190" y="1047"/>
                      </a:lnTo>
                      <a:lnTo>
                        <a:pt x="190" y="1067"/>
                      </a:lnTo>
                      <a:lnTo>
                        <a:pt x="190" y="1085"/>
                      </a:lnTo>
                      <a:lnTo>
                        <a:pt x="190" y="1104"/>
                      </a:lnTo>
                      <a:lnTo>
                        <a:pt x="171" y="1104"/>
                      </a:lnTo>
                      <a:lnTo>
                        <a:pt x="171" y="1085"/>
                      </a:lnTo>
                      <a:lnTo>
                        <a:pt x="152" y="1085"/>
                      </a:lnTo>
                      <a:lnTo>
                        <a:pt x="133" y="1085"/>
                      </a:lnTo>
                      <a:lnTo>
                        <a:pt x="133" y="1067"/>
                      </a:lnTo>
                      <a:lnTo>
                        <a:pt x="114" y="1047"/>
                      </a:lnTo>
                      <a:lnTo>
                        <a:pt x="114" y="1028"/>
                      </a:lnTo>
                      <a:lnTo>
                        <a:pt x="95" y="1028"/>
                      </a:lnTo>
                      <a:lnTo>
                        <a:pt x="95" y="1009"/>
                      </a:lnTo>
                      <a:lnTo>
                        <a:pt x="114" y="1009"/>
                      </a:lnTo>
                      <a:lnTo>
                        <a:pt x="133" y="1009"/>
                      </a:lnTo>
                      <a:lnTo>
                        <a:pt x="133" y="990"/>
                      </a:lnTo>
                      <a:lnTo>
                        <a:pt x="114" y="971"/>
                      </a:lnTo>
                      <a:lnTo>
                        <a:pt x="95" y="990"/>
                      </a:lnTo>
                      <a:lnTo>
                        <a:pt x="95" y="971"/>
                      </a:lnTo>
                      <a:lnTo>
                        <a:pt x="95" y="952"/>
                      </a:lnTo>
                      <a:lnTo>
                        <a:pt x="114" y="933"/>
                      </a:lnTo>
                      <a:close/>
                      <a:moveTo>
                        <a:pt x="628" y="552"/>
                      </a:moveTo>
                      <a:lnTo>
                        <a:pt x="628" y="571"/>
                      </a:lnTo>
                      <a:lnTo>
                        <a:pt x="628" y="628"/>
                      </a:lnTo>
                      <a:lnTo>
                        <a:pt x="609" y="704"/>
                      </a:lnTo>
                      <a:lnTo>
                        <a:pt x="609" y="762"/>
                      </a:lnTo>
                      <a:lnTo>
                        <a:pt x="609" y="800"/>
                      </a:lnTo>
                      <a:lnTo>
                        <a:pt x="590" y="800"/>
                      </a:lnTo>
                      <a:lnTo>
                        <a:pt x="571" y="800"/>
                      </a:lnTo>
                      <a:lnTo>
                        <a:pt x="533" y="742"/>
                      </a:lnTo>
                      <a:lnTo>
                        <a:pt x="495" y="704"/>
                      </a:lnTo>
                      <a:lnTo>
                        <a:pt x="476" y="666"/>
                      </a:lnTo>
                      <a:lnTo>
                        <a:pt x="495" y="666"/>
                      </a:lnTo>
                      <a:lnTo>
                        <a:pt x="476" y="647"/>
                      </a:lnTo>
                      <a:lnTo>
                        <a:pt x="381" y="666"/>
                      </a:lnTo>
                      <a:lnTo>
                        <a:pt x="399" y="628"/>
                      </a:lnTo>
                      <a:lnTo>
                        <a:pt x="437" y="628"/>
                      </a:lnTo>
                      <a:lnTo>
                        <a:pt x="437" y="609"/>
                      </a:lnTo>
                      <a:lnTo>
                        <a:pt x="418" y="609"/>
                      </a:lnTo>
                      <a:lnTo>
                        <a:pt x="381" y="628"/>
                      </a:lnTo>
                      <a:lnTo>
                        <a:pt x="342" y="628"/>
                      </a:lnTo>
                      <a:lnTo>
                        <a:pt x="361" y="609"/>
                      </a:lnTo>
                      <a:lnTo>
                        <a:pt x="361" y="590"/>
                      </a:lnTo>
                      <a:lnTo>
                        <a:pt x="418" y="514"/>
                      </a:lnTo>
                      <a:lnTo>
                        <a:pt x="457" y="514"/>
                      </a:lnTo>
                      <a:lnTo>
                        <a:pt x="457" y="495"/>
                      </a:lnTo>
                      <a:lnTo>
                        <a:pt x="437" y="495"/>
                      </a:lnTo>
                      <a:lnTo>
                        <a:pt x="437" y="476"/>
                      </a:lnTo>
                      <a:lnTo>
                        <a:pt x="457" y="476"/>
                      </a:lnTo>
                      <a:lnTo>
                        <a:pt x="457" y="495"/>
                      </a:lnTo>
                      <a:lnTo>
                        <a:pt x="476" y="495"/>
                      </a:lnTo>
                      <a:lnTo>
                        <a:pt x="495" y="514"/>
                      </a:lnTo>
                      <a:lnTo>
                        <a:pt x="533" y="552"/>
                      </a:lnTo>
                      <a:lnTo>
                        <a:pt x="552" y="552"/>
                      </a:lnTo>
                      <a:lnTo>
                        <a:pt x="552" y="495"/>
                      </a:lnTo>
                      <a:lnTo>
                        <a:pt x="571" y="495"/>
                      </a:lnTo>
                      <a:lnTo>
                        <a:pt x="609" y="552"/>
                      </a:lnTo>
                      <a:lnTo>
                        <a:pt x="628" y="552"/>
                      </a:lnTo>
                      <a:close/>
                      <a:moveTo>
                        <a:pt x="76" y="762"/>
                      </a:moveTo>
                      <a:lnTo>
                        <a:pt x="56" y="762"/>
                      </a:lnTo>
                      <a:lnTo>
                        <a:pt x="19" y="742"/>
                      </a:lnTo>
                      <a:lnTo>
                        <a:pt x="0" y="723"/>
                      </a:lnTo>
                      <a:lnTo>
                        <a:pt x="0" y="704"/>
                      </a:lnTo>
                      <a:lnTo>
                        <a:pt x="19" y="704"/>
                      </a:lnTo>
                      <a:lnTo>
                        <a:pt x="19" y="723"/>
                      </a:lnTo>
                      <a:lnTo>
                        <a:pt x="37" y="723"/>
                      </a:lnTo>
                      <a:lnTo>
                        <a:pt x="19" y="686"/>
                      </a:lnTo>
                      <a:lnTo>
                        <a:pt x="37" y="647"/>
                      </a:lnTo>
                      <a:lnTo>
                        <a:pt x="76" y="609"/>
                      </a:lnTo>
                      <a:lnTo>
                        <a:pt x="114" y="590"/>
                      </a:lnTo>
                      <a:lnTo>
                        <a:pt x="95" y="628"/>
                      </a:lnTo>
                      <a:lnTo>
                        <a:pt x="133" y="628"/>
                      </a:lnTo>
                      <a:lnTo>
                        <a:pt x="133" y="609"/>
                      </a:lnTo>
                      <a:lnTo>
                        <a:pt x="114" y="609"/>
                      </a:lnTo>
                      <a:lnTo>
                        <a:pt x="152" y="571"/>
                      </a:lnTo>
                      <a:lnTo>
                        <a:pt x="171" y="571"/>
                      </a:lnTo>
                      <a:lnTo>
                        <a:pt x="190" y="552"/>
                      </a:lnTo>
                      <a:lnTo>
                        <a:pt x="209" y="533"/>
                      </a:lnTo>
                      <a:lnTo>
                        <a:pt x="190" y="533"/>
                      </a:lnTo>
                      <a:lnTo>
                        <a:pt x="171" y="533"/>
                      </a:lnTo>
                      <a:lnTo>
                        <a:pt x="190" y="514"/>
                      </a:lnTo>
                      <a:lnTo>
                        <a:pt x="190" y="495"/>
                      </a:lnTo>
                      <a:lnTo>
                        <a:pt x="209" y="457"/>
                      </a:lnTo>
                      <a:lnTo>
                        <a:pt x="228" y="457"/>
                      </a:lnTo>
                      <a:lnTo>
                        <a:pt x="247" y="437"/>
                      </a:lnTo>
                      <a:lnTo>
                        <a:pt x="266" y="437"/>
                      </a:lnTo>
                      <a:lnTo>
                        <a:pt x="266" y="476"/>
                      </a:lnTo>
                      <a:lnTo>
                        <a:pt x="247" y="514"/>
                      </a:lnTo>
                      <a:lnTo>
                        <a:pt x="228" y="533"/>
                      </a:lnTo>
                      <a:lnTo>
                        <a:pt x="247" y="514"/>
                      </a:lnTo>
                      <a:lnTo>
                        <a:pt x="266" y="514"/>
                      </a:lnTo>
                      <a:lnTo>
                        <a:pt x="285" y="533"/>
                      </a:lnTo>
                      <a:lnTo>
                        <a:pt x="304" y="571"/>
                      </a:lnTo>
                      <a:lnTo>
                        <a:pt x="304" y="590"/>
                      </a:lnTo>
                      <a:lnTo>
                        <a:pt x="285" y="628"/>
                      </a:lnTo>
                      <a:lnTo>
                        <a:pt x="266" y="628"/>
                      </a:lnTo>
                      <a:lnTo>
                        <a:pt x="266" y="609"/>
                      </a:lnTo>
                      <a:lnTo>
                        <a:pt x="228" y="686"/>
                      </a:lnTo>
                      <a:lnTo>
                        <a:pt x="209" y="686"/>
                      </a:lnTo>
                      <a:lnTo>
                        <a:pt x="190" y="686"/>
                      </a:lnTo>
                      <a:lnTo>
                        <a:pt x="190" y="666"/>
                      </a:lnTo>
                      <a:lnTo>
                        <a:pt x="209" y="647"/>
                      </a:lnTo>
                      <a:lnTo>
                        <a:pt x="209" y="609"/>
                      </a:lnTo>
                      <a:lnTo>
                        <a:pt x="209" y="628"/>
                      </a:lnTo>
                      <a:lnTo>
                        <a:pt x="190" y="628"/>
                      </a:lnTo>
                      <a:lnTo>
                        <a:pt x="190" y="647"/>
                      </a:lnTo>
                      <a:lnTo>
                        <a:pt x="190" y="666"/>
                      </a:lnTo>
                      <a:lnTo>
                        <a:pt x="171" y="666"/>
                      </a:lnTo>
                      <a:lnTo>
                        <a:pt x="171" y="686"/>
                      </a:lnTo>
                      <a:lnTo>
                        <a:pt x="152" y="704"/>
                      </a:lnTo>
                      <a:lnTo>
                        <a:pt x="152" y="723"/>
                      </a:lnTo>
                      <a:lnTo>
                        <a:pt x="152" y="742"/>
                      </a:lnTo>
                      <a:lnTo>
                        <a:pt x="152" y="762"/>
                      </a:lnTo>
                      <a:lnTo>
                        <a:pt x="152" y="781"/>
                      </a:lnTo>
                      <a:lnTo>
                        <a:pt x="133" y="781"/>
                      </a:lnTo>
                      <a:lnTo>
                        <a:pt x="114" y="781"/>
                      </a:lnTo>
                      <a:lnTo>
                        <a:pt x="95" y="762"/>
                      </a:lnTo>
                      <a:lnTo>
                        <a:pt x="76" y="762"/>
                      </a:lnTo>
                      <a:close/>
                      <a:moveTo>
                        <a:pt x="361" y="476"/>
                      </a:moveTo>
                      <a:lnTo>
                        <a:pt x="381" y="495"/>
                      </a:lnTo>
                      <a:lnTo>
                        <a:pt x="361" y="514"/>
                      </a:lnTo>
                      <a:lnTo>
                        <a:pt x="361" y="533"/>
                      </a:lnTo>
                      <a:lnTo>
                        <a:pt x="342" y="552"/>
                      </a:lnTo>
                      <a:lnTo>
                        <a:pt x="323" y="533"/>
                      </a:lnTo>
                      <a:lnTo>
                        <a:pt x="304" y="495"/>
                      </a:lnTo>
                      <a:lnTo>
                        <a:pt x="285" y="419"/>
                      </a:lnTo>
                      <a:lnTo>
                        <a:pt x="285" y="400"/>
                      </a:lnTo>
                      <a:lnTo>
                        <a:pt x="266" y="400"/>
                      </a:lnTo>
                      <a:lnTo>
                        <a:pt x="247" y="419"/>
                      </a:lnTo>
                      <a:lnTo>
                        <a:pt x="228" y="400"/>
                      </a:lnTo>
                      <a:lnTo>
                        <a:pt x="228" y="419"/>
                      </a:lnTo>
                      <a:lnTo>
                        <a:pt x="209" y="419"/>
                      </a:lnTo>
                      <a:lnTo>
                        <a:pt x="190" y="437"/>
                      </a:lnTo>
                      <a:lnTo>
                        <a:pt x="152" y="495"/>
                      </a:lnTo>
                      <a:lnTo>
                        <a:pt x="152" y="514"/>
                      </a:lnTo>
                      <a:lnTo>
                        <a:pt x="133" y="495"/>
                      </a:lnTo>
                      <a:lnTo>
                        <a:pt x="114" y="495"/>
                      </a:lnTo>
                      <a:lnTo>
                        <a:pt x="114" y="476"/>
                      </a:lnTo>
                      <a:lnTo>
                        <a:pt x="114" y="457"/>
                      </a:lnTo>
                      <a:lnTo>
                        <a:pt x="133" y="437"/>
                      </a:lnTo>
                      <a:lnTo>
                        <a:pt x="152" y="419"/>
                      </a:lnTo>
                      <a:lnTo>
                        <a:pt x="152" y="400"/>
                      </a:lnTo>
                      <a:lnTo>
                        <a:pt x="133" y="400"/>
                      </a:lnTo>
                      <a:lnTo>
                        <a:pt x="114" y="419"/>
                      </a:lnTo>
                      <a:lnTo>
                        <a:pt x="95" y="437"/>
                      </a:lnTo>
                      <a:lnTo>
                        <a:pt x="76" y="437"/>
                      </a:lnTo>
                      <a:lnTo>
                        <a:pt x="56" y="437"/>
                      </a:lnTo>
                      <a:lnTo>
                        <a:pt x="37" y="437"/>
                      </a:lnTo>
                      <a:lnTo>
                        <a:pt x="19" y="419"/>
                      </a:lnTo>
                      <a:lnTo>
                        <a:pt x="0" y="400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9" y="323"/>
                      </a:lnTo>
                      <a:lnTo>
                        <a:pt x="19" y="305"/>
                      </a:lnTo>
                      <a:lnTo>
                        <a:pt x="37" y="285"/>
                      </a:lnTo>
                      <a:lnTo>
                        <a:pt x="56" y="285"/>
                      </a:lnTo>
                      <a:lnTo>
                        <a:pt x="56" y="305"/>
                      </a:lnTo>
                      <a:lnTo>
                        <a:pt x="76" y="285"/>
                      </a:lnTo>
                      <a:lnTo>
                        <a:pt x="76" y="266"/>
                      </a:lnTo>
                      <a:lnTo>
                        <a:pt x="95" y="266"/>
                      </a:lnTo>
                      <a:lnTo>
                        <a:pt x="95" y="285"/>
                      </a:lnTo>
                      <a:lnTo>
                        <a:pt x="95" y="247"/>
                      </a:lnTo>
                      <a:lnTo>
                        <a:pt x="114" y="247"/>
                      </a:lnTo>
                      <a:lnTo>
                        <a:pt x="133" y="266"/>
                      </a:lnTo>
                      <a:lnTo>
                        <a:pt x="152" y="266"/>
                      </a:lnTo>
                      <a:lnTo>
                        <a:pt x="152" y="285"/>
                      </a:lnTo>
                      <a:lnTo>
                        <a:pt x="114" y="323"/>
                      </a:lnTo>
                      <a:lnTo>
                        <a:pt x="114" y="342"/>
                      </a:lnTo>
                      <a:lnTo>
                        <a:pt x="133" y="342"/>
                      </a:lnTo>
                      <a:lnTo>
                        <a:pt x="152" y="323"/>
                      </a:lnTo>
                      <a:lnTo>
                        <a:pt x="171" y="305"/>
                      </a:lnTo>
                      <a:lnTo>
                        <a:pt x="171" y="285"/>
                      </a:lnTo>
                      <a:lnTo>
                        <a:pt x="190" y="266"/>
                      </a:lnTo>
                      <a:lnTo>
                        <a:pt x="209" y="247"/>
                      </a:lnTo>
                      <a:lnTo>
                        <a:pt x="228" y="247"/>
                      </a:lnTo>
                      <a:lnTo>
                        <a:pt x="209" y="247"/>
                      </a:lnTo>
                      <a:lnTo>
                        <a:pt x="209" y="266"/>
                      </a:lnTo>
                      <a:lnTo>
                        <a:pt x="209" y="285"/>
                      </a:lnTo>
                      <a:lnTo>
                        <a:pt x="190" y="285"/>
                      </a:lnTo>
                      <a:lnTo>
                        <a:pt x="190" y="305"/>
                      </a:lnTo>
                      <a:lnTo>
                        <a:pt x="209" y="305"/>
                      </a:lnTo>
                      <a:lnTo>
                        <a:pt x="209" y="323"/>
                      </a:lnTo>
                      <a:lnTo>
                        <a:pt x="228" y="342"/>
                      </a:lnTo>
                      <a:lnTo>
                        <a:pt x="247" y="361"/>
                      </a:lnTo>
                      <a:lnTo>
                        <a:pt x="228" y="305"/>
                      </a:lnTo>
                      <a:lnTo>
                        <a:pt x="228" y="285"/>
                      </a:lnTo>
                      <a:lnTo>
                        <a:pt x="228" y="266"/>
                      </a:lnTo>
                      <a:lnTo>
                        <a:pt x="247" y="266"/>
                      </a:lnTo>
                      <a:lnTo>
                        <a:pt x="266" y="285"/>
                      </a:lnTo>
                      <a:lnTo>
                        <a:pt x="285" y="285"/>
                      </a:lnTo>
                      <a:lnTo>
                        <a:pt x="304" y="305"/>
                      </a:lnTo>
                      <a:lnTo>
                        <a:pt x="323" y="342"/>
                      </a:lnTo>
                      <a:lnTo>
                        <a:pt x="323" y="381"/>
                      </a:lnTo>
                      <a:lnTo>
                        <a:pt x="342" y="437"/>
                      </a:lnTo>
                      <a:lnTo>
                        <a:pt x="342" y="457"/>
                      </a:lnTo>
                      <a:lnTo>
                        <a:pt x="361" y="457"/>
                      </a:lnTo>
                      <a:lnTo>
                        <a:pt x="361" y="476"/>
                      </a:lnTo>
                      <a:close/>
                      <a:moveTo>
                        <a:pt x="457" y="419"/>
                      </a:moveTo>
                      <a:lnTo>
                        <a:pt x="437" y="419"/>
                      </a:lnTo>
                      <a:lnTo>
                        <a:pt x="399" y="437"/>
                      </a:lnTo>
                      <a:lnTo>
                        <a:pt x="381" y="457"/>
                      </a:lnTo>
                      <a:lnTo>
                        <a:pt x="361" y="437"/>
                      </a:lnTo>
                      <a:lnTo>
                        <a:pt x="342" y="400"/>
                      </a:lnTo>
                      <a:lnTo>
                        <a:pt x="342" y="361"/>
                      </a:lnTo>
                      <a:lnTo>
                        <a:pt x="342" y="323"/>
                      </a:lnTo>
                      <a:lnTo>
                        <a:pt x="342" y="285"/>
                      </a:lnTo>
                      <a:lnTo>
                        <a:pt x="323" y="285"/>
                      </a:lnTo>
                      <a:lnTo>
                        <a:pt x="304" y="266"/>
                      </a:lnTo>
                      <a:lnTo>
                        <a:pt x="285" y="228"/>
                      </a:lnTo>
                      <a:lnTo>
                        <a:pt x="285" y="209"/>
                      </a:lnTo>
                      <a:lnTo>
                        <a:pt x="285" y="190"/>
                      </a:lnTo>
                      <a:lnTo>
                        <a:pt x="323" y="209"/>
                      </a:lnTo>
                      <a:lnTo>
                        <a:pt x="361" y="228"/>
                      </a:lnTo>
                      <a:lnTo>
                        <a:pt x="437" y="266"/>
                      </a:lnTo>
                      <a:lnTo>
                        <a:pt x="476" y="285"/>
                      </a:lnTo>
                      <a:lnTo>
                        <a:pt x="476" y="323"/>
                      </a:lnTo>
                      <a:lnTo>
                        <a:pt x="476" y="342"/>
                      </a:lnTo>
                      <a:lnTo>
                        <a:pt x="457" y="361"/>
                      </a:lnTo>
                      <a:lnTo>
                        <a:pt x="437" y="361"/>
                      </a:lnTo>
                      <a:lnTo>
                        <a:pt x="437" y="342"/>
                      </a:lnTo>
                      <a:lnTo>
                        <a:pt x="418" y="361"/>
                      </a:lnTo>
                      <a:lnTo>
                        <a:pt x="437" y="361"/>
                      </a:lnTo>
                      <a:lnTo>
                        <a:pt x="437" y="381"/>
                      </a:lnTo>
                      <a:lnTo>
                        <a:pt x="457" y="381"/>
                      </a:lnTo>
                      <a:lnTo>
                        <a:pt x="476" y="361"/>
                      </a:lnTo>
                      <a:lnTo>
                        <a:pt x="495" y="400"/>
                      </a:lnTo>
                      <a:lnTo>
                        <a:pt x="476" y="419"/>
                      </a:lnTo>
                      <a:lnTo>
                        <a:pt x="457" y="419"/>
                      </a:lnTo>
                      <a:close/>
                      <a:moveTo>
                        <a:pt x="381" y="1428"/>
                      </a:moveTo>
                      <a:lnTo>
                        <a:pt x="381" y="1409"/>
                      </a:lnTo>
                      <a:lnTo>
                        <a:pt x="361" y="1409"/>
                      </a:lnTo>
                      <a:lnTo>
                        <a:pt x="381" y="1352"/>
                      </a:lnTo>
                      <a:lnTo>
                        <a:pt x="361" y="1333"/>
                      </a:lnTo>
                      <a:lnTo>
                        <a:pt x="342" y="1314"/>
                      </a:lnTo>
                      <a:lnTo>
                        <a:pt x="323" y="1314"/>
                      </a:lnTo>
                      <a:lnTo>
                        <a:pt x="323" y="1295"/>
                      </a:lnTo>
                      <a:lnTo>
                        <a:pt x="342" y="1276"/>
                      </a:lnTo>
                      <a:lnTo>
                        <a:pt x="304" y="1257"/>
                      </a:lnTo>
                      <a:lnTo>
                        <a:pt x="304" y="1238"/>
                      </a:lnTo>
                      <a:lnTo>
                        <a:pt x="304" y="1219"/>
                      </a:lnTo>
                      <a:lnTo>
                        <a:pt x="323" y="1199"/>
                      </a:lnTo>
                      <a:lnTo>
                        <a:pt x="342" y="1199"/>
                      </a:lnTo>
                      <a:lnTo>
                        <a:pt x="342" y="1162"/>
                      </a:lnTo>
                      <a:lnTo>
                        <a:pt x="304" y="1162"/>
                      </a:lnTo>
                      <a:lnTo>
                        <a:pt x="285" y="1162"/>
                      </a:lnTo>
                      <a:lnTo>
                        <a:pt x="285" y="1143"/>
                      </a:lnTo>
                      <a:lnTo>
                        <a:pt x="285" y="1123"/>
                      </a:lnTo>
                      <a:lnTo>
                        <a:pt x="323" y="1085"/>
                      </a:lnTo>
                      <a:lnTo>
                        <a:pt x="323" y="1067"/>
                      </a:lnTo>
                      <a:lnTo>
                        <a:pt x="323" y="1085"/>
                      </a:lnTo>
                      <a:lnTo>
                        <a:pt x="285" y="1104"/>
                      </a:lnTo>
                      <a:lnTo>
                        <a:pt x="266" y="1104"/>
                      </a:lnTo>
                      <a:lnTo>
                        <a:pt x="247" y="1085"/>
                      </a:lnTo>
                      <a:lnTo>
                        <a:pt x="266" y="1067"/>
                      </a:lnTo>
                      <a:lnTo>
                        <a:pt x="266" y="1047"/>
                      </a:lnTo>
                      <a:lnTo>
                        <a:pt x="266" y="1028"/>
                      </a:lnTo>
                      <a:lnTo>
                        <a:pt x="247" y="1028"/>
                      </a:lnTo>
                      <a:lnTo>
                        <a:pt x="228" y="1047"/>
                      </a:lnTo>
                      <a:lnTo>
                        <a:pt x="228" y="1028"/>
                      </a:lnTo>
                      <a:lnTo>
                        <a:pt x="228" y="1009"/>
                      </a:lnTo>
                      <a:lnTo>
                        <a:pt x="247" y="990"/>
                      </a:lnTo>
                      <a:lnTo>
                        <a:pt x="228" y="990"/>
                      </a:lnTo>
                      <a:lnTo>
                        <a:pt x="209" y="990"/>
                      </a:lnTo>
                      <a:lnTo>
                        <a:pt x="190" y="971"/>
                      </a:lnTo>
                      <a:lnTo>
                        <a:pt x="190" y="933"/>
                      </a:lnTo>
                      <a:lnTo>
                        <a:pt x="190" y="914"/>
                      </a:lnTo>
                      <a:lnTo>
                        <a:pt x="171" y="895"/>
                      </a:lnTo>
                      <a:lnTo>
                        <a:pt x="171" y="876"/>
                      </a:lnTo>
                      <a:lnTo>
                        <a:pt x="152" y="876"/>
                      </a:lnTo>
                      <a:lnTo>
                        <a:pt x="152" y="857"/>
                      </a:lnTo>
                      <a:lnTo>
                        <a:pt x="171" y="838"/>
                      </a:lnTo>
                      <a:lnTo>
                        <a:pt x="171" y="818"/>
                      </a:lnTo>
                      <a:lnTo>
                        <a:pt x="190" y="800"/>
                      </a:lnTo>
                      <a:lnTo>
                        <a:pt x="209" y="800"/>
                      </a:lnTo>
                      <a:lnTo>
                        <a:pt x="228" y="800"/>
                      </a:lnTo>
                      <a:lnTo>
                        <a:pt x="247" y="818"/>
                      </a:lnTo>
                      <a:lnTo>
                        <a:pt x="247" y="857"/>
                      </a:lnTo>
                      <a:lnTo>
                        <a:pt x="266" y="895"/>
                      </a:lnTo>
                      <a:lnTo>
                        <a:pt x="304" y="971"/>
                      </a:lnTo>
                      <a:lnTo>
                        <a:pt x="381" y="1047"/>
                      </a:lnTo>
                      <a:lnTo>
                        <a:pt x="399" y="1085"/>
                      </a:lnTo>
                      <a:lnTo>
                        <a:pt x="399" y="1067"/>
                      </a:lnTo>
                      <a:lnTo>
                        <a:pt x="381" y="1047"/>
                      </a:lnTo>
                      <a:lnTo>
                        <a:pt x="381" y="1028"/>
                      </a:lnTo>
                      <a:lnTo>
                        <a:pt x="381" y="1009"/>
                      </a:lnTo>
                      <a:lnTo>
                        <a:pt x="361" y="990"/>
                      </a:lnTo>
                      <a:lnTo>
                        <a:pt x="323" y="952"/>
                      </a:lnTo>
                      <a:lnTo>
                        <a:pt x="304" y="914"/>
                      </a:lnTo>
                      <a:lnTo>
                        <a:pt x="304" y="876"/>
                      </a:lnTo>
                      <a:lnTo>
                        <a:pt x="285" y="876"/>
                      </a:lnTo>
                      <a:lnTo>
                        <a:pt x="285" y="857"/>
                      </a:lnTo>
                      <a:lnTo>
                        <a:pt x="266" y="838"/>
                      </a:lnTo>
                      <a:lnTo>
                        <a:pt x="285" y="800"/>
                      </a:lnTo>
                      <a:lnTo>
                        <a:pt x="285" y="781"/>
                      </a:lnTo>
                      <a:lnTo>
                        <a:pt x="304" y="781"/>
                      </a:lnTo>
                      <a:lnTo>
                        <a:pt x="323" y="781"/>
                      </a:lnTo>
                      <a:lnTo>
                        <a:pt x="399" y="895"/>
                      </a:lnTo>
                      <a:lnTo>
                        <a:pt x="399" y="914"/>
                      </a:lnTo>
                      <a:lnTo>
                        <a:pt x="418" y="933"/>
                      </a:lnTo>
                      <a:lnTo>
                        <a:pt x="437" y="933"/>
                      </a:lnTo>
                      <a:lnTo>
                        <a:pt x="476" y="914"/>
                      </a:lnTo>
                      <a:lnTo>
                        <a:pt x="457" y="914"/>
                      </a:lnTo>
                      <a:lnTo>
                        <a:pt x="418" y="895"/>
                      </a:lnTo>
                      <a:lnTo>
                        <a:pt x="399" y="876"/>
                      </a:lnTo>
                      <a:lnTo>
                        <a:pt x="381" y="818"/>
                      </a:lnTo>
                      <a:lnTo>
                        <a:pt x="418" y="818"/>
                      </a:lnTo>
                      <a:lnTo>
                        <a:pt x="457" y="857"/>
                      </a:lnTo>
                      <a:lnTo>
                        <a:pt x="457" y="838"/>
                      </a:lnTo>
                      <a:lnTo>
                        <a:pt x="457" y="818"/>
                      </a:lnTo>
                      <a:lnTo>
                        <a:pt x="457" y="800"/>
                      </a:lnTo>
                      <a:lnTo>
                        <a:pt x="457" y="781"/>
                      </a:lnTo>
                      <a:lnTo>
                        <a:pt x="495" y="800"/>
                      </a:lnTo>
                      <a:lnTo>
                        <a:pt x="495" y="781"/>
                      </a:lnTo>
                      <a:lnTo>
                        <a:pt x="513" y="781"/>
                      </a:lnTo>
                      <a:lnTo>
                        <a:pt x="495" y="762"/>
                      </a:lnTo>
                      <a:lnTo>
                        <a:pt x="476" y="742"/>
                      </a:lnTo>
                      <a:lnTo>
                        <a:pt x="476" y="723"/>
                      </a:lnTo>
                      <a:lnTo>
                        <a:pt x="476" y="704"/>
                      </a:lnTo>
                      <a:lnTo>
                        <a:pt x="495" y="723"/>
                      </a:lnTo>
                      <a:lnTo>
                        <a:pt x="533" y="781"/>
                      </a:lnTo>
                      <a:lnTo>
                        <a:pt x="571" y="818"/>
                      </a:lnTo>
                      <a:lnTo>
                        <a:pt x="590" y="857"/>
                      </a:lnTo>
                      <a:lnTo>
                        <a:pt x="609" y="876"/>
                      </a:lnTo>
                      <a:lnTo>
                        <a:pt x="609" y="895"/>
                      </a:lnTo>
                      <a:lnTo>
                        <a:pt x="609" y="914"/>
                      </a:lnTo>
                      <a:lnTo>
                        <a:pt x="628" y="914"/>
                      </a:lnTo>
                      <a:lnTo>
                        <a:pt x="628" y="838"/>
                      </a:lnTo>
                      <a:lnTo>
                        <a:pt x="628" y="781"/>
                      </a:lnTo>
                      <a:lnTo>
                        <a:pt x="647" y="742"/>
                      </a:lnTo>
                      <a:lnTo>
                        <a:pt x="666" y="762"/>
                      </a:lnTo>
                      <a:lnTo>
                        <a:pt x="647" y="742"/>
                      </a:lnTo>
                      <a:lnTo>
                        <a:pt x="647" y="723"/>
                      </a:lnTo>
                      <a:lnTo>
                        <a:pt x="647" y="704"/>
                      </a:lnTo>
                      <a:lnTo>
                        <a:pt x="647" y="686"/>
                      </a:lnTo>
                      <a:lnTo>
                        <a:pt x="666" y="686"/>
                      </a:lnTo>
                      <a:lnTo>
                        <a:pt x="666" y="666"/>
                      </a:lnTo>
                      <a:lnTo>
                        <a:pt x="666" y="647"/>
                      </a:lnTo>
                      <a:lnTo>
                        <a:pt x="666" y="628"/>
                      </a:lnTo>
                      <a:lnTo>
                        <a:pt x="666" y="609"/>
                      </a:lnTo>
                      <a:lnTo>
                        <a:pt x="666" y="590"/>
                      </a:lnTo>
                      <a:lnTo>
                        <a:pt x="685" y="590"/>
                      </a:lnTo>
                      <a:lnTo>
                        <a:pt x="704" y="590"/>
                      </a:lnTo>
                      <a:lnTo>
                        <a:pt x="571" y="457"/>
                      </a:lnTo>
                      <a:lnTo>
                        <a:pt x="590" y="457"/>
                      </a:lnTo>
                      <a:lnTo>
                        <a:pt x="666" y="419"/>
                      </a:lnTo>
                      <a:lnTo>
                        <a:pt x="666" y="437"/>
                      </a:lnTo>
                      <a:lnTo>
                        <a:pt x="685" y="457"/>
                      </a:lnTo>
                      <a:lnTo>
                        <a:pt x="685" y="419"/>
                      </a:lnTo>
                      <a:lnTo>
                        <a:pt x="685" y="400"/>
                      </a:lnTo>
                      <a:lnTo>
                        <a:pt x="666" y="381"/>
                      </a:lnTo>
                      <a:lnTo>
                        <a:pt x="647" y="381"/>
                      </a:lnTo>
                      <a:lnTo>
                        <a:pt x="609" y="419"/>
                      </a:lnTo>
                      <a:lnTo>
                        <a:pt x="590" y="437"/>
                      </a:lnTo>
                      <a:lnTo>
                        <a:pt x="571" y="437"/>
                      </a:lnTo>
                      <a:lnTo>
                        <a:pt x="571" y="419"/>
                      </a:lnTo>
                      <a:lnTo>
                        <a:pt x="552" y="419"/>
                      </a:lnTo>
                      <a:lnTo>
                        <a:pt x="552" y="400"/>
                      </a:lnTo>
                      <a:lnTo>
                        <a:pt x="571" y="361"/>
                      </a:lnTo>
                      <a:lnTo>
                        <a:pt x="552" y="361"/>
                      </a:lnTo>
                      <a:lnTo>
                        <a:pt x="533" y="361"/>
                      </a:lnTo>
                      <a:lnTo>
                        <a:pt x="533" y="342"/>
                      </a:lnTo>
                      <a:lnTo>
                        <a:pt x="533" y="323"/>
                      </a:lnTo>
                      <a:lnTo>
                        <a:pt x="533" y="305"/>
                      </a:lnTo>
                      <a:lnTo>
                        <a:pt x="552" y="305"/>
                      </a:lnTo>
                      <a:lnTo>
                        <a:pt x="571" y="305"/>
                      </a:lnTo>
                      <a:lnTo>
                        <a:pt x="590" y="285"/>
                      </a:lnTo>
                      <a:lnTo>
                        <a:pt x="628" y="266"/>
                      </a:lnTo>
                      <a:lnTo>
                        <a:pt x="647" y="266"/>
                      </a:lnTo>
                      <a:lnTo>
                        <a:pt x="609" y="266"/>
                      </a:lnTo>
                      <a:lnTo>
                        <a:pt x="571" y="285"/>
                      </a:lnTo>
                      <a:lnTo>
                        <a:pt x="533" y="305"/>
                      </a:lnTo>
                      <a:lnTo>
                        <a:pt x="495" y="285"/>
                      </a:lnTo>
                      <a:lnTo>
                        <a:pt x="495" y="247"/>
                      </a:lnTo>
                      <a:lnTo>
                        <a:pt x="495" y="228"/>
                      </a:lnTo>
                      <a:lnTo>
                        <a:pt x="513" y="209"/>
                      </a:lnTo>
                      <a:lnTo>
                        <a:pt x="513" y="190"/>
                      </a:lnTo>
                      <a:lnTo>
                        <a:pt x="552" y="209"/>
                      </a:lnTo>
                      <a:lnTo>
                        <a:pt x="571" y="228"/>
                      </a:lnTo>
                      <a:lnTo>
                        <a:pt x="590" y="228"/>
                      </a:lnTo>
                      <a:lnTo>
                        <a:pt x="590" y="247"/>
                      </a:lnTo>
                      <a:lnTo>
                        <a:pt x="590" y="228"/>
                      </a:lnTo>
                      <a:lnTo>
                        <a:pt x="571" y="228"/>
                      </a:lnTo>
                      <a:lnTo>
                        <a:pt x="571" y="190"/>
                      </a:lnTo>
                      <a:lnTo>
                        <a:pt x="552" y="190"/>
                      </a:lnTo>
                      <a:lnTo>
                        <a:pt x="533" y="171"/>
                      </a:lnTo>
                      <a:lnTo>
                        <a:pt x="552" y="152"/>
                      </a:lnTo>
                      <a:lnTo>
                        <a:pt x="647" y="114"/>
                      </a:lnTo>
                      <a:lnTo>
                        <a:pt x="647" y="95"/>
                      </a:lnTo>
                      <a:lnTo>
                        <a:pt x="666" y="76"/>
                      </a:lnTo>
                      <a:lnTo>
                        <a:pt x="685" y="76"/>
                      </a:lnTo>
                      <a:lnTo>
                        <a:pt x="704" y="133"/>
                      </a:lnTo>
                      <a:lnTo>
                        <a:pt x="704" y="114"/>
                      </a:lnTo>
                      <a:lnTo>
                        <a:pt x="704" y="95"/>
                      </a:lnTo>
                      <a:lnTo>
                        <a:pt x="704" y="76"/>
                      </a:lnTo>
                      <a:lnTo>
                        <a:pt x="723" y="57"/>
                      </a:lnTo>
                      <a:lnTo>
                        <a:pt x="742" y="57"/>
                      </a:lnTo>
                      <a:lnTo>
                        <a:pt x="799" y="57"/>
                      </a:lnTo>
                      <a:lnTo>
                        <a:pt x="818" y="76"/>
                      </a:lnTo>
                      <a:lnTo>
                        <a:pt x="818" y="95"/>
                      </a:lnTo>
                      <a:lnTo>
                        <a:pt x="818" y="114"/>
                      </a:lnTo>
                      <a:lnTo>
                        <a:pt x="799" y="114"/>
                      </a:lnTo>
                      <a:lnTo>
                        <a:pt x="818" y="114"/>
                      </a:lnTo>
                      <a:lnTo>
                        <a:pt x="838" y="114"/>
                      </a:lnTo>
                      <a:lnTo>
                        <a:pt x="857" y="114"/>
                      </a:lnTo>
                      <a:lnTo>
                        <a:pt x="857" y="133"/>
                      </a:lnTo>
                      <a:lnTo>
                        <a:pt x="838" y="152"/>
                      </a:lnTo>
                      <a:lnTo>
                        <a:pt x="838" y="171"/>
                      </a:lnTo>
                      <a:lnTo>
                        <a:pt x="838" y="190"/>
                      </a:lnTo>
                      <a:lnTo>
                        <a:pt x="838" y="209"/>
                      </a:lnTo>
                      <a:lnTo>
                        <a:pt x="857" y="228"/>
                      </a:lnTo>
                      <a:lnTo>
                        <a:pt x="838" y="247"/>
                      </a:lnTo>
                      <a:lnTo>
                        <a:pt x="818" y="266"/>
                      </a:lnTo>
                      <a:lnTo>
                        <a:pt x="818" y="285"/>
                      </a:lnTo>
                      <a:lnTo>
                        <a:pt x="838" y="266"/>
                      </a:lnTo>
                      <a:lnTo>
                        <a:pt x="857" y="266"/>
                      </a:lnTo>
                      <a:lnTo>
                        <a:pt x="857" y="247"/>
                      </a:lnTo>
                      <a:lnTo>
                        <a:pt x="857" y="228"/>
                      </a:lnTo>
                      <a:lnTo>
                        <a:pt x="857" y="209"/>
                      </a:lnTo>
                      <a:lnTo>
                        <a:pt x="857" y="190"/>
                      </a:lnTo>
                      <a:lnTo>
                        <a:pt x="857" y="152"/>
                      </a:lnTo>
                      <a:lnTo>
                        <a:pt x="876" y="133"/>
                      </a:lnTo>
                      <a:lnTo>
                        <a:pt x="894" y="95"/>
                      </a:lnTo>
                      <a:lnTo>
                        <a:pt x="914" y="95"/>
                      </a:lnTo>
                      <a:lnTo>
                        <a:pt x="933" y="114"/>
                      </a:lnTo>
                      <a:lnTo>
                        <a:pt x="933" y="152"/>
                      </a:lnTo>
                      <a:lnTo>
                        <a:pt x="933" y="228"/>
                      </a:lnTo>
                      <a:lnTo>
                        <a:pt x="933" y="285"/>
                      </a:lnTo>
                      <a:lnTo>
                        <a:pt x="914" y="305"/>
                      </a:lnTo>
                      <a:lnTo>
                        <a:pt x="914" y="323"/>
                      </a:lnTo>
                      <a:lnTo>
                        <a:pt x="894" y="323"/>
                      </a:lnTo>
                      <a:lnTo>
                        <a:pt x="894" y="361"/>
                      </a:lnTo>
                      <a:lnTo>
                        <a:pt x="933" y="342"/>
                      </a:lnTo>
                      <a:lnTo>
                        <a:pt x="952" y="342"/>
                      </a:lnTo>
                      <a:lnTo>
                        <a:pt x="952" y="361"/>
                      </a:lnTo>
                      <a:lnTo>
                        <a:pt x="971" y="381"/>
                      </a:lnTo>
                      <a:lnTo>
                        <a:pt x="971" y="419"/>
                      </a:lnTo>
                      <a:lnTo>
                        <a:pt x="971" y="457"/>
                      </a:lnTo>
                      <a:lnTo>
                        <a:pt x="952" y="476"/>
                      </a:lnTo>
                      <a:lnTo>
                        <a:pt x="933" y="495"/>
                      </a:lnTo>
                      <a:lnTo>
                        <a:pt x="952" y="495"/>
                      </a:lnTo>
                      <a:lnTo>
                        <a:pt x="952" y="533"/>
                      </a:lnTo>
                      <a:lnTo>
                        <a:pt x="971" y="552"/>
                      </a:lnTo>
                      <a:lnTo>
                        <a:pt x="990" y="609"/>
                      </a:lnTo>
                      <a:lnTo>
                        <a:pt x="971" y="647"/>
                      </a:lnTo>
                      <a:lnTo>
                        <a:pt x="971" y="666"/>
                      </a:lnTo>
                      <a:lnTo>
                        <a:pt x="990" y="686"/>
                      </a:lnTo>
                      <a:lnTo>
                        <a:pt x="990" y="704"/>
                      </a:lnTo>
                      <a:lnTo>
                        <a:pt x="990" y="723"/>
                      </a:lnTo>
                      <a:lnTo>
                        <a:pt x="990" y="742"/>
                      </a:lnTo>
                      <a:lnTo>
                        <a:pt x="990" y="762"/>
                      </a:lnTo>
                      <a:lnTo>
                        <a:pt x="990" y="838"/>
                      </a:lnTo>
                      <a:lnTo>
                        <a:pt x="990" y="857"/>
                      </a:lnTo>
                      <a:lnTo>
                        <a:pt x="971" y="933"/>
                      </a:lnTo>
                      <a:lnTo>
                        <a:pt x="971" y="990"/>
                      </a:lnTo>
                      <a:lnTo>
                        <a:pt x="971" y="1009"/>
                      </a:lnTo>
                      <a:lnTo>
                        <a:pt x="971" y="1028"/>
                      </a:lnTo>
                      <a:lnTo>
                        <a:pt x="952" y="1047"/>
                      </a:lnTo>
                      <a:lnTo>
                        <a:pt x="952" y="1067"/>
                      </a:lnTo>
                      <a:lnTo>
                        <a:pt x="933" y="1085"/>
                      </a:lnTo>
                      <a:lnTo>
                        <a:pt x="914" y="1085"/>
                      </a:lnTo>
                      <a:lnTo>
                        <a:pt x="914" y="1104"/>
                      </a:lnTo>
                      <a:lnTo>
                        <a:pt x="933" y="1123"/>
                      </a:lnTo>
                      <a:lnTo>
                        <a:pt x="933" y="1143"/>
                      </a:lnTo>
                      <a:lnTo>
                        <a:pt x="952" y="1162"/>
                      </a:lnTo>
                      <a:lnTo>
                        <a:pt x="952" y="1181"/>
                      </a:lnTo>
                      <a:lnTo>
                        <a:pt x="952" y="1199"/>
                      </a:lnTo>
                      <a:lnTo>
                        <a:pt x="933" y="1219"/>
                      </a:lnTo>
                      <a:lnTo>
                        <a:pt x="914" y="1219"/>
                      </a:lnTo>
                      <a:lnTo>
                        <a:pt x="914" y="1238"/>
                      </a:lnTo>
                      <a:lnTo>
                        <a:pt x="894" y="1238"/>
                      </a:lnTo>
                      <a:lnTo>
                        <a:pt x="914" y="1276"/>
                      </a:lnTo>
                      <a:lnTo>
                        <a:pt x="894" y="1276"/>
                      </a:lnTo>
                      <a:lnTo>
                        <a:pt x="894" y="1295"/>
                      </a:lnTo>
                      <a:lnTo>
                        <a:pt x="876" y="1314"/>
                      </a:lnTo>
                      <a:lnTo>
                        <a:pt x="876" y="1333"/>
                      </a:lnTo>
                      <a:lnTo>
                        <a:pt x="857" y="1352"/>
                      </a:lnTo>
                      <a:lnTo>
                        <a:pt x="876" y="1371"/>
                      </a:lnTo>
                      <a:lnTo>
                        <a:pt x="894" y="1352"/>
                      </a:lnTo>
                      <a:lnTo>
                        <a:pt x="894" y="1333"/>
                      </a:lnTo>
                      <a:lnTo>
                        <a:pt x="914" y="1295"/>
                      </a:lnTo>
                      <a:lnTo>
                        <a:pt x="914" y="1257"/>
                      </a:lnTo>
                      <a:lnTo>
                        <a:pt x="933" y="1238"/>
                      </a:lnTo>
                      <a:lnTo>
                        <a:pt x="952" y="1238"/>
                      </a:lnTo>
                      <a:lnTo>
                        <a:pt x="971" y="1238"/>
                      </a:lnTo>
                      <a:lnTo>
                        <a:pt x="990" y="1257"/>
                      </a:lnTo>
                      <a:lnTo>
                        <a:pt x="1009" y="1276"/>
                      </a:lnTo>
                      <a:lnTo>
                        <a:pt x="1009" y="1295"/>
                      </a:lnTo>
                      <a:lnTo>
                        <a:pt x="1009" y="1314"/>
                      </a:lnTo>
                      <a:lnTo>
                        <a:pt x="1009" y="1371"/>
                      </a:lnTo>
                      <a:lnTo>
                        <a:pt x="1009" y="1390"/>
                      </a:lnTo>
                      <a:lnTo>
                        <a:pt x="990" y="1390"/>
                      </a:lnTo>
                      <a:lnTo>
                        <a:pt x="971" y="1390"/>
                      </a:lnTo>
                      <a:lnTo>
                        <a:pt x="971" y="1371"/>
                      </a:lnTo>
                      <a:lnTo>
                        <a:pt x="952" y="1371"/>
                      </a:lnTo>
                      <a:lnTo>
                        <a:pt x="933" y="1390"/>
                      </a:lnTo>
                      <a:lnTo>
                        <a:pt x="914" y="1390"/>
                      </a:lnTo>
                      <a:lnTo>
                        <a:pt x="933" y="1409"/>
                      </a:lnTo>
                      <a:lnTo>
                        <a:pt x="990" y="1428"/>
                      </a:lnTo>
                      <a:lnTo>
                        <a:pt x="1009" y="1447"/>
                      </a:lnTo>
                      <a:lnTo>
                        <a:pt x="1009" y="1466"/>
                      </a:lnTo>
                      <a:lnTo>
                        <a:pt x="1009" y="1504"/>
                      </a:lnTo>
                      <a:lnTo>
                        <a:pt x="990" y="1543"/>
                      </a:lnTo>
                      <a:lnTo>
                        <a:pt x="990" y="1561"/>
                      </a:lnTo>
                      <a:lnTo>
                        <a:pt x="990" y="1543"/>
                      </a:lnTo>
                      <a:lnTo>
                        <a:pt x="971" y="1524"/>
                      </a:lnTo>
                      <a:lnTo>
                        <a:pt x="971" y="1543"/>
                      </a:lnTo>
                      <a:lnTo>
                        <a:pt x="952" y="1543"/>
                      </a:lnTo>
                      <a:lnTo>
                        <a:pt x="933" y="1543"/>
                      </a:lnTo>
                      <a:lnTo>
                        <a:pt x="933" y="1561"/>
                      </a:lnTo>
                      <a:lnTo>
                        <a:pt x="952" y="1580"/>
                      </a:lnTo>
                      <a:lnTo>
                        <a:pt x="971" y="1580"/>
                      </a:lnTo>
                      <a:lnTo>
                        <a:pt x="971" y="1600"/>
                      </a:lnTo>
                      <a:lnTo>
                        <a:pt x="971" y="1619"/>
                      </a:lnTo>
                      <a:lnTo>
                        <a:pt x="971" y="1638"/>
                      </a:lnTo>
                      <a:lnTo>
                        <a:pt x="971" y="1657"/>
                      </a:lnTo>
                      <a:lnTo>
                        <a:pt x="952" y="1657"/>
                      </a:lnTo>
                      <a:lnTo>
                        <a:pt x="933" y="1657"/>
                      </a:lnTo>
                      <a:lnTo>
                        <a:pt x="914" y="1657"/>
                      </a:lnTo>
                      <a:lnTo>
                        <a:pt x="876" y="1619"/>
                      </a:lnTo>
                      <a:lnTo>
                        <a:pt x="857" y="1600"/>
                      </a:lnTo>
                      <a:lnTo>
                        <a:pt x="914" y="1676"/>
                      </a:lnTo>
                      <a:lnTo>
                        <a:pt x="914" y="1714"/>
                      </a:lnTo>
                      <a:lnTo>
                        <a:pt x="894" y="1714"/>
                      </a:lnTo>
                      <a:lnTo>
                        <a:pt x="857" y="1771"/>
                      </a:lnTo>
                      <a:lnTo>
                        <a:pt x="838" y="1771"/>
                      </a:lnTo>
                      <a:lnTo>
                        <a:pt x="818" y="1771"/>
                      </a:lnTo>
                      <a:lnTo>
                        <a:pt x="799" y="1771"/>
                      </a:lnTo>
                      <a:lnTo>
                        <a:pt x="780" y="1752"/>
                      </a:lnTo>
                      <a:lnTo>
                        <a:pt x="799" y="1733"/>
                      </a:lnTo>
                      <a:lnTo>
                        <a:pt x="818" y="1714"/>
                      </a:lnTo>
                      <a:lnTo>
                        <a:pt x="799" y="1714"/>
                      </a:lnTo>
                      <a:lnTo>
                        <a:pt x="762" y="1733"/>
                      </a:lnTo>
                      <a:lnTo>
                        <a:pt x="762" y="1752"/>
                      </a:lnTo>
                      <a:lnTo>
                        <a:pt x="762" y="1771"/>
                      </a:lnTo>
                      <a:lnTo>
                        <a:pt x="742" y="1771"/>
                      </a:lnTo>
                      <a:lnTo>
                        <a:pt x="723" y="1790"/>
                      </a:lnTo>
                      <a:lnTo>
                        <a:pt x="723" y="1771"/>
                      </a:lnTo>
                      <a:lnTo>
                        <a:pt x="704" y="1771"/>
                      </a:lnTo>
                      <a:lnTo>
                        <a:pt x="685" y="1752"/>
                      </a:lnTo>
                      <a:lnTo>
                        <a:pt x="685" y="1714"/>
                      </a:lnTo>
                      <a:lnTo>
                        <a:pt x="704" y="1695"/>
                      </a:lnTo>
                      <a:lnTo>
                        <a:pt x="685" y="1695"/>
                      </a:lnTo>
                      <a:lnTo>
                        <a:pt x="685" y="1714"/>
                      </a:lnTo>
                      <a:lnTo>
                        <a:pt x="666" y="1733"/>
                      </a:lnTo>
                      <a:lnTo>
                        <a:pt x="685" y="1752"/>
                      </a:lnTo>
                      <a:lnTo>
                        <a:pt x="647" y="1733"/>
                      </a:lnTo>
                      <a:lnTo>
                        <a:pt x="666" y="1695"/>
                      </a:lnTo>
                      <a:lnTo>
                        <a:pt x="685" y="1676"/>
                      </a:lnTo>
                      <a:lnTo>
                        <a:pt x="762" y="1619"/>
                      </a:lnTo>
                      <a:lnTo>
                        <a:pt x="780" y="1619"/>
                      </a:lnTo>
                      <a:lnTo>
                        <a:pt x="799" y="1638"/>
                      </a:lnTo>
                      <a:lnTo>
                        <a:pt x="818" y="1657"/>
                      </a:lnTo>
                      <a:lnTo>
                        <a:pt x="799" y="1619"/>
                      </a:lnTo>
                      <a:lnTo>
                        <a:pt x="780" y="1600"/>
                      </a:lnTo>
                      <a:lnTo>
                        <a:pt x="762" y="1580"/>
                      </a:lnTo>
                      <a:lnTo>
                        <a:pt x="723" y="1600"/>
                      </a:lnTo>
                      <a:lnTo>
                        <a:pt x="666" y="1638"/>
                      </a:lnTo>
                      <a:lnTo>
                        <a:pt x="647" y="1657"/>
                      </a:lnTo>
                      <a:lnTo>
                        <a:pt x="628" y="1657"/>
                      </a:lnTo>
                      <a:lnTo>
                        <a:pt x="628" y="1638"/>
                      </a:lnTo>
                      <a:lnTo>
                        <a:pt x="609" y="1638"/>
                      </a:lnTo>
                      <a:lnTo>
                        <a:pt x="609" y="1619"/>
                      </a:lnTo>
                      <a:lnTo>
                        <a:pt x="609" y="1600"/>
                      </a:lnTo>
                      <a:lnTo>
                        <a:pt x="628" y="1561"/>
                      </a:lnTo>
                      <a:lnTo>
                        <a:pt x="628" y="1543"/>
                      </a:lnTo>
                      <a:lnTo>
                        <a:pt x="647" y="1543"/>
                      </a:lnTo>
                      <a:lnTo>
                        <a:pt x="666" y="1543"/>
                      </a:lnTo>
                      <a:lnTo>
                        <a:pt x="685" y="1561"/>
                      </a:lnTo>
                      <a:lnTo>
                        <a:pt x="704" y="1561"/>
                      </a:lnTo>
                      <a:lnTo>
                        <a:pt x="723" y="1561"/>
                      </a:lnTo>
                      <a:lnTo>
                        <a:pt x="723" y="1543"/>
                      </a:lnTo>
                      <a:lnTo>
                        <a:pt x="762" y="1524"/>
                      </a:lnTo>
                      <a:lnTo>
                        <a:pt x="704" y="1524"/>
                      </a:lnTo>
                      <a:lnTo>
                        <a:pt x="685" y="1524"/>
                      </a:lnTo>
                      <a:lnTo>
                        <a:pt x="666" y="1504"/>
                      </a:lnTo>
                      <a:lnTo>
                        <a:pt x="685" y="1485"/>
                      </a:lnTo>
                      <a:lnTo>
                        <a:pt x="685" y="1466"/>
                      </a:lnTo>
                      <a:lnTo>
                        <a:pt x="704" y="1447"/>
                      </a:lnTo>
                      <a:lnTo>
                        <a:pt x="723" y="1428"/>
                      </a:lnTo>
                      <a:lnTo>
                        <a:pt x="704" y="1409"/>
                      </a:lnTo>
                      <a:lnTo>
                        <a:pt x="685" y="1428"/>
                      </a:lnTo>
                      <a:lnTo>
                        <a:pt x="666" y="1447"/>
                      </a:lnTo>
                      <a:lnTo>
                        <a:pt x="666" y="1466"/>
                      </a:lnTo>
                      <a:lnTo>
                        <a:pt x="647" y="1466"/>
                      </a:lnTo>
                      <a:lnTo>
                        <a:pt x="628" y="1409"/>
                      </a:lnTo>
                      <a:lnTo>
                        <a:pt x="628" y="1390"/>
                      </a:lnTo>
                      <a:lnTo>
                        <a:pt x="647" y="1390"/>
                      </a:lnTo>
                      <a:lnTo>
                        <a:pt x="647" y="1371"/>
                      </a:lnTo>
                      <a:lnTo>
                        <a:pt x="628" y="1352"/>
                      </a:lnTo>
                      <a:lnTo>
                        <a:pt x="609" y="1333"/>
                      </a:lnTo>
                      <a:lnTo>
                        <a:pt x="609" y="1314"/>
                      </a:lnTo>
                      <a:lnTo>
                        <a:pt x="628" y="1295"/>
                      </a:lnTo>
                      <a:lnTo>
                        <a:pt x="628" y="1314"/>
                      </a:lnTo>
                      <a:lnTo>
                        <a:pt x="647" y="1314"/>
                      </a:lnTo>
                      <a:lnTo>
                        <a:pt x="666" y="1333"/>
                      </a:lnTo>
                      <a:lnTo>
                        <a:pt x="666" y="1314"/>
                      </a:lnTo>
                      <a:lnTo>
                        <a:pt x="647" y="1276"/>
                      </a:lnTo>
                      <a:lnTo>
                        <a:pt x="628" y="1257"/>
                      </a:lnTo>
                      <a:lnTo>
                        <a:pt x="628" y="1219"/>
                      </a:lnTo>
                      <a:lnTo>
                        <a:pt x="647" y="1219"/>
                      </a:lnTo>
                      <a:lnTo>
                        <a:pt x="723" y="1257"/>
                      </a:lnTo>
                      <a:lnTo>
                        <a:pt x="742" y="1257"/>
                      </a:lnTo>
                      <a:lnTo>
                        <a:pt x="762" y="1257"/>
                      </a:lnTo>
                      <a:lnTo>
                        <a:pt x="780" y="1257"/>
                      </a:lnTo>
                      <a:lnTo>
                        <a:pt x="780" y="1238"/>
                      </a:lnTo>
                      <a:lnTo>
                        <a:pt x="762" y="1238"/>
                      </a:lnTo>
                      <a:lnTo>
                        <a:pt x="742" y="1238"/>
                      </a:lnTo>
                      <a:lnTo>
                        <a:pt x="723" y="1219"/>
                      </a:lnTo>
                      <a:lnTo>
                        <a:pt x="742" y="1199"/>
                      </a:lnTo>
                      <a:lnTo>
                        <a:pt x="742" y="1181"/>
                      </a:lnTo>
                      <a:lnTo>
                        <a:pt x="723" y="1181"/>
                      </a:lnTo>
                      <a:lnTo>
                        <a:pt x="723" y="1199"/>
                      </a:lnTo>
                      <a:lnTo>
                        <a:pt x="704" y="1219"/>
                      </a:lnTo>
                      <a:lnTo>
                        <a:pt x="685" y="1219"/>
                      </a:lnTo>
                      <a:lnTo>
                        <a:pt x="666" y="1199"/>
                      </a:lnTo>
                      <a:lnTo>
                        <a:pt x="647" y="1199"/>
                      </a:lnTo>
                      <a:lnTo>
                        <a:pt x="647" y="1181"/>
                      </a:lnTo>
                      <a:lnTo>
                        <a:pt x="628" y="1162"/>
                      </a:lnTo>
                      <a:lnTo>
                        <a:pt x="628" y="1143"/>
                      </a:lnTo>
                      <a:lnTo>
                        <a:pt x="628" y="1123"/>
                      </a:lnTo>
                      <a:lnTo>
                        <a:pt x="647" y="1123"/>
                      </a:lnTo>
                      <a:lnTo>
                        <a:pt x="647" y="1104"/>
                      </a:lnTo>
                      <a:lnTo>
                        <a:pt x="704" y="1085"/>
                      </a:lnTo>
                      <a:lnTo>
                        <a:pt x="704" y="1067"/>
                      </a:lnTo>
                      <a:lnTo>
                        <a:pt x="723" y="1047"/>
                      </a:lnTo>
                      <a:lnTo>
                        <a:pt x="742" y="1104"/>
                      </a:lnTo>
                      <a:lnTo>
                        <a:pt x="762" y="1104"/>
                      </a:lnTo>
                      <a:lnTo>
                        <a:pt x="762" y="1067"/>
                      </a:lnTo>
                      <a:lnTo>
                        <a:pt x="742" y="1047"/>
                      </a:lnTo>
                      <a:lnTo>
                        <a:pt x="742" y="1028"/>
                      </a:lnTo>
                      <a:lnTo>
                        <a:pt x="762" y="1009"/>
                      </a:lnTo>
                      <a:lnTo>
                        <a:pt x="780" y="1009"/>
                      </a:lnTo>
                      <a:lnTo>
                        <a:pt x="799" y="1009"/>
                      </a:lnTo>
                      <a:lnTo>
                        <a:pt x="818" y="990"/>
                      </a:lnTo>
                      <a:lnTo>
                        <a:pt x="799" y="990"/>
                      </a:lnTo>
                      <a:lnTo>
                        <a:pt x="780" y="990"/>
                      </a:lnTo>
                      <a:lnTo>
                        <a:pt x="762" y="990"/>
                      </a:lnTo>
                      <a:lnTo>
                        <a:pt x="780" y="971"/>
                      </a:lnTo>
                      <a:lnTo>
                        <a:pt x="818" y="933"/>
                      </a:lnTo>
                      <a:lnTo>
                        <a:pt x="838" y="895"/>
                      </a:lnTo>
                      <a:lnTo>
                        <a:pt x="818" y="895"/>
                      </a:lnTo>
                      <a:lnTo>
                        <a:pt x="762" y="952"/>
                      </a:lnTo>
                      <a:lnTo>
                        <a:pt x="742" y="952"/>
                      </a:lnTo>
                      <a:lnTo>
                        <a:pt x="723" y="952"/>
                      </a:lnTo>
                      <a:lnTo>
                        <a:pt x="704" y="933"/>
                      </a:lnTo>
                      <a:lnTo>
                        <a:pt x="704" y="952"/>
                      </a:lnTo>
                      <a:lnTo>
                        <a:pt x="723" y="971"/>
                      </a:lnTo>
                      <a:lnTo>
                        <a:pt x="742" y="971"/>
                      </a:lnTo>
                      <a:lnTo>
                        <a:pt x="742" y="990"/>
                      </a:lnTo>
                      <a:lnTo>
                        <a:pt x="742" y="1009"/>
                      </a:lnTo>
                      <a:lnTo>
                        <a:pt x="704" y="1028"/>
                      </a:lnTo>
                      <a:lnTo>
                        <a:pt x="685" y="1047"/>
                      </a:lnTo>
                      <a:lnTo>
                        <a:pt x="666" y="1085"/>
                      </a:lnTo>
                      <a:lnTo>
                        <a:pt x="647" y="1085"/>
                      </a:lnTo>
                      <a:lnTo>
                        <a:pt x="628" y="1047"/>
                      </a:lnTo>
                      <a:lnTo>
                        <a:pt x="628" y="1067"/>
                      </a:lnTo>
                      <a:lnTo>
                        <a:pt x="609" y="1104"/>
                      </a:lnTo>
                      <a:lnTo>
                        <a:pt x="609" y="1123"/>
                      </a:lnTo>
                      <a:lnTo>
                        <a:pt x="590" y="1143"/>
                      </a:lnTo>
                      <a:lnTo>
                        <a:pt x="571" y="1123"/>
                      </a:lnTo>
                      <a:lnTo>
                        <a:pt x="571" y="1067"/>
                      </a:lnTo>
                      <a:lnTo>
                        <a:pt x="552" y="1047"/>
                      </a:lnTo>
                      <a:lnTo>
                        <a:pt x="552" y="1067"/>
                      </a:lnTo>
                      <a:lnTo>
                        <a:pt x="552" y="1085"/>
                      </a:lnTo>
                      <a:lnTo>
                        <a:pt x="533" y="1104"/>
                      </a:lnTo>
                      <a:lnTo>
                        <a:pt x="533" y="1123"/>
                      </a:lnTo>
                      <a:lnTo>
                        <a:pt x="533" y="1143"/>
                      </a:lnTo>
                      <a:lnTo>
                        <a:pt x="533" y="1181"/>
                      </a:lnTo>
                      <a:lnTo>
                        <a:pt x="533" y="1199"/>
                      </a:lnTo>
                      <a:lnTo>
                        <a:pt x="513" y="1199"/>
                      </a:lnTo>
                      <a:lnTo>
                        <a:pt x="533" y="1219"/>
                      </a:lnTo>
                      <a:lnTo>
                        <a:pt x="533" y="1238"/>
                      </a:lnTo>
                      <a:lnTo>
                        <a:pt x="533" y="1257"/>
                      </a:lnTo>
                      <a:lnTo>
                        <a:pt x="533" y="1276"/>
                      </a:lnTo>
                      <a:lnTo>
                        <a:pt x="533" y="1295"/>
                      </a:lnTo>
                      <a:lnTo>
                        <a:pt x="552" y="1295"/>
                      </a:lnTo>
                      <a:lnTo>
                        <a:pt x="552" y="1257"/>
                      </a:lnTo>
                      <a:lnTo>
                        <a:pt x="571" y="1257"/>
                      </a:lnTo>
                      <a:lnTo>
                        <a:pt x="590" y="1257"/>
                      </a:lnTo>
                      <a:lnTo>
                        <a:pt x="571" y="1295"/>
                      </a:lnTo>
                      <a:lnTo>
                        <a:pt x="571" y="1314"/>
                      </a:lnTo>
                      <a:lnTo>
                        <a:pt x="552" y="1333"/>
                      </a:lnTo>
                      <a:lnTo>
                        <a:pt x="533" y="1371"/>
                      </a:lnTo>
                      <a:lnTo>
                        <a:pt x="533" y="1390"/>
                      </a:lnTo>
                      <a:lnTo>
                        <a:pt x="533" y="1409"/>
                      </a:lnTo>
                      <a:lnTo>
                        <a:pt x="533" y="1390"/>
                      </a:lnTo>
                      <a:lnTo>
                        <a:pt x="552" y="1390"/>
                      </a:lnTo>
                      <a:lnTo>
                        <a:pt x="571" y="1409"/>
                      </a:lnTo>
                      <a:lnTo>
                        <a:pt x="571" y="1428"/>
                      </a:lnTo>
                      <a:lnTo>
                        <a:pt x="571" y="1447"/>
                      </a:lnTo>
                      <a:lnTo>
                        <a:pt x="552" y="1466"/>
                      </a:lnTo>
                      <a:lnTo>
                        <a:pt x="533" y="1485"/>
                      </a:lnTo>
                      <a:lnTo>
                        <a:pt x="513" y="1485"/>
                      </a:lnTo>
                      <a:lnTo>
                        <a:pt x="513" y="1504"/>
                      </a:lnTo>
                      <a:lnTo>
                        <a:pt x="533" y="1504"/>
                      </a:lnTo>
                      <a:lnTo>
                        <a:pt x="533" y="1524"/>
                      </a:lnTo>
                      <a:lnTo>
                        <a:pt x="533" y="1580"/>
                      </a:lnTo>
                      <a:lnTo>
                        <a:pt x="495" y="1580"/>
                      </a:lnTo>
                      <a:lnTo>
                        <a:pt x="476" y="1543"/>
                      </a:lnTo>
                      <a:lnTo>
                        <a:pt x="457" y="1543"/>
                      </a:lnTo>
                      <a:lnTo>
                        <a:pt x="437" y="1543"/>
                      </a:lnTo>
                      <a:lnTo>
                        <a:pt x="418" y="1524"/>
                      </a:lnTo>
                      <a:lnTo>
                        <a:pt x="399" y="1466"/>
                      </a:lnTo>
                      <a:lnTo>
                        <a:pt x="381" y="1428"/>
                      </a:lnTo>
                      <a:close/>
                      <a:moveTo>
                        <a:pt x="476" y="0"/>
                      </a:moveTo>
                      <a:lnTo>
                        <a:pt x="495" y="19"/>
                      </a:lnTo>
                      <a:lnTo>
                        <a:pt x="495" y="38"/>
                      </a:lnTo>
                      <a:lnTo>
                        <a:pt x="495" y="76"/>
                      </a:lnTo>
                      <a:lnTo>
                        <a:pt x="476" y="133"/>
                      </a:lnTo>
                      <a:lnTo>
                        <a:pt x="476" y="171"/>
                      </a:lnTo>
                      <a:lnTo>
                        <a:pt x="476" y="190"/>
                      </a:lnTo>
                      <a:lnTo>
                        <a:pt x="457" y="209"/>
                      </a:lnTo>
                      <a:lnTo>
                        <a:pt x="437" y="228"/>
                      </a:lnTo>
                      <a:lnTo>
                        <a:pt x="418" y="228"/>
                      </a:lnTo>
                      <a:lnTo>
                        <a:pt x="361" y="209"/>
                      </a:lnTo>
                      <a:lnTo>
                        <a:pt x="361" y="190"/>
                      </a:lnTo>
                      <a:lnTo>
                        <a:pt x="342" y="190"/>
                      </a:lnTo>
                      <a:lnTo>
                        <a:pt x="342" y="171"/>
                      </a:lnTo>
                      <a:lnTo>
                        <a:pt x="361" y="152"/>
                      </a:lnTo>
                      <a:lnTo>
                        <a:pt x="381" y="133"/>
                      </a:lnTo>
                      <a:lnTo>
                        <a:pt x="399" y="133"/>
                      </a:lnTo>
                      <a:lnTo>
                        <a:pt x="399" y="114"/>
                      </a:lnTo>
                      <a:lnTo>
                        <a:pt x="437" y="76"/>
                      </a:lnTo>
                      <a:lnTo>
                        <a:pt x="437" y="38"/>
                      </a:lnTo>
                      <a:lnTo>
                        <a:pt x="457" y="19"/>
                      </a:lnTo>
                      <a:lnTo>
                        <a:pt x="476" y="0"/>
                      </a:lnTo>
                      <a:close/>
                      <a:moveTo>
                        <a:pt x="513" y="76"/>
                      </a:moveTo>
                      <a:lnTo>
                        <a:pt x="533" y="57"/>
                      </a:lnTo>
                      <a:lnTo>
                        <a:pt x="571" y="57"/>
                      </a:lnTo>
                      <a:lnTo>
                        <a:pt x="552" y="57"/>
                      </a:lnTo>
                      <a:lnTo>
                        <a:pt x="533" y="38"/>
                      </a:lnTo>
                      <a:lnTo>
                        <a:pt x="533" y="19"/>
                      </a:lnTo>
                      <a:lnTo>
                        <a:pt x="533" y="0"/>
                      </a:lnTo>
                      <a:lnTo>
                        <a:pt x="571" y="19"/>
                      </a:lnTo>
                      <a:lnTo>
                        <a:pt x="590" y="19"/>
                      </a:lnTo>
                      <a:lnTo>
                        <a:pt x="628" y="19"/>
                      </a:lnTo>
                      <a:lnTo>
                        <a:pt x="647" y="19"/>
                      </a:lnTo>
                      <a:lnTo>
                        <a:pt x="685" y="38"/>
                      </a:lnTo>
                      <a:lnTo>
                        <a:pt x="666" y="57"/>
                      </a:lnTo>
                      <a:lnTo>
                        <a:pt x="609" y="114"/>
                      </a:lnTo>
                      <a:lnTo>
                        <a:pt x="552" y="133"/>
                      </a:lnTo>
                      <a:lnTo>
                        <a:pt x="513" y="133"/>
                      </a:lnTo>
                      <a:lnTo>
                        <a:pt x="513" y="114"/>
                      </a:lnTo>
                      <a:lnTo>
                        <a:pt x="513" y="76"/>
                      </a:lnTo>
                      <a:close/>
                      <a:moveTo>
                        <a:pt x="2152" y="7676"/>
                      </a:moveTo>
                      <a:lnTo>
                        <a:pt x="2209" y="7657"/>
                      </a:lnTo>
                      <a:lnTo>
                        <a:pt x="2209" y="7676"/>
                      </a:lnTo>
                      <a:lnTo>
                        <a:pt x="2209" y="7695"/>
                      </a:lnTo>
                      <a:lnTo>
                        <a:pt x="2209" y="7714"/>
                      </a:lnTo>
                      <a:lnTo>
                        <a:pt x="2190" y="7733"/>
                      </a:lnTo>
                      <a:lnTo>
                        <a:pt x="2171" y="7733"/>
                      </a:lnTo>
                      <a:lnTo>
                        <a:pt x="2152" y="7714"/>
                      </a:lnTo>
                      <a:lnTo>
                        <a:pt x="2133" y="7733"/>
                      </a:lnTo>
                      <a:lnTo>
                        <a:pt x="2114" y="7733"/>
                      </a:lnTo>
                      <a:lnTo>
                        <a:pt x="2095" y="7714"/>
                      </a:lnTo>
                      <a:lnTo>
                        <a:pt x="2114" y="7695"/>
                      </a:lnTo>
                      <a:lnTo>
                        <a:pt x="2133" y="7676"/>
                      </a:lnTo>
                      <a:lnTo>
                        <a:pt x="2152" y="7676"/>
                      </a:lnTo>
                      <a:close/>
                      <a:moveTo>
                        <a:pt x="4304" y="7142"/>
                      </a:moveTo>
                      <a:lnTo>
                        <a:pt x="4343" y="7142"/>
                      </a:lnTo>
                      <a:lnTo>
                        <a:pt x="4362" y="7124"/>
                      </a:lnTo>
                      <a:lnTo>
                        <a:pt x="4380" y="7105"/>
                      </a:lnTo>
                      <a:lnTo>
                        <a:pt x="4399" y="7142"/>
                      </a:lnTo>
                      <a:lnTo>
                        <a:pt x="4399" y="7162"/>
                      </a:lnTo>
                      <a:lnTo>
                        <a:pt x="4399" y="7219"/>
                      </a:lnTo>
                      <a:lnTo>
                        <a:pt x="4380" y="7257"/>
                      </a:lnTo>
                      <a:lnTo>
                        <a:pt x="4343" y="7257"/>
                      </a:lnTo>
                      <a:lnTo>
                        <a:pt x="4304" y="7257"/>
                      </a:lnTo>
                      <a:lnTo>
                        <a:pt x="4247" y="7219"/>
                      </a:lnTo>
                      <a:lnTo>
                        <a:pt x="4209" y="7162"/>
                      </a:lnTo>
                      <a:lnTo>
                        <a:pt x="4228" y="7142"/>
                      </a:lnTo>
                      <a:lnTo>
                        <a:pt x="4247" y="7142"/>
                      </a:lnTo>
                      <a:lnTo>
                        <a:pt x="4285" y="7162"/>
                      </a:lnTo>
                      <a:lnTo>
                        <a:pt x="4304" y="7142"/>
                      </a:lnTo>
                      <a:close/>
                      <a:moveTo>
                        <a:pt x="4076" y="5447"/>
                      </a:moveTo>
                      <a:lnTo>
                        <a:pt x="4114" y="5428"/>
                      </a:lnTo>
                      <a:lnTo>
                        <a:pt x="4133" y="5447"/>
                      </a:lnTo>
                      <a:lnTo>
                        <a:pt x="4114" y="5466"/>
                      </a:lnTo>
                      <a:lnTo>
                        <a:pt x="4095" y="5505"/>
                      </a:lnTo>
                      <a:lnTo>
                        <a:pt x="4076" y="5523"/>
                      </a:lnTo>
                      <a:lnTo>
                        <a:pt x="4038" y="5542"/>
                      </a:lnTo>
                      <a:lnTo>
                        <a:pt x="4018" y="5542"/>
                      </a:lnTo>
                      <a:lnTo>
                        <a:pt x="3981" y="5523"/>
                      </a:lnTo>
                      <a:lnTo>
                        <a:pt x="3999" y="5505"/>
                      </a:lnTo>
                      <a:lnTo>
                        <a:pt x="4038" y="5486"/>
                      </a:lnTo>
                      <a:lnTo>
                        <a:pt x="4076" y="5447"/>
                      </a:lnTo>
                      <a:close/>
                      <a:moveTo>
                        <a:pt x="1009" y="4990"/>
                      </a:moveTo>
                      <a:lnTo>
                        <a:pt x="1028" y="4990"/>
                      </a:lnTo>
                      <a:lnTo>
                        <a:pt x="1047" y="5009"/>
                      </a:lnTo>
                      <a:lnTo>
                        <a:pt x="1047" y="5047"/>
                      </a:lnTo>
                      <a:lnTo>
                        <a:pt x="1066" y="5085"/>
                      </a:lnTo>
                      <a:lnTo>
                        <a:pt x="1066" y="5124"/>
                      </a:lnTo>
                      <a:lnTo>
                        <a:pt x="1066" y="5161"/>
                      </a:lnTo>
                      <a:lnTo>
                        <a:pt x="1009" y="5143"/>
                      </a:lnTo>
                      <a:lnTo>
                        <a:pt x="990" y="5105"/>
                      </a:lnTo>
                      <a:lnTo>
                        <a:pt x="971" y="5085"/>
                      </a:lnTo>
                      <a:lnTo>
                        <a:pt x="952" y="5047"/>
                      </a:lnTo>
                      <a:lnTo>
                        <a:pt x="971" y="5029"/>
                      </a:lnTo>
                      <a:lnTo>
                        <a:pt x="990" y="5029"/>
                      </a:lnTo>
                      <a:lnTo>
                        <a:pt x="1009" y="4990"/>
                      </a:lnTo>
                      <a:close/>
                      <a:moveTo>
                        <a:pt x="971" y="4724"/>
                      </a:moveTo>
                      <a:lnTo>
                        <a:pt x="971" y="4762"/>
                      </a:lnTo>
                      <a:lnTo>
                        <a:pt x="971" y="4780"/>
                      </a:lnTo>
                      <a:lnTo>
                        <a:pt x="952" y="4819"/>
                      </a:lnTo>
                      <a:lnTo>
                        <a:pt x="952" y="4838"/>
                      </a:lnTo>
                      <a:lnTo>
                        <a:pt x="990" y="4838"/>
                      </a:lnTo>
                      <a:lnTo>
                        <a:pt x="990" y="4876"/>
                      </a:lnTo>
                      <a:lnTo>
                        <a:pt x="990" y="4895"/>
                      </a:lnTo>
                      <a:lnTo>
                        <a:pt x="971" y="4914"/>
                      </a:lnTo>
                      <a:lnTo>
                        <a:pt x="952" y="4895"/>
                      </a:lnTo>
                      <a:lnTo>
                        <a:pt x="914" y="4857"/>
                      </a:lnTo>
                      <a:lnTo>
                        <a:pt x="914" y="4819"/>
                      </a:lnTo>
                      <a:lnTo>
                        <a:pt x="933" y="4762"/>
                      </a:lnTo>
                      <a:lnTo>
                        <a:pt x="952" y="4724"/>
                      </a:lnTo>
                      <a:lnTo>
                        <a:pt x="971" y="4724"/>
                      </a:lnTo>
                      <a:close/>
                      <a:moveTo>
                        <a:pt x="1504" y="4133"/>
                      </a:moveTo>
                      <a:lnTo>
                        <a:pt x="1523" y="4114"/>
                      </a:lnTo>
                      <a:lnTo>
                        <a:pt x="1542" y="4095"/>
                      </a:lnTo>
                      <a:lnTo>
                        <a:pt x="1580" y="4095"/>
                      </a:lnTo>
                      <a:lnTo>
                        <a:pt x="1600" y="4114"/>
                      </a:lnTo>
                      <a:lnTo>
                        <a:pt x="1600" y="4171"/>
                      </a:lnTo>
                      <a:lnTo>
                        <a:pt x="1600" y="4190"/>
                      </a:lnTo>
                      <a:lnTo>
                        <a:pt x="1600" y="4247"/>
                      </a:lnTo>
                      <a:lnTo>
                        <a:pt x="1580" y="4228"/>
                      </a:lnTo>
                      <a:lnTo>
                        <a:pt x="1600" y="4267"/>
                      </a:lnTo>
                      <a:lnTo>
                        <a:pt x="1600" y="4285"/>
                      </a:lnTo>
                      <a:lnTo>
                        <a:pt x="1600" y="4304"/>
                      </a:lnTo>
                      <a:lnTo>
                        <a:pt x="1580" y="4323"/>
                      </a:lnTo>
                      <a:lnTo>
                        <a:pt x="1542" y="4323"/>
                      </a:lnTo>
                      <a:lnTo>
                        <a:pt x="1523" y="4285"/>
                      </a:lnTo>
                      <a:lnTo>
                        <a:pt x="1485" y="4247"/>
                      </a:lnTo>
                      <a:lnTo>
                        <a:pt x="1485" y="4209"/>
                      </a:lnTo>
                      <a:lnTo>
                        <a:pt x="1466" y="4190"/>
                      </a:lnTo>
                      <a:lnTo>
                        <a:pt x="1428" y="4190"/>
                      </a:lnTo>
                      <a:lnTo>
                        <a:pt x="1409" y="4171"/>
                      </a:lnTo>
                      <a:lnTo>
                        <a:pt x="1409" y="4152"/>
                      </a:lnTo>
                      <a:lnTo>
                        <a:pt x="1371" y="4095"/>
                      </a:lnTo>
                      <a:lnTo>
                        <a:pt x="1390" y="4076"/>
                      </a:lnTo>
                      <a:lnTo>
                        <a:pt x="1409" y="4057"/>
                      </a:lnTo>
                      <a:lnTo>
                        <a:pt x="1447" y="4057"/>
                      </a:lnTo>
                      <a:lnTo>
                        <a:pt x="1466" y="4076"/>
                      </a:lnTo>
                      <a:lnTo>
                        <a:pt x="1466" y="4095"/>
                      </a:lnTo>
                      <a:lnTo>
                        <a:pt x="1504" y="4114"/>
                      </a:lnTo>
                      <a:lnTo>
                        <a:pt x="1504" y="4133"/>
                      </a:lnTo>
                      <a:close/>
                      <a:moveTo>
                        <a:pt x="1066" y="3447"/>
                      </a:moveTo>
                      <a:lnTo>
                        <a:pt x="1085" y="3447"/>
                      </a:lnTo>
                      <a:lnTo>
                        <a:pt x="1085" y="3466"/>
                      </a:lnTo>
                      <a:lnTo>
                        <a:pt x="1104" y="3485"/>
                      </a:lnTo>
                      <a:lnTo>
                        <a:pt x="1123" y="3524"/>
                      </a:lnTo>
                      <a:lnTo>
                        <a:pt x="1104" y="3542"/>
                      </a:lnTo>
                      <a:lnTo>
                        <a:pt x="1085" y="3561"/>
                      </a:lnTo>
                      <a:lnTo>
                        <a:pt x="1066" y="3542"/>
                      </a:lnTo>
                      <a:lnTo>
                        <a:pt x="1028" y="3542"/>
                      </a:lnTo>
                      <a:lnTo>
                        <a:pt x="1028" y="3524"/>
                      </a:lnTo>
                      <a:lnTo>
                        <a:pt x="1047" y="3485"/>
                      </a:lnTo>
                      <a:lnTo>
                        <a:pt x="1028" y="3485"/>
                      </a:lnTo>
                      <a:lnTo>
                        <a:pt x="1028" y="3466"/>
                      </a:lnTo>
                      <a:lnTo>
                        <a:pt x="1047" y="3447"/>
                      </a:lnTo>
                      <a:lnTo>
                        <a:pt x="1066" y="3447"/>
                      </a:lnTo>
                      <a:close/>
                      <a:moveTo>
                        <a:pt x="571" y="2076"/>
                      </a:moveTo>
                      <a:lnTo>
                        <a:pt x="609" y="2076"/>
                      </a:lnTo>
                      <a:lnTo>
                        <a:pt x="628" y="2095"/>
                      </a:lnTo>
                      <a:lnTo>
                        <a:pt x="609" y="2152"/>
                      </a:lnTo>
                      <a:lnTo>
                        <a:pt x="571" y="2171"/>
                      </a:lnTo>
                      <a:lnTo>
                        <a:pt x="571" y="2209"/>
                      </a:lnTo>
                      <a:lnTo>
                        <a:pt x="552" y="2266"/>
                      </a:lnTo>
                      <a:lnTo>
                        <a:pt x="513" y="2323"/>
                      </a:lnTo>
                      <a:lnTo>
                        <a:pt x="457" y="2323"/>
                      </a:lnTo>
                      <a:lnTo>
                        <a:pt x="399" y="2304"/>
                      </a:lnTo>
                      <a:lnTo>
                        <a:pt x="399" y="2266"/>
                      </a:lnTo>
                      <a:lnTo>
                        <a:pt x="437" y="2209"/>
                      </a:lnTo>
                      <a:lnTo>
                        <a:pt x="476" y="2152"/>
                      </a:lnTo>
                      <a:lnTo>
                        <a:pt x="571" y="2076"/>
                      </a:lnTo>
                      <a:close/>
                      <a:moveTo>
                        <a:pt x="1009" y="1219"/>
                      </a:moveTo>
                      <a:lnTo>
                        <a:pt x="1009" y="1181"/>
                      </a:lnTo>
                      <a:lnTo>
                        <a:pt x="1009" y="1143"/>
                      </a:lnTo>
                      <a:lnTo>
                        <a:pt x="1009" y="1123"/>
                      </a:lnTo>
                      <a:lnTo>
                        <a:pt x="1009" y="1104"/>
                      </a:lnTo>
                      <a:lnTo>
                        <a:pt x="990" y="1085"/>
                      </a:lnTo>
                      <a:lnTo>
                        <a:pt x="971" y="1085"/>
                      </a:lnTo>
                      <a:lnTo>
                        <a:pt x="971" y="1067"/>
                      </a:lnTo>
                      <a:lnTo>
                        <a:pt x="990" y="1067"/>
                      </a:lnTo>
                      <a:lnTo>
                        <a:pt x="990" y="1047"/>
                      </a:lnTo>
                      <a:lnTo>
                        <a:pt x="990" y="1028"/>
                      </a:lnTo>
                      <a:lnTo>
                        <a:pt x="1009" y="1009"/>
                      </a:lnTo>
                      <a:lnTo>
                        <a:pt x="1009" y="990"/>
                      </a:lnTo>
                      <a:lnTo>
                        <a:pt x="1028" y="990"/>
                      </a:lnTo>
                      <a:lnTo>
                        <a:pt x="1028" y="1009"/>
                      </a:lnTo>
                      <a:lnTo>
                        <a:pt x="1028" y="1028"/>
                      </a:lnTo>
                      <a:lnTo>
                        <a:pt x="1047" y="1028"/>
                      </a:lnTo>
                      <a:lnTo>
                        <a:pt x="1066" y="1047"/>
                      </a:lnTo>
                      <a:lnTo>
                        <a:pt x="1104" y="1104"/>
                      </a:lnTo>
                      <a:lnTo>
                        <a:pt x="1123" y="1123"/>
                      </a:lnTo>
                      <a:lnTo>
                        <a:pt x="1123" y="1143"/>
                      </a:lnTo>
                      <a:lnTo>
                        <a:pt x="1047" y="1199"/>
                      </a:lnTo>
                      <a:lnTo>
                        <a:pt x="1047" y="1219"/>
                      </a:lnTo>
                      <a:lnTo>
                        <a:pt x="1028" y="1238"/>
                      </a:lnTo>
                      <a:lnTo>
                        <a:pt x="1009" y="1219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</p:grpSp>
          <p:grpSp>
            <p:nvGrpSpPr>
              <p:cNvPr id="22537" name="Group 1">
                <a:extLst>
                  <a:ext uri="{FF2B5EF4-FFF2-40B4-BE49-F238E27FC236}">
                    <a16:creationId xmlns:a16="http://schemas.microsoft.com/office/drawing/2014/main" id="{66028354-374A-5F4C-ACC2-C8E9CAD9EC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25000" y="434975"/>
                <a:ext cx="2947988" cy="3221038"/>
                <a:chOff x="9525000" y="434975"/>
                <a:chExt cx="2947987" cy="3221038"/>
              </a:xfrm>
            </p:grpSpPr>
            <p:sp>
              <p:nvSpPr>
                <p:cNvPr id="9242" name="Text Box 27">
                  <a:extLst>
                    <a:ext uri="{FF2B5EF4-FFF2-40B4-BE49-F238E27FC236}">
                      <a16:creationId xmlns:a16="http://schemas.microsoft.com/office/drawing/2014/main" id="{C7B40116-216D-D442-86D6-413D41C3FB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60124" y="2576513"/>
                  <a:ext cx="1312863" cy="392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0" tIns="0" rIns="0" bIns="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>
                    <a:lnSpc>
                      <a:spcPct val="113000"/>
                    </a:lnSpc>
                    <a:defRPr/>
                  </a:pPr>
                  <a:r>
                    <a:rPr lang="en-US" altLang="en-UA" sz="1875">
                      <a:solidFill>
                        <a:srgbClr val="000000"/>
                      </a:solidFill>
                      <a:latin typeface="Open Sans Semibold" panose="020B0606030504020204" pitchFamily="34" charset="0"/>
                      <a:cs typeface="Open Sans Semibold" panose="020B0606030504020204" pitchFamily="34" charset="0"/>
                    </a:rPr>
                    <a:t>Santiago</a:t>
                  </a:r>
                </a:p>
              </p:txBody>
            </p:sp>
            <p:sp>
              <p:nvSpPr>
                <p:cNvPr id="22543" name="Freeform 28">
                  <a:extLst>
                    <a:ext uri="{FF2B5EF4-FFF2-40B4-BE49-F238E27FC236}">
                      <a16:creationId xmlns:a16="http://schemas.microsoft.com/office/drawing/2014/main" id="{05DF0EC0-5506-9747-B3D6-F7DC0E24E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4688" y="2671763"/>
                  <a:ext cx="268287" cy="350837"/>
                </a:xfrm>
                <a:custGeom>
                  <a:avLst/>
                  <a:gdLst>
                    <a:gd name="T0" fmla="*/ 2147483646 w 1487"/>
                    <a:gd name="T1" fmla="*/ 0 h 1943"/>
                    <a:gd name="T2" fmla="*/ 0 w 1487"/>
                    <a:gd name="T3" fmla="*/ 2147483646 h 1943"/>
                    <a:gd name="T4" fmla="*/ 2147483646 w 1487"/>
                    <a:gd name="T5" fmla="*/ 2147483646 h 1943"/>
                    <a:gd name="T6" fmla="*/ 2147483646 w 1487"/>
                    <a:gd name="T7" fmla="*/ 2147483646 h 1943"/>
                    <a:gd name="T8" fmla="*/ 2147483646 w 1487"/>
                    <a:gd name="T9" fmla="*/ 2147483646 h 1943"/>
                    <a:gd name="T10" fmla="*/ 2147483646 w 1487"/>
                    <a:gd name="T11" fmla="*/ 2147483646 h 1943"/>
                    <a:gd name="T12" fmla="*/ 2147483646 w 1487"/>
                    <a:gd name="T13" fmla="*/ 2147483646 h 1943"/>
                    <a:gd name="T14" fmla="*/ 2147483646 w 1487"/>
                    <a:gd name="T15" fmla="*/ 2147483646 h 1943"/>
                    <a:gd name="T16" fmla="*/ 2147483646 w 1487"/>
                    <a:gd name="T17" fmla="*/ 0 h 1943"/>
                    <a:gd name="T18" fmla="*/ 2147483646 w 1487"/>
                    <a:gd name="T19" fmla="*/ 2147483646 h 1943"/>
                    <a:gd name="T20" fmla="*/ 2147483646 w 1487"/>
                    <a:gd name="T21" fmla="*/ 2147483646 h 1943"/>
                    <a:gd name="T22" fmla="*/ 2147483646 w 1487"/>
                    <a:gd name="T23" fmla="*/ 2147483646 h 1943"/>
                    <a:gd name="T24" fmla="*/ 2147483646 w 1487"/>
                    <a:gd name="T25" fmla="*/ 2147483646 h 1943"/>
                    <a:gd name="T26" fmla="*/ 2147483646 w 1487"/>
                    <a:gd name="T27" fmla="*/ 2147483646 h 19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87" h="1943">
                      <a:moveTo>
                        <a:pt x="743" y="0"/>
                      </a:moveTo>
                      <a:cubicBezTo>
                        <a:pt x="343" y="0"/>
                        <a:pt x="19" y="323"/>
                        <a:pt x="0" y="743"/>
                      </a:cubicBezTo>
                      <a:cubicBezTo>
                        <a:pt x="0" y="876"/>
                        <a:pt x="57" y="1009"/>
                        <a:pt x="114" y="1124"/>
                      </a:cubicBezTo>
                      <a:cubicBezTo>
                        <a:pt x="685" y="1904"/>
                        <a:pt x="685" y="1904"/>
                        <a:pt x="685" y="1904"/>
                      </a:cubicBezTo>
                      <a:cubicBezTo>
                        <a:pt x="704" y="1942"/>
                        <a:pt x="724" y="1942"/>
                        <a:pt x="743" y="1942"/>
                      </a:cubicBezTo>
                      <a:cubicBezTo>
                        <a:pt x="762" y="1942"/>
                        <a:pt x="781" y="1942"/>
                        <a:pt x="800" y="1904"/>
                      </a:cubicBezTo>
                      <a:cubicBezTo>
                        <a:pt x="1352" y="1124"/>
                        <a:pt x="1352" y="1124"/>
                        <a:pt x="1352" y="1124"/>
                      </a:cubicBezTo>
                      <a:cubicBezTo>
                        <a:pt x="1429" y="1009"/>
                        <a:pt x="1466" y="876"/>
                        <a:pt x="1486" y="743"/>
                      </a:cubicBezTo>
                      <a:cubicBezTo>
                        <a:pt x="1466" y="323"/>
                        <a:pt x="1143" y="0"/>
                        <a:pt x="743" y="0"/>
                      </a:cubicBezTo>
                      <a:close/>
                      <a:moveTo>
                        <a:pt x="743" y="1028"/>
                      </a:moveTo>
                      <a:cubicBezTo>
                        <a:pt x="571" y="1028"/>
                        <a:pt x="457" y="895"/>
                        <a:pt x="457" y="723"/>
                      </a:cubicBezTo>
                      <a:cubicBezTo>
                        <a:pt x="457" y="571"/>
                        <a:pt x="571" y="438"/>
                        <a:pt x="743" y="438"/>
                      </a:cubicBezTo>
                      <a:cubicBezTo>
                        <a:pt x="895" y="438"/>
                        <a:pt x="1029" y="571"/>
                        <a:pt x="1029" y="723"/>
                      </a:cubicBezTo>
                      <a:cubicBezTo>
                        <a:pt x="1029" y="895"/>
                        <a:pt x="895" y="1028"/>
                        <a:pt x="743" y="1028"/>
                      </a:cubicBezTo>
                      <a:close/>
                    </a:path>
                  </a:pathLst>
                </a:custGeom>
                <a:solidFill>
                  <a:srgbClr val="8C103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231F2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44" name="Freeform 29">
                  <a:extLst>
                    <a:ext uri="{FF2B5EF4-FFF2-40B4-BE49-F238E27FC236}">
                      <a16:creationId xmlns:a16="http://schemas.microsoft.com/office/drawing/2014/main" id="{698BE4C9-E194-884A-986B-FACFAD04B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31525" y="563563"/>
                  <a:ext cx="263525" cy="352425"/>
                </a:xfrm>
                <a:custGeom>
                  <a:avLst/>
                  <a:gdLst>
                    <a:gd name="T0" fmla="*/ 2147483646 w 1468"/>
                    <a:gd name="T1" fmla="*/ 0 h 1963"/>
                    <a:gd name="T2" fmla="*/ 0 w 1468"/>
                    <a:gd name="T3" fmla="*/ 2147483646 h 1963"/>
                    <a:gd name="T4" fmla="*/ 2147483646 w 1468"/>
                    <a:gd name="T5" fmla="*/ 2147483646 h 1963"/>
                    <a:gd name="T6" fmla="*/ 2147483646 w 1468"/>
                    <a:gd name="T7" fmla="*/ 2147483646 h 1963"/>
                    <a:gd name="T8" fmla="*/ 2147483646 w 1468"/>
                    <a:gd name="T9" fmla="*/ 2147483646 h 1963"/>
                    <a:gd name="T10" fmla="*/ 2147483646 w 1468"/>
                    <a:gd name="T11" fmla="*/ 2147483646 h 1963"/>
                    <a:gd name="T12" fmla="*/ 2147483646 w 1468"/>
                    <a:gd name="T13" fmla="*/ 2147483646 h 1963"/>
                    <a:gd name="T14" fmla="*/ 2147483646 w 1468"/>
                    <a:gd name="T15" fmla="*/ 2147483646 h 1963"/>
                    <a:gd name="T16" fmla="*/ 2147483646 w 1468"/>
                    <a:gd name="T17" fmla="*/ 0 h 1963"/>
                    <a:gd name="T18" fmla="*/ 2147483646 w 1468"/>
                    <a:gd name="T19" fmla="*/ 2147483646 h 1963"/>
                    <a:gd name="T20" fmla="*/ 2147483646 w 1468"/>
                    <a:gd name="T21" fmla="*/ 2147483646 h 1963"/>
                    <a:gd name="T22" fmla="*/ 2147483646 w 1468"/>
                    <a:gd name="T23" fmla="*/ 2147483646 h 1963"/>
                    <a:gd name="T24" fmla="*/ 2147483646 w 1468"/>
                    <a:gd name="T25" fmla="*/ 2147483646 h 1963"/>
                    <a:gd name="T26" fmla="*/ 2147483646 w 1468"/>
                    <a:gd name="T27" fmla="*/ 2147483646 h 196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68" h="1963">
                      <a:moveTo>
                        <a:pt x="724" y="0"/>
                      </a:moveTo>
                      <a:cubicBezTo>
                        <a:pt x="324" y="0"/>
                        <a:pt x="0" y="343"/>
                        <a:pt x="0" y="743"/>
                      </a:cubicBezTo>
                      <a:cubicBezTo>
                        <a:pt x="0" y="895"/>
                        <a:pt x="38" y="1029"/>
                        <a:pt x="115" y="1143"/>
                      </a:cubicBezTo>
                      <a:cubicBezTo>
                        <a:pt x="667" y="1924"/>
                        <a:pt x="667" y="1924"/>
                        <a:pt x="667" y="1924"/>
                      </a:cubicBezTo>
                      <a:cubicBezTo>
                        <a:pt x="686" y="1943"/>
                        <a:pt x="705" y="1962"/>
                        <a:pt x="724" y="1962"/>
                      </a:cubicBezTo>
                      <a:cubicBezTo>
                        <a:pt x="743" y="1962"/>
                        <a:pt x="762" y="1943"/>
                        <a:pt x="781" y="1924"/>
                      </a:cubicBezTo>
                      <a:cubicBezTo>
                        <a:pt x="1353" y="1143"/>
                        <a:pt x="1353" y="1143"/>
                        <a:pt x="1353" y="1143"/>
                      </a:cubicBezTo>
                      <a:cubicBezTo>
                        <a:pt x="1410" y="1029"/>
                        <a:pt x="1467" y="895"/>
                        <a:pt x="1467" y="743"/>
                      </a:cubicBezTo>
                      <a:cubicBezTo>
                        <a:pt x="1467" y="343"/>
                        <a:pt x="1124" y="0"/>
                        <a:pt x="724" y="0"/>
                      </a:cubicBezTo>
                      <a:close/>
                      <a:moveTo>
                        <a:pt x="724" y="1029"/>
                      </a:moveTo>
                      <a:cubicBezTo>
                        <a:pt x="572" y="1029"/>
                        <a:pt x="438" y="895"/>
                        <a:pt x="438" y="743"/>
                      </a:cubicBezTo>
                      <a:cubicBezTo>
                        <a:pt x="438" y="572"/>
                        <a:pt x="572" y="438"/>
                        <a:pt x="724" y="438"/>
                      </a:cubicBezTo>
                      <a:cubicBezTo>
                        <a:pt x="896" y="438"/>
                        <a:pt x="1029" y="572"/>
                        <a:pt x="1029" y="743"/>
                      </a:cubicBezTo>
                      <a:cubicBezTo>
                        <a:pt x="1029" y="895"/>
                        <a:pt x="896" y="1029"/>
                        <a:pt x="724" y="1029"/>
                      </a:cubicBezTo>
                      <a:close/>
                    </a:path>
                  </a:pathLst>
                </a:custGeom>
                <a:solidFill>
                  <a:srgbClr val="FF91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231F2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45" name="Text Box 30">
                  <a:extLst>
                    <a:ext uri="{FF2B5EF4-FFF2-40B4-BE49-F238E27FC236}">
                      <a16:creationId xmlns:a16="http://schemas.microsoft.com/office/drawing/2014/main" id="{D898CD81-33F3-9745-B0A8-643F2BFD5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37738" y="1027113"/>
                  <a:ext cx="1103020" cy="238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1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en-UA" sz="1167">
                      <a:solidFill>
                        <a:srgbClr val="000000"/>
                      </a:solidFill>
                      <a:latin typeface="Open Sans Semibold" panose="020B0606030504020204" pitchFamily="34" charset="0"/>
                      <a:ea typeface="Arial Unicode MS" panose="020B0604020202020204" pitchFamily="34" charset="-128"/>
                      <a:cs typeface="Open Sans Semibold" panose="020B0606030504020204" pitchFamily="34" charset="0"/>
                    </a:rPr>
                    <a:t>Antofagasta</a:t>
                  </a:r>
                </a:p>
              </p:txBody>
            </p:sp>
            <p:sp>
              <p:nvSpPr>
                <p:cNvPr id="9246" name="Text Box 31">
                  <a:extLst>
                    <a:ext uri="{FF2B5EF4-FFF2-40B4-BE49-F238E27FC236}">
                      <a16:creationId xmlns:a16="http://schemas.microsoft.com/office/drawing/2014/main" id="{C63E8653-B469-FF49-9C54-A5739F816D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25000" y="3267075"/>
                  <a:ext cx="992188" cy="219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0" tIns="0" rIns="0" bIns="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  <a:tab pos="14478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>
                    <a:lnSpc>
                      <a:spcPct val="113000"/>
                    </a:lnSpc>
                    <a:defRPr/>
                  </a:pPr>
                  <a:r>
                    <a:rPr lang="en-US" altLang="en-UA" sz="1042">
                      <a:solidFill>
                        <a:srgbClr val="000000"/>
                      </a:solidFill>
                      <a:latin typeface="Open Sans Semibold" panose="020B0606030504020204" pitchFamily="34" charset="0"/>
                      <a:cs typeface="Open Sans Semibold" panose="020B0606030504020204" pitchFamily="34" charset="0"/>
                    </a:rPr>
                    <a:t>Concepción</a:t>
                  </a:r>
                </a:p>
              </p:txBody>
            </p:sp>
            <p:sp>
              <p:nvSpPr>
                <p:cNvPr id="9247" name="Text Box 32">
                  <a:extLst>
                    <a:ext uri="{FF2B5EF4-FFF2-40B4-BE49-F238E27FC236}">
                      <a16:creationId xmlns:a16="http://schemas.microsoft.com/office/drawing/2014/main" id="{8409FDC4-974A-354E-9426-671805ACFB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13988" y="434975"/>
                  <a:ext cx="644525" cy="219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lIns="0" tIns="0" rIns="0" bIns="0"/>
                <a:lstStyle>
                  <a:lvl1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57200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723900" algn="l"/>
                    </a:tabLs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>
                    <a:lnSpc>
                      <a:spcPct val="113000"/>
                    </a:lnSpc>
                    <a:defRPr/>
                  </a:pPr>
                  <a:r>
                    <a:rPr lang="en-US" altLang="en-UA" sz="1042" dirty="0">
                      <a:solidFill>
                        <a:srgbClr val="000000"/>
                      </a:solidFill>
                      <a:latin typeface="Open Sans Semibold" panose="020B0606030504020204" pitchFamily="34" charset="0"/>
                      <a:cs typeface="Open Sans Semibold" panose="020B0606030504020204" pitchFamily="34" charset="0"/>
                    </a:rPr>
                    <a:t>Iquique</a:t>
                  </a:r>
                </a:p>
              </p:txBody>
            </p:sp>
            <p:sp>
              <p:nvSpPr>
                <p:cNvPr id="22548" name="Freeform 33">
                  <a:extLst>
                    <a:ext uri="{FF2B5EF4-FFF2-40B4-BE49-F238E27FC236}">
                      <a16:creationId xmlns:a16="http://schemas.microsoft.com/office/drawing/2014/main" id="{44724DA3-FA2E-E44D-9AA0-AF89E4B06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99775" y="1039813"/>
                  <a:ext cx="265113" cy="354012"/>
                </a:xfrm>
                <a:custGeom>
                  <a:avLst/>
                  <a:gdLst>
                    <a:gd name="T0" fmla="*/ 2147483646 w 1467"/>
                    <a:gd name="T1" fmla="*/ 0 h 1963"/>
                    <a:gd name="T2" fmla="*/ 0 w 1467"/>
                    <a:gd name="T3" fmla="*/ 2147483646 h 1963"/>
                    <a:gd name="T4" fmla="*/ 2147483646 w 1467"/>
                    <a:gd name="T5" fmla="*/ 2147483646 h 1963"/>
                    <a:gd name="T6" fmla="*/ 2147483646 w 1467"/>
                    <a:gd name="T7" fmla="*/ 2147483646 h 1963"/>
                    <a:gd name="T8" fmla="*/ 2147483646 w 1467"/>
                    <a:gd name="T9" fmla="*/ 2147483646 h 1963"/>
                    <a:gd name="T10" fmla="*/ 2147483646 w 1467"/>
                    <a:gd name="T11" fmla="*/ 2147483646 h 1963"/>
                    <a:gd name="T12" fmla="*/ 2147483646 w 1467"/>
                    <a:gd name="T13" fmla="*/ 2147483646 h 1963"/>
                    <a:gd name="T14" fmla="*/ 2147483646 w 1467"/>
                    <a:gd name="T15" fmla="*/ 2147483646 h 1963"/>
                    <a:gd name="T16" fmla="*/ 2147483646 w 1467"/>
                    <a:gd name="T17" fmla="*/ 0 h 1963"/>
                    <a:gd name="T18" fmla="*/ 2147483646 w 1467"/>
                    <a:gd name="T19" fmla="*/ 2147483646 h 1963"/>
                    <a:gd name="T20" fmla="*/ 2147483646 w 1467"/>
                    <a:gd name="T21" fmla="*/ 2147483646 h 1963"/>
                    <a:gd name="T22" fmla="*/ 2147483646 w 1467"/>
                    <a:gd name="T23" fmla="*/ 2147483646 h 1963"/>
                    <a:gd name="T24" fmla="*/ 2147483646 w 1467"/>
                    <a:gd name="T25" fmla="*/ 2147483646 h 1963"/>
                    <a:gd name="T26" fmla="*/ 2147483646 w 1467"/>
                    <a:gd name="T27" fmla="*/ 2147483646 h 196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67" h="1963">
                      <a:moveTo>
                        <a:pt x="743" y="0"/>
                      </a:moveTo>
                      <a:cubicBezTo>
                        <a:pt x="342" y="0"/>
                        <a:pt x="0" y="342"/>
                        <a:pt x="0" y="743"/>
                      </a:cubicBezTo>
                      <a:cubicBezTo>
                        <a:pt x="0" y="895"/>
                        <a:pt x="57" y="1028"/>
                        <a:pt x="114" y="1143"/>
                      </a:cubicBezTo>
                      <a:cubicBezTo>
                        <a:pt x="686" y="1923"/>
                        <a:pt x="686" y="1923"/>
                        <a:pt x="686" y="1923"/>
                      </a:cubicBezTo>
                      <a:cubicBezTo>
                        <a:pt x="704" y="1962"/>
                        <a:pt x="723" y="1962"/>
                        <a:pt x="743" y="1962"/>
                      </a:cubicBezTo>
                      <a:cubicBezTo>
                        <a:pt x="762" y="1962"/>
                        <a:pt x="781" y="1962"/>
                        <a:pt x="800" y="1923"/>
                      </a:cubicBezTo>
                      <a:cubicBezTo>
                        <a:pt x="1352" y="1143"/>
                        <a:pt x="1352" y="1143"/>
                        <a:pt x="1352" y="1143"/>
                      </a:cubicBezTo>
                      <a:cubicBezTo>
                        <a:pt x="1429" y="1028"/>
                        <a:pt x="1466" y="895"/>
                        <a:pt x="1466" y="743"/>
                      </a:cubicBezTo>
                      <a:cubicBezTo>
                        <a:pt x="1466" y="342"/>
                        <a:pt x="1143" y="0"/>
                        <a:pt x="743" y="0"/>
                      </a:cubicBezTo>
                      <a:close/>
                      <a:moveTo>
                        <a:pt x="743" y="1028"/>
                      </a:moveTo>
                      <a:cubicBezTo>
                        <a:pt x="571" y="1028"/>
                        <a:pt x="438" y="914"/>
                        <a:pt x="438" y="743"/>
                      </a:cubicBezTo>
                      <a:cubicBezTo>
                        <a:pt x="438" y="590"/>
                        <a:pt x="571" y="457"/>
                        <a:pt x="743" y="457"/>
                      </a:cubicBezTo>
                      <a:cubicBezTo>
                        <a:pt x="895" y="457"/>
                        <a:pt x="1028" y="590"/>
                        <a:pt x="1028" y="743"/>
                      </a:cubicBezTo>
                      <a:cubicBezTo>
                        <a:pt x="1028" y="914"/>
                        <a:pt x="895" y="1028"/>
                        <a:pt x="743" y="1028"/>
                      </a:cubicBezTo>
                      <a:close/>
                    </a:path>
                  </a:pathLst>
                </a:custGeom>
                <a:solidFill>
                  <a:srgbClr val="0953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231F2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  <p:sp>
              <p:nvSpPr>
                <p:cNvPr id="22549" name="Freeform 34">
                  <a:extLst>
                    <a:ext uri="{FF2B5EF4-FFF2-40B4-BE49-F238E27FC236}">
                      <a16:creationId xmlns:a16="http://schemas.microsoft.com/office/drawing/2014/main" id="{AC52989F-70FD-C843-9A66-B37679AA7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88613" y="3302000"/>
                  <a:ext cx="265112" cy="354013"/>
                </a:xfrm>
                <a:custGeom>
                  <a:avLst/>
                  <a:gdLst>
                    <a:gd name="T0" fmla="*/ 2147483646 w 1468"/>
                    <a:gd name="T1" fmla="*/ 0 h 1964"/>
                    <a:gd name="T2" fmla="*/ 0 w 1468"/>
                    <a:gd name="T3" fmla="*/ 2147483646 h 1964"/>
                    <a:gd name="T4" fmla="*/ 2147483646 w 1468"/>
                    <a:gd name="T5" fmla="*/ 2147483646 h 1964"/>
                    <a:gd name="T6" fmla="*/ 2147483646 w 1468"/>
                    <a:gd name="T7" fmla="*/ 2147483646 h 1964"/>
                    <a:gd name="T8" fmla="*/ 2147483646 w 1468"/>
                    <a:gd name="T9" fmla="*/ 2147483646 h 1964"/>
                    <a:gd name="T10" fmla="*/ 2147483646 w 1468"/>
                    <a:gd name="T11" fmla="*/ 2147483646 h 1964"/>
                    <a:gd name="T12" fmla="*/ 2147483646 w 1468"/>
                    <a:gd name="T13" fmla="*/ 2147483646 h 1964"/>
                    <a:gd name="T14" fmla="*/ 2147483646 w 1468"/>
                    <a:gd name="T15" fmla="*/ 2147483646 h 1964"/>
                    <a:gd name="T16" fmla="*/ 2147483646 w 1468"/>
                    <a:gd name="T17" fmla="*/ 0 h 1964"/>
                    <a:gd name="T18" fmla="*/ 2147483646 w 1468"/>
                    <a:gd name="T19" fmla="*/ 2147483646 h 1964"/>
                    <a:gd name="T20" fmla="*/ 2147483646 w 1468"/>
                    <a:gd name="T21" fmla="*/ 2147483646 h 1964"/>
                    <a:gd name="T22" fmla="*/ 2147483646 w 1468"/>
                    <a:gd name="T23" fmla="*/ 2147483646 h 1964"/>
                    <a:gd name="T24" fmla="*/ 2147483646 w 1468"/>
                    <a:gd name="T25" fmla="*/ 2147483646 h 1964"/>
                    <a:gd name="T26" fmla="*/ 2147483646 w 1468"/>
                    <a:gd name="T27" fmla="*/ 2147483646 h 19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468" h="1964">
                      <a:moveTo>
                        <a:pt x="724" y="0"/>
                      </a:moveTo>
                      <a:cubicBezTo>
                        <a:pt x="324" y="0"/>
                        <a:pt x="0" y="343"/>
                        <a:pt x="0" y="743"/>
                      </a:cubicBezTo>
                      <a:cubicBezTo>
                        <a:pt x="0" y="896"/>
                        <a:pt x="38" y="1029"/>
                        <a:pt x="114" y="1143"/>
                      </a:cubicBezTo>
                      <a:cubicBezTo>
                        <a:pt x="667" y="1924"/>
                        <a:pt x="667" y="1924"/>
                        <a:pt x="667" y="1924"/>
                      </a:cubicBezTo>
                      <a:cubicBezTo>
                        <a:pt x="686" y="1963"/>
                        <a:pt x="705" y="1963"/>
                        <a:pt x="724" y="1963"/>
                      </a:cubicBezTo>
                      <a:cubicBezTo>
                        <a:pt x="762" y="1963"/>
                        <a:pt x="781" y="1963"/>
                        <a:pt x="781" y="1924"/>
                      </a:cubicBezTo>
                      <a:cubicBezTo>
                        <a:pt x="1353" y="1143"/>
                        <a:pt x="1353" y="1143"/>
                        <a:pt x="1353" y="1143"/>
                      </a:cubicBezTo>
                      <a:cubicBezTo>
                        <a:pt x="1429" y="1029"/>
                        <a:pt x="1467" y="896"/>
                        <a:pt x="1467" y="743"/>
                      </a:cubicBezTo>
                      <a:cubicBezTo>
                        <a:pt x="1467" y="343"/>
                        <a:pt x="1143" y="0"/>
                        <a:pt x="724" y="0"/>
                      </a:cubicBezTo>
                      <a:close/>
                      <a:moveTo>
                        <a:pt x="724" y="1029"/>
                      </a:moveTo>
                      <a:cubicBezTo>
                        <a:pt x="571" y="1029"/>
                        <a:pt x="438" y="915"/>
                        <a:pt x="438" y="743"/>
                      </a:cubicBezTo>
                      <a:cubicBezTo>
                        <a:pt x="438" y="572"/>
                        <a:pt x="571" y="458"/>
                        <a:pt x="724" y="458"/>
                      </a:cubicBezTo>
                      <a:cubicBezTo>
                        <a:pt x="895" y="458"/>
                        <a:pt x="1028" y="572"/>
                        <a:pt x="1028" y="743"/>
                      </a:cubicBezTo>
                      <a:cubicBezTo>
                        <a:pt x="1028" y="915"/>
                        <a:pt x="895" y="1029"/>
                        <a:pt x="724" y="1029"/>
                      </a:cubicBezTo>
                      <a:close/>
                    </a:path>
                  </a:pathLst>
                </a:custGeom>
                <a:solidFill>
                  <a:srgbClr val="69D1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231F2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A" sz="1500"/>
                </a:p>
              </p:txBody>
            </p:sp>
          </p:grp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5AA660-4905-3F43-83A6-1AB430BA5838}"/>
              </a:ext>
            </a:extLst>
          </p:cNvPr>
          <p:cNvGrpSpPr/>
          <p:nvPr/>
        </p:nvGrpSpPr>
        <p:grpSpPr>
          <a:xfrm>
            <a:off x="858574" y="2205302"/>
            <a:ext cx="5408083" cy="2465917"/>
            <a:chOff x="1030288" y="2646363"/>
            <a:chExt cx="6489700" cy="2959100"/>
          </a:xfrm>
        </p:grpSpPr>
        <p:sp>
          <p:nvSpPr>
            <p:cNvPr id="9217" name="Text Box 2">
              <a:extLst>
                <a:ext uri="{FF2B5EF4-FFF2-40B4-BE49-F238E27FC236}">
                  <a16:creationId xmlns:a16="http://schemas.microsoft.com/office/drawing/2014/main" id="{FEA899D2-77D9-A843-8291-68776D218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781425"/>
              <a:ext cx="1220788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SANTIAGO</a:t>
              </a:r>
            </a:p>
          </p:txBody>
        </p:sp>
        <p:sp>
          <p:nvSpPr>
            <p:cNvPr id="9218" name="Text Box 3">
              <a:extLst>
                <a:ext uri="{FF2B5EF4-FFF2-40B4-BE49-F238E27FC236}">
                  <a16:creationId xmlns:a16="http://schemas.microsoft.com/office/drawing/2014/main" id="{79D10155-18DF-B245-90F1-28ECF468C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13300"/>
              <a:ext cx="102076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IQUIQUE</a:t>
              </a:r>
            </a:p>
          </p:txBody>
        </p:sp>
        <p:sp>
          <p:nvSpPr>
            <p:cNvPr id="9219" name="Text Box 4">
              <a:extLst>
                <a:ext uri="{FF2B5EF4-FFF2-40B4-BE49-F238E27FC236}">
                  <a16:creationId xmlns:a16="http://schemas.microsoft.com/office/drawing/2014/main" id="{62B694ED-5919-9D46-B518-C2919173F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613" y="3781425"/>
              <a:ext cx="1589087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CONCEPCION</a:t>
              </a:r>
            </a:p>
          </p:txBody>
        </p:sp>
        <p:sp>
          <p:nvSpPr>
            <p:cNvPr id="9220" name="Text Box 5">
              <a:extLst>
                <a:ext uri="{FF2B5EF4-FFF2-40B4-BE49-F238E27FC236}">
                  <a16:creationId xmlns:a16="http://schemas.microsoft.com/office/drawing/2014/main" id="{ABF18EF6-C187-4B4D-A867-9453A7631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3613" y="4813300"/>
              <a:ext cx="173672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ANTOFAGASTA</a:t>
              </a:r>
            </a:p>
          </p:txBody>
        </p:sp>
        <p:sp>
          <p:nvSpPr>
            <p:cNvPr id="9221" name="Text Box 6">
              <a:extLst>
                <a:ext uri="{FF2B5EF4-FFF2-40B4-BE49-F238E27FC236}">
                  <a16:creationId xmlns:a16="http://schemas.microsoft.com/office/drawing/2014/main" id="{54A19E0E-2BA0-9940-A724-B1C15AD46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575" y="2646363"/>
              <a:ext cx="2074863" cy="7350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3958" b="1" dirty="0">
                  <a:solidFill>
                    <a:srgbClr val="000000"/>
                  </a:solidFill>
                </a:rPr>
                <a:t>CHILE</a:t>
              </a:r>
            </a:p>
          </p:txBody>
        </p:sp>
        <p:grpSp>
          <p:nvGrpSpPr>
            <p:cNvPr id="22536" name="Group 3">
              <a:extLst>
                <a:ext uri="{FF2B5EF4-FFF2-40B4-BE49-F238E27FC236}">
                  <a16:creationId xmlns:a16="http://schemas.microsoft.com/office/drawing/2014/main" id="{F3EDAC00-61E6-854C-A3B7-1A1D3801C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6813" y="2693988"/>
              <a:ext cx="890587" cy="593725"/>
              <a:chOff x="1166813" y="2740025"/>
              <a:chExt cx="890587" cy="593725"/>
            </a:xfrm>
          </p:grpSpPr>
          <p:sp>
            <p:nvSpPr>
              <p:cNvPr id="22550" name="Freeform 22">
                <a:extLst>
                  <a:ext uri="{FF2B5EF4-FFF2-40B4-BE49-F238E27FC236}">
                    <a16:creationId xmlns:a16="http://schemas.microsoft.com/office/drawing/2014/main" id="{89681372-F113-6C43-91C0-A6D65887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813" y="2740025"/>
                <a:ext cx="890587" cy="593725"/>
              </a:xfrm>
              <a:custGeom>
                <a:avLst/>
                <a:gdLst>
                  <a:gd name="T0" fmla="*/ 2147483646 w 4954"/>
                  <a:gd name="T1" fmla="*/ 2147483646 h 3296"/>
                  <a:gd name="T2" fmla="*/ 0 w 4954"/>
                  <a:gd name="T3" fmla="*/ 2147483646 h 3296"/>
                  <a:gd name="T4" fmla="*/ 0 w 4954"/>
                  <a:gd name="T5" fmla="*/ 0 h 3296"/>
                  <a:gd name="T6" fmla="*/ 2147483646 w 4954"/>
                  <a:gd name="T7" fmla="*/ 0 h 3296"/>
                  <a:gd name="T8" fmla="*/ 2147483646 w 4954"/>
                  <a:gd name="T9" fmla="*/ 2147483646 h 3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54" h="3296">
                    <a:moveTo>
                      <a:pt x="4953" y="3295"/>
                    </a:moveTo>
                    <a:lnTo>
                      <a:pt x="0" y="3295"/>
                    </a:lnTo>
                    <a:lnTo>
                      <a:pt x="0" y="0"/>
                    </a:lnTo>
                    <a:lnTo>
                      <a:pt x="4953" y="0"/>
                    </a:lnTo>
                    <a:lnTo>
                      <a:pt x="4953" y="3295"/>
                    </a:lnTo>
                  </a:path>
                </a:pathLst>
              </a:custGeom>
              <a:solidFill>
                <a:srgbClr val="D52B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1" name="Freeform 23">
                <a:extLst>
                  <a:ext uri="{FF2B5EF4-FFF2-40B4-BE49-F238E27FC236}">
                    <a16:creationId xmlns:a16="http://schemas.microsoft.com/office/drawing/2014/main" id="{AFF85441-012C-A541-9D0D-FF4515B03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813" y="2740025"/>
                <a:ext cx="890587" cy="298450"/>
              </a:xfrm>
              <a:custGeom>
                <a:avLst/>
                <a:gdLst>
                  <a:gd name="T0" fmla="*/ 2147483646 w 4954"/>
                  <a:gd name="T1" fmla="*/ 2147483646 h 1658"/>
                  <a:gd name="T2" fmla="*/ 2147483646 w 4954"/>
                  <a:gd name="T3" fmla="*/ 2147483646 h 1658"/>
                  <a:gd name="T4" fmla="*/ 2147483646 w 4954"/>
                  <a:gd name="T5" fmla="*/ 0 h 1658"/>
                  <a:gd name="T6" fmla="*/ 0 w 4954"/>
                  <a:gd name="T7" fmla="*/ 0 h 1658"/>
                  <a:gd name="T8" fmla="*/ 2147483646 w 4954"/>
                  <a:gd name="T9" fmla="*/ 2147483646 h 16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54" h="1658">
                    <a:moveTo>
                      <a:pt x="1639" y="1657"/>
                    </a:moveTo>
                    <a:lnTo>
                      <a:pt x="4953" y="1657"/>
                    </a:lnTo>
                    <a:lnTo>
                      <a:pt x="4953" y="0"/>
                    </a:lnTo>
                    <a:lnTo>
                      <a:pt x="0" y="0"/>
                    </a:lnTo>
                    <a:lnTo>
                      <a:pt x="1639" y="16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2" name="Freeform 24">
                <a:extLst>
                  <a:ext uri="{FF2B5EF4-FFF2-40B4-BE49-F238E27FC236}">
                    <a16:creationId xmlns:a16="http://schemas.microsoft.com/office/drawing/2014/main" id="{35490286-CA85-D74C-8507-EA0007C8D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813" y="2740025"/>
                <a:ext cx="295275" cy="298450"/>
              </a:xfrm>
              <a:custGeom>
                <a:avLst/>
                <a:gdLst>
                  <a:gd name="T0" fmla="*/ 2147483646 w 1640"/>
                  <a:gd name="T1" fmla="*/ 2147483646 h 1658"/>
                  <a:gd name="T2" fmla="*/ 0 w 1640"/>
                  <a:gd name="T3" fmla="*/ 2147483646 h 1658"/>
                  <a:gd name="T4" fmla="*/ 0 w 1640"/>
                  <a:gd name="T5" fmla="*/ 0 h 1658"/>
                  <a:gd name="T6" fmla="*/ 2147483646 w 1640"/>
                  <a:gd name="T7" fmla="*/ 0 h 1658"/>
                  <a:gd name="T8" fmla="*/ 2147483646 w 1640"/>
                  <a:gd name="T9" fmla="*/ 2147483646 h 16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0" h="1658">
                    <a:moveTo>
                      <a:pt x="1639" y="1657"/>
                    </a:moveTo>
                    <a:lnTo>
                      <a:pt x="0" y="1657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39" y="1657"/>
                    </a:lnTo>
                  </a:path>
                </a:pathLst>
              </a:custGeom>
              <a:solidFill>
                <a:srgbClr val="0039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3" name="Freeform 25">
                <a:extLst>
                  <a:ext uri="{FF2B5EF4-FFF2-40B4-BE49-F238E27FC236}">
                    <a16:creationId xmlns:a16="http://schemas.microsoft.com/office/drawing/2014/main" id="{4159065D-781C-9841-ABD5-35D02E8AC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425" y="2813050"/>
                <a:ext cx="144463" cy="136525"/>
              </a:xfrm>
              <a:custGeom>
                <a:avLst/>
                <a:gdLst>
                  <a:gd name="T0" fmla="*/ 0 w 801"/>
                  <a:gd name="T1" fmla="*/ 2147483646 h 763"/>
                  <a:gd name="T2" fmla="*/ 2147483646 w 801"/>
                  <a:gd name="T3" fmla="*/ 2147483646 h 763"/>
                  <a:gd name="T4" fmla="*/ 2147483646 w 801"/>
                  <a:gd name="T5" fmla="*/ 2147483646 h 763"/>
                  <a:gd name="T6" fmla="*/ 2147483646 w 801"/>
                  <a:gd name="T7" fmla="*/ 2147483646 h 763"/>
                  <a:gd name="T8" fmla="*/ 2147483646 w 801"/>
                  <a:gd name="T9" fmla="*/ 2147483646 h 763"/>
                  <a:gd name="T10" fmla="*/ 2147483646 w 801"/>
                  <a:gd name="T11" fmla="*/ 2147483646 h 763"/>
                  <a:gd name="T12" fmla="*/ 2147483646 w 801"/>
                  <a:gd name="T13" fmla="*/ 2147483646 h 763"/>
                  <a:gd name="T14" fmla="*/ 2147483646 w 801"/>
                  <a:gd name="T15" fmla="*/ 2147483646 h 763"/>
                  <a:gd name="T16" fmla="*/ 2147483646 w 801"/>
                  <a:gd name="T17" fmla="*/ 0 h 763"/>
                  <a:gd name="T18" fmla="*/ 2147483646 w 801"/>
                  <a:gd name="T19" fmla="*/ 2147483646 h 763"/>
                  <a:gd name="T20" fmla="*/ 0 w 801"/>
                  <a:gd name="T21" fmla="*/ 2147483646 h 7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1" h="763">
                    <a:moveTo>
                      <a:pt x="0" y="286"/>
                    </a:moveTo>
                    <a:lnTo>
                      <a:pt x="247" y="476"/>
                    </a:lnTo>
                    <a:lnTo>
                      <a:pt x="152" y="762"/>
                    </a:lnTo>
                    <a:lnTo>
                      <a:pt x="400" y="572"/>
                    </a:lnTo>
                    <a:lnTo>
                      <a:pt x="647" y="762"/>
                    </a:lnTo>
                    <a:lnTo>
                      <a:pt x="552" y="476"/>
                    </a:lnTo>
                    <a:lnTo>
                      <a:pt x="800" y="286"/>
                    </a:lnTo>
                    <a:lnTo>
                      <a:pt x="495" y="286"/>
                    </a:lnTo>
                    <a:lnTo>
                      <a:pt x="400" y="0"/>
                    </a:lnTo>
                    <a:lnTo>
                      <a:pt x="305" y="286"/>
                    </a:lnTo>
                    <a:lnTo>
                      <a:pt x="0" y="2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2554" name="Freeform 26">
                <a:extLst>
                  <a:ext uri="{FF2B5EF4-FFF2-40B4-BE49-F238E27FC236}">
                    <a16:creationId xmlns:a16="http://schemas.microsoft.com/office/drawing/2014/main" id="{918E8060-6A4B-D748-A39D-340EEE6FA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813" y="2740025"/>
                <a:ext cx="890587" cy="593725"/>
              </a:xfrm>
              <a:custGeom>
                <a:avLst/>
                <a:gdLst>
                  <a:gd name="T0" fmla="*/ 2147483646 w 4954"/>
                  <a:gd name="T1" fmla="*/ 2147483646 h 3296"/>
                  <a:gd name="T2" fmla="*/ 0 w 4954"/>
                  <a:gd name="T3" fmla="*/ 2147483646 h 3296"/>
                  <a:gd name="T4" fmla="*/ 0 w 4954"/>
                  <a:gd name="T5" fmla="*/ 0 h 3296"/>
                  <a:gd name="T6" fmla="*/ 2147483646 w 4954"/>
                  <a:gd name="T7" fmla="*/ 0 h 3296"/>
                  <a:gd name="T8" fmla="*/ 2147483646 w 4954"/>
                  <a:gd name="T9" fmla="*/ 2147483646 h 3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54" h="3296">
                    <a:moveTo>
                      <a:pt x="4953" y="3295"/>
                    </a:moveTo>
                    <a:lnTo>
                      <a:pt x="0" y="3295"/>
                    </a:lnTo>
                    <a:lnTo>
                      <a:pt x="0" y="0"/>
                    </a:lnTo>
                    <a:lnTo>
                      <a:pt x="4953" y="0"/>
                    </a:lnTo>
                    <a:lnTo>
                      <a:pt x="4953" y="3295"/>
                    </a:lnTo>
                  </a:path>
                </a:pathLst>
              </a:custGeom>
              <a:noFill/>
              <a:ln w="9525" cap="flat">
                <a:solidFill>
                  <a:srgbClr val="231F20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2538" name="Google Shape;615;p19">
              <a:extLst>
                <a:ext uri="{FF2B5EF4-FFF2-40B4-BE49-F238E27FC236}">
                  <a16:creationId xmlns:a16="http://schemas.microsoft.com/office/drawing/2014/main" id="{1BB73064-3346-EC4A-BEE3-3628DCC0D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076700"/>
              <a:ext cx="28590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39" name="Google Shape;615;p19">
              <a:extLst>
                <a:ext uri="{FF2B5EF4-FFF2-40B4-BE49-F238E27FC236}">
                  <a16:creationId xmlns:a16="http://schemas.microsoft.com/office/drawing/2014/main" id="{31AB368C-DF44-8C45-88CE-D583D78C9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113338"/>
              <a:ext cx="2859087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40" name="Google Shape;615;p19">
              <a:extLst>
                <a:ext uri="{FF2B5EF4-FFF2-40B4-BE49-F238E27FC236}">
                  <a16:creationId xmlns:a16="http://schemas.microsoft.com/office/drawing/2014/main" id="{87AE22D3-2F52-6347-A3A9-ECAF173E3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900" y="4076700"/>
              <a:ext cx="28590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41" name="Google Shape;615;p19">
              <a:extLst>
                <a:ext uri="{FF2B5EF4-FFF2-40B4-BE49-F238E27FC236}">
                  <a16:creationId xmlns:a16="http://schemas.microsoft.com/office/drawing/2014/main" id="{B801EA2A-32D0-0D40-822A-A934D3261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900" y="5113338"/>
              <a:ext cx="285908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383618B-6A3F-6540-999E-EC5387D8C1BB}"/>
              </a:ext>
            </a:extLst>
          </p:cNvPr>
          <p:cNvGrpSpPr/>
          <p:nvPr/>
        </p:nvGrpSpPr>
        <p:grpSpPr>
          <a:xfrm>
            <a:off x="5757333" y="92605"/>
            <a:ext cx="5203032" cy="6289146"/>
            <a:chOff x="6908800" y="111125"/>
            <a:chExt cx="6243638" cy="7546975"/>
          </a:xfrm>
        </p:grpSpPr>
        <p:sp>
          <p:nvSpPr>
            <p:cNvPr id="24577" name="Freeform 2">
              <a:extLst>
                <a:ext uri="{FF2B5EF4-FFF2-40B4-BE49-F238E27FC236}">
                  <a16:creationId xmlns:a16="http://schemas.microsoft.com/office/drawing/2014/main" id="{E6DBC6A4-2F97-8443-B7DC-FB6720F69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63" y="4743450"/>
              <a:ext cx="915987" cy="990600"/>
            </a:xfrm>
            <a:custGeom>
              <a:avLst/>
              <a:gdLst>
                <a:gd name="T0" fmla="*/ 2147483646 w 5086"/>
                <a:gd name="T1" fmla="*/ 2147483646 h 5505"/>
                <a:gd name="T2" fmla="*/ 2147483646 w 5086"/>
                <a:gd name="T3" fmla="*/ 2147483646 h 5505"/>
                <a:gd name="T4" fmla="*/ 2147483646 w 5086"/>
                <a:gd name="T5" fmla="*/ 2147483646 h 5505"/>
                <a:gd name="T6" fmla="*/ 2147483646 w 5086"/>
                <a:gd name="T7" fmla="*/ 2147483646 h 5505"/>
                <a:gd name="T8" fmla="*/ 2147483646 w 5086"/>
                <a:gd name="T9" fmla="*/ 2147483646 h 5505"/>
                <a:gd name="T10" fmla="*/ 2147483646 w 5086"/>
                <a:gd name="T11" fmla="*/ 2147483646 h 5505"/>
                <a:gd name="T12" fmla="*/ 2147483646 w 5086"/>
                <a:gd name="T13" fmla="*/ 2147483646 h 5505"/>
                <a:gd name="T14" fmla="*/ 2147483646 w 5086"/>
                <a:gd name="T15" fmla="*/ 2147483646 h 5505"/>
                <a:gd name="T16" fmla="*/ 2147483646 w 5086"/>
                <a:gd name="T17" fmla="*/ 2147483646 h 5505"/>
                <a:gd name="T18" fmla="*/ 2147483646 w 5086"/>
                <a:gd name="T19" fmla="*/ 2147483646 h 5505"/>
                <a:gd name="T20" fmla="*/ 2147483646 w 5086"/>
                <a:gd name="T21" fmla="*/ 2147483646 h 5505"/>
                <a:gd name="T22" fmla="*/ 2147483646 w 5086"/>
                <a:gd name="T23" fmla="*/ 2147483646 h 5505"/>
                <a:gd name="T24" fmla="*/ 2147483646 w 5086"/>
                <a:gd name="T25" fmla="*/ 2147483646 h 5505"/>
                <a:gd name="T26" fmla="*/ 2147483646 w 5086"/>
                <a:gd name="T27" fmla="*/ 2147483646 h 5505"/>
                <a:gd name="T28" fmla="*/ 2147483646 w 5086"/>
                <a:gd name="T29" fmla="*/ 2147483646 h 5505"/>
                <a:gd name="T30" fmla="*/ 2147483646 w 5086"/>
                <a:gd name="T31" fmla="*/ 2147483646 h 5505"/>
                <a:gd name="T32" fmla="*/ 2147483646 w 5086"/>
                <a:gd name="T33" fmla="*/ 2147483646 h 5505"/>
                <a:gd name="T34" fmla="*/ 2147483646 w 5086"/>
                <a:gd name="T35" fmla="*/ 2147483646 h 5505"/>
                <a:gd name="T36" fmla="*/ 2147483646 w 5086"/>
                <a:gd name="T37" fmla="*/ 2147483646 h 5505"/>
                <a:gd name="T38" fmla="*/ 2147483646 w 5086"/>
                <a:gd name="T39" fmla="*/ 2147483646 h 5505"/>
                <a:gd name="T40" fmla="*/ 2147483646 w 5086"/>
                <a:gd name="T41" fmla="*/ 2147483646 h 5505"/>
                <a:gd name="T42" fmla="*/ 2147483646 w 5086"/>
                <a:gd name="T43" fmla="*/ 2147483646 h 5505"/>
                <a:gd name="T44" fmla="*/ 2147483646 w 5086"/>
                <a:gd name="T45" fmla="*/ 2147483646 h 5505"/>
                <a:gd name="T46" fmla="*/ 2147483646 w 5086"/>
                <a:gd name="T47" fmla="*/ 2147483646 h 5505"/>
                <a:gd name="T48" fmla="*/ 2147483646 w 5086"/>
                <a:gd name="T49" fmla="*/ 2147483646 h 5505"/>
                <a:gd name="T50" fmla="*/ 2147483646 w 5086"/>
                <a:gd name="T51" fmla="*/ 2147483646 h 5505"/>
                <a:gd name="T52" fmla="*/ 2147483646 w 5086"/>
                <a:gd name="T53" fmla="*/ 2147483646 h 5505"/>
                <a:gd name="T54" fmla="*/ 2147483646 w 5086"/>
                <a:gd name="T55" fmla="*/ 2147483646 h 5505"/>
                <a:gd name="T56" fmla="*/ 2147483646 w 5086"/>
                <a:gd name="T57" fmla="*/ 2147483646 h 5505"/>
                <a:gd name="T58" fmla="*/ 2147483646 w 5086"/>
                <a:gd name="T59" fmla="*/ 2147483646 h 5505"/>
                <a:gd name="T60" fmla="*/ 2147483646 w 5086"/>
                <a:gd name="T61" fmla="*/ 2147483646 h 5505"/>
                <a:gd name="T62" fmla="*/ 2147483646 w 5086"/>
                <a:gd name="T63" fmla="*/ 2147483646 h 5505"/>
                <a:gd name="T64" fmla="*/ 2147483646 w 5086"/>
                <a:gd name="T65" fmla="*/ 2147483646 h 5505"/>
                <a:gd name="T66" fmla="*/ 2147483646 w 5086"/>
                <a:gd name="T67" fmla="*/ 2147483646 h 5505"/>
                <a:gd name="T68" fmla="*/ 2147483646 w 5086"/>
                <a:gd name="T69" fmla="*/ 2147483646 h 5505"/>
                <a:gd name="T70" fmla="*/ 2147483646 w 5086"/>
                <a:gd name="T71" fmla="*/ 2147483646 h 5505"/>
                <a:gd name="T72" fmla="*/ 2147483646 w 5086"/>
                <a:gd name="T73" fmla="*/ 2147483646 h 5505"/>
                <a:gd name="T74" fmla="*/ 2147483646 w 5086"/>
                <a:gd name="T75" fmla="*/ 2147483646 h 5505"/>
                <a:gd name="T76" fmla="*/ 2147483646 w 5086"/>
                <a:gd name="T77" fmla="*/ 2147483646 h 5505"/>
                <a:gd name="T78" fmla="*/ 2147483646 w 5086"/>
                <a:gd name="T79" fmla="*/ 2147483646 h 5505"/>
                <a:gd name="T80" fmla="*/ 2147483646 w 5086"/>
                <a:gd name="T81" fmla="*/ 2147483646 h 5505"/>
                <a:gd name="T82" fmla="*/ 2147483646 w 5086"/>
                <a:gd name="T83" fmla="*/ 2147483646 h 5505"/>
                <a:gd name="T84" fmla="*/ 2147483646 w 5086"/>
                <a:gd name="T85" fmla="*/ 2147483646 h 5505"/>
                <a:gd name="T86" fmla="*/ 2147483646 w 5086"/>
                <a:gd name="T87" fmla="*/ 2147483646 h 5505"/>
                <a:gd name="T88" fmla="*/ 2147483646 w 5086"/>
                <a:gd name="T89" fmla="*/ 2147483646 h 5505"/>
                <a:gd name="T90" fmla="*/ 2147483646 w 5086"/>
                <a:gd name="T91" fmla="*/ 2147483646 h 5505"/>
                <a:gd name="T92" fmla="*/ 2147483646 w 5086"/>
                <a:gd name="T93" fmla="*/ 2147483646 h 5505"/>
                <a:gd name="T94" fmla="*/ 2147483646 w 5086"/>
                <a:gd name="T95" fmla="*/ 2147483646 h 5505"/>
                <a:gd name="T96" fmla="*/ 2147483646 w 5086"/>
                <a:gd name="T97" fmla="*/ 2147483646 h 5505"/>
                <a:gd name="T98" fmla="*/ 2147483646 w 5086"/>
                <a:gd name="T99" fmla="*/ 2147483646 h 5505"/>
                <a:gd name="T100" fmla="*/ 2147483646 w 5086"/>
                <a:gd name="T101" fmla="*/ 2147483646 h 5505"/>
                <a:gd name="T102" fmla="*/ 2147483646 w 5086"/>
                <a:gd name="T103" fmla="*/ 2147483646 h 5505"/>
                <a:gd name="T104" fmla="*/ 2147483646 w 5086"/>
                <a:gd name="T105" fmla="*/ 2147483646 h 5505"/>
                <a:gd name="T106" fmla="*/ 2147483646 w 5086"/>
                <a:gd name="T107" fmla="*/ 2147483646 h 5505"/>
                <a:gd name="T108" fmla="*/ 2147483646 w 5086"/>
                <a:gd name="T109" fmla="*/ 2147483646 h 5505"/>
                <a:gd name="T110" fmla="*/ 2147483646 w 5086"/>
                <a:gd name="T111" fmla="*/ 2147483646 h 5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86" h="5505">
                  <a:moveTo>
                    <a:pt x="1275" y="3504"/>
                  </a:moveTo>
                  <a:lnTo>
                    <a:pt x="1257" y="3504"/>
                  </a:lnTo>
                  <a:lnTo>
                    <a:pt x="1123" y="3467"/>
                  </a:lnTo>
                  <a:lnTo>
                    <a:pt x="1085" y="3467"/>
                  </a:lnTo>
                  <a:lnTo>
                    <a:pt x="1066" y="3486"/>
                  </a:lnTo>
                  <a:lnTo>
                    <a:pt x="1047" y="3447"/>
                  </a:lnTo>
                  <a:lnTo>
                    <a:pt x="990" y="3409"/>
                  </a:lnTo>
                  <a:lnTo>
                    <a:pt x="990" y="3371"/>
                  </a:lnTo>
                  <a:lnTo>
                    <a:pt x="990" y="3333"/>
                  </a:lnTo>
                  <a:lnTo>
                    <a:pt x="971" y="3333"/>
                  </a:lnTo>
                  <a:lnTo>
                    <a:pt x="933" y="3333"/>
                  </a:lnTo>
                  <a:lnTo>
                    <a:pt x="895" y="3333"/>
                  </a:lnTo>
                  <a:lnTo>
                    <a:pt x="838" y="3333"/>
                  </a:lnTo>
                  <a:lnTo>
                    <a:pt x="799" y="3295"/>
                  </a:lnTo>
                  <a:lnTo>
                    <a:pt x="762" y="3238"/>
                  </a:lnTo>
                  <a:lnTo>
                    <a:pt x="742" y="3181"/>
                  </a:lnTo>
                  <a:lnTo>
                    <a:pt x="704" y="3142"/>
                  </a:lnTo>
                  <a:lnTo>
                    <a:pt x="647" y="3086"/>
                  </a:lnTo>
                  <a:lnTo>
                    <a:pt x="590" y="3028"/>
                  </a:lnTo>
                  <a:lnTo>
                    <a:pt x="457" y="2933"/>
                  </a:lnTo>
                  <a:lnTo>
                    <a:pt x="495" y="2914"/>
                  </a:lnTo>
                  <a:lnTo>
                    <a:pt x="476" y="2876"/>
                  </a:lnTo>
                  <a:lnTo>
                    <a:pt x="437" y="2857"/>
                  </a:lnTo>
                  <a:lnTo>
                    <a:pt x="418" y="2819"/>
                  </a:lnTo>
                  <a:lnTo>
                    <a:pt x="400" y="2800"/>
                  </a:lnTo>
                  <a:lnTo>
                    <a:pt x="400" y="2761"/>
                  </a:lnTo>
                  <a:lnTo>
                    <a:pt x="400" y="2724"/>
                  </a:lnTo>
                  <a:lnTo>
                    <a:pt x="400" y="2685"/>
                  </a:lnTo>
                  <a:lnTo>
                    <a:pt x="381" y="2647"/>
                  </a:lnTo>
                  <a:lnTo>
                    <a:pt x="361" y="2647"/>
                  </a:lnTo>
                  <a:lnTo>
                    <a:pt x="342" y="2647"/>
                  </a:lnTo>
                  <a:lnTo>
                    <a:pt x="285" y="2666"/>
                  </a:lnTo>
                  <a:lnTo>
                    <a:pt x="266" y="2647"/>
                  </a:lnTo>
                  <a:lnTo>
                    <a:pt x="247" y="2629"/>
                  </a:lnTo>
                  <a:lnTo>
                    <a:pt x="209" y="2629"/>
                  </a:lnTo>
                  <a:lnTo>
                    <a:pt x="190" y="2609"/>
                  </a:lnTo>
                  <a:lnTo>
                    <a:pt x="133" y="2571"/>
                  </a:lnTo>
                  <a:lnTo>
                    <a:pt x="114" y="2571"/>
                  </a:lnTo>
                  <a:lnTo>
                    <a:pt x="56" y="2533"/>
                  </a:lnTo>
                  <a:lnTo>
                    <a:pt x="19" y="2495"/>
                  </a:lnTo>
                  <a:lnTo>
                    <a:pt x="0" y="2457"/>
                  </a:lnTo>
                  <a:lnTo>
                    <a:pt x="19" y="2419"/>
                  </a:lnTo>
                  <a:lnTo>
                    <a:pt x="37" y="2400"/>
                  </a:lnTo>
                  <a:lnTo>
                    <a:pt x="76" y="2381"/>
                  </a:lnTo>
                  <a:lnTo>
                    <a:pt x="114" y="2362"/>
                  </a:lnTo>
                  <a:lnTo>
                    <a:pt x="152" y="2324"/>
                  </a:lnTo>
                  <a:lnTo>
                    <a:pt x="190" y="2267"/>
                  </a:lnTo>
                  <a:lnTo>
                    <a:pt x="228" y="2209"/>
                  </a:lnTo>
                  <a:lnTo>
                    <a:pt x="285" y="2152"/>
                  </a:lnTo>
                  <a:lnTo>
                    <a:pt x="342" y="2095"/>
                  </a:lnTo>
                  <a:lnTo>
                    <a:pt x="361" y="2057"/>
                  </a:lnTo>
                  <a:lnTo>
                    <a:pt x="418" y="2019"/>
                  </a:lnTo>
                  <a:lnTo>
                    <a:pt x="514" y="2000"/>
                  </a:lnTo>
                  <a:lnTo>
                    <a:pt x="571" y="2019"/>
                  </a:lnTo>
                  <a:lnTo>
                    <a:pt x="609" y="2000"/>
                  </a:lnTo>
                  <a:lnTo>
                    <a:pt x="666" y="2019"/>
                  </a:lnTo>
                  <a:lnTo>
                    <a:pt x="704" y="2038"/>
                  </a:lnTo>
                  <a:lnTo>
                    <a:pt x="762" y="2057"/>
                  </a:lnTo>
                  <a:lnTo>
                    <a:pt x="838" y="2057"/>
                  </a:lnTo>
                  <a:lnTo>
                    <a:pt x="895" y="2057"/>
                  </a:lnTo>
                  <a:lnTo>
                    <a:pt x="952" y="2076"/>
                  </a:lnTo>
                  <a:lnTo>
                    <a:pt x="971" y="2076"/>
                  </a:lnTo>
                  <a:lnTo>
                    <a:pt x="990" y="2095"/>
                  </a:lnTo>
                  <a:lnTo>
                    <a:pt x="1009" y="2114"/>
                  </a:lnTo>
                  <a:lnTo>
                    <a:pt x="1028" y="2133"/>
                  </a:lnTo>
                  <a:lnTo>
                    <a:pt x="1047" y="2114"/>
                  </a:lnTo>
                  <a:lnTo>
                    <a:pt x="1047" y="2095"/>
                  </a:lnTo>
                  <a:lnTo>
                    <a:pt x="1066" y="2076"/>
                  </a:lnTo>
                  <a:lnTo>
                    <a:pt x="1066" y="2038"/>
                  </a:lnTo>
                  <a:lnTo>
                    <a:pt x="1104" y="2000"/>
                  </a:lnTo>
                  <a:lnTo>
                    <a:pt x="1123" y="1943"/>
                  </a:lnTo>
                  <a:lnTo>
                    <a:pt x="1104" y="1904"/>
                  </a:lnTo>
                  <a:lnTo>
                    <a:pt x="1104" y="1867"/>
                  </a:lnTo>
                  <a:lnTo>
                    <a:pt x="1104" y="1847"/>
                  </a:lnTo>
                  <a:lnTo>
                    <a:pt x="1123" y="1828"/>
                  </a:lnTo>
                  <a:lnTo>
                    <a:pt x="1123" y="1809"/>
                  </a:lnTo>
                  <a:lnTo>
                    <a:pt x="1104" y="1790"/>
                  </a:lnTo>
                  <a:lnTo>
                    <a:pt x="1104" y="1809"/>
                  </a:lnTo>
                  <a:lnTo>
                    <a:pt x="1085" y="1828"/>
                  </a:lnTo>
                  <a:lnTo>
                    <a:pt x="1047" y="1847"/>
                  </a:lnTo>
                  <a:lnTo>
                    <a:pt x="1009" y="1847"/>
                  </a:lnTo>
                  <a:lnTo>
                    <a:pt x="990" y="1828"/>
                  </a:lnTo>
                  <a:lnTo>
                    <a:pt x="990" y="1771"/>
                  </a:lnTo>
                  <a:lnTo>
                    <a:pt x="1009" y="1733"/>
                  </a:lnTo>
                  <a:lnTo>
                    <a:pt x="1009" y="1695"/>
                  </a:lnTo>
                  <a:lnTo>
                    <a:pt x="1009" y="1638"/>
                  </a:lnTo>
                  <a:lnTo>
                    <a:pt x="1028" y="1619"/>
                  </a:lnTo>
                  <a:lnTo>
                    <a:pt x="1009" y="1581"/>
                  </a:lnTo>
                  <a:lnTo>
                    <a:pt x="990" y="1562"/>
                  </a:lnTo>
                  <a:lnTo>
                    <a:pt x="971" y="1542"/>
                  </a:lnTo>
                  <a:lnTo>
                    <a:pt x="952" y="1542"/>
                  </a:lnTo>
                  <a:lnTo>
                    <a:pt x="914" y="1542"/>
                  </a:lnTo>
                  <a:lnTo>
                    <a:pt x="895" y="1581"/>
                  </a:lnTo>
                  <a:lnTo>
                    <a:pt x="876" y="1657"/>
                  </a:lnTo>
                  <a:lnTo>
                    <a:pt x="857" y="1676"/>
                  </a:lnTo>
                  <a:lnTo>
                    <a:pt x="838" y="1657"/>
                  </a:lnTo>
                  <a:lnTo>
                    <a:pt x="838" y="1600"/>
                  </a:lnTo>
                  <a:lnTo>
                    <a:pt x="818" y="1542"/>
                  </a:lnTo>
                  <a:lnTo>
                    <a:pt x="799" y="1466"/>
                  </a:lnTo>
                  <a:lnTo>
                    <a:pt x="781" y="1352"/>
                  </a:lnTo>
                  <a:lnTo>
                    <a:pt x="762" y="1276"/>
                  </a:lnTo>
                  <a:lnTo>
                    <a:pt x="742" y="1161"/>
                  </a:lnTo>
                  <a:lnTo>
                    <a:pt x="781" y="1105"/>
                  </a:lnTo>
                  <a:lnTo>
                    <a:pt x="799" y="1047"/>
                  </a:lnTo>
                  <a:lnTo>
                    <a:pt x="818" y="990"/>
                  </a:lnTo>
                  <a:lnTo>
                    <a:pt x="876" y="952"/>
                  </a:lnTo>
                  <a:lnTo>
                    <a:pt x="895" y="895"/>
                  </a:lnTo>
                  <a:lnTo>
                    <a:pt x="971" y="762"/>
                  </a:lnTo>
                  <a:lnTo>
                    <a:pt x="1028" y="666"/>
                  </a:lnTo>
                  <a:lnTo>
                    <a:pt x="1047" y="590"/>
                  </a:lnTo>
                  <a:lnTo>
                    <a:pt x="1085" y="552"/>
                  </a:lnTo>
                  <a:lnTo>
                    <a:pt x="1066" y="590"/>
                  </a:lnTo>
                  <a:lnTo>
                    <a:pt x="1066" y="648"/>
                  </a:lnTo>
                  <a:lnTo>
                    <a:pt x="1066" y="685"/>
                  </a:lnTo>
                  <a:lnTo>
                    <a:pt x="1085" y="724"/>
                  </a:lnTo>
                  <a:lnTo>
                    <a:pt x="1123" y="609"/>
                  </a:lnTo>
                  <a:lnTo>
                    <a:pt x="1143" y="495"/>
                  </a:lnTo>
                  <a:lnTo>
                    <a:pt x="1161" y="457"/>
                  </a:lnTo>
                  <a:lnTo>
                    <a:pt x="1199" y="457"/>
                  </a:lnTo>
                  <a:lnTo>
                    <a:pt x="1257" y="381"/>
                  </a:lnTo>
                  <a:lnTo>
                    <a:pt x="1333" y="323"/>
                  </a:lnTo>
                  <a:lnTo>
                    <a:pt x="1390" y="247"/>
                  </a:lnTo>
                  <a:lnTo>
                    <a:pt x="1428" y="209"/>
                  </a:lnTo>
                  <a:lnTo>
                    <a:pt x="1466" y="171"/>
                  </a:lnTo>
                  <a:lnTo>
                    <a:pt x="1524" y="133"/>
                  </a:lnTo>
                  <a:lnTo>
                    <a:pt x="1580" y="95"/>
                  </a:lnTo>
                  <a:lnTo>
                    <a:pt x="1619" y="95"/>
                  </a:lnTo>
                  <a:lnTo>
                    <a:pt x="1638" y="152"/>
                  </a:lnTo>
                  <a:lnTo>
                    <a:pt x="1656" y="209"/>
                  </a:lnTo>
                  <a:lnTo>
                    <a:pt x="1695" y="267"/>
                  </a:lnTo>
                  <a:lnTo>
                    <a:pt x="1733" y="343"/>
                  </a:lnTo>
                  <a:lnTo>
                    <a:pt x="1790" y="343"/>
                  </a:lnTo>
                  <a:lnTo>
                    <a:pt x="1771" y="267"/>
                  </a:lnTo>
                  <a:lnTo>
                    <a:pt x="1752" y="190"/>
                  </a:lnTo>
                  <a:lnTo>
                    <a:pt x="1752" y="133"/>
                  </a:lnTo>
                  <a:lnTo>
                    <a:pt x="1771" y="95"/>
                  </a:lnTo>
                  <a:lnTo>
                    <a:pt x="1809" y="57"/>
                  </a:lnTo>
                  <a:lnTo>
                    <a:pt x="1847" y="95"/>
                  </a:lnTo>
                  <a:lnTo>
                    <a:pt x="1847" y="171"/>
                  </a:lnTo>
                  <a:lnTo>
                    <a:pt x="1847" y="228"/>
                  </a:lnTo>
                  <a:lnTo>
                    <a:pt x="1866" y="267"/>
                  </a:lnTo>
                  <a:lnTo>
                    <a:pt x="1885" y="304"/>
                  </a:lnTo>
                  <a:lnTo>
                    <a:pt x="1905" y="362"/>
                  </a:lnTo>
                  <a:lnTo>
                    <a:pt x="1942" y="400"/>
                  </a:lnTo>
                  <a:lnTo>
                    <a:pt x="1961" y="400"/>
                  </a:lnTo>
                  <a:lnTo>
                    <a:pt x="2037" y="457"/>
                  </a:lnTo>
                  <a:lnTo>
                    <a:pt x="2076" y="457"/>
                  </a:lnTo>
                  <a:lnTo>
                    <a:pt x="2095" y="457"/>
                  </a:lnTo>
                  <a:lnTo>
                    <a:pt x="2133" y="438"/>
                  </a:lnTo>
                  <a:lnTo>
                    <a:pt x="2190" y="419"/>
                  </a:lnTo>
                  <a:lnTo>
                    <a:pt x="2190" y="400"/>
                  </a:lnTo>
                  <a:lnTo>
                    <a:pt x="2190" y="381"/>
                  </a:lnTo>
                  <a:lnTo>
                    <a:pt x="2190" y="362"/>
                  </a:lnTo>
                  <a:lnTo>
                    <a:pt x="2190" y="343"/>
                  </a:lnTo>
                  <a:lnTo>
                    <a:pt x="2209" y="267"/>
                  </a:lnTo>
                  <a:lnTo>
                    <a:pt x="2190" y="228"/>
                  </a:lnTo>
                  <a:lnTo>
                    <a:pt x="2190" y="190"/>
                  </a:lnTo>
                  <a:lnTo>
                    <a:pt x="2152" y="152"/>
                  </a:lnTo>
                  <a:lnTo>
                    <a:pt x="2152" y="114"/>
                  </a:lnTo>
                  <a:lnTo>
                    <a:pt x="2171" y="95"/>
                  </a:lnTo>
                  <a:lnTo>
                    <a:pt x="2209" y="95"/>
                  </a:lnTo>
                  <a:lnTo>
                    <a:pt x="2418" y="247"/>
                  </a:lnTo>
                  <a:lnTo>
                    <a:pt x="2495" y="304"/>
                  </a:lnTo>
                  <a:lnTo>
                    <a:pt x="2514" y="362"/>
                  </a:lnTo>
                  <a:lnTo>
                    <a:pt x="2514" y="419"/>
                  </a:lnTo>
                  <a:lnTo>
                    <a:pt x="2552" y="495"/>
                  </a:lnTo>
                  <a:lnTo>
                    <a:pt x="2552" y="514"/>
                  </a:lnTo>
                  <a:lnTo>
                    <a:pt x="2552" y="552"/>
                  </a:lnTo>
                  <a:lnTo>
                    <a:pt x="2533" y="571"/>
                  </a:lnTo>
                  <a:lnTo>
                    <a:pt x="2514" y="648"/>
                  </a:lnTo>
                  <a:lnTo>
                    <a:pt x="2514" y="666"/>
                  </a:lnTo>
                  <a:lnTo>
                    <a:pt x="2514" y="704"/>
                  </a:lnTo>
                  <a:lnTo>
                    <a:pt x="2514" y="724"/>
                  </a:lnTo>
                  <a:lnTo>
                    <a:pt x="2552" y="819"/>
                  </a:lnTo>
                  <a:lnTo>
                    <a:pt x="2723" y="1047"/>
                  </a:lnTo>
                  <a:lnTo>
                    <a:pt x="2723" y="1085"/>
                  </a:lnTo>
                  <a:lnTo>
                    <a:pt x="2723" y="1161"/>
                  </a:lnTo>
                  <a:lnTo>
                    <a:pt x="2743" y="1181"/>
                  </a:lnTo>
                  <a:lnTo>
                    <a:pt x="2762" y="1200"/>
                  </a:lnTo>
                  <a:lnTo>
                    <a:pt x="2838" y="1219"/>
                  </a:lnTo>
                  <a:lnTo>
                    <a:pt x="2914" y="1238"/>
                  </a:lnTo>
                  <a:lnTo>
                    <a:pt x="2990" y="1276"/>
                  </a:lnTo>
                  <a:lnTo>
                    <a:pt x="3047" y="1276"/>
                  </a:lnTo>
                  <a:lnTo>
                    <a:pt x="3085" y="1276"/>
                  </a:lnTo>
                  <a:lnTo>
                    <a:pt x="3200" y="1238"/>
                  </a:lnTo>
                  <a:lnTo>
                    <a:pt x="3276" y="1238"/>
                  </a:lnTo>
                  <a:lnTo>
                    <a:pt x="3333" y="1219"/>
                  </a:lnTo>
                  <a:lnTo>
                    <a:pt x="3371" y="1181"/>
                  </a:lnTo>
                  <a:lnTo>
                    <a:pt x="3390" y="1181"/>
                  </a:lnTo>
                  <a:lnTo>
                    <a:pt x="3447" y="1161"/>
                  </a:lnTo>
                  <a:lnTo>
                    <a:pt x="3523" y="1161"/>
                  </a:lnTo>
                  <a:lnTo>
                    <a:pt x="3561" y="1143"/>
                  </a:lnTo>
                  <a:lnTo>
                    <a:pt x="3561" y="1124"/>
                  </a:lnTo>
                  <a:lnTo>
                    <a:pt x="3600" y="1105"/>
                  </a:lnTo>
                  <a:lnTo>
                    <a:pt x="3619" y="1105"/>
                  </a:lnTo>
                  <a:lnTo>
                    <a:pt x="3657" y="1105"/>
                  </a:lnTo>
                  <a:lnTo>
                    <a:pt x="3676" y="1085"/>
                  </a:lnTo>
                  <a:lnTo>
                    <a:pt x="3714" y="1085"/>
                  </a:lnTo>
                  <a:lnTo>
                    <a:pt x="3752" y="1105"/>
                  </a:lnTo>
                  <a:lnTo>
                    <a:pt x="3790" y="1105"/>
                  </a:lnTo>
                  <a:lnTo>
                    <a:pt x="4000" y="1219"/>
                  </a:lnTo>
                  <a:lnTo>
                    <a:pt x="4018" y="1257"/>
                  </a:lnTo>
                  <a:lnTo>
                    <a:pt x="4018" y="1314"/>
                  </a:lnTo>
                  <a:lnTo>
                    <a:pt x="3981" y="1371"/>
                  </a:lnTo>
                  <a:lnTo>
                    <a:pt x="3962" y="1410"/>
                  </a:lnTo>
                  <a:lnTo>
                    <a:pt x="3962" y="1428"/>
                  </a:lnTo>
                  <a:lnTo>
                    <a:pt x="3962" y="1447"/>
                  </a:lnTo>
                  <a:lnTo>
                    <a:pt x="3962" y="1466"/>
                  </a:lnTo>
                  <a:lnTo>
                    <a:pt x="3981" y="1486"/>
                  </a:lnTo>
                  <a:lnTo>
                    <a:pt x="4133" y="1581"/>
                  </a:lnTo>
                  <a:lnTo>
                    <a:pt x="4152" y="1600"/>
                  </a:lnTo>
                  <a:lnTo>
                    <a:pt x="4190" y="1619"/>
                  </a:lnTo>
                  <a:lnTo>
                    <a:pt x="4228" y="1638"/>
                  </a:lnTo>
                  <a:lnTo>
                    <a:pt x="4267" y="1695"/>
                  </a:lnTo>
                  <a:lnTo>
                    <a:pt x="4228" y="1771"/>
                  </a:lnTo>
                  <a:lnTo>
                    <a:pt x="4228" y="1790"/>
                  </a:lnTo>
                  <a:lnTo>
                    <a:pt x="4209" y="1790"/>
                  </a:lnTo>
                  <a:lnTo>
                    <a:pt x="4190" y="1790"/>
                  </a:lnTo>
                  <a:lnTo>
                    <a:pt x="4171" y="1809"/>
                  </a:lnTo>
                  <a:lnTo>
                    <a:pt x="4171" y="1828"/>
                  </a:lnTo>
                  <a:lnTo>
                    <a:pt x="4152" y="1867"/>
                  </a:lnTo>
                  <a:lnTo>
                    <a:pt x="4057" y="1943"/>
                  </a:lnTo>
                  <a:lnTo>
                    <a:pt x="4038" y="2038"/>
                  </a:lnTo>
                  <a:lnTo>
                    <a:pt x="4018" y="2057"/>
                  </a:lnTo>
                  <a:lnTo>
                    <a:pt x="4018" y="2095"/>
                  </a:lnTo>
                  <a:lnTo>
                    <a:pt x="4038" y="2133"/>
                  </a:lnTo>
                  <a:lnTo>
                    <a:pt x="4038" y="2171"/>
                  </a:lnTo>
                  <a:lnTo>
                    <a:pt x="4018" y="2190"/>
                  </a:lnTo>
                  <a:lnTo>
                    <a:pt x="3962" y="2343"/>
                  </a:lnTo>
                  <a:lnTo>
                    <a:pt x="4114" y="2381"/>
                  </a:lnTo>
                  <a:lnTo>
                    <a:pt x="4133" y="2381"/>
                  </a:lnTo>
                  <a:lnTo>
                    <a:pt x="4152" y="2381"/>
                  </a:lnTo>
                  <a:lnTo>
                    <a:pt x="4171" y="2400"/>
                  </a:lnTo>
                  <a:lnTo>
                    <a:pt x="4190" y="2400"/>
                  </a:lnTo>
                  <a:lnTo>
                    <a:pt x="4304" y="2362"/>
                  </a:lnTo>
                  <a:lnTo>
                    <a:pt x="4343" y="2362"/>
                  </a:lnTo>
                  <a:lnTo>
                    <a:pt x="4381" y="2343"/>
                  </a:lnTo>
                  <a:lnTo>
                    <a:pt x="4399" y="2343"/>
                  </a:lnTo>
                  <a:lnTo>
                    <a:pt x="4399" y="2362"/>
                  </a:lnTo>
                  <a:lnTo>
                    <a:pt x="4419" y="2381"/>
                  </a:lnTo>
                  <a:lnTo>
                    <a:pt x="4476" y="2381"/>
                  </a:lnTo>
                  <a:lnTo>
                    <a:pt x="4495" y="2381"/>
                  </a:lnTo>
                  <a:lnTo>
                    <a:pt x="4514" y="2381"/>
                  </a:lnTo>
                  <a:lnTo>
                    <a:pt x="4533" y="2381"/>
                  </a:lnTo>
                  <a:lnTo>
                    <a:pt x="4552" y="2362"/>
                  </a:lnTo>
                  <a:lnTo>
                    <a:pt x="4571" y="2343"/>
                  </a:lnTo>
                  <a:lnTo>
                    <a:pt x="4609" y="2304"/>
                  </a:lnTo>
                  <a:lnTo>
                    <a:pt x="4628" y="2304"/>
                  </a:lnTo>
                  <a:lnTo>
                    <a:pt x="4685" y="2285"/>
                  </a:lnTo>
                  <a:lnTo>
                    <a:pt x="4800" y="2267"/>
                  </a:lnTo>
                  <a:lnTo>
                    <a:pt x="4857" y="2248"/>
                  </a:lnTo>
                  <a:lnTo>
                    <a:pt x="4895" y="2248"/>
                  </a:lnTo>
                  <a:lnTo>
                    <a:pt x="4895" y="2267"/>
                  </a:lnTo>
                  <a:lnTo>
                    <a:pt x="4971" y="2381"/>
                  </a:lnTo>
                  <a:lnTo>
                    <a:pt x="5047" y="2476"/>
                  </a:lnTo>
                  <a:lnTo>
                    <a:pt x="5066" y="2495"/>
                  </a:lnTo>
                  <a:lnTo>
                    <a:pt x="5085" y="2514"/>
                  </a:lnTo>
                  <a:lnTo>
                    <a:pt x="5085" y="2533"/>
                  </a:lnTo>
                  <a:lnTo>
                    <a:pt x="5085" y="2552"/>
                  </a:lnTo>
                  <a:lnTo>
                    <a:pt x="5085" y="2571"/>
                  </a:lnTo>
                  <a:lnTo>
                    <a:pt x="5085" y="2609"/>
                  </a:lnTo>
                  <a:lnTo>
                    <a:pt x="5066" y="2647"/>
                  </a:lnTo>
                  <a:lnTo>
                    <a:pt x="5047" y="2666"/>
                  </a:lnTo>
                  <a:lnTo>
                    <a:pt x="5009" y="2705"/>
                  </a:lnTo>
                  <a:lnTo>
                    <a:pt x="4895" y="2781"/>
                  </a:lnTo>
                  <a:lnTo>
                    <a:pt x="4895" y="2819"/>
                  </a:lnTo>
                  <a:lnTo>
                    <a:pt x="4895" y="3010"/>
                  </a:lnTo>
                  <a:lnTo>
                    <a:pt x="4933" y="3124"/>
                  </a:lnTo>
                  <a:lnTo>
                    <a:pt x="4933" y="3219"/>
                  </a:lnTo>
                  <a:lnTo>
                    <a:pt x="4857" y="3276"/>
                  </a:lnTo>
                  <a:lnTo>
                    <a:pt x="4819" y="3276"/>
                  </a:lnTo>
                  <a:lnTo>
                    <a:pt x="4819" y="3257"/>
                  </a:lnTo>
                  <a:lnTo>
                    <a:pt x="4800" y="3257"/>
                  </a:lnTo>
                  <a:lnTo>
                    <a:pt x="4780" y="3257"/>
                  </a:lnTo>
                  <a:lnTo>
                    <a:pt x="4780" y="3295"/>
                  </a:lnTo>
                  <a:lnTo>
                    <a:pt x="4800" y="3333"/>
                  </a:lnTo>
                  <a:lnTo>
                    <a:pt x="4780" y="3371"/>
                  </a:lnTo>
                  <a:lnTo>
                    <a:pt x="4780" y="3391"/>
                  </a:lnTo>
                  <a:lnTo>
                    <a:pt x="4743" y="3428"/>
                  </a:lnTo>
                  <a:lnTo>
                    <a:pt x="4724" y="3428"/>
                  </a:lnTo>
                  <a:lnTo>
                    <a:pt x="4552" y="3504"/>
                  </a:lnTo>
                  <a:lnTo>
                    <a:pt x="4514" y="3504"/>
                  </a:lnTo>
                  <a:lnTo>
                    <a:pt x="4514" y="3543"/>
                  </a:lnTo>
                  <a:lnTo>
                    <a:pt x="4514" y="3638"/>
                  </a:lnTo>
                  <a:lnTo>
                    <a:pt x="4514" y="3771"/>
                  </a:lnTo>
                  <a:lnTo>
                    <a:pt x="4533" y="3790"/>
                  </a:lnTo>
                  <a:lnTo>
                    <a:pt x="4552" y="3790"/>
                  </a:lnTo>
                  <a:lnTo>
                    <a:pt x="4571" y="3790"/>
                  </a:lnTo>
                  <a:lnTo>
                    <a:pt x="4609" y="3828"/>
                  </a:lnTo>
                  <a:lnTo>
                    <a:pt x="4647" y="3848"/>
                  </a:lnTo>
                  <a:lnTo>
                    <a:pt x="4666" y="3867"/>
                  </a:lnTo>
                  <a:lnTo>
                    <a:pt x="4666" y="3885"/>
                  </a:lnTo>
                  <a:lnTo>
                    <a:pt x="4628" y="3962"/>
                  </a:lnTo>
                  <a:lnTo>
                    <a:pt x="4628" y="3981"/>
                  </a:lnTo>
                  <a:lnTo>
                    <a:pt x="4514" y="4209"/>
                  </a:lnTo>
                  <a:lnTo>
                    <a:pt x="4457" y="4324"/>
                  </a:lnTo>
                  <a:lnTo>
                    <a:pt x="4399" y="4362"/>
                  </a:lnTo>
                  <a:lnTo>
                    <a:pt x="4362" y="4419"/>
                  </a:lnTo>
                  <a:lnTo>
                    <a:pt x="4209" y="4610"/>
                  </a:lnTo>
                  <a:lnTo>
                    <a:pt x="4171" y="4647"/>
                  </a:lnTo>
                  <a:lnTo>
                    <a:pt x="4267" y="4742"/>
                  </a:lnTo>
                  <a:lnTo>
                    <a:pt x="4362" y="4838"/>
                  </a:lnTo>
                  <a:lnTo>
                    <a:pt x="4419" y="4857"/>
                  </a:lnTo>
                  <a:lnTo>
                    <a:pt x="4457" y="4876"/>
                  </a:lnTo>
                  <a:lnTo>
                    <a:pt x="4457" y="4895"/>
                  </a:lnTo>
                  <a:lnTo>
                    <a:pt x="4476" y="4914"/>
                  </a:lnTo>
                  <a:lnTo>
                    <a:pt x="4476" y="4952"/>
                  </a:lnTo>
                  <a:lnTo>
                    <a:pt x="4457" y="4971"/>
                  </a:lnTo>
                  <a:lnTo>
                    <a:pt x="4438" y="4991"/>
                  </a:lnTo>
                  <a:lnTo>
                    <a:pt x="4438" y="5028"/>
                  </a:lnTo>
                  <a:lnTo>
                    <a:pt x="4438" y="5047"/>
                  </a:lnTo>
                  <a:lnTo>
                    <a:pt x="4495" y="5162"/>
                  </a:lnTo>
                  <a:lnTo>
                    <a:pt x="4495" y="5200"/>
                  </a:lnTo>
                  <a:lnTo>
                    <a:pt x="4495" y="5257"/>
                  </a:lnTo>
                  <a:lnTo>
                    <a:pt x="4514" y="5314"/>
                  </a:lnTo>
                  <a:lnTo>
                    <a:pt x="4533" y="5352"/>
                  </a:lnTo>
                  <a:lnTo>
                    <a:pt x="4533" y="5372"/>
                  </a:lnTo>
                  <a:lnTo>
                    <a:pt x="4514" y="5390"/>
                  </a:lnTo>
                  <a:lnTo>
                    <a:pt x="4495" y="5390"/>
                  </a:lnTo>
                  <a:lnTo>
                    <a:pt x="4495" y="5409"/>
                  </a:lnTo>
                  <a:lnTo>
                    <a:pt x="4495" y="5448"/>
                  </a:lnTo>
                  <a:lnTo>
                    <a:pt x="4476" y="5448"/>
                  </a:lnTo>
                  <a:lnTo>
                    <a:pt x="4457" y="5448"/>
                  </a:lnTo>
                  <a:lnTo>
                    <a:pt x="4419" y="5448"/>
                  </a:lnTo>
                  <a:lnTo>
                    <a:pt x="4285" y="5504"/>
                  </a:lnTo>
                  <a:lnTo>
                    <a:pt x="4247" y="5504"/>
                  </a:lnTo>
                  <a:lnTo>
                    <a:pt x="4209" y="5485"/>
                  </a:lnTo>
                  <a:lnTo>
                    <a:pt x="4171" y="5467"/>
                  </a:lnTo>
                  <a:lnTo>
                    <a:pt x="4133" y="5467"/>
                  </a:lnTo>
                  <a:lnTo>
                    <a:pt x="3886" y="5409"/>
                  </a:lnTo>
                  <a:lnTo>
                    <a:pt x="3790" y="5372"/>
                  </a:lnTo>
                  <a:lnTo>
                    <a:pt x="3733" y="5333"/>
                  </a:lnTo>
                  <a:lnTo>
                    <a:pt x="3714" y="5276"/>
                  </a:lnTo>
                  <a:lnTo>
                    <a:pt x="3695" y="5200"/>
                  </a:lnTo>
                  <a:lnTo>
                    <a:pt x="3676" y="5123"/>
                  </a:lnTo>
                  <a:lnTo>
                    <a:pt x="3657" y="4876"/>
                  </a:lnTo>
                  <a:lnTo>
                    <a:pt x="3637" y="4762"/>
                  </a:lnTo>
                  <a:lnTo>
                    <a:pt x="3542" y="4742"/>
                  </a:lnTo>
                  <a:lnTo>
                    <a:pt x="3523" y="4742"/>
                  </a:lnTo>
                  <a:lnTo>
                    <a:pt x="3466" y="4742"/>
                  </a:lnTo>
                  <a:lnTo>
                    <a:pt x="3371" y="4724"/>
                  </a:lnTo>
                  <a:lnTo>
                    <a:pt x="3219" y="4610"/>
                  </a:lnTo>
                  <a:lnTo>
                    <a:pt x="3161" y="4533"/>
                  </a:lnTo>
                  <a:lnTo>
                    <a:pt x="3161" y="4362"/>
                  </a:lnTo>
                  <a:lnTo>
                    <a:pt x="3085" y="4305"/>
                  </a:lnTo>
                  <a:lnTo>
                    <a:pt x="3028" y="4305"/>
                  </a:lnTo>
                  <a:lnTo>
                    <a:pt x="2838" y="4381"/>
                  </a:lnTo>
                  <a:lnTo>
                    <a:pt x="2799" y="4400"/>
                  </a:lnTo>
                  <a:lnTo>
                    <a:pt x="2743" y="4400"/>
                  </a:lnTo>
                  <a:lnTo>
                    <a:pt x="2704" y="4381"/>
                  </a:lnTo>
                  <a:lnTo>
                    <a:pt x="2647" y="4362"/>
                  </a:lnTo>
                  <a:lnTo>
                    <a:pt x="2609" y="4343"/>
                  </a:lnTo>
                  <a:lnTo>
                    <a:pt x="2609" y="4305"/>
                  </a:lnTo>
                  <a:lnTo>
                    <a:pt x="2609" y="4285"/>
                  </a:lnTo>
                  <a:lnTo>
                    <a:pt x="2609" y="4266"/>
                  </a:lnTo>
                  <a:lnTo>
                    <a:pt x="2590" y="4248"/>
                  </a:lnTo>
                  <a:lnTo>
                    <a:pt x="2571" y="4248"/>
                  </a:lnTo>
                  <a:lnTo>
                    <a:pt x="2552" y="4248"/>
                  </a:lnTo>
                  <a:lnTo>
                    <a:pt x="2533" y="4248"/>
                  </a:lnTo>
                  <a:lnTo>
                    <a:pt x="2381" y="4190"/>
                  </a:lnTo>
                  <a:lnTo>
                    <a:pt x="2209" y="4171"/>
                  </a:lnTo>
                  <a:lnTo>
                    <a:pt x="2114" y="4133"/>
                  </a:lnTo>
                  <a:lnTo>
                    <a:pt x="1809" y="3904"/>
                  </a:lnTo>
                  <a:lnTo>
                    <a:pt x="1752" y="3867"/>
                  </a:lnTo>
                  <a:lnTo>
                    <a:pt x="1619" y="3848"/>
                  </a:lnTo>
                  <a:lnTo>
                    <a:pt x="1580" y="3809"/>
                  </a:lnTo>
                  <a:lnTo>
                    <a:pt x="1524" y="3771"/>
                  </a:lnTo>
                  <a:lnTo>
                    <a:pt x="1295" y="3523"/>
                  </a:lnTo>
                  <a:lnTo>
                    <a:pt x="1275" y="3504"/>
                  </a:lnTo>
                  <a:close/>
                  <a:moveTo>
                    <a:pt x="2076" y="152"/>
                  </a:moveTo>
                  <a:lnTo>
                    <a:pt x="2095" y="152"/>
                  </a:lnTo>
                  <a:lnTo>
                    <a:pt x="2133" y="228"/>
                  </a:lnTo>
                  <a:lnTo>
                    <a:pt x="2171" y="267"/>
                  </a:lnTo>
                  <a:lnTo>
                    <a:pt x="2171" y="343"/>
                  </a:lnTo>
                  <a:lnTo>
                    <a:pt x="2133" y="419"/>
                  </a:lnTo>
                  <a:lnTo>
                    <a:pt x="2076" y="438"/>
                  </a:lnTo>
                  <a:lnTo>
                    <a:pt x="2019" y="400"/>
                  </a:lnTo>
                  <a:lnTo>
                    <a:pt x="1961" y="343"/>
                  </a:lnTo>
                  <a:lnTo>
                    <a:pt x="1905" y="267"/>
                  </a:lnTo>
                  <a:lnTo>
                    <a:pt x="1885" y="209"/>
                  </a:lnTo>
                  <a:lnTo>
                    <a:pt x="1885" y="190"/>
                  </a:lnTo>
                  <a:lnTo>
                    <a:pt x="1905" y="171"/>
                  </a:lnTo>
                  <a:lnTo>
                    <a:pt x="1923" y="152"/>
                  </a:lnTo>
                  <a:lnTo>
                    <a:pt x="1942" y="133"/>
                  </a:lnTo>
                  <a:lnTo>
                    <a:pt x="1923" y="114"/>
                  </a:lnTo>
                  <a:lnTo>
                    <a:pt x="1885" y="38"/>
                  </a:lnTo>
                  <a:lnTo>
                    <a:pt x="1885" y="19"/>
                  </a:lnTo>
                  <a:lnTo>
                    <a:pt x="1905" y="0"/>
                  </a:lnTo>
                  <a:lnTo>
                    <a:pt x="1942" y="19"/>
                  </a:lnTo>
                  <a:lnTo>
                    <a:pt x="2000" y="0"/>
                  </a:lnTo>
                  <a:lnTo>
                    <a:pt x="2057" y="38"/>
                  </a:lnTo>
                  <a:lnTo>
                    <a:pt x="2057" y="76"/>
                  </a:lnTo>
                  <a:lnTo>
                    <a:pt x="2076" y="95"/>
                  </a:lnTo>
                  <a:lnTo>
                    <a:pt x="2095" y="133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78" name="Freeform 3">
              <a:extLst>
                <a:ext uri="{FF2B5EF4-FFF2-40B4-BE49-F238E27FC236}">
                  <a16:creationId xmlns:a16="http://schemas.microsoft.com/office/drawing/2014/main" id="{FF60FE61-97C5-0542-973A-6A5AB28B4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0" y="5270500"/>
              <a:ext cx="1420813" cy="841375"/>
            </a:xfrm>
            <a:custGeom>
              <a:avLst/>
              <a:gdLst>
                <a:gd name="T0" fmla="*/ 2147483646 w 7887"/>
                <a:gd name="T1" fmla="*/ 2147483646 h 4668"/>
                <a:gd name="T2" fmla="*/ 2147483646 w 7887"/>
                <a:gd name="T3" fmla="*/ 2147483646 h 4668"/>
                <a:gd name="T4" fmla="*/ 2147483646 w 7887"/>
                <a:gd name="T5" fmla="*/ 2147483646 h 4668"/>
                <a:gd name="T6" fmla="*/ 2147483646 w 7887"/>
                <a:gd name="T7" fmla="*/ 2147483646 h 4668"/>
                <a:gd name="T8" fmla="*/ 2147483646 w 7887"/>
                <a:gd name="T9" fmla="*/ 2147483646 h 4668"/>
                <a:gd name="T10" fmla="*/ 2147483646 w 7887"/>
                <a:gd name="T11" fmla="*/ 2147483646 h 4668"/>
                <a:gd name="T12" fmla="*/ 2147483646 w 7887"/>
                <a:gd name="T13" fmla="*/ 2147483646 h 4668"/>
                <a:gd name="T14" fmla="*/ 2147483646 w 7887"/>
                <a:gd name="T15" fmla="*/ 2147483646 h 4668"/>
                <a:gd name="T16" fmla="*/ 2147483646 w 7887"/>
                <a:gd name="T17" fmla="*/ 2147483646 h 4668"/>
                <a:gd name="T18" fmla="*/ 2147483646 w 7887"/>
                <a:gd name="T19" fmla="*/ 2147483646 h 4668"/>
                <a:gd name="T20" fmla="*/ 2147483646 w 7887"/>
                <a:gd name="T21" fmla="*/ 2147483646 h 4668"/>
                <a:gd name="T22" fmla="*/ 2147483646 w 7887"/>
                <a:gd name="T23" fmla="*/ 2147483646 h 4668"/>
                <a:gd name="T24" fmla="*/ 2147483646 w 7887"/>
                <a:gd name="T25" fmla="*/ 2147483646 h 4668"/>
                <a:gd name="T26" fmla="*/ 2147483646 w 7887"/>
                <a:gd name="T27" fmla="*/ 2147483646 h 4668"/>
                <a:gd name="T28" fmla="*/ 2147483646 w 7887"/>
                <a:gd name="T29" fmla="*/ 2147483646 h 4668"/>
                <a:gd name="T30" fmla="*/ 2147483646 w 7887"/>
                <a:gd name="T31" fmla="*/ 2147483646 h 4668"/>
                <a:gd name="T32" fmla="*/ 2147483646 w 7887"/>
                <a:gd name="T33" fmla="*/ 2147483646 h 4668"/>
                <a:gd name="T34" fmla="*/ 0 w 7887"/>
                <a:gd name="T35" fmla="*/ 2147483646 h 4668"/>
                <a:gd name="T36" fmla="*/ 2147483646 w 7887"/>
                <a:gd name="T37" fmla="*/ 2147483646 h 4668"/>
                <a:gd name="T38" fmla="*/ 2147483646 w 7887"/>
                <a:gd name="T39" fmla="*/ 2147483646 h 4668"/>
                <a:gd name="T40" fmla="*/ 2147483646 w 7887"/>
                <a:gd name="T41" fmla="*/ 2147483646 h 4668"/>
                <a:gd name="T42" fmla="*/ 2147483646 w 7887"/>
                <a:gd name="T43" fmla="*/ 2147483646 h 4668"/>
                <a:gd name="T44" fmla="*/ 2147483646 w 7887"/>
                <a:gd name="T45" fmla="*/ 2147483646 h 4668"/>
                <a:gd name="T46" fmla="*/ 2147483646 w 7887"/>
                <a:gd name="T47" fmla="*/ 2147483646 h 4668"/>
                <a:gd name="T48" fmla="*/ 2147483646 w 7887"/>
                <a:gd name="T49" fmla="*/ 0 h 4668"/>
                <a:gd name="T50" fmla="*/ 2147483646 w 7887"/>
                <a:gd name="T51" fmla="*/ 2147483646 h 4668"/>
                <a:gd name="T52" fmla="*/ 2147483646 w 7887"/>
                <a:gd name="T53" fmla="*/ 2147483646 h 4668"/>
                <a:gd name="T54" fmla="*/ 2147483646 w 7887"/>
                <a:gd name="T55" fmla="*/ 2147483646 h 4668"/>
                <a:gd name="T56" fmla="*/ 2147483646 w 7887"/>
                <a:gd name="T57" fmla="*/ 2147483646 h 4668"/>
                <a:gd name="T58" fmla="*/ 2147483646 w 7887"/>
                <a:gd name="T59" fmla="*/ 2147483646 h 4668"/>
                <a:gd name="T60" fmla="*/ 2147483646 w 7887"/>
                <a:gd name="T61" fmla="*/ 2147483646 h 4668"/>
                <a:gd name="T62" fmla="*/ 2147483646 w 7887"/>
                <a:gd name="T63" fmla="*/ 2147483646 h 4668"/>
                <a:gd name="T64" fmla="*/ 2147483646 w 7887"/>
                <a:gd name="T65" fmla="*/ 2147483646 h 4668"/>
                <a:gd name="T66" fmla="*/ 2147483646 w 7887"/>
                <a:gd name="T67" fmla="*/ 2147483646 h 4668"/>
                <a:gd name="T68" fmla="*/ 2147483646 w 7887"/>
                <a:gd name="T69" fmla="*/ 2147483646 h 4668"/>
                <a:gd name="T70" fmla="*/ 2147483646 w 7887"/>
                <a:gd name="T71" fmla="*/ 2147483646 h 4668"/>
                <a:gd name="T72" fmla="*/ 2147483646 w 7887"/>
                <a:gd name="T73" fmla="*/ 2147483646 h 4668"/>
                <a:gd name="T74" fmla="*/ 2147483646 w 7887"/>
                <a:gd name="T75" fmla="*/ 2147483646 h 4668"/>
                <a:gd name="T76" fmla="*/ 2147483646 w 7887"/>
                <a:gd name="T77" fmla="*/ 2147483646 h 4668"/>
                <a:gd name="T78" fmla="*/ 2147483646 w 7887"/>
                <a:gd name="T79" fmla="*/ 2147483646 h 4668"/>
                <a:gd name="T80" fmla="*/ 2147483646 w 7887"/>
                <a:gd name="T81" fmla="*/ 2147483646 h 4668"/>
                <a:gd name="T82" fmla="*/ 2147483646 w 7887"/>
                <a:gd name="T83" fmla="*/ 2147483646 h 4668"/>
                <a:gd name="T84" fmla="*/ 2147483646 w 7887"/>
                <a:gd name="T85" fmla="*/ 2147483646 h 4668"/>
                <a:gd name="T86" fmla="*/ 2147483646 w 7887"/>
                <a:gd name="T87" fmla="*/ 2147483646 h 4668"/>
                <a:gd name="T88" fmla="*/ 2147483646 w 7887"/>
                <a:gd name="T89" fmla="*/ 2147483646 h 4668"/>
                <a:gd name="T90" fmla="*/ 2147483646 w 7887"/>
                <a:gd name="T91" fmla="*/ 2147483646 h 4668"/>
                <a:gd name="T92" fmla="*/ 2147483646 w 7887"/>
                <a:gd name="T93" fmla="*/ 2147483646 h 4668"/>
                <a:gd name="T94" fmla="*/ 2147483646 w 7887"/>
                <a:gd name="T95" fmla="*/ 2147483646 h 4668"/>
                <a:gd name="T96" fmla="*/ 2147483646 w 7887"/>
                <a:gd name="T97" fmla="*/ 2147483646 h 4668"/>
                <a:gd name="T98" fmla="*/ 2147483646 w 7887"/>
                <a:gd name="T99" fmla="*/ 2147483646 h 4668"/>
                <a:gd name="T100" fmla="*/ 2147483646 w 7887"/>
                <a:gd name="T101" fmla="*/ 2147483646 h 4668"/>
                <a:gd name="T102" fmla="*/ 2147483646 w 7887"/>
                <a:gd name="T103" fmla="*/ 2147483646 h 4668"/>
                <a:gd name="T104" fmla="*/ 2147483646 w 7887"/>
                <a:gd name="T105" fmla="*/ 2147483646 h 4668"/>
                <a:gd name="T106" fmla="*/ 2147483646 w 7887"/>
                <a:gd name="T107" fmla="*/ 2147483646 h 4668"/>
                <a:gd name="T108" fmla="*/ 2147483646 w 7887"/>
                <a:gd name="T109" fmla="*/ 2147483646 h 4668"/>
                <a:gd name="T110" fmla="*/ 2147483646 w 7887"/>
                <a:gd name="T111" fmla="*/ 2147483646 h 4668"/>
                <a:gd name="T112" fmla="*/ 2147483646 w 7887"/>
                <a:gd name="T113" fmla="*/ 2147483646 h 4668"/>
                <a:gd name="T114" fmla="*/ 2147483646 w 7887"/>
                <a:gd name="T115" fmla="*/ 2147483646 h 4668"/>
                <a:gd name="T116" fmla="*/ 2147483646 w 7887"/>
                <a:gd name="T117" fmla="*/ 2147483646 h 4668"/>
                <a:gd name="T118" fmla="*/ 2147483646 w 7887"/>
                <a:gd name="T119" fmla="*/ 2147483646 h 4668"/>
                <a:gd name="T120" fmla="*/ 2147483646 w 7887"/>
                <a:gd name="T121" fmla="*/ 2147483646 h 4668"/>
                <a:gd name="T122" fmla="*/ 2147483646 w 7887"/>
                <a:gd name="T123" fmla="*/ 2147483646 h 4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887" h="4668">
                  <a:moveTo>
                    <a:pt x="4571" y="3600"/>
                  </a:moveTo>
                  <a:lnTo>
                    <a:pt x="4515" y="3581"/>
                  </a:lnTo>
                  <a:lnTo>
                    <a:pt x="4381" y="3524"/>
                  </a:lnTo>
                  <a:lnTo>
                    <a:pt x="4248" y="3486"/>
                  </a:lnTo>
                  <a:lnTo>
                    <a:pt x="4190" y="3467"/>
                  </a:lnTo>
                  <a:lnTo>
                    <a:pt x="4134" y="3448"/>
                  </a:lnTo>
                  <a:lnTo>
                    <a:pt x="4000" y="3353"/>
                  </a:lnTo>
                  <a:lnTo>
                    <a:pt x="3886" y="3257"/>
                  </a:lnTo>
                  <a:lnTo>
                    <a:pt x="3848" y="3238"/>
                  </a:lnTo>
                  <a:lnTo>
                    <a:pt x="3829" y="3238"/>
                  </a:lnTo>
                  <a:lnTo>
                    <a:pt x="3791" y="3200"/>
                  </a:lnTo>
                  <a:lnTo>
                    <a:pt x="3772" y="3162"/>
                  </a:lnTo>
                  <a:lnTo>
                    <a:pt x="3714" y="3143"/>
                  </a:lnTo>
                  <a:lnTo>
                    <a:pt x="3677" y="3162"/>
                  </a:lnTo>
                  <a:lnTo>
                    <a:pt x="3562" y="3181"/>
                  </a:lnTo>
                  <a:lnTo>
                    <a:pt x="3524" y="3181"/>
                  </a:lnTo>
                  <a:lnTo>
                    <a:pt x="3467" y="3181"/>
                  </a:lnTo>
                  <a:lnTo>
                    <a:pt x="3429" y="3162"/>
                  </a:lnTo>
                  <a:lnTo>
                    <a:pt x="3391" y="3162"/>
                  </a:lnTo>
                  <a:lnTo>
                    <a:pt x="3315" y="3124"/>
                  </a:lnTo>
                  <a:lnTo>
                    <a:pt x="3219" y="3048"/>
                  </a:lnTo>
                  <a:lnTo>
                    <a:pt x="3200" y="3010"/>
                  </a:lnTo>
                  <a:lnTo>
                    <a:pt x="3067" y="2933"/>
                  </a:lnTo>
                  <a:lnTo>
                    <a:pt x="3010" y="2876"/>
                  </a:lnTo>
                  <a:lnTo>
                    <a:pt x="2971" y="2838"/>
                  </a:lnTo>
                  <a:lnTo>
                    <a:pt x="2971" y="2800"/>
                  </a:lnTo>
                  <a:lnTo>
                    <a:pt x="2952" y="2762"/>
                  </a:lnTo>
                  <a:lnTo>
                    <a:pt x="2800" y="2571"/>
                  </a:lnTo>
                  <a:lnTo>
                    <a:pt x="2781" y="2534"/>
                  </a:lnTo>
                  <a:lnTo>
                    <a:pt x="2762" y="2495"/>
                  </a:lnTo>
                  <a:lnTo>
                    <a:pt x="2705" y="2515"/>
                  </a:lnTo>
                  <a:lnTo>
                    <a:pt x="2648" y="2534"/>
                  </a:lnTo>
                  <a:lnTo>
                    <a:pt x="2610" y="2534"/>
                  </a:lnTo>
                  <a:lnTo>
                    <a:pt x="2590" y="2515"/>
                  </a:lnTo>
                  <a:lnTo>
                    <a:pt x="2590" y="2457"/>
                  </a:lnTo>
                  <a:lnTo>
                    <a:pt x="2571" y="2419"/>
                  </a:lnTo>
                  <a:lnTo>
                    <a:pt x="2553" y="2419"/>
                  </a:lnTo>
                  <a:lnTo>
                    <a:pt x="2534" y="2419"/>
                  </a:lnTo>
                  <a:lnTo>
                    <a:pt x="2476" y="2419"/>
                  </a:lnTo>
                  <a:lnTo>
                    <a:pt x="2419" y="2419"/>
                  </a:lnTo>
                  <a:lnTo>
                    <a:pt x="2362" y="2400"/>
                  </a:lnTo>
                  <a:lnTo>
                    <a:pt x="2324" y="2381"/>
                  </a:lnTo>
                  <a:lnTo>
                    <a:pt x="2286" y="2343"/>
                  </a:lnTo>
                  <a:lnTo>
                    <a:pt x="2209" y="2286"/>
                  </a:lnTo>
                  <a:lnTo>
                    <a:pt x="2191" y="2267"/>
                  </a:lnTo>
                  <a:lnTo>
                    <a:pt x="2172" y="2286"/>
                  </a:lnTo>
                  <a:lnTo>
                    <a:pt x="2114" y="2305"/>
                  </a:lnTo>
                  <a:lnTo>
                    <a:pt x="2114" y="2324"/>
                  </a:lnTo>
                  <a:lnTo>
                    <a:pt x="2095" y="2324"/>
                  </a:lnTo>
                  <a:lnTo>
                    <a:pt x="2038" y="2400"/>
                  </a:lnTo>
                  <a:lnTo>
                    <a:pt x="2019" y="2400"/>
                  </a:lnTo>
                  <a:lnTo>
                    <a:pt x="2000" y="2419"/>
                  </a:lnTo>
                  <a:lnTo>
                    <a:pt x="1943" y="2419"/>
                  </a:lnTo>
                  <a:lnTo>
                    <a:pt x="1924" y="2419"/>
                  </a:lnTo>
                  <a:lnTo>
                    <a:pt x="1905" y="2610"/>
                  </a:lnTo>
                  <a:lnTo>
                    <a:pt x="1943" y="2762"/>
                  </a:lnTo>
                  <a:lnTo>
                    <a:pt x="1905" y="2781"/>
                  </a:lnTo>
                  <a:lnTo>
                    <a:pt x="1657" y="2800"/>
                  </a:lnTo>
                  <a:lnTo>
                    <a:pt x="1600" y="2838"/>
                  </a:lnTo>
                  <a:lnTo>
                    <a:pt x="1562" y="2838"/>
                  </a:lnTo>
                  <a:lnTo>
                    <a:pt x="1524" y="2838"/>
                  </a:lnTo>
                  <a:lnTo>
                    <a:pt x="1467" y="2781"/>
                  </a:lnTo>
                  <a:lnTo>
                    <a:pt x="1429" y="2743"/>
                  </a:lnTo>
                  <a:lnTo>
                    <a:pt x="1391" y="2743"/>
                  </a:lnTo>
                  <a:lnTo>
                    <a:pt x="1276" y="2724"/>
                  </a:lnTo>
                  <a:lnTo>
                    <a:pt x="1200" y="2705"/>
                  </a:lnTo>
                  <a:lnTo>
                    <a:pt x="1162" y="2705"/>
                  </a:lnTo>
                  <a:lnTo>
                    <a:pt x="1181" y="2800"/>
                  </a:lnTo>
                  <a:lnTo>
                    <a:pt x="1143" y="2800"/>
                  </a:lnTo>
                  <a:lnTo>
                    <a:pt x="1048" y="2762"/>
                  </a:lnTo>
                  <a:lnTo>
                    <a:pt x="1029" y="2762"/>
                  </a:lnTo>
                  <a:lnTo>
                    <a:pt x="857" y="2781"/>
                  </a:lnTo>
                  <a:lnTo>
                    <a:pt x="838" y="2781"/>
                  </a:lnTo>
                  <a:lnTo>
                    <a:pt x="800" y="2781"/>
                  </a:lnTo>
                  <a:lnTo>
                    <a:pt x="762" y="2743"/>
                  </a:lnTo>
                  <a:lnTo>
                    <a:pt x="705" y="2705"/>
                  </a:lnTo>
                  <a:lnTo>
                    <a:pt x="686" y="2686"/>
                  </a:lnTo>
                  <a:lnTo>
                    <a:pt x="648" y="2667"/>
                  </a:lnTo>
                  <a:lnTo>
                    <a:pt x="609" y="2667"/>
                  </a:lnTo>
                  <a:lnTo>
                    <a:pt x="514" y="2667"/>
                  </a:lnTo>
                  <a:lnTo>
                    <a:pt x="457" y="2629"/>
                  </a:lnTo>
                  <a:lnTo>
                    <a:pt x="362" y="2534"/>
                  </a:lnTo>
                  <a:lnTo>
                    <a:pt x="305" y="2515"/>
                  </a:lnTo>
                  <a:lnTo>
                    <a:pt x="324" y="2515"/>
                  </a:lnTo>
                  <a:lnTo>
                    <a:pt x="324" y="2476"/>
                  </a:lnTo>
                  <a:lnTo>
                    <a:pt x="324" y="2457"/>
                  </a:lnTo>
                  <a:lnTo>
                    <a:pt x="343" y="2457"/>
                  </a:lnTo>
                  <a:lnTo>
                    <a:pt x="362" y="2439"/>
                  </a:lnTo>
                  <a:lnTo>
                    <a:pt x="362" y="2419"/>
                  </a:lnTo>
                  <a:lnTo>
                    <a:pt x="343" y="2381"/>
                  </a:lnTo>
                  <a:lnTo>
                    <a:pt x="324" y="2324"/>
                  </a:lnTo>
                  <a:lnTo>
                    <a:pt x="324" y="2267"/>
                  </a:lnTo>
                  <a:lnTo>
                    <a:pt x="324" y="2229"/>
                  </a:lnTo>
                  <a:lnTo>
                    <a:pt x="267" y="2114"/>
                  </a:lnTo>
                  <a:lnTo>
                    <a:pt x="267" y="2095"/>
                  </a:lnTo>
                  <a:lnTo>
                    <a:pt x="267" y="2058"/>
                  </a:lnTo>
                  <a:lnTo>
                    <a:pt x="286" y="2038"/>
                  </a:lnTo>
                  <a:lnTo>
                    <a:pt x="305" y="2019"/>
                  </a:lnTo>
                  <a:lnTo>
                    <a:pt x="305" y="1981"/>
                  </a:lnTo>
                  <a:lnTo>
                    <a:pt x="286" y="1962"/>
                  </a:lnTo>
                  <a:lnTo>
                    <a:pt x="286" y="1943"/>
                  </a:lnTo>
                  <a:lnTo>
                    <a:pt x="248" y="1924"/>
                  </a:lnTo>
                  <a:lnTo>
                    <a:pt x="191" y="1905"/>
                  </a:lnTo>
                  <a:lnTo>
                    <a:pt x="96" y="1809"/>
                  </a:lnTo>
                  <a:lnTo>
                    <a:pt x="0" y="1714"/>
                  </a:lnTo>
                  <a:lnTo>
                    <a:pt x="38" y="1677"/>
                  </a:lnTo>
                  <a:lnTo>
                    <a:pt x="191" y="1486"/>
                  </a:lnTo>
                  <a:lnTo>
                    <a:pt x="228" y="1429"/>
                  </a:lnTo>
                  <a:lnTo>
                    <a:pt x="286" y="1391"/>
                  </a:lnTo>
                  <a:lnTo>
                    <a:pt x="343" y="1276"/>
                  </a:lnTo>
                  <a:lnTo>
                    <a:pt x="457" y="1048"/>
                  </a:lnTo>
                  <a:lnTo>
                    <a:pt x="457" y="1029"/>
                  </a:lnTo>
                  <a:lnTo>
                    <a:pt x="495" y="952"/>
                  </a:lnTo>
                  <a:lnTo>
                    <a:pt x="495" y="934"/>
                  </a:lnTo>
                  <a:lnTo>
                    <a:pt x="476" y="915"/>
                  </a:lnTo>
                  <a:lnTo>
                    <a:pt x="438" y="895"/>
                  </a:lnTo>
                  <a:lnTo>
                    <a:pt x="400" y="857"/>
                  </a:lnTo>
                  <a:lnTo>
                    <a:pt x="381" y="857"/>
                  </a:lnTo>
                  <a:lnTo>
                    <a:pt x="362" y="857"/>
                  </a:lnTo>
                  <a:lnTo>
                    <a:pt x="343" y="838"/>
                  </a:lnTo>
                  <a:lnTo>
                    <a:pt x="343" y="705"/>
                  </a:lnTo>
                  <a:lnTo>
                    <a:pt x="343" y="610"/>
                  </a:lnTo>
                  <a:lnTo>
                    <a:pt x="343" y="571"/>
                  </a:lnTo>
                  <a:lnTo>
                    <a:pt x="381" y="571"/>
                  </a:lnTo>
                  <a:lnTo>
                    <a:pt x="553" y="495"/>
                  </a:lnTo>
                  <a:lnTo>
                    <a:pt x="572" y="495"/>
                  </a:lnTo>
                  <a:lnTo>
                    <a:pt x="609" y="458"/>
                  </a:lnTo>
                  <a:lnTo>
                    <a:pt x="609" y="438"/>
                  </a:lnTo>
                  <a:lnTo>
                    <a:pt x="629" y="400"/>
                  </a:lnTo>
                  <a:lnTo>
                    <a:pt x="609" y="362"/>
                  </a:lnTo>
                  <a:lnTo>
                    <a:pt x="609" y="324"/>
                  </a:lnTo>
                  <a:lnTo>
                    <a:pt x="629" y="324"/>
                  </a:lnTo>
                  <a:lnTo>
                    <a:pt x="648" y="324"/>
                  </a:lnTo>
                  <a:lnTo>
                    <a:pt x="648" y="343"/>
                  </a:lnTo>
                  <a:lnTo>
                    <a:pt x="686" y="343"/>
                  </a:lnTo>
                  <a:lnTo>
                    <a:pt x="762" y="286"/>
                  </a:lnTo>
                  <a:lnTo>
                    <a:pt x="838" y="286"/>
                  </a:lnTo>
                  <a:lnTo>
                    <a:pt x="1029" y="286"/>
                  </a:lnTo>
                  <a:lnTo>
                    <a:pt x="1086" y="286"/>
                  </a:lnTo>
                  <a:lnTo>
                    <a:pt x="1143" y="248"/>
                  </a:lnTo>
                  <a:lnTo>
                    <a:pt x="1200" y="191"/>
                  </a:lnTo>
                  <a:lnTo>
                    <a:pt x="1334" y="0"/>
                  </a:lnTo>
                  <a:lnTo>
                    <a:pt x="1352" y="0"/>
                  </a:lnTo>
                  <a:lnTo>
                    <a:pt x="1391" y="0"/>
                  </a:lnTo>
                  <a:lnTo>
                    <a:pt x="1429" y="38"/>
                  </a:lnTo>
                  <a:lnTo>
                    <a:pt x="1524" y="57"/>
                  </a:lnTo>
                  <a:lnTo>
                    <a:pt x="1562" y="114"/>
                  </a:lnTo>
                  <a:lnTo>
                    <a:pt x="1600" y="191"/>
                  </a:lnTo>
                  <a:lnTo>
                    <a:pt x="1600" y="209"/>
                  </a:lnTo>
                  <a:lnTo>
                    <a:pt x="1638" y="248"/>
                  </a:lnTo>
                  <a:lnTo>
                    <a:pt x="1676" y="305"/>
                  </a:lnTo>
                  <a:lnTo>
                    <a:pt x="1676" y="343"/>
                  </a:lnTo>
                  <a:lnTo>
                    <a:pt x="1676" y="381"/>
                  </a:lnTo>
                  <a:lnTo>
                    <a:pt x="1676" y="419"/>
                  </a:lnTo>
                  <a:lnTo>
                    <a:pt x="1638" y="495"/>
                  </a:lnTo>
                  <a:lnTo>
                    <a:pt x="1619" y="534"/>
                  </a:lnTo>
                  <a:lnTo>
                    <a:pt x="1619" y="743"/>
                  </a:lnTo>
                  <a:lnTo>
                    <a:pt x="1638" y="838"/>
                  </a:lnTo>
                  <a:lnTo>
                    <a:pt x="1696" y="915"/>
                  </a:lnTo>
                  <a:lnTo>
                    <a:pt x="1733" y="952"/>
                  </a:lnTo>
                  <a:lnTo>
                    <a:pt x="1905" y="1010"/>
                  </a:lnTo>
                  <a:lnTo>
                    <a:pt x="2000" y="1048"/>
                  </a:lnTo>
                  <a:lnTo>
                    <a:pt x="2077" y="1067"/>
                  </a:lnTo>
                  <a:lnTo>
                    <a:pt x="2400" y="1086"/>
                  </a:lnTo>
                  <a:lnTo>
                    <a:pt x="2438" y="1067"/>
                  </a:lnTo>
                  <a:lnTo>
                    <a:pt x="2458" y="1048"/>
                  </a:lnTo>
                  <a:lnTo>
                    <a:pt x="2476" y="1029"/>
                  </a:lnTo>
                  <a:lnTo>
                    <a:pt x="2514" y="1010"/>
                  </a:lnTo>
                  <a:lnTo>
                    <a:pt x="2553" y="991"/>
                  </a:lnTo>
                  <a:lnTo>
                    <a:pt x="2571" y="991"/>
                  </a:lnTo>
                  <a:lnTo>
                    <a:pt x="2648" y="991"/>
                  </a:lnTo>
                  <a:lnTo>
                    <a:pt x="2686" y="991"/>
                  </a:lnTo>
                  <a:lnTo>
                    <a:pt x="2705" y="971"/>
                  </a:lnTo>
                  <a:lnTo>
                    <a:pt x="2724" y="934"/>
                  </a:lnTo>
                  <a:lnTo>
                    <a:pt x="2743" y="915"/>
                  </a:lnTo>
                  <a:lnTo>
                    <a:pt x="2781" y="915"/>
                  </a:lnTo>
                  <a:lnTo>
                    <a:pt x="2819" y="915"/>
                  </a:lnTo>
                  <a:lnTo>
                    <a:pt x="2876" y="934"/>
                  </a:lnTo>
                  <a:lnTo>
                    <a:pt x="2915" y="934"/>
                  </a:lnTo>
                  <a:lnTo>
                    <a:pt x="3010" y="934"/>
                  </a:lnTo>
                  <a:lnTo>
                    <a:pt x="3048" y="934"/>
                  </a:lnTo>
                  <a:lnTo>
                    <a:pt x="3086" y="971"/>
                  </a:lnTo>
                  <a:lnTo>
                    <a:pt x="3086" y="991"/>
                  </a:lnTo>
                  <a:lnTo>
                    <a:pt x="3086" y="1029"/>
                  </a:lnTo>
                  <a:lnTo>
                    <a:pt x="3105" y="1067"/>
                  </a:lnTo>
                  <a:lnTo>
                    <a:pt x="3124" y="1124"/>
                  </a:lnTo>
                  <a:lnTo>
                    <a:pt x="3257" y="1276"/>
                  </a:lnTo>
                  <a:lnTo>
                    <a:pt x="3296" y="1296"/>
                  </a:lnTo>
                  <a:lnTo>
                    <a:pt x="3391" y="1296"/>
                  </a:lnTo>
                  <a:lnTo>
                    <a:pt x="3429" y="1333"/>
                  </a:lnTo>
                  <a:lnTo>
                    <a:pt x="3467" y="1352"/>
                  </a:lnTo>
                  <a:lnTo>
                    <a:pt x="3524" y="1372"/>
                  </a:lnTo>
                  <a:lnTo>
                    <a:pt x="3562" y="1372"/>
                  </a:lnTo>
                  <a:lnTo>
                    <a:pt x="3714" y="1352"/>
                  </a:lnTo>
                  <a:lnTo>
                    <a:pt x="3829" y="1372"/>
                  </a:lnTo>
                  <a:lnTo>
                    <a:pt x="3924" y="1410"/>
                  </a:lnTo>
                  <a:lnTo>
                    <a:pt x="4058" y="1562"/>
                  </a:lnTo>
                  <a:lnTo>
                    <a:pt x="4153" y="1600"/>
                  </a:lnTo>
                  <a:lnTo>
                    <a:pt x="4362" y="1619"/>
                  </a:lnTo>
                  <a:lnTo>
                    <a:pt x="4476" y="1600"/>
                  </a:lnTo>
                  <a:lnTo>
                    <a:pt x="4534" y="1600"/>
                  </a:lnTo>
                  <a:lnTo>
                    <a:pt x="4591" y="1638"/>
                  </a:lnTo>
                  <a:lnTo>
                    <a:pt x="4610" y="1638"/>
                  </a:lnTo>
                  <a:lnTo>
                    <a:pt x="4629" y="1677"/>
                  </a:lnTo>
                  <a:lnTo>
                    <a:pt x="4648" y="1695"/>
                  </a:lnTo>
                  <a:lnTo>
                    <a:pt x="4629" y="1733"/>
                  </a:lnTo>
                  <a:lnTo>
                    <a:pt x="4648" y="1772"/>
                  </a:lnTo>
                  <a:lnTo>
                    <a:pt x="4667" y="1791"/>
                  </a:lnTo>
                  <a:lnTo>
                    <a:pt x="4705" y="1867"/>
                  </a:lnTo>
                  <a:lnTo>
                    <a:pt x="4724" y="1905"/>
                  </a:lnTo>
                  <a:lnTo>
                    <a:pt x="4724" y="1943"/>
                  </a:lnTo>
                  <a:lnTo>
                    <a:pt x="4724" y="2019"/>
                  </a:lnTo>
                  <a:lnTo>
                    <a:pt x="4724" y="2058"/>
                  </a:lnTo>
                  <a:lnTo>
                    <a:pt x="4762" y="2134"/>
                  </a:lnTo>
                  <a:lnTo>
                    <a:pt x="4781" y="2190"/>
                  </a:lnTo>
                  <a:lnTo>
                    <a:pt x="4838" y="2210"/>
                  </a:lnTo>
                  <a:lnTo>
                    <a:pt x="4915" y="2190"/>
                  </a:lnTo>
                  <a:lnTo>
                    <a:pt x="4972" y="2172"/>
                  </a:lnTo>
                  <a:lnTo>
                    <a:pt x="5010" y="2172"/>
                  </a:lnTo>
                  <a:lnTo>
                    <a:pt x="5029" y="2172"/>
                  </a:lnTo>
                  <a:lnTo>
                    <a:pt x="5048" y="2190"/>
                  </a:lnTo>
                  <a:lnTo>
                    <a:pt x="5048" y="2229"/>
                  </a:lnTo>
                  <a:lnTo>
                    <a:pt x="5067" y="2248"/>
                  </a:lnTo>
                  <a:lnTo>
                    <a:pt x="5086" y="2248"/>
                  </a:lnTo>
                  <a:lnTo>
                    <a:pt x="5105" y="2248"/>
                  </a:lnTo>
                  <a:lnTo>
                    <a:pt x="5143" y="2229"/>
                  </a:lnTo>
                  <a:lnTo>
                    <a:pt x="5238" y="2248"/>
                  </a:lnTo>
                  <a:lnTo>
                    <a:pt x="5257" y="2324"/>
                  </a:lnTo>
                  <a:lnTo>
                    <a:pt x="5238" y="2476"/>
                  </a:lnTo>
                  <a:lnTo>
                    <a:pt x="5257" y="2515"/>
                  </a:lnTo>
                  <a:lnTo>
                    <a:pt x="5277" y="2610"/>
                  </a:lnTo>
                  <a:lnTo>
                    <a:pt x="5296" y="2686"/>
                  </a:lnTo>
                  <a:lnTo>
                    <a:pt x="5314" y="2724"/>
                  </a:lnTo>
                  <a:lnTo>
                    <a:pt x="5410" y="2743"/>
                  </a:lnTo>
                  <a:lnTo>
                    <a:pt x="5562" y="2838"/>
                  </a:lnTo>
                  <a:lnTo>
                    <a:pt x="5829" y="2876"/>
                  </a:lnTo>
                  <a:lnTo>
                    <a:pt x="5905" y="2933"/>
                  </a:lnTo>
                  <a:lnTo>
                    <a:pt x="5962" y="2991"/>
                  </a:lnTo>
                  <a:lnTo>
                    <a:pt x="5981" y="3086"/>
                  </a:lnTo>
                  <a:lnTo>
                    <a:pt x="5962" y="3124"/>
                  </a:lnTo>
                  <a:lnTo>
                    <a:pt x="5943" y="3143"/>
                  </a:lnTo>
                  <a:lnTo>
                    <a:pt x="5943" y="3181"/>
                  </a:lnTo>
                  <a:lnTo>
                    <a:pt x="5962" y="3200"/>
                  </a:lnTo>
                  <a:lnTo>
                    <a:pt x="6019" y="3219"/>
                  </a:lnTo>
                  <a:lnTo>
                    <a:pt x="6019" y="3238"/>
                  </a:lnTo>
                  <a:lnTo>
                    <a:pt x="5981" y="3296"/>
                  </a:lnTo>
                  <a:lnTo>
                    <a:pt x="5962" y="3314"/>
                  </a:lnTo>
                  <a:lnTo>
                    <a:pt x="5962" y="3333"/>
                  </a:lnTo>
                  <a:lnTo>
                    <a:pt x="6000" y="3391"/>
                  </a:lnTo>
                  <a:lnTo>
                    <a:pt x="6000" y="3410"/>
                  </a:lnTo>
                  <a:lnTo>
                    <a:pt x="6000" y="3448"/>
                  </a:lnTo>
                  <a:lnTo>
                    <a:pt x="6019" y="3467"/>
                  </a:lnTo>
                  <a:lnTo>
                    <a:pt x="6019" y="3486"/>
                  </a:lnTo>
                  <a:lnTo>
                    <a:pt x="6039" y="3486"/>
                  </a:lnTo>
                  <a:lnTo>
                    <a:pt x="6076" y="3486"/>
                  </a:lnTo>
                  <a:lnTo>
                    <a:pt x="6095" y="3486"/>
                  </a:lnTo>
                  <a:lnTo>
                    <a:pt x="6115" y="3486"/>
                  </a:lnTo>
                  <a:lnTo>
                    <a:pt x="6134" y="3505"/>
                  </a:lnTo>
                  <a:lnTo>
                    <a:pt x="6153" y="3524"/>
                  </a:lnTo>
                  <a:lnTo>
                    <a:pt x="6171" y="3562"/>
                  </a:lnTo>
                  <a:lnTo>
                    <a:pt x="6171" y="3581"/>
                  </a:lnTo>
                  <a:lnTo>
                    <a:pt x="6210" y="3600"/>
                  </a:lnTo>
                  <a:lnTo>
                    <a:pt x="6248" y="3619"/>
                  </a:lnTo>
                  <a:lnTo>
                    <a:pt x="6305" y="3619"/>
                  </a:lnTo>
                  <a:lnTo>
                    <a:pt x="6343" y="3619"/>
                  </a:lnTo>
                  <a:lnTo>
                    <a:pt x="6381" y="3619"/>
                  </a:lnTo>
                  <a:lnTo>
                    <a:pt x="6400" y="3619"/>
                  </a:lnTo>
                  <a:lnTo>
                    <a:pt x="6420" y="3638"/>
                  </a:lnTo>
                  <a:lnTo>
                    <a:pt x="6457" y="3638"/>
                  </a:lnTo>
                  <a:lnTo>
                    <a:pt x="6496" y="3619"/>
                  </a:lnTo>
                  <a:lnTo>
                    <a:pt x="6515" y="3562"/>
                  </a:lnTo>
                  <a:lnTo>
                    <a:pt x="6552" y="3543"/>
                  </a:lnTo>
                  <a:lnTo>
                    <a:pt x="6591" y="3562"/>
                  </a:lnTo>
                  <a:lnTo>
                    <a:pt x="6610" y="3600"/>
                  </a:lnTo>
                  <a:lnTo>
                    <a:pt x="6610" y="3638"/>
                  </a:lnTo>
                  <a:lnTo>
                    <a:pt x="6629" y="3658"/>
                  </a:lnTo>
                  <a:lnTo>
                    <a:pt x="6667" y="3658"/>
                  </a:lnTo>
                  <a:lnTo>
                    <a:pt x="6743" y="3619"/>
                  </a:lnTo>
                  <a:lnTo>
                    <a:pt x="6801" y="3638"/>
                  </a:lnTo>
                  <a:lnTo>
                    <a:pt x="6877" y="3676"/>
                  </a:lnTo>
                  <a:lnTo>
                    <a:pt x="6896" y="3695"/>
                  </a:lnTo>
                  <a:lnTo>
                    <a:pt x="6915" y="3714"/>
                  </a:lnTo>
                  <a:lnTo>
                    <a:pt x="6915" y="3734"/>
                  </a:lnTo>
                  <a:lnTo>
                    <a:pt x="6933" y="3753"/>
                  </a:lnTo>
                  <a:lnTo>
                    <a:pt x="6953" y="3829"/>
                  </a:lnTo>
                  <a:lnTo>
                    <a:pt x="6953" y="3848"/>
                  </a:lnTo>
                  <a:lnTo>
                    <a:pt x="6972" y="3867"/>
                  </a:lnTo>
                  <a:lnTo>
                    <a:pt x="7010" y="3886"/>
                  </a:lnTo>
                  <a:lnTo>
                    <a:pt x="7029" y="3867"/>
                  </a:lnTo>
                  <a:lnTo>
                    <a:pt x="7067" y="3867"/>
                  </a:lnTo>
                  <a:lnTo>
                    <a:pt x="7086" y="3867"/>
                  </a:lnTo>
                  <a:lnTo>
                    <a:pt x="7105" y="3867"/>
                  </a:lnTo>
                  <a:lnTo>
                    <a:pt x="7124" y="3867"/>
                  </a:lnTo>
                  <a:lnTo>
                    <a:pt x="7143" y="3886"/>
                  </a:lnTo>
                  <a:lnTo>
                    <a:pt x="7162" y="3943"/>
                  </a:lnTo>
                  <a:lnTo>
                    <a:pt x="7162" y="3962"/>
                  </a:lnTo>
                  <a:lnTo>
                    <a:pt x="7219" y="3962"/>
                  </a:lnTo>
                  <a:lnTo>
                    <a:pt x="7258" y="3943"/>
                  </a:lnTo>
                  <a:lnTo>
                    <a:pt x="7295" y="3924"/>
                  </a:lnTo>
                  <a:lnTo>
                    <a:pt x="7334" y="3943"/>
                  </a:lnTo>
                  <a:lnTo>
                    <a:pt x="7467" y="4039"/>
                  </a:lnTo>
                  <a:lnTo>
                    <a:pt x="7543" y="4134"/>
                  </a:lnTo>
                  <a:lnTo>
                    <a:pt x="7581" y="4171"/>
                  </a:lnTo>
                  <a:lnTo>
                    <a:pt x="7695" y="4210"/>
                  </a:lnTo>
                  <a:lnTo>
                    <a:pt x="7867" y="4267"/>
                  </a:lnTo>
                  <a:lnTo>
                    <a:pt x="7886" y="4267"/>
                  </a:lnTo>
                  <a:lnTo>
                    <a:pt x="6591" y="4667"/>
                  </a:lnTo>
                  <a:lnTo>
                    <a:pt x="6591" y="4648"/>
                  </a:lnTo>
                  <a:lnTo>
                    <a:pt x="6591" y="4610"/>
                  </a:lnTo>
                  <a:lnTo>
                    <a:pt x="6572" y="4610"/>
                  </a:lnTo>
                  <a:lnTo>
                    <a:pt x="6534" y="4610"/>
                  </a:lnTo>
                  <a:lnTo>
                    <a:pt x="6515" y="4572"/>
                  </a:lnTo>
                  <a:lnTo>
                    <a:pt x="6476" y="4533"/>
                  </a:lnTo>
                  <a:lnTo>
                    <a:pt x="6457" y="4515"/>
                  </a:lnTo>
                  <a:lnTo>
                    <a:pt x="6305" y="4420"/>
                  </a:lnTo>
                  <a:lnTo>
                    <a:pt x="6248" y="4381"/>
                  </a:lnTo>
                  <a:lnTo>
                    <a:pt x="6153" y="4267"/>
                  </a:lnTo>
                  <a:lnTo>
                    <a:pt x="6076" y="4153"/>
                  </a:lnTo>
                  <a:lnTo>
                    <a:pt x="6057" y="4153"/>
                  </a:lnTo>
                  <a:lnTo>
                    <a:pt x="6039" y="4153"/>
                  </a:lnTo>
                  <a:lnTo>
                    <a:pt x="6019" y="4153"/>
                  </a:lnTo>
                  <a:lnTo>
                    <a:pt x="6000" y="4171"/>
                  </a:lnTo>
                  <a:lnTo>
                    <a:pt x="5962" y="4171"/>
                  </a:lnTo>
                  <a:lnTo>
                    <a:pt x="5943" y="4171"/>
                  </a:lnTo>
                  <a:lnTo>
                    <a:pt x="5943" y="4153"/>
                  </a:lnTo>
                  <a:lnTo>
                    <a:pt x="5924" y="4153"/>
                  </a:lnTo>
                  <a:lnTo>
                    <a:pt x="5905" y="4134"/>
                  </a:lnTo>
                  <a:lnTo>
                    <a:pt x="5905" y="4115"/>
                  </a:lnTo>
                  <a:lnTo>
                    <a:pt x="5886" y="4115"/>
                  </a:lnTo>
                  <a:lnTo>
                    <a:pt x="5829" y="4115"/>
                  </a:lnTo>
                  <a:lnTo>
                    <a:pt x="5772" y="4095"/>
                  </a:lnTo>
                  <a:lnTo>
                    <a:pt x="5753" y="4095"/>
                  </a:lnTo>
                  <a:lnTo>
                    <a:pt x="5714" y="4076"/>
                  </a:lnTo>
                  <a:lnTo>
                    <a:pt x="5734" y="4057"/>
                  </a:lnTo>
                  <a:lnTo>
                    <a:pt x="5791" y="4000"/>
                  </a:lnTo>
                  <a:lnTo>
                    <a:pt x="5714" y="3829"/>
                  </a:lnTo>
                  <a:lnTo>
                    <a:pt x="5677" y="3790"/>
                  </a:lnTo>
                  <a:lnTo>
                    <a:pt x="5638" y="3753"/>
                  </a:lnTo>
                  <a:lnTo>
                    <a:pt x="5600" y="3753"/>
                  </a:lnTo>
                  <a:lnTo>
                    <a:pt x="5543" y="3848"/>
                  </a:lnTo>
                  <a:lnTo>
                    <a:pt x="5524" y="3867"/>
                  </a:lnTo>
                  <a:lnTo>
                    <a:pt x="5505" y="3867"/>
                  </a:lnTo>
                  <a:lnTo>
                    <a:pt x="5467" y="3848"/>
                  </a:lnTo>
                  <a:lnTo>
                    <a:pt x="5391" y="3848"/>
                  </a:lnTo>
                  <a:lnTo>
                    <a:pt x="5333" y="3810"/>
                  </a:lnTo>
                  <a:lnTo>
                    <a:pt x="5296" y="3790"/>
                  </a:lnTo>
                  <a:lnTo>
                    <a:pt x="5200" y="3695"/>
                  </a:lnTo>
                  <a:lnTo>
                    <a:pt x="5181" y="3676"/>
                  </a:lnTo>
                  <a:lnTo>
                    <a:pt x="5162" y="3676"/>
                  </a:lnTo>
                  <a:lnTo>
                    <a:pt x="5124" y="3676"/>
                  </a:lnTo>
                  <a:lnTo>
                    <a:pt x="5105" y="3658"/>
                  </a:lnTo>
                  <a:lnTo>
                    <a:pt x="5086" y="3638"/>
                  </a:lnTo>
                  <a:lnTo>
                    <a:pt x="4991" y="3505"/>
                  </a:lnTo>
                  <a:lnTo>
                    <a:pt x="4952" y="3467"/>
                  </a:lnTo>
                  <a:lnTo>
                    <a:pt x="4896" y="3448"/>
                  </a:lnTo>
                  <a:lnTo>
                    <a:pt x="4781" y="3429"/>
                  </a:lnTo>
                  <a:lnTo>
                    <a:pt x="4743" y="3410"/>
                  </a:lnTo>
                  <a:lnTo>
                    <a:pt x="4705" y="3429"/>
                  </a:lnTo>
                  <a:lnTo>
                    <a:pt x="4686" y="3448"/>
                  </a:lnTo>
                  <a:lnTo>
                    <a:pt x="4686" y="3486"/>
                  </a:lnTo>
                  <a:lnTo>
                    <a:pt x="4667" y="3524"/>
                  </a:lnTo>
                  <a:lnTo>
                    <a:pt x="4629" y="3562"/>
                  </a:lnTo>
                  <a:lnTo>
                    <a:pt x="4591" y="3581"/>
                  </a:lnTo>
                  <a:lnTo>
                    <a:pt x="4571" y="3600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79" name="Freeform 4">
              <a:extLst>
                <a:ext uri="{FF2B5EF4-FFF2-40B4-BE49-F238E27FC236}">
                  <a16:creationId xmlns:a16="http://schemas.microsoft.com/office/drawing/2014/main" id="{DFC97284-10B2-5741-A466-F520A16CF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6938" y="2212975"/>
              <a:ext cx="782637" cy="1981200"/>
            </a:xfrm>
            <a:custGeom>
              <a:avLst/>
              <a:gdLst>
                <a:gd name="T0" fmla="*/ 2147483646 w 4344"/>
                <a:gd name="T1" fmla="*/ 2147483646 h 11011"/>
                <a:gd name="T2" fmla="*/ 2147483646 w 4344"/>
                <a:gd name="T3" fmla="*/ 2147483646 h 11011"/>
                <a:gd name="T4" fmla="*/ 2147483646 w 4344"/>
                <a:gd name="T5" fmla="*/ 2147483646 h 11011"/>
                <a:gd name="T6" fmla="*/ 2147483646 w 4344"/>
                <a:gd name="T7" fmla="*/ 2147483646 h 11011"/>
                <a:gd name="T8" fmla="*/ 2147483646 w 4344"/>
                <a:gd name="T9" fmla="*/ 2147483646 h 11011"/>
                <a:gd name="T10" fmla="*/ 2147483646 w 4344"/>
                <a:gd name="T11" fmla="*/ 2147483646 h 11011"/>
                <a:gd name="T12" fmla="*/ 2147483646 w 4344"/>
                <a:gd name="T13" fmla="*/ 2147483646 h 11011"/>
                <a:gd name="T14" fmla="*/ 2147483646 w 4344"/>
                <a:gd name="T15" fmla="*/ 2147483646 h 11011"/>
                <a:gd name="T16" fmla="*/ 2147483646 w 4344"/>
                <a:gd name="T17" fmla="*/ 2147483646 h 11011"/>
                <a:gd name="T18" fmla="*/ 2147483646 w 4344"/>
                <a:gd name="T19" fmla="*/ 2147483646 h 11011"/>
                <a:gd name="T20" fmla="*/ 2147483646 w 4344"/>
                <a:gd name="T21" fmla="*/ 2147483646 h 11011"/>
                <a:gd name="T22" fmla="*/ 2147483646 w 4344"/>
                <a:gd name="T23" fmla="*/ 2147483646 h 11011"/>
                <a:gd name="T24" fmla="*/ 2147483646 w 4344"/>
                <a:gd name="T25" fmla="*/ 2147483646 h 11011"/>
                <a:gd name="T26" fmla="*/ 2147483646 w 4344"/>
                <a:gd name="T27" fmla="*/ 2147483646 h 11011"/>
                <a:gd name="T28" fmla="*/ 2147483646 w 4344"/>
                <a:gd name="T29" fmla="*/ 2147483646 h 11011"/>
                <a:gd name="T30" fmla="*/ 2147483646 w 4344"/>
                <a:gd name="T31" fmla="*/ 2147483646 h 11011"/>
                <a:gd name="T32" fmla="*/ 2147483646 w 4344"/>
                <a:gd name="T33" fmla="*/ 2147483646 h 11011"/>
                <a:gd name="T34" fmla="*/ 2147483646 w 4344"/>
                <a:gd name="T35" fmla="*/ 2147483646 h 11011"/>
                <a:gd name="T36" fmla="*/ 2147483646 w 4344"/>
                <a:gd name="T37" fmla="*/ 2147483646 h 11011"/>
                <a:gd name="T38" fmla="*/ 2147483646 w 4344"/>
                <a:gd name="T39" fmla="*/ 2147483646 h 11011"/>
                <a:gd name="T40" fmla="*/ 2147483646 w 4344"/>
                <a:gd name="T41" fmla="*/ 2147483646 h 11011"/>
                <a:gd name="T42" fmla="*/ 2147483646 w 4344"/>
                <a:gd name="T43" fmla="*/ 2147483646 h 11011"/>
                <a:gd name="T44" fmla="*/ 2147483646 w 4344"/>
                <a:gd name="T45" fmla="*/ 2147483646 h 11011"/>
                <a:gd name="T46" fmla="*/ 2147483646 w 4344"/>
                <a:gd name="T47" fmla="*/ 2147483646 h 11011"/>
                <a:gd name="T48" fmla="*/ 2147483646 w 4344"/>
                <a:gd name="T49" fmla="*/ 2147483646 h 11011"/>
                <a:gd name="T50" fmla="*/ 2147483646 w 4344"/>
                <a:gd name="T51" fmla="*/ 2147483646 h 11011"/>
                <a:gd name="T52" fmla="*/ 2147483646 w 4344"/>
                <a:gd name="T53" fmla="*/ 2147483646 h 11011"/>
                <a:gd name="T54" fmla="*/ 2147483646 w 4344"/>
                <a:gd name="T55" fmla="*/ 2147483646 h 11011"/>
                <a:gd name="T56" fmla="*/ 2147483646 w 4344"/>
                <a:gd name="T57" fmla="*/ 2147483646 h 11011"/>
                <a:gd name="T58" fmla="*/ 2147483646 w 4344"/>
                <a:gd name="T59" fmla="*/ 2147483646 h 11011"/>
                <a:gd name="T60" fmla="*/ 2147483646 w 4344"/>
                <a:gd name="T61" fmla="*/ 2147483646 h 11011"/>
                <a:gd name="T62" fmla="*/ 2147483646 w 4344"/>
                <a:gd name="T63" fmla="*/ 2147483646 h 11011"/>
                <a:gd name="T64" fmla="*/ 2147483646 w 4344"/>
                <a:gd name="T65" fmla="*/ 2147483646 h 11011"/>
                <a:gd name="T66" fmla="*/ 2147483646 w 4344"/>
                <a:gd name="T67" fmla="*/ 2147483646 h 11011"/>
                <a:gd name="T68" fmla="*/ 2147483646 w 4344"/>
                <a:gd name="T69" fmla="*/ 2147483646 h 11011"/>
                <a:gd name="T70" fmla="*/ 2147483646 w 4344"/>
                <a:gd name="T71" fmla="*/ 2147483646 h 11011"/>
                <a:gd name="T72" fmla="*/ 2147483646 w 4344"/>
                <a:gd name="T73" fmla="*/ 2147483646 h 11011"/>
                <a:gd name="T74" fmla="*/ 2147483646 w 4344"/>
                <a:gd name="T75" fmla="*/ 2147483646 h 11011"/>
                <a:gd name="T76" fmla="*/ 2147483646 w 4344"/>
                <a:gd name="T77" fmla="*/ 2147483646 h 11011"/>
                <a:gd name="T78" fmla="*/ 2147483646 w 4344"/>
                <a:gd name="T79" fmla="*/ 2147483646 h 11011"/>
                <a:gd name="T80" fmla="*/ 2147483646 w 4344"/>
                <a:gd name="T81" fmla="*/ 2147483646 h 11011"/>
                <a:gd name="T82" fmla="*/ 2147483646 w 4344"/>
                <a:gd name="T83" fmla="*/ 2147483646 h 11011"/>
                <a:gd name="T84" fmla="*/ 2147483646 w 4344"/>
                <a:gd name="T85" fmla="*/ 2147483646 h 11011"/>
                <a:gd name="T86" fmla="*/ 2147483646 w 4344"/>
                <a:gd name="T87" fmla="*/ 2147483646 h 11011"/>
                <a:gd name="T88" fmla="*/ 2147483646 w 4344"/>
                <a:gd name="T89" fmla="*/ 2147483646 h 11011"/>
                <a:gd name="T90" fmla="*/ 2147483646 w 4344"/>
                <a:gd name="T91" fmla="*/ 2147483646 h 11011"/>
                <a:gd name="T92" fmla="*/ 2147483646 w 4344"/>
                <a:gd name="T93" fmla="*/ 2147483646 h 11011"/>
                <a:gd name="T94" fmla="*/ 2147483646 w 4344"/>
                <a:gd name="T95" fmla="*/ 2147483646 h 11011"/>
                <a:gd name="T96" fmla="*/ 2147483646 w 4344"/>
                <a:gd name="T97" fmla="*/ 2147483646 h 11011"/>
                <a:gd name="T98" fmla="*/ 2147483646 w 4344"/>
                <a:gd name="T99" fmla="*/ 2147483646 h 11011"/>
                <a:gd name="T100" fmla="*/ 2147483646 w 4344"/>
                <a:gd name="T101" fmla="*/ 2147483646 h 11011"/>
                <a:gd name="T102" fmla="*/ 2147483646 w 4344"/>
                <a:gd name="T103" fmla="*/ 2147483646 h 11011"/>
                <a:gd name="T104" fmla="*/ 2147483646 w 4344"/>
                <a:gd name="T105" fmla="*/ 2147483646 h 11011"/>
                <a:gd name="T106" fmla="*/ 2147483646 w 4344"/>
                <a:gd name="T107" fmla="*/ 2147483646 h 11011"/>
                <a:gd name="T108" fmla="*/ 2147483646 w 4344"/>
                <a:gd name="T109" fmla="*/ 2147483646 h 11011"/>
                <a:gd name="T110" fmla="*/ 2147483646 w 4344"/>
                <a:gd name="T111" fmla="*/ 2147483646 h 11011"/>
                <a:gd name="T112" fmla="*/ 2147483646 w 4344"/>
                <a:gd name="T113" fmla="*/ 2147483646 h 11011"/>
                <a:gd name="T114" fmla="*/ 2147483646 w 4344"/>
                <a:gd name="T115" fmla="*/ 2147483646 h 11011"/>
                <a:gd name="T116" fmla="*/ 2147483646 w 4344"/>
                <a:gd name="T117" fmla="*/ 2147483646 h 11011"/>
                <a:gd name="T118" fmla="*/ 2147483646 w 4344"/>
                <a:gd name="T119" fmla="*/ 2147483646 h 110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44" h="11011">
                  <a:moveTo>
                    <a:pt x="1009" y="324"/>
                  </a:moveTo>
                  <a:lnTo>
                    <a:pt x="1067" y="248"/>
                  </a:lnTo>
                  <a:lnTo>
                    <a:pt x="1105" y="191"/>
                  </a:lnTo>
                  <a:lnTo>
                    <a:pt x="1086" y="153"/>
                  </a:lnTo>
                  <a:lnTo>
                    <a:pt x="1086" y="133"/>
                  </a:lnTo>
                  <a:lnTo>
                    <a:pt x="1086" y="114"/>
                  </a:lnTo>
                  <a:lnTo>
                    <a:pt x="1124" y="96"/>
                  </a:lnTo>
                  <a:lnTo>
                    <a:pt x="1162" y="77"/>
                  </a:lnTo>
                  <a:lnTo>
                    <a:pt x="1200" y="77"/>
                  </a:lnTo>
                  <a:lnTo>
                    <a:pt x="1219" y="57"/>
                  </a:lnTo>
                  <a:lnTo>
                    <a:pt x="1219" y="19"/>
                  </a:lnTo>
                  <a:lnTo>
                    <a:pt x="1238" y="0"/>
                  </a:lnTo>
                  <a:lnTo>
                    <a:pt x="1276" y="19"/>
                  </a:lnTo>
                  <a:lnTo>
                    <a:pt x="1295" y="96"/>
                  </a:lnTo>
                  <a:lnTo>
                    <a:pt x="1334" y="153"/>
                  </a:lnTo>
                  <a:lnTo>
                    <a:pt x="1353" y="172"/>
                  </a:lnTo>
                  <a:lnTo>
                    <a:pt x="1372" y="210"/>
                  </a:lnTo>
                  <a:lnTo>
                    <a:pt x="1390" y="248"/>
                  </a:lnTo>
                  <a:lnTo>
                    <a:pt x="1410" y="286"/>
                  </a:lnTo>
                  <a:lnTo>
                    <a:pt x="1429" y="381"/>
                  </a:lnTo>
                  <a:lnTo>
                    <a:pt x="1448" y="419"/>
                  </a:lnTo>
                  <a:lnTo>
                    <a:pt x="1600" y="534"/>
                  </a:lnTo>
                  <a:lnTo>
                    <a:pt x="1734" y="572"/>
                  </a:lnTo>
                  <a:lnTo>
                    <a:pt x="1753" y="610"/>
                  </a:lnTo>
                  <a:lnTo>
                    <a:pt x="1791" y="629"/>
                  </a:lnTo>
                  <a:lnTo>
                    <a:pt x="1981" y="934"/>
                  </a:lnTo>
                  <a:lnTo>
                    <a:pt x="2019" y="971"/>
                  </a:lnTo>
                  <a:lnTo>
                    <a:pt x="2057" y="991"/>
                  </a:lnTo>
                  <a:lnTo>
                    <a:pt x="2115" y="991"/>
                  </a:lnTo>
                  <a:lnTo>
                    <a:pt x="2133" y="991"/>
                  </a:lnTo>
                  <a:lnTo>
                    <a:pt x="2152" y="1105"/>
                  </a:lnTo>
                  <a:lnTo>
                    <a:pt x="2172" y="1143"/>
                  </a:lnTo>
                  <a:lnTo>
                    <a:pt x="2191" y="1200"/>
                  </a:lnTo>
                  <a:lnTo>
                    <a:pt x="2210" y="1391"/>
                  </a:lnTo>
                  <a:lnTo>
                    <a:pt x="2191" y="1448"/>
                  </a:lnTo>
                  <a:lnTo>
                    <a:pt x="2172" y="1467"/>
                  </a:lnTo>
                  <a:lnTo>
                    <a:pt x="2172" y="1505"/>
                  </a:lnTo>
                  <a:lnTo>
                    <a:pt x="2133" y="1543"/>
                  </a:lnTo>
                  <a:lnTo>
                    <a:pt x="2096" y="1562"/>
                  </a:lnTo>
                  <a:lnTo>
                    <a:pt x="2096" y="1601"/>
                  </a:lnTo>
                  <a:lnTo>
                    <a:pt x="2038" y="1829"/>
                  </a:lnTo>
                  <a:lnTo>
                    <a:pt x="2019" y="1867"/>
                  </a:lnTo>
                  <a:lnTo>
                    <a:pt x="1981" y="1886"/>
                  </a:lnTo>
                  <a:lnTo>
                    <a:pt x="1924" y="1943"/>
                  </a:lnTo>
                  <a:lnTo>
                    <a:pt x="1886" y="1981"/>
                  </a:lnTo>
                  <a:lnTo>
                    <a:pt x="1810" y="1962"/>
                  </a:lnTo>
                  <a:lnTo>
                    <a:pt x="1810" y="2058"/>
                  </a:lnTo>
                  <a:lnTo>
                    <a:pt x="1829" y="2058"/>
                  </a:lnTo>
                  <a:lnTo>
                    <a:pt x="1829" y="2077"/>
                  </a:lnTo>
                  <a:lnTo>
                    <a:pt x="1829" y="2095"/>
                  </a:lnTo>
                  <a:lnTo>
                    <a:pt x="1810" y="2095"/>
                  </a:lnTo>
                  <a:lnTo>
                    <a:pt x="1810" y="2114"/>
                  </a:lnTo>
                  <a:lnTo>
                    <a:pt x="1829" y="2134"/>
                  </a:lnTo>
                  <a:lnTo>
                    <a:pt x="1848" y="2172"/>
                  </a:lnTo>
                  <a:lnTo>
                    <a:pt x="2133" y="2439"/>
                  </a:lnTo>
                  <a:lnTo>
                    <a:pt x="2381" y="2610"/>
                  </a:lnTo>
                  <a:lnTo>
                    <a:pt x="2629" y="2876"/>
                  </a:lnTo>
                  <a:lnTo>
                    <a:pt x="2819" y="3124"/>
                  </a:lnTo>
                  <a:lnTo>
                    <a:pt x="2858" y="3162"/>
                  </a:lnTo>
                  <a:lnTo>
                    <a:pt x="2934" y="3201"/>
                  </a:lnTo>
                  <a:lnTo>
                    <a:pt x="3010" y="3201"/>
                  </a:lnTo>
                  <a:lnTo>
                    <a:pt x="3029" y="3219"/>
                  </a:lnTo>
                  <a:lnTo>
                    <a:pt x="3067" y="3238"/>
                  </a:lnTo>
                  <a:lnTo>
                    <a:pt x="3162" y="3315"/>
                  </a:lnTo>
                  <a:lnTo>
                    <a:pt x="3200" y="3372"/>
                  </a:lnTo>
                  <a:lnTo>
                    <a:pt x="3239" y="3505"/>
                  </a:lnTo>
                  <a:lnTo>
                    <a:pt x="3257" y="3772"/>
                  </a:lnTo>
                  <a:lnTo>
                    <a:pt x="3239" y="3829"/>
                  </a:lnTo>
                  <a:lnTo>
                    <a:pt x="3239" y="3848"/>
                  </a:lnTo>
                  <a:lnTo>
                    <a:pt x="3162" y="3962"/>
                  </a:lnTo>
                  <a:lnTo>
                    <a:pt x="3105" y="3962"/>
                  </a:lnTo>
                  <a:lnTo>
                    <a:pt x="3067" y="3943"/>
                  </a:lnTo>
                  <a:lnTo>
                    <a:pt x="3029" y="3943"/>
                  </a:lnTo>
                  <a:lnTo>
                    <a:pt x="2838" y="3886"/>
                  </a:lnTo>
                  <a:lnTo>
                    <a:pt x="2781" y="3886"/>
                  </a:lnTo>
                  <a:lnTo>
                    <a:pt x="2648" y="3905"/>
                  </a:lnTo>
                  <a:lnTo>
                    <a:pt x="2572" y="3905"/>
                  </a:lnTo>
                  <a:lnTo>
                    <a:pt x="2533" y="3924"/>
                  </a:lnTo>
                  <a:lnTo>
                    <a:pt x="2496" y="3943"/>
                  </a:lnTo>
                  <a:lnTo>
                    <a:pt x="2477" y="3981"/>
                  </a:lnTo>
                  <a:lnTo>
                    <a:pt x="2496" y="4000"/>
                  </a:lnTo>
                  <a:lnTo>
                    <a:pt x="2496" y="4039"/>
                  </a:lnTo>
                  <a:lnTo>
                    <a:pt x="2514" y="4039"/>
                  </a:lnTo>
                  <a:lnTo>
                    <a:pt x="2533" y="4058"/>
                  </a:lnTo>
                  <a:lnTo>
                    <a:pt x="2553" y="4076"/>
                  </a:lnTo>
                  <a:lnTo>
                    <a:pt x="2553" y="4115"/>
                  </a:lnTo>
                  <a:lnTo>
                    <a:pt x="2572" y="4210"/>
                  </a:lnTo>
                  <a:lnTo>
                    <a:pt x="2553" y="4248"/>
                  </a:lnTo>
                  <a:lnTo>
                    <a:pt x="2533" y="4267"/>
                  </a:lnTo>
                  <a:lnTo>
                    <a:pt x="2514" y="4305"/>
                  </a:lnTo>
                  <a:lnTo>
                    <a:pt x="2496" y="4324"/>
                  </a:lnTo>
                  <a:lnTo>
                    <a:pt x="2477" y="4324"/>
                  </a:lnTo>
                  <a:lnTo>
                    <a:pt x="2362" y="4324"/>
                  </a:lnTo>
                  <a:lnTo>
                    <a:pt x="2305" y="4362"/>
                  </a:lnTo>
                  <a:lnTo>
                    <a:pt x="2267" y="4362"/>
                  </a:lnTo>
                  <a:lnTo>
                    <a:pt x="2191" y="4381"/>
                  </a:lnTo>
                  <a:lnTo>
                    <a:pt x="2152" y="4400"/>
                  </a:lnTo>
                  <a:lnTo>
                    <a:pt x="2172" y="4420"/>
                  </a:lnTo>
                  <a:lnTo>
                    <a:pt x="2172" y="4515"/>
                  </a:lnTo>
                  <a:lnTo>
                    <a:pt x="2172" y="4534"/>
                  </a:lnTo>
                  <a:lnTo>
                    <a:pt x="2210" y="4553"/>
                  </a:lnTo>
                  <a:lnTo>
                    <a:pt x="2210" y="4572"/>
                  </a:lnTo>
                  <a:lnTo>
                    <a:pt x="2210" y="4591"/>
                  </a:lnTo>
                  <a:lnTo>
                    <a:pt x="2172" y="4648"/>
                  </a:lnTo>
                  <a:lnTo>
                    <a:pt x="2191" y="4648"/>
                  </a:lnTo>
                  <a:lnTo>
                    <a:pt x="2210" y="4648"/>
                  </a:lnTo>
                  <a:lnTo>
                    <a:pt x="2229" y="4648"/>
                  </a:lnTo>
                  <a:lnTo>
                    <a:pt x="2229" y="4667"/>
                  </a:lnTo>
                  <a:lnTo>
                    <a:pt x="2229" y="4686"/>
                  </a:lnTo>
                  <a:lnTo>
                    <a:pt x="2248" y="4705"/>
                  </a:lnTo>
                  <a:lnTo>
                    <a:pt x="2248" y="4724"/>
                  </a:lnTo>
                  <a:lnTo>
                    <a:pt x="2286" y="4724"/>
                  </a:lnTo>
                  <a:lnTo>
                    <a:pt x="2286" y="4705"/>
                  </a:lnTo>
                  <a:lnTo>
                    <a:pt x="2305" y="4686"/>
                  </a:lnTo>
                  <a:lnTo>
                    <a:pt x="2324" y="4667"/>
                  </a:lnTo>
                  <a:lnTo>
                    <a:pt x="2324" y="4686"/>
                  </a:lnTo>
                  <a:lnTo>
                    <a:pt x="2324" y="4705"/>
                  </a:lnTo>
                  <a:lnTo>
                    <a:pt x="2324" y="4724"/>
                  </a:lnTo>
                  <a:lnTo>
                    <a:pt x="2305" y="4743"/>
                  </a:lnTo>
                  <a:lnTo>
                    <a:pt x="2324" y="4781"/>
                  </a:lnTo>
                  <a:lnTo>
                    <a:pt x="2343" y="4781"/>
                  </a:lnTo>
                  <a:lnTo>
                    <a:pt x="2400" y="4781"/>
                  </a:lnTo>
                  <a:lnTo>
                    <a:pt x="2419" y="4801"/>
                  </a:lnTo>
                  <a:lnTo>
                    <a:pt x="2400" y="4838"/>
                  </a:lnTo>
                  <a:lnTo>
                    <a:pt x="2381" y="4819"/>
                  </a:lnTo>
                  <a:lnTo>
                    <a:pt x="2362" y="4819"/>
                  </a:lnTo>
                  <a:lnTo>
                    <a:pt x="2343" y="4857"/>
                  </a:lnTo>
                  <a:lnTo>
                    <a:pt x="2343" y="4896"/>
                  </a:lnTo>
                  <a:lnTo>
                    <a:pt x="2343" y="4933"/>
                  </a:lnTo>
                  <a:lnTo>
                    <a:pt x="2381" y="4915"/>
                  </a:lnTo>
                  <a:lnTo>
                    <a:pt x="2419" y="4933"/>
                  </a:lnTo>
                  <a:lnTo>
                    <a:pt x="2438" y="4953"/>
                  </a:lnTo>
                  <a:lnTo>
                    <a:pt x="2438" y="4991"/>
                  </a:lnTo>
                  <a:lnTo>
                    <a:pt x="2438" y="5029"/>
                  </a:lnTo>
                  <a:lnTo>
                    <a:pt x="2477" y="5048"/>
                  </a:lnTo>
                  <a:lnTo>
                    <a:pt x="2477" y="5086"/>
                  </a:lnTo>
                  <a:lnTo>
                    <a:pt x="2514" y="5105"/>
                  </a:lnTo>
                  <a:lnTo>
                    <a:pt x="2533" y="5105"/>
                  </a:lnTo>
                  <a:lnTo>
                    <a:pt x="2591" y="5162"/>
                  </a:lnTo>
                  <a:lnTo>
                    <a:pt x="2591" y="5182"/>
                  </a:lnTo>
                  <a:lnTo>
                    <a:pt x="2572" y="5219"/>
                  </a:lnTo>
                  <a:lnTo>
                    <a:pt x="2553" y="5238"/>
                  </a:lnTo>
                  <a:lnTo>
                    <a:pt x="2572" y="5258"/>
                  </a:lnTo>
                  <a:lnTo>
                    <a:pt x="2610" y="5277"/>
                  </a:lnTo>
                  <a:lnTo>
                    <a:pt x="2591" y="5296"/>
                  </a:lnTo>
                  <a:lnTo>
                    <a:pt x="2572" y="5296"/>
                  </a:lnTo>
                  <a:lnTo>
                    <a:pt x="2553" y="5314"/>
                  </a:lnTo>
                  <a:lnTo>
                    <a:pt x="2572" y="5353"/>
                  </a:lnTo>
                  <a:lnTo>
                    <a:pt x="2591" y="5372"/>
                  </a:lnTo>
                  <a:lnTo>
                    <a:pt x="2591" y="5391"/>
                  </a:lnTo>
                  <a:lnTo>
                    <a:pt x="2572" y="5429"/>
                  </a:lnTo>
                  <a:lnTo>
                    <a:pt x="2610" y="5448"/>
                  </a:lnTo>
                  <a:lnTo>
                    <a:pt x="2591" y="5467"/>
                  </a:lnTo>
                  <a:lnTo>
                    <a:pt x="2572" y="5505"/>
                  </a:lnTo>
                  <a:lnTo>
                    <a:pt x="2553" y="5563"/>
                  </a:lnTo>
                  <a:lnTo>
                    <a:pt x="2572" y="5600"/>
                  </a:lnTo>
                  <a:lnTo>
                    <a:pt x="2591" y="5619"/>
                  </a:lnTo>
                  <a:lnTo>
                    <a:pt x="2610" y="5619"/>
                  </a:lnTo>
                  <a:lnTo>
                    <a:pt x="2629" y="5619"/>
                  </a:lnTo>
                  <a:lnTo>
                    <a:pt x="2648" y="5676"/>
                  </a:lnTo>
                  <a:lnTo>
                    <a:pt x="2648" y="5695"/>
                  </a:lnTo>
                  <a:lnTo>
                    <a:pt x="2705" y="5772"/>
                  </a:lnTo>
                  <a:lnTo>
                    <a:pt x="2743" y="5810"/>
                  </a:lnTo>
                  <a:lnTo>
                    <a:pt x="2743" y="5848"/>
                  </a:lnTo>
                  <a:lnTo>
                    <a:pt x="2762" y="5867"/>
                  </a:lnTo>
                  <a:lnTo>
                    <a:pt x="2762" y="5886"/>
                  </a:lnTo>
                  <a:lnTo>
                    <a:pt x="2800" y="5905"/>
                  </a:lnTo>
                  <a:lnTo>
                    <a:pt x="2858" y="5924"/>
                  </a:lnTo>
                  <a:lnTo>
                    <a:pt x="2914" y="5924"/>
                  </a:lnTo>
                  <a:lnTo>
                    <a:pt x="3105" y="5924"/>
                  </a:lnTo>
                  <a:lnTo>
                    <a:pt x="3200" y="5905"/>
                  </a:lnTo>
                  <a:lnTo>
                    <a:pt x="3334" y="5886"/>
                  </a:lnTo>
                  <a:lnTo>
                    <a:pt x="3448" y="5867"/>
                  </a:lnTo>
                  <a:lnTo>
                    <a:pt x="3524" y="5867"/>
                  </a:lnTo>
                  <a:lnTo>
                    <a:pt x="3620" y="5848"/>
                  </a:lnTo>
                  <a:lnTo>
                    <a:pt x="3715" y="5848"/>
                  </a:lnTo>
                  <a:lnTo>
                    <a:pt x="3791" y="5867"/>
                  </a:lnTo>
                  <a:lnTo>
                    <a:pt x="3829" y="5886"/>
                  </a:lnTo>
                  <a:lnTo>
                    <a:pt x="3848" y="5924"/>
                  </a:lnTo>
                  <a:lnTo>
                    <a:pt x="3867" y="6076"/>
                  </a:lnTo>
                  <a:lnTo>
                    <a:pt x="3924" y="6210"/>
                  </a:lnTo>
                  <a:lnTo>
                    <a:pt x="4001" y="6305"/>
                  </a:lnTo>
                  <a:lnTo>
                    <a:pt x="4057" y="6324"/>
                  </a:lnTo>
                  <a:lnTo>
                    <a:pt x="4114" y="6324"/>
                  </a:lnTo>
                  <a:lnTo>
                    <a:pt x="4172" y="6362"/>
                  </a:lnTo>
                  <a:lnTo>
                    <a:pt x="4191" y="6457"/>
                  </a:lnTo>
                  <a:lnTo>
                    <a:pt x="4114" y="6629"/>
                  </a:lnTo>
                  <a:lnTo>
                    <a:pt x="4114" y="6686"/>
                  </a:lnTo>
                  <a:lnTo>
                    <a:pt x="4133" y="6743"/>
                  </a:lnTo>
                  <a:lnTo>
                    <a:pt x="4153" y="6800"/>
                  </a:lnTo>
                  <a:lnTo>
                    <a:pt x="4210" y="6914"/>
                  </a:lnTo>
                  <a:lnTo>
                    <a:pt x="4229" y="6934"/>
                  </a:lnTo>
                  <a:lnTo>
                    <a:pt x="4229" y="6991"/>
                  </a:lnTo>
                  <a:lnTo>
                    <a:pt x="4210" y="7105"/>
                  </a:lnTo>
                  <a:lnTo>
                    <a:pt x="4210" y="7143"/>
                  </a:lnTo>
                  <a:lnTo>
                    <a:pt x="4229" y="7181"/>
                  </a:lnTo>
                  <a:lnTo>
                    <a:pt x="4248" y="7200"/>
                  </a:lnTo>
                  <a:lnTo>
                    <a:pt x="4343" y="7295"/>
                  </a:lnTo>
                  <a:lnTo>
                    <a:pt x="4248" y="7391"/>
                  </a:lnTo>
                  <a:lnTo>
                    <a:pt x="4248" y="7448"/>
                  </a:lnTo>
                  <a:lnTo>
                    <a:pt x="4210" y="7581"/>
                  </a:lnTo>
                  <a:lnTo>
                    <a:pt x="4096" y="7657"/>
                  </a:lnTo>
                  <a:lnTo>
                    <a:pt x="4038" y="7696"/>
                  </a:lnTo>
                  <a:lnTo>
                    <a:pt x="4001" y="7829"/>
                  </a:lnTo>
                  <a:lnTo>
                    <a:pt x="4019" y="7924"/>
                  </a:lnTo>
                  <a:lnTo>
                    <a:pt x="4210" y="8229"/>
                  </a:lnTo>
                  <a:lnTo>
                    <a:pt x="4229" y="8324"/>
                  </a:lnTo>
                  <a:lnTo>
                    <a:pt x="4229" y="8382"/>
                  </a:lnTo>
                  <a:lnTo>
                    <a:pt x="4267" y="8458"/>
                  </a:lnTo>
                  <a:lnTo>
                    <a:pt x="4248" y="8572"/>
                  </a:lnTo>
                  <a:lnTo>
                    <a:pt x="4191" y="8629"/>
                  </a:lnTo>
                  <a:lnTo>
                    <a:pt x="4153" y="8648"/>
                  </a:lnTo>
                  <a:lnTo>
                    <a:pt x="4133" y="8686"/>
                  </a:lnTo>
                  <a:lnTo>
                    <a:pt x="4096" y="8724"/>
                  </a:lnTo>
                  <a:lnTo>
                    <a:pt x="4038" y="8895"/>
                  </a:lnTo>
                  <a:lnTo>
                    <a:pt x="4038" y="8915"/>
                  </a:lnTo>
                  <a:lnTo>
                    <a:pt x="3943" y="9010"/>
                  </a:lnTo>
                  <a:lnTo>
                    <a:pt x="3752" y="9181"/>
                  </a:lnTo>
                  <a:lnTo>
                    <a:pt x="3734" y="9200"/>
                  </a:lnTo>
                  <a:lnTo>
                    <a:pt x="3715" y="9239"/>
                  </a:lnTo>
                  <a:lnTo>
                    <a:pt x="3715" y="9258"/>
                  </a:lnTo>
                  <a:lnTo>
                    <a:pt x="3696" y="9296"/>
                  </a:lnTo>
                  <a:lnTo>
                    <a:pt x="3715" y="9315"/>
                  </a:lnTo>
                  <a:lnTo>
                    <a:pt x="3734" y="9353"/>
                  </a:lnTo>
                  <a:lnTo>
                    <a:pt x="3696" y="9391"/>
                  </a:lnTo>
                  <a:lnTo>
                    <a:pt x="3620" y="9467"/>
                  </a:lnTo>
                  <a:lnTo>
                    <a:pt x="3562" y="9525"/>
                  </a:lnTo>
                  <a:lnTo>
                    <a:pt x="3429" y="9620"/>
                  </a:lnTo>
                  <a:lnTo>
                    <a:pt x="3410" y="9657"/>
                  </a:lnTo>
                  <a:lnTo>
                    <a:pt x="3391" y="9791"/>
                  </a:lnTo>
                  <a:lnTo>
                    <a:pt x="3371" y="9810"/>
                  </a:lnTo>
                  <a:lnTo>
                    <a:pt x="3391" y="9848"/>
                  </a:lnTo>
                  <a:lnTo>
                    <a:pt x="3410" y="9905"/>
                  </a:lnTo>
                  <a:lnTo>
                    <a:pt x="3371" y="10001"/>
                  </a:lnTo>
                  <a:lnTo>
                    <a:pt x="3334" y="10038"/>
                  </a:lnTo>
                  <a:lnTo>
                    <a:pt x="3315" y="10038"/>
                  </a:lnTo>
                  <a:lnTo>
                    <a:pt x="3295" y="10058"/>
                  </a:lnTo>
                  <a:lnTo>
                    <a:pt x="3276" y="10058"/>
                  </a:lnTo>
                  <a:lnTo>
                    <a:pt x="3257" y="10058"/>
                  </a:lnTo>
                  <a:lnTo>
                    <a:pt x="3219" y="10077"/>
                  </a:lnTo>
                  <a:lnTo>
                    <a:pt x="3200" y="10077"/>
                  </a:lnTo>
                  <a:lnTo>
                    <a:pt x="3162" y="10058"/>
                  </a:lnTo>
                  <a:lnTo>
                    <a:pt x="3162" y="10077"/>
                  </a:lnTo>
                  <a:lnTo>
                    <a:pt x="3162" y="10096"/>
                  </a:lnTo>
                  <a:lnTo>
                    <a:pt x="3200" y="10172"/>
                  </a:lnTo>
                  <a:lnTo>
                    <a:pt x="3219" y="10191"/>
                  </a:lnTo>
                  <a:lnTo>
                    <a:pt x="3239" y="10210"/>
                  </a:lnTo>
                  <a:lnTo>
                    <a:pt x="3257" y="10229"/>
                  </a:lnTo>
                  <a:lnTo>
                    <a:pt x="3276" y="10248"/>
                  </a:lnTo>
                  <a:lnTo>
                    <a:pt x="3276" y="10267"/>
                  </a:lnTo>
                  <a:lnTo>
                    <a:pt x="3257" y="10382"/>
                  </a:lnTo>
                  <a:lnTo>
                    <a:pt x="3276" y="10439"/>
                  </a:lnTo>
                  <a:lnTo>
                    <a:pt x="3371" y="10477"/>
                  </a:lnTo>
                  <a:lnTo>
                    <a:pt x="3410" y="10515"/>
                  </a:lnTo>
                  <a:lnTo>
                    <a:pt x="3391" y="10553"/>
                  </a:lnTo>
                  <a:lnTo>
                    <a:pt x="3391" y="10572"/>
                  </a:lnTo>
                  <a:lnTo>
                    <a:pt x="3334" y="10629"/>
                  </a:lnTo>
                  <a:lnTo>
                    <a:pt x="3276" y="10648"/>
                  </a:lnTo>
                  <a:lnTo>
                    <a:pt x="3219" y="10667"/>
                  </a:lnTo>
                  <a:lnTo>
                    <a:pt x="3162" y="10724"/>
                  </a:lnTo>
                  <a:lnTo>
                    <a:pt x="3105" y="10800"/>
                  </a:lnTo>
                  <a:lnTo>
                    <a:pt x="3086" y="10820"/>
                  </a:lnTo>
                  <a:lnTo>
                    <a:pt x="3086" y="10839"/>
                  </a:lnTo>
                  <a:lnTo>
                    <a:pt x="3086" y="10858"/>
                  </a:lnTo>
                  <a:lnTo>
                    <a:pt x="3067" y="10876"/>
                  </a:lnTo>
                  <a:lnTo>
                    <a:pt x="3048" y="10876"/>
                  </a:lnTo>
                  <a:lnTo>
                    <a:pt x="2934" y="10839"/>
                  </a:lnTo>
                  <a:lnTo>
                    <a:pt x="2914" y="10839"/>
                  </a:lnTo>
                  <a:lnTo>
                    <a:pt x="2877" y="10858"/>
                  </a:lnTo>
                  <a:lnTo>
                    <a:pt x="2838" y="10896"/>
                  </a:lnTo>
                  <a:lnTo>
                    <a:pt x="2800" y="10915"/>
                  </a:lnTo>
                  <a:lnTo>
                    <a:pt x="2724" y="10991"/>
                  </a:lnTo>
                  <a:lnTo>
                    <a:pt x="2705" y="11010"/>
                  </a:lnTo>
                  <a:lnTo>
                    <a:pt x="2648" y="10991"/>
                  </a:lnTo>
                  <a:lnTo>
                    <a:pt x="2572" y="10972"/>
                  </a:lnTo>
                  <a:lnTo>
                    <a:pt x="2553" y="10953"/>
                  </a:lnTo>
                  <a:lnTo>
                    <a:pt x="2533" y="10953"/>
                  </a:lnTo>
                  <a:lnTo>
                    <a:pt x="2514" y="10934"/>
                  </a:lnTo>
                  <a:lnTo>
                    <a:pt x="2514" y="10915"/>
                  </a:lnTo>
                  <a:lnTo>
                    <a:pt x="2477" y="10915"/>
                  </a:lnTo>
                  <a:lnTo>
                    <a:pt x="2400" y="10915"/>
                  </a:lnTo>
                  <a:lnTo>
                    <a:pt x="2343" y="10896"/>
                  </a:lnTo>
                  <a:lnTo>
                    <a:pt x="2248" y="10744"/>
                  </a:lnTo>
                  <a:lnTo>
                    <a:pt x="2229" y="10724"/>
                  </a:lnTo>
                  <a:lnTo>
                    <a:pt x="2191" y="10705"/>
                  </a:lnTo>
                  <a:lnTo>
                    <a:pt x="2172" y="10705"/>
                  </a:lnTo>
                  <a:lnTo>
                    <a:pt x="2152" y="10705"/>
                  </a:lnTo>
                  <a:lnTo>
                    <a:pt x="2133" y="10705"/>
                  </a:lnTo>
                  <a:lnTo>
                    <a:pt x="2115" y="10705"/>
                  </a:lnTo>
                  <a:lnTo>
                    <a:pt x="2096" y="10744"/>
                  </a:lnTo>
                  <a:lnTo>
                    <a:pt x="2076" y="10744"/>
                  </a:lnTo>
                  <a:lnTo>
                    <a:pt x="2057" y="10744"/>
                  </a:lnTo>
                  <a:lnTo>
                    <a:pt x="2038" y="10762"/>
                  </a:lnTo>
                  <a:lnTo>
                    <a:pt x="1981" y="10744"/>
                  </a:lnTo>
                  <a:lnTo>
                    <a:pt x="1943" y="10744"/>
                  </a:lnTo>
                  <a:lnTo>
                    <a:pt x="1905" y="10705"/>
                  </a:lnTo>
                  <a:lnTo>
                    <a:pt x="1810" y="10591"/>
                  </a:lnTo>
                  <a:lnTo>
                    <a:pt x="1771" y="10591"/>
                  </a:lnTo>
                  <a:lnTo>
                    <a:pt x="1734" y="10553"/>
                  </a:lnTo>
                  <a:lnTo>
                    <a:pt x="1715" y="10553"/>
                  </a:lnTo>
                  <a:lnTo>
                    <a:pt x="1695" y="10553"/>
                  </a:lnTo>
                  <a:lnTo>
                    <a:pt x="1639" y="10572"/>
                  </a:lnTo>
                  <a:lnTo>
                    <a:pt x="1619" y="10591"/>
                  </a:lnTo>
                  <a:lnTo>
                    <a:pt x="1600" y="10610"/>
                  </a:lnTo>
                  <a:lnTo>
                    <a:pt x="1581" y="10591"/>
                  </a:lnTo>
                  <a:lnTo>
                    <a:pt x="1562" y="10591"/>
                  </a:lnTo>
                  <a:lnTo>
                    <a:pt x="1543" y="10572"/>
                  </a:lnTo>
                  <a:lnTo>
                    <a:pt x="1524" y="10553"/>
                  </a:lnTo>
                  <a:lnTo>
                    <a:pt x="1524" y="10515"/>
                  </a:lnTo>
                  <a:lnTo>
                    <a:pt x="1524" y="10458"/>
                  </a:lnTo>
                  <a:lnTo>
                    <a:pt x="1505" y="10419"/>
                  </a:lnTo>
                  <a:lnTo>
                    <a:pt x="1543" y="10363"/>
                  </a:lnTo>
                  <a:lnTo>
                    <a:pt x="1353" y="10363"/>
                  </a:lnTo>
                  <a:lnTo>
                    <a:pt x="1314" y="10363"/>
                  </a:lnTo>
                  <a:lnTo>
                    <a:pt x="1276" y="10324"/>
                  </a:lnTo>
                  <a:lnTo>
                    <a:pt x="1200" y="10172"/>
                  </a:lnTo>
                  <a:lnTo>
                    <a:pt x="1258" y="10077"/>
                  </a:lnTo>
                  <a:lnTo>
                    <a:pt x="1276" y="10038"/>
                  </a:lnTo>
                  <a:lnTo>
                    <a:pt x="1295" y="9943"/>
                  </a:lnTo>
                  <a:lnTo>
                    <a:pt x="1314" y="9905"/>
                  </a:lnTo>
                  <a:lnTo>
                    <a:pt x="1372" y="9886"/>
                  </a:lnTo>
                  <a:lnTo>
                    <a:pt x="1372" y="9867"/>
                  </a:lnTo>
                  <a:lnTo>
                    <a:pt x="1314" y="9886"/>
                  </a:lnTo>
                  <a:lnTo>
                    <a:pt x="1334" y="9829"/>
                  </a:lnTo>
                  <a:lnTo>
                    <a:pt x="1353" y="9715"/>
                  </a:lnTo>
                  <a:lnTo>
                    <a:pt x="1353" y="9391"/>
                  </a:lnTo>
                  <a:lnTo>
                    <a:pt x="1353" y="9410"/>
                  </a:lnTo>
                  <a:lnTo>
                    <a:pt x="1372" y="9429"/>
                  </a:lnTo>
                  <a:lnTo>
                    <a:pt x="1390" y="9448"/>
                  </a:lnTo>
                  <a:lnTo>
                    <a:pt x="1410" y="9429"/>
                  </a:lnTo>
                  <a:lnTo>
                    <a:pt x="1410" y="9391"/>
                  </a:lnTo>
                  <a:lnTo>
                    <a:pt x="1410" y="9353"/>
                  </a:lnTo>
                  <a:lnTo>
                    <a:pt x="1353" y="9334"/>
                  </a:lnTo>
                  <a:lnTo>
                    <a:pt x="1353" y="9296"/>
                  </a:lnTo>
                  <a:lnTo>
                    <a:pt x="1353" y="9258"/>
                  </a:lnTo>
                  <a:lnTo>
                    <a:pt x="1334" y="9220"/>
                  </a:lnTo>
                  <a:lnTo>
                    <a:pt x="1390" y="9239"/>
                  </a:lnTo>
                  <a:lnTo>
                    <a:pt x="1429" y="9258"/>
                  </a:lnTo>
                  <a:lnTo>
                    <a:pt x="1467" y="9296"/>
                  </a:lnTo>
                  <a:lnTo>
                    <a:pt x="1486" y="9334"/>
                  </a:lnTo>
                  <a:lnTo>
                    <a:pt x="1467" y="9258"/>
                  </a:lnTo>
                  <a:lnTo>
                    <a:pt x="1372" y="9144"/>
                  </a:lnTo>
                  <a:lnTo>
                    <a:pt x="1353" y="9067"/>
                  </a:lnTo>
                  <a:lnTo>
                    <a:pt x="1334" y="9067"/>
                  </a:lnTo>
                  <a:lnTo>
                    <a:pt x="1314" y="9086"/>
                  </a:lnTo>
                  <a:lnTo>
                    <a:pt x="1295" y="9086"/>
                  </a:lnTo>
                  <a:lnTo>
                    <a:pt x="1276" y="8991"/>
                  </a:lnTo>
                  <a:lnTo>
                    <a:pt x="1258" y="8686"/>
                  </a:lnTo>
                  <a:lnTo>
                    <a:pt x="1238" y="8648"/>
                  </a:lnTo>
                  <a:lnTo>
                    <a:pt x="1219" y="8305"/>
                  </a:lnTo>
                  <a:lnTo>
                    <a:pt x="1238" y="8210"/>
                  </a:lnTo>
                  <a:lnTo>
                    <a:pt x="1258" y="8134"/>
                  </a:lnTo>
                  <a:lnTo>
                    <a:pt x="1295" y="8077"/>
                  </a:lnTo>
                  <a:lnTo>
                    <a:pt x="1258" y="8057"/>
                  </a:lnTo>
                  <a:lnTo>
                    <a:pt x="1258" y="8001"/>
                  </a:lnTo>
                  <a:lnTo>
                    <a:pt x="1258" y="7943"/>
                  </a:lnTo>
                  <a:lnTo>
                    <a:pt x="1258" y="7924"/>
                  </a:lnTo>
                  <a:lnTo>
                    <a:pt x="1219" y="7905"/>
                  </a:lnTo>
                  <a:lnTo>
                    <a:pt x="1219" y="7867"/>
                  </a:lnTo>
                  <a:lnTo>
                    <a:pt x="1200" y="7772"/>
                  </a:lnTo>
                  <a:lnTo>
                    <a:pt x="1181" y="7772"/>
                  </a:lnTo>
                  <a:lnTo>
                    <a:pt x="1162" y="7772"/>
                  </a:lnTo>
                  <a:lnTo>
                    <a:pt x="1143" y="7734"/>
                  </a:lnTo>
                  <a:lnTo>
                    <a:pt x="1143" y="7696"/>
                  </a:lnTo>
                  <a:lnTo>
                    <a:pt x="1162" y="7696"/>
                  </a:lnTo>
                  <a:lnTo>
                    <a:pt x="1162" y="7715"/>
                  </a:lnTo>
                  <a:lnTo>
                    <a:pt x="1181" y="7715"/>
                  </a:lnTo>
                  <a:lnTo>
                    <a:pt x="1200" y="7696"/>
                  </a:lnTo>
                  <a:lnTo>
                    <a:pt x="1181" y="7696"/>
                  </a:lnTo>
                  <a:lnTo>
                    <a:pt x="1181" y="7657"/>
                  </a:lnTo>
                  <a:lnTo>
                    <a:pt x="1162" y="7600"/>
                  </a:lnTo>
                  <a:lnTo>
                    <a:pt x="1162" y="7581"/>
                  </a:lnTo>
                  <a:lnTo>
                    <a:pt x="1143" y="7562"/>
                  </a:lnTo>
                  <a:lnTo>
                    <a:pt x="1124" y="7562"/>
                  </a:lnTo>
                  <a:lnTo>
                    <a:pt x="1086" y="7544"/>
                  </a:lnTo>
                  <a:lnTo>
                    <a:pt x="1048" y="7524"/>
                  </a:lnTo>
                  <a:lnTo>
                    <a:pt x="1029" y="7486"/>
                  </a:lnTo>
                  <a:lnTo>
                    <a:pt x="1009" y="7467"/>
                  </a:lnTo>
                  <a:lnTo>
                    <a:pt x="991" y="7467"/>
                  </a:lnTo>
                  <a:lnTo>
                    <a:pt x="953" y="7467"/>
                  </a:lnTo>
                  <a:lnTo>
                    <a:pt x="933" y="7467"/>
                  </a:lnTo>
                  <a:lnTo>
                    <a:pt x="914" y="7486"/>
                  </a:lnTo>
                  <a:lnTo>
                    <a:pt x="914" y="7505"/>
                  </a:lnTo>
                  <a:lnTo>
                    <a:pt x="877" y="7486"/>
                  </a:lnTo>
                  <a:lnTo>
                    <a:pt x="857" y="7486"/>
                  </a:lnTo>
                  <a:lnTo>
                    <a:pt x="819" y="7486"/>
                  </a:lnTo>
                  <a:lnTo>
                    <a:pt x="800" y="7486"/>
                  </a:lnTo>
                  <a:lnTo>
                    <a:pt x="800" y="7467"/>
                  </a:lnTo>
                  <a:lnTo>
                    <a:pt x="800" y="7448"/>
                  </a:lnTo>
                  <a:lnTo>
                    <a:pt x="819" y="7429"/>
                  </a:lnTo>
                  <a:lnTo>
                    <a:pt x="857" y="7429"/>
                  </a:lnTo>
                  <a:lnTo>
                    <a:pt x="877" y="7410"/>
                  </a:lnTo>
                  <a:lnTo>
                    <a:pt x="914" y="7295"/>
                  </a:lnTo>
                  <a:lnTo>
                    <a:pt x="953" y="7258"/>
                  </a:lnTo>
                  <a:lnTo>
                    <a:pt x="972" y="7239"/>
                  </a:lnTo>
                  <a:lnTo>
                    <a:pt x="1029" y="7239"/>
                  </a:lnTo>
                  <a:lnTo>
                    <a:pt x="1048" y="7239"/>
                  </a:lnTo>
                  <a:lnTo>
                    <a:pt x="1067" y="7219"/>
                  </a:lnTo>
                  <a:lnTo>
                    <a:pt x="1105" y="7200"/>
                  </a:lnTo>
                  <a:lnTo>
                    <a:pt x="1124" y="7181"/>
                  </a:lnTo>
                  <a:lnTo>
                    <a:pt x="1143" y="7181"/>
                  </a:lnTo>
                  <a:lnTo>
                    <a:pt x="1200" y="7181"/>
                  </a:lnTo>
                  <a:lnTo>
                    <a:pt x="1219" y="7200"/>
                  </a:lnTo>
                  <a:lnTo>
                    <a:pt x="1276" y="7219"/>
                  </a:lnTo>
                  <a:lnTo>
                    <a:pt x="1314" y="7200"/>
                  </a:lnTo>
                  <a:lnTo>
                    <a:pt x="1334" y="7181"/>
                  </a:lnTo>
                  <a:lnTo>
                    <a:pt x="1353" y="7163"/>
                  </a:lnTo>
                  <a:lnTo>
                    <a:pt x="1353" y="7143"/>
                  </a:lnTo>
                  <a:lnTo>
                    <a:pt x="1353" y="7124"/>
                  </a:lnTo>
                  <a:lnTo>
                    <a:pt x="1353" y="7105"/>
                  </a:lnTo>
                  <a:lnTo>
                    <a:pt x="1353" y="7086"/>
                  </a:lnTo>
                  <a:lnTo>
                    <a:pt x="1372" y="7086"/>
                  </a:lnTo>
                  <a:lnTo>
                    <a:pt x="1390" y="7086"/>
                  </a:lnTo>
                  <a:lnTo>
                    <a:pt x="1410" y="7067"/>
                  </a:lnTo>
                  <a:lnTo>
                    <a:pt x="1429" y="7048"/>
                  </a:lnTo>
                  <a:lnTo>
                    <a:pt x="1467" y="7029"/>
                  </a:lnTo>
                  <a:lnTo>
                    <a:pt x="1486" y="7010"/>
                  </a:lnTo>
                  <a:lnTo>
                    <a:pt x="1505" y="6972"/>
                  </a:lnTo>
                  <a:lnTo>
                    <a:pt x="1524" y="6953"/>
                  </a:lnTo>
                  <a:lnTo>
                    <a:pt x="1524" y="6934"/>
                  </a:lnTo>
                  <a:lnTo>
                    <a:pt x="1524" y="6896"/>
                  </a:lnTo>
                  <a:lnTo>
                    <a:pt x="1524" y="6800"/>
                  </a:lnTo>
                  <a:lnTo>
                    <a:pt x="1486" y="6724"/>
                  </a:lnTo>
                  <a:lnTo>
                    <a:pt x="1390" y="6572"/>
                  </a:lnTo>
                  <a:lnTo>
                    <a:pt x="1390" y="6553"/>
                  </a:lnTo>
                  <a:lnTo>
                    <a:pt x="1372" y="6553"/>
                  </a:lnTo>
                  <a:lnTo>
                    <a:pt x="1372" y="6496"/>
                  </a:lnTo>
                  <a:lnTo>
                    <a:pt x="1276" y="6248"/>
                  </a:lnTo>
                  <a:lnTo>
                    <a:pt x="1258" y="6248"/>
                  </a:lnTo>
                  <a:lnTo>
                    <a:pt x="1258" y="6305"/>
                  </a:lnTo>
                  <a:lnTo>
                    <a:pt x="1238" y="6305"/>
                  </a:lnTo>
                  <a:lnTo>
                    <a:pt x="1200" y="6210"/>
                  </a:lnTo>
                  <a:lnTo>
                    <a:pt x="1143" y="6115"/>
                  </a:lnTo>
                  <a:lnTo>
                    <a:pt x="1009" y="5924"/>
                  </a:lnTo>
                  <a:lnTo>
                    <a:pt x="972" y="5886"/>
                  </a:lnTo>
                  <a:lnTo>
                    <a:pt x="972" y="5848"/>
                  </a:lnTo>
                  <a:lnTo>
                    <a:pt x="972" y="5772"/>
                  </a:lnTo>
                  <a:lnTo>
                    <a:pt x="991" y="5676"/>
                  </a:lnTo>
                  <a:lnTo>
                    <a:pt x="991" y="5639"/>
                  </a:lnTo>
                  <a:lnTo>
                    <a:pt x="972" y="5600"/>
                  </a:lnTo>
                  <a:lnTo>
                    <a:pt x="991" y="5600"/>
                  </a:lnTo>
                  <a:lnTo>
                    <a:pt x="1067" y="5676"/>
                  </a:lnTo>
                  <a:lnTo>
                    <a:pt x="1124" y="5734"/>
                  </a:lnTo>
                  <a:lnTo>
                    <a:pt x="1143" y="5715"/>
                  </a:lnTo>
                  <a:lnTo>
                    <a:pt x="1181" y="5676"/>
                  </a:lnTo>
                  <a:lnTo>
                    <a:pt x="1200" y="5600"/>
                  </a:lnTo>
                  <a:lnTo>
                    <a:pt x="1219" y="5543"/>
                  </a:lnTo>
                  <a:lnTo>
                    <a:pt x="1219" y="5505"/>
                  </a:lnTo>
                  <a:lnTo>
                    <a:pt x="1219" y="5467"/>
                  </a:lnTo>
                  <a:lnTo>
                    <a:pt x="1200" y="5448"/>
                  </a:lnTo>
                  <a:lnTo>
                    <a:pt x="1162" y="5391"/>
                  </a:lnTo>
                  <a:lnTo>
                    <a:pt x="1181" y="5372"/>
                  </a:lnTo>
                  <a:lnTo>
                    <a:pt x="1219" y="5353"/>
                  </a:lnTo>
                  <a:lnTo>
                    <a:pt x="1238" y="5372"/>
                  </a:lnTo>
                  <a:lnTo>
                    <a:pt x="1258" y="5391"/>
                  </a:lnTo>
                  <a:lnTo>
                    <a:pt x="1258" y="5353"/>
                  </a:lnTo>
                  <a:lnTo>
                    <a:pt x="1258" y="5314"/>
                  </a:lnTo>
                  <a:lnTo>
                    <a:pt x="1238" y="5296"/>
                  </a:lnTo>
                  <a:lnTo>
                    <a:pt x="1200" y="5277"/>
                  </a:lnTo>
                  <a:lnTo>
                    <a:pt x="1200" y="5258"/>
                  </a:lnTo>
                  <a:lnTo>
                    <a:pt x="1238" y="5200"/>
                  </a:lnTo>
                  <a:lnTo>
                    <a:pt x="1258" y="5162"/>
                  </a:lnTo>
                  <a:lnTo>
                    <a:pt x="1258" y="5105"/>
                  </a:lnTo>
                  <a:lnTo>
                    <a:pt x="1295" y="5067"/>
                  </a:lnTo>
                  <a:lnTo>
                    <a:pt x="1295" y="5029"/>
                  </a:lnTo>
                  <a:lnTo>
                    <a:pt x="1295" y="4972"/>
                  </a:lnTo>
                  <a:lnTo>
                    <a:pt x="1276" y="4933"/>
                  </a:lnTo>
                  <a:lnTo>
                    <a:pt x="1200" y="4877"/>
                  </a:lnTo>
                  <a:lnTo>
                    <a:pt x="1181" y="4857"/>
                  </a:lnTo>
                  <a:lnTo>
                    <a:pt x="1162" y="4838"/>
                  </a:lnTo>
                  <a:lnTo>
                    <a:pt x="1162" y="4819"/>
                  </a:lnTo>
                  <a:lnTo>
                    <a:pt x="1124" y="4801"/>
                  </a:lnTo>
                  <a:lnTo>
                    <a:pt x="1124" y="4781"/>
                  </a:lnTo>
                  <a:lnTo>
                    <a:pt x="1143" y="4724"/>
                  </a:lnTo>
                  <a:lnTo>
                    <a:pt x="1143" y="4705"/>
                  </a:lnTo>
                  <a:lnTo>
                    <a:pt x="1143" y="4667"/>
                  </a:lnTo>
                  <a:lnTo>
                    <a:pt x="1124" y="4667"/>
                  </a:lnTo>
                  <a:lnTo>
                    <a:pt x="1105" y="4648"/>
                  </a:lnTo>
                  <a:lnTo>
                    <a:pt x="1009" y="4610"/>
                  </a:lnTo>
                  <a:lnTo>
                    <a:pt x="972" y="4629"/>
                  </a:lnTo>
                  <a:lnTo>
                    <a:pt x="914" y="4648"/>
                  </a:lnTo>
                  <a:lnTo>
                    <a:pt x="895" y="4686"/>
                  </a:lnTo>
                  <a:lnTo>
                    <a:pt x="895" y="4705"/>
                  </a:lnTo>
                  <a:lnTo>
                    <a:pt x="914" y="4724"/>
                  </a:lnTo>
                  <a:lnTo>
                    <a:pt x="895" y="4724"/>
                  </a:lnTo>
                  <a:lnTo>
                    <a:pt x="877" y="4724"/>
                  </a:lnTo>
                  <a:lnTo>
                    <a:pt x="857" y="4743"/>
                  </a:lnTo>
                  <a:lnTo>
                    <a:pt x="838" y="4743"/>
                  </a:lnTo>
                  <a:lnTo>
                    <a:pt x="838" y="4686"/>
                  </a:lnTo>
                  <a:lnTo>
                    <a:pt x="838" y="4648"/>
                  </a:lnTo>
                  <a:lnTo>
                    <a:pt x="857" y="4629"/>
                  </a:lnTo>
                  <a:lnTo>
                    <a:pt x="762" y="4420"/>
                  </a:lnTo>
                  <a:lnTo>
                    <a:pt x="705" y="4362"/>
                  </a:lnTo>
                  <a:lnTo>
                    <a:pt x="648" y="4286"/>
                  </a:lnTo>
                  <a:lnTo>
                    <a:pt x="610" y="4267"/>
                  </a:lnTo>
                  <a:lnTo>
                    <a:pt x="552" y="4248"/>
                  </a:lnTo>
                  <a:lnTo>
                    <a:pt x="533" y="4248"/>
                  </a:lnTo>
                  <a:lnTo>
                    <a:pt x="533" y="4229"/>
                  </a:lnTo>
                  <a:lnTo>
                    <a:pt x="496" y="4248"/>
                  </a:lnTo>
                  <a:lnTo>
                    <a:pt x="496" y="4267"/>
                  </a:lnTo>
                  <a:lnTo>
                    <a:pt x="496" y="4286"/>
                  </a:lnTo>
                  <a:lnTo>
                    <a:pt x="476" y="4305"/>
                  </a:lnTo>
                  <a:lnTo>
                    <a:pt x="457" y="4134"/>
                  </a:lnTo>
                  <a:lnTo>
                    <a:pt x="476" y="4076"/>
                  </a:lnTo>
                  <a:lnTo>
                    <a:pt x="552" y="4039"/>
                  </a:lnTo>
                  <a:lnTo>
                    <a:pt x="572" y="4000"/>
                  </a:lnTo>
                  <a:lnTo>
                    <a:pt x="552" y="3905"/>
                  </a:lnTo>
                  <a:lnTo>
                    <a:pt x="476" y="3772"/>
                  </a:lnTo>
                  <a:lnTo>
                    <a:pt x="457" y="3772"/>
                  </a:lnTo>
                  <a:lnTo>
                    <a:pt x="476" y="3810"/>
                  </a:lnTo>
                  <a:lnTo>
                    <a:pt x="496" y="3829"/>
                  </a:lnTo>
                  <a:lnTo>
                    <a:pt x="496" y="3848"/>
                  </a:lnTo>
                  <a:lnTo>
                    <a:pt x="476" y="3848"/>
                  </a:lnTo>
                  <a:lnTo>
                    <a:pt x="438" y="3791"/>
                  </a:lnTo>
                  <a:lnTo>
                    <a:pt x="267" y="3600"/>
                  </a:lnTo>
                  <a:lnTo>
                    <a:pt x="229" y="3582"/>
                  </a:lnTo>
                  <a:lnTo>
                    <a:pt x="191" y="3582"/>
                  </a:lnTo>
                  <a:lnTo>
                    <a:pt x="171" y="3562"/>
                  </a:lnTo>
                  <a:lnTo>
                    <a:pt x="152" y="3543"/>
                  </a:lnTo>
                  <a:lnTo>
                    <a:pt x="134" y="3505"/>
                  </a:lnTo>
                  <a:lnTo>
                    <a:pt x="95" y="3505"/>
                  </a:lnTo>
                  <a:lnTo>
                    <a:pt x="115" y="3486"/>
                  </a:lnTo>
                  <a:lnTo>
                    <a:pt x="95" y="3467"/>
                  </a:lnTo>
                  <a:lnTo>
                    <a:pt x="57" y="3448"/>
                  </a:lnTo>
                  <a:lnTo>
                    <a:pt x="19" y="3410"/>
                  </a:lnTo>
                  <a:lnTo>
                    <a:pt x="0" y="3391"/>
                  </a:lnTo>
                  <a:lnTo>
                    <a:pt x="95" y="3086"/>
                  </a:lnTo>
                  <a:lnTo>
                    <a:pt x="191" y="2820"/>
                  </a:lnTo>
                  <a:lnTo>
                    <a:pt x="229" y="2838"/>
                  </a:lnTo>
                  <a:lnTo>
                    <a:pt x="286" y="2838"/>
                  </a:lnTo>
                  <a:lnTo>
                    <a:pt x="343" y="2800"/>
                  </a:lnTo>
                  <a:lnTo>
                    <a:pt x="362" y="2762"/>
                  </a:lnTo>
                  <a:lnTo>
                    <a:pt x="381" y="2705"/>
                  </a:lnTo>
                  <a:lnTo>
                    <a:pt x="381" y="2648"/>
                  </a:lnTo>
                  <a:lnTo>
                    <a:pt x="324" y="2553"/>
                  </a:lnTo>
                  <a:lnTo>
                    <a:pt x="305" y="2476"/>
                  </a:lnTo>
                  <a:lnTo>
                    <a:pt x="305" y="2381"/>
                  </a:lnTo>
                  <a:lnTo>
                    <a:pt x="305" y="2286"/>
                  </a:lnTo>
                  <a:lnTo>
                    <a:pt x="362" y="2248"/>
                  </a:lnTo>
                  <a:lnTo>
                    <a:pt x="400" y="2267"/>
                  </a:lnTo>
                  <a:lnTo>
                    <a:pt x="515" y="2362"/>
                  </a:lnTo>
                  <a:lnTo>
                    <a:pt x="533" y="2400"/>
                  </a:lnTo>
                  <a:lnTo>
                    <a:pt x="515" y="2419"/>
                  </a:lnTo>
                  <a:lnTo>
                    <a:pt x="515" y="2439"/>
                  </a:lnTo>
                  <a:lnTo>
                    <a:pt x="533" y="2439"/>
                  </a:lnTo>
                  <a:lnTo>
                    <a:pt x="552" y="2439"/>
                  </a:lnTo>
                  <a:lnTo>
                    <a:pt x="629" y="2534"/>
                  </a:lnTo>
                  <a:lnTo>
                    <a:pt x="629" y="2572"/>
                  </a:lnTo>
                  <a:lnTo>
                    <a:pt x="667" y="2686"/>
                  </a:lnTo>
                  <a:lnTo>
                    <a:pt x="686" y="2705"/>
                  </a:lnTo>
                  <a:lnTo>
                    <a:pt x="743" y="2705"/>
                  </a:lnTo>
                  <a:lnTo>
                    <a:pt x="800" y="2667"/>
                  </a:lnTo>
                  <a:lnTo>
                    <a:pt x="914" y="2553"/>
                  </a:lnTo>
                  <a:lnTo>
                    <a:pt x="1238" y="2343"/>
                  </a:lnTo>
                  <a:lnTo>
                    <a:pt x="1295" y="2286"/>
                  </a:lnTo>
                  <a:lnTo>
                    <a:pt x="1295" y="2248"/>
                  </a:lnTo>
                  <a:lnTo>
                    <a:pt x="1238" y="2191"/>
                  </a:lnTo>
                  <a:lnTo>
                    <a:pt x="1219" y="2134"/>
                  </a:lnTo>
                  <a:lnTo>
                    <a:pt x="1219" y="2095"/>
                  </a:lnTo>
                  <a:lnTo>
                    <a:pt x="1295" y="2000"/>
                  </a:lnTo>
                  <a:lnTo>
                    <a:pt x="1353" y="1867"/>
                  </a:lnTo>
                  <a:lnTo>
                    <a:pt x="1390" y="1829"/>
                  </a:lnTo>
                  <a:lnTo>
                    <a:pt x="1467" y="1791"/>
                  </a:lnTo>
                  <a:lnTo>
                    <a:pt x="1543" y="1753"/>
                  </a:lnTo>
                  <a:lnTo>
                    <a:pt x="1619" y="1753"/>
                  </a:lnTo>
                  <a:lnTo>
                    <a:pt x="1695" y="1753"/>
                  </a:lnTo>
                  <a:lnTo>
                    <a:pt x="1715" y="1733"/>
                  </a:lnTo>
                  <a:lnTo>
                    <a:pt x="1695" y="1696"/>
                  </a:lnTo>
                  <a:lnTo>
                    <a:pt x="1676" y="1677"/>
                  </a:lnTo>
                  <a:lnTo>
                    <a:pt x="1657" y="1657"/>
                  </a:lnTo>
                  <a:lnTo>
                    <a:pt x="1619" y="1638"/>
                  </a:lnTo>
                  <a:lnTo>
                    <a:pt x="1619" y="1601"/>
                  </a:lnTo>
                  <a:lnTo>
                    <a:pt x="1600" y="1543"/>
                  </a:lnTo>
                  <a:lnTo>
                    <a:pt x="1562" y="1352"/>
                  </a:lnTo>
                  <a:lnTo>
                    <a:pt x="1486" y="1238"/>
                  </a:lnTo>
                  <a:lnTo>
                    <a:pt x="1467" y="1200"/>
                  </a:lnTo>
                  <a:lnTo>
                    <a:pt x="1410" y="1105"/>
                  </a:lnTo>
                  <a:lnTo>
                    <a:pt x="1353" y="1010"/>
                  </a:lnTo>
                  <a:lnTo>
                    <a:pt x="1334" y="971"/>
                  </a:lnTo>
                  <a:lnTo>
                    <a:pt x="1314" y="971"/>
                  </a:lnTo>
                  <a:lnTo>
                    <a:pt x="1276" y="971"/>
                  </a:lnTo>
                  <a:lnTo>
                    <a:pt x="1258" y="953"/>
                  </a:lnTo>
                  <a:lnTo>
                    <a:pt x="1219" y="915"/>
                  </a:lnTo>
                  <a:lnTo>
                    <a:pt x="1200" y="819"/>
                  </a:lnTo>
                  <a:lnTo>
                    <a:pt x="1181" y="667"/>
                  </a:lnTo>
                  <a:lnTo>
                    <a:pt x="1143" y="591"/>
                  </a:lnTo>
                  <a:lnTo>
                    <a:pt x="1105" y="514"/>
                  </a:lnTo>
                  <a:lnTo>
                    <a:pt x="1086" y="495"/>
                  </a:lnTo>
                  <a:lnTo>
                    <a:pt x="1048" y="477"/>
                  </a:lnTo>
                  <a:lnTo>
                    <a:pt x="972" y="495"/>
                  </a:lnTo>
                  <a:lnTo>
                    <a:pt x="953" y="477"/>
                  </a:lnTo>
                  <a:lnTo>
                    <a:pt x="953" y="419"/>
                  </a:lnTo>
                  <a:lnTo>
                    <a:pt x="972" y="343"/>
                  </a:lnTo>
                  <a:lnTo>
                    <a:pt x="1009" y="324"/>
                  </a:lnTo>
                  <a:close/>
                  <a:moveTo>
                    <a:pt x="1086" y="10629"/>
                  </a:moveTo>
                  <a:lnTo>
                    <a:pt x="1086" y="10591"/>
                  </a:lnTo>
                  <a:lnTo>
                    <a:pt x="1105" y="10572"/>
                  </a:lnTo>
                  <a:lnTo>
                    <a:pt x="1124" y="10553"/>
                  </a:lnTo>
                  <a:lnTo>
                    <a:pt x="1162" y="10534"/>
                  </a:lnTo>
                  <a:lnTo>
                    <a:pt x="1200" y="10534"/>
                  </a:lnTo>
                  <a:lnTo>
                    <a:pt x="1219" y="10534"/>
                  </a:lnTo>
                  <a:lnTo>
                    <a:pt x="1219" y="10515"/>
                  </a:lnTo>
                  <a:lnTo>
                    <a:pt x="1238" y="10496"/>
                  </a:lnTo>
                  <a:lnTo>
                    <a:pt x="1258" y="10477"/>
                  </a:lnTo>
                  <a:lnTo>
                    <a:pt x="1276" y="10458"/>
                  </a:lnTo>
                  <a:lnTo>
                    <a:pt x="1314" y="10477"/>
                  </a:lnTo>
                  <a:lnTo>
                    <a:pt x="1353" y="10515"/>
                  </a:lnTo>
                  <a:lnTo>
                    <a:pt x="1372" y="10534"/>
                  </a:lnTo>
                  <a:lnTo>
                    <a:pt x="1390" y="10515"/>
                  </a:lnTo>
                  <a:lnTo>
                    <a:pt x="1429" y="10496"/>
                  </a:lnTo>
                  <a:lnTo>
                    <a:pt x="1429" y="10515"/>
                  </a:lnTo>
                  <a:lnTo>
                    <a:pt x="1429" y="10534"/>
                  </a:lnTo>
                  <a:lnTo>
                    <a:pt x="1429" y="10553"/>
                  </a:lnTo>
                  <a:lnTo>
                    <a:pt x="1410" y="10572"/>
                  </a:lnTo>
                  <a:lnTo>
                    <a:pt x="1390" y="10572"/>
                  </a:lnTo>
                  <a:lnTo>
                    <a:pt x="1372" y="10572"/>
                  </a:lnTo>
                  <a:lnTo>
                    <a:pt x="1353" y="10572"/>
                  </a:lnTo>
                  <a:lnTo>
                    <a:pt x="1334" y="10534"/>
                  </a:lnTo>
                  <a:lnTo>
                    <a:pt x="1314" y="10534"/>
                  </a:lnTo>
                  <a:lnTo>
                    <a:pt x="1276" y="10534"/>
                  </a:lnTo>
                  <a:lnTo>
                    <a:pt x="1181" y="10610"/>
                  </a:lnTo>
                  <a:lnTo>
                    <a:pt x="1086" y="10629"/>
                  </a:lnTo>
                  <a:close/>
                  <a:moveTo>
                    <a:pt x="1276" y="10363"/>
                  </a:moveTo>
                  <a:lnTo>
                    <a:pt x="1314" y="10400"/>
                  </a:lnTo>
                  <a:lnTo>
                    <a:pt x="1372" y="10382"/>
                  </a:lnTo>
                  <a:lnTo>
                    <a:pt x="1410" y="10382"/>
                  </a:lnTo>
                  <a:lnTo>
                    <a:pt x="1467" y="10382"/>
                  </a:lnTo>
                  <a:lnTo>
                    <a:pt x="1429" y="10458"/>
                  </a:lnTo>
                  <a:lnTo>
                    <a:pt x="1390" y="10477"/>
                  </a:lnTo>
                  <a:lnTo>
                    <a:pt x="1353" y="10477"/>
                  </a:lnTo>
                  <a:lnTo>
                    <a:pt x="1314" y="10419"/>
                  </a:lnTo>
                  <a:lnTo>
                    <a:pt x="1258" y="10439"/>
                  </a:lnTo>
                  <a:lnTo>
                    <a:pt x="1200" y="10439"/>
                  </a:lnTo>
                  <a:lnTo>
                    <a:pt x="1086" y="10439"/>
                  </a:lnTo>
                  <a:lnTo>
                    <a:pt x="1029" y="10439"/>
                  </a:lnTo>
                  <a:lnTo>
                    <a:pt x="1009" y="10439"/>
                  </a:lnTo>
                  <a:lnTo>
                    <a:pt x="972" y="10439"/>
                  </a:lnTo>
                  <a:lnTo>
                    <a:pt x="953" y="10458"/>
                  </a:lnTo>
                  <a:lnTo>
                    <a:pt x="933" y="10477"/>
                  </a:lnTo>
                  <a:lnTo>
                    <a:pt x="914" y="10496"/>
                  </a:lnTo>
                  <a:lnTo>
                    <a:pt x="838" y="10515"/>
                  </a:lnTo>
                  <a:lnTo>
                    <a:pt x="819" y="10534"/>
                  </a:lnTo>
                  <a:lnTo>
                    <a:pt x="819" y="10515"/>
                  </a:lnTo>
                  <a:lnTo>
                    <a:pt x="819" y="10477"/>
                  </a:lnTo>
                  <a:lnTo>
                    <a:pt x="819" y="10439"/>
                  </a:lnTo>
                  <a:lnTo>
                    <a:pt x="857" y="10439"/>
                  </a:lnTo>
                  <a:lnTo>
                    <a:pt x="877" y="10419"/>
                  </a:lnTo>
                  <a:lnTo>
                    <a:pt x="933" y="10382"/>
                  </a:lnTo>
                  <a:lnTo>
                    <a:pt x="953" y="10363"/>
                  </a:lnTo>
                  <a:lnTo>
                    <a:pt x="991" y="10382"/>
                  </a:lnTo>
                  <a:lnTo>
                    <a:pt x="1048" y="10382"/>
                  </a:lnTo>
                  <a:lnTo>
                    <a:pt x="1086" y="10382"/>
                  </a:lnTo>
                  <a:lnTo>
                    <a:pt x="1067" y="10363"/>
                  </a:lnTo>
                  <a:lnTo>
                    <a:pt x="1029" y="10343"/>
                  </a:lnTo>
                  <a:lnTo>
                    <a:pt x="1009" y="10324"/>
                  </a:lnTo>
                  <a:lnTo>
                    <a:pt x="1105" y="10324"/>
                  </a:lnTo>
                  <a:lnTo>
                    <a:pt x="1048" y="10305"/>
                  </a:lnTo>
                  <a:lnTo>
                    <a:pt x="1048" y="10286"/>
                  </a:lnTo>
                  <a:lnTo>
                    <a:pt x="1086" y="10267"/>
                  </a:lnTo>
                  <a:lnTo>
                    <a:pt x="1124" y="10248"/>
                  </a:lnTo>
                  <a:lnTo>
                    <a:pt x="1124" y="10229"/>
                  </a:lnTo>
                  <a:lnTo>
                    <a:pt x="1105" y="10229"/>
                  </a:lnTo>
                  <a:lnTo>
                    <a:pt x="1086" y="10229"/>
                  </a:lnTo>
                  <a:lnTo>
                    <a:pt x="1086" y="10210"/>
                  </a:lnTo>
                  <a:lnTo>
                    <a:pt x="1105" y="10191"/>
                  </a:lnTo>
                  <a:lnTo>
                    <a:pt x="1162" y="10229"/>
                  </a:lnTo>
                  <a:lnTo>
                    <a:pt x="1200" y="10248"/>
                  </a:lnTo>
                  <a:lnTo>
                    <a:pt x="1219" y="10286"/>
                  </a:lnTo>
                  <a:lnTo>
                    <a:pt x="1238" y="10324"/>
                  </a:lnTo>
                  <a:lnTo>
                    <a:pt x="1276" y="10363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0" name="Freeform 5">
              <a:extLst>
                <a:ext uri="{FF2B5EF4-FFF2-40B4-BE49-F238E27FC236}">
                  <a16:creationId xmlns:a16="http://schemas.microsoft.com/office/drawing/2014/main" id="{DAC8EDE6-3A3F-BC4D-9231-0BA8B65EF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400" y="4173538"/>
              <a:ext cx="1697038" cy="1206500"/>
            </a:xfrm>
            <a:custGeom>
              <a:avLst/>
              <a:gdLst>
                <a:gd name="T0" fmla="*/ 2147483646 w 9430"/>
                <a:gd name="T1" fmla="*/ 2147483646 h 6706"/>
                <a:gd name="T2" fmla="*/ 2147483646 w 9430"/>
                <a:gd name="T3" fmla="*/ 2147483646 h 6706"/>
                <a:gd name="T4" fmla="*/ 2147483646 w 9430"/>
                <a:gd name="T5" fmla="*/ 2147483646 h 6706"/>
                <a:gd name="T6" fmla="*/ 2147483646 w 9430"/>
                <a:gd name="T7" fmla="*/ 2147483646 h 6706"/>
                <a:gd name="T8" fmla="*/ 2147483646 w 9430"/>
                <a:gd name="T9" fmla="*/ 2147483646 h 6706"/>
                <a:gd name="T10" fmla="*/ 2147483646 w 9430"/>
                <a:gd name="T11" fmla="*/ 2147483646 h 6706"/>
                <a:gd name="T12" fmla="*/ 2147483646 w 9430"/>
                <a:gd name="T13" fmla="*/ 2147483646 h 6706"/>
                <a:gd name="T14" fmla="*/ 2147483646 w 9430"/>
                <a:gd name="T15" fmla="*/ 2147483646 h 6706"/>
                <a:gd name="T16" fmla="*/ 2147483646 w 9430"/>
                <a:gd name="T17" fmla="*/ 2147483646 h 6706"/>
                <a:gd name="T18" fmla="*/ 2147483646 w 9430"/>
                <a:gd name="T19" fmla="*/ 2147483646 h 6706"/>
                <a:gd name="T20" fmla="*/ 2147483646 w 9430"/>
                <a:gd name="T21" fmla="*/ 2147483646 h 6706"/>
                <a:gd name="T22" fmla="*/ 2147483646 w 9430"/>
                <a:gd name="T23" fmla="*/ 2147483646 h 6706"/>
                <a:gd name="T24" fmla="*/ 2147483646 w 9430"/>
                <a:gd name="T25" fmla="*/ 2147483646 h 6706"/>
                <a:gd name="T26" fmla="*/ 2147483646 w 9430"/>
                <a:gd name="T27" fmla="*/ 2147483646 h 6706"/>
                <a:gd name="T28" fmla="*/ 2147483646 w 9430"/>
                <a:gd name="T29" fmla="*/ 2147483646 h 6706"/>
                <a:gd name="T30" fmla="*/ 2147483646 w 9430"/>
                <a:gd name="T31" fmla="*/ 2147483646 h 6706"/>
                <a:gd name="T32" fmla="*/ 2147483646 w 9430"/>
                <a:gd name="T33" fmla="*/ 2147483646 h 6706"/>
                <a:gd name="T34" fmla="*/ 2147483646 w 9430"/>
                <a:gd name="T35" fmla="*/ 2147483646 h 6706"/>
                <a:gd name="T36" fmla="*/ 2147483646 w 9430"/>
                <a:gd name="T37" fmla="*/ 2147483646 h 6706"/>
                <a:gd name="T38" fmla="*/ 2147483646 w 9430"/>
                <a:gd name="T39" fmla="*/ 2147483646 h 6706"/>
                <a:gd name="T40" fmla="*/ 2147483646 w 9430"/>
                <a:gd name="T41" fmla="*/ 2147483646 h 6706"/>
                <a:gd name="T42" fmla="*/ 2147483646 w 9430"/>
                <a:gd name="T43" fmla="*/ 2147483646 h 6706"/>
                <a:gd name="T44" fmla="*/ 2147483646 w 9430"/>
                <a:gd name="T45" fmla="*/ 2147483646 h 6706"/>
                <a:gd name="T46" fmla="*/ 2147483646 w 9430"/>
                <a:gd name="T47" fmla="*/ 2147483646 h 6706"/>
                <a:gd name="T48" fmla="*/ 2147483646 w 9430"/>
                <a:gd name="T49" fmla="*/ 2147483646 h 6706"/>
                <a:gd name="T50" fmla="*/ 2147483646 w 9430"/>
                <a:gd name="T51" fmla="*/ 2147483646 h 6706"/>
                <a:gd name="T52" fmla="*/ 2147483646 w 9430"/>
                <a:gd name="T53" fmla="*/ 2147483646 h 6706"/>
                <a:gd name="T54" fmla="*/ 2147483646 w 9430"/>
                <a:gd name="T55" fmla="*/ 2147483646 h 6706"/>
                <a:gd name="T56" fmla="*/ 2147483646 w 9430"/>
                <a:gd name="T57" fmla="*/ 2147483646 h 6706"/>
                <a:gd name="T58" fmla="*/ 2147483646 w 9430"/>
                <a:gd name="T59" fmla="*/ 2147483646 h 6706"/>
                <a:gd name="T60" fmla="*/ 2147483646 w 9430"/>
                <a:gd name="T61" fmla="*/ 2147483646 h 6706"/>
                <a:gd name="T62" fmla="*/ 2147483646 w 9430"/>
                <a:gd name="T63" fmla="*/ 2147483646 h 6706"/>
                <a:gd name="T64" fmla="*/ 2147483646 w 9430"/>
                <a:gd name="T65" fmla="*/ 2147483646 h 6706"/>
                <a:gd name="T66" fmla="*/ 2147483646 w 9430"/>
                <a:gd name="T67" fmla="*/ 2147483646 h 6706"/>
                <a:gd name="T68" fmla="*/ 2147483646 w 9430"/>
                <a:gd name="T69" fmla="*/ 2147483646 h 6706"/>
                <a:gd name="T70" fmla="*/ 2147483646 w 9430"/>
                <a:gd name="T71" fmla="*/ 2147483646 h 6706"/>
                <a:gd name="T72" fmla="*/ 2147483646 w 9430"/>
                <a:gd name="T73" fmla="*/ 2147483646 h 6706"/>
                <a:gd name="T74" fmla="*/ 2147483646 w 9430"/>
                <a:gd name="T75" fmla="*/ 2147483646 h 6706"/>
                <a:gd name="T76" fmla="*/ 2147483646 w 9430"/>
                <a:gd name="T77" fmla="*/ 2147483646 h 6706"/>
                <a:gd name="T78" fmla="*/ 2147483646 w 9430"/>
                <a:gd name="T79" fmla="*/ 2147483646 h 6706"/>
                <a:gd name="T80" fmla="*/ 2147483646 w 9430"/>
                <a:gd name="T81" fmla="*/ 2147483646 h 6706"/>
                <a:gd name="T82" fmla="*/ 2147483646 w 9430"/>
                <a:gd name="T83" fmla="*/ 2147483646 h 6706"/>
                <a:gd name="T84" fmla="*/ 2147483646 w 9430"/>
                <a:gd name="T85" fmla="*/ 2147483646 h 6706"/>
                <a:gd name="T86" fmla="*/ 2147483646 w 9430"/>
                <a:gd name="T87" fmla="*/ 2147483646 h 6706"/>
                <a:gd name="T88" fmla="*/ 2147483646 w 9430"/>
                <a:gd name="T89" fmla="*/ 2147483646 h 6706"/>
                <a:gd name="T90" fmla="*/ 2147483646 w 9430"/>
                <a:gd name="T91" fmla="*/ 2147483646 h 6706"/>
                <a:gd name="T92" fmla="*/ 2147483646 w 9430"/>
                <a:gd name="T93" fmla="*/ 2147483646 h 6706"/>
                <a:gd name="T94" fmla="*/ 2147483646 w 9430"/>
                <a:gd name="T95" fmla="*/ 2147483646 h 6706"/>
                <a:gd name="T96" fmla="*/ 2147483646 w 9430"/>
                <a:gd name="T97" fmla="*/ 2147483646 h 6706"/>
                <a:gd name="T98" fmla="*/ 2147483646 w 9430"/>
                <a:gd name="T99" fmla="*/ 2147483646 h 6706"/>
                <a:gd name="T100" fmla="*/ 2147483646 w 9430"/>
                <a:gd name="T101" fmla="*/ 2147483646 h 6706"/>
                <a:gd name="T102" fmla="*/ 2147483646 w 9430"/>
                <a:gd name="T103" fmla="*/ 2147483646 h 6706"/>
                <a:gd name="T104" fmla="*/ 2147483646 w 9430"/>
                <a:gd name="T105" fmla="*/ 2147483646 h 6706"/>
                <a:gd name="T106" fmla="*/ 2147483646 w 9430"/>
                <a:gd name="T107" fmla="*/ 2147483646 h 6706"/>
                <a:gd name="T108" fmla="*/ 2147483646 w 9430"/>
                <a:gd name="T109" fmla="*/ 2147483646 h 6706"/>
                <a:gd name="T110" fmla="*/ 2147483646 w 9430"/>
                <a:gd name="T111" fmla="*/ 2147483646 h 6706"/>
                <a:gd name="T112" fmla="*/ 2147483646 w 9430"/>
                <a:gd name="T113" fmla="*/ 2147483646 h 6706"/>
                <a:gd name="T114" fmla="*/ 2147483646 w 9430"/>
                <a:gd name="T115" fmla="*/ 2147483646 h 6706"/>
                <a:gd name="T116" fmla="*/ 2147483646 w 9430"/>
                <a:gd name="T117" fmla="*/ 2147483646 h 6706"/>
                <a:gd name="T118" fmla="*/ 2147483646 w 9430"/>
                <a:gd name="T119" fmla="*/ 2147483646 h 6706"/>
                <a:gd name="T120" fmla="*/ 2147483646 w 9430"/>
                <a:gd name="T121" fmla="*/ 2147483646 h 6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30" h="6706">
                  <a:moveTo>
                    <a:pt x="9429" y="6590"/>
                  </a:moveTo>
                  <a:lnTo>
                    <a:pt x="9334" y="6609"/>
                  </a:lnTo>
                  <a:lnTo>
                    <a:pt x="9182" y="6648"/>
                  </a:lnTo>
                  <a:lnTo>
                    <a:pt x="8972" y="6705"/>
                  </a:lnTo>
                  <a:lnTo>
                    <a:pt x="8934" y="6705"/>
                  </a:lnTo>
                  <a:lnTo>
                    <a:pt x="8915" y="6648"/>
                  </a:lnTo>
                  <a:lnTo>
                    <a:pt x="8896" y="6514"/>
                  </a:lnTo>
                  <a:lnTo>
                    <a:pt x="8953" y="5847"/>
                  </a:lnTo>
                  <a:lnTo>
                    <a:pt x="8934" y="5695"/>
                  </a:lnTo>
                  <a:lnTo>
                    <a:pt x="8858" y="5447"/>
                  </a:lnTo>
                  <a:lnTo>
                    <a:pt x="8763" y="5276"/>
                  </a:lnTo>
                  <a:lnTo>
                    <a:pt x="8515" y="4933"/>
                  </a:lnTo>
                  <a:lnTo>
                    <a:pt x="8458" y="4838"/>
                  </a:lnTo>
                  <a:lnTo>
                    <a:pt x="8382" y="4648"/>
                  </a:lnTo>
                  <a:lnTo>
                    <a:pt x="8344" y="4572"/>
                  </a:lnTo>
                  <a:lnTo>
                    <a:pt x="8287" y="4495"/>
                  </a:lnTo>
                  <a:lnTo>
                    <a:pt x="8249" y="4476"/>
                  </a:lnTo>
                  <a:lnTo>
                    <a:pt x="8134" y="4457"/>
                  </a:lnTo>
                  <a:lnTo>
                    <a:pt x="8096" y="4438"/>
                  </a:lnTo>
                  <a:lnTo>
                    <a:pt x="8077" y="4457"/>
                  </a:lnTo>
                  <a:lnTo>
                    <a:pt x="8039" y="4495"/>
                  </a:lnTo>
                  <a:lnTo>
                    <a:pt x="8020" y="4514"/>
                  </a:lnTo>
                  <a:lnTo>
                    <a:pt x="7944" y="4514"/>
                  </a:lnTo>
                  <a:lnTo>
                    <a:pt x="7906" y="4552"/>
                  </a:lnTo>
                  <a:lnTo>
                    <a:pt x="7829" y="4609"/>
                  </a:lnTo>
                  <a:lnTo>
                    <a:pt x="7753" y="4648"/>
                  </a:lnTo>
                  <a:lnTo>
                    <a:pt x="7563" y="4838"/>
                  </a:lnTo>
                  <a:lnTo>
                    <a:pt x="7277" y="5219"/>
                  </a:lnTo>
                  <a:lnTo>
                    <a:pt x="7220" y="5276"/>
                  </a:lnTo>
                  <a:lnTo>
                    <a:pt x="7125" y="5333"/>
                  </a:lnTo>
                  <a:lnTo>
                    <a:pt x="7049" y="5352"/>
                  </a:lnTo>
                  <a:lnTo>
                    <a:pt x="6953" y="5371"/>
                  </a:lnTo>
                  <a:lnTo>
                    <a:pt x="6877" y="5371"/>
                  </a:lnTo>
                  <a:lnTo>
                    <a:pt x="6801" y="5352"/>
                  </a:lnTo>
                  <a:lnTo>
                    <a:pt x="6725" y="5295"/>
                  </a:lnTo>
                  <a:lnTo>
                    <a:pt x="6668" y="5200"/>
                  </a:lnTo>
                  <a:lnTo>
                    <a:pt x="6610" y="5105"/>
                  </a:lnTo>
                  <a:lnTo>
                    <a:pt x="6553" y="4952"/>
                  </a:lnTo>
                  <a:lnTo>
                    <a:pt x="6534" y="4914"/>
                  </a:lnTo>
                  <a:lnTo>
                    <a:pt x="6496" y="4876"/>
                  </a:lnTo>
                  <a:lnTo>
                    <a:pt x="6439" y="4857"/>
                  </a:lnTo>
                  <a:lnTo>
                    <a:pt x="6401" y="4838"/>
                  </a:lnTo>
                  <a:lnTo>
                    <a:pt x="6382" y="4838"/>
                  </a:lnTo>
                  <a:lnTo>
                    <a:pt x="6363" y="4819"/>
                  </a:lnTo>
                  <a:lnTo>
                    <a:pt x="6363" y="4800"/>
                  </a:lnTo>
                  <a:lnTo>
                    <a:pt x="6363" y="4762"/>
                  </a:lnTo>
                  <a:lnTo>
                    <a:pt x="6344" y="4743"/>
                  </a:lnTo>
                  <a:lnTo>
                    <a:pt x="6324" y="4762"/>
                  </a:lnTo>
                  <a:lnTo>
                    <a:pt x="6191" y="5105"/>
                  </a:lnTo>
                  <a:lnTo>
                    <a:pt x="6134" y="5162"/>
                  </a:lnTo>
                  <a:lnTo>
                    <a:pt x="6153" y="5181"/>
                  </a:lnTo>
                  <a:lnTo>
                    <a:pt x="6210" y="5181"/>
                  </a:lnTo>
                  <a:lnTo>
                    <a:pt x="6229" y="5219"/>
                  </a:lnTo>
                  <a:lnTo>
                    <a:pt x="6229" y="5276"/>
                  </a:lnTo>
                  <a:lnTo>
                    <a:pt x="6229" y="5314"/>
                  </a:lnTo>
                  <a:lnTo>
                    <a:pt x="6324" y="5314"/>
                  </a:lnTo>
                  <a:lnTo>
                    <a:pt x="6344" y="5333"/>
                  </a:lnTo>
                  <a:lnTo>
                    <a:pt x="6344" y="5352"/>
                  </a:lnTo>
                  <a:lnTo>
                    <a:pt x="6344" y="5371"/>
                  </a:lnTo>
                  <a:lnTo>
                    <a:pt x="6363" y="5390"/>
                  </a:lnTo>
                  <a:lnTo>
                    <a:pt x="6382" y="5410"/>
                  </a:lnTo>
                  <a:lnTo>
                    <a:pt x="6420" y="5429"/>
                  </a:lnTo>
                  <a:lnTo>
                    <a:pt x="6229" y="5429"/>
                  </a:lnTo>
                  <a:lnTo>
                    <a:pt x="6134" y="5429"/>
                  </a:lnTo>
                  <a:lnTo>
                    <a:pt x="5829" y="5429"/>
                  </a:lnTo>
                  <a:lnTo>
                    <a:pt x="5410" y="5429"/>
                  </a:lnTo>
                  <a:lnTo>
                    <a:pt x="4934" y="5429"/>
                  </a:lnTo>
                  <a:lnTo>
                    <a:pt x="4458" y="5429"/>
                  </a:lnTo>
                  <a:lnTo>
                    <a:pt x="4039" y="5429"/>
                  </a:lnTo>
                  <a:lnTo>
                    <a:pt x="3753" y="5429"/>
                  </a:lnTo>
                  <a:lnTo>
                    <a:pt x="3639" y="5429"/>
                  </a:lnTo>
                  <a:lnTo>
                    <a:pt x="3544" y="5410"/>
                  </a:lnTo>
                  <a:lnTo>
                    <a:pt x="3372" y="5333"/>
                  </a:lnTo>
                  <a:lnTo>
                    <a:pt x="3200" y="5295"/>
                  </a:lnTo>
                  <a:lnTo>
                    <a:pt x="3105" y="5314"/>
                  </a:lnTo>
                  <a:lnTo>
                    <a:pt x="2953" y="5390"/>
                  </a:lnTo>
                  <a:lnTo>
                    <a:pt x="2839" y="5390"/>
                  </a:lnTo>
                  <a:lnTo>
                    <a:pt x="2801" y="5390"/>
                  </a:lnTo>
                  <a:lnTo>
                    <a:pt x="2763" y="5390"/>
                  </a:lnTo>
                  <a:lnTo>
                    <a:pt x="2724" y="5390"/>
                  </a:lnTo>
                  <a:lnTo>
                    <a:pt x="2610" y="5447"/>
                  </a:lnTo>
                  <a:lnTo>
                    <a:pt x="2572" y="5447"/>
                  </a:lnTo>
                  <a:lnTo>
                    <a:pt x="2496" y="5447"/>
                  </a:lnTo>
                  <a:lnTo>
                    <a:pt x="2477" y="5447"/>
                  </a:lnTo>
                  <a:lnTo>
                    <a:pt x="2401" y="5410"/>
                  </a:lnTo>
                  <a:lnTo>
                    <a:pt x="2306" y="5371"/>
                  </a:lnTo>
                  <a:lnTo>
                    <a:pt x="2191" y="5371"/>
                  </a:lnTo>
                  <a:lnTo>
                    <a:pt x="2115" y="5352"/>
                  </a:lnTo>
                  <a:lnTo>
                    <a:pt x="2001" y="5276"/>
                  </a:lnTo>
                  <a:lnTo>
                    <a:pt x="1753" y="5085"/>
                  </a:lnTo>
                  <a:lnTo>
                    <a:pt x="1734" y="5048"/>
                  </a:lnTo>
                  <a:lnTo>
                    <a:pt x="1753" y="5009"/>
                  </a:lnTo>
                  <a:lnTo>
                    <a:pt x="1848" y="4762"/>
                  </a:lnTo>
                  <a:lnTo>
                    <a:pt x="1867" y="4628"/>
                  </a:lnTo>
                  <a:lnTo>
                    <a:pt x="1886" y="4533"/>
                  </a:lnTo>
                  <a:lnTo>
                    <a:pt x="1886" y="4495"/>
                  </a:lnTo>
                  <a:lnTo>
                    <a:pt x="1962" y="4419"/>
                  </a:lnTo>
                  <a:lnTo>
                    <a:pt x="2039" y="4362"/>
                  </a:lnTo>
                  <a:lnTo>
                    <a:pt x="2058" y="4343"/>
                  </a:lnTo>
                  <a:lnTo>
                    <a:pt x="2115" y="4305"/>
                  </a:lnTo>
                  <a:lnTo>
                    <a:pt x="2134" y="4267"/>
                  </a:lnTo>
                  <a:lnTo>
                    <a:pt x="2115" y="4247"/>
                  </a:lnTo>
                  <a:lnTo>
                    <a:pt x="2077" y="4191"/>
                  </a:lnTo>
                  <a:lnTo>
                    <a:pt x="2039" y="4133"/>
                  </a:lnTo>
                  <a:lnTo>
                    <a:pt x="2001" y="4095"/>
                  </a:lnTo>
                  <a:lnTo>
                    <a:pt x="1981" y="4095"/>
                  </a:lnTo>
                  <a:lnTo>
                    <a:pt x="1944" y="4114"/>
                  </a:lnTo>
                  <a:lnTo>
                    <a:pt x="1905" y="4133"/>
                  </a:lnTo>
                  <a:lnTo>
                    <a:pt x="1848" y="4133"/>
                  </a:lnTo>
                  <a:lnTo>
                    <a:pt x="1810" y="4133"/>
                  </a:lnTo>
                  <a:lnTo>
                    <a:pt x="1810" y="4152"/>
                  </a:lnTo>
                  <a:lnTo>
                    <a:pt x="1791" y="4171"/>
                  </a:lnTo>
                  <a:lnTo>
                    <a:pt x="1772" y="4152"/>
                  </a:lnTo>
                  <a:lnTo>
                    <a:pt x="1753" y="4171"/>
                  </a:lnTo>
                  <a:lnTo>
                    <a:pt x="1677" y="4191"/>
                  </a:lnTo>
                  <a:lnTo>
                    <a:pt x="1620" y="4191"/>
                  </a:lnTo>
                  <a:lnTo>
                    <a:pt x="1600" y="4171"/>
                  </a:lnTo>
                  <a:lnTo>
                    <a:pt x="1581" y="4152"/>
                  </a:lnTo>
                  <a:lnTo>
                    <a:pt x="1563" y="4152"/>
                  </a:lnTo>
                  <a:lnTo>
                    <a:pt x="1544" y="4152"/>
                  </a:lnTo>
                  <a:lnTo>
                    <a:pt x="1505" y="4171"/>
                  </a:lnTo>
                  <a:lnTo>
                    <a:pt x="1468" y="4171"/>
                  </a:lnTo>
                  <a:lnTo>
                    <a:pt x="1448" y="4171"/>
                  </a:lnTo>
                  <a:lnTo>
                    <a:pt x="1448" y="4191"/>
                  </a:lnTo>
                  <a:lnTo>
                    <a:pt x="1448" y="4209"/>
                  </a:lnTo>
                  <a:lnTo>
                    <a:pt x="1429" y="4228"/>
                  </a:lnTo>
                  <a:lnTo>
                    <a:pt x="1410" y="4247"/>
                  </a:lnTo>
                  <a:lnTo>
                    <a:pt x="1391" y="4228"/>
                  </a:lnTo>
                  <a:lnTo>
                    <a:pt x="1334" y="4191"/>
                  </a:lnTo>
                  <a:lnTo>
                    <a:pt x="1296" y="4191"/>
                  </a:lnTo>
                  <a:lnTo>
                    <a:pt x="1182" y="4152"/>
                  </a:lnTo>
                  <a:lnTo>
                    <a:pt x="1143" y="4152"/>
                  </a:lnTo>
                  <a:lnTo>
                    <a:pt x="1105" y="4171"/>
                  </a:lnTo>
                  <a:lnTo>
                    <a:pt x="1067" y="4171"/>
                  </a:lnTo>
                  <a:lnTo>
                    <a:pt x="1067" y="4191"/>
                  </a:lnTo>
                  <a:lnTo>
                    <a:pt x="972" y="4209"/>
                  </a:lnTo>
                  <a:lnTo>
                    <a:pt x="972" y="4152"/>
                  </a:lnTo>
                  <a:lnTo>
                    <a:pt x="953" y="4133"/>
                  </a:lnTo>
                  <a:lnTo>
                    <a:pt x="934" y="4114"/>
                  </a:lnTo>
                  <a:lnTo>
                    <a:pt x="915" y="4114"/>
                  </a:lnTo>
                  <a:lnTo>
                    <a:pt x="858" y="4095"/>
                  </a:lnTo>
                  <a:lnTo>
                    <a:pt x="743" y="4076"/>
                  </a:lnTo>
                  <a:lnTo>
                    <a:pt x="706" y="4038"/>
                  </a:lnTo>
                  <a:lnTo>
                    <a:pt x="667" y="4000"/>
                  </a:lnTo>
                  <a:lnTo>
                    <a:pt x="648" y="3942"/>
                  </a:lnTo>
                  <a:lnTo>
                    <a:pt x="553" y="3752"/>
                  </a:lnTo>
                  <a:lnTo>
                    <a:pt x="439" y="3581"/>
                  </a:lnTo>
                  <a:lnTo>
                    <a:pt x="381" y="3543"/>
                  </a:lnTo>
                  <a:lnTo>
                    <a:pt x="325" y="3505"/>
                  </a:lnTo>
                  <a:lnTo>
                    <a:pt x="267" y="3485"/>
                  </a:lnTo>
                  <a:lnTo>
                    <a:pt x="153" y="3429"/>
                  </a:lnTo>
                  <a:lnTo>
                    <a:pt x="20" y="3390"/>
                  </a:lnTo>
                  <a:lnTo>
                    <a:pt x="0" y="3371"/>
                  </a:lnTo>
                  <a:lnTo>
                    <a:pt x="0" y="3352"/>
                  </a:lnTo>
                  <a:lnTo>
                    <a:pt x="39" y="3314"/>
                  </a:lnTo>
                  <a:lnTo>
                    <a:pt x="953" y="2933"/>
                  </a:lnTo>
                  <a:lnTo>
                    <a:pt x="1029" y="2876"/>
                  </a:lnTo>
                  <a:lnTo>
                    <a:pt x="1219" y="2800"/>
                  </a:lnTo>
                  <a:lnTo>
                    <a:pt x="1277" y="2762"/>
                  </a:lnTo>
                  <a:lnTo>
                    <a:pt x="1315" y="2723"/>
                  </a:lnTo>
                  <a:lnTo>
                    <a:pt x="1315" y="2704"/>
                  </a:lnTo>
                  <a:lnTo>
                    <a:pt x="1334" y="2667"/>
                  </a:lnTo>
                  <a:lnTo>
                    <a:pt x="1353" y="2647"/>
                  </a:lnTo>
                  <a:lnTo>
                    <a:pt x="1468" y="2571"/>
                  </a:lnTo>
                  <a:lnTo>
                    <a:pt x="1486" y="2533"/>
                  </a:lnTo>
                  <a:lnTo>
                    <a:pt x="1486" y="2476"/>
                  </a:lnTo>
                  <a:lnTo>
                    <a:pt x="1468" y="2419"/>
                  </a:lnTo>
                  <a:lnTo>
                    <a:pt x="1448" y="2381"/>
                  </a:lnTo>
                  <a:lnTo>
                    <a:pt x="1448" y="2362"/>
                  </a:lnTo>
                  <a:lnTo>
                    <a:pt x="1448" y="2342"/>
                  </a:lnTo>
                  <a:lnTo>
                    <a:pt x="1486" y="2342"/>
                  </a:lnTo>
                  <a:lnTo>
                    <a:pt x="1505" y="2324"/>
                  </a:lnTo>
                  <a:lnTo>
                    <a:pt x="1505" y="2305"/>
                  </a:lnTo>
                  <a:lnTo>
                    <a:pt x="1505" y="2286"/>
                  </a:lnTo>
                  <a:lnTo>
                    <a:pt x="1486" y="2266"/>
                  </a:lnTo>
                  <a:lnTo>
                    <a:pt x="1468" y="2266"/>
                  </a:lnTo>
                  <a:lnTo>
                    <a:pt x="1429" y="2266"/>
                  </a:lnTo>
                  <a:lnTo>
                    <a:pt x="1410" y="2247"/>
                  </a:lnTo>
                  <a:lnTo>
                    <a:pt x="1410" y="2228"/>
                  </a:lnTo>
                  <a:lnTo>
                    <a:pt x="1429" y="2210"/>
                  </a:lnTo>
                  <a:lnTo>
                    <a:pt x="1448" y="2190"/>
                  </a:lnTo>
                  <a:lnTo>
                    <a:pt x="1486" y="2133"/>
                  </a:lnTo>
                  <a:lnTo>
                    <a:pt x="1544" y="2057"/>
                  </a:lnTo>
                  <a:lnTo>
                    <a:pt x="1581" y="2038"/>
                  </a:lnTo>
                  <a:lnTo>
                    <a:pt x="1639" y="2000"/>
                  </a:lnTo>
                  <a:lnTo>
                    <a:pt x="1639" y="1981"/>
                  </a:lnTo>
                  <a:lnTo>
                    <a:pt x="1658" y="1981"/>
                  </a:lnTo>
                  <a:lnTo>
                    <a:pt x="1696" y="2000"/>
                  </a:lnTo>
                  <a:lnTo>
                    <a:pt x="1715" y="2019"/>
                  </a:lnTo>
                  <a:lnTo>
                    <a:pt x="1734" y="2000"/>
                  </a:lnTo>
                  <a:lnTo>
                    <a:pt x="1753" y="1981"/>
                  </a:lnTo>
                  <a:lnTo>
                    <a:pt x="1734" y="1943"/>
                  </a:lnTo>
                  <a:lnTo>
                    <a:pt x="1734" y="1905"/>
                  </a:lnTo>
                  <a:lnTo>
                    <a:pt x="1753" y="1905"/>
                  </a:lnTo>
                  <a:lnTo>
                    <a:pt x="1772" y="1924"/>
                  </a:lnTo>
                  <a:lnTo>
                    <a:pt x="1772" y="1943"/>
                  </a:lnTo>
                  <a:lnTo>
                    <a:pt x="1791" y="1961"/>
                  </a:lnTo>
                  <a:lnTo>
                    <a:pt x="1829" y="1961"/>
                  </a:lnTo>
                  <a:lnTo>
                    <a:pt x="1829" y="1924"/>
                  </a:lnTo>
                  <a:lnTo>
                    <a:pt x="1829" y="1905"/>
                  </a:lnTo>
                  <a:lnTo>
                    <a:pt x="1791" y="1829"/>
                  </a:lnTo>
                  <a:lnTo>
                    <a:pt x="1791" y="1790"/>
                  </a:lnTo>
                  <a:lnTo>
                    <a:pt x="1810" y="1771"/>
                  </a:lnTo>
                  <a:lnTo>
                    <a:pt x="1829" y="1771"/>
                  </a:lnTo>
                  <a:lnTo>
                    <a:pt x="1848" y="1771"/>
                  </a:lnTo>
                  <a:lnTo>
                    <a:pt x="1848" y="1752"/>
                  </a:lnTo>
                  <a:lnTo>
                    <a:pt x="1848" y="1733"/>
                  </a:lnTo>
                  <a:lnTo>
                    <a:pt x="1829" y="1714"/>
                  </a:lnTo>
                  <a:lnTo>
                    <a:pt x="1791" y="1676"/>
                  </a:lnTo>
                  <a:lnTo>
                    <a:pt x="1772" y="1657"/>
                  </a:lnTo>
                  <a:lnTo>
                    <a:pt x="1772" y="1619"/>
                  </a:lnTo>
                  <a:lnTo>
                    <a:pt x="1810" y="1581"/>
                  </a:lnTo>
                  <a:lnTo>
                    <a:pt x="1829" y="1562"/>
                  </a:lnTo>
                  <a:lnTo>
                    <a:pt x="1829" y="1524"/>
                  </a:lnTo>
                  <a:lnTo>
                    <a:pt x="1848" y="1524"/>
                  </a:lnTo>
                  <a:lnTo>
                    <a:pt x="1848" y="1467"/>
                  </a:lnTo>
                  <a:lnTo>
                    <a:pt x="1944" y="1467"/>
                  </a:lnTo>
                  <a:lnTo>
                    <a:pt x="1962" y="1448"/>
                  </a:lnTo>
                  <a:lnTo>
                    <a:pt x="1981" y="1333"/>
                  </a:lnTo>
                  <a:lnTo>
                    <a:pt x="2001" y="1295"/>
                  </a:lnTo>
                  <a:lnTo>
                    <a:pt x="1944" y="1238"/>
                  </a:lnTo>
                  <a:lnTo>
                    <a:pt x="1925" y="1200"/>
                  </a:lnTo>
                  <a:lnTo>
                    <a:pt x="1981" y="1200"/>
                  </a:lnTo>
                  <a:lnTo>
                    <a:pt x="2039" y="1200"/>
                  </a:lnTo>
                  <a:lnTo>
                    <a:pt x="2096" y="1200"/>
                  </a:lnTo>
                  <a:lnTo>
                    <a:pt x="2115" y="1219"/>
                  </a:lnTo>
                  <a:lnTo>
                    <a:pt x="2134" y="1238"/>
                  </a:lnTo>
                  <a:lnTo>
                    <a:pt x="2153" y="1238"/>
                  </a:lnTo>
                  <a:lnTo>
                    <a:pt x="2191" y="1257"/>
                  </a:lnTo>
                  <a:lnTo>
                    <a:pt x="2210" y="1257"/>
                  </a:lnTo>
                  <a:lnTo>
                    <a:pt x="2267" y="1162"/>
                  </a:lnTo>
                  <a:lnTo>
                    <a:pt x="2306" y="1143"/>
                  </a:lnTo>
                  <a:lnTo>
                    <a:pt x="2325" y="1123"/>
                  </a:lnTo>
                  <a:lnTo>
                    <a:pt x="2362" y="1104"/>
                  </a:lnTo>
                  <a:lnTo>
                    <a:pt x="2382" y="1123"/>
                  </a:lnTo>
                  <a:lnTo>
                    <a:pt x="2401" y="1143"/>
                  </a:lnTo>
                  <a:lnTo>
                    <a:pt x="2420" y="1162"/>
                  </a:lnTo>
                  <a:lnTo>
                    <a:pt x="2420" y="1181"/>
                  </a:lnTo>
                  <a:lnTo>
                    <a:pt x="2439" y="1200"/>
                  </a:lnTo>
                  <a:lnTo>
                    <a:pt x="2458" y="1181"/>
                  </a:lnTo>
                  <a:lnTo>
                    <a:pt x="2477" y="1123"/>
                  </a:lnTo>
                  <a:lnTo>
                    <a:pt x="2515" y="1123"/>
                  </a:lnTo>
                  <a:lnTo>
                    <a:pt x="2667" y="1123"/>
                  </a:lnTo>
                  <a:lnTo>
                    <a:pt x="2724" y="1123"/>
                  </a:lnTo>
                  <a:lnTo>
                    <a:pt x="2782" y="1104"/>
                  </a:lnTo>
                  <a:lnTo>
                    <a:pt x="2819" y="1104"/>
                  </a:lnTo>
                  <a:lnTo>
                    <a:pt x="2858" y="1143"/>
                  </a:lnTo>
                  <a:lnTo>
                    <a:pt x="2896" y="1181"/>
                  </a:lnTo>
                  <a:lnTo>
                    <a:pt x="2915" y="1181"/>
                  </a:lnTo>
                  <a:lnTo>
                    <a:pt x="2934" y="1162"/>
                  </a:lnTo>
                  <a:lnTo>
                    <a:pt x="2953" y="1047"/>
                  </a:lnTo>
                  <a:lnTo>
                    <a:pt x="2953" y="1028"/>
                  </a:lnTo>
                  <a:lnTo>
                    <a:pt x="2991" y="1028"/>
                  </a:lnTo>
                  <a:lnTo>
                    <a:pt x="3029" y="990"/>
                  </a:lnTo>
                  <a:lnTo>
                    <a:pt x="3048" y="895"/>
                  </a:lnTo>
                  <a:lnTo>
                    <a:pt x="3029" y="876"/>
                  </a:lnTo>
                  <a:lnTo>
                    <a:pt x="3029" y="857"/>
                  </a:lnTo>
                  <a:lnTo>
                    <a:pt x="3029" y="838"/>
                  </a:lnTo>
                  <a:lnTo>
                    <a:pt x="3048" y="819"/>
                  </a:lnTo>
                  <a:lnTo>
                    <a:pt x="3086" y="819"/>
                  </a:lnTo>
                  <a:lnTo>
                    <a:pt x="3124" y="819"/>
                  </a:lnTo>
                  <a:lnTo>
                    <a:pt x="3182" y="819"/>
                  </a:lnTo>
                  <a:lnTo>
                    <a:pt x="3239" y="800"/>
                  </a:lnTo>
                  <a:lnTo>
                    <a:pt x="3315" y="781"/>
                  </a:lnTo>
                  <a:lnTo>
                    <a:pt x="3353" y="762"/>
                  </a:lnTo>
                  <a:lnTo>
                    <a:pt x="3391" y="762"/>
                  </a:lnTo>
                  <a:lnTo>
                    <a:pt x="3410" y="800"/>
                  </a:lnTo>
                  <a:lnTo>
                    <a:pt x="3429" y="819"/>
                  </a:lnTo>
                  <a:lnTo>
                    <a:pt x="3449" y="838"/>
                  </a:lnTo>
                  <a:lnTo>
                    <a:pt x="3467" y="819"/>
                  </a:lnTo>
                  <a:lnTo>
                    <a:pt x="3505" y="800"/>
                  </a:lnTo>
                  <a:lnTo>
                    <a:pt x="3563" y="800"/>
                  </a:lnTo>
                  <a:lnTo>
                    <a:pt x="3658" y="762"/>
                  </a:lnTo>
                  <a:lnTo>
                    <a:pt x="3696" y="762"/>
                  </a:lnTo>
                  <a:lnTo>
                    <a:pt x="3734" y="800"/>
                  </a:lnTo>
                  <a:lnTo>
                    <a:pt x="3753" y="800"/>
                  </a:lnTo>
                  <a:lnTo>
                    <a:pt x="3753" y="762"/>
                  </a:lnTo>
                  <a:lnTo>
                    <a:pt x="3772" y="742"/>
                  </a:lnTo>
                  <a:lnTo>
                    <a:pt x="3810" y="723"/>
                  </a:lnTo>
                  <a:lnTo>
                    <a:pt x="3830" y="742"/>
                  </a:lnTo>
                  <a:lnTo>
                    <a:pt x="3848" y="781"/>
                  </a:lnTo>
                  <a:lnTo>
                    <a:pt x="3867" y="800"/>
                  </a:lnTo>
                  <a:lnTo>
                    <a:pt x="3906" y="800"/>
                  </a:lnTo>
                  <a:lnTo>
                    <a:pt x="3925" y="800"/>
                  </a:lnTo>
                  <a:lnTo>
                    <a:pt x="3943" y="800"/>
                  </a:lnTo>
                  <a:lnTo>
                    <a:pt x="3962" y="819"/>
                  </a:lnTo>
                  <a:lnTo>
                    <a:pt x="4020" y="838"/>
                  </a:lnTo>
                  <a:lnTo>
                    <a:pt x="4020" y="857"/>
                  </a:lnTo>
                  <a:lnTo>
                    <a:pt x="4020" y="876"/>
                  </a:lnTo>
                  <a:lnTo>
                    <a:pt x="4020" y="895"/>
                  </a:lnTo>
                  <a:lnTo>
                    <a:pt x="4039" y="914"/>
                  </a:lnTo>
                  <a:lnTo>
                    <a:pt x="4058" y="914"/>
                  </a:lnTo>
                  <a:lnTo>
                    <a:pt x="4096" y="857"/>
                  </a:lnTo>
                  <a:lnTo>
                    <a:pt x="4134" y="857"/>
                  </a:lnTo>
                  <a:lnTo>
                    <a:pt x="4153" y="876"/>
                  </a:lnTo>
                  <a:lnTo>
                    <a:pt x="4172" y="876"/>
                  </a:lnTo>
                  <a:lnTo>
                    <a:pt x="4191" y="895"/>
                  </a:lnTo>
                  <a:lnTo>
                    <a:pt x="4210" y="895"/>
                  </a:lnTo>
                  <a:lnTo>
                    <a:pt x="4210" y="971"/>
                  </a:lnTo>
                  <a:lnTo>
                    <a:pt x="4229" y="990"/>
                  </a:lnTo>
                  <a:lnTo>
                    <a:pt x="4248" y="1009"/>
                  </a:lnTo>
                  <a:lnTo>
                    <a:pt x="4287" y="990"/>
                  </a:lnTo>
                  <a:lnTo>
                    <a:pt x="4306" y="971"/>
                  </a:lnTo>
                  <a:lnTo>
                    <a:pt x="4343" y="933"/>
                  </a:lnTo>
                  <a:lnTo>
                    <a:pt x="4363" y="895"/>
                  </a:lnTo>
                  <a:lnTo>
                    <a:pt x="4401" y="914"/>
                  </a:lnTo>
                  <a:lnTo>
                    <a:pt x="4553" y="933"/>
                  </a:lnTo>
                  <a:lnTo>
                    <a:pt x="4572" y="914"/>
                  </a:lnTo>
                  <a:lnTo>
                    <a:pt x="4572" y="819"/>
                  </a:lnTo>
                  <a:lnTo>
                    <a:pt x="4591" y="781"/>
                  </a:lnTo>
                  <a:lnTo>
                    <a:pt x="4610" y="781"/>
                  </a:lnTo>
                  <a:lnTo>
                    <a:pt x="4629" y="781"/>
                  </a:lnTo>
                  <a:lnTo>
                    <a:pt x="4648" y="781"/>
                  </a:lnTo>
                  <a:lnTo>
                    <a:pt x="4648" y="800"/>
                  </a:lnTo>
                  <a:lnTo>
                    <a:pt x="4648" y="819"/>
                  </a:lnTo>
                  <a:lnTo>
                    <a:pt x="4668" y="819"/>
                  </a:lnTo>
                  <a:lnTo>
                    <a:pt x="4705" y="819"/>
                  </a:lnTo>
                  <a:lnTo>
                    <a:pt x="4782" y="781"/>
                  </a:lnTo>
                  <a:lnTo>
                    <a:pt x="4820" y="781"/>
                  </a:lnTo>
                  <a:lnTo>
                    <a:pt x="4839" y="781"/>
                  </a:lnTo>
                  <a:lnTo>
                    <a:pt x="4858" y="819"/>
                  </a:lnTo>
                  <a:lnTo>
                    <a:pt x="4915" y="819"/>
                  </a:lnTo>
                  <a:lnTo>
                    <a:pt x="4915" y="781"/>
                  </a:lnTo>
                  <a:lnTo>
                    <a:pt x="4896" y="723"/>
                  </a:lnTo>
                  <a:lnTo>
                    <a:pt x="4934" y="705"/>
                  </a:lnTo>
                  <a:lnTo>
                    <a:pt x="4953" y="705"/>
                  </a:lnTo>
                  <a:lnTo>
                    <a:pt x="5010" y="723"/>
                  </a:lnTo>
                  <a:lnTo>
                    <a:pt x="5029" y="723"/>
                  </a:lnTo>
                  <a:lnTo>
                    <a:pt x="5049" y="705"/>
                  </a:lnTo>
                  <a:lnTo>
                    <a:pt x="5067" y="686"/>
                  </a:lnTo>
                  <a:lnTo>
                    <a:pt x="5067" y="647"/>
                  </a:lnTo>
                  <a:lnTo>
                    <a:pt x="5067" y="628"/>
                  </a:lnTo>
                  <a:lnTo>
                    <a:pt x="5086" y="628"/>
                  </a:lnTo>
                  <a:lnTo>
                    <a:pt x="5144" y="610"/>
                  </a:lnTo>
                  <a:lnTo>
                    <a:pt x="5181" y="571"/>
                  </a:lnTo>
                  <a:lnTo>
                    <a:pt x="5220" y="571"/>
                  </a:lnTo>
                  <a:lnTo>
                    <a:pt x="5258" y="590"/>
                  </a:lnTo>
                  <a:lnTo>
                    <a:pt x="5296" y="610"/>
                  </a:lnTo>
                  <a:lnTo>
                    <a:pt x="5372" y="590"/>
                  </a:lnTo>
                  <a:lnTo>
                    <a:pt x="5391" y="590"/>
                  </a:lnTo>
                  <a:lnTo>
                    <a:pt x="5410" y="552"/>
                  </a:lnTo>
                  <a:lnTo>
                    <a:pt x="5448" y="552"/>
                  </a:lnTo>
                  <a:lnTo>
                    <a:pt x="5467" y="552"/>
                  </a:lnTo>
                  <a:lnTo>
                    <a:pt x="5506" y="571"/>
                  </a:lnTo>
                  <a:lnTo>
                    <a:pt x="5525" y="571"/>
                  </a:lnTo>
                  <a:lnTo>
                    <a:pt x="5544" y="552"/>
                  </a:lnTo>
                  <a:lnTo>
                    <a:pt x="5544" y="533"/>
                  </a:lnTo>
                  <a:lnTo>
                    <a:pt x="5582" y="495"/>
                  </a:lnTo>
                  <a:lnTo>
                    <a:pt x="5620" y="457"/>
                  </a:lnTo>
                  <a:lnTo>
                    <a:pt x="5658" y="457"/>
                  </a:lnTo>
                  <a:lnTo>
                    <a:pt x="5677" y="438"/>
                  </a:lnTo>
                  <a:lnTo>
                    <a:pt x="5696" y="438"/>
                  </a:lnTo>
                  <a:lnTo>
                    <a:pt x="5696" y="419"/>
                  </a:lnTo>
                  <a:lnTo>
                    <a:pt x="5734" y="400"/>
                  </a:lnTo>
                  <a:lnTo>
                    <a:pt x="5753" y="400"/>
                  </a:lnTo>
                  <a:lnTo>
                    <a:pt x="5772" y="400"/>
                  </a:lnTo>
                  <a:lnTo>
                    <a:pt x="5753" y="361"/>
                  </a:lnTo>
                  <a:lnTo>
                    <a:pt x="5734" y="324"/>
                  </a:lnTo>
                  <a:lnTo>
                    <a:pt x="5753" y="305"/>
                  </a:lnTo>
                  <a:lnTo>
                    <a:pt x="5811" y="285"/>
                  </a:lnTo>
                  <a:lnTo>
                    <a:pt x="5906" y="285"/>
                  </a:lnTo>
                  <a:lnTo>
                    <a:pt x="5925" y="266"/>
                  </a:lnTo>
                  <a:lnTo>
                    <a:pt x="5943" y="229"/>
                  </a:lnTo>
                  <a:lnTo>
                    <a:pt x="5943" y="190"/>
                  </a:lnTo>
                  <a:lnTo>
                    <a:pt x="5982" y="171"/>
                  </a:lnTo>
                  <a:lnTo>
                    <a:pt x="5963" y="133"/>
                  </a:lnTo>
                  <a:lnTo>
                    <a:pt x="5943" y="114"/>
                  </a:lnTo>
                  <a:lnTo>
                    <a:pt x="5925" y="57"/>
                  </a:lnTo>
                  <a:lnTo>
                    <a:pt x="5963" y="57"/>
                  </a:lnTo>
                  <a:lnTo>
                    <a:pt x="6020" y="57"/>
                  </a:lnTo>
                  <a:lnTo>
                    <a:pt x="6115" y="57"/>
                  </a:lnTo>
                  <a:lnTo>
                    <a:pt x="6172" y="95"/>
                  </a:lnTo>
                  <a:lnTo>
                    <a:pt x="6191" y="133"/>
                  </a:lnTo>
                  <a:lnTo>
                    <a:pt x="6191" y="190"/>
                  </a:lnTo>
                  <a:lnTo>
                    <a:pt x="6210" y="229"/>
                  </a:lnTo>
                  <a:lnTo>
                    <a:pt x="6305" y="171"/>
                  </a:lnTo>
                  <a:lnTo>
                    <a:pt x="6363" y="152"/>
                  </a:lnTo>
                  <a:lnTo>
                    <a:pt x="6382" y="190"/>
                  </a:lnTo>
                  <a:lnTo>
                    <a:pt x="6382" y="209"/>
                  </a:lnTo>
                  <a:lnTo>
                    <a:pt x="6363" y="229"/>
                  </a:lnTo>
                  <a:lnTo>
                    <a:pt x="6363" y="247"/>
                  </a:lnTo>
                  <a:lnTo>
                    <a:pt x="6363" y="285"/>
                  </a:lnTo>
                  <a:lnTo>
                    <a:pt x="6401" y="285"/>
                  </a:lnTo>
                  <a:lnTo>
                    <a:pt x="6439" y="266"/>
                  </a:lnTo>
                  <a:lnTo>
                    <a:pt x="6477" y="209"/>
                  </a:lnTo>
                  <a:lnTo>
                    <a:pt x="6496" y="171"/>
                  </a:lnTo>
                  <a:lnTo>
                    <a:pt x="6534" y="114"/>
                  </a:lnTo>
                  <a:lnTo>
                    <a:pt x="6553" y="95"/>
                  </a:lnTo>
                  <a:lnTo>
                    <a:pt x="6572" y="76"/>
                  </a:lnTo>
                  <a:lnTo>
                    <a:pt x="6610" y="95"/>
                  </a:lnTo>
                  <a:lnTo>
                    <a:pt x="6629" y="171"/>
                  </a:lnTo>
                  <a:lnTo>
                    <a:pt x="6686" y="190"/>
                  </a:lnTo>
                  <a:lnTo>
                    <a:pt x="6705" y="190"/>
                  </a:lnTo>
                  <a:lnTo>
                    <a:pt x="6763" y="95"/>
                  </a:lnTo>
                  <a:lnTo>
                    <a:pt x="6782" y="133"/>
                  </a:lnTo>
                  <a:lnTo>
                    <a:pt x="6782" y="209"/>
                  </a:lnTo>
                  <a:lnTo>
                    <a:pt x="6801" y="247"/>
                  </a:lnTo>
                  <a:lnTo>
                    <a:pt x="6820" y="247"/>
                  </a:lnTo>
                  <a:lnTo>
                    <a:pt x="6858" y="229"/>
                  </a:lnTo>
                  <a:lnTo>
                    <a:pt x="6915" y="190"/>
                  </a:lnTo>
                  <a:lnTo>
                    <a:pt x="6991" y="247"/>
                  </a:lnTo>
                  <a:lnTo>
                    <a:pt x="7086" y="266"/>
                  </a:lnTo>
                  <a:lnTo>
                    <a:pt x="7182" y="266"/>
                  </a:lnTo>
                  <a:lnTo>
                    <a:pt x="7277" y="209"/>
                  </a:lnTo>
                  <a:lnTo>
                    <a:pt x="7372" y="38"/>
                  </a:lnTo>
                  <a:lnTo>
                    <a:pt x="7411" y="19"/>
                  </a:lnTo>
                  <a:lnTo>
                    <a:pt x="7448" y="0"/>
                  </a:lnTo>
                  <a:lnTo>
                    <a:pt x="7467" y="19"/>
                  </a:lnTo>
                  <a:lnTo>
                    <a:pt x="7487" y="57"/>
                  </a:lnTo>
                  <a:lnTo>
                    <a:pt x="7506" y="209"/>
                  </a:lnTo>
                  <a:lnTo>
                    <a:pt x="7506" y="266"/>
                  </a:lnTo>
                  <a:lnTo>
                    <a:pt x="7601" y="419"/>
                  </a:lnTo>
                  <a:lnTo>
                    <a:pt x="7620" y="476"/>
                  </a:lnTo>
                  <a:lnTo>
                    <a:pt x="7639" y="590"/>
                  </a:lnTo>
                  <a:lnTo>
                    <a:pt x="7658" y="647"/>
                  </a:lnTo>
                  <a:lnTo>
                    <a:pt x="7696" y="705"/>
                  </a:lnTo>
                  <a:lnTo>
                    <a:pt x="7734" y="723"/>
                  </a:lnTo>
                  <a:lnTo>
                    <a:pt x="7792" y="723"/>
                  </a:lnTo>
                  <a:lnTo>
                    <a:pt x="7829" y="723"/>
                  </a:lnTo>
                  <a:lnTo>
                    <a:pt x="7868" y="705"/>
                  </a:lnTo>
                  <a:lnTo>
                    <a:pt x="7963" y="762"/>
                  </a:lnTo>
                  <a:lnTo>
                    <a:pt x="8039" y="838"/>
                  </a:lnTo>
                  <a:lnTo>
                    <a:pt x="8191" y="1257"/>
                  </a:lnTo>
                  <a:lnTo>
                    <a:pt x="8229" y="1295"/>
                  </a:lnTo>
                  <a:lnTo>
                    <a:pt x="8249" y="1314"/>
                  </a:lnTo>
                  <a:lnTo>
                    <a:pt x="8344" y="1352"/>
                  </a:lnTo>
                  <a:lnTo>
                    <a:pt x="8420" y="1448"/>
                  </a:lnTo>
                  <a:lnTo>
                    <a:pt x="8401" y="1543"/>
                  </a:lnTo>
                  <a:lnTo>
                    <a:pt x="8344" y="1638"/>
                  </a:lnTo>
                  <a:lnTo>
                    <a:pt x="8210" y="1809"/>
                  </a:lnTo>
                  <a:lnTo>
                    <a:pt x="8173" y="1829"/>
                  </a:lnTo>
                  <a:lnTo>
                    <a:pt x="8153" y="1847"/>
                  </a:lnTo>
                  <a:lnTo>
                    <a:pt x="8096" y="1847"/>
                  </a:lnTo>
                  <a:lnTo>
                    <a:pt x="8077" y="1866"/>
                  </a:lnTo>
                  <a:lnTo>
                    <a:pt x="8039" y="1905"/>
                  </a:lnTo>
                  <a:lnTo>
                    <a:pt x="7924" y="2000"/>
                  </a:lnTo>
                  <a:lnTo>
                    <a:pt x="7829" y="2095"/>
                  </a:lnTo>
                  <a:lnTo>
                    <a:pt x="7734" y="2190"/>
                  </a:lnTo>
                  <a:lnTo>
                    <a:pt x="7639" y="2266"/>
                  </a:lnTo>
                  <a:lnTo>
                    <a:pt x="7525" y="2362"/>
                  </a:lnTo>
                  <a:lnTo>
                    <a:pt x="7429" y="2457"/>
                  </a:lnTo>
                  <a:lnTo>
                    <a:pt x="7334" y="2552"/>
                  </a:lnTo>
                  <a:lnTo>
                    <a:pt x="7239" y="2647"/>
                  </a:lnTo>
                  <a:lnTo>
                    <a:pt x="7182" y="2704"/>
                  </a:lnTo>
                  <a:lnTo>
                    <a:pt x="7125" y="2762"/>
                  </a:lnTo>
                  <a:lnTo>
                    <a:pt x="7125" y="2933"/>
                  </a:lnTo>
                  <a:lnTo>
                    <a:pt x="7163" y="2895"/>
                  </a:lnTo>
                  <a:lnTo>
                    <a:pt x="7182" y="2876"/>
                  </a:lnTo>
                  <a:lnTo>
                    <a:pt x="7201" y="2838"/>
                  </a:lnTo>
                  <a:lnTo>
                    <a:pt x="7258" y="2819"/>
                  </a:lnTo>
                  <a:lnTo>
                    <a:pt x="7315" y="2838"/>
                  </a:lnTo>
                  <a:lnTo>
                    <a:pt x="7334" y="2819"/>
                  </a:lnTo>
                  <a:lnTo>
                    <a:pt x="7372" y="2800"/>
                  </a:lnTo>
                  <a:lnTo>
                    <a:pt x="7391" y="2819"/>
                  </a:lnTo>
                  <a:lnTo>
                    <a:pt x="7429" y="2838"/>
                  </a:lnTo>
                  <a:lnTo>
                    <a:pt x="7525" y="2895"/>
                  </a:lnTo>
                  <a:lnTo>
                    <a:pt x="7582" y="2895"/>
                  </a:lnTo>
                  <a:lnTo>
                    <a:pt x="7620" y="2876"/>
                  </a:lnTo>
                  <a:lnTo>
                    <a:pt x="7677" y="2876"/>
                  </a:lnTo>
                  <a:lnTo>
                    <a:pt x="7715" y="2914"/>
                  </a:lnTo>
                  <a:lnTo>
                    <a:pt x="7734" y="2952"/>
                  </a:lnTo>
                  <a:lnTo>
                    <a:pt x="7753" y="3009"/>
                  </a:lnTo>
                  <a:lnTo>
                    <a:pt x="7772" y="3104"/>
                  </a:lnTo>
                  <a:lnTo>
                    <a:pt x="7792" y="3162"/>
                  </a:lnTo>
                  <a:lnTo>
                    <a:pt x="7810" y="3181"/>
                  </a:lnTo>
                  <a:lnTo>
                    <a:pt x="7924" y="3181"/>
                  </a:lnTo>
                  <a:lnTo>
                    <a:pt x="7963" y="3200"/>
                  </a:lnTo>
                  <a:lnTo>
                    <a:pt x="8001" y="3219"/>
                  </a:lnTo>
                  <a:lnTo>
                    <a:pt x="8001" y="3238"/>
                  </a:lnTo>
                  <a:lnTo>
                    <a:pt x="8020" y="3295"/>
                  </a:lnTo>
                  <a:lnTo>
                    <a:pt x="8039" y="3314"/>
                  </a:lnTo>
                  <a:lnTo>
                    <a:pt x="8058" y="3314"/>
                  </a:lnTo>
                  <a:lnTo>
                    <a:pt x="8096" y="3352"/>
                  </a:lnTo>
                  <a:lnTo>
                    <a:pt x="8115" y="3352"/>
                  </a:lnTo>
                  <a:lnTo>
                    <a:pt x="8115" y="3371"/>
                  </a:lnTo>
                  <a:lnTo>
                    <a:pt x="8153" y="3429"/>
                  </a:lnTo>
                  <a:lnTo>
                    <a:pt x="8173" y="3429"/>
                  </a:lnTo>
                  <a:lnTo>
                    <a:pt x="8191" y="3448"/>
                  </a:lnTo>
                  <a:lnTo>
                    <a:pt x="8210" y="3466"/>
                  </a:lnTo>
                  <a:lnTo>
                    <a:pt x="8229" y="3485"/>
                  </a:lnTo>
                  <a:lnTo>
                    <a:pt x="8249" y="3524"/>
                  </a:lnTo>
                  <a:lnTo>
                    <a:pt x="8268" y="3524"/>
                  </a:lnTo>
                  <a:lnTo>
                    <a:pt x="8305" y="3562"/>
                  </a:lnTo>
                  <a:lnTo>
                    <a:pt x="8344" y="3581"/>
                  </a:lnTo>
                  <a:lnTo>
                    <a:pt x="8344" y="3600"/>
                  </a:lnTo>
                  <a:lnTo>
                    <a:pt x="8363" y="3638"/>
                  </a:lnTo>
                  <a:lnTo>
                    <a:pt x="8363" y="3657"/>
                  </a:lnTo>
                  <a:lnTo>
                    <a:pt x="8401" y="3676"/>
                  </a:lnTo>
                  <a:lnTo>
                    <a:pt x="8420" y="3676"/>
                  </a:lnTo>
                  <a:lnTo>
                    <a:pt x="8439" y="3695"/>
                  </a:lnTo>
                  <a:lnTo>
                    <a:pt x="8496" y="3752"/>
                  </a:lnTo>
                  <a:lnTo>
                    <a:pt x="8515" y="3752"/>
                  </a:lnTo>
                  <a:lnTo>
                    <a:pt x="8591" y="3790"/>
                  </a:lnTo>
                  <a:lnTo>
                    <a:pt x="8667" y="3828"/>
                  </a:lnTo>
                  <a:lnTo>
                    <a:pt x="8686" y="3847"/>
                  </a:lnTo>
                  <a:lnTo>
                    <a:pt x="8706" y="3866"/>
                  </a:lnTo>
                  <a:lnTo>
                    <a:pt x="8706" y="3924"/>
                  </a:lnTo>
                  <a:lnTo>
                    <a:pt x="8706" y="3942"/>
                  </a:lnTo>
                  <a:lnTo>
                    <a:pt x="8725" y="3981"/>
                  </a:lnTo>
                  <a:lnTo>
                    <a:pt x="8686" y="4038"/>
                  </a:lnTo>
                  <a:lnTo>
                    <a:pt x="8649" y="4076"/>
                  </a:lnTo>
                  <a:lnTo>
                    <a:pt x="8630" y="4114"/>
                  </a:lnTo>
                  <a:lnTo>
                    <a:pt x="8630" y="4152"/>
                  </a:lnTo>
                  <a:lnTo>
                    <a:pt x="8667" y="4247"/>
                  </a:lnTo>
                  <a:lnTo>
                    <a:pt x="8686" y="4305"/>
                  </a:lnTo>
                  <a:lnTo>
                    <a:pt x="8725" y="4419"/>
                  </a:lnTo>
                  <a:lnTo>
                    <a:pt x="8744" y="4438"/>
                  </a:lnTo>
                  <a:lnTo>
                    <a:pt x="8763" y="4457"/>
                  </a:lnTo>
                  <a:lnTo>
                    <a:pt x="8820" y="4476"/>
                  </a:lnTo>
                  <a:lnTo>
                    <a:pt x="8858" y="4495"/>
                  </a:lnTo>
                  <a:lnTo>
                    <a:pt x="8858" y="4533"/>
                  </a:lnTo>
                  <a:lnTo>
                    <a:pt x="8877" y="4667"/>
                  </a:lnTo>
                  <a:lnTo>
                    <a:pt x="8858" y="4704"/>
                  </a:lnTo>
                  <a:lnTo>
                    <a:pt x="8858" y="4724"/>
                  </a:lnTo>
                  <a:lnTo>
                    <a:pt x="8820" y="4762"/>
                  </a:lnTo>
                  <a:lnTo>
                    <a:pt x="8820" y="4800"/>
                  </a:lnTo>
                  <a:lnTo>
                    <a:pt x="8839" y="4819"/>
                  </a:lnTo>
                  <a:lnTo>
                    <a:pt x="8858" y="4838"/>
                  </a:lnTo>
                  <a:lnTo>
                    <a:pt x="8877" y="4876"/>
                  </a:lnTo>
                  <a:lnTo>
                    <a:pt x="8915" y="4895"/>
                  </a:lnTo>
                  <a:lnTo>
                    <a:pt x="8934" y="4914"/>
                  </a:lnTo>
                  <a:lnTo>
                    <a:pt x="8934" y="4933"/>
                  </a:lnTo>
                  <a:lnTo>
                    <a:pt x="8972" y="5029"/>
                  </a:lnTo>
                  <a:lnTo>
                    <a:pt x="9182" y="5562"/>
                  </a:lnTo>
                  <a:lnTo>
                    <a:pt x="9182" y="5600"/>
                  </a:lnTo>
                  <a:lnTo>
                    <a:pt x="9182" y="5714"/>
                  </a:lnTo>
                  <a:lnTo>
                    <a:pt x="9201" y="5752"/>
                  </a:lnTo>
                  <a:lnTo>
                    <a:pt x="9220" y="5809"/>
                  </a:lnTo>
                  <a:lnTo>
                    <a:pt x="9258" y="5886"/>
                  </a:lnTo>
                  <a:lnTo>
                    <a:pt x="9277" y="5943"/>
                  </a:lnTo>
                  <a:lnTo>
                    <a:pt x="9296" y="5981"/>
                  </a:lnTo>
                  <a:lnTo>
                    <a:pt x="9277" y="6076"/>
                  </a:lnTo>
                  <a:lnTo>
                    <a:pt x="9296" y="6114"/>
                  </a:lnTo>
                  <a:lnTo>
                    <a:pt x="9315" y="6133"/>
                  </a:lnTo>
                  <a:lnTo>
                    <a:pt x="9334" y="6172"/>
                  </a:lnTo>
                  <a:lnTo>
                    <a:pt x="9353" y="6190"/>
                  </a:lnTo>
                  <a:lnTo>
                    <a:pt x="9392" y="6228"/>
                  </a:lnTo>
                  <a:lnTo>
                    <a:pt x="9411" y="6286"/>
                  </a:lnTo>
                  <a:lnTo>
                    <a:pt x="9411" y="6343"/>
                  </a:lnTo>
                  <a:lnTo>
                    <a:pt x="9372" y="6438"/>
                  </a:lnTo>
                  <a:lnTo>
                    <a:pt x="9372" y="6495"/>
                  </a:lnTo>
                  <a:lnTo>
                    <a:pt x="9429" y="659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1" name="Freeform 6">
              <a:extLst>
                <a:ext uri="{FF2B5EF4-FFF2-40B4-BE49-F238E27FC236}">
                  <a16:creationId xmlns:a16="http://schemas.microsoft.com/office/drawing/2014/main" id="{F50D1ADE-129B-D442-B13F-3F4129121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2325" y="4989513"/>
              <a:ext cx="1217613" cy="1404937"/>
            </a:xfrm>
            <a:custGeom>
              <a:avLst/>
              <a:gdLst>
                <a:gd name="T0" fmla="*/ 2147483646 w 6763"/>
                <a:gd name="T1" fmla="*/ 2147483646 h 7811"/>
                <a:gd name="T2" fmla="*/ 2147483646 w 6763"/>
                <a:gd name="T3" fmla="*/ 2147483646 h 7811"/>
                <a:gd name="T4" fmla="*/ 2147483646 w 6763"/>
                <a:gd name="T5" fmla="*/ 2147483646 h 7811"/>
                <a:gd name="T6" fmla="*/ 2147483646 w 6763"/>
                <a:gd name="T7" fmla="*/ 2147483646 h 7811"/>
                <a:gd name="T8" fmla="*/ 2147483646 w 6763"/>
                <a:gd name="T9" fmla="*/ 2147483646 h 7811"/>
                <a:gd name="T10" fmla="*/ 2147483646 w 6763"/>
                <a:gd name="T11" fmla="*/ 2147483646 h 7811"/>
                <a:gd name="T12" fmla="*/ 2147483646 w 6763"/>
                <a:gd name="T13" fmla="*/ 2147483646 h 7811"/>
                <a:gd name="T14" fmla="*/ 2147483646 w 6763"/>
                <a:gd name="T15" fmla="*/ 2147483646 h 7811"/>
                <a:gd name="T16" fmla="*/ 2147483646 w 6763"/>
                <a:gd name="T17" fmla="*/ 2147483646 h 7811"/>
                <a:gd name="T18" fmla="*/ 2147483646 w 6763"/>
                <a:gd name="T19" fmla="*/ 2147483646 h 7811"/>
                <a:gd name="T20" fmla="*/ 2147483646 w 6763"/>
                <a:gd name="T21" fmla="*/ 2147483646 h 7811"/>
                <a:gd name="T22" fmla="*/ 2147483646 w 6763"/>
                <a:gd name="T23" fmla="*/ 2147483646 h 7811"/>
                <a:gd name="T24" fmla="*/ 2147483646 w 6763"/>
                <a:gd name="T25" fmla="*/ 2147483646 h 7811"/>
                <a:gd name="T26" fmla="*/ 2147483646 w 6763"/>
                <a:gd name="T27" fmla="*/ 2147483646 h 7811"/>
                <a:gd name="T28" fmla="*/ 2147483646 w 6763"/>
                <a:gd name="T29" fmla="*/ 2147483646 h 7811"/>
                <a:gd name="T30" fmla="*/ 2147483646 w 6763"/>
                <a:gd name="T31" fmla="*/ 2147483646 h 7811"/>
                <a:gd name="T32" fmla="*/ 2147483646 w 6763"/>
                <a:gd name="T33" fmla="*/ 2147483646 h 7811"/>
                <a:gd name="T34" fmla="*/ 2147483646 w 6763"/>
                <a:gd name="T35" fmla="*/ 2147483646 h 7811"/>
                <a:gd name="T36" fmla="*/ 2147483646 w 6763"/>
                <a:gd name="T37" fmla="*/ 2147483646 h 7811"/>
                <a:gd name="T38" fmla="*/ 2147483646 w 6763"/>
                <a:gd name="T39" fmla="*/ 2147483646 h 7811"/>
                <a:gd name="T40" fmla="*/ 2147483646 w 6763"/>
                <a:gd name="T41" fmla="*/ 2147483646 h 7811"/>
                <a:gd name="T42" fmla="*/ 2147483646 w 6763"/>
                <a:gd name="T43" fmla="*/ 2147483646 h 7811"/>
                <a:gd name="T44" fmla="*/ 2147483646 w 6763"/>
                <a:gd name="T45" fmla="*/ 2147483646 h 7811"/>
                <a:gd name="T46" fmla="*/ 2147483646 w 6763"/>
                <a:gd name="T47" fmla="*/ 2147483646 h 7811"/>
                <a:gd name="T48" fmla="*/ 2147483646 w 6763"/>
                <a:gd name="T49" fmla="*/ 2147483646 h 7811"/>
                <a:gd name="T50" fmla="*/ 2147483646 w 6763"/>
                <a:gd name="T51" fmla="*/ 2147483646 h 7811"/>
                <a:gd name="T52" fmla="*/ 2147483646 w 6763"/>
                <a:gd name="T53" fmla="*/ 2147483646 h 7811"/>
                <a:gd name="T54" fmla="*/ 2147483646 w 6763"/>
                <a:gd name="T55" fmla="*/ 2147483646 h 7811"/>
                <a:gd name="T56" fmla="*/ 2147483646 w 6763"/>
                <a:gd name="T57" fmla="*/ 2147483646 h 7811"/>
                <a:gd name="T58" fmla="*/ 2147483646 w 6763"/>
                <a:gd name="T59" fmla="*/ 2147483646 h 7811"/>
                <a:gd name="T60" fmla="*/ 2147483646 w 6763"/>
                <a:gd name="T61" fmla="*/ 2147483646 h 7811"/>
                <a:gd name="T62" fmla="*/ 2147483646 w 6763"/>
                <a:gd name="T63" fmla="*/ 2147483646 h 7811"/>
                <a:gd name="T64" fmla="*/ 2147483646 w 6763"/>
                <a:gd name="T65" fmla="*/ 2147483646 h 7811"/>
                <a:gd name="T66" fmla="*/ 2147483646 w 6763"/>
                <a:gd name="T67" fmla="*/ 2147483646 h 7811"/>
                <a:gd name="T68" fmla="*/ 2147483646 w 6763"/>
                <a:gd name="T69" fmla="*/ 2147483646 h 7811"/>
                <a:gd name="T70" fmla="*/ 2147483646 w 6763"/>
                <a:gd name="T71" fmla="*/ 2147483646 h 7811"/>
                <a:gd name="T72" fmla="*/ 2147483646 w 6763"/>
                <a:gd name="T73" fmla="*/ 2147483646 h 7811"/>
                <a:gd name="T74" fmla="*/ 2147483646 w 6763"/>
                <a:gd name="T75" fmla="*/ 2147483646 h 7811"/>
                <a:gd name="T76" fmla="*/ 2147483646 w 6763"/>
                <a:gd name="T77" fmla="*/ 2147483646 h 7811"/>
                <a:gd name="T78" fmla="*/ 2147483646 w 6763"/>
                <a:gd name="T79" fmla="*/ 2147483646 h 7811"/>
                <a:gd name="T80" fmla="*/ 2147483646 w 6763"/>
                <a:gd name="T81" fmla="*/ 2147483646 h 7811"/>
                <a:gd name="T82" fmla="*/ 2147483646 w 6763"/>
                <a:gd name="T83" fmla="*/ 2147483646 h 7811"/>
                <a:gd name="T84" fmla="*/ 2147483646 w 6763"/>
                <a:gd name="T85" fmla="*/ 2147483646 h 7811"/>
                <a:gd name="T86" fmla="*/ 2147483646 w 6763"/>
                <a:gd name="T87" fmla="*/ 2147483646 h 7811"/>
                <a:gd name="T88" fmla="*/ 2147483646 w 6763"/>
                <a:gd name="T89" fmla="*/ 2147483646 h 7811"/>
                <a:gd name="T90" fmla="*/ 2147483646 w 6763"/>
                <a:gd name="T91" fmla="*/ 2147483646 h 7811"/>
                <a:gd name="T92" fmla="*/ 2147483646 w 6763"/>
                <a:gd name="T93" fmla="*/ 2147483646 h 7811"/>
                <a:gd name="T94" fmla="*/ 2147483646 w 6763"/>
                <a:gd name="T95" fmla="*/ 2147483646 h 7811"/>
                <a:gd name="T96" fmla="*/ 2147483646 w 6763"/>
                <a:gd name="T97" fmla="*/ 2147483646 h 7811"/>
                <a:gd name="T98" fmla="*/ 2147483646 w 6763"/>
                <a:gd name="T99" fmla="*/ 2147483646 h 7811"/>
                <a:gd name="T100" fmla="*/ 2147483646 w 6763"/>
                <a:gd name="T101" fmla="*/ 2147483646 h 7811"/>
                <a:gd name="T102" fmla="*/ 2147483646 w 6763"/>
                <a:gd name="T103" fmla="*/ 2147483646 h 7811"/>
                <a:gd name="T104" fmla="*/ 2147483646 w 6763"/>
                <a:gd name="T105" fmla="*/ 2147483646 h 7811"/>
                <a:gd name="T106" fmla="*/ 2147483646 w 6763"/>
                <a:gd name="T107" fmla="*/ 2147483646 h 7811"/>
                <a:gd name="T108" fmla="*/ 2147483646 w 6763"/>
                <a:gd name="T109" fmla="*/ 2147483646 h 7811"/>
                <a:gd name="T110" fmla="*/ 2147483646 w 6763"/>
                <a:gd name="T111" fmla="*/ 2147483646 h 7811"/>
                <a:gd name="T112" fmla="*/ 2147483646 w 6763"/>
                <a:gd name="T113" fmla="*/ 2147483646 h 78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763" h="7811">
                  <a:moveTo>
                    <a:pt x="5124" y="914"/>
                  </a:moveTo>
                  <a:lnTo>
                    <a:pt x="5086" y="914"/>
                  </a:lnTo>
                  <a:lnTo>
                    <a:pt x="5105" y="1010"/>
                  </a:lnTo>
                  <a:lnTo>
                    <a:pt x="5105" y="1181"/>
                  </a:lnTo>
                  <a:lnTo>
                    <a:pt x="5105" y="1334"/>
                  </a:lnTo>
                  <a:lnTo>
                    <a:pt x="5105" y="1486"/>
                  </a:lnTo>
                  <a:lnTo>
                    <a:pt x="5105" y="1657"/>
                  </a:lnTo>
                  <a:lnTo>
                    <a:pt x="5105" y="1810"/>
                  </a:lnTo>
                  <a:lnTo>
                    <a:pt x="5105" y="1981"/>
                  </a:lnTo>
                  <a:lnTo>
                    <a:pt x="5105" y="2133"/>
                  </a:lnTo>
                  <a:lnTo>
                    <a:pt x="5105" y="2305"/>
                  </a:lnTo>
                  <a:lnTo>
                    <a:pt x="5105" y="2438"/>
                  </a:lnTo>
                  <a:lnTo>
                    <a:pt x="5143" y="2438"/>
                  </a:lnTo>
                  <a:lnTo>
                    <a:pt x="5257" y="2381"/>
                  </a:lnTo>
                  <a:lnTo>
                    <a:pt x="5315" y="2362"/>
                  </a:lnTo>
                  <a:lnTo>
                    <a:pt x="5333" y="2362"/>
                  </a:lnTo>
                  <a:lnTo>
                    <a:pt x="5371" y="2362"/>
                  </a:lnTo>
                  <a:lnTo>
                    <a:pt x="5391" y="2381"/>
                  </a:lnTo>
                  <a:lnTo>
                    <a:pt x="5391" y="2438"/>
                  </a:lnTo>
                  <a:lnTo>
                    <a:pt x="5410" y="2438"/>
                  </a:lnTo>
                  <a:lnTo>
                    <a:pt x="5638" y="2400"/>
                  </a:lnTo>
                  <a:lnTo>
                    <a:pt x="5696" y="2400"/>
                  </a:lnTo>
                  <a:lnTo>
                    <a:pt x="5791" y="2438"/>
                  </a:lnTo>
                  <a:lnTo>
                    <a:pt x="5828" y="2438"/>
                  </a:lnTo>
                  <a:lnTo>
                    <a:pt x="5905" y="2438"/>
                  </a:lnTo>
                  <a:lnTo>
                    <a:pt x="5962" y="2438"/>
                  </a:lnTo>
                  <a:lnTo>
                    <a:pt x="6000" y="2438"/>
                  </a:lnTo>
                  <a:lnTo>
                    <a:pt x="6019" y="2438"/>
                  </a:lnTo>
                  <a:lnTo>
                    <a:pt x="6019" y="2457"/>
                  </a:lnTo>
                  <a:lnTo>
                    <a:pt x="6038" y="2477"/>
                  </a:lnTo>
                  <a:lnTo>
                    <a:pt x="6095" y="2496"/>
                  </a:lnTo>
                  <a:lnTo>
                    <a:pt x="6114" y="2514"/>
                  </a:lnTo>
                  <a:lnTo>
                    <a:pt x="6229" y="2419"/>
                  </a:lnTo>
                  <a:lnTo>
                    <a:pt x="6267" y="2419"/>
                  </a:lnTo>
                  <a:lnTo>
                    <a:pt x="6305" y="2419"/>
                  </a:lnTo>
                  <a:lnTo>
                    <a:pt x="6419" y="2496"/>
                  </a:lnTo>
                  <a:lnTo>
                    <a:pt x="6438" y="2514"/>
                  </a:lnTo>
                  <a:lnTo>
                    <a:pt x="6495" y="2553"/>
                  </a:lnTo>
                  <a:lnTo>
                    <a:pt x="6534" y="2591"/>
                  </a:lnTo>
                  <a:lnTo>
                    <a:pt x="6553" y="2610"/>
                  </a:lnTo>
                  <a:lnTo>
                    <a:pt x="6553" y="2629"/>
                  </a:lnTo>
                  <a:lnTo>
                    <a:pt x="6553" y="2648"/>
                  </a:lnTo>
                  <a:lnTo>
                    <a:pt x="6553" y="2667"/>
                  </a:lnTo>
                  <a:lnTo>
                    <a:pt x="6610" y="2705"/>
                  </a:lnTo>
                  <a:lnTo>
                    <a:pt x="6590" y="2800"/>
                  </a:lnTo>
                  <a:lnTo>
                    <a:pt x="6629" y="2819"/>
                  </a:lnTo>
                  <a:lnTo>
                    <a:pt x="6686" y="2858"/>
                  </a:lnTo>
                  <a:lnTo>
                    <a:pt x="6724" y="2858"/>
                  </a:lnTo>
                  <a:lnTo>
                    <a:pt x="6724" y="2877"/>
                  </a:lnTo>
                  <a:lnTo>
                    <a:pt x="6724" y="2914"/>
                  </a:lnTo>
                  <a:lnTo>
                    <a:pt x="6724" y="2934"/>
                  </a:lnTo>
                  <a:lnTo>
                    <a:pt x="6686" y="2934"/>
                  </a:lnTo>
                  <a:lnTo>
                    <a:pt x="6667" y="2991"/>
                  </a:lnTo>
                  <a:lnTo>
                    <a:pt x="6705" y="3086"/>
                  </a:lnTo>
                  <a:lnTo>
                    <a:pt x="6705" y="3143"/>
                  </a:lnTo>
                  <a:lnTo>
                    <a:pt x="6686" y="3162"/>
                  </a:lnTo>
                  <a:lnTo>
                    <a:pt x="6648" y="3181"/>
                  </a:lnTo>
                  <a:lnTo>
                    <a:pt x="6648" y="3200"/>
                  </a:lnTo>
                  <a:lnTo>
                    <a:pt x="6648" y="3239"/>
                  </a:lnTo>
                  <a:lnTo>
                    <a:pt x="6667" y="3257"/>
                  </a:lnTo>
                  <a:lnTo>
                    <a:pt x="6724" y="3276"/>
                  </a:lnTo>
                  <a:lnTo>
                    <a:pt x="6724" y="3295"/>
                  </a:lnTo>
                  <a:lnTo>
                    <a:pt x="6762" y="3353"/>
                  </a:lnTo>
                  <a:lnTo>
                    <a:pt x="6762" y="3391"/>
                  </a:lnTo>
                  <a:lnTo>
                    <a:pt x="6743" y="3429"/>
                  </a:lnTo>
                  <a:lnTo>
                    <a:pt x="6705" y="3429"/>
                  </a:lnTo>
                  <a:lnTo>
                    <a:pt x="6686" y="3429"/>
                  </a:lnTo>
                  <a:lnTo>
                    <a:pt x="6648" y="3410"/>
                  </a:lnTo>
                  <a:lnTo>
                    <a:pt x="6629" y="3410"/>
                  </a:lnTo>
                  <a:lnTo>
                    <a:pt x="6610" y="3429"/>
                  </a:lnTo>
                  <a:lnTo>
                    <a:pt x="6571" y="3467"/>
                  </a:lnTo>
                  <a:lnTo>
                    <a:pt x="6553" y="3467"/>
                  </a:lnTo>
                  <a:lnTo>
                    <a:pt x="6514" y="3486"/>
                  </a:lnTo>
                  <a:lnTo>
                    <a:pt x="6438" y="3467"/>
                  </a:lnTo>
                  <a:lnTo>
                    <a:pt x="6400" y="3467"/>
                  </a:lnTo>
                  <a:lnTo>
                    <a:pt x="6400" y="3410"/>
                  </a:lnTo>
                  <a:lnTo>
                    <a:pt x="6381" y="3371"/>
                  </a:lnTo>
                  <a:lnTo>
                    <a:pt x="6343" y="3371"/>
                  </a:lnTo>
                  <a:lnTo>
                    <a:pt x="6286" y="3391"/>
                  </a:lnTo>
                  <a:lnTo>
                    <a:pt x="6248" y="3410"/>
                  </a:lnTo>
                  <a:lnTo>
                    <a:pt x="6229" y="3410"/>
                  </a:lnTo>
                  <a:lnTo>
                    <a:pt x="6057" y="3239"/>
                  </a:lnTo>
                  <a:lnTo>
                    <a:pt x="6019" y="3219"/>
                  </a:lnTo>
                  <a:lnTo>
                    <a:pt x="5962" y="3200"/>
                  </a:lnTo>
                  <a:lnTo>
                    <a:pt x="5905" y="3200"/>
                  </a:lnTo>
                  <a:lnTo>
                    <a:pt x="5867" y="3219"/>
                  </a:lnTo>
                  <a:lnTo>
                    <a:pt x="5791" y="3276"/>
                  </a:lnTo>
                  <a:lnTo>
                    <a:pt x="5752" y="3276"/>
                  </a:lnTo>
                  <a:lnTo>
                    <a:pt x="5696" y="3295"/>
                  </a:lnTo>
                  <a:lnTo>
                    <a:pt x="5676" y="3353"/>
                  </a:lnTo>
                  <a:lnTo>
                    <a:pt x="5638" y="3391"/>
                  </a:lnTo>
                  <a:lnTo>
                    <a:pt x="5562" y="3371"/>
                  </a:lnTo>
                  <a:lnTo>
                    <a:pt x="5505" y="3353"/>
                  </a:lnTo>
                  <a:lnTo>
                    <a:pt x="5467" y="3353"/>
                  </a:lnTo>
                  <a:lnTo>
                    <a:pt x="5371" y="3410"/>
                  </a:lnTo>
                  <a:lnTo>
                    <a:pt x="5295" y="3467"/>
                  </a:lnTo>
                  <a:lnTo>
                    <a:pt x="5200" y="3486"/>
                  </a:lnTo>
                  <a:lnTo>
                    <a:pt x="5105" y="3505"/>
                  </a:lnTo>
                  <a:lnTo>
                    <a:pt x="4953" y="3524"/>
                  </a:lnTo>
                  <a:lnTo>
                    <a:pt x="4914" y="3543"/>
                  </a:lnTo>
                  <a:lnTo>
                    <a:pt x="4857" y="3543"/>
                  </a:lnTo>
                  <a:lnTo>
                    <a:pt x="4800" y="3524"/>
                  </a:lnTo>
                  <a:lnTo>
                    <a:pt x="4762" y="3543"/>
                  </a:lnTo>
                  <a:lnTo>
                    <a:pt x="4705" y="3562"/>
                  </a:lnTo>
                  <a:lnTo>
                    <a:pt x="4667" y="3562"/>
                  </a:lnTo>
                  <a:lnTo>
                    <a:pt x="4629" y="3543"/>
                  </a:lnTo>
                  <a:lnTo>
                    <a:pt x="4629" y="3696"/>
                  </a:lnTo>
                  <a:lnTo>
                    <a:pt x="4629" y="3752"/>
                  </a:lnTo>
                  <a:lnTo>
                    <a:pt x="4609" y="3924"/>
                  </a:lnTo>
                  <a:lnTo>
                    <a:pt x="4609" y="4133"/>
                  </a:lnTo>
                  <a:lnTo>
                    <a:pt x="4609" y="4400"/>
                  </a:lnTo>
                  <a:lnTo>
                    <a:pt x="4590" y="4648"/>
                  </a:lnTo>
                  <a:lnTo>
                    <a:pt x="4590" y="4876"/>
                  </a:lnTo>
                  <a:lnTo>
                    <a:pt x="4590" y="5029"/>
                  </a:lnTo>
                  <a:lnTo>
                    <a:pt x="4590" y="5086"/>
                  </a:lnTo>
                  <a:lnTo>
                    <a:pt x="4572" y="5200"/>
                  </a:lnTo>
                  <a:lnTo>
                    <a:pt x="4590" y="5276"/>
                  </a:lnTo>
                  <a:lnTo>
                    <a:pt x="4629" y="5334"/>
                  </a:lnTo>
                  <a:lnTo>
                    <a:pt x="4705" y="5448"/>
                  </a:lnTo>
                  <a:lnTo>
                    <a:pt x="4838" y="5543"/>
                  </a:lnTo>
                  <a:lnTo>
                    <a:pt x="4876" y="5619"/>
                  </a:lnTo>
                  <a:lnTo>
                    <a:pt x="4914" y="5638"/>
                  </a:lnTo>
                  <a:lnTo>
                    <a:pt x="4953" y="5657"/>
                  </a:lnTo>
                  <a:lnTo>
                    <a:pt x="5048" y="5677"/>
                  </a:lnTo>
                  <a:lnTo>
                    <a:pt x="5086" y="5715"/>
                  </a:lnTo>
                  <a:lnTo>
                    <a:pt x="5105" y="5733"/>
                  </a:lnTo>
                  <a:lnTo>
                    <a:pt x="5124" y="5791"/>
                  </a:lnTo>
                  <a:lnTo>
                    <a:pt x="5143" y="5810"/>
                  </a:lnTo>
                  <a:lnTo>
                    <a:pt x="5162" y="5829"/>
                  </a:lnTo>
                  <a:lnTo>
                    <a:pt x="5219" y="5848"/>
                  </a:lnTo>
                  <a:lnTo>
                    <a:pt x="5238" y="5867"/>
                  </a:lnTo>
                  <a:lnTo>
                    <a:pt x="5315" y="5943"/>
                  </a:lnTo>
                  <a:lnTo>
                    <a:pt x="5352" y="5962"/>
                  </a:lnTo>
                  <a:lnTo>
                    <a:pt x="5524" y="6038"/>
                  </a:lnTo>
                  <a:lnTo>
                    <a:pt x="5562" y="6058"/>
                  </a:lnTo>
                  <a:lnTo>
                    <a:pt x="5619" y="6095"/>
                  </a:lnTo>
                  <a:lnTo>
                    <a:pt x="5638" y="6134"/>
                  </a:lnTo>
                  <a:lnTo>
                    <a:pt x="5657" y="6191"/>
                  </a:lnTo>
                  <a:lnTo>
                    <a:pt x="5676" y="6229"/>
                  </a:lnTo>
                  <a:lnTo>
                    <a:pt x="5676" y="6305"/>
                  </a:lnTo>
                  <a:lnTo>
                    <a:pt x="5676" y="6324"/>
                  </a:lnTo>
                  <a:lnTo>
                    <a:pt x="5696" y="6343"/>
                  </a:lnTo>
                  <a:lnTo>
                    <a:pt x="5696" y="6362"/>
                  </a:lnTo>
                  <a:lnTo>
                    <a:pt x="5714" y="6381"/>
                  </a:lnTo>
                  <a:lnTo>
                    <a:pt x="5714" y="6419"/>
                  </a:lnTo>
                  <a:lnTo>
                    <a:pt x="5714" y="6476"/>
                  </a:lnTo>
                  <a:lnTo>
                    <a:pt x="5638" y="6591"/>
                  </a:lnTo>
                  <a:lnTo>
                    <a:pt x="5619" y="6629"/>
                  </a:lnTo>
                  <a:lnTo>
                    <a:pt x="5638" y="6686"/>
                  </a:lnTo>
                  <a:lnTo>
                    <a:pt x="5733" y="6781"/>
                  </a:lnTo>
                  <a:lnTo>
                    <a:pt x="5752" y="6820"/>
                  </a:lnTo>
                  <a:lnTo>
                    <a:pt x="5752" y="6876"/>
                  </a:lnTo>
                  <a:lnTo>
                    <a:pt x="5752" y="6896"/>
                  </a:lnTo>
                  <a:lnTo>
                    <a:pt x="5772" y="6934"/>
                  </a:lnTo>
                  <a:lnTo>
                    <a:pt x="5791" y="6934"/>
                  </a:lnTo>
                  <a:lnTo>
                    <a:pt x="5810" y="6953"/>
                  </a:lnTo>
                  <a:lnTo>
                    <a:pt x="5810" y="6972"/>
                  </a:lnTo>
                  <a:lnTo>
                    <a:pt x="5828" y="6991"/>
                  </a:lnTo>
                  <a:lnTo>
                    <a:pt x="5828" y="7010"/>
                  </a:lnTo>
                  <a:lnTo>
                    <a:pt x="5828" y="7048"/>
                  </a:lnTo>
                  <a:lnTo>
                    <a:pt x="5828" y="7067"/>
                  </a:lnTo>
                  <a:lnTo>
                    <a:pt x="5848" y="7086"/>
                  </a:lnTo>
                  <a:lnTo>
                    <a:pt x="5867" y="7105"/>
                  </a:lnTo>
                  <a:lnTo>
                    <a:pt x="5905" y="7124"/>
                  </a:lnTo>
                  <a:lnTo>
                    <a:pt x="5943" y="7143"/>
                  </a:lnTo>
                  <a:lnTo>
                    <a:pt x="5981" y="7219"/>
                  </a:lnTo>
                  <a:lnTo>
                    <a:pt x="6000" y="7238"/>
                  </a:lnTo>
                  <a:lnTo>
                    <a:pt x="6019" y="7238"/>
                  </a:lnTo>
                  <a:lnTo>
                    <a:pt x="6038" y="7238"/>
                  </a:lnTo>
                  <a:lnTo>
                    <a:pt x="6038" y="7257"/>
                  </a:lnTo>
                  <a:lnTo>
                    <a:pt x="6057" y="7277"/>
                  </a:lnTo>
                  <a:lnTo>
                    <a:pt x="6057" y="7353"/>
                  </a:lnTo>
                  <a:lnTo>
                    <a:pt x="6057" y="7391"/>
                  </a:lnTo>
                  <a:lnTo>
                    <a:pt x="6038" y="7429"/>
                  </a:lnTo>
                  <a:lnTo>
                    <a:pt x="6038" y="7467"/>
                  </a:lnTo>
                  <a:lnTo>
                    <a:pt x="6133" y="7600"/>
                  </a:lnTo>
                  <a:lnTo>
                    <a:pt x="6153" y="7677"/>
                  </a:lnTo>
                  <a:lnTo>
                    <a:pt x="6095" y="7810"/>
                  </a:lnTo>
                  <a:lnTo>
                    <a:pt x="6019" y="7714"/>
                  </a:lnTo>
                  <a:lnTo>
                    <a:pt x="6019" y="7677"/>
                  </a:lnTo>
                  <a:lnTo>
                    <a:pt x="6000" y="7677"/>
                  </a:lnTo>
                  <a:lnTo>
                    <a:pt x="5981" y="7658"/>
                  </a:lnTo>
                  <a:lnTo>
                    <a:pt x="5962" y="7658"/>
                  </a:lnTo>
                  <a:lnTo>
                    <a:pt x="5924" y="7658"/>
                  </a:lnTo>
                  <a:lnTo>
                    <a:pt x="5772" y="7562"/>
                  </a:lnTo>
                  <a:lnTo>
                    <a:pt x="5733" y="7562"/>
                  </a:lnTo>
                  <a:lnTo>
                    <a:pt x="5619" y="7638"/>
                  </a:lnTo>
                  <a:lnTo>
                    <a:pt x="5581" y="7638"/>
                  </a:lnTo>
                  <a:lnTo>
                    <a:pt x="5562" y="7619"/>
                  </a:lnTo>
                  <a:lnTo>
                    <a:pt x="5543" y="7582"/>
                  </a:lnTo>
                  <a:lnTo>
                    <a:pt x="5543" y="7543"/>
                  </a:lnTo>
                  <a:lnTo>
                    <a:pt x="5562" y="7486"/>
                  </a:lnTo>
                  <a:lnTo>
                    <a:pt x="5581" y="7467"/>
                  </a:lnTo>
                  <a:lnTo>
                    <a:pt x="5581" y="7410"/>
                  </a:lnTo>
                  <a:lnTo>
                    <a:pt x="5581" y="7372"/>
                  </a:lnTo>
                  <a:lnTo>
                    <a:pt x="5543" y="7333"/>
                  </a:lnTo>
                  <a:lnTo>
                    <a:pt x="5447" y="7257"/>
                  </a:lnTo>
                  <a:lnTo>
                    <a:pt x="5410" y="7238"/>
                  </a:lnTo>
                  <a:lnTo>
                    <a:pt x="5371" y="7238"/>
                  </a:lnTo>
                  <a:lnTo>
                    <a:pt x="5352" y="7238"/>
                  </a:lnTo>
                  <a:lnTo>
                    <a:pt x="5333" y="7257"/>
                  </a:lnTo>
                  <a:lnTo>
                    <a:pt x="5315" y="7333"/>
                  </a:lnTo>
                  <a:lnTo>
                    <a:pt x="5276" y="7353"/>
                  </a:lnTo>
                  <a:lnTo>
                    <a:pt x="5238" y="7353"/>
                  </a:lnTo>
                  <a:lnTo>
                    <a:pt x="5124" y="7315"/>
                  </a:lnTo>
                  <a:lnTo>
                    <a:pt x="5067" y="7315"/>
                  </a:lnTo>
                  <a:lnTo>
                    <a:pt x="5029" y="7333"/>
                  </a:lnTo>
                  <a:lnTo>
                    <a:pt x="4990" y="7353"/>
                  </a:lnTo>
                  <a:lnTo>
                    <a:pt x="4953" y="7372"/>
                  </a:lnTo>
                  <a:lnTo>
                    <a:pt x="4914" y="7372"/>
                  </a:lnTo>
                  <a:lnTo>
                    <a:pt x="4876" y="7353"/>
                  </a:lnTo>
                  <a:lnTo>
                    <a:pt x="4876" y="7315"/>
                  </a:lnTo>
                  <a:lnTo>
                    <a:pt x="4914" y="7238"/>
                  </a:lnTo>
                  <a:lnTo>
                    <a:pt x="4914" y="7219"/>
                  </a:lnTo>
                  <a:lnTo>
                    <a:pt x="4914" y="7201"/>
                  </a:lnTo>
                  <a:lnTo>
                    <a:pt x="4914" y="7181"/>
                  </a:lnTo>
                  <a:lnTo>
                    <a:pt x="4934" y="7162"/>
                  </a:lnTo>
                  <a:lnTo>
                    <a:pt x="4953" y="7143"/>
                  </a:lnTo>
                  <a:lnTo>
                    <a:pt x="4971" y="7124"/>
                  </a:lnTo>
                  <a:lnTo>
                    <a:pt x="4990" y="7105"/>
                  </a:lnTo>
                  <a:lnTo>
                    <a:pt x="4990" y="7067"/>
                  </a:lnTo>
                  <a:lnTo>
                    <a:pt x="4971" y="7048"/>
                  </a:lnTo>
                  <a:lnTo>
                    <a:pt x="4934" y="7048"/>
                  </a:lnTo>
                  <a:lnTo>
                    <a:pt x="4895" y="7067"/>
                  </a:lnTo>
                  <a:lnTo>
                    <a:pt x="4857" y="7086"/>
                  </a:lnTo>
                  <a:lnTo>
                    <a:pt x="4819" y="7105"/>
                  </a:lnTo>
                  <a:lnTo>
                    <a:pt x="4743" y="7067"/>
                  </a:lnTo>
                  <a:lnTo>
                    <a:pt x="4724" y="7086"/>
                  </a:lnTo>
                  <a:lnTo>
                    <a:pt x="4705" y="7105"/>
                  </a:lnTo>
                  <a:lnTo>
                    <a:pt x="4667" y="7124"/>
                  </a:lnTo>
                  <a:lnTo>
                    <a:pt x="4648" y="7124"/>
                  </a:lnTo>
                  <a:lnTo>
                    <a:pt x="4629" y="7124"/>
                  </a:lnTo>
                  <a:lnTo>
                    <a:pt x="4590" y="7086"/>
                  </a:lnTo>
                  <a:lnTo>
                    <a:pt x="4553" y="7086"/>
                  </a:lnTo>
                  <a:lnTo>
                    <a:pt x="4514" y="7105"/>
                  </a:lnTo>
                  <a:lnTo>
                    <a:pt x="4457" y="7181"/>
                  </a:lnTo>
                  <a:lnTo>
                    <a:pt x="4495" y="7238"/>
                  </a:lnTo>
                  <a:lnTo>
                    <a:pt x="4553" y="7296"/>
                  </a:lnTo>
                  <a:lnTo>
                    <a:pt x="4590" y="7353"/>
                  </a:lnTo>
                  <a:lnTo>
                    <a:pt x="4553" y="7391"/>
                  </a:lnTo>
                  <a:lnTo>
                    <a:pt x="4514" y="7410"/>
                  </a:lnTo>
                  <a:lnTo>
                    <a:pt x="4476" y="7429"/>
                  </a:lnTo>
                  <a:lnTo>
                    <a:pt x="4438" y="7410"/>
                  </a:lnTo>
                  <a:lnTo>
                    <a:pt x="4324" y="7315"/>
                  </a:lnTo>
                  <a:lnTo>
                    <a:pt x="4286" y="7296"/>
                  </a:lnTo>
                  <a:lnTo>
                    <a:pt x="4305" y="7277"/>
                  </a:lnTo>
                  <a:lnTo>
                    <a:pt x="4324" y="7201"/>
                  </a:lnTo>
                  <a:lnTo>
                    <a:pt x="4343" y="7181"/>
                  </a:lnTo>
                  <a:lnTo>
                    <a:pt x="4324" y="7143"/>
                  </a:lnTo>
                  <a:lnTo>
                    <a:pt x="4286" y="7162"/>
                  </a:lnTo>
                  <a:lnTo>
                    <a:pt x="4228" y="7219"/>
                  </a:lnTo>
                  <a:lnTo>
                    <a:pt x="4191" y="7219"/>
                  </a:lnTo>
                  <a:lnTo>
                    <a:pt x="4152" y="7181"/>
                  </a:lnTo>
                  <a:lnTo>
                    <a:pt x="4114" y="7143"/>
                  </a:lnTo>
                  <a:lnTo>
                    <a:pt x="4096" y="7086"/>
                  </a:lnTo>
                  <a:lnTo>
                    <a:pt x="4114" y="7048"/>
                  </a:lnTo>
                  <a:lnTo>
                    <a:pt x="4133" y="7029"/>
                  </a:lnTo>
                  <a:lnTo>
                    <a:pt x="4209" y="6991"/>
                  </a:lnTo>
                  <a:lnTo>
                    <a:pt x="4248" y="6896"/>
                  </a:lnTo>
                  <a:lnTo>
                    <a:pt x="4209" y="6820"/>
                  </a:lnTo>
                  <a:lnTo>
                    <a:pt x="4133" y="6743"/>
                  </a:lnTo>
                  <a:lnTo>
                    <a:pt x="4114" y="6667"/>
                  </a:lnTo>
                  <a:lnTo>
                    <a:pt x="4133" y="6648"/>
                  </a:lnTo>
                  <a:lnTo>
                    <a:pt x="4172" y="6610"/>
                  </a:lnTo>
                  <a:lnTo>
                    <a:pt x="4209" y="6591"/>
                  </a:lnTo>
                  <a:lnTo>
                    <a:pt x="4209" y="6553"/>
                  </a:lnTo>
                  <a:lnTo>
                    <a:pt x="4191" y="6476"/>
                  </a:lnTo>
                  <a:lnTo>
                    <a:pt x="4172" y="6458"/>
                  </a:lnTo>
                  <a:lnTo>
                    <a:pt x="4172" y="6400"/>
                  </a:lnTo>
                  <a:lnTo>
                    <a:pt x="4191" y="6324"/>
                  </a:lnTo>
                  <a:lnTo>
                    <a:pt x="4191" y="6267"/>
                  </a:lnTo>
                  <a:lnTo>
                    <a:pt x="4191" y="6229"/>
                  </a:lnTo>
                  <a:lnTo>
                    <a:pt x="4152" y="6191"/>
                  </a:lnTo>
                  <a:lnTo>
                    <a:pt x="4096" y="6210"/>
                  </a:lnTo>
                  <a:lnTo>
                    <a:pt x="4076" y="6210"/>
                  </a:lnTo>
                  <a:lnTo>
                    <a:pt x="4038" y="6210"/>
                  </a:lnTo>
                  <a:lnTo>
                    <a:pt x="4038" y="6153"/>
                  </a:lnTo>
                  <a:lnTo>
                    <a:pt x="4096" y="6095"/>
                  </a:lnTo>
                  <a:lnTo>
                    <a:pt x="4228" y="5962"/>
                  </a:lnTo>
                  <a:lnTo>
                    <a:pt x="4248" y="5924"/>
                  </a:lnTo>
                  <a:lnTo>
                    <a:pt x="4248" y="5905"/>
                  </a:lnTo>
                  <a:lnTo>
                    <a:pt x="4191" y="5867"/>
                  </a:lnTo>
                  <a:lnTo>
                    <a:pt x="4133" y="5867"/>
                  </a:lnTo>
                  <a:lnTo>
                    <a:pt x="4096" y="5848"/>
                  </a:lnTo>
                  <a:lnTo>
                    <a:pt x="4057" y="5867"/>
                  </a:lnTo>
                  <a:lnTo>
                    <a:pt x="4000" y="5886"/>
                  </a:lnTo>
                  <a:lnTo>
                    <a:pt x="3981" y="5924"/>
                  </a:lnTo>
                  <a:lnTo>
                    <a:pt x="3981" y="5982"/>
                  </a:lnTo>
                  <a:lnTo>
                    <a:pt x="3962" y="6019"/>
                  </a:lnTo>
                  <a:lnTo>
                    <a:pt x="3924" y="6019"/>
                  </a:lnTo>
                  <a:lnTo>
                    <a:pt x="3810" y="6000"/>
                  </a:lnTo>
                  <a:lnTo>
                    <a:pt x="3715" y="6000"/>
                  </a:lnTo>
                  <a:lnTo>
                    <a:pt x="3695" y="5982"/>
                  </a:lnTo>
                  <a:lnTo>
                    <a:pt x="3695" y="5943"/>
                  </a:lnTo>
                  <a:lnTo>
                    <a:pt x="3695" y="5905"/>
                  </a:lnTo>
                  <a:lnTo>
                    <a:pt x="3676" y="5867"/>
                  </a:lnTo>
                  <a:lnTo>
                    <a:pt x="3657" y="5810"/>
                  </a:lnTo>
                  <a:lnTo>
                    <a:pt x="3619" y="5772"/>
                  </a:lnTo>
                  <a:lnTo>
                    <a:pt x="3581" y="5753"/>
                  </a:lnTo>
                  <a:lnTo>
                    <a:pt x="3543" y="5733"/>
                  </a:lnTo>
                  <a:lnTo>
                    <a:pt x="3429" y="5753"/>
                  </a:lnTo>
                  <a:lnTo>
                    <a:pt x="3390" y="5733"/>
                  </a:lnTo>
                  <a:lnTo>
                    <a:pt x="3352" y="5677"/>
                  </a:lnTo>
                  <a:lnTo>
                    <a:pt x="3314" y="5657"/>
                  </a:lnTo>
                  <a:lnTo>
                    <a:pt x="3295" y="5657"/>
                  </a:lnTo>
                  <a:lnTo>
                    <a:pt x="3238" y="5677"/>
                  </a:lnTo>
                  <a:lnTo>
                    <a:pt x="3200" y="5677"/>
                  </a:lnTo>
                  <a:lnTo>
                    <a:pt x="3181" y="5657"/>
                  </a:lnTo>
                  <a:lnTo>
                    <a:pt x="3124" y="5601"/>
                  </a:lnTo>
                  <a:lnTo>
                    <a:pt x="3067" y="5581"/>
                  </a:lnTo>
                  <a:lnTo>
                    <a:pt x="3029" y="5562"/>
                  </a:lnTo>
                  <a:lnTo>
                    <a:pt x="2972" y="5562"/>
                  </a:lnTo>
                  <a:lnTo>
                    <a:pt x="2953" y="5601"/>
                  </a:lnTo>
                  <a:lnTo>
                    <a:pt x="2933" y="5638"/>
                  </a:lnTo>
                  <a:lnTo>
                    <a:pt x="2914" y="5657"/>
                  </a:lnTo>
                  <a:lnTo>
                    <a:pt x="2876" y="5677"/>
                  </a:lnTo>
                  <a:lnTo>
                    <a:pt x="2800" y="5677"/>
                  </a:lnTo>
                  <a:lnTo>
                    <a:pt x="2781" y="5657"/>
                  </a:lnTo>
                  <a:lnTo>
                    <a:pt x="2762" y="5638"/>
                  </a:lnTo>
                  <a:lnTo>
                    <a:pt x="2705" y="5524"/>
                  </a:lnTo>
                  <a:lnTo>
                    <a:pt x="2648" y="5372"/>
                  </a:lnTo>
                  <a:lnTo>
                    <a:pt x="2552" y="5257"/>
                  </a:lnTo>
                  <a:lnTo>
                    <a:pt x="2552" y="5220"/>
                  </a:lnTo>
                  <a:lnTo>
                    <a:pt x="2572" y="5200"/>
                  </a:lnTo>
                  <a:lnTo>
                    <a:pt x="2591" y="5162"/>
                  </a:lnTo>
                  <a:lnTo>
                    <a:pt x="2572" y="5124"/>
                  </a:lnTo>
                  <a:lnTo>
                    <a:pt x="2572" y="5086"/>
                  </a:lnTo>
                  <a:lnTo>
                    <a:pt x="2552" y="5048"/>
                  </a:lnTo>
                  <a:lnTo>
                    <a:pt x="2476" y="4934"/>
                  </a:lnTo>
                  <a:lnTo>
                    <a:pt x="2457" y="4915"/>
                  </a:lnTo>
                  <a:lnTo>
                    <a:pt x="2419" y="4895"/>
                  </a:lnTo>
                  <a:lnTo>
                    <a:pt x="2400" y="4895"/>
                  </a:lnTo>
                  <a:lnTo>
                    <a:pt x="2343" y="4915"/>
                  </a:lnTo>
                  <a:lnTo>
                    <a:pt x="2324" y="4915"/>
                  </a:lnTo>
                  <a:lnTo>
                    <a:pt x="2267" y="4915"/>
                  </a:lnTo>
                  <a:lnTo>
                    <a:pt x="2191" y="4858"/>
                  </a:lnTo>
                  <a:lnTo>
                    <a:pt x="2133" y="4839"/>
                  </a:lnTo>
                  <a:lnTo>
                    <a:pt x="2095" y="4819"/>
                  </a:lnTo>
                  <a:lnTo>
                    <a:pt x="2076" y="4781"/>
                  </a:lnTo>
                  <a:lnTo>
                    <a:pt x="2038" y="4686"/>
                  </a:lnTo>
                  <a:lnTo>
                    <a:pt x="2019" y="4648"/>
                  </a:lnTo>
                  <a:lnTo>
                    <a:pt x="1962" y="4648"/>
                  </a:lnTo>
                  <a:lnTo>
                    <a:pt x="1866" y="4686"/>
                  </a:lnTo>
                  <a:lnTo>
                    <a:pt x="1829" y="4686"/>
                  </a:lnTo>
                  <a:lnTo>
                    <a:pt x="1790" y="4686"/>
                  </a:lnTo>
                  <a:lnTo>
                    <a:pt x="1752" y="4667"/>
                  </a:lnTo>
                  <a:lnTo>
                    <a:pt x="1714" y="4648"/>
                  </a:lnTo>
                  <a:lnTo>
                    <a:pt x="1657" y="4610"/>
                  </a:lnTo>
                  <a:lnTo>
                    <a:pt x="1600" y="4534"/>
                  </a:lnTo>
                  <a:lnTo>
                    <a:pt x="1505" y="4495"/>
                  </a:lnTo>
                  <a:lnTo>
                    <a:pt x="1467" y="4477"/>
                  </a:lnTo>
                  <a:lnTo>
                    <a:pt x="1429" y="4458"/>
                  </a:lnTo>
                  <a:lnTo>
                    <a:pt x="1353" y="4477"/>
                  </a:lnTo>
                  <a:lnTo>
                    <a:pt x="1333" y="4495"/>
                  </a:lnTo>
                  <a:lnTo>
                    <a:pt x="1314" y="4477"/>
                  </a:lnTo>
                  <a:lnTo>
                    <a:pt x="1276" y="4477"/>
                  </a:lnTo>
                  <a:lnTo>
                    <a:pt x="1257" y="4477"/>
                  </a:lnTo>
                  <a:lnTo>
                    <a:pt x="1219" y="4477"/>
                  </a:lnTo>
                  <a:lnTo>
                    <a:pt x="1181" y="4495"/>
                  </a:lnTo>
                  <a:lnTo>
                    <a:pt x="1162" y="4495"/>
                  </a:lnTo>
                  <a:lnTo>
                    <a:pt x="1048" y="4419"/>
                  </a:lnTo>
                  <a:lnTo>
                    <a:pt x="800" y="4305"/>
                  </a:lnTo>
                  <a:lnTo>
                    <a:pt x="781" y="4286"/>
                  </a:lnTo>
                  <a:lnTo>
                    <a:pt x="723" y="4191"/>
                  </a:lnTo>
                  <a:lnTo>
                    <a:pt x="705" y="4172"/>
                  </a:lnTo>
                  <a:lnTo>
                    <a:pt x="647" y="4153"/>
                  </a:lnTo>
                  <a:lnTo>
                    <a:pt x="628" y="4114"/>
                  </a:lnTo>
                  <a:lnTo>
                    <a:pt x="610" y="4077"/>
                  </a:lnTo>
                  <a:lnTo>
                    <a:pt x="571" y="4038"/>
                  </a:lnTo>
                  <a:lnTo>
                    <a:pt x="552" y="4038"/>
                  </a:lnTo>
                  <a:lnTo>
                    <a:pt x="476" y="4077"/>
                  </a:lnTo>
                  <a:lnTo>
                    <a:pt x="438" y="4077"/>
                  </a:lnTo>
                  <a:lnTo>
                    <a:pt x="419" y="4057"/>
                  </a:lnTo>
                  <a:lnTo>
                    <a:pt x="438" y="4019"/>
                  </a:lnTo>
                  <a:lnTo>
                    <a:pt x="438" y="3962"/>
                  </a:lnTo>
                  <a:lnTo>
                    <a:pt x="438" y="3943"/>
                  </a:lnTo>
                  <a:lnTo>
                    <a:pt x="400" y="3886"/>
                  </a:lnTo>
                  <a:lnTo>
                    <a:pt x="305" y="3829"/>
                  </a:lnTo>
                  <a:lnTo>
                    <a:pt x="229" y="3772"/>
                  </a:lnTo>
                  <a:lnTo>
                    <a:pt x="229" y="3715"/>
                  </a:lnTo>
                  <a:lnTo>
                    <a:pt x="247" y="3696"/>
                  </a:lnTo>
                  <a:lnTo>
                    <a:pt x="247" y="3657"/>
                  </a:lnTo>
                  <a:lnTo>
                    <a:pt x="229" y="3620"/>
                  </a:lnTo>
                  <a:lnTo>
                    <a:pt x="210" y="3581"/>
                  </a:lnTo>
                  <a:lnTo>
                    <a:pt x="171" y="3562"/>
                  </a:lnTo>
                  <a:lnTo>
                    <a:pt x="152" y="3562"/>
                  </a:lnTo>
                  <a:lnTo>
                    <a:pt x="152" y="3581"/>
                  </a:lnTo>
                  <a:lnTo>
                    <a:pt x="133" y="3600"/>
                  </a:lnTo>
                  <a:lnTo>
                    <a:pt x="95" y="3562"/>
                  </a:lnTo>
                  <a:lnTo>
                    <a:pt x="76" y="3524"/>
                  </a:lnTo>
                  <a:lnTo>
                    <a:pt x="57" y="3429"/>
                  </a:lnTo>
                  <a:lnTo>
                    <a:pt x="38" y="3371"/>
                  </a:lnTo>
                  <a:lnTo>
                    <a:pt x="0" y="3353"/>
                  </a:lnTo>
                  <a:lnTo>
                    <a:pt x="438" y="2895"/>
                  </a:lnTo>
                  <a:lnTo>
                    <a:pt x="514" y="2838"/>
                  </a:lnTo>
                  <a:lnTo>
                    <a:pt x="571" y="2762"/>
                  </a:lnTo>
                  <a:lnTo>
                    <a:pt x="591" y="2743"/>
                  </a:lnTo>
                  <a:lnTo>
                    <a:pt x="610" y="2705"/>
                  </a:lnTo>
                  <a:lnTo>
                    <a:pt x="647" y="2648"/>
                  </a:lnTo>
                  <a:lnTo>
                    <a:pt x="686" y="2610"/>
                  </a:lnTo>
                  <a:lnTo>
                    <a:pt x="723" y="2610"/>
                  </a:lnTo>
                  <a:lnTo>
                    <a:pt x="762" y="2610"/>
                  </a:lnTo>
                  <a:lnTo>
                    <a:pt x="800" y="2629"/>
                  </a:lnTo>
                  <a:lnTo>
                    <a:pt x="819" y="2629"/>
                  </a:lnTo>
                  <a:lnTo>
                    <a:pt x="838" y="2610"/>
                  </a:lnTo>
                  <a:lnTo>
                    <a:pt x="952" y="2514"/>
                  </a:lnTo>
                  <a:lnTo>
                    <a:pt x="990" y="2477"/>
                  </a:lnTo>
                  <a:lnTo>
                    <a:pt x="1009" y="2438"/>
                  </a:lnTo>
                  <a:lnTo>
                    <a:pt x="1048" y="2381"/>
                  </a:lnTo>
                  <a:lnTo>
                    <a:pt x="1048" y="2362"/>
                  </a:lnTo>
                  <a:lnTo>
                    <a:pt x="1048" y="2343"/>
                  </a:lnTo>
                  <a:lnTo>
                    <a:pt x="1048" y="2305"/>
                  </a:lnTo>
                  <a:lnTo>
                    <a:pt x="1048" y="2286"/>
                  </a:lnTo>
                  <a:lnTo>
                    <a:pt x="1067" y="2286"/>
                  </a:lnTo>
                  <a:lnTo>
                    <a:pt x="1104" y="2286"/>
                  </a:lnTo>
                  <a:lnTo>
                    <a:pt x="1104" y="2267"/>
                  </a:lnTo>
                  <a:lnTo>
                    <a:pt x="1104" y="2248"/>
                  </a:lnTo>
                  <a:lnTo>
                    <a:pt x="1104" y="2210"/>
                  </a:lnTo>
                  <a:lnTo>
                    <a:pt x="1124" y="2191"/>
                  </a:lnTo>
                  <a:lnTo>
                    <a:pt x="1143" y="2191"/>
                  </a:lnTo>
                  <a:lnTo>
                    <a:pt x="1143" y="2210"/>
                  </a:lnTo>
                  <a:lnTo>
                    <a:pt x="1162" y="2229"/>
                  </a:lnTo>
                  <a:lnTo>
                    <a:pt x="1162" y="2248"/>
                  </a:lnTo>
                  <a:lnTo>
                    <a:pt x="1162" y="2286"/>
                  </a:lnTo>
                  <a:lnTo>
                    <a:pt x="1181" y="2305"/>
                  </a:lnTo>
                  <a:lnTo>
                    <a:pt x="1219" y="2305"/>
                  </a:lnTo>
                  <a:lnTo>
                    <a:pt x="1238" y="2305"/>
                  </a:lnTo>
                  <a:lnTo>
                    <a:pt x="1238" y="2286"/>
                  </a:lnTo>
                  <a:lnTo>
                    <a:pt x="1238" y="2248"/>
                  </a:lnTo>
                  <a:lnTo>
                    <a:pt x="1219" y="2229"/>
                  </a:lnTo>
                  <a:lnTo>
                    <a:pt x="1200" y="2191"/>
                  </a:lnTo>
                  <a:lnTo>
                    <a:pt x="1162" y="2152"/>
                  </a:lnTo>
                  <a:lnTo>
                    <a:pt x="1162" y="2133"/>
                  </a:lnTo>
                  <a:lnTo>
                    <a:pt x="1124" y="2076"/>
                  </a:lnTo>
                  <a:lnTo>
                    <a:pt x="1124" y="2038"/>
                  </a:lnTo>
                  <a:lnTo>
                    <a:pt x="1124" y="1981"/>
                  </a:lnTo>
                  <a:lnTo>
                    <a:pt x="1124" y="1962"/>
                  </a:lnTo>
                  <a:lnTo>
                    <a:pt x="1124" y="1943"/>
                  </a:lnTo>
                  <a:lnTo>
                    <a:pt x="1143" y="1924"/>
                  </a:lnTo>
                  <a:lnTo>
                    <a:pt x="1257" y="1676"/>
                  </a:lnTo>
                  <a:lnTo>
                    <a:pt x="1276" y="1600"/>
                  </a:lnTo>
                  <a:lnTo>
                    <a:pt x="1295" y="1543"/>
                  </a:lnTo>
                  <a:lnTo>
                    <a:pt x="1314" y="1486"/>
                  </a:lnTo>
                  <a:lnTo>
                    <a:pt x="1371" y="1372"/>
                  </a:lnTo>
                  <a:lnTo>
                    <a:pt x="1390" y="1295"/>
                  </a:lnTo>
                  <a:lnTo>
                    <a:pt x="1409" y="1258"/>
                  </a:lnTo>
                  <a:lnTo>
                    <a:pt x="1467" y="1181"/>
                  </a:lnTo>
                  <a:lnTo>
                    <a:pt x="1485" y="1124"/>
                  </a:lnTo>
                  <a:lnTo>
                    <a:pt x="1485" y="1067"/>
                  </a:lnTo>
                  <a:lnTo>
                    <a:pt x="1505" y="857"/>
                  </a:lnTo>
                  <a:lnTo>
                    <a:pt x="1543" y="857"/>
                  </a:lnTo>
                  <a:lnTo>
                    <a:pt x="1600" y="914"/>
                  </a:lnTo>
                  <a:lnTo>
                    <a:pt x="1695" y="933"/>
                  </a:lnTo>
                  <a:lnTo>
                    <a:pt x="1734" y="991"/>
                  </a:lnTo>
                  <a:lnTo>
                    <a:pt x="1752" y="991"/>
                  </a:lnTo>
                  <a:lnTo>
                    <a:pt x="1810" y="1010"/>
                  </a:lnTo>
                  <a:lnTo>
                    <a:pt x="1847" y="972"/>
                  </a:lnTo>
                  <a:lnTo>
                    <a:pt x="1886" y="933"/>
                  </a:lnTo>
                  <a:lnTo>
                    <a:pt x="1924" y="896"/>
                  </a:lnTo>
                  <a:lnTo>
                    <a:pt x="2038" y="800"/>
                  </a:lnTo>
                  <a:lnTo>
                    <a:pt x="2228" y="705"/>
                  </a:lnTo>
                  <a:lnTo>
                    <a:pt x="2362" y="667"/>
                  </a:lnTo>
                  <a:lnTo>
                    <a:pt x="2438" y="629"/>
                  </a:lnTo>
                  <a:lnTo>
                    <a:pt x="2495" y="591"/>
                  </a:lnTo>
                  <a:lnTo>
                    <a:pt x="2591" y="496"/>
                  </a:lnTo>
                  <a:lnTo>
                    <a:pt x="2628" y="438"/>
                  </a:lnTo>
                  <a:lnTo>
                    <a:pt x="2648" y="438"/>
                  </a:lnTo>
                  <a:lnTo>
                    <a:pt x="2667" y="438"/>
                  </a:lnTo>
                  <a:lnTo>
                    <a:pt x="2686" y="438"/>
                  </a:lnTo>
                  <a:lnTo>
                    <a:pt x="2895" y="438"/>
                  </a:lnTo>
                  <a:lnTo>
                    <a:pt x="2990" y="438"/>
                  </a:lnTo>
                  <a:lnTo>
                    <a:pt x="3009" y="438"/>
                  </a:lnTo>
                  <a:lnTo>
                    <a:pt x="3029" y="438"/>
                  </a:lnTo>
                  <a:lnTo>
                    <a:pt x="3067" y="438"/>
                  </a:lnTo>
                  <a:lnTo>
                    <a:pt x="3085" y="457"/>
                  </a:lnTo>
                  <a:lnTo>
                    <a:pt x="3105" y="476"/>
                  </a:lnTo>
                  <a:lnTo>
                    <a:pt x="3143" y="476"/>
                  </a:lnTo>
                  <a:lnTo>
                    <a:pt x="3181" y="476"/>
                  </a:lnTo>
                  <a:lnTo>
                    <a:pt x="3219" y="457"/>
                  </a:lnTo>
                  <a:lnTo>
                    <a:pt x="3295" y="419"/>
                  </a:lnTo>
                  <a:lnTo>
                    <a:pt x="3448" y="381"/>
                  </a:lnTo>
                  <a:lnTo>
                    <a:pt x="3505" y="362"/>
                  </a:lnTo>
                  <a:lnTo>
                    <a:pt x="3581" y="343"/>
                  </a:lnTo>
                  <a:lnTo>
                    <a:pt x="3619" y="343"/>
                  </a:lnTo>
                  <a:lnTo>
                    <a:pt x="3638" y="324"/>
                  </a:lnTo>
                  <a:lnTo>
                    <a:pt x="3676" y="286"/>
                  </a:lnTo>
                  <a:lnTo>
                    <a:pt x="3715" y="267"/>
                  </a:lnTo>
                  <a:lnTo>
                    <a:pt x="3810" y="248"/>
                  </a:lnTo>
                  <a:lnTo>
                    <a:pt x="3847" y="248"/>
                  </a:lnTo>
                  <a:lnTo>
                    <a:pt x="3867" y="248"/>
                  </a:lnTo>
                  <a:lnTo>
                    <a:pt x="3905" y="248"/>
                  </a:lnTo>
                  <a:lnTo>
                    <a:pt x="3962" y="229"/>
                  </a:lnTo>
                  <a:lnTo>
                    <a:pt x="4038" y="210"/>
                  </a:lnTo>
                  <a:lnTo>
                    <a:pt x="4152" y="191"/>
                  </a:lnTo>
                  <a:lnTo>
                    <a:pt x="4286" y="171"/>
                  </a:lnTo>
                  <a:lnTo>
                    <a:pt x="4324" y="152"/>
                  </a:lnTo>
                  <a:lnTo>
                    <a:pt x="4343" y="134"/>
                  </a:lnTo>
                  <a:lnTo>
                    <a:pt x="4400" y="76"/>
                  </a:lnTo>
                  <a:lnTo>
                    <a:pt x="4514" y="0"/>
                  </a:lnTo>
                  <a:lnTo>
                    <a:pt x="4495" y="95"/>
                  </a:lnTo>
                  <a:lnTo>
                    <a:pt x="4476" y="229"/>
                  </a:lnTo>
                  <a:lnTo>
                    <a:pt x="4381" y="476"/>
                  </a:lnTo>
                  <a:lnTo>
                    <a:pt x="4362" y="515"/>
                  </a:lnTo>
                  <a:lnTo>
                    <a:pt x="4381" y="552"/>
                  </a:lnTo>
                  <a:lnTo>
                    <a:pt x="4629" y="743"/>
                  </a:lnTo>
                  <a:lnTo>
                    <a:pt x="4743" y="819"/>
                  </a:lnTo>
                  <a:lnTo>
                    <a:pt x="4819" y="838"/>
                  </a:lnTo>
                  <a:lnTo>
                    <a:pt x="4934" y="838"/>
                  </a:lnTo>
                  <a:lnTo>
                    <a:pt x="5029" y="877"/>
                  </a:lnTo>
                  <a:lnTo>
                    <a:pt x="5105" y="914"/>
                  </a:lnTo>
                  <a:lnTo>
                    <a:pt x="5124" y="914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2" name="Freeform 7">
              <a:extLst>
                <a:ext uri="{FF2B5EF4-FFF2-40B4-BE49-F238E27FC236}">
                  <a16:creationId xmlns:a16="http://schemas.microsoft.com/office/drawing/2014/main" id="{BABD91D5-103D-214B-9B3A-742D85AAD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0613" y="5819775"/>
              <a:ext cx="2101850" cy="1838325"/>
            </a:xfrm>
            <a:custGeom>
              <a:avLst/>
              <a:gdLst>
                <a:gd name="T0" fmla="*/ 2147483646 w 11677"/>
                <a:gd name="T1" fmla="*/ 2147483646 h 10211"/>
                <a:gd name="T2" fmla="*/ 2147483646 w 11677"/>
                <a:gd name="T3" fmla="*/ 2147483646 h 10211"/>
                <a:gd name="T4" fmla="*/ 2147483646 w 11677"/>
                <a:gd name="T5" fmla="*/ 2147483646 h 10211"/>
                <a:gd name="T6" fmla="*/ 2147483646 w 11677"/>
                <a:gd name="T7" fmla="*/ 2147483646 h 10211"/>
                <a:gd name="T8" fmla="*/ 2147483646 w 11677"/>
                <a:gd name="T9" fmla="*/ 2147483646 h 10211"/>
                <a:gd name="T10" fmla="*/ 2147483646 w 11677"/>
                <a:gd name="T11" fmla="*/ 2147483646 h 10211"/>
                <a:gd name="T12" fmla="*/ 2147483646 w 11677"/>
                <a:gd name="T13" fmla="*/ 2147483646 h 10211"/>
                <a:gd name="T14" fmla="*/ 2147483646 w 11677"/>
                <a:gd name="T15" fmla="*/ 2147483646 h 10211"/>
                <a:gd name="T16" fmla="*/ 2147483646 w 11677"/>
                <a:gd name="T17" fmla="*/ 2147483646 h 10211"/>
                <a:gd name="T18" fmla="*/ 2147483646 w 11677"/>
                <a:gd name="T19" fmla="*/ 2147483646 h 10211"/>
                <a:gd name="T20" fmla="*/ 2147483646 w 11677"/>
                <a:gd name="T21" fmla="*/ 2147483646 h 10211"/>
                <a:gd name="T22" fmla="*/ 2147483646 w 11677"/>
                <a:gd name="T23" fmla="*/ 2147483646 h 10211"/>
                <a:gd name="T24" fmla="*/ 2147483646 w 11677"/>
                <a:gd name="T25" fmla="*/ 2147483646 h 10211"/>
                <a:gd name="T26" fmla="*/ 2147483646 w 11677"/>
                <a:gd name="T27" fmla="*/ 2147483646 h 10211"/>
                <a:gd name="T28" fmla="*/ 2147483646 w 11677"/>
                <a:gd name="T29" fmla="*/ 2147483646 h 10211"/>
                <a:gd name="T30" fmla="*/ 2147483646 w 11677"/>
                <a:gd name="T31" fmla="*/ 2147483646 h 10211"/>
                <a:gd name="T32" fmla="*/ 2147483646 w 11677"/>
                <a:gd name="T33" fmla="*/ 2147483646 h 10211"/>
                <a:gd name="T34" fmla="*/ 2147483646 w 11677"/>
                <a:gd name="T35" fmla="*/ 2147483646 h 10211"/>
                <a:gd name="T36" fmla="*/ 2147483646 w 11677"/>
                <a:gd name="T37" fmla="*/ 2147483646 h 10211"/>
                <a:gd name="T38" fmla="*/ 2147483646 w 11677"/>
                <a:gd name="T39" fmla="*/ 2147483646 h 10211"/>
                <a:gd name="T40" fmla="*/ 2147483646 w 11677"/>
                <a:gd name="T41" fmla="*/ 2147483646 h 10211"/>
                <a:gd name="T42" fmla="*/ 2147483646 w 11677"/>
                <a:gd name="T43" fmla="*/ 2147483646 h 10211"/>
                <a:gd name="T44" fmla="*/ 2147483646 w 11677"/>
                <a:gd name="T45" fmla="*/ 2147483646 h 10211"/>
                <a:gd name="T46" fmla="*/ 2147483646 w 11677"/>
                <a:gd name="T47" fmla="*/ 2147483646 h 10211"/>
                <a:gd name="T48" fmla="*/ 2147483646 w 11677"/>
                <a:gd name="T49" fmla="*/ 2147483646 h 10211"/>
                <a:gd name="T50" fmla="*/ 2147483646 w 11677"/>
                <a:gd name="T51" fmla="*/ 2147483646 h 10211"/>
                <a:gd name="T52" fmla="*/ 2147483646 w 11677"/>
                <a:gd name="T53" fmla="*/ 2147483646 h 10211"/>
                <a:gd name="T54" fmla="*/ 2147483646 w 11677"/>
                <a:gd name="T55" fmla="*/ 2147483646 h 10211"/>
                <a:gd name="T56" fmla="*/ 2147483646 w 11677"/>
                <a:gd name="T57" fmla="*/ 2147483646 h 10211"/>
                <a:gd name="T58" fmla="*/ 2147483646 w 11677"/>
                <a:gd name="T59" fmla="*/ 2147483646 h 10211"/>
                <a:gd name="T60" fmla="*/ 2147483646 w 11677"/>
                <a:gd name="T61" fmla="*/ 2147483646 h 10211"/>
                <a:gd name="T62" fmla="*/ 2147483646 w 11677"/>
                <a:gd name="T63" fmla="*/ 2147483646 h 10211"/>
                <a:gd name="T64" fmla="*/ 2147483646 w 11677"/>
                <a:gd name="T65" fmla="*/ 2147483646 h 10211"/>
                <a:gd name="T66" fmla="*/ 2147483646 w 11677"/>
                <a:gd name="T67" fmla="*/ 2147483646 h 10211"/>
                <a:gd name="T68" fmla="*/ 2147483646 w 11677"/>
                <a:gd name="T69" fmla="*/ 2147483646 h 10211"/>
                <a:gd name="T70" fmla="*/ 2147483646 w 11677"/>
                <a:gd name="T71" fmla="*/ 2147483646 h 10211"/>
                <a:gd name="T72" fmla="*/ 2147483646 w 11677"/>
                <a:gd name="T73" fmla="*/ 2147483646 h 10211"/>
                <a:gd name="T74" fmla="*/ 2147483646 w 11677"/>
                <a:gd name="T75" fmla="*/ 2147483646 h 10211"/>
                <a:gd name="T76" fmla="*/ 2147483646 w 11677"/>
                <a:gd name="T77" fmla="*/ 2147483646 h 10211"/>
                <a:gd name="T78" fmla="*/ 2147483646 w 11677"/>
                <a:gd name="T79" fmla="*/ 2147483646 h 10211"/>
                <a:gd name="T80" fmla="*/ 2147483646 w 11677"/>
                <a:gd name="T81" fmla="*/ 2147483646 h 10211"/>
                <a:gd name="T82" fmla="*/ 2147483646 w 11677"/>
                <a:gd name="T83" fmla="*/ 2147483646 h 10211"/>
                <a:gd name="T84" fmla="*/ 2147483646 w 11677"/>
                <a:gd name="T85" fmla="*/ 2147483646 h 10211"/>
                <a:gd name="T86" fmla="*/ 2147483646 w 11677"/>
                <a:gd name="T87" fmla="*/ 2147483646 h 10211"/>
                <a:gd name="T88" fmla="*/ 2147483646 w 11677"/>
                <a:gd name="T89" fmla="*/ 2147483646 h 10211"/>
                <a:gd name="T90" fmla="*/ 2147483646 w 11677"/>
                <a:gd name="T91" fmla="*/ 2147483646 h 10211"/>
                <a:gd name="T92" fmla="*/ 2147483646 w 11677"/>
                <a:gd name="T93" fmla="*/ 2147483646 h 10211"/>
                <a:gd name="T94" fmla="*/ 2147483646 w 11677"/>
                <a:gd name="T95" fmla="*/ 2147483646 h 10211"/>
                <a:gd name="T96" fmla="*/ 2147483646 w 11677"/>
                <a:gd name="T97" fmla="*/ 2147483646 h 10211"/>
                <a:gd name="T98" fmla="*/ 2147483646 w 11677"/>
                <a:gd name="T99" fmla="*/ 2147483646 h 10211"/>
                <a:gd name="T100" fmla="*/ 2147483646 w 11677"/>
                <a:gd name="T101" fmla="*/ 2147483646 h 10211"/>
                <a:gd name="T102" fmla="*/ 2147483646 w 11677"/>
                <a:gd name="T103" fmla="*/ 2147483646 h 10211"/>
                <a:gd name="T104" fmla="*/ 2147483646 w 11677"/>
                <a:gd name="T105" fmla="*/ 2147483646 h 10211"/>
                <a:gd name="T106" fmla="*/ 2147483646 w 11677"/>
                <a:gd name="T107" fmla="*/ 2147483646 h 10211"/>
                <a:gd name="T108" fmla="*/ 2147483646 w 11677"/>
                <a:gd name="T109" fmla="*/ 2147483646 h 10211"/>
                <a:gd name="T110" fmla="*/ 2147483646 w 11677"/>
                <a:gd name="T111" fmla="*/ 2147483646 h 10211"/>
                <a:gd name="T112" fmla="*/ 2147483646 w 11677"/>
                <a:gd name="T113" fmla="*/ 2147483646 h 10211"/>
                <a:gd name="T114" fmla="*/ 2147483646 w 11677"/>
                <a:gd name="T115" fmla="*/ 2147483646 h 10211"/>
                <a:gd name="T116" fmla="*/ 2147483646 w 11677"/>
                <a:gd name="T117" fmla="*/ 2147483646 h 10211"/>
                <a:gd name="T118" fmla="*/ 2147483646 w 11677"/>
                <a:gd name="T119" fmla="*/ 2147483646 h 10211"/>
                <a:gd name="T120" fmla="*/ 2147483646 w 11677"/>
                <a:gd name="T121" fmla="*/ 2147483646 h 10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677" h="10211">
                  <a:moveTo>
                    <a:pt x="11657" y="3200"/>
                  </a:moveTo>
                  <a:lnTo>
                    <a:pt x="11676" y="3295"/>
                  </a:lnTo>
                  <a:lnTo>
                    <a:pt x="11639" y="3524"/>
                  </a:lnTo>
                  <a:lnTo>
                    <a:pt x="11639" y="3619"/>
                  </a:lnTo>
                  <a:lnTo>
                    <a:pt x="11600" y="3790"/>
                  </a:lnTo>
                  <a:lnTo>
                    <a:pt x="11600" y="3829"/>
                  </a:lnTo>
                  <a:lnTo>
                    <a:pt x="11562" y="3943"/>
                  </a:lnTo>
                  <a:lnTo>
                    <a:pt x="11543" y="4095"/>
                  </a:lnTo>
                  <a:lnTo>
                    <a:pt x="11467" y="4476"/>
                  </a:lnTo>
                  <a:lnTo>
                    <a:pt x="11390" y="4838"/>
                  </a:lnTo>
                  <a:lnTo>
                    <a:pt x="11334" y="5219"/>
                  </a:lnTo>
                  <a:lnTo>
                    <a:pt x="11258" y="5600"/>
                  </a:lnTo>
                  <a:lnTo>
                    <a:pt x="11200" y="5981"/>
                  </a:lnTo>
                  <a:lnTo>
                    <a:pt x="11124" y="6343"/>
                  </a:lnTo>
                  <a:lnTo>
                    <a:pt x="11048" y="6724"/>
                  </a:lnTo>
                  <a:lnTo>
                    <a:pt x="10991" y="7105"/>
                  </a:lnTo>
                  <a:lnTo>
                    <a:pt x="10914" y="7486"/>
                  </a:lnTo>
                  <a:lnTo>
                    <a:pt x="10857" y="7867"/>
                  </a:lnTo>
                  <a:lnTo>
                    <a:pt x="10781" y="8229"/>
                  </a:lnTo>
                  <a:lnTo>
                    <a:pt x="10705" y="8610"/>
                  </a:lnTo>
                  <a:lnTo>
                    <a:pt x="10648" y="8991"/>
                  </a:lnTo>
                  <a:lnTo>
                    <a:pt x="10572" y="9372"/>
                  </a:lnTo>
                  <a:lnTo>
                    <a:pt x="10515" y="9753"/>
                  </a:lnTo>
                  <a:lnTo>
                    <a:pt x="10438" y="10114"/>
                  </a:lnTo>
                  <a:lnTo>
                    <a:pt x="10438" y="10134"/>
                  </a:lnTo>
                  <a:lnTo>
                    <a:pt x="10419" y="10153"/>
                  </a:lnTo>
                  <a:lnTo>
                    <a:pt x="10419" y="10171"/>
                  </a:lnTo>
                  <a:lnTo>
                    <a:pt x="10400" y="10171"/>
                  </a:lnTo>
                  <a:lnTo>
                    <a:pt x="10400" y="10190"/>
                  </a:lnTo>
                  <a:lnTo>
                    <a:pt x="10400" y="10210"/>
                  </a:lnTo>
                  <a:lnTo>
                    <a:pt x="10324" y="10076"/>
                  </a:lnTo>
                  <a:lnTo>
                    <a:pt x="10286" y="10019"/>
                  </a:lnTo>
                  <a:lnTo>
                    <a:pt x="10248" y="9962"/>
                  </a:lnTo>
                  <a:lnTo>
                    <a:pt x="10171" y="9905"/>
                  </a:lnTo>
                  <a:lnTo>
                    <a:pt x="9943" y="9790"/>
                  </a:lnTo>
                  <a:lnTo>
                    <a:pt x="9867" y="9714"/>
                  </a:lnTo>
                  <a:lnTo>
                    <a:pt x="9848" y="9638"/>
                  </a:lnTo>
                  <a:lnTo>
                    <a:pt x="9829" y="9562"/>
                  </a:lnTo>
                  <a:lnTo>
                    <a:pt x="9810" y="9486"/>
                  </a:lnTo>
                  <a:lnTo>
                    <a:pt x="9753" y="9391"/>
                  </a:lnTo>
                  <a:lnTo>
                    <a:pt x="9676" y="9314"/>
                  </a:lnTo>
                  <a:lnTo>
                    <a:pt x="9581" y="9257"/>
                  </a:lnTo>
                  <a:lnTo>
                    <a:pt x="9505" y="9219"/>
                  </a:lnTo>
                  <a:lnTo>
                    <a:pt x="9429" y="9219"/>
                  </a:lnTo>
                  <a:lnTo>
                    <a:pt x="9391" y="9257"/>
                  </a:lnTo>
                  <a:lnTo>
                    <a:pt x="9295" y="9333"/>
                  </a:lnTo>
                  <a:lnTo>
                    <a:pt x="9238" y="9372"/>
                  </a:lnTo>
                  <a:lnTo>
                    <a:pt x="9162" y="9372"/>
                  </a:lnTo>
                  <a:lnTo>
                    <a:pt x="9048" y="9333"/>
                  </a:lnTo>
                  <a:lnTo>
                    <a:pt x="9010" y="9314"/>
                  </a:lnTo>
                  <a:lnTo>
                    <a:pt x="8705" y="9162"/>
                  </a:lnTo>
                  <a:lnTo>
                    <a:pt x="8591" y="9143"/>
                  </a:lnTo>
                  <a:lnTo>
                    <a:pt x="8686" y="9029"/>
                  </a:lnTo>
                  <a:lnTo>
                    <a:pt x="8857" y="8724"/>
                  </a:lnTo>
                  <a:lnTo>
                    <a:pt x="9048" y="8438"/>
                  </a:lnTo>
                  <a:lnTo>
                    <a:pt x="9219" y="8153"/>
                  </a:lnTo>
                  <a:lnTo>
                    <a:pt x="9409" y="7867"/>
                  </a:lnTo>
                  <a:lnTo>
                    <a:pt x="9600" y="7581"/>
                  </a:lnTo>
                  <a:lnTo>
                    <a:pt x="9771" y="7295"/>
                  </a:lnTo>
                  <a:lnTo>
                    <a:pt x="9962" y="7010"/>
                  </a:lnTo>
                  <a:lnTo>
                    <a:pt x="10152" y="6724"/>
                  </a:lnTo>
                  <a:lnTo>
                    <a:pt x="10191" y="6648"/>
                  </a:lnTo>
                  <a:lnTo>
                    <a:pt x="10152" y="6609"/>
                  </a:lnTo>
                  <a:lnTo>
                    <a:pt x="10134" y="6590"/>
                  </a:lnTo>
                  <a:lnTo>
                    <a:pt x="10115" y="6553"/>
                  </a:lnTo>
                  <a:lnTo>
                    <a:pt x="10095" y="6457"/>
                  </a:lnTo>
                  <a:lnTo>
                    <a:pt x="10076" y="6438"/>
                  </a:lnTo>
                  <a:lnTo>
                    <a:pt x="10019" y="6476"/>
                  </a:lnTo>
                  <a:lnTo>
                    <a:pt x="10000" y="6495"/>
                  </a:lnTo>
                  <a:lnTo>
                    <a:pt x="10000" y="6514"/>
                  </a:lnTo>
                  <a:lnTo>
                    <a:pt x="9981" y="6533"/>
                  </a:lnTo>
                  <a:lnTo>
                    <a:pt x="9962" y="6533"/>
                  </a:lnTo>
                  <a:lnTo>
                    <a:pt x="9943" y="6533"/>
                  </a:lnTo>
                  <a:lnTo>
                    <a:pt x="9943" y="6514"/>
                  </a:lnTo>
                  <a:lnTo>
                    <a:pt x="9943" y="6476"/>
                  </a:lnTo>
                  <a:lnTo>
                    <a:pt x="9924" y="6457"/>
                  </a:lnTo>
                  <a:lnTo>
                    <a:pt x="9886" y="6419"/>
                  </a:lnTo>
                  <a:lnTo>
                    <a:pt x="9848" y="6438"/>
                  </a:lnTo>
                  <a:lnTo>
                    <a:pt x="9810" y="6457"/>
                  </a:lnTo>
                  <a:lnTo>
                    <a:pt x="9771" y="6438"/>
                  </a:lnTo>
                  <a:lnTo>
                    <a:pt x="9734" y="6400"/>
                  </a:lnTo>
                  <a:lnTo>
                    <a:pt x="9695" y="6286"/>
                  </a:lnTo>
                  <a:lnTo>
                    <a:pt x="9676" y="6248"/>
                  </a:lnTo>
                  <a:lnTo>
                    <a:pt x="9619" y="6228"/>
                  </a:lnTo>
                  <a:lnTo>
                    <a:pt x="9581" y="6248"/>
                  </a:lnTo>
                  <a:lnTo>
                    <a:pt x="9524" y="6267"/>
                  </a:lnTo>
                  <a:lnTo>
                    <a:pt x="9467" y="6286"/>
                  </a:lnTo>
                  <a:lnTo>
                    <a:pt x="9448" y="6267"/>
                  </a:lnTo>
                  <a:lnTo>
                    <a:pt x="9429" y="6248"/>
                  </a:lnTo>
                  <a:lnTo>
                    <a:pt x="9429" y="6228"/>
                  </a:lnTo>
                  <a:lnTo>
                    <a:pt x="9448" y="6209"/>
                  </a:lnTo>
                  <a:lnTo>
                    <a:pt x="9486" y="6191"/>
                  </a:lnTo>
                  <a:lnTo>
                    <a:pt x="9505" y="6191"/>
                  </a:lnTo>
                  <a:lnTo>
                    <a:pt x="9505" y="6133"/>
                  </a:lnTo>
                  <a:lnTo>
                    <a:pt x="9486" y="6114"/>
                  </a:lnTo>
                  <a:lnTo>
                    <a:pt x="9429" y="6114"/>
                  </a:lnTo>
                  <a:lnTo>
                    <a:pt x="9372" y="6114"/>
                  </a:lnTo>
                  <a:lnTo>
                    <a:pt x="9353" y="6114"/>
                  </a:lnTo>
                  <a:lnTo>
                    <a:pt x="9295" y="6133"/>
                  </a:lnTo>
                  <a:lnTo>
                    <a:pt x="9277" y="6133"/>
                  </a:lnTo>
                  <a:lnTo>
                    <a:pt x="9238" y="6133"/>
                  </a:lnTo>
                  <a:lnTo>
                    <a:pt x="9238" y="6114"/>
                  </a:lnTo>
                  <a:lnTo>
                    <a:pt x="9219" y="6076"/>
                  </a:lnTo>
                  <a:lnTo>
                    <a:pt x="9219" y="6057"/>
                  </a:lnTo>
                  <a:lnTo>
                    <a:pt x="9181" y="6038"/>
                  </a:lnTo>
                  <a:lnTo>
                    <a:pt x="9143" y="6019"/>
                  </a:lnTo>
                  <a:lnTo>
                    <a:pt x="9105" y="6000"/>
                  </a:lnTo>
                  <a:lnTo>
                    <a:pt x="9067" y="6000"/>
                  </a:lnTo>
                  <a:lnTo>
                    <a:pt x="9028" y="5981"/>
                  </a:lnTo>
                  <a:lnTo>
                    <a:pt x="8991" y="5943"/>
                  </a:lnTo>
                  <a:lnTo>
                    <a:pt x="8972" y="5924"/>
                  </a:lnTo>
                  <a:lnTo>
                    <a:pt x="8914" y="5943"/>
                  </a:lnTo>
                  <a:lnTo>
                    <a:pt x="8914" y="5962"/>
                  </a:lnTo>
                  <a:lnTo>
                    <a:pt x="8914" y="6000"/>
                  </a:lnTo>
                  <a:lnTo>
                    <a:pt x="8914" y="6019"/>
                  </a:lnTo>
                  <a:lnTo>
                    <a:pt x="8896" y="6019"/>
                  </a:lnTo>
                  <a:lnTo>
                    <a:pt x="8800" y="6019"/>
                  </a:lnTo>
                  <a:lnTo>
                    <a:pt x="8781" y="6019"/>
                  </a:lnTo>
                  <a:lnTo>
                    <a:pt x="8781" y="5981"/>
                  </a:lnTo>
                  <a:lnTo>
                    <a:pt x="8781" y="5962"/>
                  </a:lnTo>
                  <a:lnTo>
                    <a:pt x="8781" y="5924"/>
                  </a:lnTo>
                  <a:lnTo>
                    <a:pt x="8762" y="5905"/>
                  </a:lnTo>
                  <a:lnTo>
                    <a:pt x="8686" y="5847"/>
                  </a:lnTo>
                  <a:lnTo>
                    <a:pt x="8686" y="5771"/>
                  </a:lnTo>
                  <a:lnTo>
                    <a:pt x="8667" y="5752"/>
                  </a:lnTo>
                  <a:lnTo>
                    <a:pt x="8667" y="5733"/>
                  </a:lnTo>
                  <a:lnTo>
                    <a:pt x="8610" y="5733"/>
                  </a:lnTo>
                  <a:lnTo>
                    <a:pt x="8552" y="5714"/>
                  </a:lnTo>
                  <a:lnTo>
                    <a:pt x="8476" y="5695"/>
                  </a:lnTo>
                  <a:lnTo>
                    <a:pt x="8400" y="5638"/>
                  </a:lnTo>
                  <a:lnTo>
                    <a:pt x="8267" y="5505"/>
                  </a:lnTo>
                  <a:lnTo>
                    <a:pt x="8210" y="5466"/>
                  </a:lnTo>
                  <a:lnTo>
                    <a:pt x="8153" y="5486"/>
                  </a:lnTo>
                  <a:lnTo>
                    <a:pt x="8095" y="5486"/>
                  </a:lnTo>
                  <a:lnTo>
                    <a:pt x="8000" y="5429"/>
                  </a:lnTo>
                  <a:lnTo>
                    <a:pt x="7924" y="5429"/>
                  </a:lnTo>
                  <a:lnTo>
                    <a:pt x="7905" y="5466"/>
                  </a:lnTo>
                  <a:lnTo>
                    <a:pt x="7905" y="5524"/>
                  </a:lnTo>
                  <a:lnTo>
                    <a:pt x="7924" y="5581"/>
                  </a:lnTo>
                  <a:lnTo>
                    <a:pt x="7905" y="5600"/>
                  </a:lnTo>
                  <a:lnTo>
                    <a:pt x="7886" y="5600"/>
                  </a:lnTo>
                  <a:lnTo>
                    <a:pt x="7848" y="5581"/>
                  </a:lnTo>
                  <a:lnTo>
                    <a:pt x="7790" y="5562"/>
                  </a:lnTo>
                  <a:lnTo>
                    <a:pt x="7772" y="5543"/>
                  </a:lnTo>
                  <a:lnTo>
                    <a:pt x="7695" y="5562"/>
                  </a:lnTo>
                  <a:lnTo>
                    <a:pt x="7638" y="5581"/>
                  </a:lnTo>
                  <a:lnTo>
                    <a:pt x="7600" y="5695"/>
                  </a:lnTo>
                  <a:lnTo>
                    <a:pt x="7543" y="5733"/>
                  </a:lnTo>
                  <a:lnTo>
                    <a:pt x="7486" y="5771"/>
                  </a:lnTo>
                  <a:lnTo>
                    <a:pt x="7467" y="5771"/>
                  </a:lnTo>
                  <a:lnTo>
                    <a:pt x="7448" y="5771"/>
                  </a:lnTo>
                  <a:lnTo>
                    <a:pt x="7409" y="5752"/>
                  </a:lnTo>
                  <a:lnTo>
                    <a:pt x="7391" y="5733"/>
                  </a:lnTo>
                  <a:lnTo>
                    <a:pt x="7352" y="5752"/>
                  </a:lnTo>
                  <a:lnTo>
                    <a:pt x="7296" y="5771"/>
                  </a:lnTo>
                  <a:lnTo>
                    <a:pt x="7257" y="5791"/>
                  </a:lnTo>
                  <a:lnTo>
                    <a:pt x="7238" y="5752"/>
                  </a:lnTo>
                  <a:lnTo>
                    <a:pt x="7067" y="5828"/>
                  </a:lnTo>
                  <a:lnTo>
                    <a:pt x="6991" y="5847"/>
                  </a:lnTo>
                  <a:lnTo>
                    <a:pt x="6971" y="5810"/>
                  </a:lnTo>
                  <a:lnTo>
                    <a:pt x="6971" y="5791"/>
                  </a:lnTo>
                  <a:lnTo>
                    <a:pt x="7010" y="5752"/>
                  </a:lnTo>
                  <a:lnTo>
                    <a:pt x="7010" y="5733"/>
                  </a:lnTo>
                  <a:lnTo>
                    <a:pt x="7010" y="5714"/>
                  </a:lnTo>
                  <a:lnTo>
                    <a:pt x="6952" y="5638"/>
                  </a:lnTo>
                  <a:lnTo>
                    <a:pt x="6915" y="5562"/>
                  </a:lnTo>
                  <a:lnTo>
                    <a:pt x="6895" y="5562"/>
                  </a:lnTo>
                  <a:lnTo>
                    <a:pt x="6857" y="5600"/>
                  </a:lnTo>
                  <a:lnTo>
                    <a:pt x="6838" y="5676"/>
                  </a:lnTo>
                  <a:lnTo>
                    <a:pt x="6819" y="5714"/>
                  </a:lnTo>
                  <a:lnTo>
                    <a:pt x="6781" y="5695"/>
                  </a:lnTo>
                  <a:lnTo>
                    <a:pt x="6762" y="5657"/>
                  </a:lnTo>
                  <a:lnTo>
                    <a:pt x="6762" y="5562"/>
                  </a:lnTo>
                  <a:lnTo>
                    <a:pt x="6743" y="5524"/>
                  </a:lnTo>
                  <a:lnTo>
                    <a:pt x="6724" y="5505"/>
                  </a:lnTo>
                  <a:lnTo>
                    <a:pt x="6590" y="5466"/>
                  </a:lnTo>
                  <a:lnTo>
                    <a:pt x="6534" y="5447"/>
                  </a:lnTo>
                  <a:lnTo>
                    <a:pt x="6495" y="5410"/>
                  </a:lnTo>
                  <a:lnTo>
                    <a:pt x="6457" y="5371"/>
                  </a:lnTo>
                  <a:lnTo>
                    <a:pt x="6400" y="5371"/>
                  </a:lnTo>
                  <a:lnTo>
                    <a:pt x="6324" y="5410"/>
                  </a:lnTo>
                  <a:lnTo>
                    <a:pt x="6267" y="5410"/>
                  </a:lnTo>
                  <a:lnTo>
                    <a:pt x="6248" y="5371"/>
                  </a:lnTo>
                  <a:lnTo>
                    <a:pt x="6248" y="5295"/>
                  </a:lnTo>
                  <a:lnTo>
                    <a:pt x="6229" y="5276"/>
                  </a:lnTo>
                  <a:lnTo>
                    <a:pt x="6190" y="5314"/>
                  </a:lnTo>
                  <a:lnTo>
                    <a:pt x="6057" y="5390"/>
                  </a:lnTo>
                  <a:lnTo>
                    <a:pt x="6019" y="5390"/>
                  </a:lnTo>
                  <a:lnTo>
                    <a:pt x="6019" y="5410"/>
                  </a:lnTo>
                  <a:lnTo>
                    <a:pt x="5924" y="5543"/>
                  </a:lnTo>
                  <a:lnTo>
                    <a:pt x="5828" y="5638"/>
                  </a:lnTo>
                  <a:lnTo>
                    <a:pt x="5809" y="5657"/>
                  </a:lnTo>
                  <a:lnTo>
                    <a:pt x="5791" y="5695"/>
                  </a:lnTo>
                  <a:lnTo>
                    <a:pt x="5772" y="5733"/>
                  </a:lnTo>
                  <a:lnTo>
                    <a:pt x="5714" y="5733"/>
                  </a:lnTo>
                  <a:lnTo>
                    <a:pt x="5581" y="5714"/>
                  </a:lnTo>
                  <a:lnTo>
                    <a:pt x="5505" y="5714"/>
                  </a:lnTo>
                  <a:lnTo>
                    <a:pt x="5428" y="5752"/>
                  </a:lnTo>
                  <a:lnTo>
                    <a:pt x="5371" y="5810"/>
                  </a:lnTo>
                  <a:lnTo>
                    <a:pt x="5257" y="5924"/>
                  </a:lnTo>
                  <a:lnTo>
                    <a:pt x="5238" y="5943"/>
                  </a:lnTo>
                  <a:lnTo>
                    <a:pt x="5086" y="5905"/>
                  </a:lnTo>
                  <a:lnTo>
                    <a:pt x="5048" y="5905"/>
                  </a:lnTo>
                  <a:lnTo>
                    <a:pt x="4990" y="5905"/>
                  </a:lnTo>
                  <a:lnTo>
                    <a:pt x="4990" y="5924"/>
                  </a:lnTo>
                  <a:lnTo>
                    <a:pt x="4990" y="5962"/>
                  </a:lnTo>
                  <a:lnTo>
                    <a:pt x="4971" y="5981"/>
                  </a:lnTo>
                  <a:lnTo>
                    <a:pt x="4952" y="6000"/>
                  </a:lnTo>
                  <a:lnTo>
                    <a:pt x="4914" y="6000"/>
                  </a:lnTo>
                  <a:lnTo>
                    <a:pt x="4819" y="6019"/>
                  </a:lnTo>
                  <a:lnTo>
                    <a:pt x="4762" y="6019"/>
                  </a:lnTo>
                  <a:lnTo>
                    <a:pt x="4724" y="6019"/>
                  </a:lnTo>
                  <a:lnTo>
                    <a:pt x="4667" y="6000"/>
                  </a:lnTo>
                  <a:lnTo>
                    <a:pt x="4648" y="5962"/>
                  </a:lnTo>
                  <a:lnTo>
                    <a:pt x="4629" y="5943"/>
                  </a:lnTo>
                  <a:lnTo>
                    <a:pt x="4609" y="5924"/>
                  </a:lnTo>
                  <a:lnTo>
                    <a:pt x="4381" y="5886"/>
                  </a:lnTo>
                  <a:lnTo>
                    <a:pt x="4324" y="5867"/>
                  </a:lnTo>
                  <a:lnTo>
                    <a:pt x="4228" y="5791"/>
                  </a:lnTo>
                  <a:lnTo>
                    <a:pt x="4172" y="5752"/>
                  </a:lnTo>
                  <a:lnTo>
                    <a:pt x="4133" y="5752"/>
                  </a:lnTo>
                  <a:lnTo>
                    <a:pt x="4114" y="5791"/>
                  </a:lnTo>
                  <a:lnTo>
                    <a:pt x="4038" y="5924"/>
                  </a:lnTo>
                  <a:lnTo>
                    <a:pt x="4019" y="5943"/>
                  </a:lnTo>
                  <a:lnTo>
                    <a:pt x="3981" y="5962"/>
                  </a:lnTo>
                  <a:lnTo>
                    <a:pt x="3962" y="5962"/>
                  </a:lnTo>
                  <a:lnTo>
                    <a:pt x="3962" y="5886"/>
                  </a:lnTo>
                  <a:lnTo>
                    <a:pt x="3943" y="5867"/>
                  </a:lnTo>
                  <a:lnTo>
                    <a:pt x="3943" y="5847"/>
                  </a:lnTo>
                  <a:lnTo>
                    <a:pt x="3924" y="5828"/>
                  </a:lnTo>
                  <a:lnTo>
                    <a:pt x="3905" y="5847"/>
                  </a:lnTo>
                  <a:lnTo>
                    <a:pt x="3886" y="5867"/>
                  </a:lnTo>
                  <a:lnTo>
                    <a:pt x="3867" y="5886"/>
                  </a:lnTo>
                  <a:lnTo>
                    <a:pt x="3867" y="5924"/>
                  </a:lnTo>
                  <a:lnTo>
                    <a:pt x="3810" y="5867"/>
                  </a:lnTo>
                  <a:lnTo>
                    <a:pt x="3771" y="5867"/>
                  </a:lnTo>
                  <a:lnTo>
                    <a:pt x="3714" y="5886"/>
                  </a:lnTo>
                  <a:lnTo>
                    <a:pt x="3638" y="5905"/>
                  </a:lnTo>
                  <a:lnTo>
                    <a:pt x="3619" y="5943"/>
                  </a:lnTo>
                  <a:lnTo>
                    <a:pt x="3581" y="5943"/>
                  </a:lnTo>
                  <a:lnTo>
                    <a:pt x="3486" y="5962"/>
                  </a:lnTo>
                  <a:lnTo>
                    <a:pt x="3466" y="5962"/>
                  </a:lnTo>
                  <a:lnTo>
                    <a:pt x="3447" y="5962"/>
                  </a:lnTo>
                  <a:lnTo>
                    <a:pt x="3410" y="5924"/>
                  </a:lnTo>
                  <a:lnTo>
                    <a:pt x="3371" y="5810"/>
                  </a:lnTo>
                  <a:lnTo>
                    <a:pt x="3352" y="5771"/>
                  </a:lnTo>
                  <a:lnTo>
                    <a:pt x="3333" y="5771"/>
                  </a:lnTo>
                  <a:lnTo>
                    <a:pt x="3181" y="5676"/>
                  </a:lnTo>
                  <a:lnTo>
                    <a:pt x="3162" y="5695"/>
                  </a:lnTo>
                  <a:lnTo>
                    <a:pt x="3143" y="5752"/>
                  </a:lnTo>
                  <a:lnTo>
                    <a:pt x="3105" y="5771"/>
                  </a:lnTo>
                  <a:lnTo>
                    <a:pt x="3105" y="5733"/>
                  </a:lnTo>
                  <a:lnTo>
                    <a:pt x="3066" y="5714"/>
                  </a:lnTo>
                  <a:lnTo>
                    <a:pt x="2971" y="5676"/>
                  </a:lnTo>
                  <a:lnTo>
                    <a:pt x="2933" y="5657"/>
                  </a:lnTo>
                  <a:lnTo>
                    <a:pt x="2933" y="5638"/>
                  </a:lnTo>
                  <a:lnTo>
                    <a:pt x="2914" y="5581"/>
                  </a:lnTo>
                  <a:lnTo>
                    <a:pt x="2914" y="5562"/>
                  </a:lnTo>
                  <a:lnTo>
                    <a:pt x="2876" y="5543"/>
                  </a:lnTo>
                  <a:lnTo>
                    <a:pt x="2876" y="5524"/>
                  </a:lnTo>
                  <a:lnTo>
                    <a:pt x="2876" y="5505"/>
                  </a:lnTo>
                  <a:lnTo>
                    <a:pt x="2838" y="5466"/>
                  </a:lnTo>
                  <a:lnTo>
                    <a:pt x="2838" y="5447"/>
                  </a:lnTo>
                  <a:lnTo>
                    <a:pt x="2838" y="5429"/>
                  </a:lnTo>
                  <a:lnTo>
                    <a:pt x="2857" y="5410"/>
                  </a:lnTo>
                  <a:lnTo>
                    <a:pt x="2876" y="5390"/>
                  </a:lnTo>
                  <a:lnTo>
                    <a:pt x="2952" y="5314"/>
                  </a:lnTo>
                  <a:lnTo>
                    <a:pt x="2971" y="5257"/>
                  </a:lnTo>
                  <a:lnTo>
                    <a:pt x="3048" y="5143"/>
                  </a:lnTo>
                  <a:lnTo>
                    <a:pt x="3009" y="5124"/>
                  </a:lnTo>
                  <a:lnTo>
                    <a:pt x="2990" y="5067"/>
                  </a:lnTo>
                  <a:lnTo>
                    <a:pt x="2990" y="5009"/>
                  </a:lnTo>
                  <a:lnTo>
                    <a:pt x="2971" y="4971"/>
                  </a:lnTo>
                  <a:lnTo>
                    <a:pt x="2933" y="4914"/>
                  </a:lnTo>
                  <a:lnTo>
                    <a:pt x="2914" y="4876"/>
                  </a:lnTo>
                  <a:lnTo>
                    <a:pt x="2895" y="4838"/>
                  </a:lnTo>
                  <a:lnTo>
                    <a:pt x="2914" y="4819"/>
                  </a:lnTo>
                  <a:lnTo>
                    <a:pt x="2933" y="4743"/>
                  </a:lnTo>
                  <a:lnTo>
                    <a:pt x="2933" y="4724"/>
                  </a:lnTo>
                  <a:lnTo>
                    <a:pt x="2914" y="4686"/>
                  </a:lnTo>
                  <a:lnTo>
                    <a:pt x="2876" y="4628"/>
                  </a:lnTo>
                  <a:lnTo>
                    <a:pt x="2857" y="4590"/>
                  </a:lnTo>
                  <a:lnTo>
                    <a:pt x="2876" y="4514"/>
                  </a:lnTo>
                  <a:lnTo>
                    <a:pt x="2857" y="4476"/>
                  </a:lnTo>
                  <a:lnTo>
                    <a:pt x="2838" y="4476"/>
                  </a:lnTo>
                  <a:lnTo>
                    <a:pt x="2819" y="4457"/>
                  </a:lnTo>
                  <a:lnTo>
                    <a:pt x="2800" y="4438"/>
                  </a:lnTo>
                  <a:lnTo>
                    <a:pt x="2724" y="4381"/>
                  </a:lnTo>
                  <a:lnTo>
                    <a:pt x="2704" y="4381"/>
                  </a:lnTo>
                  <a:lnTo>
                    <a:pt x="2704" y="4438"/>
                  </a:lnTo>
                  <a:lnTo>
                    <a:pt x="2686" y="4438"/>
                  </a:lnTo>
                  <a:lnTo>
                    <a:pt x="2609" y="4419"/>
                  </a:lnTo>
                  <a:lnTo>
                    <a:pt x="2572" y="4419"/>
                  </a:lnTo>
                  <a:lnTo>
                    <a:pt x="2533" y="4457"/>
                  </a:lnTo>
                  <a:lnTo>
                    <a:pt x="2514" y="4495"/>
                  </a:lnTo>
                  <a:lnTo>
                    <a:pt x="2495" y="4476"/>
                  </a:lnTo>
                  <a:lnTo>
                    <a:pt x="2438" y="4438"/>
                  </a:lnTo>
                  <a:lnTo>
                    <a:pt x="2400" y="4419"/>
                  </a:lnTo>
                  <a:lnTo>
                    <a:pt x="2381" y="4419"/>
                  </a:lnTo>
                  <a:lnTo>
                    <a:pt x="2343" y="4419"/>
                  </a:lnTo>
                  <a:lnTo>
                    <a:pt x="2323" y="4400"/>
                  </a:lnTo>
                  <a:lnTo>
                    <a:pt x="2286" y="4419"/>
                  </a:lnTo>
                  <a:lnTo>
                    <a:pt x="2267" y="4400"/>
                  </a:lnTo>
                  <a:lnTo>
                    <a:pt x="2267" y="4362"/>
                  </a:lnTo>
                  <a:lnTo>
                    <a:pt x="2114" y="4267"/>
                  </a:lnTo>
                  <a:lnTo>
                    <a:pt x="2076" y="4210"/>
                  </a:lnTo>
                  <a:lnTo>
                    <a:pt x="2076" y="4114"/>
                  </a:lnTo>
                  <a:lnTo>
                    <a:pt x="2095" y="4038"/>
                  </a:lnTo>
                  <a:lnTo>
                    <a:pt x="2114" y="4000"/>
                  </a:lnTo>
                  <a:lnTo>
                    <a:pt x="2171" y="3981"/>
                  </a:lnTo>
                  <a:lnTo>
                    <a:pt x="2171" y="3924"/>
                  </a:lnTo>
                  <a:lnTo>
                    <a:pt x="2152" y="3829"/>
                  </a:lnTo>
                  <a:lnTo>
                    <a:pt x="2152" y="3810"/>
                  </a:lnTo>
                  <a:lnTo>
                    <a:pt x="2152" y="3771"/>
                  </a:lnTo>
                  <a:lnTo>
                    <a:pt x="2152" y="3752"/>
                  </a:lnTo>
                  <a:lnTo>
                    <a:pt x="2133" y="3733"/>
                  </a:lnTo>
                  <a:lnTo>
                    <a:pt x="2076" y="3695"/>
                  </a:lnTo>
                  <a:lnTo>
                    <a:pt x="2057" y="3657"/>
                  </a:lnTo>
                  <a:lnTo>
                    <a:pt x="1962" y="3619"/>
                  </a:lnTo>
                  <a:lnTo>
                    <a:pt x="1942" y="3580"/>
                  </a:lnTo>
                  <a:lnTo>
                    <a:pt x="1981" y="3524"/>
                  </a:lnTo>
                  <a:lnTo>
                    <a:pt x="2000" y="3505"/>
                  </a:lnTo>
                  <a:lnTo>
                    <a:pt x="1962" y="3485"/>
                  </a:lnTo>
                  <a:lnTo>
                    <a:pt x="1942" y="3466"/>
                  </a:lnTo>
                  <a:lnTo>
                    <a:pt x="1924" y="3448"/>
                  </a:lnTo>
                  <a:lnTo>
                    <a:pt x="1924" y="3390"/>
                  </a:lnTo>
                  <a:lnTo>
                    <a:pt x="1924" y="3371"/>
                  </a:lnTo>
                  <a:lnTo>
                    <a:pt x="1905" y="3352"/>
                  </a:lnTo>
                  <a:lnTo>
                    <a:pt x="1866" y="3352"/>
                  </a:lnTo>
                  <a:lnTo>
                    <a:pt x="1866" y="3333"/>
                  </a:lnTo>
                  <a:lnTo>
                    <a:pt x="1847" y="3314"/>
                  </a:lnTo>
                  <a:lnTo>
                    <a:pt x="1847" y="3276"/>
                  </a:lnTo>
                  <a:lnTo>
                    <a:pt x="1828" y="3257"/>
                  </a:lnTo>
                  <a:lnTo>
                    <a:pt x="1828" y="3238"/>
                  </a:lnTo>
                  <a:lnTo>
                    <a:pt x="1771" y="3219"/>
                  </a:lnTo>
                  <a:lnTo>
                    <a:pt x="1714" y="3181"/>
                  </a:lnTo>
                  <a:lnTo>
                    <a:pt x="1695" y="3181"/>
                  </a:lnTo>
                  <a:lnTo>
                    <a:pt x="1638" y="3162"/>
                  </a:lnTo>
                  <a:lnTo>
                    <a:pt x="1600" y="3143"/>
                  </a:lnTo>
                  <a:lnTo>
                    <a:pt x="1562" y="3104"/>
                  </a:lnTo>
                  <a:lnTo>
                    <a:pt x="1543" y="3067"/>
                  </a:lnTo>
                  <a:lnTo>
                    <a:pt x="1505" y="3086"/>
                  </a:lnTo>
                  <a:lnTo>
                    <a:pt x="1466" y="3143"/>
                  </a:lnTo>
                  <a:lnTo>
                    <a:pt x="1429" y="3162"/>
                  </a:lnTo>
                  <a:lnTo>
                    <a:pt x="1409" y="3162"/>
                  </a:lnTo>
                  <a:lnTo>
                    <a:pt x="1371" y="3143"/>
                  </a:lnTo>
                  <a:lnTo>
                    <a:pt x="1314" y="3124"/>
                  </a:lnTo>
                  <a:lnTo>
                    <a:pt x="1276" y="3104"/>
                  </a:lnTo>
                  <a:lnTo>
                    <a:pt x="1257" y="3086"/>
                  </a:lnTo>
                  <a:lnTo>
                    <a:pt x="1200" y="3009"/>
                  </a:lnTo>
                  <a:lnTo>
                    <a:pt x="1181" y="2933"/>
                  </a:lnTo>
                  <a:lnTo>
                    <a:pt x="1162" y="2895"/>
                  </a:lnTo>
                  <a:lnTo>
                    <a:pt x="1124" y="2895"/>
                  </a:lnTo>
                  <a:lnTo>
                    <a:pt x="1048" y="2914"/>
                  </a:lnTo>
                  <a:lnTo>
                    <a:pt x="1009" y="2895"/>
                  </a:lnTo>
                  <a:lnTo>
                    <a:pt x="1009" y="2876"/>
                  </a:lnTo>
                  <a:lnTo>
                    <a:pt x="1028" y="2819"/>
                  </a:lnTo>
                  <a:lnTo>
                    <a:pt x="1028" y="2800"/>
                  </a:lnTo>
                  <a:lnTo>
                    <a:pt x="1009" y="2800"/>
                  </a:lnTo>
                  <a:lnTo>
                    <a:pt x="990" y="2800"/>
                  </a:lnTo>
                  <a:lnTo>
                    <a:pt x="990" y="2819"/>
                  </a:lnTo>
                  <a:lnTo>
                    <a:pt x="952" y="2838"/>
                  </a:lnTo>
                  <a:lnTo>
                    <a:pt x="952" y="2857"/>
                  </a:lnTo>
                  <a:lnTo>
                    <a:pt x="933" y="2857"/>
                  </a:lnTo>
                  <a:lnTo>
                    <a:pt x="895" y="2838"/>
                  </a:lnTo>
                  <a:lnTo>
                    <a:pt x="876" y="2819"/>
                  </a:lnTo>
                  <a:lnTo>
                    <a:pt x="876" y="2800"/>
                  </a:lnTo>
                  <a:lnTo>
                    <a:pt x="819" y="2647"/>
                  </a:lnTo>
                  <a:lnTo>
                    <a:pt x="800" y="2609"/>
                  </a:lnTo>
                  <a:lnTo>
                    <a:pt x="762" y="2686"/>
                  </a:lnTo>
                  <a:lnTo>
                    <a:pt x="686" y="2686"/>
                  </a:lnTo>
                  <a:lnTo>
                    <a:pt x="552" y="2628"/>
                  </a:lnTo>
                  <a:lnTo>
                    <a:pt x="419" y="2609"/>
                  </a:lnTo>
                  <a:lnTo>
                    <a:pt x="342" y="2571"/>
                  </a:lnTo>
                  <a:lnTo>
                    <a:pt x="305" y="2495"/>
                  </a:lnTo>
                  <a:lnTo>
                    <a:pt x="266" y="2400"/>
                  </a:lnTo>
                  <a:lnTo>
                    <a:pt x="247" y="2362"/>
                  </a:lnTo>
                  <a:lnTo>
                    <a:pt x="190" y="2324"/>
                  </a:lnTo>
                  <a:lnTo>
                    <a:pt x="171" y="2305"/>
                  </a:lnTo>
                  <a:lnTo>
                    <a:pt x="190" y="2286"/>
                  </a:lnTo>
                  <a:lnTo>
                    <a:pt x="210" y="2266"/>
                  </a:lnTo>
                  <a:lnTo>
                    <a:pt x="247" y="2286"/>
                  </a:lnTo>
                  <a:lnTo>
                    <a:pt x="286" y="2286"/>
                  </a:lnTo>
                  <a:lnTo>
                    <a:pt x="305" y="2247"/>
                  </a:lnTo>
                  <a:lnTo>
                    <a:pt x="286" y="2229"/>
                  </a:lnTo>
                  <a:lnTo>
                    <a:pt x="266" y="2210"/>
                  </a:lnTo>
                  <a:lnTo>
                    <a:pt x="247" y="2171"/>
                  </a:lnTo>
                  <a:lnTo>
                    <a:pt x="266" y="2133"/>
                  </a:lnTo>
                  <a:lnTo>
                    <a:pt x="247" y="2133"/>
                  </a:lnTo>
                  <a:lnTo>
                    <a:pt x="210" y="2133"/>
                  </a:lnTo>
                  <a:lnTo>
                    <a:pt x="190" y="2114"/>
                  </a:lnTo>
                  <a:lnTo>
                    <a:pt x="171" y="2114"/>
                  </a:lnTo>
                  <a:lnTo>
                    <a:pt x="95" y="2019"/>
                  </a:lnTo>
                  <a:lnTo>
                    <a:pt x="76" y="1981"/>
                  </a:lnTo>
                  <a:lnTo>
                    <a:pt x="76" y="1943"/>
                  </a:lnTo>
                  <a:lnTo>
                    <a:pt x="76" y="1924"/>
                  </a:lnTo>
                  <a:lnTo>
                    <a:pt x="114" y="1905"/>
                  </a:lnTo>
                  <a:lnTo>
                    <a:pt x="114" y="1885"/>
                  </a:lnTo>
                  <a:lnTo>
                    <a:pt x="0" y="1638"/>
                  </a:lnTo>
                  <a:lnTo>
                    <a:pt x="0" y="1619"/>
                  </a:lnTo>
                  <a:lnTo>
                    <a:pt x="1295" y="1219"/>
                  </a:lnTo>
                  <a:lnTo>
                    <a:pt x="1466" y="1257"/>
                  </a:lnTo>
                  <a:lnTo>
                    <a:pt x="1505" y="1257"/>
                  </a:lnTo>
                  <a:lnTo>
                    <a:pt x="1543" y="1238"/>
                  </a:lnTo>
                  <a:lnTo>
                    <a:pt x="1600" y="1200"/>
                  </a:lnTo>
                  <a:lnTo>
                    <a:pt x="1638" y="1200"/>
                  </a:lnTo>
                  <a:lnTo>
                    <a:pt x="1676" y="1219"/>
                  </a:lnTo>
                  <a:lnTo>
                    <a:pt x="1752" y="1257"/>
                  </a:lnTo>
                  <a:lnTo>
                    <a:pt x="1771" y="1276"/>
                  </a:lnTo>
                  <a:lnTo>
                    <a:pt x="1790" y="1276"/>
                  </a:lnTo>
                  <a:lnTo>
                    <a:pt x="1810" y="1295"/>
                  </a:lnTo>
                  <a:lnTo>
                    <a:pt x="1790" y="1352"/>
                  </a:lnTo>
                  <a:lnTo>
                    <a:pt x="1810" y="1372"/>
                  </a:lnTo>
                  <a:lnTo>
                    <a:pt x="1828" y="1372"/>
                  </a:lnTo>
                  <a:lnTo>
                    <a:pt x="1828" y="1390"/>
                  </a:lnTo>
                  <a:lnTo>
                    <a:pt x="1866" y="1390"/>
                  </a:lnTo>
                  <a:lnTo>
                    <a:pt x="1886" y="1372"/>
                  </a:lnTo>
                  <a:lnTo>
                    <a:pt x="1924" y="1390"/>
                  </a:lnTo>
                  <a:lnTo>
                    <a:pt x="1942" y="1409"/>
                  </a:lnTo>
                  <a:lnTo>
                    <a:pt x="1962" y="1467"/>
                  </a:lnTo>
                  <a:lnTo>
                    <a:pt x="1981" y="1504"/>
                  </a:lnTo>
                  <a:lnTo>
                    <a:pt x="2019" y="1524"/>
                  </a:lnTo>
                  <a:lnTo>
                    <a:pt x="2191" y="1543"/>
                  </a:lnTo>
                  <a:lnTo>
                    <a:pt x="2286" y="1543"/>
                  </a:lnTo>
                  <a:lnTo>
                    <a:pt x="2400" y="1543"/>
                  </a:lnTo>
                  <a:lnTo>
                    <a:pt x="2457" y="1524"/>
                  </a:lnTo>
                  <a:lnTo>
                    <a:pt x="2495" y="1504"/>
                  </a:lnTo>
                  <a:lnTo>
                    <a:pt x="2514" y="1485"/>
                  </a:lnTo>
                  <a:lnTo>
                    <a:pt x="2533" y="1485"/>
                  </a:lnTo>
                  <a:lnTo>
                    <a:pt x="2572" y="1504"/>
                  </a:lnTo>
                  <a:lnTo>
                    <a:pt x="2648" y="1562"/>
                  </a:lnTo>
                  <a:lnTo>
                    <a:pt x="2743" y="1638"/>
                  </a:lnTo>
                  <a:lnTo>
                    <a:pt x="2819" y="1714"/>
                  </a:lnTo>
                  <a:lnTo>
                    <a:pt x="2914" y="1714"/>
                  </a:lnTo>
                  <a:lnTo>
                    <a:pt x="3009" y="1714"/>
                  </a:lnTo>
                  <a:lnTo>
                    <a:pt x="3066" y="1695"/>
                  </a:lnTo>
                  <a:lnTo>
                    <a:pt x="3124" y="1695"/>
                  </a:lnTo>
                  <a:lnTo>
                    <a:pt x="3162" y="1638"/>
                  </a:lnTo>
                  <a:lnTo>
                    <a:pt x="3314" y="1524"/>
                  </a:lnTo>
                  <a:lnTo>
                    <a:pt x="3581" y="1714"/>
                  </a:lnTo>
                  <a:lnTo>
                    <a:pt x="3733" y="1676"/>
                  </a:lnTo>
                  <a:lnTo>
                    <a:pt x="3828" y="1619"/>
                  </a:lnTo>
                  <a:lnTo>
                    <a:pt x="3886" y="1600"/>
                  </a:lnTo>
                  <a:lnTo>
                    <a:pt x="3962" y="1638"/>
                  </a:lnTo>
                  <a:lnTo>
                    <a:pt x="4209" y="1829"/>
                  </a:lnTo>
                  <a:lnTo>
                    <a:pt x="4267" y="1866"/>
                  </a:lnTo>
                  <a:lnTo>
                    <a:pt x="4324" y="1905"/>
                  </a:lnTo>
                  <a:lnTo>
                    <a:pt x="4362" y="1905"/>
                  </a:lnTo>
                  <a:lnTo>
                    <a:pt x="4381" y="1866"/>
                  </a:lnTo>
                  <a:lnTo>
                    <a:pt x="4419" y="1809"/>
                  </a:lnTo>
                  <a:lnTo>
                    <a:pt x="4533" y="1695"/>
                  </a:lnTo>
                  <a:lnTo>
                    <a:pt x="4590" y="1619"/>
                  </a:lnTo>
                  <a:lnTo>
                    <a:pt x="4667" y="1600"/>
                  </a:lnTo>
                  <a:lnTo>
                    <a:pt x="4724" y="1638"/>
                  </a:lnTo>
                  <a:lnTo>
                    <a:pt x="4800" y="1714"/>
                  </a:lnTo>
                  <a:lnTo>
                    <a:pt x="4876" y="1771"/>
                  </a:lnTo>
                  <a:lnTo>
                    <a:pt x="4990" y="1752"/>
                  </a:lnTo>
                  <a:lnTo>
                    <a:pt x="5048" y="1695"/>
                  </a:lnTo>
                  <a:lnTo>
                    <a:pt x="5086" y="1676"/>
                  </a:lnTo>
                  <a:lnTo>
                    <a:pt x="5086" y="1638"/>
                  </a:lnTo>
                  <a:lnTo>
                    <a:pt x="5086" y="1619"/>
                  </a:lnTo>
                  <a:lnTo>
                    <a:pt x="5086" y="1543"/>
                  </a:lnTo>
                  <a:lnTo>
                    <a:pt x="5086" y="1467"/>
                  </a:lnTo>
                  <a:lnTo>
                    <a:pt x="5105" y="1390"/>
                  </a:lnTo>
                  <a:lnTo>
                    <a:pt x="5143" y="1333"/>
                  </a:lnTo>
                  <a:lnTo>
                    <a:pt x="5200" y="1276"/>
                  </a:lnTo>
                  <a:lnTo>
                    <a:pt x="5238" y="1219"/>
                  </a:lnTo>
                  <a:lnTo>
                    <a:pt x="5314" y="1105"/>
                  </a:lnTo>
                  <a:lnTo>
                    <a:pt x="5333" y="1067"/>
                  </a:lnTo>
                  <a:lnTo>
                    <a:pt x="5467" y="991"/>
                  </a:lnTo>
                  <a:lnTo>
                    <a:pt x="5562" y="914"/>
                  </a:lnTo>
                  <a:lnTo>
                    <a:pt x="5619" y="876"/>
                  </a:lnTo>
                  <a:lnTo>
                    <a:pt x="5695" y="876"/>
                  </a:lnTo>
                  <a:lnTo>
                    <a:pt x="6000" y="876"/>
                  </a:lnTo>
                  <a:lnTo>
                    <a:pt x="6095" y="857"/>
                  </a:lnTo>
                  <a:lnTo>
                    <a:pt x="6172" y="819"/>
                  </a:lnTo>
                  <a:lnTo>
                    <a:pt x="6229" y="781"/>
                  </a:lnTo>
                  <a:lnTo>
                    <a:pt x="6248" y="705"/>
                  </a:lnTo>
                  <a:lnTo>
                    <a:pt x="6285" y="610"/>
                  </a:lnTo>
                  <a:lnTo>
                    <a:pt x="6362" y="495"/>
                  </a:lnTo>
                  <a:lnTo>
                    <a:pt x="6514" y="400"/>
                  </a:lnTo>
                  <a:lnTo>
                    <a:pt x="6952" y="209"/>
                  </a:lnTo>
                  <a:lnTo>
                    <a:pt x="7067" y="152"/>
                  </a:lnTo>
                  <a:lnTo>
                    <a:pt x="7219" y="0"/>
                  </a:lnTo>
                  <a:lnTo>
                    <a:pt x="7276" y="38"/>
                  </a:lnTo>
                  <a:lnTo>
                    <a:pt x="7314" y="57"/>
                  </a:lnTo>
                  <a:lnTo>
                    <a:pt x="7352" y="76"/>
                  </a:lnTo>
                  <a:lnTo>
                    <a:pt x="7391" y="76"/>
                  </a:lnTo>
                  <a:lnTo>
                    <a:pt x="7428" y="76"/>
                  </a:lnTo>
                  <a:lnTo>
                    <a:pt x="7524" y="38"/>
                  </a:lnTo>
                  <a:lnTo>
                    <a:pt x="7581" y="38"/>
                  </a:lnTo>
                  <a:lnTo>
                    <a:pt x="7600" y="76"/>
                  </a:lnTo>
                  <a:lnTo>
                    <a:pt x="7638" y="171"/>
                  </a:lnTo>
                  <a:lnTo>
                    <a:pt x="7657" y="209"/>
                  </a:lnTo>
                  <a:lnTo>
                    <a:pt x="7695" y="229"/>
                  </a:lnTo>
                  <a:lnTo>
                    <a:pt x="7753" y="248"/>
                  </a:lnTo>
                  <a:lnTo>
                    <a:pt x="7829" y="305"/>
                  </a:lnTo>
                  <a:lnTo>
                    <a:pt x="7886" y="305"/>
                  </a:lnTo>
                  <a:lnTo>
                    <a:pt x="7905" y="305"/>
                  </a:lnTo>
                  <a:lnTo>
                    <a:pt x="7962" y="285"/>
                  </a:lnTo>
                  <a:lnTo>
                    <a:pt x="7981" y="285"/>
                  </a:lnTo>
                  <a:lnTo>
                    <a:pt x="8019" y="305"/>
                  </a:lnTo>
                  <a:lnTo>
                    <a:pt x="8038" y="324"/>
                  </a:lnTo>
                  <a:lnTo>
                    <a:pt x="8114" y="438"/>
                  </a:lnTo>
                  <a:lnTo>
                    <a:pt x="8134" y="476"/>
                  </a:lnTo>
                  <a:lnTo>
                    <a:pt x="8134" y="514"/>
                  </a:lnTo>
                  <a:lnTo>
                    <a:pt x="8153" y="552"/>
                  </a:lnTo>
                  <a:lnTo>
                    <a:pt x="8134" y="590"/>
                  </a:lnTo>
                  <a:lnTo>
                    <a:pt x="8114" y="610"/>
                  </a:lnTo>
                  <a:lnTo>
                    <a:pt x="8114" y="647"/>
                  </a:lnTo>
                  <a:lnTo>
                    <a:pt x="8210" y="762"/>
                  </a:lnTo>
                  <a:lnTo>
                    <a:pt x="8267" y="914"/>
                  </a:lnTo>
                  <a:lnTo>
                    <a:pt x="8324" y="1028"/>
                  </a:lnTo>
                  <a:lnTo>
                    <a:pt x="8343" y="1047"/>
                  </a:lnTo>
                  <a:lnTo>
                    <a:pt x="8362" y="1067"/>
                  </a:lnTo>
                  <a:lnTo>
                    <a:pt x="8438" y="1067"/>
                  </a:lnTo>
                  <a:lnTo>
                    <a:pt x="8476" y="1047"/>
                  </a:lnTo>
                  <a:lnTo>
                    <a:pt x="8495" y="1028"/>
                  </a:lnTo>
                  <a:lnTo>
                    <a:pt x="8515" y="991"/>
                  </a:lnTo>
                  <a:lnTo>
                    <a:pt x="8534" y="952"/>
                  </a:lnTo>
                  <a:lnTo>
                    <a:pt x="8591" y="952"/>
                  </a:lnTo>
                  <a:lnTo>
                    <a:pt x="8629" y="971"/>
                  </a:lnTo>
                  <a:lnTo>
                    <a:pt x="8686" y="991"/>
                  </a:lnTo>
                  <a:lnTo>
                    <a:pt x="8743" y="1047"/>
                  </a:lnTo>
                  <a:lnTo>
                    <a:pt x="8762" y="1067"/>
                  </a:lnTo>
                  <a:lnTo>
                    <a:pt x="8800" y="1067"/>
                  </a:lnTo>
                  <a:lnTo>
                    <a:pt x="8857" y="1047"/>
                  </a:lnTo>
                  <a:lnTo>
                    <a:pt x="8876" y="1047"/>
                  </a:lnTo>
                  <a:lnTo>
                    <a:pt x="8914" y="1067"/>
                  </a:lnTo>
                  <a:lnTo>
                    <a:pt x="8952" y="1123"/>
                  </a:lnTo>
                  <a:lnTo>
                    <a:pt x="8991" y="1143"/>
                  </a:lnTo>
                  <a:lnTo>
                    <a:pt x="9105" y="1123"/>
                  </a:lnTo>
                  <a:lnTo>
                    <a:pt x="9143" y="1143"/>
                  </a:lnTo>
                  <a:lnTo>
                    <a:pt x="9181" y="1162"/>
                  </a:lnTo>
                  <a:lnTo>
                    <a:pt x="9219" y="1200"/>
                  </a:lnTo>
                  <a:lnTo>
                    <a:pt x="9238" y="1257"/>
                  </a:lnTo>
                  <a:lnTo>
                    <a:pt x="9257" y="1295"/>
                  </a:lnTo>
                  <a:lnTo>
                    <a:pt x="9257" y="1333"/>
                  </a:lnTo>
                  <a:lnTo>
                    <a:pt x="9257" y="1372"/>
                  </a:lnTo>
                  <a:lnTo>
                    <a:pt x="9277" y="1390"/>
                  </a:lnTo>
                  <a:lnTo>
                    <a:pt x="9372" y="1390"/>
                  </a:lnTo>
                  <a:lnTo>
                    <a:pt x="9486" y="1409"/>
                  </a:lnTo>
                  <a:lnTo>
                    <a:pt x="9524" y="1409"/>
                  </a:lnTo>
                  <a:lnTo>
                    <a:pt x="9543" y="1372"/>
                  </a:lnTo>
                  <a:lnTo>
                    <a:pt x="9543" y="1314"/>
                  </a:lnTo>
                  <a:lnTo>
                    <a:pt x="9562" y="1276"/>
                  </a:lnTo>
                  <a:lnTo>
                    <a:pt x="9619" y="1257"/>
                  </a:lnTo>
                  <a:lnTo>
                    <a:pt x="9658" y="1238"/>
                  </a:lnTo>
                  <a:lnTo>
                    <a:pt x="9695" y="1257"/>
                  </a:lnTo>
                  <a:lnTo>
                    <a:pt x="9753" y="1257"/>
                  </a:lnTo>
                  <a:lnTo>
                    <a:pt x="9810" y="1295"/>
                  </a:lnTo>
                  <a:lnTo>
                    <a:pt x="9810" y="1314"/>
                  </a:lnTo>
                  <a:lnTo>
                    <a:pt x="9790" y="1352"/>
                  </a:lnTo>
                  <a:lnTo>
                    <a:pt x="9658" y="1485"/>
                  </a:lnTo>
                  <a:lnTo>
                    <a:pt x="9600" y="1543"/>
                  </a:lnTo>
                  <a:lnTo>
                    <a:pt x="9600" y="1600"/>
                  </a:lnTo>
                  <a:lnTo>
                    <a:pt x="9638" y="1600"/>
                  </a:lnTo>
                  <a:lnTo>
                    <a:pt x="9658" y="1600"/>
                  </a:lnTo>
                  <a:lnTo>
                    <a:pt x="9714" y="1581"/>
                  </a:lnTo>
                  <a:lnTo>
                    <a:pt x="9753" y="1619"/>
                  </a:lnTo>
                  <a:lnTo>
                    <a:pt x="9753" y="1657"/>
                  </a:lnTo>
                  <a:lnTo>
                    <a:pt x="9753" y="1714"/>
                  </a:lnTo>
                  <a:lnTo>
                    <a:pt x="9734" y="1790"/>
                  </a:lnTo>
                  <a:lnTo>
                    <a:pt x="9734" y="1848"/>
                  </a:lnTo>
                  <a:lnTo>
                    <a:pt x="9753" y="1866"/>
                  </a:lnTo>
                  <a:lnTo>
                    <a:pt x="9771" y="1943"/>
                  </a:lnTo>
                  <a:lnTo>
                    <a:pt x="9771" y="1981"/>
                  </a:lnTo>
                  <a:lnTo>
                    <a:pt x="9734" y="2000"/>
                  </a:lnTo>
                  <a:lnTo>
                    <a:pt x="9695" y="2038"/>
                  </a:lnTo>
                  <a:lnTo>
                    <a:pt x="9676" y="2057"/>
                  </a:lnTo>
                  <a:lnTo>
                    <a:pt x="9695" y="2133"/>
                  </a:lnTo>
                  <a:lnTo>
                    <a:pt x="9771" y="2210"/>
                  </a:lnTo>
                  <a:lnTo>
                    <a:pt x="9810" y="2286"/>
                  </a:lnTo>
                  <a:lnTo>
                    <a:pt x="9771" y="2381"/>
                  </a:lnTo>
                  <a:lnTo>
                    <a:pt x="9695" y="2419"/>
                  </a:lnTo>
                  <a:lnTo>
                    <a:pt x="9676" y="2438"/>
                  </a:lnTo>
                  <a:lnTo>
                    <a:pt x="9658" y="2476"/>
                  </a:lnTo>
                  <a:lnTo>
                    <a:pt x="9676" y="2533"/>
                  </a:lnTo>
                  <a:lnTo>
                    <a:pt x="9714" y="2571"/>
                  </a:lnTo>
                  <a:lnTo>
                    <a:pt x="9753" y="2609"/>
                  </a:lnTo>
                  <a:lnTo>
                    <a:pt x="9790" y="2609"/>
                  </a:lnTo>
                  <a:lnTo>
                    <a:pt x="9848" y="2552"/>
                  </a:lnTo>
                  <a:lnTo>
                    <a:pt x="9886" y="2533"/>
                  </a:lnTo>
                  <a:lnTo>
                    <a:pt x="9905" y="2571"/>
                  </a:lnTo>
                  <a:lnTo>
                    <a:pt x="9886" y="2591"/>
                  </a:lnTo>
                  <a:lnTo>
                    <a:pt x="9867" y="2667"/>
                  </a:lnTo>
                  <a:lnTo>
                    <a:pt x="9848" y="2686"/>
                  </a:lnTo>
                  <a:lnTo>
                    <a:pt x="9886" y="2705"/>
                  </a:lnTo>
                  <a:lnTo>
                    <a:pt x="10000" y="2800"/>
                  </a:lnTo>
                  <a:lnTo>
                    <a:pt x="10038" y="2819"/>
                  </a:lnTo>
                  <a:lnTo>
                    <a:pt x="10076" y="2800"/>
                  </a:lnTo>
                  <a:lnTo>
                    <a:pt x="10115" y="2781"/>
                  </a:lnTo>
                  <a:lnTo>
                    <a:pt x="10152" y="2743"/>
                  </a:lnTo>
                  <a:lnTo>
                    <a:pt x="10115" y="2686"/>
                  </a:lnTo>
                  <a:lnTo>
                    <a:pt x="10057" y="2628"/>
                  </a:lnTo>
                  <a:lnTo>
                    <a:pt x="10019" y="2571"/>
                  </a:lnTo>
                  <a:lnTo>
                    <a:pt x="10076" y="2495"/>
                  </a:lnTo>
                  <a:lnTo>
                    <a:pt x="10115" y="2476"/>
                  </a:lnTo>
                  <a:lnTo>
                    <a:pt x="10152" y="2476"/>
                  </a:lnTo>
                  <a:lnTo>
                    <a:pt x="10191" y="2514"/>
                  </a:lnTo>
                  <a:lnTo>
                    <a:pt x="10210" y="2514"/>
                  </a:lnTo>
                  <a:lnTo>
                    <a:pt x="10229" y="2514"/>
                  </a:lnTo>
                  <a:lnTo>
                    <a:pt x="10267" y="2495"/>
                  </a:lnTo>
                  <a:lnTo>
                    <a:pt x="10286" y="2476"/>
                  </a:lnTo>
                  <a:lnTo>
                    <a:pt x="10305" y="2457"/>
                  </a:lnTo>
                  <a:lnTo>
                    <a:pt x="10381" y="2495"/>
                  </a:lnTo>
                  <a:lnTo>
                    <a:pt x="10419" y="2476"/>
                  </a:lnTo>
                  <a:lnTo>
                    <a:pt x="10457" y="2457"/>
                  </a:lnTo>
                  <a:lnTo>
                    <a:pt x="10496" y="2438"/>
                  </a:lnTo>
                  <a:lnTo>
                    <a:pt x="10533" y="2438"/>
                  </a:lnTo>
                  <a:lnTo>
                    <a:pt x="10552" y="2457"/>
                  </a:lnTo>
                  <a:lnTo>
                    <a:pt x="10552" y="2495"/>
                  </a:lnTo>
                  <a:lnTo>
                    <a:pt x="10533" y="2514"/>
                  </a:lnTo>
                  <a:lnTo>
                    <a:pt x="10515" y="2533"/>
                  </a:lnTo>
                  <a:lnTo>
                    <a:pt x="10496" y="2552"/>
                  </a:lnTo>
                  <a:lnTo>
                    <a:pt x="10476" y="2571"/>
                  </a:lnTo>
                  <a:lnTo>
                    <a:pt x="10476" y="2591"/>
                  </a:lnTo>
                  <a:lnTo>
                    <a:pt x="10476" y="2609"/>
                  </a:lnTo>
                  <a:lnTo>
                    <a:pt x="10476" y="2628"/>
                  </a:lnTo>
                  <a:lnTo>
                    <a:pt x="10438" y="2705"/>
                  </a:lnTo>
                  <a:lnTo>
                    <a:pt x="10438" y="2743"/>
                  </a:lnTo>
                  <a:lnTo>
                    <a:pt x="10476" y="2762"/>
                  </a:lnTo>
                  <a:lnTo>
                    <a:pt x="10515" y="2762"/>
                  </a:lnTo>
                  <a:lnTo>
                    <a:pt x="10552" y="2743"/>
                  </a:lnTo>
                  <a:lnTo>
                    <a:pt x="10591" y="2723"/>
                  </a:lnTo>
                  <a:lnTo>
                    <a:pt x="10629" y="2705"/>
                  </a:lnTo>
                  <a:lnTo>
                    <a:pt x="10686" y="2705"/>
                  </a:lnTo>
                  <a:lnTo>
                    <a:pt x="10800" y="2743"/>
                  </a:lnTo>
                  <a:lnTo>
                    <a:pt x="10838" y="2743"/>
                  </a:lnTo>
                  <a:lnTo>
                    <a:pt x="10877" y="2723"/>
                  </a:lnTo>
                  <a:lnTo>
                    <a:pt x="10895" y="2647"/>
                  </a:lnTo>
                  <a:lnTo>
                    <a:pt x="10914" y="2628"/>
                  </a:lnTo>
                  <a:lnTo>
                    <a:pt x="10933" y="2628"/>
                  </a:lnTo>
                  <a:lnTo>
                    <a:pt x="10972" y="2628"/>
                  </a:lnTo>
                  <a:lnTo>
                    <a:pt x="11009" y="2647"/>
                  </a:lnTo>
                  <a:lnTo>
                    <a:pt x="11105" y="2723"/>
                  </a:lnTo>
                  <a:lnTo>
                    <a:pt x="11143" y="2762"/>
                  </a:lnTo>
                  <a:lnTo>
                    <a:pt x="11143" y="2800"/>
                  </a:lnTo>
                  <a:lnTo>
                    <a:pt x="11143" y="2857"/>
                  </a:lnTo>
                  <a:lnTo>
                    <a:pt x="11124" y="2876"/>
                  </a:lnTo>
                  <a:lnTo>
                    <a:pt x="11105" y="2933"/>
                  </a:lnTo>
                  <a:lnTo>
                    <a:pt x="11105" y="2972"/>
                  </a:lnTo>
                  <a:lnTo>
                    <a:pt x="11124" y="3009"/>
                  </a:lnTo>
                  <a:lnTo>
                    <a:pt x="11143" y="3028"/>
                  </a:lnTo>
                  <a:lnTo>
                    <a:pt x="11181" y="3028"/>
                  </a:lnTo>
                  <a:lnTo>
                    <a:pt x="11295" y="2952"/>
                  </a:lnTo>
                  <a:lnTo>
                    <a:pt x="11334" y="2952"/>
                  </a:lnTo>
                  <a:lnTo>
                    <a:pt x="11486" y="3048"/>
                  </a:lnTo>
                  <a:lnTo>
                    <a:pt x="11524" y="3048"/>
                  </a:lnTo>
                  <a:lnTo>
                    <a:pt x="11543" y="3048"/>
                  </a:lnTo>
                  <a:lnTo>
                    <a:pt x="11562" y="3067"/>
                  </a:lnTo>
                  <a:lnTo>
                    <a:pt x="11581" y="3067"/>
                  </a:lnTo>
                  <a:lnTo>
                    <a:pt x="11581" y="3104"/>
                  </a:lnTo>
                  <a:lnTo>
                    <a:pt x="11657" y="3200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3" name="Freeform 8">
              <a:extLst>
                <a:ext uri="{FF2B5EF4-FFF2-40B4-BE49-F238E27FC236}">
                  <a16:creationId xmlns:a16="http://schemas.microsoft.com/office/drawing/2014/main" id="{F9DD1451-6D00-4A40-BC99-4D7155D27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75" y="590550"/>
              <a:ext cx="1069975" cy="885825"/>
            </a:xfrm>
            <a:custGeom>
              <a:avLst/>
              <a:gdLst>
                <a:gd name="T0" fmla="*/ 2147483646 w 5944"/>
                <a:gd name="T1" fmla="*/ 2147483646 h 4916"/>
                <a:gd name="T2" fmla="*/ 2147483646 w 5944"/>
                <a:gd name="T3" fmla="*/ 2147483646 h 4916"/>
                <a:gd name="T4" fmla="*/ 2147483646 w 5944"/>
                <a:gd name="T5" fmla="*/ 2147483646 h 4916"/>
                <a:gd name="T6" fmla="*/ 2147483646 w 5944"/>
                <a:gd name="T7" fmla="*/ 2147483646 h 4916"/>
                <a:gd name="T8" fmla="*/ 2147483646 w 5944"/>
                <a:gd name="T9" fmla="*/ 2147483646 h 4916"/>
                <a:gd name="T10" fmla="*/ 2147483646 w 5944"/>
                <a:gd name="T11" fmla="*/ 2147483646 h 4916"/>
                <a:gd name="T12" fmla="*/ 2147483646 w 5944"/>
                <a:gd name="T13" fmla="*/ 2147483646 h 4916"/>
                <a:gd name="T14" fmla="*/ 2147483646 w 5944"/>
                <a:gd name="T15" fmla="*/ 2147483646 h 4916"/>
                <a:gd name="T16" fmla="*/ 2147483646 w 5944"/>
                <a:gd name="T17" fmla="*/ 2147483646 h 4916"/>
                <a:gd name="T18" fmla="*/ 2147483646 w 5944"/>
                <a:gd name="T19" fmla="*/ 2147483646 h 4916"/>
                <a:gd name="T20" fmla="*/ 2147483646 w 5944"/>
                <a:gd name="T21" fmla="*/ 2147483646 h 4916"/>
                <a:gd name="T22" fmla="*/ 2147483646 w 5944"/>
                <a:gd name="T23" fmla="*/ 2147483646 h 4916"/>
                <a:gd name="T24" fmla="*/ 2147483646 w 5944"/>
                <a:gd name="T25" fmla="*/ 2147483646 h 4916"/>
                <a:gd name="T26" fmla="*/ 2147483646 w 5944"/>
                <a:gd name="T27" fmla="*/ 2147483646 h 4916"/>
                <a:gd name="T28" fmla="*/ 2147483646 w 5944"/>
                <a:gd name="T29" fmla="*/ 2147483646 h 4916"/>
                <a:gd name="T30" fmla="*/ 2147483646 w 5944"/>
                <a:gd name="T31" fmla="*/ 2147483646 h 4916"/>
                <a:gd name="T32" fmla="*/ 2147483646 w 5944"/>
                <a:gd name="T33" fmla="*/ 2147483646 h 4916"/>
                <a:gd name="T34" fmla="*/ 0 w 5944"/>
                <a:gd name="T35" fmla="*/ 2147483646 h 4916"/>
                <a:gd name="T36" fmla="*/ 2147483646 w 5944"/>
                <a:gd name="T37" fmla="*/ 2147483646 h 4916"/>
                <a:gd name="T38" fmla="*/ 2147483646 w 5944"/>
                <a:gd name="T39" fmla="*/ 2147483646 h 4916"/>
                <a:gd name="T40" fmla="*/ 2147483646 w 5944"/>
                <a:gd name="T41" fmla="*/ 2147483646 h 4916"/>
                <a:gd name="T42" fmla="*/ 2147483646 w 5944"/>
                <a:gd name="T43" fmla="*/ 2147483646 h 4916"/>
                <a:gd name="T44" fmla="*/ 2147483646 w 5944"/>
                <a:gd name="T45" fmla="*/ 2147483646 h 4916"/>
                <a:gd name="T46" fmla="*/ 2147483646 w 5944"/>
                <a:gd name="T47" fmla="*/ 2147483646 h 4916"/>
                <a:gd name="T48" fmla="*/ 2147483646 w 5944"/>
                <a:gd name="T49" fmla="*/ 2147483646 h 4916"/>
                <a:gd name="T50" fmla="*/ 2147483646 w 5944"/>
                <a:gd name="T51" fmla="*/ 2147483646 h 4916"/>
                <a:gd name="T52" fmla="*/ 2147483646 w 5944"/>
                <a:gd name="T53" fmla="*/ 2147483646 h 4916"/>
                <a:gd name="T54" fmla="*/ 2147483646 w 5944"/>
                <a:gd name="T55" fmla="*/ 2147483646 h 4916"/>
                <a:gd name="T56" fmla="*/ 2147483646 w 5944"/>
                <a:gd name="T57" fmla="*/ 2147483646 h 4916"/>
                <a:gd name="T58" fmla="*/ 2147483646 w 5944"/>
                <a:gd name="T59" fmla="*/ 2147483646 h 4916"/>
                <a:gd name="T60" fmla="*/ 2147483646 w 5944"/>
                <a:gd name="T61" fmla="*/ 2147483646 h 4916"/>
                <a:gd name="T62" fmla="*/ 2147483646 w 5944"/>
                <a:gd name="T63" fmla="*/ 2147483646 h 4916"/>
                <a:gd name="T64" fmla="*/ 2147483646 w 5944"/>
                <a:gd name="T65" fmla="*/ 2147483646 h 4916"/>
                <a:gd name="T66" fmla="*/ 2147483646 w 5944"/>
                <a:gd name="T67" fmla="*/ 2147483646 h 4916"/>
                <a:gd name="T68" fmla="*/ 2147483646 w 5944"/>
                <a:gd name="T69" fmla="*/ 2147483646 h 4916"/>
                <a:gd name="T70" fmla="*/ 2147483646 w 5944"/>
                <a:gd name="T71" fmla="*/ 2147483646 h 4916"/>
                <a:gd name="T72" fmla="*/ 2147483646 w 5944"/>
                <a:gd name="T73" fmla="*/ 2147483646 h 4916"/>
                <a:gd name="T74" fmla="*/ 2147483646 w 5944"/>
                <a:gd name="T75" fmla="*/ 2147483646 h 4916"/>
                <a:gd name="T76" fmla="*/ 2147483646 w 5944"/>
                <a:gd name="T77" fmla="*/ 2147483646 h 4916"/>
                <a:gd name="T78" fmla="*/ 2147483646 w 5944"/>
                <a:gd name="T79" fmla="*/ 2147483646 h 4916"/>
                <a:gd name="T80" fmla="*/ 2147483646 w 5944"/>
                <a:gd name="T81" fmla="*/ 2147483646 h 4916"/>
                <a:gd name="T82" fmla="*/ 2147483646 w 5944"/>
                <a:gd name="T83" fmla="*/ 2147483646 h 4916"/>
                <a:gd name="T84" fmla="*/ 2147483646 w 5944"/>
                <a:gd name="T85" fmla="*/ 2147483646 h 4916"/>
                <a:gd name="T86" fmla="*/ 2147483646 w 5944"/>
                <a:gd name="T87" fmla="*/ 2147483646 h 4916"/>
                <a:gd name="T88" fmla="*/ 2147483646 w 5944"/>
                <a:gd name="T89" fmla="*/ 2147483646 h 4916"/>
                <a:gd name="T90" fmla="*/ 2147483646 w 5944"/>
                <a:gd name="T91" fmla="*/ 2147483646 h 4916"/>
                <a:gd name="T92" fmla="*/ 2147483646 w 5944"/>
                <a:gd name="T93" fmla="*/ 2147483646 h 4916"/>
                <a:gd name="T94" fmla="*/ 2147483646 w 5944"/>
                <a:gd name="T95" fmla="*/ 0 h 4916"/>
                <a:gd name="T96" fmla="*/ 2147483646 w 5944"/>
                <a:gd name="T97" fmla="*/ 2147483646 h 4916"/>
                <a:gd name="T98" fmla="*/ 2147483646 w 5944"/>
                <a:gd name="T99" fmla="*/ 2147483646 h 4916"/>
                <a:gd name="T100" fmla="*/ 2147483646 w 5944"/>
                <a:gd name="T101" fmla="*/ 2147483646 h 4916"/>
                <a:gd name="T102" fmla="*/ 2147483646 w 5944"/>
                <a:gd name="T103" fmla="*/ 2147483646 h 4916"/>
                <a:gd name="T104" fmla="*/ 2147483646 w 5944"/>
                <a:gd name="T105" fmla="*/ 2147483646 h 4916"/>
                <a:gd name="T106" fmla="*/ 2147483646 w 5944"/>
                <a:gd name="T107" fmla="*/ 2147483646 h 49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944" h="4916">
                  <a:moveTo>
                    <a:pt x="5429" y="1467"/>
                  </a:moveTo>
                  <a:lnTo>
                    <a:pt x="5353" y="1467"/>
                  </a:lnTo>
                  <a:lnTo>
                    <a:pt x="5315" y="1486"/>
                  </a:lnTo>
                  <a:lnTo>
                    <a:pt x="5239" y="1563"/>
                  </a:lnTo>
                  <a:lnTo>
                    <a:pt x="5143" y="1600"/>
                  </a:lnTo>
                  <a:lnTo>
                    <a:pt x="5067" y="1620"/>
                  </a:lnTo>
                  <a:lnTo>
                    <a:pt x="4934" y="1658"/>
                  </a:lnTo>
                  <a:lnTo>
                    <a:pt x="4800" y="1696"/>
                  </a:lnTo>
                  <a:lnTo>
                    <a:pt x="4667" y="1734"/>
                  </a:lnTo>
                  <a:lnTo>
                    <a:pt x="4534" y="1772"/>
                  </a:lnTo>
                  <a:lnTo>
                    <a:pt x="4400" y="1791"/>
                  </a:lnTo>
                  <a:lnTo>
                    <a:pt x="4248" y="1829"/>
                  </a:lnTo>
                  <a:lnTo>
                    <a:pt x="4115" y="1867"/>
                  </a:lnTo>
                  <a:lnTo>
                    <a:pt x="3982" y="1905"/>
                  </a:lnTo>
                  <a:lnTo>
                    <a:pt x="3924" y="1925"/>
                  </a:lnTo>
                  <a:lnTo>
                    <a:pt x="3867" y="1943"/>
                  </a:lnTo>
                  <a:lnTo>
                    <a:pt x="3829" y="2020"/>
                  </a:lnTo>
                  <a:lnTo>
                    <a:pt x="3810" y="2057"/>
                  </a:lnTo>
                  <a:lnTo>
                    <a:pt x="3734" y="2191"/>
                  </a:lnTo>
                  <a:lnTo>
                    <a:pt x="3677" y="2324"/>
                  </a:lnTo>
                  <a:lnTo>
                    <a:pt x="3601" y="2438"/>
                  </a:lnTo>
                  <a:lnTo>
                    <a:pt x="3524" y="2572"/>
                  </a:lnTo>
                  <a:lnTo>
                    <a:pt x="3467" y="2705"/>
                  </a:lnTo>
                  <a:lnTo>
                    <a:pt x="3391" y="2839"/>
                  </a:lnTo>
                  <a:lnTo>
                    <a:pt x="3315" y="2972"/>
                  </a:lnTo>
                  <a:lnTo>
                    <a:pt x="3258" y="3105"/>
                  </a:lnTo>
                  <a:lnTo>
                    <a:pt x="3220" y="3124"/>
                  </a:lnTo>
                  <a:lnTo>
                    <a:pt x="3181" y="3144"/>
                  </a:lnTo>
                  <a:lnTo>
                    <a:pt x="3105" y="3124"/>
                  </a:lnTo>
                  <a:lnTo>
                    <a:pt x="3048" y="3105"/>
                  </a:lnTo>
                  <a:lnTo>
                    <a:pt x="3010" y="3124"/>
                  </a:lnTo>
                  <a:lnTo>
                    <a:pt x="2877" y="3163"/>
                  </a:lnTo>
                  <a:lnTo>
                    <a:pt x="2781" y="3181"/>
                  </a:lnTo>
                  <a:lnTo>
                    <a:pt x="2724" y="3181"/>
                  </a:lnTo>
                  <a:lnTo>
                    <a:pt x="2686" y="3220"/>
                  </a:lnTo>
                  <a:lnTo>
                    <a:pt x="2667" y="3239"/>
                  </a:lnTo>
                  <a:lnTo>
                    <a:pt x="2667" y="3277"/>
                  </a:lnTo>
                  <a:lnTo>
                    <a:pt x="2667" y="3296"/>
                  </a:lnTo>
                  <a:lnTo>
                    <a:pt x="2648" y="3334"/>
                  </a:lnTo>
                  <a:lnTo>
                    <a:pt x="2610" y="3372"/>
                  </a:lnTo>
                  <a:lnTo>
                    <a:pt x="2591" y="3410"/>
                  </a:lnTo>
                  <a:lnTo>
                    <a:pt x="2514" y="3601"/>
                  </a:lnTo>
                  <a:lnTo>
                    <a:pt x="2458" y="3658"/>
                  </a:lnTo>
                  <a:lnTo>
                    <a:pt x="2419" y="3696"/>
                  </a:lnTo>
                  <a:lnTo>
                    <a:pt x="2324" y="3772"/>
                  </a:lnTo>
                  <a:lnTo>
                    <a:pt x="2248" y="3848"/>
                  </a:lnTo>
                  <a:lnTo>
                    <a:pt x="2210" y="3943"/>
                  </a:lnTo>
                  <a:lnTo>
                    <a:pt x="2096" y="4267"/>
                  </a:lnTo>
                  <a:lnTo>
                    <a:pt x="2020" y="4382"/>
                  </a:lnTo>
                  <a:lnTo>
                    <a:pt x="1886" y="4534"/>
                  </a:lnTo>
                  <a:lnTo>
                    <a:pt x="1848" y="4668"/>
                  </a:lnTo>
                  <a:lnTo>
                    <a:pt x="1810" y="4705"/>
                  </a:lnTo>
                  <a:lnTo>
                    <a:pt x="1772" y="4744"/>
                  </a:lnTo>
                  <a:lnTo>
                    <a:pt x="1734" y="4800"/>
                  </a:lnTo>
                  <a:lnTo>
                    <a:pt x="1715" y="4839"/>
                  </a:lnTo>
                  <a:lnTo>
                    <a:pt x="1715" y="4858"/>
                  </a:lnTo>
                  <a:lnTo>
                    <a:pt x="1657" y="4877"/>
                  </a:lnTo>
                  <a:lnTo>
                    <a:pt x="1562" y="4915"/>
                  </a:lnTo>
                  <a:lnTo>
                    <a:pt x="1524" y="4915"/>
                  </a:lnTo>
                  <a:lnTo>
                    <a:pt x="1486" y="4915"/>
                  </a:lnTo>
                  <a:lnTo>
                    <a:pt x="1448" y="4915"/>
                  </a:lnTo>
                  <a:lnTo>
                    <a:pt x="1410" y="4915"/>
                  </a:lnTo>
                  <a:lnTo>
                    <a:pt x="1372" y="4896"/>
                  </a:lnTo>
                  <a:lnTo>
                    <a:pt x="1334" y="4896"/>
                  </a:lnTo>
                  <a:lnTo>
                    <a:pt x="1295" y="4896"/>
                  </a:lnTo>
                  <a:lnTo>
                    <a:pt x="1258" y="4915"/>
                  </a:lnTo>
                  <a:lnTo>
                    <a:pt x="1219" y="4915"/>
                  </a:lnTo>
                  <a:lnTo>
                    <a:pt x="1200" y="4915"/>
                  </a:lnTo>
                  <a:lnTo>
                    <a:pt x="1181" y="4877"/>
                  </a:lnTo>
                  <a:lnTo>
                    <a:pt x="1162" y="4839"/>
                  </a:lnTo>
                  <a:lnTo>
                    <a:pt x="1143" y="4800"/>
                  </a:lnTo>
                  <a:lnTo>
                    <a:pt x="1086" y="4781"/>
                  </a:lnTo>
                  <a:lnTo>
                    <a:pt x="1105" y="4763"/>
                  </a:lnTo>
                  <a:lnTo>
                    <a:pt x="1124" y="4744"/>
                  </a:lnTo>
                  <a:lnTo>
                    <a:pt x="1143" y="4724"/>
                  </a:lnTo>
                  <a:lnTo>
                    <a:pt x="1200" y="4648"/>
                  </a:lnTo>
                  <a:lnTo>
                    <a:pt x="1219" y="4629"/>
                  </a:lnTo>
                  <a:lnTo>
                    <a:pt x="1258" y="4534"/>
                  </a:lnTo>
                  <a:lnTo>
                    <a:pt x="1276" y="4496"/>
                  </a:lnTo>
                  <a:lnTo>
                    <a:pt x="1295" y="4439"/>
                  </a:lnTo>
                  <a:lnTo>
                    <a:pt x="1315" y="4419"/>
                  </a:lnTo>
                  <a:lnTo>
                    <a:pt x="1334" y="4382"/>
                  </a:lnTo>
                  <a:lnTo>
                    <a:pt x="1315" y="4343"/>
                  </a:lnTo>
                  <a:lnTo>
                    <a:pt x="1219" y="4267"/>
                  </a:lnTo>
                  <a:lnTo>
                    <a:pt x="1143" y="4210"/>
                  </a:lnTo>
                  <a:lnTo>
                    <a:pt x="1067" y="4191"/>
                  </a:lnTo>
                  <a:lnTo>
                    <a:pt x="1010" y="4153"/>
                  </a:lnTo>
                  <a:lnTo>
                    <a:pt x="934" y="4134"/>
                  </a:lnTo>
                  <a:lnTo>
                    <a:pt x="914" y="4096"/>
                  </a:lnTo>
                  <a:lnTo>
                    <a:pt x="914" y="4077"/>
                  </a:lnTo>
                  <a:lnTo>
                    <a:pt x="934" y="4038"/>
                  </a:lnTo>
                  <a:lnTo>
                    <a:pt x="934" y="4020"/>
                  </a:lnTo>
                  <a:lnTo>
                    <a:pt x="914" y="3943"/>
                  </a:lnTo>
                  <a:lnTo>
                    <a:pt x="914" y="3906"/>
                  </a:lnTo>
                  <a:lnTo>
                    <a:pt x="877" y="3867"/>
                  </a:lnTo>
                  <a:lnTo>
                    <a:pt x="858" y="3848"/>
                  </a:lnTo>
                  <a:lnTo>
                    <a:pt x="819" y="3848"/>
                  </a:lnTo>
                  <a:lnTo>
                    <a:pt x="724" y="3829"/>
                  </a:lnTo>
                  <a:lnTo>
                    <a:pt x="667" y="3829"/>
                  </a:lnTo>
                  <a:lnTo>
                    <a:pt x="610" y="3829"/>
                  </a:lnTo>
                  <a:lnTo>
                    <a:pt x="457" y="3810"/>
                  </a:lnTo>
                  <a:lnTo>
                    <a:pt x="96" y="3867"/>
                  </a:lnTo>
                  <a:lnTo>
                    <a:pt x="57" y="3696"/>
                  </a:lnTo>
                  <a:lnTo>
                    <a:pt x="38" y="3601"/>
                  </a:lnTo>
                  <a:lnTo>
                    <a:pt x="20" y="3562"/>
                  </a:lnTo>
                  <a:lnTo>
                    <a:pt x="0" y="3524"/>
                  </a:lnTo>
                  <a:lnTo>
                    <a:pt x="0" y="3505"/>
                  </a:lnTo>
                  <a:lnTo>
                    <a:pt x="0" y="3467"/>
                  </a:lnTo>
                  <a:lnTo>
                    <a:pt x="20" y="3410"/>
                  </a:lnTo>
                  <a:lnTo>
                    <a:pt x="20" y="3372"/>
                  </a:lnTo>
                  <a:lnTo>
                    <a:pt x="38" y="3258"/>
                  </a:lnTo>
                  <a:lnTo>
                    <a:pt x="38" y="3220"/>
                  </a:lnTo>
                  <a:lnTo>
                    <a:pt x="38" y="3200"/>
                  </a:lnTo>
                  <a:lnTo>
                    <a:pt x="20" y="3163"/>
                  </a:lnTo>
                  <a:lnTo>
                    <a:pt x="38" y="3163"/>
                  </a:lnTo>
                  <a:lnTo>
                    <a:pt x="38" y="3144"/>
                  </a:lnTo>
                  <a:lnTo>
                    <a:pt x="57" y="3144"/>
                  </a:lnTo>
                  <a:lnTo>
                    <a:pt x="76" y="3124"/>
                  </a:lnTo>
                  <a:lnTo>
                    <a:pt x="96" y="3124"/>
                  </a:lnTo>
                  <a:lnTo>
                    <a:pt x="115" y="3086"/>
                  </a:lnTo>
                  <a:lnTo>
                    <a:pt x="134" y="3067"/>
                  </a:lnTo>
                  <a:lnTo>
                    <a:pt x="152" y="3067"/>
                  </a:lnTo>
                  <a:lnTo>
                    <a:pt x="152" y="3048"/>
                  </a:lnTo>
                  <a:lnTo>
                    <a:pt x="210" y="2915"/>
                  </a:lnTo>
                  <a:lnTo>
                    <a:pt x="191" y="2839"/>
                  </a:lnTo>
                  <a:lnTo>
                    <a:pt x="572" y="2839"/>
                  </a:lnTo>
                  <a:lnTo>
                    <a:pt x="838" y="2800"/>
                  </a:lnTo>
                  <a:lnTo>
                    <a:pt x="858" y="2782"/>
                  </a:lnTo>
                  <a:lnTo>
                    <a:pt x="877" y="2763"/>
                  </a:lnTo>
                  <a:lnTo>
                    <a:pt x="934" y="2705"/>
                  </a:lnTo>
                  <a:lnTo>
                    <a:pt x="1010" y="2687"/>
                  </a:lnTo>
                  <a:lnTo>
                    <a:pt x="1010" y="2667"/>
                  </a:lnTo>
                  <a:lnTo>
                    <a:pt x="1029" y="2648"/>
                  </a:lnTo>
                  <a:lnTo>
                    <a:pt x="1067" y="2591"/>
                  </a:lnTo>
                  <a:lnTo>
                    <a:pt x="1067" y="2572"/>
                  </a:lnTo>
                  <a:lnTo>
                    <a:pt x="1105" y="2572"/>
                  </a:lnTo>
                  <a:lnTo>
                    <a:pt x="1124" y="2553"/>
                  </a:lnTo>
                  <a:lnTo>
                    <a:pt x="1143" y="2515"/>
                  </a:lnTo>
                  <a:lnTo>
                    <a:pt x="1181" y="2477"/>
                  </a:lnTo>
                  <a:lnTo>
                    <a:pt x="1258" y="2458"/>
                  </a:lnTo>
                  <a:lnTo>
                    <a:pt x="1391" y="2324"/>
                  </a:lnTo>
                  <a:lnTo>
                    <a:pt x="1676" y="2172"/>
                  </a:lnTo>
                  <a:lnTo>
                    <a:pt x="2077" y="1829"/>
                  </a:lnTo>
                  <a:lnTo>
                    <a:pt x="2115" y="1810"/>
                  </a:lnTo>
                  <a:lnTo>
                    <a:pt x="2210" y="1791"/>
                  </a:lnTo>
                  <a:lnTo>
                    <a:pt x="2343" y="1753"/>
                  </a:lnTo>
                  <a:lnTo>
                    <a:pt x="2382" y="1734"/>
                  </a:lnTo>
                  <a:lnTo>
                    <a:pt x="2458" y="1677"/>
                  </a:lnTo>
                  <a:lnTo>
                    <a:pt x="2496" y="1696"/>
                  </a:lnTo>
                  <a:lnTo>
                    <a:pt x="2553" y="1677"/>
                  </a:lnTo>
                  <a:lnTo>
                    <a:pt x="2610" y="1639"/>
                  </a:lnTo>
                  <a:lnTo>
                    <a:pt x="2667" y="1620"/>
                  </a:lnTo>
                  <a:lnTo>
                    <a:pt x="2800" y="1620"/>
                  </a:lnTo>
                  <a:lnTo>
                    <a:pt x="2839" y="1600"/>
                  </a:lnTo>
                  <a:lnTo>
                    <a:pt x="2877" y="1581"/>
                  </a:lnTo>
                  <a:lnTo>
                    <a:pt x="2934" y="1524"/>
                  </a:lnTo>
                  <a:lnTo>
                    <a:pt x="3010" y="1505"/>
                  </a:lnTo>
                  <a:lnTo>
                    <a:pt x="3105" y="1429"/>
                  </a:lnTo>
                  <a:lnTo>
                    <a:pt x="3239" y="1391"/>
                  </a:lnTo>
                  <a:lnTo>
                    <a:pt x="3276" y="1353"/>
                  </a:lnTo>
                  <a:lnTo>
                    <a:pt x="3315" y="1315"/>
                  </a:lnTo>
                  <a:lnTo>
                    <a:pt x="3315" y="1277"/>
                  </a:lnTo>
                  <a:lnTo>
                    <a:pt x="3315" y="1258"/>
                  </a:lnTo>
                  <a:lnTo>
                    <a:pt x="3353" y="1182"/>
                  </a:lnTo>
                  <a:lnTo>
                    <a:pt x="3429" y="1048"/>
                  </a:lnTo>
                  <a:lnTo>
                    <a:pt x="3467" y="972"/>
                  </a:lnTo>
                  <a:lnTo>
                    <a:pt x="3505" y="896"/>
                  </a:lnTo>
                  <a:lnTo>
                    <a:pt x="3524" y="858"/>
                  </a:lnTo>
                  <a:lnTo>
                    <a:pt x="3524" y="819"/>
                  </a:lnTo>
                  <a:lnTo>
                    <a:pt x="3524" y="686"/>
                  </a:lnTo>
                  <a:lnTo>
                    <a:pt x="3505" y="629"/>
                  </a:lnTo>
                  <a:lnTo>
                    <a:pt x="3505" y="610"/>
                  </a:lnTo>
                  <a:lnTo>
                    <a:pt x="3486" y="591"/>
                  </a:lnTo>
                  <a:lnTo>
                    <a:pt x="3448" y="591"/>
                  </a:lnTo>
                  <a:lnTo>
                    <a:pt x="3448" y="553"/>
                  </a:lnTo>
                  <a:lnTo>
                    <a:pt x="3467" y="534"/>
                  </a:lnTo>
                  <a:lnTo>
                    <a:pt x="3524" y="496"/>
                  </a:lnTo>
                  <a:lnTo>
                    <a:pt x="3601" y="534"/>
                  </a:lnTo>
                  <a:lnTo>
                    <a:pt x="3848" y="496"/>
                  </a:lnTo>
                  <a:lnTo>
                    <a:pt x="3924" y="515"/>
                  </a:lnTo>
                  <a:lnTo>
                    <a:pt x="3905" y="553"/>
                  </a:lnTo>
                  <a:lnTo>
                    <a:pt x="3810" y="648"/>
                  </a:lnTo>
                  <a:lnTo>
                    <a:pt x="3848" y="667"/>
                  </a:lnTo>
                  <a:lnTo>
                    <a:pt x="3886" y="724"/>
                  </a:lnTo>
                  <a:lnTo>
                    <a:pt x="3924" y="743"/>
                  </a:lnTo>
                  <a:lnTo>
                    <a:pt x="4001" y="724"/>
                  </a:lnTo>
                  <a:lnTo>
                    <a:pt x="4019" y="706"/>
                  </a:lnTo>
                  <a:lnTo>
                    <a:pt x="4019" y="686"/>
                  </a:lnTo>
                  <a:lnTo>
                    <a:pt x="4038" y="648"/>
                  </a:lnTo>
                  <a:lnTo>
                    <a:pt x="4058" y="629"/>
                  </a:lnTo>
                  <a:lnTo>
                    <a:pt x="4077" y="610"/>
                  </a:lnTo>
                  <a:lnTo>
                    <a:pt x="4096" y="610"/>
                  </a:lnTo>
                  <a:lnTo>
                    <a:pt x="4134" y="629"/>
                  </a:lnTo>
                  <a:lnTo>
                    <a:pt x="4153" y="610"/>
                  </a:lnTo>
                  <a:lnTo>
                    <a:pt x="4172" y="591"/>
                  </a:lnTo>
                  <a:lnTo>
                    <a:pt x="4153" y="572"/>
                  </a:lnTo>
                  <a:lnTo>
                    <a:pt x="4153" y="553"/>
                  </a:lnTo>
                  <a:lnTo>
                    <a:pt x="4134" y="534"/>
                  </a:lnTo>
                  <a:lnTo>
                    <a:pt x="4153" y="496"/>
                  </a:lnTo>
                  <a:lnTo>
                    <a:pt x="4134" y="477"/>
                  </a:lnTo>
                  <a:lnTo>
                    <a:pt x="4115" y="457"/>
                  </a:lnTo>
                  <a:lnTo>
                    <a:pt x="4096" y="457"/>
                  </a:lnTo>
                  <a:lnTo>
                    <a:pt x="4077" y="439"/>
                  </a:lnTo>
                  <a:lnTo>
                    <a:pt x="4038" y="439"/>
                  </a:lnTo>
                  <a:lnTo>
                    <a:pt x="4019" y="439"/>
                  </a:lnTo>
                  <a:lnTo>
                    <a:pt x="4001" y="457"/>
                  </a:lnTo>
                  <a:lnTo>
                    <a:pt x="3982" y="477"/>
                  </a:lnTo>
                  <a:lnTo>
                    <a:pt x="3962" y="477"/>
                  </a:lnTo>
                  <a:lnTo>
                    <a:pt x="3943" y="439"/>
                  </a:lnTo>
                  <a:lnTo>
                    <a:pt x="4058" y="362"/>
                  </a:lnTo>
                  <a:lnTo>
                    <a:pt x="4134" y="286"/>
                  </a:lnTo>
                  <a:lnTo>
                    <a:pt x="4153" y="286"/>
                  </a:lnTo>
                  <a:lnTo>
                    <a:pt x="4153" y="248"/>
                  </a:lnTo>
                  <a:lnTo>
                    <a:pt x="4172" y="248"/>
                  </a:lnTo>
                  <a:lnTo>
                    <a:pt x="4210" y="248"/>
                  </a:lnTo>
                  <a:lnTo>
                    <a:pt x="4248" y="210"/>
                  </a:lnTo>
                  <a:lnTo>
                    <a:pt x="4267" y="210"/>
                  </a:lnTo>
                  <a:lnTo>
                    <a:pt x="4305" y="229"/>
                  </a:lnTo>
                  <a:lnTo>
                    <a:pt x="4248" y="248"/>
                  </a:lnTo>
                  <a:lnTo>
                    <a:pt x="4229" y="267"/>
                  </a:lnTo>
                  <a:lnTo>
                    <a:pt x="4210" y="305"/>
                  </a:lnTo>
                  <a:lnTo>
                    <a:pt x="4248" y="343"/>
                  </a:lnTo>
                  <a:lnTo>
                    <a:pt x="4267" y="343"/>
                  </a:lnTo>
                  <a:lnTo>
                    <a:pt x="4286" y="343"/>
                  </a:lnTo>
                  <a:lnTo>
                    <a:pt x="4305" y="343"/>
                  </a:lnTo>
                  <a:lnTo>
                    <a:pt x="4324" y="343"/>
                  </a:lnTo>
                  <a:lnTo>
                    <a:pt x="4305" y="325"/>
                  </a:lnTo>
                  <a:lnTo>
                    <a:pt x="4305" y="305"/>
                  </a:lnTo>
                  <a:lnTo>
                    <a:pt x="4324" y="305"/>
                  </a:lnTo>
                  <a:lnTo>
                    <a:pt x="4363" y="305"/>
                  </a:lnTo>
                  <a:lnTo>
                    <a:pt x="4400" y="286"/>
                  </a:lnTo>
                  <a:lnTo>
                    <a:pt x="4439" y="267"/>
                  </a:lnTo>
                  <a:lnTo>
                    <a:pt x="4458" y="229"/>
                  </a:lnTo>
                  <a:lnTo>
                    <a:pt x="4458" y="191"/>
                  </a:lnTo>
                  <a:lnTo>
                    <a:pt x="4439" y="191"/>
                  </a:lnTo>
                  <a:lnTo>
                    <a:pt x="4439" y="172"/>
                  </a:lnTo>
                  <a:lnTo>
                    <a:pt x="4439" y="153"/>
                  </a:lnTo>
                  <a:lnTo>
                    <a:pt x="4458" y="153"/>
                  </a:lnTo>
                  <a:lnTo>
                    <a:pt x="4477" y="134"/>
                  </a:lnTo>
                  <a:lnTo>
                    <a:pt x="4495" y="134"/>
                  </a:lnTo>
                  <a:lnTo>
                    <a:pt x="4515" y="134"/>
                  </a:lnTo>
                  <a:lnTo>
                    <a:pt x="4515" y="172"/>
                  </a:lnTo>
                  <a:lnTo>
                    <a:pt x="4515" y="191"/>
                  </a:lnTo>
                  <a:lnTo>
                    <a:pt x="4553" y="210"/>
                  </a:lnTo>
                  <a:lnTo>
                    <a:pt x="4553" y="248"/>
                  </a:lnTo>
                  <a:lnTo>
                    <a:pt x="4572" y="248"/>
                  </a:lnTo>
                  <a:lnTo>
                    <a:pt x="4572" y="229"/>
                  </a:lnTo>
                  <a:lnTo>
                    <a:pt x="4591" y="210"/>
                  </a:lnTo>
                  <a:lnTo>
                    <a:pt x="4591" y="191"/>
                  </a:lnTo>
                  <a:lnTo>
                    <a:pt x="4572" y="191"/>
                  </a:lnTo>
                  <a:lnTo>
                    <a:pt x="4553" y="191"/>
                  </a:lnTo>
                  <a:lnTo>
                    <a:pt x="4572" y="172"/>
                  </a:lnTo>
                  <a:lnTo>
                    <a:pt x="4591" y="172"/>
                  </a:lnTo>
                  <a:lnTo>
                    <a:pt x="4610" y="153"/>
                  </a:lnTo>
                  <a:lnTo>
                    <a:pt x="4629" y="153"/>
                  </a:lnTo>
                  <a:lnTo>
                    <a:pt x="4667" y="134"/>
                  </a:lnTo>
                  <a:lnTo>
                    <a:pt x="4686" y="115"/>
                  </a:lnTo>
                  <a:lnTo>
                    <a:pt x="4705" y="96"/>
                  </a:lnTo>
                  <a:lnTo>
                    <a:pt x="4686" y="96"/>
                  </a:lnTo>
                  <a:lnTo>
                    <a:pt x="4667" y="115"/>
                  </a:lnTo>
                  <a:lnTo>
                    <a:pt x="4648" y="115"/>
                  </a:lnTo>
                  <a:lnTo>
                    <a:pt x="4629" y="134"/>
                  </a:lnTo>
                  <a:lnTo>
                    <a:pt x="4610" y="115"/>
                  </a:lnTo>
                  <a:lnTo>
                    <a:pt x="4610" y="96"/>
                  </a:lnTo>
                  <a:lnTo>
                    <a:pt x="4629" y="76"/>
                  </a:lnTo>
                  <a:lnTo>
                    <a:pt x="4648" y="58"/>
                  </a:lnTo>
                  <a:lnTo>
                    <a:pt x="4629" y="58"/>
                  </a:lnTo>
                  <a:lnTo>
                    <a:pt x="4591" y="76"/>
                  </a:lnTo>
                  <a:lnTo>
                    <a:pt x="4572" y="76"/>
                  </a:lnTo>
                  <a:lnTo>
                    <a:pt x="4572" y="96"/>
                  </a:lnTo>
                  <a:lnTo>
                    <a:pt x="4572" y="58"/>
                  </a:lnTo>
                  <a:lnTo>
                    <a:pt x="4572" y="39"/>
                  </a:lnTo>
                  <a:lnTo>
                    <a:pt x="4591" y="20"/>
                  </a:lnTo>
                  <a:lnTo>
                    <a:pt x="4553" y="58"/>
                  </a:lnTo>
                  <a:lnTo>
                    <a:pt x="4495" y="96"/>
                  </a:lnTo>
                  <a:lnTo>
                    <a:pt x="4477" y="134"/>
                  </a:lnTo>
                  <a:lnTo>
                    <a:pt x="4458" y="115"/>
                  </a:lnTo>
                  <a:lnTo>
                    <a:pt x="4477" y="76"/>
                  </a:lnTo>
                  <a:lnTo>
                    <a:pt x="4515" y="39"/>
                  </a:lnTo>
                  <a:lnTo>
                    <a:pt x="4553" y="0"/>
                  </a:lnTo>
                  <a:lnTo>
                    <a:pt x="4610" y="0"/>
                  </a:lnTo>
                  <a:lnTo>
                    <a:pt x="4648" y="0"/>
                  </a:lnTo>
                  <a:lnTo>
                    <a:pt x="4724" y="39"/>
                  </a:lnTo>
                  <a:lnTo>
                    <a:pt x="4781" y="39"/>
                  </a:lnTo>
                  <a:lnTo>
                    <a:pt x="4953" y="39"/>
                  </a:lnTo>
                  <a:lnTo>
                    <a:pt x="4991" y="58"/>
                  </a:lnTo>
                  <a:lnTo>
                    <a:pt x="5048" y="76"/>
                  </a:lnTo>
                  <a:lnTo>
                    <a:pt x="5125" y="134"/>
                  </a:lnTo>
                  <a:lnTo>
                    <a:pt x="5143" y="153"/>
                  </a:lnTo>
                  <a:lnTo>
                    <a:pt x="5162" y="172"/>
                  </a:lnTo>
                  <a:lnTo>
                    <a:pt x="5201" y="172"/>
                  </a:lnTo>
                  <a:lnTo>
                    <a:pt x="5277" y="172"/>
                  </a:lnTo>
                  <a:lnTo>
                    <a:pt x="5296" y="191"/>
                  </a:lnTo>
                  <a:lnTo>
                    <a:pt x="5353" y="229"/>
                  </a:lnTo>
                  <a:lnTo>
                    <a:pt x="5391" y="229"/>
                  </a:lnTo>
                  <a:lnTo>
                    <a:pt x="5506" y="267"/>
                  </a:lnTo>
                  <a:lnTo>
                    <a:pt x="5582" y="305"/>
                  </a:lnTo>
                  <a:lnTo>
                    <a:pt x="5619" y="325"/>
                  </a:lnTo>
                  <a:lnTo>
                    <a:pt x="5638" y="381"/>
                  </a:lnTo>
                  <a:lnTo>
                    <a:pt x="5658" y="381"/>
                  </a:lnTo>
                  <a:lnTo>
                    <a:pt x="5677" y="401"/>
                  </a:lnTo>
                  <a:lnTo>
                    <a:pt x="5677" y="457"/>
                  </a:lnTo>
                  <a:lnTo>
                    <a:pt x="5810" y="686"/>
                  </a:lnTo>
                  <a:lnTo>
                    <a:pt x="5829" y="762"/>
                  </a:lnTo>
                  <a:lnTo>
                    <a:pt x="5924" y="896"/>
                  </a:lnTo>
                  <a:lnTo>
                    <a:pt x="5943" y="934"/>
                  </a:lnTo>
                  <a:lnTo>
                    <a:pt x="5924" y="991"/>
                  </a:lnTo>
                  <a:lnTo>
                    <a:pt x="5886" y="1048"/>
                  </a:lnTo>
                  <a:lnTo>
                    <a:pt x="5867" y="1086"/>
                  </a:lnTo>
                  <a:lnTo>
                    <a:pt x="5810" y="1124"/>
                  </a:lnTo>
                  <a:lnTo>
                    <a:pt x="5638" y="1219"/>
                  </a:lnTo>
                  <a:lnTo>
                    <a:pt x="5601" y="1258"/>
                  </a:lnTo>
                  <a:lnTo>
                    <a:pt x="5562" y="1277"/>
                  </a:lnTo>
                  <a:lnTo>
                    <a:pt x="5524" y="1296"/>
                  </a:lnTo>
                  <a:lnTo>
                    <a:pt x="5486" y="1315"/>
                  </a:lnTo>
                  <a:lnTo>
                    <a:pt x="5486" y="1334"/>
                  </a:lnTo>
                  <a:lnTo>
                    <a:pt x="5429" y="1448"/>
                  </a:lnTo>
                  <a:lnTo>
                    <a:pt x="5429" y="1467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4" name="Freeform 9">
              <a:extLst>
                <a:ext uri="{FF2B5EF4-FFF2-40B4-BE49-F238E27FC236}">
                  <a16:creationId xmlns:a16="http://schemas.microsoft.com/office/drawing/2014/main" id="{365EDD64-2FE8-2647-9F07-C8641E018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8088" y="1276350"/>
              <a:ext cx="514350" cy="1362075"/>
            </a:xfrm>
            <a:custGeom>
              <a:avLst/>
              <a:gdLst>
                <a:gd name="T0" fmla="*/ 2147483646 w 2859"/>
                <a:gd name="T1" fmla="*/ 2147483646 h 7563"/>
                <a:gd name="T2" fmla="*/ 2147483646 w 2859"/>
                <a:gd name="T3" fmla="*/ 2147483646 h 7563"/>
                <a:gd name="T4" fmla="*/ 2147483646 w 2859"/>
                <a:gd name="T5" fmla="*/ 2147483646 h 7563"/>
                <a:gd name="T6" fmla="*/ 2147483646 w 2859"/>
                <a:gd name="T7" fmla="*/ 2147483646 h 7563"/>
                <a:gd name="T8" fmla="*/ 2147483646 w 2859"/>
                <a:gd name="T9" fmla="*/ 2147483646 h 7563"/>
                <a:gd name="T10" fmla="*/ 2147483646 w 2859"/>
                <a:gd name="T11" fmla="*/ 2147483646 h 7563"/>
                <a:gd name="T12" fmla="*/ 2147483646 w 2859"/>
                <a:gd name="T13" fmla="*/ 2147483646 h 7563"/>
                <a:gd name="T14" fmla="*/ 2147483646 w 2859"/>
                <a:gd name="T15" fmla="*/ 2147483646 h 7563"/>
                <a:gd name="T16" fmla="*/ 2147483646 w 2859"/>
                <a:gd name="T17" fmla="*/ 2147483646 h 7563"/>
                <a:gd name="T18" fmla="*/ 2147483646 w 2859"/>
                <a:gd name="T19" fmla="*/ 2147483646 h 7563"/>
                <a:gd name="T20" fmla="*/ 2147483646 w 2859"/>
                <a:gd name="T21" fmla="*/ 2147483646 h 7563"/>
                <a:gd name="T22" fmla="*/ 2147483646 w 2859"/>
                <a:gd name="T23" fmla="*/ 2147483646 h 7563"/>
                <a:gd name="T24" fmla="*/ 2147483646 w 2859"/>
                <a:gd name="T25" fmla="*/ 2147483646 h 7563"/>
                <a:gd name="T26" fmla="*/ 2147483646 w 2859"/>
                <a:gd name="T27" fmla="*/ 2147483646 h 7563"/>
                <a:gd name="T28" fmla="*/ 2147483646 w 2859"/>
                <a:gd name="T29" fmla="*/ 2147483646 h 7563"/>
                <a:gd name="T30" fmla="*/ 2147483646 w 2859"/>
                <a:gd name="T31" fmla="*/ 2147483646 h 7563"/>
                <a:gd name="T32" fmla="*/ 2147483646 w 2859"/>
                <a:gd name="T33" fmla="*/ 2147483646 h 7563"/>
                <a:gd name="T34" fmla="*/ 2147483646 w 2859"/>
                <a:gd name="T35" fmla="*/ 2147483646 h 7563"/>
                <a:gd name="T36" fmla="*/ 2147483646 w 2859"/>
                <a:gd name="T37" fmla="*/ 2147483646 h 7563"/>
                <a:gd name="T38" fmla="*/ 2147483646 w 2859"/>
                <a:gd name="T39" fmla="*/ 2147483646 h 7563"/>
                <a:gd name="T40" fmla="*/ 2147483646 w 2859"/>
                <a:gd name="T41" fmla="*/ 2147483646 h 7563"/>
                <a:gd name="T42" fmla="*/ 2147483646 w 2859"/>
                <a:gd name="T43" fmla="*/ 2147483646 h 7563"/>
                <a:gd name="T44" fmla="*/ 2147483646 w 2859"/>
                <a:gd name="T45" fmla="*/ 2147483646 h 7563"/>
                <a:gd name="T46" fmla="*/ 2147483646 w 2859"/>
                <a:gd name="T47" fmla="*/ 2147483646 h 7563"/>
                <a:gd name="T48" fmla="*/ 2147483646 w 2859"/>
                <a:gd name="T49" fmla="*/ 2147483646 h 7563"/>
                <a:gd name="T50" fmla="*/ 2147483646 w 2859"/>
                <a:gd name="T51" fmla="*/ 2147483646 h 7563"/>
                <a:gd name="T52" fmla="*/ 2147483646 w 2859"/>
                <a:gd name="T53" fmla="*/ 2147483646 h 7563"/>
                <a:gd name="T54" fmla="*/ 2147483646 w 2859"/>
                <a:gd name="T55" fmla="*/ 2147483646 h 7563"/>
                <a:gd name="T56" fmla="*/ 2147483646 w 2859"/>
                <a:gd name="T57" fmla="*/ 2147483646 h 7563"/>
                <a:gd name="T58" fmla="*/ 2147483646 w 2859"/>
                <a:gd name="T59" fmla="*/ 2147483646 h 7563"/>
                <a:gd name="T60" fmla="*/ 2147483646 w 2859"/>
                <a:gd name="T61" fmla="*/ 2147483646 h 7563"/>
                <a:gd name="T62" fmla="*/ 2147483646 w 2859"/>
                <a:gd name="T63" fmla="*/ 2147483646 h 7563"/>
                <a:gd name="T64" fmla="*/ 2147483646 w 2859"/>
                <a:gd name="T65" fmla="*/ 2147483646 h 7563"/>
                <a:gd name="T66" fmla="*/ 2147483646 w 2859"/>
                <a:gd name="T67" fmla="*/ 2147483646 h 7563"/>
                <a:gd name="T68" fmla="*/ 2147483646 w 2859"/>
                <a:gd name="T69" fmla="*/ 2147483646 h 7563"/>
                <a:gd name="T70" fmla="*/ 2147483646 w 2859"/>
                <a:gd name="T71" fmla="*/ 2147483646 h 7563"/>
                <a:gd name="T72" fmla="*/ 2147483646 w 2859"/>
                <a:gd name="T73" fmla="*/ 2147483646 h 7563"/>
                <a:gd name="T74" fmla="*/ 2147483646 w 2859"/>
                <a:gd name="T75" fmla="*/ 2147483646 h 7563"/>
                <a:gd name="T76" fmla="*/ 2147483646 w 2859"/>
                <a:gd name="T77" fmla="*/ 2147483646 h 7563"/>
                <a:gd name="T78" fmla="*/ 2147483646 w 2859"/>
                <a:gd name="T79" fmla="*/ 2147483646 h 7563"/>
                <a:gd name="T80" fmla="*/ 2147483646 w 2859"/>
                <a:gd name="T81" fmla="*/ 2147483646 h 7563"/>
                <a:gd name="T82" fmla="*/ 2147483646 w 2859"/>
                <a:gd name="T83" fmla="*/ 2147483646 h 7563"/>
                <a:gd name="T84" fmla="*/ 2147483646 w 2859"/>
                <a:gd name="T85" fmla="*/ 2147483646 h 7563"/>
                <a:gd name="T86" fmla="*/ 2147483646 w 2859"/>
                <a:gd name="T87" fmla="*/ 2147483646 h 7563"/>
                <a:gd name="T88" fmla="*/ 2147483646 w 2859"/>
                <a:gd name="T89" fmla="*/ 2147483646 h 7563"/>
                <a:gd name="T90" fmla="*/ 2147483646 w 2859"/>
                <a:gd name="T91" fmla="*/ 2147483646 h 7563"/>
                <a:gd name="T92" fmla="*/ 2147483646 w 2859"/>
                <a:gd name="T93" fmla="*/ 2147483646 h 7563"/>
                <a:gd name="T94" fmla="*/ 2147483646 w 2859"/>
                <a:gd name="T95" fmla="*/ 2147483646 h 7563"/>
                <a:gd name="T96" fmla="*/ 2147483646 w 2859"/>
                <a:gd name="T97" fmla="*/ 2147483646 h 7563"/>
                <a:gd name="T98" fmla="*/ 2147483646 w 2859"/>
                <a:gd name="T99" fmla="*/ 2147483646 h 7563"/>
                <a:gd name="T100" fmla="*/ 2147483646 w 2859"/>
                <a:gd name="T101" fmla="*/ 2147483646 h 7563"/>
                <a:gd name="T102" fmla="*/ 2147483646 w 2859"/>
                <a:gd name="T103" fmla="*/ 2147483646 h 7563"/>
                <a:gd name="T104" fmla="*/ 2147483646 w 2859"/>
                <a:gd name="T105" fmla="*/ 2147483646 h 7563"/>
                <a:gd name="T106" fmla="*/ 2147483646 w 2859"/>
                <a:gd name="T107" fmla="*/ 2147483646 h 7563"/>
                <a:gd name="T108" fmla="*/ 2147483646 w 2859"/>
                <a:gd name="T109" fmla="*/ 2147483646 h 7563"/>
                <a:gd name="T110" fmla="*/ 2147483646 w 2859"/>
                <a:gd name="T111" fmla="*/ 2147483646 h 75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59" h="7563">
                  <a:moveTo>
                    <a:pt x="2858" y="1048"/>
                  </a:moveTo>
                  <a:lnTo>
                    <a:pt x="2858" y="1086"/>
                  </a:lnTo>
                  <a:lnTo>
                    <a:pt x="2858" y="1124"/>
                  </a:lnTo>
                  <a:lnTo>
                    <a:pt x="2819" y="1657"/>
                  </a:lnTo>
                  <a:lnTo>
                    <a:pt x="2686" y="2057"/>
                  </a:lnTo>
                  <a:lnTo>
                    <a:pt x="2686" y="2153"/>
                  </a:lnTo>
                  <a:lnTo>
                    <a:pt x="2667" y="2248"/>
                  </a:lnTo>
                  <a:lnTo>
                    <a:pt x="2667" y="2305"/>
                  </a:lnTo>
                  <a:lnTo>
                    <a:pt x="2686" y="2362"/>
                  </a:lnTo>
                  <a:lnTo>
                    <a:pt x="2705" y="2400"/>
                  </a:lnTo>
                  <a:lnTo>
                    <a:pt x="2705" y="2458"/>
                  </a:lnTo>
                  <a:lnTo>
                    <a:pt x="2686" y="2514"/>
                  </a:lnTo>
                  <a:lnTo>
                    <a:pt x="2629" y="2667"/>
                  </a:lnTo>
                  <a:lnTo>
                    <a:pt x="2496" y="2857"/>
                  </a:lnTo>
                  <a:lnTo>
                    <a:pt x="2438" y="3029"/>
                  </a:lnTo>
                  <a:lnTo>
                    <a:pt x="2401" y="3067"/>
                  </a:lnTo>
                  <a:lnTo>
                    <a:pt x="2362" y="3105"/>
                  </a:lnTo>
                  <a:lnTo>
                    <a:pt x="2286" y="3162"/>
                  </a:lnTo>
                  <a:lnTo>
                    <a:pt x="2248" y="3200"/>
                  </a:lnTo>
                  <a:lnTo>
                    <a:pt x="2191" y="3296"/>
                  </a:lnTo>
                  <a:lnTo>
                    <a:pt x="2020" y="3581"/>
                  </a:lnTo>
                  <a:lnTo>
                    <a:pt x="1925" y="3772"/>
                  </a:lnTo>
                  <a:lnTo>
                    <a:pt x="1905" y="3829"/>
                  </a:lnTo>
                  <a:lnTo>
                    <a:pt x="1867" y="3867"/>
                  </a:lnTo>
                  <a:lnTo>
                    <a:pt x="1772" y="3924"/>
                  </a:lnTo>
                  <a:lnTo>
                    <a:pt x="1753" y="3981"/>
                  </a:lnTo>
                  <a:lnTo>
                    <a:pt x="1753" y="4019"/>
                  </a:lnTo>
                  <a:lnTo>
                    <a:pt x="1772" y="4038"/>
                  </a:lnTo>
                  <a:lnTo>
                    <a:pt x="1810" y="4038"/>
                  </a:lnTo>
                  <a:lnTo>
                    <a:pt x="1715" y="4058"/>
                  </a:lnTo>
                  <a:lnTo>
                    <a:pt x="1676" y="4076"/>
                  </a:lnTo>
                  <a:lnTo>
                    <a:pt x="1639" y="4153"/>
                  </a:lnTo>
                  <a:lnTo>
                    <a:pt x="1658" y="4248"/>
                  </a:lnTo>
                  <a:lnTo>
                    <a:pt x="1620" y="4571"/>
                  </a:lnTo>
                  <a:lnTo>
                    <a:pt x="1639" y="4667"/>
                  </a:lnTo>
                  <a:lnTo>
                    <a:pt x="1639" y="4686"/>
                  </a:lnTo>
                  <a:lnTo>
                    <a:pt x="1620" y="4743"/>
                  </a:lnTo>
                  <a:lnTo>
                    <a:pt x="1639" y="4876"/>
                  </a:lnTo>
                  <a:lnTo>
                    <a:pt x="1658" y="4915"/>
                  </a:lnTo>
                  <a:lnTo>
                    <a:pt x="1658" y="4952"/>
                  </a:lnTo>
                  <a:lnTo>
                    <a:pt x="1658" y="4972"/>
                  </a:lnTo>
                  <a:lnTo>
                    <a:pt x="1620" y="5010"/>
                  </a:lnTo>
                  <a:lnTo>
                    <a:pt x="1562" y="5048"/>
                  </a:lnTo>
                  <a:lnTo>
                    <a:pt x="1544" y="5048"/>
                  </a:lnTo>
                  <a:lnTo>
                    <a:pt x="1544" y="5067"/>
                  </a:lnTo>
                  <a:lnTo>
                    <a:pt x="1544" y="5086"/>
                  </a:lnTo>
                  <a:lnTo>
                    <a:pt x="1544" y="5105"/>
                  </a:lnTo>
                  <a:lnTo>
                    <a:pt x="1544" y="5124"/>
                  </a:lnTo>
                  <a:lnTo>
                    <a:pt x="1524" y="5143"/>
                  </a:lnTo>
                  <a:lnTo>
                    <a:pt x="1429" y="5219"/>
                  </a:lnTo>
                  <a:lnTo>
                    <a:pt x="1391" y="5257"/>
                  </a:lnTo>
                  <a:lnTo>
                    <a:pt x="1391" y="5277"/>
                  </a:lnTo>
                  <a:lnTo>
                    <a:pt x="1372" y="5296"/>
                  </a:lnTo>
                  <a:lnTo>
                    <a:pt x="1353" y="5333"/>
                  </a:lnTo>
                  <a:lnTo>
                    <a:pt x="1353" y="5353"/>
                  </a:lnTo>
                  <a:lnTo>
                    <a:pt x="1353" y="5391"/>
                  </a:lnTo>
                  <a:lnTo>
                    <a:pt x="1353" y="5410"/>
                  </a:lnTo>
                  <a:lnTo>
                    <a:pt x="1372" y="5467"/>
                  </a:lnTo>
                  <a:lnTo>
                    <a:pt x="1429" y="5562"/>
                  </a:lnTo>
                  <a:lnTo>
                    <a:pt x="1486" y="5658"/>
                  </a:lnTo>
                  <a:lnTo>
                    <a:pt x="1486" y="5677"/>
                  </a:lnTo>
                  <a:lnTo>
                    <a:pt x="1505" y="5695"/>
                  </a:lnTo>
                  <a:lnTo>
                    <a:pt x="1486" y="5810"/>
                  </a:lnTo>
                  <a:lnTo>
                    <a:pt x="1429" y="5867"/>
                  </a:lnTo>
                  <a:lnTo>
                    <a:pt x="1429" y="5886"/>
                  </a:lnTo>
                  <a:lnTo>
                    <a:pt x="1429" y="5905"/>
                  </a:lnTo>
                  <a:lnTo>
                    <a:pt x="1448" y="5905"/>
                  </a:lnTo>
                  <a:lnTo>
                    <a:pt x="1486" y="5905"/>
                  </a:lnTo>
                  <a:lnTo>
                    <a:pt x="1505" y="5905"/>
                  </a:lnTo>
                  <a:lnTo>
                    <a:pt x="1524" y="5924"/>
                  </a:lnTo>
                  <a:lnTo>
                    <a:pt x="1562" y="5943"/>
                  </a:lnTo>
                  <a:lnTo>
                    <a:pt x="1562" y="6000"/>
                  </a:lnTo>
                  <a:lnTo>
                    <a:pt x="1581" y="6019"/>
                  </a:lnTo>
                  <a:lnTo>
                    <a:pt x="1600" y="6039"/>
                  </a:lnTo>
                  <a:lnTo>
                    <a:pt x="1600" y="6019"/>
                  </a:lnTo>
                  <a:lnTo>
                    <a:pt x="1620" y="5981"/>
                  </a:lnTo>
                  <a:lnTo>
                    <a:pt x="1639" y="5962"/>
                  </a:lnTo>
                  <a:lnTo>
                    <a:pt x="1715" y="5905"/>
                  </a:lnTo>
                  <a:lnTo>
                    <a:pt x="1696" y="5829"/>
                  </a:lnTo>
                  <a:lnTo>
                    <a:pt x="1696" y="5810"/>
                  </a:lnTo>
                  <a:lnTo>
                    <a:pt x="1676" y="5791"/>
                  </a:lnTo>
                  <a:lnTo>
                    <a:pt x="1658" y="5753"/>
                  </a:lnTo>
                  <a:lnTo>
                    <a:pt x="1676" y="5734"/>
                  </a:lnTo>
                  <a:lnTo>
                    <a:pt x="1676" y="5714"/>
                  </a:lnTo>
                  <a:lnTo>
                    <a:pt x="1696" y="5714"/>
                  </a:lnTo>
                  <a:lnTo>
                    <a:pt x="1734" y="5714"/>
                  </a:lnTo>
                  <a:lnTo>
                    <a:pt x="1791" y="5734"/>
                  </a:lnTo>
                  <a:lnTo>
                    <a:pt x="1810" y="5734"/>
                  </a:lnTo>
                  <a:lnTo>
                    <a:pt x="1829" y="5753"/>
                  </a:lnTo>
                  <a:lnTo>
                    <a:pt x="1829" y="5867"/>
                  </a:lnTo>
                  <a:lnTo>
                    <a:pt x="1810" y="6000"/>
                  </a:lnTo>
                  <a:lnTo>
                    <a:pt x="1772" y="6095"/>
                  </a:lnTo>
                  <a:lnTo>
                    <a:pt x="1753" y="6171"/>
                  </a:lnTo>
                  <a:lnTo>
                    <a:pt x="1715" y="6210"/>
                  </a:lnTo>
                  <a:lnTo>
                    <a:pt x="1696" y="6248"/>
                  </a:lnTo>
                  <a:lnTo>
                    <a:pt x="1696" y="6305"/>
                  </a:lnTo>
                  <a:lnTo>
                    <a:pt x="1715" y="6496"/>
                  </a:lnTo>
                  <a:lnTo>
                    <a:pt x="1734" y="6515"/>
                  </a:lnTo>
                  <a:lnTo>
                    <a:pt x="1772" y="6591"/>
                  </a:lnTo>
                  <a:lnTo>
                    <a:pt x="1772" y="6610"/>
                  </a:lnTo>
                  <a:lnTo>
                    <a:pt x="1772" y="6629"/>
                  </a:lnTo>
                  <a:lnTo>
                    <a:pt x="1772" y="6686"/>
                  </a:lnTo>
                  <a:lnTo>
                    <a:pt x="1791" y="6724"/>
                  </a:lnTo>
                  <a:lnTo>
                    <a:pt x="1810" y="6762"/>
                  </a:lnTo>
                  <a:lnTo>
                    <a:pt x="1905" y="6762"/>
                  </a:lnTo>
                  <a:lnTo>
                    <a:pt x="1943" y="6819"/>
                  </a:lnTo>
                  <a:lnTo>
                    <a:pt x="1962" y="6819"/>
                  </a:lnTo>
                  <a:lnTo>
                    <a:pt x="1981" y="6819"/>
                  </a:lnTo>
                  <a:lnTo>
                    <a:pt x="1981" y="6838"/>
                  </a:lnTo>
                  <a:lnTo>
                    <a:pt x="2001" y="6857"/>
                  </a:lnTo>
                  <a:lnTo>
                    <a:pt x="1981" y="6896"/>
                  </a:lnTo>
                  <a:lnTo>
                    <a:pt x="1981" y="6914"/>
                  </a:lnTo>
                  <a:lnTo>
                    <a:pt x="1943" y="6953"/>
                  </a:lnTo>
                  <a:lnTo>
                    <a:pt x="1925" y="6991"/>
                  </a:lnTo>
                  <a:lnTo>
                    <a:pt x="1905" y="7010"/>
                  </a:lnTo>
                  <a:lnTo>
                    <a:pt x="1867" y="7029"/>
                  </a:lnTo>
                  <a:lnTo>
                    <a:pt x="1848" y="7029"/>
                  </a:lnTo>
                  <a:lnTo>
                    <a:pt x="1829" y="7067"/>
                  </a:lnTo>
                  <a:lnTo>
                    <a:pt x="1829" y="7105"/>
                  </a:lnTo>
                  <a:lnTo>
                    <a:pt x="1829" y="7200"/>
                  </a:lnTo>
                  <a:lnTo>
                    <a:pt x="1829" y="7238"/>
                  </a:lnTo>
                  <a:lnTo>
                    <a:pt x="1810" y="7258"/>
                  </a:lnTo>
                  <a:lnTo>
                    <a:pt x="1810" y="7277"/>
                  </a:lnTo>
                  <a:lnTo>
                    <a:pt x="1753" y="7353"/>
                  </a:lnTo>
                  <a:lnTo>
                    <a:pt x="1734" y="7391"/>
                  </a:lnTo>
                  <a:lnTo>
                    <a:pt x="1715" y="7410"/>
                  </a:lnTo>
                  <a:lnTo>
                    <a:pt x="1676" y="7448"/>
                  </a:lnTo>
                  <a:lnTo>
                    <a:pt x="1658" y="7486"/>
                  </a:lnTo>
                  <a:lnTo>
                    <a:pt x="1600" y="7505"/>
                  </a:lnTo>
                  <a:lnTo>
                    <a:pt x="1524" y="7543"/>
                  </a:lnTo>
                  <a:lnTo>
                    <a:pt x="1505" y="7562"/>
                  </a:lnTo>
                  <a:lnTo>
                    <a:pt x="1486" y="7543"/>
                  </a:lnTo>
                  <a:lnTo>
                    <a:pt x="1448" y="7543"/>
                  </a:lnTo>
                  <a:lnTo>
                    <a:pt x="1410" y="7505"/>
                  </a:lnTo>
                  <a:lnTo>
                    <a:pt x="1391" y="7486"/>
                  </a:lnTo>
                  <a:lnTo>
                    <a:pt x="1372" y="7486"/>
                  </a:lnTo>
                  <a:lnTo>
                    <a:pt x="1353" y="7486"/>
                  </a:lnTo>
                  <a:lnTo>
                    <a:pt x="1334" y="7467"/>
                  </a:lnTo>
                  <a:lnTo>
                    <a:pt x="1295" y="7429"/>
                  </a:lnTo>
                  <a:lnTo>
                    <a:pt x="1277" y="7429"/>
                  </a:lnTo>
                  <a:lnTo>
                    <a:pt x="1258" y="7410"/>
                  </a:lnTo>
                  <a:lnTo>
                    <a:pt x="1181" y="7391"/>
                  </a:lnTo>
                  <a:lnTo>
                    <a:pt x="1163" y="7391"/>
                  </a:lnTo>
                  <a:lnTo>
                    <a:pt x="1200" y="7429"/>
                  </a:lnTo>
                  <a:lnTo>
                    <a:pt x="896" y="7410"/>
                  </a:lnTo>
                  <a:lnTo>
                    <a:pt x="915" y="7334"/>
                  </a:lnTo>
                  <a:lnTo>
                    <a:pt x="915" y="7314"/>
                  </a:lnTo>
                  <a:lnTo>
                    <a:pt x="934" y="7295"/>
                  </a:lnTo>
                  <a:lnTo>
                    <a:pt x="934" y="7277"/>
                  </a:lnTo>
                  <a:lnTo>
                    <a:pt x="934" y="7258"/>
                  </a:lnTo>
                  <a:lnTo>
                    <a:pt x="915" y="7219"/>
                  </a:lnTo>
                  <a:lnTo>
                    <a:pt x="915" y="7200"/>
                  </a:lnTo>
                  <a:lnTo>
                    <a:pt x="934" y="7162"/>
                  </a:lnTo>
                  <a:lnTo>
                    <a:pt x="972" y="7124"/>
                  </a:lnTo>
                  <a:lnTo>
                    <a:pt x="991" y="7124"/>
                  </a:lnTo>
                  <a:lnTo>
                    <a:pt x="1010" y="7105"/>
                  </a:lnTo>
                  <a:lnTo>
                    <a:pt x="1086" y="7048"/>
                  </a:lnTo>
                  <a:lnTo>
                    <a:pt x="1086" y="7010"/>
                  </a:lnTo>
                  <a:lnTo>
                    <a:pt x="1086" y="6953"/>
                  </a:lnTo>
                  <a:lnTo>
                    <a:pt x="1086" y="6914"/>
                  </a:lnTo>
                  <a:lnTo>
                    <a:pt x="1067" y="6914"/>
                  </a:lnTo>
                  <a:lnTo>
                    <a:pt x="1067" y="6896"/>
                  </a:lnTo>
                  <a:lnTo>
                    <a:pt x="1048" y="6896"/>
                  </a:lnTo>
                  <a:lnTo>
                    <a:pt x="1048" y="6877"/>
                  </a:lnTo>
                  <a:lnTo>
                    <a:pt x="1029" y="6857"/>
                  </a:lnTo>
                  <a:lnTo>
                    <a:pt x="1010" y="6857"/>
                  </a:lnTo>
                  <a:lnTo>
                    <a:pt x="991" y="6857"/>
                  </a:lnTo>
                  <a:lnTo>
                    <a:pt x="972" y="6857"/>
                  </a:lnTo>
                  <a:lnTo>
                    <a:pt x="972" y="6838"/>
                  </a:lnTo>
                  <a:lnTo>
                    <a:pt x="953" y="6819"/>
                  </a:lnTo>
                  <a:lnTo>
                    <a:pt x="953" y="6781"/>
                  </a:lnTo>
                  <a:lnTo>
                    <a:pt x="858" y="6610"/>
                  </a:lnTo>
                  <a:lnTo>
                    <a:pt x="838" y="6572"/>
                  </a:lnTo>
                  <a:lnTo>
                    <a:pt x="838" y="6534"/>
                  </a:lnTo>
                  <a:lnTo>
                    <a:pt x="819" y="6420"/>
                  </a:lnTo>
                  <a:lnTo>
                    <a:pt x="819" y="6400"/>
                  </a:lnTo>
                  <a:lnTo>
                    <a:pt x="819" y="6362"/>
                  </a:lnTo>
                  <a:lnTo>
                    <a:pt x="819" y="6324"/>
                  </a:lnTo>
                  <a:lnTo>
                    <a:pt x="801" y="6305"/>
                  </a:lnTo>
                  <a:lnTo>
                    <a:pt x="801" y="6286"/>
                  </a:lnTo>
                  <a:lnTo>
                    <a:pt x="819" y="6267"/>
                  </a:lnTo>
                  <a:lnTo>
                    <a:pt x="838" y="6248"/>
                  </a:lnTo>
                  <a:lnTo>
                    <a:pt x="838" y="6229"/>
                  </a:lnTo>
                  <a:lnTo>
                    <a:pt x="858" y="6171"/>
                  </a:lnTo>
                  <a:lnTo>
                    <a:pt x="858" y="6153"/>
                  </a:lnTo>
                  <a:lnTo>
                    <a:pt x="858" y="6095"/>
                  </a:lnTo>
                  <a:lnTo>
                    <a:pt x="858" y="6076"/>
                  </a:lnTo>
                  <a:lnTo>
                    <a:pt x="877" y="6057"/>
                  </a:lnTo>
                  <a:lnTo>
                    <a:pt x="896" y="6039"/>
                  </a:lnTo>
                  <a:lnTo>
                    <a:pt x="896" y="6019"/>
                  </a:lnTo>
                  <a:lnTo>
                    <a:pt x="896" y="6000"/>
                  </a:lnTo>
                  <a:lnTo>
                    <a:pt x="877" y="5962"/>
                  </a:lnTo>
                  <a:lnTo>
                    <a:pt x="877" y="5943"/>
                  </a:lnTo>
                  <a:lnTo>
                    <a:pt x="896" y="5905"/>
                  </a:lnTo>
                  <a:lnTo>
                    <a:pt x="896" y="5886"/>
                  </a:lnTo>
                  <a:lnTo>
                    <a:pt x="877" y="5714"/>
                  </a:lnTo>
                  <a:lnTo>
                    <a:pt x="858" y="5658"/>
                  </a:lnTo>
                  <a:lnTo>
                    <a:pt x="819" y="5562"/>
                  </a:lnTo>
                  <a:lnTo>
                    <a:pt x="801" y="5505"/>
                  </a:lnTo>
                  <a:lnTo>
                    <a:pt x="801" y="5429"/>
                  </a:lnTo>
                  <a:lnTo>
                    <a:pt x="801" y="5391"/>
                  </a:lnTo>
                  <a:lnTo>
                    <a:pt x="743" y="5353"/>
                  </a:lnTo>
                  <a:lnTo>
                    <a:pt x="743" y="5314"/>
                  </a:lnTo>
                  <a:lnTo>
                    <a:pt x="724" y="5277"/>
                  </a:lnTo>
                  <a:lnTo>
                    <a:pt x="724" y="5124"/>
                  </a:lnTo>
                  <a:lnTo>
                    <a:pt x="724" y="5067"/>
                  </a:lnTo>
                  <a:lnTo>
                    <a:pt x="782" y="4991"/>
                  </a:lnTo>
                  <a:lnTo>
                    <a:pt x="782" y="4933"/>
                  </a:lnTo>
                  <a:lnTo>
                    <a:pt x="782" y="4857"/>
                  </a:lnTo>
                  <a:lnTo>
                    <a:pt x="743" y="4820"/>
                  </a:lnTo>
                  <a:lnTo>
                    <a:pt x="667" y="4743"/>
                  </a:lnTo>
                  <a:lnTo>
                    <a:pt x="629" y="4705"/>
                  </a:lnTo>
                  <a:lnTo>
                    <a:pt x="686" y="4495"/>
                  </a:lnTo>
                  <a:lnTo>
                    <a:pt x="705" y="4457"/>
                  </a:lnTo>
                  <a:lnTo>
                    <a:pt x="743" y="4400"/>
                  </a:lnTo>
                  <a:lnTo>
                    <a:pt x="801" y="4305"/>
                  </a:lnTo>
                  <a:lnTo>
                    <a:pt x="724" y="4229"/>
                  </a:lnTo>
                  <a:lnTo>
                    <a:pt x="667" y="4153"/>
                  </a:lnTo>
                  <a:lnTo>
                    <a:pt x="629" y="4095"/>
                  </a:lnTo>
                  <a:lnTo>
                    <a:pt x="629" y="4058"/>
                  </a:lnTo>
                  <a:lnTo>
                    <a:pt x="610" y="4019"/>
                  </a:lnTo>
                  <a:lnTo>
                    <a:pt x="610" y="4000"/>
                  </a:lnTo>
                  <a:lnTo>
                    <a:pt x="591" y="4000"/>
                  </a:lnTo>
                  <a:lnTo>
                    <a:pt x="572" y="4000"/>
                  </a:lnTo>
                  <a:lnTo>
                    <a:pt x="553" y="4000"/>
                  </a:lnTo>
                  <a:lnTo>
                    <a:pt x="457" y="3981"/>
                  </a:lnTo>
                  <a:lnTo>
                    <a:pt x="438" y="3962"/>
                  </a:lnTo>
                  <a:lnTo>
                    <a:pt x="420" y="3943"/>
                  </a:lnTo>
                  <a:lnTo>
                    <a:pt x="420" y="3924"/>
                  </a:lnTo>
                  <a:lnTo>
                    <a:pt x="420" y="3905"/>
                  </a:lnTo>
                  <a:lnTo>
                    <a:pt x="420" y="3886"/>
                  </a:lnTo>
                  <a:lnTo>
                    <a:pt x="438" y="3886"/>
                  </a:lnTo>
                  <a:lnTo>
                    <a:pt x="438" y="3867"/>
                  </a:lnTo>
                  <a:lnTo>
                    <a:pt x="438" y="3848"/>
                  </a:lnTo>
                  <a:lnTo>
                    <a:pt x="438" y="3810"/>
                  </a:lnTo>
                  <a:lnTo>
                    <a:pt x="420" y="3733"/>
                  </a:lnTo>
                  <a:lnTo>
                    <a:pt x="420" y="3714"/>
                  </a:lnTo>
                  <a:lnTo>
                    <a:pt x="401" y="3696"/>
                  </a:lnTo>
                  <a:lnTo>
                    <a:pt x="381" y="3696"/>
                  </a:lnTo>
                  <a:lnTo>
                    <a:pt x="362" y="3677"/>
                  </a:lnTo>
                  <a:lnTo>
                    <a:pt x="343" y="3619"/>
                  </a:lnTo>
                  <a:lnTo>
                    <a:pt x="324" y="3486"/>
                  </a:lnTo>
                  <a:lnTo>
                    <a:pt x="286" y="3448"/>
                  </a:lnTo>
                  <a:lnTo>
                    <a:pt x="229" y="3429"/>
                  </a:lnTo>
                  <a:lnTo>
                    <a:pt x="134" y="3333"/>
                  </a:lnTo>
                  <a:lnTo>
                    <a:pt x="0" y="3257"/>
                  </a:lnTo>
                  <a:lnTo>
                    <a:pt x="76" y="3200"/>
                  </a:lnTo>
                  <a:lnTo>
                    <a:pt x="191" y="3067"/>
                  </a:lnTo>
                  <a:lnTo>
                    <a:pt x="229" y="3048"/>
                  </a:lnTo>
                  <a:lnTo>
                    <a:pt x="267" y="3029"/>
                  </a:lnTo>
                  <a:lnTo>
                    <a:pt x="305" y="3029"/>
                  </a:lnTo>
                  <a:lnTo>
                    <a:pt x="324" y="3029"/>
                  </a:lnTo>
                  <a:lnTo>
                    <a:pt x="343" y="3029"/>
                  </a:lnTo>
                  <a:lnTo>
                    <a:pt x="381" y="3048"/>
                  </a:lnTo>
                  <a:lnTo>
                    <a:pt x="420" y="3048"/>
                  </a:lnTo>
                  <a:lnTo>
                    <a:pt x="438" y="3048"/>
                  </a:lnTo>
                  <a:lnTo>
                    <a:pt x="457" y="3067"/>
                  </a:lnTo>
                  <a:lnTo>
                    <a:pt x="477" y="3086"/>
                  </a:lnTo>
                  <a:lnTo>
                    <a:pt x="572" y="3086"/>
                  </a:lnTo>
                  <a:lnTo>
                    <a:pt x="591" y="3086"/>
                  </a:lnTo>
                  <a:lnTo>
                    <a:pt x="610" y="3086"/>
                  </a:lnTo>
                  <a:lnTo>
                    <a:pt x="629" y="3086"/>
                  </a:lnTo>
                  <a:lnTo>
                    <a:pt x="724" y="3010"/>
                  </a:lnTo>
                  <a:lnTo>
                    <a:pt x="743" y="3010"/>
                  </a:lnTo>
                  <a:lnTo>
                    <a:pt x="762" y="3029"/>
                  </a:lnTo>
                  <a:lnTo>
                    <a:pt x="782" y="3048"/>
                  </a:lnTo>
                  <a:lnTo>
                    <a:pt x="782" y="3067"/>
                  </a:lnTo>
                  <a:lnTo>
                    <a:pt x="819" y="3010"/>
                  </a:lnTo>
                  <a:lnTo>
                    <a:pt x="743" y="2800"/>
                  </a:lnTo>
                  <a:lnTo>
                    <a:pt x="686" y="2686"/>
                  </a:lnTo>
                  <a:lnTo>
                    <a:pt x="705" y="2648"/>
                  </a:lnTo>
                  <a:lnTo>
                    <a:pt x="705" y="2629"/>
                  </a:lnTo>
                  <a:lnTo>
                    <a:pt x="686" y="2572"/>
                  </a:lnTo>
                  <a:lnTo>
                    <a:pt x="591" y="2476"/>
                  </a:lnTo>
                  <a:lnTo>
                    <a:pt x="572" y="2458"/>
                  </a:lnTo>
                  <a:lnTo>
                    <a:pt x="438" y="2267"/>
                  </a:lnTo>
                  <a:lnTo>
                    <a:pt x="401" y="2229"/>
                  </a:lnTo>
                  <a:lnTo>
                    <a:pt x="362" y="2209"/>
                  </a:lnTo>
                  <a:lnTo>
                    <a:pt x="324" y="2191"/>
                  </a:lnTo>
                  <a:lnTo>
                    <a:pt x="305" y="2172"/>
                  </a:lnTo>
                  <a:lnTo>
                    <a:pt x="248" y="2057"/>
                  </a:lnTo>
                  <a:lnTo>
                    <a:pt x="172" y="1943"/>
                  </a:lnTo>
                  <a:lnTo>
                    <a:pt x="172" y="1905"/>
                  </a:lnTo>
                  <a:lnTo>
                    <a:pt x="172" y="1867"/>
                  </a:lnTo>
                  <a:lnTo>
                    <a:pt x="172" y="1848"/>
                  </a:lnTo>
                  <a:lnTo>
                    <a:pt x="191" y="1772"/>
                  </a:lnTo>
                  <a:lnTo>
                    <a:pt x="210" y="1657"/>
                  </a:lnTo>
                  <a:lnTo>
                    <a:pt x="248" y="1600"/>
                  </a:lnTo>
                  <a:lnTo>
                    <a:pt x="267" y="1562"/>
                  </a:lnTo>
                  <a:lnTo>
                    <a:pt x="305" y="1524"/>
                  </a:lnTo>
                  <a:lnTo>
                    <a:pt x="324" y="1486"/>
                  </a:lnTo>
                  <a:lnTo>
                    <a:pt x="401" y="1410"/>
                  </a:lnTo>
                  <a:lnTo>
                    <a:pt x="420" y="1371"/>
                  </a:lnTo>
                  <a:lnTo>
                    <a:pt x="438" y="1295"/>
                  </a:lnTo>
                  <a:lnTo>
                    <a:pt x="457" y="1257"/>
                  </a:lnTo>
                  <a:lnTo>
                    <a:pt x="515" y="1219"/>
                  </a:lnTo>
                  <a:lnTo>
                    <a:pt x="534" y="1200"/>
                  </a:lnTo>
                  <a:lnTo>
                    <a:pt x="572" y="1181"/>
                  </a:lnTo>
                  <a:lnTo>
                    <a:pt x="648" y="1162"/>
                  </a:lnTo>
                  <a:lnTo>
                    <a:pt x="686" y="1162"/>
                  </a:lnTo>
                  <a:lnTo>
                    <a:pt x="705" y="1143"/>
                  </a:lnTo>
                  <a:lnTo>
                    <a:pt x="724" y="1162"/>
                  </a:lnTo>
                  <a:lnTo>
                    <a:pt x="743" y="1162"/>
                  </a:lnTo>
                  <a:lnTo>
                    <a:pt x="762" y="1162"/>
                  </a:lnTo>
                  <a:lnTo>
                    <a:pt x="858" y="1143"/>
                  </a:lnTo>
                  <a:lnTo>
                    <a:pt x="953" y="1067"/>
                  </a:lnTo>
                  <a:lnTo>
                    <a:pt x="972" y="1067"/>
                  </a:lnTo>
                  <a:lnTo>
                    <a:pt x="1010" y="1048"/>
                  </a:lnTo>
                  <a:lnTo>
                    <a:pt x="1048" y="1010"/>
                  </a:lnTo>
                  <a:lnTo>
                    <a:pt x="1067" y="1010"/>
                  </a:lnTo>
                  <a:lnTo>
                    <a:pt x="1105" y="1010"/>
                  </a:lnTo>
                  <a:lnTo>
                    <a:pt x="1124" y="990"/>
                  </a:lnTo>
                  <a:lnTo>
                    <a:pt x="1143" y="971"/>
                  </a:lnTo>
                  <a:lnTo>
                    <a:pt x="1163" y="934"/>
                  </a:lnTo>
                  <a:lnTo>
                    <a:pt x="1163" y="914"/>
                  </a:lnTo>
                  <a:lnTo>
                    <a:pt x="1181" y="914"/>
                  </a:lnTo>
                  <a:lnTo>
                    <a:pt x="1258" y="895"/>
                  </a:lnTo>
                  <a:lnTo>
                    <a:pt x="1315" y="876"/>
                  </a:lnTo>
                  <a:lnTo>
                    <a:pt x="1334" y="858"/>
                  </a:lnTo>
                  <a:lnTo>
                    <a:pt x="1334" y="819"/>
                  </a:lnTo>
                  <a:lnTo>
                    <a:pt x="1315" y="800"/>
                  </a:lnTo>
                  <a:lnTo>
                    <a:pt x="1277" y="800"/>
                  </a:lnTo>
                  <a:lnTo>
                    <a:pt x="1277" y="781"/>
                  </a:lnTo>
                  <a:lnTo>
                    <a:pt x="1258" y="762"/>
                  </a:lnTo>
                  <a:lnTo>
                    <a:pt x="1277" y="724"/>
                  </a:lnTo>
                  <a:lnTo>
                    <a:pt x="1277" y="686"/>
                  </a:lnTo>
                  <a:lnTo>
                    <a:pt x="1258" y="609"/>
                  </a:lnTo>
                  <a:lnTo>
                    <a:pt x="1239" y="572"/>
                  </a:lnTo>
                  <a:lnTo>
                    <a:pt x="1219" y="514"/>
                  </a:lnTo>
                  <a:lnTo>
                    <a:pt x="1295" y="400"/>
                  </a:lnTo>
                  <a:lnTo>
                    <a:pt x="1315" y="381"/>
                  </a:lnTo>
                  <a:lnTo>
                    <a:pt x="1353" y="324"/>
                  </a:lnTo>
                  <a:lnTo>
                    <a:pt x="1334" y="305"/>
                  </a:lnTo>
                  <a:lnTo>
                    <a:pt x="1315" y="267"/>
                  </a:lnTo>
                  <a:lnTo>
                    <a:pt x="1277" y="248"/>
                  </a:lnTo>
                  <a:lnTo>
                    <a:pt x="1239" y="248"/>
                  </a:lnTo>
                  <a:lnTo>
                    <a:pt x="1200" y="248"/>
                  </a:lnTo>
                  <a:lnTo>
                    <a:pt x="1163" y="248"/>
                  </a:lnTo>
                  <a:lnTo>
                    <a:pt x="1143" y="228"/>
                  </a:lnTo>
                  <a:lnTo>
                    <a:pt x="1163" y="191"/>
                  </a:lnTo>
                  <a:lnTo>
                    <a:pt x="1239" y="76"/>
                  </a:lnTo>
                  <a:lnTo>
                    <a:pt x="1239" y="57"/>
                  </a:lnTo>
                  <a:lnTo>
                    <a:pt x="1600" y="0"/>
                  </a:lnTo>
                  <a:lnTo>
                    <a:pt x="1753" y="19"/>
                  </a:lnTo>
                  <a:lnTo>
                    <a:pt x="1810" y="19"/>
                  </a:lnTo>
                  <a:lnTo>
                    <a:pt x="1867" y="19"/>
                  </a:lnTo>
                  <a:lnTo>
                    <a:pt x="1962" y="38"/>
                  </a:lnTo>
                  <a:lnTo>
                    <a:pt x="2001" y="38"/>
                  </a:lnTo>
                  <a:lnTo>
                    <a:pt x="2020" y="57"/>
                  </a:lnTo>
                  <a:lnTo>
                    <a:pt x="2057" y="96"/>
                  </a:lnTo>
                  <a:lnTo>
                    <a:pt x="2057" y="133"/>
                  </a:lnTo>
                  <a:lnTo>
                    <a:pt x="2077" y="210"/>
                  </a:lnTo>
                  <a:lnTo>
                    <a:pt x="2077" y="228"/>
                  </a:lnTo>
                  <a:lnTo>
                    <a:pt x="2057" y="267"/>
                  </a:lnTo>
                  <a:lnTo>
                    <a:pt x="2057" y="286"/>
                  </a:lnTo>
                  <a:lnTo>
                    <a:pt x="2077" y="324"/>
                  </a:lnTo>
                  <a:lnTo>
                    <a:pt x="2153" y="343"/>
                  </a:lnTo>
                  <a:lnTo>
                    <a:pt x="2210" y="381"/>
                  </a:lnTo>
                  <a:lnTo>
                    <a:pt x="2286" y="400"/>
                  </a:lnTo>
                  <a:lnTo>
                    <a:pt x="2362" y="457"/>
                  </a:lnTo>
                  <a:lnTo>
                    <a:pt x="2458" y="533"/>
                  </a:lnTo>
                  <a:lnTo>
                    <a:pt x="2477" y="572"/>
                  </a:lnTo>
                  <a:lnTo>
                    <a:pt x="2458" y="609"/>
                  </a:lnTo>
                  <a:lnTo>
                    <a:pt x="2438" y="629"/>
                  </a:lnTo>
                  <a:lnTo>
                    <a:pt x="2419" y="686"/>
                  </a:lnTo>
                  <a:lnTo>
                    <a:pt x="2401" y="724"/>
                  </a:lnTo>
                  <a:lnTo>
                    <a:pt x="2362" y="819"/>
                  </a:lnTo>
                  <a:lnTo>
                    <a:pt x="2343" y="838"/>
                  </a:lnTo>
                  <a:lnTo>
                    <a:pt x="2286" y="914"/>
                  </a:lnTo>
                  <a:lnTo>
                    <a:pt x="2267" y="934"/>
                  </a:lnTo>
                  <a:lnTo>
                    <a:pt x="2248" y="953"/>
                  </a:lnTo>
                  <a:lnTo>
                    <a:pt x="2229" y="971"/>
                  </a:lnTo>
                  <a:lnTo>
                    <a:pt x="2286" y="990"/>
                  </a:lnTo>
                  <a:lnTo>
                    <a:pt x="2305" y="1029"/>
                  </a:lnTo>
                  <a:lnTo>
                    <a:pt x="2324" y="1067"/>
                  </a:lnTo>
                  <a:lnTo>
                    <a:pt x="2343" y="1105"/>
                  </a:lnTo>
                  <a:lnTo>
                    <a:pt x="2362" y="1105"/>
                  </a:lnTo>
                  <a:lnTo>
                    <a:pt x="2401" y="1105"/>
                  </a:lnTo>
                  <a:lnTo>
                    <a:pt x="2438" y="1086"/>
                  </a:lnTo>
                  <a:lnTo>
                    <a:pt x="2477" y="1086"/>
                  </a:lnTo>
                  <a:lnTo>
                    <a:pt x="2515" y="1086"/>
                  </a:lnTo>
                  <a:lnTo>
                    <a:pt x="2553" y="1105"/>
                  </a:lnTo>
                  <a:lnTo>
                    <a:pt x="2591" y="1105"/>
                  </a:lnTo>
                  <a:lnTo>
                    <a:pt x="2629" y="1105"/>
                  </a:lnTo>
                  <a:lnTo>
                    <a:pt x="2667" y="1105"/>
                  </a:lnTo>
                  <a:lnTo>
                    <a:pt x="2705" y="1105"/>
                  </a:lnTo>
                  <a:lnTo>
                    <a:pt x="2800" y="1067"/>
                  </a:lnTo>
                  <a:lnTo>
                    <a:pt x="2858" y="1048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5" name="Freeform 10">
              <a:extLst>
                <a:ext uri="{FF2B5EF4-FFF2-40B4-BE49-F238E27FC236}">
                  <a16:creationId xmlns:a16="http://schemas.microsoft.com/office/drawing/2014/main" id="{6DCA5C10-766D-AA41-8613-7BD6E9E91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7638" y="1947863"/>
              <a:ext cx="692150" cy="1028700"/>
            </a:xfrm>
            <a:custGeom>
              <a:avLst/>
              <a:gdLst>
                <a:gd name="T0" fmla="*/ 2147483646 w 3848"/>
                <a:gd name="T1" fmla="*/ 2147483646 h 5716"/>
                <a:gd name="T2" fmla="*/ 2147483646 w 3848"/>
                <a:gd name="T3" fmla="*/ 2147483646 h 5716"/>
                <a:gd name="T4" fmla="*/ 2147483646 w 3848"/>
                <a:gd name="T5" fmla="*/ 2147483646 h 5716"/>
                <a:gd name="T6" fmla="*/ 2147483646 w 3848"/>
                <a:gd name="T7" fmla="*/ 2147483646 h 5716"/>
                <a:gd name="T8" fmla="*/ 2147483646 w 3848"/>
                <a:gd name="T9" fmla="*/ 2147483646 h 5716"/>
                <a:gd name="T10" fmla="*/ 2147483646 w 3848"/>
                <a:gd name="T11" fmla="*/ 2147483646 h 5716"/>
                <a:gd name="T12" fmla="*/ 2147483646 w 3848"/>
                <a:gd name="T13" fmla="*/ 2147483646 h 5716"/>
                <a:gd name="T14" fmla="*/ 2147483646 w 3848"/>
                <a:gd name="T15" fmla="*/ 2147483646 h 5716"/>
                <a:gd name="T16" fmla="*/ 2147483646 w 3848"/>
                <a:gd name="T17" fmla="*/ 2147483646 h 5716"/>
                <a:gd name="T18" fmla="*/ 2147483646 w 3848"/>
                <a:gd name="T19" fmla="*/ 2147483646 h 5716"/>
                <a:gd name="T20" fmla="*/ 2147483646 w 3848"/>
                <a:gd name="T21" fmla="*/ 2147483646 h 5716"/>
                <a:gd name="T22" fmla="*/ 2147483646 w 3848"/>
                <a:gd name="T23" fmla="*/ 2147483646 h 5716"/>
                <a:gd name="T24" fmla="*/ 2147483646 w 3848"/>
                <a:gd name="T25" fmla="*/ 2147483646 h 5716"/>
                <a:gd name="T26" fmla="*/ 2147483646 w 3848"/>
                <a:gd name="T27" fmla="*/ 2147483646 h 5716"/>
                <a:gd name="T28" fmla="*/ 2147483646 w 3848"/>
                <a:gd name="T29" fmla="*/ 2147483646 h 5716"/>
                <a:gd name="T30" fmla="*/ 2147483646 w 3848"/>
                <a:gd name="T31" fmla="*/ 2147483646 h 5716"/>
                <a:gd name="T32" fmla="*/ 2147483646 w 3848"/>
                <a:gd name="T33" fmla="*/ 2147483646 h 5716"/>
                <a:gd name="T34" fmla="*/ 2147483646 w 3848"/>
                <a:gd name="T35" fmla="*/ 2147483646 h 5716"/>
                <a:gd name="T36" fmla="*/ 2147483646 w 3848"/>
                <a:gd name="T37" fmla="*/ 2147483646 h 5716"/>
                <a:gd name="T38" fmla="*/ 2147483646 w 3848"/>
                <a:gd name="T39" fmla="*/ 2147483646 h 5716"/>
                <a:gd name="T40" fmla="*/ 2147483646 w 3848"/>
                <a:gd name="T41" fmla="*/ 2147483646 h 5716"/>
                <a:gd name="T42" fmla="*/ 2147483646 w 3848"/>
                <a:gd name="T43" fmla="*/ 2147483646 h 5716"/>
                <a:gd name="T44" fmla="*/ 2147483646 w 3848"/>
                <a:gd name="T45" fmla="*/ 2147483646 h 5716"/>
                <a:gd name="T46" fmla="*/ 2147483646 w 3848"/>
                <a:gd name="T47" fmla="*/ 2147483646 h 5716"/>
                <a:gd name="T48" fmla="*/ 2147483646 w 3848"/>
                <a:gd name="T49" fmla="*/ 2147483646 h 5716"/>
                <a:gd name="T50" fmla="*/ 2147483646 w 3848"/>
                <a:gd name="T51" fmla="*/ 2147483646 h 5716"/>
                <a:gd name="T52" fmla="*/ 2147483646 w 3848"/>
                <a:gd name="T53" fmla="*/ 2147483646 h 5716"/>
                <a:gd name="T54" fmla="*/ 2147483646 w 3848"/>
                <a:gd name="T55" fmla="*/ 2147483646 h 5716"/>
                <a:gd name="T56" fmla="*/ 2147483646 w 3848"/>
                <a:gd name="T57" fmla="*/ 2147483646 h 5716"/>
                <a:gd name="T58" fmla="*/ 2147483646 w 3848"/>
                <a:gd name="T59" fmla="*/ 2147483646 h 5716"/>
                <a:gd name="T60" fmla="*/ 2147483646 w 3848"/>
                <a:gd name="T61" fmla="*/ 2147483646 h 5716"/>
                <a:gd name="T62" fmla="*/ 2147483646 w 3848"/>
                <a:gd name="T63" fmla="*/ 2147483646 h 5716"/>
                <a:gd name="T64" fmla="*/ 2147483646 w 3848"/>
                <a:gd name="T65" fmla="*/ 2147483646 h 5716"/>
                <a:gd name="T66" fmla="*/ 2147483646 w 3848"/>
                <a:gd name="T67" fmla="*/ 2147483646 h 5716"/>
                <a:gd name="T68" fmla="*/ 2147483646 w 3848"/>
                <a:gd name="T69" fmla="*/ 2147483646 h 5716"/>
                <a:gd name="T70" fmla="*/ 2147483646 w 3848"/>
                <a:gd name="T71" fmla="*/ 2147483646 h 5716"/>
                <a:gd name="T72" fmla="*/ 2147483646 w 3848"/>
                <a:gd name="T73" fmla="*/ 2147483646 h 5716"/>
                <a:gd name="T74" fmla="*/ 2147483646 w 3848"/>
                <a:gd name="T75" fmla="*/ 2147483646 h 5716"/>
                <a:gd name="T76" fmla="*/ 0 w 3848"/>
                <a:gd name="T77" fmla="*/ 2147483646 h 5716"/>
                <a:gd name="T78" fmla="*/ 2147483646 w 3848"/>
                <a:gd name="T79" fmla="*/ 2147483646 h 5716"/>
                <a:gd name="T80" fmla="*/ 2147483646 w 3848"/>
                <a:gd name="T81" fmla="*/ 2147483646 h 5716"/>
                <a:gd name="T82" fmla="*/ 2147483646 w 3848"/>
                <a:gd name="T83" fmla="*/ 2147483646 h 5716"/>
                <a:gd name="T84" fmla="*/ 2147483646 w 3848"/>
                <a:gd name="T85" fmla="*/ 2147483646 h 5716"/>
                <a:gd name="T86" fmla="*/ 2147483646 w 3848"/>
                <a:gd name="T87" fmla="*/ 2147483646 h 5716"/>
                <a:gd name="T88" fmla="*/ 2147483646 w 3848"/>
                <a:gd name="T89" fmla="*/ 2147483646 h 5716"/>
                <a:gd name="T90" fmla="*/ 2147483646 w 3848"/>
                <a:gd name="T91" fmla="*/ 2147483646 h 5716"/>
                <a:gd name="T92" fmla="*/ 2147483646 w 3848"/>
                <a:gd name="T93" fmla="*/ 2147483646 h 5716"/>
                <a:gd name="T94" fmla="*/ 2147483646 w 3848"/>
                <a:gd name="T95" fmla="*/ 2147483646 h 5716"/>
                <a:gd name="T96" fmla="*/ 2147483646 w 3848"/>
                <a:gd name="T97" fmla="*/ 2147483646 h 5716"/>
                <a:gd name="T98" fmla="*/ 2147483646 w 3848"/>
                <a:gd name="T99" fmla="*/ 2147483646 h 5716"/>
                <a:gd name="T100" fmla="*/ 2147483646 w 3848"/>
                <a:gd name="T101" fmla="*/ 2147483646 h 5716"/>
                <a:gd name="T102" fmla="*/ 2147483646 w 3848"/>
                <a:gd name="T103" fmla="*/ 2147483646 h 5716"/>
                <a:gd name="T104" fmla="*/ 2147483646 w 3848"/>
                <a:gd name="T105" fmla="*/ 2147483646 h 5716"/>
                <a:gd name="T106" fmla="*/ 2147483646 w 3848"/>
                <a:gd name="T107" fmla="*/ 2147483646 h 5716"/>
                <a:gd name="T108" fmla="*/ 2147483646 w 3848"/>
                <a:gd name="T109" fmla="*/ 2147483646 h 57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48" h="5716">
                  <a:moveTo>
                    <a:pt x="647" y="305"/>
                  </a:moveTo>
                  <a:lnTo>
                    <a:pt x="894" y="305"/>
                  </a:lnTo>
                  <a:lnTo>
                    <a:pt x="1009" y="286"/>
                  </a:lnTo>
                  <a:lnTo>
                    <a:pt x="1085" y="248"/>
                  </a:lnTo>
                  <a:lnTo>
                    <a:pt x="1161" y="172"/>
                  </a:lnTo>
                  <a:lnTo>
                    <a:pt x="1199" y="153"/>
                  </a:lnTo>
                  <a:lnTo>
                    <a:pt x="1275" y="134"/>
                  </a:lnTo>
                  <a:lnTo>
                    <a:pt x="1314" y="96"/>
                  </a:lnTo>
                  <a:lnTo>
                    <a:pt x="1428" y="0"/>
                  </a:lnTo>
                  <a:lnTo>
                    <a:pt x="1466" y="0"/>
                  </a:lnTo>
                  <a:lnTo>
                    <a:pt x="1485" y="20"/>
                  </a:lnTo>
                  <a:lnTo>
                    <a:pt x="1523" y="96"/>
                  </a:lnTo>
                  <a:lnTo>
                    <a:pt x="1523" y="115"/>
                  </a:lnTo>
                  <a:lnTo>
                    <a:pt x="1504" y="134"/>
                  </a:lnTo>
                  <a:lnTo>
                    <a:pt x="1523" y="153"/>
                  </a:lnTo>
                  <a:lnTo>
                    <a:pt x="1542" y="172"/>
                  </a:lnTo>
                  <a:lnTo>
                    <a:pt x="1542" y="191"/>
                  </a:lnTo>
                  <a:lnTo>
                    <a:pt x="1561" y="248"/>
                  </a:lnTo>
                  <a:lnTo>
                    <a:pt x="1542" y="343"/>
                  </a:lnTo>
                  <a:lnTo>
                    <a:pt x="1561" y="401"/>
                  </a:lnTo>
                  <a:lnTo>
                    <a:pt x="1600" y="457"/>
                  </a:lnTo>
                  <a:lnTo>
                    <a:pt x="1637" y="457"/>
                  </a:lnTo>
                  <a:lnTo>
                    <a:pt x="1695" y="439"/>
                  </a:lnTo>
                  <a:lnTo>
                    <a:pt x="1771" y="401"/>
                  </a:lnTo>
                  <a:lnTo>
                    <a:pt x="1790" y="381"/>
                  </a:lnTo>
                  <a:lnTo>
                    <a:pt x="1828" y="381"/>
                  </a:lnTo>
                  <a:lnTo>
                    <a:pt x="1847" y="381"/>
                  </a:lnTo>
                  <a:lnTo>
                    <a:pt x="1866" y="381"/>
                  </a:lnTo>
                  <a:lnTo>
                    <a:pt x="1885" y="381"/>
                  </a:lnTo>
                  <a:lnTo>
                    <a:pt x="1904" y="362"/>
                  </a:lnTo>
                  <a:lnTo>
                    <a:pt x="1942" y="401"/>
                  </a:lnTo>
                  <a:lnTo>
                    <a:pt x="1981" y="439"/>
                  </a:lnTo>
                  <a:lnTo>
                    <a:pt x="2000" y="457"/>
                  </a:lnTo>
                  <a:lnTo>
                    <a:pt x="1961" y="515"/>
                  </a:lnTo>
                  <a:lnTo>
                    <a:pt x="2000" y="553"/>
                  </a:lnTo>
                  <a:lnTo>
                    <a:pt x="2018" y="610"/>
                  </a:lnTo>
                  <a:lnTo>
                    <a:pt x="2037" y="706"/>
                  </a:lnTo>
                  <a:lnTo>
                    <a:pt x="2076" y="801"/>
                  </a:lnTo>
                  <a:lnTo>
                    <a:pt x="2095" y="915"/>
                  </a:lnTo>
                  <a:lnTo>
                    <a:pt x="2114" y="1010"/>
                  </a:lnTo>
                  <a:lnTo>
                    <a:pt x="2152" y="1124"/>
                  </a:lnTo>
                  <a:lnTo>
                    <a:pt x="2171" y="1219"/>
                  </a:lnTo>
                  <a:lnTo>
                    <a:pt x="2209" y="1334"/>
                  </a:lnTo>
                  <a:lnTo>
                    <a:pt x="2228" y="1429"/>
                  </a:lnTo>
                  <a:lnTo>
                    <a:pt x="2247" y="1524"/>
                  </a:lnTo>
                  <a:lnTo>
                    <a:pt x="2304" y="1600"/>
                  </a:lnTo>
                  <a:lnTo>
                    <a:pt x="2342" y="1658"/>
                  </a:lnTo>
                  <a:lnTo>
                    <a:pt x="2399" y="1696"/>
                  </a:lnTo>
                  <a:lnTo>
                    <a:pt x="2438" y="1753"/>
                  </a:lnTo>
                  <a:lnTo>
                    <a:pt x="2476" y="1791"/>
                  </a:lnTo>
                  <a:lnTo>
                    <a:pt x="2533" y="1848"/>
                  </a:lnTo>
                  <a:lnTo>
                    <a:pt x="2571" y="1905"/>
                  </a:lnTo>
                  <a:lnTo>
                    <a:pt x="2628" y="1944"/>
                  </a:lnTo>
                  <a:lnTo>
                    <a:pt x="2666" y="2001"/>
                  </a:lnTo>
                  <a:lnTo>
                    <a:pt x="2704" y="2039"/>
                  </a:lnTo>
                  <a:lnTo>
                    <a:pt x="2761" y="2115"/>
                  </a:lnTo>
                  <a:lnTo>
                    <a:pt x="2799" y="2134"/>
                  </a:lnTo>
                  <a:lnTo>
                    <a:pt x="2819" y="2134"/>
                  </a:lnTo>
                  <a:lnTo>
                    <a:pt x="2838" y="2153"/>
                  </a:lnTo>
                  <a:lnTo>
                    <a:pt x="2857" y="2153"/>
                  </a:lnTo>
                  <a:lnTo>
                    <a:pt x="2895" y="2191"/>
                  </a:lnTo>
                  <a:lnTo>
                    <a:pt x="2914" y="2229"/>
                  </a:lnTo>
                  <a:lnTo>
                    <a:pt x="2933" y="2267"/>
                  </a:lnTo>
                  <a:lnTo>
                    <a:pt x="2933" y="2306"/>
                  </a:lnTo>
                  <a:lnTo>
                    <a:pt x="2933" y="2343"/>
                  </a:lnTo>
                  <a:lnTo>
                    <a:pt x="2914" y="2420"/>
                  </a:lnTo>
                  <a:lnTo>
                    <a:pt x="2914" y="2458"/>
                  </a:lnTo>
                  <a:lnTo>
                    <a:pt x="2914" y="2515"/>
                  </a:lnTo>
                  <a:lnTo>
                    <a:pt x="2990" y="2648"/>
                  </a:lnTo>
                  <a:lnTo>
                    <a:pt x="3047" y="2819"/>
                  </a:lnTo>
                  <a:lnTo>
                    <a:pt x="3047" y="2915"/>
                  </a:lnTo>
                  <a:lnTo>
                    <a:pt x="3009" y="2953"/>
                  </a:lnTo>
                  <a:lnTo>
                    <a:pt x="2971" y="2953"/>
                  </a:lnTo>
                  <a:lnTo>
                    <a:pt x="2933" y="2953"/>
                  </a:lnTo>
                  <a:lnTo>
                    <a:pt x="2875" y="2953"/>
                  </a:lnTo>
                  <a:lnTo>
                    <a:pt x="2857" y="2991"/>
                  </a:lnTo>
                  <a:lnTo>
                    <a:pt x="2857" y="3048"/>
                  </a:lnTo>
                  <a:lnTo>
                    <a:pt x="2838" y="3086"/>
                  </a:lnTo>
                  <a:lnTo>
                    <a:pt x="2799" y="3124"/>
                  </a:lnTo>
                  <a:lnTo>
                    <a:pt x="2761" y="3144"/>
                  </a:lnTo>
                  <a:lnTo>
                    <a:pt x="2743" y="3163"/>
                  </a:lnTo>
                  <a:lnTo>
                    <a:pt x="2723" y="3163"/>
                  </a:lnTo>
                  <a:lnTo>
                    <a:pt x="2685" y="3181"/>
                  </a:lnTo>
                  <a:lnTo>
                    <a:pt x="2685" y="3200"/>
                  </a:lnTo>
                  <a:lnTo>
                    <a:pt x="2704" y="3220"/>
                  </a:lnTo>
                  <a:lnTo>
                    <a:pt x="2743" y="3277"/>
                  </a:lnTo>
                  <a:lnTo>
                    <a:pt x="2761" y="3315"/>
                  </a:lnTo>
                  <a:lnTo>
                    <a:pt x="2780" y="3353"/>
                  </a:lnTo>
                  <a:lnTo>
                    <a:pt x="2780" y="3448"/>
                  </a:lnTo>
                  <a:lnTo>
                    <a:pt x="2780" y="3505"/>
                  </a:lnTo>
                  <a:lnTo>
                    <a:pt x="2723" y="3639"/>
                  </a:lnTo>
                  <a:lnTo>
                    <a:pt x="2704" y="3886"/>
                  </a:lnTo>
                  <a:lnTo>
                    <a:pt x="2704" y="3943"/>
                  </a:lnTo>
                  <a:lnTo>
                    <a:pt x="2743" y="4020"/>
                  </a:lnTo>
                  <a:lnTo>
                    <a:pt x="2743" y="4077"/>
                  </a:lnTo>
                  <a:lnTo>
                    <a:pt x="2743" y="4134"/>
                  </a:lnTo>
                  <a:lnTo>
                    <a:pt x="2723" y="4172"/>
                  </a:lnTo>
                  <a:lnTo>
                    <a:pt x="2704" y="4229"/>
                  </a:lnTo>
                  <a:lnTo>
                    <a:pt x="2723" y="4267"/>
                  </a:lnTo>
                  <a:lnTo>
                    <a:pt x="2780" y="4382"/>
                  </a:lnTo>
                  <a:lnTo>
                    <a:pt x="2857" y="4439"/>
                  </a:lnTo>
                  <a:lnTo>
                    <a:pt x="2914" y="4458"/>
                  </a:lnTo>
                  <a:lnTo>
                    <a:pt x="2971" y="4477"/>
                  </a:lnTo>
                  <a:lnTo>
                    <a:pt x="3085" y="4496"/>
                  </a:lnTo>
                  <a:lnTo>
                    <a:pt x="3276" y="4496"/>
                  </a:lnTo>
                  <a:lnTo>
                    <a:pt x="3352" y="4515"/>
                  </a:lnTo>
                  <a:lnTo>
                    <a:pt x="3428" y="4629"/>
                  </a:lnTo>
                  <a:lnTo>
                    <a:pt x="3447" y="4629"/>
                  </a:lnTo>
                  <a:lnTo>
                    <a:pt x="3447" y="4648"/>
                  </a:lnTo>
                  <a:lnTo>
                    <a:pt x="3428" y="4744"/>
                  </a:lnTo>
                  <a:lnTo>
                    <a:pt x="3428" y="4763"/>
                  </a:lnTo>
                  <a:lnTo>
                    <a:pt x="3428" y="4820"/>
                  </a:lnTo>
                  <a:lnTo>
                    <a:pt x="3447" y="4896"/>
                  </a:lnTo>
                  <a:lnTo>
                    <a:pt x="3466" y="4972"/>
                  </a:lnTo>
                  <a:lnTo>
                    <a:pt x="3600" y="5220"/>
                  </a:lnTo>
                  <a:lnTo>
                    <a:pt x="3637" y="5258"/>
                  </a:lnTo>
                  <a:lnTo>
                    <a:pt x="3676" y="5277"/>
                  </a:lnTo>
                  <a:lnTo>
                    <a:pt x="3733" y="5315"/>
                  </a:lnTo>
                  <a:lnTo>
                    <a:pt x="3771" y="5334"/>
                  </a:lnTo>
                  <a:lnTo>
                    <a:pt x="3828" y="5372"/>
                  </a:lnTo>
                  <a:lnTo>
                    <a:pt x="3847" y="5391"/>
                  </a:lnTo>
                  <a:lnTo>
                    <a:pt x="3752" y="5391"/>
                  </a:lnTo>
                  <a:lnTo>
                    <a:pt x="3714" y="5353"/>
                  </a:lnTo>
                  <a:lnTo>
                    <a:pt x="3657" y="5353"/>
                  </a:lnTo>
                  <a:lnTo>
                    <a:pt x="3600" y="5334"/>
                  </a:lnTo>
                  <a:lnTo>
                    <a:pt x="3409" y="5315"/>
                  </a:lnTo>
                  <a:lnTo>
                    <a:pt x="3352" y="5334"/>
                  </a:lnTo>
                  <a:lnTo>
                    <a:pt x="3352" y="5353"/>
                  </a:lnTo>
                  <a:lnTo>
                    <a:pt x="3333" y="5372"/>
                  </a:lnTo>
                  <a:lnTo>
                    <a:pt x="3333" y="5391"/>
                  </a:lnTo>
                  <a:lnTo>
                    <a:pt x="3333" y="5410"/>
                  </a:lnTo>
                  <a:lnTo>
                    <a:pt x="3314" y="5429"/>
                  </a:lnTo>
                  <a:lnTo>
                    <a:pt x="3295" y="5448"/>
                  </a:lnTo>
                  <a:lnTo>
                    <a:pt x="3276" y="5467"/>
                  </a:lnTo>
                  <a:lnTo>
                    <a:pt x="3238" y="5467"/>
                  </a:lnTo>
                  <a:lnTo>
                    <a:pt x="3219" y="5410"/>
                  </a:lnTo>
                  <a:lnTo>
                    <a:pt x="3161" y="5410"/>
                  </a:lnTo>
                  <a:lnTo>
                    <a:pt x="3124" y="5486"/>
                  </a:lnTo>
                  <a:lnTo>
                    <a:pt x="3085" y="5543"/>
                  </a:lnTo>
                  <a:lnTo>
                    <a:pt x="3066" y="5582"/>
                  </a:lnTo>
                  <a:lnTo>
                    <a:pt x="3047" y="5620"/>
                  </a:lnTo>
                  <a:lnTo>
                    <a:pt x="2971" y="5677"/>
                  </a:lnTo>
                  <a:lnTo>
                    <a:pt x="2933" y="5696"/>
                  </a:lnTo>
                  <a:lnTo>
                    <a:pt x="2895" y="5715"/>
                  </a:lnTo>
                  <a:lnTo>
                    <a:pt x="2838" y="5696"/>
                  </a:lnTo>
                  <a:lnTo>
                    <a:pt x="2704" y="5620"/>
                  </a:lnTo>
                  <a:lnTo>
                    <a:pt x="2647" y="5620"/>
                  </a:lnTo>
                  <a:lnTo>
                    <a:pt x="2628" y="5658"/>
                  </a:lnTo>
                  <a:lnTo>
                    <a:pt x="2609" y="5677"/>
                  </a:lnTo>
                  <a:lnTo>
                    <a:pt x="2552" y="5696"/>
                  </a:lnTo>
                  <a:lnTo>
                    <a:pt x="2552" y="5620"/>
                  </a:lnTo>
                  <a:lnTo>
                    <a:pt x="2552" y="5562"/>
                  </a:lnTo>
                  <a:lnTo>
                    <a:pt x="2552" y="5525"/>
                  </a:lnTo>
                  <a:lnTo>
                    <a:pt x="2552" y="5467"/>
                  </a:lnTo>
                  <a:lnTo>
                    <a:pt x="2533" y="5429"/>
                  </a:lnTo>
                  <a:lnTo>
                    <a:pt x="2514" y="5410"/>
                  </a:lnTo>
                  <a:lnTo>
                    <a:pt x="2494" y="5410"/>
                  </a:lnTo>
                  <a:lnTo>
                    <a:pt x="2476" y="5410"/>
                  </a:lnTo>
                  <a:lnTo>
                    <a:pt x="2457" y="5410"/>
                  </a:lnTo>
                  <a:lnTo>
                    <a:pt x="2438" y="5429"/>
                  </a:lnTo>
                  <a:lnTo>
                    <a:pt x="2362" y="5429"/>
                  </a:lnTo>
                  <a:lnTo>
                    <a:pt x="2342" y="5429"/>
                  </a:lnTo>
                  <a:lnTo>
                    <a:pt x="2323" y="5429"/>
                  </a:lnTo>
                  <a:lnTo>
                    <a:pt x="2304" y="5429"/>
                  </a:lnTo>
                  <a:lnTo>
                    <a:pt x="2304" y="5448"/>
                  </a:lnTo>
                  <a:lnTo>
                    <a:pt x="2285" y="5467"/>
                  </a:lnTo>
                  <a:lnTo>
                    <a:pt x="2266" y="5486"/>
                  </a:lnTo>
                  <a:lnTo>
                    <a:pt x="2266" y="5467"/>
                  </a:lnTo>
                  <a:lnTo>
                    <a:pt x="2247" y="5429"/>
                  </a:lnTo>
                  <a:lnTo>
                    <a:pt x="2247" y="5410"/>
                  </a:lnTo>
                  <a:lnTo>
                    <a:pt x="2228" y="5410"/>
                  </a:lnTo>
                  <a:lnTo>
                    <a:pt x="2209" y="5410"/>
                  </a:lnTo>
                  <a:lnTo>
                    <a:pt x="2190" y="5410"/>
                  </a:lnTo>
                  <a:lnTo>
                    <a:pt x="2171" y="5410"/>
                  </a:lnTo>
                  <a:lnTo>
                    <a:pt x="2152" y="5410"/>
                  </a:lnTo>
                  <a:lnTo>
                    <a:pt x="2133" y="5429"/>
                  </a:lnTo>
                  <a:lnTo>
                    <a:pt x="2095" y="5448"/>
                  </a:lnTo>
                  <a:lnTo>
                    <a:pt x="2037" y="5391"/>
                  </a:lnTo>
                  <a:lnTo>
                    <a:pt x="2000" y="5372"/>
                  </a:lnTo>
                  <a:lnTo>
                    <a:pt x="1981" y="5353"/>
                  </a:lnTo>
                  <a:lnTo>
                    <a:pt x="1961" y="5334"/>
                  </a:lnTo>
                  <a:lnTo>
                    <a:pt x="1904" y="5315"/>
                  </a:lnTo>
                  <a:lnTo>
                    <a:pt x="1847" y="5315"/>
                  </a:lnTo>
                  <a:lnTo>
                    <a:pt x="1790" y="5277"/>
                  </a:lnTo>
                  <a:lnTo>
                    <a:pt x="1771" y="5277"/>
                  </a:lnTo>
                  <a:lnTo>
                    <a:pt x="1771" y="5239"/>
                  </a:lnTo>
                  <a:lnTo>
                    <a:pt x="1847" y="5105"/>
                  </a:lnTo>
                  <a:lnTo>
                    <a:pt x="1885" y="5067"/>
                  </a:lnTo>
                  <a:lnTo>
                    <a:pt x="1885" y="5029"/>
                  </a:lnTo>
                  <a:lnTo>
                    <a:pt x="1885" y="5010"/>
                  </a:lnTo>
                  <a:lnTo>
                    <a:pt x="1885" y="4991"/>
                  </a:lnTo>
                  <a:lnTo>
                    <a:pt x="1885" y="4953"/>
                  </a:lnTo>
                  <a:lnTo>
                    <a:pt x="1885" y="4934"/>
                  </a:lnTo>
                  <a:lnTo>
                    <a:pt x="1847" y="4915"/>
                  </a:lnTo>
                  <a:lnTo>
                    <a:pt x="1828" y="4896"/>
                  </a:lnTo>
                  <a:lnTo>
                    <a:pt x="1809" y="4877"/>
                  </a:lnTo>
                  <a:lnTo>
                    <a:pt x="1809" y="4858"/>
                  </a:lnTo>
                  <a:lnTo>
                    <a:pt x="1771" y="4820"/>
                  </a:lnTo>
                  <a:lnTo>
                    <a:pt x="1866" y="4705"/>
                  </a:lnTo>
                  <a:lnTo>
                    <a:pt x="1866" y="4572"/>
                  </a:lnTo>
                  <a:lnTo>
                    <a:pt x="1828" y="4553"/>
                  </a:lnTo>
                  <a:lnTo>
                    <a:pt x="1828" y="4534"/>
                  </a:lnTo>
                  <a:lnTo>
                    <a:pt x="1809" y="4515"/>
                  </a:lnTo>
                  <a:lnTo>
                    <a:pt x="1733" y="4401"/>
                  </a:lnTo>
                  <a:lnTo>
                    <a:pt x="1714" y="4363"/>
                  </a:lnTo>
                  <a:lnTo>
                    <a:pt x="1733" y="4324"/>
                  </a:lnTo>
                  <a:lnTo>
                    <a:pt x="1733" y="4287"/>
                  </a:lnTo>
                  <a:lnTo>
                    <a:pt x="1561" y="4172"/>
                  </a:lnTo>
                  <a:lnTo>
                    <a:pt x="1542" y="4134"/>
                  </a:lnTo>
                  <a:lnTo>
                    <a:pt x="1523" y="4096"/>
                  </a:lnTo>
                  <a:lnTo>
                    <a:pt x="1504" y="4020"/>
                  </a:lnTo>
                  <a:lnTo>
                    <a:pt x="1504" y="4001"/>
                  </a:lnTo>
                  <a:lnTo>
                    <a:pt x="1523" y="3982"/>
                  </a:lnTo>
                  <a:lnTo>
                    <a:pt x="1428" y="3962"/>
                  </a:lnTo>
                  <a:lnTo>
                    <a:pt x="1390" y="3962"/>
                  </a:lnTo>
                  <a:lnTo>
                    <a:pt x="1371" y="3982"/>
                  </a:lnTo>
                  <a:lnTo>
                    <a:pt x="1333" y="3982"/>
                  </a:lnTo>
                  <a:lnTo>
                    <a:pt x="1314" y="3982"/>
                  </a:lnTo>
                  <a:lnTo>
                    <a:pt x="1275" y="3962"/>
                  </a:lnTo>
                  <a:lnTo>
                    <a:pt x="1256" y="3962"/>
                  </a:lnTo>
                  <a:lnTo>
                    <a:pt x="1219" y="3962"/>
                  </a:lnTo>
                  <a:lnTo>
                    <a:pt x="1180" y="3962"/>
                  </a:lnTo>
                  <a:lnTo>
                    <a:pt x="1104" y="3943"/>
                  </a:lnTo>
                  <a:lnTo>
                    <a:pt x="1047" y="3943"/>
                  </a:lnTo>
                  <a:lnTo>
                    <a:pt x="1028" y="3943"/>
                  </a:lnTo>
                  <a:lnTo>
                    <a:pt x="990" y="3925"/>
                  </a:lnTo>
                  <a:lnTo>
                    <a:pt x="971" y="3943"/>
                  </a:lnTo>
                  <a:lnTo>
                    <a:pt x="952" y="3962"/>
                  </a:lnTo>
                  <a:lnTo>
                    <a:pt x="914" y="4020"/>
                  </a:lnTo>
                  <a:lnTo>
                    <a:pt x="894" y="4115"/>
                  </a:lnTo>
                  <a:lnTo>
                    <a:pt x="894" y="4134"/>
                  </a:lnTo>
                  <a:lnTo>
                    <a:pt x="838" y="4134"/>
                  </a:lnTo>
                  <a:lnTo>
                    <a:pt x="780" y="4115"/>
                  </a:lnTo>
                  <a:lnTo>
                    <a:pt x="704" y="4134"/>
                  </a:lnTo>
                  <a:lnTo>
                    <a:pt x="647" y="4115"/>
                  </a:lnTo>
                  <a:lnTo>
                    <a:pt x="628" y="4115"/>
                  </a:lnTo>
                  <a:lnTo>
                    <a:pt x="628" y="4096"/>
                  </a:lnTo>
                  <a:lnTo>
                    <a:pt x="571" y="4058"/>
                  </a:lnTo>
                  <a:lnTo>
                    <a:pt x="457" y="4058"/>
                  </a:lnTo>
                  <a:lnTo>
                    <a:pt x="399" y="4039"/>
                  </a:lnTo>
                  <a:lnTo>
                    <a:pt x="381" y="4020"/>
                  </a:lnTo>
                  <a:lnTo>
                    <a:pt x="342" y="4001"/>
                  </a:lnTo>
                  <a:lnTo>
                    <a:pt x="323" y="3982"/>
                  </a:lnTo>
                  <a:lnTo>
                    <a:pt x="304" y="3943"/>
                  </a:lnTo>
                  <a:lnTo>
                    <a:pt x="285" y="3943"/>
                  </a:lnTo>
                  <a:lnTo>
                    <a:pt x="285" y="3925"/>
                  </a:lnTo>
                  <a:lnTo>
                    <a:pt x="285" y="3906"/>
                  </a:lnTo>
                  <a:lnTo>
                    <a:pt x="228" y="3848"/>
                  </a:lnTo>
                  <a:lnTo>
                    <a:pt x="171" y="3791"/>
                  </a:lnTo>
                  <a:lnTo>
                    <a:pt x="114" y="3772"/>
                  </a:lnTo>
                  <a:lnTo>
                    <a:pt x="95" y="3753"/>
                  </a:lnTo>
                  <a:lnTo>
                    <a:pt x="76" y="3734"/>
                  </a:lnTo>
                  <a:lnTo>
                    <a:pt x="37" y="3696"/>
                  </a:lnTo>
                  <a:lnTo>
                    <a:pt x="0" y="3658"/>
                  </a:lnTo>
                  <a:lnTo>
                    <a:pt x="18" y="3658"/>
                  </a:lnTo>
                  <a:lnTo>
                    <a:pt x="95" y="3677"/>
                  </a:lnTo>
                  <a:lnTo>
                    <a:pt x="114" y="3696"/>
                  </a:lnTo>
                  <a:lnTo>
                    <a:pt x="132" y="3696"/>
                  </a:lnTo>
                  <a:lnTo>
                    <a:pt x="171" y="3734"/>
                  </a:lnTo>
                  <a:lnTo>
                    <a:pt x="190" y="3753"/>
                  </a:lnTo>
                  <a:lnTo>
                    <a:pt x="209" y="3753"/>
                  </a:lnTo>
                  <a:lnTo>
                    <a:pt x="228" y="3753"/>
                  </a:lnTo>
                  <a:lnTo>
                    <a:pt x="247" y="3772"/>
                  </a:lnTo>
                  <a:lnTo>
                    <a:pt x="285" y="3810"/>
                  </a:lnTo>
                  <a:lnTo>
                    <a:pt x="323" y="3810"/>
                  </a:lnTo>
                  <a:lnTo>
                    <a:pt x="342" y="3829"/>
                  </a:lnTo>
                  <a:lnTo>
                    <a:pt x="361" y="3810"/>
                  </a:lnTo>
                  <a:lnTo>
                    <a:pt x="437" y="3772"/>
                  </a:lnTo>
                  <a:lnTo>
                    <a:pt x="495" y="3753"/>
                  </a:lnTo>
                  <a:lnTo>
                    <a:pt x="513" y="3715"/>
                  </a:lnTo>
                  <a:lnTo>
                    <a:pt x="552" y="3677"/>
                  </a:lnTo>
                  <a:lnTo>
                    <a:pt x="571" y="3658"/>
                  </a:lnTo>
                  <a:lnTo>
                    <a:pt x="590" y="3620"/>
                  </a:lnTo>
                  <a:lnTo>
                    <a:pt x="647" y="3544"/>
                  </a:lnTo>
                  <a:lnTo>
                    <a:pt x="647" y="3525"/>
                  </a:lnTo>
                  <a:lnTo>
                    <a:pt x="666" y="3505"/>
                  </a:lnTo>
                  <a:lnTo>
                    <a:pt x="666" y="3467"/>
                  </a:lnTo>
                  <a:lnTo>
                    <a:pt x="666" y="3372"/>
                  </a:lnTo>
                  <a:lnTo>
                    <a:pt x="666" y="3334"/>
                  </a:lnTo>
                  <a:lnTo>
                    <a:pt x="685" y="3296"/>
                  </a:lnTo>
                  <a:lnTo>
                    <a:pt x="704" y="3296"/>
                  </a:lnTo>
                  <a:lnTo>
                    <a:pt x="742" y="3277"/>
                  </a:lnTo>
                  <a:lnTo>
                    <a:pt x="762" y="3258"/>
                  </a:lnTo>
                  <a:lnTo>
                    <a:pt x="780" y="3220"/>
                  </a:lnTo>
                  <a:lnTo>
                    <a:pt x="818" y="3181"/>
                  </a:lnTo>
                  <a:lnTo>
                    <a:pt x="818" y="3163"/>
                  </a:lnTo>
                  <a:lnTo>
                    <a:pt x="838" y="3124"/>
                  </a:lnTo>
                  <a:lnTo>
                    <a:pt x="818" y="3105"/>
                  </a:lnTo>
                  <a:lnTo>
                    <a:pt x="818" y="3086"/>
                  </a:lnTo>
                  <a:lnTo>
                    <a:pt x="799" y="3086"/>
                  </a:lnTo>
                  <a:lnTo>
                    <a:pt x="780" y="3086"/>
                  </a:lnTo>
                  <a:lnTo>
                    <a:pt x="742" y="3029"/>
                  </a:lnTo>
                  <a:lnTo>
                    <a:pt x="647" y="3029"/>
                  </a:lnTo>
                  <a:lnTo>
                    <a:pt x="628" y="2991"/>
                  </a:lnTo>
                  <a:lnTo>
                    <a:pt x="609" y="2953"/>
                  </a:lnTo>
                  <a:lnTo>
                    <a:pt x="609" y="2896"/>
                  </a:lnTo>
                  <a:lnTo>
                    <a:pt x="609" y="2877"/>
                  </a:lnTo>
                  <a:lnTo>
                    <a:pt x="609" y="2858"/>
                  </a:lnTo>
                  <a:lnTo>
                    <a:pt x="571" y="2782"/>
                  </a:lnTo>
                  <a:lnTo>
                    <a:pt x="552" y="2763"/>
                  </a:lnTo>
                  <a:lnTo>
                    <a:pt x="533" y="2572"/>
                  </a:lnTo>
                  <a:lnTo>
                    <a:pt x="533" y="2515"/>
                  </a:lnTo>
                  <a:lnTo>
                    <a:pt x="552" y="2477"/>
                  </a:lnTo>
                  <a:lnTo>
                    <a:pt x="590" y="2438"/>
                  </a:lnTo>
                  <a:lnTo>
                    <a:pt x="609" y="2362"/>
                  </a:lnTo>
                  <a:lnTo>
                    <a:pt x="647" y="2267"/>
                  </a:lnTo>
                  <a:lnTo>
                    <a:pt x="666" y="2134"/>
                  </a:lnTo>
                  <a:lnTo>
                    <a:pt x="666" y="2020"/>
                  </a:lnTo>
                  <a:lnTo>
                    <a:pt x="647" y="2001"/>
                  </a:lnTo>
                  <a:lnTo>
                    <a:pt x="628" y="2001"/>
                  </a:lnTo>
                  <a:lnTo>
                    <a:pt x="571" y="1981"/>
                  </a:lnTo>
                  <a:lnTo>
                    <a:pt x="533" y="1981"/>
                  </a:lnTo>
                  <a:lnTo>
                    <a:pt x="513" y="1981"/>
                  </a:lnTo>
                  <a:lnTo>
                    <a:pt x="513" y="2001"/>
                  </a:lnTo>
                  <a:lnTo>
                    <a:pt x="495" y="2020"/>
                  </a:lnTo>
                  <a:lnTo>
                    <a:pt x="513" y="2058"/>
                  </a:lnTo>
                  <a:lnTo>
                    <a:pt x="533" y="2077"/>
                  </a:lnTo>
                  <a:lnTo>
                    <a:pt x="533" y="2096"/>
                  </a:lnTo>
                  <a:lnTo>
                    <a:pt x="552" y="2172"/>
                  </a:lnTo>
                  <a:lnTo>
                    <a:pt x="476" y="2229"/>
                  </a:lnTo>
                  <a:lnTo>
                    <a:pt x="457" y="2248"/>
                  </a:lnTo>
                  <a:lnTo>
                    <a:pt x="437" y="2286"/>
                  </a:lnTo>
                  <a:lnTo>
                    <a:pt x="437" y="2306"/>
                  </a:lnTo>
                  <a:lnTo>
                    <a:pt x="418" y="2286"/>
                  </a:lnTo>
                  <a:lnTo>
                    <a:pt x="399" y="2267"/>
                  </a:lnTo>
                  <a:lnTo>
                    <a:pt x="399" y="2210"/>
                  </a:lnTo>
                  <a:lnTo>
                    <a:pt x="361" y="2191"/>
                  </a:lnTo>
                  <a:lnTo>
                    <a:pt x="342" y="2172"/>
                  </a:lnTo>
                  <a:lnTo>
                    <a:pt x="323" y="2172"/>
                  </a:lnTo>
                  <a:lnTo>
                    <a:pt x="285" y="2172"/>
                  </a:lnTo>
                  <a:lnTo>
                    <a:pt x="266" y="2172"/>
                  </a:lnTo>
                  <a:lnTo>
                    <a:pt x="266" y="2153"/>
                  </a:lnTo>
                  <a:lnTo>
                    <a:pt x="266" y="2134"/>
                  </a:lnTo>
                  <a:lnTo>
                    <a:pt x="323" y="2077"/>
                  </a:lnTo>
                  <a:lnTo>
                    <a:pt x="342" y="1962"/>
                  </a:lnTo>
                  <a:lnTo>
                    <a:pt x="323" y="1944"/>
                  </a:lnTo>
                  <a:lnTo>
                    <a:pt x="323" y="1925"/>
                  </a:lnTo>
                  <a:lnTo>
                    <a:pt x="266" y="1829"/>
                  </a:lnTo>
                  <a:lnTo>
                    <a:pt x="209" y="1734"/>
                  </a:lnTo>
                  <a:lnTo>
                    <a:pt x="190" y="1677"/>
                  </a:lnTo>
                  <a:lnTo>
                    <a:pt x="190" y="1658"/>
                  </a:lnTo>
                  <a:lnTo>
                    <a:pt x="190" y="1620"/>
                  </a:lnTo>
                  <a:lnTo>
                    <a:pt x="190" y="1600"/>
                  </a:lnTo>
                  <a:lnTo>
                    <a:pt x="209" y="1563"/>
                  </a:lnTo>
                  <a:lnTo>
                    <a:pt x="228" y="1544"/>
                  </a:lnTo>
                  <a:lnTo>
                    <a:pt x="228" y="1524"/>
                  </a:lnTo>
                  <a:lnTo>
                    <a:pt x="266" y="1486"/>
                  </a:lnTo>
                  <a:lnTo>
                    <a:pt x="361" y="1410"/>
                  </a:lnTo>
                  <a:lnTo>
                    <a:pt x="381" y="1391"/>
                  </a:lnTo>
                  <a:lnTo>
                    <a:pt x="381" y="1372"/>
                  </a:lnTo>
                  <a:lnTo>
                    <a:pt x="381" y="1353"/>
                  </a:lnTo>
                  <a:lnTo>
                    <a:pt x="381" y="1334"/>
                  </a:lnTo>
                  <a:lnTo>
                    <a:pt x="381" y="1315"/>
                  </a:lnTo>
                  <a:lnTo>
                    <a:pt x="399" y="1315"/>
                  </a:lnTo>
                  <a:lnTo>
                    <a:pt x="457" y="1277"/>
                  </a:lnTo>
                  <a:lnTo>
                    <a:pt x="495" y="1239"/>
                  </a:lnTo>
                  <a:lnTo>
                    <a:pt x="495" y="1219"/>
                  </a:lnTo>
                  <a:lnTo>
                    <a:pt x="495" y="1182"/>
                  </a:lnTo>
                  <a:lnTo>
                    <a:pt x="476" y="1143"/>
                  </a:lnTo>
                  <a:lnTo>
                    <a:pt x="457" y="1010"/>
                  </a:lnTo>
                  <a:lnTo>
                    <a:pt x="476" y="953"/>
                  </a:lnTo>
                  <a:lnTo>
                    <a:pt x="476" y="934"/>
                  </a:lnTo>
                  <a:lnTo>
                    <a:pt x="457" y="838"/>
                  </a:lnTo>
                  <a:lnTo>
                    <a:pt x="495" y="515"/>
                  </a:lnTo>
                  <a:lnTo>
                    <a:pt x="476" y="420"/>
                  </a:lnTo>
                  <a:lnTo>
                    <a:pt x="513" y="343"/>
                  </a:lnTo>
                  <a:lnTo>
                    <a:pt x="552" y="325"/>
                  </a:lnTo>
                  <a:lnTo>
                    <a:pt x="647" y="30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6" name="Freeform 11">
              <a:extLst>
                <a:ext uri="{FF2B5EF4-FFF2-40B4-BE49-F238E27FC236}">
                  <a16:creationId xmlns:a16="http://schemas.microsoft.com/office/drawing/2014/main" id="{6380FAB4-9D31-F04B-8CD0-D3E37D86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8975" y="2881313"/>
              <a:ext cx="1227138" cy="455612"/>
            </a:xfrm>
            <a:custGeom>
              <a:avLst/>
              <a:gdLst>
                <a:gd name="T0" fmla="*/ 2147483646 w 6821"/>
                <a:gd name="T1" fmla="*/ 2147483646 h 2535"/>
                <a:gd name="T2" fmla="*/ 2147483646 w 6821"/>
                <a:gd name="T3" fmla="*/ 2147483646 h 2535"/>
                <a:gd name="T4" fmla="*/ 2147483646 w 6821"/>
                <a:gd name="T5" fmla="*/ 2147483646 h 2535"/>
                <a:gd name="T6" fmla="*/ 2147483646 w 6821"/>
                <a:gd name="T7" fmla="*/ 2147483646 h 2535"/>
                <a:gd name="T8" fmla="*/ 2147483646 w 6821"/>
                <a:gd name="T9" fmla="*/ 2147483646 h 2535"/>
                <a:gd name="T10" fmla="*/ 2147483646 w 6821"/>
                <a:gd name="T11" fmla="*/ 2147483646 h 2535"/>
                <a:gd name="T12" fmla="*/ 2147483646 w 6821"/>
                <a:gd name="T13" fmla="*/ 2147483646 h 2535"/>
                <a:gd name="T14" fmla="*/ 2147483646 w 6821"/>
                <a:gd name="T15" fmla="*/ 2147483646 h 2535"/>
                <a:gd name="T16" fmla="*/ 2147483646 w 6821"/>
                <a:gd name="T17" fmla="*/ 2147483646 h 2535"/>
                <a:gd name="T18" fmla="*/ 2147483646 w 6821"/>
                <a:gd name="T19" fmla="*/ 2147483646 h 2535"/>
                <a:gd name="T20" fmla="*/ 2147483646 w 6821"/>
                <a:gd name="T21" fmla="*/ 2147483646 h 2535"/>
                <a:gd name="T22" fmla="*/ 2147483646 w 6821"/>
                <a:gd name="T23" fmla="*/ 2147483646 h 2535"/>
                <a:gd name="T24" fmla="*/ 2147483646 w 6821"/>
                <a:gd name="T25" fmla="*/ 2147483646 h 2535"/>
                <a:gd name="T26" fmla="*/ 2147483646 w 6821"/>
                <a:gd name="T27" fmla="*/ 2147483646 h 2535"/>
                <a:gd name="T28" fmla="*/ 2147483646 w 6821"/>
                <a:gd name="T29" fmla="*/ 2147483646 h 2535"/>
                <a:gd name="T30" fmla="*/ 2147483646 w 6821"/>
                <a:gd name="T31" fmla="*/ 2147483646 h 2535"/>
                <a:gd name="T32" fmla="*/ 2147483646 w 6821"/>
                <a:gd name="T33" fmla="*/ 0 h 2535"/>
                <a:gd name="T34" fmla="*/ 2147483646 w 6821"/>
                <a:gd name="T35" fmla="*/ 2147483646 h 2535"/>
                <a:gd name="T36" fmla="*/ 2147483646 w 6821"/>
                <a:gd name="T37" fmla="*/ 2147483646 h 2535"/>
                <a:gd name="T38" fmla="*/ 2147483646 w 6821"/>
                <a:gd name="T39" fmla="*/ 2147483646 h 2535"/>
                <a:gd name="T40" fmla="*/ 2147483646 w 6821"/>
                <a:gd name="T41" fmla="*/ 2147483646 h 2535"/>
                <a:gd name="T42" fmla="*/ 2147483646 w 6821"/>
                <a:gd name="T43" fmla="*/ 2147483646 h 2535"/>
                <a:gd name="T44" fmla="*/ 2147483646 w 6821"/>
                <a:gd name="T45" fmla="*/ 2147483646 h 2535"/>
                <a:gd name="T46" fmla="*/ 2147483646 w 6821"/>
                <a:gd name="T47" fmla="*/ 2147483646 h 2535"/>
                <a:gd name="T48" fmla="*/ 2147483646 w 6821"/>
                <a:gd name="T49" fmla="*/ 2147483646 h 2535"/>
                <a:gd name="T50" fmla="*/ 2147483646 w 6821"/>
                <a:gd name="T51" fmla="*/ 2147483646 h 2535"/>
                <a:gd name="T52" fmla="*/ 2147483646 w 6821"/>
                <a:gd name="T53" fmla="*/ 2147483646 h 2535"/>
                <a:gd name="T54" fmla="*/ 2147483646 w 6821"/>
                <a:gd name="T55" fmla="*/ 2147483646 h 2535"/>
                <a:gd name="T56" fmla="*/ 2147483646 w 6821"/>
                <a:gd name="T57" fmla="*/ 2147483646 h 2535"/>
                <a:gd name="T58" fmla="*/ 2147483646 w 6821"/>
                <a:gd name="T59" fmla="*/ 2147483646 h 2535"/>
                <a:gd name="T60" fmla="*/ 2147483646 w 6821"/>
                <a:gd name="T61" fmla="*/ 2147483646 h 2535"/>
                <a:gd name="T62" fmla="*/ 2147483646 w 6821"/>
                <a:gd name="T63" fmla="*/ 2147483646 h 2535"/>
                <a:gd name="T64" fmla="*/ 2147483646 w 6821"/>
                <a:gd name="T65" fmla="*/ 2147483646 h 2535"/>
                <a:gd name="T66" fmla="*/ 2147483646 w 6821"/>
                <a:gd name="T67" fmla="*/ 2147483646 h 2535"/>
                <a:gd name="T68" fmla="*/ 2147483646 w 6821"/>
                <a:gd name="T69" fmla="*/ 2147483646 h 2535"/>
                <a:gd name="T70" fmla="*/ 2147483646 w 6821"/>
                <a:gd name="T71" fmla="*/ 2147483646 h 2535"/>
                <a:gd name="T72" fmla="*/ 2147483646 w 6821"/>
                <a:gd name="T73" fmla="*/ 2147483646 h 2535"/>
                <a:gd name="T74" fmla="*/ 2147483646 w 6821"/>
                <a:gd name="T75" fmla="*/ 2147483646 h 2535"/>
                <a:gd name="T76" fmla="*/ 2147483646 w 6821"/>
                <a:gd name="T77" fmla="*/ 2147483646 h 2535"/>
                <a:gd name="T78" fmla="*/ 2147483646 w 6821"/>
                <a:gd name="T79" fmla="*/ 2147483646 h 2535"/>
                <a:gd name="T80" fmla="*/ 2147483646 w 6821"/>
                <a:gd name="T81" fmla="*/ 2147483646 h 2535"/>
                <a:gd name="T82" fmla="*/ 2147483646 w 6821"/>
                <a:gd name="T83" fmla="*/ 2147483646 h 2535"/>
                <a:gd name="T84" fmla="*/ 2147483646 w 6821"/>
                <a:gd name="T85" fmla="*/ 2147483646 h 2535"/>
                <a:gd name="T86" fmla="*/ 2147483646 w 6821"/>
                <a:gd name="T87" fmla="*/ 2147483646 h 2535"/>
                <a:gd name="T88" fmla="*/ 2147483646 w 6821"/>
                <a:gd name="T89" fmla="*/ 2147483646 h 2535"/>
                <a:gd name="T90" fmla="*/ 2147483646 w 6821"/>
                <a:gd name="T91" fmla="*/ 2147483646 h 2535"/>
                <a:gd name="T92" fmla="*/ 2147483646 w 6821"/>
                <a:gd name="T93" fmla="*/ 2147483646 h 2535"/>
                <a:gd name="T94" fmla="*/ 2147483646 w 6821"/>
                <a:gd name="T95" fmla="*/ 2147483646 h 2535"/>
                <a:gd name="T96" fmla="*/ 2147483646 w 6821"/>
                <a:gd name="T97" fmla="*/ 2147483646 h 2535"/>
                <a:gd name="T98" fmla="*/ 0 w 6821"/>
                <a:gd name="T99" fmla="*/ 2147483646 h 2535"/>
                <a:gd name="T100" fmla="*/ 2147483646 w 6821"/>
                <a:gd name="T101" fmla="*/ 2147483646 h 2535"/>
                <a:gd name="T102" fmla="*/ 2147483646 w 6821"/>
                <a:gd name="T103" fmla="*/ 2147483646 h 2535"/>
                <a:gd name="T104" fmla="*/ 2147483646 w 6821"/>
                <a:gd name="T105" fmla="*/ 2147483646 h 2535"/>
                <a:gd name="T106" fmla="*/ 2147483646 w 6821"/>
                <a:gd name="T107" fmla="*/ 2147483646 h 2535"/>
                <a:gd name="T108" fmla="*/ 2147483646 w 6821"/>
                <a:gd name="T109" fmla="*/ 2147483646 h 2535"/>
                <a:gd name="T110" fmla="*/ 2147483646 w 6821"/>
                <a:gd name="T111" fmla="*/ 2147483646 h 2535"/>
                <a:gd name="T112" fmla="*/ 2147483646 w 6821"/>
                <a:gd name="T113" fmla="*/ 2147483646 h 2535"/>
                <a:gd name="T114" fmla="*/ 2147483646 w 6821"/>
                <a:gd name="T115" fmla="*/ 2147483646 h 25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821" h="2535">
                  <a:moveTo>
                    <a:pt x="914" y="229"/>
                  </a:moveTo>
                  <a:lnTo>
                    <a:pt x="1105" y="267"/>
                  </a:lnTo>
                  <a:lnTo>
                    <a:pt x="1181" y="267"/>
                  </a:lnTo>
                  <a:lnTo>
                    <a:pt x="1219" y="267"/>
                  </a:lnTo>
                  <a:lnTo>
                    <a:pt x="1238" y="248"/>
                  </a:lnTo>
                  <a:lnTo>
                    <a:pt x="1257" y="229"/>
                  </a:lnTo>
                  <a:lnTo>
                    <a:pt x="1295" y="210"/>
                  </a:lnTo>
                  <a:lnTo>
                    <a:pt x="1314" y="210"/>
                  </a:lnTo>
                  <a:lnTo>
                    <a:pt x="1334" y="210"/>
                  </a:lnTo>
                  <a:lnTo>
                    <a:pt x="1353" y="210"/>
                  </a:lnTo>
                  <a:lnTo>
                    <a:pt x="1353" y="172"/>
                  </a:lnTo>
                  <a:lnTo>
                    <a:pt x="1410" y="172"/>
                  </a:lnTo>
                  <a:lnTo>
                    <a:pt x="1466" y="153"/>
                  </a:lnTo>
                  <a:lnTo>
                    <a:pt x="1524" y="153"/>
                  </a:lnTo>
                  <a:lnTo>
                    <a:pt x="1600" y="172"/>
                  </a:lnTo>
                  <a:lnTo>
                    <a:pt x="1581" y="134"/>
                  </a:lnTo>
                  <a:lnTo>
                    <a:pt x="1600" y="115"/>
                  </a:lnTo>
                  <a:lnTo>
                    <a:pt x="1638" y="115"/>
                  </a:lnTo>
                  <a:lnTo>
                    <a:pt x="1715" y="115"/>
                  </a:lnTo>
                  <a:lnTo>
                    <a:pt x="1733" y="134"/>
                  </a:lnTo>
                  <a:lnTo>
                    <a:pt x="1733" y="153"/>
                  </a:lnTo>
                  <a:lnTo>
                    <a:pt x="1771" y="172"/>
                  </a:lnTo>
                  <a:lnTo>
                    <a:pt x="1791" y="172"/>
                  </a:lnTo>
                  <a:lnTo>
                    <a:pt x="1810" y="153"/>
                  </a:lnTo>
                  <a:lnTo>
                    <a:pt x="1829" y="134"/>
                  </a:lnTo>
                  <a:lnTo>
                    <a:pt x="1847" y="134"/>
                  </a:lnTo>
                  <a:lnTo>
                    <a:pt x="1867" y="153"/>
                  </a:lnTo>
                  <a:lnTo>
                    <a:pt x="1886" y="172"/>
                  </a:lnTo>
                  <a:lnTo>
                    <a:pt x="1924" y="172"/>
                  </a:lnTo>
                  <a:lnTo>
                    <a:pt x="1962" y="153"/>
                  </a:lnTo>
                  <a:lnTo>
                    <a:pt x="2019" y="172"/>
                  </a:lnTo>
                  <a:lnTo>
                    <a:pt x="2076" y="210"/>
                  </a:lnTo>
                  <a:lnTo>
                    <a:pt x="2096" y="191"/>
                  </a:lnTo>
                  <a:lnTo>
                    <a:pt x="2152" y="172"/>
                  </a:lnTo>
                  <a:lnTo>
                    <a:pt x="2191" y="172"/>
                  </a:lnTo>
                  <a:lnTo>
                    <a:pt x="2228" y="172"/>
                  </a:lnTo>
                  <a:lnTo>
                    <a:pt x="2305" y="191"/>
                  </a:lnTo>
                  <a:lnTo>
                    <a:pt x="2343" y="191"/>
                  </a:lnTo>
                  <a:lnTo>
                    <a:pt x="2438" y="172"/>
                  </a:lnTo>
                  <a:lnTo>
                    <a:pt x="2477" y="172"/>
                  </a:lnTo>
                  <a:lnTo>
                    <a:pt x="2495" y="191"/>
                  </a:lnTo>
                  <a:lnTo>
                    <a:pt x="2495" y="210"/>
                  </a:lnTo>
                  <a:lnTo>
                    <a:pt x="2495" y="248"/>
                  </a:lnTo>
                  <a:lnTo>
                    <a:pt x="2514" y="267"/>
                  </a:lnTo>
                  <a:lnTo>
                    <a:pt x="2553" y="286"/>
                  </a:lnTo>
                  <a:lnTo>
                    <a:pt x="2667" y="286"/>
                  </a:lnTo>
                  <a:lnTo>
                    <a:pt x="2686" y="305"/>
                  </a:lnTo>
                  <a:lnTo>
                    <a:pt x="2705" y="325"/>
                  </a:lnTo>
                  <a:lnTo>
                    <a:pt x="2724" y="325"/>
                  </a:lnTo>
                  <a:lnTo>
                    <a:pt x="2762" y="305"/>
                  </a:lnTo>
                  <a:lnTo>
                    <a:pt x="2800" y="286"/>
                  </a:lnTo>
                  <a:lnTo>
                    <a:pt x="2819" y="267"/>
                  </a:lnTo>
                  <a:lnTo>
                    <a:pt x="2838" y="248"/>
                  </a:lnTo>
                  <a:lnTo>
                    <a:pt x="3010" y="267"/>
                  </a:lnTo>
                  <a:lnTo>
                    <a:pt x="3124" y="248"/>
                  </a:lnTo>
                  <a:lnTo>
                    <a:pt x="3257" y="210"/>
                  </a:lnTo>
                  <a:lnTo>
                    <a:pt x="3352" y="134"/>
                  </a:lnTo>
                  <a:lnTo>
                    <a:pt x="3371" y="115"/>
                  </a:lnTo>
                  <a:lnTo>
                    <a:pt x="3391" y="96"/>
                  </a:lnTo>
                  <a:lnTo>
                    <a:pt x="3410" y="77"/>
                  </a:lnTo>
                  <a:lnTo>
                    <a:pt x="3448" y="77"/>
                  </a:lnTo>
                  <a:lnTo>
                    <a:pt x="3543" y="39"/>
                  </a:lnTo>
                  <a:lnTo>
                    <a:pt x="3638" y="39"/>
                  </a:lnTo>
                  <a:lnTo>
                    <a:pt x="3791" y="0"/>
                  </a:lnTo>
                  <a:lnTo>
                    <a:pt x="3848" y="0"/>
                  </a:lnTo>
                  <a:lnTo>
                    <a:pt x="3867" y="0"/>
                  </a:lnTo>
                  <a:lnTo>
                    <a:pt x="3905" y="39"/>
                  </a:lnTo>
                  <a:lnTo>
                    <a:pt x="3924" y="39"/>
                  </a:lnTo>
                  <a:lnTo>
                    <a:pt x="4000" y="58"/>
                  </a:lnTo>
                  <a:lnTo>
                    <a:pt x="4038" y="58"/>
                  </a:lnTo>
                  <a:lnTo>
                    <a:pt x="4114" y="39"/>
                  </a:lnTo>
                  <a:lnTo>
                    <a:pt x="4153" y="39"/>
                  </a:lnTo>
                  <a:lnTo>
                    <a:pt x="4153" y="58"/>
                  </a:lnTo>
                  <a:lnTo>
                    <a:pt x="4286" y="191"/>
                  </a:lnTo>
                  <a:lnTo>
                    <a:pt x="4305" y="210"/>
                  </a:lnTo>
                  <a:lnTo>
                    <a:pt x="4343" y="229"/>
                  </a:lnTo>
                  <a:lnTo>
                    <a:pt x="4362" y="229"/>
                  </a:lnTo>
                  <a:lnTo>
                    <a:pt x="4419" y="210"/>
                  </a:lnTo>
                  <a:lnTo>
                    <a:pt x="4438" y="210"/>
                  </a:lnTo>
                  <a:lnTo>
                    <a:pt x="4458" y="229"/>
                  </a:lnTo>
                  <a:lnTo>
                    <a:pt x="4458" y="248"/>
                  </a:lnTo>
                  <a:lnTo>
                    <a:pt x="4476" y="248"/>
                  </a:lnTo>
                  <a:lnTo>
                    <a:pt x="4514" y="267"/>
                  </a:lnTo>
                  <a:lnTo>
                    <a:pt x="4743" y="381"/>
                  </a:lnTo>
                  <a:lnTo>
                    <a:pt x="4819" y="381"/>
                  </a:lnTo>
                  <a:lnTo>
                    <a:pt x="4952" y="305"/>
                  </a:lnTo>
                  <a:lnTo>
                    <a:pt x="5048" y="286"/>
                  </a:lnTo>
                  <a:lnTo>
                    <a:pt x="5124" y="286"/>
                  </a:lnTo>
                  <a:lnTo>
                    <a:pt x="5200" y="305"/>
                  </a:lnTo>
                  <a:lnTo>
                    <a:pt x="5276" y="362"/>
                  </a:lnTo>
                  <a:lnTo>
                    <a:pt x="5315" y="420"/>
                  </a:lnTo>
                  <a:lnTo>
                    <a:pt x="5486" y="648"/>
                  </a:lnTo>
                  <a:lnTo>
                    <a:pt x="5657" y="858"/>
                  </a:lnTo>
                  <a:lnTo>
                    <a:pt x="5848" y="1087"/>
                  </a:lnTo>
                  <a:lnTo>
                    <a:pt x="6019" y="1315"/>
                  </a:lnTo>
                  <a:lnTo>
                    <a:pt x="6190" y="1544"/>
                  </a:lnTo>
                  <a:lnTo>
                    <a:pt x="6381" y="1772"/>
                  </a:lnTo>
                  <a:lnTo>
                    <a:pt x="6553" y="1981"/>
                  </a:lnTo>
                  <a:lnTo>
                    <a:pt x="6724" y="2210"/>
                  </a:lnTo>
                  <a:lnTo>
                    <a:pt x="6800" y="2306"/>
                  </a:lnTo>
                  <a:lnTo>
                    <a:pt x="6820" y="2306"/>
                  </a:lnTo>
                  <a:lnTo>
                    <a:pt x="6591" y="2439"/>
                  </a:lnTo>
                  <a:lnTo>
                    <a:pt x="6495" y="2458"/>
                  </a:lnTo>
                  <a:lnTo>
                    <a:pt x="6000" y="2439"/>
                  </a:lnTo>
                  <a:lnTo>
                    <a:pt x="5924" y="2458"/>
                  </a:lnTo>
                  <a:lnTo>
                    <a:pt x="5848" y="2496"/>
                  </a:lnTo>
                  <a:lnTo>
                    <a:pt x="5829" y="2534"/>
                  </a:lnTo>
                  <a:lnTo>
                    <a:pt x="5753" y="2496"/>
                  </a:lnTo>
                  <a:lnTo>
                    <a:pt x="5714" y="2439"/>
                  </a:lnTo>
                  <a:lnTo>
                    <a:pt x="5714" y="2401"/>
                  </a:lnTo>
                  <a:lnTo>
                    <a:pt x="5714" y="2382"/>
                  </a:lnTo>
                  <a:lnTo>
                    <a:pt x="5696" y="2362"/>
                  </a:lnTo>
                  <a:lnTo>
                    <a:pt x="5638" y="2325"/>
                  </a:lnTo>
                  <a:lnTo>
                    <a:pt x="5581" y="2286"/>
                  </a:lnTo>
                  <a:lnTo>
                    <a:pt x="5429" y="2229"/>
                  </a:lnTo>
                  <a:lnTo>
                    <a:pt x="5410" y="2210"/>
                  </a:lnTo>
                  <a:lnTo>
                    <a:pt x="5391" y="2172"/>
                  </a:lnTo>
                  <a:lnTo>
                    <a:pt x="5391" y="2153"/>
                  </a:lnTo>
                  <a:lnTo>
                    <a:pt x="5372" y="2134"/>
                  </a:lnTo>
                  <a:lnTo>
                    <a:pt x="5352" y="2115"/>
                  </a:lnTo>
                  <a:lnTo>
                    <a:pt x="5276" y="2077"/>
                  </a:lnTo>
                  <a:lnTo>
                    <a:pt x="5257" y="2058"/>
                  </a:lnTo>
                  <a:lnTo>
                    <a:pt x="5238" y="2020"/>
                  </a:lnTo>
                  <a:lnTo>
                    <a:pt x="5219" y="2001"/>
                  </a:lnTo>
                  <a:lnTo>
                    <a:pt x="5143" y="1962"/>
                  </a:lnTo>
                  <a:lnTo>
                    <a:pt x="5105" y="1962"/>
                  </a:lnTo>
                  <a:lnTo>
                    <a:pt x="5048" y="1944"/>
                  </a:lnTo>
                  <a:lnTo>
                    <a:pt x="4971" y="1944"/>
                  </a:lnTo>
                  <a:lnTo>
                    <a:pt x="4895" y="1962"/>
                  </a:lnTo>
                  <a:lnTo>
                    <a:pt x="4839" y="1962"/>
                  </a:lnTo>
                  <a:lnTo>
                    <a:pt x="4800" y="1962"/>
                  </a:lnTo>
                  <a:lnTo>
                    <a:pt x="4724" y="1944"/>
                  </a:lnTo>
                  <a:lnTo>
                    <a:pt x="4686" y="1925"/>
                  </a:lnTo>
                  <a:lnTo>
                    <a:pt x="4629" y="1944"/>
                  </a:lnTo>
                  <a:lnTo>
                    <a:pt x="4458" y="2001"/>
                  </a:lnTo>
                  <a:lnTo>
                    <a:pt x="4362" y="2039"/>
                  </a:lnTo>
                  <a:lnTo>
                    <a:pt x="4324" y="2058"/>
                  </a:lnTo>
                  <a:lnTo>
                    <a:pt x="4229" y="2058"/>
                  </a:lnTo>
                  <a:lnTo>
                    <a:pt x="4114" y="2058"/>
                  </a:lnTo>
                  <a:lnTo>
                    <a:pt x="3924" y="2096"/>
                  </a:lnTo>
                  <a:lnTo>
                    <a:pt x="3791" y="2096"/>
                  </a:lnTo>
                  <a:lnTo>
                    <a:pt x="3696" y="2039"/>
                  </a:lnTo>
                  <a:lnTo>
                    <a:pt x="3657" y="2039"/>
                  </a:lnTo>
                  <a:lnTo>
                    <a:pt x="3600" y="2039"/>
                  </a:lnTo>
                  <a:lnTo>
                    <a:pt x="3562" y="2058"/>
                  </a:lnTo>
                  <a:lnTo>
                    <a:pt x="3505" y="2077"/>
                  </a:lnTo>
                  <a:lnTo>
                    <a:pt x="3486" y="2077"/>
                  </a:lnTo>
                  <a:lnTo>
                    <a:pt x="3257" y="2058"/>
                  </a:lnTo>
                  <a:lnTo>
                    <a:pt x="3086" y="2001"/>
                  </a:lnTo>
                  <a:lnTo>
                    <a:pt x="3010" y="1981"/>
                  </a:lnTo>
                  <a:lnTo>
                    <a:pt x="2876" y="2001"/>
                  </a:lnTo>
                  <a:lnTo>
                    <a:pt x="2819" y="1981"/>
                  </a:lnTo>
                  <a:lnTo>
                    <a:pt x="2762" y="1962"/>
                  </a:lnTo>
                  <a:lnTo>
                    <a:pt x="2667" y="1944"/>
                  </a:lnTo>
                  <a:lnTo>
                    <a:pt x="2629" y="1981"/>
                  </a:lnTo>
                  <a:lnTo>
                    <a:pt x="2590" y="1962"/>
                  </a:lnTo>
                  <a:lnTo>
                    <a:pt x="2553" y="1981"/>
                  </a:lnTo>
                  <a:lnTo>
                    <a:pt x="2533" y="1981"/>
                  </a:lnTo>
                  <a:lnTo>
                    <a:pt x="2495" y="1981"/>
                  </a:lnTo>
                  <a:lnTo>
                    <a:pt x="2438" y="2020"/>
                  </a:lnTo>
                  <a:lnTo>
                    <a:pt x="2362" y="2058"/>
                  </a:lnTo>
                  <a:lnTo>
                    <a:pt x="2286" y="2058"/>
                  </a:lnTo>
                  <a:lnTo>
                    <a:pt x="2248" y="2058"/>
                  </a:lnTo>
                  <a:lnTo>
                    <a:pt x="2210" y="2077"/>
                  </a:lnTo>
                  <a:lnTo>
                    <a:pt x="2172" y="2096"/>
                  </a:lnTo>
                  <a:lnTo>
                    <a:pt x="2076" y="2115"/>
                  </a:lnTo>
                  <a:lnTo>
                    <a:pt x="2019" y="2134"/>
                  </a:lnTo>
                  <a:lnTo>
                    <a:pt x="1962" y="2115"/>
                  </a:lnTo>
                  <a:lnTo>
                    <a:pt x="1924" y="2115"/>
                  </a:lnTo>
                  <a:lnTo>
                    <a:pt x="1867" y="2134"/>
                  </a:lnTo>
                  <a:lnTo>
                    <a:pt x="1829" y="2134"/>
                  </a:lnTo>
                  <a:lnTo>
                    <a:pt x="1752" y="2096"/>
                  </a:lnTo>
                  <a:lnTo>
                    <a:pt x="1733" y="2096"/>
                  </a:lnTo>
                  <a:lnTo>
                    <a:pt x="1695" y="2096"/>
                  </a:lnTo>
                  <a:lnTo>
                    <a:pt x="1657" y="2115"/>
                  </a:lnTo>
                  <a:lnTo>
                    <a:pt x="1466" y="2115"/>
                  </a:lnTo>
                  <a:lnTo>
                    <a:pt x="1410" y="2134"/>
                  </a:lnTo>
                  <a:lnTo>
                    <a:pt x="1162" y="2229"/>
                  </a:lnTo>
                  <a:lnTo>
                    <a:pt x="1086" y="2229"/>
                  </a:lnTo>
                  <a:lnTo>
                    <a:pt x="1048" y="2229"/>
                  </a:lnTo>
                  <a:lnTo>
                    <a:pt x="990" y="2229"/>
                  </a:lnTo>
                  <a:lnTo>
                    <a:pt x="953" y="2229"/>
                  </a:lnTo>
                  <a:lnTo>
                    <a:pt x="819" y="2306"/>
                  </a:lnTo>
                  <a:lnTo>
                    <a:pt x="686" y="2325"/>
                  </a:lnTo>
                  <a:lnTo>
                    <a:pt x="552" y="2420"/>
                  </a:lnTo>
                  <a:lnTo>
                    <a:pt x="514" y="2420"/>
                  </a:lnTo>
                  <a:lnTo>
                    <a:pt x="457" y="2420"/>
                  </a:lnTo>
                  <a:lnTo>
                    <a:pt x="381" y="2362"/>
                  </a:lnTo>
                  <a:lnTo>
                    <a:pt x="286" y="2325"/>
                  </a:lnTo>
                  <a:lnTo>
                    <a:pt x="247" y="2286"/>
                  </a:lnTo>
                  <a:lnTo>
                    <a:pt x="210" y="2267"/>
                  </a:lnTo>
                  <a:lnTo>
                    <a:pt x="152" y="2153"/>
                  </a:lnTo>
                  <a:lnTo>
                    <a:pt x="76" y="2058"/>
                  </a:lnTo>
                  <a:lnTo>
                    <a:pt x="19" y="1962"/>
                  </a:lnTo>
                  <a:lnTo>
                    <a:pt x="0" y="1905"/>
                  </a:lnTo>
                  <a:lnTo>
                    <a:pt x="0" y="1886"/>
                  </a:lnTo>
                  <a:lnTo>
                    <a:pt x="19" y="1867"/>
                  </a:lnTo>
                  <a:lnTo>
                    <a:pt x="76" y="1753"/>
                  </a:lnTo>
                  <a:lnTo>
                    <a:pt x="133" y="1696"/>
                  </a:lnTo>
                  <a:lnTo>
                    <a:pt x="152" y="1658"/>
                  </a:lnTo>
                  <a:lnTo>
                    <a:pt x="152" y="1620"/>
                  </a:lnTo>
                  <a:lnTo>
                    <a:pt x="171" y="1600"/>
                  </a:lnTo>
                  <a:lnTo>
                    <a:pt x="191" y="1563"/>
                  </a:lnTo>
                  <a:lnTo>
                    <a:pt x="210" y="1563"/>
                  </a:lnTo>
                  <a:lnTo>
                    <a:pt x="229" y="1563"/>
                  </a:lnTo>
                  <a:lnTo>
                    <a:pt x="247" y="1563"/>
                  </a:lnTo>
                  <a:lnTo>
                    <a:pt x="247" y="1582"/>
                  </a:lnTo>
                  <a:lnTo>
                    <a:pt x="267" y="1582"/>
                  </a:lnTo>
                  <a:lnTo>
                    <a:pt x="286" y="1582"/>
                  </a:lnTo>
                  <a:lnTo>
                    <a:pt x="324" y="1544"/>
                  </a:lnTo>
                  <a:lnTo>
                    <a:pt x="343" y="1524"/>
                  </a:lnTo>
                  <a:lnTo>
                    <a:pt x="362" y="1505"/>
                  </a:lnTo>
                  <a:lnTo>
                    <a:pt x="381" y="1486"/>
                  </a:lnTo>
                  <a:lnTo>
                    <a:pt x="419" y="1486"/>
                  </a:lnTo>
                  <a:lnTo>
                    <a:pt x="457" y="1468"/>
                  </a:lnTo>
                  <a:lnTo>
                    <a:pt x="476" y="1429"/>
                  </a:lnTo>
                  <a:lnTo>
                    <a:pt x="514" y="1410"/>
                  </a:lnTo>
                  <a:lnTo>
                    <a:pt x="533" y="1315"/>
                  </a:lnTo>
                  <a:lnTo>
                    <a:pt x="591" y="877"/>
                  </a:lnTo>
                  <a:lnTo>
                    <a:pt x="609" y="839"/>
                  </a:lnTo>
                  <a:lnTo>
                    <a:pt x="648" y="801"/>
                  </a:lnTo>
                  <a:lnTo>
                    <a:pt x="705" y="743"/>
                  </a:lnTo>
                  <a:lnTo>
                    <a:pt x="724" y="648"/>
                  </a:lnTo>
                  <a:lnTo>
                    <a:pt x="781" y="572"/>
                  </a:lnTo>
                  <a:lnTo>
                    <a:pt x="857" y="344"/>
                  </a:lnTo>
                  <a:lnTo>
                    <a:pt x="895" y="286"/>
                  </a:lnTo>
                  <a:lnTo>
                    <a:pt x="914" y="229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7" name="Freeform 12">
              <a:extLst>
                <a:ext uri="{FF2B5EF4-FFF2-40B4-BE49-F238E27FC236}">
                  <a16:creationId xmlns:a16="http://schemas.microsoft.com/office/drawing/2014/main" id="{1FB1D8B1-7FC9-FB44-B406-D389B146C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013" y="2905125"/>
              <a:ext cx="1135062" cy="1008063"/>
            </a:xfrm>
            <a:custGeom>
              <a:avLst/>
              <a:gdLst>
                <a:gd name="T0" fmla="*/ 2147483646 w 6306"/>
                <a:gd name="T1" fmla="*/ 2147483646 h 5601"/>
                <a:gd name="T2" fmla="*/ 2147483646 w 6306"/>
                <a:gd name="T3" fmla="*/ 2147483646 h 5601"/>
                <a:gd name="T4" fmla="*/ 2147483646 w 6306"/>
                <a:gd name="T5" fmla="*/ 2147483646 h 5601"/>
                <a:gd name="T6" fmla="*/ 2147483646 w 6306"/>
                <a:gd name="T7" fmla="*/ 2147483646 h 5601"/>
                <a:gd name="T8" fmla="*/ 2147483646 w 6306"/>
                <a:gd name="T9" fmla="*/ 2147483646 h 5601"/>
                <a:gd name="T10" fmla="*/ 2147483646 w 6306"/>
                <a:gd name="T11" fmla="*/ 2147483646 h 5601"/>
                <a:gd name="T12" fmla="*/ 2147483646 w 6306"/>
                <a:gd name="T13" fmla="*/ 2147483646 h 5601"/>
                <a:gd name="T14" fmla="*/ 2147483646 w 6306"/>
                <a:gd name="T15" fmla="*/ 2147483646 h 5601"/>
                <a:gd name="T16" fmla="*/ 2147483646 w 6306"/>
                <a:gd name="T17" fmla="*/ 2147483646 h 5601"/>
                <a:gd name="T18" fmla="*/ 2147483646 w 6306"/>
                <a:gd name="T19" fmla="*/ 2147483646 h 5601"/>
                <a:gd name="T20" fmla="*/ 2147483646 w 6306"/>
                <a:gd name="T21" fmla="*/ 2147483646 h 5601"/>
                <a:gd name="T22" fmla="*/ 2147483646 w 6306"/>
                <a:gd name="T23" fmla="*/ 2147483646 h 5601"/>
                <a:gd name="T24" fmla="*/ 2147483646 w 6306"/>
                <a:gd name="T25" fmla="*/ 2147483646 h 5601"/>
                <a:gd name="T26" fmla="*/ 2147483646 w 6306"/>
                <a:gd name="T27" fmla="*/ 2147483646 h 5601"/>
                <a:gd name="T28" fmla="*/ 2147483646 w 6306"/>
                <a:gd name="T29" fmla="*/ 2147483646 h 5601"/>
                <a:gd name="T30" fmla="*/ 2147483646 w 6306"/>
                <a:gd name="T31" fmla="*/ 2147483646 h 5601"/>
                <a:gd name="T32" fmla="*/ 2147483646 w 6306"/>
                <a:gd name="T33" fmla="*/ 2147483646 h 5601"/>
                <a:gd name="T34" fmla="*/ 2147483646 w 6306"/>
                <a:gd name="T35" fmla="*/ 2147483646 h 5601"/>
                <a:gd name="T36" fmla="*/ 2147483646 w 6306"/>
                <a:gd name="T37" fmla="*/ 2147483646 h 5601"/>
                <a:gd name="T38" fmla="*/ 2147483646 w 6306"/>
                <a:gd name="T39" fmla="*/ 2147483646 h 5601"/>
                <a:gd name="T40" fmla="*/ 2147483646 w 6306"/>
                <a:gd name="T41" fmla="*/ 2147483646 h 5601"/>
                <a:gd name="T42" fmla="*/ 2147483646 w 6306"/>
                <a:gd name="T43" fmla="*/ 2147483646 h 5601"/>
                <a:gd name="T44" fmla="*/ 2147483646 w 6306"/>
                <a:gd name="T45" fmla="*/ 2147483646 h 5601"/>
                <a:gd name="T46" fmla="*/ 2147483646 w 6306"/>
                <a:gd name="T47" fmla="*/ 2147483646 h 5601"/>
                <a:gd name="T48" fmla="*/ 2147483646 w 6306"/>
                <a:gd name="T49" fmla="*/ 2147483646 h 5601"/>
                <a:gd name="T50" fmla="*/ 2147483646 w 6306"/>
                <a:gd name="T51" fmla="*/ 2147483646 h 5601"/>
                <a:gd name="T52" fmla="*/ 2147483646 w 6306"/>
                <a:gd name="T53" fmla="*/ 2147483646 h 5601"/>
                <a:gd name="T54" fmla="*/ 2147483646 w 6306"/>
                <a:gd name="T55" fmla="*/ 2147483646 h 5601"/>
                <a:gd name="T56" fmla="*/ 2147483646 w 6306"/>
                <a:gd name="T57" fmla="*/ 2147483646 h 5601"/>
                <a:gd name="T58" fmla="*/ 2147483646 w 6306"/>
                <a:gd name="T59" fmla="*/ 2147483646 h 5601"/>
                <a:gd name="T60" fmla="*/ 2147483646 w 6306"/>
                <a:gd name="T61" fmla="*/ 2147483646 h 5601"/>
                <a:gd name="T62" fmla="*/ 2147483646 w 6306"/>
                <a:gd name="T63" fmla="*/ 2147483646 h 5601"/>
                <a:gd name="T64" fmla="*/ 0 w 6306"/>
                <a:gd name="T65" fmla="*/ 2147483646 h 5601"/>
                <a:gd name="T66" fmla="*/ 2147483646 w 6306"/>
                <a:gd name="T67" fmla="*/ 2147483646 h 5601"/>
                <a:gd name="T68" fmla="*/ 2147483646 w 6306"/>
                <a:gd name="T69" fmla="*/ 2147483646 h 5601"/>
                <a:gd name="T70" fmla="*/ 2147483646 w 6306"/>
                <a:gd name="T71" fmla="*/ 2147483646 h 5601"/>
                <a:gd name="T72" fmla="*/ 2147483646 w 6306"/>
                <a:gd name="T73" fmla="*/ 2147483646 h 5601"/>
                <a:gd name="T74" fmla="*/ 2147483646 w 6306"/>
                <a:gd name="T75" fmla="*/ 2147483646 h 5601"/>
                <a:gd name="T76" fmla="*/ 2147483646 w 6306"/>
                <a:gd name="T77" fmla="*/ 2147483646 h 5601"/>
                <a:gd name="T78" fmla="*/ 2147483646 w 6306"/>
                <a:gd name="T79" fmla="*/ 2147483646 h 5601"/>
                <a:gd name="T80" fmla="*/ 2147483646 w 6306"/>
                <a:gd name="T81" fmla="*/ 2147483646 h 5601"/>
                <a:gd name="T82" fmla="*/ 2147483646 w 6306"/>
                <a:gd name="T83" fmla="*/ 2147483646 h 5601"/>
                <a:gd name="T84" fmla="*/ 2147483646 w 6306"/>
                <a:gd name="T85" fmla="*/ 2147483646 h 5601"/>
                <a:gd name="T86" fmla="*/ 2147483646 w 6306"/>
                <a:gd name="T87" fmla="*/ 2147483646 h 5601"/>
                <a:gd name="T88" fmla="*/ 2147483646 w 6306"/>
                <a:gd name="T89" fmla="*/ 2147483646 h 5601"/>
                <a:gd name="T90" fmla="*/ 2147483646 w 6306"/>
                <a:gd name="T91" fmla="*/ 2147483646 h 5601"/>
                <a:gd name="T92" fmla="*/ 2147483646 w 6306"/>
                <a:gd name="T93" fmla="*/ 2147483646 h 5601"/>
                <a:gd name="T94" fmla="*/ 2147483646 w 6306"/>
                <a:gd name="T95" fmla="*/ 2147483646 h 5601"/>
                <a:gd name="T96" fmla="*/ 2147483646 w 6306"/>
                <a:gd name="T97" fmla="*/ 2147483646 h 5601"/>
                <a:gd name="T98" fmla="*/ 2147483646 w 6306"/>
                <a:gd name="T99" fmla="*/ 2147483646 h 5601"/>
                <a:gd name="T100" fmla="*/ 2147483646 w 6306"/>
                <a:gd name="T101" fmla="*/ 2147483646 h 5601"/>
                <a:gd name="T102" fmla="*/ 2147483646 w 6306"/>
                <a:gd name="T103" fmla="*/ 2147483646 h 5601"/>
                <a:gd name="T104" fmla="*/ 2147483646 w 6306"/>
                <a:gd name="T105" fmla="*/ 2147483646 h 5601"/>
                <a:gd name="T106" fmla="*/ 2147483646 w 6306"/>
                <a:gd name="T107" fmla="*/ 2147483646 h 5601"/>
                <a:gd name="T108" fmla="*/ 2147483646 w 6306"/>
                <a:gd name="T109" fmla="*/ 2147483646 h 5601"/>
                <a:gd name="T110" fmla="*/ 2147483646 w 6306"/>
                <a:gd name="T111" fmla="*/ 2147483646 h 5601"/>
                <a:gd name="T112" fmla="*/ 2147483646 w 6306"/>
                <a:gd name="T113" fmla="*/ 2147483646 h 5601"/>
                <a:gd name="T114" fmla="*/ 2147483646 w 6306"/>
                <a:gd name="T115" fmla="*/ 2147483646 h 5601"/>
                <a:gd name="T116" fmla="*/ 2147483646 w 6306"/>
                <a:gd name="T117" fmla="*/ 2147483646 h 5601"/>
                <a:gd name="T118" fmla="*/ 2147483646 w 6306"/>
                <a:gd name="T119" fmla="*/ 2147483646 h 56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06" h="5601">
                  <a:moveTo>
                    <a:pt x="6229" y="76"/>
                  </a:moveTo>
                  <a:lnTo>
                    <a:pt x="6305" y="95"/>
                  </a:lnTo>
                  <a:lnTo>
                    <a:pt x="6286" y="152"/>
                  </a:lnTo>
                  <a:lnTo>
                    <a:pt x="6248" y="210"/>
                  </a:lnTo>
                  <a:lnTo>
                    <a:pt x="6172" y="438"/>
                  </a:lnTo>
                  <a:lnTo>
                    <a:pt x="6115" y="514"/>
                  </a:lnTo>
                  <a:lnTo>
                    <a:pt x="6096" y="609"/>
                  </a:lnTo>
                  <a:lnTo>
                    <a:pt x="6039" y="667"/>
                  </a:lnTo>
                  <a:lnTo>
                    <a:pt x="6000" y="705"/>
                  </a:lnTo>
                  <a:lnTo>
                    <a:pt x="5982" y="743"/>
                  </a:lnTo>
                  <a:lnTo>
                    <a:pt x="5924" y="1181"/>
                  </a:lnTo>
                  <a:lnTo>
                    <a:pt x="5905" y="1276"/>
                  </a:lnTo>
                  <a:lnTo>
                    <a:pt x="5867" y="1295"/>
                  </a:lnTo>
                  <a:lnTo>
                    <a:pt x="5848" y="1334"/>
                  </a:lnTo>
                  <a:lnTo>
                    <a:pt x="5810" y="1352"/>
                  </a:lnTo>
                  <a:lnTo>
                    <a:pt x="5772" y="1352"/>
                  </a:lnTo>
                  <a:lnTo>
                    <a:pt x="5753" y="1371"/>
                  </a:lnTo>
                  <a:lnTo>
                    <a:pt x="5734" y="1390"/>
                  </a:lnTo>
                  <a:lnTo>
                    <a:pt x="5715" y="1410"/>
                  </a:lnTo>
                  <a:lnTo>
                    <a:pt x="5677" y="1448"/>
                  </a:lnTo>
                  <a:lnTo>
                    <a:pt x="5658" y="1448"/>
                  </a:lnTo>
                  <a:lnTo>
                    <a:pt x="5638" y="1448"/>
                  </a:lnTo>
                  <a:lnTo>
                    <a:pt x="5638" y="1429"/>
                  </a:lnTo>
                  <a:lnTo>
                    <a:pt x="5620" y="1429"/>
                  </a:lnTo>
                  <a:lnTo>
                    <a:pt x="5601" y="1429"/>
                  </a:lnTo>
                  <a:lnTo>
                    <a:pt x="5582" y="1429"/>
                  </a:lnTo>
                  <a:lnTo>
                    <a:pt x="5562" y="1466"/>
                  </a:lnTo>
                  <a:lnTo>
                    <a:pt x="5543" y="1486"/>
                  </a:lnTo>
                  <a:lnTo>
                    <a:pt x="5543" y="1524"/>
                  </a:lnTo>
                  <a:lnTo>
                    <a:pt x="5524" y="1562"/>
                  </a:lnTo>
                  <a:lnTo>
                    <a:pt x="5467" y="1619"/>
                  </a:lnTo>
                  <a:lnTo>
                    <a:pt x="5391" y="1676"/>
                  </a:lnTo>
                  <a:lnTo>
                    <a:pt x="5296" y="1828"/>
                  </a:lnTo>
                  <a:lnTo>
                    <a:pt x="5239" y="1981"/>
                  </a:lnTo>
                  <a:lnTo>
                    <a:pt x="5239" y="2000"/>
                  </a:lnTo>
                  <a:lnTo>
                    <a:pt x="5239" y="2019"/>
                  </a:lnTo>
                  <a:lnTo>
                    <a:pt x="5277" y="2038"/>
                  </a:lnTo>
                  <a:lnTo>
                    <a:pt x="5296" y="2057"/>
                  </a:lnTo>
                  <a:lnTo>
                    <a:pt x="5315" y="2095"/>
                  </a:lnTo>
                  <a:lnTo>
                    <a:pt x="5334" y="2133"/>
                  </a:lnTo>
                  <a:lnTo>
                    <a:pt x="5334" y="2172"/>
                  </a:lnTo>
                  <a:lnTo>
                    <a:pt x="5353" y="2191"/>
                  </a:lnTo>
                  <a:lnTo>
                    <a:pt x="5410" y="2267"/>
                  </a:lnTo>
                  <a:lnTo>
                    <a:pt x="5410" y="2305"/>
                  </a:lnTo>
                  <a:lnTo>
                    <a:pt x="5372" y="2381"/>
                  </a:lnTo>
                  <a:lnTo>
                    <a:pt x="5353" y="2495"/>
                  </a:lnTo>
                  <a:lnTo>
                    <a:pt x="5315" y="2667"/>
                  </a:lnTo>
                  <a:lnTo>
                    <a:pt x="5296" y="2686"/>
                  </a:lnTo>
                  <a:lnTo>
                    <a:pt x="5239" y="2705"/>
                  </a:lnTo>
                  <a:lnTo>
                    <a:pt x="5201" y="2705"/>
                  </a:lnTo>
                  <a:lnTo>
                    <a:pt x="5181" y="2724"/>
                  </a:lnTo>
                  <a:lnTo>
                    <a:pt x="5162" y="2743"/>
                  </a:lnTo>
                  <a:lnTo>
                    <a:pt x="5162" y="2800"/>
                  </a:lnTo>
                  <a:lnTo>
                    <a:pt x="5391" y="2914"/>
                  </a:lnTo>
                  <a:lnTo>
                    <a:pt x="5486" y="2990"/>
                  </a:lnTo>
                  <a:lnTo>
                    <a:pt x="5506" y="3048"/>
                  </a:lnTo>
                  <a:lnTo>
                    <a:pt x="5543" y="3066"/>
                  </a:lnTo>
                  <a:lnTo>
                    <a:pt x="5601" y="3143"/>
                  </a:lnTo>
                  <a:lnTo>
                    <a:pt x="5658" y="3200"/>
                  </a:lnTo>
                  <a:lnTo>
                    <a:pt x="5620" y="3219"/>
                  </a:lnTo>
                  <a:lnTo>
                    <a:pt x="5601" y="3238"/>
                  </a:lnTo>
                  <a:lnTo>
                    <a:pt x="5601" y="3257"/>
                  </a:lnTo>
                  <a:lnTo>
                    <a:pt x="5582" y="3276"/>
                  </a:lnTo>
                  <a:lnTo>
                    <a:pt x="5562" y="3315"/>
                  </a:lnTo>
                  <a:lnTo>
                    <a:pt x="5562" y="3352"/>
                  </a:lnTo>
                  <a:lnTo>
                    <a:pt x="5543" y="3371"/>
                  </a:lnTo>
                  <a:lnTo>
                    <a:pt x="5524" y="3410"/>
                  </a:lnTo>
                  <a:lnTo>
                    <a:pt x="5506" y="3429"/>
                  </a:lnTo>
                  <a:lnTo>
                    <a:pt x="5506" y="3447"/>
                  </a:lnTo>
                  <a:lnTo>
                    <a:pt x="5467" y="3619"/>
                  </a:lnTo>
                  <a:lnTo>
                    <a:pt x="5448" y="3619"/>
                  </a:lnTo>
                  <a:lnTo>
                    <a:pt x="5429" y="3619"/>
                  </a:lnTo>
                  <a:lnTo>
                    <a:pt x="5410" y="3600"/>
                  </a:lnTo>
                  <a:lnTo>
                    <a:pt x="5353" y="3562"/>
                  </a:lnTo>
                  <a:lnTo>
                    <a:pt x="5334" y="3543"/>
                  </a:lnTo>
                  <a:lnTo>
                    <a:pt x="5315" y="3505"/>
                  </a:lnTo>
                  <a:lnTo>
                    <a:pt x="5296" y="3486"/>
                  </a:lnTo>
                  <a:lnTo>
                    <a:pt x="5277" y="3467"/>
                  </a:lnTo>
                  <a:lnTo>
                    <a:pt x="5257" y="3486"/>
                  </a:lnTo>
                  <a:lnTo>
                    <a:pt x="5239" y="3486"/>
                  </a:lnTo>
                  <a:lnTo>
                    <a:pt x="5181" y="3562"/>
                  </a:lnTo>
                  <a:lnTo>
                    <a:pt x="4915" y="3828"/>
                  </a:lnTo>
                  <a:lnTo>
                    <a:pt x="4876" y="3924"/>
                  </a:lnTo>
                  <a:lnTo>
                    <a:pt x="4839" y="3962"/>
                  </a:lnTo>
                  <a:lnTo>
                    <a:pt x="4744" y="4019"/>
                  </a:lnTo>
                  <a:lnTo>
                    <a:pt x="4610" y="4153"/>
                  </a:lnTo>
                  <a:lnTo>
                    <a:pt x="4553" y="4153"/>
                  </a:lnTo>
                  <a:lnTo>
                    <a:pt x="4496" y="4057"/>
                  </a:lnTo>
                  <a:lnTo>
                    <a:pt x="4439" y="4019"/>
                  </a:lnTo>
                  <a:lnTo>
                    <a:pt x="4400" y="3943"/>
                  </a:lnTo>
                  <a:lnTo>
                    <a:pt x="4382" y="3924"/>
                  </a:lnTo>
                  <a:lnTo>
                    <a:pt x="4324" y="3905"/>
                  </a:lnTo>
                  <a:lnTo>
                    <a:pt x="4267" y="3943"/>
                  </a:lnTo>
                  <a:lnTo>
                    <a:pt x="4248" y="3962"/>
                  </a:lnTo>
                  <a:lnTo>
                    <a:pt x="4210" y="3981"/>
                  </a:lnTo>
                  <a:lnTo>
                    <a:pt x="4172" y="4038"/>
                  </a:lnTo>
                  <a:lnTo>
                    <a:pt x="4038" y="4209"/>
                  </a:lnTo>
                  <a:lnTo>
                    <a:pt x="4019" y="4229"/>
                  </a:lnTo>
                  <a:lnTo>
                    <a:pt x="4038" y="4324"/>
                  </a:lnTo>
                  <a:lnTo>
                    <a:pt x="4019" y="4343"/>
                  </a:lnTo>
                  <a:lnTo>
                    <a:pt x="4001" y="4343"/>
                  </a:lnTo>
                  <a:lnTo>
                    <a:pt x="4001" y="4362"/>
                  </a:lnTo>
                  <a:lnTo>
                    <a:pt x="3982" y="4419"/>
                  </a:lnTo>
                  <a:lnTo>
                    <a:pt x="3982" y="4457"/>
                  </a:lnTo>
                  <a:lnTo>
                    <a:pt x="4001" y="4495"/>
                  </a:lnTo>
                  <a:lnTo>
                    <a:pt x="4019" y="4534"/>
                  </a:lnTo>
                  <a:lnTo>
                    <a:pt x="4077" y="4571"/>
                  </a:lnTo>
                  <a:lnTo>
                    <a:pt x="4096" y="4610"/>
                  </a:lnTo>
                  <a:lnTo>
                    <a:pt x="4058" y="4667"/>
                  </a:lnTo>
                  <a:lnTo>
                    <a:pt x="4058" y="4724"/>
                  </a:lnTo>
                  <a:lnTo>
                    <a:pt x="4038" y="4743"/>
                  </a:lnTo>
                  <a:lnTo>
                    <a:pt x="4001" y="4781"/>
                  </a:lnTo>
                  <a:lnTo>
                    <a:pt x="3943" y="4857"/>
                  </a:lnTo>
                  <a:lnTo>
                    <a:pt x="3848" y="4819"/>
                  </a:lnTo>
                  <a:lnTo>
                    <a:pt x="3829" y="4819"/>
                  </a:lnTo>
                  <a:lnTo>
                    <a:pt x="3810" y="4838"/>
                  </a:lnTo>
                  <a:lnTo>
                    <a:pt x="3772" y="4991"/>
                  </a:lnTo>
                  <a:lnTo>
                    <a:pt x="3772" y="5086"/>
                  </a:lnTo>
                  <a:lnTo>
                    <a:pt x="3715" y="5200"/>
                  </a:lnTo>
                  <a:lnTo>
                    <a:pt x="3715" y="5238"/>
                  </a:lnTo>
                  <a:lnTo>
                    <a:pt x="3772" y="5372"/>
                  </a:lnTo>
                  <a:lnTo>
                    <a:pt x="3753" y="5428"/>
                  </a:lnTo>
                  <a:lnTo>
                    <a:pt x="3715" y="5428"/>
                  </a:lnTo>
                  <a:lnTo>
                    <a:pt x="3696" y="5448"/>
                  </a:lnTo>
                  <a:lnTo>
                    <a:pt x="3715" y="5467"/>
                  </a:lnTo>
                  <a:lnTo>
                    <a:pt x="3696" y="5467"/>
                  </a:lnTo>
                  <a:lnTo>
                    <a:pt x="3696" y="5486"/>
                  </a:lnTo>
                  <a:lnTo>
                    <a:pt x="3677" y="5543"/>
                  </a:lnTo>
                  <a:lnTo>
                    <a:pt x="3657" y="5543"/>
                  </a:lnTo>
                  <a:lnTo>
                    <a:pt x="3638" y="5562"/>
                  </a:lnTo>
                  <a:lnTo>
                    <a:pt x="3620" y="5581"/>
                  </a:lnTo>
                  <a:lnTo>
                    <a:pt x="3524" y="5600"/>
                  </a:lnTo>
                  <a:lnTo>
                    <a:pt x="3429" y="5562"/>
                  </a:lnTo>
                  <a:lnTo>
                    <a:pt x="3372" y="5562"/>
                  </a:lnTo>
                  <a:lnTo>
                    <a:pt x="3353" y="5505"/>
                  </a:lnTo>
                  <a:lnTo>
                    <a:pt x="3353" y="5448"/>
                  </a:lnTo>
                  <a:lnTo>
                    <a:pt x="3334" y="5428"/>
                  </a:lnTo>
                  <a:lnTo>
                    <a:pt x="3296" y="5428"/>
                  </a:lnTo>
                  <a:lnTo>
                    <a:pt x="3276" y="5428"/>
                  </a:lnTo>
                  <a:lnTo>
                    <a:pt x="3258" y="5428"/>
                  </a:lnTo>
                  <a:lnTo>
                    <a:pt x="3220" y="5428"/>
                  </a:lnTo>
                  <a:lnTo>
                    <a:pt x="3181" y="5428"/>
                  </a:lnTo>
                  <a:lnTo>
                    <a:pt x="3162" y="5410"/>
                  </a:lnTo>
                  <a:lnTo>
                    <a:pt x="3162" y="5391"/>
                  </a:lnTo>
                  <a:lnTo>
                    <a:pt x="3105" y="5314"/>
                  </a:lnTo>
                  <a:lnTo>
                    <a:pt x="3010" y="5276"/>
                  </a:lnTo>
                  <a:lnTo>
                    <a:pt x="3010" y="5257"/>
                  </a:lnTo>
                  <a:lnTo>
                    <a:pt x="3029" y="5219"/>
                  </a:lnTo>
                  <a:lnTo>
                    <a:pt x="3010" y="5200"/>
                  </a:lnTo>
                  <a:lnTo>
                    <a:pt x="2972" y="5162"/>
                  </a:lnTo>
                  <a:lnTo>
                    <a:pt x="2934" y="5105"/>
                  </a:lnTo>
                  <a:lnTo>
                    <a:pt x="2915" y="5086"/>
                  </a:lnTo>
                  <a:lnTo>
                    <a:pt x="2858" y="5067"/>
                  </a:lnTo>
                  <a:lnTo>
                    <a:pt x="2648" y="5067"/>
                  </a:lnTo>
                  <a:lnTo>
                    <a:pt x="2610" y="4991"/>
                  </a:lnTo>
                  <a:lnTo>
                    <a:pt x="2610" y="4952"/>
                  </a:lnTo>
                  <a:lnTo>
                    <a:pt x="2686" y="4819"/>
                  </a:lnTo>
                  <a:lnTo>
                    <a:pt x="2667" y="4743"/>
                  </a:lnTo>
                  <a:lnTo>
                    <a:pt x="2763" y="4686"/>
                  </a:lnTo>
                  <a:lnTo>
                    <a:pt x="2763" y="4648"/>
                  </a:lnTo>
                  <a:lnTo>
                    <a:pt x="2724" y="4571"/>
                  </a:lnTo>
                  <a:lnTo>
                    <a:pt x="2724" y="4534"/>
                  </a:lnTo>
                  <a:lnTo>
                    <a:pt x="2743" y="4495"/>
                  </a:lnTo>
                  <a:lnTo>
                    <a:pt x="2724" y="4476"/>
                  </a:lnTo>
                  <a:lnTo>
                    <a:pt x="2667" y="4362"/>
                  </a:lnTo>
                  <a:lnTo>
                    <a:pt x="2648" y="4305"/>
                  </a:lnTo>
                  <a:lnTo>
                    <a:pt x="2667" y="4248"/>
                  </a:lnTo>
                  <a:lnTo>
                    <a:pt x="2629" y="4172"/>
                  </a:lnTo>
                  <a:lnTo>
                    <a:pt x="2610" y="4172"/>
                  </a:lnTo>
                  <a:lnTo>
                    <a:pt x="2572" y="4133"/>
                  </a:lnTo>
                  <a:lnTo>
                    <a:pt x="2514" y="4076"/>
                  </a:lnTo>
                  <a:lnTo>
                    <a:pt x="2496" y="4057"/>
                  </a:lnTo>
                  <a:lnTo>
                    <a:pt x="2496" y="4019"/>
                  </a:lnTo>
                  <a:lnTo>
                    <a:pt x="2496" y="4000"/>
                  </a:lnTo>
                  <a:lnTo>
                    <a:pt x="2496" y="3962"/>
                  </a:lnTo>
                  <a:lnTo>
                    <a:pt x="2514" y="3943"/>
                  </a:lnTo>
                  <a:lnTo>
                    <a:pt x="2496" y="3905"/>
                  </a:lnTo>
                  <a:lnTo>
                    <a:pt x="2496" y="3886"/>
                  </a:lnTo>
                  <a:lnTo>
                    <a:pt x="2477" y="3867"/>
                  </a:lnTo>
                  <a:lnTo>
                    <a:pt x="2382" y="3791"/>
                  </a:lnTo>
                  <a:lnTo>
                    <a:pt x="2362" y="3733"/>
                  </a:lnTo>
                  <a:lnTo>
                    <a:pt x="2343" y="3714"/>
                  </a:lnTo>
                  <a:lnTo>
                    <a:pt x="2324" y="3714"/>
                  </a:lnTo>
                  <a:lnTo>
                    <a:pt x="2286" y="3714"/>
                  </a:lnTo>
                  <a:lnTo>
                    <a:pt x="2248" y="3714"/>
                  </a:lnTo>
                  <a:lnTo>
                    <a:pt x="2210" y="3657"/>
                  </a:lnTo>
                  <a:lnTo>
                    <a:pt x="2153" y="3676"/>
                  </a:lnTo>
                  <a:lnTo>
                    <a:pt x="2038" y="3600"/>
                  </a:lnTo>
                  <a:lnTo>
                    <a:pt x="2038" y="3486"/>
                  </a:lnTo>
                  <a:lnTo>
                    <a:pt x="2020" y="3486"/>
                  </a:lnTo>
                  <a:lnTo>
                    <a:pt x="2001" y="3467"/>
                  </a:lnTo>
                  <a:lnTo>
                    <a:pt x="1981" y="3486"/>
                  </a:lnTo>
                  <a:lnTo>
                    <a:pt x="1962" y="3486"/>
                  </a:lnTo>
                  <a:lnTo>
                    <a:pt x="1905" y="3543"/>
                  </a:lnTo>
                  <a:lnTo>
                    <a:pt x="1772" y="3676"/>
                  </a:lnTo>
                  <a:lnTo>
                    <a:pt x="1772" y="3714"/>
                  </a:lnTo>
                  <a:lnTo>
                    <a:pt x="1753" y="3772"/>
                  </a:lnTo>
                  <a:lnTo>
                    <a:pt x="1696" y="3772"/>
                  </a:lnTo>
                  <a:lnTo>
                    <a:pt x="1543" y="3924"/>
                  </a:lnTo>
                  <a:lnTo>
                    <a:pt x="1429" y="3867"/>
                  </a:lnTo>
                  <a:lnTo>
                    <a:pt x="1391" y="3848"/>
                  </a:lnTo>
                  <a:lnTo>
                    <a:pt x="1353" y="3828"/>
                  </a:lnTo>
                  <a:lnTo>
                    <a:pt x="1334" y="3809"/>
                  </a:lnTo>
                  <a:lnTo>
                    <a:pt x="1315" y="3772"/>
                  </a:lnTo>
                  <a:lnTo>
                    <a:pt x="1315" y="3733"/>
                  </a:lnTo>
                  <a:lnTo>
                    <a:pt x="1200" y="3733"/>
                  </a:lnTo>
                  <a:lnTo>
                    <a:pt x="1181" y="3733"/>
                  </a:lnTo>
                  <a:lnTo>
                    <a:pt x="1124" y="3714"/>
                  </a:lnTo>
                  <a:lnTo>
                    <a:pt x="1048" y="3657"/>
                  </a:lnTo>
                  <a:lnTo>
                    <a:pt x="1010" y="3657"/>
                  </a:lnTo>
                  <a:lnTo>
                    <a:pt x="972" y="3657"/>
                  </a:lnTo>
                  <a:lnTo>
                    <a:pt x="953" y="3657"/>
                  </a:lnTo>
                  <a:lnTo>
                    <a:pt x="953" y="3619"/>
                  </a:lnTo>
                  <a:lnTo>
                    <a:pt x="953" y="3581"/>
                  </a:lnTo>
                  <a:lnTo>
                    <a:pt x="953" y="3562"/>
                  </a:lnTo>
                  <a:lnTo>
                    <a:pt x="934" y="3524"/>
                  </a:lnTo>
                  <a:lnTo>
                    <a:pt x="838" y="3429"/>
                  </a:lnTo>
                  <a:lnTo>
                    <a:pt x="819" y="3352"/>
                  </a:lnTo>
                  <a:lnTo>
                    <a:pt x="800" y="3333"/>
                  </a:lnTo>
                  <a:lnTo>
                    <a:pt x="819" y="3315"/>
                  </a:lnTo>
                  <a:lnTo>
                    <a:pt x="838" y="3257"/>
                  </a:lnTo>
                  <a:lnTo>
                    <a:pt x="858" y="3238"/>
                  </a:lnTo>
                  <a:lnTo>
                    <a:pt x="877" y="3200"/>
                  </a:lnTo>
                  <a:lnTo>
                    <a:pt x="858" y="3181"/>
                  </a:lnTo>
                  <a:lnTo>
                    <a:pt x="838" y="3162"/>
                  </a:lnTo>
                  <a:lnTo>
                    <a:pt x="838" y="3124"/>
                  </a:lnTo>
                  <a:lnTo>
                    <a:pt x="838" y="3086"/>
                  </a:lnTo>
                  <a:lnTo>
                    <a:pt x="838" y="3048"/>
                  </a:lnTo>
                  <a:lnTo>
                    <a:pt x="838" y="3029"/>
                  </a:lnTo>
                  <a:lnTo>
                    <a:pt x="819" y="3010"/>
                  </a:lnTo>
                  <a:lnTo>
                    <a:pt x="819" y="2990"/>
                  </a:lnTo>
                  <a:lnTo>
                    <a:pt x="819" y="2952"/>
                  </a:lnTo>
                  <a:lnTo>
                    <a:pt x="819" y="2934"/>
                  </a:lnTo>
                  <a:lnTo>
                    <a:pt x="800" y="2934"/>
                  </a:lnTo>
                  <a:lnTo>
                    <a:pt x="782" y="2934"/>
                  </a:lnTo>
                  <a:lnTo>
                    <a:pt x="782" y="2914"/>
                  </a:lnTo>
                  <a:lnTo>
                    <a:pt x="782" y="2895"/>
                  </a:lnTo>
                  <a:lnTo>
                    <a:pt x="762" y="2876"/>
                  </a:lnTo>
                  <a:lnTo>
                    <a:pt x="743" y="2857"/>
                  </a:lnTo>
                  <a:lnTo>
                    <a:pt x="724" y="2857"/>
                  </a:lnTo>
                  <a:lnTo>
                    <a:pt x="705" y="2876"/>
                  </a:lnTo>
                  <a:lnTo>
                    <a:pt x="629" y="2952"/>
                  </a:lnTo>
                  <a:lnTo>
                    <a:pt x="591" y="2971"/>
                  </a:lnTo>
                  <a:lnTo>
                    <a:pt x="572" y="2990"/>
                  </a:lnTo>
                  <a:lnTo>
                    <a:pt x="515" y="2990"/>
                  </a:lnTo>
                  <a:lnTo>
                    <a:pt x="401" y="2971"/>
                  </a:lnTo>
                  <a:lnTo>
                    <a:pt x="381" y="2971"/>
                  </a:lnTo>
                  <a:lnTo>
                    <a:pt x="343" y="2952"/>
                  </a:lnTo>
                  <a:lnTo>
                    <a:pt x="305" y="2952"/>
                  </a:lnTo>
                  <a:lnTo>
                    <a:pt x="286" y="2952"/>
                  </a:lnTo>
                  <a:lnTo>
                    <a:pt x="248" y="2971"/>
                  </a:lnTo>
                  <a:lnTo>
                    <a:pt x="191" y="2990"/>
                  </a:lnTo>
                  <a:lnTo>
                    <a:pt x="76" y="3010"/>
                  </a:lnTo>
                  <a:lnTo>
                    <a:pt x="38" y="3029"/>
                  </a:lnTo>
                  <a:lnTo>
                    <a:pt x="20" y="3029"/>
                  </a:lnTo>
                  <a:lnTo>
                    <a:pt x="0" y="3010"/>
                  </a:lnTo>
                  <a:lnTo>
                    <a:pt x="0" y="2990"/>
                  </a:lnTo>
                  <a:lnTo>
                    <a:pt x="20" y="2934"/>
                  </a:lnTo>
                  <a:lnTo>
                    <a:pt x="57" y="2781"/>
                  </a:lnTo>
                  <a:lnTo>
                    <a:pt x="57" y="2743"/>
                  </a:lnTo>
                  <a:lnTo>
                    <a:pt x="96" y="2705"/>
                  </a:lnTo>
                  <a:lnTo>
                    <a:pt x="134" y="2686"/>
                  </a:lnTo>
                  <a:lnTo>
                    <a:pt x="152" y="2667"/>
                  </a:lnTo>
                  <a:lnTo>
                    <a:pt x="172" y="2648"/>
                  </a:lnTo>
                  <a:lnTo>
                    <a:pt x="134" y="2553"/>
                  </a:lnTo>
                  <a:lnTo>
                    <a:pt x="134" y="2495"/>
                  </a:lnTo>
                  <a:lnTo>
                    <a:pt x="191" y="2476"/>
                  </a:lnTo>
                  <a:lnTo>
                    <a:pt x="210" y="2457"/>
                  </a:lnTo>
                  <a:lnTo>
                    <a:pt x="210" y="2438"/>
                  </a:lnTo>
                  <a:lnTo>
                    <a:pt x="191" y="2419"/>
                  </a:lnTo>
                  <a:lnTo>
                    <a:pt x="191" y="2400"/>
                  </a:lnTo>
                  <a:lnTo>
                    <a:pt x="191" y="2305"/>
                  </a:lnTo>
                  <a:lnTo>
                    <a:pt x="191" y="2267"/>
                  </a:lnTo>
                  <a:lnTo>
                    <a:pt x="172" y="2228"/>
                  </a:lnTo>
                  <a:lnTo>
                    <a:pt x="152" y="2191"/>
                  </a:lnTo>
                  <a:lnTo>
                    <a:pt x="134" y="2172"/>
                  </a:lnTo>
                  <a:lnTo>
                    <a:pt x="134" y="2133"/>
                  </a:lnTo>
                  <a:lnTo>
                    <a:pt x="134" y="2095"/>
                  </a:lnTo>
                  <a:lnTo>
                    <a:pt x="172" y="2038"/>
                  </a:lnTo>
                  <a:lnTo>
                    <a:pt x="191" y="1943"/>
                  </a:lnTo>
                  <a:lnTo>
                    <a:pt x="229" y="1886"/>
                  </a:lnTo>
                  <a:lnTo>
                    <a:pt x="267" y="1828"/>
                  </a:lnTo>
                  <a:lnTo>
                    <a:pt x="324" y="1791"/>
                  </a:lnTo>
                  <a:lnTo>
                    <a:pt x="343" y="1847"/>
                  </a:lnTo>
                  <a:lnTo>
                    <a:pt x="343" y="1867"/>
                  </a:lnTo>
                  <a:lnTo>
                    <a:pt x="362" y="1943"/>
                  </a:lnTo>
                  <a:lnTo>
                    <a:pt x="381" y="1981"/>
                  </a:lnTo>
                  <a:lnTo>
                    <a:pt x="419" y="2095"/>
                  </a:lnTo>
                  <a:lnTo>
                    <a:pt x="515" y="2228"/>
                  </a:lnTo>
                  <a:lnTo>
                    <a:pt x="572" y="2286"/>
                  </a:lnTo>
                  <a:lnTo>
                    <a:pt x="591" y="2305"/>
                  </a:lnTo>
                  <a:lnTo>
                    <a:pt x="629" y="2324"/>
                  </a:lnTo>
                  <a:lnTo>
                    <a:pt x="648" y="2343"/>
                  </a:lnTo>
                  <a:lnTo>
                    <a:pt x="667" y="2343"/>
                  </a:lnTo>
                  <a:lnTo>
                    <a:pt x="686" y="2362"/>
                  </a:lnTo>
                  <a:lnTo>
                    <a:pt x="705" y="2362"/>
                  </a:lnTo>
                  <a:lnTo>
                    <a:pt x="743" y="2362"/>
                  </a:lnTo>
                  <a:lnTo>
                    <a:pt x="800" y="2305"/>
                  </a:lnTo>
                  <a:lnTo>
                    <a:pt x="838" y="2286"/>
                  </a:lnTo>
                  <a:lnTo>
                    <a:pt x="858" y="2286"/>
                  </a:lnTo>
                  <a:lnTo>
                    <a:pt x="896" y="2305"/>
                  </a:lnTo>
                  <a:lnTo>
                    <a:pt x="914" y="2343"/>
                  </a:lnTo>
                  <a:lnTo>
                    <a:pt x="934" y="2400"/>
                  </a:lnTo>
                  <a:lnTo>
                    <a:pt x="972" y="2457"/>
                  </a:lnTo>
                  <a:lnTo>
                    <a:pt x="991" y="2495"/>
                  </a:lnTo>
                  <a:lnTo>
                    <a:pt x="991" y="2533"/>
                  </a:lnTo>
                  <a:lnTo>
                    <a:pt x="934" y="2648"/>
                  </a:lnTo>
                  <a:lnTo>
                    <a:pt x="914" y="2686"/>
                  </a:lnTo>
                  <a:lnTo>
                    <a:pt x="914" y="2724"/>
                  </a:lnTo>
                  <a:lnTo>
                    <a:pt x="934" y="2800"/>
                  </a:lnTo>
                  <a:lnTo>
                    <a:pt x="972" y="2819"/>
                  </a:lnTo>
                  <a:lnTo>
                    <a:pt x="991" y="2819"/>
                  </a:lnTo>
                  <a:lnTo>
                    <a:pt x="1029" y="2800"/>
                  </a:lnTo>
                  <a:lnTo>
                    <a:pt x="1067" y="2762"/>
                  </a:lnTo>
                  <a:lnTo>
                    <a:pt x="1086" y="2724"/>
                  </a:lnTo>
                  <a:lnTo>
                    <a:pt x="1143" y="2686"/>
                  </a:lnTo>
                  <a:lnTo>
                    <a:pt x="1181" y="2724"/>
                  </a:lnTo>
                  <a:lnTo>
                    <a:pt x="1276" y="2762"/>
                  </a:lnTo>
                  <a:lnTo>
                    <a:pt x="1315" y="2800"/>
                  </a:lnTo>
                  <a:lnTo>
                    <a:pt x="1334" y="2857"/>
                  </a:lnTo>
                  <a:lnTo>
                    <a:pt x="1372" y="2857"/>
                  </a:lnTo>
                  <a:lnTo>
                    <a:pt x="1410" y="2876"/>
                  </a:lnTo>
                  <a:lnTo>
                    <a:pt x="1429" y="2895"/>
                  </a:lnTo>
                  <a:lnTo>
                    <a:pt x="1467" y="2971"/>
                  </a:lnTo>
                  <a:lnTo>
                    <a:pt x="1524" y="3029"/>
                  </a:lnTo>
                  <a:lnTo>
                    <a:pt x="1600" y="3086"/>
                  </a:lnTo>
                  <a:lnTo>
                    <a:pt x="1639" y="3086"/>
                  </a:lnTo>
                  <a:lnTo>
                    <a:pt x="1657" y="3066"/>
                  </a:lnTo>
                  <a:lnTo>
                    <a:pt x="1676" y="3066"/>
                  </a:lnTo>
                  <a:lnTo>
                    <a:pt x="1734" y="3048"/>
                  </a:lnTo>
                  <a:lnTo>
                    <a:pt x="1772" y="3048"/>
                  </a:lnTo>
                  <a:lnTo>
                    <a:pt x="1791" y="3048"/>
                  </a:lnTo>
                  <a:lnTo>
                    <a:pt x="1810" y="3066"/>
                  </a:lnTo>
                  <a:lnTo>
                    <a:pt x="1829" y="3066"/>
                  </a:lnTo>
                  <a:lnTo>
                    <a:pt x="1829" y="3124"/>
                  </a:lnTo>
                  <a:lnTo>
                    <a:pt x="1924" y="3066"/>
                  </a:lnTo>
                  <a:lnTo>
                    <a:pt x="2077" y="3029"/>
                  </a:lnTo>
                  <a:lnTo>
                    <a:pt x="2153" y="3010"/>
                  </a:lnTo>
                  <a:lnTo>
                    <a:pt x="2210" y="3029"/>
                  </a:lnTo>
                  <a:lnTo>
                    <a:pt x="2248" y="3029"/>
                  </a:lnTo>
                  <a:lnTo>
                    <a:pt x="2305" y="3066"/>
                  </a:lnTo>
                  <a:lnTo>
                    <a:pt x="2343" y="3105"/>
                  </a:lnTo>
                  <a:lnTo>
                    <a:pt x="2362" y="3124"/>
                  </a:lnTo>
                  <a:lnTo>
                    <a:pt x="2382" y="3105"/>
                  </a:lnTo>
                  <a:lnTo>
                    <a:pt x="2400" y="3086"/>
                  </a:lnTo>
                  <a:lnTo>
                    <a:pt x="2400" y="3048"/>
                  </a:lnTo>
                  <a:lnTo>
                    <a:pt x="2400" y="3010"/>
                  </a:lnTo>
                  <a:lnTo>
                    <a:pt x="2419" y="2895"/>
                  </a:lnTo>
                  <a:lnTo>
                    <a:pt x="2438" y="2819"/>
                  </a:lnTo>
                  <a:lnTo>
                    <a:pt x="2438" y="2762"/>
                  </a:lnTo>
                  <a:lnTo>
                    <a:pt x="2438" y="2724"/>
                  </a:lnTo>
                  <a:lnTo>
                    <a:pt x="2438" y="2686"/>
                  </a:lnTo>
                  <a:lnTo>
                    <a:pt x="2438" y="2629"/>
                  </a:lnTo>
                  <a:lnTo>
                    <a:pt x="2496" y="2572"/>
                  </a:lnTo>
                  <a:lnTo>
                    <a:pt x="2496" y="2476"/>
                  </a:lnTo>
                  <a:lnTo>
                    <a:pt x="2534" y="2438"/>
                  </a:lnTo>
                  <a:lnTo>
                    <a:pt x="2629" y="2362"/>
                  </a:lnTo>
                  <a:lnTo>
                    <a:pt x="2648" y="2324"/>
                  </a:lnTo>
                  <a:lnTo>
                    <a:pt x="2705" y="2209"/>
                  </a:lnTo>
                  <a:lnTo>
                    <a:pt x="2743" y="2228"/>
                  </a:lnTo>
                  <a:lnTo>
                    <a:pt x="2858" y="2286"/>
                  </a:lnTo>
                  <a:lnTo>
                    <a:pt x="2953" y="2381"/>
                  </a:lnTo>
                  <a:lnTo>
                    <a:pt x="2972" y="2419"/>
                  </a:lnTo>
                  <a:lnTo>
                    <a:pt x="2991" y="2457"/>
                  </a:lnTo>
                  <a:lnTo>
                    <a:pt x="2991" y="2495"/>
                  </a:lnTo>
                  <a:lnTo>
                    <a:pt x="2972" y="2533"/>
                  </a:lnTo>
                  <a:lnTo>
                    <a:pt x="2934" y="2629"/>
                  </a:lnTo>
                  <a:lnTo>
                    <a:pt x="2915" y="2686"/>
                  </a:lnTo>
                  <a:lnTo>
                    <a:pt x="2858" y="2724"/>
                  </a:lnTo>
                  <a:lnTo>
                    <a:pt x="2858" y="2762"/>
                  </a:lnTo>
                  <a:lnTo>
                    <a:pt x="2839" y="2762"/>
                  </a:lnTo>
                  <a:lnTo>
                    <a:pt x="2800" y="2800"/>
                  </a:lnTo>
                  <a:lnTo>
                    <a:pt x="2781" y="2819"/>
                  </a:lnTo>
                  <a:lnTo>
                    <a:pt x="2781" y="2895"/>
                  </a:lnTo>
                  <a:lnTo>
                    <a:pt x="2877" y="3010"/>
                  </a:lnTo>
                  <a:lnTo>
                    <a:pt x="2915" y="3029"/>
                  </a:lnTo>
                  <a:lnTo>
                    <a:pt x="2934" y="3029"/>
                  </a:lnTo>
                  <a:lnTo>
                    <a:pt x="2972" y="2934"/>
                  </a:lnTo>
                  <a:lnTo>
                    <a:pt x="3010" y="2895"/>
                  </a:lnTo>
                  <a:lnTo>
                    <a:pt x="3048" y="2838"/>
                  </a:lnTo>
                  <a:lnTo>
                    <a:pt x="3048" y="2781"/>
                  </a:lnTo>
                  <a:lnTo>
                    <a:pt x="3067" y="2781"/>
                  </a:lnTo>
                  <a:lnTo>
                    <a:pt x="3144" y="2800"/>
                  </a:lnTo>
                  <a:lnTo>
                    <a:pt x="3220" y="2800"/>
                  </a:lnTo>
                  <a:lnTo>
                    <a:pt x="3334" y="2609"/>
                  </a:lnTo>
                  <a:lnTo>
                    <a:pt x="3372" y="2495"/>
                  </a:lnTo>
                  <a:lnTo>
                    <a:pt x="3410" y="2476"/>
                  </a:lnTo>
                  <a:lnTo>
                    <a:pt x="3429" y="2476"/>
                  </a:lnTo>
                  <a:lnTo>
                    <a:pt x="3448" y="2476"/>
                  </a:lnTo>
                  <a:lnTo>
                    <a:pt x="3505" y="2514"/>
                  </a:lnTo>
                  <a:lnTo>
                    <a:pt x="3581" y="2553"/>
                  </a:lnTo>
                  <a:lnTo>
                    <a:pt x="3791" y="2590"/>
                  </a:lnTo>
                  <a:lnTo>
                    <a:pt x="3848" y="2590"/>
                  </a:lnTo>
                  <a:lnTo>
                    <a:pt x="3867" y="2572"/>
                  </a:lnTo>
                  <a:lnTo>
                    <a:pt x="3905" y="2457"/>
                  </a:lnTo>
                  <a:lnTo>
                    <a:pt x="4077" y="2248"/>
                  </a:lnTo>
                  <a:lnTo>
                    <a:pt x="4096" y="2209"/>
                  </a:lnTo>
                  <a:lnTo>
                    <a:pt x="4134" y="2172"/>
                  </a:lnTo>
                  <a:lnTo>
                    <a:pt x="4191" y="2133"/>
                  </a:lnTo>
                  <a:lnTo>
                    <a:pt x="4267" y="2114"/>
                  </a:lnTo>
                  <a:lnTo>
                    <a:pt x="4305" y="2095"/>
                  </a:lnTo>
                  <a:lnTo>
                    <a:pt x="4343" y="1981"/>
                  </a:lnTo>
                  <a:lnTo>
                    <a:pt x="4382" y="1962"/>
                  </a:lnTo>
                  <a:lnTo>
                    <a:pt x="4419" y="1943"/>
                  </a:lnTo>
                  <a:lnTo>
                    <a:pt x="4458" y="1905"/>
                  </a:lnTo>
                  <a:lnTo>
                    <a:pt x="4477" y="1886"/>
                  </a:lnTo>
                  <a:lnTo>
                    <a:pt x="4477" y="1867"/>
                  </a:lnTo>
                  <a:lnTo>
                    <a:pt x="4477" y="1810"/>
                  </a:lnTo>
                  <a:lnTo>
                    <a:pt x="4477" y="1771"/>
                  </a:lnTo>
                  <a:lnTo>
                    <a:pt x="4458" y="1695"/>
                  </a:lnTo>
                  <a:lnTo>
                    <a:pt x="4496" y="1562"/>
                  </a:lnTo>
                  <a:lnTo>
                    <a:pt x="4477" y="1466"/>
                  </a:lnTo>
                  <a:lnTo>
                    <a:pt x="4496" y="1371"/>
                  </a:lnTo>
                  <a:lnTo>
                    <a:pt x="4496" y="1352"/>
                  </a:lnTo>
                  <a:lnTo>
                    <a:pt x="4477" y="1314"/>
                  </a:lnTo>
                  <a:lnTo>
                    <a:pt x="4458" y="1295"/>
                  </a:lnTo>
                  <a:lnTo>
                    <a:pt x="4439" y="1276"/>
                  </a:lnTo>
                  <a:lnTo>
                    <a:pt x="4363" y="1200"/>
                  </a:lnTo>
                  <a:lnTo>
                    <a:pt x="4343" y="1162"/>
                  </a:lnTo>
                  <a:lnTo>
                    <a:pt x="4363" y="1124"/>
                  </a:lnTo>
                  <a:lnTo>
                    <a:pt x="4419" y="1105"/>
                  </a:lnTo>
                  <a:lnTo>
                    <a:pt x="4439" y="1105"/>
                  </a:lnTo>
                  <a:lnTo>
                    <a:pt x="4477" y="1143"/>
                  </a:lnTo>
                  <a:lnTo>
                    <a:pt x="4553" y="1219"/>
                  </a:lnTo>
                  <a:lnTo>
                    <a:pt x="4591" y="1257"/>
                  </a:lnTo>
                  <a:lnTo>
                    <a:pt x="4629" y="1314"/>
                  </a:lnTo>
                  <a:lnTo>
                    <a:pt x="4667" y="1429"/>
                  </a:lnTo>
                  <a:lnTo>
                    <a:pt x="4705" y="1448"/>
                  </a:lnTo>
                  <a:lnTo>
                    <a:pt x="4781" y="1429"/>
                  </a:lnTo>
                  <a:lnTo>
                    <a:pt x="4858" y="1334"/>
                  </a:lnTo>
                  <a:lnTo>
                    <a:pt x="4896" y="1314"/>
                  </a:lnTo>
                  <a:lnTo>
                    <a:pt x="4934" y="1295"/>
                  </a:lnTo>
                  <a:lnTo>
                    <a:pt x="4953" y="1276"/>
                  </a:lnTo>
                  <a:lnTo>
                    <a:pt x="4953" y="1143"/>
                  </a:lnTo>
                  <a:lnTo>
                    <a:pt x="4972" y="1085"/>
                  </a:lnTo>
                  <a:lnTo>
                    <a:pt x="5048" y="933"/>
                  </a:lnTo>
                  <a:lnTo>
                    <a:pt x="5086" y="762"/>
                  </a:lnTo>
                  <a:lnTo>
                    <a:pt x="5105" y="667"/>
                  </a:lnTo>
                  <a:lnTo>
                    <a:pt x="5086" y="591"/>
                  </a:lnTo>
                  <a:lnTo>
                    <a:pt x="5067" y="552"/>
                  </a:lnTo>
                  <a:lnTo>
                    <a:pt x="5086" y="514"/>
                  </a:lnTo>
                  <a:lnTo>
                    <a:pt x="5105" y="476"/>
                  </a:lnTo>
                  <a:lnTo>
                    <a:pt x="5029" y="305"/>
                  </a:lnTo>
                  <a:lnTo>
                    <a:pt x="5086" y="305"/>
                  </a:lnTo>
                  <a:lnTo>
                    <a:pt x="5220" y="381"/>
                  </a:lnTo>
                  <a:lnTo>
                    <a:pt x="5277" y="400"/>
                  </a:lnTo>
                  <a:lnTo>
                    <a:pt x="5315" y="381"/>
                  </a:lnTo>
                  <a:lnTo>
                    <a:pt x="5353" y="362"/>
                  </a:lnTo>
                  <a:lnTo>
                    <a:pt x="5429" y="305"/>
                  </a:lnTo>
                  <a:lnTo>
                    <a:pt x="5448" y="267"/>
                  </a:lnTo>
                  <a:lnTo>
                    <a:pt x="5467" y="228"/>
                  </a:lnTo>
                  <a:lnTo>
                    <a:pt x="5506" y="171"/>
                  </a:lnTo>
                  <a:lnTo>
                    <a:pt x="5543" y="95"/>
                  </a:lnTo>
                  <a:lnTo>
                    <a:pt x="5601" y="95"/>
                  </a:lnTo>
                  <a:lnTo>
                    <a:pt x="5620" y="152"/>
                  </a:lnTo>
                  <a:lnTo>
                    <a:pt x="5658" y="152"/>
                  </a:lnTo>
                  <a:lnTo>
                    <a:pt x="5677" y="133"/>
                  </a:lnTo>
                  <a:lnTo>
                    <a:pt x="5696" y="114"/>
                  </a:lnTo>
                  <a:lnTo>
                    <a:pt x="5715" y="95"/>
                  </a:lnTo>
                  <a:lnTo>
                    <a:pt x="5715" y="76"/>
                  </a:lnTo>
                  <a:lnTo>
                    <a:pt x="5715" y="57"/>
                  </a:lnTo>
                  <a:lnTo>
                    <a:pt x="5734" y="38"/>
                  </a:lnTo>
                  <a:lnTo>
                    <a:pt x="5734" y="19"/>
                  </a:lnTo>
                  <a:lnTo>
                    <a:pt x="5791" y="0"/>
                  </a:lnTo>
                  <a:lnTo>
                    <a:pt x="5982" y="19"/>
                  </a:lnTo>
                  <a:lnTo>
                    <a:pt x="6039" y="38"/>
                  </a:lnTo>
                  <a:lnTo>
                    <a:pt x="6096" y="38"/>
                  </a:lnTo>
                  <a:lnTo>
                    <a:pt x="6134" y="76"/>
                  </a:lnTo>
                  <a:lnTo>
                    <a:pt x="6229" y="76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8" name="Freeform 13">
              <a:extLst>
                <a:ext uri="{FF2B5EF4-FFF2-40B4-BE49-F238E27FC236}">
                  <a16:creationId xmlns:a16="http://schemas.microsoft.com/office/drawing/2014/main" id="{9240A9A8-02F2-B345-97F4-B121EDEA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0313" y="3213100"/>
              <a:ext cx="1533525" cy="1492250"/>
            </a:xfrm>
            <a:custGeom>
              <a:avLst/>
              <a:gdLst>
                <a:gd name="T0" fmla="*/ 2147483646 w 8515"/>
                <a:gd name="T1" fmla="*/ 2147483646 h 8286"/>
                <a:gd name="T2" fmla="*/ 2147483646 w 8515"/>
                <a:gd name="T3" fmla="*/ 2147483646 h 8286"/>
                <a:gd name="T4" fmla="*/ 2147483646 w 8515"/>
                <a:gd name="T5" fmla="*/ 2147483646 h 8286"/>
                <a:gd name="T6" fmla="*/ 2147483646 w 8515"/>
                <a:gd name="T7" fmla="*/ 2147483646 h 8286"/>
                <a:gd name="T8" fmla="*/ 2147483646 w 8515"/>
                <a:gd name="T9" fmla="*/ 2147483646 h 8286"/>
                <a:gd name="T10" fmla="*/ 2147483646 w 8515"/>
                <a:gd name="T11" fmla="*/ 2147483646 h 8286"/>
                <a:gd name="T12" fmla="*/ 2147483646 w 8515"/>
                <a:gd name="T13" fmla="*/ 2147483646 h 8286"/>
                <a:gd name="T14" fmla="*/ 2147483646 w 8515"/>
                <a:gd name="T15" fmla="*/ 2147483646 h 8286"/>
                <a:gd name="T16" fmla="*/ 2147483646 w 8515"/>
                <a:gd name="T17" fmla="*/ 2147483646 h 8286"/>
                <a:gd name="T18" fmla="*/ 2147483646 w 8515"/>
                <a:gd name="T19" fmla="*/ 2147483646 h 8286"/>
                <a:gd name="T20" fmla="*/ 2147483646 w 8515"/>
                <a:gd name="T21" fmla="*/ 2147483646 h 8286"/>
                <a:gd name="T22" fmla="*/ 2147483646 w 8515"/>
                <a:gd name="T23" fmla="*/ 2147483646 h 8286"/>
                <a:gd name="T24" fmla="*/ 2147483646 w 8515"/>
                <a:gd name="T25" fmla="*/ 2147483646 h 8286"/>
                <a:gd name="T26" fmla="*/ 2147483646 w 8515"/>
                <a:gd name="T27" fmla="*/ 2147483646 h 8286"/>
                <a:gd name="T28" fmla="*/ 2147483646 w 8515"/>
                <a:gd name="T29" fmla="*/ 2147483646 h 8286"/>
                <a:gd name="T30" fmla="*/ 2147483646 w 8515"/>
                <a:gd name="T31" fmla="*/ 2147483646 h 8286"/>
                <a:gd name="T32" fmla="*/ 2147483646 w 8515"/>
                <a:gd name="T33" fmla="*/ 2147483646 h 8286"/>
                <a:gd name="T34" fmla="*/ 2147483646 w 8515"/>
                <a:gd name="T35" fmla="*/ 2147483646 h 8286"/>
                <a:gd name="T36" fmla="*/ 2147483646 w 8515"/>
                <a:gd name="T37" fmla="*/ 2147483646 h 8286"/>
                <a:gd name="T38" fmla="*/ 2147483646 w 8515"/>
                <a:gd name="T39" fmla="*/ 2147483646 h 8286"/>
                <a:gd name="T40" fmla="*/ 2147483646 w 8515"/>
                <a:gd name="T41" fmla="*/ 2147483646 h 8286"/>
                <a:gd name="T42" fmla="*/ 2147483646 w 8515"/>
                <a:gd name="T43" fmla="*/ 2147483646 h 8286"/>
                <a:gd name="T44" fmla="*/ 2147483646 w 8515"/>
                <a:gd name="T45" fmla="*/ 2147483646 h 8286"/>
                <a:gd name="T46" fmla="*/ 2147483646 w 8515"/>
                <a:gd name="T47" fmla="*/ 2147483646 h 8286"/>
                <a:gd name="T48" fmla="*/ 2147483646 w 8515"/>
                <a:gd name="T49" fmla="*/ 2147483646 h 8286"/>
                <a:gd name="T50" fmla="*/ 2147483646 w 8515"/>
                <a:gd name="T51" fmla="*/ 2147483646 h 8286"/>
                <a:gd name="T52" fmla="*/ 2147483646 w 8515"/>
                <a:gd name="T53" fmla="*/ 2147483646 h 8286"/>
                <a:gd name="T54" fmla="*/ 2147483646 w 8515"/>
                <a:gd name="T55" fmla="*/ 2147483646 h 8286"/>
                <a:gd name="T56" fmla="*/ 2147483646 w 8515"/>
                <a:gd name="T57" fmla="*/ 2147483646 h 8286"/>
                <a:gd name="T58" fmla="*/ 2147483646 w 8515"/>
                <a:gd name="T59" fmla="*/ 2147483646 h 8286"/>
                <a:gd name="T60" fmla="*/ 2147483646 w 8515"/>
                <a:gd name="T61" fmla="*/ 2147483646 h 8286"/>
                <a:gd name="T62" fmla="*/ 2147483646 w 8515"/>
                <a:gd name="T63" fmla="*/ 2147483646 h 8286"/>
                <a:gd name="T64" fmla="*/ 2147483646 w 8515"/>
                <a:gd name="T65" fmla="*/ 2147483646 h 8286"/>
                <a:gd name="T66" fmla="*/ 2147483646 w 8515"/>
                <a:gd name="T67" fmla="*/ 2147483646 h 8286"/>
                <a:gd name="T68" fmla="*/ 2147483646 w 8515"/>
                <a:gd name="T69" fmla="*/ 2147483646 h 8286"/>
                <a:gd name="T70" fmla="*/ 2147483646 w 8515"/>
                <a:gd name="T71" fmla="*/ 2147483646 h 8286"/>
                <a:gd name="T72" fmla="*/ 2147483646 w 8515"/>
                <a:gd name="T73" fmla="*/ 2147483646 h 8286"/>
                <a:gd name="T74" fmla="*/ 2147483646 w 8515"/>
                <a:gd name="T75" fmla="*/ 2147483646 h 8286"/>
                <a:gd name="T76" fmla="*/ 2147483646 w 8515"/>
                <a:gd name="T77" fmla="*/ 2147483646 h 8286"/>
                <a:gd name="T78" fmla="*/ 2147483646 w 8515"/>
                <a:gd name="T79" fmla="*/ 2147483646 h 8286"/>
                <a:gd name="T80" fmla="*/ 2147483646 w 8515"/>
                <a:gd name="T81" fmla="*/ 2147483646 h 8286"/>
                <a:gd name="T82" fmla="*/ 2147483646 w 8515"/>
                <a:gd name="T83" fmla="*/ 2147483646 h 8286"/>
                <a:gd name="T84" fmla="*/ 2147483646 w 8515"/>
                <a:gd name="T85" fmla="*/ 2147483646 h 8286"/>
                <a:gd name="T86" fmla="*/ 2147483646 w 8515"/>
                <a:gd name="T87" fmla="*/ 2147483646 h 8286"/>
                <a:gd name="T88" fmla="*/ 2147483646 w 8515"/>
                <a:gd name="T89" fmla="*/ 2147483646 h 8286"/>
                <a:gd name="T90" fmla="*/ 2147483646 w 8515"/>
                <a:gd name="T91" fmla="*/ 2147483646 h 8286"/>
                <a:gd name="T92" fmla="*/ 2147483646 w 8515"/>
                <a:gd name="T93" fmla="*/ 2147483646 h 8286"/>
                <a:gd name="T94" fmla="*/ 2147483646 w 8515"/>
                <a:gd name="T95" fmla="*/ 2147483646 h 8286"/>
                <a:gd name="T96" fmla="*/ 2147483646 w 8515"/>
                <a:gd name="T97" fmla="*/ 2147483646 h 8286"/>
                <a:gd name="T98" fmla="*/ 2147483646 w 8515"/>
                <a:gd name="T99" fmla="*/ 2147483646 h 8286"/>
                <a:gd name="T100" fmla="*/ 2147483646 w 8515"/>
                <a:gd name="T101" fmla="*/ 2147483646 h 8286"/>
                <a:gd name="T102" fmla="*/ 2147483646 w 8515"/>
                <a:gd name="T103" fmla="*/ 2147483646 h 8286"/>
                <a:gd name="T104" fmla="*/ 2147483646 w 8515"/>
                <a:gd name="T105" fmla="*/ 2147483646 h 8286"/>
                <a:gd name="T106" fmla="*/ 2147483646 w 8515"/>
                <a:gd name="T107" fmla="*/ 2147483646 h 8286"/>
                <a:gd name="T108" fmla="*/ 2147483646 w 8515"/>
                <a:gd name="T109" fmla="*/ 2147483646 h 8286"/>
                <a:gd name="T110" fmla="*/ 2147483646 w 8515"/>
                <a:gd name="T111" fmla="*/ 2147483646 h 8286"/>
                <a:gd name="T112" fmla="*/ 2147483646 w 8515"/>
                <a:gd name="T113" fmla="*/ 2147483646 h 8286"/>
                <a:gd name="T114" fmla="*/ 2147483646 w 8515"/>
                <a:gd name="T115" fmla="*/ 2147483646 h 8286"/>
                <a:gd name="T116" fmla="*/ 2147483646 w 8515"/>
                <a:gd name="T117" fmla="*/ 2147483646 h 82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515" h="8286">
                  <a:moveTo>
                    <a:pt x="8419" y="285"/>
                  </a:moveTo>
                  <a:lnTo>
                    <a:pt x="8381" y="323"/>
                  </a:lnTo>
                  <a:lnTo>
                    <a:pt x="8362" y="342"/>
                  </a:lnTo>
                  <a:lnTo>
                    <a:pt x="8343" y="380"/>
                  </a:lnTo>
                  <a:lnTo>
                    <a:pt x="8343" y="476"/>
                  </a:lnTo>
                  <a:lnTo>
                    <a:pt x="8438" y="609"/>
                  </a:lnTo>
                  <a:lnTo>
                    <a:pt x="8495" y="647"/>
                  </a:lnTo>
                  <a:lnTo>
                    <a:pt x="8514" y="704"/>
                  </a:lnTo>
                  <a:lnTo>
                    <a:pt x="8514" y="742"/>
                  </a:lnTo>
                  <a:lnTo>
                    <a:pt x="8514" y="780"/>
                  </a:lnTo>
                  <a:lnTo>
                    <a:pt x="8476" y="818"/>
                  </a:lnTo>
                  <a:lnTo>
                    <a:pt x="8400" y="857"/>
                  </a:lnTo>
                  <a:lnTo>
                    <a:pt x="8362" y="875"/>
                  </a:lnTo>
                  <a:lnTo>
                    <a:pt x="8248" y="990"/>
                  </a:lnTo>
                  <a:lnTo>
                    <a:pt x="8229" y="1028"/>
                  </a:lnTo>
                  <a:lnTo>
                    <a:pt x="8095" y="1161"/>
                  </a:lnTo>
                  <a:lnTo>
                    <a:pt x="8038" y="1237"/>
                  </a:lnTo>
                  <a:lnTo>
                    <a:pt x="8000" y="1333"/>
                  </a:lnTo>
                  <a:lnTo>
                    <a:pt x="7981" y="1447"/>
                  </a:lnTo>
                  <a:lnTo>
                    <a:pt x="7981" y="1542"/>
                  </a:lnTo>
                  <a:lnTo>
                    <a:pt x="8000" y="1676"/>
                  </a:lnTo>
                  <a:lnTo>
                    <a:pt x="8000" y="1732"/>
                  </a:lnTo>
                  <a:lnTo>
                    <a:pt x="8019" y="1732"/>
                  </a:lnTo>
                  <a:lnTo>
                    <a:pt x="8057" y="1771"/>
                  </a:lnTo>
                  <a:lnTo>
                    <a:pt x="8057" y="1790"/>
                  </a:lnTo>
                  <a:lnTo>
                    <a:pt x="8057" y="1809"/>
                  </a:lnTo>
                  <a:lnTo>
                    <a:pt x="8038" y="1828"/>
                  </a:lnTo>
                  <a:lnTo>
                    <a:pt x="8019" y="1847"/>
                  </a:lnTo>
                  <a:lnTo>
                    <a:pt x="8000" y="1866"/>
                  </a:lnTo>
                  <a:lnTo>
                    <a:pt x="7981" y="1942"/>
                  </a:lnTo>
                  <a:lnTo>
                    <a:pt x="7962" y="1961"/>
                  </a:lnTo>
                  <a:lnTo>
                    <a:pt x="7943" y="1961"/>
                  </a:lnTo>
                  <a:lnTo>
                    <a:pt x="7924" y="1981"/>
                  </a:lnTo>
                  <a:lnTo>
                    <a:pt x="7867" y="2037"/>
                  </a:lnTo>
                  <a:lnTo>
                    <a:pt x="7848" y="2057"/>
                  </a:lnTo>
                  <a:lnTo>
                    <a:pt x="7790" y="2076"/>
                  </a:lnTo>
                  <a:lnTo>
                    <a:pt x="7772" y="2094"/>
                  </a:lnTo>
                  <a:lnTo>
                    <a:pt x="7752" y="2113"/>
                  </a:lnTo>
                  <a:lnTo>
                    <a:pt x="7733" y="2133"/>
                  </a:lnTo>
                  <a:lnTo>
                    <a:pt x="7695" y="2113"/>
                  </a:lnTo>
                  <a:lnTo>
                    <a:pt x="7695" y="2133"/>
                  </a:lnTo>
                  <a:lnTo>
                    <a:pt x="7600" y="2190"/>
                  </a:lnTo>
                  <a:lnTo>
                    <a:pt x="7543" y="2285"/>
                  </a:lnTo>
                  <a:lnTo>
                    <a:pt x="7524" y="2380"/>
                  </a:lnTo>
                  <a:lnTo>
                    <a:pt x="7543" y="2475"/>
                  </a:lnTo>
                  <a:lnTo>
                    <a:pt x="7562" y="2514"/>
                  </a:lnTo>
                  <a:lnTo>
                    <a:pt x="7581" y="2552"/>
                  </a:lnTo>
                  <a:lnTo>
                    <a:pt x="7581" y="2590"/>
                  </a:lnTo>
                  <a:lnTo>
                    <a:pt x="7600" y="2647"/>
                  </a:lnTo>
                  <a:lnTo>
                    <a:pt x="7581" y="2666"/>
                  </a:lnTo>
                  <a:lnTo>
                    <a:pt x="7562" y="2723"/>
                  </a:lnTo>
                  <a:lnTo>
                    <a:pt x="7562" y="2742"/>
                  </a:lnTo>
                  <a:lnTo>
                    <a:pt x="7562" y="2780"/>
                  </a:lnTo>
                  <a:lnTo>
                    <a:pt x="7562" y="2799"/>
                  </a:lnTo>
                  <a:lnTo>
                    <a:pt x="7562" y="2819"/>
                  </a:lnTo>
                  <a:lnTo>
                    <a:pt x="7581" y="2856"/>
                  </a:lnTo>
                  <a:lnTo>
                    <a:pt x="7581" y="2875"/>
                  </a:lnTo>
                  <a:lnTo>
                    <a:pt x="7638" y="2914"/>
                  </a:lnTo>
                  <a:lnTo>
                    <a:pt x="7638" y="2933"/>
                  </a:lnTo>
                  <a:lnTo>
                    <a:pt x="7638" y="2952"/>
                  </a:lnTo>
                  <a:lnTo>
                    <a:pt x="7619" y="2971"/>
                  </a:lnTo>
                  <a:lnTo>
                    <a:pt x="7619" y="2990"/>
                  </a:lnTo>
                  <a:lnTo>
                    <a:pt x="7600" y="3009"/>
                  </a:lnTo>
                  <a:lnTo>
                    <a:pt x="7619" y="3104"/>
                  </a:lnTo>
                  <a:lnTo>
                    <a:pt x="7600" y="3142"/>
                  </a:lnTo>
                  <a:lnTo>
                    <a:pt x="7581" y="3237"/>
                  </a:lnTo>
                  <a:lnTo>
                    <a:pt x="7562" y="3332"/>
                  </a:lnTo>
                  <a:lnTo>
                    <a:pt x="7562" y="3390"/>
                  </a:lnTo>
                  <a:lnTo>
                    <a:pt x="7562" y="3409"/>
                  </a:lnTo>
                  <a:lnTo>
                    <a:pt x="7581" y="3447"/>
                  </a:lnTo>
                  <a:lnTo>
                    <a:pt x="7600" y="3466"/>
                  </a:lnTo>
                  <a:lnTo>
                    <a:pt x="7600" y="3485"/>
                  </a:lnTo>
                  <a:lnTo>
                    <a:pt x="7581" y="3504"/>
                  </a:lnTo>
                  <a:lnTo>
                    <a:pt x="7581" y="3523"/>
                  </a:lnTo>
                  <a:lnTo>
                    <a:pt x="7600" y="3542"/>
                  </a:lnTo>
                  <a:lnTo>
                    <a:pt x="7581" y="3581"/>
                  </a:lnTo>
                  <a:lnTo>
                    <a:pt x="7562" y="3695"/>
                  </a:lnTo>
                  <a:lnTo>
                    <a:pt x="7562" y="3713"/>
                  </a:lnTo>
                  <a:lnTo>
                    <a:pt x="7524" y="3752"/>
                  </a:lnTo>
                  <a:lnTo>
                    <a:pt x="7524" y="3809"/>
                  </a:lnTo>
                  <a:lnTo>
                    <a:pt x="7505" y="3942"/>
                  </a:lnTo>
                  <a:lnTo>
                    <a:pt x="7486" y="3999"/>
                  </a:lnTo>
                  <a:lnTo>
                    <a:pt x="7505" y="4075"/>
                  </a:lnTo>
                  <a:lnTo>
                    <a:pt x="7486" y="4094"/>
                  </a:lnTo>
                  <a:lnTo>
                    <a:pt x="7486" y="4114"/>
                  </a:lnTo>
                  <a:lnTo>
                    <a:pt x="7467" y="4133"/>
                  </a:lnTo>
                  <a:lnTo>
                    <a:pt x="7447" y="4152"/>
                  </a:lnTo>
                  <a:lnTo>
                    <a:pt x="7447" y="4171"/>
                  </a:lnTo>
                  <a:lnTo>
                    <a:pt x="7447" y="4209"/>
                  </a:lnTo>
                  <a:lnTo>
                    <a:pt x="7467" y="4228"/>
                  </a:lnTo>
                  <a:lnTo>
                    <a:pt x="7486" y="4247"/>
                  </a:lnTo>
                  <a:lnTo>
                    <a:pt x="7505" y="4266"/>
                  </a:lnTo>
                  <a:lnTo>
                    <a:pt x="7505" y="4247"/>
                  </a:lnTo>
                  <a:lnTo>
                    <a:pt x="7562" y="4285"/>
                  </a:lnTo>
                  <a:lnTo>
                    <a:pt x="7581" y="4304"/>
                  </a:lnTo>
                  <a:lnTo>
                    <a:pt x="7600" y="4380"/>
                  </a:lnTo>
                  <a:lnTo>
                    <a:pt x="7600" y="4399"/>
                  </a:lnTo>
                  <a:lnTo>
                    <a:pt x="7638" y="4399"/>
                  </a:lnTo>
                  <a:lnTo>
                    <a:pt x="7638" y="4419"/>
                  </a:lnTo>
                  <a:lnTo>
                    <a:pt x="7638" y="4438"/>
                  </a:lnTo>
                  <a:lnTo>
                    <a:pt x="7619" y="4475"/>
                  </a:lnTo>
                  <a:lnTo>
                    <a:pt x="7619" y="4495"/>
                  </a:lnTo>
                  <a:lnTo>
                    <a:pt x="7638" y="4533"/>
                  </a:lnTo>
                  <a:lnTo>
                    <a:pt x="7657" y="4571"/>
                  </a:lnTo>
                  <a:lnTo>
                    <a:pt x="7676" y="4609"/>
                  </a:lnTo>
                  <a:lnTo>
                    <a:pt x="7657" y="4628"/>
                  </a:lnTo>
                  <a:lnTo>
                    <a:pt x="7619" y="4704"/>
                  </a:lnTo>
                  <a:lnTo>
                    <a:pt x="7619" y="4800"/>
                  </a:lnTo>
                  <a:lnTo>
                    <a:pt x="7619" y="4876"/>
                  </a:lnTo>
                  <a:lnTo>
                    <a:pt x="7638" y="4952"/>
                  </a:lnTo>
                  <a:lnTo>
                    <a:pt x="7657" y="5028"/>
                  </a:lnTo>
                  <a:lnTo>
                    <a:pt x="7676" y="5066"/>
                  </a:lnTo>
                  <a:lnTo>
                    <a:pt x="7714" y="5104"/>
                  </a:lnTo>
                  <a:lnTo>
                    <a:pt x="7772" y="5142"/>
                  </a:lnTo>
                  <a:lnTo>
                    <a:pt x="7790" y="5218"/>
                  </a:lnTo>
                  <a:lnTo>
                    <a:pt x="7809" y="5257"/>
                  </a:lnTo>
                  <a:lnTo>
                    <a:pt x="7828" y="5295"/>
                  </a:lnTo>
                  <a:lnTo>
                    <a:pt x="7809" y="5333"/>
                  </a:lnTo>
                  <a:lnTo>
                    <a:pt x="7772" y="5352"/>
                  </a:lnTo>
                  <a:lnTo>
                    <a:pt x="7733" y="5371"/>
                  </a:lnTo>
                  <a:lnTo>
                    <a:pt x="7638" y="5542"/>
                  </a:lnTo>
                  <a:lnTo>
                    <a:pt x="7543" y="5599"/>
                  </a:lnTo>
                  <a:lnTo>
                    <a:pt x="7447" y="5599"/>
                  </a:lnTo>
                  <a:lnTo>
                    <a:pt x="7352" y="5580"/>
                  </a:lnTo>
                  <a:lnTo>
                    <a:pt x="7276" y="5523"/>
                  </a:lnTo>
                  <a:lnTo>
                    <a:pt x="7219" y="5562"/>
                  </a:lnTo>
                  <a:lnTo>
                    <a:pt x="7181" y="5580"/>
                  </a:lnTo>
                  <a:lnTo>
                    <a:pt x="7162" y="5580"/>
                  </a:lnTo>
                  <a:lnTo>
                    <a:pt x="7143" y="5542"/>
                  </a:lnTo>
                  <a:lnTo>
                    <a:pt x="7143" y="5466"/>
                  </a:lnTo>
                  <a:lnTo>
                    <a:pt x="7124" y="5428"/>
                  </a:lnTo>
                  <a:lnTo>
                    <a:pt x="7066" y="5523"/>
                  </a:lnTo>
                  <a:lnTo>
                    <a:pt x="7047" y="5523"/>
                  </a:lnTo>
                  <a:lnTo>
                    <a:pt x="6990" y="5504"/>
                  </a:lnTo>
                  <a:lnTo>
                    <a:pt x="6971" y="5428"/>
                  </a:lnTo>
                  <a:lnTo>
                    <a:pt x="6933" y="5409"/>
                  </a:lnTo>
                  <a:lnTo>
                    <a:pt x="6914" y="5428"/>
                  </a:lnTo>
                  <a:lnTo>
                    <a:pt x="6895" y="5447"/>
                  </a:lnTo>
                  <a:lnTo>
                    <a:pt x="6857" y="5504"/>
                  </a:lnTo>
                  <a:lnTo>
                    <a:pt x="6838" y="5542"/>
                  </a:lnTo>
                  <a:lnTo>
                    <a:pt x="6800" y="5599"/>
                  </a:lnTo>
                  <a:lnTo>
                    <a:pt x="6762" y="5618"/>
                  </a:lnTo>
                  <a:lnTo>
                    <a:pt x="6724" y="5618"/>
                  </a:lnTo>
                  <a:lnTo>
                    <a:pt x="6724" y="5580"/>
                  </a:lnTo>
                  <a:lnTo>
                    <a:pt x="6724" y="5562"/>
                  </a:lnTo>
                  <a:lnTo>
                    <a:pt x="6743" y="5542"/>
                  </a:lnTo>
                  <a:lnTo>
                    <a:pt x="6743" y="5523"/>
                  </a:lnTo>
                  <a:lnTo>
                    <a:pt x="6724" y="5485"/>
                  </a:lnTo>
                  <a:lnTo>
                    <a:pt x="6666" y="5504"/>
                  </a:lnTo>
                  <a:lnTo>
                    <a:pt x="6571" y="5562"/>
                  </a:lnTo>
                  <a:lnTo>
                    <a:pt x="6552" y="5523"/>
                  </a:lnTo>
                  <a:lnTo>
                    <a:pt x="6552" y="5466"/>
                  </a:lnTo>
                  <a:lnTo>
                    <a:pt x="6533" y="5428"/>
                  </a:lnTo>
                  <a:lnTo>
                    <a:pt x="6476" y="5390"/>
                  </a:lnTo>
                  <a:lnTo>
                    <a:pt x="6381" y="5390"/>
                  </a:lnTo>
                  <a:lnTo>
                    <a:pt x="6324" y="5390"/>
                  </a:lnTo>
                  <a:lnTo>
                    <a:pt x="6286" y="5390"/>
                  </a:lnTo>
                  <a:lnTo>
                    <a:pt x="6304" y="5447"/>
                  </a:lnTo>
                  <a:lnTo>
                    <a:pt x="6324" y="5466"/>
                  </a:lnTo>
                  <a:lnTo>
                    <a:pt x="6343" y="5504"/>
                  </a:lnTo>
                  <a:lnTo>
                    <a:pt x="6304" y="5523"/>
                  </a:lnTo>
                  <a:lnTo>
                    <a:pt x="6304" y="5562"/>
                  </a:lnTo>
                  <a:lnTo>
                    <a:pt x="6286" y="5599"/>
                  </a:lnTo>
                  <a:lnTo>
                    <a:pt x="6267" y="5618"/>
                  </a:lnTo>
                  <a:lnTo>
                    <a:pt x="6172" y="5618"/>
                  </a:lnTo>
                  <a:lnTo>
                    <a:pt x="6114" y="5638"/>
                  </a:lnTo>
                  <a:lnTo>
                    <a:pt x="6095" y="5657"/>
                  </a:lnTo>
                  <a:lnTo>
                    <a:pt x="6114" y="5694"/>
                  </a:lnTo>
                  <a:lnTo>
                    <a:pt x="6133" y="5733"/>
                  </a:lnTo>
                  <a:lnTo>
                    <a:pt x="6114" y="5733"/>
                  </a:lnTo>
                  <a:lnTo>
                    <a:pt x="6095" y="5733"/>
                  </a:lnTo>
                  <a:lnTo>
                    <a:pt x="6057" y="5752"/>
                  </a:lnTo>
                  <a:lnTo>
                    <a:pt x="6057" y="5771"/>
                  </a:lnTo>
                  <a:lnTo>
                    <a:pt x="6038" y="5771"/>
                  </a:lnTo>
                  <a:lnTo>
                    <a:pt x="6019" y="5790"/>
                  </a:lnTo>
                  <a:lnTo>
                    <a:pt x="5981" y="5790"/>
                  </a:lnTo>
                  <a:lnTo>
                    <a:pt x="5943" y="5828"/>
                  </a:lnTo>
                  <a:lnTo>
                    <a:pt x="5905" y="5866"/>
                  </a:lnTo>
                  <a:lnTo>
                    <a:pt x="5905" y="5885"/>
                  </a:lnTo>
                  <a:lnTo>
                    <a:pt x="5886" y="5904"/>
                  </a:lnTo>
                  <a:lnTo>
                    <a:pt x="5867" y="5904"/>
                  </a:lnTo>
                  <a:lnTo>
                    <a:pt x="5828" y="5885"/>
                  </a:lnTo>
                  <a:lnTo>
                    <a:pt x="5809" y="5885"/>
                  </a:lnTo>
                  <a:lnTo>
                    <a:pt x="5771" y="5885"/>
                  </a:lnTo>
                  <a:lnTo>
                    <a:pt x="5752" y="5923"/>
                  </a:lnTo>
                  <a:lnTo>
                    <a:pt x="5733" y="5923"/>
                  </a:lnTo>
                  <a:lnTo>
                    <a:pt x="5657" y="5943"/>
                  </a:lnTo>
                  <a:lnTo>
                    <a:pt x="5619" y="5923"/>
                  </a:lnTo>
                  <a:lnTo>
                    <a:pt x="5581" y="5904"/>
                  </a:lnTo>
                  <a:lnTo>
                    <a:pt x="5542" y="5904"/>
                  </a:lnTo>
                  <a:lnTo>
                    <a:pt x="5505" y="5943"/>
                  </a:lnTo>
                  <a:lnTo>
                    <a:pt x="5447" y="5961"/>
                  </a:lnTo>
                  <a:lnTo>
                    <a:pt x="5428" y="5961"/>
                  </a:lnTo>
                  <a:lnTo>
                    <a:pt x="5428" y="5980"/>
                  </a:lnTo>
                  <a:lnTo>
                    <a:pt x="5428" y="6019"/>
                  </a:lnTo>
                  <a:lnTo>
                    <a:pt x="5410" y="6038"/>
                  </a:lnTo>
                  <a:lnTo>
                    <a:pt x="5390" y="6056"/>
                  </a:lnTo>
                  <a:lnTo>
                    <a:pt x="5371" y="6056"/>
                  </a:lnTo>
                  <a:lnTo>
                    <a:pt x="5314" y="6038"/>
                  </a:lnTo>
                  <a:lnTo>
                    <a:pt x="5295" y="6038"/>
                  </a:lnTo>
                  <a:lnTo>
                    <a:pt x="5257" y="6056"/>
                  </a:lnTo>
                  <a:lnTo>
                    <a:pt x="5276" y="6114"/>
                  </a:lnTo>
                  <a:lnTo>
                    <a:pt x="5276" y="6152"/>
                  </a:lnTo>
                  <a:lnTo>
                    <a:pt x="5219" y="6152"/>
                  </a:lnTo>
                  <a:lnTo>
                    <a:pt x="5200" y="6114"/>
                  </a:lnTo>
                  <a:lnTo>
                    <a:pt x="5181" y="6114"/>
                  </a:lnTo>
                  <a:lnTo>
                    <a:pt x="5143" y="6114"/>
                  </a:lnTo>
                  <a:lnTo>
                    <a:pt x="5066" y="6152"/>
                  </a:lnTo>
                  <a:lnTo>
                    <a:pt x="5029" y="6152"/>
                  </a:lnTo>
                  <a:lnTo>
                    <a:pt x="5009" y="6152"/>
                  </a:lnTo>
                  <a:lnTo>
                    <a:pt x="5009" y="6133"/>
                  </a:lnTo>
                  <a:lnTo>
                    <a:pt x="5009" y="6114"/>
                  </a:lnTo>
                  <a:lnTo>
                    <a:pt x="4990" y="6114"/>
                  </a:lnTo>
                  <a:lnTo>
                    <a:pt x="4971" y="6114"/>
                  </a:lnTo>
                  <a:lnTo>
                    <a:pt x="4952" y="6114"/>
                  </a:lnTo>
                  <a:lnTo>
                    <a:pt x="4933" y="6152"/>
                  </a:lnTo>
                  <a:lnTo>
                    <a:pt x="4933" y="6247"/>
                  </a:lnTo>
                  <a:lnTo>
                    <a:pt x="4914" y="6266"/>
                  </a:lnTo>
                  <a:lnTo>
                    <a:pt x="4762" y="6247"/>
                  </a:lnTo>
                  <a:lnTo>
                    <a:pt x="4724" y="6228"/>
                  </a:lnTo>
                  <a:lnTo>
                    <a:pt x="4704" y="6266"/>
                  </a:lnTo>
                  <a:lnTo>
                    <a:pt x="4667" y="6304"/>
                  </a:lnTo>
                  <a:lnTo>
                    <a:pt x="4648" y="6323"/>
                  </a:lnTo>
                  <a:lnTo>
                    <a:pt x="4609" y="6342"/>
                  </a:lnTo>
                  <a:lnTo>
                    <a:pt x="4590" y="6323"/>
                  </a:lnTo>
                  <a:lnTo>
                    <a:pt x="4571" y="6304"/>
                  </a:lnTo>
                  <a:lnTo>
                    <a:pt x="4571" y="6228"/>
                  </a:lnTo>
                  <a:lnTo>
                    <a:pt x="4552" y="6228"/>
                  </a:lnTo>
                  <a:lnTo>
                    <a:pt x="4533" y="6209"/>
                  </a:lnTo>
                  <a:lnTo>
                    <a:pt x="4514" y="6209"/>
                  </a:lnTo>
                  <a:lnTo>
                    <a:pt x="4495" y="6190"/>
                  </a:lnTo>
                  <a:lnTo>
                    <a:pt x="4457" y="6190"/>
                  </a:lnTo>
                  <a:lnTo>
                    <a:pt x="4419" y="6247"/>
                  </a:lnTo>
                  <a:lnTo>
                    <a:pt x="4400" y="6247"/>
                  </a:lnTo>
                  <a:lnTo>
                    <a:pt x="4381" y="6228"/>
                  </a:lnTo>
                  <a:lnTo>
                    <a:pt x="4381" y="6209"/>
                  </a:lnTo>
                  <a:lnTo>
                    <a:pt x="4381" y="6190"/>
                  </a:lnTo>
                  <a:lnTo>
                    <a:pt x="4381" y="6171"/>
                  </a:lnTo>
                  <a:lnTo>
                    <a:pt x="4323" y="6152"/>
                  </a:lnTo>
                  <a:lnTo>
                    <a:pt x="4304" y="6133"/>
                  </a:lnTo>
                  <a:lnTo>
                    <a:pt x="4286" y="6133"/>
                  </a:lnTo>
                  <a:lnTo>
                    <a:pt x="4267" y="6133"/>
                  </a:lnTo>
                  <a:lnTo>
                    <a:pt x="4228" y="6133"/>
                  </a:lnTo>
                  <a:lnTo>
                    <a:pt x="4209" y="6114"/>
                  </a:lnTo>
                  <a:lnTo>
                    <a:pt x="4191" y="6075"/>
                  </a:lnTo>
                  <a:lnTo>
                    <a:pt x="4171" y="6056"/>
                  </a:lnTo>
                  <a:lnTo>
                    <a:pt x="4133" y="6075"/>
                  </a:lnTo>
                  <a:lnTo>
                    <a:pt x="4114" y="6095"/>
                  </a:lnTo>
                  <a:lnTo>
                    <a:pt x="4114" y="6133"/>
                  </a:lnTo>
                  <a:lnTo>
                    <a:pt x="4095" y="6133"/>
                  </a:lnTo>
                  <a:lnTo>
                    <a:pt x="4057" y="6095"/>
                  </a:lnTo>
                  <a:lnTo>
                    <a:pt x="4019" y="6095"/>
                  </a:lnTo>
                  <a:lnTo>
                    <a:pt x="3924" y="6133"/>
                  </a:lnTo>
                  <a:lnTo>
                    <a:pt x="3866" y="6133"/>
                  </a:lnTo>
                  <a:lnTo>
                    <a:pt x="3828" y="6152"/>
                  </a:lnTo>
                  <a:lnTo>
                    <a:pt x="3810" y="6171"/>
                  </a:lnTo>
                  <a:lnTo>
                    <a:pt x="3790" y="6152"/>
                  </a:lnTo>
                  <a:lnTo>
                    <a:pt x="3771" y="6133"/>
                  </a:lnTo>
                  <a:lnTo>
                    <a:pt x="3752" y="6095"/>
                  </a:lnTo>
                  <a:lnTo>
                    <a:pt x="3714" y="6095"/>
                  </a:lnTo>
                  <a:lnTo>
                    <a:pt x="3676" y="6114"/>
                  </a:lnTo>
                  <a:lnTo>
                    <a:pt x="3600" y="6133"/>
                  </a:lnTo>
                  <a:lnTo>
                    <a:pt x="3543" y="6152"/>
                  </a:lnTo>
                  <a:lnTo>
                    <a:pt x="3485" y="6152"/>
                  </a:lnTo>
                  <a:lnTo>
                    <a:pt x="3447" y="6152"/>
                  </a:lnTo>
                  <a:lnTo>
                    <a:pt x="3409" y="6152"/>
                  </a:lnTo>
                  <a:lnTo>
                    <a:pt x="3390" y="6171"/>
                  </a:lnTo>
                  <a:lnTo>
                    <a:pt x="3390" y="6190"/>
                  </a:lnTo>
                  <a:lnTo>
                    <a:pt x="3390" y="6209"/>
                  </a:lnTo>
                  <a:lnTo>
                    <a:pt x="3409" y="6228"/>
                  </a:lnTo>
                  <a:lnTo>
                    <a:pt x="3390" y="6323"/>
                  </a:lnTo>
                  <a:lnTo>
                    <a:pt x="3352" y="6361"/>
                  </a:lnTo>
                  <a:lnTo>
                    <a:pt x="3314" y="6361"/>
                  </a:lnTo>
                  <a:lnTo>
                    <a:pt x="3314" y="6380"/>
                  </a:lnTo>
                  <a:lnTo>
                    <a:pt x="3295" y="6495"/>
                  </a:lnTo>
                  <a:lnTo>
                    <a:pt x="3276" y="6514"/>
                  </a:lnTo>
                  <a:lnTo>
                    <a:pt x="3257" y="6514"/>
                  </a:lnTo>
                  <a:lnTo>
                    <a:pt x="3219" y="6476"/>
                  </a:lnTo>
                  <a:lnTo>
                    <a:pt x="3180" y="6437"/>
                  </a:lnTo>
                  <a:lnTo>
                    <a:pt x="3143" y="6437"/>
                  </a:lnTo>
                  <a:lnTo>
                    <a:pt x="3085" y="6456"/>
                  </a:lnTo>
                  <a:lnTo>
                    <a:pt x="3028" y="6456"/>
                  </a:lnTo>
                  <a:lnTo>
                    <a:pt x="2876" y="6456"/>
                  </a:lnTo>
                  <a:lnTo>
                    <a:pt x="2838" y="6456"/>
                  </a:lnTo>
                  <a:lnTo>
                    <a:pt x="2819" y="6514"/>
                  </a:lnTo>
                  <a:lnTo>
                    <a:pt x="2800" y="6533"/>
                  </a:lnTo>
                  <a:lnTo>
                    <a:pt x="2781" y="6514"/>
                  </a:lnTo>
                  <a:lnTo>
                    <a:pt x="2781" y="6495"/>
                  </a:lnTo>
                  <a:lnTo>
                    <a:pt x="2762" y="6476"/>
                  </a:lnTo>
                  <a:lnTo>
                    <a:pt x="2743" y="6456"/>
                  </a:lnTo>
                  <a:lnTo>
                    <a:pt x="2723" y="6437"/>
                  </a:lnTo>
                  <a:lnTo>
                    <a:pt x="2686" y="6456"/>
                  </a:lnTo>
                  <a:lnTo>
                    <a:pt x="2667" y="6476"/>
                  </a:lnTo>
                  <a:lnTo>
                    <a:pt x="2628" y="6495"/>
                  </a:lnTo>
                  <a:lnTo>
                    <a:pt x="2571" y="6590"/>
                  </a:lnTo>
                  <a:lnTo>
                    <a:pt x="2552" y="6590"/>
                  </a:lnTo>
                  <a:lnTo>
                    <a:pt x="2514" y="6571"/>
                  </a:lnTo>
                  <a:lnTo>
                    <a:pt x="2495" y="6571"/>
                  </a:lnTo>
                  <a:lnTo>
                    <a:pt x="2476" y="6552"/>
                  </a:lnTo>
                  <a:lnTo>
                    <a:pt x="2457" y="6533"/>
                  </a:lnTo>
                  <a:lnTo>
                    <a:pt x="2400" y="6533"/>
                  </a:lnTo>
                  <a:lnTo>
                    <a:pt x="2342" y="6533"/>
                  </a:lnTo>
                  <a:lnTo>
                    <a:pt x="2286" y="6533"/>
                  </a:lnTo>
                  <a:lnTo>
                    <a:pt x="2305" y="6571"/>
                  </a:lnTo>
                  <a:lnTo>
                    <a:pt x="2362" y="6628"/>
                  </a:lnTo>
                  <a:lnTo>
                    <a:pt x="2342" y="6666"/>
                  </a:lnTo>
                  <a:lnTo>
                    <a:pt x="2323" y="6781"/>
                  </a:lnTo>
                  <a:lnTo>
                    <a:pt x="2305" y="6800"/>
                  </a:lnTo>
                  <a:lnTo>
                    <a:pt x="2209" y="6800"/>
                  </a:lnTo>
                  <a:lnTo>
                    <a:pt x="2209" y="6857"/>
                  </a:lnTo>
                  <a:lnTo>
                    <a:pt x="2190" y="6857"/>
                  </a:lnTo>
                  <a:lnTo>
                    <a:pt x="2190" y="6895"/>
                  </a:lnTo>
                  <a:lnTo>
                    <a:pt x="2171" y="6914"/>
                  </a:lnTo>
                  <a:lnTo>
                    <a:pt x="2133" y="6952"/>
                  </a:lnTo>
                  <a:lnTo>
                    <a:pt x="2133" y="6990"/>
                  </a:lnTo>
                  <a:lnTo>
                    <a:pt x="2152" y="7009"/>
                  </a:lnTo>
                  <a:lnTo>
                    <a:pt x="2190" y="7047"/>
                  </a:lnTo>
                  <a:lnTo>
                    <a:pt x="2209" y="7066"/>
                  </a:lnTo>
                  <a:lnTo>
                    <a:pt x="2209" y="7085"/>
                  </a:lnTo>
                  <a:lnTo>
                    <a:pt x="2209" y="7104"/>
                  </a:lnTo>
                  <a:lnTo>
                    <a:pt x="2190" y="7104"/>
                  </a:lnTo>
                  <a:lnTo>
                    <a:pt x="2171" y="7104"/>
                  </a:lnTo>
                  <a:lnTo>
                    <a:pt x="2152" y="7123"/>
                  </a:lnTo>
                  <a:lnTo>
                    <a:pt x="2152" y="7162"/>
                  </a:lnTo>
                  <a:lnTo>
                    <a:pt x="2190" y="7238"/>
                  </a:lnTo>
                  <a:lnTo>
                    <a:pt x="2190" y="7257"/>
                  </a:lnTo>
                  <a:lnTo>
                    <a:pt x="2190" y="7294"/>
                  </a:lnTo>
                  <a:lnTo>
                    <a:pt x="2152" y="7294"/>
                  </a:lnTo>
                  <a:lnTo>
                    <a:pt x="2133" y="7276"/>
                  </a:lnTo>
                  <a:lnTo>
                    <a:pt x="2133" y="7257"/>
                  </a:lnTo>
                  <a:lnTo>
                    <a:pt x="2114" y="7238"/>
                  </a:lnTo>
                  <a:lnTo>
                    <a:pt x="2095" y="7238"/>
                  </a:lnTo>
                  <a:lnTo>
                    <a:pt x="2095" y="7276"/>
                  </a:lnTo>
                  <a:lnTo>
                    <a:pt x="2114" y="7314"/>
                  </a:lnTo>
                  <a:lnTo>
                    <a:pt x="2095" y="7333"/>
                  </a:lnTo>
                  <a:lnTo>
                    <a:pt x="2076" y="7352"/>
                  </a:lnTo>
                  <a:lnTo>
                    <a:pt x="2057" y="7333"/>
                  </a:lnTo>
                  <a:lnTo>
                    <a:pt x="2019" y="7314"/>
                  </a:lnTo>
                  <a:lnTo>
                    <a:pt x="2000" y="7314"/>
                  </a:lnTo>
                  <a:lnTo>
                    <a:pt x="2000" y="7333"/>
                  </a:lnTo>
                  <a:lnTo>
                    <a:pt x="1942" y="7371"/>
                  </a:lnTo>
                  <a:lnTo>
                    <a:pt x="1905" y="7390"/>
                  </a:lnTo>
                  <a:lnTo>
                    <a:pt x="1847" y="7466"/>
                  </a:lnTo>
                  <a:lnTo>
                    <a:pt x="1809" y="7523"/>
                  </a:lnTo>
                  <a:lnTo>
                    <a:pt x="1790" y="7543"/>
                  </a:lnTo>
                  <a:lnTo>
                    <a:pt x="1771" y="7561"/>
                  </a:lnTo>
                  <a:lnTo>
                    <a:pt x="1771" y="7580"/>
                  </a:lnTo>
                  <a:lnTo>
                    <a:pt x="1790" y="7599"/>
                  </a:lnTo>
                  <a:lnTo>
                    <a:pt x="1829" y="7599"/>
                  </a:lnTo>
                  <a:lnTo>
                    <a:pt x="1847" y="7599"/>
                  </a:lnTo>
                  <a:lnTo>
                    <a:pt x="1866" y="7619"/>
                  </a:lnTo>
                  <a:lnTo>
                    <a:pt x="1866" y="7638"/>
                  </a:lnTo>
                  <a:lnTo>
                    <a:pt x="1866" y="7657"/>
                  </a:lnTo>
                  <a:lnTo>
                    <a:pt x="1847" y="7675"/>
                  </a:lnTo>
                  <a:lnTo>
                    <a:pt x="1809" y="7675"/>
                  </a:lnTo>
                  <a:lnTo>
                    <a:pt x="1809" y="7695"/>
                  </a:lnTo>
                  <a:lnTo>
                    <a:pt x="1809" y="7714"/>
                  </a:lnTo>
                  <a:lnTo>
                    <a:pt x="1829" y="7752"/>
                  </a:lnTo>
                  <a:lnTo>
                    <a:pt x="1847" y="7809"/>
                  </a:lnTo>
                  <a:lnTo>
                    <a:pt x="1847" y="7866"/>
                  </a:lnTo>
                  <a:lnTo>
                    <a:pt x="1829" y="7904"/>
                  </a:lnTo>
                  <a:lnTo>
                    <a:pt x="1714" y="7980"/>
                  </a:lnTo>
                  <a:lnTo>
                    <a:pt x="1695" y="8000"/>
                  </a:lnTo>
                  <a:lnTo>
                    <a:pt x="1676" y="8037"/>
                  </a:lnTo>
                  <a:lnTo>
                    <a:pt x="1676" y="8056"/>
                  </a:lnTo>
                  <a:lnTo>
                    <a:pt x="1638" y="8095"/>
                  </a:lnTo>
                  <a:lnTo>
                    <a:pt x="1580" y="8133"/>
                  </a:lnTo>
                  <a:lnTo>
                    <a:pt x="1390" y="8209"/>
                  </a:lnTo>
                  <a:lnTo>
                    <a:pt x="1314" y="8266"/>
                  </a:lnTo>
                  <a:lnTo>
                    <a:pt x="1104" y="8133"/>
                  </a:lnTo>
                  <a:lnTo>
                    <a:pt x="1067" y="8133"/>
                  </a:lnTo>
                  <a:lnTo>
                    <a:pt x="1009" y="8133"/>
                  </a:lnTo>
                  <a:lnTo>
                    <a:pt x="990" y="8152"/>
                  </a:lnTo>
                  <a:lnTo>
                    <a:pt x="971" y="8152"/>
                  </a:lnTo>
                  <a:lnTo>
                    <a:pt x="914" y="8095"/>
                  </a:lnTo>
                  <a:lnTo>
                    <a:pt x="895" y="8076"/>
                  </a:lnTo>
                  <a:lnTo>
                    <a:pt x="857" y="8076"/>
                  </a:lnTo>
                  <a:lnTo>
                    <a:pt x="857" y="8095"/>
                  </a:lnTo>
                  <a:lnTo>
                    <a:pt x="857" y="8114"/>
                  </a:lnTo>
                  <a:lnTo>
                    <a:pt x="876" y="8133"/>
                  </a:lnTo>
                  <a:lnTo>
                    <a:pt x="876" y="8152"/>
                  </a:lnTo>
                  <a:lnTo>
                    <a:pt x="876" y="8171"/>
                  </a:lnTo>
                  <a:lnTo>
                    <a:pt x="876" y="8209"/>
                  </a:lnTo>
                  <a:lnTo>
                    <a:pt x="762" y="8285"/>
                  </a:lnTo>
                  <a:lnTo>
                    <a:pt x="762" y="8266"/>
                  </a:lnTo>
                  <a:lnTo>
                    <a:pt x="742" y="8247"/>
                  </a:lnTo>
                  <a:lnTo>
                    <a:pt x="742" y="8228"/>
                  </a:lnTo>
                  <a:lnTo>
                    <a:pt x="742" y="8209"/>
                  </a:lnTo>
                  <a:lnTo>
                    <a:pt x="723" y="8209"/>
                  </a:lnTo>
                  <a:lnTo>
                    <a:pt x="686" y="8209"/>
                  </a:lnTo>
                  <a:lnTo>
                    <a:pt x="666" y="8228"/>
                  </a:lnTo>
                  <a:lnTo>
                    <a:pt x="628" y="8247"/>
                  </a:lnTo>
                  <a:lnTo>
                    <a:pt x="590" y="8247"/>
                  </a:lnTo>
                  <a:lnTo>
                    <a:pt x="571" y="8247"/>
                  </a:lnTo>
                  <a:lnTo>
                    <a:pt x="533" y="8190"/>
                  </a:lnTo>
                  <a:lnTo>
                    <a:pt x="495" y="8171"/>
                  </a:lnTo>
                  <a:lnTo>
                    <a:pt x="476" y="8171"/>
                  </a:lnTo>
                  <a:lnTo>
                    <a:pt x="400" y="8190"/>
                  </a:lnTo>
                  <a:lnTo>
                    <a:pt x="400" y="8152"/>
                  </a:lnTo>
                  <a:lnTo>
                    <a:pt x="400" y="8133"/>
                  </a:lnTo>
                  <a:lnTo>
                    <a:pt x="381" y="8095"/>
                  </a:lnTo>
                  <a:lnTo>
                    <a:pt x="361" y="8095"/>
                  </a:lnTo>
                  <a:lnTo>
                    <a:pt x="342" y="8133"/>
                  </a:lnTo>
                  <a:lnTo>
                    <a:pt x="342" y="8152"/>
                  </a:lnTo>
                  <a:lnTo>
                    <a:pt x="324" y="8171"/>
                  </a:lnTo>
                  <a:lnTo>
                    <a:pt x="305" y="8152"/>
                  </a:lnTo>
                  <a:lnTo>
                    <a:pt x="285" y="8114"/>
                  </a:lnTo>
                  <a:lnTo>
                    <a:pt x="247" y="8076"/>
                  </a:lnTo>
                  <a:lnTo>
                    <a:pt x="228" y="8076"/>
                  </a:lnTo>
                  <a:lnTo>
                    <a:pt x="209" y="8114"/>
                  </a:lnTo>
                  <a:lnTo>
                    <a:pt x="228" y="8152"/>
                  </a:lnTo>
                  <a:lnTo>
                    <a:pt x="228" y="8171"/>
                  </a:lnTo>
                  <a:lnTo>
                    <a:pt x="209" y="8190"/>
                  </a:lnTo>
                  <a:lnTo>
                    <a:pt x="190" y="8209"/>
                  </a:lnTo>
                  <a:lnTo>
                    <a:pt x="190" y="8190"/>
                  </a:lnTo>
                  <a:lnTo>
                    <a:pt x="171" y="8171"/>
                  </a:lnTo>
                  <a:lnTo>
                    <a:pt x="190" y="8152"/>
                  </a:lnTo>
                  <a:lnTo>
                    <a:pt x="190" y="8133"/>
                  </a:lnTo>
                  <a:lnTo>
                    <a:pt x="190" y="8114"/>
                  </a:lnTo>
                  <a:lnTo>
                    <a:pt x="133" y="8095"/>
                  </a:lnTo>
                  <a:lnTo>
                    <a:pt x="95" y="8095"/>
                  </a:lnTo>
                  <a:lnTo>
                    <a:pt x="57" y="8056"/>
                  </a:lnTo>
                  <a:lnTo>
                    <a:pt x="0" y="8076"/>
                  </a:lnTo>
                  <a:lnTo>
                    <a:pt x="0" y="6914"/>
                  </a:lnTo>
                  <a:lnTo>
                    <a:pt x="0" y="3276"/>
                  </a:lnTo>
                  <a:lnTo>
                    <a:pt x="38" y="3256"/>
                  </a:lnTo>
                  <a:lnTo>
                    <a:pt x="95" y="3180"/>
                  </a:lnTo>
                  <a:lnTo>
                    <a:pt x="247" y="2799"/>
                  </a:lnTo>
                  <a:lnTo>
                    <a:pt x="285" y="2761"/>
                  </a:lnTo>
                  <a:lnTo>
                    <a:pt x="361" y="2742"/>
                  </a:lnTo>
                  <a:lnTo>
                    <a:pt x="419" y="2723"/>
                  </a:lnTo>
                  <a:lnTo>
                    <a:pt x="818" y="2361"/>
                  </a:lnTo>
                  <a:lnTo>
                    <a:pt x="857" y="2342"/>
                  </a:lnTo>
                  <a:lnTo>
                    <a:pt x="876" y="2323"/>
                  </a:lnTo>
                  <a:lnTo>
                    <a:pt x="895" y="2209"/>
                  </a:lnTo>
                  <a:lnTo>
                    <a:pt x="895" y="2171"/>
                  </a:lnTo>
                  <a:lnTo>
                    <a:pt x="933" y="2133"/>
                  </a:lnTo>
                  <a:lnTo>
                    <a:pt x="1047" y="2094"/>
                  </a:lnTo>
                  <a:lnTo>
                    <a:pt x="1085" y="2076"/>
                  </a:lnTo>
                  <a:lnTo>
                    <a:pt x="1123" y="2037"/>
                  </a:lnTo>
                  <a:lnTo>
                    <a:pt x="1295" y="1942"/>
                  </a:lnTo>
                  <a:lnTo>
                    <a:pt x="1428" y="1828"/>
                  </a:lnTo>
                  <a:lnTo>
                    <a:pt x="1485" y="1809"/>
                  </a:lnTo>
                  <a:lnTo>
                    <a:pt x="1543" y="1809"/>
                  </a:lnTo>
                  <a:lnTo>
                    <a:pt x="1676" y="1752"/>
                  </a:lnTo>
                  <a:lnTo>
                    <a:pt x="1771" y="1732"/>
                  </a:lnTo>
                  <a:lnTo>
                    <a:pt x="1961" y="1732"/>
                  </a:lnTo>
                  <a:lnTo>
                    <a:pt x="2057" y="1714"/>
                  </a:lnTo>
                  <a:lnTo>
                    <a:pt x="2114" y="1676"/>
                  </a:lnTo>
                  <a:lnTo>
                    <a:pt x="2190" y="1618"/>
                  </a:lnTo>
                  <a:lnTo>
                    <a:pt x="2266" y="1561"/>
                  </a:lnTo>
                  <a:lnTo>
                    <a:pt x="2323" y="1523"/>
                  </a:lnTo>
                  <a:lnTo>
                    <a:pt x="2400" y="1390"/>
                  </a:lnTo>
                  <a:lnTo>
                    <a:pt x="2419" y="1351"/>
                  </a:lnTo>
                  <a:lnTo>
                    <a:pt x="2514" y="1256"/>
                  </a:lnTo>
                  <a:lnTo>
                    <a:pt x="2552" y="1180"/>
                  </a:lnTo>
                  <a:lnTo>
                    <a:pt x="2723" y="799"/>
                  </a:lnTo>
                  <a:lnTo>
                    <a:pt x="2781" y="723"/>
                  </a:lnTo>
                  <a:lnTo>
                    <a:pt x="2819" y="685"/>
                  </a:lnTo>
                  <a:lnTo>
                    <a:pt x="2838" y="647"/>
                  </a:lnTo>
                  <a:lnTo>
                    <a:pt x="2914" y="609"/>
                  </a:lnTo>
                  <a:lnTo>
                    <a:pt x="2990" y="590"/>
                  </a:lnTo>
                  <a:lnTo>
                    <a:pt x="3485" y="609"/>
                  </a:lnTo>
                  <a:lnTo>
                    <a:pt x="3581" y="590"/>
                  </a:lnTo>
                  <a:lnTo>
                    <a:pt x="3810" y="457"/>
                  </a:lnTo>
                  <a:lnTo>
                    <a:pt x="3866" y="437"/>
                  </a:lnTo>
                  <a:lnTo>
                    <a:pt x="3981" y="380"/>
                  </a:lnTo>
                  <a:lnTo>
                    <a:pt x="4038" y="361"/>
                  </a:lnTo>
                  <a:lnTo>
                    <a:pt x="4095" y="399"/>
                  </a:lnTo>
                  <a:lnTo>
                    <a:pt x="4191" y="513"/>
                  </a:lnTo>
                  <a:lnTo>
                    <a:pt x="4247" y="552"/>
                  </a:lnTo>
                  <a:lnTo>
                    <a:pt x="4381" y="476"/>
                  </a:lnTo>
                  <a:lnTo>
                    <a:pt x="4514" y="342"/>
                  </a:lnTo>
                  <a:lnTo>
                    <a:pt x="4571" y="304"/>
                  </a:lnTo>
                  <a:lnTo>
                    <a:pt x="4628" y="247"/>
                  </a:lnTo>
                  <a:lnTo>
                    <a:pt x="4685" y="228"/>
                  </a:lnTo>
                  <a:lnTo>
                    <a:pt x="4743" y="228"/>
                  </a:lnTo>
                  <a:lnTo>
                    <a:pt x="4781" y="228"/>
                  </a:lnTo>
                  <a:lnTo>
                    <a:pt x="4876" y="266"/>
                  </a:lnTo>
                  <a:lnTo>
                    <a:pt x="4914" y="266"/>
                  </a:lnTo>
                  <a:lnTo>
                    <a:pt x="4971" y="266"/>
                  </a:lnTo>
                  <a:lnTo>
                    <a:pt x="5029" y="304"/>
                  </a:lnTo>
                  <a:lnTo>
                    <a:pt x="5066" y="304"/>
                  </a:lnTo>
                  <a:lnTo>
                    <a:pt x="5219" y="304"/>
                  </a:lnTo>
                  <a:lnTo>
                    <a:pt x="5276" y="304"/>
                  </a:lnTo>
                  <a:lnTo>
                    <a:pt x="5410" y="342"/>
                  </a:lnTo>
                  <a:lnTo>
                    <a:pt x="5466" y="361"/>
                  </a:lnTo>
                  <a:lnTo>
                    <a:pt x="5524" y="361"/>
                  </a:lnTo>
                  <a:lnTo>
                    <a:pt x="5619" y="418"/>
                  </a:lnTo>
                  <a:lnTo>
                    <a:pt x="5676" y="418"/>
                  </a:lnTo>
                  <a:lnTo>
                    <a:pt x="5695" y="399"/>
                  </a:lnTo>
                  <a:lnTo>
                    <a:pt x="5771" y="342"/>
                  </a:lnTo>
                  <a:lnTo>
                    <a:pt x="5791" y="342"/>
                  </a:lnTo>
                  <a:lnTo>
                    <a:pt x="5943" y="323"/>
                  </a:lnTo>
                  <a:lnTo>
                    <a:pt x="6114" y="285"/>
                  </a:lnTo>
                  <a:lnTo>
                    <a:pt x="6152" y="266"/>
                  </a:lnTo>
                  <a:lnTo>
                    <a:pt x="6209" y="285"/>
                  </a:lnTo>
                  <a:lnTo>
                    <a:pt x="6362" y="323"/>
                  </a:lnTo>
                  <a:lnTo>
                    <a:pt x="6438" y="323"/>
                  </a:lnTo>
                  <a:lnTo>
                    <a:pt x="6705" y="228"/>
                  </a:lnTo>
                  <a:lnTo>
                    <a:pt x="6819" y="209"/>
                  </a:lnTo>
                  <a:lnTo>
                    <a:pt x="7105" y="247"/>
                  </a:lnTo>
                  <a:lnTo>
                    <a:pt x="7200" y="228"/>
                  </a:lnTo>
                  <a:lnTo>
                    <a:pt x="7295" y="190"/>
                  </a:lnTo>
                  <a:lnTo>
                    <a:pt x="7314" y="190"/>
                  </a:lnTo>
                  <a:lnTo>
                    <a:pt x="7333" y="190"/>
                  </a:lnTo>
                  <a:lnTo>
                    <a:pt x="7352" y="171"/>
                  </a:lnTo>
                  <a:lnTo>
                    <a:pt x="7371" y="152"/>
                  </a:lnTo>
                  <a:lnTo>
                    <a:pt x="7371" y="113"/>
                  </a:lnTo>
                  <a:lnTo>
                    <a:pt x="7371" y="95"/>
                  </a:lnTo>
                  <a:lnTo>
                    <a:pt x="7410" y="76"/>
                  </a:lnTo>
                  <a:lnTo>
                    <a:pt x="7447" y="76"/>
                  </a:lnTo>
                  <a:lnTo>
                    <a:pt x="7467" y="76"/>
                  </a:lnTo>
                  <a:lnTo>
                    <a:pt x="7486" y="56"/>
                  </a:lnTo>
                  <a:lnTo>
                    <a:pt x="7524" y="18"/>
                  </a:lnTo>
                  <a:lnTo>
                    <a:pt x="7562" y="0"/>
                  </a:lnTo>
                  <a:lnTo>
                    <a:pt x="7581" y="0"/>
                  </a:lnTo>
                  <a:lnTo>
                    <a:pt x="7619" y="18"/>
                  </a:lnTo>
                  <a:lnTo>
                    <a:pt x="7790" y="18"/>
                  </a:lnTo>
                  <a:lnTo>
                    <a:pt x="8153" y="113"/>
                  </a:lnTo>
                  <a:lnTo>
                    <a:pt x="8229" y="152"/>
                  </a:lnTo>
                  <a:lnTo>
                    <a:pt x="8285" y="209"/>
                  </a:lnTo>
                  <a:lnTo>
                    <a:pt x="8343" y="266"/>
                  </a:lnTo>
                  <a:lnTo>
                    <a:pt x="8438" y="266"/>
                  </a:lnTo>
                  <a:lnTo>
                    <a:pt x="8419" y="285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89" name="Freeform 14">
              <a:extLst>
                <a:ext uri="{FF2B5EF4-FFF2-40B4-BE49-F238E27FC236}">
                  <a16:creationId xmlns:a16="http://schemas.microsoft.com/office/drawing/2014/main" id="{51986EEF-F923-F848-8994-34E532A8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0413" y="4478338"/>
              <a:ext cx="1028700" cy="987425"/>
            </a:xfrm>
            <a:custGeom>
              <a:avLst/>
              <a:gdLst>
                <a:gd name="T0" fmla="*/ 2147483646 w 5716"/>
                <a:gd name="T1" fmla="*/ 2147483646 h 5487"/>
                <a:gd name="T2" fmla="*/ 2147483646 w 5716"/>
                <a:gd name="T3" fmla="*/ 2147483646 h 5487"/>
                <a:gd name="T4" fmla="*/ 2147483646 w 5716"/>
                <a:gd name="T5" fmla="*/ 2147483646 h 5487"/>
                <a:gd name="T6" fmla="*/ 2147483646 w 5716"/>
                <a:gd name="T7" fmla="*/ 2147483646 h 5487"/>
                <a:gd name="T8" fmla="*/ 2147483646 w 5716"/>
                <a:gd name="T9" fmla="*/ 2147483646 h 5487"/>
                <a:gd name="T10" fmla="*/ 2147483646 w 5716"/>
                <a:gd name="T11" fmla="*/ 2147483646 h 5487"/>
                <a:gd name="T12" fmla="*/ 2147483646 w 5716"/>
                <a:gd name="T13" fmla="*/ 2147483646 h 5487"/>
                <a:gd name="T14" fmla="*/ 2147483646 w 5716"/>
                <a:gd name="T15" fmla="*/ 2147483646 h 5487"/>
                <a:gd name="T16" fmla="*/ 2147483646 w 5716"/>
                <a:gd name="T17" fmla="*/ 2147483646 h 5487"/>
                <a:gd name="T18" fmla="*/ 2147483646 w 5716"/>
                <a:gd name="T19" fmla="*/ 2147483646 h 5487"/>
                <a:gd name="T20" fmla="*/ 2147483646 w 5716"/>
                <a:gd name="T21" fmla="*/ 2147483646 h 5487"/>
                <a:gd name="T22" fmla="*/ 2147483646 w 5716"/>
                <a:gd name="T23" fmla="*/ 2147483646 h 5487"/>
                <a:gd name="T24" fmla="*/ 2147483646 w 5716"/>
                <a:gd name="T25" fmla="*/ 2147483646 h 5487"/>
                <a:gd name="T26" fmla="*/ 2147483646 w 5716"/>
                <a:gd name="T27" fmla="*/ 2147483646 h 5487"/>
                <a:gd name="T28" fmla="*/ 2147483646 w 5716"/>
                <a:gd name="T29" fmla="*/ 2147483646 h 5487"/>
                <a:gd name="T30" fmla="*/ 2147483646 w 5716"/>
                <a:gd name="T31" fmla="*/ 2147483646 h 5487"/>
                <a:gd name="T32" fmla="*/ 2147483646 w 5716"/>
                <a:gd name="T33" fmla="*/ 2147483646 h 5487"/>
                <a:gd name="T34" fmla="*/ 2147483646 w 5716"/>
                <a:gd name="T35" fmla="*/ 2147483646 h 5487"/>
                <a:gd name="T36" fmla="*/ 2147483646 w 5716"/>
                <a:gd name="T37" fmla="*/ 2147483646 h 5487"/>
                <a:gd name="T38" fmla="*/ 2147483646 w 5716"/>
                <a:gd name="T39" fmla="*/ 2147483646 h 5487"/>
                <a:gd name="T40" fmla="*/ 2147483646 w 5716"/>
                <a:gd name="T41" fmla="*/ 2147483646 h 5487"/>
                <a:gd name="T42" fmla="*/ 2147483646 w 5716"/>
                <a:gd name="T43" fmla="*/ 2147483646 h 5487"/>
                <a:gd name="T44" fmla="*/ 2147483646 w 5716"/>
                <a:gd name="T45" fmla="*/ 2147483646 h 5487"/>
                <a:gd name="T46" fmla="*/ 2147483646 w 5716"/>
                <a:gd name="T47" fmla="*/ 2147483646 h 5487"/>
                <a:gd name="T48" fmla="*/ 2147483646 w 5716"/>
                <a:gd name="T49" fmla="*/ 2147483646 h 5487"/>
                <a:gd name="T50" fmla="*/ 2147483646 w 5716"/>
                <a:gd name="T51" fmla="*/ 2147483646 h 5487"/>
                <a:gd name="T52" fmla="*/ 2147483646 w 5716"/>
                <a:gd name="T53" fmla="*/ 2147483646 h 5487"/>
                <a:gd name="T54" fmla="*/ 2147483646 w 5716"/>
                <a:gd name="T55" fmla="*/ 2147483646 h 5487"/>
                <a:gd name="T56" fmla="*/ 2147483646 w 5716"/>
                <a:gd name="T57" fmla="*/ 2147483646 h 5487"/>
                <a:gd name="T58" fmla="*/ 2147483646 w 5716"/>
                <a:gd name="T59" fmla="*/ 2147483646 h 5487"/>
                <a:gd name="T60" fmla="*/ 2147483646 w 5716"/>
                <a:gd name="T61" fmla="*/ 2147483646 h 5487"/>
                <a:gd name="T62" fmla="*/ 2147483646 w 5716"/>
                <a:gd name="T63" fmla="*/ 2147483646 h 5487"/>
                <a:gd name="T64" fmla="*/ 2147483646 w 5716"/>
                <a:gd name="T65" fmla="*/ 2147483646 h 5487"/>
                <a:gd name="T66" fmla="*/ 2147483646 w 5716"/>
                <a:gd name="T67" fmla="*/ 2147483646 h 5487"/>
                <a:gd name="T68" fmla="*/ 2147483646 w 5716"/>
                <a:gd name="T69" fmla="*/ 2147483646 h 5487"/>
                <a:gd name="T70" fmla="*/ 2147483646 w 5716"/>
                <a:gd name="T71" fmla="*/ 2147483646 h 5487"/>
                <a:gd name="T72" fmla="*/ 2147483646 w 5716"/>
                <a:gd name="T73" fmla="*/ 2147483646 h 5487"/>
                <a:gd name="T74" fmla="*/ 2147483646 w 5716"/>
                <a:gd name="T75" fmla="*/ 2147483646 h 5487"/>
                <a:gd name="T76" fmla="*/ 2147483646 w 5716"/>
                <a:gd name="T77" fmla="*/ 2147483646 h 5487"/>
                <a:gd name="T78" fmla="*/ 2147483646 w 5716"/>
                <a:gd name="T79" fmla="*/ 2147483646 h 5487"/>
                <a:gd name="T80" fmla="*/ 2147483646 w 5716"/>
                <a:gd name="T81" fmla="*/ 2147483646 h 5487"/>
                <a:gd name="T82" fmla="*/ 2147483646 w 5716"/>
                <a:gd name="T83" fmla="*/ 2147483646 h 5487"/>
                <a:gd name="T84" fmla="*/ 2147483646 w 5716"/>
                <a:gd name="T85" fmla="*/ 2147483646 h 5487"/>
                <a:gd name="T86" fmla="*/ 2147483646 w 5716"/>
                <a:gd name="T87" fmla="*/ 2147483646 h 5487"/>
                <a:gd name="T88" fmla="*/ 2147483646 w 5716"/>
                <a:gd name="T89" fmla="*/ 2147483646 h 5487"/>
                <a:gd name="T90" fmla="*/ 2147483646 w 5716"/>
                <a:gd name="T91" fmla="*/ 2147483646 h 5487"/>
                <a:gd name="T92" fmla="*/ 2147483646 w 5716"/>
                <a:gd name="T93" fmla="*/ 2147483646 h 5487"/>
                <a:gd name="T94" fmla="*/ 2147483646 w 5716"/>
                <a:gd name="T95" fmla="*/ 2147483646 h 5487"/>
                <a:gd name="T96" fmla="*/ 2147483646 w 5716"/>
                <a:gd name="T97" fmla="*/ 2147483646 h 5487"/>
                <a:gd name="T98" fmla="*/ 2147483646 w 5716"/>
                <a:gd name="T99" fmla="*/ 2147483646 h 5487"/>
                <a:gd name="T100" fmla="*/ 2147483646 w 5716"/>
                <a:gd name="T101" fmla="*/ 2147483646 h 5487"/>
                <a:gd name="T102" fmla="*/ 2147483646 w 5716"/>
                <a:gd name="T103" fmla="*/ 2147483646 h 5487"/>
                <a:gd name="T104" fmla="*/ 2147483646 w 5716"/>
                <a:gd name="T105" fmla="*/ 2147483646 h 5487"/>
                <a:gd name="T106" fmla="*/ 2147483646 w 5716"/>
                <a:gd name="T107" fmla="*/ 2147483646 h 5487"/>
                <a:gd name="T108" fmla="*/ 2147483646 w 5716"/>
                <a:gd name="T109" fmla="*/ 2147483646 h 5487"/>
                <a:gd name="T110" fmla="*/ 2147483646 w 5716"/>
                <a:gd name="T111" fmla="*/ 2147483646 h 5487"/>
                <a:gd name="T112" fmla="*/ 2147483646 w 5716"/>
                <a:gd name="T113" fmla="*/ 2147483646 h 5487"/>
                <a:gd name="T114" fmla="*/ 2147483646 w 5716"/>
                <a:gd name="T115" fmla="*/ 2147483646 h 5487"/>
                <a:gd name="T116" fmla="*/ 2147483646 w 5716"/>
                <a:gd name="T117" fmla="*/ 2147483646 h 5487"/>
                <a:gd name="T118" fmla="*/ 2147483646 w 5716"/>
                <a:gd name="T119" fmla="*/ 2147483646 h 54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16" h="5487">
                  <a:moveTo>
                    <a:pt x="743" y="1448"/>
                  </a:moveTo>
                  <a:lnTo>
                    <a:pt x="781" y="1467"/>
                  </a:lnTo>
                  <a:lnTo>
                    <a:pt x="877" y="1581"/>
                  </a:lnTo>
                  <a:lnTo>
                    <a:pt x="914" y="1619"/>
                  </a:lnTo>
                  <a:lnTo>
                    <a:pt x="991" y="1657"/>
                  </a:lnTo>
                  <a:lnTo>
                    <a:pt x="1029" y="1695"/>
                  </a:lnTo>
                  <a:lnTo>
                    <a:pt x="972" y="1734"/>
                  </a:lnTo>
                  <a:lnTo>
                    <a:pt x="896" y="1734"/>
                  </a:lnTo>
                  <a:lnTo>
                    <a:pt x="819" y="1714"/>
                  </a:lnTo>
                  <a:lnTo>
                    <a:pt x="781" y="1695"/>
                  </a:lnTo>
                  <a:lnTo>
                    <a:pt x="800" y="1676"/>
                  </a:lnTo>
                  <a:lnTo>
                    <a:pt x="781" y="1657"/>
                  </a:lnTo>
                  <a:lnTo>
                    <a:pt x="838" y="1619"/>
                  </a:lnTo>
                  <a:lnTo>
                    <a:pt x="838" y="1581"/>
                  </a:lnTo>
                  <a:lnTo>
                    <a:pt x="800" y="1562"/>
                  </a:lnTo>
                  <a:lnTo>
                    <a:pt x="762" y="1562"/>
                  </a:lnTo>
                  <a:lnTo>
                    <a:pt x="724" y="1543"/>
                  </a:lnTo>
                  <a:lnTo>
                    <a:pt x="705" y="1486"/>
                  </a:lnTo>
                  <a:lnTo>
                    <a:pt x="724" y="1448"/>
                  </a:lnTo>
                  <a:lnTo>
                    <a:pt x="743" y="1448"/>
                  </a:lnTo>
                  <a:close/>
                  <a:moveTo>
                    <a:pt x="972" y="1524"/>
                  </a:moveTo>
                  <a:lnTo>
                    <a:pt x="1067" y="1600"/>
                  </a:lnTo>
                  <a:lnTo>
                    <a:pt x="1105" y="1638"/>
                  </a:lnTo>
                  <a:lnTo>
                    <a:pt x="1086" y="1676"/>
                  </a:lnTo>
                  <a:lnTo>
                    <a:pt x="1048" y="1676"/>
                  </a:lnTo>
                  <a:lnTo>
                    <a:pt x="991" y="1638"/>
                  </a:lnTo>
                  <a:lnTo>
                    <a:pt x="877" y="1562"/>
                  </a:lnTo>
                  <a:lnTo>
                    <a:pt x="819" y="1486"/>
                  </a:lnTo>
                  <a:lnTo>
                    <a:pt x="800" y="1448"/>
                  </a:lnTo>
                  <a:lnTo>
                    <a:pt x="800" y="1429"/>
                  </a:lnTo>
                  <a:lnTo>
                    <a:pt x="800" y="1390"/>
                  </a:lnTo>
                  <a:lnTo>
                    <a:pt x="819" y="1409"/>
                  </a:lnTo>
                  <a:lnTo>
                    <a:pt x="857" y="1409"/>
                  </a:lnTo>
                  <a:lnTo>
                    <a:pt x="857" y="1390"/>
                  </a:lnTo>
                  <a:lnTo>
                    <a:pt x="877" y="1390"/>
                  </a:lnTo>
                  <a:lnTo>
                    <a:pt x="953" y="1448"/>
                  </a:lnTo>
                  <a:lnTo>
                    <a:pt x="953" y="1467"/>
                  </a:lnTo>
                  <a:lnTo>
                    <a:pt x="972" y="1505"/>
                  </a:lnTo>
                  <a:lnTo>
                    <a:pt x="972" y="1524"/>
                  </a:lnTo>
                  <a:close/>
                  <a:moveTo>
                    <a:pt x="343" y="1562"/>
                  </a:moveTo>
                  <a:lnTo>
                    <a:pt x="381" y="1543"/>
                  </a:lnTo>
                  <a:lnTo>
                    <a:pt x="438" y="1543"/>
                  </a:lnTo>
                  <a:lnTo>
                    <a:pt x="476" y="1543"/>
                  </a:lnTo>
                  <a:lnTo>
                    <a:pt x="515" y="1543"/>
                  </a:lnTo>
                  <a:lnTo>
                    <a:pt x="552" y="1524"/>
                  </a:lnTo>
                  <a:lnTo>
                    <a:pt x="591" y="1505"/>
                  </a:lnTo>
                  <a:lnTo>
                    <a:pt x="648" y="1505"/>
                  </a:lnTo>
                  <a:lnTo>
                    <a:pt x="667" y="1524"/>
                  </a:lnTo>
                  <a:lnTo>
                    <a:pt x="705" y="1581"/>
                  </a:lnTo>
                  <a:lnTo>
                    <a:pt x="724" y="1600"/>
                  </a:lnTo>
                  <a:lnTo>
                    <a:pt x="743" y="1600"/>
                  </a:lnTo>
                  <a:lnTo>
                    <a:pt x="781" y="1600"/>
                  </a:lnTo>
                  <a:lnTo>
                    <a:pt x="762" y="1638"/>
                  </a:lnTo>
                  <a:lnTo>
                    <a:pt x="743" y="1676"/>
                  </a:lnTo>
                  <a:lnTo>
                    <a:pt x="743" y="1714"/>
                  </a:lnTo>
                  <a:lnTo>
                    <a:pt x="800" y="1734"/>
                  </a:lnTo>
                  <a:lnTo>
                    <a:pt x="819" y="1753"/>
                  </a:lnTo>
                  <a:lnTo>
                    <a:pt x="877" y="1753"/>
                  </a:lnTo>
                  <a:lnTo>
                    <a:pt x="896" y="1753"/>
                  </a:lnTo>
                  <a:lnTo>
                    <a:pt x="953" y="1734"/>
                  </a:lnTo>
                  <a:lnTo>
                    <a:pt x="991" y="1734"/>
                  </a:lnTo>
                  <a:lnTo>
                    <a:pt x="1048" y="1734"/>
                  </a:lnTo>
                  <a:lnTo>
                    <a:pt x="1086" y="1695"/>
                  </a:lnTo>
                  <a:lnTo>
                    <a:pt x="1105" y="1657"/>
                  </a:lnTo>
                  <a:lnTo>
                    <a:pt x="1105" y="1619"/>
                  </a:lnTo>
                  <a:lnTo>
                    <a:pt x="1086" y="1581"/>
                  </a:lnTo>
                  <a:lnTo>
                    <a:pt x="1067" y="1543"/>
                  </a:lnTo>
                  <a:lnTo>
                    <a:pt x="1029" y="1505"/>
                  </a:lnTo>
                  <a:lnTo>
                    <a:pt x="991" y="1505"/>
                  </a:lnTo>
                  <a:lnTo>
                    <a:pt x="991" y="1486"/>
                  </a:lnTo>
                  <a:lnTo>
                    <a:pt x="1048" y="1486"/>
                  </a:lnTo>
                  <a:lnTo>
                    <a:pt x="1048" y="1467"/>
                  </a:lnTo>
                  <a:lnTo>
                    <a:pt x="1010" y="1467"/>
                  </a:lnTo>
                  <a:lnTo>
                    <a:pt x="991" y="1448"/>
                  </a:lnTo>
                  <a:lnTo>
                    <a:pt x="991" y="1429"/>
                  </a:lnTo>
                  <a:lnTo>
                    <a:pt x="1010" y="1409"/>
                  </a:lnTo>
                  <a:lnTo>
                    <a:pt x="991" y="1390"/>
                  </a:lnTo>
                  <a:lnTo>
                    <a:pt x="972" y="1390"/>
                  </a:lnTo>
                  <a:lnTo>
                    <a:pt x="972" y="1353"/>
                  </a:lnTo>
                  <a:lnTo>
                    <a:pt x="991" y="1333"/>
                  </a:lnTo>
                  <a:lnTo>
                    <a:pt x="972" y="1333"/>
                  </a:lnTo>
                  <a:lnTo>
                    <a:pt x="953" y="1314"/>
                  </a:lnTo>
                  <a:lnTo>
                    <a:pt x="972" y="1295"/>
                  </a:lnTo>
                  <a:lnTo>
                    <a:pt x="1010" y="1314"/>
                  </a:lnTo>
                  <a:lnTo>
                    <a:pt x="1029" y="1295"/>
                  </a:lnTo>
                  <a:lnTo>
                    <a:pt x="1067" y="1276"/>
                  </a:lnTo>
                  <a:lnTo>
                    <a:pt x="1105" y="1257"/>
                  </a:lnTo>
                  <a:lnTo>
                    <a:pt x="1124" y="1257"/>
                  </a:lnTo>
                  <a:lnTo>
                    <a:pt x="1143" y="1238"/>
                  </a:lnTo>
                  <a:lnTo>
                    <a:pt x="1143" y="1219"/>
                  </a:lnTo>
                  <a:lnTo>
                    <a:pt x="1124" y="1219"/>
                  </a:lnTo>
                  <a:lnTo>
                    <a:pt x="1086" y="1238"/>
                  </a:lnTo>
                  <a:lnTo>
                    <a:pt x="1067" y="1238"/>
                  </a:lnTo>
                  <a:lnTo>
                    <a:pt x="1029" y="1219"/>
                  </a:lnTo>
                  <a:lnTo>
                    <a:pt x="1029" y="1200"/>
                  </a:lnTo>
                  <a:lnTo>
                    <a:pt x="1067" y="1181"/>
                  </a:lnTo>
                  <a:lnTo>
                    <a:pt x="1067" y="1162"/>
                  </a:lnTo>
                  <a:lnTo>
                    <a:pt x="1086" y="1181"/>
                  </a:lnTo>
                  <a:lnTo>
                    <a:pt x="1124" y="1181"/>
                  </a:lnTo>
                  <a:lnTo>
                    <a:pt x="1162" y="1181"/>
                  </a:lnTo>
                  <a:lnTo>
                    <a:pt x="1200" y="1181"/>
                  </a:lnTo>
                  <a:lnTo>
                    <a:pt x="1219" y="1200"/>
                  </a:lnTo>
                  <a:lnTo>
                    <a:pt x="1219" y="1219"/>
                  </a:lnTo>
                  <a:lnTo>
                    <a:pt x="1238" y="1219"/>
                  </a:lnTo>
                  <a:lnTo>
                    <a:pt x="1258" y="1219"/>
                  </a:lnTo>
                  <a:lnTo>
                    <a:pt x="1219" y="1181"/>
                  </a:lnTo>
                  <a:lnTo>
                    <a:pt x="1143" y="1162"/>
                  </a:lnTo>
                  <a:lnTo>
                    <a:pt x="1162" y="1105"/>
                  </a:lnTo>
                  <a:lnTo>
                    <a:pt x="1200" y="1086"/>
                  </a:lnTo>
                  <a:lnTo>
                    <a:pt x="1238" y="1086"/>
                  </a:lnTo>
                  <a:lnTo>
                    <a:pt x="1277" y="1086"/>
                  </a:lnTo>
                  <a:lnTo>
                    <a:pt x="1295" y="1048"/>
                  </a:lnTo>
                  <a:lnTo>
                    <a:pt x="1314" y="1067"/>
                  </a:lnTo>
                  <a:lnTo>
                    <a:pt x="1334" y="1067"/>
                  </a:lnTo>
                  <a:lnTo>
                    <a:pt x="1353" y="1086"/>
                  </a:lnTo>
                  <a:lnTo>
                    <a:pt x="1353" y="1105"/>
                  </a:lnTo>
                  <a:lnTo>
                    <a:pt x="1372" y="1048"/>
                  </a:lnTo>
                  <a:lnTo>
                    <a:pt x="1314" y="1028"/>
                  </a:lnTo>
                  <a:lnTo>
                    <a:pt x="1258" y="1028"/>
                  </a:lnTo>
                  <a:lnTo>
                    <a:pt x="1200" y="1067"/>
                  </a:lnTo>
                  <a:lnTo>
                    <a:pt x="1181" y="1028"/>
                  </a:lnTo>
                  <a:lnTo>
                    <a:pt x="1181" y="972"/>
                  </a:lnTo>
                  <a:lnTo>
                    <a:pt x="1200" y="933"/>
                  </a:lnTo>
                  <a:lnTo>
                    <a:pt x="1238" y="914"/>
                  </a:lnTo>
                  <a:lnTo>
                    <a:pt x="1258" y="914"/>
                  </a:lnTo>
                  <a:lnTo>
                    <a:pt x="1295" y="933"/>
                  </a:lnTo>
                  <a:lnTo>
                    <a:pt x="1314" y="952"/>
                  </a:lnTo>
                  <a:lnTo>
                    <a:pt x="1334" y="972"/>
                  </a:lnTo>
                  <a:lnTo>
                    <a:pt x="1353" y="972"/>
                  </a:lnTo>
                  <a:lnTo>
                    <a:pt x="1372" y="972"/>
                  </a:lnTo>
                  <a:lnTo>
                    <a:pt x="1372" y="952"/>
                  </a:lnTo>
                  <a:lnTo>
                    <a:pt x="1372" y="933"/>
                  </a:lnTo>
                  <a:lnTo>
                    <a:pt x="1391" y="914"/>
                  </a:lnTo>
                  <a:lnTo>
                    <a:pt x="1410" y="914"/>
                  </a:lnTo>
                  <a:lnTo>
                    <a:pt x="1410" y="896"/>
                  </a:lnTo>
                  <a:lnTo>
                    <a:pt x="1410" y="876"/>
                  </a:lnTo>
                  <a:lnTo>
                    <a:pt x="1410" y="857"/>
                  </a:lnTo>
                  <a:lnTo>
                    <a:pt x="1372" y="857"/>
                  </a:lnTo>
                  <a:lnTo>
                    <a:pt x="1353" y="838"/>
                  </a:lnTo>
                  <a:lnTo>
                    <a:pt x="1372" y="819"/>
                  </a:lnTo>
                  <a:lnTo>
                    <a:pt x="1391" y="800"/>
                  </a:lnTo>
                  <a:lnTo>
                    <a:pt x="1391" y="781"/>
                  </a:lnTo>
                  <a:lnTo>
                    <a:pt x="1410" y="781"/>
                  </a:lnTo>
                  <a:lnTo>
                    <a:pt x="1391" y="762"/>
                  </a:lnTo>
                  <a:lnTo>
                    <a:pt x="1372" y="743"/>
                  </a:lnTo>
                  <a:lnTo>
                    <a:pt x="1353" y="762"/>
                  </a:lnTo>
                  <a:lnTo>
                    <a:pt x="1334" y="743"/>
                  </a:lnTo>
                  <a:lnTo>
                    <a:pt x="1334" y="724"/>
                  </a:lnTo>
                  <a:lnTo>
                    <a:pt x="1334" y="743"/>
                  </a:lnTo>
                  <a:lnTo>
                    <a:pt x="1334" y="762"/>
                  </a:lnTo>
                  <a:lnTo>
                    <a:pt x="1314" y="781"/>
                  </a:lnTo>
                  <a:lnTo>
                    <a:pt x="1277" y="781"/>
                  </a:lnTo>
                  <a:lnTo>
                    <a:pt x="1258" y="781"/>
                  </a:lnTo>
                  <a:lnTo>
                    <a:pt x="1258" y="743"/>
                  </a:lnTo>
                  <a:lnTo>
                    <a:pt x="1200" y="800"/>
                  </a:lnTo>
                  <a:lnTo>
                    <a:pt x="1162" y="819"/>
                  </a:lnTo>
                  <a:lnTo>
                    <a:pt x="1181" y="781"/>
                  </a:lnTo>
                  <a:lnTo>
                    <a:pt x="1258" y="686"/>
                  </a:lnTo>
                  <a:lnTo>
                    <a:pt x="1314" y="610"/>
                  </a:lnTo>
                  <a:lnTo>
                    <a:pt x="1353" y="571"/>
                  </a:lnTo>
                  <a:lnTo>
                    <a:pt x="1524" y="419"/>
                  </a:lnTo>
                  <a:lnTo>
                    <a:pt x="1581" y="324"/>
                  </a:lnTo>
                  <a:lnTo>
                    <a:pt x="1600" y="286"/>
                  </a:lnTo>
                  <a:lnTo>
                    <a:pt x="1639" y="266"/>
                  </a:lnTo>
                  <a:lnTo>
                    <a:pt x="1676" y="286"/>
                  </a:lnTo>
                  <a:lnTo>
                    <a:pt x="1676" y="266"/>
                  </a:lnTo>
                  <a:lnTo>
                    <a:pt x="1676" y="248"/>
                  </a:lnTo>
                  <a:lnTo>
                    <a:pt x="1695" y="210"/>
                  </a:lnTo>
                  <a:lnTo>
                    <a:pt x="1734" y="229"/>
                  </a:lnTo>
                  <a:lnTo>
                    <a:pt x="1734" y="210"/>
                  </a:lnTo>
                  <a:lnTo>
                    <a:pt x="1734" y="190"/>
                  </a:lnTo>
                  <a:lnTo>
                    <a:pt x="1695" y="171"/>
                  </a:lnTo>
                  <a:lnTo>
                    <a:pt x="1657" y="171"/>
                  </a:lnTo>
                  <a:lnTo>
                    <a:pt x="1600" y="190"/>
                  </a:lnTo>
                  <a:lnTo>
                    <a:pt x="1600" y="171"/>
                  </a:lnTo>
                  <a:lnTo>
                    <a:pt x="1619" y="134"/>
                  </a:lnTo>
                  <a:lnTo>
                    <a:pt x="1676" y="76"/>
                  </a:lnTo>
                  <a:lnTo>
                    <a:pt x="1715" y="57"/>
                  </a:lnTo>
                  <a:lnTo>
                    <a:pt x="1771" y="38"/>
                  </a:lnTo>
                  <a:lnTo>
                    <a:pt x="1867" y="134"/>
                  </a:lnTo>
                  <a:lnTo>
                    <a:pt x="1886" y="134"/>
                  </a:lnTo>
                  <a:lnTo>
                    <a:pt x="1905" y="190"/>
                  </a:lnTo>
                  <a:lnTo>
                    <a:pt x="1943" y="229"/>
                  </a:lnTo>
                  <a:lnTo>
                    <a:pt x="1943" y="248"/>
                  </a:lnTo>
                  <a:lnTo>
                    <a:pt x="1943" y="266"/>
                  </a:lnTo>
                  <a:lnTo>
                    <a:pt x="1962" y="286"/>
                  </a:lnTo>
                  <a:lnTo>
                    <a:pt x="1981" y="343"/>
                  </a:lnTo>
                  <a:lnTo>
                    <a:pt x="2000" y="362"/>
                  </a:lnTo>
                  <a:lnTo>
                    <a:pt x="2038" y="343"/>
                  </a:lnTo>
                  <a:lnTo>
                    <a:pt x="2057" y="343"/>
                  </a:lnTo>
                  <a:lnTo>
                    <a:pt x="2076" y="343"/>
                  </a:lnTo>
                  <a:lnTo>
                    <a:pt x="2076" y="324"/>
                  </a:lnTo>
                  <a:lnTo>
                    <a:pt x="2096" y="324"/>
                  </a:lnTo>
                  <a:lnTo>
                    <a:pt x="2115" y="324"/>
                  </a:lnTo>
                  <a:lnTo>
                    <a:pt x="2172" y="362"/>
                  </a:lnTo>
                  <a:lnTo>
                    <a:pt x="2172" y="381"/>
                  </a:lnTo>
                  <a:lnTo>
                    <a:pt x="2191" y="400"/>
                  </a:lnTo>
                  <a:lnTo>
                    <a:pt x="2210" y="400"/>
                  </a:lnTo>
                  <a:lnTo>
                    <a:pt x="2248" y="457"/>
                  </a:lnTo>
                  <a:lnTo>
                    <a:pt x="2248" y="438"/>
                  </a:lnTo>
                  <a:lnTo>
                    <a:pt x="2267" y="438"/>
                  </a:lnTo>
                  <a:lnTo>
                    <a:pt x="2267" y="457"/>
                  </a:lnTo>
                  <a:lnTo>
                    <a:pt x="2286" y="457"/>
                  </a:lnTo>
                  <a:lnTo>
                    <a:pt x="2305" y="438"/>
                  </a:lnTo>
                  <a:lnTo>
                    <a:pt x="2324" y="438"/>
                  </a:lnTo>
                  <a:lnTo>
                    <a:pt x="2343" y="419"/>
                  </a:lnTo>
                  <a:lnTo>
                    <a:pt x="2362" y="419"/>
                  </a:lnTo>
                  <a:lnTo>
                    <a:pt x="2381" y="381"/>
                  </a:lnTo>
                  <a:lnTo>
                    <a:pt x="2401" y="362"/>
                  </a:lnTo>
                  <a:lnTo>
                    <a:pt x="2419" y="343"/>
                  </a:lnTo>
                  <a:lnTo>
                    <a:pt x="2438" y="343"/>
                  </a:lnTo>
                  <a:lnTo>
                    <a:pt x="2457" y="343"/>
                  </a:lnTo>
                  <a:lnTo>
                    <a:pt x="2477" y="343"/>
                  </a:lnTo>
                  <a:lnTo>
                    <a:pt x="2515" y="324"/>
                  </a:lnTo>
                  <a:lnTo>
                    <a:pt x="2553" y="305"/>
                  </a:lnTo>
                  <a:lnTo>
                    <a:pt x="2610" y="286"/>
                  </a:lnTo>
                  <a:lnTo>
                    <a:pt x="2705" y="305"/>
                  </a:lnTo>
                  <a:lnTo>
                    <a:pt x="2819" y="343"/>
                  </a:lnTo>
                  <a:lnTo>
                    <a:pt x="2838" y="362"/>
                  </a:lnTo>
                  <a:lnTo>
                    <a:pt x="2877" y="400"/>
                  </a:lnTo>
                  <a:lnTo>
                    <a:pt x="2895" y="400"/>
                  </a:lnTo>
                  <a:lnTo>
                    <a:pt x="2895" y="419"/>
                  </a:lnTo>
                  <a:lnTo>
                    <a:pt x="2914" y="419"/>
                  </a:lnTo>
                  <a:lnTo>
                    <a:pt x="3048" y="495"/>
                  </a:lnTo>
                  <a:lnTo>
                    <a:pt x="3124" y="515"/>
                  </a:lnTo>
                  <a:lnTo>
                    <a:pt x="3162" y="515"/>
                  </a:lnTo>
                  <a:lnTo>
                    <a:pt x="3200" y="515"/>
                  </a:lnTo>
                  <a:lnTo>
                    <a:pt x="3219" y="515"/>
                  </a:lnTo>
                  <a:lnTo>
                    <a:pt x="3239" y="495"/>
                  </a:lnTo>
                  <a:lnTo>
                    <a:pt x="3258" y="495"/>
                  </a:lnTo>
                  <a:lnTo>
                    <a:pt x="3295" y="438"/>
                  </a:lnTo>
                  <a:lnTo>
                    <a:pt x="3372" y="305"/>
                  </a:lnTo>
                  <a:lnTo>
                    <a:pt x="3410" y="343"/>
                  </a:lnTo>
                  <a:lnTo>
                    <a:pt x="3524" y="419"/>
                  </a:lnTo>
                  <a:lnTo>
                    <a:pt x="3581" y="457"/>
                  </a:lnTo>
                  <a:lnTo>
                    <a:pt x="3620" y="495"/>
                  </a:lnTo>
                  <a:lnTo>
                    <a:pt x="3657" y="495"/>
                  </a:lnTo>
                  <a:lnTo>
                    <a:pt x="3676" y="476"/>
                  </a:lnTo>
                  <a:lnTo>
                    <a:pt x="3696" y="457"/>
                  </a:lnTo>
                  <a:lnTo>
                    <a:pt x="3715" y="457"/>
                  </a:lnTo>
                  <a:lnTo>
                    <a:pt x="3734" y="476"/>
                  </a:lnTo>
                  <a:lnTo>
                    <a:pt x="3752" y="495"/>
                  </a:lnTo>
                  <a:lnTo>
                    <a:pt x="3772" y="515"/>
                  </a:lnTo>
                  <a:lnTo>
                    <a:pt x="3791" y="515"/>
                  </a:lnTo>
                  <a:lnTo>
                    <a:pt x="3791" y="495"/>
                  </a:lnTo>
                  <a:lnTo>
                    <a:pt x="3810" y="476"/>
                  </a:lnTo>
                  <a:lnTo>
                    <a:pt x="3829" y="457"/>
                  </a:lnTo>
                  <a:lnTo>
                    <a:pt x="3848" y="457"/>
                  </a:lnTo>
                  <a:lnTo>
                    <a:pt x="3867" y="457"/>
                  </a:lnTo>
                  <a:lnTo>
                    <a:pt x="3905" y="476"/>
                  </a:lnTo>
                  <a:lnTo>
                    <a:pt x="3943" y="438"/>
                  </a:lnTo>
                  <a:lnTo>
                    <a:pt x="3962" y="419"/>
                  </a:lnTo>
                  <a:lnTo>
                    <a:pt x="3981" y="381"/>
                  </a:lnTo>
                  <a:lnTo>
                    <a:pt x="4001" y="362"/>
                  </a:lnTo>
                  <a:lnTo>
                    <a:pt x="4019" y="343"/>
                  </a:lnTo>
                  <a:lnTo>
                    <a:pt x="4077" y="324"/>
                  </a:lnTo>
                  <a:lnTo>
                    <a:pt x="4115" y="324"/>
                  </a:lnTo>
                  <a:lnTo>
                    <a:pt x="4133" y="305"/>
                  </a:lnTo>
                  <a:lnTo>
                    <a:pt x="4153" y="266"/>
                  </a:lnTo>
                  <a:lnTo>
                    <a:pt x="4153" y="229"/>
                  </a:lnTo>
                  <a:lnTo>
                    <a:pt x="4172" y="152"/>
                  </a:lnTo>
                  <a:lnTo>
                    <a:pt x="4153" y="134"/>
                  </a:lnTo>
                  <a:lnTo>
                    <a:pt x="4115" y="95"/>
                  </a:lnTo>
                  <a:lnTo>
                    <a:pt x="4115" y="76"/>
                  </a:lnTo>
                  <a:lnTo>
                    <a:pt x="4115" y="57"/>
                  </a:lnTo>
                  <a:lnTo>
                    <a:pt x="4172" y="0"/>
                  </a:lnTo>
                  <a:lnTo>
                    <a:pt x="4229" y="19"/>
                  </a:lnTo>
                  <a:lnTo>
                    <a:pt x="4267" y="38"/>
                  </a:lnTo>
                  <a:lnTo>
                    <a:pt x="4362" y="57"/>
                  </a:lnTo>
                  <a:lnTo>
                    <a:pt x="4591" y="76"/>
                  </a:lnTo>
                  <a:lnTo>
                    <a:pt x="4667" y="95"/>
                  </a:lnTo>
                  <a:lnTo>
                    <a:pt x="4743" y="152"/>
                  </a:lnTo>
                  <a:lnTo>
                    <a:pt x="4781" y="171"/>
                  </a:lnTo>
                  <a:lnTo>
                    <a:pt x="4934" y="210"/>
                  </a:lnTo>
                  <a:lnTo>
                    <a:pt x="5010" y="248"/>
                  </a:lnTo>
                  <a:lnTo>
                    <a:pt x="4991" y="266"/>
                  </a:lnTo>
                  <a:lnTo>
                    <a:pt x="4972" y="324"/>
                  </a:lnTo>
                  <a:lnTo>
                    <a:pt x="4991" y="362"/>
                  </a:lnTo>
                  <a:lnTo>
                    <a:pt x="4972" y="419"/>
                  </a:lnTo>
                  <a:lnTo>
                    <a:pt x="4934" y="438"/>
                  </a:lnTo>
                  <a:lnTo>
                    <a:pt x="4934" y="457"/>
                  </a:lnTo>
                  <a:lnTo>
                    <a:pt x="4934" y="495"/>
                  </a:lnTo>
                  <a:lnTo>
                    <a:pt x="4934" y="515"/>
                  </a:lnTo>
                  <a:lnTo>
                    <a:pt x="4972" y="552"/>
                  </a:lnTo>
                  <a:lnTo>
                    <a:pt x="5010" y="571"/>
                  </a:lnTo>
                  <a:lnTo>
                    <a:pt x="5048" y="610"/>
                  </a:lnTo>
                  <a:lnTo>
                    <a:pt x="5086" y="647"/>
                  </a:lnTo>
                  <a:lnTo>
                    <a:pt x="5124" y="743"/>
                  </a:lnTo>
                  <a:lnTo>
                    <a:pt x="5124" y="896"/>
                  </a:lnTo>
                  <a:lnTo>
                    <a:pt x="5143" y="952"/>
                  </a:lnTo>
                  <a:lnTo>
                    <a:pt x="5391" y="1162"/>
                  </a:lnTo>
                  <a:lnTo>
                    <a:pt x="5448" y="1219"/>
                  </a:lnTo>
                  <a:lnTo>
                    <a:pt x="5505" y="1295"/>
                  </a:lnTo>
                  <a:lnTo>
                    <a:pt x="5543" y="1314"/>
                  </a:lnTo>
                  <a:lnTo>
                    <a:pt x="5581" y="1333"/>
                  </a:lnTo>
                  <a:lnTo>
                    <a:pt x="5620" y="1353"/>
                  </a:lnTo>
                  <a:lnTo>
                    <a:pt x="5657" y="1390"/>
                  </a:lnTo>
                  <a:lnTo>
                    <a:pt x="5677" y="1467"/>
                  </a:lnTo>
                  <a:lnTo>
                    <a:pt x="5715" y="1505"/>
                  </a:lnTo>
                  <a:lnTo>
                    <a:pt x="5657" y="1676"/>
                  </a:lnTo>
                  <a:lnTo>
                    <a:pt x="5620" y="1771"/>
                  </a:lnTo>
                  <a:lnTo>
                    <a:pt x="5601" y="1829"/>
                  </a:lnTo>
                  <a:lnTo>
                    <a:pt x="5677" y="1962"/>
                  </a:lnTo>
                  <a:lnTo>
                    <a:pt x="5620" y="2000"/>
                  </a:lnTo>
                  <a:lnTo>
                    <a:pt x="5581" y="2019"/>
                  </a:lnTo>
                  <a:lnTo>
                    <a:pt x="5562" y="2076"/>
                  </a:lnTo>
                  <a:lnTo>
                    <a:pt x="5486" y="2076"/>
                  </a:lnTo>
                  <a:lnTo>
                    <a:pt x="5429" y="2057"/>
                  </a:lnTo>
                  <a:lnTo>
                    <a:pt x="5353" y="1981"/>
                  </a:lnTo>
                  <a:lnTo>
                    <a:pt x="5276" y="1924"/>
                  </a:lnTo>
                  <a:lnTo>
                    <a:pt x="5239" y="1943"/>
                  </a:lnTo>
                  <a:lnTo>
                    <a:pt x="5181" y="2000"/>
                  </a:lnTo>
                  <a:lnTo>
                    <a:pt x="5143" y="2057"/>
                  </a:lnTo>
                  <a:lnTo>
                    <a:pt x="5086" y="2095"/>
                  </a:lnTo>
                  <a:lnTo>
                    <a:pt x="4915" y="2171"/>
                  </a:lnTo>
                  <a:lnTo>
                    <a:pt x="4839" y="2210"/>
                  </a:lnTo>
                  <a:lnTo>
                    <a:pt x="4648" y="2247"/>
                  </a:lnTo>
                  <a:lnTo>
                    <a:pt x="4591" y="2247"/>
                  </a:lnTo>
                  <a:lnTo>
                    <a:pt x="4553" y="2247"/>
                  </a:lnTo>
                  <a:lnTo>
                    <a:pt x="4419" y="2152"/>
                  </a:lnTo>
                  <a:lnTo>
                    <a:pt x="4382" y="2115"/>
                  </a:lnTo>
                  <a:lnTo>
                    <a:pt x="4305" y="2095"/>
                  </a:lnTo>
                  <a:lnTo>
                    <a:pt x="4286" y="2229"/>
                  </a:lnTo>
                  <a:lnTo>
                    <a:pt x="4362" y="2400"/>
                  </a:lnTo>
                  <a:lnTo>
                    <a:pt x="4362" y="2438"/>
                  </a:lnTo>
                  <a:lnTo>
                    <a:pt x="4343" y="2476"/>
                  </a:lnTo>
                  <a:lnTo>
                    <a:pt x="4343" y="2496"/>
                  </a:lnTo>
                  <a:lnTo>
                    <a:pt x="4305" y="2591"/>
                  </a:lnTo>
                  <a:lnTo>
                    <a:pt x="4267" y="2648"/>
                  </a:lnTo>
                  <a:lnTo>
                    <a:pt x="4248" y="2648"/>
                  </a:lnTo>
                  <a:lnTo>
                    <a:pt x="4210" y="2686"/>
                  </a:lnTo>
                  <a:lnTo>
                    <a:pt x="4210" y="2705"/>
                  </a:lnTo>
                  <a:lnTo>
                    <a:pt x="4210" y="2743"/>
                  </a:lnTo>
                  <a:lnTo>
                    <a:pt x="4229" y="2762"/>
                  </a:lnTo>
                  <a:lnTo>
                    <a:pt x="4210" y="2781"/>
                  </a:lnTo>
                  <a:lnTo>
                    <a:pt x="4191" y="2800"/>
                  </a:lnTo>
                  <a:lnTo>
                    <a:pt x="4172" y="2800"/>
                  </a:lnTo>
                  <a:lnTo>
                    <a:pt x="4133" y="2819"/>
                  </a:lnTo>
                  <a:lnTo>
                    <a:pt x="4096" y="2800"/>
                  </a:lnTo>
                  <a:lnTo>
                    <a:pt x="4038" y="2800"/>
                  </a:lnTo>
                  <a:lnTo>
                    <a:pt x="4001" y="2800"/>
                  </a:lnTo>
                  <a:lnTo>
                    <a:pt x="3981" y="2781"/>
                  </a:lnTo>
                  <a:lnTo>
                    <a:pt x="3943" y="2781"/>
                  </a:lnTo>
                  <a:lnTo>
                    <a:pt x="3905" y="2800"/>
                  </a:lnTo>
                  <a:lnTo>
                    <a:pt x="3867" y="2838"/>
                  </a:lnTo>
                  <a:lnTo>
                    <a:pt x="3867" y="2953"/>
                  </a:lnTo>
                  <a:lnTo>
                    <a:pt x="3886" y="3029"/>
                  </a:lnTo>
                  <a:lnTo>
                    <a:pt x="3867" y="3048"/>
                  </a:lnTo>
                  <a:lnTo>
                    <a:pt x="3810" y="3105"/>
                  </a:lnTo>
                  <a:lnTo>
                    <a:pt x="3791" y="3143"/>
                  </a:lnTo>
                  <a:lnTo>
                    <a:pt x="3791" y="3181"/>
                  </a:lnTo>
                  <a:lnTo>
                    <a:pt x="3791" y="3276"/>
                  </a:lnTo>
                  <a:lnTo>
                    <a:pt x="3848" y="3353"/>
                  </a:lnTo>
                  <a:lnTo>
                    <a:pt x="4019" y="3486"/>
                  </a:lnTo>
                  <a:lnTo>
                    <a:pt x="4133" y="3638"/>
                  </a:lnTo>
                  <a:lnTo>
                    <a:pt x="4248" y="3810"/>
                  </a:lnTo>
                  <a:lnTo>
                    <a:pt x="4305" y="3867"/>
                  </a:lnTo>
                  <a:lnTo>
                    <a:pt x="4382" y="3924"/>
                  </a:lnTo>
                  <a:lnTo>
                    <a:pt x="4496" y="3962"/>
                  </a:lnTo>
                  <a:lnTo>
                    <a:pt x="4553" y="3981"/>
                  </a:lnTo>
                  <a:lnTo>
                    <a:pt x="4591" y="4000"/>
                  </a:lnTo>
                  <a:lnTo>
                    <a:pt x="4686" y="4019"/>
                  </a:lnTo>
                  <a:lnTo>
                    <a:pt x="4763" y="4038"/>
                  </a:lnTo>
                  <a:lnTo>
                    <a:pt x="4858" y="4076"/>
                  </a:lnTo>
                  <a:lnTo>
                    <a:pt x="4819" y="4096"/>
                  </a:lnTo>
                  <a:lnTo>
                    <a:pt x="4763" y="4172"/>
                  </a:lnTo>
                  <a:lnTo>
                    <a:pt x="4667" y="4324"/>
                  </a:lnTo>
                  <a:lnTo>
                    <a:pt x="4610" y="4438"/>
                  </a:lnTo>
                  <a:lnTo>
                    <a:pt x="4591" y="4514"/>
                  </a:lnTo>
                  <a:lnTo>
                    <a:pt x="4572" y="4553"/>
                  </a:lnTo>
                  <a:lnTo>
                    <a:pt x="4534" y="4629"/>
                  </a:lnTo>
                  <a:lnTo>
                    <a:pt x="4534" y="4648"/>
                  </a:lnTo>
                  <a:lnTo>
                    <a:pt x="4496" y="4953"/>
                  </a:lnTo>
                  <a:lnTo>
                    <a:pt x="4514" y="4990"/>
                  </a:lnTo>
                  <a:lnTo>
                    <a:pt x="4534" y="5029"/>
                  </a:lnTo>
                  <a:lnTo>
                    <a:pt x="4553" y="5067"/>
                  </a:lnTo>
                  <a:lnTo>
                    <a:pt x="4591" y="5086"/>
                  </a:lnTo>
                  <a:lnTo>
                    <a:pt x="4705" y="5105"/>
                  </a:lnTo>
                  <a:lnTo>
                    <a:pt x="4800" y="5105"/>
                  </a:lnTo>
                  <a:lnTo>
                    <a:pt x="4819" y="5105"/>
                  </a:lnTo>
                  <a:lnTo>
                    <a:pt x="5048" y="5315"/>
                  </a:lnTo>
                  <a:lnTo>
                    <a:pt x="5029" y="5334"/>
                  </a:lnTo>
                  <a:lnTo>
                    <a:pt x="5010" y="5371"/>
                  </a:lnTo>
                  <a:lnTo>
                    <a:pt x="4991" y="5391"/>
                  </a:lnTo>
                  <a:lnTo>
                    <a:pt x="4953" y="5391"/>
                  </a:lnTo>
                  <a:lnTo>
                    <a:pt x="4876" y="5391"/>
                  </a:lnTo>
                  <a:lnTo>
                    <a:pt x="4858" y="5391"/>
                  </a:lnTo>
                  <a:lnTo>
                    <a:pt x="4819" y="5410"/>
                  </a:lnTo>
                  <a:lnTo>
                    <a:pt x="4781" y="5429"/>
                  </a:lnTo>
                  <a:lnTo>
                    <a:pt x="4763" y="5448"/>
                  </a:lnTo>
                  <a:lnTo>
                    <a:pt x="4743" y="5467"/>
                  </a:lnTo>
                  <a:lnTo>
                    <a:pt x="4705" y="5486"/>
                  </a:lnTo>
                  <a:lnTo>
                    <a:pt x="4382" y="5467"/>
                  </a:lnTo>
                  <a:lnTo>
                    <a:pt x="4305" y="5448"/>
                  </a:lnTo>
                  <a:lnTo>
                    <a:pt x="4210" y="5410"/>
                  </a:lnTo>
                  <a:lnTo>
                    <a:pt x="4038" y="5352"/>
                  </a:lnTo>
                  <a:lnTo>
                    <a:pt x="4001" y="5315"/>
                  </a:lnTo>
                  <a:lnTo>
                    <a:pt x="3943" y="5238"/>
                  </a:lnTo>
                  <a:lnTo>
                    <a:pt x="3924" y="5143"/>
                  </a:lnTo>
                  <a:lnTo>
                    <a:pt x="3924" y="4934"/>
                  </a:lnTo>
                  <a:lnTo>
                    <a:pt x="3943" y="4895"/>
                  </a:lnTo>
                  <a:lnTo>
                    <a:pt x="3981" y="4819"/>
                  </a:lnTo>
                  <a:lnTo>
                    <a:pt x="3981" y="4781"/>
                  </a:lnTo>
                  <a:lnTo>
                    <a:pt x="3981" y="4743"/>
                  </a:lnTo>
                  <a:lnTo>
                    <a:pt x="3981" y="4705"/>
                  </a:lnTo>
                  <a:lnTo>
                    <a:pt x="3943" y="4648"/>
                  </a:lnTo>
                  <a:lnTo>
                    <a:pt x="3905" y="4609"/>
                  </a:lnTo>
                  <a:lnTo>
                    <a:pt x="3905" y="4591"/>
                  </a:lnTo>
                  <a:lnTo>
                    <a:pt x="3867" y="4514"/>
                  </a:lnTo>
                  <a:lnTo>
                    <a:pt x="3829" y="4457"/>
                  </a:lnTo>
                  <a:lnTo>
                    <a:pt x="3734" y="4438"/>
                  </a:lnTo>
                  <a:lnTo>
                    <a:pt x="3696" y="4400"/>
                  </a:lnTo>
                  <a:lnTo>
                    <a:pt x="3657" y="4400"/>
                  </a:lnTo>
                  <a:lnTo>
                    <a:pt x="3639" y="4400"/>
                  </a:lnTo>
                  <a:lnTo>
                    <a:pt x="3505" y="4591"/>
                  </a:lnTo>
                  <a:lnTo>
                    <a:pt x="3448" y="4648"/>
                  </a:lnTo>
                  <a:lnTo>
                    <a:pt x="3391" y="4686"/>
                  </a:lnTo>
                  <a:lnTo>
                    <a:pt x="3334" y="4686"/>
                  </a:lnTo>
                  <a:lnTo>
                    <a:pt x="3143" y="4686"/>
                  </a:lnTo>
                  <a:lnTo>
                    <a:pt x="3067" y="4686"/>
                  </a:lnTo>
                  <a:lnTo>
                    <a:pt x="3067" y="4591"/>
                  </a:lnTo>
                  <a:lnTo>
                    <a:pt x="3029" y="4477"/>
                  </a:lnTo>
                  <a:lnTo>
                    <a:pt x="3029" y="4286"/>
                  </a:lnTo>
                  <a:lnTo>
                    <a:pt x="3029" y="4248"/>
                  </a:lnTo>
                  <a:lnTo>
                    <a:pt x="3143" y="4172"/>
                  </a:lnTo>
                  <a:lnTo>
                    <a:pt x="3181" y="4133"/>
                  </a:lnTo>
                  <a:lnTo>
                    <a:pt x="3200" y="4114"/>
                  </a:lnTo>
                  <a:lnTo>
                    <a:pt x="3219" y="4076"/>
                  </a:lnTo>
                  <a:lnTo>
                    <a:pt x="3219" y="4038"/>
                  </a:lnTo>
                  <a:lnTo>
                    <a:pt x="3219" y="4019"/>
                  </a:lnTo>
                  <a:lnTo>
                    <a:pt x="3219" y="4000"/>
                  </a:lnTo>
                  <a:lnTo>
                    <a:pt x="3219" y="3981"/>
                  </a:lnTo>
                  <a:lnTo>
                    <a:pt x="3200" y="3962"/>
                  </a:lnTo>
                  <a:lnTo>
                    <a:pt x="3181" y="3943"/>
                  </a:lnTo>
                  <a:lnTo>
                    <a:pt x="3105" y="3848"/>
                  </a:lnTo>
                  <a:lnTo>
                    <a:pt x="3029" y="3734"/>
                  </a:lnTo>
                  <a:lnTo>
                    <a:pt x="3029" y="3715"/>
                  </a:lnTo>
                  <a:lnTo>
                    <a:pt x="2991" y="3715"/>
                  </a:lnTo>
                  <a:lnTo>
                    <a:pt x="2934" y="3734"/>
                  </a:lnTo>
                  <a:lnTo>
                    <a:pt x="2819" y="3752"/>
                  </a:lnTo>
                  <a:lnTo>
                    <a:pt x="2762" y="3771"/>
                  </a:lnTo>
                  <a:lnTo>
                    <a:pt x="2743" y="3771"/>
                  </a:lnTo>
                  <a:lnTo>
                    <a:pt x="2705" y="3810"/>
                  </a:lnTo>
                  <a:lnTo>
                    <a:pt x="2686" y="3829"/>
                  </a:lnTo>
                  <a:lnTo>
                    <a:pt x="2667" y="3848"/>
                  </a:lnTo>
                  <a:lnTo>
                    <a:pt x="2648" y="3848"/>
                  </a:lnTo>
                  <a:lnTo>
                    <a:pt x="2629" y="3848"/>
                  </a:lnTo>
                  <a:lnTo>
                    <a:pt x="2610" y="3848"/>
                  </a:lnTo>
                  <a:lnTo>
                    <a:pt x="2553" y="3848"/>
                  </a:lnTo>
                  <a:lnTo>
                    <a:pt x="2533" y="3829"/>
                  </a:lnTo>
                  <a:lnTo>
                    <a:pt x="2533" y="3810"/>
                  </a:lnTo>
                  <a:lnTo>
                    <a:pt x="2515" y="3810"/>
                  </a:lnTo>
                  <a:lnTo>
                    <a:pt x="2477" y="3829"/>
                  </a:lnTo>
                  <a:lnTo>
                    <a:pt x="2438" y="3829"/>
                  </a:lnTo>
                  <a:lnTo>
                    <a:pt x="2324" y="3867"/>
                  </a:lnTo>
                  <a:lnTo>
                    <a:pt x="2305" y="3867"/>
                  </a:lnTo>
                  <a:lnTo>
                    <a:pt x="2286" y="3848"/>
                  </a:lnTo>
                  <a:lnTo>
                    <a:pt x="2267" y="3848"/>
                  </a:lnTo>
                  <a:lnTo>
                    <a:pt x="2248" y="3848"/>
                  </a:lnTo>
                  <a:lnTo>
                    <a:pt x="2096" y="3810"/>
                  </a:lnTo>
                  <a:lnTo>
                    <a:pt x="2152" y="3657"/>
                  </a:lnTo>
                  <a:lnTo>
                    <a:pt x="2172" y="3638"/>
                  </a:lnTo>
                  <a:lnTo>
                    <a:pt x="2172" y="3600"/>
                  </a:lnTo>
                  <a:lnTo>
                    <a:pt x="2152" y="3562"/>
                  </a:lnTo>
                  <a:lnTo>
                    <a:pt x="2152" y="3524"/>
                  </a:lnTo>
                  <a:lnTo>
                    <a:pt x="2172" y="3505"/>
                  </a:lnTo>
                  <a:lnTo>
                    <a:pt x="2191" y="3410"/>
                  </a:lnTo>
                  <a:lnTo>
                    <a:pt x="2286" y="3334"/>
                  </a:lnTo>
                  <a:lnTo>
                    <a:pt x="2305" y="3295"/>
                  </a:lnTo>
                  <a:lnTo>
                    <a:pt x="2305" y="3276"/>
                  </a:lnTo>
                  <a:lnTo>
                    <a:pt x="2324" y="3257"/>
                  </a:lnTo>
                  <a:lnTo>
                    <a:pt x="2343" y="3257"/>
                  </a:lnTo>
                  <a:lnTo>
                    <a:pt x="2362" y="3257"/>
                  </a:lnTo>
                  <a:lnTo>
                    <a:pt x="2362" y="3238"/>
                  </a:lnTo>
                  <a:lnTo>
                    <a:pt x="2401" y="3162"/>
                  </a:lnTo>
                  <a:lnTo>
                    <a:pt x="2362" y="3105"/>
                  </a:lnTo>
                  <a:lnTo>
                    <a:pt x="2324" y="3086"/>
                  </a:lnTo>
                  <a:lnTo>
                    <a:pt x="2286" y="3067"/>
                  </a:lnTo>
                  <a:lnTo>
                    <a:pt x="2267" y="3048"/>
                  </a:lnTo>
                  <a:lnTo>
                    <a:pt x="2115" y="2953"/>
                  </a:lnTo>
                  <a:lnTo>
                    <a:pt x="2096" y="2933"/>
                  </a:lnTo>
                  <a:lnTo>
                    <a:pt x="2096" y="2914"/>
                  </a:lnTo>
                  <a:lnTo>
                    <a:pt x="2096" y="2895"/>
                  </a:lnTo>
                  <a:lnTo>
                    <a:pt x="2096" y="2877"/>
                  </a:lnTo>
                  <a:lnTo>
                    <a:pt x="2115" y="2838"/>
                  </a:lnTo>
                  <a:lnTo>
                    <a:pt x="2152" y="2781"/>
                  </a:lnTo>
                  <a:lnTo>
                    <a:pt x="2152" y="2724"/>
                  </a:lnTo>
                  <a:lnTo>
                    <a:pt x="2134" y="2686"/>
                  </a:lnTo>
                  <a:lnTo>
                    <a:pt x="1924" y="2572"/>
                  </a:lnTo>
                  <a:lnTo>
                    <a:pt x="1886" y="2572"/>
                  </a:lnTo>
                  <a:lnTo>
                    <a:pt x="1848" y="2552"/>
                  </a:lnTo>
                  <a:lnTo>
                    <a:pt x="1810" y="2552"/>
                  </a:lnTo>
                  <a:lnTo>
                    <a:pt x="1791" y="2572"/>
                  </a:lnTo>
                  <a:lnTo>
                    <a:pt x="1753" y="2572"/>
                  </a:lnTo>
                  <a:lnTo>
                    <a:pt x="1734" y="2572"/>
                  </a:lnTo>
                  <a:lnTo>
                    <a:pt x="1695" y="2591"/>
                  </a:lnTo>
                  <a:lnTo>
                    <a:pt x="1695" y="2610"/>
                  </a:lnTo>
                  <a:lnTo>
                    <a:pt x="1657" y="2628"/>
                  </a:lnTo>
                  <a:lnTo>
                    <a:pt x="1581" y="2628"/>
                  </a:lnTo>
                  <a:lnTo>
                    <a:pt x="1524" y="2648"/>
                  </a:lnTo>
                  <a:lnTo>
                    <a:pt x="1505" y="2648"/>
                  </a:lnTo>
                  <a:lnTo>
                    <a:pt x="1467" y="2686"/>
                  </a:lnTo>
                  <a:lnTo>
                    <a:pt x="1410" y="2705"/>
                  </a:lnTo>
                  <a:lnTo>
                    <a:pt x="1334" y="2705"/>
                  </a:lnTo>
                  <a:lnTo>
                    <a:pt x="1219" y="2743"/>
                  </a:lnTo>
                  <a:lnTo>
                    <a:pt x="1181" y="2743"/>
                  </a:lnTo>
                  <a:lnTo>
                    <a:pt x="1124" y="2743"/>
                  </a:lnTo>
                  <a:lnTo>
                    <a:pt x="1048" y="2705"/>
                  </a:lnTo>
                  <a:lnTo>
                    <a:pt x="972" y="2686"/>
                  </a:lnTo>
                  <a:lnTo>
                    <a:pt x="896" y="2667"/>
                  </a:lnTo>
                  <a:lnTo>
                    <a:pt x="877" y="2648"/>
                  </a:lnTo>
                  <a:lnTo>
                    <a:pt x="857" y="2628"/>
                  </a:lnTo>
                  <a:lnTo>
                    <a:pt x="857" y="2552"/>
                  </a:lnTo>
                  <a:lnTo>
                    <a:pt x="857" y="2514"/>
                  </a:lnTo>
                  <a:lnTo>
                    <a:pt x="686" y="2286"/>
                  </a:lnTo>
                  <a:lnTo>
                    <a:pt x="648" y="2191"/>
                  </a:lnTo>
                  <a:lnTo>
                    <a:pt x="648" y="2171"/>
                  </a:lnTo>
                  <a:lnTo>
                    <a:pt x="648" y="2133"/>
                  </a:lnTo>
                  <a:lnTo>
                    <a:pt x="648" y="2115"/>
                  </a:lnTo>
                  <a:lnTo>
                    <a:pt x="667" y="2038"/>
                  </a:lnTo>
                  <a:lnTo>
                    <a:pt x="686" y="2019"/>
                  </a:lnTo>
                  <a:lnTo>
                    <a:pt x="686" y="1981"/>
                  </a:lnTo>
                  <a:lnTo>
                    <a:pt x="686" y="1962"/>
                  </a:lnTo>
                  <a:lnTo>
                    <a:pt x="648" y="1886"/>
                  </a:lnTo>
                  <a:lnTo>
                    <a:pt x="648" y="1829"/>
                  </a:lnTo>
                  <a:lnTo>
                    <a:pt x="629" y="1771"/>
                  </a:lnTo>
                  <a:lnTo>
                    <a:pt x="552" y="1714"/>
                  </a:lnTo>
                  <a:lnTo>
                    <a:pt x="343" y="1562"/>
                  </a:lnTo>
                  <a:close/>
                  <a:moveTo>
                    <a:pt x="95" y="762"/>
                  </a:moveTo>
                  <a:lnTo>
                    <a:pt x="115" y="743"/>
                  </a:lnTo>
                  <a:lnTo>
                    <a:pt x="134" y="743"/>
                  </a:lnTo>
                  <a:lnTo>
                    <a:pt x="134" y="762"/>
                  </a:lnTo>
                  <a:lnTo>
                    <a:pt x="134" y="800"/>
                  </a:lnTo>
                  <a:lnTo>
                    <a:pt x="134" y="838"/>
                  </a:lnTo>
                  <a:lnTo>
                    <a:pt x="95" y="876"/>
                  </a:lnTo>
                  <a:lnTo>
                    <a:pt x="76" y="896"/>
                  </a:lnTo>
                  <a:lnTo>
                    <a:pt x="39" y="896"/>
                  </a:lnTo>
                  <a:lnTo>
                    <a:pt x="0" y="896"/>
                  </a:lnTo>
                  <a:lnTo>
                    <a:pt x="0" y="876"/>
                  </a:lnTo>
                  <a:lnTo>
                    <a:pt x="39" y="857"/>
                  </a:lnTo>
                  <a:lnTo>
                    <a:pt x="57" y="838"/>
                  </a:lnTo>
                  <a:lnTo>
                    <a:pt x="76" y="781"/>
                  </a:lnTo>
                  <a:lnTo>
                    <a:pt x="95" y="762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0" name="Freeform 15">
              <a:extLst>
                <a:ext uri="{FF2B5EF4-FFF2-40B4-BE49-F238E27FC236}">
                  <a16:creationId xmlns:a16="http://schemas.microsoft.com/office/drawing/2014/main" id="{782FBA00-4944-2942-BF13-0C328F8E5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6325" y="3756025"/>
              <a:ext cx="742950" cy="815975"/>
            </a:xfrm>
            <a:custGeom>
              <a:avLst/>
              <a:gdLst>
                <a:gd name="T0" fmla="*/ 2147483646 w 4134"/>
                <a:gd name="T1" fmla="*/ 2147483646 h 4535"/>
                <a:gd name="T2" fmla="*/ 2147483646 w 4134"/>
                <a:gd name="T3" fmla="*/ 2147483646 h 4535"/>
                <a:gd name="T4" fmla="*/ 2147483646 w 4134"/>
                <a:gd name="T5" fmla="*/ 2147483646 h 4535"/>
                <a:gd name="T6" fmla="*/ 2147483646 w 4134"/>
                <a:gd name="T7" fmla="*/ 2147483646 h 4535"/>
                <a:gd name="T8" fmla="*/ 2147483646 w 4134"/>
                <a:gd name="T9" fmla="*/ 2147483646 h 4535"/>
                <a:gd name="T10" fmla="*/ 2147483646 w 4134"/>
                <a:gd name="T11" fmla="*/ 2147483646 h 4535"/>
                <a:gd name="T12" fmla="*/ 2147483646 w 4134"/>
                <a:gd name="T13" fmla="*/ 2147483646 h 4535"/>
                <a:gd name="T14" fmla="*/ 2147483646 w 4134"/>
                <a:gd name="T15" fmla="*/ 2147483646 h 4535"/>
                <a:gd name="T16" fmla="*/ 2147483646 w 4134"/>
                <a:gd name="T17" fmla="*/ 2147483646 h 4535"/>
                <a:gd name="T18" fmla="*/ 2147483646 w 4134"/>
                <a:gd name="T19" fmla="*/ 2147483646 h 4535"/>
                <a:gd name="T20" fmla="*/ 2147483646 w 4134"/>
                <a:gd name="T21" fmla="*/ 2147483646 h 4535"/>
                <a:gd name="T22" fmla="*/ 2147483646 w 4134"/>
                <a:gd name="T23" fmla="*/ 2147483646 h 4535"/>
                <a:gd name="T24" fmla="*/ 2147483646 w 4134"/>
                <a:gd name="T25" fmla="*/ 2147483646 h 4535"/>
                <a:gd name="T26" fmla="*/ 2147483646 w 4134"/>
                <a:gd name="T27" fmla="*/ 2147483646 h 4535"/>
                <a:gd name="T28" fmla="*/ 2147483646 w 4134"/>
                <a:gd name="T29" fmla="*/ 2147483646 h 4535"/>
                <a:gd name="T30" fmla="*/ 2147483646 w 4134"/>
                <a:gd name="T31" fmla="*/ 2147483646 h 4535"/>
                <a:gd name="T32" fmla="*/ 2147483646 w 4134"/>
                <a:gd name="T33" fmla="*/ 2147483646 h 4535"/>
                <a:gd name="T34" fmla="*/ 2147483646 w 4134"/>
                <a:gd name="T35" fmla="*/ 2147483646 h 4535"/>
                <a:gd name="T36" fmla="*/ 2147483646 w 4134"/>
                <a:gd name="T37" fmla="*/ 2147483646 h 4535"/>
                <a:gd name="T38" fmla="*/ 2147483646 w 4134"/>
                <a:gd name="T39" fmla="*/ 2147483646 h 4535"/>
                <a:gd name="T40" fmla="*/ 2147483646 w 4134"/>
                <a:gd name="T41" fmla="*/ 2147483646 h 4535"/>
                <a:gd name="T42" fmla="*/ 2147483646 w 4134"/>
                <a:gd name="T43" fmla="*/ 2147483646 h 4535"/>
                <a:gd name="T44" fmla="*/ 2147483646 w 4134"/>
                <a:gd name="T45" fmla="*/ 2147483646 h 4535"/>
                <a:gd name="T46" fmla="*/ 2147483646 w 4134"/>
                <a:gd name="T47" fmla="*/ 2147483646 h 4535"/>
                <a:gd name="T48" fmla="*/ 2147483646 w 4134"/>
                <a:gd name="T49" fmla="*/ 2147483646 h 4535"/>
                <a:gd name="T50" fmla="*/ 2147483646 w 4134"/>
                <a:gd name="T51" fmla="*/ 2147483646 h 4535"/>
                <a:gd name="T52" fmla="*/ 2147483646 w 4134"/>
                <a:gd name="T53" fmla="*/ 2147483646 h 4535"/>
                <a:gd name="T54" fmla="*/ 2147483646 w 4134"/>
                <a:gd name="T55" fmla="*/ 2147483646 h 4535"/>
                <a:gd name="T56" fmla="*/ 2147483646 w 4134"/>
                <a:gd name="T57" fmla="*/ 2147483646 h 4535"/>
                <a:gd name="T58" fmla="*/ 2147483646 w 4134"/>
                <a:gd name="T59" fmla="*/ 2147483646 h 4535"/>
                <a:gd name="T60" fmla="*/ 2147483646 w 4134"/>
                <a:gd name="T61" fmla="*/ 2147483646 h 4535"/>
                <a:gd name="T62" fmla="*/ 2147483646 w 4134"/>
                <a:gd name="T63" fmla="*/ 2147483646 h 4535"/>
                <a:gd name="T64" fmla="*/ 2147483646 w 4134"/>
                <a:gd name="T65" fmla="*/ 2147483646 h 4535"/>
                <a:gd name="T66" fmla="*/ 2147483646 w 4134"/>
                <a:gd name="T67" fmla="*/ 2147483646 h 4535"/>
                <a:gd name="T68" fmla="*/ 2147483646 w 4134"/>
                <a:gd name="T69" fmla="*/ 2147483646 h 4535"/>
                <a:gd name="T70" fmla="*/ 2147483646 w 4134"/>
                <a:gd name="T71" fmla="*/ 2147483646 h 4535"/>
                <a:gd name="T72" fmla="*/ 2147483646 w 4134"/>
                <a:gd name="T73" fmla="*/ 2147483646 h 4535"/>
                <a:gd name="T74" fmla="*/ 2147483646 w 4134"/>
                <a:gd name="T75" fmla="*/ 2147483646 h 4535"/>
                <a:gd name="T76" fmla="*/ 2147483646 w 4134"/>
                <a:gd name="T77" fmla="*/ 2147483646 h 4535"/>
                <a:gd name="T78" fmla="*/ 2147483646 w 4134"/>
                <a:gd name="T79" fmla="*/ 2147483646 h 4535"/>
                <a:gd name="T80" fmla="*/ 2147483646 w 4134"/>
                <a:gd name="T81" fmla="*/ 2147483646 h 4535"/>
                <a:gd name="T82" fmla="*/ 2147483646 w 4134"/>
                <a:gd name="T83" fmla="*/ 2147483646 h 4535"/>
                <a:gd name="T84" fmla="*/ 2147483646 w 4134"/>
                <a:gd name="T85" fmla="*/ 2147483646 h 4535"/>
                <a:gd name="T86" fmla="*/ 2147483646 w 4134"/>
                <a:gd name="T87" fmla="*/ 2147483646 h 4535"/>
                <a:gd name="T88" fmla="*/ 2147483646 w 4134"/>
                <a:gd name="T89" fmla="*/ 2147483646 h 4535"/>
                <a:gd name="T90" fmla="*/ 2147483646 w 4134"/>
                <a:gd name="T91" fmla="*/ 2147483646 h 4535"/>
                <a:gd name="T92" fmla="*/ 2147483646 w 4134"/>
                <a:gd name="T93" fmla="*/ 2147483646 h 4535"/>
                <a:gd name="T94" fmla="*/ 2147483646 w 4134"/>
                <a:gd name="T95" fmla="*/ 2147483646 h 4535"/>
                <a:gd name="T96" fmla="*/ 2147483646 w 4134"/>
                <a:gd name="T97" fmla="*/ 2147483646 h 4535"/>
                <a:gd name="T98" fmla="*/ 2147483646 w 4134"/>
                <a:gd name="T99" fmla="*/ 2147483646 h 4535"/>
                <a:gd name="T100" fmla="*/ 2147483646 w 4134"/>
                <a:gd name="T101" fmla="*/ 2147483646 h 4535"/>
                <a:gd name="T102" fmla="*/ 2147483646 w 4134"/>
                <a:gd name="T103" fmla="*/ 2147483646 h 4535"/>
                <a:gd name="T104" fmla="*/ 2147483646 w 4134"/>
                <a:gd name="T105" fmla="*/ 2147483646 h 4535"/>
                <a:gd name="T106" fmla="*/ 2147483646 w 4134"/>
                <a:gd name="T107" fmla="*/ 2147483646 h 4535"/>
                <a:gd name="T108" fmla="*/ 2147483646 w 4134"/>
                <a:gd name="T109" fmla="*/ 2147483646 h 4535"/>
                <a:gd name="T110" fmla="*/ 2147483646 w 4134"/>
                <a:gd name="T111" fmla="*/ 2147483646 h 4535"/>
                <a:gd name="T112" fmla="*/ 2147483646 w 4134"/>
                <a:gd name="T113" fmla="*/ 2147483646 h 4535"/>
                <a:gd name="T114" fmla="*/ 2147483646 w 4134"/>
                <a:gd name="T115" fmla="*/ 2147483646 h 45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34" h="4535">
                  <a:moveTo>
                    <a:pt x="18" y="4057"/>
                  </a:moveTo>
                  <a:lnTo>
                    <a:pt x="0" y="4019"/>
                  </a:lnTo>
                  <a:lnTo>
                    <a:pt x="0" y="3981"/>
                  </a:lnTo>
                  <a:lnTo>
                    <a:pt x="18" y="3943"/>
                  </a:lnTo>
                  <a:lnTo>
                    <a:pt x="38" y="3924"/>
                  </a:lnTo>
                  <a:lnTo>
                    <a:pt x="76" y="3905"/>
                  </a:lnTo>
                  <a:lnTo>
                    <a:pt x="95" y="3905"/>
                  </a:lnTo>
                  <a:lnTo>
                    <a:pt x="133" y="3905"/>
                  </a:lnTo>
                  <a:lnTo>
                    <a:pt x="152" y="3905"/>
                  </a:lnTo>
                  <a:lnTo>
                    <a:pt x="171" y="3886"/>
                  </a:lnTo>
                  <a:lnTo>
                    <a:pt x="209" y="3848"/>
                  </a:lnTo>
                  <a:lnTo>
                    <a:pt x="267" y="3943"/>
                  </a:lnTo>
                  <a:lnTo>
                    <a:pt x="304" y="3981"/>
                  </a:lnTo>
                  <a:lnTo>
                    <a:pt x="362" y="4019"/>
                  </a:lnTo>
                  <a:lnTo>
                    <a:pt x="343" y="3981"/>
                  </a:lnTo>
                  <a:lnTo>
                    <a:pt x="267" y="3886"/>
                  </a:lnTo>
                  <a:lnTo>
                    <a:pt x="247" y="3848"/>
                  </a:lnTo>
                  <a:lnTo>
                    <a:pt x="247" y="3809"/>
                  </a:lnTo>
                  <a:lnTo>
                    <a:pt x="267" y="3791"/>
                  </a:lnTo>
                  <a:lnTo>
                    <a:pt x="285" y="3752"/>
                  </a:lnTo>
                  <a:lnTo>
                    <a:pt x="285" y="3772"/>
                  </a:lnTo>
                  <a:lnTo>
                    <a:pt x="304" y="3791"/>
                  </a:lnTo>
                  <a:lnTo>
                    <a:pt x="323" y="3809"/>
                  </a:lnTo>
                  <a:lnTo>
                    <a:pt x="323" y="3791"/>
                  </a:lnTo>
                  <a:lnTo>
                    <a:pt x="323" y="3772"/>
                  </a:lnTo>
                  <a:lnTo>
                    <a:pt x="304" y="3752"/>
                  </a:lnTo>
                  <a:lnTo>
                    <a:pt x="304" y="3733"/>
                  </a:lnTo>
                  <a:lnTo>
                    <a:pt x="304" y="3695"/>
                  </a:lnTo>
                  <a:lnTo>
                    <a:pt x="323" y="3657"/>
                  </a:lnTo>
                  <a:lnTo>
                    <a:pt x="343" y="3619"/>
                  </a:lnTo>
                  <a:lnTo>
                    <a:pt x="323" y="3562"/>
                  </a:lnTo>
                  <a:lnTo>
                    <a:pt x="362" y="3562"/>
                  </a:lnTo>
                  <a:lnTo>
                    <a:pt x="381" y="3562"/>
                  </a:lnTo>
                  <a:lnTo>
                    <a:pt x="362" y="3581"/>
                  </a:lnTo>
                  <a:lnTo>
                    <a:pt x="362" y="3600"/>
                  </a:lnTo>
                  <a:lnTo>
                    <a:pt x="362" y="3619"/>
                  </a:lnTo>
                  <a:lnTo>
                    <a:pt x="362" y="3638"/>
                  </a:lnTo>
                  <a:lnTo>
                    <a:pt x="381" y="3638"/>
                  </a:lnTo>
                  <a:lnTo>
                    <a:pt x="399" y="3619"/>
                  </a:lnTo>
                  <a:lnTo>
                    <a:pt x="438" y="3619"/>
                  </a:lnTo>
                  <a:lnTo>
                    <a:pt x="457" y="3638"/>
                  </a:lnTo>
                  <a:lnTo>
                    <a:pt x="476" y="3657"/>
                  </a:lnTo>
                  <a:lnTo>
                    <a:pt x="495" y="3657"/>
                  </a:lnTo>
                  <a:lnTo>
                    <a:pt x="495" y="3638"/>
                  </a:lnTo>
                  <a:lnTo>
                    <a:pt x="476" y="3619"/>
                  </a:lnTo>
                  <a:lnTo>
                    <a:pt x="457" y="3600"/>
                  </a:lnTo>
                  <a:lnTo>
                    <a:pt x="438" y="3600"/>
                  </a:lnTo>
                  <a:lnTo>
                    <a:pt x="457" y="3581"/>
                  </a:lnTo>
                  <a:lnTo>
                    <a:pt x="476" y="3581"/>
                  </a:lnTo>
                  <a:lnTo>
                    <a:pt x="438" y="3562"/>
                  </a:lnTo>
                  <a:lnTo>
                    <a:pt x="399" y="3562"/>
                  </a:lnTo>
                  <a:lnTo>
                    <a:pt x="419" y="3543"/>
                  </a:lnTo>
                  <a:lnTo>
                    <a:pt x="419" y="3524"/>
                  </a:lnTo>
                  <a:lnTo>
                    <a:pt x="438" y="3543"/>
                  </a:lnTo>
                  <a:lnTo>
                    <a:pt x="457" y="3543"/>
                  </a:lnTo>
                  <a:lnTo>
                    <a:pt x="457" y="3505"/>
                  </a:lnTo>
                  <a:lnTo>
                    <a:pt x="438" y="3505"/>
                  </a:lnTo>
                  <a:lnTo>
                    <a:pt x="381" y="3505"/>
                  </a:lnTo>
                  <a:lnTo>
                    <a:pt x="343" y="3505"/>
                  </a:lnTo>
                  <a:lnTo>
                    <a:pt x="362" y="3486"/>
                  </a:lnTo>
                  <a:lnTo>
                    <a:pt x="381" y="3467"/>
                  </a:lnTo>
                  <a:lnTo>
                    <a:pt x="419" y="3486"/>
                  </a:lnTo>
                  <a:lnTo>
                    <a:pt x="457" y="3486"/>
                  </a:lnTo>
                  <a:lnTo>
                    <a:pt x="438" y="3467"/>
                  </a:lnTo>
                  <a:lnTo>
                    <a:pt x="419" y="3467"/>
                  </a:lnTo>
                  <a:lnTo>
                    <a:pt x="399" y="3447"/>
                  </a:lnTo>
                  <a:lnTo>
                    <a:pt x="419" y="3447"/>
                  </a:lnTo>
                  <a:lnTo>
                    <a:pt x="438" y="3447"/>
                  </a:lnTo>
                  <a:lnTo>
                    <a:pt x="438" y="3428"/>
                  </a:lnTo>
                  <a:lnTo>
                    <a:pt x="457" y="3428"/>
                  </a:lnTo>
                  <a:lnTo>
                    <a:pt x="438" y="3410"/>
                  </a:lnTo>
                  <a:lnTo>
                    <a:pt x="495" y="3391"/>
                  </a:lnTo>
                  <a:lnTo>
                    <a:pt x="533" y="3391"/>
                  </a:lnTo>
                  <a:lnTo>
                    <a:pt x="533" y="3410"/>
                  </a:lnTo>
                  <a:lnTo>
                    <a:pt x="533" y="3428"/>
                  </a:lnTo>
                  <a:lnTo>
                    <a:pt x="552" y="3428"/>
                  </a:lnTo>
                  <a:lnTo>
                    <a:pt x="609" y="3410"/>
                  </a:lnTo>
                  <a:lnTo>
                    <a:pt x="590" y="3391"/>
                  </a:lnTo>
                  <a:lnTo>
                    <a:pt x="571" y="3371"/>
                  </a:lnTo>
                  <a:lnTo>
                    <a:pt x="590" y="3352"/>
                  </a:lnTo>
                  <a:lnTo>
                    <a:pt x="628" y="3314"/>
                  </a:lnTo>
                  <a:lnTo>
                    <a:pt x="648" y="3276"/>
                  </a:lnTo>
                  <a:lnTo>
                    <a:pt x="666" y="3200"/>
                  </a:lnTo>
                  <a:lnTo>
                    <a:pt x="685" y="3219"/>
                  </a:lnTo>
                  <a:lnTo>
                    <a:pt x="704" y="3238"/>
                  </a:lnTo>
                  <a:lnTo>
                    <a:pt x="724" y="3219"/>
                  </a:lnTo>
                  <a:lnTo>
                    <a:pt x="762" y="3200"/>
                  </a:lnTo>
                  <a:lnTo>
                    <a:pt x="780" y="3200"/>
                  </a:lnTo>
                  <a:lnTo>
                    <a:pt x="819" y="3181"/>
                  </a:lnTo>
                  <a:lnTo>
                    <a:pt x="838" y="3181"/>
                  </a:lnTo>
                  <a:lnTo>
                    <a:pt x="800" y="3162"/>
                  </a:lnTo>
                  <a:lnTo>
                    <a:pt x="762" y="3162"/>
                  </a:lnTo>
                  <a:lnTo>
                    <a:pt x="724" y="3181"/>
                  </a:lnTo>
                  <a:lnTo>
                    <a:pt x="704" y="3181"/>
                  </a:lnTo>
                  <a:lnTo>
                    <a:pt x="704" y="3143"/>
                  </a:lnTo>
                  <a:lnTo>
                    <a:pt x="724" y="3124"/>
                  </a:lnTo>
                  <a:lnTo>
                    <a:pt x="743" y="3124"/>
                  </a:lnTo>
                  <a:lnTo>
                    <a:pt x="780" y="3105"/>
                  </a:lnTo>
                  <a:lnTo>
                    <a:pt x="819" y="3086"/>
                  </a:lnTo>
                  <a:lnTo>
                    <a:pt x="780" y="3086"/>
                  </a:lnTo>
                  <a:lnTo>
                    <a:pt x="666" y="3105"/>
                  </a:lnTo>
                  <a:lnTo>
                    <a:pt x="648" y="3105"/>
                  </a:lnTo>
                  <a:lnTo>
                    <a:pt x="628" y="3066"/>
                  </a:lnTo>
                  <a:lnTo>
                    <a:pt x="648" y="3010"/>
                  </a:lnTo>
                  <a:lnTo>
                    <a:pt x="648" y="2990"/>
                  </a:lnTo>
                  <a:lnTo>
                    <a:pt x="724" y="3029"/>
                  </a:lnTo>
                  <a:lnTo>
                    <a:pt x="743" y="3047"/>
                  </a:lnTo>
                  <a:lnTo>
                    <a:pt x="800" y="3047"/>
                  </a:lnTo>
                  <a:lnTo>
                    <a:pt x="819" y="3047"/>
                  </a:lnTo>
                  <a:lnTo>
                    <a:pt x="800" y="3029"/>
                  </a:lnTo>
                  <a:lnTo>
                    <a:pt x="762" y="3010"/>
                  </a:lnTo>
                  <a:lnTo>
                    <a:pt x="743" y="3010"/>
                  </a:lnTo>
                  <a:lnTo>
                    <a:pt x="724" y="3010"/>
                  </a:lnTo>
                  <a:lnTo>
                    <a:pt x="704" y="3010"/>
                  </a:lnTo>
                  <a:lnTo>
                    <a:pt x="704" y="2990"/>
                  </a:lnTo>
                  <a:lnTo>
                    <a:pt x="743" y="2990"/>
                  </a:lnTo>
                  <a:lnTo>
                    <a:pt x="762" y="2990"/>
                  </a:lnTo>
                  <a:lnTo>
                    <a:pt x="800" y="2971"/>
                  </a:lnTo>
                  <a:lnTo>
                    <a:pt x="819" y="2934"/>
                  </a:lnTo>
                  <a:lnTo>
                    <a:pt x="780" y="2914"/>
                  </a:lnTo>
                  <a:lnTo>
                    <a:pt x="762" y="2876"/>
                  </a:lnTo>
                  <a:lnTo>
                    <a:pt x="762" y="2857"/>
                  </a:lnTo>
                  <a:lnTo>
                    <a:pt x="800" y="2819"/>
                  </a:lnTo>
                  <a:lnTo>
                    <a:pt x="819" y="2838"/>
                  </a:lnTo>
                  <a:lnTo>
                    <a:pt x="819" y="2857"/>
                  </a:lnTo>
                  <a:lnTo>
                    <a:pt x="819" y="2895"/>
                  </a:lnTo>
                  <a:lnTo>
                    <a:pt x="857" y="2857"/>
                  </a:lnTo>
                  <a:lnTo>
                    <a:pt x="838" y="2800"/>
                  </a:lnTo>
                  <a:lnTo>
                    <a:pt x="838" y="2762"/>
                  </a:lnTo>
                  <a:lnTo>
                    <a:pt x="952" y="2724"/>
                  </a:lnTo>
                  <a:lnTo>
                    <a:pt x="971" y="2685"/>
                  </a:lnTo>
                  <a:lnTo>
                    <a:pt x="990" y="2648"/>
                  </a:lnTo>
                  <a:lnTo>
                    <a:pt x="1028" y="2609"/>
                  </a:lnTo>
                  <a:lnTo>
                    <a:pt x="895" y="2629"/>
                  </a:lnTo>
                  <a:lnTo>
                    <a:pt x="895" y="2609"/>
                  </a:lnTo>
                  <a:lnTo>
                    <a:pt x="914" y="2609"/>
                  </a:lnTo>
                  <a:lnTo>
                    <a:pt x="857" y="2609"/>
                  </a:lnTo>
                  <a:lnTo>
                    <a:pt x="838" y="2590"/>
                  </a:lnTo>
                  <a:lnTo>
                    <a:pt x="819" y="2590"/>
                  </a:lnTo>
                  <a:lnTo>
                    <a:pt x="819" y="2685"/>
                  </a:lnTo>
                  <a:lnTo>
                    <a:pt x="685" y="2762"/>
                  </a:lnTo>
                  <a:lnTo>
                    <a:pt x="514" y="2800"/>
                  </a:lnTo>
                  <a:lnTo>
                    <a:pt x="419" y="2743"/>
                  </a:lnTo>
                  <a:lnTo>
                    <a:pt x="438" y="2724"/>
                  </a:lnTo>
                  <a:lnTo>
                    <a:pt x="457" y="2705"/>
                  </a:lnTo>
                  <a:lnTo>
                    <a:pt x="476" y="2685"/>
                  </a:lnTo>
                  <a:lnTo>
                    <a:pt x="457" y="2685"/>
                  </a:lnTo>
                  <a:lnTo>
                    <a:pt x="419" y="2667"/>
                  </a:lnTo>
                  <a:lnTo>
                    <a:pt x="399" y="2648"/>
                  </a:lnTo>
                  <a:lnTo>
                    <a:pt x="381" y="2648"/>
                  </a:lnTo>
                  <a:lnTo>
                    <a:pt x="381" y="2629"/>
                  </a:lnTo>
                  <a:lnTo>
                    <a:pt x="381" y="2609"/>
                  </a:lnTo>
                  <a:lnTo>
                    <a:pt x="381" y="2590"/>
                  </a:lnTo>
                  <a:lnTo>
                    <a:pt x="381" y="2571"/>
                  </a:lnTo>
                  <a:lnTo>
                    <a:pt x="399" y="2553"/>
                  </a:lnTo>
                  <a:lnTo>
                    <a:pt x="399" y="2495"/>
                  </a:lnTo>
                  <a:lnTo>
                    <a:pt x="419" y="2476"/>
                  </a:lnTo>
                  <a:lnTo>
                    <a:pt x="438" y="2457"/>
                  </a:lnTo>
                  <a:lnTo>
                    <a:pt x="476" y="2457"/>
                  </a:lnTo>
                  <a:lnTo>
                    <a:pt x="495" y="2457"/>
                  </a:lnTo>
                  <a:lnTo>
                    <a:pt x="495" y="2476"/>
                  </a:lnTo>
                  <a:lnTo>
                    <a:pt x="476" y="2495"/>
                  </a:lnTo>
                  <a:lnTo>
                    <a:pt x="590" y="2476"/>
                  </a:lnTo>
                  <a:lnTo>
                    <a:pt x="609" y="2476"/>
                  </a:lnTo>
                  <a:lnTo>
                    <a:pt x="609" y="2457"/>
                  </a:lnTo>
                  <a:lnTo>
                    <a:pt x="533" y="2476"/>
                  </a:lnTo>
                  <a:lnTo>
                    <a:pt x="552" y="2438"/>
                  </a:lnTo>
                  <a:lnTo>
                    <a:pt x="571" y="2419"/>
                  </a:lnTo>
                  <a:lnTo>
                    <a:pt x="628" y="2343"/>
                  </a:lnTo>
                  <a:lnTo>
                    <a:pt x="666" y="2267"/>
                  </a:lnTo>
                  <a:lnTo>
                    <a:pt x="648" y="2267"/>
                  </a:lnTo>
                  <a:lnTo>
                    <a:pt x="628" y="2267"/>
                  </a:lnTo>
                  <a:lnTo>
                    <a:pt x="628" y="2248"/>
                  </a:lnTo>
                  <a:lnTo>
                    <a:pt x="609" y="2228"/>
                  </a:lnTo>
                  <a:lnTo>
                    <a:pt x="590" y="2248"/>
                  </a:lnTo>
                  <a:lnTo>
                    <a:pt x="552" y="2209"/>
                  </a:lnTo>
                  <a:lnTo>
                    <a:pt x="533" y="2190"/>
                  </a:lnTo>
                  <a:lnTo>
                    <a:pt x="495" y="2172"/>
                  </a:lnTo>
                  <a:lnTo>
                    <a:pt x="495" y="2190"/>
                  </a:lnTo>
                  <a:lnTo>
                    <a:pt x="495" y="2209"/>
                  </a:lnTo>
                  <a:lnTo>
                    <a:pt x="495" y="2248"/>
                  </a:lnTo>
                  <a:lnTo>
                    <a:pt x="495" y="2267"/>
                  </a:lnTo>
                  <a:lnTo>
                    <a:pt x="476" y="2248"/>
                  </a:lnTo>
                  <a:lnTo>
                    <a:pt x="457" y="2248"/>
                  </a:lnTo>
                  <a:lnTo>
                    <a:pt x="438" y="2248"/>
                  </a:lnTo>
                  <a:lnTo>
                    <a:pt x="399" y="2267"/>
                  </a:lnTo>
                  <a:lnTo>
                    <a:pt x="399" y="2286"/>
                  </a:lnTo>
                  <a:lnTo>
                    <a:pt x="419" y="2286"/>
                  </a:lnTo>
                  <a:lnTo>
                    <a:pt x="399" y="2304"/>
                  </a:lnTo>
                  <a:lnTo>
                    <a:pt x="381" y="2304"/>
                  </a:lnTo>
                  <a:lnTo>
                    <a:pt x="362" y="2286"/>
                  </a:lnTo>
                  <a:lnTo>
                    <a:pt x="362" y="2343"/>
                  </a:lnTo>
                  <a:lnTo>
                    <a:pt x="362" y="2400"/>
                  </a:lnTo>
                  <a:lnTo>
                    <a:pt x="343" y="2457"/>
                  </a:lnTo>
                  <a:lnTo>
                    <a:pt x="323" y="2495"/>
                  </a:lnTo>
                  <a:lnTo>
                    <a:pt x="304" y="2495"/>
                  </a:lnTo>
                  <a:lnTo>
                    <a:pt x="304" y="2571"/>
                  </a:lnTo>
                  <a:lnTo>
                    <a:pt x="304" y="2590"/>
                  </a:lnTo>
                  <a:lnTo>
                    <a:pt x="267" y="2590"/>
                  </a:lnTo>
                  <a:lnTo>
                    <a:pt x="228" y="2571"/>
                  </a:lnTo>
                  <a:lnTo>
                    <a:pt x="228" y="2533"/>
                  </a:lnTo>
                  <a:lnTo>
                    <a:pt x="228" y="2495"/>
                  </a:lnTo>
                  <a:lnTo>
                    <a:pt x="114" y="2400"/>
                  </a:lnTo>
                  <a:lnTo>
                    <a:pt x="95" y="2381"/>
                  </a:lnTo>
                  <a:lnTo>
                    <a:pt x="95" y="2343"/>
                  </a:lnTo>
                  <a:lnTo>
                    <a:pt x="95" y="2324"/>
                  </a:lnTo>
                  <a:lnTo>
                    <a:pt x="152" y="2304"/>
                  </a:lnTo>
                  <a:lnTo>
                    <a:pt x="133" y="2286"/>
                  </a:lnTo>
                  <a:lnTo>
                    <a:pt x="114" y="2267"/>
                  </a:lnTo>
                  <a:lnTo>
                    <a:pt x="95" y="2190"/>
                  </a:lnTo>
                  <a:lnTo>
                    <a:pt x="95" y="2133"/>
                  </a:lnTo>
                  <a:lnTo>
                    <a:pt x="95" y="2057"/>
                  </a:lnTo>
                  <a:lnTo>
                    <a:pt x="190" y="2038"/>
                  </a:lnTo>
                  <a:lnTo>
                    <a:pt x="285" y="1962"/>
                  </a:lnTo>
                  <a:lnTo>
                    <a:pt x="323" y="1962"/>
                  </a:lnTo>
                  <a:lnTo>
                    <a:pt x="343" y="1962"/>
                  </a:lnTo>
                  <a:lnTo>
                    <a:pt x="362" y="2000"/>
                  </a:lnTo>
                  <a:lnTo>
                    <a:pt x="381" y="2000"/>
                  </a:lnTo>
                  <a:lnTo>
                    <a:pt x="399" y="2000"/>
                  </a:lnTo>
                  <a:lnTo>
                    <a:pt x="419" y="2000"/>
                  </a:lnTo>
                  <a:lnTo>
                    <a:pt x="438" y="1981"/>
                  </a:lnTo>
                  <a:lnTo>
                    <a:pt x="438" y="1962"/>
                  </a:lnTo>
                  <a:lnTo>
                    <a:pt x="438" y="1943"/>
                  </a:lnTo>
                  <a:lnTo>
                    <a:pt x="438" y="1924"/>
                  </a:lnTo>
                  <a:lnTo>
                    <a:pt x="457" y="1924"/>
                  </a:lnTo>
                  <a:lnTo>
                    <a:pt x="495" y="1886"/>
                  </a:lnTo>
                  <a:lnTo>
                    <a:pt x="514" y="1847"/>
                  </a:lnTo>
                  <a:lnTo>
                    <a:pt x="533" y="1886"/>
                  </a:lnTo>
                  <a:lnTo>
                    <a:pt x="533" y="1943"/>
                  </a:lnTo>
                  <a:lnTo>
                    <a:pt x="533" y="1981"/>
                  </a:lnTo>
                  <a:lnTo>
                    <a:pt x="552" y="2000"/>
                  </a:lnTo>
                  <a:lnTo>
                    <a:pt x="571" y="2019"/>
                  </a:lnTo>
                  <a:lnTo>
                    <a:pt x="590" y="2019"/>
                  </a:lnTo>
                  <a:lnTo>
                    <a:pt x="609" y="2038"/>
                  </a:lnTo>
                  <a:lnTo>
                    <a:pt x="628" y="2019"/>
                  </a:lnTo>
                  <a:lnTo>
                    <a:pt x="648" y="2000"/>
                  </a:lnTo>
                  <a:lnTo>
                    <a:pt x="704" y="1981"/>
                  </a:lnTo>
                  <a:lnTo>
                    <a:pt x="724" y="1981"/>
                  </a:lnTo>
                  <a:lnTo>
                    <a:pt x="743" y="1981"/>
                  </a:lnTo>
                  <a:lnTo>
                    <a:pt x="780" y="2019"/>
                  </a:lnTo>
                  <a:lnTo>
                    <a:pt x="819" y="2019"/>
                  </a:lnTo>
                  <a:lnTo>
                    <a:pt x="914" y="2133"/>
                  </a:lnTo>
                  <a:lnTo>
                    <a:pt x="952" y="2172"/>
                  </a:lnTo>
                  <a:lnTo>
                    <a:pt x="990" y="2172"/>
                  </a:lnTo>
                  <a:lnTo>
                    <a:pt x="1047" y="2190"/>
                  </a:lnTo>
                  <a:lnTo>
                    <a:pt x="1066" y="2172"/>
                  </a:lnTo>
                  <a:lnTo>
                    <a:pt x="1085" y="2172"/>
                  </a:lnTo>
                  <a:lnTo>
                    <a:pt x="1105" y="2172"/>
                  </a:lnTo>
                  <a:lnTo>
                    <a:pt x="1124" y="2133"/>
                  </a:lnTo>
                  <a:lnTo>
                    <a:pt x="1142" y="2133"/>
                  </a:lnTo>
                  <a:lnTo>
                    <a:pt x="1161" y="2133"/>
                  </a:lnTo>
                  <a:lnTo>
                    <a:pt x="1181" y="2133"/>
                  </a:lnTo>
                  <a:lnTo>
                    <a:pt x="1200" y="2133"/>
                  </a:lnTo>
                  <a:lnTo>
                    <a:pt x="1238" y="2152"/>
                  </a:lnTo>
                  <a:lnTo>
                    <a:pt x="1257" y="2172"/>
                  </a:lnTo>
                  <a:lnTo>
                    <a:pt x="1352" y="2324"/>
                  </a:lnTo>
                  <a:lnTo>
                    <a:pt x="1409" y="2343"/>
                  </a:lnTo>
                  <a:lnTo>
                    <a:pt x="1486" y="2343"/>
                  </a:lnTo>
                  <a:lnTo>
                    <a:pt x="1523" y="2343"/>
                  </a:lnTo>
                  <a:lnTo>
                    <a:pt x="1523" y="2362"/>
                  </a:lnTo>
                  <a:lnTo>
                    <a:pt x="1542" y="2381"/>
                  </a:lnTo>
                  <a:lnTo>
                    <a:pt x="1562" y="2381"/>
                  </a:lnTo>
                  <a:lnTo>
                    <a:pt x="1581" y="2400"/>
                  </a:lnTo>
                  <a:lnTo>
                    <a:pt x="1657" y="2419"/>
                  </a:lnTo>
                  <a:lnTo>
                    <a:pt x="1714" y="2438"/>
                  </a:lnTo>
                  <a:lnTo>
                    <a:pt x="1733" y="2419"/>
                  </a:lnTo>
                  <a:lnTo>
                    <a:pt x="1809" y="2343"/>
                  </a:lnTo>
                  <a:lnTo>
                    <a:pt x="1847" y="2324"/>
                  </a:lnTo>
                  <a:lnTo>
                    <a:pt x="1886" y="2286"/>
                  </a:lnTo>
                  <a:lnTo>
                    <a:pt x="1923" y="2267"/>
                  </a:lnTo>
                  <a:lnTo>
                    <a:pt x="1943" y="2267"/>
                  </a:lnTo>
                  <a:lnTo>
                    <a:pt x="2057" y="2304"/>
                  </a:lnTo>
                  <a:lnTo>
                    <a:pt x="2076" y="2304"/>
                  </a:lnTo>
                  <a:lnTo>
                    <a:pt x="2095" y="2286"/>
                  </a:lnTo>
                  <a:lnTo>
                    <a:pt x="2095" y="2267"/>
                  </a:lnTo>
                  <a:lnTo>
                    <a:pt x="2095" y="2248"/>
                  </a:lnTo>
                  <a:lnTo>
                    <a:pt x="2114" y="2228"/>
                  </a:lnTo>
                  <a:lnTo>
                    <a:pt x="2171" y="2152"/>
                  </a:lnTo>
                  <a:lnTo>
                    <a:pt x="2228" y="2095"/>
                  </a:lnTo>
                  <a:lnTo>
                    <a:pt x="2285" y="2076"/>
                  </a:lnTo>
                  <a:lnTo>
                    <a:pt x="2343" y="2057"/>
                  </a:lnTo>
                  <a:lnTo>
                    <a:pt x="2400" y="2000"/>
                  </a:lnTo>
                  <a:lnTo>
                    <a:pt x="2400" y="1981"/>
                  </a:lnTo>
                  <a:lnTo>
                    <a:pt x="2419" y="1943"/>
                  </a:lnTo>
                  <a:lnTo>
                    <a:pt x="2380" y="1905"/>
                  </a:lnTo>
                  <a:lnTo>
                    <a:pt x="2285" y="1867"/>
                  </a:lnTo>
                  <a:lnTo>
                    <a:pt x="2266" y="1810"/>
                  </a:lnTo>
                  <a:lnTo>
                    <a:pt x="2285" y="1695"/>
                  </a:lnTo>
                  <a:lnTo>
                    <a:pt x="2285" y="1676"/>
                  </a:lnTo>
                  <a:lnTo>
                    <a:pt x="2266" y="1657"/>
                  </a:lnTo>
                  <a:lnTo>
                    <a:pt x="2248" y="1638"/>
                  </a:lnTo>
                  <a:lnTo>
                    <a:pt x="2228" y="1619"/>
                  </a:lnTo>
                  <a:lnTo>
                    <a:pt x="2209" y="1600"/>
                  </a:lnTo>
                  <a:lnTo>
                    <a:pt x="2171" y="1524"/>
                  </a:lnTo>
                  <a:lnTo>
                    <a:pt x="2171" y="1505"/>
                  </a:lnTo>
                  <a:lnTo>
                    <a:pt x="2171" y="1486"/>
                  </a:lnTo>
                  <a:lnTo>
                    <a:pt x="2209" y="1505"/>
                  </a:lnTo>
                  <a:lnTo>
                    <a:pt x="2228" y="1505"/>
                  </a:lnTo>
                  <a:lnTo>
                    <a:pt x="2266" y="1486"/>
                  </a:lnTo>
                  <a:lnTo>
                    <a:pt x="2285" y="1486"/>
                  </a:lnTo>
                  <a:lnTo>
                    <a:pt x="2304" y="1486"/>
                  </a:lnTo>
                  <a:lnTo>
                    <a:pt x="2324" y="1466"/>
                  </a:lnTo>
                  <a:lnTo>
                    <a:pt x="2343" y="1466"/>
                  </a:lnTo>
                  <a:lnTo>
                    <a:pt x="2380" y="1429"/>
                  </a:lnTo>
                  <a:lnTo>
                    <a:pt x="2419" y="1333"/>
                  </a:lnTo>
                  <a:lnTo>
                    <a:pt x="2400" y="1276"/>
                  </a:lnTo>
                  <a:lnTo>
                    <a:pt x="2380" y="1238"/>
                  </a:lnTo>
                  <a:lnTo>
                    <a:pt x="2400" y="1219"/>
                  </a:lnTo>
                  <a:lnTo>
                    <a:pt x="2419" y="1085"/>
                  </a:lnTo>
                  <a:lnTo>
                    <a:pt x="2438" y="1048"/>
                  </a:lnTo>
                  <a:lnTo>
                    <a:pt x="2571" y="953"/>
                  </a:lnTo>
                  <a:lnTo>
                    <a:pt x="2629" y="895"/>
                  </a:lnTo>
                  <a:lnTo>
                    <a:pt x="2705" y="819"/>
                  </a:lnTo>
                  <a:lnTo>
                    <a:pt x="2743" y="781"/>
                  </a:lnTo>
                  <a:lnTo>
                    <a:pt x="2724" y="743"/>
                  </a:lnTo>
                  <a:lnTo>
                    <a:pt x="2705" y="724"/>
                  </a:lnTo>
                  <a:lnTo>
                    <a:pt x="2724" y="686"/>
                  </a:lnTo>
                  <a:lnTo>
                    <a:pt x="2724" y="667"/>
                  </a:lnTo>
                  <a:lnTo>
                    <a:pt x="2743" y="628"/>
                  </a:lnTo>
                  <a:lnTo>
                    <a:pt x="2761" y="609"/>
                  </a:lnTo>
                  <a:lnTo>
                    <a:pt x="2952" y="438"/>
                  </a:lnTo>
                  <a:lnTo>
                    <a:pt x="3047" y="343"/>
                  </a:lnTo>
                  <a:lnTo>
                    <a:pt x="3047" y="323"/>
                  </a:lnTo>
                  <a:lnTo>
                    <a:pt x="3105" y="152"/>
                  </a:lnTo>
                  <a:lnTo>
                    <a:pt x="3142" y="114"/>
                  </a:lnTo>
                  <a:lnTo>
                    <a:pt x="3162" y="76"/>
                  </a:lnTo>
                  <a:lnTo>
                    <a:pt x="3200" y="57"/>
                  </a:lnTo>
                  <a:lnTo>
                    <a:pt x="3257" y="0"/>
                  </a:lnTo>
                  <a:lnTo>
                    <a:pt x="3276" y="19"/>
                  </a:lnTo>
                  <a:lnTo>
                    <a:pt x="3352" y="133"/>
                  </a:lnTo>
                  <a:lnTo>
                    <a:pt x="3371" y="171"/>
                  </a:lnTo>
                  <a:lnTo>
                    <a:pt x="3390" y="209"/>
                  </a:lnTo>
                  <a:lnTo>
                    <a:pt x="3447" y="267"/>
                  </a:lnTo>
                  <a:lnTo>
                    <a:pt x="3467" y="286"/>
                  </a:lnTo>
                  <a:lnTo>
                    <a:pt x="3467" y="343"/>
                  </a:lnTo>
                  <a:lnTo>
                    <a:pt x="3486" y="381"/>
                  </a:lnTo>
                  <a:lnTo>
                    <a:pt x="3504" y="381"/>
                  </a:lnTo>
                  <a:lnTo>
                    <a:pt x="3523" y="400"/>
                  </a:lnTo>
                  <a:lnTo>
                    <a:pt x="3581" y="400"/>
                  </a:lnTo>
                  <a:lnTo>
                    <a:pt x="3619" y="381"/>
                  </a:lnTo>
                  <a:lnTo>
                    <a:pt x="3619" y="400"/>
                  </a:lnTo>
                  <a:lnTo>
                    <a:pt x="3619" y="438"/>
                  </a:lnTo>
                  <a:lnTo>
                    <a:pt x="3600" y="476"/>
                  </a:lnTo>
                  <a:lnTo>
                    <a:pt x="3581" y="495"/>
                  </a:lnTo>
                  <a:lnTo>
                    <a:pt x="3600" y="533"/>
                  </a:lnTo>
                  <a:lnTo>
                    <a:pt x="3619" y="552"/>
                  </a:lnTo>
                  <a:lnTo>
                    <a:pt x="3619" y="572"/>
                  </a:lnTo>
                  <a:lnTo>
                    <a:pt x="3619" y="590"/>
                  </a:lnTo>
                  <a:lnTo>
                    <a:pt x="3619" y="609"/>
                  </a:lnTo>
                  <a:lnTo>
                    <a:pt x="3638" y="609"/>
                  </a:lnTo>
                  <a:lnTo>
                    <a:pt x="3657" y="628"/>
                  </a:lnTo>
                  <a:lnTo>
                    <a:pt x="3695" y="628"/>
                  </a:lnTo>
                  <a:lnTo>
                    <a:pt x="3714" y="628"/>
                  </a:lnTo>
                  <a:lnTo>
                    <a:pt x="3733" y="628"/>
                  </a:lnTo>
                  <a:lnTo>
                    <a:pt x="3733" y="609"/>
                  </a:lnTo>
                  <a:lnTo>
                    <a:pt x="3752" y="609"/>
                  </a:lnTo>
                  <a:lnTo>
                    <a:pt x="3752" y="590"/>
                  </a:lnTo>
                  <a:lnTo>
                    <a:pt x="3771" y="590"/>
                  </a:lnTo>
                  <a:lnTo>
                    <a:pt x="3790" y="590"/>
                  </a:lnTo>
                  <a:lnTo>
                    <a:pt x="3790" y="609"/>
                  </a:lnTo>
                  <a:lnTo>
                    <a:pt x="3809" y="628"/>
                  </a:lnTo>
                  <a:lnTo>
                    <a:pt x="3809" y="648"/>
                  </a:lnTo>
                  <a:lnTo>
                    <a:pt x="3790" y="704"/>
                  </a:lnTo>
                  <a:lnTo>
                    <a:pt x="3828" y="686"/>
                  </a:lnTo>
                  <a:lnTo>
                    <a:pt x="3867" y="704"/>
                  </a:lnTo>
                  <a:lnTo>
                    <a:pt x="3943" y="724"/>
                  </a:lnTo>
                  <a:lnTo>
                    <a:pt x="4114" y="743"/>
                  </a:lnTo>
                  <a:lnTo>
                    <a:pt x="4114" y="819"/>
                  </a:lnTo>
                  <a:lnTo>
                    <a:pt x="4133" y="857"/>
                  </a:lnTo>
                  <a:lnTo>
                    <a:pt x="4114" y="876"/>
                  </a:lnTo>
                  <a:lnTo>
                    <a:pt x="4038" y="876"/>
                  </a:lnTo>
                  <a:lnTo>
                    <a:pt x="4019" y="895"/>
                  </a:lnTo>
                  <a:lnTo>
                    <a:pt x="3848" y="857"/>
                  </a:lnTo>
                  <a:lnTo>
                    <a:pt x="3771" y="990"/>
                  </a:lnTo>
                  <a:lnTo>
                    <a:pt x="3771" y="1009"/>
                  </a:lnTo>
                  <a:lnTo>
                    <a:pt x="3771" y="1029"/>
                  </a:lnTo>
                  <a:lnTo>
                    <a:pt x="3752" y="1048"/>
                  </a:lnTo>
                  <a:lnTo>
                    <a:pt x="3752" y="1066"/>
                  </a:lnTo>
                  <a:lnTo>
                    <a:pt x="3733" y="1124"/>
                  </a:lnTo>
                  <a:lnTo>
                    <a:pt x="3733" y="1295"/>
                  </a:lnTo>
                  <a:lnTo>
                    <a:pt x="3752" y="1352"/>
                  </a:lnTo>
                  <a:lnTo>
                    <a:pt x="3733" y="1371"/>
                  </a:lnTo>
                  <a:lnTo>
                    <a:pt x="3714" y="1371"/>
                  </a:lnTo>
                  <a:lnTo>
                    <a:pt x="3695" y="1429"/>
                  </a:lnTo>
                  <a:lnTo>
                    <a:pt x="3733" y="1447"/>
                  </a:lnTo>
                  <a:lnTo>
                    <a:pt x="3790" y="1447"/>
                  </a:lnTo>
                  <a:lnTo>
                    <a:pt x="3885" y="1486"/>
                  </a:lnTo>
                  <a:lnTo>
                    <a:pt x="3943" y="1600"/>
                  </a:lnTo>
                  <a:lnTo>
                    <a:pt x="3924" y="1695"/>
                  </a:lnTo>
                  <a:lnTo>
                    <a:pt x="3943" y="1733"/>
                  </a:lnTo>
                  <a:lnTo>
                    <a:pt x="3924" y="1752"/>
                  </a:lnTo>
                  <a:lnTo>
                    <a:pt x="3904" y="1828"/>
                  </a:lnTo>
                  <a:lnTo>
                    <a:pt x="3867" y="1886"/>
                  </a:lnTo>
                  <a:lnTo>
                    <a:pt x="3848" y="1905"/>
                  </a:lnTo>
                  <a:lnTo>
                    <a:pt x="3848" y="1924"/>
                  </a:lnTo>
                  <a:lnTo>
                    <a:pt x="3848" y="1943"/>
                  </a:lnTo>
                  <a:lnTo>
                    <a:pt x="3848" y="2000"/>
                  </a:lnTo>
                  <a:lnTo>
                    <a:pt x="3848" y="2019"/>
                  </a:lnTo>
                  <a:lnTo>
                    <a:pt x="3828" y="2019"/>
                  </a:lnTo>
                  <a:lnTo>
                    <a:pt x="3828" y="2057"/>
                  </a:lnTo>
                  <a:lnTo>
                    <a:pt x="3828" y="2095"/>
                  </a:lnTo>
                  <a:lnTo>
                    <a:pt x="3828" y="2133"/>
                  </a:lnTo>
                  <a:lnTo>
                    <a:pt x="3828" y="2152"/>
                  </a:lnTo>
                  <a:lnTo>
                    <a:pt x="3848" y="2172"/>
                  </a:lnTo>
                  <a:lnTo>
                    <a:pt x="3904" y="2190"/>
                  </a:lnTo>
                  <a:lnTo>
                    <a:pt x="3962" y="2209"/>
                  </a:lnTo>
                  <a:lnTo>
                    <a:pt x="4000" y="2228"/>
                  </a:lnTo>
                  <a:lnTo>
                    <a:pt x="4038" y="2304"/>
                  </a:lnTo>
                  <a:lnTo>
                    <a:pt x="4038" y="2324"/>
                  </a:lnTo>
                  <a:lnTo>
                    <a:pt x="3962" y="2362"/>
                  </a:lnTo>
                  <a:lnTo>
                    <a:pt x="3943" y="2381"/>
                  </a:lnTo>
                  <a:lnTo>
                    <a:pt x="3924" y="2400"/>
                  </a:lnTo>
                  <a:lnTo>
                    <a:pt x="3885" y="2495"/>
                  </a:lnTo>
                  <a:lnTo>
                    <a:pt x="3867" y="2533"/>
                  </a:lnTo>
                  <a:lnTo>
                    <a:pt x="3828" y="2590"/>
                  </a:lnTo>
                  <a:lnTo>
                    <a:pt x="3771" y="2724"/>
                  </a:lnTo>
                  <a:lnTo>
                    <a:pt x="3619" y="2952"/>
                  </a:lnTo>
                  <a:lnTo>
                    <a:pt x="3600" y="3010"/>
                  </a:lnTo>
                  <a:lnTo>
                    <a:pt x="3581" y="3029"/>
                  </a:lnTo>
                  <a:lnTo>
                    <a:pt x="3543" y="3086"/>
                  </a:lnTo>
                  <a:lnTo>
                    <a:pt x="3523" y="3086"/>
                  </a:lnTo>
                  <a:lnTo>
                    <a:pt x="3504" y="3181"/>
                  </a:lnTo>
                  <a:lnTo>
                    <a:pt x="3486" y="3200"/>
                  </a:lnTo>
                  <a:lnTo>
                    <a:pt x="3467" y="3238"/>
                  </a:lnTo>
                  <a:lnTo>
                    <a:pt x="3447" y="3371"/>
                  </a:lnTo>
                  <a:lnTo>
                    <a:pt x="3447" y="3428"/>
                  </a:lnTo>
                  <a:lnTo>
                    <a:pt x="3447" y="3447"/>
                  </a:lnTo>
                  <a:lnTo>
                    <a:pt x="3428" y="3486"/>
                  </a:lnTo>
                  <a:lnTo>
                    <a:pt x="3409" y="3505"/>
                  </a:lnTo>
                  <a:lnTo>
                    <a:pt x="3390" y="3543"/>
                  </a:lnTo>
                  <a:lnTo>
                    <a:pt x="3371" y="3581"/>
                  </a:lnTo>
                  <a:lnTo>
                    <a:pt x="3371" y="3619"/>
                  </a:lnTo>
                  <a:lnTo>
                    <a:pt x="3333" y="3676"/>
                  </a:lnTo>
                  <a:lnTo>
                    <a:pt x="3333" y="3714"/>
                  </a:lnTo>
                  <a:lnTo>
                    <a:pt x="3333" y="3809"/>
                  </a:lnTo>
                  <a:lnTo>
                    <a:pt x="3314" y="3867"/>
                  </a:lnTo>
                  <a:lnTo>
                    <a:pt x="3295" y="3924"/>
                  </a:lnTo>
                  <a:lnTo>
                    <a:pt x="3314" y="3981"/>
                  </a:lnTo>
                  <a:lnTo>
                    <a:pt x="3333" y="4000"/>
                  </a:lnTo>
                  <a:lnTo>
                    <a:pt x="3333" y="4019"/>
                  </a:lnTo>
                  <a:lnTo>
                    <a:pt x="3333" y="4038"/>
                  </a:lnTo>
                  <a:lnTo>
                    <a:pt x="3314" y="4057"/>
                  </a:lnTo>
                  <a:lnTo>
                    <a:pt x="3295" y="4076"/>
                  </a:lnTo>
                  <a:lnTo>
                    <a:pt x="3295" y="4095"/>
                  </a:lnTo>
                  <a:lnTo>
                    <a:pt x="3295" y="4229"/>
                  </a:lnTo>
                  <a:lnTo>
                    <a:pt x="3257" y="4267"/>
                  </a:lnTo>
                  <a:lnTo>
                    <a:pt x="3181" y="4229"/>
                  </a:lnTo>
                  <a:lnTo>
                    <a:pt x="3028" y="4190"/>
                  </a:lnTo>
                  <a:lnTo>
                    <a:pt x="2990" y="4171"/>
                  </a:lnTo>
                  <a:lnTo>
                    <a:pt x="2914" y="4114"/>
                  </a:lnTo>
                  <a:lnTo>
                    <a:pt x="2838" y="4095"/>
                  </a:lnTo>
                  <a:lnTo>
                    <a:pt x="2609" y="4076"/>
                  </a:lnTo>
                  <a:lnTo>
                    <a:pt x="2514" y="4057"/>
                  </a:lnTo>
                  <a:lnTo>
                    <a:pt x="2476" y="4038"/>
                  </a:lnTo>
                  <a:lnTo>
                    <a:pt x="2419" y="4019"/>
                  </a:lnTo>
                  <a:lnTo>
                    <a:pt x="2362" y="4076"/>
                  </a:lnTo>
                  <a:lnTo>
                    <a:pt x="2362" y="4095"/>
                  </a:lnTo>
                  <a:lnTo>
                    <a:pt x="2362" y="4114"/>
                  </a:lnTo>
                  <a:lnTo>
                    <a:pt x="2400" y="4153"/>
                  </a:lnTo>
                  <a:lnTo>
                    <a:pt x="2419" y="4171"/>
                  </a:lnTo>
                  <a:lnTo>
                    <a:pt x="2400" y="4248"/>
                  </a:lnTo>
                  <a:lnTo>
                    <a:pt x="2400" y="4285"/>
                  </a:lnTo>
                  <a:lnTo>
                    <a:pt x="2380" y="4324"/>
                  </a:lnTo>
                  <a:lnTo>
                    <a:pt x="2362" y="4343"/>
                  </a:lnTo>
                  <a:lnTo>
                    <a:pt x="2324" y="4343"/>
                  </a:lnTo>
                  <a:lnTo>
                    <a:pt x="2266" y="4362"/>
                  </a:lnTo>
                  <a:lnTo>
                    <a:pt x="2248" y="4381"/>
                  </a:lnTo>
                  <a:lnTo>
                    <a:pt x="2228" y="4400"/>
                  </a:lnTo>
                  <a:lnTo>
                    <a:pt x="2209" y="4438"/>
                  </a:lnTo>
                  <a:lnTo>
                    <a:pt x="2190" y="4457"/>
                  </a:lnTo>
                  <a:lnTo>
                    <a:pt x="2152" y="4495"/>
                  </a:lnTo>
                  <a:lnTo>
                    <a:pt x="2114" y="4476"/>
                  </a:lnTo>
                  <a:lnTo>
                    <a:pt x="2095" y="4476"/>
                  </a:lnTo>
                  <a:lnTo>
                    <a:pt x="2076" y="4476"/>
                  </a:lnTo>
                  <a:lnTo>
                    <a:pt x="2057" y="4495"/>
                  </a:lnTo>
                  <a:lnTo>
                    <a:pt x="2038" y="4514"/>
                  </a:lnTo>
                  <a:lnTo>
                    <a:pt x="2038" y="4534"/>
                  </a:lnTo>
                  <a:lnTo>
                    <a:pt x="2019" y="4534"/>
                  </a:lnTo>
                  <a:lnTo>
                    <a:pt x="1999" y="4514"/>
                  </a:lnTo>
                  <a:lnTo>
                    <a:pt x="1981" y="4495"/>
                  </a:lnTo>
                  <a:lnTo>
                    <a:pt x="1962" y="4476"/>
                  </a:lnTo>
                  <a:lnTo>
                    <a:pt x="1943" y="4476"/>
                  </a:lnTo>
                  <a:lnTo>
                    <a:pt x="1923" y="4495"/>
                  </a:lnTo>
                  <a:lnTo>
                    <a:pt x="1904" y="4514"/>
                  </a:lnTo>
                  <a:lnTo>
                    <a:pt x="1867" y="4514"/>
                  </a:lnTo>
                  <a:lnTo>
                    <a:pt x="1828" y="4476"/>
                  </a:lnTo>
                  <a:lnTo>
                    <a:pt x="1771" y="4438"/>
                  </a:lnTo>
                  <a:lnTo>
                    <a:pt x="1657" y="4362"/>
                  </a:lnTo>
                  <a:lnTo>
                    <a:pt x="1619" y="4324"/>
                  </a:lnTo>
                  <a:lnTo>
                    <a:pt x="1542" y="4457"/>
                  </a:lnTo>
                  <a:lnTo>
                    <a:pt x="1505" y="4514"/>
                  </a:lnTo>
                  <a:lnTo>
                    <a:pt x="1486" y="4514"/>
                  </a:lnTo>
                  <a:lnTo>
                    <a:pt x="1466" y="4534"/>
                  </a:lnTo>
                  <a:lnTo>
                    <a:pt x="1447" y="4534"/>
                  </a:lnTo>
                  <a:lnTo>
                    <a:pt x="1409" y="4534"/>
                  </a:lnTo>
                  <a:lnTo>
                    <a:pt x="1371" y="4534"/>
                  </a:lnTo>
                  <a:lnTo>
                    <a:pt x="1295" y="4514"/>
                  </a:lnTo>
                  <a:lnTo>
                    <a:pt x="1161" y="4438"/>
                  </a:lnTo>
                  <a:lnTo>
                    <a:pt x="1142" y="4438"/>
                  </a:lnTo>
                  <a:lnTo>
                    <a:pt x="1142" y="4419"/>
                  </a:lnTo>
                  <a:lnTo>
                    <a:pt x="1124" y="4419"/>
                  </a:lnTo>
                  <a:lnTo>
                    <a:pt x="1085" y="4381"/>
                  </a:lnTo>
                  <a:lnTo>
                    <a:pt x="1066" y="4362"/>
                  </a:lnTo>
                  <a:lnTo>
                    <a:pt x="952" y="4324"/>
                  </a:lnTo>
                  <a:lnTo>
                    <a:pt x="857" y="4305"/>
                  </a:lnTo>
                  <a:lnTo>
                    <a:pt x="800" y="4324"/>
                  </a:lnTo>
                  <a:lnTo>
                    <a:pt x="762" y="4343"/>
                  </a:lnTo>
                  <a:lnTo>
                    <a:pt x="724" y="4362"/>
                  </a:lnTo>
                  <a:lnTo>
                    <a:pt x="704" y="4362"/>
                  </a:lnTo>
                  <a:lnTo>
                    <a:pt x="685" y="4362"/>
                  </a:lnTo>
                  <a:lnTo>
                    <a:pt x="666" y="4362"/>
                  </a:lnTo>
                  <a:lnTo>
                    <a:pt x="648" y="4381"/>
                  </a:lnTo>
                  <a:lnTo>
                    <a:pt x="628" y="4400"/>
                  </a:lnTo>
                  <a:lnTo>
                    <a:pt x="609" y="4438"/>
                  </a:lnTo>
                  <a:lnTo>
                    <a:pt x="590" y="4438"/>
                  </a:lnTo>
                  <a:lnTo>
                    <a:pt x="571" y="4457"/>
                  </a:lnTo>
                  <a:lnTo>
                    <a:pt x="552" y="4457"/>
                  </a:lnTo>
                  <a:lnTo>
                    <a:pt x="533" y="4476"/>
                  </a:lnTo>
                  <a:lnTo>
                    <a:pt x="514" y="4476"/>
                  </a:lnTo>
                  <a:lnTo>
                    <a:pt x="514" y="4457"/>
                  </a:lnTo>
                  <a:lnTo>
                    <a:pt x="495" y="4457"/>
                  </a:lnTo>
                  <a:lnTo>
                    <a:pt x="495" y="4476"/>
                  </a:lnTo>
                  <a:lnTo>
                    <a:pt x="457" y="4419"/>
                  </a:lnTo>
                  <a:lnTo>
                    <a:pt x="438" y="4419"/>
                  </a:lnTo>
                  <a:lnTo>
                    <a:pt x="419" y="4400"/>
                  </a:lnTo>
                  <a:lnTo>
                    <a:pt x="419" y="4381"/>
                  </a:lnTo>
                  <a:lnTo>
                    <a:pt x="362" y="4343"/>
                  </a:lnTo>
                  <a:lnTo>
                    <a:pt x="343" y="4343"/>
                  </a:lnTo>
                  <a:lnTo>
                    <a:pt x="323" y="4343"/>
                  </a:lnTo>
                  <a:lnTo>
                    <a:pt x="323" y="4362"/>
                  </a:lnTo>
                  <a:lnTo>
                    <a:pt x="304" y="4362"/>
                  </a:lnTo>
                  <a:lnTo>
                    <a:pt x="285" y="4362"/>
                  </a:lnTo>
                  <a:lnTo>
                    <a:pt x="247" y="4381"/>
                  </a:lnTo>
                  <a:lnTo>
                    <a:pt x="228" y="4362"/>
                  </a:lnTo>
                  <a:lnTo>
                    <a:pt x="209" y="4305"/>
                  </a:lnTo>
                  <a:lnTo>
                    <a:pt x="190" y="4285"/>
                  </a:lnTo>
                  <a:lnTo>
                    <a:pt x="190" y="4267"/>
                  </a:lnTo>
                  <a:lnTo>
                    <a:pt x="190" y="4248"/>
                  </a:lnTo>
                  <a:lnTo>
                    <a:pt x="152" y="4209"/>
                  </a:lnTo>
                  <a:lnTo>
                    <a:pt x="133" y="4153"/>
                  </a:lnTo>
                  <a:lnTo>
                    <a:pt x="114" y="4153"/>
                  </a:lnTo>
                  <a:lnTo>
                    <a:pt x="18" y="4057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1" name="Freeform 16">
              <a:extLst>
                <a:ext uri="{FF2B5EF4-FFF2-40B4-BE49-F238E27FC236}">
                  <a16:creationId xmlns:a16="http://schemas.microsoft.com/office/drawing/2014/main" id="{37EF4BA1-F4B9-DA41-A500-D3A8BB8FA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2375" y="2130425"/>
              <a:ext cx="1362075" cy="1457325"/>
            </a:xfrm>
            <a:custGeom>
              <a:avLst/>
              <a:gdLst>
                <a:gd name="T0" fmla="*/ 2147483646 w 7563"/>
                <a:gd name="T1" fmla="*/ 2147483646 h 8097"/>
                <a:gd name="T2" fmla="*/ 2147483646 w 7563"/>
                <a:gd name="T3" fmla="*/ 2147483646 h 8097"/>
                <a:gd name="T4" fmla="*/ 2147483646 w 7563"/>
                <a:gd name="T5" fmla="*/ 2147483646 h 8097"/>
                <a:gd name="T6" fmla="*/ 2147483646 w 7563"/>
                <a:gd name="T7" fmla="*/ 2147483646 h 8097"/>
                <a:gd name="T8" fmla="*/ 2147483646 w 7563"/>
                <a:gd name="T9" fmla="*/ 2147483646 h 8097"/>
                <a:gd name="T10" fmla="*/ 2147483646 w 7563"/>
                <a:gd name="T11" fmla="*/ 2147483646 h 8097"/>
                <a:gd name="T12" fmla="*/ 2147483646 w 7563"/>
                <a:gd name="T13" fmla="*/ 2147483646 h 8097"/>
                <a:gd name="T14" fmla="*/ 2147483646 w 7563"/>
                <a:gd name="T15" fmla="*/ 2147483646 h 8097"/>
                <a:gd name="T16" fmla="*/ 2147483646 w 7563"/>
                <a:gd name="T17" fmla="*/ 2147483646 h 8097"/>
                <a:gd name="T18" fmla="*/ 2147483646 w 7563"/>
                <a:gd name="T19" fmla="*/ 2147483646 h 8097"/>
                <a:gd name="T20" fmla="*/ 2147483646 w 7563"/>
                <a:gd name="T21" fmla="*/ 2147483646 h 8097"/>
                <a:gd name="T22" fmla="*/ 2147483646 w 7563"/>
                <a:gd name="T23" fmla="*/ 2147483646 h 8097"/>
                <a:gd name="T24" fmla="*/ 2147483646 w 7563"/>
                <a:gd name="T25" fmla="*/ 2147483646 h 8097"/>
                <a:gd name="T26" fmla="*/ 2147483646 w 7563"/>
                <a:gd name="T27" fmla="*/ 2147483646 h 8097"/>
                <a:gd name="T28" fmla="*/ 2147483646 w 7563"/>
                <a:gd name="T29" fmla="*/ 2147483646 h 8097"/>
                <a:gd name="T30" fmla="*/ 2147483646 w 7563"/>
                <a:gd name="T31" fmla="*/ 2147483646 h 8097"/>
                <a:gd name="T32" fmla="*/ 2147483646 w 7563"/>
                <a:gd name="T33" fmla="*/ 2147483646 h 8097"/>
                <a:gd name="T34" fmla="*/ 2147483646 w 7563"/>
                <a:gd name="T35" fmla="*/ 2147483646 h 8097"/>
                <a:gd name="T36" fmla="*/ 2147483646 w 7563"/>
                <a:gd name="T37" fmla="*/ 2147483646 h 8097"/>
                <a:gd name="T38" fmla="*/ 2147483646 w 7563"/>
                <a:gd name="T39" fmla="*/ 2147483646 h 8097"/>
                <a:gd name="T40" fmla="*/ 2147483646 w 7563"/>
                <a:gd name="T41" fmla="*/ 2147483646 h 8097"/>
                <a:gd name="T42" fmla="*/ 2147483646 w 7563"/>
                <a:gd name="T43" fmla="*/ 2147483646 h 8097"/>
                <a:gd name="T44" fmla="*/ 2147483646 w 7563"/>
                <a:gd name="T45" fmla="*/ 2147483646 h 8097"/>
                <a:gd name="T46" fmla="*/ 2147483646 w 7563"/>
                <a:gd name="T47" fmla="*/ 2147483646 h 8097"/>
                <a:gd name="T48" fmla="*/ 2147483646 w 7563"/>
                <a:gd name="T49" fmla="*/ 2147483646 h 8097"/>
                <a:gd name="T50" fmla="*/ 2147483646 w 7563"/>
                <a:gd name="T51" fmla="*/ 2147483646 h 8097"/>
                <a:gd name="T52" fmla="*/ 2147483646 w 7563"/>
                <a:gd name="T53" fmla="*/ 2147483646 h 8097"/>
                <a:gd name="T54" fmla="*/ 2147483646 w 7563"/>
                <a:gd name="T55" fmla="*/ 2147483646 h 8097"/>
                <a:gd name="T56" fmla="*/ 2147483646 w 7563"/>
                <a:gd name="T57" fmla="*/ 2147483646 h 8097"/>
                <a:gd name="T58" fmla="*/ 2147483646 w 7563"/>
                <a:gd name="T59" fmla="*/ 2147483646 h 8097"/>
                <a:gd name="T60" fmla="*/ 2147483646 w 7563"/>
                <a:gd name="T61" fmla="*/ 2147483646 h 8097"/>
                <a:gd name="T62" fmla="*/ 2147483646 w 7563"/>
                <a:gd name="T63" fmla="*/ 2147483646 h 8097"/>
                <a:gd name="T64" fmla="*/ 2147483646 w 7563"/>
                <a:gd name="T65" fmla="*/ 2147483646 h 8097"/>
                <a:gd name="T66" fmla="*/ 2147483646 w 7563"/>
                <a:gd name="T67" fmla="*/ 2147483646 h 8097"/>
                <a:gd name="T68" fmla="*/ 2147483646 w 7563"/>
                <a:gd name="T69" fmla="*/ 2147483646 h 8097"/>
                <a:gd name="T70" fmla="*/ 2147483646 w 7563"/>
                <a:gd name="T71" fmla="*/ 2147483646 h 8097"/>
                <a:gd name="T72" fmla="*/ 2147483646 w 7563"/>
                <a:gd name="T73" fmla="*/ 2147483646 h 8097"/>
                <a:gd name="T74" fmla="*/ 2147483646 w 7563"/>
                <a:gd name="T75" fmla="*/ 2147483646 h 8097"/>
                <a:gd name="T76" fmla="*/ 2147483646 w 7563"/>
                <a:gd name="T77" fmla="*/ 2147483646 h 8097"/>
                <a:gd name="T78" fmla="*/ 2147483646 w 7563"/>
                <a:gd name="T79" fmla="*/ 2147483646 h 8097"/>
                <a:gd name="T80" fmla="*/ 2147483646 w 7563"/>
                <a:gd name="T81" fmla="*/ 2147483646 h 8097"/>
                <a:gd name="T82" fmla="*/ 2147483646 w 7563"/>
                <a:gd name="T83" fmla="*/ 2147483646 h 8097"/>
                <a:gd name="T84" fmla="*/ 2147483646 w 7563"/>
                <a:gd name="T85" fmla="*/ 2147483646 h 8097"/>
                <a:gd name="T86" fmla="*/ 2147483646 w 7563"/>
                <a:gd name="T87" fmla="*/ 2147483646 h 8097"/>
                <a:gd name="T88" fmla="*/ 2147483646 w 7563"/>
                <a:gd name="T89" fmla="*/ 2147483646 h 8097"/>
                <a:gd name="T90" fmla="*/ 2147483646 w 7563"/>
                <a:gd name="T91" fmla="*/ 2147483646 h 8097"/>
                <a:gd name="T92" fmla="*/ 2147483646 w 7563"/>
                <a:gd name="T93" fmla="*/ 2147483646 h 8097"/>
                <a:gd name="T94" fmla="*/ 2147483646 w 7563"/>
                <a:gd name="T95" fmla="*/ 2147483646 h 8097"/>
                <a:gd name="T96" fmla="*/ 2147483646 w 7563"/>
                <a:gd name="T97" fmla="*/ 2147483646 h 8097"/>
                <a:gd name="T98" fmla="*/ 2147483646 w 7563"/>
                <a:gd name="T99" fmla="*/ 2147483646 h 8097"/>
                <a:gd name="T100" fmla="*/ 2147483646 w 7563"/>
                <a:gd name="T101" fmla="*/ 2147483646 h 8097"/>
                <a:gd name="T102" fmla="*/ 2147483646 w 7563"/>
                <a:gd name="T103" fmla="*/ 2147483646 h 8097"/>
                <a:gd name="T104" fmla="*/ 2147483646 w 7563"/>
                <a:gd name="T105" fmla="*/ 2147483646 h 8097"/>
                <a:gd name="T106" fmla="*/ 2147483646 w 7563"/>
                <a:gd name="T107" fmla="*/ 2147483646 h 8097"/>
                <a:gd name="T108" fmla="*/ 2147483646 w 7563"/>
                <a:gd name="T109" fmla="*/ 2147483646 h 8097"/>
                <a:gd name="T110" fmla="*/ 2147483646 w 7563"/>
                <a:gd name="T111" fmla="*/ 2147483646 h 8097"/>
                <a:gd name="T112" fmla="*/ 2147483646 w 7563"/>
                <a:gd name="T113" fmla="*/ 2147483646 h 8097"/>
                <a:gd name="T114" fmla="*/ 2147483646 w 7563"/>
                <a:gd name="T115" fmla="*/ 2147483646 h 8097"/>
                <a:gd name="T116" fmla="*/ 2147483646 w 7563"/>
                <a:gd name="T117" fmla="*/ 2147483646 h 8097"/>
                <a:gd name="T118" fmla="*/ 2147483646 w 7563"/>
                <a:gd name="T119" fmla="*/ 2147483646 h 80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63" h="8097">
                  <a:moveTo>
                    <a:pt x="323" y="1448"/>
                  </a:moveTo>
                  <a:lnTo>
                    <a:pt x="342" y="1448"/>
                  </a:lnTo>
                  <a:lnTo>
                    <a:pt x="362" y="1428"/>
                  </a:lnTo>
                  <a:lnTo>
                    <a:pt x="381" y="1428"/>
                  </a:lnTo>
                  <a:lnTo>
                    <a:pt x="400" y="1448"/>
                  </a:lnTo>
                  <a:lnTo>
                    <a:pt x="381" y="1486"/>
                  </a:lnTo>
                  <a:lnTo>
                    <a:pt x="362" y="1486"/>
                  </a:lnTo>
                  <a:lnTo>
                    <a:pt x="362" y="1467"/>
                  </a:lnTo>
                  <a:lnTo>
                    <a:pt x="362" y="1524"/>
                  </a:lnTo>
                  <a:lnTo>
                    <a:pt x="381" y="1562"/>
                  </a:lnTo>
                  <a:lnTo>
                    <a:pt x="400" y="1581"/>
                  </a:lnTo>
                  <a:lnTo>
                    <a:pt x="438" y="1562"/>
                  </a:lnTo>
                  <a:lnTo>
                    <a:pt x="438" y="1619"/>
                  </a:lnTo>
                  <a:lnTo>
                    <a:pt x="476" y="1581"/>
                  </a:lnTo>
                  <a:lnTo>
                    <a:pt x="476" y="1600"/>
                  </a:lnTo>
                  <a:lnTo>
                    <a:pt x="457" y="1638"/>
                  </a:lnTo>
                  <a:lnTo>
                    <a:pt x="457" y="1677"/>
                  </a:lnTo>
                  <a:lnTo>
                    <a:pt x="438" y="1677"/>
                  </a:lnTo>
                  <a:lnTo>
                    <a:pt x="419" y="1677"/>
                  </a:lnTo>
                  <a:lnTo>
                    <a:pt x="400" y="1657"/>
                  </a:lnTo>
                  <a:lnTo>
                    <a:pt x="419" y="1753"/>
                  </a:lnTo>
                  <a:lnTo>
                    <a:pt x="476" y="1791"/>
                  </a:lnTo>
                  <a:lnTo>
                    <a:pt x="533" y="1772"/>
                  </a:lnTo>
                  <a:lnTo>
                    <a:pt x="533" y="1733"/>
                  </a:lnTo>
                  <a:lnTo>
                    <a:pt x="686" y="1733"/>
                  </a:lnTo>
                  <a:lnTo>
                    <a:pt x="667" y="1753"/>
                  </a:lnTo>
                  <a:lnTo>
                    <a:pt x="647" y="1772"/>
                  </a:lnTo>
                  <a:lnTo>
                    <a:pt x="647" y="1791"/>
                  </a:lnTo>
                  <a:lnTo>
                    <a:pt x="647" y="1829"/>
                  </a:lnTo>
                  <a:lnTo>
                    <a:pt x="667" y="1829"/>
                  </a:lnTo>
                  <a:lnTo>
                    <a:pt x="667" y="1809"/>
                  </a:lnTo>
                  <a:lnTo>
                    <a:pt x="704" y="1809"/>
                  </a:lnTo>
                  <a:lnTo>
                    <a:pt x="704" y="1829"/>
                  </a:lnTo>
                  <a:lnTo>
                    <a:pt x="609" y="1848"/>
                  </a:lnTo>
                  <a:lnTo>
                    <a:pt x="609" y="1867"/>
                  </a:lnTo>
                  <a:lnTo>
                    <a:pt x="628" y="1867"/>
                  </a:lnTo>
                  <a:lnTo>
                    <a:pt x="647" y="1886"/>
                  </a:lnTo>
                  <a:lnTo>
                    <a:pt x="667" y="1905"/>
                  </a:lnTo>
                  <a:lnTo>
                    <a:pt x="667" y="1924"/>
                  </a:lnTo>
                  <a:lnTo>
                    <a:pt x="647" y="1905"/>
                  </a:lnTo>
                  <a:lnTo>
                    <a:pt x="628" y="1905"/>
                  </a:lnTo>
                  <a:lnTo>
                    <a:pt x="609" y="1905"/>
                  </a:lnTo>
                  <a:lnTo>
                    <a:pt x="628" y="1924"/>
                  </a:lnTo>
                  <a:lnTo>
                    <a:pt x="647" y="1943"/>
                  </a:lnTo>
                  <a:lnTo>
                    <a:pt x="667" y="1962"/>
                  </a:lnTo>
                  <a:lnTo>
                    <a:pt x="686" y="1981"/>
                  </a:lnTo>
                  <a:lnTo>
                    <a:pt x="628" y="1962"/>
                  </a:lnTo>
                  <a:lnTo>
                    <a:pt x="552" y="1943"/>
                  </a:lnTo>
                  <a:lnTo>
                    <a:pt x="495" y="1943"/>
                  </a:lnTo>
                  <a:lnTo>
                    <a:pt x="476" y="1981"/>
                  </a:lnTo>
                  <a:lnTo>
                    <a:pt x="476" y="2000"/>
                  </a:lnTo>
                  <a:lnTo>
                    <a:pt x="495" y="2000"/>
                  </a:lnTo>
                  <a:lnTo>
                    <a:pt x="438" y="2134"/>
                  </a:lnTo>
                  <a:lnTo>
                    <a:pt x="514" y="2210"/>
                  </a:lnTo>
                  <a:lnTo>
                    <a:pt x="628" y="2248"/>
                  </a:lnTo>
                  <a:lnTo>
                    <a:pt x="781" y="2267"/>
                  </a:lnTo>
                  <a:lnTo>
                    <a:pt x="800" y="2248"/>
                  </a:lnTo>
                  <a:lnTo>
                    <a:pt x="838" y="2248"/>
                  </a:lnTo>
                  <a:lnTo>
                    <a:pt x="857" y="2229"/>
                  </a:lnTo>
                  <a:lnTo>
                    <a:pt x="876" y="2210"/>
                  </a:lnTo>
                  <a:lnTo>
                    <a:pt x="876" y="2190"/>
                  </a:lnTo>
                  <a:lnTo>
                    <a:pt x="876" y="2171"/>
                  </a:lnTo>
                  <a:lnTo>
                    <a:pt x="876" y="2134"/>
                  </a:lnTo>
                  <a:lnTo>
                    <a:pt x="876" y="2114"/>
                  </a:lnTo>
                  <a:lnTo>
                    <a:pt x="895" y="2095"/>
                  </a:lnTo>
                  <a:lnTo>
                    <a:pt x="895" y="2076"/>
                  </a:lnTo>
                  <a:lnTo>
                    <a:pt x="914" y="1924"/>
                  </a:lnTo>
                  <a:lnTo>
                    <a:pt x="914" y="1867"/>
                  </a:lnTo>
                  <a:lnTo>
                    <a:pt x="895" y="1809"/>
                  </a:lnTo>
                  <a:lnTo>
                    <a:pt x="876" y="1829"/>
                  </a:lnTo>
                  <a:lnTo>
                    <a:pt x="876" y="1848"/>
                  </a:lnTo>
                  <a:lnTo>
                    <a:pt x="895" y="1867"/>
                  </a:lnTo>
                  <a:lnTo>
                    <a:pt x="876" y="1867"/>
                  </a:lnTo>
                  <a:lnTo>
                    <a:pt x="857" y="1829"/>
                  </a:lnTo>
                  <a:lnTo>
                    <a:pt x="857" y="1772"/>
                  </a:lnTo>
                  <a:lnTo>
                    <a:pt x="857" y="1733"/>
                  </a:lnTo>
                  <a:lnTo>
                    <a:pt x="876" y="1638"/>
                  </a:lnTo>
                  <a:lnTo>
                    <a:pt x="876" y="1600"/>
                  </a:lnTo>
                  <a:lnTo>
                    <a:pt x="838" y="1524"/>
                  </a:lnTo>
                  <a:lnTo>
                    <a:pt x="819" y="1448"/>
                  </a:lnTo>
                  <a:lnTo>
                    <a:pt x="819" y="1105"/>
                  </a:lnTo>
                  <a:lnTo>
                    <a:pt x="819" y="1067"/>
                  </a:lnTo>
                  <a:lnTo>
                    <a:pt x="781" y="1048"/>
                  </a:lnTo>
                  <a:lnTo>
                    <a:pt x="743" y="1029"/>
                  </a:lnTo>
                  <a:lnTo>
                    <a:pt x="743" y="1010"/>
                  </a:lnTo>
                  <a:lnTo>
                    <a:pt x="723" y="952"/>
                  </a:lnTo>
                  <a:lnTo>
                    <a:pt x="704" y="915"/>
                  </a:lnTo>
                  <a:lnTo>
                    <a:pt x="667" y="876"/>
                  </a:lnTo>
                  <a:lnTo>
                    <a:pt x="590" y="819"/>
                  </a:lnTo>
                  <a:lnTo>
                    <a:pt x="514" y="781"/>
                  </a:lnTo>
                  <a:lnTo>
                    <a:pt x="438" y="781"/>
                  </a:lnTo>
                  <a:lnTo>
                    <a:pt x="419" y="762"/>
                  </a:lnTo>
                  <a:lnTo>
                    <a:pt x="457" y="705"/>
                  </a:lnTo>
                  <a:lnTo>
                    <a:pt x="514" y="629"/>
                  </a:lnTo>
                  <a:lnTo>
                    <a:pt x="533" y="590"/>
                  </a:lnTo>
                  <a:lnTo>
                    <a:pt x="762" y="514"/>
                  </a:lnTo>
                  <a:lnTo>
                    <a:pt x="819" y="514"/>
                  </a:lnTo>
                  <a:lnTo>
                    <a:pt x="1048" y="438"/>
                  </a:lnTo>
                  <a:lnTo>
                    <a:pt x="1085" y="419"/>
                  </a:lnTo>
                  <a:lnTo>
                    <a:pt x="1085" y="400"/>
                  </a:lnTo>
                  <a:lnTo>
                    <a:pt x="1085" y="381"/>
                  </a:lnTo>
                  <a:lnTo>
                    <a:pt x="1104" y="362"/>
                  </a:lnTo>
                  <a:lnTo>
                    <a:pt x="1104" y="324"/>
                  </a:lnTo>
                  <a:lnTo>
                    <a:pt x="1124" y="324"/>
                  </a:lnTo>
                  <a:lnTo>
                    <a:pt x="1124" y="305"/>
                  </a:lnTo>
                  <a:lnTo>
                    <a:pt x="1104" y="305"/>
                  </a:lnTo>
                  <a:lnTo>
                    <a:pt x="1104" y="286"/>
                  </a:lnTo>
                  <a:lnTo>
                    <a:pt x="1162" y="286"/>
                  </a:lnTo>
                  <a:lnTo>
                    <a:pt x="1314" y="229"/>
                  </a:lnTo>
                  <a:lnTo>
                    <a:pt x="1352" y="190"/>
                  </a:lnTo>
                  <a:lnTo>
                    <a:pt x="1447" y="95"/>
                  </a:lnTo>
                  <a:lnTo>
                    <a:pt x="1561" y="19"/>
                  </a:lnTo>
                  <a:lnTo>
                    <a:pt x="1581" y="0"/>
                  </a:lnTo>
                  <a:lnTo>
                    <a:pt x="1600" y="0"/>
                  </a:lnTo>
                  <a:lnTo>
                    <a:pt x="1657" y="77"/>
                  </a:lnTo>
                  <a:lnTo>
                    <a:pt x="1676" y="114"/>
                  </a:lnTo>
                  <a:lnTo>
                    <a:pt x="1714" y="305"/>
                  </a:lnTo>
                  <a:lnTo>
                    <a:pt x="1771" y="381"/>
                  </a:lnTo>
                  <a:lnTo>
                    <a:pt x="1810" y="457"/>
                  </a:lnTo>
                  <a:lnTo>
                    <a:pt x="1847" y="495"/>
                  </a:lnTo>
                  <a:lnTo>
                    <a:pt x="1981" y="534"/>
                  </a:lnTo>
                  <a:lnTo>
                    <a:pt x="2019" y="571"/>
                  </a:lnTo>
                  <a:lnTo>
                    <a:pt x="2057" y="629"/>
                  </a:lnTo>
                  <a:lnTo>
                    <a:pt x="2095" y="686"/>
                  </a:lnTo>
                  <a:lnTo>
                    <a:pt x="2114" y="876"/>
                  </a:lnTo>
                  <a:lnTo>
                    <a:pt x="2133" y="991"/>
                  </a:lnTo>
                  <a:lnTo>
                    <a:pt x="2114" y="1086"/>
                  </a:lnTo>
                  <a:lnTo>
                    <a:pt x="2000" y="1219"/>
                  </a:lnTo>
                  <a:lnTo>
                    <a:pt x="1886" y="1391"/>
                  </a:lnTo>
                  <a:lnTo>
                    <a:pt x="1752" y="1638"/>
                  </a:lnTo>
                  <a:lnTo>
                    <a:pt x="1695" y="1733"/>
                  </a:lnTo>
                  <a:lnTo>
                    <a:pt x="1638" y="1809"/>
                  </a:lnTo>
                  <a:lnTo>
                    <a:pt x="1657" y="2038"/>
                  </a:lnTo>
                  <a:lnTo>
                    <a:pt x="1638" y="2095"/>
                  </a:lnTo>
                  <a:lnTo>
                    <a:pt x="1619" y="2210"/>
                  </a:lnTo>
                  <a:lnTo>
                    <a:pt x="1524" y="2343"/>
                  </a:lnTo>
                  <a:lnTo>
                    <a:pt x="1447" y="2667"/>
                  </a:lnTo>
                  <a:lnTo>
                    <a:pt x="1447" y="2896"/>
                  </a:lnTo>
                  <a:lnTo>
                    <a:pt x="1466" y="2991"/>
                  </a:lnTo>
                  <a:lnTo>
                    <a:pt x="1600" y="3314"/>
                  </a:lnTo>
                  <a:lnTo>
                    <a:pt x="1676" y="3505"/>
                  </a:lnTo>
                  <a:lnTo>
                    <a:pt x="2552" y="3543"/>
                  </a:lnTo>
                  <a:lnTo>
                    <a:pt x="2704" y="3543"/>
                  </a:lnTo>
                  <a:lnTo>
                    <a:pt x="2933" y="3543"/>
                  </a:lnTo>
                  <a:lnTo>
                    <a:pt x="2952" y="3543"/>
                  </a:lnTo>
                  <a:lnTo>
                    <a:pt x="2990" y="3524"/>
                  </a:lnTo>
                  <a:lnTo>
                    <a:pt x="2990" y="3505"/>
                  </a:lnTo>
                  <a:lnTo>
                    <a:pt x="2990" y="3467"/>
                  </a:lnTo>
                  <a:lnTo>
                    <a:pt x="3162" y="3238"/>
                  </a:lnTo>
                  <a:lnTo>
                    <a:pt x="3238" y="3181"/>
                  </a:lnTo>
                  <a:lnTo>
                    <a:pt x="3314" y="3162"/>
                  </a:lnTo>
                  <a:lnTo>
                    <a:pt x="3447" y="3124"/>
                  </a:lnTo>
                  <a:lnTo>
                    <a:pt x="3542" y="3086"/>
                  </a:lnTo>
                  <a:lnTo>
                    <a:pt x="3581" y="3067"/>
                  </a:lnTo>
                  <a:lnTo>
                    <a:pt x="3638" y="2972"/>
                  </a:lnTo>
                  <a:lnTo>
                    <a:pt x="3676" y="2781"/>
                  </a:lnTo>
                  <a:lnTo>
                    <a:pt x="3714" y="2743"/>
                  </a:lnTo>
                  <a:lnTo>
                    <a:pt x="3752" y="2705"/>
                  </a:lnTo>
                  <a:lnTo>
                    <a:pt x="3809" y="2667"/>
                  </a:lnTo>
                  <a:lnTo>
                    <a:pt x="3886" y="2495"/>
                  </a:lnTo>
                  <a:lnTo>
                    <a:pt x="3923" y="2457"/>
                  </a:lnTo>
                  <a:lnTo>
                    <a:pt x="4057" y="2381"/>
                  </a:lnTo>
                  <a:lnTo>
                    <a:pt x="4114" y="2324"/>
                  </a:lnTo>
                  <a:lnTo>
                    <a:pt x="4209" y="2210"/>
                  </a:lnTo>
                  <a:lnTo>
                    <a:pt x="4343" y="2058"/>
                  </a:lnTo>
                  <a:lnTo>
                    <a:pt x="4381" y="2019"/>
                  </a:lnTo>
                  <a:lnTo>
                    <a:pt x="4419" y="1943"/>
                  </a:lnTo>
                  <a:lnTo>
                    <a:pt x="4457" y="1924"/>
                  </a:lnTo>
                  <a:lnTo>
                    <a:pt x="4514" y="1905"/>
                  </a:lnTo>
                  <a:lnTo>
                    <a:pt x="4685" y="1886"/>
                  </a:lnTo>
                  <a:lnTo>
                    <a:pt x="4743" y="1886"/>
                  </a:lnTo>
                  <a:lnTo>
                    <a:pt x="4781" y="1905"/>
                  </a:lnTo>
                  <a:lnTo>
                    <a:pt x="4819" y="1905"/>
                  </a:lnTo>
                  <a:lnTo>
                    <a:pt x="4857" y="1905"/>
                  </a:lnTo>
                  <a:lnTo>
                    <a:pt x="4876" y="1886"/>
                  </a:lnTo>
                  <a:lnTo>
                    <a:pt x="4914" y="1867"/>
                  </a:lnTo>
                  <a:lnTo>
                    <a:pt x="4971" y="1867"/>
                  </a:lnTo>
                  <a:lnTo>
                    <a:pt x="5086" y="1886"/>
                  </a:lnTo>
                  <a:lnTo>
                    <a:pt x="5162" y="1791"/>
                  </a:lnTo>
                  <a:lnTo>
                    <a:pt x="5219" y="1695"/>
                  </a:lnTo>
                  <a:lnTo>
                    <a:pt x="5257" y="1638"/>
                  </a:lnTo>
                  <a:lnTo>
                    <a:pt x="5295" y="1619"/>
                  </a:lnTo>
                  <a:lnTo>
                    <a:pt x="5352" y="1600"/>
                  </a:lnTo>
                  <a:lnTo>
                    <a:pt x="5886" y="2058"/>
                  </a:lnTo>
                  <a:lnTo>
                    <a:pt x="5943" y="2134"/>
                  </a:lnTo>
                  <a:lnTo>
                    <a:pt x="5981" y="2190"/>
                  </a:lnTo>
                  <a:lnTo>
                    <a:pt x="6000" y="2210"/>
                  </a:lnTo>
                  <a:lnTo>
                    <a:pt x="6019" y="2286"/>
                  </a:lnTo>
                  <a:lnTo>
                    <a:pt x="6057" y="2515"/>
                  </a:lnTo>
                  <a:lnTo>
                    <a:pt x="6076" y="2591"/>
                  </a:lnTo>
                  <a:lnTo>
                    <a:pt x="6095" y="2629"/>
                  </a:lnTo>
                  <a:lnTo>
                    <a:pt x="6133" y="2648"/>
                  </a:lnTo>
                  <a:lnTo>
                    <a:pt x="6153" y="2667"/>
                  </a:lnTo>
                  <a:lnTo>
                    <a:pt x="6171" y="2705"/>
                  </a:lnTo>
                  <a:lnTo>
                    <a:pt x="6171" y="2743"/>
                  </a:lnTo>
                  <a:lnTo>
                    <a:pt x="6133" y="2819"/>
                  </a:lnTo>
                  <a:lnTo>
                    <a:pt x="6095" y="2857"/>
                  </a:lnTo>
                  <a:lnTo>
                    <a:pt x="6038" y="2876"/>
                  </a:lnTo>
                  <a:lnTo>
                    <a:pt x="5981" y="2915"/>
                  </a:lnTo>
                  <a:lnTo>
                    <a:pt x="5962" y="2972"/>
                  </a:lnTo>
                  <a:lnTo>
                    <a:pt x="5924" y="3181"/>
                  </a:lnTo>
                  <a:lnTo>
                    <a:pt x="5924" y="3238"/>
                  </a:lnTo>
                  <a:lnTo>
                    <a:pt x="5943" y="3314"/>
                  </a:lnTo>
                  <a:lnTo>
                    <a:pt x="5981" y="3409"/>
                  </a:lnTo>
                  <a:lnTo>
                    <a:pt x="6057" y="3505"/>
                  </a:lnTo>
                  <a:lnTo>
                    <a:pt x="6114" y="3562"/>
                  </a:lnTo>
                  <a:lnTo>
                    <a:pt x="6153" y="3562"/>
                  </a:lnTo>
                  <a:lnTo>
                    <a:pt x="6209" y="3562"/>
                  </a:lnTo>
                  <a:lnTo>
                    <a:pt x="6248" y="3505"/>
                  </a:lnTo>
                  <a:lnTo>
                    <a:pt x="6285" y="3467"/>
                  </a:lnTo>
                  <a:lnTo>
                    <a:pt x="6324" y="3372"/>
                  </a:lnTo>
                  <a:lnTo>
                    <a:pt x="6343" y="3333"/>
                  </a:lnTo>
                  <a:lnTo>
                    <a:pt x="6438" y="3257"/>
                  </a:lnTo>
                  <a:lnTo>
                    <a:pt x="6476" y="3391"/>
                  </a:lnTo>
                  <a:lnTo>
                    <a:pt x="6476" y="3448"/>
                  </a:lnTo>
                  <a:lnTo>
                    <a:pt x="6457" y="3486"/>
                  </a:lnTo>
                  <a:lnTo>
                    <a:pt x="6438" y="3505"/>
                  </a:lnTo>
                  <a:lnTo>
                    <a:pt x="6381" y="3562"/>
                  </a:lnTo>
                  <a:lnTo>
                    <a:pt x="6362" y="3600"/>
                  </a:lnTo>
                  <a:lnTo>
                    <a:pt x="6362" y="3658"/>
                  </a:lnTo>
                  <a:lnTo>
                    <a:pt x="6362" y="3695"/>
                  </a:lnTo>
                  <a:lnTo>
                    <a:pt x="6362" y="3790"/>
                  </a:lnTo>
                  <a:lnTo>
                    <a:pt x="6343" y="3886"/>
                  </a:lnTo>
                  <a:lnTo>
                    <a:pt x="6343" y="3943"/>
                  </a:lnTo>
                  <a:lnTo>
                    <a:pt x="6362" y="4019"/>
                  </a:lnTo>
                  <a:lnTo>
                    <a:pt x="6400" y="4095"/>
                  </a:lnTo>
                  <a:lnTo>
                    <a:pt x="6419" y="4171"/>
                  </a:lnTo>
                  <a:lnTo>
                    <a:pt x="6457" y="4248"/>
                  </a:lnTo>
                  <a:lnTo>
                    <a:pt x="6457" y="4305"/>
                  </a:lnTo>
                  <a:lnTo>
                    <a:pt x="6476" y="4343"/>
                  </a:lnTo>
                  <a:lnTo>
                    <a:pt x="6495" y="4381"/>
                  </a:lnTo>
                  <a:lnTo>
                    <a:pt x="6552" y="4400"/>
                  </a:lnTo>
                  <a:lnTo>
                    <a:pt x="6590" y="4419"/>
                  </a:lnTo>
                  <a:lnTo>
                    <a:pt x="6666" y="4400"/>
                  </a:lnTo>
                  <a:lnTo>
                    <a:pt x="6705" y="4419"/>
                  </a:lnTo>
                  <a:lnTo>
                    <a:pt x="7467" y="3695"/>
                  </a:lnTo>
                  <a:lnTo>
                    <a:pt x="7448" y="3714"/>
                  </a:lnTo>
                  <a:lnTo>
                    <a:pt x="7448" y="3810"/>
                  </a:lnTo>
                  <a:lnTo>
                    <a:pt x="7467" y="4115"/>
                  </a:lnTo>
                  <a:lnTo>
                    <a:pt x="7486" y="4152"/>
                  </a:lnTo>
                  <a:lnTo>
                    <a:pt x="7505" y="4191"/>
                  </a:lnTo>
                  <a:lnTo>
                    <a:pt x="7524" y="4229"/>
                  </a:lnTo>
                  <a:lnTo>
                    <a:pt x="7543" y="4267"/>
                  </a:lnTo>
                  <a:lnTo>
                    <a:pt x="7562" y="4362"/>
                  </a:lnTo>
                  <a:lnTo>
                    <a:pt x="7524" y="4419"/>
                  </a:lnTo>
                  <a:lnTo>
                    <a:pt x="7467" y="4476"/>
                  </a:lnTo>
                  <a:lnTo>
                    <a:pt x="7276" y="4552"/>
                  </a:lnTo>
                  <a:lnTo>
                    <a:pt x="7257" y="4572"/>
                  </a:lnTo>
                  <a:lnTo>
                    <a:pt x="7238" y="4610"/>
                  </a:lnTo>
                  <a:lnTo>
                    <a:pt x="7143" y="4724"/>
                  </a:lnTo>
                  <a:lnTo>
                    <a:pt x="7067" y="4857"/>
                  </a:lnTo>
                  <a:lnTo>
                    <a:pt x="7047" y="4896"/>
                  </a:lnTo>
                  <a:lnTo>
                    <a:pt x="6610" y="5219"/>
                  </a:lnTo>
                  <a:lnTo>
                    <a:pt x="6514" y="5258"/>
                  </a:lnTo>
                  <a:lnTo>
                    <a:pt x="6438" y="5276"/>
                  </a:lnTo>
                  <a:lnTo>
                    <a:pt x="6400" y="5295"/>
                  </a:lnTo>
                  <a:lnTo>
                    <a:pt x="6381" y="5314"/>
                  </a:lnTo>
                  <a:lnTo>
                    <a:pt x="6381" y="5334"/>
                  </a:lnTo>
                  <a:lnTo>
                    <a:pt x="6343" y="5410"/>
                  </a:lnTo>
                  <a:lnTo>
                    <a:pt x="6343" y="5429"/>
                  </a:lnTo>
                  <a:lnTo>
                    <a:pt x="6343" y="5639"/>
                  </a:lnTo>
                  <a:lnTo>
                    <a:pt x="6362" y="5676"/>
                  </a:lnTo>
                  <a:lnTo>
                    <a:pt x="6400" y="5715"/>
                  </a:lnTo>
                  <a:lnTo>
                    <a:pt x="6400" y="5734"/>
                  </a:lnTo>
                  <a:lnTo>
                    <a:pt x="6400" y="5771"/>
                  </a:lnTo>
                  <a:lnTo>
                    <a:pt x="6400" y="5791"/>
                  </a:lnTo>
                  <a:lnTo>
                    <a:pt x="6381" y="5810"/>
                  </a:lnTo>
                  <a:lnTo>
                    <a:pt x="6362" y="5829"/>
                  </a:lnTo>
                  <a:lnTo>
                    <a:pt x="6324" y="5810"/>
                  </a:lnTo>
                  <a:lnTo>
                    <a:pt x="6229" y="5981"/>
                  </a:lnTo>
                  <a:lnTo>
                    <a:pt x="6171" y="6038"/>
                  </a:lnTo>
                  <a:lnTo>
                    <a:pt x="6076" y="6096"/>
                  </a:lnTo>
                  <a:lnTo>
                    <a:pt x="6019" y="6133"/>
                  </a:lnTo>
                  <a:lnTo>
                    <a:pt x="5981" y="6191"/>
                  </a:lnTo>
                  <a:lnTo>
                    <a:pt x="5943" y="6248"/>
                  </a:lnTo>
                  <a:lnTo>
                    <a:pt x="5924" y="6343"/>
                  </a:lnTo>
                  <a:lnTo>
                    <a:pt x="5886" y="6400"/>
                  </a:lnTo>
                  <a:lnTo>
                    <a:pt x="5886" y="6438"/>
                  </a:lnTo>
                  <a:lnTo>
                    <a:pt x="5886" y="6477"/>
                  </a:lnTo>
                  <a:lnTo>
                    <a:pt x="5904" y="6496"/>
                  </a:lnTo>
                  <a:lnTo>
                    <a:pt x="5924" y="6533"/>
                  </a:lnTo>
                  <a:lnTo>
                    <a:pt x="5943" y="6572"/>
                  </a:lnTo>
                  <a:lnTo>
                    <a:pt x="5943" y="6610"/>
                  </a:lnTo>
                  <a:lnTo>
                    <a:pt x="5943" y="6705"/>
                  </a:lnTo>
                  <a:lnTo>
                    <a:pt x="5943" y="6724"/>
                  </a:lnTo>
                  <a:lnTo>
                    <a:pt x="5962" y="6743"/>
                  </a:lnTo>
                  <a:lnTo>
                    <a:pt x="5962" y="6762"/>
                  </a:lnTo>
                  <a:lnTo>
                    <a:pt x="5943" y="6781"/>
                  </a:lnTo>
                  <a:lnTo>
                    <a:pt x="5886" y="6800"/>
                  </a:lnTo>
                  <a:lnTo>
                    <a:pt x="5886" y="6858"/>
                  </a:lnTo>
                  <a:lnTo>
                    <a:pt x="5924" y="6953"/>
                  </a:lnTo>
                  <a:lnTo>
                    <a:pt x="5904" y="6972"/>
                  </a:lnTo>
                  <a:lnTo>
                    <a:pt x="5886" y="6991"/>
                  </a:lnTo>
                  <a:lnTo>
                    <a:pt x="5848" y="7010"/>
                  </a:lnTo>
                  <a:lnTo>
                    <a:pt x="5809" y="7048"/>
                  </a:lnTo>
                  <a:lnTo>
                    <a:pt x="5809" y="7086"/>
                  </a:lnTo>
                  <a:lnTo>
                    <a:pt x="5772" y="7239"/>
                  </a:lnTo>
                  <a:lnTo>
                    <a:pt x="5752" y="7295"/>
                  </a:lnTo>
                  <a:lnTo>
                    <a:pt x="5733" y="7315"/>
                  </a:lnTo>
                  <a:lnTo>
                    <a:pt x="5714" y="7295"/>
                  </a:lnTo>
                  <a:lnTo>
                    <a:pt x="5695" y="7276"/>
                  </a:lnTo>
                  <a:lnTo>
                    <a:pt x="5676" y="7276"/>
                  </a:lnTo>
                  <a:lnTo>
                    <a:pt x="5657" y="7276"/>
                  </a:lnTo>
                  <a:lnTo>
                    <a:pt x="5638" y="7295"/>
                  </a:lnTo>
                  <a:lnTo>
                    <a:pt x="5619" y="7295"/>
                  </a:lnTo>
                  <a:lnTo>
                    <a:pt x="5619" y="7315"/>
                  </a:lnTo>
                  <a:lnTo>
                    <a:pt x="5600" y="7334"/>
                  </a:lnTo>
                  <a:lnTo>
                    <a:pt x="5600" y="7353"/>
                  </a:lnTo>
                  <a:lnTo>
                    <a:pt x="5581" y="7410"/>
                  </a:lnTo>
                  <a:lnTo>
                    <a:pt x="5562" y="7467"/>
                  </a:lnTo>
                  <a:lnTo>
                    <a:pt x="5486" y="7486"/>
                  </a:lnTo>
                  <a:lnTo>
                    <a:pt x="5447" y="7467"/>
                  </a:lnTo>
                  <a:lnTo>
                    <a:pt x="5352" y="7410"/>
                  </a:lnTo>
                  <a:lnTo>
                    <a:pt x="5333" y="7391"/>
                  </a:lnTo>
                  <a:lnTo>
                    <a:pt x="5333" y="7371"/>
                  </a:lnTo>
                  <a:lnTo>
                    <a:pt x="5314" y="7371"/>
                  </a:lnTo>
                  <a:lnTo>
                    <a:pt x="5276" y="7353"/>
                  </a:lnTo>
                  <a:lnTo>
                    <a:pt x="5219" y="7371"/>
                  </a:lnTo>
                  <a:lnTo>
                    <a:pt x="5124" y="7391"/>
                  </a:lnTo>
                  <a:lnTo>
                    <a:pt x="4971" y="7429"/>
                  </a:lnTo>
                  <a:lnTo>
                    <a:pt x="4971" y="7448"/>
                  </a:lnTo>
                  <a:lnTo>
                    <a:pt x="4952" y="7467"/>
                  </a:lnTo>
                  <a:lnTo>
                    <a:pt x="4952" y="7486"/>
                  </a:lnTo>
                  <a:lnTo>
                    <a:pt x="4933" y="7486"/>
                  </a:lnTo>
                  <a:lnTo>
                    <a:pt x="4933" y="7505"/>
                  </a:lnTo>
                  <a:lnTo>
                    <a:pt x="4914" y="7524"/>
                  </a:lnTo>
                  <a:lnTo>
                    <a:pt x="4876" y="7524"/>
                  </a:lnTo>
                  <a:lnTo>
                    <a:pt x="4838" y="7543"/>
                  </a:lnTo>
                  <a:lnTo>
                    <a:pt x="4743" y="7562"/>
                  </a:lnTo>
                  <a:lnTo>
                    <a:pt x="4743" y="7620"/>
                  </a:lnTo>
                  <a:lnTo>
                    <a:pt x="4743" y="7696"/>
                  </a:lnTo>
                  <a:lnTo>
                    <a:pt x="4743" y="7715"/>
                  </a:lnTo>
                  <a:lnTo>
                    <a:pt x="4724" y="7734"/>
                  </a:lnTo>
                  <a:lnTo>
                    <a:pt x="4648" y="7829"/>
                  </a:lnTo>
                  <a:lnTo>
                    <a:pt x="4648" y="7848"/>
                  </a:lnTo>
                  <a:lnTo>
                    <a:pt x="4629" y="7867"/>
                  </a:lnTo>
                  <a:lnTo>
                    <a:pt x="4571" y="7867"/>
                  </a:lnTo>
                  <a:lnTo>
                    <a:pt x="4553" y="7867"/>
                  </a:lnTo>
                  <a:lnTo>
                    <a:pt x="4533" y="7886"/>
                  </a:lnTo>
                  <a:lnTo>
                    <a:pt x="4495" y="7886"/>
                  </a:lnTo>
                  <a:lnTo>
                    <a:pt x="4457" y="7924"/>
                  </a:lnTo>
                  <a:lnTo>
                    <a:pt x="4438" y="7943"/>
                  </a:lnTo>
                  <a:lnTo>
                    <a:pt x="4419" y="7962"/>
                  </a:lnTo>
                  <a:lnTo>
                    <a:pt x="4400" y="8001"/>
                  </a:lnTo>
                  <a:lnTo>
                    <a:pt x="4381" y="8019"/>
                  </a:lnTo>
                  <a:lnTo>
                    <a:pt x="4362" y="8038"/>
                  </a:lnTo>
                  <a:lnTo>
                    <a:pt x="4343" y="8077"/>
                  </a:lnTo>
                  <a:lnTo>
                    <a:pt x="4324" y="8077"/>
                  </a:lnTo>
                  <a:lnTo>
                    <a:pt x="4324" y="8096"/>
                  </a:lnTo>
                  <a:lnTo>
                    <a:pt x="4286" y="8001"/>
                  </a:lnTo>
                  <a:lnTo>
                    <a:pt x="4209" y="8019"/>
                  </a:lnTo>
                  <a:lnTo>
                    <a:pt x="4228" y="7924"/>
                  </a:lnTo>
                  <a:lnTo>
                    <a:pt x="4228" y="7886"/>
                  </a:lnTo>
                  <a:lnTo>
                    <a:pt x="4172" y="7734"/>
                  </a:lnTo>
                  <a:lnTo>
                    <a:pt x="4152" y="7696"/>
                  </a:lnTo>
                  <a:lnTo>
                    <a:pt x="4133" y="7696"/>
                  </a:lnTo>
                  <a:lnTo>
                    <a:pt x="4114" y="7696"/>
                  </a:lnTo>
                  <a:lnTo>
                    <a:pt x="4095" y="7676"/>
                  </a:lnTo>
                  <a:lnTo>
                    <a:pt x="4076" y="7657"/>
                  </a:lnTo>
                  <a:lnTo>
                    <a:pt x="4076" y="7638"/>
                  </a:lnTo>
                  <a:lnTo>
                    <a:pt x="4076" y="7600"/>
                  </a:lnTo>
                  <a:lnTo>
                    <a:pt x="4076" y="7562"/>
                  </a:lnTo>
                  <a:lnTo>
                    <a:pt x="4076" y="7543"/>
                  </a:lnTo>
                  <a:lnTo>
                    <a:pt x="4057" y="7524"/>
                  </a:lnTo>
                  <a:lnTo>
                    <a:pt x="4019" y="7505"/>
                  </a:lnTo>
                  <a:lnTo>
                    <a:pt x="4000" y="7486"/>
                  </a:lnTo>
                  <a:lnTo>
                    <a:pt x="3981" y="7486"/>
                  </a:lnTo>
                  <a:lnTo>
                    <a:pt x="3962" y="7467"/>
                  </a:lnTo>
                  <a:lnTo>
                    <a:pt x="3867" y="7524"/>
                  </a:lnTo>
                  <a:lnTo>
                    <a:pt x="3847" y="7543"/>
                  </a:lnTo>
                  <a:lnTo>
                    <a:pt x="3828" y="7524"/>
                  </a:lnTo>
                  <a:lnTo>
                    <a:pt x="3809" y="7524"/>
                  </a:lnTo>
                  <a:lnTo>
                    <a:pt x="3714" y="7486"/>
                  </a:lnTo>
                  <a:lnTo>
                    <a:pt x="3695" y="7467"/>
                  </a:lnTo>
                  <a:lnTo>
                    <a:pt x="3695" y="7448"/>
                  </a:lnTo>
                  <a:lnTo>
                    <a:pt x="3695" y="7429"/>
                  </a:lnTo>
                  <a:lnTo>
                    <a:pt x="3657" y="7410"/>
                  </a:lnTo>
                  <a:lnTo>
                    <a:pt x="3638" y="7410"/>
                  </a:lnTo>
                  <a:lnTo>
                    <a:pt x="3562" y="7371"/>
                  </a:lnTo>
                  <a:lnTo>
                    <a:pt x="3524" y="7371"/>
                  </a:lnTo>
                  <a:lnTo>
                    <a:pt x="3524" y="7391"/>
                  </a:lnTo>
                  <a:lnTo>
                    <a:pt x="3524" y="7467"/>
                  </a:lnTo>
                  <a:lnTo>
                    <a:pt x="3542" y="7486"/>
                  </a:lnTo>
                  <a:lnTo>
                    <a:pt x="3581" y="7505"/>
                  </a:lnTo>
                  <a:lnTo>
                    <a:pt x="3562" y="7581"/>
                  </a:lnTo>
                  <a:lnTo>
                    <a:pt x="3562" y="7600"/>
                  </a:lnTo>
                  <a:lnTo>
                    <a:pt x="3600" y="7734"/>
                  </a:lnTo>
                  <a:lnTo>
                    <a:pt x="3600" y="7791"/>
                  </a:lnTo>
                  <a:lnTo>
                    <a:pt x="3600" y="7829"/>
                  </a:lnTo>
                  <a:lnTo>
                    <a:pt x="3600" y="7886"/>
                  </a:lnTo>
                  <a:lnTo>
                    <a:pt x="3562" y="7886"/>
                  </a:lnTo>
                  <a:lnTo>
                    <a:pt x="3524" y="7867"/>
                  </a:lnTo>
                  <a:lnTo>
                    <a:pt x="3466" y="7867"/>
                  </a:lnTo>
                  <a:lnTo>
                    <a:pt x="3429" y="7867"/>
                  </a:lnTo>
                  <a:lnTo>
                    <a:pt x="3371" y="7867"/>
                  </a:lnTo>
                  <a:lnTo>
                    <a:pt x="3352" y="7867"/>
                  </a:lnTo>
                  <a:lnTo>
                    <a:pt x="3333" y="7829"/>
                  </a:lnTo>
                  <a:lnTo>
                    <a:pt x="3295" y="7810"/>
                  </a:lnTo>
                  <a:lnTo>
                    <a:pt x="3276" y="7791"/>
                  </a:lnTo>
                  <a:lnTo>
                    <a:pt x="3238" y="7791"/>
                  </a:lnTo>
                  <a:lnTo>
                    <a:pt x="3085" y="7905"/>
                  </a:lnTo>
                  <a:lnTo>
                    <a:pt x="2952" y="7962"/>
                  </a:lnTo>
                  <a:lnTo>
                    <a:pt x="2914" y="7962"/>
                  </a:lnTo>
                  <a:lnTo>
                    <a:pt x="2800" y="7943"/>
                  </a:lnTo>
                  <a:lnTo>
                    <a:pt x="2724" y="7924"/>
                  </a:lnTo>
                  <a:lnTo>
                    <a:pt x="2667" y="7886"/>
                  </a:lnTo>
                  <a:lnTo>
                    <a:pt x="2628" y="7848"/>
                  </a:lnTo>
                  <a:lnTo>
                    <a:pt x="2590" y="7791"/>
                  </a:lnTo>
                  <a:lnTo>
                    <a:pt x="2533" y="7752"/>
                  </a:lnTo>
                  <a:lnTo>
                    <a:pt x="2438" y="7657"/>
                  </a:lnTo>
                  <a:lnTo>
                    <a:pt x="2419" y="7638"/>
                  </a:lnTo>
                  <a:lnTo>
                    <a:pt x="2400" y="7600"/>
                  </a:lnTo>
                  <a:lnTo>
                    <a:pt x="2400" y="7562"/>
                  </a:lnTo>
                  <a:lnTo>
                    <a:pt x="2419" y="7448"/>
                  </a:lnTo>
                  <a:lnTo>
                    <a:pt x="2419" y="7391"/>
                  </a:lnTo>
                  <a:lnTo>
                    <a:pt x="2400" y="7371"/>
                  </a:lnTo>
                  <a:lnTo>
                    <a:pt x="2343" y="7257"/>
                  </a:lnTo>
                  <a:lnTo>
                    <a:pt x="2323" y="7200"/>
                  </a:lnTo>
                  <a:lnTo>
                    <a:pt x="2304" y="7143"/>
                  </a:lnTo>
                  <a:lnTo>
                    <a:pt x="2304" y="7086"/>
                  </a:lnTo>
                  <a:lnTo>
                    <a:pt x="2381" y="6914"/>
                  </a:lnTo>
                  <a:lnTo>
                    <a:pt x="2362" y="6819"/>
                  </a:lnTo>
                  <a:lnTo>
                    <a:pt x="2304" y="6781"/>
                  </a:lnTo>
                  <a:lnTo>
                    <a:pt x="2247" y="6781"/>
                  </a:lnTo>
                  <a:lnTo>
                    <a:pt x="2191" y="6762"/>
                  </a:lnTo>
                  <a:lnTo>
                    <a:pt x="2114" y="6667"/>
                  </a:lnTo>
                  <a:lnTo>
                    <a:pt x="2057" y="6533"/>
                  </a:lnTo>
                  <a:lnTo>
                    <a:pt x="2038" y="6381"/>
                  </a:lnTo>
                  <a:lnTo>
                    <a:pt x="2019" y="6343"/>
                  </a:lnTo>
                  <a:lnTo>
                    <a:pt x="1981" y="6324"/>
                  </a:lnTo>
                  <a:lnTo>
                    <a:pt x="1905" y="6305"/>
                  </a:lnTo>
                  <a:lnTo>
                    <a:pt x="1810" y="6305"/>
                  </a:lnTo>
                  <a:lnTo>
                    <a:pt x="1714" y="6324"/>
                  </a:lnTo>
                  <a:lnTo>
                    <a:pt x="1638" y="6324"/>
                  </a:lnTo>
                  <a:lnTo>
                    <a:pt x="1524" y="6343"/>
                  </a:lnTo>
                  <a:lnTo>
                    <a:pt x="1390" y="6362"/>
                  </a:lnTo>
                  <a:lnTo>
                    <a:pt x="1295" y="6381"/>
                  </a:lnTo>
                  <a:lnTo>
                    <a:pt x="1104" y="6381"/>
                  </a:lnTo>
                  <a:lnTo>
                    <a:pt x="1048" y="6381"/>
                  </a:lnTo>
                  <a:lnTo>
                    <a:pt x="990" y="6362"/>
                  </a:lnTo>
                  <a:lnTo>
                    <a:pt x="952" y="6343"/>
                  </a:lnTo>
                  <a:lnTo>
                    <a:pt x="952" y="6324"/>
                  </a:lnTo>
                  <a:lnTo>
                    <a:pt x="933" y="6305"/>
                  </a:lnTo>
                  <a:lnTo>
                    <a:pt x="933" y="6267"/>
                  </a:lnTo>
                  <a:lnTo>
                    <a:pt x="895" y="6229"/>
                  </a:lnTo>
                  <a:lnTo>
                    <a:pt x="838" y="6152"/>
                  </a:lnTo>
                  <a:lnTo>
                    <a:pt x="838" y="6133"/>
                  </a:lnTo>
                  <a:lnTo>
                    <a:pt x="819" y="6076"/>
                  </a:lnTo>
                  <a:lnTo>
                    <a:pt x="800" y="6076"/>
                  </a:lnTo>
                  <a:lnTo>
                    <a:pt x="781" y="6076"/>
                  </a:lnTo>
                  <a:lnTo>
                    <a:pt x="762" y="6057"/>
                  </a:lnTo>
                  <a:lnTo>
                    <a:pt x="743" y="6020"/>
                  </a:lnTo>
                  <a:lnTo>
                    <a:pt x="762" y="5962"/>
                  </a:lnTo>
                  <a:lnTo>
                    <a:pt x="781" y="5924"/>
                  </a:lnTo>
                  <a:lnTo>
                    <a:pt x="800" y="5905"/>
                  </a:lnTo>
                  <a:lnTo>
                    <a:pt x="762" y="5886"/>
                  </a:lnTo>
                  <a:lnTo>
                    <a:pt x="781" y="5848"/>
                  </a:lnTo>
                  <a:lnTo>
                    <a:pt x="781" y="5829"/>
                  </a:lnTo>
                  <a:lnTo>
                    <a:pt x="762" y="5810"/>
                  </a:lnTo>
                  <a:lnTo>
                    <a:pt x="743" y="5771"/>
                  </a:lnTo>
                  <a:lnTo>
                    <a:pt x="762" y="5753"/>
                  </a:lnTo>
                  <a:lnTo>
                    <a:pt x="781" y="5753"/>
                  </a:lnTo>
                  <a:lnTo>
                    <a:pt x="800" y="5734"/>
                  </a:lnTo>
                  <a:lnTo>
                    <a:pt x="762" y="5715"/>
                  </a:lnTo>
                  <a:lnTo>
                    <a:pt x="743" y="5695"/>
                  </a:lnTo>
                  <a:lnTo>
                    <a:pt x="762" y="5676"/>
                  </a:lnTo>
                  <a:lnTo>
                    <a:pt x="781" y="5639"/>
                  </a:lnTo>
                  <a:lnTo>
                    <a:pt x="781" y="5619"/>
                  </a:lnTo>
                  <a:lnTo>
                    <a:pt x="723" y="5562"/>
                  </a:lnTo>
                  <a:lnTo>
                    <a:pt x="704" y="5562"/>
                  </a:lnTo>
                  <a:lnTo>
                    <a:pt x="667" y="5543"/>
                  </a:lnTo>
                  <a:lnTo>
                    <a:pt x="667" y="5505"/>
                  </a:lnTo>
                  <a:lnTo>
                    <a:pt x="628" y="5486"/>
                  </a:lnTo>
                  <a:lnTo>
                    <a:pt x="628" y="5448"/>
                  </a:lnTo>
                  <a:lnTo>
                    <a:pt x="628" y="5410"/>
                  </a:lnTo>
                  <a:lnTo>
                    <a:pt x="609" y="5390"/>
                  </a:lnTo>
                  <a:lnTo>
                    <a:pt x="571" y="5372"/>
                  </a:lnTo>
                  <a:lnTo>
                    <a:pt x="533" y="5390"/>
                  </a:lnTo>
                  <a:lnTo>
                    <a:pt x="533" y="5353"/>
                  </a:lnTo>
                  <a:lnTo>
                    <a:pt x="533" y="5314"/>
                  </a:lnTo>
                  <a:lnTo>
                    <a:pt x="552" y="5276"/>
                  </a:lnTo>
                  <a:lnTo>
                    <a:pt x="571" y="5276"/>
                  </a:lnTo>
                  <a:lnTo>
                    <a:pt x="590" y="5295"/>
                  </a:lnTo>
                  <a:lnTo>
                    <a:pt x="609" y="5258"/>
                  </a:lnTo>
                  <a:lnTo>
                    <a:pt x="590" y="5238"/>
                  </a:lnTo>
                  <a:lnTo>
                    <a:pt x="533" y="5238"/>
                  </a:lnTo>
                  <a:lnTo>
                    <a:pt x="514" y="5238"/>
                  </a:lnTo>
                  <a:lnTo>
                    <a:pt x="495" y="5200"/>
                  </a:lnTo>
                  <a:lnTo>
                    <a:pt x="514" y="5181"/>
                  </a:lnTo>
                  <a:lnTo>
                    <a:pt x="514" y="5162"/>
                  </a:lnTo>
                  <a:lnTo>
                    <a:pt x="514" y="5143"/>
                  </a:lnTo>
                  <a:lnTo>
                    <a:pt x="514" y="5124"/>
                  </a:lnTo>
                  <a:lnTo>
                    <a:pt x="495" y="5143"/>
                  </a:lnTo>
                  <a:lnTo>
                    <a:pt x="476" y="5162"/>
                  </a:lnTo>
                  <a:lnTo>
                    <a:pt x="476" y="5181"/>
                  </a:lnTo>
                  <a:lnTo>
                    <a:pt x="438" y="5181"/>
                  </a:lnTo>
                  <a:lnTo>
                    <a:pt x="438" y="5162"/>
                  </a:lnTo>
                  <a:lnTo>
                    <a:pt x="419" y="5143"/>
                  </a:lnTo>
                  <a:lnTo>
                    <a:pt x="419" y="5124"/>
                  </a:lnTo>
                  <a:lnTo>
                    <a:pt x="419" y="5105"/>
                  </a:lnTo>
                  <a:lnTo>
                    <a:pt x="400" y="5105"/>
                  </a:lnTo>
                  <a:lnTo>
                    <a:pt x="381" y="5105"/>
                  </a:lnTo>
                  <a:lnTo>
                    <a:pt x="362" y="5105"/>
                  </a:lnTo>
                  <a:lnTo>
                    <a:pt x="400" y="5048"/>
                  </a:lnTo>
                  <a:lnTo>
                    <a:pt x="400" y="5029"/>
                  </a:lnTo>
                  <a:lnTo>
                    <a:pt x="400" y="5010"/>
                  </a:lnTo>
                  <a:lnTo>
                    <a:pt x="362" y="4991"/>
                  </a:lnTo>
                  <a:lnTo>
                    <a:pt x="362" y="4972"/>
                  </a:lnTo>
                  <a:lnTo>
                    <a:pt x="362" y="4877"/>
                  </a:lnTo>
                  <a:lnTo>
                    <a:pt x="342" y="4857"/>
                  </a:lnTo>
                  <a:lnTo>
                    <a:pt x="381" y="4838"/>
                  </a:lnTo>
                  <a:lnTo>
                    <a:pt x="457" y="4819"/>
                  </a:lnTo>
                  <a:lnTo>
                    <a:pt x="495" y="4819"/>
                  </a:lnTo>
                  <a:lnTo>
                    <a:pt x="552" y="4781"/>
                  </a:lnTo>
                  <a:lnTo>
                    <a:pt x="667" y="4781"/>
                  </a:lnTo>
                  <a:lnTo>
                    <a:pt x="686" y="4781"/>
                  </a:lnTo>
                  <a:lnTo>
                    <a:pt x="704" y="4762"/>
                  </a:lnTo>
                  <a:lnTo>
                    <a:pt x="723" y="4724"/>
                  </a:lnTo>
                  <a:lnTo>
                    <a:pt x="743" y="4705"/>
                  </a:lnTo>
                  <a:lnTo>
                    <a:pt x="762" y="4667"/>
                  </a:lnTo>
                  <a:lnTo>
                    <a:pt x="743" y="4572"/>
                  </a:lnTo>
                  <a:lnTo>
                    <a:pt x="743" y="4533"/>
                  </a:lnTo>
                  <a:lnTo>
                    <a:pt x="723" y="4515"/>
                  </a:lnTo>
                  <a:lnTo>
                    <a:pt x="704" y="4496"/>
                  </a:lnTo>
                  <a:lnTo>
                    <a:pt x="686" y="4496"/>
                  </a:lnTo>
                  <a:lnTo>
                    <a:pt x="686" y="4457"/>
                  </a:lnTo>
                  <a:lnTo>
                    <a:pt x="667" y="4438"/>
                  </a:lnTo>
                  <a:lnTo>
                    <a:pt x="686" y="4400"/>
                  </a:lnTo>
                  <a:lnTo>
                    <a:pt x="723" y="4381"/>
                  </a:lnTo>
                  <a:lnTo>
                    <a:pt x="762" y="4362"/>
                  </a:lnTo>
                  <a:lnTo>
                    <a:pt x="838" y="4362"/>
                  </a:lnTo>
                  <a:lnTo>
                    <a:pt x="971" y="4343"/>
                  </a:lnTo>
                  <a:lnTo>
                    <a:pt x="1028" y="4343"/>
                  </a:lnTo>
                  <a:lnTo>
                    <a:pt x="1219" y="4400"/>
                  </a:lnTo>
                  <a:lnTo>
                    <a:pt x="1257" y="4400"/>
                  </a:lnTo>
                  <a:lnTo>
                    <a:pt x="1295" y="4419"/>
                  </a:lnTo>
                  <a:lnTo>
                    <a:pt x="1352" y="4419"/>
                  </a:lnTo>
                  <a:lnTo>
                    <a:pt x="1429" y="4305"/>
                  </a:lnTo>
                  <a:lnTo>
                    <a:pt x="1429" y="4286"/>
                  </a:lnTo>
                  <a:lnTo>
                    <a:pt x="1447" y="4229"/>
                  </a:lnTo>
                  <a:lnTo>
                    <a:pt x="1429" y="3962"/>
                  </a:lnTo>
                  <a:lnTo>
                    <a:pt x="1390" y="3829"/>
                  </a:lnTo>
                  <a:lnTo>
                    <a:pt x="1352" y="3772"/>
                  </a:lnTo>
                  <a:lnTo>
                    <a:pt x="1257" y="3695"/>
                  </a:lnTo>
                  <a:lnTo>
                    <a:pt x="1219" y="3676"/>
                  </a:lnTo>
                  <a:lnTo>
                    <a:pt x="1200" y="3658"/>
                  </a:lnTo>
                  <a:lnTo>
                    <a:pt x="1124" y="3658"/>
                  </a:lnTo>
                  <a:lnTo>
                    <a:pt x="1048" y="3619"/>
                  </a:lnTo>
                  <a:lnTo>
                    <a:pt x="1009" y="3581"/>
                  </a:lnTo>
                  <a:lnTo>
                    <a:pt x="819" y="3333"/>
                  </a:lnTo>
                  <a:lnTo>
                    <a:pt x="571" y="3067"/>
                  </a:lnTo>
                  <a:lnTo>
                    <a:pt x="323" y="2896"/>
                  </a:lnTo>
                  <a:lnTo>
                    <a:pt x="38" y="2629"/>
                  </a:lnTo>
                  <a:lnTo>
                    <a:pt x="19" y="2591"/>
                  </a:lnTo>
                  <a:lnTo>
                    <a:pt x="0" y="2571"/>
                  </a:lnTo>
                  <a:lnTo>
                    <a:pt x="0" y="2552"/>
                  </a:lnTo>
                  <a:lnTo>
                    <a:pt x="19" y="2552"/>
                  </a:lnTo>
                  <a:lnTo>
                    <a:pt x="19" y="2534"/>
                  </a:lnTo>
                  <a:lnTo>
                    <a:pt x="19" y="2515"/>
                  </a:lnTo>
                  <a:lnTo>
                    <a:pt x="0" y="2515"/>
                  </a:lnTo>
                  <a:lnTo>
                    <a:pt x="0" y="2419"/>
                  </a:lnTo>
                  <a:lnTo>
                    <a:pt x="76" y="2438"/>
                  </a:lnTo>
                  <a:lnTo>
                    <a:pt x="114" y="2400"/>
                  </a:lnTo>
                  <a:lnTo>
                    <a:pt x="171" y="2343"/>
                  </a:lnTo>
                  <a:lnTo>
                    <a:pt x="209" y="2324"/>
                  </a:lnTo>
                  <a:lnTo>
                    <a:pt x="228" y="2286"/>
                  </a:lnTo>
                  <a:lnTo>
                    <a:pt x="286" y="2058"/>
                  </a:lnTo>
                  <a:lnTo>
                    <a:pt x="286" y="2019"/>
                  </a:lnTo>
                  <a:lnTo>
                    <a:pt x="323" y="2000"/>
                  </a:lnTo>
                  <a:lnTo>
                    <a:pt x="362" y="1962"/>
                  </a:lnTo>
                  <a:lnTo>
                    <a:pt x="362" y="1924"/>
                  </a:lnTo>
                  <a:lnTo>
                    <a:pt x="381" y="1905"/>
                  </a:lnTo>
                  <a:lnTo>
                    <a:pt x="400" y="1848"/>
                  </a:lnTo>
                  <a:lnTo>
                    <a:pt x="381" y="1657"/>
                  </a:lnTo>
                  <a:lnTo>
                    <a:pt x="362" y="1600"/>
                  </a:lnTo>
                  <a:lnTo>
                    <a:pt x="342" y="1562"/>
                  </a:lnTo>
                  <a:lnTo>
                    <a:pt x="323" y="1448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2" name="Freeform 17">
              <a:extLst>
                <a:ext uri="{FF2B5EF4-FFF2-40B4-BE49-F238E27FC236}">
                  <a16:creationId xmlns:a16="http://schemas.microsoft.com/office/drawing/2014/main" id="{D10A3FF9-3EEC-EC4F-862C-5CC42820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4313" y="1882775"/>
              <a:ext cx="715962" cy="885825"/>
            </a:xfrm>
            <a:custGeom>
              <a:avLst/>
              <a:gdLst>
                <a:gd name="T0" fmla="*/ 2147483646 w 3982"/>
                <a:gd name="T1" fmla="*/ 2147483646 h 4915"/>
                <a:gd name="T2" fmla="*/ 2147483646 w 3982"/>
                <a:gd name="T3" fmla="*/ 2147483646 h 4915"/>
                <a:gd name="T4" fmla="*/ 2147483646 w 3982"/>
                <a:gd name="T5" fmla="*/ 2147483646 h 4915"/>
                <a:gd name="T6" fmla="*/ 2147483646 w 3982"/>
                <a:gd name="T7" fmla="*/ 2147483646 h 4915"/>
                <a:gd name="T8" fmla="*/ 2147483646 w 3982"/>
                <a:gd name="T9" fmla="*/ 2147483646 h 4915"/>
                <a:gd name="T10" fmla="*/ 2147483646 w 3982"/>
                <a:gd name="T11" fmla="*/ 2147483646 h 4915"/>
                <a:gd name="T12" fmla="*/ 2147483646 w 3982"/>
                <a:gd name="T13" fmla="*/ 2147483646 h 4915"/>
                <a:gd name="T14" fmla="*/ 2147483646 w 3982"/>
                <a:gd name="T15" fmla="*/ 2147483646 h 4915"/>
                <a:gd name="T16" fmla="*/ 2147483646 w 3982"/>
                <a:gd name="T17" fmla="*/ 2147483646 h 4915"/>
                <a:gd name="T18" fmla="*/ 2147483646 w 3982"/>
                <a:gd name="T19" fmla="*/ 2147483646 h 4915"/>
                <a:gd name="T20" fmla="*/ 2147483646 w 3982"/>
                <a:gd name="T21" fmla="*/ 2147483646 h 4915"/>
                <a:gd name="T22" fmla="*/ 2147483646 w 3982"/>
                <a:gd name="T23" fmla="*/ 2147483646 h 4915"/>
                <a:gd name="T24" fmla="*/ 2147483646 w 3982"/>
                <a:gd name="T25" fmla="*/ 2147483646 h 4915"/>
                <a:gd name="T26" fmla="*/ 2147483646 w 3982"/>
                <a:gd name="T27" fmla="*/ 2147483646 h 4915"/>
                <a:gd name="T28" fmla="*/ 2147483646 w 3982"/>
                <a:gd name="T29" fmla="*/ 2147483646 h 4915"/>
                <a:gd name="T30" fmla="*/ 2147483646 w 3982"/>
                <a:gd name="T31" fmla="*/ 2147483646 h 4915"/>
                <a:gd name="T32" fmla="*/ 2147483646 w 3982"/>
                <a:gd name="T33" fmla="*/ 2147483646 h 4915"/>
                <a:gd name="T34" fmla="*/ 2147483646 w 3982"/>
                <a:gd name="T35" fmla="*/ 2147483646 h 4915"/>
                <a:gd name="T36" fmla="*/ 2147483646 w 3982"/>
                <a:gd name="T37" fmla="*/ 2147483646 h 4915"/>
                <a:gd name="T38" fmla="*/ 2147483646 w 3982"/>
                <a:gd name="T39" fmla="*/ 2147483646 h 4915"/>
                <a:gd name="T40" fmla="*/ 2147483646 w 3982"/>
                <a:gd name="T41" fmla="*/ 2147483646 h 4915"/>
                <a:gd name="T42" fmla="*/ 2147483646 w 3982"/>
                <a:gd name="T43" fmla="*/ 2147483646 h 4915"/>
                <a:gd name="T44" fmla="*/ 2147483646 w 3982"/>
                <a:gd name="T45" fmla="*/ 2147483646 h 4915"/>
                <a:gd name="T46" fmla="*/ 2147483646 w 3982"/>
                <a:gd name="T47" fmla="*/ 2147483646 h 4915"/>
                <a:gd name="T48" fmla="*/ 2147483646 w 3982"/>
                <a:gd name="T49" fmla="*/ 2147483646 h 4915"/>
                <a:gd name="T50" fmla="*/ 2147483646 w 3982"/>
                <a:gd name="T51" fmla="*/ 2147483646 h 4915"/>
                <a:gd name="T52" fmla="*/ 2147483646 w 3982"/>
                <a:gd name="T53" fmla="*/ 2147483646 h 4915"/>
                <a:gd name="T54" fmla="*/ 2147483646 w 3982"/>
                <a:gd name="T55" fmla="*/ 2147483646 h 4915"/>
                <a:gd name="T56" fmla="*/ 2147483646 w 3982"/>
                <a:gd name="T57" fmla="*/ 2147483646 h 4915"/>
                <a:gd name="T58" fmla="*/ 2147483646 w 3982"/>
                <a:gd name="T59" fmla="*/ 2147483646 h 4915"/>
                <a:gd name="T60" fmla="*/ 2147483646 w 3982"/>
                <a:gd name="T61" fmla="*/ 2147483646 h 4915"/>
                <a:gd name="T62" fmla="*/ 2147483646 w 3982"/>
                <a:gd name="T63" fmla="*/ 2147483646 h 4915"/>
                <a:gd name="T64" fmla="*/ 2147483646 w 3982"/>
                <a:gd name="T65" fmla="*/ 2147483646 h 4915"/>
                <a:gd name="T66" fmla="*/ 2147483646 w 3982"/>
                <a:gd name="T67" fmla="*/ 2147483646 h 4915"/>
                <a:gd name="T68" fmla="*/ 2147483646 w 3982"/>
                <a:gd name="T69" fmla="*/ 2147483646 h 4915"/>
                <a:gd name="T70" fmla="*/ 2147483646 w 3982"/>
                <a:gd name="T71" fmla="*/ 2147483646 h 4915"/>
                <a:gd name="T72" fmla="*/ 2147483646 w 3982"/>
                <a:gd name="T73" fmla="*/ 2147483646 h 4915"/>
                <a:gd name="T74" fmla="*/ 2147483646 w 3982"/>
                <a:gd name="T75" fmla="*/ 2147483646 h 4915"/>
                <a:gd name="T76" fmla="*/ 2147483646 w 3982"/>
                <a:gd name="T77" fmla="*/ 2147483646 h 4915"/>
                <a:gd name="T78" fmla="*/ 2147483646 w 3982"/>
                <a:gd name="T79" fmla="*/ 2147483646 h 4915"/>
                <a:gd name="T80" fmla="*/ 2147483646 w 3982"/>
                <a:gd name="T81" fmla="*/ 2147483646 h 4915"/>
                <a:gd name="T82" fmla="*/ 2147483646 w 3982"/>
                <a:gd name="T83" fmla="*/ 2147483646 h 4915"/>
                <a:gd name="T84" fmla="*/ 2147483646 w 3982"/>
                <a:gd name="T85" fmla="*/ 2147483646 h 4915"/>
                <a:gd name="T86" fmla="*/ 2147483646 w 3982"/>
                <a:gd name="T87" fmla="*/ 2147483646 h 4915"/>
                <a:gd name="T88" fmla="*/ 2147483646 w 3982"/>
                <a:gd name="T89" fmla="*/ 2147483646 h 4915"/>
                <a:gd name="T90" fmla="*/ 2147483646 w 3982"/>
                <a:gd name="T91" fmla="*/ 2147483646 h 4915"/>
                <a:gd name="T92" fmla="*/ 2147483646 w 3982"/>
                <a:gd name="T93" fmla="*/ 2147483646 h 4915"/>
                <a:gd name="T94" fmla="*/ 2147483646 w 3982"/>
                <a:gd name="T95" fmla="*/ 2147483646 h 4915"/>
                <a:gd name="T96" fmla="*/ 2147483646 w 3982"/>
                <a:gd name="T97" fmla="*/ 2147483646 h 4915"/>
                <a:gd name="T98" fmla="*/ 2147483646 w 3982"/>
                <a:gd name="T99" fmla="*/ 2147483646 h 49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82" h="4915">
                  <a:moveTo>
                    <a:pt x="134" y="1371"/>
                  </a:moveTo>
                  <a:lnTo>
                    <a:pt x="172" y="1333"/>
                  </a:lnTo>
                  <a:lnTo>
                    <a:pt x="172" y="1314"/>
                  </a:lnTo>
                  <a:lnTo>
                    <a:pt x="153" y="1295"/>
                  </a:lnTo>
                  <a:lnTo>
                    <a:pt x="172" y="1276"/>
                  </a:lnTo>
                  <a:lnTo>
                    <a:pt x="324" y="1238"/>
                  </a:lnTo>
                  <a:lnTo>
                    <a:pt x="381" y="1199"/>
                  </a:lnTo>
                  <a:lnTo>
                    <a:pt x="419" y="1199"/>
                  </a:lnTo>
                  <a:lnTo>
                    <a:pt x="439" y="1181"/>
                  </a:lnTo>
                  <a:lnTo>
                    <a:pt x="458" y="1162"/>
                  </a:lnTo>
                  <a:lnTo>
                    <a:pt x="477" y="1123"/>
                  </a:lnTo>
                  <a:lnTo>
                    <a:pt x="553" y="1067"/>
                  </a:lnTo>
                  <a:lnTo>
                    <a:pt x="572" y="1047"/>
                  </a:lnTo>
                  <a:lnTo>
                    <a:pt x="553" y="952"/>
                  </a:lnTo>
                  <a:lnTo>
                    <a:pt x="572" y="895"/>
                  </a:lnTo>
                  <a:lnTo>
                    <a:pt x="629" y="838"/>
                  </a:lnTo>
                  <a:lnTo>
                    <a:pt x="705" y="762"/>
                  </a:lnTo>
                  <a:lnTo>
                    <a:pt x="724" y="742"/>
                  </a:lnTo>
                  <a:lnTo>
                    <a:pt x="744" y="704"/>
                  </a:lnTo>
                  <a:lnTo>
                    <a:pt x="762" y="514"/>
                  </a:lnTo>
                  <a:lnTo>
                    <a:pt x="781" y="476"/>
                  </a:lnTo>
                  <a:lnTo>
                    <a:pt x="800" y="476"/>
                  </a:lnTo>
                  <a:lnTo>
                    <a:pt x="857" y="457"/>
                  </a:lnTo>
                  <a:lnTo>
                    <a:pt x="876" y="438"/>
                  </a:lnTo>
                  <a:lnTo>
                    <a:pt x="896" y="438"/>
                  </a:lnTo>
                  <a:lnTo>
                    <a:pt x="915" y="400"/>
                  </a:lnTo>
                  <a:lnTo>
                    <a:pt x="915" y="361"/>
                  </a:lnTo>
                  <a:lnTo>
                    <a:pt x="915" y="324"/>
                  </a:lnTo>
                  <a:lnTo>
                    <a:pt x="934" y="305"/>
                  </a:lnTo>
                  <a:lnTo>
                    <a:pt x="953" y="266"/>
                  </a:lnTo>
                  <a:lnTo>
                    <a:pt x="972" y="247"/>
                  </a:lnTo>
                  <a:lnTo>
                    <a:pt x="991" y="247"/>
                  </a:lnTo>
                  <a:lnTo>
                    <a:pt x="1086" y="209"/>
                  </a:lnTo>
                  <a:lnTo>
                    <a:pt x="1162" y="190"/>
                  </a:lnTo>
                  <a:lnTo>
                    <a:pt x="1238" y="152"/>
                  </a:lnTo>
                  <a:lnTo>
                    <a:pt x="1277" y="114"/>
                  </a:lnTo>
                  <a:lnTo>
                    <a:pt x="1296" y="57"/>
                  </a:lnTo>
                  <a:lnTo>
                    <a:pt x="1315" y="19"/>
                  </a:lnTo>
                  <a:lnTo>
                    <a:pt x="1353" y="19"/>
                  </a:lnTo>
                  <a:lnTo>
                    <a:pt x="1391" y="38"/>
                  </a:lnTo>
                  <a:lnTo>
                    <a:pt x="1467" y="38"/>
                  </a:lnTo>
                  <a:lnTo>
                    <a:pt x="1543" y="19"/>
                  </a:lnTo>
                  <a:lnTo>
                    <a:pt x="1601" y="0"/>
                  </a:lnTo>
                  <a:lnTo>
                    <a:pt x="1619" y="19"/>
                  </a:lnTo>
                  <a:lnTo>
                    <a:pt x="1638" y="19"/>
                  </a:lnTo>
                  <a:lnTo>
                    <a:pt x="1658" y="38"/>
                  </a:lnTo>
                  <a:lnTo>
                    <a:pt x="1638" y="76"/>
                  </a:lnTo>
                  <a:lnTo>
                    <a:pt x="1619" y="57"/>
                  </a:lnTo>
                  <a:lnTo>
                    <a:pt x="1582" y="57"/>
                  </a:lnTo>
                  <a:lnTo>
                    <a:pt x="1543" y="57"/>
                  </a:lnTo>
                  <a:lnTo>
                    <a:pt x="1524" y="76"/>
                  </a:lnTo>
                  <a:lnTo>
                    <a:pt x="1543" y="95"/>
                  </a:lnTo>
                  <a:lnTo>
                    <a:pt x="1562" y="95"/>
                  </a:lnTo>
                  <a:lnTo>
                    <a:pt x="1582" y="76"/>
                  </a:lnTo>
                  <a:lnTo>
                    <a:pt x="1601" y="95"/>
                  </a:lnTo>
                  <a:lnTo>
                    <a:pt x="1601" y="114"/>
                  </a:lnTo>
                  <a:lnTo>
                    <a:pt x="1619" y="114"/>
                  </a:lnTo>
                  <a:lnTo>
                    <a:pt x="1619" y="133"/>
                  </a:lnTo>
                  <a:lnTo>
                    <a:pt x="1696" y="76"/>
                  </a:lnTo>
                  <a:lnTo>
                    <a:pt x="1734" y="57"/>
                  </a:lnTo>
                  <a:lnTo>
                    <a:pt x="1791" y="57"/>
                  </a:lnTo>
                  <a:lnTo>
                    <a:pt x="1829" y="57"/>
                  </a:lnTo>
                  <a:lnTo>
                    <a:pt x="1886" y="76"/>
                  </a:lnTo>
                  <a:lnTo>
                    <a:pt x="1886" y="228"/>
                  </a:lnTo>
                  <a:lnTo>
                    <a:pt x="1943" y="247"/>
                  </a:lnTo>
                  <a:lnTo>
                    <a:pt x="1963" y="266"/>
                  </a:lnTo>
                  <a:lnTo>
                    <a:pt x="2039" y="266"/>
                  </a:lnTo>
                  <a:lnTo>
                    <a:pt x="2153" y="342"/>
                  </a:lnTo>
                  <a:lnTo>
                    <a:pt x="2191" y="381"/>
                  </a:lnTo>
                  <a:lnTo>
                    <a:pt x="2229" y="419"/>
                  </a:lnTo>
                  <a:lnTo>
                    <a:pt x="2324" y="438"/>
                  </a:lnTo>
                  <a:lnTo>
                    <a:pt x="2324" y="476"/>
                  </a:lnTo>
                  <a:lnTo>
                    <a:pt x="2344" y="476"/>
                  </a:lnTo>
                  <a:lnTo>
                    <a:pt x="2362" y="476"/>
                  </a:lnTo>
                  <a:lnTo>
                    <a:pt x="2381" y="476"/>
                  </a:lnTo>
                  <a:lnTo>
                    <a:pt x="2420" y="495"/>
                  </a:lnTo>
                  <a:lnTo>
                    <a:pt x="2439" y="590"/>
                  </a:lnTo>
                  <a:lnTo>
                    <a:pt x="2515" y="704"/>
                  </a:lnTo>
                  <a:lnTo>
                    <a:pt x="2915" y="895"/>
                  </a:lnTo>
                  <a:lnTo>
                    <a:pt x="3010" y="971"/>
                  </a:lnTo>
                  <a:lnTo>
                    <a:pt x="2991" y="1009"/>
                  </a:lnTo>
                  <a:lnTo>
                    <a:pt x="2991" y="1028"/>
                  </a:lnTo>
                  <a:lnTo>
                    <a:pt x="3048" y="1085"/>
                  </a:lnTo>
                  <a:lnTo>
                    <a:pt x="3048" y="1104"/>
                  </a:lnTo>
                  <a:lnTo>
                    <a:pt x="3048" y="1123"/>
                  </a:lnTo>
                  <a:lnTo>
                    <a:pt x="3029" y="1123"/>
                  </a:lnTo>
                  <a:lnTo>
                    <a:pt x="3029" y="1238"/>
                  </a:lnTo>
                  <a:lnTo>
                    <a:pt x="2991" y="1257"/>
                  </a:lnTo>
                  <a:lnTo>
                    <a:pt x="2877" y="1295"/>
                  </a:lnTo>
                  <a:lnTo>
                    <a:pt x="2839" y="1295"/>
                  </a:lnTo>
                  <a:lnTo>
                    <a:pt x="2820" y="1314"/>
                  </a:lnTo>
                  <a:lnTo>
                    <a:pt x="2781" y="1333"/>
                  </a:lnTo>
                  <a:lnTo>
                    <a:pt x="2743" y="1371"/>
                  </a:lnTo>
                  <a:lnTo>
                    <a:pt x="2725" y="1390"/>
                  </a:lnTo>
                  <a:lnTo>
                    <a:pt x="2686" y="1409"/>
                  </a:lnTo>
                  <a:lnTo>
                    <a:pt x="2686" y="1428"/>
                  </a:lnTo>
                  <a:lnTo>
                    <a:pt x="2667" y="1524"/>
                  </a:lnTo>
                  <a:lnTo>
                    <a:pt x="2725" y="1676"/>
                  </a:lnTo>
                  <a:lnTo>
                    <a:pt x="2705" y="1733"/>
                  </a:lnTo>
                  <a:lnTo>
                    <a:pt x="2705" y="1771"/>
                  </a:lnTo>
                  <a:lnTo>
                    <a:pt x="2705" y="1828"/>
                  </a:lnTo>
                  <a:lnTo>
                    <a:pt x="2762" y="1961"/>
                  </a:lnTo>
                  <a:lnTo>
                    <a:pt x="2762" y="2076"/>
                  </a:lnTo>
                  <a:lnTo>
                    <a:pt x="2762" y="2190"/>
                  </a:lnTo>
                  <a:lnTo>
                    <a:pt x="2781" y="2228"/>
                  </a:lnTo>
                  <a:lnTo>
                    <a:pt x="2801" y="2266"/>
                  </a:lnTo>
                  <a:lnTo>
                    <a:pt x="2820" y="2286"/>
                  </a:lnTo>
                  <a:lnTo>
                    <a:pt x="2915" y="2323"/>
                  </a:lnTo>
                  <a:lnTo>
                    <a:pt x="2991" y="2381"/>
                  </a:lnTo>
                  <a:lnTo>
                    <a:pt x="3086" y="2476"/>
                  </a:lnTo>
                  <a:lnTo>
                    <a:pt x="3334" y="2362"/>
                  </a:lnTo>
                  <a:lnTo>
                    <a:pt x="3429" y="2323"/>
                  </a:lnTo>
                  <a:lnTo>
                    <a:pt x="3563" y="2286"/>
                  </a:lnTo>
                  <a:lnTo>
                    <a:pt x="3619" y="2266"/>
                  </a:lnTo>
                  <a:lnTo>
                    <a:pt x="3639" y="2266"/>
                  </a:lnTo>
                  <a:lnTo>
                    <a:pt x="3696" y="2323"/>
                  </a:lnTo>
                  <a:lnTo>
                    <a:pt x="3772" y="2381"/>
                  </a:lnTo>
                  <a:lnTo>
                    <a:pt x="3848" y="2495"/>
                  </a:lnTo>
                  <a:lnTo>
                    <a:pt x="3905" y="2533"/>
                  </a:lnTo>
                  <a:lnTo>
                    <a:pt x="3924" y="2571"/>
                  </a:lnTo>
                  <a:lnTo>
                    <a:pt x="3963" y="2590"/>
                  </a:lnTo>
                  <a:lnTo>
                    <a:pt x="3963" y="2628"/>
                  </a:lnTo>
                  <a:lnTo>
                    <a:pt x="3963" y="2762"/>
                  </a:lnTo>
                  <a:lnTo>
                    <a:pt x="3981" y="2799"/>
                  </a:lnTo>
                  <a:lnTo>
                    <a:pt x="3981" y="2819"/>
                  </a:lnTo>
                  <a:lnTo>
                    <a:pt x="3981" y="2838"/>
                  </a:lnTo>
                  <a:lnTo>
                    <a:pt x="3944" y="2876"/>
                  </a:lnTo>
                  <a:lnTo>
                    <a:pt x="3924" y="2895"/>
                  </a:lnTo>
                  <a:lnTo>
                    <a:pt x="3924" y="2914"/>
                  </a:lnTo>
                  <a:lnTo>
                    <a:pt x="3905" y="2933"/>
                  </a:lnTo>
                  <a:lnTo>
                    <a:pt x="3905" y="2971"/>
                  </a:lnTo>
                  <a:lnTo>
                    <a:pt x="3848" y="2990"/>
                  </a:lnTo>
                  <a:lnTo>
                    <a:pt x="3810" y="3009"/>
                  </a:lnTo>
                  <a:lnTo>
                    <a:pt x="3772" y="3066"/>
                  </a:lnTo>
                  <a:lnTo>
                    <a:pt x="3715" y="3162"/>
                  </a:lnTo>
                  <a:lnTo>
                    <a:pt x="3639" y="3257"/>
                  </a:lnTo>
                  <a:lnTo>
                    <a:pt x="3524" y="3238"/>
                  </a:lnTo>
                  <a:lnTo>
                    <a:pt x="3467" y="3238"/>
                  </a:lnTo>
                  <a:lnTo>
                    <a:pt x="3429" y="3257"/>
                  </a:lnTo>
                  <a:lnTo>
                    <a:pt x="3410" y="3276"/>
                  </a:lnTo>
                  <a:lnTo>
                    <a:pt x="3372" y="3276"/>
                  </a:lnTo>
                  <a:lnTo>
                    <a:pt x="3334" y="3276"/>
                  </a:lnTo>
                  <a:lnTo>
                    <a:pt x="3296" y="3257"/>
                  </a:lnTo>
                  <a:lnTo>
                    <a:pt x="3238" y="3257"/>
                  </a:lnTo>
                  <a:lnTo>
                    <a:pt x="3067" y="3276"/>
                  </a:lnTo>
                  <a:lnTo>
                    <a:pt x="3010" y="3295"/>
                  </a:lnTo>
                  <a:lnTo>
                    <a:pt x="2972" y="3314"/>
                  </a:lnTo>
                  <a:lnTo>
                    <a:pt x="2934" y="3390"/>
                  </a:lnTo>
                  <a:lnTo>
                    <a:pt x="2896" y="3429"/>
                  </a:lnTo>
                  <a:lnTo>
                    <a:pt x="2762" y="3581"/>
                  </a:lnTo>
                  <a:lnTo>
                    <a:pt x="2667" y="3695"/>
                  </a:lnTo>
                  <a:lnTo>
                    <a:pt x="2610" y="3752"/>
                  </a:lnTo>
                  <a:lnTo>
                    <a:pt x="2476" y="3828"/>
                  </a:lnTo>
                  <a:lnTo>
                    <a:pt x="2439" y="3866"/>
                  </a:lnTo>
                  <a:lnTo>
                    <a:pt x="2362" y="4038"/>
                  </a:lnTo>
                  <a:lnTo>
                    <a:pt x="2305" y="4076"/>
                  </a:lnTo>
                  <a:lnTo>
                    <a:pt x="2267" y="4114"/>
                  </a:lnTo>
                  <a:lnTo>
                    <a:pt x="2229" y="4152"/>
                  </a:lnTo>
                  <a:lnTo>
                    <a:pt x="2191" y="4343"/>
                  </a:lnTo>
                  <a:lnTo>
                    <a:pt x="2134" y="4438"/>
                  </a:lnTo>
                  <a:lnTo>
                    <a:pt x="2095" y="4457"/>
                  </a:lnTo>
                  <a:lnTo>
                    <a:pt x="2000" y="4495"/>
                  </a:lnTo>
                  <a:lnTo>
                    <a:pt x="1867" y="4533"/>
                  </a:lnTo>
                  <a:lnTo>
                    <a:pt x="1791" y="4552"/>
                  </a:lnTo>
                  <a:lnTo>
                    <a:pt x="1715" y="4609"/>
                  </a:lnTo>
                  <a:lnTo>
                    <a:pt x="1543" y="4838"/>
                  </a:lnTo>
                  <a:lnTo>
                    <a:pt x="1543" y="4876"/>
                  </a:lnTo>
                  <a:lnTo>
                    <a:pt x="1543" y="4895"/>
                  </a:lnTo>
                  <a:lnTo>
                    <a:pt x="1505" y="4914"/>
                  </a:lnTo>
                  <a:lnTo>
                    <a:pt x="1486" y="4914"/>
                  </a:lnTo>
                  <a:lnTo>
                    <a:pt x="1257" y="4914"/>
                  </a:lnTo>
                  <a:lnTo>
                    <a:pt x="1105" y="4914"/>
                  </a:lnTo>
                  <a:lnTo>
                    <a:pt x="229" y="4876"/>
                  </a:lnTo>
                  <a:lnTo>
                    <a:pt x="153" y="4685"/>
                  </a:lnTo>
                  <a:lnTo>
                    <a:pt x="19" y="4362"/>
                  </a:lnTo>
                  <a:lnTo>
                    <a:pt x="0" y="4267"/>
                  </a:lnTo>
                  <a:lnTo>
                    <a:pt x="0" y="4038"/>
                  </a:lnTo>
                  <a:lnTo>
                    <a:pt x="77" y="3714"/>
                  </a:lnTo>
                  <a:lnTo>
                    <a:pt x="172" y="3581"/>
                  </a:lnTo>
                  <a:lnTo>
                    <a:pt x="191" y="3466"/>
                  </a:lnTo>
                  <a:lnTo>
                    <a:pt x="210" y="3409"/>
                  </a:lnTo>
                  <a:lnTo>
                    <a:pt x="191" y="3180"/>
                  </a:lnTo>
                  <a:lnTo>
                    <a:pt x="248" y="3104"/>
                  </a:lnTo>
                  <a:lnTo>
                    <a:pt x="305" y="3009"/>
                  </a:lnTo>
                  <a:lnTo>
                    <a:pt x="439" y="2762"/>
                  </a:lnTo>
                  <a:lnTo>
                    <a:pt x="553" y="2590"/>
                  </a:lnTo>
                  <a:lnTo>
                    <a:pt x="667" y="2457"/>
                  </a:lnTo>
                  <a:lnTo>
                    <a:pt x="686" y="2362"/>
                  </a:lnTo>
                  <a:lnTo>
                    <a:pt x="667" y="2247"/>
                  </a:lnTo>
                  <a:lnTo>
                    <a:pt x="648" y="2057"/>
                  </a:lnTo>
                  <a:lnTo>
                    <a:pt x="610" y="2000"/>
                  </a:lnTo>
                  <a:lnTo>
                    <a:pt x="572" y="1942"/>
                  </a:lnTo>
                  <a:lnTo>
                    <a:pt x="534" y="1905"/>
                  </a:lnTo>
                  <a:lnTo>
                    <a:pt x="400" y="1866"/>
                  </a:lnTo>
                  <a:lnTo>
                    <a:pt x="363" y="1828"/>
                  </a:lnTo>
                  <a:lnTo>
                    <a:pt x="324" y="1752"/>
                  </a:lnTo>
                  <a:lnTo>
                    <a:pt x="267" y="1676"/>
                  </a:lnTo>
                  <a:lnTo>
                    <a:pt x="229" y="1485"/>
                  </a:lnTo>
                  <a:lnTo>
                    <a:pt x="210" y="1448"/>
                  </a:lnTo>
                  <a:lnTo>
                    <a:pt x="153" y="1371"/>
                  </a:lnTo>
                  <a:lnTo>
                    <a:pt x="134" y="1371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3" name="Freeform 18">
              <a:extLst>
                <a:ext uri="{FF2B5EF4-FFF2-40B4-BE49-F238E27FC236}">
                  <a16:creationId xmlns:a16="http://schemas.microsoft.com/office/drawing/2014/main" id="{590D06D4-9213-DC44-95C9-51D968803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9275" y="1589088"/>
              <a:ext cx="490538" cy="792162"/>
            </a:xfrm>
            <a:custGeom>
              <a:avLst/>
              <a:gdLst>
                <a:gd name="T0" fmla="*/ 2147483646 w 2725"/>
                <a:gd name="T1" fmla="*/ 2147483646 h 4402"/>
                <a:gd name="T2" fmla="*/ 2147483646 w 2725"/>
                <a:gd name="T3" fmla="*/ 2147483646 h 4402"/>
                <a:gd name="T4" fmla="*/ 2147483646 w 2725"/>
                <a:gd name="T5" fmla="*/ 2147483646 h 4402"/>
                <a:gd name="T6" fmla="*/ 2147483646 w 2725"/>
                <a:gd name="T7" fmla="*/ 2147483646 h 4402"/>
                <a:gd name="T8" fmla="*/ 2147483646 w 2725"/>
                <a:gd name="T9" fmla="*/ 2147483646 h 4402"/>
                <a:gd name="T10" fmla="*/ 2147483646 w 2725"/>
                <a:gd name="T11" fmla="*/ 2147483646 h 4402"/>
                <a:gd name="T12" fmla="*/ 2147483646 w 2725"/>
                <a:gd name="T13" fmla="*/ 2147483646 h 4402"/>
                <a:gd name="T14" fmla="*/ 2147483646 w 2725"/>
                <a:gd name="T15" fmla="*/ 0 h 4402"/>
                <a:gd name="T16" fmla="*/ 2147483646 w 2725"/>
                <a:gd name="T17" fmla="*/ 2147483646 h 4402"/>
                <a:gd name="T18" fmla="*/ 2147483646 w 2725"/>
                <a:gd name="T19" fmla="*/ 2147483646 h 4402"/>
                <a:gd name="T20" fmla="*/ 2147483646 w 2725"/>
                <a:gd name="T21" fmla="*/ 2147483646 h 4402"/>
                <a:gd name="T22" fmla="*/ 2147483646 w 2725"/>
                <a:gd name="T23" fmla="*/ 2147483646 h 4402"/>
                <a:gd name="T24" fmla="*/ 2147483646 w 2725"/>
                <a:gd name="T25" fmla="*/ 2147483646 h 4402"/>
                <a:gd name="T26" fmla="*/ 2147483646 w 2725"/>
                <a:gd name="T27" fmla="*/ 2147483646 h 4402"/>
                <a:gd name="T28" fmla="*/ 2147483646 w 2725"/>
                <a:gd name="T29" fmla="*/ 2147483646 h 4402"/>
                <a:gd name="T30" fmla="*/ 2147483646 w 2725"/>
                <a:gd name="T31" fmla="*/ 2147483646 h 4402"/>
                <a:gd name="T32" fmla="*/ 2147483646 w 2725"/>
                <a:gd name="T33" fmla="*/ 2147483646 h 4402"/>
                <a:gd name="T34" fmla="*/ 2147483646 w 2725"/>
                <a:gd name="T35" fmla="*/ 2147483646 h 4402"/>
                <a:gd name="T36" fmla="*/ 2147483646 w 2725"/>
                <a:gd name="T37" fmla="*/ 2147483646 h 4402"/>
                <a:gd name="T38" fmla="*/ 2147483646 w 2725"/>
                <a:gd name="T39" fmla="*/ 2147483646 h 4402"/>
                <a:gd name="T40" fmla="*/ 2147483646 w 2725"/>
                <a:gd name="T41" fmla="*/ 2147483646 h 4402"/>
                <a:gd name="T42" fmla="*/ 2147483646 w 2725"/>
                <a:gd name="T43" fmla="*/ 2147483646 h 4402"/>
                <a:gd name="T44" fmla="*/ 2147483646 w 2725"/>
                <a:gd name="T45" fmla="*/ 2147483646 h 4402"/>
                <a:gd name="T46" fmla="*/ 2147483646 w 2725"/>
                <a:gd name="T47" fmla="*/ 2147483646 h 4402"/>
                <a:gd name="T48" fmla="*/ 2147483646 w 2725"/>
                <a:gd name="T49" fmla="*/ 2147483646 h 4402"/>
                <a:gd name="T50" fmla="*/ 2147483646 w 2725"/>
                <a:gd name="T51" fmla="*/ 2147483646 h 4402"/>
                <a:gd name="T52" fmla="*/ 2147483646 w 2725"/>
                <a:gd name="T53" fmla="*/ 2147483646 h 4402"/>
                <a:gd name="T54" fmla="*/ 2147483646 w 2725"/>
                <a:gd name="T55" fmla="*/ 2147483646 h 4402"/>
                <a:gd name="T56" fmla="*/ 2147483646 w 2725"/>
                <a:gd name="T57" fmla="*/ 2147483646 h 4402"/>
                <a:gd name="T58" fmla="*/ 2147483646 w 2725"/>
                <a:gd name="T59" fmla="*/ 2147483646 h 4402"/>
                <a:gd name="T60" fmla="*/ 2147483646 w 2725"/>
                <a:gd name="T61" fmla="*/ 2147483646 h 4402"/>
                <a:gd name="T62" fmla="*/ 2147483646 w 2725"/>
                <a:gd name="T63" fmla="*/ 2147483646 h 4402"/>
                <a:gd name="T64" fmla="*/ 2147483646 w 2725"/>
                <a:gd name="T65" fmla="*/ 2147483646 h 4402"/>
                <a:gd name="T66" fmla="*/ 2147483646 w 2725"/>
                <a:gd name="T67" fmla="*/ 2147483646 h 4402"/>
                <a:gd name="T68" fmla="*/ 2147483646 w 2725"/>
                <a:gd name="T69" fmla="*/ 2147483646 h 4402"/>
                <a:gd name="T70" fmla="*/ 2147483646 w 2725"/>
                <a:gd name="T71" fmla="*/ 2147483646 h 4402"/>
                <a:gd name="T72" fmla="*/ 2147483646 w 2725"/>
                <a:gd name="T73" fmla="*/ 2147483646 h 4402"/>
                <a:gd name="T74" fmla="*/ 2147483646 w 2725"/>
                <a:gd name="T75" fmla="*/ 2147483646 h 4402"/>
                <a:gd name="T76" fmla="*/ 2147483646 w 2725"/>
                <a:gd name="T77" fmla="*/ 2147483646 h 4402"/>
                <a:gd name="T78" fmla="*/ 2147483646 w 2725"/>
                <a:gd name="T79" fmla="*/ 2147483646 h 4402"/>
                <a:gd name="T80" fmla="*/ 2147483646 w 2725"/>
                <a:gd name="T81" fmla="*/ 2147483646 h 4402"/>
                <a:gd name="T82" fmla="*/ 2147483646 w 2725"/>
                <a:gd name="T83" fmla="*/ 2147483646 h 4402"/>
                <a:gd name="T84" fmla="*/ 2147483646 w 2725"/>
                <a:gd name="T85" fmla="*/ 2147483646 h 4402"/>
                <a:gd name="T86" fmla="*/ 2147483646 w 2725"/>
                <a:gd name="T87" fmla="*/ 2147483646 h 4402"/>
                <a:gd name="T88" fmla="*/ 2147483646 w 2725"/>
                <a:gd name="T89" fmla="*/ 2147483646 h 4402"/>
                <a:gd name="T90" fmla="*/ 2147483646 w 2725"/>
                <a:gd name="T91" fmla="*/ 2147483646 h 4402"/>
                <a:gd name="T92" fmla="*/ 2147483646 w 2725"/>
                <a:gd name="T93" fmla="*/ 2147483646 h 4402"/>
                <a:gd name="T94" fmla="*/ 2147483646 w 2725"/>
                <a:gd name="T95" fmla="*/ 2147483646 h 4402"/>
                <a:gd name="T96" fmla="*/ 2147483646 w 2725"/>
                <a:gd name="T97" fmla="*/ 2147483646 h 4402"/>
                <a:gd name="T98" fmla="*/ 2147483646 w 2725"/>
                <a:gd name="T99" fmla="*/ 2147483646 h 4402"/>
                <a:gd name="T100" fmla="*/ 2147483646 w 2725"/>
                <a:gd name="T101" fmla="*/ 2147483646 h 4402"/>
                <a:gd name="T102" fmla="*/ 2147483646 w 2725"/>
                <a:gd name="T103" fmla="*/ 2147483646 h 4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25" h="4402">
                  <a:moveTo>
                    <a:pt x="19" y="1715"/>
                  </a:moveTo>
                  <a:lnTo>
                    <a:pt x="19" y="1715"/>
                  </a:lnTo>
                  <a:lnTo>
                    <a:pt x="76" y="1734"/>
                  </a:lnTo>
                  <a:lnTo>
                    <a:pt x="115" y="1715"/>
                  </a:lnTo>
                  <a:lnTo>
                    <a:pt x="191" y="1619"/>
                  </a:lnTo>
                  <a:lnTo>
                    <a:pt x="248" y="1524"/>
                  </a:lnTo>
                  <a:lnTo>
                    <a:pt x="305" y="1372"/>
                  </a:lnTo>
                  <a:lnTo>
                    <a:pt x="305" y="1238"/>
                  </a:lnTo>
                  <a:lnTo>
                    <a:pt x="267" y="1162"/>
                  </a:lnTo>
                  <a:lnTo>
                    <a:pt x="248" y="1124"/>
                  </a:lnTo>
                  <a:lnTo>
                    <a:pt x="228" y="1124"/>
                  </a:lnTo>
                  <a:lnTo>
                    <a:pt x="210" y="1067"/>
                  </a:lnTo>
                  <a:lnTo>
                    <a:pt x="172" y="1067"/>
                  </a:lnTo>
                  <a:lnTo>
                    <a:pt x="133" y="1048"/>
                  </a:lnTo>
                  <a:lnTo>
                    <a:pt x="115" y="1029"/>
                  </a:lnTo>
                  <a:lnTo>
                    <a:pt x="57" y="1029"/>
                  </a:lnTo>
                  <a:lnTo>
                    <a:pt x="38" y="1048"/>
                  </a:lnTo>
                  <a:lnTo>
                    <a:pt x="0" y="1067"/>
                  </a:lnTo>
                  <a:lnTo>
                    <a:pt x="0" y="1048"/>
                  </a:lnTo>
                  <a:lnTo>
                    <a:pt x="133" y="915"/>
                  </a:lnTo>
                  <a:lnTo>
                    <a:pt x="152" y="839"/>
                  </a:lnTo>
                  <a:lnTo>
                    <a:pt x="191" y="705"/>
                  </a:lnTo>
                  <a:lnTo>
                    <a:pt x="191" y="667"/>
                  </a:lnTo>
                  <a:lnTo>
                    <a:pt x="210" y="610"/>
                  </a:lnTo>
                  <a:lnTo>
                    <a:pt x="228" y="553"/>
                  </a:lnTo>
                  <a:lnTo>
                    <a:pt x="267" y="458"/>
                  </a:lnTo>
                  <a:lnTo>
                    <a:pt x="267" y="420"/>
                  </a:lnTo>
                  <a:lnTo>
                    <a:pt x="267" y="362"/>
                  </a:lnTo>
                  <a:lnTo>
                    <a:pt x="305" y="229"/>
                  </a:lnTo>
                  <a:lnTo>
                    <a:pt x="305" y="153"/>
                  </a:lnTo>
                  <a:lnTo>
                    <a:pt x="286" y="115"/>
                  </a:lnTo>
                  <a:lnTo>
                    <a:pt x="514" y="0"/>
                  </a:lnTo>
                  <a:lnTo>
                    <a:pt x="400" y="172"/>
                  </a:lnTo>
                  <a:lnTo>
                    <a:pt x="400" y="210"/>
                  </a:lnTo>
                  <a:lnTo>
                    <a:pt x="400" y="248"/>
                  </a:lnTo>
                  <a:lnTo>
                    <a:pt x="419" y="248"/>
                  </a:lnTo>
                  <a:lnTo>
                    <a:pt x="457" y="248"/>
                  </a:lnTo>
                  <a:lnTo>
                    <a:pt x="495" y="248"/>
                  </a:lnTo>
                  <a:lnTo>
                    <a:pt x="533" y="229"/>
                  </a:lnTo>
                  <a:lnTo>
                    <a:pt x="533" y="324"/>
                  </a:lnTo>
                  <a:lnTo>
                    <a:pt x="533" y="344"/>
                  </a:lnTo>
                  <a:lnTo>
                    <a:pt x="553" y="400"/>
                  </a:lnTo>
                  <a:lnTo>
                    <a:pt x="553" y="420"/>
                  </a:lnTo>
                  <a:lnTo>
                    <a:pt x="553" y="439"/>
                  </a:lnTo>
                  <a:lnTo>
                    <a:pt x="514" y="476"/>
                  </a:lnTo>
                  <a:lnTo>
                    <a:pt x="514" y="515"/>
                  </a:lnTo>
                  <a:lnTo>
                    <a:pt x="533" y="534"/>
                  </a:lnTo>
                  <a:lnTo>
                    <a:pt x="591" y="553"/>
                  </a:lnTo>
                  <a:lnTo>
                    <a:pt x="762" y="629"/>
                  </a:lnTo>
                  <a:lnTo>
                    <a:pt x="800" y="629"/>
                  </a:lnTo>
                  <a:lnTo>
                    <a:pt x="838" y="610"/>
                  </a:lnTo>
                  <a:lnTo>
                    <a:pt x="876" y="610"/>
                  </a:lnTo>
                  <a:lnTo>
                    <a:pt x="876" y="648"/>
                  </a:lnTo>
                  <a:lnTo>
                    <a:pt x="876" y="686"/>
                  </a:lnTo>
                  <a:lnTo>
                    <a:pt x="858" y="762"/>
                  </a:lnTo>
                  <a:lnTo>
                    <a:pt x="858" y="820"/>
                  </a:lnTo>
                  <a:lnTo>
                    <a:pt x="858" y="857"/>
                  </a:lnTo>
                  <a:lnTo>
                    <a:pt x="819" y="934"/>
                  </a:lnTo>
                  <a:lnTo>
                    <a:pt x="819" y="972"/>
                  </a:lnTo>
                  <a:lnTo>
                    <a:pt x="819" y="1010"/>
                  </a:lnTo>
                  <a:lnTo>
                    <a:pt x="819" y="1048"/>
                  </a:lnTo>
                  <a:lnTo>
                    <a:pt x="800" y="1086"/>
                  </a:lnTo>
                  <a:lnTo>
                    <a:pt x="762" y="1182"/>
                  </a:lnTo>
                  <a:lnTo>
                    <a:pt x="819" y="1143"/>
                  </a:lnTo>
                  <a:lnTo>
                    <a:pt x="858" y="1162"/>
                  </a:lnTo>
                  <a:lnTo>
                    <a:pt x="895" y="1124"/>
                  </a:lnTo>
                  <a:lnTo>
                    <a:pt x="914" y="1106"/>
                  </a:lnTo>
                  <a:lnTo>
                    <a:pt x="953" y="1086"/>
                  </a:lnTo>
                  <a:lnTo>
                    <a:pt x="990" y="1106"/>
                  </a:lnTo>
                  <a:lnTo>
                    <a:pt x="1029" y="1106"/>
                  </a:lnTo>
                  <a:lnTo>
                    <a:pt x="1105" y="1162"/>
                  </a:lnTo>
                  <a:lnTo>
                    <a:pt x="1124" y="1162"/>
                  </a:lnTo>
                  <a:lnTo>
                    <a:pt x="1162" y="1162"/>
                  </a:lnTo>
                  <a:lnTo>
                    <a:pt x="1181" y="1162"/>
                  </a:lnTo>
                  <a:lnTo>
                    <a:pt x="1219" y="1182"/>
                  </a:lnTo>
                  <a:lnTo>
                    <a:pt x="1315" y="1258"/>
                  </a:lnTo>
                  <a:lnTo>
                    <a:pt x="1352" y="1315"/>
                  </a:lnTo>
                  <a:lnTo>
                    <a:pt x="1467" y="1410"/>
                  </a:lnTo>
                  <a:lnTo>
                    <a:pt x="1486" y="1429"/>
                  </a:lnTo>
                  <a:lnTo>
                    <a:pt x="1562" y="1429"/>
                  </a:lnTo>
                  <a:lnTo>
                    <a:pt x="1619" y="1448"/>
                  </a:lnTo>
                  <a:lnTo>
                    <a:pt x="1581" y="1563"/>
                  </a:lnTo>
                  <a:lnTo>
                    <a:pt x="1581" y="1582"/>
                  </a:lnTo>
                  <a:lnTo>
                    <a:pt x="1600" y="1600"/>
                  </a:lnTo>
                  <a:lnTo>
                    <a:pt x="1638" y="1600"/>
                  </a:lnTo>
                  <a:lnTo>
                    <a:pt x="1676" y="1619"/>
                  </a:lnTo>
                  <a:lnTo>
                    <a:pt x="1733" y="1600"/>
                  </a:lnTo>
                  <a:lnTo>
                    <a:pt x="1772" y="1582"/>
                  </a:lnTo>
                  <a:lnTo>
                    <a:pt x="1791" y="1600"/>
                  </a:lnTo>
                  <a:lnTo>
                    <a:pt x="1810" y="1619"/>
                  </a:lnTo>
                  <a:lnTo>
                    <a:pt x="1848" y="1658"/>
                  </a:lnTo>
                  <a:lnTo>
                    <a:pt x="1867" y="1658"/>
                  </a:lnTo>
                  <a:lnTo>
                    <a:pt x="1886" y="1677"/>
                  </a:lnTo>
                  <a:lnTo>
                    <a:pt x="1867" y="1696"/>
                  </a:lnTo>
                  <a:lnTo>
                    <a:pt x="1848" y="1753"/>
                  </a:lnTo>
                  <a:lnTo>
                    <a:pt x="1791" y="1848"/>
                  </a:lnTo>
                  <a:lnTo>
                    <a:pt x="1791" y="1886"/>
                  </a:lnTo>
                  <a:lnTo>
                    <a:pt x="1810" y="1905"/>
                  </a:lnTo>
                  <a:lnTo>
                    <a:pt x="1791" y="1963"/>
                  </a:lnTo>
                  <a:lnTo>
                    <a:pt x="1791" y="1981"/>
                  </a:lnTo>
                  <a:lnTo>
                    <a:pt x="1810" y="2020"/>
                  </a:lnTo>
                  <a:lnTo>
                    <a:pt x="1829" y="2096"/>
                  </a:lnTo>
                  <a:lnTo>
                    <a:pt x="1867" y="2191"/>
                  </a:lnTo>
                  <a:lnTo>
                    <a:pt x="1867" y="2229"/>
                  </a:lnTo>
                  <a:lnTo>
                    <a:pt x="1867" y="2267"/>
                  </a:lnTo>
                  <a:lnTo>
                    <a:pt x="1886" y="2286"/>
                  </a:lnTo>
                  <a:lnTo>
                    <a:pt x="1905" y="2305"/>
                  </a:lnTo>
                  <a:lnTo>
                    <a:pt x="1924" y="2305"/>
                  </a:lnTo>
                  <a:lnTo>
                    <a:pt x="1962" y="2343"/>
                  </a:lnTo>
                  <a:lnTo>
                    <a:pt x="2000" y="2439"/>
                  </a:lnTo>
                  <a:lnTo>
                    <a:pt x="2057" y="2515"/>
                  </a:lnTo>
                  <a:lnTo>
                    <a:pt x="2153" y="2591"/>
                  </a:lnTo>
                  <a:lnTo>
                    <a:pt x="2210" y="2610"/>
                  </a:lnTo>
                  <a:lnTo>
                    <a:pt x="2438" y="2782"/>
                  </a:lnTo>
                  <a:lnTo>
                    <a:pt x="2553" y="2896"/>
                  </a:lnTo>
                  <a:lnTo>
                    <a:pt x="2667" y="3087"/>
                  </a:lnTo>
                  <a:lnTo>
                    <a:pt x="2705" y="3105"/>
                  </a:lnTo>
                  <a:lnTo>
                    <a:pt x="2724" y="3143"/>
                  </a:lnTo>
                  <a:lnTo>
                    <a:pt x="2724" y="3163"/>
                  </a:lnTo>
                  <a:lnTo>
                    <a:pt x="2705" y="3163"/>
                  </a:lnTo>
                  <a:lnTo>
                    <a:pt x="2686" y="3182"/>
                  </a:lnTo>
                  <a:lnTo>
                    <a:pt x="2648" y="3239"/>
                  </a:lnTo>
                  <a:lnTo>
                    <a:pt x="2590" y="3296"/>
                  </a:lnTo>
                  <a:lnTo>
                    <a:pt x="2572" y="3353"/>
                  </a:lnTo>
                  <a:lnTo>
                    <a:pt x="2610" y="3620"/>
                  </a:lnTo>
                  <a:lnTo>
                    <a:pt x="2648" y="3696"/>
                  </a:lnTo>
                  <a:lnTo>
                    <a:pt x="2667" y="3715"/>
                  </a:lnTo>
                  <a:lnTo>
                    <a:pt x="2667" y="3734"/>
                  </a:lnTo>
                  <a:lnTo>
                    <a:pt x="2667" y="3772"/>
                  </a:lnTo>
                  <a:lnTo>
                    <a:pt x="2667" y="3848"/>
                  </a:lnTo>
                  <a:lnTo>
                    <a:pt x="2686" y="3925"/>
                  </a:lnTo>
                  <a:lnTo>
                    <a:pt x="2686" y="3962"/>
                  </a:lnTo>
                  <a:lnTo>
                    <a:pt x="2686" y="4001"/>
                  </a:lnTo>
                  <a:lnTo>
                    <a:pt x="2648" y="4077"/>
                  </a:lnTo>
                  <a:lnTo>
                    <a:pt x="2648" y="4115"/>
                  </a:lnTo>
                  <a:lnTo>
                    <a:pt x="2610" y="4115"/>
                  </a:lnTo>
                  <a:lnTo>
                    <a:pt x="2572" y="4096"/>
                  </a:lnTo>
                  <a:lnTo>
                    <a:pt x="2572" y="4115"/>
                  </a:lnTo>
                  <a:lnTo>
                    <a:pt x="2553" y="4191"/>
                  </a:lnTo>
                  <a:lnTo>
                    <a:pt x="2534" y="4229"/>
                  </a:lnTo>
                  <a:lnTo>
                    <a:pt x="2495" y="4286"/>
                  </a:lnTo>
                  <a:lnTo>
                    <a:pt x="2438" y="4306"/>
                  </a:lnTo>
                  <a:lnTo>
                    <a:pt x="2400" y="4324"/>
                  </a:lnTo>
                  <a:lnTo>
                    <a:pt x="2324" y="4324"/>
                  </a:lnTo>
                  <a:lnTo>
                    <a:pt x="2248" y="4324"/>
                  </a:lnTo>
                  <a:lnTo>
                    <a:pt x="2229" y="4343"/>
                  </a:lnTo>
                  <a:lnTo>
                    <a:pt x="2172" y="4382"/>
                  </a:lnTo>
                  <a:lnTo>
                    <a:pt x="2153" y="4382"/>
                  </a:lnTo>
                  <a:lnTo>
                    <a:pt x="2096" y="4401"/>
                  </a:lnTo>
                  <a:lnTo>
                    <a:pt x="2096" y="4267"/>
                  </a:lnTo>
                  <a:lnTo>
                    <a:pt x="2096" y="4229"/>
                  </a:lnTo>
                  <a:lnTo>
                    <a:pt x="2057" y="4210"/>
                  </a:lnTo>
                  <a:lnTo>
                    <a:pt x="2038" y="4172"/>
                  </a:lnTo>
                  <a:lnTo>
                    <a:pt x="1981" y="4134"/>
                  </a:lnTo>
                  <a:lnTo>
                    <a:pt x="1905" y="4020"/>
                  </a:lnTo>
                  <a:lnTo>
                    <a:pt x="1829" y="3962"/>
                  </a:lnTo>
                  <a:lnTo>
                    <a:pt x="1772" y="3905"/>
                  </a:lnTo>
                  <a:lnTo>
                    <a:pt x="1752" y="3905"/>
                  </a:lnTo>
                  <a:lnTo>
                    <a:pt x="1696" y="3925"/>
                  </a:lnTo>
                  <a:lnTo>
                    <a:pt x="1562" y="3962"/>
                  </a:lnTo>
                  <a:lnTo>
                    <a:pt x="1467" y="4001"/>
                  </a:lnTo>
                  <a:lnTo>
                    <a:pt x="1219" y="4115"/>
                  </a:lnTo>
                  <a:lnTo>
                    <a:pt x="1124" y="4020"/>
                  </a:lnTo>
                  <a:lnTo>
                    <a:pt x="1048" y="3962"/>
                  </a:lnTo>
                  <a:lnTo>
                    <a:pt x="953" y="3925"/>
                  </a:lnTo>
                  <a:lnTo>
                    <a:pt x="934" y="3905"/>
                  </a:lnTo>
                  <a:lnTo>
                    <a:pt x="914" y="3867"/>
                  </a:lnTo>
                  <a:lnTo>
                    <a:pt x="895" y="3829"/>
                  </a:lnTo>
                  <a:lnTo>
                    <a:pt x="895" y="3715"/>
                  </a:lnTo>
                  <a:lnTo>
                    <a:pt x="895" y="3600"/>
                  </a:lnTo>
                  <a:lnTo>
                    <a:pt x="838" y="3467"/>
                  </a:lnTo>
                  <a:lnTo>
                    <a:pt x="838" y="3410"/>
                  </a:lnTo>
                  <a:lnTo>
                    <a:pt x="838" y="3372"/>
                  </a:lnTo>
                  <a:lnTo>
                    <a:pt x="858" y="3315"/>
                  </a:lnTo>
                  <a:lnTo>
                    <a:pt x="800" y="3163"/>
                  </a:lnTo>
                  <a:lnTo>
                    <a:pt x="819" y="3067"/>
                  </a:lnTo>
                  <a:lnTo>
                    <a:pt x="819" y="3048"/>
                  </a:lnTo>
                  <a:lnTo>
                    <a:pt x="858" y="3029"/>
                  </a:lnTo>
                  <a:lnTo>
                    <a:pt x="876" y="3010"/>
                  </a:lnTo>
                  <a:lnTo>
                    <a:pt x="914" y="2972"/>
                  </a:lnTo>
                  <a:lnTo>
                    <a:pt x="953" y="2953"/>
                  </a:lnTo>
                  <a:lnTo>
                    <a:pt x="972" y="2934"/>
                  </a:lnTo>
                  <a:lnTo>
                    <a:pt x="1010" y="2934"/>
                  </a:lnTo>
                  <a:lnTo>
                    <a:pt x="1124" y="2896"/>
                  </a:lnTo>
                  <a:lnTo>
                    <a:pt x="1162" y="2877"/>
                  </a:lnTo>
                  <a:lnTo>
                    <a:pt x="1162" y="2762"/>
                  </a:lnTo>
                  <a:lnTo>
                    <a:pt x="1181" y="2762"/>
                  </a:lnTo>
                  <a:lnTo>
                    <a:pt x="1181" y="2743"/>
                  </a:lnTo>
                  <a:lnTo>
                    <a:pt x="1181" y="2724"/>
                  </a:lnTo>
                  <a:lnTo>
                    <a:pt x="1124" y="2667"/>
                  </a:lnTo>
                  <a:lnTo>
                    <a:pt x="1124" y="2648"/>
                  </a:lnTo>
                  <a:lnTo>
                    <a:pt x="1143" y="2610"/>
                  </a:lnTo>
                  <a:lnTo>
                    <a:pt x="1048" y="2534"/>
                  </a:lnTo>
                  <a:lnTo>
                    <a:pt x="648" y="2343"/>
                  </a:lnTo>
                  <a:lnTo>
                    <a:pt x="572" y="2229"/>
                  </a:lnTo>
                  <a:lnTo>
                    <a:pt x="553" y="2134"/>
                  </a:lnTo>
                  <a:lnTo>
                    <a:pt x="514" y="2115"/>
                  </a:lnTo>
                  <a:lnTo>
                    <a:pt x="495" y="2115"/>
                  </a:lnTo>
                  <a:lnTo>
                    <a:pt x="477" y="2115"/>
                  </a:lnTo>
                  <a:lnTo>
                    <a:pt x="457" y="2115"/>
                  </a:lnTo>
                  <a:lnTo>
                    <a:pt x="457" y="2077"/>
                  </a:lnTo>
                  <a:lnTo>
                    <a:pt x="362" y="2058"/>
                  </a:lnTo>
                  <a:lnTo>
                    <a:pt x="324" y="2020"/>
                  </a:lnTo>
                  <a:lnTo>
                    <a:pt x="286" y="1981"/>
                  </a:lnTo>
                  <a:lnTo>
                    <a:pt x="172" y="1905"/>
                  </a:lnTo>
                  <a:lnTo>
                    <a:pt x="96" y="1905"/>
                  </a:lnTo>
                  <a:lnTo>
                    <a:pt x="76" y="1886"/>
                  </a:lnTo>
                  <a:lnTo>
                    <a:pt x="19" y="1867"/>
                  </a:lnTo>
                  <a:lnTo>
                    <a:pt x="19" y="1715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4" name="Freeform 19">
              <a:extLst>
                <a:ext uri="{FF2B5EF4-FFF2-40B4-BE49-F238E27FC236}">
                  <a16:creationId xmlns:a16="http://schemas.microsoft.com/office/drawing/2014/main" id="{20F4025C-A12E-4346-8E65-3F63FAFB6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9275" y="1300163"/>
              <a:ext cx="820738" cy="1625600"/>
            </a:xfrm>
            <a:custGeom>
              <a:avLst/>
              <a:gdLst>
                <a:gd name="T0" fmla="*/ 2147483646 w 4554"/>
                <a:gd name="T1" fmla="*/ 2147483646 h 9030"/>
                <a:gd name="T2" fmla="*/ 2147483646 w 4554"/>
                <a:gd name="T3" fmla="*/ 2147483646 h 9030"/>
                <a:gd name="T4" fmla="*/ 2147483646 w 4554"/>
                <a:gd name="T5" fmla="*/ 2147483646 h 9030"/>
                <a:gd name="T6" fmla="*/ 2147483646 w 4554"/>
                <a:gd name="T7" fmla="*/ 2147483646 h 9030"/>
                <a:gd name="T8" fmla="*/ 2147483646 w 4554"/>
                <a:gd name="T9" fmla="*/ 2147483646 h 9030"/>
                <a:gd name="T10" fmla="*/ 2147483646 w 4554"/>
                <a:gd name="T11" fmla="*/ 2147483646 h 9030"/>
                <a:gd name="T12" fmla="*/ 2147483646 w 4554"/>
                <a:gd name="T13" fmla="*/ 2147483646 h 9030"/>
                <a:gd name="T14" fmla="*/ 2147483646 w 4554"/>
                <a:gd name="T15" fmla="*/ 2147483646 h 9030"/>
                <a:gd name="T16" fmla="*/ 2147483646 w 4554"/>
                <a:gd name="T17" fmla="*/ 2147483646 h 9030"/>
                <a:gd name="T18" fmla="*/ 2147483646 w 4554"/>
                <a:gd name="T19" fmla="*/ 2147483646 h 9030"/>
                <a:gd name="T20" fmla="*/ 2147483646 w 4554"/>
                <a:gd name="T21" fmla="*/ 2147483646 h 9030"/>
                <a:gd name="T22" fmla="*/ 2147483646 w 4554"/>
                <a:gd name="T23" fmla="*/ 2147483646 h 9030"/>
                <a:gd name="T24" fmla="*/ 2147483646 w 4554"/>
                <a:gd name="T25" fmla="*/ 2147483646 h 9030"/>
                <a:gd name="T26" fmla="*/ 2147483646 w 4554"/>
                <a:gd name="T27" fmla="*/ 2147483646 h 9030"/>
                <a:gd name="T28" fmla="*/ 2147483646 w 4554"/>
                <a:gd name="T29" fmla="*/ 2147483646 h 9030"/>
                <a:gd name="T30" fmla="*/ 2147483646 w 4554"/>
                <a:gd name="T31" fmla="*/ 2147483646 h 9030"/>
                <a:gd name="T32" fmla="*/ 2147483646 w 4554"/>
                <a:gd name="T33" fmla="*/ 2147483646 h 9030"/>
                <a:gd name="T34" fmla="*/ 2147483646 w 4554"/>
                <a:gd name="T35" fmla="*/ 2147483646 h 9030"/>
                <a:gd name="T36" fmla="*/ 2147483646 w 4554"/>
                <a:gd name="T37" fmla="*/ 2147483646 h 9030"/>
                <a:gd name="T38" fmla="*/ 2147483646 w 4554"/>
                <a:gd name="T39" fmla="*/ 2147483646 h 9030"/>
                <a:gd name="T40" fmla="*/ 2147483646 w 4554"/>
                <a:gd name="T41" fmla="*/ 2147483646 h 9030"/>
                <a:gd name="T42" fmla="*/ 2147483646 w 4554"/>
                <a:gd name="T43" fmla="*/ 2147483646 h 9030"/>
                <a:gd name="T44" fmla="*/ 2147483646 w 4554"/>
                <a:gd name="T45" fmla="*/ 2147483646 h 9030"/>
                <a:gd name="T46" fmla="*/ 2147483646 w 4554"/>
                <a:gd name="T47" fmla="*/ 2147483646 h 9030"/>
                <a:gd name="T48" fmla="*/ 2147483646 w 4554"/>
                <a:gd name="T49" fmla="*/ 2147483646 h 9030"/>
                <a:gd name="T50" fmla="*/ 2147483646 w 4554"/>
                <a:gd name="T51" fmla="*/ 2147483646 h 9030"/>
                <a:gd name="T52" fmla="*/ 2147483646 w 4554"/>
                <a:gd name="T53" fmla="*/ 2147483646 h 9030"/>
                <a:gd name="T54" fmla="*/ 2147483646 w 4554"/>
                <a:gd name="T55" fmla="*/ 2147483646 h 9030"/>
                <a:gd name="T56" fmla="*/ 2147483646 w 4554"/>
                <a:gd name="T57" fmla="*/ 2147483646 h 9030"/>
                <a:gd name="T58" fmla="*/ 2147483646 w 4554"/>
                <a:gd name="T59" fmla="*/ 2147483646 h 9030"/>
                <a:gd name="T60" fmla="*/ 2147483646 w 4554"/>
                <a:gd name="T61" fmla="*/ 2147483646 h 9030"/>
                <a:gd name="T62" fmla="*/ 2147483646 w 4554"/>
                <a:gd name="T63" fmla="*/ 2147483646 h 9030"/>
                <a:gd name="T64" fmla="*/ 2147483646 w 4554"/>
                <a:gd name="T65" fmla="*/ 2147483646 h 9030"/>
                <a:gd name="T66" fmla="*/ 2147483646 w 4554"/>
                <a:gd name="T67" fmla="*/ 2147483646 h 9030"/>
                <a:gd name="T68" fmla="*/ 2147483646 w 4554"/>
                <a:gd name="T69" fmla="*/ 2147483646 h 9030"/>
                <a:gd name="T70" fmla="*/ 2147483646 w 4554"/>
                <a:gd name="T71" fmla="*/ 2147483646 h 9030"/>
                <a:gd name="T72" fmla="*/ 2147483646 w 4554"/>
                <a:gd name="T73" fmla="*/ 2147483646 h 9030"/>
                <a:gd name="T74" fmla="*/ 2147483646 w 4554"/>
                <a:gd name="T75" fmla="*/ 2147483646 h 9030"/>
                <a:gd name="T76" fmla="*/ 2147483646 w 4554"/>
                <a:gd name="T77" fmla="*/ 2147483646 h 9030"/>
                <a:gd name="T78" fmla="*/ 2147483646 w 4554"/>
                <a:gd name="T79" fmla="*/ 2147483646 h 9030"/>
                <a:gd name="T80" fmla="*/ 2147483646 w 4554"/>
                <a:gd name="T81" fmla="*/ 2147483646 h 9030"/>
                <a:gd name="T82" fmla="*/ 2147483646 w 4554"/>
                <a:gd name="T83" fmla="*/ 2147483646 h 9030"/>
                <a:gd name="T84" fmla="*/ 2147483646 w 4554"/>
                <a:gd name="T85" fmla="*/ 2147483646 h 9030"/>
                <a:gd name="T86" fmla="*/ 2147483646 w 4554"/>
                <a:gd name="T87" fmla="*/ 2147483646 h 9030"/>
                <a:gd name="T88" fmla="*/ 2147483646 w 4554"/>
                <a:gd name="T89" fmla="*/ 2147483646 h 9030"/>
                <a:gd name="T90" fmla="*/ 2147483646 w 4554"/>
                <a:gd name="T91" fmla="*/ 2147483646 h 9030"/>
                <a:gd name="T92" fmla="*/ 2147483646 w 4554"/>
                <a:gd name="T93" fmla="*/ 2147483646 h 9030"/>
                <a:gd name="T94" fmla="*/ 2147483646 w 4554"/>
                <a:gd name="T95" fmla="*/ 2147483646 h 9030"/>
                <a:gd name="T96" fmla="*/ 2147483646 w 4554"/>
                <a:gd name="T97" fmla="*/ 2147483646 h 9030"/>
                <a:gd name="T98" fmla="*/ 2147483646 w 4554"/>
                <a:gd name="T99" fmla="*/ 2147483646 h 9030"/>
                <a:gd name="T100" fmla="*/ 2147483646 w 4554"/>
                <a:gd name="T101" fmla="*/ 2147483646 h 9030"/>
                <a:gd name="T102" fmla="*/ 2147483646 w 4554"/>
                <a:gd name="T103" fmla="*/ 2147483646 h 9030"/>
                <a:gd name="T104" fmla="*/ 2147483646 w 4554"/>
                <a:gd name="T105" fmla="*/ 2147483646 h 9030"/>
                <a:gd name="T106" fmla="*/ 2147483646 w 4554"/>
                <a:gd name="T107" fmla="*/ 2147483646 h 9030"/>
                <a:gd name="T108" fmla="*/ 2147483646 w 4554"/>
                <a:gd name="T109" fmla="*/ 2147483646 h 9030"/>
                <a:gd name="T110" fmla="*/ 2147483646 w 4554"/>
                <a:gd name="T111" fmla="*/ 2147483646 h 9030"/>
                <a:gd name="T112" fmla="*/ 2147483646 w 4554"/>
                <a:gd name="T113" fmla="*/ 0 h 9030"/>
                <a:gd name="T114" fmla="*/ 2147483646 w 4554"/>
                <a:gd name="T115" fmla="*/ 2147483646 h 9030"/>
                <a:gd name="T116" fmla="*/ 2147483646 w 4554"/>
                <a:gd name="T117" fmla="*/ 2147483646 h 90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554" h="9030">
                  <a:moveTo>
                    <a:pt x="286" y="1715"/>
                  </a:moveTo>
                  <a:lnTo>
                    <a:pt x="267" y="1677"/>
                  </a:lnTo>
                  <a:lnTo>
                    <a:pt x="267" y="1619"/>
                  </a:lnTo>
                  <a:lnTo>
                    <a:pt x="286" y="1600"/>
                  </a:lnTo>
                  <a:lnTo>
                    <a:pt x="305" y="1600"/>
                  </a:lnTo>
                  <a:lnTo>
                    <a:pt x="324" y="1582"/>
                  </a:lnTo>
                  <a:lnTo>
                    <a:pt x="343" y="1582"/>
                  </a:lnTo>
                  <a:lnTo>
                    <a:pt x="362" y="1524"/>
                  </a:lnTo>
                  <a:lnTo>
                    <a:pt x="381" y="1505"/>
                  </a:lnTo>
                  <a:lnTo>
                    <a:pt x="381" y="1486"/>
                  </a:lnTo>
                  <a:lnTo>
                    <a:pt x="381" y="1448"/>
                  </a:lnTo>
                  <a:lnTo>
                    <a:pt x="400" y="1429"/>
                  </a:lnTo>
                  <a:lnTo>
                    <a:pt x="400" y="1410"/>
                  </a:lnTo>
                  <a:lnTo>
                    <a:pt x="400" y="1391"/>
                  </a:lnTo>
                  <a:lnTo>
                    <a:pt x="400" y="1353"/>
                  </a:lnTo>
                  <a:lnTo>
                    <a:pt x="324" y="1410"/>
                  </a:lnTo>
                  <a:lnTo>
                    <a:pt x="228" y="1467"/>
                  </a:lnTo>
                  <a:lnTo>
                    <a:pt x="133" y="1563"/>
                  </a:lnTo>
                  <a:lnTo>
                    <a:pt x="38" y="1619"/>
                  </a:lnTo>
                  <a:lnTo>
                    <a:pt x="0" y="1619"/>
                  </a:lnTo>
                  <a:lnTo>
                    <a:pt x="38" y="1524"/>
                  </a:lnTo>
                  <a:lnTo>
                    <a:pt x="96" y="1486"/>
                  </a:lnTo>
                  <a:lnTo>
                    <a:pt x="133" y="1467"/>
                  </a:lnTo>
                  <a:lnTo>
                    <a:pt x="152" y="1448"/>
                  </a:lnTo>
                  <a:lnTo>
                    <a:pt x="172" y="1429"/>
                  </a:lnTo>
                  <a:lnTo>
                    <a:pt x="191" y="1391"/>
                  </a:lnTo>
                  <a:lnTo>
                    <a:pt x="210" y="1372"/>
                  </a:lnTo>
                  <a:lnTo>
                    <a:pt x="210" y="1334"/>
                  </a:lnTo>
                  <a:lnTo>
                    <a:pt x="210" y="1315"/>
                  </a:lnTo>
                  <a:lnTo>
                    <a:pt x="210" y="1296"/>
                  </a:lnTo>
                  <a:lnTo>
                    <a:pt x="267" y="1296"/>
                  </a:lnTo>
                  <a:lnTo>
                    <a:pt x="248" y="1277"/>
                  </a:lnTo>
                  <a:lnTo>
                    <a:pt x="248" y="1258"/>
                  </a:lnTo>
                  <a:lnTo>
                    <a:pt x="248" y="1238"/>
                  </a:lnTo>
                  <a:lnTo>
                    <a:pt x="267" y="1219"/>
                  </a:lnTo>
                  <a:lnTo>
                    <a:pt x="286" y="1258"/>
                  </a:lnTo>
                  <a:lnTo>
                    <a:pt x="324" y="1258"/>
                  </a:lnTo>
                  <a:lnTo>
                    <a:pt x="419" y="1201"/>
                  </a:lnTo>
                  <a:lnTo>
                    <a:pt x="438" y="1182"/>
                  </a:lnTo>
                  <a:lnTo>
                    <a:pt x="438" y="1124"/>
                  </a:lnTo>
                  <a:lnTo>
                    <a:pt x="419" y="1048"/>
                  </a:lnTo>
                  <a:lnTo>
                    <a:pt x="419" y="1010"/>
                  </a:lnTo>
                  <a:lnTo>
                    <a:pt x="400" y="1010"/>
                  </a:lnTo>
                  <a:lnTo>
                    <a:pt x="381" y="1010"/>
                  </a:lnTo>
                  <a:lnTo>
                    <a:pt x="381" y="991"/>
                  </a:lnTo>
                  <a:lnTo>
                    <a:pt x="362" y="934"/>
                  </a:lnTo>
                  <a:lnTo>
                    <a:pt x="343" y="934"/>
                  </a:lnTo>
                  <a:lnTo>
                    <a:pt x="343" y="953"/>
                  </a:lnTo>
                  <a:lnTo>
                    <a:pt x="324" y="972"/>
                  </a:lnTo>
                  <a:lnTo>
                    <a:pt x="324" y="991"/>
                  </a:lnTo>
                  <a:lnTo>
                    <a:pt x="286" y="991"/>
                  </a:lnTo>
                  <a:lnTo>
                    <a:pt x="305" y="972"/>
                  </a:lnTo>
                  <a:lnTo>
                    <a:pt x="324" y="915"/>
                  </a:lnTo>
                  <a:lnTo>
                    <a:pt x="324" y="896"/>
                  </a:lnTo>
                  <a:lnTo>
                    <a:pt x="343" y="896"/>
                  </a:lnTo>
                  <a:lnTo>
                    <a:pt x="362" y="877"/>
                  </a:lnTo>
                  <a:lnTo>
                    <a:pt x="381" y="857"/>
                  </a:lnTo>
                  <a:lnTo>
                    <a:pt x="457" y="781"/>
                  </a:lnTo>
                  <a:lnTo>
                    <a:pt x="477" y="781"/>
                  </a:lnTo>
                  <a:lnTo>
                    <a:pt x="457" y="820"/>
                  </a:lnTo>
                  <a:lnTo>
                    <a:pt x="438" y="857"/>
                  </a:lnTo>
                  <a:lnTo>
                    <a:pt x="419" y="896"/>
                  </a:lnTo>
                  <a:lnTo>
                    <a:pt x="457" y="915"/>
                  </a:lnTo>
                  <a:lnTo>
                    <a:pt x="495" y="896"/>
                  </a:lnTo>
                  <a:lnTo>
                    <a:pt x="514" y="857"/>
                  </a:lnTo>
                  <a:lnTo>
                    <a:pt x="514" y="781"/>
                  </a:lnTo>
                  <a:lnTo>
                    <a:pt x="495" y="743"/>
                  </a:lnTo>
                  <a:lnTo>
                    <a:pt x="495" y="725"/>
                  </a:lnTo>
                  <a:lnTo>
                    <a:pt x="477" y="725"/>
                  </a:lnTo>
                  <a:lnTo>
                    <a:pt x="457" y="725"/>
                  </a:lnTo>
                  <a:lnTo>
                    <a:pt x="457" y="705"/>
                  </a:lnTo>
                  <a:lnTo>
                    <a:pt x="477" y="686"/>
                  </a:lnTo>
                  <a:lnTo>
                    <a:pt x="477" y="667"/>
                  </a:lnTo>
                  <a:lnTo>
                    <a:pt x="477" y="648"/>
                  </a:lnTo>
                  <a:lnTo>
                    <a:pt x="477" y="629"/>
                  </a:lnTo>
                  <a:lnTo>
                    <a:pt x="457" y="610"/>
                  </a:lnTo>
                  <a:lnTo>
                    <a:pt x="438" y="591"/>
                  </a:lnTo>
                  <a:lnTo>
                    <a:pt x="419" y="591"/>
                  </a:lnTo>
                  <a:lnTo>
                    <a:pt x="438" y="572"/>
                  </a:lnTo>
                  <a:lnTo>
                    <a:pt x="457" y="534"/>
                  </a:lnTo>
                  <a:lnTo>
                    <a:pt x="477" y="534"/>
                  </a:lnTo>
                  <a:lnTo>
                    <a:pt x="514" y="534"/>
                  </a:lnTo>
                  <a:lnTo>
                    <a:pt x="533" y="515"/>
                  </a:lnTo>
                  <a:lnTo>
                    <a:pt x="553" y="496"/>
                  </a:lnTo>
                  <a:lnTo>
                    <a:pt x="591" y="476"/>
                  </a:lnTo>
                  <a:lnTo>
                    <a:pt x="572" y="439"/>
                  </a:lnTo>
                  <a:lnTo>
                    <a:pt x="572" y="420"/>
                  </a:lnTo>
                  <a:lnTo>
                    <a:pt x="591" y="420"/>
                  </a:lnTo>
                  <a:lnTo>
                    <a:pt x="609" y="400"/>
                  </a:lnTo>
                  <a:lnTo>
                    <a:pt x="648" y="400"/>
                  </a:lnTo>
                  <a:lnTo>
                    <a:pt x="667" y="381"/>
                  </a:lnTo>
                  <a:lnTo>
                    <a:pt x="686" y="362"/>
                  </a:lnTo>
                  <a:lnTo>
                    <a:pt x="705" y="324"/>
                  </a:lnTo>
                  <a:lnTo>
                    <a:pt x="724" y="305"/>
                  </a:lnTo>
                  <a:lnTo>
                    <a:pt x="781" y="286"/>
                  </a:lnTo>
                  <a:lnTo>
                    <a:pt x="934" y="248"/>
                  </a:lnTo>
                  <a:lnTo>
                    <a:pt x="953" y="229"/>
                  </a:lnTo>
                  <a:lnTo>
                    <a:pt x="972" y="191"/>
                  </a:lnTo>
                  <a:lnTo>
                    <a:pt x="990" y="172"/>
                  </a:lnTo>
                  <a:lnTo>
                    <a:pt x="1010" y="172"/>
                  </a:lnTo>
                  <a:lnTo>
                    <a:pt x="1029" y="172"/>
                  </a:lnTo>
                  <a:lnTo>
                    <a:pt x="1048" y="172"/>
                  </a:lnTo>
                  <a:lnTo>
                    <a:pt x="1048" y="191"/>
                  </a:lnTo>
                  <a:lnTo>
                    <a:pt x="1048" y="210"/>
                  </a:lnTo>
                  <a:lnTo>
                    <a:pt x="1029" y="210"/>
                  </a:lnTo>
                  <a:lnTo>
                    <a:pt x="1029" y="229"/>
                  </a:lnTo>
                  <a:lnTo>
                    <a:pt x="1048" y="229"/>
                  </a:lnTo>
                  <a:lnTo>
                    <a:pt x="1048" y="248"/>
                  </a:lnTo>
                  <a:lnTo>
                    <a:pt x="1029" y="267"/>
                  </a:lnTo>
                  <a:lnTo>
                    <a:pt x="1029" y="286"/>
                  </a:lnTo>
                  <a:lnTo>
                    <a:pt x="1029" y="305"/>
                  </a:lnTo>
                  <a:lnTo>
                    <a:pt x="1029" y="324"/>
                  </a:lnTo>
                  <a:lnTo>
                    <a:pt x="1048" y="344"/>
                  </a:lnTo>
                  <a:lnTo>
                    <a:pt x="1086" y="381"/>
                  </a:lnTo>
                  <a:lnTo>
                    <a:pt x="1105" y="400"/>
                  </a:lnTo>
                  <a:lnTo>
                    <a:pt x="1105" y="420"/>
                  </a:lnTo>
                  <a:lnTo>
                    <a:pt x="1124" y="439"/>
                  </a:lnTo>
                  <a:lnTo>
                    <a:pt x="1105" y="496"/>
                  </a:lnTo>
                  <a:lnTo>
                    <a:pt x="1105" y="515"/>
                  </a:lnTo>
                  <a:lnTo>
                    <a:pt x="1067" y="534"/>
                  </a:lnTo>
                  <a:lnTo>
                    <a:pt x="1048" y="553"/>
                  </a:lnTo>
                  <a:lnTo>
                    <a:pt x="1048" y="572"/>
                  </a:lnTo>
                  <a:lnTo>
                    <a:pt x="1029" y="667"/>
                  </a:lnTo>
                  <a:lnTo>
                    <a:pt x="1029" y="705"/>
                  </a:lnTo>
                  <a:lnTo>
                    <a:pt x="1048" y="743"/>
                  </a:lnTo>
                  <a:lnTo>
                    <a:pt x="1067" y="762"/>
                  </a:lnTo>
                  <a:lnTo>
                    <a:pt x="1086" y="762"/>
                  </a:lnTo>
                  <a:lnTo>
                    <a:pt x="1162" y="781"/>
                  </a:lnTo>
                  <a:lnTo>
                    <a:pt x="1200" y="781"/>
                  </a:lnTo>
                  <a:lnTo>
                    <a:pt x="1239" y="801"/>
                  </a:lnTo>
                  <a:lnTo>
                    <a:pt x="1257" y="820"/>
                  </a:lnTo>
                  <a:lnTo>
                    <a:pt x="1239" y="838"/>
                  </a:lnTo>
                  <a:lnTo>
                    <a:pt x="1276" y="877"/>
                  </a:lnTo>
                  <a:lnTo>
                    <a:pt x="1334" y="972"/>
                  </a:lnTo>
                  <a:lnTo>
                    <a:pt x="1467" y="953"/>
                  </a:lnTo>
                  <a:lnTo>
                    <a:pt x="1581" y="1048"/>
                  </a:lnTo>
                  <a:lnTo>
                    <a:pt x="1619" y="1067"/>
                  </a:lnTo>
                  <a:lnTo>
                    <a:pt x="1696" y="1124"/>
                  </a:lnTo>
                  <a:lnTo>
                    <a:pt x="1791" y="1238"/>
                  </a:lnTo>
                  <a:lnTo>
                    <a:pt x="1829" y="1296"/>
                  </a:lnTo>
                  <a:lnTo>
                    <a:pt x="1829" y="1334"/>
                  </a:lnTo>
                  <a:lnTo>
                    <a:pt x="1810" y="1410"/>
                  </a:lnTo>
                  <a:lnTo>
                    <a:pt x="1772" y="1486"/>
                  </a:lnTo>
                  <a:lnTo>
                    <a:pt x="1772" y="1543"/>
                  </a:lnTo>
                  <a:lnTo>
                    <a:pt x="1772" y="1600"/>
                  </a:lnTo>
                  <a:lnTo>
                    <a:pt x="1810" y="1639"/>
                  </a:lnTo>
                  <a:lnTo>
                    <a:pt x="1848" y="1639"/>
                  </a:lnTo>
                  <a:lnTo>
                    <a:pt x="1886" y="1677"/>
                  </a:lnTo>
                  <a:lnTo>
                    <a:pt x="1905" y="1677"/>
                  </a:lnTo>
                  <a:lnTo>
                    <a:pt x="1981" y="1696"/>
                  </a:lnTo>
                  <a:lnTo>
                    <a:pt x="1981" y="1715"/>
                  </a:lnTo>
                  <a:lnTo>
                    <a:pt x="2000" y="1715"/>
                  </a:lnTo>
                  <a:lnTo>
                    <a:pt x="2019" y="1753"/>
                  </a:lnTo>
                  <a:lnTo>
                    <a:pt x="2057" y="1829"/>
                  </a:lnTo>
                  <a:lnTo>
                    <a:pt x="2077" y="1829"/>
                  </a:lnTo>
                  <a:lnTo>
                    <a:pt x="2096" y="1848"/>
                  </a:lnTo>
                  <a:lnTo>
                    <a:pt x="2096" y="1867"/>
                  </a:lnTo>
                  <a:lnTo>
                    <a:pt x="2096" y="1924"/>
                  </a:lnTo>
                  <a:lnTo>
                    <a:pt x="2077" y="1962"/>
                  </a:lnTo>
                  <a:lnTo>
                    <a:pt x="2057" y="1981"/>
                  </a:lnTo>
                  <a:lnTo>
                    <a:pt x="1981" y="2020"/>
                  </a:lnTo>
                  <a:lnTo>
                    <a:pt x="1943" y="2058"/>
                  </a:lnTo>
                  <a:lnTo>
                    <a:pt x="1924" y="2076"/>
                  </a:lnTo>
                  <a:lnTo>
                    <a:pt x="1924" y="2134"/>
                  </a:lnTo>
                  <a:lnTo>
                    <a:pt x="1924" y="2248"/>
                  </a:lnTo>
                  <a:lnTo>
                    <a:pt x="1943" y="2286"/>
                  </a:lnTo>
                  <a:lnTo>
                    <a:pt x="1962" y="2343"/>
                  </a:lnTo>
                  <a:lnTo>
                    <a:pt x="1981" y="2362"/>
                  </a:lnTo>
                  <a:lnTo>
                    <a:pt x="2057" y="2439"/>
                  </a:lnTo>
                  <a:lnTo>
                    <a:pt x="2077" y="2477"/>
                  </a:lnTo>
                  <a:lnTo>
                    <a:pt x="2057" y="2534"/>
                  </a:lnTo>
                  <a:lnTo>
                    <a:pt x="2057" y="2591"/>
                  </a:lnTo>
                  <a:lnTo>
                    <a:pt x="2038" y="2629"/>
                  </a:lnTo>
                  <a:lnTo>
                    <a:pt x="2038" y="2667"/>
                  </a:lnTo>
                  <a:lnTo>
                    <a:pt x="2057" y="2706"/>
                  </a:lnTo>
                  <a:lnTo>
                    <a:pt x="2133" y="2762"/>
                  </a:lnTo>
                  <a:lnTo>
                    <a:pt x="2153" y="2801"/>
                  </a:lnTo>
                  <a:lnTo>
                    <a:pt x="2153" y="2838"/>
                  </a:lnTo>
                  <a:lnTo>
                    <a:pt x="2133" y="2934"/>
                  </a:lnTo>
                  <a:lnTo>
                    <a:pt x="2096" y="3143"/>
                  </a:lnTo>
                  <a:lnTo>
                    <a:pt x="2114" y="3239"/>
                  </a:lnTo>
                  <a:lnTo>
                    <a:pt x="2191" y="3219"/>
                  </a:lnTo>
                  <a:lnTo>
                    <a:pt x="2210" y="3239"/>
                  </a:lnTo>
                  <a:lnTo>
                    <a:pt x="2248" y="3315"/>
                  </a:lnTo>
                  <a:lnTo>
                    <a:pt x="2286" y="3296"/>
                  </a:lnTo>
                  <a:lnTo>
                    <a:pt x="2305" y="3277"/>
                  </a:lnTo>
                  <a:lnTo>
                    <a:pt x="2343" y="3277"/>
                  </a:lnTo>
                  <a:lnTo>
                    <a:pt x="2362" y="3296"/>
                  </a:lnTo>
                  <a:lnTo>
                    <a:pt x="2381" y="3315"/>
                  </a:lnTo>
                  <a:lnTo>
                    <a:pt x="2381" y="3353"/>
                  </a:lnTo>
                  <a:lnTo>
                    <a:pt x="2400" y="3372"/>
                  </a:lnTo>
                  <a:lnTo>
                    <a:pt x="2419" y="3372"/>
                  </a:lnTo>
                  <a:lnTo>
                    <a:pt x="2438" y="3372"/>
                  </a:lnTo>
                  <a:lnTo>
                    <a:pt x="2458" y="3372"/>
                  </a:lnTo>
                  <a:lnTo>
                    <a:pt x="2495" y="3391"/>
                  </a:lnTo>
                  <a:lnTo>
                    <a:pt x="2514" y="3410"/>
                  </a:lnTo>
                  <a:lnTo>
                    <a:pt x="2514" y="3429"/>
                  </a:lnTo>
                  <a:lnTo>
                    <a:pt x="2514" y="3467"/>
                  </a:lnTo>
                  <a:lnTo>
                    <a:pt x="2534" y="3486"/>
                  </a:lnTo>
                  <a:lnTo>
                    <a:pt x="2553" y="3505"/>
                  </a:lnTo>
                  <a:lnTo>
                    <a:pt x="2572" y="3524"/>
                  </a:lnTo>
                  <a:lnTo>
                    <a:pt x="2648" y="3563"/>
                  </a:lnTo>
                  <a:lnTo>
                    <a:pt x="2686" y="3600"/>
                  </a:lnTo>
                  <a:lnTo>
                    <a:pt x="2705" y="3677"/>
                  </a:lnTo>
                  <a:lnTo>
                    <a:pt x="2724" y="3715"/>
                  </a:lnTo>
                  <a:lnTo>
                    <a:pt x="2743" y="3734"/>
                  </a:lnTo>
                  <a:lnTo>
                    <a:pt x="2762" y="3734"/>
                  </a:lnTo>
                  <a:lnTo>
                    <a:pt x="2781" y="3734"/>
                  </a:lnTo>
                  <a:lnTo>
                    <a:pt x="2800" y="3715"/>
                  </a:lnTo>
                  <a:lnTo>
                    <a:pt x="2800" y="3696"/>
                  </a:lnTo>
                  <a:lnTo>
                    <a:pt x="2819" y="3677"/>
                  </a:lnTo>
                  <a:lnTo>
                    <a:pt x="2857" y="3658"/>
                  </a:lnTo>
                  <a:lnTo>
                    <a:pt x="2895" y="3658"/>
                  </a:lnTo>
                  <a:lnTo>
                    <a:pt x="2971" y="3658"/>
                  </a:lnTo>
                  <a:lnTo>
                    <a:pt x="2991" y="3677"/>
                  </a:lnTo>
                  <a:lnTo>
                    <a:pt x="3010" y="3734"/>
                  </a:lnTo>
                  <a:lnTo>
                    <a:pt x="3010" y="3772"/>
                  </a:lnTo>
                  <a:lnTo>
                    <a:pt x="3048" y="3772"/>
                  </a:lnTo>
                  <a:lnTo>
                    <a:pt x="3067" y="3772"/>
                  </a:lnTo>
                  <a:lnTo>
                    <a:pt x="3086" y="3753"/>
                  </a:lnTo>
                  <a:lnTo>
                    <a:pt x="3105" y="3753"/>
                  </a:lnTo>
                  <a:lnTo>
                    <a:pt x="3162" y="3753"/>
                  </a:lnTo>
                  <a:lnTo>
                    <a:pt x="3200" y="3772"/>
                  </a:lnTo>
                  <a:lnTo>
                    <a:pt x="3257" y="3791"/>
                  </a:lnTo>
                  <a:lnTo>
                    <a:pt x="3276" y="3810"/>
                  </a:lnTo>
                  <a:lnTo>
                    <a:pt x="3276" y="3886"/>
                  </a:lnTo>
                  <a:lnTo>
                    <a:pt x="3296" y="3905"/>
                  </a:lnTo>
                  <a:lnTo>
                    <a:pt x="3391" y="3905"/>
                  </a:lnTo>
                  <a:lnTo>
                    <a:pt x="3429" y="3943"/>
                  </a:lnTo>
                  <a:lnTo>
                    <a:pt x="3486" y="4039"/>
                  </a:lnTo>
                  <a:lnTo>
                    <a:pt x="3524" y="4077"/>
                  </a:lnTo>
                  <a:lnTo>
                    <a:pt x="3619" y="4134"/>
                  </a:lnTo>
                  <a:lnTo>
                    <a:pt x="3657" y="4153"/>
                  </a:lnTo>
                  <a:lnTo>
                    <a:pt x="3619" y="4191"/>
                  </a:lnTo>
                  <a:lnTo>
                    <a:pt x="3696" y="4210"/>
                  </a:lnTo>
                  <a:lnTo>
                    <a:pt x="3772" y="4229"/>
                  </a:lnTo>
                  <a:lnTo>
                    <a:pt x="3848" y="4229"/>
                  </a:lnTo>
                  <a:lnTo>
                    <a:pt x="3886" y="4172"/>
                  </a:lnTo>
                  <a:lnTo>
                    <a:pt x="3905" y="4191"/>
                  </a:lnTo>
                  <a:lnTo>
                    <a:pt x="3943" y="4210"/>
                  </a:lnTo>
                  <a:lnTo>
                    <a:pt x="3962" y="4248"/>
                  </a:lnTo>
                  <a:lnTo>
                    <a:pt x="3943" y="4286"/>
                  </a:lnTo>
                  <a:lnTo>
                    <a:pt x="4019" y="4324"/>
                  </a:lnTo>
                  <a:lnTo>
                    <a:pt x="4210" y="4324"/>
                  </a:lnTo>
                  <a:lnTo>
                    <a:pt x="4286" y="4362"/>
                  </a:lnTo>
                  <a:lnTo>
                    <a:pt x="4248" y="4438"/>
                  </a:lnTo>
                  <a:lnTo>
                    <a:pt x="4248" y="4496"/>
                  </a:lnTo>
                  <a:lnTo>
                    <a:pt x="4286" y="4572"/>
                  </a:lnTo>
                  <a:lnTo>
                    <a:pt x="4324" y="4610"/>
                  </a:lnTo>
                  <a:lnTo>
                    <a:pt x="4400" y="4687"/>
                  </a:lnTo>
                  <a:lnTo>
                    <a:pt x="4439" y="4724"/>
                  </a:lnTo>
                  <a:lnTo>
                    <a:pt x="4439" y="4800"/>
                  </a:lnTo>
                  <a:lnTo>
                    <a:pt x="4439" y="4858"/>
                  </a:lnTo>
                  <a:lnTo>
                    <a:pt x="4381" y="4934"/>
                  </a:lnTo>
                  <a:lnTo>
                    <a:pt x="4381" y="4991"/>
                  </a:lnTo>
                  <a:lnTo>
                    <a:pt x="4381" y="5144"/>
                  </a:lnTo>
                  <a:lnTo>
                    <a:pt x="4400" y="5181"/>
                  </a:lnTo>
                  <a:lnTo>
                    <a:pt x="4400" y="5220"/>
                  </a:lnTo>
                  <a:lnTo>
                    <a:pt x="4458" y="5258"/>
                  </a:lnTo>
                  <a:lnTo>
                    <a:pt x="4458" y="5296"/>
                  </a:lnTo>
                  <a:lnTo>
                    <a:pt x="4458" y="5372"/>
                  </a:lnTo>
                  <a:lnTo>
                    <a:pt x="4476" y="5429"/>
                  </a:lnTo>
                  <a:lnTo>
                    <a:pt x="4515" y="5525"/>
                  </a:lnTo>
                  <a:lnTo>
                    <a:pt x="4534" y="5581"/>
                  </a:lnTo>
                  <a:lnTo>
                    <a:pt x="4553" y="5753"/>
                  </a:lnTo>
                  <a:lnTo>
                    <a:pt x="4553" y="5772"/>
                  </a:lnTo>
                  <a:lnTo>
                    <a:pt x="4534" y="5810"/>
                  </a:lnTo>
                  <a:lnTo>
                    <a:pt x="4534" y="5829"/>
                  </a:lnTo>
                  <a:lnTo>
                    <a:pt x="4553" y="5867"/>
                  </a:lnTo>
                  <a:lnTo>
                    <a:pt x="4553" y="5886"/>
                  </a:lnTo>
                  <a:lnTo>
                    <a:pt x="4553" y="5906"/>
                  </a:lnTo>
                  <a:lnTo>
                    <a:pt x="4534" y="5924"/>
                  </a:lnTo>
                  <a:lnTo>
                    <a:pt x="4515" y="5943"/>
                  </a:lnTo>
                  <a:lnTo>
                    <a:pt x="4515" y="5962"/>
                  </a:lnTo>
                  <a:lnTo>
                    <a:pt x="4515" y="6020"/>
                  </a:lnTo>
                  <a:lnTo>
                    <a:pt x="4515" y="6038"/>
                  </a:lnTo>
                  <a:lnTo>
                    <a:pt x="4495" y="6096"/>
                  </a:lnTo>
                  <a:lnTo>
                    <a:pt x="4495" y="6115"/>
                  </a:lnTo>
                  <a:lnTo>
                    <a:pt x="4476" y="6134"/>
                  </a:lnTo>
                  <a:lnTo>
                    <a:pt x="4458" y="6153"/>
                  </a:lnTo>
                  <a:lnTo>
                    <a:pt x="4458" y="6172"/>
                  </a:lnTo>
                  <a:lnTo>
                    <a:pt x="4476" y="6191"/>
                  </a:lnTo>
                  <a:lnTo>
                    <a:pt x="4476" y="6229"/>
                  </a:lnTo>
                  <a:lnTo>
                    <a:pt x="4476" y="6267"/>
                  </a:lnTo>
                  <a:lnTo>
                    <a:pt x="4476" y="6287"/>
                  </a:lnTo>
                  <a:lnTo>
                    <a:pt x="4458" y="6305"/>
                  </a:lnTo>
                  <a:lnTo>
                    <a:pt x="4439" y="6305"/>
                  </a:lnTo>
                  <a:lnTo>
                    <a:pt x="4419" y="6343"/>
                  </a:lnTo>
                  <a:lnTo>
                    <a:pt x="4400" y="6363"/>
                  </a:lnTo>
                  <a:lnTo>
                    <a:pt x="4381" y="6382"/>
                  </a:lnTo>
                  <a:lnTo>
                    <a:pt x="4362" y="6382"/>
                  </a:lnTo>
                  <a:lnTo>
                    <a:pt x="4324" y="6419"/>
                  </a:lnTo>
                  <a:lnTo>
                    <a:pt x="4305" y="6477"/>
                  </a:lnTo>
                  <a:lnTo>
                    <a:pt x="4286" y="6553"/>
                  </a:lnTo>
                  <a:lnTo>
                    <a:pt x="4267" y="6591"/>
                  </a:lnTo>
                  <a:lnTo>
                    <a:pt x="4286" y="6648"/>
                  </a:lnTo>
                  <a:lnTo>
                    <a:pt x="4324" y="6781"/>
                  </a:lnTo>
                  <a:lnTo>
                    <a:pt x="4305" y="6800"/>
                  </a:lnTo>
                  <a:lnTo>
                    <a:pt x="4343" y="6953"/>
                  </a:lnTo>
                  <a:lnTo>
                    <a:pt x="4362" y="6972"/>
                  </a:lnTo>
                  <a:lnTo>
                    <a:pt x="4381" y="6991"/>
                  </a:lnTo>
                  <a:lnTo>
                    <a:pt x="4400" y="7125"/>
                  </a:lnTo>
                  <a:lnTo>
                    <a:pt x="4419" y="7181"/>
                  </a:lnTo>
                  <a:lnTo>
                    <a:pt x="4400" y="7315"/>
                  </a:lnTo>
                  <a:lnTo>
                    <a:pt x="4381" y="7334"/>
                  </a:lnTo>
                  <a:lnTo>
                    <a:pt x="4362" y="7353"/>
                  </a:lnTo>
                  <a:lnTo>
                    <a:pt x="4362" y="7372"/>
                  </a:lnTo>
                  <a:lnTo>
                    <a:pt x="4381" y="7410"/>
                  </a:lnTo>
                  <a:lnTo>
                    <a:pt x="4400" y="7429"/>
                  </a:lnTo>
                  <a:lnTo>
                    <a:pt x="4381" y="7448"/>
                  </a:lnTo>
                  <a:lnTo>
                    <a:pt x="4381" y="7486"/>
                  </a:lnTo>
                  <a:lnTo>
                    <a:pt x="4381" y="7506"/>
                  </a:lnTo>
                  <a:lnTo>
                    <a:pt x="4381" y="7582"/>
                  </a:lnTo>
                  <a:lnTo>
                    <a:pt x="4362" y="7620"/>
                  </a:lnTo>
                  <a:lnTo>
                    <a:pt x="4343" y="7639"/>
                  </a:lnTo>
                  <a:lnTo>
                    <a:pt x="4324" y="7658"/>
                  </a:lnTo>
                  <a:lnTo>
                    <a:pt x="4191" y="7810"/>
                  </a:lnTo>
                  <a:lnTo>
                    <a:pt x="4191" y="7848"/>
                  </a:lnTo>
                  <a:lnTo>
                    <a:pt x="4191" y="7943"/>
                  </a:lnTo>
                  <a:lnTo>
                    <a:pt x="4191" y="7963"/>
                  </a:lnTo>
                  <a:lnTo>
                    <a:pt x="4210" y="8001"/>
                  </a:lnTo>
                  <a:lnTo>
                    <a:pt x="4210" y="8019"/>
                  </a:lnTo>
                  <a:lnTo>
                    <a:pt x="4210" y="8039"/>
                  </a:lnTo>
                  <a:lnTo>
                    <a:pt x="4191" y="8115"/>
                  </a:lnTo>
                  <a:lnTo>
                    <a:pt x="4153" y="8210"/>
                  </a:lnTo>
                  <a:lnTo>
                    <a:pt x="4153" y="8305"/>
                  </a:lnTo>
                  <a:lnTo>
                    <a:pt x="3391" y="9029"/>
                  </a:lnTo>
                  <a:lnTo>
                    <a:pt x="3352" y="9010"/>
                  </a:lnTo>
                  <a:lnTo>
                    <a:pt x="3276" y="9029"/>
                  </a:lnTo>
                  <a:lnTo>
                    <a:pt x="3238" y="9010"/>
                  </a:lnTo>
                  <a:lnTo>
                    <a:pt x="3181" y="8991"/>
                  </a:lnTo>
                  <a:lnTo>
                    <a:pt x="3162" y="8953"/>
                  </a:lnTo>
                  <a:lnTo>
                    <a:pt x="3143" y="8915"/>
                  </a:lnTo>
                  <a:lnTo>
                    <a:pt x="3143" y="8858"/>
                  </a:lnTo>
                  <a:lnTo>
                    <a:pt x="3105" y="8781"/>
                  </a:lnTo>
                  <a:lnTo>
                    <a:pt x="3086" y="8705"/>
                  </a:lnTo>
                  <a:lnTo>
                    <a:pt x="3048" y="8629"/>
                  </a:lnTo>
                  <a:lnTo>
                    <a:pt x="3029" y="8553"/>
                  </a:lnTo>
                  <a:lnTo>
                    <a:pt x="3029" y="8496"/>
                  </a:lnTo>
                  <a:lnTo>
                    <a:pt x="3048" y="8400"/>
                  </a:lnTo>
                  <a:lnTo>
                    <a:pt x="3048" y="8305"/>
                  </a:lnTo>
                  <a:lnTo>
                    <a:pt x="3048" y="8268"/>
                  </a:lnTo>
                  <a:lnTo>
                    <a:pt x="3048" y="8210"/>
                  </a:lnTo>
                  <a:lnTo>
                    <a:pt x="3067" y="8172"/>
                  </a:lnTo>
                  <a:lnTo>
                    <a:pt x="3124" y="8115"/>
                  </a:lnTo>
                  <a:lnTo>
                    <a:pt x="3143" y="8096"/>
                  </a:lnTo>
                  <a:lnTo>
                    <a:pt x="3162" y="8058"/>
                  </a:lnTo>
                  <a:lnTo>
                    <a:pt x="3162" y="8001"/>
                  </a:lnTo>
                  <a:lnTo>
                    <a:pt x="3124" y="7867"/>
                  </a:lnTo>
                  <a:lnTo>
                    <a:pt x="3029" y="7943"/>
                  </a:lnTo>
                  <a:lnTo>
                    <a:pt x="3010" y="7982"/>
                  </a:lnTo>
                  <a:lnTo>
                    <a:pt x="2971" y="8077"/>
                  </a:lnTo>
                  <a:lnTo>
                    <a:pt x="2934" y="8115"/>
                  </a:lnTo>
                  <a:lnTo>
                    <a:pt x="2895" y="8172"/>
                  </a:lnTo>
                  <a:lnTo>
                    <a:pt x="2839" y="8172"/>
                  </a:lnTo>
                  <a:lnTo>
                    <a:pt x="2800" y="8172"/>
                  </a:lnTo>
                  <a:lnTo>
                    <a:pt x="2743" y="8115"/>
                  </a:lnTo>
                  <a:lnTo>
                    <a:pt x="2667" y="8019"/>
                  </a:lnTo>
                  <a:lnTo>
                    <a:pt x="2629" y="7924"/>
                  </a:lnTo>
                  <a:lnTo>
                    <a:pt x="2610" y="7848"/>
                  </a:lnTo>
                  <a:lnTo>
                    <a:pt x="2610" y="7791"/>
                  </a:lnTo>
                  <a:lnTo>
                    <a:pt x="2648" y="7582"/>
                  </a:lnTo>
                  <a:lnTo>
                    <a:pt x="2667" y="7525"/>
                  </a:lnTo>
                  <a:lnTo>
                    <a:pt x="2724" y="7486"/>
                  </a:lnTo>
                  <a:lnTo>
                    <a:pt x="2781" y="7467"/>
                  </a:lnTo>
                  <a:lnTo>
                    <a:pt x="2819" y="7429"/>
                  </a:lnTo>
                  <a:lnTo>
                    <a:pt x="2857" y="7353"/>
                  </a:lnTo>
                  <a:lnTo>
                    <a:pt x="2857" y="7315"/>
                  </a:lnTo>
                  <a:lnTo>
                    <a:pt x="2839" y="7277"/>
                  </a:lnTo>
                  <a:lnTo>
                    <a:pt x="2819" y="7258"/>
                  </a:lnTo>
                  <a:lnTo>
                    <a:pt x="2781" y="7239"/>
                  </a:lnTo>
                  <a:lnTo>
                    <a:pt x="2762" y="7201"/>
                  </a:lnTo>
                  <a:lnTo>
                    <a:pt x="2743" y="7125"/>
                  </a:lnTo>
                  <a:lnTo>
                    <a:pt x="2705" y="6896"/>
                  </a:lnTo>
                  <a:lnTo>
                    <a:pt x="2686" y="6820"/>
                  </a:lnTo>
                  <a:lnTo>
                    <a:pt x="2667" y="6800"/>
                  </a:lnTo>
                  <a:lnTo>
                    <a:pt x="2629" y="6744"/>
                  </a:lnTo>
                  <a:lnTo>
                    <a:pt x="2572" y="6668"/>
                  </a:lnTo>
                  <a:lnTo>
                    <a:pt x="2038" y="6210"/>
                  </a:lnTo>
                  <a:lnTo>
                    <a:pt x="2038" y="6172"/>
                  </a:lnTo>
                  <a:lnTo>
                    <a:pt x="2057" y="6153"/>
                  </a:lnTo>
                  <a:lnTo>
                    <a:pt x="2057" y="6134"/>
                  </a:lnTo>
                  <a:lnTo>
                    <a:pt x="2077" y="6115"/>
                  </a:lnTo>
                  <a:lnTo>
                    <a:pt x="2114" y="6077"/>
                  </a:lnTo>
                  <a:lnTo>
                    <a:pt x="2114" y="6058"/>
                  </a:lnTo>
                  <a:lnTo>
                    <a:pt x="2114" y="6038"/>
                  </a:lnTo>
                  <a:lnTo>
                    <a:pt x="2096" y="6001"/>
                  </a:lnTo>
                  <a:lnTo>
                    <a:pt x="2153" y="5982"/>
                  </a:lnTo>
                  <a:lnTo>
                    <a:pt x="2172" y="5982"/>
                  </a:lnTo>
                  <a:lnTo>
                    <a:pt x="2229" y="5943"/>
                  </a:lnTo>
                  <a:lnTo>
                    <a:pt x="2248" y="5924"/>
                  </a:lnTo>
                  <a:lnTo>
                    <a:pt x="2324" y="5924"/>
                  </a:lnTo>
                  <a:lnTo>
                    <a:pt x="2400" y="5924"/>
                  </a:lnTo>
                  <a:lnTo>
                    <a:pt x="2438" y="5906"/>
                  </a:lnTo>
                  <a:lnTo>
                    <a:pt x="2495" y="5886"/>
                  </a:lnTo>
                  <a:lnTo>
                    <a:pt x="2534" y="5829"/>
                  </a:lnTo>
                  <a:lnTo>
                    <a:pt x="2553" y="5791"/>
                  </a:lnTo>
                  <a:lnTo>
                    <a:pt x="2572" y="5715"/>
                  </a:lnTo>
                  <a:lnTo>
                    <a:pt x="2572" y="5696"/>
                  </a:lnTo>
                  <a:lnTo>
                    <a:pt x="2610" y="5715"/>
                  </a:lnTo>
                  <a:lnTo>
                    <a:pt x="2648" y="5715"/>
                  </a:lnTo>
                  <a:lnTo>
                    <a:pt x="2648" y="5677"/>
                  </a:lnTo>
                  <a:lnTo>
                    <a:pt x="2686" y="5601"/>
                  </a:lnTo>
                  <a:lnTo>
                    <a:pt x="2686" y="5562"/>
                  </a:lnTo>
                  <a:lnTo>
                    <a:pt x="2686" y="5525"/>
                  </a:lnTo>
                  <a:lnTo>
                    <a:pt x="2667" y="5448"/>
                  </a:lnTo>
                  <a:lnTo>
                    <a:pt x="2667" y="5372"/>
                  </a:lnTo>
                  <a:lnTo>
                    <a:pt x="2667" y="5334"/>
                  </a:lnTo>
                  <a:lnTo>
                    <a:pt x="2667" y="5315"/>
                  </a:lnTo>
                  <a:lnTo>
                    <a:pt x="2648" y="5296"/>
                  </a:lnTo>
                  <a:lnTo>
                    <a:pt x="2610" y="5220"/>
                  </a:lnTo>
                  <a:lnTo>
                    <a:pt x="2572" y="4953"/>
                  </a:lnTo>
                  <a:lnTo>
                    <a:pt x="2590" y="4896"/>
                  </a:lnTo>
                  <a:lnTo>
                    <a:pt x="2648" y="4839"/>
                  </a:lnTo>
                  <a:lnTo>
                    <a:pt x="2686" y="4782"/>
                  </a:lnTo>
                  <a:lnTo>
                    <a:pt x="2705" y="4763"/>
                  </a:lnTo>
                  <a:lnTo>
                    <a:pt x="2724" y="4763"/>
                  </a:lnTo>
                  <a:lnTo>
                    <a:pt x="2724" y="4743"/>
                  </a:lnTo>
                  <a:lnTo>
                    <a:pt x="2705" y="4705"/>
                  </a:lnTo>
                  <a:lnTo>
                    <a:pt x="2667" y="4687"/>
                  </a:lnTo>
                  <a:lnTo>
                    <a:pt x="2553" y="4496"/>
                  </a:lnTo>
                  <a:lnTo>
                    <a:pt x="2438" y="4382"/>
                  </a:lnTo>
                  <a:lnTo>
                    <a:pt x="2210" y="4210"/>
                  </a:lnTo>
                  <a:lnTo>
                    <a:pt x="2153" y="4191"/>
                  </a:lnTo>
                  <a:lnTo>
                    <a:pt x="2057" y="4115"/>
                  </a:lnTo>
                  <a:lnTo>
                    <a:pt x="2000" y="4039"/>
                  </a:lnTo>
                  <a:lnTo>
                    <a:pt x="1962" y="3943"/>
                  </a:lnTo>
                  <a:lnTo>
                    <a:pt x="1924" y="3905"/>
                  </a:lnTo>
                  <a:lnTo>
                    <a:pt x="1905" y="3905"/>
                  </a:lnTo>
                  <a:lnTo>
                    <a:pt x="1886" y="3886"/>
                  </a:lnTo>
                  <a:lnTo>
                    <a:pt x="1867" y="3867"/>
                  </a:lnTo>
                  <a:lnTo>
                    <a:pt x="1867" y="3829"/>
                  </a:lnTo>
                  <a:lnTo>
                    <a:pt x="1867" y="3791"/>
                  </a:lnTo>
                  <a:lnTo>
                    <a:pt x="1829" y="3696"/>
                  </a:lnTo>
                  <a:lnTo>
                    <a:pt x="1810" y="3620"/>
                  </a:lnTo>
                  <a:lnTo>
                    <a:pt x="1791" y="3581"/>
                  </a:lnTo>
                  <a:lnTo>
                    <a:pt x="1791" y="3563"/>
                  </a:lnTo>
                  <a:lnTo>
                    <a:pt x="1810" y="3505"/>
                  </a:lnTo>
                  <a:lnTo>
                    <a:pt x="1791" y="3486"/>
                  </a:lnTo>
                  <a:lnTo>
                    <a:pt x="1791" y="3448"/>
                  </a:lnTo>
                  <a:lnTo>
                    <a:pt x="1848" y="3353"/>
                  </a:lnTo>
                  <a:lnTo>
                    <a:pt x="1867" y="3296"/>
                  </a:lnTo>
                  <a:lnTo>
                    <a:pt x="1886" y="3277"/>
                  </a:lnTo>
                  <a:lnTo>
                    <a:pt x="1867" y="3258"/>
                  </a:lnTo>
                  <a:lnTo>
                    <a:pt x="1848" y="3258"/>
                  </a:lnTo>
                  <a:lnTo>
                    <a:pt x="1810" y="3219"/>
                  </a:lnTo>
                  <a:lnTo>
                    <a:pt x="1791" y="3200"/>
                  </a:lnTo>
                  <a:lnTo>
                    <a:pt x="1772" y="3182"/>
                  </a:lnTo>
                  <a:lnTo>
                    <a:pt x="1733" y="3200"/>
                  </a:lnTo>
                  <a:lnTo>
                    <a:pt x="1676" y="3219"/>
                  </a:lnTo>
                  <a:lnTo>
                    <a:pt x="1638" y="3200"/>
                  </a:lnTo>
                  <a:lnTo>
                    <a:pt x="1600" y="3200"/>
                  </a:lnTo>
                  <a:lnTo>
                    <a:pt x="1581" y="3182"/>
                  </a:lnTo>
                  <a:lnTo>
                    <a:pt x="1581" y="3163"/>
                  </a:lnTo>
                  <a:lnTo>
                    <a:pt x="1619" y="3048"/>
                  </a:lnTo>
                  <a:lnTo>
                    <a:pt x="1562" y="3029"/>
                  </a:lnTo>
                  <a:lnTo>
                    <a:pt x="1486" y="3029"/>
                  </a:lnTo>
                  <a:lnTo>
                    <a:pt x="1467" y="3010"/>
                  </a:lnTo>
                  <a:lnTo>
                    <a:pt x="1352" y="2915"/>
                  </a:lnTo>
                  <a:lnTo>
                    <a:pt x="1315" y="2858"/>
                  </a:lnTo>
                  <a:lnTo>
                    <a:pt x="1219" y="2782"/>
                  </a:lnTo>
                  <a:lnTo>
                    <a:pt x="1181" y="2762"/>
                  </a:lnTo>
                  <a:lnTo>
                    <a:pt x="1162" y="2762"/>
                  </a:lnTo>
                  <a:lnTo>
                    <a:pt x="1124" y="2762"/>
                  </a:lnTo>
                  <a:lnTo>
                    <a:pt x="1105" y="2762"/>
                  </a:lnTo>
                  <a:lnTo>
                    <a:pt x="1029" y="2706"/>
                  </a:lnTo>
                  <a:lnTo>
                    <a:pt x="990" y="2706"/>
                  </a:lnTo>
                  <a:lnTo>
                    <a:pt x="953" y="2686"/>
                  </a:lnTo>
                  <a:lnTo>
                    <a:pt x="914" y="2706"/>
                  </a:lnTo>
                  <a:lnTo>
                    <a:pt x="895" y="2724"/>
                  </a:lnTo>
                  <a:lnTo>
                    <a:pt x="858" y="2762"/>
                  </a:lnTo>
                  <a:lnTo>
                    <a:pt x="819" y="2743"/>
                  </a:lnTo>
                  <a:lnTo>
                    <a:pt x="762" y="2782"/>
                  </a:lnTo>
                  <a:lnTo>
                    <a:pt x="800" y="2686"/>
                  </a:lnTo>
                  <a:lnTo>
                    <a:pt x="819" y="2648"/>
                  </a:lnTo>
                  <a:lnTo>
                    <a:pt x="819" y="2610"/>
                  </a:lnTo>
                  <a:lnTo>
                    <a:pt x="819" y="2572"/>
                  </a:lnTo>
                  <a:lnTo>
                    <a:pt x="819" y="2534"/>
                  </a:lnTo>
                  <a:lnTo>
                    <a:pt x="858" y="2457"/>
                  </a:lnTo>
                  <a:lnTo>
                    <a:pt x="858" y="2420"/>
                  </a:lnTo>
                  <a:lnTo>
                    <a:pt x="858" y="2362"/>
                  </a:lnTo>
                  <a:lnTo>
                    <a:pt x="876" y="2286"/>
                  </a:lnTo>
                  <a:lnTo>
                    <a:pt x="876" y="2248"/>
                  </a:lnTo>
                  <a:lnTo>
                    <a:pt x="876" y="2210"/>
                  </a:lnTo>
                  <a:lnTo>
                    <a:pt x="838" y="2210"/>
                  </a:lnTo>
                  <a:lnTo>
                    <a:pt x="800" y="2229"/>
                  </a:lnTo>
                  <a:lnTo>
                    <a:pt x="762" y="2229"/>
                  </a:lnTo>
                  <a:lnTo>
                    <a:pt x="591" y="2153"/>
                  </a:lnTo>
                  <a:lnTo>
                    <a:pt x="533" y="2134"/>
                  </a:lnTo>
                  <a:lnTo>
                    <a:pt x="514" y="2115"/>
                  </a:lnTo>
                  <a:lnTo>
                    <a:pt x="514" y="2076"/>
                  </a:lnTo>
                  <a:lnTo>
                    <a:pt x="553" y="2039"/>
                  </a:lnTo>
                  <a:lnTo>
                    <a:pt x="553" y="2020"/>
                  </a:lnTo>
                  <a:lnTo>
                    <a:pt x="553" y="2000"/>
                  </a:lnTo>
                  <a:lnTo>
                    <a:pt x="533" y="1944"/>
                  </a:lnTo>
                  <a:lnTo>
                    <a:pt x="533" y="1924"/>
                  </a:lnTo>
                  <a:lnTo>
                    <a:pt x="533" y="1829"/>
                  </a:lnTo>
                  <a:lnTo>
                    <a:pt x="495" y="1848"/>
                  </a:lnTo>
                  <a:lnTo>
                    <a:pt x="457" y="1848"/>
                  </a:lnTo>
                  <a:lnTo>
                    <a:pt x="419" y="1848"/>
                  </a:lnTo>
                  <a:lnTo>
                    <a:pt x="400" y="1848"/>
                  </a:lnTo>
                  <a:lnTo>
                    <a:pt x="400" y="1810"/>
                  </a:lnTo>
                  <a:lnTo>
                    <a:pt x="400" y="1772"/>
                  </a:lnTo>
                  <a:lnTo>
                    <a:pt x="514" y="1600"/>
                  </a:lnTo>
                  <a:lnTo>
                    <a:pt x="286" y="1715"/>
                  </a:lnTo>
                  <a:close/>
                  <a:moveTo>
                    <a:pt x="1105" y="115"/>
                  </a:moveTo>
                  <a:lnTo>
                    <a:pt x="1067" y="134"/>
                  </a:lnTo>
                  <a:lnTo>
                    <a:pt x="1067" y="153"/>
                  </a:lnTo>
                  <a:lnTo>
                    <a:pt x="1010" y="134"/>
                  </a:lnTo>
                  <a:lnTo>
                    <a:pt x="1010" y="77"/>
                  </a:lnTo>
                  <a:lnTo>
                    <a:pt x="1029" y="39"/>
                  </a:lnTo>
                  <a:lnTo>
                    <a:pt x="1105" y="19"/>
                  </a:lnTo>
                  <a:lnTo>
                    <a:pt x="1105" y="0"/>
                  </a:lnTo>
                  <a:lnTo>
                    <a:pt x="1124" y="19"/>
                  </a:lnTo>
                  <a:lnTo>
                    <a:pt x="1124" y="77"/>
                  </a:lnTo>
                  <a:lnTo>
                    <a:pt x="1105" y="115"/>
                  </a:lnTo>
                  <a:close/>
                  <a:moveTo>
                    <a:pt x="267" y="1067"/>
                  </a:moveTo>
                  <a:lnTo>
                    <a:pt x="305" y="1029"/>
                  </a:lnTo>
                  <a:lnTo>
                    <a:pt x="324" y="1048"/>
                  </a:lnTo>
                  <a:lnTo>
                    <a:pt x="343" y="1067"/>
                  </a:lnTo>
                  <a:lnTo>
                    <a:pt x="381" y="1067"/>
                  </a:lnTo>
                  <a:lnTo>
                    <a:pt x="400" y="1105"/>
                  </a:lnTo>
                  <a:lnTo>
                    <a:pt x="362" y="1124"/>
                  </a:lnTo>
                  <a:lnTo>
                    <a:pt x="343" y="1124"/>
                  </a:lnTo>
                  <a:lnTo>
                    <a:pt x="324" y="1124"/>
                  </a:lnTo>
                  <a:lnTo>
                    <a:pt x="305" y="1124"/>
                  </a:lnTo>
                  <a:lnTo>
                    <a:pt x="286" y="1162"/>
                  </a:lnTo>
                  <a:lnTo>
                    <a:pt x="286" y="1182"/>
                  </a:lnTo>
                  <a:lnTo>
                    <a:pt x="267" y="1182"/>
                  </a:lnTo>
                  <a:lnTo>
                    <a:pt x="248" y="1143"/>
                  </a:lnTo>
                  <a:lnTo>
                    <a:pt x="248" y="1105"/>
                  </a:lnTo>
                  <a:lnTo>
                    <a:pt x="267" y="1067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5" name="Freeform 20">
              <a:extLst>
                <a:ext uri="{FF2B5EF4-FFF2-40B4-BE49-F238E27FC236}">
                  <a16:creationId xmlns:a16="http://schemas.microsoft.com/office/drawing/2014/main" id="{13691890-B6D5-284B-B22B-880748A6B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1184275"/>
              <a:ext cx="225425" cy="349250"/>
            </a:xfrm>
            <a:custGeom>
              <a:avLst/>
              <a:gdLst>
                <a:gd name="T0" fmla="*/ 2147483646 w 1258"/>
                <a:gd name="T1" fmla="*/ 2147483646 h 1944"/>
                <a:gd name="T2" fmla="*/ 2147483646 w 1258"/>
                <a:gd name="T3" fmla="*/ 2147483646 h 1944"/>
                <a:gd name="T4" fmla="*/ 2147483646 w 1258"/>
                <a:gd name="T5" fmla="*/ 2147483646 h 1944"/>
                <a:gd name="T6" fmla="*/ 2147483646 w 1258"/>
                <a:gd name="T7" fmla="*/ 2147483646 h 1944"/>
                <a:gd name="T8" fmla="*/ 2147483646 w 1258"/>
                <a:gd name="T9" fmla="*/ 2147483646 h 1944"/>
                <a:gd name="T10" fmla="*/ 2147483646 w 1258"/>
                <a:gd name="T11" fmla="*/ 2147483646 h 1944"/>
                <a:gd name="T12" fmla="*/ 2147483646 w 1258"/>
                <a:gd name="T13" fmla="*/ 2147483646 h 1944"/>
                <a:gd name="T14" fmla="*/ 2147483646 w 1258"/>
                <a:gd name="T15" fmla="*/ 2147483646 h 1944"/>
                <a:gd name="T16" fmla="*/ 2147483646 w 1258"/>
                <a:gd name="T17" fmla="*/ 2147483646 h 1944"/>
                <a:gd name="T18" fmla="*/ 2147483646 w 1258"/>
                <a:gd name="T19" fmla="*/ 2147483646 h 1944"/>
                <a:gd name="T20" fmla="*/ 2147483646 w 1258"/>
                <a:gd name="T21" fmla="*/ 2147483646 h 1944"/>
                <a:gd name="T22" fmla="*/ 2147483646 w 1258"/>
                <a:gd name="T23" fmla="*/ 2147483646 h 1944"/>
                <a:gd name="T24" fmla="*/ 2147483646 w 1258"/>
                <a:gd name="T25" fmla="*/ 2147483646 h 1944"/>
                <a:gd name="T26" fmla="*/ 2147483646 w 1258"/>
                <a:gd name="T27" fmla="*/ 2147483646 h 1944"/>
                <a:gd name="T28" fmla="*/ 2147483646 w 1258"/>
                <a:gd name="T29" fmla="*/ 2147483646 h 1944"/>
                <a:gd name="T30" fmla="*/ 2147483646 w 1258"/>
                <a:gd name="T31" fmla="*/ 2147483646 h 1944"/>
                <a:gd name="T32" fmla="*/ 2147483646 w 1258"/>
                <a:gd name="T33" fmla="*/ 2147483646 h 1944"/>
                <a:gd name="T34" fmla="*/ 2147483646 w 1258"/>
                <a:gd name="T35" fmla="*/ 2147483646 h 1944"/>
                <a:gd name="T36" fmla="*/ 2147483646 w 1258"/>
                <a:gd name="T37" fmla="*/ 0 h 1944"/>
                <a:gd name="T38" fmla="*/ 2147483646 w 1258"/>
                <a:gd name="T39" fmla="*/ 2147483646 h 1944"/>
                <a:gd name="T40" fmla="*/ 2147483646 w 1258"/>
                <a:gd name="T41" fmla="*/ 2147483646 h 1944"/>
                <a:gd name="T42" fmla="*/ 2147483646 w 1258"/>
                <a:gd name="T43" fmla="*/ 2147483646 h 1944"/>
                <a:gd name="T44" fmla="*/ 2147483646 w 1258"/>
                <a:gd name="T45" fmla="*/ 2147483646 h 1944"/>
                <a:gd name="T46" fmla="*/ 2147483646 w 1258"/>
                <a:gd name="T47" fmla="*/ 2147483646 h 1944"/>
                <a:gd name="T48" fmla="*/ 2147483646 w 1258"/>
                <a:gd name="T49" fmla="*/ 2147483646 h 1944"/>
                <a:gd name="T50" fmla="*/ 2147483646 w 1258"/>
                <a:gd name="T51" fmla="*/ 2147483646 h 1944"/>
                <a:gd name="T52" fmla="*/ 2147483646 w 1258"/>
                <a:gd name="T53" fmla="*/ 2147483646 h 1944"/>
                <a:gd name="T54" fmla="*/ 2147483646 w 1258"/>
                <a:gd name="T55" fmla="*/ 2147483646 h 1944"/>
                <a:gd name="T56" fmla="*/ 2147483646 w 1258"/>
                <a:gd name="T57" fmla="*/ 2147483646 h 1944"/>
                <a:gd name="T58" fmla="*/ 2147483646 w 1258"/>
                <a:gd name="T59" fmla="*/ 2147483646 h 1944"/>
                <a:gd name="T60" fmla="*/ 2147483646 w 1258"/>
                <a:gd name="T61" fmla="*/ 2147483646 h 1944"/>
                <a:gd name="T62" fmla="*/ 2147483646 w 1258"/>
                <a:gd name="T63" fmla="*/ 2147483646 h 1944"/>
                <a:gd name="T64" fmla="*/ 2147483646 w 1258"/>
                <a:gd name="T65" fmla="*/ 2147483646 h 1944"/>
                <a:gd name="T66" fmla="*/ 2147483646 w 1258"/>
                <a:gd name="T67" fmla="*/ 2147483646 h 1944"/>
                <a:gd name="T68" fmla="*/ 2147483646 w 1258"/>
                <a:gd name="T69" fmla="*/ 2147483646 h 1944"/>
                <a:gd name="T70" fmla="*/ 2147483646 w 1258"/>
                <a:gd name="T71" fmla="*/ 2147483646 h 1944"/>
                <a:gd name="T72" fmla="*/ 2147483646 w 1258"/>
                <a:gd name="T73" fmla="*/ 2147483646 h 1944"/>
                <a:gd name="T74" fmla="*/ 2147483646 w 1258"/>
                <a:gd name="T75" fmla="*/ 2147483646 h 1944"/>
                <a:gd name="T76" fmla="*/ 2147483646 w 1258"/>
                <a:gd name="T77" fmla="*/ 2147483646 h 1944"/>
                <a:gd name="T78" fmla="*/ 2147483646 w 1258"/>
                <a:gd name="T79" fmla="*/ 2147483646 h 1944"/>
                <a:gd name="T80" fmla="*/ 2147483646 w 1258"/>
                <a:gd name="T81" fmla="*/ 2147483646 h 1944"/>
                <a:gd name="T82" fmla="*/ 2147483646 w 1258"/>
                <a:gd name="T83" fmla="*/ 2147483646 h 1944"/>
                <a:gd name="T84" fmla="*/ 0 w 1258"/>
                <a:gd name="T85" fmla="*/ 2147483646 h 1944"/>
                <a:gd name="T86" fmla="*/ 2147483646 w 1258"/>
                <a:gd name="T87" fmla="*/ 2147483646 h 1944"/>
                <a:gd name="T88" fmla="*/ 2147483646 w 1258"/>
                <a:gd name="T89" fmla="*/ 2147483646 h 1944"/>
                <a:gd name="T90" fmla="*/ 2147483646 w 1258"/>
                <a:gd name="T91" fmla="*/ 2147483646 h 1944"/>
                <a:gd name="T92" fmla="*/ 2147483646 w 1258"/>
                <a:gd name="T93" fmla="*/ 2147483646 h 1944"/>
                <a:gd name="T94" fmla="*/ 2147483646 w 1258"/>
                <a:gd name="T95" fmla="*/ 2147483646 h 1944"/>
                <a:gd name="T96" fmla="*/ 2147483646 w 1258"/>
                <a:gd name="T97" fmla="*/ 2147483646 h 1944"/>
                <a:gd name="T98" fmla="*/ 0 w 1258"/>
                <a:gd name="T99" fmla="*/ 2147483646 h 1944"/>
                <a:gd name="T100" fmla="*/ 0 w 1258"/>
                <a:gd name="T101" fmla="*/ 2147483646 h 1944"/>
                <a:gd name="T102" fmla="*/ 0 w 1258"/>
                <a:gd name="T103" fmla="*/ 2147483646 h 1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8" h="1944">
                  <a:moveTo>
                    <a:pt x="19" y="895"/>
                  </a:moveTo>
                  <a:lnTo>
                    <a:pt x="19" y="895"/>
                  </a:lnTo>
                  <a:lnTo>
                    <a:pt x="38" y="895"/>
                  </a:lnTo>
                  <a:lnTo>
                    <a:pt x="38" y="876"/>
                  </a:lnTo>
                  <a:lnTo>
                    <a:pt x="95" y="838"/>
                  </a:lnTo>
                  <a:lnTo>
                    <a:pt x="95" y="819"/>
                  </a:lnTo>
                  <a:lnTo>
                    <a:pt x="76" y="800"/>
                  </a:lnTo>
                  <a:lnTo>
                    <a:pt x="76" y="781"/>
                  </a:lnTo>
                  <a:lnTo>
                    <a:pt x="76" y="762"/>
                  </a:lnTo>
                  <a:lnTo>
                    <a:pt x="95" y="724"/>
                  </a:lnTo>
                  <a:lnTo>
                    <a:pt x="95" y="666"/>
                  </a:lnTo>
                  <a:lnTo>
                    <a:pt x="76" y="647"/>
                  </a:lnTo>
                  <a:lnTo>
                    <a:pt x="114" y="610"/>
                  </a:lnTo>
                  <a:lnTo>
                    <a:pt x="133" y="610"/>
                  </a:lnTo>
                  <a:lnTo>
                    <a:pt x="171" y="610"/>
                  </a:lnTo>
                  <a:lnTo>
                    <a:pt x="190" y="590"/>
                  </a:lnTo>
                  <a:lnTo>
                    <a:pt x="210" y="590"/>
                  </a:lnTo>
                  <a:lnTo>
                    <a:pt x="362" y="495"/>
                  </a:lnTo>
                  <a:lnTo>
                    <a:pt x="457" y="457"/>
                  </a:lnTo>
                  <a:lnTo>
                    <a:pt x="495" y="438"/>
                  </a:lnTo>
                  <a:lnTo>
                    <a:pt x="533" y="400"/>
                  </a:lnTo>
                  <a:lnTo>
                    <a:pt x="533" y="362"/>
                  </a:lnTo>
                  <a:lnTo>
                    <a:pt x="533" y="343"/>
                  </a:lnTo>
                  <a:lnTo>
                    <a:pt x="552" y="285"/>
                  </a:lnTo>
                  <a:lnTo>
                    <a:pt x="552" y="266"/>
                  </a:lnTo>
                  <a:lnTo>
                    <a:pt x="590" y="248"/>
                  </a:lnTo>
                  <a:lnTo>
                    <a:pt x="609" y="228"/>
                  </a:lnTo>
                  <a:lnTo>
                    <a:pt x="667" y="228"/>
                  </a:lnTo>
                  <a:lnTo>
                    <a:pt x="704" y="209"/>
                  </a:lnTo>
                  <a:lnTo>
                    <a:pt x="743" y="171"/>
                  </a:lnTo>
                  <a:lnTo>
                    <a:pt x="781" y="133"/>
                  </a:lnTo>
                  <a:lnTo>
                    <a:pt x="800" y="95"/>
                  </a:lnTo>
                  <a:lnTo>
                    <a:pt x="857" y="95"/>
                  </a:lnTo>
                  <a:lnTo>
                    <a:pt x="933" y="95"/>
                  </a:lnTo>
                  <a:lnTo>
                    <a:pt x="971" y="57"/>
                  </a:lnTo>
                  <a:lnTo>
                    <a:pt x="971" y="19"/>
                  </a:lnTo>
                  <a:lnTo>
                    <a:pt x="971" y="0"/>
                  </a:lnTo>
                  <a:lnTo>
                    <a:pt x="990" y="19"/>
                  </a:lnTo>
                  <a:lnTo>
                    <a:pt x="1085" y="114"/>
                  </a:lnTo>
                  <a:lnTo>
                    <a:pt x="1143" y="171"/>
                  </a:lnTo>
                  <a:lnTo>
                    <a:pt x="1162" y="209"/>
                  </a:lnTo>
                  <a:lnTo>
                    <a:pt x="1181" y="305"/>
                  </a:lnTo>
                  <a:lnTo>
                    <a:pt x="1200" y="343"/>
                  </a:lnTo>
                  <a:lnTo>
                    <a:pt x="1219" y="362"/>
                  </a:lnTo>
                  <a:lnTo>
                    <a:pt x="1257" y="400"/>
                  </a:lnTo>
                  <a:lnTo>
                    <a:pt x="1257" y="438"/>
                  </a:lnTo>
                  <a:lnTo>
                    <a:pt x="1238" y="476"/>
                  </a:lnTo>
                  <a:lnTo>
                    <a:pt x="1219" y="533"/>
                  </a:lnTo>
                  <a:lnTo>
                    <a:pt x="1219" y="590"/>
                  </a:lnTo>
                  <a:lnTo>
                    <a:pt x="1219" y="610"/>
                  </a:lnTo>
                  <a:lnTo>
                    <a:pt x="1257" y="724"/>
                  </a:lnTo>
                  <a:lnTo>
                    <a:pt x="1257" y="742"/>
                  </a:lnTo>
                  <a:lnTo>
                    <a:pt x="1257" y="781"/>
                  </a:lnTo>
                  <a:lnTo>
                    <a:pt x="1257" y="991"/>
                  </a:lnTo>
                  <a:lnTo>
                    <a:pt x="1257" y="1143"/>
                  </a:lnTo>
                  <a:lnTo>
                    <a:pt x="1257" y="1200"/>
                  </a:lnTo>
                  <a:lnTo>
                    <a:pt x="1200" y="1276"/>
                  </a:lnTo>
                  <a:lnTo>
                    <a:pt x="1067" y="1372"/>
                  </a:lnTo>
                  <a:lnTo>
                    <a:pt x="1028" y="1448"/>
                  </a:lnTo>
                  <a:lnTo>
                    <a:pt x="1009" y="1562"/>
                  </a:lnTo>
                  <a:lnTo>
                    <a:pt x="990" y="1619"/>
                  </a:lnTo>
                  <a:lnTo>
                    <a:pt x="971" y="1657"/>
                  </a:lnTo>
                  <a:lnTo>
                    <a:pt x="933" y="1695"/>
                  </a:lnTo>
                  <a:lnTo>
                    <a:pt x="800" y="1943"/>
                  </a:lnTo>
                  <a:lnTo>
                    <a:pt x="762" y="1885"/>
                  </a:lnTo>
                  <a:lnTo>
                    <a:pt x="667" y="1771"/>
                  </a:lnTo>
                  <a:lnTo>
                    <a:pt x="590" y="1714"/>
                  </a:lnTo>
                  <a:lnTo>
                    <a:pt x="552" y="1695"/>
                  </a:lnTo>
                  <a:lnTo>
                    <a:pt x="438" y="1600"/>
                  </a:lnTo>
                  <a:lnTo>
                    <a:pt x="305" y="1619"/>
                  </a:lnTo>
                  <a:lnTo>
                    <a:pt x="247" y="1524"/>
                  </a:lnTo>
                  <a:lnTo>
                    <a:pt x="210" y="1485"/>
                  </a:lnTo>
                  <a:lnTo>
                    <a:pt x="228" y="1467"/>
                  </a:lnTo>
                  <a:lnTo>
                    <a:pt x="210" y="1448"/>
                  </a:lnTo>
                  <a:lnTo>
                    <a:pt x="171" y="1428"/>
                  </a:lnTo>
                  <a:lnTo>
                    <a:pt x="133" y="1428"/>
                  </a:lnTo>
                  <a:lnTo>
                    <a:pt x="57" y="1409"/>
                  </a:lnTo>
                  <a:lnTo>
                    <a:pt x="38" y="1409"/>
                  </a:lnTo>
                  <a:lnTo>
                    <a:pt x="19" y="1390"/>
                  </a:lnTo>
                  <a:lnTo>
                    <a:pt x="0" y="1352"/>
                  </a:lnTo>
                  <a:lnTo>
                    <a:pt x="0" y="1314"/>
                  </a:lnTo>
                  <a:lnTo>
                    <a:pt x="19" y="1219"/>
                  </a:lnTo>
                  <a:lnTo>
                    <a:pt x="19" y="1200"/>
                  </a:lnTo>
                  <a:lnTo>
                    <a:pt x="38" y="1181"/>
                  </a:lnTo>
                  <a:lnTo>
                    <a:pt x="76" y="1162"/>
                  </a:lnTo>
                  <a:lnTo>
                    <a:pt x="76" y="1143"/>
                  </a:lnTo>
                  <a:lnTo>
                    <a:pt x="95" y="1086"/>
                  </a:lnTo>
                  <a:lnTo>
                    <a:pt x="76" y="1067"/>
                  </a:lnTo>
                  <a:lnTo>
                    <a:pt x="76" y="1047"/>
                  </a:lnTo>
                  <a:lnTo>
                    <a:pt x="57" y="1028"/>
                  </a:lnTo>
                  <a:lnTo>
                    <a:pt x="19" y="991"/>
                  </a:lnTo>
                  <a:lnTo>
                    <a:pt x="0" y="971"/>
                  </a:lnTo>
                  <a:lnTo>
                    <a:pt x="0" y="952"/>
                  </a:lnTo>
                  <a:lnTo>
                    <a:pt x="0" y="933"/>
                  </a:lnTo>
                  <a:lnTo>
                    <a:pt x="0" y="914"/>
                  </a:lnTo>
                  <a:lnTo>
                    <a:pt x="19" y="895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6" name="Freeform 21">
              <a:extLst>
                <a:ext uri="{FF2B5EF4-FFF2-40B4-BE49-F238E27FC236}">
                  <a16:creationId xmlns:a16="http://schemas.microsoft.com/office/drawing/2014/main" id="{EC540B67-25E9-8040-96F9-0A7E9E9DD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8363" y="1066800"/>
              <a:ext cx="584200" cy="1057275"/>
            </a:xfrm>
            <a:custGeom>
              <a:avLst/>
              <a:gdLst>
                <a:gd name="T0" fmla="*/ 2147483646 w 3239"/>
                <a:gd name="T1" fmla="*/ 2147483646 h 5868"/>
                <a:gd name="T2" fmla="*/ 2147483646 w 3239"/>
                <a:gd name="T3" fmla="*/ 2147483646 h 5868"/>
                <a:gd name="T4" fmla="*/ 2147483646 w 3239"/>
                <a:gd name="T5" fmla="*/ 2147483646 h 5868"/>
                <a:gd name="T6" fmla="*/ 2147483646 w 3239"/>
                <a:gd name="T7" fmla="*/ 2147483646 h 5868"/>
                <a:gd name="T8" fmla="*/ 2147483646 w 3239"/>
                <a:gd name="T9" fmla="*/ 2147483646 h 5868"/>
                <a:gd name="T10" fmla="*/ 2147483646 w 3239"/>
                <a:gd name="T11" fmla="*/ 2147483646 h 5868"/>
                <a:gd name="T12" fmla="*/ 2147483646 w 3239"/>
                <a:gd name="T13" fmla="*/ 2147483646 h 5868"/>
                <a:gd name="T14" fmla="*/ 2147483646 w 3239"/>
                <a:gd name="T15" fmla="*/ 2147483646 h 5868"/>
                <a:gd name="T16" fmla="*/ 2147483646 w 3239"/>
                <a:gd name="T17" fmla="*/ 2147483646 h 5868"/>
                <a:gd name="T18" fmla="*/ 2147483646 w 3239"/>
                <a:gd name="T19" fmla="*/ 2147483646 h 5868"/>
                <a:gd name="T20" fmla="*/ 2147483646 w 3239"/>
                <a:gd name="T21" fmla="*/ 2147483646 h 5868"/>
                <a:gd name="T22" fmla="*/ 2147483646 w 3239"/>
                <a:gd name="T23" fmla="*/ 2147483646 h 5868"/>
                <a:gd name="T24" fmla="*/ 2147483646 w 3239"/>
                <a:gd name="T25" fmla="*/ 2147483646 h 5868"/>
                <a:gd name="T26" fmla="*/ 2147483646 w 3239"/>
                <a:gd name="T27" fmla="*/ 2147483646 h 5868"/>
                <a:gd name="T28" fmla="*/ 2147483646 w 3239"/>
                <a:gd name="T29" fmla="*/ 2147483646 h 5868"/>
                <a:gd name="T30" fmla="*/ 2147483646 w 3239"/>
                <a:gd name="T31" fmla="*/ 2147483646 h 5868"/>
                <a:gd name="T32" fmla="*/ 2147483646 w 3239"/>
                <a:gd name="T33" fmla="*/ 2147483646 h 5868"/>
                <a:gd name="T34" fmla="*/ 2147483646 w 3239"/>
                <a:gd name="T35" fmla="*/ 2147483646 h 5868"/>
                <a:gd name="T36" fmla="*/ 2147483646 w 3239"/>
                <a:gd name="T37" fmla="*/ 2147483646 h 5868"/>
                <a:gd name="T38" fmla="*/ 2147483646 w 3239"/>
                <a:gd name="T39" fmla="*/ 0 h 5868"/>
                <a:gd name="T40" fmla="*/ 2147483646 w 3239"/>
                <a:gd name="T41" fmla="*/ 2147483646 h 5868"/>
                <a:gd name="T42" fmla="*/ 2147483646 w 3239"/>
                <a:gd name="T43" fmla="*/ 2147483646 h 5868"/>
                <a:gd name="T44" fmla="*/ 2147483646 w 3239"/>
                <a:gd name="T45" fmla="*/ 2147483646 h 5868"/>
                <a:gd name="T46" fmla="*/ 2147483646 w 3239"/>
                <a:gd name="T47" fmla="*/ 2147483646 h 5868"/>
                <a:gd name="T48" fmla="*/ 2147483646 w 3239"/>
                <a:gd name="T49" fmla="*/ 2147483646 h 5868"/>
                <a:gd name="T50" fmla="*/ 2147483646 w 3239"/>
                <a:gd name="T51" fmla="*/ 2147483646 h 5868"/>
                <a:gd name="T52" fmla="*/ 2147483646 w 3239"/>
                <a:gd name="T53" fmla="*/ 2147483646 h 5868"/>
                <a:gd name="T54" fmla="*/ 2147483646 w 3239"/>
                <a:gd name="T55" fmla="*/ 2147483646 h 5868"/>
                <a:gd name="T56" fmla="*/ 2147483646 w 3239"/>
                <a:gd name="T57" fmla="*/ 2147483646 h 5868"/>
                <a:gd name="T58" fmla="*/ 2147483646 w 3239"/>
                <a:gd name="T59" fmla="*/ 2147483646 h 5868"/>
                <a:gd name="T60" fmla="*/ 2147483646 w 3239"/>
                <a:gd name="T61" fmla="*/ 2147483646 h 5868"/>
                <a:gd name="T62" fmla="*/ 2147483646 w 3239"/>
                <a:gd name="T63" fmla="*/ 2147483646 h 5868"/>
                <a:gd name="T64" fmla="*/ 2147483646 w 3239"/>
                <a:gd name="T65" fmla="*/ 2147483646 h 5868"/>
                <a:gd name="T66" fmla="*/ 2147483646 w 3239"/>
                <a:gd name="T67" fmla="*/ 2147483646 h 5868"/>
                <a:gd name="T68" fmla="*/ 2147483646 w 3239"/>
                <a:gd name="T69" fmla="*/ 2147483646 h 5868"/>
                <a:gd name="T70" fmla="*/ 2147483646 w 3239"/>
                <a:gd name="T71" fmla="*/ 2147483646 h 5868"/>
                <a:gd name="T72" fmla="*/ 2147483646 w 3239"/>
                <a:gd name="T73" fmla="*/ 2147483646 h 5868"/>
                <a:gd name="T74" fmla="*/ 2147483646 w 3239"/>
                <a:gd name="T75" fmla="*/ 2147483646 h 5868"/>
                <a:gd name="T76" fmla="*/ 2147483646 w 3239"/>
                <a:gd name="T77" fmla="*/ 2147483646 h 5868"/>
                <a:gd name="T78" fmla="*/ 2147483646 w 3239"/>
                <a:gd name="T79" fmla="*/ 2147483646 h 5868"/>
                <a:gd name="T80" fmla="*/ 2147483646 w 3239"/>
                <a:gd name="T81" fmla="*/ 2147483646 h 5868"/>
                <a:gd name="T82" fmla="*/ 2147483646 w 3239"/>
                <a:gd name="T83" fmla="*/ 2147483646 h 5868"/>
                <a:gd name="T84" fmla="*/ 2147483646 w 3239"/>
                <a:gd name="T85" fmla="*/ 2147483646 h 5868"/>
                <a:gd name="T86" fmla="*/ 2147483646 w 3239"/>
                <a:gd name="T87" fmla="*/ 2147483646 h 5868"/>
                <a:gd name="T88" fmla="*/ 2147483646 w 3239"/>
                <a:gd name="T89" fmla="*/ 2147483646 h 5868"/>
                <a:gd name="T90" fmla="*/ 2147483646 w 3239"/>
                <a:gd name="T91" fmla="*/ 2147483646 h 5868"/>
                <a:gd name="T92" fmla="*/ 2147483646 w 3239"/>
                <a:gd name="T93" fmla="*/ 2147483646 h 5868"/>
                <a:gd name="T94" fmla="*/ 2147483646 w 3239"/>
                <a:gd name="T95" fmla="*/ 2147483646 h 5868"/>
                <a:gd name="T96" fmla="*/ 2147483646 w 3239"/>
                <a:gd name="T97" fmla="*/ 2147483646 h 5868"/>
                <a:gd name="T98" fmla="*/ 2147483646 w 3239"/>
                <a:gd name="T99" fmla="*/ 2147483646 h 5868"/>
                <a:gd name="T100" fmla="*/ 2147483646 w 3239"/>
                <a:gd name="T101" fmla="*/ 2147483646 h 5868"/>
                <a:gd name="T102" fmla="*/ 2147483646 w 3239"/>
                <a:gd name="T103" fmla="*/ 2147483646 h 5868"/>
                <a:gd name="T104" fmla="*/ 2147483646 w 3239"/>
                <a:gd name="T105" fmla="*/ 2147483646 h 5868"/>
                <a:gd name="T106" fmla="*/ 2147483646 w 3239"/>
                <a:gd name="T107" fmla="*/ 2147483646 h 5868"/>
                <a:gd name="T108" fmla="*/ 2147483646 w 3239"/>
                <a:gd name="T109" fmla="*/ 2147483646 h 5868"/>
                <a:gd name="T110" fmla="*/ 2147483646 w 3239"/>
                <a:gd name="T111" fmla="*/ 2147483646 h 5868"/>
                <a:gd name="T112" fmla="*/ 2147483646 w 3239"/>
                <a:gd name="T113" fmla="*/ 2147483646 h 5868"/>
                <a:gd name="T114" fmla="*/ 2147483646 w 3239"/>
                <a:gd name="T115" fmla="*/ 2147483646 h 5868"/>
                <a:gd name="T116" fmla="*/ 0 w 3239"/>
                <a:gd name="T117" fmla="*/ 2147483646 h 5868"/>
                <a:gd name="T118" fmla="*/ 2147483646 w 3239"/>
                <a:gd name="T119" fmla="*/ 2147483646 h 5868"/>
                <a:gd name="T120" fmla="*/ 2147483646 w 3239"/>
                <a:gd name="T121" fmla="*/ 2147483646 h 5868"/>
                <a:gd name="T122" fmla="*/ 2147483646 w 3239"/>
                <a:gd name="T123" fmla="*/ 2147483646 h 5868"/>
                <a:gd name="T124" fmla="*/ 2147483646 w 3239"/>
                <a:gd name="T125" fmla="*/ 2147483646 h 58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39" h="5868">
                  <a:moveTo>
                    <a:pt x="228" y="648"/>
                  </a:moveTo>
                  <a:lnTo>
                    <a:pt x="228" y="610"/>
                  </a:lnTo>
                  <a:lnTo>
                    <a:pt x="228" y="591"/>
                  </a:lnTo>
                  <a:lnTo>
                    <a:pt x="305" y="610"/>
                  </a:lnTo>
                  <a:lnTo>
                    <a:pt x="342" y="629"/>
                  </a:lnTo>
                  <a:lnTo>
                    <a:pt x="476" y="686"/>
                  </a:lnTo>
                  <a:lnTo>
                    <a:pt x="704" y="781"/>
                  </a:lnTo>
                  <a:lnTo>
                    <a:pt x="876" y="838"/>
                  </a:lnTo>
                  <a:lnTo>
                    <a:pt x="990" y="857"/>
                  </a:lnTo>
                  <a:lnTo>
                    <a:pt x="1104" y="876"/>
                  </a:lnTo>
                  <a:lnTo>
                    <a:pt x="1276" y="896"/>
                  </a:lnTo>
                  <a:lnTo>
                    <a:pt x="1428" y="876"/>
                  </a:lnTo>
                  <a:lnTo>
                    <a:pt x="1504" y="876"/>
                  </a:lnTo>
                  <a:lnTo>
                    <a:pt x="1485" y="896"/>
                  </a:lnTo>
                  <a:lnTo>
                    <a:pt x="1371" y="914"/>
                  </a:lnTo>
                  <a:lnTo>
                    <a:pt x="1143" y="914"/>
                  </a:lnTo>
                  <a:lnTo>
                    <a:pt x="1104" y="914"/>
                  </a:lnTo>
                  <a:lnTo>
                    <a:pt x="1085" y="896"/>
                  </a:lnTo>
                  <a:lnTo>
                    <a:pt x="1067" y="896"/>
                  </a:lnTo>
                  <a:lnTo>
                    <a:pt x="1028" y="914"/>
                  </a:lnTo>
                  <a:lnTo>
                    <a:pt x="1028" y="933"/>
                  </a:lnTo>
                  <a:lnTo>
                    <a:pt x="1028" y="953"/>
                  </a:lnTo>
                  <a:lnTo>
                    <a:pt x="1028" y="991"/>
                  </a:lnTo>
                  <a:lnTo>
                    <a:pt x="1009" y="991"/>
                  </a:lnTo>
                  <a:lnTo>
                    <a:pt x="1009" y="1029"/>
                  </a:lnTo>
                  <a:lnTo>
                    <a:pt x="1028" y="1086"/>
                  </a:lnTo>
                  <a:lnTo>
                    <a:pt x="1085" y="1200"/>
                  </a:lnTo>
                  <a:lnTo>
                    <a:pt x="1047" y="1181"/>
                  </a:lnTo>
                  <a:lnTo>
                    <a:pt x="1009" y="1143"/>
                  </a:lnTo>
                  <a:lnTo>
                    <a:pt x="990" y="1124"/>
                  </a:lnTo>
                  <a:lnTo>
                    <a:pt x="952" y="1162"/>
                  </a:lnTo>
                  <a:lnTo>
                    <a:pt x="933" y="1124"/>
                  </a:lnTo>
                  <a:lnTo>
                    <a:pt x="876" y="1124"/>
                  </a:lnTo>
                  <a:lnTo>
                    <a:pt x="857" y="1124"/>
                  </a:lnTo>
                  <a:lnTo>
                    <a:pt x="838" y="1124"/>
                  </a:lnTo>
                  <a:lnTo>
                    <a:pt x="818" y="1162"/>
                  </a:lnTo>
                  <a:lnTo>
                    <a:pt x="800" y="1219"/>
                  </a:lnTo>
                  <a:lnTo>
                    <a:pt x="800" y="1238"/>
                  </a:lnTo>
                  <a:lnTo>
                    <a:pt x="800" y="1314"/>
                  </a:lnTo>
                  <a:lnTo>
                    <a:pt x="800" y="1353"/>
                  </a:lnTo>
                  <a:lnTo>
                    <a:pt x="818" y="1372"/>
                  </a:lnTo>
                  <a:lnTo>
                    <a:pt x="838" y="1353"/>
                  </a:lnTo>
                  <a:lnTo>
                    <a:pt x="857" y="1314"/>
                  </a:lnTo>
                  <a:lnTo>
                    <a:pt x="876" y="1276"/>
                  </a:lnTo>
                  <a:lnTo>
                    <a:pt x="895" y="1258"/>
                  </a:lnTo>
                  <a:lnTo>
                    <a:pt x="895" y="1276"/>
                  </a:lnTo>
                  <a:lnTo>
                    <a:pt x="895" y="1295"/>
                  </a:lnTo>
                  <a:lnTo>
                    <a:pt x="914" y="1295"/>
                  </a:lnTo>
                  <a:lnTo>
                    <a:pt x="933" y="1295"/>
                  </a:lnTo>
                  <a:lnTo>
                    <a:pt x="933" y="1334"/>
                  </a:lnTo>
                  <a:lnTo>
                    <a:pt x="933" y="1410"/>
                  </a:lnTo>
                  <a:lnTo>
                    <a:pt x="971" y="1429"/>
                  </a:lnTo>
                  <a:lnTo>
                    <a:pt x="1009" y="1429"/>
                  </a:lnTo>
                  <a:lnTo>
                    <a:pt x="1047" y="1410"/>
                  </a:lnTo>
                  <a:lnTo>
                    <a:pt x="1047" y="1372"/>
                  </a:lnTo>
                  <a:lnTo>
                    <a:pt x="1028" y="1390"/>
                  </a:lnTo>
                  <a:lnTo>
                    <a:pt x="1009" y="1372"/>
                  </a:lnTo>
                  <a:lnTo>
                    <a:pt x="990" y="1353"/>
                  </a:lnTo>
                  <a:lnTo>
                    <a:pt x="990" y="1314"/>
                  </a:lnTo>
                  <a:lnTo>
                    <a:pt x="990" y="1295"/>
                  </a:lnTo>
                  <a:lnTo>
                    <a:pt x="1009" y="1258"/>
                  </a:lnTo>
                  <a:lnTo>
                    <a:pt x="1028" y="1238"/>
                  </a:lnTo>
                  <a:lnTo>
                    <a:pt x="1028" y="1219"/>
                  </a:lnTo>
                  <a:lnTo>
                    <a:pt x="1067" y="1219"/>
                  </a:lnTo>
                  <a:lnTo>
                    <a:pt x="1085" y="1258"/>
                  </a:lnTo>
                  <a:lnTo>
                    <a:pt x="1104" y="1314"/>
                  </a:lnTo>
                  <a:lnTo>
                    <a:pt x="1123" y="1429"/>
                  </a:lnTo>
                  <a:lnTo>
                    <a:pt x="1143" y="1448"/>
                  </a:lnTo>
                  <a:lnTo>
                    <a:pt x="1181" y="1448"/>
                  </a:lnTo>
                  <a:lnTo>
                    <a:pt x="1276" y="1448"/>
                  </a:lnTo>
                  <a:lnTo>
                    <a:pt x="1295" y="1448"/>
                  </a:lnTo>
                  <a:lnTo>
                    <a:pt x="1314" y="1429"/>
                  </a:lnTo>
                  <a:lnTo>
                    <a:pt x="1352" y="1390"/>
                  </a:lnTo>
                  <a:lnTo>
                    <a:pt x="1371" y="1390"/>
                  </a:lnTo>
                  <a:lnTo>
                    <a:pt x="1371" y="1372"/>
                  </a:lnTo>
                  <a:lnTo>
                    <a:pt x="1428" y="1238"/>
                  </a:lnTo>
                  <a:lnTo>
                    <a:pt x="1448" y="1219"/>
                  </a:lnTo>
                  <a:lnTo>
                    <a:pt x="1428" y="1162"/>
                  </a:lnTo>
                  <a:lnTo>
                    <a:pt x="1466" y="1105"/>
                  </a:lnTo>
                  <a:lnTo>
                    <a:pt x="1466" y="1086"/>
                  </a:lnTo>
                  <a:lnTo>
                    <a:pt x="1466" y="1067"/>
                  </a:lnTo>
                  <a:lnTo>
                    <a:pt x="1504" y="1029"/>
                  </a:lnTo>
                  <a:lnTo>
                    <a:pt x="1524" y="1010"/>
                  </a:lnTo>
                  <a:lnTo>
                    <a:pt x="1524" y="933"/>
                  </a:lnTo>
                  <a:lnTo>
                    <a:pt x="1562" y="876"/>
                  </a:lnTo>
                  <a:lnTo>
                    <a:pt x="1695" y="667"/>
                  </a:lnTo>
                  <a:lnTo>
                    <a:pt x="1714" y="648"/>
                  </a:lnTo>
                  <a:lnTo>
                    <a:pt x="1695" y="610"/>
                  </a:lnTo>
                  <a:lnTo>
                    <a:pt x="1676" y="572"/>
                  </a:lnTo>
                  <a:lnTo>
                    <a:pt x="1657" y="552"/>
                  </a:lnTo>
                  <a:lnTo>
                    <a:pt x="1657" y="533"/>
                  </a:lnTo>
                  <a:lnTo>
                    <a:pt x="1676" y="496"/>
                  </a:lnTo>
                  <a:lnTo>
                    <a:pt x="1676" y="457"/>
                  </a:lnTo>
                  <a:lnTo>
                    <a:pt x="1676" y="438"/>
                  </a:lnTo>
                  <a:lnTo>
                    <a:pt x="1657" y="400"/>
                  </a:lnTo>
                  <a:lnTo>
                    <a:pt x="1638" y="381"/>
                  </a:lnTo>
                  <a:lnTo>
                    <a:pt x="1657" y="362"/>
                  </a:lnTo>
                  <a:lnTo>
                    <a:pt x="1676" y="343"/>
                  </a:lnTo>
                  <a:lnTo>
                    <a:pt x="1676" y="324"/>
                  </a:lnTo>
                  <a:lnTo>
                    <a:pt x="1676" y="305"/>
                  </a:lnTo>
                  <a:lnTo>
                    <a:pt x="1657" y="305"/>
                  </a:lnTo>
                  <a:lnTo>
                    <a:pt x="1657" y="286"/>
                  </a:lnTo>
                  <a:lnTo>
                    <a:pt x="1676" y="248"/>
                  </a:lnTo>
                  <a:lnTo>
                    <a:pt x="1714" y="210"/>
                  </a:lnTo>
                  <a:lnTo>
                    <a:pt x="1714" y="191"/>
                  </a:lnTo>
                  <a:lnTo>
                    <a:pt x="1733" y="191"/>
                  </a:lnTo>
                  <a:lnTo>
                    <a:pt x="1733" y="171"/>
                  </a:lnTo>
                  <a:lnTo>
                    <a:pt x="1733" y="152"/>
                  </a:lnTo>
                  <a:lnTo>
                    <a:pt x="1771" y="95"/>
                  </a:lnTo>
                  <a:lnTo>
                    <a:pt x="1809" y="95"/>
                  </a:lnTo>
                  <a:lnTo>
                    <a:pt x="1847" y="95"/>
                  </a:lnTo>
                  <a:lnTo>
                    <a:pt x="1847" y="39"/>
                  </a:lnTo>
                  <a:lnTo>
                    <a:pt x="1866" y="39"/>
                  </a:lnTo>
                  <a:lnTo>
                    <a:pt x="1866" y="57"/>
                  </a:lnTo>
                  <a:lnTo>
                    <a:pt x="1885" y="76"/>
                  </a:lnTo>
                  <a:lnTo>
                    <a:pt x="1905" y="39"/>
                  </a:lnTo>
                  <a:lnTo>
                    <a:pt x="1924" y="39"/>
                  </a:lnTo>
                  <a:lnTo>
                    <a:pt x="1942" y="39"/>
                  </a:lnTo>
                  <a:lnTo>
                    <a:pt x="1942" y="0"/>
                  </a:lnTo>
                  <a:lnTo>
                    <a:pt x="1961" y="19"/>
                  </a:lnTo>
                  <a:lnTo>
                    <a:pt x="1981" y="57"/>
                  </a:lnTo>
                  <a:lnTo>
                    <a:pt x="2019" y="57"/>
                  </a:lnTo>
                  <a:lnTo>
                    <a:pt x="2038" y="57"/>
                  </a:lnTo>
                  <a:lnTo>
                    <a:pt x="2038" y="19"/>
                  </a:lnTo>
                  <a:lnTo>
                    <a:pt x="2057" y="19"/>
                  </a:lnTo>
                  <a:lnTo>
                    <a:pt x="2076" y="39"/>
                  </a:lnTo>
                  <a:lnTo>
                    <a:pt x="2095" y="39"/>
                  </a:lnTo>
                  <a:lnTo>
                    <a:pt x="2095" y="19"/>
                  </a:lnTo>
                  <a:lnTo>
                    <a:pt x="2114" y="0"/>
                  </a:lnTo>
                  <a:lnTo>
                    <a:pt x="2133" y="0"/>
                  </a:lnTo>
                  <a:lnTo>
                    <a:pt x="2190" y="0"/>
                  </a:lnTo>
                  <a:lnTo>
                    <a:pt x="2247" y="19"/>
                  </a:lnTo>
                  <a:lnTo>
                    <a:pt x="2286" y="57"/>
                  </a:lnTo>
                  <a:lnTo>
                    <a:pt x="2323" y="95"/>
                  </a:lnTo>
                  <a:lnTo>
                    <a:pt x="2342" y="95"/>
                  </a:lnTo>
                  <a:lnTo>
                    <a:pt x="2457" y="115"/>
                  </a:lnTo>
                  <a:lnTo>
                    <a:pt x="2533" y="171"/>
                  </a:lnTo>
                  <a:lnTo>
                    <a:pt x="2609" y="191"/>
                  </a:lnTo>
                  <a:lnTo>
                    <a:pt x="2895" y="210"/>
                  </a:lnTo>
                  <a:lnTo>
                    <a:pt x="3162" y="191"/>
                  </a:lnTo>
                  <a:lnTo>
                    <a:pt x="3219" y="191"/>
                  </a:lnTo>
                  <a:lnTo>
                    <a:pt x="3238" y="267"/>
                  </a:lnTo>
                  <a:lnTo>
                    <a:pt x="3180" y="400"/>
                  </a:lnTo>
                  <a:lnTo>
                    <a:pt x="3180" y="419"/>
                  </a:lnTo>
                  <a:lnTo>
                    <a:pt x="3162" y="419"/>
                  </a:lnTo>
                  <a:lnTo>
                    <a:pt x="3143" y="438"/>
                  </a:lnTo>
                  <a:lnTo>
                    <a:pt x="3124" y="476"/>
                  </a:lnTo>
                  <a:lnTo>
                    <a:pt x="3104" y="476"/>
                  </a:lnTo>
                  <a:lnTo>
                    <a:pt x="3085" y="496"/>
                  </a:lnTo>
                  <a:lnTo>
                    <a:pt x="3066" y="496"/>
                  </a:lnTo>
                  <a:lnTo>
                    <a:pt x="3066" y="515"/>
                  </a:lnTo>
                  <a:lnTo>
                    <a:pt x="3048" y="515"/>
                  </a:lnTo>
                  <a:lnTo>
                    <a:pt x="3066" y="552"/>
                  </a:lnTo>
                  <a:lnTo>
                    <a:pt x="3066" y="572"/>
                  </a:lnTo>
                  <a:lnTo>
                    <a:pt x="3066" y="610"/>
                  </a:lnTo>
                  <a:lnTo>
                    <a:pt x="3048" y="724"/>
                  </a:lnTo>
                  <a:lnTo>
                    <a:pt x="3048" y="762"/>
                  </a:lnTo>
                  <a:lnTo>
                    <a:pt x="3028" y="819"/>
                  </a:lnTo>
                  <a:lnTo>
                    <a:pt x="3028" y="857"/>
                  </a:lnTo>
                  <a:lnTo>
                    <a:pt x="3028" y="876"/>
                  </a:lnTo>
                  <a:lnTo>
                    <a:pt x="3048" y="914"/>
                  </a:lnTo>
                  <a:lnTo>
                    <a:pt x="3066" y="953"/>
                  </a:lnTo>
                  <a:lnTo>
                    <a:pt x="3085" y="1048"/>
                  </a:lnTo>
                  <a:lnTo>
                    <a:pt x="3124" y="1219"/>
                  </a:lnTo>
                  <a:lnTo>
                    <a:pt x="3124" y="1238"/>
                  </a:lnTo>
                  <a:lnTo>
                    <a:pt x="3048" y="1353"/>
                  </a:lnTo>
                  <a:lnTo>
                    <a:pt x="3028" y="1390"/>
                  </a:lnTo>
                  <a:lnTo>
                    <a:pt x="3048" y="1410"/>
                  </a:lnTo>
                  <a:lnTo>
                    <a:pt x="3085" y="1410"/>
                  </a:lnTo>
                  <a:lnTo>
                    <a:pt x="3124" y="1410"/>
                  </a:lnTo>
                  <a:lnTo>
                    <a:pt x="3162" y="1410"/>
                  </a:lnTo>
                  <a:lnTo>
                    <a:pt x="3200" y="1429"/>
                  </a:lnTo>
                  <a:lnTo>
                    <a:pt x="3219" y="1467"/>
                  </a:lnTo>
                  <a:lnTo>
                    <a:pt x="3238" y="1486"/>
                  </a:lnTo>
                  <a:lnTo>
                    <a:pt x="3200" y="1543"/>
                  </a:lnTo>
                  <a:lnTo>
                    <a:pt x="3180" y="1562"/>
                  </a:lnTo>
                  <a:lnTo>
                    <a:pt x="3104" y="1676"/>
                  </a:lnTo>
                  <a:lnTo>
                    <a:pt x="3124" y="1734"/>
                  </a:lnTo>
                  <a:lnTo>
                    <a:pt x="3143" y="1771"/>
                  </a:lnTo>
                  <a:lnTo>
                    <a:pt x="3162" y="1848"/>
                  </a:lnTo>
                  <a:lnTo>
                    <a:pt x="3162" y="1886"/>
                  </a:lnTo>
                  <a:lnTo>
                    <a:pt x="3143" y="1924"/>
                  </a:lnTo>
                  <a:lnTo>
                    <a:pt x="3162" y="1943"/>
                  </a:lnTo>
                  <a:lnTo>
                    <a:pt x="3162" y="1962"/>
                  </a:lnTo>
                  <a:lnTo>
                    <a:pt x="3200" y="1962"/>
                  </a:lnTo>
                  <a:lnTo>
                    <a:pt x="3219" y="1981"/>
                  </a:lnTo>
                  <a:lnTo>
                    <a:pt x="3219" y="2020"/>
                  </a:lnTo>
                  <a:lnTo>
                    <a:pt x="3200" y="2038"/>
                  </a:lnTo>
                  <a:lnTo>
                    <a:pt x="3143" y="2057"/>
                  </a:lnTo>
                  <a:lnTo>
                    <a:pt x="3066" y="2076"/>
                  </a:lnTo>
                  <a:lnTo>
                    <a:pt x="3048" y="2076"/>
                  </a:lnTo>
                  <a:lnTo>
                    <a:pt x="3048" y="2096"/>
                  </a:lnTo>
                  <a:lnTo>
                    <a:pt x="3028" y="2133"/>
                  </a:lnTo>
                  <a:lnTo>
                    <a:pt x="3009" y="2152"/>
                  </a:lnTo>
                  <a:lnTo>
                    <a:pt x="2990" y="2172"/>
                  </a:lnTo>
                  <a:lnTo>
                    <a:pt x="2952" y="2172"/>
                  </a:lnTo>
                  <a:lnTo>
                    <a:pt x="2933" y="2172"/>
                  </a:lnTo>
                  <a:lnTo>
                    <a:pt x="2895" y="2210"/>
                  </a:lnTo>
                  <a:lnTo>
                    <a:pt x="2857" y="2229"/>
                  </a:lnTo>
                  <a:lnTo>
                    <a:pt x="2838" y="2229"/>
                  </a:lnTo>
                  <a:lnTo>
                    <a:pt x="2743" y="2305"/>
                  </a:lnTo>
                  <a:lnTo>
                    <a:pt x="2647" y="2324"/>
                  </a:lnTo>
                  <a:lnTo>
                    <a:pt x="2628" y="2324"/>
                  </a:lnTo>
                  <a:lnTo>
                    <a:pt x="2609" y="2324"/>
                  </a:lnTo>
                  <a:lnTo>
                    <a:pt x="2590" y="2305"/>
                  </a:lnTo>
                  <a:lnTo>
                    <a:pt x="2571" y="2324"/>
                  </a:lnTo>
                  <a:lnTo>
                    <a:pt x="2533" y="2324"/>
                  </a:lnTo>
                  <a:lnTo>
                    <a:pt x="2457" y="2343"/>
                  </a:lnTo>
                  <a:lnTo>
                    <a:pt x="2419" y="2362"/>
                  </a:lnTo>
                  <a:lnTo>
                    <a:pt x="2400" y="2381"/>
                  </a:lnTo>
                  <a:lnTo>
                    <a:pt x="2342" y="2419"/>
                  </a:lnTo>
                  <a:lnTo>
                    <a:pt x="2323" y="2457"/>
                  </a:lnTo>
                  <a:lnTo>
                    <a:pt x="2305" y="2533"/>
                  </a:lnTo>
                  <a:lnTo>
                    <a:pt x="2286" y="2572"/>
                  </a:lnTo>
                  <a:lnTo>
                    <a:pt x="2209" y="2648"/>
                  </a:lnTo>
                  <a:lnTo>
                    <a:pt x="2190" y="2686"/>
                  </a:lnTo>
                  <a:lnTo>
                    <a:pt x="2152" y="2724"/>
                  </a:lnTo>
                  <a:lnTo>
                    <a:pt x="2133" y="2762"/>
                  </a:lnTo>
                  <a:lnTo>
                    <a:pt x="2095" y="2819"/>
                  </a:lnTo>
                  <a:lnTo>
                    <a:pt x="2076" y="2934"/>
                  </a:lnTo>
                  <a:lnTo>
                    <a:pt x="2057" y="3010"/>
                  </a:lnTo>
                  <a:lnTo>
                    <a:pt x="2057" y="3029"/>
                  </a:lnTo>
                  <a:lnTo>
                    <a:pt x="2057" y="3067"/>
                  </a:lnTo>
                  <a:lnTo>
                    <a:pt x="2057" y="3105"/>
                  </a:lnTo>
                  <a:lnTo>
                    <a:pt x="2133" y="3219"/>
                  </a:lnTo>
                  <a:lnTo>
                    <a:pt x="2190" y="3334"/>
                  </a:lnTo>
                  <a:lnTo>
                    <a:pt x="2209" y="3353"/>
                  </a:lnTo>
                  <a:lnTo>
                    <a:pt x="2247" y="3371"/>
                  </a:lnTo>
                  <a:lnTo>
                    <a:pt x="2286" y="3391"/>
                  </a:lnTo>
                  <a:lnTo>
                    <a:pt x="2323" y="3429"/>
                  </a:lnTo>
                  <a:lnTo>
                    <a:pt x="2457" y="3620"/>
                  </a:lnTo>
                  <a:lnTo>
                    <a:pt x="2476" y="3638"/>
                  </a:lnTo>
                  <a:lnTo>
                    <a:pt x="2571" y="3734"/>
                  </a:lnTo>
                  <a:lnTo>
                    <a:pt x="2590" y="3791"/>
                  </a:lnTo>
                  <a:lnTo>
                    <a:pt x="2590" y="3810"/>
                  </a:lnTo>
                  <a:lnTo>
                    <a:pt x="2571" y="3848"/>
                  </a:lnTo>
                  <a:lnTo>
                    <a:pt x="2628" y="3962"/>
                  </a:lnTo>
                  <a:lnTo>
                    <a:pt x="2704" y="4172"/>
                  </a:lnTo>
                  <a:lnTo>
                    <a:pt x="2667" y="4229"/>
                  </a:lnTo>
                  <a:lnTo>
                    <a:pt x="2667" y="4210"/>
                  </a:lnTo>
                  <a:lnTo>
                    <a:pt x="2647" y="4191"/>
                  </a:lnTo>
                  <a:lnTo>
                    <a:pt x="2628" y="4172"/>
                  </a:lnTo>
                  <a:lnTo>
                    <a:pt x="2609" y="4172"/>
                  </a:lnTo>
                  <a:lnTo>
                    <a:pt x="2514" y="4248"/>
                  </a:lnTo>
                  <a:lnTo>
                    <a:pt x="2495" y="4248"/>
                  </a:lnTo>
                  <a:lnTo>
                    <a:pt x="2476" y="4248"/>
                  </a:lnTo>
                  <a:lnTo>
                    <a:pt x="2457" y="4248"/>
                  </a:lnTo>
                  <a:lnTo>
                    <a:pt x="2362" y="4248"/>
                  </a:lnTo>
                  <a:lnTo>
                    <a:pt x="2342" y="4229"/>
                  </a:lnTo>
                  <a:lnTo>
                    <a:pt x="2323" y="4210"/>
                  </a:lnTo>
                  <a:lnTo>
                    <a:pt x="2305" y="4210"/>
                  </a:lnTo>
                  <a:lnTo>
                    <a:pt x="2266" y="4210"/>
                  </a:lnTo>
                  <a:lnTo>
                    <a:pt x="2228" y="4191"/>
                  </a:lnTo>
                  <a:lnTo>
                    <a:pt x="2209" y="4191"/>
                  </a:lnTo>
                  <a:lnTo>
                    <a:pt x="2190" y="4191"/>
                  </a:lnTo>
                  <a:lnTo>
                    <a:pt x="2152" y="4191"/>
                  </a:lnTo>
                  <a:lnTo>
                    <a:pt x="2114" y="4210"/>
                  </a:lnTo>
                  <a:lnTo>
                    <a:pt x="2076" y="4229"/>
                  </a:lnTo>
                  <a:lnTo>
                    <a:pt x="1961" y="4362"/>
                  </a:lnTo>
                  <a:lnTo>
                    <a:pt x="1885" y="4419"/>
                  </a:lnTo>
                  <a:lnTo>
                    <a:pt x="2019" y="4495"/>
                  </a:lnTo>
                  <a:lnTo>
                    <a:pt x="2114" y="4591"/>
                  </a:lnTo>
                  <a:lnTo>
                    <a:pt x="2171" y="4610"/>
                  </a:lnTo>
                  <a:lnTo>
                    <a:pt x="2209" y="4648"/>
                  </a:lnTo>
                  <a:lnTo>
                    <a:pt x="2228" y="4781"/>
                  </a:lnTo>
                  <a:lnTo>
                    <a:pt x="2247" y="4839"/>
                  </a:lnTo>
                  <a:lnTo>
                    <a:pt x="2266" y="4858"/>
                  </a:lnTo>
                  <a:lnTo>
                    <a:pt x="2286" y="4858"/>
                  </a:lnTo>
                  <a:lnTo>
                    <a:pt x="2305" y="4876"/>
                  </a:lnTo>
                  <a:lnTo>
                    <a:pt x="2305" y="4895"/>
                  </a:lnTo>
                  <a:lnTo>
                    <a:pt x="2323" y="4972"/>
                  </a:lnTo>
                  <a:lnTo>
                    <a:pt x="2323" y="5010"/>
                  </a:lnTo>
                  <a:lnTo>
                    <a:pt x="2323" y="5029"/>
                  </a:lnTo>
                  <a:lnTo>
                    <a:pt x="2323" y="5048"/>
                  </a:lnTo>
                  <a:lnTo>
                    <a:pt x="2305" y="5048"/>
                  </a:lnTo>
                  <a:lnTo>
                    <a:pt x="2305" y="5067"/>
                  </a:lnTo>
                  <a:lnTo>
                    <a:pt x="2305" y="5086"/>
                  </a:lnTo>
                  <a:lnTo>
                    <a:pt x="2305" y="5105"/>
                  </a:lnTo>
                  <a:lnTo>
                    <a:pt x="2323" y="5124"/>
                  </a:lnTo>
                  <a:lnTo>
                    <a:pt x="2342" y="5143"/>
                  </a:lnTo>
                  <a:lnTo>
                    <a:pt x="2438" y="5162"/>
                  </a:lnTo>
                  <a:lnTo>
                    <a:pt x="2457" y="5162"/>
                  </a:lnTo>
                  <a:lnTo>
                    <a:pt x="2476" y="5162"/>
                  </a:lnTo>
                  <a:lnTo>
                    <a:pt x="2495" y="5162"/>
                  </a:lnTo>
                  <a:lnTo>
                    <a:pt x="2495" y="5181"/>
                  </a:lnTo>
                  <a:lnTo>
                    <a:pt x="2514" y="5220"/>
                  </a:lnTo>
                  <a:lnTo>
                    <a:pt x="2514" y="5257"/>
                  </a:lnTo>
                  <a:lnTo>
                    <a:pt x="2552" y="5315"/>
                  </a:lnTo>
                  <a:lnTo>
                    <a:pt x="2609" y="5391"/>
                  </a:lnTo>
                  <a:lnTo>
                    <a:pt x="2686" y="5467"/>
                  </a:lnTo>
                  <a:lnTo>
                    <a:pt x="2628" y="5562"/>
                  </a:lnTo>
                  <a:lnTo>
                    <a:pt x="2590" y="5619"/>
                  </a:lnTo>
                  <a:lnTo>
                    <a:pt x="2571" y="5657"/>
                  </a:lnTo>
                  <a:lnTo>
                    <a:pt x="2514" y="5867"/>
                  </a:lnTo>
                  <a:lnTo>
                    <a:pt x="2476" y="5791"/>
                  </a:lnTo>
                  <a:lnTo>
                    <a:pt x="2476" y="5733"/>
                  </a:lnTo>
                  <a:lnTo>
                    <a:pt x="2514" y="5657"/>
                  </a:lnTo>
                  <a:lnTo>
                    <a:pt x="2438" y="5619"/>
                  </a:lnTo>
                  <a:lnTo>
                    <a:pt x="2247" y="5619"/>
                  </a:lnTo>
                  <a:lnTo>
                    <a:pt x="2171" y="5581"/>
                  </a:lnTo>
                  <a:lnTo>
                    <a:pt x="2190" y="5543"/>
                  </a:lnTo>
                  <a:lnTo>
                    <a:pt x="2171" y="5505"/>
                  </a:lnTo>
                  <a:lnTo>
                    <a:pt x="2133" y="5486"/>
                  </a:lnTo>
                  <a:lnTo>
                    <a:pt x="2114" y="5467"/>
                  </a:lnTo>
                  <a:lnTo>
                    <a:pt x="2076" y="5524"/>
                  </a:lnTo>
                  <a:lnTo>
                    <a:pt x="2000" y="5524"/>
                  </a:lnTo>
                  <a:lnTo>
                    <a:pt x="1924" y="5505"/>
                  </a:lnTo>
                  <a:lnTo>
                    <a:pt x="1847" y="5486"/>
                  </a:lnTo>
                  <a:lnTo>
                    <a:pt x="1885" y="5448"/>
                  </a:lnTo>
                  <a:lnTo>
                    <a:pt x="1847" y="5429"/>
                  </a:lnTo>
                  <a:lnTo>
                    <a:pt x="1752" y="5372"/>
                  </a:lnTo>
                  <a:lnTo>
                    <a:pt x="1714" y="5334"/>
                  </a:lnTo>
                  <a:lnTo>
                    <a:pt x="1657" y="5238"/>
                  </a:lnTo>
                  <a:lnTo>
                    <a:pt x="1619" y="5200"/>
                  </a:lnTo>
                  <a:lnTo>
                    <a:pt x="1524" y="5200"/>
                  </a:lnTo>
                  <a:lnTo>
                    <a:pt x="1504" y="5181"/>
                  </a:lnTo>
                  <a:lnTo>
                    <a:pt x="1504" y="5105"/>
                  </a:lnTo>
                  <a:lnTo>
                    <a:pt x="1485" y="5086"/>
                  </a:lnTo>
                  <a:lnTo>
                    <a:pt x="1428" y="5067"/>
                  </a:lnTo>
                  <a:lnTo>
                    <a:pt x="1390" y="5048"/>
                  </a:lnTo>
                  <a:lnTo>
                    <a:pt x="1333" y="5048"/>
                  </a:lnTo>
                  <a:lnTo>
                    <a:pt x="1314" y="5048"/>
                  </a:lnTo>
                  <a:lnTo>
                    <a:pt x="1295" y="5067"/>
                  </a:lnTo>
                  <a:lnTo>
                    <a:pt x="1276" y="5067"/>
                  </a:lnTo>
                  <a:lnTo>
                    <a:pt x="1238" y="5067"/>
                  </a:lnTo>
                  <a:lnTo>
                    <a:pt x="1238" y="5029"/>
                  </a:lnTo>
                  <a:lnTo>
                    <a:pt x="1219" y="4972"/>
                  </a:lnTo>
                  <a:lnTo>
                    <a:pt x="1199" y="4953"/>
                  </a:lnTo>
                  <a:lnTo>
                    <a:pt x="1123" y="4953"/>
                  </a:lnTo>
                  <a:lnTo>
                    <a:pt x="1085" y="4953"/>
                  </a:lnTo>
                  <a:lnTo>
                    <a:pt x="1047" y="4972"/>
                  </a:lnTo>
                  <a:lnTo>
                    <a:pt x="1028" y="4991"/>
                  </a:lnTo>
                  <a:lnTo>
                    <a:pt x="1028" y="5010"/>
                  </a:lnTo>
                  <a:lnTo>
                    <a:pt x="1009" y="5029"/>
                  </a:lnTo>
                  <a:lnTo>
                    <a:pt x="990" y="5029"/>
                  </a:lnTo>
                  <a:lnTo>
                    <a:pt x="971" y="5029"/>
                  </a:lnTo>
                  <a:lnTo>
                    <a:pt x="952" y="5010"/>
                  </a:lnTo>
                  <a:lnTo>
                    <a:pt x="933" y="4972"/>
                  </a:lnTo>
                  <a:lnTo>
                    <a:pt x="914" y="4895"/>
                  </a:lnTo>
                  <a:lnTo>
                    <a:pt x="876" y="4858"/>
                  </a:lnTo>
                  <a:lnTo>
                    <a:pt x="800" y="4819"/>
                  </a:lnTo>
                  <a:lnTo>
                    <a:pt x="781" y="4800"/>
                  </a:lnTo>
                  <a:lnTo>
                    <a:pt x="762" y="4781"/>
                  </a:lnTo>
                  <a:lnTo>
                    <a:pt x="742" y="4762"/>
                  </a:lnTo>
                  <a:lnTo>
                    <a:pt x="742" y="4724"/>
                  </a:lnTo>
                  <a:lnTo>
                    <a:pt x="742" y="4705"/>
                  </a:lnTo>
                  <a:lnTo>
                    <a:pt x="723" y="4686"/>
                  </a:lnTo>
                  <a:lnTo>
                    <a:pt x="686" y="4667"/>
                  </a:lnTo>
                  <a:lnTo>
                    <a:pt x="666" y="4667"/>
                  </a:lnTo>
                  <a:lnTo>
                    <a:pt x="647" y="4667"/>
                  </a:lnTo>
                  <a:lnTo>
                    <a:pt x="628" y="4667"/>
                  </a:lnTo>
                  <a:lnTo>
                    <a:pt x="609" y="4648"/>
                  </a:lnTo>
                  <a:lnTo>
                    <a:pt x="609" y="4610"/>
                  </a:lnTo>
                  <a:lnTo>
                    <a:pt x="590" y="4591"/>
                  </a:lnTo>
                  <a:lnTo>
                    <a:pt x="571" y="4572"/>
                  </a:lnTo>
                  <a:lnTo>
                    <a:pt x="533" y="4572"/>
                  </a:lnTo>
                  <a:lnTo>
                    <a:pt x="514" y="4591"/>
                  </a:lnTo>
                  <a:lnTo>
                    <a:pt x="476" y="4610"/>
                  </a:lnTo>
                  <a:lnTo>
                    <a:pt x="438" y="4534"/>
                  </a:lnTo>
                  <a:lnTo>
                    <a:pt x="419" y="4514"/>
                  </a:lnTo>
                  <a:lnTo>
                    <a:pt x="342" y="4534"/>
                  </a:lnTo>
                  <a:lnTo>
                    <a:pt x="324" y="4438"/>
                  </a:lnTo>
                  <a:lnTo>
                    <a:pt x="361" y="4229"/>
                  </a:lnTo>
                  <a:lnTo>
                    <a:pt x="381" y="4133"/>
                  </a:lnTo>
                  <a:lnTo>
                    <a:pt x="381" y="4096"/>
                  </a:lnTo>
                  <a:lnTo>
                    <a:pt x="361" y="4057"/>
                  </a:lnTo>
                  <a:lnTo>
                    <a:pt x="285" y="4001"/>
                  </a:lnTo>
                  <a:lnTo>
                    <a:pt x="266" y="3962"/>
                  </a:lnTo>
                  <a:lnTo>
                    <a:pt x="266" y="3924"/>
                  </a:lnTo>
                  <a:lnTo>
                    <a:pt x="285" y="3886"/>
                  </a:lnTo>
                  <a:lnTo>
                    <a:pt x="285" y="3829"/>
                  </a:lnTo>
                  <a:lnTo>
                    <a:pt x="305" y="3772"/>
                  </a:lnTo>
                  <a:lnTo>
                    <a:pt x="285" y="3734"/>
                  </a:lnTo>
                  <a:lnTo>
                    <a:pt x="209" y="3657"/>
                  </a:lnTo>
                  <a:lnTo>
                    <a:pt x="190" y="3638"/>
                  </a:lnTo>
                  <a:lnTo>
                    <a:pt x="171" y="3581"/>
                  </a:lnTo>
                  <a:lnTo>
                    <a:pt x="152" y="3543"/>
                  </a:lnTo>
                  <a:lnTo>
                    <a:pt x="152" y="3429"/>
                  </a:lnTo>
                  <a:lnTo>
                    <a:pt x="152" y="3371"/>
                  </a:lnTo>
                  <a:lnTo>
                    <a:pt x="171" y="3353"/>
                  </a:lnTo>
                  <a:lnTo>
                    <a:pt x="209" y="3315"/>
                  </a:lnTo>
                  <a:lnTo>
                    <a:pt x="285" y="3276"/>
                  </a:lnTo>
                  <a:lnTo>
                    <a:pt x="305" y="3257"/>
                  </a:lnTo>
                  <a:lnTo>
                    <a:pt x="324" y="3219"/>
                  </a:lnTo>
                  <a:lnTo>
                    <a:pt x="324" y="3162"/>
                  </a:lnTo>
                  <a:lnTo>
                    <a:pt x="324" y="3143"/>
                  </a:lnTo>
                  <a:lnTo>
                    <a:pt x="305" y="3124"/>
                  </a:lnTo>
                  <a:lnTo>
                    <a:pt x="285" y="3124"/>
                  </a:lnTo>
                  <a:lnTo>
                    <a:pt x="247" y="3048"/>
                  </a:lnTo>
                  <a:lnTo>
                    <a:pt x="228" y="3010"/>
                  </a:lnTo>
                  <a:lnTo>
                    <a:pt x="209" y="3010"/>
                  </a:lnTo>
                  <a:lnTo>
                    <a:pt x="209" y="2991"/>
                  </a:lnTo>
                  <a:lnTo>
                    <a:pt x="133" y="2972"/>
                  </a:lnTo>
                  <a:lnTo>
                    <a:pt x="114" y="2972"/>
                  </a:lnTo>
                  <a:lnTo>
                    <a:pt x="76" y="2934"/>
                  </a:lnTo>
                  <a:lnTo>
                    <a:pt x="38" y="2934"/>
                  </a:lnTo>
                  <a:lnTo>
                    <a:pt x="0" y="2895"/>
                  </a:lnTo>
                  <a:lnTo>
                    <a:pt x="0" y="2838"/>
                  </a:lnTo>
                  <a:lnTo>
                    <a:pt x="0" y="2781"/>
                  </a:lnTo>
                  <a:lnTo>
                    <a:pt x="38" y="2705"/>
                  </a:lnTo>
                  <a:lnTo>
                    <a:pt x="57" y="2629"/>
                  </a:lnTo>
                  <a:lnTo>
                    <a:pt x="57" y="2591"/>
                  </a:lnTo>
                  <a:lnTo>
                    <a:pt x="190" y="2343"/>
                  </a:lnTo>
                  <a:lnTo>
                    <a:pt x="228" y="2305"/>
                  </a:lnTo>
                  <a:lnTo>
                    <a:pt x="247" y="2267"/>
                  </a:lnTo>
                  <a:lnTo>
                    <a:pt x="266" y="2210"/>
                  </a:lnTo>
                  <a:lnTo>
                    <a:pt x="285" y="2096"/>
                  </a:lnTo>
                  <a:lnTo>
                    <a:pt x="324" y="2020"/>
                  </a:lnTo>
                  <a:lnTo>
                    <a:pt x="457" y="1924"/>
                  </a:lnTo>
                  <a:lnTo>
                    <a:pt x="514" y="1848"/>
                  </a:lnTo>
                  <a:lnTo>
                    <a:pt x="514" y="1791"/>
                  </a:lnTo>
                  <a:lnTo>
                    <a:pt x="514" y="1639"/>
                  </a:lnTo>
                  <a:lnTo>
                    <a:pt x="514" y="1429"/>
                  </a:lnTo>
                  <a:lnTo>
                    <a:pt x="514" y="1390"/>
                  </a:lnTo>
                  <a:lnTo>
                    <a:pt x="514" y="1372"/>
                  </a:lnTo>
                  <a:lnTo>
                    <a:pt x="476" y="1258"/>
                  </a:lnTo>
                  <a:lnTo>
                    <a:pt x="476" y="1238"/>
                  </a:lnTo>
                  <a:lnTo>
                    <a:pt x="476" y="1181"/>
                  </a:lnTo>
                  <a:lnTo>
                    <a:pt x="495" y="1124"/>
                  </a:lnTo>
                  <a:lnTo>
                    <a:pt x="514" y="1086"/>
                  </a:lnTo>
                  <a:lnTo>
                    <a:pt x="514" y="1048"/>
                  </a:lnTo>
                  <a:lnTo>
                    <a:pt x="476" y="1010"/>
                  </a:lnTo>
                  <a:lnTo>
                    <a:pt x="457" y="991"/>
                  </a:lnTo>
                  <a:lnTo>
                    <a:pt x="438" y="953"/>
                  </a:lnTo>
                  <a:lnTo>
                    <a:pt x="419" y="857"/>
                  </a:lnTo>
                  <a:lnTo>
                    <a:pt x="400" y="819"/>
                  </a:lnTo>
                  <a:lnTo>
                    <a:pt x="342" y="762"/>
                  </a:lnTo>
                  <a:lnTo>
                    <a:pt x="247" y="667"/>
                  </a:lnTo>
                  <a:lnTo>
                    <a:pt x="228" y="648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7" name="Freeform 22">
              <a:extLst>
                <a:ext uri="{FF2B5EF4-FFF2-40B4-BE49-F238E27FC236}">
                  <a16:creationId xmlns:a16="http://schemas.microsoft.com/office/drawing/2014/main" id="{A466308C-DB25-D643-A712-781155797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800" y="111125"/>
              <a:ext cx="685800" cy="461963"/>
            </a:xfrm>
            <a:custGeom>
              <a:avLst/>
              <a:gdLst>
                <a:gd name="T0" fmla="*/ 2147483646 w 3810"/>
                <a:gd name="T1" fmla="*/ 2147483646 h 2572"/>
                <a:gd name="T2" fmla="*/ 0 w 3810"/>
                <a:gd name="T3" fmla="*/ 2147483646 h 2572"/>
                <a:gd name="T4" fmla="*/ 2147483646 w 3810"/>
                <a:gd name="T5" fmla="*/ 2147483646 h 2572"/>
                <a:gd name="T6" fmla="*/ 2147483646 w 3810"/>
                <a:gd name="T7" fmla="*/ 2147483646 h 2572"/>
                <a:gd name="T8" fmla="*/ 2147483646 w 3810"/>
                <a:gd name="T9" fmla="*/ 2147483646 h 2572"/>
                <a:gd name="T10" fmla="*/ 2147483646 w 3810"/>
                <a:gd name="T11" fmla="*/ 2147483646 h 2572"/>
                <a:gd name="T12" fmla="*/ 2147483646 w 3810"/>
                <a:gd name="T13" fmla="*/ 2147483646 h 2572"/>
                <a:gd name="T14" fmla="*/ 2147483646 w 3810"/>
                <a:gd name="T15" fmla="*/ 2147483646 h 2572"/>
                <a:gd name="T16" fmla="*/ 0 w 3810"/>
                <a:gd name="T17" fmla="*/ 2147483646 h 2572"/>
                <a:gd name="T18" fmla="*/ 2147483646 w 3810"/>
                <a:gd name="T19" fmla="*/ 2147483646 h 2572"/>
                <a:gd name="T20" fmla="*/ 2147483646 w 3810"/>
                <a:gd name="T21" fmla="*/ 2147483646 h 2572"/>
                <a:gd name="T22" fmla="*/ 2147483646 w 3810"/>
                <a:gd name="T23" fmla="*/ 2147483646 h 2572"/>
                <a:gd name="T24" fmla="*/ 2147483646 w 3810"/>
                <a:gd name="T25" fmla="*/ 2147483646 h 2572"/>
                <a:gd name="T26" fmla="*/ 2147483646 w 3810"/>
                <a:gd name="T27" fmla="*/ 2147483646 h 2572"/>
                <a:gd name="T28" fmla="*/ 2147483646 w 3810"/>
                <a:gd name="T29" fmla="*/ 2147483646 h 2572"/>
                <a:gd name="T30" fmla="*/ 2147483646 w 3810"/>
                <a:gd name="T31" fmla="*/ 2147483646 h 2572"/>
                <a:gd name="T32" fmla="*/ 2147483646 w 3810"/>
                <a:gd name="T33" fmla="*/ 2147483646 h 2572"/>
                <a:gd name="T34" fmla="*/ 2147483646 w 3810"/>
                <a:gd name="T35" fmla="*/ 2147483646 h 2572"/>
                <a:gd name="T36" fmla="*/ 2147483646 w 3810"/>
                <a:gd name="T37" fmla="*/ 2147483646 h 2572"/>
                <a:gd name="T38" fmla="*/ 2147483646 w 3810"/>
                <a:gd name="T39" fmla="*/ 0 h 2572"/>
                <a:gd name="T40" fmla="*/ 2147483646 w 3810"/>
                <a:gd name="T41" fmla="*/ 0 h 25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10" h="2572">
                  <a:moveTo>
                    <a:pt x="18" y="2533"/>
                  </a:moveTo>
                  <a:lnTo>
                    <a:pt x="0" y="2476"/>
                  </a:lnTo>
                  <a:lnTo>
                    <a:pt x="18" y="2438"/>
                  </a:lnTo>
                  <a:lnTo>
                    <a:pt x="37" y="2400"/>
                  </a:lnTo>
                  <a:lnTo>
                    <a:pt x="76" y="2362"/>
                  </a:lnTo>
                  <a:lnTo>
                    <a:pt x="76" y="2400"/>
                  </a:lnTo>
                  <a:lnTo>
                    <a:pt x="37" y="2571"/>
                  </a:lnTo>
                  <a:lnTo>
                    <a:pt x="18" y="2571"/>
                  </a:lnTo>
                  <a:lnTo>
                    <a:pt x="0" y="2552"/>
                  </a:lnTo>
                  <a:lnTo>
                    <a:pt x="18" y="2533"/>
                  </a:lnTo>
                  <a:close/>
                  <a:moveTo>
                    <a:pt x="799" y="629"/>
                  </a:moveTo>
                  <a:lnTo>
                    <a:pt x="780" y="571"/>
                  </a:lnTo>
                  <a:lnTo>
                    <a:pt x="799" y="514"/>
                  </a:lnTo>
                  <a:lnTo>
                    <a:pt x="838" y="495"/>
                  </a:lnTo>
                  <a:lnTo>
                    <a:pt x="875" y="514"/>
                  </a:lnTo>
                  <a:lnTo>
                    <a:pt x="875" y="552"/>
                  </a:lnTo>
                  <a:lnTo>
                    <a:pt x="857" y="590"/>
                  </a:lnTo>
                  <a:lnTo>
                    <a:pt x="838" y="609"/>
                  </a:lnTo>
                  <a:lnTo>
                    <a:pt x="799" y="629"/>
                  </a:lnTo>
                  <a:close/>
                  <a:moveTo>
                    <a:pt x="3809" y="0"/>
                  </a:moveTo>
                  <a:lnTo>
                    <a:pt x="380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8" name="Freeform 23">
              <a:extLst>
                <a:ext uri="{FF2B5EF4-FFF2-40B4-BE49-F238E27FC236}">
                  <a16:creationId xmlns:a16="http://schemas.microsoft.com/office/drawing/2014/main" id="{2602F458-5A7C-0D49-841E-18F2775FF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0" y="4194175"/>
              <a:ext cx="17463" cy="12700"/>
            </a:xfrm>
            <a:custGeom>
              <a:avLst/>
              <a:gdLst>
                <a:gd name="T0" fmla="*/ 2147483646 w 96"/>
                <a:gd name="T1" fmla="*/ 2147483646 h 77"/>
                <a:gd name="T2" fmla="*/ 0 w 96"/>
                <a:gd name="T3" fmla="*/ 2147483646 h 77"/>
                <a:gd name="T4" fmla="*/ 0 w 96"/>
                <a:gd name="T5" fmla="*/ 2147483646 h 77"/>
                <a:gd name="T6" fmla="*/ 0 w 96"/>
                <a:gd name="T7" fmla="*/ 2147483646 h 77"/>
                <a:gd name="T8" fmla="*/ 2147483646 w 96"/>
                <a:gd name="T9" fmla="*/ 2147483646 h 77"/>
                <a:gd name="T10" fmla="*/ 2147483646 w 96"/>
                <a:gd name="T11" fmla="*/ 2147483646 h 77"/>
                <a:gd name="T12" fmla="*/ 2147483646 w 96"/>
                <a:gd name="T13" fmla="*/ 2147483646 h 77"/>
                <a:gd name="T14" fmla="*/ 2147483646 w 96"/>
                <a:gd name="T15" fmla="*/ 0 h 77"/>
                <a:gd name="T16" fmla="*/ 2147483646 w 96"/>
                <a:gd name="T17" fmla="*/ 0 h 77"/>
                <a:gd name="T18" fmla="*/ 2147483646 w 96"/>
                <a:gd name="T19" fmla="*/ 0 h 77"/>
                <a:gd name="T20" fmla="*/ 2147483646 w 96"/>
                <a:gd name="T21" fmla="*/ 0 h 77"/>
                <a:gd name="T22" fmla="*/ 2147483646 w 96"/>
                <a:gd name="T23" fmla="*/ 0 h 77"/>
                <a:gd name="T24" fmla="*/ 2147483646 w 96"/>
                <a:gd name="T25" fmla="*/ 2147483646 h 77"/>
                <a:gd name="T26" fmla="*/ 2147483646 w 96"/>
                <a:gd name="T27" fmla="*/ 2147483646 h 77"/>
                <a:gd name="T28" fmla="*/ 2147483646 w 96"/>
                <a:gd name="T29" fmla="*/ 2147483646 h 77"/>
                <a:gd name="T30" fmla="*/ 2147483646 w 96"/>
                <a:gd name="T31" fmla="*/ 2147483646 h 77"/>
                <a:gd name="T32" fmla="*/ 2147483646 w 96"/>
                <a:gd name="T33" fmla="*/ 2147483646 h 77"/>
                <a:gd name="T34" fmla="*/ 2147483646 w 96"/>
                <a:gd name="T35" fmla="*/ 2147483646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77"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38" y="38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95" y="38"/>
                  </a:lnTo>
                  <a:lnTo>
                    <a:pt x="76" y="38"/>
                  </a:lnTo>
                  <a:lnTo>
                    <a:pt x="57" y="57"/>
                  </a:lnTo>
                  <a:lnTo>
                    <a:pt x="19" y="76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599" name="Freeform 24">
              <a:extLst>
                <a:ext uri="{FF2B5EF4-FFF2-40B4-BE49-F238E27FC236}">
                  <a16:creationId xmlns:a16="http://schemas.microsoft.com/office/drawing/2014/main" id="{5852D9D7-ECD7-BC4B-911F-686F62E5B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0038" y="4632325"/>
              <a:ext cx="2090737" cy="1530350"/>
            </a:xfrm>
            <a:custGeom>
              <a:avLst/>
              <a:gdLst>
                <a:gd name="T0" fmla="*/ 2147483646 w 11620"/>
                <a:gd name="T1" fmla="*/ 2147483646 h 8497"/>
                <a:gd name="T2" fmla="*/ 2147483646 w 11620"/>
                <a:gd name="T3" fmla="*/ 2147483646 h 8497"/>
                <a:gd name="T4" fmla="*/ 2147483646 w 11620"/>
                <a:gd name="T5" fmla="*/ 2147483646 h 8497"/>
                <a:gd name="T6" fmla="*/ 2147483646 w 11620"/>
                <a:gd name="T7" fmla="*/ 2147483646 h 8497"/>
                <a:gd name="T8" fmla="*/ 2147483646 w 11620"/>
                <a:gd name="T9" fmla="*/ 2147483646 h 8497"/>
                <a:gd name="T10" fmla="*/ 2147483646 w 11620"/>
                <a:gd name="T11" fmla="*/ 2147483646 h 8497"/>
                <a:gd name="T12" fmla="*/ 2147483646 w 11620"/>
                <a:gd name="T13" fmla="*/ 2147483646 h 8497"/>
                <a:gd name="T14" fmla="*/ 2147483646 w 11620"/>
                <a:gd name="T15" fmla="*/ 2147483646 h 8497"/>
                <a:gd name="T16" fmla="*/ 2147483646 w 11620"/>
                <a:gd name="T17" fmla="*/ 2147483646 h 8497"/>
                <a:gd name="T18" fmla="*/ 2147483646 w 11620"/>
                <a:gd name="T19" fmla="*/ 2147483646 h 8497"/>
                <a:gd name="T20" fmla="*/ 2147483646 w 11620"/>
                <a:gd name="T21" fmla="*/ 2147483646 h 8497"/>
                <a:gd name="T22" fmla="*/ 2147483646 w 11620"/>
                <a:gd name="T23" fmla="*/ 2147483646 h 8497"/>
                <a:gd name="T24" fmla="*/ 2147483646 w 11620"/>
                <a:gd name="T25" fmla="*/ 2147483646 h 8497"/>
                <a:gd name="T26" fmla="*/ 2147483646 w 11620"/>
                <a:gd name="T27" fmla="*/ 2147483646 h 8497"/>
                <a:gd name="T28" fmla="*/ 2147483646 w 11620"/>
                <a:gd name="T29" fmla="*/ 2147483646 h 8497"/>
                <a:gd name="T30" fmla="*/ 2147483646 w 11620"/>
                <a:gd name="T31" fmla="*/ 2147483646 h 8497"/>
                <a:gd name="T32" fmla="*/ 2147483646 w 11620"/>
                <a:gd name="T33" fmla="*/ 2147483646 h 8497"/>
                <a:gd name="T34" fmla="*/ 2147483646 w 11620"/>
                <a:gd name="T35" fmla="*/ 2147483646 h 8497"/>
                <a:gd name="T36" fmla="*/ 2147483646 w 11620"/>
                <a:gd name="T37" fmla="*/ 2147483646 h 8497"/>
                <a:gd name="T38" fmla="*/ 2147483646 w 11620"/>
                <a:gd name="T39" fmla="*/ 2147483646 h 8497"/>
                <a:gd name="T40" fmla="*/ 2147483646 w 11620"/>
                <a:gd name="T41" fmla="*/ 2147483646 h 8497"/>
                <a:gd name="T42" fmla="*/ 2147483646 w 11620"/>
                <a:gd name="T43" fmla="*/ 2147483646 h 8497"/>
                <a:gd name="T44" fmla="*/ 2147483646 w 11620"/>
                <a:gd name="T45" fmla="*/ 2147483646 h 8497"/>
                <a:gd name="T46" fmla="*/ 2147483646 w 11620"/>
                <a:gd name="T47" fmla="*/ 2147483646 h 8497"/>
                <a:gd name="T48" fmla="*/ 2147483646 w 11620"/>
                <a:gd name="T49" fmla="*/ 2147483646 h 8497"/>
                <a:gd name="T50" fmla="*/ 2147483646 w 11620"/>
                <a:gd name="T51" fmla="*/ 2147483646 h 8497"/>
                <a:gd name="T52" fmla="*/ 2147483646 w 11620"/>
                <a:gd name="T53" fmla="*/ 2147483646 h 8497"/>
                <a:gd name="T54" fmla="*/ 2147483646 w 11620"/>
                <a:gd name="T55" fmla="*/ 2147483646 h 8497"/>
                <a:gd name="T56" fmla="*/ 2147483646 w 11620"/>
                <a:gd name="T57" fmla="*/ 2147483646 h 8497"/>
                <a:gd name="T58" fmla="*/ 2147483646 w 11620"/>
                <a:gd name="T59" fmla="*/ 2147483646 h 8497"/>
                <a:gd name="T60" fmla="*/ 2147483646 w 11620"/>
                <a:gd name="T61" fmla="*/ 2147483646 h 8497"/>
                <a:gd name="T62" fmla="*/ 2147483646 w 11620"/>
                <a:gd name="T63" fmla="*/ 2147483646 h 8497"/>
                <a:gd name="T64" fmla="*/ 2147483646 w 11620"/>
                <a:gd name="T65" fmla="*/ 2147483646 h 8497"/>
                <a:gd name="T66" fmla="*/ 2147483646 w 11620"/>
                <a:gd name="T67" fmla="*/ 2147483646 h 8497"/>
                <a:gd name="T68" fmla="*/ 2147483646 w 11620"/>
                <a:gd name="T69" fmla="*/ 2147483646 h 8497"/>
                <a:gd name="T70" fmla="*/ 2147483646 w 11620"/>
                <a:gd name="T71" fmla="*/ 2147483646 h 8497"/>
                <a:gd name="T72" fmla="*/ 2147483646 w 11620"/>
                <a:gd name="T73" fmla="*/ 2147483646 h 8497"/>
                <a:gd name="T74" fmla="*/ 2147483646 w 11620"/>
                <a:gd name="T75" fmla="*/ 2147483646 h 8497"/>
                <a:gd name="T76" fmla="*/ 2147483646 w 11620"/>
                <a:gd name="T77" fmla="*/ 2147483646 h 8497"/>
                <a:gd name="T78" fmla="*/ 2147483646 w 11620"/>
                <a:gd name="T79" fmla="*/ 2147483646 h 8497"/>
                <a:gd name="T80" fmla="*/ 2147483646 w 11620"/>
                <a:gd name="T81" fmla="*/ 2147483646 h 8497"/>
                <a:gd name="T82" fmla="*/ 2147483646 w 11620"/>
                <a:gd name="T83" fmla="*/ 2147483646 h 8497"/>
                <a:gd name="T84" fmla="*/ 2147483646 w 11620"/>
                <a:gd name="T85" fmla="*/ 2147483646 h 8497"/>
                <a:gd name="T86" fmla="*/ 2147483646 w 11620"/>
                <a:gd name="T87" fmla="*/ 2147483646 h 8497"/>
                <a:gd name="T88" fmla="*/ 2147483646 w 11620"/>
                <a:gd name="T89" fmla="*/ 2147483646 h 8497"/>
                <a:gd name="T90" fmla="*/ 2147483646 w 11620"/>
                <a:gd name="T91" fmla="*/ 2147483646 h 8497"/>
                <a:gd name="T92" fmla="*/ 2147483646 w 11620"/>
                <a:gd name="T93" fmla="*/ 2147483646 h 8497"/>
                <a:gd name="T94" fmla="*/ 2147483646 w 11620"/>
                <a:gd name="T95" fmla="*/ 2147483646 h 8497"/>
                <a:gd name="T96" fmla="*/ 2147483646 w 11620"/>
                <a:gd name="T97" fmla="*/ 2147483646 h 8497"/>
                <a:gd name="T98" fmla="*/ 2147483646 w 11620"/>
                <a:gd name="T99" fmla="*/ 2147483646 h 8497"/>
                <a:gd name="T100" fmla="*/ 2147483646 w 11620"/>
                <a:gd name="T101" fmla="*/ 2147483646 h 8497"/>
                <a:gd name="T102" fmla="*/ 2147483646 w 11620"/>
                <a:gd name="T103" fmla="*/ 2147483646 h 8497"/>
                <a:gd name="T104" fmla="*/ 2147483646 w 11620"/>
                <a:gd name="T105" fmla="*/ 2147483646 h 8497"/>
                <a:gd name="T106" fmla="*/ 2147483646 w 11620"/>
                <a:gd name="T107" fmla="*/ 2147483646 h 8497"/>
                <a:gd name="T108" fmla="*/ 2147483646 w 11620"/>
                <a:gd name="T109" fmla="*/ 2147483646 h 8497"/>
                <a:gd name="T110" fmla="*/ 2147483646 w 11620"/>
                <a:gd name="T111" fmla="*/ 2147483646 h 8497"/>
                <a:gd name="T112" fmla="*/ 2147483646 w 11620"/>
                <a:gd name="T113" fmla="*/ 2147483646 h 8497"/>
                <a:gd name="T114" fmla="*/ 2147483646 w 11620"/>
                <a:gd name="T115" fmla="*/ 2147483646 h 84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620" h="8497">
                  <a:moveTo>
                    <a:pt x="3276" y="0"/>
                  </a:moveTo>
                  <a:lnTo>
                    <a:pt x="3504" y="76"/>
                  </a:lnTo>
                  <a:lnTo>
                    <a:pt x="3619" y="95"/>
                  </a:lnTo>
                  <a:lnTo>
                    <a:pt x="3657" y="95"/>
                  </a:lnTo>
                  <a:lnTo>
                    <a:pt x="3714" y="115"/>
                  </a:lnTo>
                  <a:lnTo>
                    <a:pt x="3733" y="152"/>
                  </a:lnTo>
                  <a:lnTo>
                    <a:pt x="3752" y="191"/>
                  </a:lnTo>
                  <a:lnTo>
                    <a:pt x="3828" y="362"/>
                  </a:lnTo>
                  <a:lnTo>
                    <a:pt x="3866" y="419"/>
                  </a:lnTo>
                  <a:lnTo>
                    <a:pt x="3904" y="457"/>
                  </a:lnTo>
                  <a:lnTo>
                    <a:pt x="3943" y="496"/>
                  </a:lnTo>
                  <a:lnTo>
                    <a:pt x="3980" y="533"/>
                  </a:lnTo>
                  <a:lnTo>
                    <a:pt x="3980" y="610"/>
                  </a:lnTo>
                  <a:lnTo>
                    <a:pt x="3848" y="1143"/>
                  </a:lnTo>
                  <a:lnTo>
                    <a:pt x="3828" y="1258"/>
                  </a:lnTo>
                  <a:lnTo>
                    <a:pt x="3828" y="1334"/>
                  </a:lnTo>
                  <a:lnTo>
                    <a:pt x="3848" y="1410"/>
                  </a:lnTo>
                  <a:lnTo>
                    <a:pt x="3866" y="1486"/>
                  </a:lnTo>
                  <a:lnTo>
                    <a:pt x="3904" y="1543"/>
                  </a:lnTo>
                  <a:lnTo>
                    <a:pt x="4038" y="1695"/>
                  </a:lnTo>
                  <a:lnTo>
                    <a:pt x="4076" y="1753"/>
                  </a:lnTo>
                  <a:lnTo>
                    <a:pt x="4095" y="1791"/>
                  </a:lnTo>
                  <a:lnTo>
                    <a:pt x="4095" y="1848"/>
                  </a:lnTo>
                  <a:lnTo>
                    <a:pt x="4095" y="1886"/>
                  </a:lnTo>
                  <a:lnTo>
                    <a:pt x="4057" y="1924"/>
                  </a:lnTo>
                  <a:lnTo>
                    <a:pt x="4000" y="1981"/>
                  </a:lnTo>
                  <a:lnTo>
                    <a:pt x="3962" y="2057"/>
                  </a:lnTo>
                  <a:lnTo>
                    <a:pt x="3924" y="2115"/>
                  </a:lnTo>
                  <a:lnTo>
                    <a:pt x="3924" y="2210"/>
                  </a:lnTo>
                  <a:lnTo>
                    <a:pt x="3962" y="2305"/>
                  </a:lnTo>
                  <a:lnTo>
                    <a:pt x="4000" y="2419"/>
                  </a:lnTo>
                  <a:lnTo>
                    <a:pt x="4076" y="2514"/>
                  </a:lnTo>
                  <a:lnTo>
                    <a:pt x="4171" y="2591"/>
                  </a:lnTo>
                  <a:lnTo>
                    <a:pt x="5562" y="3067"/>
                  </a:lnTo>
                  <a:lnTo>
                    <a:pt x="5638" y="3086"/>
                  </a:lnTo>
                  <a:lnTo>
                    <a:pt x="5714" y="3086"/>
                  </a:lnTo>
                  <a:lnTo>
                    <a:pt x="5943" y="3067"/>
                  </a:lnTo>
                  <a:lnTo>
                    <a:pt x="6133" y="3105"/>
                  </a:lnTo>
                  <a:lnTo>
                    <a:pt x="6152" y="3162"/>
                  </a:lnTo>
                  <a:lnTo>
                    <a:pt x="6152" y="3200"/>
                  </a:lnTo>
                  <a:lnTo>
                    <a:pt x="6381" y="3543"/>
                  </a:lnTo>
                  <a:lnTo>
                    <a:pt x="6419" y="3581"/>
                  </a:lnTo>
                  <a:lnTo>
                    <a:pt x="6552" y="3657"/>
                  </a:lnTo>
                  <a:lnTo>
                    <a:pt x="6571" y="3696"/>
                  </a:lnTo>
                  <a:lnTo>
                    <a:pt x="6609" y="3772"/>
                  </a:lnTo>
                  <a:lnTo>
                    <a:pt x="6647" y="3810"/>
                  </a:lnTo>
                  <a:lnTo>
                    <a:pt x="6667" y="3848"/>
                  </a:lnTo>
                  <a:lnTo>
                    <a:pt x="6705" y="3924"/>
                  </a:lnTo>
                  <a:lnTo>
                    <a:pt x="6705" y="3962"/>
                  </a:lnTo>
                  <a:lnTo>
                    <a:pt x="6705" y="4019"/>
                  </a:lnTo>
                  <a:lnTo>
                    <a:pt x="6705" y="4077"/>
                  </a:lnTo>
                  <a:lnTo>
                    <a:pt x="6838" y="4210"/>
                  </a:lnTo>
                  <a:lnTo>
                    <a:pt x="7067" y="4400"/>
                  </a:lnTo>
                  <a:lnTo>
                    <a:pt x="7124" y="4495"/>
                  </a:lnTo>
                  <a:lnTo>
                    <a:pt x="7219" y="4514"/>
                  </a:lnTo>
                  <a:lnTo>
                    <a:pt x="7238" y="4534"/>
                  </a:lnTo>
                  <a:lnTo>
                    <a:pt x="7257" y="4572"/>
                  </a:lnTo>
                  <a:lnTo>
                    <a:pt x="7276" y="4591"/>
                  </a:lnTo>
                  <a:lnTo>
                    <a:pt x="7295" y="4629"/>
                  </a:lnTo>
                  <a:lnTo>
                    <a:pt x="7333" y="4667"/>
                  </a:lnTo>
                  <a:lnTo>
                    <a:pt x="7390" y="4686"/>
                  </a:lnTo>
                  <a:lnTo>
                    <a:pt x="7505" y="4743"/>
                  </a:lnTo>
                  <a:lnTo>
                    <a:pt x="7562" y="4724"/>
                  </a:lnTo>
                  <a:lnTo>
                    <a:pt x="7600" y="4724"/>
                  </a:lnTo>
                  <a:lnTo>
                    <a:pt x="7638" y="4724"/>
                  </a:lnTo>
                  <a:lnTo>
                    <a:pt x="7657" y="4686"/>
                  </a:lnTo>
                  <a:lnTo>
                    <a:pt x="7676" y="4686"/>
                  </a:lnTo>
                  <a:lnTo>
                    <a:pt x="7714" y="4629"/>
                  </a:lnTo>
                  <a:lnTo>
                    <a:pt x="7771" y="4591"/>
                  </a:lnTo>
                  <a:lnTo>
                    <a:pt x="7810" y="4534"/>
                  </a:lnTo>
                  <a:lnTo>
                    <a:pt x="7847" y="4495"/>
                  </a:lnTo>
                  <a:lnTo>
                    <a:pt x="7924" y="4477"/>
                  </a:lnTo>
                  <a:lnTo>
                    <a:pt x="7962" y="4458"/>
                  </a:lnTo>
                  <a:lnTo>
                    <a:pt x="7962" y="4419"/>
                  </a:lnTo>
                  <a:lnTo>
                    <a:pt x="7981" y="4381"/>
                  </a:lnTo>
                  <a:lnTo>
                    <a:pt x="7981" y="4362"/>
                  </a:lnTo>
                  <a:lnTo>
                    <a:pt x="7981" y="4324"/>
                  </a:lnTo>
                  <a:lnTo>
                    <a:pt x="7981" y="4286"/>
                  </a:lnTo>
                  <a:lnTo>
                    <a:pt x="8000" y="4248"/>
                  </a:lnTo>
                  <a:lnTo>
                    <a:pt x="8000" y="4210"/>
                  </a:lnTo>
                  <a:lnTo>
                    <a:pt x="8000" y="4191"/>
                  </a:lnTo>
                  <a:lnTo>
                    <a:pt x="8038" y="4153"/>
                  </a:lnTo>
                  <a:lnTo>
                    <a:pt x="8057" y="4133"/>
                  </a:lnTo>
                  <a:lnTo>
                    <a:pt x="8076" y="4133"/>
                  </a:lnTo>
                  <a:lnTo>
                    <a:pt x="8095" y="4133"/>
                  </a:lnTo>
                  <a:lnTo>
                    <a:pt x="8114" y="4114"/>
                  </a:lnTo>
                  <a:lnTo>
                    <a:pt x="8114" y="4096"/>
                  </a:lnTo>
                  <a:lnTo>
                    <a:pt x="8133" y="4096"/>
                  </a:lnTo>
                  <a:lnTo>
                    <a:pt x="8152" y="4096"/>
                  </a:lnTo>
                  <a:lnTo>
                    <a:pt x="8191" y="4133"/>
                  </a:lnTo>
                  <a:lnTo>
                    <a:pt x="8228" y="4172"/>
                  </a:lnTo>
                  <a:lnTo>
                    <a:pt x="8267" y="4191"/>
                  </a:lnTo>
                  <a:lnTo>
                    <a:pt x="8324" y="4114"/>
                  </a:lnTo>
                  <a:lnTo>
                    <a:pt x="8324" y="4096"/>
                  </a:lnTo>
                  <a:lnTo>
                    <a:pt x="8381" y="4096"/>
                  </a:lnTo>
                  <a:lnTo>
                    <a:pt x="8400" y="4077"/>
                  </a:lnTo>
                  <a:lnTo>
                    <a:pt x="8476" y="4114"/>
                  </a:lnTo>
                  <a:lnTo>
                    <a:pt x="8514" y="4133"/>
                  </a:lnTo>
                  <a:lnTo>
                    <a:pt x="8572" y="4191"/>
                  </a:lnTo>
                  <a:lnTo>
                    <a:pt x="8762" y="4324"/>
                  </a:lnTo>
                  <a:lnTo>
                    <a:pt x="8819" y="4324"/>
                  </a:lnTo>
                  <a:lnTo>
                    <a:pt x="8914" y="4343"/>
                  </a:lnTo>
                  <a:lnTo>
                    <a:pt x="8933" y="4362"/>
                  </a:lnTo>
                  <a:lnTo>
                    <a:pt x="9048" y="4458"/>
                  </a:lnTo>
                  <a:lnTo>
                    <a:pt x="9067" y="4495"/>
                  </a:lnTo>
                  <a:lnTo>
                    <a:pt x="9085" y="4534"/>
                  </a:lnTo>
                  <a:lnTo>
                    <a:pt x="9085" y="4610"/>
                  </a:lnTo>
                  <a:lnTo>
                    <a:pt x="9085" y="4648"/>
                  </a:lnTo>
                  <a:lnTo>
                    <a:pt x="9105" y="4686"/>
                  </a:lnTo>
                  <a:lnTo>
                    <a:pt x="9124" y="4705"/>
                  </a:lnTo>
                  <a:lnTo>
                    <a:pt x="9162" y="4705"/>
                  </a:lnTo>
                  <a:lnTo>
                    <a:pt x="9200" y="4705"/>
                  </a:lnTo>
                  <a:lnTo>
                    <a:pt x="9219" y="4762"/>
                  </a:lnTo>
                  <a:lnTo>
                    <a:pt x="9219" y="4839"/>
                  </a:lnTo>
                  <a:lnTo>
                    <a:pt x="9238" y="4839"/>
                  </a:lnTo>
                  <a:lnTo>
                    <a:pt x="9257" y="4858"/>
                  </a:lnTo>
                  <a:lnTo>
                    <a:pt x="9276" y="4839"/>
                  </a:lnTo>
                  <a:lnTo>
                    <a:pt x="9295" y="4839"/>
                  </a:lnTo>
                  <a:lnTo>
                    <a:pt x="9314" y="4819"/>
                  </a:lnTo>
                  <a:lnTo>
                    <a:pt x="9334" y="4876"/>
                  </a:lnTo>
                  <a:lnTo>
                    <a:pt x="9334" y="4915"/>
                  </a:lnTo>
                  <a:lnTo>
                    <a:pt x="9314" y="4953"/>
                  </a:lnTo>
                  <a:lnTo>
                    <a:pt x="9314" y="4991"/>
                  </a:lnTo>
                  <a:lnTo>
                    <a:pt x="9334" y="5010"/>
                  </a:lnTo>
                  <a:lnTo>
                    <a:pt x="9410" y="5048"/>
                  </a:lnTo>
                  <a:lnTo>
                    <a:pt x="9429" y="5067"/>
                  </a:lnTo>
                  <a:lnTo>
                    <a:pt x="9466" y="5162"/>
                  </a:lnTo>
                  <a:lnTo>
                    <a:pt x="9486" y="5181"/>
                  </a:lnTo>
                  <a:lnTo>
                    <a:pt x="9638" y="5181"/>
                  </a:lnTo>
                  <a:lnTo>
                    <a:pt x="9695" y="5200"/>
                  </a:lnTo>
                  <a:lnTo>
                    <a:pt x="9791" y="5238"/>
                  </a:lnTo>
                  <a:lnTo>
                    <a:pt x="9810" y="5257"/>
                  </a:lnTo>
                  <a:lnTo>
                    <a:pt x="9828" y="5276"/>
                  </a:lnTo>
                  <a:lnTo>
                    <a:pt x="9828" y="5296"/>
                  </a:lnTo>
                  <a:lnTo>
                    <a:pt x="9847" y="5315"/>
                  </a:lnTo>
                  <a:lnTo>
                    <a:pt x="9867" y="5334"/>
                  </a:lnTo>
                  <a:lnTo>
                    <a:pt x="9962" y="5334"/>
                  </a:lnTo>
                  <a:lnTo>
                    <a:pt x="10000" y="5352"/>
                  </a:lnTo>
                  <a:lnTo>
                    <a:pt x="10019" y="5410"/>
                  </a:lnTo>
                  <a:lnTo>
                    <a:pt x="10038" y="5505"/>
                  </a:lnTo>
                  <a:lnTo>
                    <a:pt x="10057" y="5543"/>
                  </a:lnTo>
                  <a:lnTo>
                    <a:pt x="10095" y="5581"/>
                  </a:lnTo>
                  <a:lnTo>
                    <a:pt x="10114" y="5562"/>
                  </a:lnTo>
                  <a:lnTo>
                    <a:pt x="10114" y="5543"/>
                  </a:lnTo>
                  <a:lnTo>
                    <a:pt x="10133" y="5543"/>
                  </a:lnTo>
                  <a:lnTo>
                    <a:pt x="10172" y="5562"/>
                  </a:lnTo>
                  <a:lnTo>
                    <a:pt x="10191" y="5601"/>
                  </a:lnTo>
                  <a:lnTo>
                    <a:pt x="10209" y="5638"/>
                  </a:lnTo>
                  <a:lnTo>
                    <a:pt x="10209" y="5677"/>
                  </a:lnTo>
                  <a:lnTo>
                    <a:pt x="10191" y="5696"/>
                  </a:lnTo>
                  <a:lnTo>
                    <a:pt x="10191" y="5753"/>
                  </a:lnTo>
                  <a:lnTo>
                    <a:pt x="10267" y="5810"/>
                  </a:lnTo>
                  <a:lnTo>
                    <a:pt x="10362" y="5867"/>
                  </a:lnTo>
                  <a:lnTo>
                    <a:pt x="10400" y="5924"/>
                  </a:lnTo>
                  <a:lnTo>
                    <a:pt x="10400" y="5943"/>
                  </a:lnTo>
                  <a:lnTo>
                    <a:pt x="10400" y="6000"/>
                  </a:lnTo>
                  <a:lnTo>
                    <a:pt x="10381" y="6038"/>
                  </a:lnTo>
                  <a:lnTo>
                    <a:pt x="10400" y="6058"/>
                  </a:lnTo>
                  <a:lnTo>
                    <a:pt x="10438" y="6058"/>
                  </a:lnTo>
                  <a:lnTo>
                    <a:pt x="10514" y="6019"/>
                  </a:lnTo>
                  <a:lnTo>
                    <a:pt x="10533" y="6019"/>
                  </a:lnTo>
                  <a:lnTo>
                    <a:pt x="10572" y="6058"/>
                  </a:lnTo>
                  <a:lnTo>
                    <a:pt x="10590" y="6095"/>
                  </a:lnTo>
                  <a:lnTo>
                    <a:pt x="10609" y="6134"/>
                  </a:lnTo>
                  <a:lnTo>
                    <a:pt x="10667" y="6153"/>
                  </a:lnTo>
                  <a:lnTo>
                    <a:pt x="10685" y="6172"/>
                  </a:lnTo>
                  <a:lnTo>
                    <a:pt x="10743" y="6267"/>
                  </a:lnTo>
                  <a:lnTo>
                    <a:pt x="10762" y="6286"/>
                  </a:lnTo>
                  <a:lnTo>
                    <a:pt x="11010" y="6400"/>
                  </a:lnTo>
                  <a:lnTo>
                    <a:pt x="11124" y="6476"/>
                  </a:lnTo>
                  <a:lnTo>
                    <a:pt x="11143" y="6476"/>
                  </a:lnTo>
                  <a:lnTo>
                    <a:pt x="11181" y="6458"/>
                  </a:lnTo>
                  <a:lnTo>
                    <a:pt x="11219" y="6458"/>
                  </a:lnTo>
                  <a:lnTo>
                    <a:pt x="11238" y="6458"/>
                  </a:lnTo>
                  <a:lnTo>
                    <a:pt x="11276" y="6458"/>
                  </a:lnTo>
                  <a:lnTo>
                    <a:pt x="11295" y="6476"/>
                  </a:lnTo>
                  <a:lnTo>
                    <a:pt x="11315" y="6458"/>
                  </a:lnTo>
                  <a:lnTo>
                    <a:pt x="11391" y="6439"/>
                  </a:lnTo>
                  <a:lnTo>
                    <a:pt x="11429" y="6458"/>
                  </a:lnTo>
                  <a:lnTo>
                    <a:pt x="11467" y="6476"/>
                  </a:lnTo>
                  <a:lnTo>
                    <a:pt x="11562" y="6515"/>
                  </a:lnTo>
                  <a:lnTo>
                    <a:pt x="11619" y="6591"/>
                  </a:lnTo>
                  <a:lnTo>
                    <a:pt x="11467" y="6743"/>
                  </a:lnTo>
                  <a:lnTo>
                    <a:pt x="11352" y="6800"/>
                  </a:lnTo>
                  <a:lnTo>
                    <a:pt x="10914" y="6991"/>
                  </a:lnTo>
                  <a:lnTo>
                    <a:pt x="10762" y="7086"/>
                  </a:lnTo>
                  <a:lnTo>
                    <a:pt x="10685" y="7201"/>
                  </a:lnTo>
                  <a:lnTo>
                    <a:pt x="10648" y="7296"/>
                  </a:lnTo>
                  <a:lnTo>
                    <a:pt x="10629" y="7372"/>
                  </a:lnTo>
                  <a:lnTo>
                    <a:pt x="10572" y="7410"/>
                  </a:lnTo>
                  <a:lnTo>
                    <a:pt x="10495" y="7448"/>
                  </a:lnTo>
                  <a:lnTo>
                    <a:pt x="10400" y="7467"/>
                  </a:lnTo>
                  <a:lnTo>
                    <a:pt x="10095" y="7467"/>
                  </a:lnTo>
                  <a:lnTo>
                    <a:pt x="10019" y="7467"/>
                  </a:lnTo>
                  <a:lnTo>
                    <a:pt x="9962" y="7505"/>
                  </a:lnTo>
                  <a:lnTo>
                    <a:pt x="9867" y="7582"/>
                  </a:lnTo>
                  <a:lnTo>
                    <a:pt x="9733" y="7658"/>
                  </a:lnTo>
                  <a:lnTo>
                    <a:pt x="9714" y="7696"/>
                  </a:lnTo>
                  <a:lnTo>
                    <a:pt x="9638" y="7810"/>
                  </a:lnTo>
                  <a:lnTo>
                    <a:pt x="9600" y="7867"/>
                  </a:lnTo>
                  <a:lnTo>
                    <a:pt x="9543" y="7924"/>
                  </a:lnTo>
                  <a:lnTo>
                    <a:pt x="9505" y="7981"/>
                  </a:lnTo>
                  <a:lnTo>
                    <a:pt x="9486" y="8058"/>
                  </a:lnTo>
                  <a:lnTo>
                    <a:pt x="9486" y="8134"/>
                  </a:lnTo>
                  <a:lnTo>
                    <a:pt x="9486" y="8210"/>
                  </a:lnTo>
                  <a:lnTo>
                    <a:pt x="9486" y="8229"/>
                  </a:lnTo>
                  <a:lnTo>
                    <a:pt x="9486" y="8267"/>
                  </a:lnTo>
                  <a:lnTo>
                    <a:pt x="9448" y="8286"/>
                  </a:lnTo>
                  <a:lnTo>
                    <a:pt x="9390" y="8343"/>
                  </a:lnTo>
                  <a:lnTo>
                    <a:pt x="9276" y="8362"/>
                  </a:lnTo>
                  <a:lnTo>
                    <a:pt x="9200" y="8305"/>
                  </a:lnTo>
                  <a:lnTo>
                    <a:pt x="9124" y="8229"/>
                  </a:lnTo>
                  <a:lnTo>
                    <a:pt x="9067" y="8191"/>
                  </a:lnTo>
                  <a:lnTo>
                    <a:pt x="8990" y="8210"/>
                  </a:lnTo>
                  <a:lnTo>
                    <a:pt x="8933" y="8286"/>
                  </a:lnTo>
                  <a:lnTo>
                    <a:pt x="8819" y="8400"/>
                  </a:lnTo>
                  <a:lnTo>
                    <a:pt x="8781" y="8457"/>
                  </a:lnTo>
                  <a:lnTo>
                    <a:pt x="8762" y="8496"/>
                  </a:lnTo>
                  <a:lnTo>
                    <a:pt x="8724" y="8496"/>
                  </a:lnTo>
                  <a:lnTo>
                    <a:pt x="8667" y="8457"/>
                  </a:lnTo>
                  <a:lnTo>
                    <a:pt x="8609" y="8420"/>
                  </a:lnTo>
                  <a:lnTo>
                    <a:pt x="8362" y="8229"/>
                  </a:lnTo>
                  <a:lnTo>
                    <a:pt x="8286" y="8191"/>
                  </a:lnTo>
                  <a:lnTo>
                    <a:pt x="8228" y="8210"/>
                  </a:lnTo>
                  <a:lnTo>
                    <a:pt x="8133" y="8267"/>
                  </a:lnTo>
                  <a:lnTo>
                    <a:pt x="7981" y="8305"/>
                  </a:lnTo>
                  <a:lnTo>
                    <a:pt x="7714" y="8115"/>
                  </a:lnTo>
                  <a:lnTo>
                    <a:pt x="7562" y="8229"/>
                  </a:lnTo>
                  <a:lnTo>
                    <a:pt x="7524" y="8286"/>
                  </a:lnTo>
                  <a:lnTo>
                    <a:pt x="7466" y="8286"/>
                  </a:lnTo>
                  <a:lnTo>
                    <a:pt x="7409" y="8305"/>
                  </a:lnTo>
                  <a:lnTo>
                    <a:pt x="7314" y="8305"/>
                  </a:lnTo>
                  <a:lnTo>
                    <a:pt x="7219" y="8305"/>
                  </a:lnTo>
                  <a:lnTo>
                    <a:pt x="7143" y="8229"/>
                  </a:lnTo>
                  <a:lnTo>
                    <a:pt x="7048" y="8153"/>
                  </a:lnTo>
                  <a:lnTo>
                    <a:pt x="6972" y="8095"/>
                  </a:lnTo>
                  <a:lnTo>
                    <a:pt x="6933" y="8076"/>
                  </a:lnTo>
                  <a:lnTo>
                    <a:pt x="6914" y="8076"/>
                  </a:lnTo>
                  <a:lnTo>
                    <a:pt x="6895" y="8095"/>
                  </a:lnTo>
                  <a:lnTo>
                    <a:pt x="6857" y="8115"/>
                  </a:lnTo>
                  <a:lnTo>
                    <a:pt x="6800" y="8134"/>
                  </a:lnTo>
                  <a:lnTo>
                    <a:pt x="6686" y="8134"/>
                  </a:lnTo>
                  <a:lnTo>
                    <a:pt x="6591" y="8134"/>
                  </a:lnTo>
                  <a:lnTo>
                    <a:pt x="6419" y="8115"/>
                  </a:lnTo>
                  <a:lnTo>
                    <a:pt x="6381" y="8095"/>
                  </a:lnTo>
                  <a:lnTo>
                    <a:pt x="6362" y="8058"/>
                  </a:lnTo>
                  <a:lnTo>
                    <a:pt x="6342" y="8000"/>
                  </a:lnTo>
                  <a:lnTo>
                    <a:pt x="6324" y="7981"/>
                  </a:lnTo>
                  <a:lnTo>
                    <a:pt x="6286" y="7963"/>
                  </a:lnTo>
                  <a:lnTo>
                    <a:pt x="6266" y="7981"/>
                  </a:lnTo>
                  <a:lnTo>
                    <a:pt x="6228" y="7981"/>
                  </a:lnTo>
                  <a:lnTo>
                    <a:pt x="6228" y="7963"/>
                  </a:lnTo>
                  <a:lnTo>
                    <a:pt x="6210" y="7963"/>
                  </a:lnTo>
                  <a:lnTo>
                    <a:pt x="6190" y="7943"/>
                  </a:lnTo>
                  <a:lnTo>
                    <a:pt x="6210" y="7886"/>
                  </a:lnTo>
                  <a:lnTo>
                    <a:pt x="6190" y="7867"/>
                  </a:lnTo>
                  <a:lnTo>
                    <a:pt x="6171" y="7867"/>
                  </a:lnTo>
                  <a:lnTo>
                    <a:pt x="6152" y="7848"/>
                  </a:lnTo>
                  <a:lnTo>
                    <a:pt x="6076" y="7810"/>
                  </a:lnTo>
                  <a:lnTo>
                    <a:pt x="6038" y="7791"/>
                  </a:lnTo>
                  <a:lnTo>
                    <a:pt x="6000" y="7791"/>
                  </a:lnTo>
                  <a:lnTo>
                    <a:pt x="5943" y="7829"/>
                  </a:lnTo>
                  <a:lnTo>
                    <a:pt x="5905" y="7848"/>
                  </a:lnTo>
                  <a:lnTo>
                    <a:pt x="5866" y="7848"/>
                  </a:lnTo>
                  <a:lnTo>
                    <a:pt x="5695" y="7810"/>
                  </a:lnTo>
                  <a:lnTo>
                    <a:pt x="5676" y="7810"/>
                  </a:lnTo>
                  <a:lnTo>
                    <a:pt x="5504" y="7753"/>
                  </a:lnTo>
                  <a:lnTo>
                    <a:pt x="5390" y="7714"/>
                  </a:lnTo>
                  <a:lnTo>
                    <a:pt x="5352" y="7677"/>
                  </a:lnTo>
                  <a:lnTo>
                    <a:pt x="5276" y="7582"/>
                  </a:lnTo>
                  <a:lnTo>
                    <a:pt x="5143" y="7486"/>
                  </a:lnTo>
                  <a:lnTo>
                    <a:pt x="5104" y="7467"/>
                  </a:lnTo>
                  <a:lnTo>
                    <a:pt x="5067" y="7486"/>
                  </a:lnTo>
                  <a:lnTo>
                    <a:pt x="5028" y="7505"/>
                  </a:lnTo>
                  <a:lnTo>
                    <a:pt x="4971" y="7505"/>
                  </a:lnTo>
                  <a:lnTo>
                    <a:pt x="4971" y="7486"/>
                  </a:lnTo>
                  <a:lnTo>
                    <a:pt x="4952" y="7429"/>
                  </a:lnTo>
                  <a:lnTo>
                    <a:pt x="4933" y="7410"/>
                  </a:lnTo>
                  <a:lnTo>
                    <a:pt x="4914" y="7410"/>
                  </a:lnTo>
                  <a:lnTo>
                    <a:pt x="4895" y="7410"/>
                  </a:lnTo>
                  <a:lnTo>
                    <a:pt x="4876" y="7410"/>
                  </a:lnTo>
                  <a:lnTo>
                    <a:pt x="4838" y="7410"/>
                  </a:lnTo>
                  <a:lnTo>
                    <a:pt x="4819" y="7429"/>
                  </a:lnTo>
                  <a:lnTo>
                    <a:pt x="4781" y="7410"/>
                  </a:lnTo>
                  <a:lnTo>
                    <a:pt x="4762" y="7391"/>
                  </a:lnTo>
                  <a:lnTo>
                    <a:pt x="4762" y="7372"/>
                  </a:lnTo>
                  <a:lnTo>
                    <a:pt x="4742" y="7296"/>
                  </a:lnTo>
                  <a:lnTo>
                    <a:pt x="4724" y="7277"/>
                  </a:lnTo>
                  <a:lnTo>
                    <a:pt x="4724" y="7257"/>
                  </a:lnTo>
                  <a:lnTo>
                    <a:pt x="4705" y="7238"/>
                  </a:lnTo>
                  <a:lnTo>
                    <a:pt x="4686" y="7219"/>
                  </a:lnTo>
                  <a:lnTo>
                    <a:pt x="4610" y="7181"/>
                  </a:lnTo>
                  <a:lnTo>
                    <a:pt x="4552" y="7162"/>
                  </a:lnTo>
                  <a:lnTo>
                    <a:pt x="4476" y="7201"/>
                  </a:lnTo>
                  <a:lnTo>
                    <a:pt x="4438" y="7201"/>
                  </a:lnTo>
                  <a:lnTo>
                    <a:pt x="4419" y="7181"/>
                  </a:lnTo>
                  <a:lnTo>
                    <a:pt x="4419" y="7143"/>
                  </a:lnTo>
                  <a:lnTo>
                    <a:pt x="4400" y="7105"/>
                  </a:lnTo>
                  <a:lnTo>
                    <a:pt x="4361" y="7086"/>
                  </a:lnTo>
                  <a:lnTo>
                    <a:pt x="4324" y="7105"/>
                  </a:lnTo>
                  <a:lnTo>
                    <a:pt x="4305" y="7162"/>
                  </a:lnTo>
                  <a:lnTo>
                    <a:pt x="4266" y="7181"/>
                  </a:lnTo>
                  <a:lnTo>
                    <a:pt x="4229" y="7181"/>
                  </a:lnTo>
                  <a:lnTo>
                    <a:pt x="4209" y="7162"/>
                  </a:lnTo>
                  <a:lnTo>
                    <a:pt x="4190" y="7162"/>
                  </a:lnTo>
                  <a:lnTo>
                    <a:pt x="4152" y="7162"/>
                  </a:lnTo>
                  <a:lnTo>
                    <a:pt x="4114" y="7162"/>
                  </a:lnTo>
                  <a:lnTo>
                    <a:pt x="4057" y="7162"/>
                  </a:lnTo>
                  <a:lnTo>
                    <a:pt x="4019" y="7143"/>
                  </a:lnTo>
                  <a:lnTo>
                    <a:pt x="3980" y="7124"/>
                  </a:lnTo>
                  <a:lnTo>
                    <a:pt x="3980" y="7105"/>
                  </a:lnTo>
                  <a:lnTo>
                    <a:pt x="3962" y="7067"/>
                  </a:lnTo>
                  <a:lnTo>
                    <a:pt x="3943" y="7048"/>
                  </a:lnTo>
                  <a:lnTo>
                    <a:pt x="3924" y="7029"/>
                  </a:lnTo>
                  <a:lnTo>
                    <a:pt x="3904" y="7029"/>
                  </a:lnTo>
                  <a:lnTo>
                    <a:pt x="3885" y="7029"/>
                  </a:lnTo>
                  <a:lnTo>
                    <a:pt x="3848" y="7029"/>
                  </a:lnTo>
                  <a:lnTo>
                    <a:pt x="3828" y="7029"/>
                  </a:lnTo>
                  <a:lnTo>
                    <a:pt x="3828" y="7010"/>
                  </a:lnTo>
                  <a:lnTo>
                    <a:pt x="3809" y="6991"/>
                  </a:lnTo>
                  <a:lnTo>
                    <a:pt x="3809" y="6953"/>
                  </a:lnTo>
                  <a:lnTo>
                    <a:pt x="3809" y="6934"/>
                  </a:lnTo>
                  <a:lnTo>
                    <a:pt x="3771" y="6876"/>
                  </a:lnTo>
                  <a:lnTo>
                    <a:pt x="3771" y="6857"/>
                  </a:lnTo>
                  <a:lnTo>
                    <a:pt x="3790" y="6839"/>
                  </a:lnTo>
                  <a:lnTo>
                    <a:pt x="3828" y="6781"/>
                  </a:lnTo>
                  <a:lnTo>
                    <a:pt x="3828" y="6762"/>
                  </a:lnTo>
                  <a:lnTo>
                    <a:pt x="3771" y="6743"/>
                  </a:lnTo>
                  <a:lnTo>
                    <a:pt x="3752" y="6724"/>
                  </a:lnTo>
                  <a:lnTo>
                    <a:pt x="3752" y="6686"/>
                  </a:lnTo>
                  <a:lnTo>
                    <a:pt x="3771" y="6667"/>
                  </a:lnTo>
                  <a:lnTo>
                    <a:pt x="3790" y="6629"/>
                  </a:lnTo>
                  <a:lnTo>
                    <a:pt x="3771" y="6534"/>
                  </a:lnTo>
                  <a:lnTo>
                    <a:pt x="3714" y="6476"/>
                  </a:lnTo>
                  <a:lnTo>
                    <a:pt x="3638" y="6419"/>
                  </a:lnTo>
                  <a:lnTo>
                    <a:pt x="3371" y="6381"/>
                  </a:lnTo>
                  <a:lnTo>
                    <a:pt x="3219" y="6286"/>
                  </a:lnTo>
                  <a:lnTo>
                    <a:pt x="3123" y="6267"/>
                  </a:lnTo>
                  <a:lnTo>
                    <a:pt x="3105" y="6229"/>
                  </a:lnTo>
                  <a:lnTo>
                    <a:pt x="3086" y="6153"/>
                  </a:lnTo>
                  <a:lnTo>
                    <a:pt x="3066" y="6058"/>
                  </a:lnTo>
                  <a:lnTo>
                    <a:pt x="3047" y="6019"/>
                  </a:lnTo>
                  <a:lnTo>
                    <a:pt x="3066" y="5867"/>
                  </a:lnTo>
                  <a:lnTo>
                    <a:pt x="3047" y="5791"/>
                  </a:lnTo>
                  <a:lnTo>
                    <a:pt x="2952" y="5772"/>
                  </a:lnTo>
                  <a:lnTo>
                    <a:pt x="2914" y="5791"/>
                  </a:lnTo>
                  <a:lnTo>
                    <a:pt x="2895" y="5791"/>
                  </a:lnTo>
                  <a:lnTo>
                    <a:pt x="2876" y="5791"/>
                  </a:lnTo>
                  <a:lnTo>
                    <a:pt x="2857" y="5772"/>
                  </a:lnTo>
                  <a:lnTo>
                    <a:pt x="2857" y="5733"/>
                  </a:lnTo>
                  <a:lnTo>
                    <a:pt x="2838" y="5715"/>
                  </a:lnTo>
                  <a:lnTo>
                    <a:pt x="2819" y="5715"/>
                  </a:lnTo>
                  <a:lnTo>
                    <a:pt x="2781" y="5715"/>
                  </a:lnTo>
                  <a:lnTo>
                    <a:pt x="2724" y="5733"/>
                  </a:lnTo>
                  <a:lnTo>
                    <a:pt x="2647" y="5753"/>
                  </a:lnTo>
                  <a:lnTo>
                    <a:pt x="2590" y="5733"/>
                  </a:lnTo>
                  <a:lnTo>
                    <a:pt x="2571" y="5677"/>
                  </a:lnTo>
                  <a:lnTo>
                    <a:pt x="2533" y="5601"/>
                  </a:lnTo>
                  <a:lnTo>
                    <a:pt x="2533" y="5562"/>
                  </a:lnTo>
                  <a:lnTo>
                    <a:pt x="2533" y="5486"/>
                  </a:lnTo>
                  <a:lnTo>
                    <a:pt x="2533" y="5448"/>
                  </a:lnTo>
                  <a:lnTo>
                    <a:pt x="2514" y="5410"/>
                  </a:lnTo>
                  <a:lnTo>
                    <a:pt x="2476" y="5334"/>
                  </a:lnTo>
                  <a:lnTo>
                    <a:pt x="2457" y="5315"/>
                  </a:lnTo>
                  <a:lnTo>
                    <a:pt x="2438" y="5276"/>
                  </a:lnTo>
                  <a:lnTo>
                    <a:pt x="2457" y="5238"/>
                  </a:lnTo>
                  <a:lnTo>
                    <a:pt x="2438" y="5220"/>
                  </a:lnTo>
                  <a:lnTo>
                    <a:pt x="2419" y="5181"/>
                  </a:lnTo>
                  <a:lnTo>
                    <a:pt x="2400" y="5181"/>
                  </a:lnTo>
                  <a:lnTo>
                    <a:pt x="2343" y="5143"/>
                  </a:lnTo>
                  <a:lnTo>
                    <a:pt x="2285" y="5143"/>
                  </a:lnTo>
                  <a:lnTo>
                    <a:pt x="2171" y="5162"/>
                  </a:lnTo>
                  <a:lnTo>
                    <a:pt x="1962" y="5143"/>
                  </a:lnTo>
                  <a:lnTo>
                    <a:pt x="1867" y="5105"/>
                  </a:lnTo>
                  <a:lnTo>
                    <a:pt x="1733" y="4953"/>
                  </a:lnTo>
                  <a:lnTo>
                    <a:pt x="1638" y="4915"/>
                  </a:lnTo>
                  <a:lnTo>
                    <a:pt x="1523" y="4895"/>
                  </a:lnTo>
                  <a:lnTo>
                    <a:pt x="1371" y="4915"/>
                  </a:lnTo>
                  <a:lnTo>
                    <a:pt x="1333" y="4915"/>
                  </a:lnTo>
                  <a:lnTo>
                    <a:pt x="1276" y="4895"/>
                  </a:lnTo>
                  <a:lnTo>
                    <a:pt x="1238" y="4876"/>
                  </a:lnTo>
                  <a:lnTo>
                    <a:pt x="1200" y="4839"/>
                  </a:lnTo>
                  <a:lnTo>
                    <a:pt x="1105" y="4839"/>
                  </a:lnTo>
                  <a:lnTo>
                    <a:pt x="1066" y="4819"/>
                  </a:lnTo>
                  <a:lnTo>
                    <a:pt x="933" y="4667"/>
                  </a:lnTo>
                  <a:lnTo>
                    <a:pt x="914" y="4610"/>
                  </a:lnTo>
                  <a:lnTo>
                    <a:pt x="895" y="4572"/>
                  </a:lnTo>
                  <a:lnTo>
                    <a:pt x="895" y="4534"/>
                  </a:lnTo>
                  <a:lnTo>
                    <a:pt x="895" y="4514"/>
                  </a:lnTo>
                  <a:lnTo>
                    <a:pt x="857" y="4477"/>
                  </a:lnTo>
                  <a:lnTo>
                    <a:pt x="819" y="4477"/>
                  </a:lnTo>
                  <a:lnTo>
                    <a:pt x="724" y="4477"/>
                  </a:lnTo>
                  <a:lnTo>
                    <a:pt x="685" y="4477"/>
                  </a:lnTo>
                  <a:lnTo>
                    <a:pt x="628" y="4458"/>
                  </a:lnTo>
                  <a:lnTo>
                    <a:pt x="590" y="4458"/>
                  </a:lnTo>
                  <a:lnTo>
                    <a:pt x="552" y="4458"/>
                  </a:lnTo>
                  <a:lnTo>
                    <a:pt x="323" y="4248"/>
                  </a:lnTo>
                  <a:lnTo>
                    <a:pt x="304" y="4248"/>
                  </a:lnTo>
                  <a:lnTo>
                    <a:pt x="209" y="4248"/>
                  </a:lnTo>
                  <a:lnTo>
                    <a:pt x="95" y="4229"/>
                  </a:lnTo>
                  <a:lnTo>
                    <a:pt x="57" y="4210"/>
                  </a:lnTo>
                  <a:lnTo>
                    <a:pt x="38" y="4172"/>
                  </a:lnTo>
                  <a:lnTo>
                    <a:pt x="18" y="4133"/>
                  </a:lnTo>
                  <a:lnTo>
                    <a:pt x="0" y="4096"/>
                  </a:lnTo>
                  <a:lnTo>
                    <a:pt x="38" y="3791"/>
                  </a:lnTo>
                  <a:lnTo>
                    <a:pt x="38" y="3772"/>
                  </a:lnTo>
                  <a:lnTo>
                    <a:pt x="76" y="3696"/>
                  </a:lnTo>
                  <a:lnTo>
                    <a:pt x="95" y="3657"/>
                  </a:lnTo>
                  <a:lnTo>
                    <a:pt x="114" y="3581"/>
                  </a:lnTo>
                  <a:lnTo>
                    <a:pt x="171" y="3467"/>
                  </a:lnTo>
                  <a:lnTo>
                    <a:pt x="267" y="3315"/>
                  </a:lnTo>
                  <a:lnTo>
                    <a:pt x="323" y="3239"/>
                  </a:lnTo>
                  <a:lnTo>
                    <a:pt x="362" y="3219"/>
                  </a:lnTo>
                  <a:lnTo>
                    <a:pt x="514" y="3239"/>
                  </a:lnTo>
                  <a:lnTo>
                    <a:pt x="628" y="3239"/>
                  </a:lnTo>
                  <a:lnTo>
                    <a:pt x="685" y="3257"/>
                  </a:lnTo>
                  <a:lnTo>
                    <a:pt x="743" y="3239"/>
                  </a:lnTo>
                  <a:lnTo>
                    <a:pt x="800" y="3219"/>
                  </a:lnTo>
                  <a:lnTo>
                    <a:pt x="838" y="3181"/>
                  </a:lnTo>
                  <a:lnTo>
                    <a:pt x="876" y="3124"/>
                  </a:lnTo>
                  <a:lnTo>
                    <a:pt x="914" y="3086"/>
                  </a:lnTo>
                  <a:lnTo>
                    <a:pt x="1028" y="2991"/>
                  </a:lnTo>
                  <a:lnTo>
                    <a:pt x="1066" y="2972"/>
                  </a:lnTo>
                  <a:lnTo>
                    <a:pt x="1105" y="2914"/>
                  </a:lnTo>
                  <a:lnTo>
                    <a:pt x="1142" y="2858"/>
                  </a:lnTo>
                  <a:lnTo>
                    <a:pt x="1295" y="2686"/>
                  </a:lnTo>
                  <a:lnTo>
                    <a:pt x="1409" y="2533"/>
                  </a:lnTo>
                  <a:lnTo>
                    <a:pt x="1581" y="2305"/>
                  </a:lnTo>
                  <a:lnTo>
                    <a:pt x="1752" y="2152"/>
                  </a:lnTo>
                  <a:lnTo>
                    <a:pt x="1923" y="1867"/>
                  </a:lnTo>
                  <a:lnTo>
                    <a:pt x="1999" y="1734"/>
                  </a:lnTo>
                  <a:lnTo>
                    <a:pt x="2057" y="1639"/>
                  </a:lnTo>
                  <a:lnTo>
                    <a:pt x="2095" y="1600"/>
                  </a:lnTo>
                  <a:lnTo>
                    <a:pt x="2209" y="1524"/>
                  </a:lnTo>
                  <a:lnTo>
                    <a:pt x="2228" y="1505"/>
                  </a:lnTo>
                  <a:lnTo>
                    <a:pt x="2324" y="1410"/>
                  </a:lnTo>
                  <a:lnTo>
                    <a:pt x="2362" y="1372"/>
                  </a:lnTo>
                  <a:lnTo>
                    <a:pt x="2380" y="1295"/>
                  </a:lnTo>
                  <a:lnTo>
                    <a:pt x="2457" y="1029"/>
                  </a:lnTo>
                  <a:lnTo>
                    <a:pt x="2495" y="972"/>
                  </a:lnTo>
                  <a:lnTo>
                    <a:pt x="2533" y="953"/>
                  </a:lnTo>
                  <a:lnTo>
                    <a:pt x="2552" y="933"/>
                  </a:lnTo>
                  <a:lnTo>
                    <a:pt x="2571" y="953"/>
                  </a:lnTo>
                  <a:lnTo>
                    <a:pt x="2647" y="991"/>
                  </a:lnTo>
                  <a:lnTo>
                    <a:pt x="2666" y="991"/>
                  </a:lnTo>
                  <a:lnTo>
                    <a:pt x="2742" y="972"/>
                  </a:lnTo>
                  <a:lnTo>
                    <a:pt x="2952" y="819"/>
                  </a:lnTo>
                  <a:lnTo>
                    <a:pt x="3028" y="724"/>
                  </a:lnTo>
                  <a:lnTo>
                    <a:pt x="3047" y="686"/>
                  </a:lnTo>
                  <a:lnTo>
                    <a:pt x="3028" y="610"/>
                  </a:lnTo>
                  <a:lnTo>
                    <a:pt x="2971" y="572"/>
                  </a:lnTo>
                  <a:lnTo>
                    <a:pt x="2914" y="533"/>
                  </a:lnTo>
                  <a:lnTo>
                    <a:pt x="2895" y="476"/>
                  </a:lnTo>
                  <a:lnTo>
                    <a:pt x="2914" y="419"/>
                  </a:lnTo>
                  <a:lnTo>
                    <a:pt x="2933" y="343"/>
                  </a:lnTo>
                  <a:lnTo>
                    <a:pt x="2990" y="267"/>
                  </a:lnTo>
                  <a:lnTo>
                    <a:pt x="3086" y="134"/>
                  </a:lnTo>
                  <a:lnTo>
                    <a:pt x="3181" y="57"/>
                  </a:lnTo>
                  <a:lnTo>
                    <a:pt x="3219" y="19"/>
                  </a:lnTo>
                  <a:lnTo>
                    <a:pt x="3238" y="0"/>
                  </a:lnTo>
                  <a:lnTo>
                    <a:pt x="3276" y="0"/>
                  </a:lnTo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0" name="Freeform 25">
              <a:extLst>
                <a:ext uri="{FF2B5EF4-FFF2-40B4-BE49-F238E27FC236}">
                  <a16:creationId xmlns:a16="http://schemas.microsoft.com/office/drawing/2014/main" id="{C328A13F-71E0-BC4A-84B4-AD217CC72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038" y="4286250"/>
              <a:ext cx="884237" cy="933450"/>
            </a:xfrm>
            <a:custGeom>
              <a:avLst/>
              <a:gdLst>
                <a:gd name="T0" fmla="*/ 2147483646 w 4915"/>
                <a:gd name="T1" fmla="*/ 2147483646 h 5182"/>
                <a:gd name="T2" fmla="*/ 2147483646 w 4915"/>
                <a:gd name="T3" fmla="*/ 2147483646 h 5182"/>
                <a:gd name="T4" fmla="*/ 2147483646 w 4915"/>
                <a:gd name="T5" fmla="*/ 2147483646 h 5182"/>
                <a:gd name="T6" fmla="*/ 2147483646 w 4915"/>
                <a:gd name="T7" fmla="*/ 2147483646 h 5182"/>
                <a:gd name="T8" fmla="*/ 2147483646 w 4915"/>
                <a:gd name="T9" fmla="*/ 2147483646 h 5182"/>
                <a:gd name="T10" fmla="*/ 2147483646 w 4915"/>
                <a:gd name="T11" fmla="*/ 2147483646 h 5182"/>
                <a:gd name="T12" fmla="*/ 2147483646 w 4915"/>
                <a:gd name="T13" fmla="*/ 2147483646 h 5182"/>
                <a:gd name="T14" fmla="*/ 2147483646 w 4915"/>
                <a:gd name="T15" fmla="*/ 2147483646 h 5182"/>
                <a:gd name="T16" fmla="*/ 2147483646 w 4915"/>
                <a:gd name="T17" fmla="*/ 2147483646 h 5182"/>
                <a:gd name="T18" fmla="*/ 2147483646 w 4915"/>
                <a:gd name="T19" fmla="*/ 2147483646 h 5182"/>
                <a:gd name="T20" fmla="*/ 2147483646 w 4915"/>
                <a:gd name="T21" fmla="*/ 2147483646 h 5182"/>
                <a:gd name="T22" fmla="*/ 2147483646 w 4915"/>
                <a:gd name="T23" fmla="*/ 2147483646 h 5182"/>
                <a:gd name="T24" fmla="*/ 2147483646 w 4915"/>
                <a:gd name="T25" fmla="*/ 2147483646 h 5182"/>
                <a:gd name="T26" fmla="*/ 2147483646 w 4915"/>
                <a:gd name="T27" fmla="*/ 2147483646 h 5182"/>
                <a:gd name="T28" fmla="*/ 2147483646 w 4915"/>
                <a:gd name="T29" fmla="*/ 2147483646 h 5182"/>
                <a:gd name="T30" fmla="*/ 2147483646 w 4915"/>
                <a:gd name="T31" fmla="*/ 2147483646 h 5182"/>
                <a:gd name="T32" fmla="*/ 2147483646 w 4915"/>
                <a:gd name="T33" fmla="*/ 2147483646 h 5182"/>
                <a:gd name="T34" fmla="*/ 2147483646 w 4915"/>
                <a:gd name="T35" fmla="*/ 2147483646 h 5182"/>
                <a:gd name="T36" fmla="*/ 2147483646 w 4915"/>
                <a:gd name="T37" fmla="*/ 2147483646 h 5182"/>
                <a:gd name="T38" fmla="*/ 2147483646 w 4915"/>
                <a:gd name="T39" fmla="*/ 2147483646 h 5182"/>
                <a:gd name="T40" fmla="*/ 2147483646 w 4915"/>
                <a:gd name="T41" fmla="*/ 2147483646 h 5182"/>
                <a:gd name="T42" fmla="*/ 2147483646 w 4915"/>
                <a:gd name="T43" fmla="*/ 2147483646 h 5182"/>
                <a:gd name="T44" fmla="*/ 2147483646 w 4915"/>
                <a:gd name="T45" fmla="*/ 2147483646 h 5182"/>
                <a:gd name="T46" fmla="*/ 2147483646 w 4915"/>
                <a:gd name="T47" fmla="*/ 2147483646 h 5182"/>
                <a:gd name="T48" fmla="*/ 2147483646 w 4915"/>
                <a:gd name="T49" fmla="*/ 2147483646 h 5182"/>
                <a:gd name="T50" fmla="*/ 2147483646 w 4915"/>
                <a:gd name="T51" fmla="*/ 2147483646 h 5182"/>
                <a:gd name="T52" fmla="*/ 2147483646 w 4915"/>
                <a:gd name="T53" fmla="*/ 2147483646 h 5182"/>
                <a:gd name="T54" fmla="*/ 2147483646 w 4915"/>
                <a:gd name="T55" fmla="*/ 2147483646 h 5182"/>
                <a:gd name="T56" fmla="*/ 2147483646 w 4915"/>
                <a:gd name="T57" fmla="*/ 2147483646 h 5182"/>
                <a:gd name="T58" fmla="*/ 2147483646 w 4915"/>
                <a:gd name="T59" fmla="*/ 2147483646 h 5182"/>
                <a:gd name="T60" fmla="*/ 2147483646 w 4915"/>
                <a:gd name="T61" fmla="*/ 2147483646 h 5182"/>
                <a:gd name="T62" fmla="*/ 2147483646 w 4915"/>
                <a:gd name="T63" fmla="*/ 2147483646 h 5182"/>
                <a:gd name="T64" fmla="*/ 2147483646 w 4915"/>
                <a:gd name="T65" fmla="*/ 2147483646 h 5182"/>
                <a:gd name="T66" fmla="*/ 2147483646 w 4915"/>
                <a:gd name="T67" fmla="*/ 2147483646 h 5182"/>
                <a:gd name="T68" fmla="*/ 2147483646 w 4915"/>
                <a:gd name="T69" fmla="*/ 2147483646 h 5182"/>
                <a:gd name="T70" fmla="*/ 2147483646 w 4915"/>
                <a:gd name="T71" fmla="*/ 2147483646 h 5182"/>
                <a:gd name="T72" fmla="*/ 2147483646 w 4915"/>
                <a:gd name="T73" fmla="*/ 2147483646 h 5182"/>
                <a:gd name="T74" fmla="*/ 2147483646 w 4915"/>
                <a:gd name="T75" fmla="*/ 2147483646 h 5182"/>
                <a:gd name="T76" fmla="*/ 2147483646 w 4915"/>
                <a:gd name="T77" fmla="*/ 2147483646 h 5182"/>
                <a:gd name="T78" fmla="*/ 2147483646 w 4915"/>
                <a:gd name="T79" fmla="*/ 2147483646 h 5182"/>
                <a:gd name="T80" fmla="*/ 2147483646 w 4915"/>
                <a:gd name="T81" fmla="*/ 2147483646 h 5182"/>
                <a:gd name="T82" fmla="*/ 2147483646 w 4915"/>
                <a:gd name="T83" fmla="*/ 2147483646 h 5182"/>
                <a:gd name="T84" fmla="*/ 2147483646 w 4915"/>
                <a:gd name="T85" fmla="*/ 2147483646 h 5182"/>
                <a:gd name="T86" fmla="*/ 2147483646 w 4915"/>
                <a:gd name="T87" fmla="*/ 2147483646 h 5182"/>
                <a:gd name="T88" fmla="*/ 2147483646 w 4915"/>
                <a:gd name="T89" fmla="*/ 2147483646 h 5182"/>
                <a:gd name="T90" fmla="*/ 2147483646 w 4915"/>
                <a:gd name="T91" fmla="*/ 2147483646 h 5182"/>
                <a:gd name="T92" fmla="*/ 2147483646 w 4915"/>
                <a:gd name="T93" fmla="*/ 2147483646 h 5182"/>
                <a:gd name="T94" fmla="*/ 2147483646 w 4915"/>
                <a:gd name="T95" fmla="*/ 2147483646 h 5182"/>
                <a:gd name="T96" fmla="*/ 2147483646 w 4915"/>
                <a:gd name="T97" fmla="*/ 2147483646 h 5182"/>
                <a:gd name="T98" fmla="*/ 2147483646 w 4915"/>
                <a:gd name="T99" fmla="*/ 2147483646 h 5182"/>
                <a:gd name="T100" fmla="*/ 2147483646 w 4915"/>
                <a:gd name="T101" fmla="*/ 2147483646 h 5182"/>
                <a:gd name="T102" fmla="*/ 2147483646 w 4915"/>
                <a:gd name="T103" fmla="*/ 2147483646 h 5182"/>
                <a:gd name="T104" fmla="*/ 2147483646 w 4915"/>
                <a:gd name="T105" fmla="*/ 2147483646 h 5182"/>
                <a:gd name="T106" fmla="*/ 2147483646 w 4915"/>
                <a:gd name="T107" fmla="*/ 2147483646 h 5182"/>
                <a:gd name="T108" fmla="*/ 2147483646 w 4915"/>
                <a:gd name="T109" fmla="*/ 2147483646 h 5182"/>
                <a:gd name="T110" fmla="*/ 2147483646 w 4915"/>
                <a:gd name="T111" fmla="*/ 2147483646 h 5182"/>
                <a:gd name="T112" fmla="*/ 2147483646 w 4915"/>
                <a:gd name="T113" fmla="*/ 2147483646 h 5182"/>
                <a:gd name="T114" fmla="*/ 2147483646 w 4915"/>
                <a:gd name="T115" fmla="*/ 2147483646 h 5182"/>
                <a:gd name="T116" fmla="*/ 2147483646 w 4915"/>
                <a:gd name="T117" fmla="*/ 2147483646 h 5182"/>
                <a:gd name="T118" fmla="*/ 2147483646 w 4915"/>
                <a:gd name="T119" fmla="*/ 2147483646 h 5182"/>
                <a:gd name="T120" fmla="*/ 2147483646 w 4915"/>
                <a:gd name="T121" fmla="*/ 2147483646 h 5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915" h="5182">
                  <a:moveTo>
                    <a:pt x="3981" y="1924"/>
                  </a:moveTo>
                  <a:lnTo>
                    <a:pt x="3943" y="1924"/>
                  </a:lnTo>
                  <a:lnTo>
                    <a:pt x="3924" y="1943"/>
                  </a:lnTo>
                  <a:lnTo>
                    <a:pt x="3886" y="1981"/>
                  </a:lnTo>
                  <a:lnTo>
                    <a:pt x="3791" y="2058"/>
                  </a:lnTo>
                  <a:lnTo>
                    <a:pt x="3695" y="2191"/>
                  </a:lnTo>
                  <a:lnTo>
                    <a:pt x="3638" y="2267"/>
                  </a:lnTo>
                  <a:lnTo>
                    <a:pt x="3619" y="2343"/>
                  </a:lnTo>
                  <a:lnTo>
                    <a:pt x="3600" y="2400"/>
                  </a:lnTo>
                  <a:lnTo>
                    <a:pt x="3619" y="2457"/>
                  </a:lnTo>
                  <a:lnTo>
                    <a:pt x="3676" y="2496"/>
                  </a:lnTo>
                  <a:lnTo>
                    <a:pt x="3733" y="2534"/>
                  </a:lnTo>
                  <a:lnTo>
                    <a:pt x="3752" y="2610"/>
                  </a:lnTo>
                  <a:lnTo>
                    <a:pt x="3733" y="2648"/>
                  </a:lnTo>
                  <a:lnTo>
                    <a:pt x="3657" y="2743"/>
                  </a:lnTo>
                  <a:lnTo>
                    <a:pt x="3447" y="2896"/>
                  </a:lnTo>
                  <a:lnTo>
                    <a:pt x="3371" y="2915"/>
                  </a:lnTo>
                  <a:lnTo>
                    <a:pt x="3352" y="2915"/>
                  </a:lnTo>
                  <a:lnTo>
                    <a:pt x="3276" y="2877"/>
                  </a:lnTo>
                  <a:lnTo>
                    <a:pt x="3257" y="2857"/>
                  </a:lnTo>
                  <a:lnTo>
                    <a:pt x="3238" y="2877"/>
                  </a:lnTo>
                  <a:lnTo>
                    <a:pt x="3200" y="2896"/>
                  </a:lnTo>
                  <a:lnTo>
                    <a:pt x="3162" y="2953"/>
                  </a:lnTo>
                  <a:lnTo>
                    <a:pt x="3085" y="3219"/>
                  </a:lnTo>
                  <a:lnTo>
                    <a:pt x="3067" y="3296"/>
                  </a:lnTo>
                  <a:lnTo>
                    <a:pt x="3029" y="3334"/>
                  </a:lnTo>
                  <a:lnTo>
                    <a:pt x="2933" y="3429"/>
                  </a:lnTo>
                  <a:lnTo>
                    <a:pt x="2914" y="3448"/>
                  </a:lnTo>
                  <a:lnTo>
                    <a:pt x="2800" y="3524"/>
                  </a:lnTo>
                  <a:lnTo>
                    <a:pt x="2762" y="3563"/>
                  </a:lnTo>
                  <a:lnTo>
                    <a:pt x="2704" y="3658"/>
                  </a:lnTo>
                  <a:lnTo>
                    <a:pt x="2628" y="3791"/>
                  </a:lnTo>
                  <a:lnTo>
                    <a:pt x="2457" y="4076"/>
                  </a:lnTo>
                  <a:lnTo>
                    <a:pt x="2286" y="4229"/>
                  </a:lnTo>
                  <a:lnTo>
                    <a:pt x="2114" y="4457"/>
                  </a:lnTo>
                  <a:lnTo>
                    <a:pt x="2000" y="4610"/>
                  </a:lnTo>
                  <a:lnTo>
                    <a:pt x="1847" y="4782"/>
                  </a:lnTo>
                  <a:lnTo>
                    <a:pt x="1810" y="4838"/>
                  </a:lnTo>
                  <a:lnTo>
                    <a:pt x="1771" y="4896"/>
                  </a:lnTo>
                  <a:lnTo>
                    <a:pt x="1733" y="4915"/>
                  </a:lnTo>
                  <a:lnTo>
                    <a:pt x="1619" y="5010"/>
                  </a:lnTo>
                  <a:lnTo>
                    <a:pt x="1581" y="5048"/>
                  </a:lnTo>
                  <a:lnTo>
                    <a:pt x="1543" y="5105"/>
                  </a:lnTo>
                  <a:lnTo>
                    <a:pt x="1505" y="5143"/>
                  </a:lnTo>
                  <a:lnTo>
                    <a:pt x="1448" y="5163"/>
                  </a:lnTo>
                  <a:lnTo>
                    <a:pt x="1390" y="5181"/>
                  </a:lnTo>
                  <a:lnTo>
                    <a:pt x="1333" y="5163"/>
                  </a:lnTo>
                  <a:lnTo>
                    <a:pt x="1219" y="5163"/>
                  </a:lnTo>
                  <a:lnTo>
                    <a:pt x="1067" y="5143"/>
                  </a:lnTo>
                  <a:lnTo>
                    <a:pt x="972" y="5105"/>
                  </a:lnTo>
                  <a:lnTo>
                    <a:pt x="895" y="5086"/>
                  </a:lnTo>
                  <a:lnTo>
                    <a:pt x="800" y="5067"/>
                  </a:lnTo>
                  <a:lnTo>
                    <a:pt x="762" y="5048"/>
                  </a:lnTo>
                  <a:lnTo>
                    <a:pt x="705" y="5029"/>
                  </a:lnTo>
                  <a:lnTo>
                    <a:pt x="591" y="4991"/>
                  </a:lnTo>
                  <a:lnTo>
                    <a:pt x="514" y="4934"/>
                  </a:lnTo>
                  <a:lnTo>
                    <a:pt x="457" y="4877"/>
                  </a:lnTo>
                  <a:lnTo>
                    <a:pt x="342" y="4705"/>
                  </a:lnTo>
                  <a:lnTo>
                    <a:pt x="228" y="4553"/>
                  </a:lnTo>
                  <a:lnTo>
                    <a:pt x="57" y="4420"/>
                  </a:lnTo>
                  <a:lnTo>
                    <a:pt x="0" y="4343"/>
                  </a:lnTo>
                  <a:lnTo>
                    <a:pt x="0" y="4248"/>
                  </a:lnTo>
                  <a:lnTo>
                    <a:pt x="0" y="4210"/>
                  </a:lnTo>
                  <a:lnTo>
                    <a:pt x="19" y="4172"/>
                  </a:lnTo>
                  <a:lnTo>
                    <a:pt x="76" y="4115"/>
                  </a:lnTo>
                  <a:lnTo>
                    <a:pt x="95" y="4096"/>
                  </a:lnTo>
                  <a:lnTo>
                    <a:pt x="76" y="4020"/>
                  </a:lnTo>
                  <a:lnTo>
                    <a:pt x="76" y="3905"/>
                  </a:lnTo>
                  <a:lnTo>
                    <a:pt x="114" y="3867"/>
                  </a:lnTo>
                  <a:lnTo>
                    <a:pt x="152" y="3848"/>
                  </a:lnTo>
                  <a:lnTo>
                    <a:pt x="190" y="3848"/>
                  </a:lnTo>
                  <a:lnTo>
                    <a:pt x="210" y="3867"/>
                  </a:lnTo>
                  <a:lnTo>
                    <a:pt x="247" y="3867"/>
                  </a:lnTo>
                  <a:lnTo>
                    <a:pt x="305" y="3867"/>
                  </a:lnTo>
                  <a:lnTo>
                    <a:pt x="342" y="3886"/>
                  </a:lnTo>
                  <a:lnTo>
                    <a:pt x="381" y="3867"/>
                  </a:lnTo>
                  <a:lnTo>
                    <a:pt x="400" y="3867"/>
                  </a:lnTo>
                  <a:lnTo>
                    <a:pt x="419" y="3848"/>
                  </a:lnTo>
                  <a:lnTo>
                    <a:pt x="438" y="3829"/>
                  </a:lnTo>
                  <a:lnTo>
                    <a:pt x="419" y="3810"/>
                  </a:lnTo>
                  <a:lnTo>
                    <a:pt x="419" y="3772"/>
                  </a:lnTo>
                  <a:lnTo>
                    <a:pt x="419" y="3753"/>
                  </a:lnTo>
                  <a:lnTo>
                    <a:pt x="457" y="3715"/>
                  </a:lnTo>
                  <a:lnTo>
                    <a:pt x="476" y="3715"/>
                  </a:lnTo>
                  <a:lnTo>
                    <a:pt x="514" y="3658"/>
                  </a:lnTo>
                  <a:lnTo>
                    <a:pt x="552" y="3563"/>
                  </a:lnTo>
                  <a:lnTo>
                    <a:pt x="552" y="3543"/>
                  </a:lnTo>
                  <a:lnTo>
                    <a:pt x="571" y="3505"/>
                  </a:lnTo>
                  <a:lnTo>
                    <a:pt x="571" y="3467"/>
                  </a:lnTo>
                  <a:lnTo>
                    <a:pt x="495" y="3296"/>
                  </a:lnTo>
                  <a:lnTo>
                    <a:pt x="514" y="3162"/>
                  </a:lnTo>
                  <a:lnTo>
                    <a:pt x="591" y="3182"/>
                  </a:lnTo>
                  <a:lnTo>
                    <a:pt x="628" y="3219"/>
                  </a:lnTo>
                  <a:lnTo>
                    <a:pt x="762" y="3314"/>
                  </a:lnTo>
                  <a:lnTo>
                    <a:pt x="800" y="3314"/>
                  </a:lnTo>
                  <a:lnTo>
                    <a:pt x="857" y="3314"/>
                  </a:lnTo>
                  <a:lnTo>
                    <a:pt x="1048" y="3277"/>
                  </a:lnTo>
                  <a:lnTo>
                    <a:pt x="1124" y="3238"/>
                  </a:lnTo>
                  <a:lnTo>
                    <a:pt x="1295" y="3162"/>
                  </a:lnTo>
                  <a:lnTo>
                    <a:pt x="1352" y="3124"/>
                  </a:lnTo>
                  <a:lnTo>
                    <a:pt x="1390" y="3067"/>
                  </a:lnTo>
                  <a:lnTo>
                    <a:pt x="1448" y="3010"/>
                  </a:lnTo>
                  <a:lnTo>
                    <a:pt x="1485" y="2991"/>
                  </a:lnTo>
                  <a:lnTo>
                    <a:pt x="1562" y="3048"/>
                  </a:lnTo>
                  <a:lnTo>
                    <a:pt x="1638" y="3124"/>
                  </a:lnTo>
                  <a:lnTo>
                    <a:pt x="1695" y="3143"/>
                  </a:lnTo>
                  <a:lnTo>
                    <a:pt x="1771" y="3143"/>
                  </a:lnTo>
                  <a:lnTo>
                    <a:pt x="1790" y="3086"/>
                  </a:lnTo>
                  <a:lnTo>
                    <a:pt x="1829" y="3067"/>
                  </a:lnTo>
                  <a:lnTo>
                    <a:pt x="1886" y="3029"/>
                  </a:lnTo>
                  <a:lnTo>
                    <a:pt x="1810" y="2896"/>
                  </a:lnTo>
                  <a:lnTo>
                    <a:pt x="1829" y="2838"/>
                  </a:lnTo>
                  <a:lnTo>
                    <a:pt x="1866" y="2743"/>
                  </a:lnTo>
                  <a:lnTo>
                    <a:pt x="1924" y="2572"/>
                  </a:lnTo>
                  <a:lnTo>
                    <a:pt x="1886" y="2534"/>
                  </a:lnTo>
                  <a:lnTo>
                    <a:pt x="1866" y="2457"/>
                  </a:lnTo>
                  <a:lnTo>
                    <a:pt x="1829" y="2420"/>
                  </a:lnTo>
                  <a:lnTo>
                    <a:pt x="1790" y="2400"/>
                  </a:lnTo>
                  <a:lnTo>
                    <a:pt x="1752" y="2381"/>
                  </a:lnTo>
                  <a:lnTo>
                    <a:pt x="1714" y="2362"/>
                  </a:lnTo>
                  <a:lnTo>
                    <a:pt x="1657" y="2286"/>
                  </a:lnTo>
                  <a:lnTo>
                    <a:pt x="1600" y="2229"/>
                  </a:lnTo>
                  <a:lnTo>
                    <a:pt x="1352" y="2019"/>
                  </a:lnTo>
                  <a:lnTo>
                    <a:pt x="1333" y="1963"/>
                  </a:lnTo>
                  <a:lnTo>
                    <a:pt x="1409" y="1924"/>
                  </a:lnTo>
                  <a:lnTo>
                    <a:pt x="1429" y="1924"/>
                  </a:lnTo>
                  <a:lnTo>
                    <a:pt x="1466" y="1924"/>
                  </a:lnTo>
                  <a:lnTo>
                    <a:pt x="1485" y="1943"/>
                  </a:lnTo>
                  <a:lnTo>
                    <a:pt x="1505" y="1963"/>
                  </a:lnTo>
                  <a:lnTo>
                    <a:pt x="1562" y="2000"/>
                  </a:lnTo>
                  <a:lnTo>
                    <a:pt x="1752" y="2058"/>
                  </a:lnTo>
                  <a:lnTo>
                    <a:pt x="1810" y="2058"/>
                  </a:lnTo>
                  <a:lnTo>
                    <a:pt x="1847" y="2058"/>
                  </a:lnTo>
                  <a:lnTo>
                    <a:pt x="1866" y="2039"/>
                  </a:lnTo>
                  <a:lnTo>
                    <a:pt x="1924" y="1924"/>
                  </a:lnTo>
                  <a:lnTo>
                    <a:pt x="2000" y="1829"/>
                  </a:lnTo>
                  <a:lnTo>
                    <a:pt x="2228" y="1638"/>
                  </a:lnTo>
                  <a:lnTo>
                    <a:pt x="2267" y="1600"/>
                  </a:lnTo>
                  <a:lnTo>
                    <a:pt x="2286" y="1524"/>
                  </a:lnTo>
                  <a:lnTo>
                    <a:pt x="2343" y="1467"/>
                  </a:lnTo>
                  <a:lnTo>
                    <a:pt x="2362" y="1372"/>
                  </a:lnTo>
                  <a:lnTo>
                    <a:pt x="2419" y="1257"/>
                  </a:lnTo>
                  <a:lnTo>
                    <a:pt x="2476" y="1162"/>
                  </a:lnTo>
                  <a:lnTo>
                    <a:pt x="2552" y="1067"/>
                  </a:lnTo>
                  <a:lnTo>
                    <a:pt x="2590" y="991"/>
                  </a:lnTo>
                  <a:lnTo>
                    <a:pt x="2628" y="972"/>
                  </a:lnTo>
                  <a:lnTo>
                    <a:pt x="2648" y="953"/>
                  </a:lnTo>
                  <a:lnTo>
                    <a:pt x="2686" y="953"/>
                  </a:lnTo>
                  <a:lnTo>
                    <a:pt x="2704" y="972"/>
                  </a:lnTo>
                  <a:lnTo>
                    <a:pt x="2724" y="972"/>
                  </a:lnTo>
                  <a:lnTo>
                    <a:pt x="2743" y="953"/>
                  </a:lnTo>
                  <a:lnTo>
                    <a:pt x="2762" y="934"/>
                  </a:lnTo>
                  <a:lnTo>
                    <a:pt x="2781" y="934"/>
                  </a:lnTo>
                  <a:lnTo>
                    <a:pt x="2838" y="915"/>
                  </a:lnTo>
                  <a:lnTo>
                    <a:pt x="2857" y="915"/>
                  </a:lnTo>
                  <a:lnTo>
                    <a:pt x="2876" y="896"/>
                  </a:lnTo>
                  <a:lnTo>
                    <a:pt x="2876" y="857"/>
                  </a:lnTo>
                  <a:lnTo>
                    <a:pt x="2895" y="857"/>
                  </a:lnTo>
                  <a:lnTo>
                    <a:pt x="2914" y="857"/>
                  </a:lnTo>
                  <a:lnTo>
                    <a:pt x="2971" y="839"/>
                  </a:lnTo>
                  <a:lnTo>
                    <a:pt x="3009" y="839"/>
                  </a:lnTo>
                  <a:lnTo>
                    <a:pt x="3029" y="857"/>
                  </a:lnTo>
                  <a:lnTo>
                    <a:pt x="3067" y="896"/>
                  </a:lnTo>
                  <a:lnTo>
                    <a:pt x="3105" y="915"/>
                  </a:lnTo>
                  <a:lnTo>
                    <a:pt x="3143" y="934"/>
                  </a:lnTo>
                  <a:lnTo>
                    <a:pt x="3162" y="915"/>
                  </a:lnTo>
                  <a:lnTo>
                    <a:pt x="3181" y="876"/>
                  </a:lnTo>
                  <a:lnTo>
                    <a:pt x="3219" y="857"/>
                  </a:lnTo>
                  <a:lnTo>
                    <a:pt x="3238" y="839"/>
                  </a:lnTo>
                  <a:lnTo>
                    <a:pt x="3257" y="857"/>
                  </a:lnTo>
                  <a:lnTo>
                    <a:pt x="3276" y="857"/>
                  </a:lnTo>
                  <a:lnTo>
                    <a:pt x="3276" y="876"/>
                  </a:lnTo>
                  <a:lnTo>
                    <a:pt x="3334" y="896"/>
                  </a:lnTo>
                  <a:lnTo>
                    <a:pt x="3334" y="857"/>
                  </a:lnTo>
                  <a:lnTo>
                    <a:pt x="3352" y="839"/>
                  </a:lnTo>
                  <a:lnTo>
                    <a:pt x="3371" y="820"/>
                  </a:lnTo>
                  <a:lnTo>
                    <a:pt x="3390" y="800"/>
                  </a:lnTo>
                  <a:lnTo>
                    <a:pt x="3410" y="800"/>
                  </a:lnTo>
                  <a:lnTo>
                    <a:pt x="3429" y="800"/>
                  </a:lnTo>
                  <a:lnTo>
                    <a:pt x="3657" y="781"/>
                  </a:lnTo>
                  <a:lnTo>
                    <a:pt x="3638" y="820"/>
                  </a:lnTo>
                  <a:lnTo>
                    <a:pt x="3638" y="876"/>
                  </a:lnTo>
                  <a:lnTo>
                    <a:pt x="3619" y="896"/>
                  </a:lnTo>
                  <a:lnTo>
                    <a:pt x="3619" y="915"/>
                  </a:lnTo>
                  <a:lnTo>
                    <a:pt x="3600" y="934"/>
                  </a:lnTo>
                  <a:lnTo>
                    <a:pt x="3600" y="953"/>
                  </a:lnTo>
                  <a:lnTo>
                    <a:pt x="3600" y="991"/>
                  </a:lnTo>
                  <a:lnTo>
                    <a:pt x="3581" y="1029"/>
                  </a:lnTo>
                  <a:lnTo>
                    <a:pt x="3581" y="1048"/>
                  </a:lnTo>
                  <a:lnTo>
                    <a:pt x="3581" y="1086"/>
                  </a:lnTo>
                  <a:lnTo>
                    <a:pt x="3581" y="1105"/>
                  </a:lnTo>
                  <a:lnTo>
                    <a:pt x="3600" y="1124"/>
                  </a:lnTo>
                  <a:lnTo>
                    <a:pt x="3714" y="1143"/>
                  </a:lnTo>
                  <a:lnTo>
                    <a:pt x="3828" y="1162"/>
                  </a:lnTo>
                  <a:lnTo>
                    <a:pt x="3962" y="1124"/>
                  </a:lnTo>
                  <a:lnTo>
                    <a:pt x="4076" y="1010"/>
                  </a:lnTo>
                  <a:lnTo>
                    <a:pt x="4172" y="876"/>
                  </a:lnTo>
                  <a:lnTo>
                    <a:pt x="4209" y="820"/>
                  </a:lnTo>
                  <a:lnTo>
                    <a:pt x="4267" y="781"/>
                  </a:lnTo>
                  <a:lnTo>
                    <a:pt x="4267" y="743"/>
                  </a:lnTo>
                  <a:lnTo>
                    <a:pt x="4267" y="724"/>
                  </a:lnTo>
                  <a:lnTo>
                    <a:pt x="4267" y="686"/>
                  </a:lnTo>
                  <a:lnTo>
                    <a:pt x="4248" y="648"/>
                  </a:lnTo>
                  <a:lnTo>
                    <a:pt x="4267" y="610"/>
                  </a:lnTo>
                  <a:lnTo>
                    <a:pt x="4286" y="572"/>
                  </a:lnTo>
                  <a:lnTo>
                    <a:pt x="4305" y="553"/>
                  </a:lnTo>
                  <a:lnTo>
                    <a:pt x="4324" y="553"/>
                  </a:lnTo>
                  <a:lnTo>
                    <a:pt x="4362" y="515"/>
                  </a:lnTo>
                  <a:lnTo>
                    <a:pt x="4362" y="495"/>
                  </a:lnTo>
                  <a:lnTo>
                    <a:pt x="4362" y="476"/>
                  </a:lnTo>
                  <a:lnTo>
                    <a:pt x="4362" y="458"/>
                  </a:lnTo>
                  <a:lnTo>
                    <a:pt x="4362" y="419"/>
                  </a:lnTo>
                  <a:lnTo>
                    <a:pt x="4362" y="400"/>
                  </a:lnTo>
                  <a:lnTo>
                    <a:pt x="4381" y="381"/>
                  </a:lnTo>
                  <a:lnTo>
                    <a:pt x="4400" y="362"/>
                  </a:lnTo>
                  <a:lnTo>
                    <a:pt x="4419" y="362"/>
                  </a:lnTo>
                  <a:lnTo>
                    <a:pt x="4438" y="343"/>
                  </a:lnTo>
                  <a:lnTo>
                    <a:pt x="4457" y="286"/>
                  </a:lnTo>
                  <a:lnTo>
                    <a:pt x="4476" y="267"/>
                  </a:lnTo>
                  <a:lnTo>
                    <a:pt x="4514" y="229"/>
                  </a:lnTo>
                  <a:lnTo>
                    <a:pt x="4609" y="172"/>
                  </a:lnTo>
                  <a:lnTo>
                    <a:pt x="4743" y="38"/>
                  </a:lnTo>
                  <a:lnTo>
                    <a:pt x="4762" y="0"/>
                  </a:lnTo>
                  <a:lnTo>
                    <a:pt x="4838" y="95"/>
                  </a:lnTo>
                  <a:lnTo>
                    <a:pt x="4914" y="153"/>
                  </a:lnTo>
                  <a:lnTo>
                    <a:pt x="4914" y="229"/>
                  </a:lnTo>
                  <a:lnTo>
                    <a:pt x="4857" y="362"/>
                  </a:lnTo>
                  <a:lnTo>
                    <a:pt x="4800" y="439"/>
                  </a:lnTo>
                  <a:lnTo>
                    <a:pt x="4629" y="667"/>
                  </a:lnTo>
                  <a:lnTo>
                    <a:pt x="4609" y="762"/>
                  </a:lnTo>
                  <a:lnTo>
                    <a:pt x="4590" y="857"/>
                  </a:lnTo>
                  <a:lnTo>
                    <a:pt x="4590" y="1048"/>
                  </a:lnTo>
                  <a:lnTo>
                    <a:pt x="4571" y="1124"/>
                  </a:lnTo>
                  <a:lnTo>
                    <a:pt x="4553" y="1201"/>
                  </a:lnTo>
                  <a:lnTo>
                    <a:pt x="4476" y="1315"/>
                  </a:lnTo>
                  <a:lnTo>
                    <a:pt x="4438" y="1353"/>
                  </a:lnTo>
                  <a:lnTo>
                    <a:pt x="4324" y="1429"/>
                  </a:lnTo>
                  <a:lnTo>
                    <a:pt x="4267" y="1486"/>
                  </a:lnTo>
                  <a:lnTo>
                    <a:pt x="4209" y="1524"/>
                  </a:lnTo>
                  <a:lnTo>
                    <a:pt x="4152" y="1562"/>
                  </a:lnTo>
                  <a:lnTo>
                    <a:pt x="4133" y="1582"/>
                  </a:lnTo>
                  <a:lnTo>
                    <a:pt x="4038" y="1734"/>
                  </a:lnTo>
                  <a:lnTo>
                    <a:pt x="3981" y="1905"/>
                  </a:lnTo>
                  <a:lnTo>
                    <a:pt x="3981" y="1924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1" name="Freeform 26">
              <a:extLst>
                <a:ext uri="{FF2B5EF4-FFF2-40B4-BE49-F238E27FC236}">
                  <a16:creationId xmlns:a16="http://schemas.microsoft.com/office/drawing/2014/main" id="{76A95D09-5D23-714E-81A7-598240EF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350" y="4649788"/>
              <a:ext cx="1546225" cy="942975"/>
            </a:xfrm>
            <a:custGeom>
              <a:avLst/>
              <a:gdLst>
                <a:gd name="T0" fmla="*/ 2147483646 w 8592"/>
                <a:gd name="T1" fmla="*/ 2147483646 h 5240"/>
                <a:gd name="T2" fmla="*/ 2147483646 w 8592"/>
                <a:gd name="T3" fmla="*/ 2147483646 h 5240"/>
                <a:gd name="T4" fmla="*/ 2147483646 w 8592"/>
                <a:gd name="T5" fmla="*/ 2147483646 h 5240"/>
                <a:gd name="T6" fmla="*/ 2147483646 w 8592"/>
                <a:gd name="T7" fmla="*/ 2147483646 h 5240"/>
                <a:gd name="T8" fmla="*/ 2147483646 w 8592"/>
                <a:gd name="T9" fmla="*/ 2147483646 h 5240"/>
                <a:gd name="T10" fmla="*/ 2147483646 w 8592"/>
                <a:gd name="T11" fmla="*/ 2147483646 h 5240"/>
                <a:gd name="T12" fmla="*/ 2147483646 w 8592"/>
                <a:gd name="T13" fmla="*/ 2147483646 h 5240"/>
                <a:gd name="T14" fmla="*/ 2147483646 w 8592"/>
                <a:gd name="T15" fmla="*/ 2147483646 h 5240"/>
                <a:gd name="T16" fmla="*/ 2147483646 w 8592"/>
                <a:gd name="T17" fmla="*/ 2147483646 h 5240"/>
                <a:gd name="T18" fmla="*/ 2147483646 w 8592"/>
                <a:gd name="T19" fmla="*/ 2147483646 h 5240"/>
                <a:gd name="T20" fmla="*/ 2147483646 w 8592"/>
                <a:gd name="T21" fmla="*/ 2147483646 h 5240"/>
                <a:gd name="T22" fmla="*/ 2147483646 w 8592"/>
                <a:gd name="T23" fmla="*/ 2147483646 h 5240"/>
                <a:gd name="T24" fmla="*/ 2147483646 w 8592"/>
                <a:gd name="T25" fmla="*/ 2147483646 h 5240"/>
                <a:gd name="T26" fmla="*/ 2147483646 w 8592"/>
                <a:gd name="T27" fmla="*/ 2147483646 h 5240"/>
                <a:gd name="T28" fmla="*/ 2147483646 w 8592"/>
                <a:gd name="T29" fmla="*/ 2147483646 h 5240"/>
                <a:gd name="T30" fmla="*/ 2147483646 w 8592"/>
                <a:gd name="T31" fmla="*/ 2147483646 h 5240"/>
                <a:gd name="T32" fmla="*/ 2147483646 w 8592"/>
                <a:gd name="T33" fmla="*/ 2147483646 h 5240"/>
                <a:gd name="T34" fmla="*/ 2147483646 w 8592"/>
                <a:gd name="T35" fmla="*/ 2147483646 h 5240"/>
                <a:gd name="T36" fmla="*/ 2147483646 w 8592"/>
                <a:gd name="T37" fmla="*/ 2147483646 h 5240"/>
                <a:gd name="T38" fmla="*/ 2147483646 w 8592"/>
                <a:gd name="T39" fmla="*/ 2147483646 h 5240"/>
                <a:gd name="T40" fmla="*/ 2147483646 w 8592"/>
                <a:gd name="T41" fmla="*/ 2147483646 h 5240"/>
                <a:gd name="T42" fmla="*/ 2147483646 w 8592"/>
                <a:gd name="T43" fmla="*/ 2147483646 h 5240"/>
                <a:gd name="T44" fmla="*/ 2147483646 w 8592"/>
                <a:gd name="T45" fmla="*/ 2147483646 h 5240"/>
                <a:gd name="T46" fmla="*/ 2147483646 w 8592"/>
                <a:gd name="T47" fmla="*/ 2147483646 h 5240"/>
                <a:gd name="T48" fmla="*/ 2147483646 w 8592"/>
                <a:gd name="T49" fmla="*/ 2147483646 h 5240"/>
                <a:gd name="T50" fmla="*/ 2147483646 w 8592"/>
                <a:gd name="T51" fmla="*/ 2147483646 h 5240"/>
                <a:gd name="T52" fmla="*/ 2147483646 w 8592"/>
                <a:gd name="T53" fmla="*/ 2147483646 h 5240"/>
                <a:gd name="T54" fmla="*/ 2147483646 w 8592"/>
                <a:gd name="T55" fmla="*/ 2147483646 h 5240"/>
                <a:gd name="T56" fmla="*/ 2147483646 w 8592"/>
                <a:gd name="T57" fmla="*/ 2147483646 h 5240"/>
                <a:gd name="T58" fmla="*/ 2147483646 w 8592"/>
                <a:gd name="T59" fmla="*/ 2147483646 h 5240"/>
                <a:gd name="T60" fmla="*/ 2147483646 w 8592"/>
                <a:gd name="T61" fmla="*/ 2147483646 h 5240"/>
                <a:gd name="T62" fmla="*/ 2147483646 w 8592"/>
                <a:gd name="T63" fmla="*/ 2147483646 h 5240"/>
                <a:gd name="T64" fmla="*/ 2147483646 w 8592"/>
                <a:gd name="T65" fmla="*/ 2147483646 h 5240"/>
                <a:gd name="T66" fmla="*/ 2147483646 w 8592"/>
                <a:gd name="T67" fmla="*/ 2147483646 h 5240"/>
                <a:gd name="T68" fmla="*/ 2147483646 w 8592"/>
                <a:gd name="T69" fmla="*/ 2147483646 h 5240"/>
                <a:gd name="T70" fmla="*/ 2147483646 w 8592"/>
                <a:gd name="T71" fmla="*/ 2147483646 h 5240"/>
                <a:gd name="T72" fmla="*/ 2147483646 w 8592"/>
                <a:gd name="T73" fmla="*/ 2147483646 h 5240"/>
                <a:gd name="T74" fmla="*/ 2147483646 w 8592"/>
                <a:gd name="T75" fmla="*/ 2147483646 h 5240"/>
                <a:gd name="T76" fmla="*/ 2147483646 w 8592"/>
                <a:gd name="T77" fmla="*/ 2147483646 h 5240"/>
                <a:gd name="T78" fmla="*/ 2147483646 w 8592"/>
                <a:gd name="T79" fmla="*/ 2147483646 h 5240"/>
                <a:gd name="T80" fmla="*/ 2147483646 w 8592"/>
                <a:gd name="T81" fmla="*/ 2147483646 h 5240"/>
                <a:gd name="T82" fmla="*/ 2147483646 w 8592"/>
                <a:gd name="T83" fmla="*/ 2147483646 h 5240"/>
                <a:gd name="T84" fmla="*/ 2147483646 w 8592"/>
                <a:gd name="T85" fmla="*/ 2147483646 h 5240"/>
                <a:gd name="T86" fmla="*/ 2147483646 w 8592"/>
                <a:gd name="T87" fmla="*/ 2147483646 h 5240"/>
                <a:gd name="T88" fmla="*/ 2147483646 w 8592"/>
                <a:gd name="T89" fmla="*/ 2147483646 h 5240"/>
                <a:gd name="T90" fmla="*/ 2147483646 w 8592"/>
                <a:gd name="T91" fmla="*/ 2147483646 h 5240"/>
                <a:gd name="T92" fmla="*/ 2147483646 w 8592"/>
                <a:gd name="T93" fmla="*/ 2147483646 h 5240"/>
                <a:gd name="T94" fmla="*/ 2147483646 w 8592"/>
                <a:gd name="T95" fmla="*/ 2147483646 h 5240"/>
                <a:gd name="T96" fmla="*/ 2147483646 w 8592"/>
                <a:gd name="T97" fmla="*/ 2147483646 h 5240"/>
                <a:gd name="T98" fmla="*/ 2147483646 w 8592"/>
                <a:gd name="T99" fmla="*/ 2147483646 h 5240"/>
                <a:gd name="T100" fmla="*/ 2147483646 w 8592"/>
                <a:gd name="T101" fmla="*/ 2147483646 h 5240"/>
                <a:gd name="T102" fmla="*/ 2147483646 w 8592"/>
                <a:gd name="T103" fmla="*/ 2147483646 h 5240"/>
                <a:gd name="T104" fmla="*/ 2147483646 w 8592"/>
                <a:gd name="T105" fmla="*/ 2147483646 h 5240"/>
                <a:gd name="T106" fmla="*/ 2147483646 w 8592"/>
                <a:gd name="T107" fmla="*/ 2147483646 h 5240"/>
                <a:gd name="T108" fmla="*/ 2147483646 w 8592"/>
                <a:gd name="T109" fmla="*/ 2147483646 h 5240"/>
                <a:gd name="T110" fmla="*/ 2147483646 w 8592"/>
                <a:gd name="T111" fmla="*/ 2147483646 h 5240"/>
                <a:gd name="T112" fmla="*/ 2147483646 w 8592"/>
                <a:gd name="T113" fmla="*/ 2147483646 h 5240"/>
                <a:gd name="T114" fmla="*/ 2147483646 w 8592"/>
                <a:gd name="T115" fmla="*/ 2147483646 h 5240"/>
                <a:gd name="T116" fmla="*/ 2147483646 w 8592"/>
                <a:gd name="T117" fmla="*/ 2147483646 h 5240"/>
                <a:gd name="T118" fmla="*/ 2147483646 w 8592"/>
                <a:gd name="T119" fmla="*/ 2147483646 h 5240"/>
                <a:gd name="T120" fmla="*/ 2147483646 w 8592"/>
                <a:gd name="T121" fmla="*/ 2147483646 h 5240"/>
                <a:gd name="T122" fmla="*/ 2147483646 w 8592"/>
                <a:gd name="T123" fmla="*/ 2147483646 h 5240"/>
                <a:gd name="T124" fmla="*/ 2147483646 w 8592"/>
                <a:gd name="T125" fmla="*/ 2147483646 h 52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592" h="5240">
                  <a:moveTo>
                    <a:pt x="3829" y="5239"/>
                  </a:moveTo>
                  <a:lnTo>
                    <a:pt x="3734" y="5239"/>
                  </a:lnTo>
                  <a:lnTo>
                    <a:pt x="3714" y="5220"/>
                  </a:lnTo>
                  <a:lnTo>
                    <a:pt x="3695" y="5201"/>
                  </a:lnTo>
                  <a:lnTo>
                    <a:pt x="3695" y="5181"/>
                  </a:lnTo>
                  <a:lnTo>
                    <a:pt x="3677" y="5162"/>
                  </a:lnTo>
                  <a:lnTo>
                    <a:pt x="3658" y="5143"/>
                  </a:lnTo>
                  <a:lnTo>
                    <a:pt x="3562" y="5105"/>
                  </a:lnTo>
                  <a:lnTo>
                    <a:pt x="3505" y="5086"/>
                  </a:lnTo>
                  <a:lnTo>
                    <a:pt x="3353" y="5086"/>
                  </a:lnTo>
                  <a:lnTo>
                    <a:pt x="3333" y="5067"/>
                  </a:lnTo>
                  <a:lnTo>
                    <a:pt x="3296" y="4972"/>
                  </a:lnTo>
                  <a:lnTo>
                    <a:pt x="3277" y="4953"/>
                  </a:lnTo>
                  <a:lnTo>
                    <a:pt x="3201" y="4915"/>
                  </a:lnTo>
                  <a:lnTo>
                    <a:pt x="3181" y="4896"/>
                  </a:lnTo>
                  <a:lnTo>
                    <a:pt x="3181" y="4858"/>
                  </a:lnTo>
                  <a:lnTo>
                    <a:pt x="3201" y="4820"/>
                  </a:lnTo>
                  <a:lnTo>
                    <a:pt x="3201" y="4781"/>
                  </a:lnTo>
                  <a:lnTo>
                    <a:pt x="3181" y="4724"/>
                  </a:lnTo>
                  <a:lnTo>
                    <a:pt x="3162" y="4744"/>
                  </a:lnTo>
                  <a:lnTo>
                    <a:pt x="3143" y="4744"/>
                  </a:lnTo>
                  <a:lnTo>
                    <a:pt x="3124" y="4763"/>
                  </a:lnTo>
                  <a:lnTo>
                    <a:pt x="3105" y="4744"/>
                  </a:lnTo>
                  <a:lnTo>
                    <a:pt x="3086" y="4744"/>
                  </a:lnTo>
                  <a:lnTo>
                    <a:pt x="3086" y="4667"/>
                  </a:lnTo>
                  <a:lnTo>
                    <a:pt x="3067" y="4610"/>
                  </a:lnTo>
                  <a:lnTo>
                    <a:pt x="3029" y="4610"/>
                  </a:lnTo>
                  <a:lnTo>
                    <a:pt x="2991" y="4610"/>
                  </a:lnTo>
                  <a:lnTo>
                    <a:pt x="2972" y="4591"/>
                  </a:lnTo>
                  <a:lnTo>
                    <a:pt x="2952" y="4553"/>
                  </a:lnTo>
                  <a:lnTo>
                    <a:pt x="2952" y="4515"/>
                  </a:lnTo>
                  <a:lnTo>
                    <a:pt x="2952" y="4439"/>
                  </a:lnTo>
                  <a:lnTo>
                    <a:pt x="2934" y="4400"/>
                  </a:lnTo>
                  <a:lnTo>
                    <a:pt x="2915" y="4363"/>
                  </a:lnTo>
                  <a:lnTo>
                    <a:pt x="2800" y="4267"/>
                  </a:lnTo>
                  <a:lnTo>
                    <a:pt x="2781" y="4248"/>
                  </a:lnTo>
                  <a:lnTo>
                    <a:pt x="2686" y="4229"/>
                  </a:lnTo>
                  <a:lnTo>
                    <a:pt x="2629" y="4229"/>
                  </a:lnTo>
                  <a:lnTo>
                    <a:pt x="2439" y="4096"/>
                  </a:lnTo>
                  <a:lnTo>
                    <a:pt x="2381" y="4038"/>
                  </a:lnTo>
                  <a:lnTo>
                    <a:pt x="2343" y="4019"/>
                  </a:lnTo>
                  <a:lnTo>
                    <a:pt x="2267" y="3982"/>
                  </a:lnTo>
                  <a:lnTo>
                    <a:pt x="2248" y="4001"/>
                  </a:lnTo>
                  <a:lnTo>
                    <a:pt x="2191" y="4001"/>
                  </a:lnTo>
                  <a:lnTo>
                    <a:pt x="2191" y="4019"/>
                  </a:lnTo>
                  <a:lnTo>
                    <a:pt x="2134" y="4096"/>
                  </a:lnTo>
                  <a:lnTo>
                    <a:pt x="2095" y="4077"/>
                  </a:lnTo>
                  <a:lnTo>
                    <a:pt x="2058" y="4038"/>
                  </a:lnTo>
                  <a:lnTo>
                    <a:pt x="2019" y="4001"/>
                  </a:lnTo>
                  <a:lnTo>
                    <a:pt x="2000" y="4001"/>
                  </a:lnTo>
                  <a:lnTo>
                    <a:pt x="1981" y="4001"/>
                  </a:lnTo>
                  <a:lnTo>
                    <a:pt x="1981" y="4019"/>
                  </a:lnTo>
                  <a:lnTo>
                    <a:pt x="1962" y="4038"/>
                  </a:lnTo>
                  <a:lnTo>
                    <a:pt x="1943" y="4038"/>
                  </a:lnTo>
                  <a:lnTo>
                    <a:pt x="1924" y="4038"/>
                  </a:lnTo>
                  <a:lnTo>
                    <a:pt x="1905" y="4058"/>
                  </a:lnTo>
                  <a:lnTo>
                    <a:pt x="1867" y="4096"/>
                  </a:lnTo>
                  <a:lnTo>
                    <a:pt x="1867" y="4115"/>
                  </a:lnTo>
                  <a:lnTo>
                    <a:pt x="1867" y="4153"/>
                  </a:lnTo>
                  <a:lnTo>
                    <a:pt x="1848" y="4191"/>
                  </a:lnTo>
                  <a:lnTo>
                    <a:pt x="1848" y="4229"/>
                  </a:lnTo>
                  <a:lnTo>
                    <a:pt x="1848" y="4267"/>
                  </a:lnTo>
                  <a:lnTo>
                    <a:pt x="1848" y="4286"/>
                  </a:lnTo>
                  <a:lnTo>
                    <a:pt x="1829" y="4324"/>
                  </a:lnTo>
                  <a:lnTo>
                    <a:pt x="1829" y="4363"/>
                  </a:lnTo>
                  <a:lnTo>
                    <a:pt x="1791" y="4382"/>
                  </a:lnTo>
                  <a:lnTo>
                    <a:pt x="1714" y="4400"/>
                  </a:lnTo>
                  <a:lnTo>
                    <a:pt x="1677" y="4439"/>
                  </a:lnTo>
                  <a:lnTo>
                    <a:pt x="1638" y="4496"/>
                  </a:lnTo>
                  <a:lnTo>
                    <a:pt x="1581" y="4534"/>
                  </a:lnTo>
                  <a:lnTo>
                    <a:pt x="1543" y="4591"/>
                  </a:lnTo>
                  <a:lnTo>
                    <a:pt x="1524" y="4591"/>
                  </a:lnTo>
                  <a:lnTo>
                    <a:pt x="1505" y="4629"/>
                  </a:lnTo>
                  <a:lnTo>
                    <a:pt x="1467" y="4629"/>
                  </a:lnTo>
                  <a:lnTo>
                    <a:pt x="1429" y="4629"/>
                  </a:lnTo>
                  <a:lnTo>
                    <a:pt x="1372" y="4648"/>
                  </a:lnTo>
                  <a:lnTo>
                    <a:pt x="1257" y="4591"/>
                  </a:lnTo>
                  <a:lnTo>
                    <a:pt x="1200" y="4572"/>
                  </a:lnTo>
                  <a:lnTo>
                    <a:pt x="1162" y="4534"/>
                  </a:lnTo>
                  <a:lnTo>
                    <a:pt x="1143" y="4496"/>
                  </a:lnTo>
                  <a:lnTo>
                    <a:pt x="1124" y="4477"/>
                  </a:lnTo>
                  <a:lnTo>
                    <a:pt x="1105" y="4439"/>
                  </a:lnTo>
                  <a:lnTo>
                    <a:pt x="1086" y="4419"/>
                  </a:lnTo>
                  <a:lnTo>
                    <a:pt x="991" y="4400"/>
                  </a:lnTo>
                  <a:lnTo>
                    <a:pt x="934" y="4305"/>
                  </a:lnTo>
                  <a:lnTo>
                    <a:pt x="705" y="4115"/>
                  </a:lnTo>
                  <a:lnTo>
                    <a:pt x="572" y="3982"/>
                  </a:lnTo>
                  <a:lnTo>
                    <a:pt x="572" y="3924"/>
                  </a:lnTo>
                  <a:lnTo>
                    <a:pt x="572" y="3867"/>
                  </a:lnTo>
                  <a:lnTo>
                    <a:pt x="572" y="3829"/>
                  </a:lnTo>
                  <a:lnTo>
                    <a:pt x="534" y="3753"/>
                  </a:lnTo>
                  <a:lnTo>
                    <a:pt x="514" y="3715"/>
                  </a:lnTo>
                  <a:lnTo>
                    <a:pt x="476" y="3677"/>
                  </a:lnTo>
                  <a:lnTo>
                    <a:pt x="438" y="3601"/>
                  </a:lnTo>
                  <a:lnTo>
                    <a:pt x="419" y="3562"/>
                  </a:lnTo>
                  <a:lnTo>
                    <a:pt x="286" y="3486"/>
                  </a:lnTo>
                  <a:lnTo>
                    <a:pt x="248" y="3448"/>
                  </a:lnTo>
                  <a:lnTo>
                    <a:pt x="19" y="3105"/>
                  </a:lnTo>
                  <a:lnTo>
                    <a:pt x="19" y="3067"/>
                  </a:lnTo>
                  <a:lnTo>
                    <a:pt x="0" y="3010"/>
                  </a:lnTo>
                  <a:lnTo>
                    <a:pt x="38" y="2953"/>
                  </a:lnTo>
                  <a:lnTo>
                    <a:pt x="38" y="1829"/>
                  </a:lnTo>
                  <a:lnTo>
                    <a:pt x="38" y="1524"/>
                  </a:lnTo>
                  <a:lnTo>
                    <a:pt x="38" y="1448"/>
                  </a:lnTo>
                  <a:lnTo>
                    <a:pt x="57" y="1410"/>
                  </a:lnTo>
                  <a:lnTo>
                    <a:pt x="77" y="1372"/>
                  </a:lnTo>
                  <a:lnTo>
                    <a:pt x="95" y="1353"/>
                  </a:lnTo>
                  <a:lnTo>
                    <a:pt x="114" y="1334"/>
                  </a:lnTo>
                  <a:lnTo>
                    <a:pt x="114" y="1315"/>
                  </a:lnTo>
                  <a:lnTo>
                    <a:pt x="114" y="1295"/>
                  </a:lnTo>
                  <a:lnTo>
                    <a:pt x="114" y="1277"/>
                  </a:lnTo>
                  <a:lnTo>
                    <a:pt x="133" y="1258"/>
                  </a:lnTo>
                  <a:lnTo>
                    <a:pt x="153" y="1239"/>
                  </a:lnTo>
                  <a:lnTo>
                    <a:pt x="172" y="1219"/>
                  </a:lnTo>
                  <a:lnTo>
                    <a:pt x="191" y="1219"/>
                  </a:lnTo>
                  <a:lnTo>
                    <a:pt x="191" y="1239"/>
                  </a:lnTo>
                  <a:lnTo>
                    <a:pt x="191" y="1258"/>
                  </a:lnTo>
                  <a:lnTo>
                    <a:pt x="209" y="1277"/>
                  </a:lnTo>
                  <a:lnTo>
                    <a:pt x="229" y="1277"/>
                  </a:lnTo>
                  <a:lnTo>
                    <a:pt x="248" y="1277"/>
                  </a:lnTo>
                  <a:lnTo>
                    <a:pt x="324" y="1239"/>
                  </a:lnTo>
                  <a:lnTo>
                    <a:pt x="343" y="1239"/>
                  </a:lnTo>
                  <a:lnTo>
                    <a:pt x="362" y="1295"/>
                  </a:lnTo>
                  <a:lnTo>
                    <a:pt x="381" y="1295"/>
                  </a:lnTo>
                  <a:lnTo>
                    <a:pt x="458" y="1295"/>
                  </a:lnTo>
                  <a:lnTo>
                    <a:pt x="476" y="1295"/>
                  </a:lnTo>
                  <a:lnTo>
                    <a:pt x="495" y="1315"/>
                  </a:lnTo>
                  <a:lnTo>
                    <a:pt x="514" y="1315"/>
                  </a:lnTo>
                  <a:lnTo>
                    <a:pt x="514" y="1295"/>
                  </a:lnTo>
                  <a:lnTo>
                    <a:pt x="534" y="1219"/>
                  </a:lnTo>
                  <a:lnTo>
                    <a:pt x="553" y="1277"/>
                  </a:lnTo>
                  <a:lnTo>
                    <a:pt x="553" y="1295"/>
                  </a:lnTo>
                  <a:lnTo>
                    <a:pt x="553" y="1334"/>
                  </a:lnTo>
                  <a:lnTo>
                    <a:pt x="572" y="1353"/>
                  </a:lnTo>
                  <a:lnTo>
                    <a:pt x="590" y="1334"/>
                  </a:lnTo>
                  <a:lnTo>
                    <a:pt x="610" y="1315"/>
                  </a:lnTo>
                  <a:lnTo>
                    <a:pt x="648" y="1315"/>
                  </a:lnTo>
                  <a:lnTo>
                    <a:pt x="667" y="1334"/>
                  </a:lnTo>
                  <a:lnTo>
                    <a:pt x="686" y="1353"/>
                  </a:lnTo>
                  <a:lnTo>
                    <a:pt x="705" y="1334"/>
                  </a:lnTo>
                  <a:lnTo>
                    <a:pt x="705" y="1315"/>
                  </a:lnTo>
                  <a:lnTo>
                    <a:pt x="724" y="1295"/>
                  </a:lnTo>
                  <a:lnTo>
                    <a:pt x="743" y="1295"/>
                  </a:lnTo>
                  <a:lnTo>
                    <a:pt x="762" y="1315"/>
                  </a:lnTo>
                  <a:lnTo>
                    <a:pt x="762" y="1334"/>
                  </a:lnTo>
                  <a:lnTo>
                    <a:pt x="762" y="1353"/>
                  </a:lnTo>
                  <a:lnTo>
                    <a:pt x="781" y="1353"/>
                  </a:lnTo>
                  <a:lnTo>
                    <a:pt x="800" y="1334"/>
                  </a:lnTo>
                  <a:lnTo>
                    <a:pt x="819" y="1315"/>
                  </a:lnTo>
                  <a:lnTo>
                    <a:pt x="839" y="1315"/>
                  </a:lnTo>
                  <a:lnTo>
                    <a:pt x="895" y="1334"/>
                  </a:lnTo>
                  <a:lnTo>
                    <a:pt x="934" y="1334"/>
                  </a:lnTo>
                  <a:lnTo>
                    <a:pt x="991" y="1315"/>
                  </a:lnTo>
                  <a:lnTo>
                    <a:pt x="1010" y="1315"/>
                  </a:lnTo>
                  <a:lnTo>
                    <a:pt x="1010" y="1295"/>
                  </a:lnTo>
                  <a:lnTo>
                    <a:pt x="991" y="1277"/>
                  </a:lnTo>
                  <a:lnTo>
                    <a:pt x="991" y="1258"/>
                  </a:lnTo>
                  <a:lnTo>
                    <a:pt x="1067" y="1219"/>
                  </a:lnTo>
                  <a:lnTo>
                    <a:pt x="1105" y="1239"/>
                  </a:lnTo>
                  <a:lnTo>
                    <a:pt x="1162" y="1219"/>
                  </a:lnTo>
                  <a:lnTo>
                    <a:pt x="1181" y="1239"/>
                  </a:lnTo>
                  <a:lnTo>
                    <a:pt x="1200" y="1239"/>
                  </a:lnTo>
                  <a:lnTo>
                    <a:pt x="1200" y="1277"/>
                  </a:lnTo>
                  <a:lnTo>
                    <a:pt x="1219" y="1277"/>
                  </a:lnTo>
                  <a:lnTo>
                    <a:pt x="1238" y="1277"/>
                  </a:lnTo>
                  <a:lnTo>
                    <a:pt x="1257" y="1277"/>
                  </a:lnTo>
                  <a:lnTo>
                    <a:pt x="1276" y="1258"/>
                  </a:lnTo>
                  <a:lnTo>
                    <a:pt x="1276" y="1219"/>
                  </a:lnTo>
                  <a:lnTo>
                    <a:pt x="1276" y="1200"/>
                  </a:lnTo>
                  <a:lnTo>
                    <a:pt x="1296" y="1200"/>
                  </a:lnTo>
                  <a:lnTo>
                    <a:pt x="1315" y="1219"/>
                  </a:lnTo>
                  <a:lnTo>
                    <a:pt x="1333" y="1239"/>
                  </a:lnTo>
                  <a:lnTo>
                    <a:pt x="1352" y="1219"/>
                  </a:lnTo>
                  <a:lnTo>
                    <a:pt x="1391" y="1200"/>
                  </a:lnTo>
                  <a:lnTo>
                    <a:pt x="1429" y="1163"/>
                  </a:lnTo>
                  <a:lnTo>
                    <a:pt x="1467" y="1143"/>
                  </a:lnTo>
                  <a:lnTo>
                    <a:pt x="1486" y="1143"/>
                  </a:lnTo>
                  <a:lnTo>
                    <a:pt x="1505" y="1163"/>
                  </a:lnTo>
                  <a:lnTo>
                    <a:pt x="1524" y="1163"/>
                  </a:lnTo>
                  <a:lnTo>
                    <a:pt x="1562" y="1143"/>
                  </a:lnTo>
                  <a:lnTo>
                    <a:pt x="1600" y="1105"/>
                  </a:lnTo>
                  <a:lnTo>
                    <a:pt x="1657" y="1086"/>
                  </a:lnTo>
                  <a:lnTo>
                    <a:pt x="1657" y="1067"/>
                  </a:lnTo>
                  <a:lnTo>
                    <a:pt x="1677" y="1048"/>
                  </a:lnTo>
                  <a:lnTo>
                    <a:pt x="1733" y="1029"/>
                  </a:lnTo>
                  <a:lnTo>
                    <a:pt x="1753" y="1010"/>
                  </a:lnTo>
                  <a:lnTo>
                    <a:pt x="1733" y="991"/>
                  </a:lnTo>
                  <a:lnTo>
                    <a:pt x="1714" y="972"/>
                  </a:lnTo>
                  <a:lnTo>
                    <a:pt x="1714" y="934"/>
                  </a:lnTo>
                  <a:lnTo>
                    <a:pt x="1753" y="896"/>
                  </a:lnTo>
                  <a:lnTo>
                    <a:pt x="1772" y="877"/>
                  </a:lnTo>
                  <a:lnTo>
                    <a:pt x="1791" y="838"/>
                  </a:lnTo>
                  <a:lnTo>
                    <a:pt x="2000" y="724"/>
                  </a:lnTo>
                  <a:lnTo>
                    <a:pt x="2038" y="724"/>
                  </a:lnTo>
                  <a:lnTo>
                    <a:pt x="2058" y="724"/>
                  </a:lnTo>
                  <a:lnTo>
                    <a:pt x="2095" y="762"/>
                  </a:lnTo>
                  <a:lnTo>
                    <a:pt x="2114" y="762"/>
                  </a:lnTo>
                  <a:lnTo>
                    <a:pt x="2134" y="801"/>
                  </a:lnTo>
                  <a:lnTo>
                    <a:pt x="2191" y="819"/>
                  </a:lnTo>
                  <a:lnTo>
                    <a:pt x="2210" y="782"/>
                  </a:lnTo>
                  <a:lnTo>
                    <a:pt x="2248" y="724"/>
                  </a:lnTo>
                  <a:lnTo>
                    <a:pt x="2267" y="705"/>
                  </a:lnTo>
                  <a:lnTo>
                    <a:pt x="2343" y="686"/>
                  </a:lnTo>
                  <a:lnTo>
                    <a:pt x="2381" y="705"/>
                  </a:lnTo>
                  <a:lnTo>
                    <a:pt x="2381" y="782"/>
                  </a:lnTo>
                  <a:lnTo>
                    <a:pt x="2400" y="801"/>
                  </a:lnTo>
                  <a:lnTo>
                    <a:pt x="2419" y="801"/>
                  </a:lnTo>
                  <a:lnTo>
                    <a:pt x="2439" y="801"/>
                  </a:lnTo>
                  <a:lnTo>
                    <a:pt x="2457" y="705"/>
                  </a:lnTo>
                  <a:lnTo>
                    <a:pt x="2476" y="667"/>
                  </a:lnTo>
                  <a:lnTo>
                    <a:pt x="2515" y="686"/>
                  </a:lnTo>
                  <a:lnTo>
                    <a:pt x="2553" y="762"/>
                  </a:lnTo>
                  <a:lnTo>
                    <a:pt x="2534" y="762"/>
                  </a:lnTo>
                  <a:lnTo>
                    <a:pt x="2571" y="762"/>
                  </a:lnTo>
                  <a:lnTo>
                    <a:pt x="2571" y="705"/>
                  </a:lnTo>
                  <a:lnTo>
                    <a:pt x="2571" y="648"/>
                  </a:lnTo>
                  <a:lnTo>
                    <a:pt x="2591" y="629"/>
                  </a:lnTo>
                  <a:lnTo>
                    <a:pt x="2667" y="629"/>
                  </a:lnTo>
                  <a:lnTo>
                    <a:pt x="2667" y="610"/>
                  </a:lnTo>
                  <a:lnTo>
                    <a:pt x="2648" y="610"/>
                  </a:lnTo>
                  <a:lnTo>
                    <a:pt x="2629" y="591"/>
                  </a:lnTo>
                  <a:lnTo>
                    <a:pt x="2610" y="572"/>
                  </a:lnTo>
                  <a:lnTo>
                    <a:pt x="2610" y="553"/>
                  </a:lnTo>
                  <a:lnTo>
                    <a:pt x="2629" y="553"/>
                  </a:lnTo>
                  <a:lnTo>
                    <a:pt x="2648" y="553"/>
                  </a:lnTo>
                  <a:lnTo>
                    <a:pt x="2667" y="553"/>
                  </a:lnTo>
                  <a:lnTo>
                    <a:pt x="2705" y="572"/>
                  </a:lnTo>
                  <a:lnTo>
                    <a:pt x="2724" y="572"/>
                  </a:lnTo>
                  <a:lnTo>
                    <a:pt x="2781" y="534"/>
                  </a:lnTo>
                  <a:lnTo>
                    <a:pt x="2800" y="515"/>
                  </a:lnTo>
                  <a:lnTo>
                    <a:pt x="2876" y="515"/>
                  </a:lnTo>
                  <a:lnTo>
                    <a:pt x="2934" y="496"/>
                  </a:lnTo>
                  <a:lnTo>
                    <a:pt x="2952" y="477"/>
                  </a:lnTo>
                  <a:lnTo>
                    <a:pt x="3048" y="401"/>
                  </a:lnTo>
                  <a:lnTo>
                    <a:pt x="3086" y="401"/>
                  </a:lnTo>
                  <a:lnTo>
                    <a:pt x="3181" y="457"/>
                  </a:lnTo>
                  <a:lnTo>
                    <a:pt x="3201" y="401"/>
                  </a:lnTo>
                  <a:lnTo>
                    <a:pt x="3219" y="362"/>
                  </a:lnTo>
                  <a:lnTo>
                    <a:pt x="3238" y="362"/>
                  </a:lnTo>
                  <a:lnTo>
                    <a:pt x="3277" y="401"/>
                  </a:lnTo>
                  <a:lnTo>
                    <a:pt x="3315" y="477"/>
                  </a:lnTo>
                  <a:lnTo>
                    <a:pt x="3315" y="496"/>
                  </a:lnTo>
                  <a:lnTo>
                    <a:pt x="3333" y="457"/>
                  </a:lnTo>
                  <a:lnTo>
                    <a:pt x="3333" y="401"/>
                  </a:lnTo>
                  <a:lnTo>
                    <a:pt x="3333" y="381"/>
                  </a:lnTo>
                  <a:lnTo>
                    <a:pt x="3333" y="362"/>
                  </a:lnTo>
                  <a:lnTo>
                    <a:pt x="3372" y="343"/>
                  </a:lnTo>
                  <a:lnTo>
                    <a:pt x="3391" y="324"/>
                  </a:lnTo>
                  <a:lnTo>
                    <a:pt x="3429" y="305"/>
                  </a:lnTo>
                  <a:lnTo>
                    <a:pt x="3448" y="324"/>
                  </a:lnTo>
                  <a:lnTo>
                    <a:pt x="3467" y="324"/>
                  </a:lnTo>
                  <a:lnTo>
                    <a:pt x="3467" y="267"/>
                  </a:lnTo>
                  <a:lnTo>
                    <a:pt x="3448" y="229"/>
                  </a:lnTo>
                  <a:lnTo>
                    <a:pt x="3448" y="172"/>
                  </a:lnTo>
                  <a:lnTo>
                    <a:pt x="3467" y="134"/>
                  </a:lnTo>
                  <a:lnTo>
                    <a:pt x="3486" y="134"/>
                  </a:lnTo>
                  <a:lnTo>
                    <a:pt x="3581" y="115"/>
                  </a:lnTo>
                  <a:lnTo>
                    <a:pt x="3619" y="96"/>
                  </a:lnTo>
                  <a:lnTo>
                    <a:pt x="3658" y="115"/>
                  </a:lnTo>
                  <a:lnTo>
                    <a:pt x="3695" y="172"/>
                  </a:lnTo>
                  <a:lnTo>
                    <a:pt x="3734" y="191"/>
                  </a:lnTo>
                  <a:lnTo>
                    <a:pt x="3772" y="210"/>
                  </a:lnTo>
                  <a:lnTo>
                    <a:pt x="3867" y="210"/>
                  </a:lnTo>
                  <a:lnTo>
                    <a:pt x="3905" y="229"/>
                  </a:lnTo>
                  <a:lnTo>
                    <a:pt x="3924" y="248"/>
                  </a:lnTo>
                  <a:lnTo>
                    <a:pt x="3962" y="248"/>
                  </a:lnTo>
                  <a:lnTo>
                    <a:pt x="3981" y="248"/>
                  </a:lnTo>
                  <a:lnTo>
                    <a:pt x="4019" y="248"/>
                  </a:lnTo>
                  <a:lnTo>
                    <a:pt x="4039" y="229"/>
                  </a:lnTo>
                  <a:lnTo>
                    <a:pt x="4058" y="229"/>
                  </a:lnTo>
                  <a:lnTo>
                    <a:pt x="4095" y="229"/>
                  </a:lnTo>
                  <a:lnTo>
                    <a:pt x="4286" y="191"/>
                  </a:lnTo>
                  <a:lnTo>
                    <a:pt x="4343" y="153"/>
                  </a:lnTo>
                  <a:lnTo>
                    <a:pt x="4362" y="134"/>
                  </a:lnTo>
                  <a:lnTo>
                    <a:pt x="4400" y="115"/>
                  </a:lnTo>
                  <a:lnTo>
                    <a:pt x="4420" y="115"/>
                  </a:lnTo>
                  <a:lnTo>
                    <a:pt x="4439" y="134"/>
                  </a:lnTo>
                  <a:lnTo>
                    <a:pt x="4439" y="210"/>
                  </a:lnTo>
                  <a:lnTo>
                    <a:pt x="4476" y="210"/>
                  </a:lnTo>
                  <a:lnTo>
                    <a:pt x="4496" y="191"/>
                  </a:lnTo>
                  <a:lnTo>
                    <a:pt x="4496" y="153"/>
                  </a:lnTo>
                  <a:lnTo>
                    <a:pt x="4496" y="76"/>
                  </a:lnTo>
                  <a:lnTo>
                    <a:pt x="4515" y="57"/>
                  </a:lnTo>
                  <a:lnTo>
                    <a:pt x="4534" y="57"/>
                  </a:lnTo>
                  <a:lnTo>
                    <a:pt x="4610" y="153"/>
                  </a:lnTo>
                  <a:lnTo>
                    <a:pt x="4648" y="153"/>
                  </a:lnTo>
                  <a:lnTo>
                    <a:pt x="4686" y="153"/>
                  </a:lnTo>
                  <a:lnTo>
                    <a:pt x="4705" y="134"/>
                  </a:lnTo>
                  <a:lnTo>
                    <a:pt x="4705" y="115"/>
                  </a:lnTo>
                  <a:lnTo>
                    <a:pt x="4724" y="115"/>
                  </a:lnTo>
                  <a:lnTo>
                    <a:pt x="4743" y="115"/>
                  </a:lnTo>
                  <a:lnTo>
                    <a:pt x="4724" y="191"/>
                  </a:lnTo>
                  <a:lnTo>
                    <a:pt x="4743" y="210"/>
                  </a:lnTo>
                  <a:lnTo>
                    <a:pt x="4801" y="210"/>
                  </a:lnTo>
                  <a:lnTo>
                    <a:pt x="4896" y="172"/>
                  </a:lnTo>
                  <a:lnTo>
                    <a:pt x="4915" y="153"/>
                  </a:lnTo>
                  <a:lnTo>
                    <a:pt x="4933" y="134"/>
                  </a:lnTo>
                  <a:lnTo>
                    <a:pt x="4953" y="115"/>
                  </a:lnTo>
                  <a:lnTo>
                    <a:pt x="4991" y="115"/>
                  </a:lnTo>
                  <a:lnTo>
                    <a:pt x="5048" y="115"/>
                  </a:lnTo>
                  <a:lnTo>
                    <a:pt x="5105" y="115"/>
                  </a:lnTo>
                  <a:lnTo>
                    <a:pt x="5143" y="134"/>
                  </a:lnTo>
                  <a:lnTo>
                    <a:pt x="5182" y="134"/>
                  </a:lnTo>
                  <a:lnTo>
                    <a:pt x="5200" y="76"/>
                  </a:lnTo>
                  <a:lnTo>
                    <a:pt x="5238" y="76"/>
                  </a:lnTo>
                  <a:lnTo>
                    <a:pt x="5314" y="134"/>
                  </a:lnTo>
                  <a:lnTo>
                    <a:pt x="5353" y="153"/>
                  </a:lnTo>
                  <a:lnTo>
                    <a:pt x="5372" y="134"/>
                  </a:lnTo>
                  <a:lnTo>
                    <a:pt x="5391" y="115"/>
                  </a:lnTo>
                  <a:lnTo>
                    <a:pt x="5391" y="96"/>
                  </a:lnTo>
                  <a:lnTo>
                    <a:pt x="5410" y="76"/>
                  </a:lnTo>
                  <a:lnTo>
                    <a:pt x="5429" y="76"/>
                  </a:lnTo>
                  <a:lnTo>
                    <a:pt x="5448" y="96"/>
                  </a:lnTo>
                  <a:lnTo>
                    <a:pt x="5467" y="115"/>
                  </a:lnTo>
                  <a:lnTo>
                    <a:pt x="5486" y="115"/>
                  </a:lnTo>
                  <a:lnTo>
                    <a:pt x="5505" y="96"/>
                  </a:lnTo>
                  <a:lnTo>
                    <a:pt x="5524" y="39"/>
                  </a:lnTo>
                  <a:lnTo>
                    <a:pt x="5543" y="0"/>
                  </a:lnTo>
                  <a:lnTo>
                    <a:pt x="5563" y="0"/>
                  </a:lnTo>
                  <a:lnTo>
                    <a:pt x="5581" y="20"/>
                  </a:lnTo>
                  <a:lnTo>
                    <a:pt x="5581" y="57"/>
                  </a:lnTo>
                  <a:lnTo>
                    <a:pt x="5600" y="96"/>
                  </a:lnTo>
                  <a:lnTo>
                    <a:pt x="5619" y="96"/>
                  </a:lnTo>
                  <a:lnTo>
                    <a:pt x="5676" y="96"/>
                  </a:lnTo>
                  <a:lnTo>
                    <a:pt x="5695" y="115"/>
                  </a:lnTo>
                  <a:lnTo>
                    <a:pt x="5715" y="134"/>
                  </a:lnTo>
                  <a:lnTo>
                    <a:pt x="5734" y="134"/>
                  </a:lnTo>
                  <a:lnTo>
                    <a:pt x="5772" y="115"/>
                  </a:lnTo>
                  <a:lnTo>
                    <a:pt x="5848" y="57"/>
                  </a:lnTo>
                  <a:lnTo>
                    <a:pt x="5867" y="57"/>
                  </a:lnTo>
                  <a:lnTo>
                    <a:pt x="5905" y="76"/>
                  </a:lnTo>
                  <a:lnTo>
                    <a:pt x="5924" y="96"/>
                  </a:lnTo>
                  <a:lnTo>
                    <a:pt x="5943" y="96"/>
                  </a:lnTo>
                  <a:lnTo>
                    <a:pt x="5962" y="96"/>
                  </a:lnTo>
                  <a:lnTo>
                    <a:pt x="5981" y="76"/>
                  </a:lnTo>
                  <a:lnTo>
                    <a:pt x="6000" y="76"/>
                  </a:lnTo>
                  <a:lnTo>
                    <a:pt x="6057" y="115"/>
                  </a:lnTo>
                  <a:lnTo>
                    <a:pt x="6096" y="96"/>
                  </a:lnTo>
                  <a:lnTo>
                    <a:pt x="6153" y="76"/>
                  </a:lnTo>
                  <a:lnTo>
                    <a:pt x="6191" y="115"/>
                  </a:lnTo>
                  <a:lnTo>
                    <a:pt x="6229" y="115"/>
                  </a:lnTo>
                  <a:lnTo>
                    <a:pt x="6286" y="134"/>
                  </a:lnTo>
                  <a:lnTo>
                    <a:pt x="6286" y="153"/>
                  </a:lnTo>
                  <a:lnTo>
                    <a:pt x="6286" y="172"/>
                  </a:lnTo>
                  <a:lnTo>
                    <a:pt x="6267" y="191"/>
                  </a:lnTo>
                  <a:lnTo>
                    <a:pt x="6286" y="210"/>
                  </a:lnTo>
                  <a:lnTo>
                    <a:pt x="6286" y="229"/>
                  </a:lnTo>
                  <a:lnTo>
                    <a:pt x="6305" y="210"/>
                  </a:lnTo>
                  <a:lnTo>
                    <a:pt x="6324" y="191"/>
                  </a:lnTo>
                  <a:lnTo>
                    <a:pt x="6324" y="172"/>
                  </a:lnTo>
                  <a:lnTo>
                    <a:pt x="6305" y="134"/>
                  </a:lnTo>
                  <a:lnTo>
                    <a:pt x="6324" y="96"/>
                  </a:lnTo>
                  <a:lnTo>
                    <a:pt x="6343" y="96"/>
                  </a:lnTo>
                  <a:lnTo>
                    <a:pt x="6381" y="134"/>
                  </a:lnTo>
                  <a:lnTo>
                    <a:pt x="6401" y="172"/>
                  </a:lnTo>
                  <a:lnTo>
                    <a:pt x="6420" y="191"/>
                  </a:lnTo>
                  <a:lnTo>
                    <a:pt x="6438" y="172"/>
                  </a:lnTo>
                  <a:lnTo>
                    <a:pt x="6438" y="153"/>
                  </a:lnTo>
                  <a:lnTo>
                    <a:pt x="6457" y="115"/>
                  </a:lnTo>
                  <a:lnTo>
                    <a:pt x="6477" y="115"/>
                  </a:lnTo>
                  <a:lnTo>
                    <a:pt x="6496" y="153"/>
                  </a:lnTo>
                  <a:lnTo>
                    <a:pt x="6496" y="172"/>
                  </a:lnTo>
                  <a:lnTo>
                    <a:pt x="6496" y="210"/>
                  </a:lnTo>
                  <a:lnTo>
                    <a:pt x="6572" y="191"/>
                  </a:lnTo>
                  <a:lnTo>
                    <a:pt x="6591" y="191"/>
                  </a:lnTo>
                  <a:lnTo>
                    <a:pt x="6629" y="210"/>
                  </a:lnTo>
                  <a:lnTo>
                    <a:pt x="6667" y="267"/>
                  </a:lnTo>
                  <a:lnTo>
                    <a:pt x="6686" y="267"/>
                  </a:lnTo>
                  <a:lnTo>
                    <a:pt x="6724" y="267"/>
                  </a:lnTo>
                  <a:lnTo>
                    <a:pt x="6762" y="248"/>
                  </a:lnTo>
                  <a:lnTo>
                    <a:pt x="6782" y="229"/>
                  </a:lnTo>
                  <a:lnTo>
                    <a:pt x="6819" y="229"/>
                  </a:lnTo>
                  <a:lnTo>
                    <a:pt x="6838" y="229"/>
                  </a:lnTo>
                  <a:lnTo>
                    <a:pt x="6838" y="248"/>
                  </a:lnTo>
                  <a:lnTo>
                    <a:pt x="6838" y="267"/>
                  </a:lnTo>
                  <a:lnTo>
                    <a:pt x="6858" y="286"/>
                  </a:lnTo>
                  <a:lnTo>
                    <a:pt x="6858" y="305"/>
                  </a:lnTo>
                  <a:lnTo>
                    <a:pt x="6972" y="229"/>
                  </a:lnTo>
                  <a:lnTo>
                    <a:pt x="6972" y="191"/>
                  </a:lnTo>
                  <a:lnTo>
                    <a:pt x="6972" y="172"/>
                  </a:lnTo>
                  <a:lnTo>
                    <a:pt x="6972" y="153"/>
                  </a:lnTo>
                  <a:lnTo>
                    <a:pt x="6953" y="134"/>
                  </a:lnTo>
                  <a:lnTo>
                    <a:pt x="6953" y="115"/>
                  </a:lnTo>
                  <a:lnTo>
                    <a:pt x="6953" y="96"/>
                  </a:lnTo>
                  <a:lnTo>
                    <a:pt x="6991" y="96"/>
                  </a:lnTo>
                  <a:lnTo>
                    <a:pt x="7010" y="115"/>
                  </a:lnTo>
                  <a:lnTo>
                    <a:pt x="7067" y="172"/>
                  </a:lnTo>
                  <a:lnTo>
                    <a:pt x="7086" y="172"/>
                  </a:lnTo>
                  <a:lnTo>
                    <a:pt x="7105" y="153"/>
                  </a:lnTo>
                  <a:lnTo>
                    <a:pt x="7163" y="153"/>
                  </a:lnTo>
                  <a:lnTo>
                    <a:pt x="7200" y="153"/>
                  </a:lnTo>
                  <a:lnTo>
                    <a:pt x="7410" y="286"/>
                  </a:lnTo>
                  <a:lnTo>
                    <a:pt x="6496" y="667"/>
                  </a:lnTo>
                  <a:lnTo>
                    <a:pt x="6457" y="705"/>
                  </a:lnTo>
                  <a:lnTo>
                    <a:pt x="6457" y="724"/>
                  </a:lnTo>
                  <a:lnTo>
                    <a:pt x="6477" y="743"/>
                  </a:lnTo>
                  <a:lnTo>
                    <a:pt x="6610" y="782"/>
                  </a:lnTo>
                  <a:lnTo>
                    <a:pt x="6724" y="838"/>
                  </a:lnTo>
                  <a:lnTo>
                    <a:pt x="6782" y="858"/>
                  </a:lnTo>
                  <a:lnTo>
                    <a:pt x="6838" y="896"/>
                  </a:lnTo>
                  <a:lnTo>
                    <a:pt x="6896" y="934"/>
                  </a:lnTo>
                  <a:lnTo>
                    <a:pt x="7010" y="1105"/>
                  </a:lnTo>
                  <a:lnTo>
                    <a:pt x="7105" y="1295"/>
                  </a:lnTo>
                  <a:lnTo>
                    <a:pt x="7124" y="1353"/>
                  </a:lnTo>
                  <a:lnTo>
                    <a:pt x="7163" y="1391"/>
                  </a:lnTo>
                  <a:lnTo>
                    <a:pt x="7200" y="1429"/>
                  </a:lnTo>
                  <a:lnTo>
                    <a:pt x="7315" y="1448"/>
                  </a:lnTo>
                  <a:lnTo>
                    <a:pt x="7372" y="1467"/>
                  </a:lnTo>
                  <a:lnTo>
                    <a:pt x="7391" y="1467"/>
                  </a:lnTo>
                  <a:lnTo>
                    <a:pt x="7410" y="1486"/>
                  </a:lnTo>
                  <a:lnTo>
                    <a:pt x="7429" y="1505"/>
                  </a:lnTo>
                  <a:lnTo>
                    <a:pt x="7429" y="1562"/>
                  </a:lnTo>
                  <a:lnTo>
                    <a:pt x="7524" y="1544"/>
                  </a:lnTo>
                  <a:lnTo>
                    <a:pt x="7524" y="1524"/>
                  </a:lnTo>
                  <a:lnTo>
                    <a:pt x="7562" y="1524"/>
                  </a:lnTo>
                  <a:lnTo>
                    <a:pt x="7600" y="1505"/>
                  </a:lnTo>
                  <a:lnTo>
                    <a:pt x="7639" y="1505"/>
                  </a:lnTo>
                  <a:lnTo>
                    <a:pt x="7753" y="1544"/>
                  </a:lnTo>
                  <a:lnTo>
                    <a:pt x="7791" y="1544"/>
                  </a:lnTo>
                  <a:lnTo>
                    <a:pt x="7848" y="1581"/>
                  </a:lnTo>
                  <a:lnTo>
                    <a:pt x="7867" y="1600"/>
                  </a:lnTo>
                  <a:lnTo>
                    <a:pt x="7886" y="1581"/>
                  </a:lnTo>
                  <a:lnTo>
                    <a:pt x="7905" y="1562"/>
                  </a:lnTo>
                  <a:lnTo>
                    <a:pt x="7905" y="1544"/>
                  </a:lnTo>
                  <a:lnTo>
                    <a:pt x="7905" y="1524"/>
                  </a:lnTo>
                  <a:lnTo>
                    <a:pt x="7925" y="1524"/>
                  </a:lnTo>
                  <a:lnTo>
                    <a:pt x="7962" y="1524"/>
                  </a:lnTo>
                  <a:lnTo>
                    <a:pt x="8001" y="1505"/>
                  </a:lnTo>
                  <a:lnTo>
                    <a:pt x="8020" y="1505"/>
                  </a:lnTo>
                  <a:lnTo>
                    <a:pt x="8038" y="1505"/>
                  </a:lnTo>
                  <a:lnTo>
                    <a:pt x="8057" y="1524"/>
                  </a:lnTo>
                  <a:lnTo>
                    <a:pt x="8077" y="1544"/>
                  </a:lnTo>
                  <a:lnTo>
                    <a:pt x="8134" y="1544"/>
                  </a:lnTo>
                  <a:lnTo>
                    <a:pt x="8210" y="1524"/>
                  </a:lnTo>
                  <a:lnTo>
                    <a:pt x="8229" y="1505"/>
                  </a:lnTo>
                  <a:lnTo>
                    <a:pt x="8248" y="1524"/>
                  </a:lnTo>
                  <a:lnTo>
                    <a:pt x="8267" y="1505"/>
                  </a:lnTo>
                  <a:lnTo>
                    <a:pt x="8267" y="1486"/>
                  </a:lnTo>
                  <a:lnTo>
                    <a:pt x="8305" y="1486"/>
                  </a:lnTo>
                  <a:lnTo>
                    <a:pt x="8362" y="1486"/>
                  </a:lnTo>
                  <a:lnTo>
                    <a:pt x="8401" y="1467"/>
                  </a:lnTo>
                  <a:lnTo>
                    <a:pt x="8438" y="1448"/>
                  </a:lnTo>
                  <a:lnTo>
                    <a:pt x="8458" y="1448"/>
                  </a:lnTo>
                  <a:lnTo>
                    <a:pt x="8496" y="1486"/>
                  </a:lnTo>
                  <a:lnTo>
                    <a:pt x="8534" y="1544"/>
                  </a:lnTo>
                  <a:lnTo>
                    <a:pt x="8572" y="1600"/>
                  </a:lnTo>
                  <a:lnTo>
                    <a:pt x="8591" y="1620"/>
                  </a:lnTo>
                  <a:lnTo>
                    <a:pt x="8572" y="1658"/>
                  </a:lnTo>
                  <a:lnTo>
                    <a:pt x="8515" y="1696"/>
                  </a:lnTo>
                  <a:lnTo>
                    <a:pt x="8496" y="1715"/>
                  </a:lnTo>
                  <a:lnTo>
                    <a:pt x="8419" y="1772"/>
                  </a:lnTo>
                  <a:lnTo>
                    <a:pt x="8343" y="1848"/>
                  </a:lnTo>
                  <a:lnTo>
                    <a:pt x="8343" y="1886"/>
                  </a:lnTo>
                  <a:lnTo>
                    <a:pt x="8229" y="1962"/>
                  </a:lnTo>
                  <a:lnTo>
                    <a:pt x="8172" y="2020"/>
                  </a:lnTo>
                  <a:lnTo>
                    <a:pt x="8153" y="2038"/>
                  </a:lnTo>
                  <a:lnTo>
                    <a:pt x="8115" y="2057"/>
                  </a:lnTo>
                  <a:lnTo>
                    <a:pt x="7981" y="2077"/>
                  </a:lnTo>
                  <a:lnTo>
                    <a:pt x="7867" y="2096"/>
                  </a:lnTo>
                  <a:lnTo>
                    <a:pt x="7791" y="2115"/>
                  </a:lnTo>
                  <a:lnTo>
                    <a:pt x="7734" y="2134"/>
                  </a:lnTo>
                  <a:lnTo>
                    <a:pt x="7696" y="2134"/>
                  </a:lnTo>
                  <a:lnTo>
                    <a:pt x="7676" y="2134"/>
                  </a:lnTo>
                  <a:lnTo>
                    <a:pt x="7639" y="2134"/>
                  </a:lnTo>
                  <a:lnTo>
                    <a:pt x="7544" y="2153"/>
                  </a:lnTo>
                  <a:lnTo>
                    <a:pt x="7505" y="2172"/>
                  </a:lnTo>
                  <a:lnTo>
                    <a:pt x="7467" y="2210"/>
                  </a:lnTo>
                  <a:lnTo>
                    <a:pt x="7448" y="2229"/>
                  </a:lnTo>
                  <a:lnTo>
                    <a:pt x="7410" y="2229"/>
                  </a:lnTo>
                  <a:lnTo>
                    <a:pt x="7334" y="2248"/>
                  </a:lnTo>
                  <a:lnTo>
                    <a:pt x="7277" y="2267"/>
                  </a:lnTo>
                  <a:lnTo>
                    <a:pt x="7124" y="2305"/>
                  </a:lnTo>
                  <a:lnTo>
                    <a:pt x="7048" y="2343"/>
                  </a:lnTo>
                  <a:lnTo>
                    <a:pt x="7010" y="2362"/>
                  </a:lnTo>
                  <a:lnTo>
                    <a:pt x="6972" y="2362"/>
                  </a:lnTo>
                  <a:lnTo>
                    <a:pt x="6934" y="2362"/>
                  </a:lnTo>
                  <a:lnTo>
                    <a:pt x="6914" y="2343"/>
                  </a:lnTo>
                  <a:lnTo>
                    <a:pt x="6896" y="2324"/>
                  </a:lnTo>
                  <a:lnTo>
                    <a:pt x="6858" y="2324"/>
                  </a:lnTo>
                  <a:lnTo>
                    <a:pt x="6838" y="2324"/>
                  </a:lnTo>
                  <a:lnTo>
                    <a:pt x="6819" y="2324"/>
                  </a:lnTo>
                  <a:lnTo>
                    <a:pt x="6724" y="2324"/>
                  </a:lnTo>
                  <a:lnTo>
                    <a:pt x="6515" y="2324"/>
                  </a:lnTo>
                  <a:lnTo>
                    <a:pt x="6496" y="2324"/>
                  </a:lnTo>
                  <a:lnTo>
                    <a:pt x="6477" y="2324"/>
                  </a:lnTo>
                  <a:lnTo>
                    <a:pt x="6457" y="2324"/>
                  </a:lnTo>
                  <a:lnTo>
                    <a:pt x="6420" y="2382"/>
                  </a:lnTo>
                  <a:lnTo>
                    <a:pt x="6324" y="2477"/>
                  </a:lnTo>
                  <a:lnTo>
                    <a:pt x="6267" y="2515"/>
                  </a:lnTo>
                  <a:lnTo>
                    <a:pt x="6191" y="2553"/>
                  </a:lnTo>
                  <a:lnTo>
                    <a:pt x="6057" y="2591"/>
                  </a:lnTo>
                  <a:lnTo>
                    <a:pt x="5867" y="2686"/>
                  </a:lnTo>
                  <a:lnTo>
                    <a:pt x="5753" y="2782"/>
                  </a:lnTo>
                  <a:lnTo>
                    <a:pt x="5715" y="2819"/>
                  </a:lnTo>
                  <a:lnTo>
                    <a:pt x="5676" y="2858"/>
                  </a:lnTo>
                  <a:lnTo>
                    <a:pt x="5639" y="2896"/>
                  </a:lnTo>
                  <a:lnTo>
                    <a:pt x="5581" y="2877"/>
                  </a:lnTo>
                  <a:lnTo>
                    <a:pt x="5563" y="2877"/>
                  </a:lnTo>
                  <a:lnTo>
                    <a:pt x="5524" y="2819"/>
                  </a:lnTo>
                  <a:lnTo>
                    <a:pt x="5429" y="2800"/>
                  </a:lnTo>
                  <a:lnTo>
                    <a:pt x="5372" y="2743"/>
                  </a:lnTo>
                  <a:lnTo>
                    <a:pt x="5334" y="2743"/>
                  </a:lnTo>
                  <a:lnTo>
                    <a:pt x="5314" y="2953"/>
                  </a:lnTo>
                  <a:lnTo>
                    <a:pt x="5314" y="3010"/>
                  </a:lnTo>
                  <a:lnTo>
                    <a:pt x="5296" y="3067"/>
                  </a:lnTo>
                  <a:lnTo>
                    <a:pt x="5238" y="3144"/>
                  </a:lnTo>
                  <a:lnTo>
                    <a:pt x="5219" y="3181"/>
                  </a:lnTo>
                  <a:lnTo>
                    <a:pt x="5200" y="3258"/>
                  </a:lnTo>
                  <a:lnTo>
                    <a:pt x="5143" y="3372"/>
                  </a:lnTo>
                  <a:lnTo>
                    <a:pt x="5124" y="3429"/>
                  </a:lnTo>
                  <a:lnTo>
                    <a:pt x="5105" y="3486"/>
                  </a:lnTo>
                  <a:lnTo>
                    <a:pt x="5086" y="3562"/>
                  </a:lnTo>
                  <a:lnTo>
                    <a:pt x="4972" y="3810"/>
                  </a:lnTo>
                  <a:lnTo>
                    <a:pt x="4953" y="3829"/>
                  </a:lnTo>
                  <a:lnTo>
                    <a:pt x="4953" y="3848"/>
                  </a:lnTo>
                  <a:lnTo>
                    <a:pt x="4953" y="3867"/>
                  </a:lnTo>
                  <a:lnTo>
                    <a:pt x="4953" y="3924"/>
                  </a:lnTo>
                  <a:lnTo>
                    <a:pt x="4953" y="3962"/>
                  </a:lnTo>
                  <a:lnTo>
                    <a:pt x="4991" y="4019"/>
                  </a:lnTo>
                  <a:lnTo>
                    <a:pt x="4991" y="4038"/>
                  </a:lnTo>
                  <a:lnTo>
                    <a:pt x="5029" y="4077"/>
                  </a:lnTo>
                  <a:lnTo>
                    <a:pt x="5048" y="4115"/>
                  </a:lnTo>
                  <a:lnTo>
                    <a:pt x="5067" y="4134"/>
                  </a:lnTo>
                  <a:lnTo>
                    <a:pt x="5067" y="4172"/>
                  </a:lnTo>
                  <a:lnTo>
                    <a:pt x="5067" y="4191"/>
                  </a:lnTo>
                  <a:lnTo>
                    <a:pt x="5048" y="4191"/>
                  </a:lnTo>
                  <a:lnTo>
                    <a:pt x="5010" y="4191"/>
                  </a:lnTo>
                  <a:lnTo>
                    <a:pt x="4991" y="4172"/>
                  </a:lnTo>
                  <a:lnTo>
                    <a:pt x="4991" y="4134"/>
                  </a:lnTo>
                  <a:lnTo>
                    <a:pt x="4991" y="4115"/>
                  </a:lnTo>
                  <a:lnTo>
                    <a:pt x="4972" y="4096"/>
                  </a:lnTo>
                  <a:lnTo>
                    <a:pt x="4972" y="4077"/>
                  </a:lnTo>
                  <a:lnTo>
                    <a:pt x="4953" y="4077"/>
                  </a:lnTo>
                  <a:lnTo>
                    <a:pt x="4933" y="4096"/>
                  </a:lnTo>
                  <a:lnTo>
                    <a:pt x="4933" y="4134"/>
                  </a:lnTo>
                  <a:lnTo>
                    <a:pt x="4933" y="4153"/>
                  </a:lnTo>
                  <a:lnTo>
                    <a:pt x="4933" y="4172"/>
                  </a:lnTo>
                  <a:lnTo>
                    <a:pt x="4896" y="4172"/>
                  </a:lnTo>
                  <a:lnTo>
                    <a:pt x="4877" y="4172"/>
                  </a:lnTo>
                  <a:lnTo>
                    <a:pt x="4877" y="4191"/>
                  </a:lnTo>
                  <a:lnTo>
                    <a:pt x="4877" y="4229"/>
                  </a:lnTo>
                  <a:lnTo>
                    <a:pt x="4877" y="4248"/>
                  </a:lnTo>
                  <a:lnTo>
                    <a:pt x="4877" y="4267"/>
                  </a:lnTo>
                  <a:lnTo>
                    <a:pt x="4838" y="4324"/>
                  </a:lnTo>
                  <a:lnTo>
                    <a:pt x="4819" y="4363"/>
                  </a:lnTo>
                  <a:lnTo>
                    <a:pt x="4781" y="4400"/>
                  </a:lnTo>
                  <a:lnTo>
                    <a:pt x="4667" y="4496"/>
                  </a:lnTo>
                  <a:lnTo>
                    <a:pt x="4648" y="4515"/>
                  </a:lnTo>
                  <a:lnTo>
                    <a:pt x="4629" y="4515"/>
                  </a:lnTo>
                  <a:lnTo>
                    <a:pt x="4591" y="4496"/>
                  </a:lnTo>
                  <a:lnTo>
                    <a:pt x="4552" y="4496"/>
                  </a:lnTo>
                  <a:lnTo>
                    <a:pt x="4515" y="4496"/>
                  </a:lnTo>
                  <a:lnTo>
                    <a:pt x="4476" y="4534"/>
                  </a:lnTo>
                  <a:lnTo>
                    <a:pt x="4439" y="4591"/>
                  </a:lnTo>
                  <a:lnTo>
                    <a:pt x="4420" y="4629"/>
                  </a:lnTo>
                  <a:lnTo>
                    <a:pt x="4400" y="4648"/>
                  </a:lnTo>
                  <a:lnTo>
                    <a:pt x="4343" y="4724"/>
                  </a:lnTo>
                  <a:lnTo>
                    <a:pt x="4267" y="4781"/>
                  </a:lnTo>
                  <a:lnTo>
                    <a:pt x="3829" y="5239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2" name="Freeform 27">
              <a:extLst>
                <a:ext uri="{FF2B5EF4-FFF2-40B4-BE49-F238E27FC236}">
                  <a16:creationId xmlns:a16="http://schemas.microsoft.com/office/drawing/2014/main" id="{95C86994-E25F-6C46-9F51-D34808292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7200" y="3440113"/>
              <a:ext cx="544513" cy="414337"/>
            </a:xfrm>
            <a:custGeom>
              <a:avLst/>
              <a:gdLst>
                <a:gd name="T0" fmla="*/ 2147483646 w 3029"/>
                <a:gd name="T1" fmla="*/ 2147483646 h 2306"/>
                <a:gd name="T2" fmla="*/ 2147483646 w 3029"/>
                <a:gd name="T3" fmla="*/ 2147483646 h 2306"/>
                <a:gd name="T4" fmla="*/ 2147483646 w 3029"/>
                <a:gd name="T5" fmla="*/ 2147483646 h 2306"/>
                <a:gd name="T6" fmla="*/ 2147483646 w 3029"/>
                <a:gd name="T7" fmla="*/ 2147483646 h 2306"/>
                <a:gd name="T8" fmla="*/ 2147483646 w 3029"/>
                <a:gd name="T9" fmla="*/ 2147483646 h 2306"/>
                <a:gd name="T10" fmla="*/ 2147483646 w 3029"/>
                <a:gd name="T11" fmla="*/ 2147483646 h 2306"/>
                <a:gd name="T12" fmla="*/ 2147483646 w 3029"/>
                <a:gd name="T13" fmla="*/ 2147483646 h 2306"/>
                <a:gd name="T14" fmla="*/ 2147483646 w 3029"/>
                <a:gd name="T15" fmla="*/ 2147483646 h 2306"/>
                <a:gd name="T16" fmla="*/ 2147483646 w 3029"/>
                <a:gd name="T17" fmla="*/ 2147483646 h 2306"/>
                <a:gd name="T18" fmla="*/ 2147483646 w 3029"/>
                <a:gd name="T19" fmla="*/ 2147483646 h 2306"/>
                <a:gd name="T20" fmla="*/ 2147483646 w 3029"/>
                <a:gd name="T21" fmla="*/ 2147483646 h 2306"/>
                <a:gd name="T22" fmla="*/ 2147483646 w 3029"/>
                <a:gd name="T23" fmla="*/ 2147483646 h 2306"/>
                <a:gd name="T24" fmla="*/ 2147483646 w 3029"/>
                <a:gd name="T25" fmla="*/ 2147483646 h 2306"/>
                <a:gd name="T26" fmla="*/ 2147483646 w 3029"/>
                <a:gd name="T27" fmla="*/ 2147483646 h 2306"/>
                <a:gd name="T28" fmla="*/ 2147483646 w 3029"/>
                <a:gd name="T29" fmla="*/ 2147483646 h 2306"/>
                <a:gd name="T30" fmla="*/ 2147483646 w 3029"/>
                <a:gd name="T31" fmla="*/ 2147483646 h 2306"/>
                <a:gd name="T32" fmla="*/ 2147483646 w 3029"/>
                <a:gd name="T33" fmla="*/ 2147483646 h 2306"/>
                <a:gd name="T34" fmla="*/ 2147483646 w 3029"/>
                <a:gd name="T35" fmla="*/ 2147483646 h 2306"/>
                <a:gd name="T36" fmla="*/ 2147483646 w 3029"/>
                <a:gd name="T37" fmla="*/ 2147483646 h 2306"/>
                <a:gd name="T38" fmla="*/ 2147483646 w 3029"/>
                <a:gd name="T39" fmla="*/ 2147483646 h 2306"/>
                <a:gd name="T40" fmla="*/ 2147483646 w 3029"/>
                <a:gd name="T41" fmla="*/ 2147483646 h 2306"/>
                <a:gd name="T42" fmla="*/ 2147483646 w 3029"/>
                <a:gd name="T43" fmla="*/ 2147483646 h 2306"/>
                <a:gd name="T44" fmla="*/ 2147483646 w 3029"/>
                <a:gd name="T45" fmla="*/ 2147483646 h 2306"/>
                <a:gd name="T46" fmla="*/ 2147483646 w 3029"/>
                <a:gd name="T47" fmla="*/ 2147483646 h 2306"/>
                <a:gd name="T48" fmla="*/ 2147483646 w 3029"/>
                <a:gd name="T49" fmla="*/ 2147483646 h 2306"/>
                <a:gd name="T50" fmla="*/ 2147483646 w 3029"/>
                <a:gd name="T51" fmla="*/ 2147483646 h 2306"/>
                <a:gd name="T52" fmla="*/ 2147483646 w 3029"/>
                <a:gd name="T53" fmla="*/ 2147483646 h 2306"/>
                <a:gd name="T54" fmla="*/ 2147483646 w 3029"/>
                <a:gd name="T55" fmla="*/ 2147483646 h 2306"/>
                <a:gd name="T56" fmla="*/ 2147483646 w 3029"/>
                <a:gd name="T57" fmla="*/ 2147483646 h 2306"/>
                <a:gd name="T58" fmla="*/ 2147483646 w 3029"/>
                <a:gd name="T59" fmla="*/ 2147483646 h 2306"/>
                <a:gd name="T60" fmla="*/ 2147483646 w 3029"/>
                <a:gd name="T61" fmla="*/ 2147483646 h 2306"/>
                <a:gd name="T62" fmla="*/ 2147483646 w 3029"/>
                <a:gd name="T63" fmla="*/ 2147483646 h 2306"/>
                <a:gd name="T64" fmla="*/ 2147483646 w 3029"/>
                <a:gd name="T65" fmla="*/ 2147483646 h 2306"/>
                <a:gd name="T66" fmla="*/ 2147483646 w 3029"/>
                <a:gd name="T67" fmla="*/ 2147483646 h 2306"/>
                <a:gd name="T68" fmla="*/ 2147483646 w 3029"/>
                <a:gd name="T69" fmla="*/ 2147483646 h 2306"/>
                <a:gd name="T70" fmla="*/ 2147483646 w 3029"/>
                <a:gd name="T71" fmla="*/ 2147483646 h 2306"/>
                <a:gd name="T72" fmla="*/ 2147483646 w 3029"/>
                <a:gd name="T73" fmla="*/ 2147483646 h 2306"/>
                <a:gd name="T74" fmla="*/ 2147483646 w 3029"/>
                <a:gd name="T75" fmla="*/ 2147483646 h 2306"/>
                <a:gd name="T76" fmla="*/ 2147483646 w 3029"/>
                <a:gd name="T77" fmla="*/ 2147483646 h 2306"/>
                <a:gd name="T78" fmla="*/ 2147483646 w 3029"/>
                <a:gd name="T79" fmla="*/ 2147483646 h 2306"/>
                <a:gd name="T80" fmla="*/ 2147483646 w 3029"/>
                <a:gd name="T81" fmla="*/ 2147483646 h 2306"/>
                <a:gd name="T82" fmla="*/ 2147483646 w 3029"/>
                <a:gd name="T83" fmla="*/ 2147483646 h 2306"/>
                <a:gd name="T84" fmla="*/ 2147483646 w 3029"/>
                <a:gd name="T85" fmla="*/ 2147483646 h 2306"/>
                <a:gd name="T86" fmla="*/ 2147483646 w 3029"/>
                <a:gd name="T87" fmla="*/ 2147483646 h 2306"/>
                <a:gd name="T88" fmla="*/ 2147483646 w 3029"/>
                <a:gd name="T89" fmla="*/ 2147483646 h 2306"/>
                <a:gd name="T90" fmla="*/ 2147483646 w 3029"/>
                <a:gd name="T91" fmla="*/ 2147483646 h 2306"/>
                <a:gd name="T92" fmla="*/ 2147483646 w 3029"/>
                <a:gd name="T93" fmla="*/ 2147483646 h 2306"/>
                <a:gd name="T94" fmla="*/ 2147483646 w 3029"/>
                <a:gd name="T95" fmla="*/ 2147483646 h 2306"/>
                <a:gd name="T96" fmla="*/ 2147483646 w 3029"/>
                <a:gd name="T97" fmla="*/ 2147483646 h 2306"/>
                <a:gd name="T98" fmla="*/ 2147483646 w 3029"/>
                <a:gd name="T99" fmla="*/ 2147483646 h 2306"/>
                <a:gd name="T100" fmla="*/ 2147483646 w 3029"/>
                <a:gd name="T101" fmla="*/ 2147483646 h 2306"/>
                <a:gd name="T102" fmla="*/ 2147483646 w 3029"/>
                <a:gd name="T103" fmla="*/ 2147483646 h 2306"/>
                <a:gd name="T104" fmla="*/ 2147483646 w 3029"/>
                <a:gd name="T105" fmla="*/ 2147483646 h 2306"/>
                <a:gd name="T106" fmla="*/ 2147483646 w 3029"/>
                <a:gd name="T107" fmla="*/ 2147483646 h 2306"/>
                <a:gd name="T108" fmla="*/ 2147483646 w 3029"/>
                <a:gd name="T109" fmla="*/ 2147483646 h 2306"/>
                <a:gd name="T110" fmla="*/ 2147483646 w 3029"/>
                <a:gd name="T111" fmla="*/ 2147483646 h 2306"/>
                <a:gd name="T112" fmla="*/ 2147483646 w 3029"/>
                <a:gd name="T113" fmla="*/ 2147483646 h 2306"/>
                <a:gd name="T114" fmla="*/ 2147483646 w 3029"/>
                <a:gd name="T115" fmla="*/ 2147483646 h 2306"/>
                <a:gd name="T116" fmla="*/ 2147483646 w 3029"/>
                <a:gd name="T117" fmla="*/ 2147483646 h 2306"/>
                <a:gd name="T118" fmla="*/ 2147483646 w 3029"/>
                <a:gd name="T119" fmla="*/ 0 h 2306"/>
                <a:gd name="T120" fmla="*/ 2147483646 w 3029"/>
                <a:gd name="T121" fmla="*/ 2147483646 h 2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29" h="2306">
                  <a:moveTo>
                    <a:pt x="2952" y="19"/>
                  </a:moveTo>
                  <a:lnTo>
                    <a:pt x="2952" y="39"/>
                  </a:lnTo>
                  <a:lnTo>
                    <a:pt x="2972" y="58"/>
                  </a:lnTo>
                  <a:lnTo>
                    <a:pt x="2990" y="58"/>
                  </a:lnTo>
                  <a:lnTo>
                    <a:pt x="2990" y="134"/>
                  </a:lnTo>
                  <a:lnTo>
                    <a:pt x="2990" y="153"/>
                  </a:lnTo>
                  <a:lnTo>
                    <a:pt x="2990" y="172"/>
                  </a:lnTo>
                  <a:lnTo>
                    <a:pt x="3009" y="172"/>
                  </a:lnTo>
                  <a:lnTo>
                    <a:pt x="3028" y="172"/>
                  </a:lnTo>
                  <a:lnTo>
                    <a:pt x="3009" y="191"/>
                  </a:lnTo>
                  <a:lnTo>
                    <a:pt x="3009" y="210"/>
                  </a:lnTo>
                  <a:lnTo>
                    <a:pt x="2990" y="229"/>
                  </a:lnTo>
                  <a:lnTo>
                    <a:pt x="2972" y="267"/>
                  </a:lnTo>
                  <a:lnTo>
                    <a:pt x="2972" y="286"/>
                  </a:lnTo>
                  <a:lnTo>
                    <a:pt x="2990" y="286"/>
                  </a:lnTo>
                  <a:lnTo>
                    <a:pt x="3009" y="324"/>
                  </a:lnTo>
                  <a:lnTo>
                    <a:pt x="2990" y="381"/>
                  </a:lnTo>
                  <a:lnTo>
                    <a:pt x="2952" y="476"/>
                  </a:lnTo>
                  <a:lnTo>
                    <a:pt x="2990" y="496"/>
                  </a:lnTo>
                  <a:lnTo>
                    <a:pt x="2990" y="515"/>
                  </a:lnTo>
                  <a:lnTo>
                    <a:pt x="2952" y="534"/>
                  </a:lnTo>
                  <a:lnTo>
                    <a:pt x="2914" y="534"/>
                  </a:lnTo>
                  <a:lnTo>
                    <a:pt x="2914" y="572"/>
                  </a:lnTo>
                  <a:lnTo>
                    <a:pt x="2914" y="591"/>
                  </a:lnTo>
                  <a:lnTo>
                    <a:pt x="2952" y="591"/>
                  </a:lnTo>
                  <a:lnTo>
                    <a:pt x="2933" y="629"/>
                  </a:lnTo>
                  <a:lnTo>
                    <a:pt x="2933" y="667"/>
                  </a:lnTo>
                  <a:lnTo>
                    <a:pt x="2933" y="725"/>
                  </a:lnTo>
                  <a:lnTo>
                    <a:pt x="2952" y="762"/>
                  </a:lnTo>
                  <a:lnTo>
                    <a:pt x="2914" y="762"/>
                  </a:lnTo>
                  <a:lnTo>
                    <a:pt x="2914" y="781"/>
                  </a:lnTo>
                  <a:lnTo>
                    <a:pt x="2914" y="820"/>
                  </a:lnTo>
                  <a:lnTo>
                    <a:pt x="2914" y="838"/>
                  </a:lnTo>
                  <a:lnTo>
                    <a:pt x="2895" y="857"/>
                  </a:lnTo>
                  <a:lnTo>
                    <a:pt x="2876" y="857"/>
                  </a:lnTo>
                  <a:lnTo>
                    <a:pt x="2857" y="934"/>
                  </a:lnTo>
                  <a:lnTo>
                    <a:pt x="2819" y="1010"/>
                  </a:lnTo>
                  <a:lnTo>
                    <a:pt x="2800" y="1048"/>
                  </a:lnTo>
                  <a:lnTo>
                    <a:pt x="2800" y="1067"/>
                  </a:lnTo>
                  <a:lnTo>
                    <a:pt x="2762" y="1105"/>
                  </a:lnTo>
                  <a:lnTo>
                    <a:pt x="2743" y="1124"/>
                  </a:lnTo>
                  <a:lnTo>
                    <a:pt x="2743" y="1143"/>
                  </a:lnTo>
                  <a:lnTo>
                    <a:pt x="2724" y="1162"/>
                  </a:lnTo>
                  <a:lnTo>
                    <a:pt x="2628" y="1105"/>
                  </a:lnTo>
                  <a:lnTo>
                    <a:pt x="2552" y="1086"/>
                  </a:lnTo>
                  <a:lnTo>
                    <a:pt x="2533" y="1086"/>
                  </a:lnTo>
                  <a:lnTo>
                    <a:pt x="2476" y="1105"/>
                  </a:lnTo>
                  <a:lnTo>
                    <a:pt x="2438" y="1124"/>
                  </a:lnTo>
                  <a:lnTo>
                    <a:pt x="2343" y="1105"/>
                  </a:lnTo>
                  <a:lnTo>
                    <a:pt x="2305" y="1105"/>
                  </a:lnTo>
                  <a:lnTo>
                    <a:pt x="2210" y="1124"/>
                  </a:lnTo>
                  <a:lnTo>
                    <a:pt x="2171" y="1143"/>
                  </a:lnTo>
                  <a:lnTo>
                    <a:pt x="2133" y="1143"/>
                  </a:lnTo>
                  <a:lnTo>
                    <a:pt x="2095" y="1162"/>
                  </a:lnTo>
                  <a:lnTo>
                    <a:pt x="2076" y="1162"/>
                  </a:lnTo>
                  <a:lnTo>
                    <a:pt x="2019" y="1201"/>
                  </a:lnTo>
                  <a:lnTo>
                    <a:pt x="2000" y="1238"/>
                  </a:lnTo>
                  <a:lnTo>
                    <a:pt x="1905" y="1391"/>
                  </a:lnTo>
                  <a:lnTo>
                    <a:pt x="1885" y="1410"/>
                  </a:lnTo>
                  <a:lnTo>
                    <a:pt x="1885" y="1429"/>
                  </a:lnTo>
                  <a:lnTo>
                    <a:pt x="1866" y="1448"/>
                  </a:lnTo>
                  <a:lnTo>
                    <a:pt x="1848" y="1448"/>
                  </a:lnTo>
                  <a:lnTo>
                    <a:pt x="1809" y="1448"/>
                  </a:lnTo>
                  <a:lnTo>
                    <a:pt x="1753" y="1429"/>
                  </a:lnTo>
                  <a:lnTo>
                    <a:pt x="1695" y="1448"/>
                  </a:lnTo>
                  <a:lnTo>
                    <a:pt x="1676" y="1467"/>
                  </a:lnTo>
                  <a:lnTo>
                    <a:pt x="1638" y="1486"/>
                  </a:lnTo>
                  <a:lnTo>
                    <a:pt x="1600" y="1505"/>
                  </a:lnTo>
                  <a:lnTo>
                    <a:pt x="1562" y="1505"/>
                  </a:lnTo>
                  <a:lnTo>
                    <a:pt x="1543" y="1505"/>
                  </a:lnTo>
                  <a:lnTo>
                    <a:pt x="1504" y="1505"/>
                  </a:lnTo>
                  <a:lnTo>
                    <a:pt x="1467" y="1524"/>
                  </a:lnTo>
                  <a:lnTo>
                    <a:pt x="1428" y="1563"/>
                  </a:lnTo>
                  <a:lnTo>
                    <a:pt x="1372" y="1619"/>
                  </a:lnTo>
                  <a:lnTo>
                    <a:pt x="1352" y="1696"/>
                  </a:lnTo>
                  <a:lnTo>
                    <a:pt x="1390" y="1715"/>
                  </a:lnTo>
                  <a:lnTo>
                    <a:pt x="1409" y="1772"/>
                  </a:lnTo>
                  <a:lnTo>
                    <a:pt x="1352" y="1905"/>
                  </a:lnTo>
                  <a:lnTo>
                    <a:pt x="1333" y="1944"/>
                  </a:lnTo>
                  <a:lnTo>
                    <a:pt x="1333" y="1962"/>
                  </a:lnTo>
                  <a:lnTo>
                    <a:pt x="1372" y="2039"/>
                  </a:lnTo>
                  <a:lnTo>
                    <a:pt x="1390" y="2076"/>
                  </a:lnTo>
                  <a:lnTo>
                    <a:pt x="1390" y="2115"/>
                  </a:lnTo>
                  <a:lnTo>
                    <a:pt x="1372" y="2153"/>
                  </a:lnTo>
                  <a:lnTo>
                    <a:pt x="1333" y="2210"/>
                  </a:lnTo>
                  <a:lnTo>
                    <a:pt x="1276" y="2305"/>
                  </a:lnTo>
                  <a:lnTo>
                    <a:pt x="1219" y="2229"/>
                  </a:lnTo>
                  <a:lnTo>
                    <a:pt x="1143" y="2191"/>
                  </a:lnTo>
                  <a:lnTo>
                    <a:pt x="1105" y="2134"/>
                  </a:lnTo>
                  <a:lnTo>
                    <a:pt x="1086" y="2096"/>
                  </a:lnTo>
                  <a:lnTo>
                    <a:pt x="1028" y="2039"/>
                  </a:lnTo>
                  <a:lnTo>
                    <a:pt x="1009" y="2020"/>
                  </a:lnTo>
                  <a:lnTo>
                    <a:pt x="991" y="2020"/>
                  </a:lnTo>
                  <a:lnTo>
                    <a:pt x="933" y="2000"/>
                  </a:lnTo>
                  <a:lnTo>
                    <a:pt x="876" y="1981"/>
                  </a:lnTo>
                  <a:lnTo>
                    <a:pt x="838" y="1981"/>
                  </a:lnTo>
                  <a:lnTo>
                    <a:pt x="800" y="2000"/>
                  </a:lnTo>
                  <a:lnTo>
                    <a:pt x="724" y="1981"/>
                  </a:lnTo>
                  <a:lnTo>
                    <a:pt x="724" y="1962"/>
                  </a:lnTo>
                  <a:lnTo>
                    <a:pt x="724" y="1944"/>
                  </a:lnTo>
                  <a:lnTo>
                    <a:pt x="705" y="1905"/>
                  </a:lnTo>
                  <a:lnTo>
                    <a:pt x="686" y="1886"/>
                  </a:lnTo>
                  <a:lnTo>
                    <a:pt x="666" y="1886"/>
                  </a:lnTo>
                  <a:lnTo>
                    <a:pt x="666" y="1905"/>
                  </a:lnTo>
                  <a:lnTo>
                    <a:pt x="610" y="1944"/>
                  </a:lnTo>
                  <a:lnTo>
                    <a:pt x="590" y="1962"/>
                  </a:lnTo>
                  <a:lnTo>
                    <a:pt x="552" y="1962"/>
                  </a:lnTo>
                  <a:lnTo>
                    <a:pt x="533" y="1962"/>
                  </a:lnTo>
                  <a:lnTo>
                    <a:pt x="514" y="1944"/>
                  </a:lnTo>
                  <a:lnTo>
                    <a:pt x="495" y="1944"/>
                  </a:lnTo>
                  <a:lnTo>
                    <a:pt x="495" y="1924"/>
                  </a:lnTo>
                  <a:lnTo>
                    <a:pt x="419" y="1715"/>
                  </a:lnTo>
                  <a:lnTo>
                    <a:pt x="400" y="1715"/>
                  </a:lnTo>
                  <a:lnTo>
                    <a:pt x="324" y="1829"/>
                  </a:lnTo>
                  <a:lnTo>
                    <a:pt x="324" y="1848"/>
                  </a:lnTo>
                  <a:lnTo>
                    <a:pt x="324" y="1924"/>
                  </a:lnTo>
                  <a:lnTo>
                    <a:pt x="305" y="1944"/>
                  </a:lnTo>
                  <a:lnTo>
                    <a:pt x="305" y="1962"/>
                  </a:lnTo>
                  <a:lnTo>
                    <a:pt x="266" y="2000"/>
                  </a:lnTo>
                  <a:lnTo>
                    <a:pt x="248" y="2020"/>
                  </a:lnTo>
                  <a:lnTo>
                    <a:pt x="190" y="2000"/>
                  </a:lnTo>
                  <a:lnTo>
                    <a:pt x="152" y="1981"/>
                  </a:lnTo>
                  <a:lnTo>
                    <a:pt x="152" y="1962"/>
                  </a:lnTo>
                  <a:lnTo>
                    <a:pt x="95" y="1924"/>
                  </a:lnTo>
                  <a:lnTo>
                    <a:pt x="76" y="1886"/>
                  </a:lnTo>
                  <a:lnTo>
                    <a:pt x="57" y="1848"/>
                  </a:lnTo>
                  <a:lnTo>
                    <a:pt x="38" y="1829"/>
                  </a:lnTo>
                  <a:lnTo>
                    <a:pt x="38" y="1791"/>
                  </a:lnTo>
                  <a:lnTo>
                    <a:pt x="19" y="1753"/>
                  </a:lnTo>
                  <a:lnTo>
                    <a:pt x="0" y="1734"/>
                  </a:lnTo>
                  <a:lnTo>
                    <a:pt x="38" y="1600"/>
                  </a:lnTo>
                  <a:lnTo>
                    <a:pt x="76" y="1543"/>
                  </a:lnTo>
                  <a:lnTo>
                    <a:pt x="95" y="1543"/>
                  </a:lnTo>
                  <a:lnTo>
                    <a:pt x="114" y="1543"/>
                  </a:lnTo>
                  <a:lnTo>
                    <a:pt x="152" y="1543"/>
                  </a:lnTo>
                  <a:lnTo>
                    <a:pt x="171" y="1543"/>
                  </a:lnTo>
                  <a:lnTo>
                    <a:pt x="209" y="1563"/>
                  </a:lnTo>
                  <a:lnTo>
                    <a:pt x="229" y="1486"/>
                  </a:lnTo>
                  <a:lnTo>
                    <a:pt x="266" y="1372"/>
                  </a:lnTo>
                  <a:lnTo>
                    <a:pt x="285" y="1353"/>
                  </a:lnTo>
                  <a:lnTo>
                    <a:pt x="285" y="1334"/>
                  </a:lnTo>
                  <a:lnTo>
                    <a:pt x="285" y="1296"/>
                  </a:lnTo>
                  <a:lnTo>
                    <a:pt x="266" y="1277"/>
                  </a:lnTo>
                  <a:lnTo>
                    <a:pt x="248" y="1258"/>
                  </a:lnTo>
                  <a:lnTo>
                    <a:pt x="248" y="1238"/>
                  </a:lnTo>
                  <a:lnTo>
                    <a:pt x="248" y="1219"/>
                  </a:lnTo>
                  <a:lnTo>
                    <a:pt x="248" y="1182"/>
                  </a:lnTo>
                  <a:lnTo>
                    <a:pt x="305" y="1162"/>
                  </a:lnTo>
                  <a:lnTo>
                    <a:pt x="305" y="1143"/>
                  </a:lnTo>
                  <a:lnTo>
                    <a:pt x="324" y="1162"/>
                  </a:lnTo>
                  <a:lnTo>
                    <a:pt x="362" y="1182"/>
                  </a:lnTo>
                  <a:lnTo>
                    <a:pt x="400" y="1162"/>
                  </a:lnTo>
                  <a:lnTo>
                    <a:pt x="438" y="1201"/>
                  </a:lnTo>
                  <a:lnTo>
                    <a:pt x="476" y="1201"/>
                  </a:lnTo>
                  <a:lnTo>
                    <a:pt x="533" y="1219"/>
                  </a:lnTo>
                  <a:lnTo>
                    <a:pt x="590" y="1201"/>
                  </a:lnTo>
                  <a:lnTo>
                    <a:pt x="610" y="1201"/>
                  </a:lnTo>
                  <a:lnTo>
                    <a:pt x="647" y="1143"/>
                  </a:lnTo>
                  <a:lnTo>
                    <a:pt x="647" y="1105"/>
                  </a:lnTo>
                  <a:lnTo>
                    <a:pt x="629" y="1086"/>
                  </a:lnTo>
                  <a:lnTo>
                    <a:pt x="610" y="1067"/>
                  </a:lnTo>
                  <a:lnTo>
                    <a:pt x="610" y="1029"/>
                  </a:lnTo>
                  <a:lnTo>
                    <a:pt x="590" y="1010"/>
                  </a:lnTo>
                  <a:lnTo>
                    <a:pt x="533" y="934"/>
                  </a:lnTo>
                  <a:lnTo>
                    <a:pt x="495" y="915"/>
                  </a:lnTo>
                  <a:lnTo>
                    <a:pt x="476" y="896"/>
                  </a:lnTo>
                  <a:lnTo>
                    <a:pt x="457" y="896"/>
                  </a:lnTo>
                  <a:lnTo>
                    <a:pt x="438" y="915"/>
                  </a:lnTo>
                  <a:lnTo>
                    <a:pt x="419" y="934"/>
                  </a:lnTo>
                  <a:lnTo>
                    <a:pt x="400" y="934"/>
                  </a:lnTo>
                  <a:lnTo>
                    <a:pt x="305" y="972"/>
                  </a:lnTo>
                  <a:lnTo>
                    <a:pt x="285" y="972"/>
                  </a:lnTo>
                  <a:lnTo>
                    <a:pt x="190" y="991"/>
                  </a:lnTo>
                  <a:lnTo>
                    <a:pt x="152" y="953"/>
                  </a:lnTo>
                  <a:lnTo>
                    <a:pt x="152" y="934"/>
                  </a:lnTo>
                  <a:lnTo>
                    <a:pt x="152" y="915"/>
                  </a:lnTo>
                  <a:lnTo>
                    <a:pt x="152" y="896"/>
                  </a:lnTo>
                  <a:lnTo>
                    <a:pt x="152" y="686"/>
                  </a:lnTo>
                  <a:lnTo>
                    <a:pt x="285" y="629"/>
                  </a:lnTo>
                  <a:lnTo>
                    <a:pt x="438" y="515"/>
                  </a:lnTo>
                  <a:lnTo>
                    <a:pt x="476" y="515"/>
                  </a:lnTo>
                  <a:lnTo>
                    <a:pt x="495" y="534"/>
                  </a:lnTo>
                  <a:lnTo>
                    <a:pt x="533" y="553"/>
                  </a:lnTo>
                  <a:lnTo>
                    <a:pt x="552" y="591"/>
                  </a:lnTo>
                  <a:lnTo>
                    <a:pt x="571" y="591"/>
                  </a:lnTo>
                  <a:lnTo>
                    <a:pt x="629" y="591"/>
                  </a:lnTo>
                  <a:lnTo>
                    <a:pt x="666" y="591"/>
                  </a:lnTo>
                  <a:lnTo>
                    <a:pt x="724" y="591"/>
                  </a:lnTo>
                  <a:lnTo>
                    <a:pt x="762" y="610"/>
                  </a:lnTo>
                  <a:lnTo>
                    <a:pt x="800" y="610"/>
                  </a:lnTo>
                  <a:lnTo>
                    <a:pt x="800" y="553"/>
                  </a:lnTo>
                  <a:lnTo>
                    <a:pt x="800" y="515"/>
                  </a:lnTo>
                  <a:lnTo>
                    <a:pt x="800" y="458"/>
                  </a:lnTo>
                  <a:lnTo>
                    <a:pt x="762" y="324"/>
                  </a:lnTo>
                  <a:lnTo>
                    <a:pt x="762" y="305"/>
                  </a:lnTo>
                  <a:lnTo>
                    <a:pt x="781" y="229"/>
                  </a:lnTo>
                  <a:lnTo>
                    <a:pt x="742" y="210"/>
                  </a:lnTo>
                  <a:lnTo>
                    <a:pt x="724" y="191"/>
                  </a:lnTo>
                  <a:lnTo>
                    <a:pt x="724" y="115"/>
                  </a:lnTo>
                  <a:lnTo>
                    <a:pt x="724" y="95"/>
                  </a:lnTo>
                  <a:lnTo>
                    <a:pt x="762" y="95"/>
                  </a:lnTo>
                  <a:lnTo>
                    <a:pt x="838" y="134"/>
                  </a:lnTo>
                  <a:lnTo>
                    <a:pt x="857" y="134"/>
                  </a:lnTo>
                  <a:lnTo>
                    <a:pt x="895" y="153"/>
                  </a:lnTo>
                  <a:lnTo>
                    <a:pt x="895" y="172"/>
                  </a:lnTo>
                  <a:lnTo>
                    <a:pt x="895" y="191"/>
                  </a:lnTo>
                  <a:lnTo>
                    <a:pt x="914" y="210"/>
                  </a:lnTo>
                  <a:lnTo>
                    <a:pt x="1009" y="248"/>
                  </a:lnTo>
                  <a:lnTo>
                    <a:pt x="1028" y="248"/>
                  </a:lnTo>
                  <a:lnTo>
                    <a:pt x="1047" y="267"/>
                  </a:lnTo>
                  <a:lnTo>
                    <a:pt x="1067" y="248"/>
                  </a:lnTo>
                  <a:lnTo>
                    <a:pt x="1162" y="191"/>
                  </a:lnTo>
                  <a:lnTo>
                    <a:pt x="1181" y="210"/>
                  </a:lnTo>
                  <a:lnTo>
                    <a:pt x="1200" y="210"/>
                  </a:lnTo>
                  <a:lnTo>
                    <a:pt x="1219" y="229"/>
                  </a:lnTo>
                  <a:lnTo>
                    <a:pt x="1257" y="248"/>
                  </a:lnTo>
                  <a:lnTo>
                    <a:pt x="1276" y="267"/>
                  </a:lnTo>
                  <a:lnTo>
                    <a:pt x="1276" y="286"/>
                  </a:lnTo>
                  <a:lnTo>
                    <a:pt x="1276" y="324"/>
                  </a:lnTo>
                  <a:lnTo>
                    <a:pt x="1276" y="362"/>
                  </a:lnTo>
                  <a:lnTo>
                    <a:pt x="1276" y="381"/>
                  </a:lnTo>
                  <a:lnTo>
                    <a:pt x="1295" y="400"/>
                  </a:lnTo>
                  <a:lnTo>
                    <a:pt x="1314" y="420"/>
                  </a:lnTo>
                  <a:lnTo>
                    <a:pt x="1333" y="420"/>
                  </a:lnTo>
                  <a:lnTo>
                    <a:pt x="1352" y="420"/>
                  </a:lnTo>
                  <a:lnTo>
                    <a:pt x="1372" y="458"/>
                  </a:lnTo>
                  <a:lnTo>
                    <a:pt x="1428" y="610"/>
                  </a:lnTo>
                  <a:lnTo>
                    <a:pt x="1428" y="648"/>
                  </a:lnTo>
                  <a:lnTo>
                    <a:pt x="1409" y="743"/>
                  </a:lnTo>
                  <a:lnTo>
                    <a:pt x="1486" y="725"/>
                  </a:lnTo>
                  <a:lnTo>
                    <a:pt x="1524" y="820"/>
                  </a:lnTo>
                  <a:lnTo>
                    <a:pt x="1524" y="801"/>
                  </a:lnTo>
                  <a:lnTo>
                    <a:pt x="1543" y="801"/>
                  </a:lnTo>
                  <a:lnTo>
                    <a:pt x="1562" y="762"/>
                  </a:lnTo>
                  <a:lnTo>
                    <a:pt x="1581" y="743"/>
                  </a:lnTo>
                  <a:lnTo>
                    <a:pt x="1600" y="725"/>
                  </a:lnTo>
                  <a:lnTo>
                    <a:pt x="1619" y="686"/>
                  </a:lnTo>
                  <a:lnTo>
                    <a:pt x="1638" y="667"/>
                  </a:lnTo>
                  <a:lnTo>
                    <a:pt x="1657" y="648"/>
                  </a:lnTo>
                  <a:lnTo>
                    <a:pt x="1695" y="610"/>
                  </a:lnTo>
                  <a:lnTo>
                    <a:pt x="1733" y="610"/>
                  </a:lnTo>
                  <a:lnTo>
                    <a:pt x="1753" y="591"/>
                  </a:lnTo>
                  <a:lnTo>
                    <a:pt x="1771" y="591"/>
                  </a:lnTo>
                  <a:lnTo>
                    <a:pt x="1829" y="591"/>
                  </a:lnTo>
                  <a:lnTo>
                    <a:pt x="1848" y="572"/>
                  </a:lnTo>
                  <a:lnTo>
                    <a:pt x="1848" y="553"/>
                  </a:lnTo>
                  <a:lnTo>
                    <a:pt x="1924" y="458"/>
                  </a:lnTo>
                  <a:lnTo>
                    <a:pt x="1943" y="439"/>
                  </a:lnTo>
                  <a:lnTo>
                    <a:pt x="1943" y="420"/>
                  </a:lnTo>
                  <a:lnTo>
                    <a:pt x="1943" y="344"/>
                  </a:lnTo>
                  <a:lnTo>
                    <a:pt x="1943" y="286"/>
                  </a:lnTo>
                  <a:lnTo>
                    <a:pt x="2038" y="267"/>
                  </a:lnTo>
                  <a:lnTo>
                    <a:pt x="2076" y="248"/>
                  </a:lnTo>
                  <a:lnTo>
                    <a:pt x="2114" y="248"/>
                  </a:lnTo>
                  <a:lnTo>
                    <a:pt x="2133" y="229"/>
                  </a:lnTo>
                  <a:lnTo>
                    <a:pt x="2133" y="210"/>
                  </a:lnTo>
                  <a:lnTo>
                    <a:pt x="2152" y="210"/>
                  </a:lnTo>
                  <a:lnTo>
                    <a:pt x="2152" y="191"/>
                  </a:lnTo>
                  <a:lnTo>
                    <a:pt x="2171" y="172"/>
                  </a:lnTo>
                  <a:lnTo>
                    <a:pt x="2171" y="153"/>
                  </a:lnTo>
                  <a:lnTo>
                    <a:pt x="2324" y="115"/>
                  </a:lnTo>
                  <a:lnTo>
                    <a:pt x="2419" y="95"/>
                  </a:lnTo>
                  <a:lnTo>
                    <a:pt x="2476" y="77"/>
                  </a:lnTo>
                  <a:lnTo>
                    <a:pt x="2514" y="95"/>
                  </a:lnTo>
                  <a:lnTo>
                    <a:pt x="2533" y="95"/>
                  </a:lnTo>
                  <a:lnTo>
                    <a:pt x="2533" y="115"/>
                  </a:lnTo>
                  <a:lnTo>
                    <a:pt x="2552" y="134"/>
                  </a:lnTo>
                  <a:lnTo>
                    <a:pt x="2647" y="191"/>
                  </a:lnTo>
                  <a:lnTo>
                    <a:pt x="2686" y="210"/>
                  </a:lnTo>
                  <a:lnTo>
                    <a:pt x="2762" y="191"/>
                  </a:lnTo>
                  <a:lnTo>
                    <a:pt x="2781" y="134"/>
                  </a:lnTo>
                  <a:lnTo>
                    <a:pt x="2800" y="77"/>
                  </a:lnTo>
                  <a:lnTo>
                    <a:pt x="2800" y="58"/>
                  </a:lnTo>
                  <a:lnTo>
                    <a:pt x="2819" y="39"/>
                  </a:lnTo>
                  <a:lnTo>
                    <a:pt x="2819" y="19"/>
                  </a:lnTo>
                  <a:lnTo>
                    <a:pt x="2838" y="19"/>
                  </a:lnTo>
                  <a:lnTo>
                    <a:pt x="2857" y="0"/>
                  </a:lnTo>
                  <a:lnTo>
                    <a:pt x="2876" y="0"/>
                  </a:lnTo>
                  <a:lnTo>
                    <a:pt x="2895" y="0"/>
                  </a:lnTo>
                  <a:lnTo>
                    <a:pt x="2914" y="19"/>
                  </a:lnTo>
                  <a:lnTo>
                    <a:pt x="2933" y="39"/>
                  </a:lnTo>
                  <a:lnTo>
                    <a:pt x="2952" y="19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3" name="Freeform 28">
              <a:extLst>
                <a:ext uri="{FF2B5EF4-FFF2-40B4-BE49-F238E27FC236}">
                  <a16:creationId xmlns:a16="http://schemas.microsoft.com/office/drawing/2014/main" id="{FDD092AB-CFC6-BE42-B464-5F158B4DF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7350" y="3197225"/>
              <a:ext cx="1350963" cy="866775"/>
            </a:xfrm>
            <a:custGeom>
              <a:avLst/>
              <a:gdLst>
                <a:gd name="T0" fmla="*/ 2147483646 w 7506"/>
                <a:gd name="T1" fmla="*/ 2147483646 h 4820"/>
                <a:gd name="T2" fmla="*/ 2147483646 w 7506"/>
                <a:gd name="T3" fmla="*/ 2147483646 h 4820"/>
                <a:gd name="T4" fmla="*/ 2147483646 w 7506"/>
                <a:gd name="T5" fmla="*/ 2147483646 h 4820"/>
                <a:gd name="T6" fmla="*/ 2147483646 w 7506"/>
                <a:gd name="T7" fmla="*/ 2147483646 h 4820"/>
                <a:gd name="T8" fmla="*/ 2147483646 w 7506"/>
                <a:gd name="T9" fmla="*/ 2147483646 h 4820"/>
                <a:gd name="T10" fmla="*/ 2147483646 w 7506"/>
                <a:gd name="T11" fmla="*/ 2147483646 h 4820"/>
                <a:gd name="T12" fmla="*/ 2147483646 w 7506"/>
                <a:gd name="T13" fmla="*/ 2147483646 h 4820"/>
                <a:gd name="T14" fmla="*/ 2147483646 w 7506"/>
                <a:gd name="T15" fmla="*/ 2147483646 h 4820"/>
                <a:gd name="T16" fmla="*/ 2147483646 w 7506"/>
                <a:gd name="T17" fmla="*/ 2147483646 h 4820"/>
                <a:gd name="T18" fmla="*/ 2147483646 w 7506"/>
                <a:gd name="T19" fmla="*/ 2147483646 h 4820"/>
                <a:gd name="T20" fmla="*/ 2147483646 w 7506"/>
                <a:gd name="T21" fmla="*/ 2147483646 h 4820"/>
                <a:gd name="T22" fmla="*/ 2147483646 w 7506"/>
                <a:gd name="T23" fmla="*/ 2147483646 h 4820"/>
                <a:gd name="T24" fmla="*/ 2147483646 w 7506"/>
                <a:gd name="T25" fmla="*/ 2147483646 h 4820"/>
                <a:gd name="T26" fmla="*/ 2147483646 w 7506"/>
                <a:gd name="T27" fmla="*/ 2147483646 h 4820"/>
                <a:gd name="T28" fmla="*/ 2147483646 w 7506"/>
                <a:gd name="T29" fmla="*/ 2147483646 h 4820"/>
                <a:gd name="T30" fmla="*/ 2147483646 w 7506"/>
                <a:gd name="T31" fmla="*/ 2147483646 h 4820"/>
                <a:gd name="T32" fmla="*/ 2147483646 w 7506"/>
                <a:gd name="T33" fmla="*/ 2147483646 h 4820"/>
                <a:gd name="T34" fmla="*/ 2147483646 w 7506"/>
                <a:gd name="T35" fmla="*/ 2147483646 h 4820"/>
                <a:gd name="T36" fmla="*/ 2147483646 w 7506"/>
                <a:gd name="T37" fmla="*/ 2147483646 h 4820"/>
                <a:gd name="T38" fmla="*/ 2147483646 w 7506"/>
                <a:gd name="T39" fmla="*/ 2147483646 h 4820"/>
                <a:gd name="T40" fmla="*/ 2147483646 w 7506"/>
                <a:gd name="T41" fmla="*/ 2147483646 h 4820"/>
                <a:gd name="T42" fmla="*/ 2147483646 w 7506"/>
                <a:gd name="T43" fmla="*/ 2147483646 h 4820"/>
                <a:gd name="T44" fmla="*/ 2147483646 w 7506"/>
                <a:gd name="T45" fmla="*/ 2147483646 h 4820"/>
                <a:gd name="T46" fmla="*/ 2147483646 w 7506"/>
                <a:gd name="T47" fmla="*/ 2147483646 h 4820"/>
                <a:gd name="T48" fmla="*/ 2147483646 w 7506"/>
                <a:gd name="T49" fmla="*/ 2147483646 h 4820"/>
                <a:gd name="T50" fmla="*/ 2147483646 w 7506"/>
                <a:gd name="T51" fmla="*/ 2147483646 h 4820"/>
                <a:gd name="T52" fmla="*/ 2147483646 w 7506"/>
                <a:gd name="T53" fmla="*/ 2147483646 h 4820"/>
                <a:gd name="T54" fmla="*/ 2147483646 w 7506"/>
                <a:gd name="T55" fmla="*/ 2147483646 h 4820"/>
                <a:gd name="T56" fmla="*/ 2147483646 w 7506"/>
                <a:gd name="T57" fmla="*/ 2147483646 h 4820"/>
                <a:gd name="T58" fmla="*/ 2147483646 w 7506"/>
                <a:gd name="T59" fmla="*/ 2147483646 h 4820"/>
                <a:gd name="T60" fmla="*/ 2147483646 w 7506"/>
                <a:gd name="T61" fmla="*/ 2147483646 h 4820"/>
                <a:gd name="T62" fmla="*/ 2147483646 w 7506"/>
                <a:gd name="T63" fmla="*/ 2147483646 h 4820"/>
                <a:gd name="T64" fmla="*/ 2147483646 w 7506"/>
                <a:gd name="T65" fmla="*/ 2147483646 h 4820"/>
                <a:gd name="T66" fmla="*/ 2147483646 w 7506"/>
                <a:gd name="T67" fmla="*/ 2147483646 h 4820"/>
                <a:gd name="T68" fmla="*/ 2147483646 w 7506"/>
                <a:gd name="T69" fmla="*/ 2147483646 h 4820"/>
                <a:gd name="T70" fmla="*/ 2147483646 w 7506"/>
                <a:gd name="T71" fmla="*/ 2147483646 h 4820"/>
                <a:gd name="T72" fmla="*/ 2147483646 w 7506"/>
                <a:gd name="T73" fmla="*/ 2147483646 h 4820"/>
                <a:gd name="T74" fmla="*/ 2147483646 w 7506"/>
                <a:gd name="T75" fmla="*/ 2147483646 h 4820"/>
                <a:gd name="T76" fmla="*/ 2147483646 w 7506"/>
                <a:gd name="T77" fmla="*/ 2147483646 h 4820"/>
                <a:gd name="T78" fmla="*/ 2147483646 w 7506"/>
                <a:gd name="T79" fmla="*/ 2147483646 h 4820"/>
                <a:gd name="T80" fmla="*/ 2147483646 w 7506"/>
                <a:gd name="T81" fmla="*/ 2147483646 h 4820"/>
                <a:gd name="T82" fmla="*/ 0 w 7506"/>
                <a:gd name="T83" fmla="*/ 2147483646 h 4820"/>
                <a:gd name="T84" fmla="*/ 2147483646 w 7506"/>
                <a:gd name="T85" fmla="*/ 2147483646 h 4820"/>
                <a:gd name="T86" fmla="*/ 2147483646 w 7506"/>
                <a:gd name="T87" fmla="*/ 2147483646 h 4820"/>
                <a:gd name="T88" fmla="*/ 2147483646 w 7506"/>
                <a:gd name="T89" fmla="*/ 2147483646 h 4820"/>
                <a:gd name="T90" fmla="*/ 2147483646 w 7506"/>
                <a:gd name="T91" fmla="*/ 2147483646 h 4820"/>
                <a:gd name="T92" fmla="*/ 2147483646 w 7506"/>
                <a:gd name="T93" fmla="*/ 2147483646 h 4820"/>
                <a:gd name="T94" fmla="*/ 2147483646 w 7506"/>
                <a:gd name="T95" fmla="*/ 2147483646 h 4820"/>
                <a:gd name="T96" fmla="*/ 2147483646 w 7506"/>
                <a:gd name="T97" fmla="*/ 2147483646 h 4820"/>
                <a:gd name="T98" fmla="*/ 2147483646 w 7506"/>
                <a:gd name="T99" fmla="*/ 2147483646 h 4820"/>
                <a:gd name="T100" fmla="*/ 2147483646 w 7506"/>
                <a:gd name="T101" fmla="*/ 2147483646 h 4820"/>
                <a:gd name="T102" fmla="*/ 2147483646 w 7506"/>
                <a:gd name="T103" fmla="*/ 2147483646 h 4820"/>
                <a:gd name="T104" fmla="*/ 2147483646 w 7506"/>
                <a:gd name="T105" fmla="*/ 2147483646 h 4820"/>
                <a:gd name="T106" fmla="*/ 2147483646 w 7506"/>
                <a:gd name="T107" fmla="*/ 2147483646 h 4820"/>
                <a:gd name="T108" fmla="*/ 2147483646 w 7506"/>
                <a:gd name="T109" fmla="*/ 2147483646 h 4820"/>
                <a:gd name="T110" fmla="*/ 2147483646 w 7506"/>
                <a:gd name="T111" fmla="*/ 2147483646 h 4820"/>
                <a:gd name="T112" fmla="*/ 2147483646 w 7506"/>
                <a:gd name="T113" fmla="*/ 2147483646 h 4820"/>
                <a:gd name="T114" fmla="*/ 2147483646 w 7506"/>
                <a:gd name="T115" fmla="*/ 2147483646 h 4820"/>
                <a:gd name="T116" fmla="*/ 2147483646 w 7506"/>
                <a:gd name="T117" fmla="*/ 2147483646 h 48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06" h="4820">
                  <a:moveTo>
                    <a:pt x="1752" y="0"/>
                  </a:moveTo>
                  <a:lnTo>
                    <a:pt x="1695" y="114"/>
                  </a:lnTo>
                  <a:lnTo>
                    <a:pt x="1676" y="133"/>
                  </a:lnTo>
                  <a:lnTo>
                    <a:pt x="1676" y="152"/>
                  </a:lnTo>
                  <a:lnTo>
                    <a:pt x="1695" y="209"/>
                  </a:lnTo>
                  <a:lnTo>
                    <a:pt x="1752" y="305"/>
                  </a:lnTo>
                  <a:lnTo>
                    <a:pt x="1828" y="400"/>
                  </a:lnTo>
                  <a:lnTo>
                    <a:pt x="1886" y="514"/>
                  </a:lnTo>
                  <a:lnTo>
                    <a:pt x="1923" y="533"/>
                  </a:lnTo>
                  <a:lnTo>
                    <a:pt x="1962" y="572"/>
                  </a:lnTo>
                  <a:lnTo>
                    <a:pt x="2057" y="609"/>
                  </a:lnTo>
                  <a:lnTo>
                    <a:pt x="2133" y="667"/>
                  </a:lnTo>
                  <a:lnTo>
                    <a:pt x="2190" y="667"/>
                  </a:lnTo>
                  <a:lnTo>
                    <a:pt x="2228" y="667"/>
                  </a:lnTo>
                  <a:lnTo>
                    <a:pt x="2362" y="572"/>
                  </a:lnTo>
                  <a:lnTo>
                    <a:pt x="2495" y="553"/>
                  </a:lnTo>
                  <a:lnTo>
                    <a:pt x="2629" y="476"/>
                  </a:lnTo>
                  <a:lnTo>
                    <a:pt x="2666" y="476"/>
                  </a:lnTo>
                  <a:lnTo>
                    <a:pt x="2724" y="476"/>
                  </a:lnTo>
                  <a:lnTo>
                    <a:pt x="2762" y="476"/>
                  </a:lnTo>
                  <a:lnTo>
                    <a:pt x="2838" y="476"/>
                  </a:lnTo>
                  <a:lnTo>
                    <a:pt x="3086" y="381"/>
                  </a:lnTo>
                  <a:lnTo>
                    <a:pt x="3142" y="362"/>
                  </a:lnTo>
                  <a:lnTo>
                    <a:pt x="3333" y="362"/>
                  </a:lnTo>
                  <a:lnTo>
                    <a:pt x="3371" y="343"/>
                  </a:lnTo>
                  <a:lnTo>
                    <a:pt x="3409" y="343"/>
                  </a:lnTo>
                  <a:lnTo>
                    <a:pt x="3428" y="343"/>
                  </a:lnTo>
                  <a:lnTo>
                    <a:pt x="3505" y="381"/>
                  </a:lnTo>
                  <a:lnTo>
                    <a:pt x="3543" y="381"/>
                  </a:lnTo>
                  <a:lnTo>
                    <a:pt x="3600" y="362"/>
                  </a:lnTo>
                  <a:lnTo>
                    <a:pt x="3638" y="362"/>
                  </a:lnTo>
                  <a:lnTo>
                    <a:pt x="3695" y="381"/>
                  </a:lnTo>
                  <a:lnTo>
                    <a:pt x="3752" y="362"/>
                  </a:lnTo>
                  <a:lnTo>
                    <a:pt x="3848" y="343"/>
                  </a:lnTo>
                  <a:lnTo>
                    <a:pt x="3886" y="324"/>
                  </a:lnTo>
                  <a:lnTo>
                    <a:pt x="3924" y="305"/>
                  </a:lnTo>
                  <a:lnTo>
                    <a:pt x="3962" y="305"/>
                  </a:lnTo>
                  <a:lnTo>
                    <a:pt x="4038" y="305"/>
                  </a:lnTo>
                  <a:lnTo>
                    <a:pt x="4114" y="267"/>
                  </a:lnTo>
                  <a:lnTo>
                    <a:pt x="4171" y="228"/>
                  </a:lnTo>
                  <a:lnTo>
                    <a:pt x="4209" y="228"/>
                  </a:lnTo>
                  <a:lnTo>
                    <a:pt x="4229" y="228"/>
                  </a:lnTo>
                  <a:lnTo>
                    <a:pt x="4266" y="209"/>
                  </a:lnTo>
                  <a:lnTo>
                    <a:pt x="4305" y="228"/>
                  </a:lnTo>
                  <a:lnTo>
                    <a:pt x="4343" y="191"/>
                  </a:lnTo>
                  <a:lnTo>
                    <a:pt x="4438" y="209"/>
                  </a:lnTo>
                  <a:lnTo>
                    <a:pt x="4495" y="228"/>
                  </a:lnTo>
                  <a:lnTo>
                    <a:pt x="4552" y="248"/>
                  </a:lnTo>
                  <a:lnTo>
                    <a:pt x="4686" y="228"/>
                  </a:lnTo>
                  <a:lnTo>
                    <a:pt x="4762" y="248"/>
                  </a:lnTo>
                  <a:lnTo>
                    <a:pt x="4933" y="305"/>
                  </a:lnTo>
                  <a:lnTo>
                    <a:pt x="5162" y="324"/>
                  </a:lnTo>
                  <a:lnTo>
                    <a:pt x="5181" y="324"/>
                  </a:lnTo>
                  <a:lnTo>
                    <a:pt x="5238" y="305"/>
                  </a:lnTo>
                  <a:lnTo>
                    <a:pt x="5276" y="286"/>
                  </a:lnTo>
                  <a:lnTo>
                    <a:pt x="5333" y="286"/>
                  </a:lnTo>
                  <a:lnTo>
                    <a:pt x="5372" y="286"/>
                  </a:lnTo>
                  <a:lnTo>
                    <a:pt x="5467" y="343"/>
                  </a:lnTo>
                  <a:lnTo>
                    <a:pt x="5600" y="343"/>
                  </a:lnTo>
                  <a:lnTo>
                    <a:pt x="5790" y="305"/>
                  </a:lnTo>
                  <a:lnTo>
                    <a:pt x="5905" y="305"/>
                  </a:lnTo>
                  <a:lnTo>
                    <a:pt x="6000" y="305"/>
                  </a:lnTo>
                  <a:lnTo>
                    <a:pt x="6038" y="286"/>
                  </a:lnTo>
                  <a:lnTo>
                    <a:pt x="6134" y="248"/>
                  </a:lnTo>
                  <a:lnTo>
                    <a:pt x="6305" y="191"/>
                  </a:lnTo>
                  <a:lnTo>
                    <a:pt x="6362" y="172"/>
                  </a:lnTo>
                  <a:lnTo>
                    <a:pt x="6400" y="191"/>
                  </a:lnTo>
                  <a:lnTo>
                    <a:pt x="6476" y="209"/>
                  </a:lnTo>
                  <a:lnTo>
                    <a:pt x="6515" y="209"/>
                  </a:lnTo>
                  <a:lnTo>
                    <a:pt x="6571" y="209"/>
                  </a:lnTo>
                  <a:lnTo>
                    <a:pt x="6647" y="191"/>
                  </a:lnTo>
                  <a:lnTo>
                    <a:pt x="6724" y="191"/>
                  </a:lnTo>
                  <a:lnTo>
                    <a:pt x="6781" y="209"/>
                  </a:lnTo>
                  <a:lnTo>
                    <a:pt x="6819" y="209"/>
                  </a:lnTo>
                  <a:lnTo>
                    <a:pt x="6895" y="248"/>
                  </a:lnTo>
                  <a:lnTo>
                    <a:pt x="6914" y="267"/>
                  </a:lnTo>
                  <a:lnTo>
                    <a:pt x="6933" y="305"/>
                  </a:lnTo>
                  <a:lnTo>
                    <a:pt x="6952" y="324"/>
                  </a:lnTo>
                  <a:lnTo>
                    <a:pt x="7028" y="362"/>
                  </a:lnTo>
                  <a:lnTo>
                    <a:pt x="7048" y="381"/>
                  </a:lnTo>
                  <a:lnTo>
                    <a:pt x="7067" y="400"/>
                  </a:lnTo>
                  <a:lnTo>
                    <a:pt x="7067" y="419"/>
                  </a:lnTo>
                  <a:lnTo>
                    <a:pt x="7086" y="457"/>
                  </a:lnTo>
                  <a:lnTo>
                    <a:pt x="7105" y="476"/>
                  </a:lnTo>
                  <a:lnTo>
                    <a:pt x="7257" y="533"/>
                  </a:lnTo>
                  <a:lnTo>
                    <a:pt x="7314" y="572"/>
                  </a:lnTo>
                  <a:lnTo>
                    <a:pt x="7372" y="609"/>
                  </a:lnTo>
                  <a:lnTo>
                    <a:pt x="7390" y="629"/>
                  </a:lnTo>
                  <a:lnTo>
                    <a:pt x="7390" y="648"/>
                  </a:lnTo>
                  <a:lnTo>
                    <a:pt x="7390" y="686"/>
                  </a:lnTo>
                  <a:lnTo>
                    <a:pt x="7429" y="743"/>
                  </a:lnTo>
                  <a:lnTo>
                    <a:pt x="7505" y="781"/>
                  </a:lnTo>
                  <a:lnTo>
                    <a:pt x="7467" y="819"/>
                  </a:lnTo>
                  <a:lnTo>
                    <a:pt x="7409" y="895"/>
                  </a:lnTo>
                  <a:lnTo>
                    <a:pt x="7238" y="1276"/>
                  </a:lnTo>
                  <a:lnTo>
                    <a:pt x="7200" y="1352"/>
                  </a:lnTo>
                  <a:lnTo>
                    <a:pt x="7105" y="1447"/>
                  </a:lnTo>
                  <a:lnTo>
                    <a:pt x="7086" y="1486"/>
                  </a:lnTo>
                  <a:lnTo>
                    <a:pt x="7009" y="1619"/>
                  </a:lnTo>
                  <a:lnTo>
                    <a:pt x="6952" y="1657"/>
                  </a:lnTo>
                  <a:lnTo>
                    <a:pt x="6876" y="1714"/>
                  </a:lnTo>
                  <a:lnTo>
                    <a:pt x="6800" y="1772"/>
                  </a:lnTo>
                  <a:lnTo>
                    <a:pt x="6743" y="1810"/>
                  </a:lnTo>
                  <a:lnTo>
                    <a:pt x="6647" y="1828"/>
                  </a:lnTo>
                  <a:lnTo>
                    <a:pt x="6457" y="1828"/>
                  </a:lnTo>
                  <a:lnTo>
                    <a:pt x="6362" y="1848"/>
                  </a:lnTo>
                  <a:lnTo>
                    <a:pt x="6229" y="1905"/>
                  </a:lnTo>
                  <a:lnTo>
                    <a:pt x="6171" y="1905"/>
                  </a:lnTo>
                  <a:lnTo>
                    <a:pt x="6114" y="1924"/>
                  </a:lnTo>
                  <a:lnTo>
                    <a:pt x="5981" y="2038"/>
                  </a:lnTo>
                  <a:lnTo>
                    <a:pt x="5809" y="2133"/>
                  </a:lnTo>
                  <a:lnTo>
                    <a:pt x="5771" y="2172"/>
                  </a:lnTo>
                  <a:lnTo>
                    <a:pt x="5733" y="2190"/>
                  </a:lnTo>
                  <a:lnTo>
                    <a:pt x="5619" y="2229"/>
                  </a:lnTo>
                  <a:lnTo>
                    <a:pt x="5581" y="2267"/>
                  </a:lnTo>
                  <a:lnTo>
                    <a:pt x="5581" y="2305"/>
                  </a:lnTo>
                  <a:lnTo>
                    <a:pt x="5562" y="2419"/>
                  </a:lnTo>
                  <a:lnTo>
                    <a:pt x="5543" y="2438"/>
                  </a:lnTo>
                  <a:lnTo>
                    <a:pt x="5504" y="2457"/>
                  </a:lnTo>
                  <a:lnTo>
                    <a:pt x="5105" y="2819"/>
                  </a:lnTo>
                  <a:lnTo>
                    <a:pt x="5047" y="2838"/>
                  </a:lnTo>
                  <a:lnTo>
                    <a:pt x="4971" y="2857"/>
                  </a:lnTo>
                  <a:lnTo>
                    <a:pt x="4933" y="2895"/>
                  </a:lnTo>
                  <a:lnTo>
                    <a:pt x="4781" y="3276"/>
                  </a:lnTo>
                  <a:lnTo>
                    <a:pt x="4724" y="3352"/>
                  </a:lnTo>
                  <a:lnTo>
                    <a:pt x="4686" y="3372"/>
                  </a:lnTo>
                  <a:lnTo>
                    <a:pt x="4629" y="3428"/>
                  </a:lnTo>
                  <a:lnTo>
                    <a:pt x="4610" y="3448"/>
                  </a:lnTo>
                  <a:lnTo>
                    <a:pt x="4571" y="3448"/>
                  </a:lnTo>
                  <a:lnTo>
                    <a:pt x="4533" y="3467"/>
                  </a:lnTo>
                  <a:lnTo>
                    <a:pt x="4476" y="3505"/>
                  </a:lnTo>
                  <a:lnTo>
                    <a:pt x="4362" y="3600"/>
                  </a:lnTo>
                  <a:lnTo>
                    <a:pt x="4324" y="3619"/>
                  </a:lnTo>
                  <a:lnTo>
                    <a:pt x="4190" y="3638"/>
                  </a:lnTo>
                  <a:lnTo>
                    <a:pt x="3523" y="3924"/>
                  </a:lnTo>
                  <a:lnTo>
                    <a:pt x="3333" y="4058"/>
                  </a:lnTo>
                  <a:lnTo>
                    <a:pt x="3238" y="4095"/>
                  </a:lnTo>
                  <a:lnTo>
                    <a:pt x="3029" y="4171"/>
                  </a:lnTo>
                  <a:lnTo>
                    <a:pt x="2990" y="4171"/>
                  </a:lnTo>
                  <a:lnTo>
                    <a:pt x="2971" y="4171"/>
                  </a:lnTo>
                  <a:lnTo>
                    <a:pt x="2952" y="4171"/>
                  </a:lnTo>
                  <a:lnTo>
                    <a:pt x="2914" y="4190"/>
                  </a:lnTo>
                  <a:lnTo>
                    <a:pt x="2743" y="4381"/>
                  </a:lnTo>
                  <a:lnTo>
                    <a:pt x="2552" y="4534"/>
                  </a:lnTo>
                  <a:lnTo>
                    <a:pt x="2476" y="4591"/>
                  </a:lnTo>
                  <a:lnTo>
                    <a:pt x="2381" y="4610"/>
                  </a:lnTo>
                  <a:lnTo>
                    <a:pt x="2343" y="4591"/>
                  </a:lnTo>
                  <a:lnTo>
                    <a:pt x="2304" y="4571"/>
                  </a:lnTo>
                  <a:lnTo>
                    <a:pt x="2285" y="4534"/>
                  </a:lnTo>
                  <a:lnTo>
                    <a:pt x="2209" y="4476"/>
                  </a:lnTo>
                  <a:lnTo>
                    <a:pt x="2171" y="4476"/>
                  </a:lnTo>
                  <a:lnTo>
                    <a:pt x="2152" y="4476"/>
                  </a:lnTo>
                  <a:lnTo>
                    <a:pt x="1771" y="4552"/>
                  </a:lnTo>
                  <a:lnTo>
                    <a:pt x="1752" y="4571"/>
                  </a:lnTo>
                  <a:lnTo>
                    <a:pt x="1638" y="4724"/>
                  </a:lnTo>
                  <a:lnTo>
                    <a:pt x="1600" y="4724"/>
                  </a:lnTo>
                  <a:lnTo>
                    <a:pt x="1524" y="4724"/>
                  </a:lnTo>
                  <a:lnTo>
                    <a:pt x="1486" y="4686"/>
                  </a:lnTo>
                  <a:lnTo>
                    <a:pt x="1371" y="4762"/>
                  </a:lnTo>
                  <a:lnTo>
                    <a:pt x="1314" y="4762"/>
                  </a:lnTo>
                  <a:lnTo>
                    <a:pt x="1295" y="4724"/>
                  </a:lnTo>
                  <a:lnTo>
                    <a:pt x="1276" y="4724"/>
                  </a:lnTo>
                  <a:lnTo>
                    <a:pt x="1257" y="4705"/>
                  </a:lnTo>
                  <a:lnTo>
                    <a:pt x="1219" y="4705"/>
                  </a:lnTo>
                  <a:lnTo>
                    <a:pt x="1200" y="4686"/>
                  </a:lnTo>
                  <a:lnTo>
                    <a:pt x="1181" y="4705"/>
                  </a:lnTo>
                  <a:lnTo>
                    <a:pt x="1124" y="4800"/>
                  </a:lnTo>
                  <a:lnTo>
                    <a:pt x="1105" y="4800"/>
                  </a:lnTo>
                  <a:lnTo>
                    <a:pt x="1085" y="4800"/>
                  </a:lnTo>
                  <a:lnTo>
                    <a:pt x="1085" y="4781"/>
                  </a:lnTo>
                  <a:lnTo>
                    <a:pt x="1066" y="4781"/>
                  </a:lnTo>
                  <a:lnTo>
                    <a:pt x="1047" y="4781"/>
                  </a:lnTo>
                  <a:lnTo>
                    <a:pt x="1029" y="4781"/>
                  </a:lnTo>
                  <a:lnTo>
                    <a:pt x="933" y="4781"/>
                  </a:lnTo>
                  <a:lnTo>
                    <a:pt x="914" y="4781"/>
                  </a:lnTo>
                  <a:lnTo>
                    <a:pt x="895" y="4781"/>
                  </a:lnTo>
                  <a:lnTo>
                    <a:pt x="857" y="4819"/>
                  </a:lnTo>
                  <a:lnTo>
                    <a:pt x="819" y="4819"/>
                  </a:lnTo>
                  <a:lnTo>
                    <a:pt x="800" y="4819"/>
                  </a:lnTo>
                  <a:lnTo>
                    <a:pt x="762" y="4781"/>
                  </a:lnTo>
                  <a:lnTo>
                    <a:pt x="743" y="4724"/>
                  </a:lnTo>
                  <a:lnTo>
                    <a:pt x="743" y="4705"/>
                  </a:lnTo>
                  <a:lnTo>
                    <a:pt x="724" y="4705"/>
                  </a:lnTo>
                  <a:lnTo>
                    <a:pt x="704" y="4705"/>
                  </a:lnTo>
                  <a:lnTo>
                    <a:pt x="685" y="4705"/>
                  </a:lnTo>
                  <a:lnTo>
                    <a:pt x="667" y="4705"/>
                  </a:lnTo>
                  <a:lnTo>
                    <a:pt x="667" y="4686"/>
                  </a:lnTo>
                  <a:lnTo>
                    <a:pt x="667" y="4667"/>
                  </a:lnTo>
                  <a:lnTo>
                    <a:pt x="667" y="4648"/>
                  </a:lnTo>
                  <a:lnTo>
                    <a:pt x="667" y="4629"/>
                  </a:lnTo>
                  <a:lnTo>
                    <a:pt x="667" y="4610"/>
                  </a:lnTo>
                  <a:lnTo>
                    <a:pt x="648" y="4591"/>
                  </a:lnTo>
                  <a:lnTo>
                    <a:pt x="609" y="4552"/>
                  </a:lnTo>
                  <a:lnTo>
                    <a:pt x="609" y="4534"/>
                  </a:lnTo>
                  <a:lnTo>
                    <a:pt x="590" y="4515"/>
                  </a:lnTo>
                  <a:lnTo>
                    <a:pt x="571" y="4515"/>
                  </a:lnTo>
                  <a:lnTo>
                    <a:pt x="552" y="4515"/>
                  </a:lnTo>
                  <a:lnTo>
                    <a:pt x="343" y="4286"/>
                  </a:lnTo>
                  <a:lnTo>
                    <a:pt x="171" y="4000"/>
                  </a:lnTo>
                  <a:lnTo>
                    <a:pt x="76" y="3905"/>
                  </a:lnTo>
                  <a:lnTo>
                    <a:pt x="57" y="3867"/>
                  </a:lnTo>
                  <a:lnTo>
                    <a:pt x="38" y="3809"/>
                  </a:lnTo>
                  <a:lnTo>
                    <a:pt x="57" y="3753"/>
                  </a:lnTo>
                  <a:lnTo>
                    <a:pt x="0" y="3619"/>
                  </a:lnTo>
                  <a:lnTo>
                    <a:pt x="0" y="3581"/>
                  </a:lnTo>
                  <a:lnTo>
                    <a:pt x="57" y="3467"/>
                  </a:lnTo>
                  <a:lnTo>
                    <a:pt x="57" y="3372"/>
                  </a:lnTo>
                  <a:lnTo>
                    <a:pt x="95" y="3219"/>
                  </a:lnTo>
                  <a:lnTo>
                    <a:pt x="114" y="3200"/>
                  </a:lnTo>
                  <a:lnTo>
                    <a:pt x="133" y="3200"/>
                  </a:lnTo>
                  <a:lnTo>
                    <a:pt x="228" y="3238"/>
                  </a:lnTo>
                  <a:lnTo>
                    <a:pt x="286" y="3162"/>
                  </a:lnTo>
                  <a:lnTo>
                    <a:pt x="323" y="3124"/>
                  </a:lnTo>
                  <a:lnTo>
                    <a:pt x="343" y="3105"/>
                  </a:lnTo>
                  <a:lnTo>
                    <a:pt x="343" y="3048"/>
                  </a:lnTo>
                  <a:lnTo>
                    <a:pt x="381" y="2991"/>
                  </a:lnTo>
                  <a:lnTo>
                    <a:pt x="362" y="2952"/>
                  </a:lnTo>
                  <a:lnTo>
                    <a:pt x="304" y="2915"/>
                  </a:lnTo>
                  <a:lnTo>
                    <a:pt x="286" y="2876"/>
                  </a:lnTo>
                  <a:lnTo>
                    <a:pt x="267" y="2838"/>
                  </a:lnTo>
                  <a:lnTo>
                    <a:pt x="267" y="2800"/>
                  </a:lnTo>
                  <a:lnTo>
                    <a:pt x="286" y="2743"/>
                  </a:lnTo>
                  <a:lnTo>
                    <a:pt x="286" y="2724"/>
                  </a:lnTo>
                  <a:lnTo>
                    <a:pt x="304" y="2724"/>
                  </a:lnTo>
                  <a:lnTo>
                    <a:pt x="323" y="2705"/>
                  </a:lnTo>
                  <a:lnTo>
                    <a:pt x="304" y="2610"/>
                  </a:lnTo>
                  <a:lnTo>
                    <a:pt x="323" y="2590"/>
                  </a:lnTo>
                  <a:lnTo>
                    <a:pt x="457" y="2419"/>
                  </a:lnTo>
                  <a:lnTo>
                    <a:pt x="495" y="2362"/>
                  </a:lnTo>
                  <a:lnTo>
                    <a:pt x="533" y="2343"/>
                  </a:lnTo>
                  <a:lnTo>
                    <a:pt x="552" y="2324"/>
                  </a:lnTo>
                  <a:lnTo>
                    <a:pt x="609" y="2286"/>
                  </a:lnTo>
                  <a:lnTo>
                    <a:pt x="667" y="2305"/>
                  </a:lnTo>
                  <a:lnTo>
                    <a:pt x="685" y="2324"/>
                  </a:lnTo>
                  <a:lnTo>
                    <a:pt x="724" y="2400"/>
                  </a:lnTo>
                  <a:lnTo>
                    <a:pt x="781" y="2438"/>
                  </a:lnTo>
                  <a:lnTo>
                    <a:pt x="838" y="2534"/>
                  </a:lnTo>
                  <a:lnTo>
                    <a:pt x="895" y="2534"/>
                  </a:lnTo>
                  <a:lnTo>
                    <a:pt x="1029" y="2400"/>
                  </a:lnTo>
                  <a:lnTo>
                    <a:pt x="1124" y="2343"/>
                  </a:lnTo>
                  <a:lnTo>
                    <a:pt x="1161" y="2305"/>
                  </a:lnTo>
                  <a:lnTo>
                    <a:pt x="1200" y="2209"/>
                  </a:lnTo>
                  <a:lnTo>
                    <a:pt x="1466" y="1943"/>
                  </a:lnTo>
                  <a:lnTo>
                    <a:pt x="1524" y="1867"/>
                  </a:lnTo>
                  <a:lnTo>
                    <a:pt x="1542" y="1867"/>
                  </a:lnTo>
                  <a:lnTo>
                    <a:pt x="1562" y="1848"/>
                  </a:lnTo>
                  <a:lnTo>
                    <a:pt x="1581" y="1867"/>
                  </a:lnTo>
                  <a:lnTo>
                    <a:pt x="1600" y="1886"/>
                  </a:lnTo>
                  <a:lnTo>
                    <a:pt x="1619" y="1924"/>
                  </a:lnTo>
                  <a:lnTo>
                    <a:pt x="1638" y="1943"/>
                  </a:lnTo>
                  <a:lnTo>
                    <a:pt x="1695" y="1981"/>
                  </a:lnTo>
                  <a:lnTo>
                    <a:pt x="1714" y="2000"/>
                  </a:lnTo>
                  <a:lnTo>
                    <a:pt x="1733" y="2000"/>
                  </a:lnTo>
                  <a:lnTo>
                    <a:pt x="1752" y="2000"/>
                  </a:lnTo>
                  <a:lnTo>
                    <a:pt x="1791" y="1828"/>
                  </a:lnTo>
                  <a:lnTo>
                    <a:pt x="1791" y="1810"/>
                  </a:lnTo>
                  <a:lnTo>
                    <a:pt x="1809" y="1791"/>
                  </a:lnTo>
                  <a:lnTo>
                    <a:pt x="1828" y="1752"/>
                  </a:lnTo>
                  <a:lnTo>
                    <a:pt x="1847" y="1733"/>
                  </a:lnTo>
                  <a:lnTo>
                    <a:pt x="1847" y="1696"/>
                  </a:lnTo>
                  <a:lnTo>
                    <a:pt x="1867" y="1657"/>
                  </a:lnTo>
                  <a:lnTo>
                    <a:pt x="1886" y="1638"/>
                  </a:lnTo>
                  <a:lnTo>
                    <a:pt x="1886" y="1619"/>
                  </a:lnTo>
                  <a:lnTo>
                    <a:pt x="1905" y="1600"/>
                  </a:lnTo>
                  <a:lnTo>
                    <a:pt x="1943" y="1581"/>
                  </a:lnTo>
                  <a:lnTo>
                    <a:pt x="1886" y="1524"/>
                  </a:lnTo>
                  <a:lnTo>
                    <a:pt x="1828" y="1447"/>
                  </a:lnTo>
                  <a:lnTo>
                    <a:pt x="1791" y="1429"/>
                  </a:lnTo>
                  <a:lnTo>
                    <a:pt x="1771" y="1371"/>
                  </a:lnTo>
                  <a:lnTo>
                    <a:pt x="1676" y="1295"/>
                  </a:lnTo>
                  <a:lnTo>
                    <a:pt x="1447" y="1181"/>
                  </a:lnTo>
                  <a:lnTo>
                    <a:pt x="1447" y="1124"/>
                  </a:lnTo>
                  <a:lnTo>
                    <a:pt x="1466" y="1105"/>
                  </a:lnTo>
                  <a:lnTo>
                    <a:pt x="1486" y="1086"/>
                  </a:lnTo>
                  <a:lnTo>
                    <a:pt x="1524" y="1086"/>
                  </a:lnTo>
                  <a:lnTo>
                    <a:pt x="1581" y="1067"/>
                  </a:lnTo>
                  <a:lnTo>
                    <a:pt x="1600" y="1048"/>
                  </a:lnTo>
                  <a:lnTo>
                    <a:pt x="1638" y="876"/>
                  </a:lnTo>
                  <a:lnTo>
                    <a:pt x="1657" y="762"/>
                  </a:lnTo>
                  <a:lnTo>
                    <a:pt x="1695" y="686"/>
                  </a:lnTo>
                  <a:lnTo>
                    <a:pt x="1695" y="648"/>
                  </a:lnTo>
                  <a:lnTo>
                    <a:pt x="1638" y="572"/>
                  </a:lnTo>
                  <a:lnTo>
                    <a:pt x="1619" y="553"/>
                  </a:lnTo>
                  <a:lnTo>
                    <a:pt x="1619" y="514"/>
                  </a:lnTo>
                  <a:lnTo>
                    <a:pt x="1600" y="476"/>
                  </a:lnTo>
                  <a:lnTo>
                    <a:pt x="1581" y="438"/>
                  </a:lnTo>
                  <a:lnTo>
                    <a:pt x="1562" y="419"/>
                  </a:lnTo>
                  <a:lnTo>
                    <a:pt x="1524" y="400"/>
                  </a:lnTo>
                  <a:lnTo>
                    <a:pt x="1524" y="381"/>
                  </a:lnTo>
                  <a:lnTo>
                    <a:pt x="1524" y="362"/>
                  </a:lnTo>
                  <a:lnTo>
                    <a:pt x="1581" y="209"/>
                  </a:lnTo>
                  <a:lnTo>
                    <a:pt x="1676" y="57"/>
                  </a:lnTo>
                  <a:lnTo>
                    <a:pt x="1752" y="0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4" name="Freeform 29">
              <a:extLst>
                <a:ext uri="{FF2B5EF4-FFF2-40B4-BE49-F238E27FC236}">
                  <a16:creationId xmlns:a16="http://schemas.microsoft.com/office/drawing/2014/main" id="{7C7DCFC9-4E63-384B-BF62-8D2885EA8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9000" y="3803650"/>
              <a:ext cx="1612900" cy="1389063"/>
            </a:xfrm>
            <a:custGeom>
              <a:avLst/>
              <a:gdLst>
                <a:gd name="T0" fmla="*/ 2147483646 w 8954"/>
                <a:gd name="T1" fmla="*/ 2147483646 h 7715"/>
                <a:gd name="T2" fmla="*/ 2147483646 w 8954"/>
                <a:gd name="T3" fmla="*/ 2147483646 h 7715"/>
                <a:gd name="T4" fmla="*/ 2147483646 w 8954"/>
                <a:gd name="T5" fmla="*/ 2147483646 h 7715"/>
                <a:gd name="T6" fmla="*/ 2147483646 w 8954"/>
                <a:gd name="T7" fmla="*/ 2147483646 h 7715"/>
                <a:gd name="T8" fmla="*/ 2147483646 w 8954"/>
                <a:gd name="T9" fmla="*/ 2147483646 h 7715"/>
                <a:gd name="T10" fmla="*/ 2147483646 w 8954"/>
                <a:gd name="T11" fmla="*/ 2147483646 h 7715"/>
                <a:gd name="T12" fmla="*/ 2147483646 w 8954"/>
                <a:gd name="T13" fmla="*/ 2147483646 h 7715"/>
                <a:gd name="T14" fmla="*/ 2147483646 w 8954"/>
                <a:gd name="T15" fmla="*/ 2147483646 h 7715"/>
                <a:gd name="T16" fmla="*/ 2147483646 w 8954"/>
                <a:gd name="T17" fmla="*/ 2147483646 h 7715"/>
                <a:gd name="T18" fmla="*/ 2147483646 w 8954"/>
                <a:gd name="T19" fmla="*/ 2147483646 h 7715"/>
                <a:gd name="T20" fmla="*/ 2147483646 w 8954"/>
                <a:gd name="T21" fmla="*/ 2147483646 h 7715"/>
                <a:gd name="T22" fmla="*/ 2147483646 w 8954"/>
                <a:gd name="T23" fmla="*/ 2147483646 h 7715"/>
                <a:gd name="T24" fmla="*/ 2147483646 w 8954"/>
                <a:gd name="T25" fmla="*/ 2147483646 h 7715"/>
                <a:gd name="T26" fmla="*/ 2147483646 w 8954"/>
                <a:gd name="T27" fmla="*/ 2147483646 h 7715"/>
                <a:gd name="T28" fmla="*/ 2147483646 w 8954"/>
                <a:gd name="T29" fmla="*/ 2147483646 h 7715"/>
                <a:gd name="T30" fmla="*/ 2147483646 w 8954"/>
                <a:gd name="T31" fmla="*/ 2147483646 h 7715"/>
                <a:gd name="T32" fmla="*/ 2147483646 w 8954"/>
                <a:gd name="T33" fmla="*/ 2147483646 h 7715"/>
                <a:gd name="T34" fmla="*/ 2147483646 w 8954"/>
                <a:gd name="T35" fmla="*/ 2147483646 h 7715"/>
                <a:gd name="T36" fmla="*/ 2147483646 w 8954"/>
                <a:gd name="T37" fmla="*/ 2147483646 h 7715"/>
                <a:gd name="T38" fmla="*/ 2147483646 w 8954"/>
                <a:gd name="T39" fmla="*/ 2147483646 h 7715"/>
                <a:gd name="T40" fmla="*/ 2147483646 w 8954"/>
                <a:gd name="T41" fmla="*/ 2147483646 h 7715"/>
                <a:gd name="T42" fmla="*/ 2147483646 w 8954"/>
                <a:gd name="T43" fmla="*/ 2147483646 h 7715"/>
                <a:gd name="T44" fmla="*/ 2147483646 w 8954"/>
                <a:gd name="T45" fmla="*/ 2147483646 h 7715"/>
                <a:gd name="T46" fmla="*/ 2147483646 w 8954"/>
                <a:gd name="T47" fmla="*/ 2147483646 h 7715"/>
                <a:gd name="T48" fmla="*/ 2147483646 w 8954"/>
                <a:gd name="T49" fmla="*/ 2147483646 h 7715"/>
                <a:gd name="T50" fmla="*/ 2147483646 w 8954"/>
                <a:gd name="T51" fmla="*/ 2147483646 h 7715"/>
                <a:gd name="T52" fmla="*/ 2147483646 w 8954"/>
                <a:gd name="T53" fmla="*/ 2147483646 h 7715"/>
                <a:gd name="T54" fmla="*/ 2147483646 w 8954"/>
                <a:gd name="T55" fmla="*/ 2147483646 h 7715"/>
                <a:gd name="T56" fmla="*/ 2147483646 w 8954"/>
                <a:gd name="T57" fmla="*/ 2147483646 h 7715"/>
                <a:gd name="T58" fmla="*/ 2147483646 w 8954"/>
                <a:gd name="T59" fmla="*/ 2147483646 h 7715"/>
                <a:gd name="T60" fmla="*/ 2147483646 w 8954"/>
                <a:gd name="T61" fmla="*/ 2147483646 h 7715"/>
                <a:gd name="T62" fmla="*/ 2147483646 w 8954"/>
                <a:gd name="T63" fmla="*/ 2147483646 h 7715"/>
                <a:gd name="T64" fmla="*/ 2147483646 w 8954"/>
                <a:gd name="T65" fmla="*/ 2147483646 h 7715"/>
                <a:gd name="T66" fmla="*/ 2147483646 w 8954"/>
                <a:gd name="T67" fmla="*/ 2147483646 h 7715"/>
                <a:gd name="T68" fmla="*/ 2147483646 w 8954"/>
                <a:gd name="T69" fmla="*/ 2147483646 h 7715"/>
                <a:gd name="T70" fmla="*/ 2147483646 w 8954"/>
                <a:gd name="T71" fmla="*/ 2147483646 h 7715"/>
                <a:gd name="T72" fmla="*/ 2147483646 w 8954"/>
                <a:gd name="T73" fmla="*/ 2147483646 h 7715"/>
                <a:gd name="T74" fmla="*/ 2147483646 w 8954"/>
                <a:gd name="T75" fmla="*/ 2147483646 h 7715"/>
                <a:gd name="T76" fmla="*/ 2147483646 w 8954"/>
                <a:gd name="T77" fmla="*/ 2147483646 h 7715"/>
                <a:gd name="T78" fmla="*/ 2147483646 w 8954"/>
                <a:gd name="T79" fmla="*/ 2147483646 h 7715"/>
                <a:gd name="T80" fmla="*/ 2147483646 w 8954"/>
                <a:gd name="T81" fmla="*/ 2147483646 h 7715"/>
                <a:gd name="T82" fmla="*/ 2147483646 w 8954"/>
                <a:gd name="T83" fmla="*/ 2147483646 h 7715"/>
                <a:gd name="T84" fmla="*/ 2147483646 w 8954"/>
                <a:gd name="T85" fmla="*/ 2147483646 h 7715"/>
                <a:gd name="T86" fmla="*/ 2147483646 w 8954"/>
                <a:gd name="T87" fmla="*/ 2147483646 h 7715"/>
                <a:gd name="T88" fmla="*/ 2147483646 w 8954"/>
                <a:gd name="T89" fmla="*/ 2147483646 h 7715"/>
                <a:gd name="T90" fmla="*/ 2147483646 w 8954"/>
                <a:gd name="T91" fmla="*/ 2147483646 h 7715"/>
                <a:gd name="T92" fmla="*/ 2147483646 w 8954"/>
                <a:gd name="T93" fmla="*/ 2147483646 h 7715"/>
                <a:gd name="T94" fmla="*/ 2147483646 w 8954"/>
                <a:gd name="T95" fmla="*/ 2147483646 h 7715"/>
                <a:gd name="T96" fmla="*/ 2147483646 w 8954"/>
                <a:gd name="T97" fmla="*/ 2147483646 h 7715"/>
                <a:gd name="T98" fmla="*/ 2147483646 w 8954"/>
                <a:gd name="T99" fmla="*/ 2147483646 h 7715"/>
                <a:gd name="T100" fmla="*/ 2147483646 w 8954"/>
                <a:gd name="T101" fmla="*/ 2147483646 h 7715"/>
                <a:gd name="T102" fmla="*/ 2147483646 w 8954"/>
                <a:gd name="T103" fmla="*/ 2147483646 h 7715"/>
                <a:gd name="T104" fmla="*/ 2147483646 w 8954"/>
                <a:gd name="T105" fmla="*/ 2147483646 h 7715"/>
                <a:gd name="T106" fmla="*/ 2147483646 w 8954"/>
                <a:gd name="T107" fmla="*/ 2147483646 h 7715"/>
                <a:gd name="T108" fmla="*/ 2147483646 w 8954"/>
                <a:gd name="T109" fmla="*/ 2147483646 h 7715"/>
                <a:gd name="T110" fmla="*/ 2147483646 w 8954"/>
                <a:gd name="T111" fmla="*/ 2147483646 h 7715"/>
                <a:gd name="T112" fmla="*/ 2147483646 w 8954"/>
                <a:gd name="T113" fmla="*/ 2147483646 h 7715"/>
                <a:gd name="T114" fmla="*/ 2147483646 w 8954"/>
                <a:gd name="T115" fmla="*/ 2147483646 h 7715"/>
                <a:gd name="T116" fmla="*/ 2147483646 w 8954"/>
                <a:gd name="T117" fmla="*/ 2147483646 h 7715"/>
                <a:gd name="T118" fmla="*/ 2147483646 w 8954"/>
                <a:gd name="T119" fmla="*/ 2147483646 h 7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4" h="7715">
                  <a:moveTo>
                    <a:pt x="0" y="4609"/>
                  </a:moveTo>
                  <a:lnTo>
                    <a:pt x="0" y="4590"/>
                  </a:lnTo>
                  <a:lnTo>
                    <a:pt x="57" y="4419"/>
                  </a:lnTo>
                  <a:lnTo>
                    <a:pt x="152" y="4267"/>
                  </a:lnTo>
                  <a:lnTo>
                    <a:pt x="171" y="4247"/>
                  </a:lnTo>
                  <a:lnTo>
                    <a:pt x="228" y="4209"/>
                  </a:lnTo>
                  <a:lnTo>
                    <a:pt x="286" y="4171"/>
                  </a:lnTo>
                  <a:lnTo>
                    <a:pt x="343" y="4114"/>
                  </a:lnTo>
                  <a:lnTo>
                    <a:pt x="457" y="4038"/>
                  </a:lnTo>
                  <a:lnTo>
                    <a:pt x="495" y="4000"/>
                  </a:lnTo>
                  <a:lnTo>
                    <a:pt x="572" y="3886"/>
                  </a:lnTo>
                  <a:lnTo>
                    <a:pt x="590" y="3809"/>
                  </a:lnTo>
                  <a:lnTo>
                    <a:pt x="609" y="3733"/>
                  </a:lnTo>
                  <a:lnTo>
                    <a:pt x="609" y="3542"/>
                  </a:lnTo>
                  <a:lnTo>
                    <a:pt x="628" y="3447"/>
                  </a:lnTo>
                  <a:lnTo>
                    <a:pt x="648" y="3352"/>
                  </a:lnTo>
                  <a:lnTo>
                    <a:pt x="819" y="3124"/>
                  </a:lnTo>
                  <a:lnTo>
                    <a:pt x="876" y="3047"/>
                  </a:lnTo>
                  <a:lnTo>
                    <a:pt x="933" y="2914"/>
                  </a:lnTo>
                  <a:lnTo>
                    <a:pt x="933" y="2838"/>
                  </a:lnTo>
                  <a:lnTo>
                    <a:pt x="1009" y="2914"/>
                  </a:lnTo>
                  <a:lnTo>
                    <a:pt x="1085" y="2914"/>
                  </a:lnTo>
                  <a:lnTo>
                    <a:pt x="1105" y="2895"/>
                  </a:lnTo>
                  <a:lnTo>
                    <a:pt x="1105" y="2876"/>
                  </a:lnTo>
                  <a:lnTo>
                    <a:pt x="1124" y="2857"/>
                  </a:lnTo>
                  <a:lnTo>
                    <a:pt x="1162" y="2780"/>
                  </a:lnTo>
                  <a:lnTo>
                    <a:pt x="1314" y="2590"/>
                  </a:lnTo>
                  <a:lnTo>
                    <a:pt x="1352" y="2514"/>
                  </a:lnTo>
                  <a:lnTo>
                    <a:pt x="1371" y="2476"/>
                  </a:lnTo>
                  <a:lnTo>
                    <a:pt x="1371" y="2438"/>
                  </a:lnTo>
                  <a:lnTo>
                    <a:pt x="1371" y="2418"/>
                  </a:lnTo>
                  <a:lnTo>
                    <a:pt x="1390" y="2381"/>
                  </a:lnTo>
                  <a:lnTo>
                    <a:pt x="1429" y="2342"/>
                  </a:lnTo>
                  <a:lnTo>
                    <a:pt x="1505" y="2266"/>
                  </a:lnTo>
                  <a:lnTo>
                    <a:pt x="1524" y="2228"/>
                  </a:lnTo>
                  <a:lnTo>
                    <a:pt x="1581" y="2133"/>
                  </a:lnTo>
                  <a:lnTo>
                    <a:pt x="1600" y="2114"/>
                  </a:lnTo>
                  <a:lnTo>
                    <a:pt x="1733" y="2133"/>
                  </a:lnTo>
                  <a:lnTo>
                    <a:pt x="1810" y="2133"/>
                  </a:lnTo>
                  <a:lnTo>
                    <a:pt x="1924" y="2019"/>
                  </a:lnTo>
                  <a:lnTo>
                    <a:pt x="2000" y="1981"/>
                  </a:lnTo>
                  <a:lnTo>
                    <a:pt x="2038" y="1923"/>
                  </a:lnTo>
                  <a:lnTo>
                    <a:pt x="2076" y="1905"/>
                  </a:lnTo>
                  <a:lnTo>
                    <a:pt x="2114" y="1905"/>
                  </a:lnTo>
                  <a:lnTo>
                    <a:pt x="2152" y="1905"/>
                  </a:lnTo>
                  <a:lnTo>
                    <a:pt x="2191" y="1885"/>
                  </a:lnTo>
                  <a:lnTo>
                    <a:pt x="2209" y="1866"/>
                  </a:lnTo>
                  <a:lnTo>
                    <a:pt x="2228" y="1809"/>
                  </a:lnTo>
                  <a:lnTo>
                    <a:pt x="2286" y="1790"/>
                  </a:lnTo>
                  <a:lnTo>
                    <a:pt x="2324" y="1790"/>
                  </a:lnTo>
                  <a:lnTo>
                    <a:pt x="2476" y="1714"/>
                  </a:lnTo>
                  <a:lnTo>
                    <a:pt x="2514" y="1695"/>
                  </a:lnTo>
                  <a:lnTo>
                    <a:pt x="2533" y="1676"/>
                  </a:lnTo>
                  <a:lnTo>
                    <a:pt x="2590" y="1676"/>
                  </a:lnTo>
                  <a:lnTo>
                    <a:pt x="2609" y="1676"/>
                  </a:lnTo>
                  <a:lnTo>
                    <a:pt x="2667" y="1676"/>
                  </a:lnTo>
                  <a:lnTo>
                    <a:pt x="2648" y="1600"/>
                  </a:lnTo>
                  <a:lnTo>
                    <a:pt x="2648" y="1580"/>
                  </a:lnTo>
                  <a:lnTo>
                    <a:pt x="2648" y="1543"/>
                  </a:lnTo>
                  <a:lnTo>
                    <a:pt x="2629" y="1504"/>
                  </a:lnTo>
                  <a:lnTo>
                    <a:pt x="2590" y="1466"/>
                  </a:lnTo>
                  <a:lnTo>
                    <a:pt x="2590" y="1447"/>
                  </a:lnTo>
                  <a:lnTo>
                    <a:pt x="2590" y="1409"/>
                  </a:lnTo>
                  <a:lnTo>
                    <a:pt x="2590" y="1371"/>
                  </a:lnTo>
                  <a:lnTo>
                    <a:pt x="2572" y="1238"/>
                  </a:lnTo>
                  <a:lnTo>
                    <a:pt x="2533" y="1219"/>
                  </a:lnTo>
                  <a:lnTo>
                    <a:pt x="2533" y="1162"/>
                  </a:lnTo>
                  <a:lnTo>
                    <a:pt x="2553" y="1143"/>
                  </a:lnTo>
                  <a:lnTo>
                    <a:pt x="2572" y="1104"/>
                  </a:lnTo>
                  <a:lnTo>
                    <a:pt x="2590" y="1104"/>
                  </a:lnTo>
                  <a:lnTo>
                    <a:pt x="2648" y="1066"/>
                  </a:lnTo>
                  <a:lnTo>
                    <a:pt x="2705" y="1047"/>
                  </a:lnTo>
                  <a:lnTo>
                    <a:pt x="2724" y="1009"/>
                  </a:lnTo>
                  <a:lnTo>
                    <a:pt x="2743" y="952"/>
                  </a:lnTo>
                  <a:lnTo>
                    <a:pt x="2781" y="933"/>
                  </a:lnTo>
                  <a:lnTo>
                    <a:pt x="2800" y="933"/>
                  </a:lnTo>
                  <a:lnTo>
                    <a:pt x="2819" y="933"/>
                  </a:lnTo>
                  <a:lnTo>
                    <a:pt x="2857" y="952"/>
                  </a:lnTo>
                  <a:lnTo>
                    <a:pt x="2876" y="971"/>
                  </a:lnTo>
                  <a:lnTo>
                    <a:pt x="2876" y="990"/>
                  </a:lnTo>
                  <a:lnTo>
                    <a:pt x="2895" y="1009"/>
                  </a:lnTo>
                  <a:lnTo>
                    <a:pt x="2934" y="1009"/>
                  </a:lnTo>
                  <a:lnTo>
                    <a:pt x="2952" y="1009"/>
                  </a:lnTo>
                  <a:lnTo>
                    <a:pt x="2971" y="1009"/>
                  </a:lnTo>
                  <a:lnTo>
                    <a:pt x="3010" y="1066"/>
                  </a:lnTo>
                  <a:lnTo>
                    <a:pt x="3029" y="1104"/>
                  </a:lnTo>
                  <a:lnTo>
                    <a:pt x="3066" y="1143"/>
                  </a:lnTo>
                  <a:lnTo>
                    <a:pt x="3066" y="1162"/>
                  </a:lnTo>
                  <a:lnTo>
                    <a:pt x="3066" y="1199"/>
                  </a:lnTo>
                  <a:lnTo>
                    <a:pt x="3086" y="1257"/>
                  </a:lnTo>
                  <a:lnTo>
                    <a:pt x="3143" y="1371"/>
                  </a:lnTo>
                  <a:lnTo>
                    <a:pt x="3143" y="1409"/>
                  </a:lnTo>
                  <a:lnTo>
                    <a:pt x="3181" y="1428"/>
                  </a:lnTo>
                  <a:lnTo>
                    <a:pt x="3200" y="1447"/>
                  </a:lnTo>
                  <a:lnTo>
                    <a:pt x="3238" y="1466"/>
                  </a:lnTo>
                  <a:lnTo>
                    <a:pt x="3257" y="1485"/>
                  </a:lnTo>
                  <a:lnTo>
                    <a:pt x="3295" y="1485"/>
                  </a:lnTo>
                  <a:lnTo>
                    <a:pt x="3333" y="1485"/>
                  </a:lnTo>
                  <a:lnTo>
                    <a:pt x="3371" y="1466"/>
                  </a:lnTo>
                  <a:lnTo>
                    <a:pt x="3429" y="1409"/>
                  </a:lnTo>
                  <a:lnTo>
                    <a:pt x="3581" y="1390"/>
                  </a:lnTo>
                  <a:lnTo>
                    <a:pt x="3867" y="1466"/>
                  </a:lnTo>
                  <a:lnTo>
                    <a:pt x="3924" y="1485"/>
                  </a:lnTo>
                  <a:lnTo>
                    <a:pt x="3943" y="1504"/>
                  </a:lnTo>
                  <a:lnTo>
                    <a:pt x="3962" y="1543"/>
                  </a:lnTo>
                  <a:lnTo>
                    <a:pt x="4000" y="1561"/>
                  </a:lnTo>
                  <a:lnTo>
                    <a:pt x="4057" y="1600"/>
                  </a:lnTo>
                  <a:lnTo>
                    <a:pt x="4095" y="1619"/>
                  </a:lnTo>
                  <a:lnTo>
                    <a:pt x="4114" y="1619"/>
                  </a:lnTo>
                  <a:lnTo>
                    <a:pt x="4114" y="1600"/>
                  </a:lnTo>
                  <a:lnTo>
                    <a:pt x="4133" y="1543"/>
                  </a:lnTo>
                  <a:lnTo>
                    <a:pt x="4209" y="1028"/>
                  </a:lnTo>
                  <a:lnTo>
                    <a:pt x="4286" y="476"/>
                  </a:lnTo>
                  <a:lnTo>
                    <a:pt x="4305" y="437"/>
                  </a:lnTo>
                  <a:lnTo>
                    <a:pt x="4324" y="495"/>
                  </a:lnTo>
                  <a:lnTo>
                    <a:pt x="4343" y="533"/>
                  </a:lnTo>
                  <a:lnTo>
                    <a:pt x="4438" y="628"/>
                  </a:lnTo>
                  <a:lnTo>
                    <a:pt x="4610" y="914"/>
                  </a:lnTo>
                  <a:lnTo>
                    <a:pt x="4819" y="1143"/>
                  </a:lnTo>
                  <a:lnTo>
                    <a:pt x="4838" y="1143"/>
                  </a:lnTo>
                  <a:lnTo>
                    <a:pt x="4857" y="1143"/>
                  </a:lnTo>
                  <a:lnTo>
                    <a:pt x="4876" y="1162"/>
                  </a:lnTo>
                  <a:lnTo>
                    <a:pt x="4876" y="1180"/>
                  </a:lnTo>
                  <a:lnTo>
                    <a:pt x="4915" y="1219"/>
                  </a:lnTo>
                  <a:lnTo>
                    <a:pt x="4934" y="1238"/>
                  </a:lnTo>
                  <a:lnTo>
                    <a:pt x="4934" y="1257"/>
                  </a:lnTo>
                  <a:lnTo>
                    <a:pt x="4934" y="1276"/>
                  </a:lnTo>
                  <a:lnTo>
                    <a:pt x="4934" y="1295"/>
                  </a:lnTo>
                  <a:lnTo>
                    <a:pt x="4934" y="1314"/>
                  </a:lnTo>
                  <a:lnTo>
                    <a:pt x="4934" y="1333"/>
                  </a:lnTo>
                  <a:lnTo>
                    <a:pt x="4952" y="1333"/>
                  </a:lnTo>
                  <a:lnTo>
                    <a:pt x="4971" y="1333"/>
                  </a:lnTo>
                  <a:lnTo>
                    <a:pt x="4991" y="1333"/>
                  </a:lnTo>
                  <a:lnTo>
                    <a:pt x="5010" y="1333"/>
                  </a:lnTo>
                  <a:lnTo>
                    <a:pt x="5010" y="1352"/>
                  </a:lnTo>
                  <a:lnTo>
                    <a:pt x="5029" y="1409"/>
                  </a:lnTo>
                  <a:lnTo>
                    <a:pt x="5067" y="1447"/>
                  </a:lnTo>
                  <a:lnTo>
                    <a:pt x="5086" y="1447"/>
                  </a:lnTo>
                  <a:lnTo>
                    <a:pt x="5124" y="1447"/>
                  </a:lnTo>
                  <a:lnTo>
                    <a:pt x="5162" y="1409"/>
                  </a:lnTo>
                  <a:lnTo>
                    <a:pt x="5181" y="1409"/>
                  </a:lnTo>
                  <a:lnTo>
                    <a:pt x="5200" y="1409"/>
                  </a:lnTo>
                  <a:lnTo>
                    <a:pt x="5296" y="1409"/>
                  </a:lnTo>
                  <a:lnTo>
                    <a:pt x="5314" y="1409"/>
                  </a:lnTo>
                  <a:lnTo>
                    <a:pt x="5333" y="1409"/>
                  </a:lnTo>
                  <a:lnTo>
                    <a:pt x="5352" y="1409"/>
                  </a:lnTo>
                  <a:lnTo>
                    <a:pt x="5352" y="1428"/>
                  </a:lnTo>
                  <a:lnTo>
                    <a:pt x="5372" y="1428"/>
                  </a:lnTo>
                  <a:lnTo>
                    <a:pt x="5391" y="1428"/>
                  </a:lnTo>
                  <a:lnTo>
                    <a:pt x="5448" y="1333"/>
                  </a:lnTo>
                  <a:lnTo>
                    <a:pt x="5467" y="1314"/>
                  </a:lnTo>
                  <a:lnTo>
                    <a:pt x="5486" y="1333"/>
                  </a:lnTo>
                  <a:lnTo>
                    <a:pt x="5524" y="1333"/>
                  </a:lnTo>
                  <a:lnTo>
                    <a:pt x="5543" y="1352"/>
                  </a:lnTo>
                  <a:lnTo>
                    <a:pt x="5562" y="1352"/>
                  </a:lnTo>
                  <a:lnTo>
                    <a:pt x="5581" y="1390"/>
                  </a:lnTo>
                  <a:lnTo>
                    <a:pt x="5638" y="1390"/>
                  </a:lnTo>
                  <a:lnTo>
                    <a:pt x="5753" y="1314"/>
                  </a:lnTo>
                  <a:lnTo>
                    <a:pt x="5791" y="1352"/>
                  </a:lnTo>
                  <a:lnTo>
                    <a:pt x="5867" y="1352"/>
                  </a:lnTo>
                  <a:lnTo>
                    <a:pt x="5905" y="1352"/>
                  </a:lnTo>
                  <a:lnTo>
                    <a:pt x="6019" y="1199"/>
                  </a:lnTo>
                  <a:lnTo>
                    <a:pt x="6038" y="1180"/>
                  </a:lnTo>
                  <a:lnTo>
                    <a:pt x="6419" y="1104"/>
                  </a:lnTo>
                  <a:lnTo>
                    <a:pt x="6438" y="1104"/>
                  </a:lnTo>
                  <a:lnTo>
                    <a:pt x="6476" y="1104"/>
                  </a:lnTo>
                  <a:lnTo>
                    <a:pt x="6552" y="1162"/>
                  </a:lnTo>
                  <a:lnTo>
                    <a:pt x="6571" y="1199"/>
                  </a:lnTo>
                  <a:lnTo>
                    <a:pt x="6610" y="1219"/>
                  </a:lnTo>
                  <a:lnTo>
                    <a:pt x="6648" y="1238"/>
                  </a:lnTo>
                  <a:lnTo>
                    <a:pt x="6743" y="1219"/>
                  </a:lnTo>
                  <a:lnTo>
                    <a:pt x="6819" y="1162"/>
                  </a:lnTo>
                  <a:lnTo>
                    <a:pt x="7010" y="1009"/>
                  </a:lnTo>
                  <a:lnTo>
                    <a:pt x="7181" y="818"/>
                  </a:lnTo>
                  <a:lnTo>
                    <a:pt x="7219" y="799"/>
                  </a:lnTo>
                  <a:lnTo>
                    <a:pt x="7238" y="799"/>
                  </a:lnTo>
                  <a:lnTo>
                    <a:pt x="7257" y="799"/>
                  </a:lnTo>
                  <a:lnTo>
                    <a:pt x="7296" y="799"/>
                  </a:lnTo>
                  <a:lnTo>
                    <a:pt x="7505" y="723"/>
                  </a:lnTo>
                  <a:lnTo>
                    <a:pt x="7600" y="686"/>
                  </a:lnTo>
                  <a:lnTo>
                    <a:pt x="7790" y="552"/>
                  </a:lnTo>
                  <a:lnTo>
                    <a:pt x="8457" y="266"/>
                  </a:lnTo>
                  <a:lnTo>
                    <a:pt x="8591" y="247"/>
                  </a:lnTo>
                  <a:lnTo>
                    <a:pt x="8629" y="228"/>
                  </a:lnTo>
                  <a:lnTo>
                    <a:pt x="8743" y="133"/>
                  </a:lnTo>
                  <a:lnTo>
                    <a:pt x="8800" y="95"/>
                  </a:lnTo>
                  <a:lnTo>
                    <a:pt x="8838" y="76"/>
                  </a:lnTo>
                  <a:lnTo>
                    <a:pt x="8877" y="76"/>
                  </a:lnTo>
                  <a:lnTo>
                    <a:pt x="8896" y="56"/>
                  </a:lnTo>
                  <a:lnTo>
                    <a:pt x="8953" y="0"/>
                  </a:lnTo>
                  <a:lnTo>
                    <a:pt x="8953" y="3638"/>
                  </a:lnTo>
                  <a:lnTo>
                    <a:pt x="8953" y="4800"/>
                  </a:lnTo>
                  <a:lnTo>
                    <a:pt x="8914" y="4819"/>
                  </a:lnTo>
                  <a:lnTo>
                    <a:pt x="8857" y="4780"/>
                  </a:lnTo>
                  <a:lnTo>
                    <a:pt x="8838" y="4780"/>
                  </a:lnTo>
                  <a:lnTo>
                    <a:pt x="8819" y="4800"/>
                  </a:lnTo>
                  <a:lnTo>
                    <a:pt x="8800" y="4800"/>
                  </a:lnTo>
                  <a:lnTo>
                    <a:pt x="8781" y="4800"/>
                  </a:lnTo>
                  <a:lnTo>
                    <a:pt x="8762" y="4780"/>
                  </a:lnTo>
                  <a:lnTo>
                    <a:pt x="8724" y="4761"/>
                  </a:lnTo>
                  <a:lnTo>
                    <a:pt x="8705" y="4761"/>
                  </a:lnTo>
                  <a:lnTo>
                    <a:pt x="8629" y="4819"/>
                  </a:lnTo>
                  <a:lnTo>
                    <a:pt x="8591" y="4838"/>
                  </a:lnTo>
                  <a:lnTo>
                    <a:pt x="8572" y="4838"/>
                  </a:lnTo>
                  <a:lnTo>
                    <a:pt x="8552" y="4819"/>
                  </a:lnTo>
                  <a:lnTo>
                    <a:pt x="8533" y="4800"/>
                  </a:lnTo>
                  <a:lnTo>
                    <a:pt x="8476" y="4800"/>
                  </a:lnTo>
                  <a:lnTo>
                    <a:pt x="8457" y="4800"/>
                  </a:lnTo>
                  <a:lnTo>
                    <a:pt x="8438" y="4761"/>
                  </a:lnTo>
                  <a:lnTo>
                    <a:pt x="8438" y="4724"/>
                  </a:lnTo>
                  <a:lnTo>
                    <a:pt x="8420" y="4704"/>
                  </a:lnTo>
                  <a:lnTo>
                    <a:pt x="8400" y="4704"/>
                  </a:lnTo>
                  <a:lnTo>
                    <a:pt x="8381" y="4743"/>
                  </a:lnTo>
                  <a:lnTo>
                    <a:pt x="8362" y="4800"/>
                  </a:lnTo>
                  <a:lnTo>
                    <a:pt x="8343" y="4819"/>
                  </a:lnTo>
                  <a:lnTo>
                    <a:pt x="8324" y="4819"/>
                  </a:lnTo>
                  <a:lnTo>
                    <a:pt x="8305" y="4800"/>
                  </a:lnTo>
                  <a:lnTo>
                    <a:pt x="8286" y="4780"/>
                  </a:lnTo>
                  <a:lnTo>
                    <a:pt x="8267" y="4780"/>
                  </a:lnTo>
                  <a:lnTo>
                    <a:pt x="8248" y="4800"/>
                  </a:lnTo>
                  <a:lnTo>
                    <a:pt x="8248" y="4819"/>
                  </a:lnTo>
                  <a:lnTo>
                    <a:pt x="8229" y="4838"/>
                  </a:lnTo>
                  <a:lnTo>
                    <a:pt x="8210" y="4857"/>
                  </a:lnTo>
                  <a:lnTo>
                    <a:pt x="8171" y="4838"/>
                  </a:lnTo>
                  <a:lnTo>
                    <a:pt x="8095" y="4780"/>
                  </a:lnTo>
                  <a:lnTo>
                    <a:pt x="8057" y="4780"/>
                  </a:lnTo>
                  <a:lnTo>
                    <a:pt x="8039" y="4838"/>
                  </a:lnTo>
                  <a:lnTo>
                    <a:pt x="8000" y="4838"/>
                  </a:lnTo>
                  <a:lnTo>
                    <a:pt x="7962" y="4819"/>
                  </a:lnTo>
                  <a:lnTo>
                    <a:pt x="7905" y="4819"/>
                  </a:lnTo>
                  <a:lnTo>
                    <a:pt x="7848" y="4819"/>
                  </a:lnTo>
                  <a:lnTo>
                    <a:pt x="7810" y="4819"/>
                  </a:lnTo>
                  <a:lnTo>
                    <a:pt x="7790" y="4838"/>
                  </a:lnTo>
                  <a:lnTo>
                    <a:pt x="7772" y="4857"/>
                  </a:lnTo>
                  <a:lnTo>
                    <a:pt x="7753" y="4876"/>
                  </a:lnTo>
                  <a:lnTo>
                    <a:pt x="7658" y="4914"/>
                  </a:lnTo>
                  <a:lnTo>
                    <a:pt x="7600" y="4914"/>
                  </a:lnTo>
                  <a:lnTo>
                    <a:pt x="7581" y="4895"/>
                  </a:lnTo>
                  <a:lnTo>
                    <a:pt x="7600" y="4819"/>
                  </a:lnTo>
                  <a:lnTo>
                    <a:pt x="7581" y="4819"/>
                  </a:lnTo>
                  <a:lnTo>
                    <a:pt x="7562" y="4819"/>
                  </a:lnTo>
                  <a:lnTo>
                    <a:pt x="7562" y="4838"/>
                  </a:lnTo>
                  <a:lnTo>
                    <a:pt x="7543" y="4857"/>
                  </a:lnTo>
                  <a:lnTo>
                    <a:pt x="7505" y="4857"/>
                  </a:lnTo>
                  <a:lnTo>
                    <a:pt x="7467" y="4857"/>
                  </a:lnTo>
                  <a:lnTo>
                    <a:pt x="7391" y="4761"/>
                  </a:lnTo>
                  <a:lnTo>
                    <a:pt x="7372" y="4761"/>
                  </a:lnTo>
                  <a:lnTo>
                    <a:pt x="7353" y="4780"/>
                  </a:lnTo>
                  <a:lnTo>
                    <a:pt x="7353" y="4857"/>
                  </a:lnTo>
                  <a:lnTo>
                    <a:pt x="7353" y="4895"/>
                  </a:lnTo>
                  <a:lnTo>
                    <a:pt x="7333" y="4914"/>
                  </a:lnTo>
                  <a:lnTo>
                    <a:pt x="7296" y="4914"/>
                  </a:lnTo>
                  <a:lnTo>
                    <a:pt x="7296" y="4838"/>
                  </a:lnTo>
                  <a:lnTo>
                    <a:pt x="7277" y="4819"/>
                  </a:lnTo>
                  <a:lnTo>
                    <a:pt x="7257" y="4819"/>
                  </a:lnTo>
                  <a:lnTo>
                    <a:pt x="7219" y="4838"/>
                  </a:lnTo>
                  <a:lnTo>
                    <a:pt x="7200" y="4857"/>
                  </a:lnTo>
                  <a:lnTo>
                    <a:pt x="7143" y="4895"/>
                  </a:lnTo>
                  <a:lnTo>
                    <a:pt x="6952" y="4933"/>
                  </a:lnTo>
                  <a:lnTo>
                    <a:pt x="6915" y="4933"/>
                  </a:lnTo>
                  <a:lnTo>
                    <a:pt x="6896" y="4933"/>
                  </a:lnTo>
                  <a:lnTo>
                    <a:pt x="6876" y="4952"/>
                  </a:lnTo>
                  <a:lnTo>
                    <a:pt x="6838" y="4952"/>
                  </a:lnTo>
                  <a:lnTo>
                    <a:pt x="6819" y="4952"/>
                  </a:lnTo>
                  <a:lnTo>
                    <a:pt x="6781" y="4952"/>
                  </a:lnTo>
                  <a:lnTo>
                    <a:pt x="6762" y="4933"/>
                  </a:lnTo>
                  <a:lnTo>
                    <a:pt x="6724" y="4914"/>
                  </a:lnTo>
                  <a:lnTo>
                    <a:pt x="6629" y="4914"/>
                  </a:lnTo>
                  <a:lnTo>
                    <a:pt x="6591" y="4895"/>
                  </a:lnTo>
                  <a:lnTo>
                    <a:pt x="6552" y="4876"/>
                  </a:lnTo>
                  <a:lnTo>
                    <a:pt x="6515" y="4819"/>
                  </a:lnTo>
                  <a:lnTo>
                    <a:pt x="6476" y="4800"/>
                  </a:lnTo>
                  <a:lnTo>
                    <a:pt x="6438" y="4819"/>
                  </a:lnTo>
                  <a:lnTo>
                    <a:pt x="6343" y="4838"/>
                  </a:lnTo>
                  <a:lnTo>
                    <a:pt x="6324" y="4838"/>
                  </a:lnTo>
                  <a:lnTo>
                    <a:pt x="6305" y="4876"/>
                  </a:lnTo>
                  <a:lnTo>
                    <a:pt x="6305" y="4933"/>
                  </a:lnTo>
                  <a:lnTo>
                    <a:pt x="6324" y="4971"/>
                  </a:lnTo>
                  <a:lnTo>
                    <a:pt x="6324" y="5028"/>
                  </a:lnTo>
                  <a:lnTo>
                    <a:pt x="6305" y="5028"/>
                  </a:lnTo>
                  <a:lnTo>
                    <a:pt x="6286" y="5009"/>
                  </a:lnTo>
                  <a:lnTo>
                    <a:pt x="6248" y="5028"/>
                  </a:lnTo>
                  <a:lnTo>
                    <a:pt x="6229" y="5047"/>
                  </a:lnTo>
                  <a:lnTo>
                    <a:pt x="6190" y="5066"/>
                  </a:lnTo>
                  <a:lnTo>
                    <a:pt x="6190" y="5085"/>
                  </a:lnTo>
                  <a:lnTo>
                    <a:pt x="6190" y="5105"/>
                  </a:lnTo>
                  <a:lnTo>
                    <a:pt x="6190" y="5161"/>
                  </a:lnTo>
                  <a:lnTo>
                    <a:pt x="6172" y="5200"/>
                  </a:lnTo>
                  <a:lnTo>
                    <a:pt x="6172" y="5181"/>
                  </a:lnTo>
                  <a:lnTo>
                    <a:pt x="6134" y="5105"/>
                  </a:lnTo>
                  <a:lnTo>
                    <a:pt x="6095" y="5066"/>
                  </a:lnTo>
                  <a:lnTo>
                    <a:pt x="6076" y="5066"/>
                  </a:lnTo>
                  <a:lnTo>
                    <a:pt x="6058" y="5105"/>
                  </a:lnTo>
                  <a:lnTo>
                    <a:pt x="6038" y="5161"/>
                  </a:lnTo>
                  <a:lnTo>
                    <a:pt x="5943" y="5105"/>
                  </a:lnTo>
                  <a:lnTo>
                    <a:pt x="5905" y="5105"/>
                  </a:lnTo>
                  <a:lnTo>
                    <a:pt x="5809" y="5181"/>
                  </a:lnTo>
                  <a:lnTo>
                    <a:pt x="5791" y="5200"/>
                  </a:lnTo>
                  <a:lnTo>
                    <a:pt x="5733" y="5219"/>
                  </a:lnTo>
                  <a:lnTo>
                    <a:pt x="5657" y="5219"/>
                  </a:lnTo>
                  <a:lnTo>
                    <a:pt x="5638" y="5238"/>
                  </a:lnTo>
                  <a:lnTo>
                    <a:pt x="5581" y="5276"/>
                  </a:lnTo>
                  <a:lnTo>
                    <a:pt x="5562" y="5276"/>
                  </a:lnTo>
                  <a:lnTo>
                    <a:pt x="5524" y="5257"/>
                  </a:lnTo>
                  <a:lnTo>
                    <a:pt x="5505" y="5257"/>
                  </a:lnTo>
                  <a:lnTo>
                    <a:pt x="5486" y="5257"/>
                  </a:lnTo>
                  <a:lnTo>
                    <a:pt x="5467" y="5257"/>
                  </a:lnTo>
                  <a:lnTo>
                    <a:pt x="5467" y="5276"/>
                  </a:lnTo>
                  <a:lnTo>
                    <a:pt x="5486" y="5295"/>
                  </a:lnTo>
                  <a:lnTo>
                    <a:pt x="5505" y="5314"/>
                  </a:lnTo>
                  <a:lnTo>
                    <a:pt x="5524" y="5314"/>
                  </a:lnTo>
                  <a:lnTo>
                    <a:pt x="5524" y="5333"/>
                  </a:lnTo>
                  <a:lnTo>
                    <a:pt x="5448" y="5333"/>
                  </a:lnTo>
                  <a:lnTo>
                    <a:pt x="5428" y="5352"/>
                  </a:lnTo>
                  <a:lnTo>
                    <a:pt x="5428" y="5409"/>
                  </a:lnTo>
                  <a:lnTo>
                    <a:pt x="5428" y="5466"/>
                  </a:lnTo>
                  <a:lnTo>
                    <a:pt x="5391" y="5466"/>
                  </a:lnTo>
                  <a:lnTo>
                    <a:pt x="5410" y="5466"/>
                  </a:lnTo>
                  <a:lnTo>
                    <a:pt x="5372" y="5390"/>
                  </a:lnTo>
                  <a:lnTo>
                    <a:pt x="5333" y="5371"/>
                  </a:lnTo>
                  <a:lnTo>
                    <a:pt x="5314" y="5409"/>
                  </a:lnTo>
                  <a:lnTo>
                    <a:pt x="5296" y="5505"/>
                  </a:lnTo>
                  <a:lnTo>
                    <a:pt x="5276" y="5505"/>
                  </a:lnTo>
                  <a:lnTo>
                    <a:pt x="5257" y="5505"/>
                  </a:lnTo>
                  <a:lnTo>
                    <a:pt x="5238" y="5486"/>
                  </a:lnTo>
                  <a:lnTo>
                    <a:pt x="5238" y="5409"/>
                  </a:lnTo>
                  <a:lnTo>
                    <a:pt x="5200" y="5390"/>
                  </a:lnTo>
                  <a:lnTo>
                    <a:pt x="5124" y="5409"/>
                  </a:lnTo>
                  <a:lnTo>
                    <a:pt x="5105" y="5428"/>
                  </a:lnTo>
                  <a:lnTo>
                    <a:pt x="5067" y="5486"/>
                  </a:lnTo>
                  <a:lnTo>
                    <a:pt x="5048" y="5523"/>
                  </a:lnTo>
                  <a:lnTo>
                    <a:pt x="4991" y="5505"/>
                  </a:lnTo>
                  <a:lnTo>
                    <a:pt x="4971" y="5466"/>
                  </a:lnTo>
                  <a:lnTo>
                    <a:pt x="4952" y="5466"/>
                  </a:lnTo>
                  <a:lnTo>
                    <a:pt x="4915" y="5428"/>
                  </a:lnTo>
                  <a:lnTo>
                    <a:pt x="4895" y="5428"/>
                  </a:lnTo>
                  <a:lnTo>
                    <a:pt x="4857" y="5428"/>
                  </a:lnTo>
                  <a:lnTo>
                    <a:pt x="4648" y="5542"/>
                  </a:lnTo>
                  <a:lnTo>
                    <a:pt x="4629" y="5581"/>
                  </a:lnTo>
                  <a:lnTo>
                    <a:pt x="4610" y="5600"/>
                  </a:lnTo>
                  <a:lnTo>
                    <a:pt x="4571" y="5638"/>
                  </a:lnTo>
                  <a:lnTo>
                    <a:pt x="4571" y="5676"/>
                  </a:lnTo>
                  <a:lnTo>
                    <a:pt x="4590" y="5695"/>
                  </a:lnTo>
                  <a:lnTo>
                    <a:pt x="4610" y="5714"/>
                  </a:lnTo>
                  <a:lnTo>
                    <a:pt x="4590" y="5733"/>
                  </a:lnTo>
                  <a:lnTo>
                    <a:pt x="4534" y="5752"/>
                  </a:lnTo>
                  <a:lnTo>
                    <a:pt x="4514" y="5771"/>
                  </a:lnTo>
                  <a:lnTo>
                    <a:pt x="4514" y="5790"/>
                  </a:lnTo>
                  <a:lnTo>
                    <a:pt x="4457" y="5809"/>
                  </a:lnTo>
                  <a:lnTo>
                    <a:pt x="4419" y="5847"/>
                  </a:lnTo>
                  <a:lnTo>
                    <a:pt x="4381" y="5867"/>
                  </a:lnTo>
                  <a:lnTo>
                    <a:pt x="4362" y="5867"/>
                  </a:lnTo>
                  <a:lnTo>
                    <a:pt x="4343" y="5847"/>
                  </a:lnTo>
                  <a:lnTo>
                    <a:pt x="4324" y="5847"/>
                  </a:lnTo>
                  <a:lnTo>
                    <a:pt x="4286" y="5867"/>
                  </a:lnTo>
                  <a:lnTo>
                    <a:pt x="4248" y="5904"/>
                  </a:lnTo>
                  <a:lnTo>
                    <a:pt x="4209" y="5923"/>
                  </a:lnTo>
                  <a:lnTo>
                    <a:pt x="4190" y="5943"/>
                  </a:lnTo>
                  <a:lnTo>
                    <a:pt x="4172" y="5923"/>
                  </a:lnTo>
                  <a:lnTo>
                    <a:pt x="4153" y="5904"/>
                  </a:lnTo>
                  <a:lnTo>
                    <a:pt x="4133" y="5904"/>
                  </a:lnTo>
                  <a:lnTo>
                    <a:pt x="4133" y="5923"/>
                  </a:lnTo>
                  <a:lnTo>
                    <a:pt x="4133" y="5962"/>
                  </a:lnTo>
                  <a:lnTo>
                    <a:pt x="4114" y="5981"/>
                  </a:lnTo>
                  <a:lnTo>
                    <a:pt x="4095" y="5981"/>
                  </a:lnTo>
                  <a:lnTo>
                    <a:pt x="4076" y="5981"/>
                  </a:lnTo>
                  <a:lnTo>
                    <a:pt x="4057" y="5981"/>
                  </a:lnTo>
                  <a:lnTo>
                    <a:pt x="4057" y="5943"/>
                  </a:lnTo>
                  <a:lnTo>
                    <a:pt x="4038" y="5943"/>
                  </a:lnTo>
                  <a:lnTo>
                    <a:pt x="4019" y="5923"/>
                  </a:lnTo>
                  <a:lnTo>
                    <a:pt x="3962" y="5943"/>
                  </a:lnTo>
                  <a:lnTo>
                    <a:pt x="3924" y="5923"/>
                  </a:lnTo>
                  <a:lnTo>
                    <a:pt x="3848" y="5962"/>
                  </a:lnTo>
                  <a:lnTo>
                    <a:pt x="3848" y="5981"/>
                  </a:lnTo>
                  <a:lnTo>
                    <a:pt x="3867" y="5999"/>
                  </a:lnTo>
                  <a:lnTo>
                    <a:pt x="3867" y="6019"/>
                  </a:lnTo>
                  <a:lnTo>
                    <a:pt x="3848" y="6019"/>
                  </a:lnTo>
                  <a:lnTo>
                    <a:pt x="3791" y="6038"/>
                  </a:lnTo>
                  <a:lnTo>
                    <a:pt x="3752" y="6038"/>
                  </a:lnTo>
                  <a:lnTo>
                    <a:pt x="3696" y="6019"/>
                  </a:lnTo>
                  <a:lnTo>
                    <a:pt x="3676" y="6019"/>
                  </a:lnTo>
                  <a:lnTo>
                    <a:pt x="3657" y="6038"/>
                  </a:lnTo>
                  <a:lnTo>
                    <a:pt x="3638" y="6057"/>
                  </a:lnTo>
                  <a:lnTo>
                    <a:pt x="3619" y="6057"/>
                  </a:lnTo>
                  <a:lnTo>
                    <a:pt x="3619" y="6038"/>
                  </a:lnTo>
                  <a:lnTo>
                    <a:pt x="3619" y="6019"/>
                  </a:lnTo>
                  <a:lnTo>
                    <a:pt x="3600" y="5999"/>
                  </a:lnTo>
                  <a:lnTo>
                    <a:pt x="3581" y="5999"/>
                  </a:lnTo>
                  <a:lnTo>
                    <a:pt x="3562" y="6019"/>
                  </a:lnTo>
                  <a:lnTo>
                    <a:pt x="3562" y="6038"/>
                  </a:lnTo>
                  <a:lnTo>
                    <a:pt x="3543" y="6057"/>
                  </a:lnTo>
                  <a:lnTo>
                    <a:pt x="3524" y="6038"/>
                  </a:lnTo>
                  <a:lnTo>
                    <a:pt x="3505" y="6019"/>
                  </a:lnTo>
                  <a:lnTo>
                    <a:pt x="3467" y="6019"/>
                  </a:lnTo>
                  <a:lnTo>
                    <a:pt x="3447" y="6038"/>
                  </a:lnTo>
                  <a:lnTo>
                    <a:pt x="3429" y="6057"/>
                  </a:lnTo>
                  <a:lnTo>
                    <a:pt x="3410" y="6038"/>
                  </a:lnTo>
                  <a:lnTo>
                    <a:pt x="3410" y="5999"/>
                  </a:lnTo>
                  <a:lnTo>
                    <a:pt x="3410" y="5981"/>
                  </a:lnTo>
                  <a:lnTo>
                    <a:pt x="3391" y="5923"/>
                  </a:lnTo>
                  <a:lnTo>
                    <a:pt x="3371" y="5999"/>
                  </a:lnTo>
                  <a:lnTo>
                    <a:pt x="3371" y="6019"/>
                  </a:lnTo>
                  <a:lnTo>
                    <a:pt x="3352" y="6019"/>
                  </a:lnTo>
                  <a:lnTo>
                    <a:pt x="3333" y="5999"/>
                  </a:lnTo>
                  <a:lnTo>
                    <a:pt x="3315" y="5999"/>
                  </a:lnTo>
                  <a:lnTo>
                    <a:pt x="3238" y="5999"/>
                  </a:lnTo>
                  <a:lnTo>
                    <a:pt x="3219" y="5999"/>
                  </a:lnTo>
                  <a:lnTo>
                    <a:pt x="3200" y="5943"/>
                  </a:lnTo>
                  <a:lnTo>
                    <a:pt x="3181" y="5943"/>
                  </a:lnTo>
                  <a:lnTo>
                    <a:pt x="3105" y="5981"/>
                  </a:lnTo>
                  <a:lnTo>
                    <a:pt x="3086" y="5981"/>
                  </a:lnTo>
                  <a:lnTo>
                    <a:pt x="3066" y="5981"/>
                  </a:lnTo>
                  <a:lnTo>
                    <a:pt x="3048" y="5962"/>
                  </a:lnTo>
                  <a:lnTo>
                    <a:pt x="3048" y="5943"/>
                  </a:lnTo>
                  <a:lnTo>
                    <a:pt x="3048" y="5923"/>
                  </a:lnTo>
                  <a:lnTo>
                    <a:pt x="3029" y="5923"/>
                  </a:lnTo>
                  <a:lnTo>
                    <a:pt x="3010" y="5943"/>
                  </a:lnTo>
                  <a:lnTo>
                    <a:pt x="2990" y="5962"/>
                  </a:lnTo>
                  <a:lnTo>
                    <a:pt x="2971" y="5981"/>
                  </a:lnTo>
                  <a:lnTo>
                    <a:pt x="2971" y="5999"/>
                  </a:lnTo>
                  <a:lnTo>
                    <a:pt x="2971" y="6019"/>
                  </a:lnTo>
                  <a:lnTo>
                    <a:pt x="2971" y="6038"/>
                  </a:lnTo>
                  <a:lnTo>
                    <a:pt x="2952" y="6057"/>
                  </a:lnTo>
                  <a:lnTo>
                    <a:pt x="2934" y="6076"/>
                  </a:lnTo>
                  <a:lnTo>
                    <a:pt x="2914" y="6114"/>
                  </a:lnTo>
                  <a:lnTo>
                    <a:pt x="2895" y="6152"/>
                  </a:lnTo>
                  <a:lnTo>
                    <a:pt x="2895" y="6228"/>
                  </a:lnTo>
                  <a:lnTo>
                    <a:pt x="2895" y="6533"/>
                  </a:lnTo>
                  <a:lnTo>
                    <a:pt x="2895" y="7657"/>
                  </a:lnTo>
                  <a:lnTo>
                    <a:pt x="2857" y="7714"/>
                  </a:lnTo>
                  <a:lnTo>
                    <a:pt x="2667" y="7676"/>
                  </a:lnTo>
                  <a:lnTo>
                    <a:pt x="2438" y="7695"/>
                  </a:lnTo>
                  <a:lnTo>
                    <a:pt x="2362" y="7695"/>
                  </a:lnTo>
                  <a:lnTo>
                    <a:pt x="2286" y="7676"/>
                  </a:lnTo>
                  <a:lnTo>
                    <a:pt x="895" y="7200"/>
                  </a:lnTo>
                  <a:lnTo>
                    <a:pt x="800" y="7123"/>
                  </a:lnTo>
                  <a:lnTo>
                    <a:pt x="724" y="7028"/>
                  </a:lnTo>
                  <a:lnTo>
                    <a:pt x="686" y="6914"/>
                  </a:lnTo>
                  <a:lnTo>
                    <a:pt x="648" y="6819"/>
                  </a:lnTo>
                  <a:lnTo>
                    <a:pt x="648" y="6724"/>
                  </a:lnTo>
                  <a:lnTo>
                    <a:pt x="686" y="6666"/>
                  </a:lnTo>
                  <a:lnTo>
                    <a:pt x="724" y="6590"/>
                  </a:lnTo>
                  <a:lnTo>
                    <a:pt x="781" y="6533"/>
                  </a:lnTo>
                  <a:lnTo>
                    <a:pt x="819" y="6495"/>
                  </a:lnTo>
                  <a:lnTo>
                    <a:pt x="819" y="6457"/>
                  </a:lnTo>
                  <a:lnTo>
                    <a:pt x="819" y="6400"/>
                  </a:lnTo>
                  <a:lnTo>
                    <a:pt x="800" y="6362"/>
                  </a:lnTo>
                  <a:lnTo>
                    <a:pt x="762" y="6304"/>
                  </a:lnTo>
                  <a:lnTo>
                    <a:pt x="628" y="6152"/>
                  </a:lnTo>
                  <a:lnTo>
                    <a:pt x="590" y="6095"/>
                  </a:lnTo>
                  <a:lnTo>
                    <a:pt x="572" y="6019"/>
                  </a:lnTo>
                  <a:lnTo>
                    <a:pt x="552" y="5943"/>
                  </a:lnTo>
                  <a:lnTo>
                    <a:pt x="552" y="5867"/>
                  </a:lnTo>
                  <a:lnTo>
                    <a:pt x="572" y="5752"/>
                  </a:lnTo>
                  <a:lnTo>
                    <a:pt x="704" y="5219"/>
                  </a:lnTo>
                  <a:lnTo>
                    <a:pt x="704" y="5142"/>
                  </a:lnTo>
                  <a:lnTo>
                    <a:pt x="667" y="5105"/>
                  </a:lnTo>
                  <a:lnTo>
                    <a:pt x="628" y="5066"/>
                  </a:lnTo>
                  <a:lnTo>
                    <a:pt x="590" y="5028"/>
                  </a:lnTo>
                  <a:lnTo>
                    <a:pt x="552" y="4971"/>
                  </a:lnTo>
                  <a:lnTo>
                    <a:pt x="476" y="4800"/>
                  </a:lnTo>
                  <a:lnTo>
                    <a:pt x="457" y="4761"/>
                  </a:lnTo>
                  <a:lnTo>
                    <a:pt x="438" y="4724"/>
                  </a:lnTo>
                  <a:lnTo>
                    <a:pt x="381" y="4704"/>
                  </a:lnTo>
                  <a:lnTo>
                    <a:pt x="343" y="4704"/>
                  </a:lnTo>
                  <a:lnTo>
                    <a:pt x="228" y="4685"/>
                  </a:lnTo>
                  <a:lnTo>
                    <a:pt x="0" y="4609"/>
                  </a:lnTo>
                </a:path>
              </a:pathLst>
            </a:cu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5" name="Freeform 30">
              <a:extLst>
                <a:ext uri="{FF2B5EF4-FFF2-40B4-BE49-F238E27FC236}">
                  <a16:creationId xmlns:a16="http://schemas.microsoft.com/office/drawing/2014/main" id="{03C0A4D1-A100-7444-9399-7C9177B0D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275" y="3836988"/>
              <a:ext cx="212725" cy="490537"/>
            </a:xfrm>
            <a:custGeom>
              <a:avLst/>
              <a:gdLst>
                <a:gd name="T0" fmla="*/ 2147483646 w 1182"/>
                <a:gd name="T1" fmla="*/ 2147483646 h 2725"/>
                <a:gd name="T2" fmla="*/ 2147483646 w 1182"/>
                <a:gd name="T3" fmla="*/ 2147483646 h 2725"/>
                <a:gd name="T4" fmla="*/ 2147483646 w 1182"/>
                <a:gd name="T5" fmla="*/ 2147483646 h 2725"/>
                <a:gd name="T6" fmla="*/ 2147483646 w 1182"/>
                <a:gd name="T7" fmla="*/ 2147483646 h 2725"/>
                <a:gd name="T8" fmla="*/ 2147483646 w 1182"/>
                <a:gd name="T9" fmla="*/ 2147483646 h 2725"/>
                <a:gd name="T10" fmla="*/ 2147483646 w 1182"/>
                <a:gd name="T11" fmla="*/ 2147483646 h 2725"/>
                <a:gd name="T12" fmla="*/ 2147483646 w 1182"/>
                <a:gd name="T13" fmla="*/ 2147483646 h 2725"/>
                <a:gd name="T14" fmla="*/ 2147483646 w 1182"/>
                <a:gd name="T15" fmla="*/ 2147483646 h 2725"/>
                <a:gd name="T16" fmla="*/ 2147483646 w 1182"/>
                <a:gd name="T17" fmla="*/ 2147483646 h 2725"/>
                <a:gd name="T18" fmla="*/ 0 w 1182"/>
                <a:gd name="T19" fmla="*/ 2147483646 h 2725"/>
                <a:gd name="T20" fmla="*/ 2147483646 w 1182"/>
                <a:gd name="T21" fmla="*/ 2147483646 h 2725"/>
                <a:gd name="T22" fmla="*/ 2147483646 w 1182"/>
                <a:gd name="T23" fmla="*/ 2147483646 h 2725"/>
                <a:gd name="T24" fmla="*/ 2147483646 w 1182"/>
                <a:gd name="T25" fmla="*/ 2147483646 h 2725"/>
                <a:gd name="T26" fmla="*/ 2147483646 w 1182"/>
                <a:gd name="T27" fmla="*/ 2147483646 h 2725"/>
                <a:gd name="T28" fmla="*/ 2147483646 w 1182"/>
                <a:gd name="T29" fmla="*/ 2147483646 h 2725"/>
                <a:gd name="T30" fmla="*/ 2147483646 w 1182"/>
                <a:gd name="T31" fmla="*/ 2147483646 h 2725"/>
                <a:gd name="T32" fmla="*/ 2147483646 w 1182"/>
                <a:gd name="T33" fmla="*/ 2147483646 h 2725"/>
                <a:gd name="T34" fmla="*/ 2147483646 w 1182"/>
                <a:gd name="T35" fmla="*/ 2147483646 h 2725"/>
                <a:gd name="T36" fmla="*/ 2147483646 w 1182"/>
                <a:gd name="T37" fmla="*/ 2147483646 h 2725"/>
                <a:gd name="T38" fmla="*/ 2147483646 w 1182"/>
                <a:gd name="T39" fmla="*/ 2147483646 h 2725"/>
                <a:gd name="T40" fmla="*/ 2147483646 w 1182"/>
                <a:gd name="T41" fmla="*/ 2147483646 h 2725"/>
                <a:gd name="T42" fmla="*/ 2147483646 w 1182"/>
                <a:gd name="T43" fmla="*/ 2147483646 h 2725"/>
                <a:gd name="T44" fmla="*/ 2147483646 w 1182"/>
                <a:gd name="T45" fmla="*/ 2147483646 h 2725"/>
                <a:gd name="T46" fmla="*/ 2147483646 w 1182"/>
                <a:gd name="T47" fmla="*/ 2147483646 h 2725"/>
                <a:gd name="T48" fmla="*/ 2147483646 w 1182"/>
                <a:gd name="T49" fmla="*/ 2147483646 h 2725"/>
                <a:gd name="T50" fmla="*/ 2147483646 w 1182"/>
                <a:gd name="T51" fmla="*/ 2147483646 h 2725"/>
                <a:gd name="T52" fmla="*/ 2147483646 w 1182"/>
                <a:gd name="T53" fmla="*/ 2147483646 h 2725"/>
                <a:gd name="T54" fmla="*/ 2147483646 w 1182"/>
                <a:gd name="T55" fmla="*/ 2147483646 h 2725"/>
                <a:gd name="T56" fmla="*/ 2147483646 w 1182"/>
                <a:gd name="T57" fmla="*/ 2147483646 h 2725"/>
                <a:gd name="T58" fmla="*/ 2147483646 w 1182"/>
                <a:gd name="T59" fmla="*/ 2147483646 h 2725"/>
                <a:gd name="T60" fmla="*/ 2147483646 w 1182"/>
                <a:gd name="T61" fmla="*/ 2147483646 h 2725"/>
                <a:gd name="T62" fmla="*/ 2147483646 w 1182"/>
                <a:gd name="T63" fmla="*/ 2147483646 h 2725"/>
                <a:gd name="T64" fmla="*/ 2147483646 w 1182"/>
                <a:gd name="T65" fmla="*/ 2147483646 h 2725"/>
                <a:gd name="T66" fmla="*/ 2147483646 w 1182"/>
                <a:gd name="T67" fmla="*/ 2147483646 h 2725"/>
                <a:gd name="T68" fmla="*/ 2147483646 w 1182"/>
                <a:gd name="T69" fmla="*/ 2147483646 h 2725"/>
                <a:gd name="T70" fmla="*/ 2147483646 w 1182"/>
                <a:gd name="T71" fmla="*/ 2147483646 h 2725"/>
                <a:gd name="T72" fmla="*/ 2147483646 w 1182"/>
                <a:gd name="T73" fmla="*/ 2147483646 h 2725"/>
                <a:gd name="T74" fmla="*/ 2147483646 w 1182"/>
                <a:gd name="T75" fmla="*/ 2147483646 h 2725"/>
                <a:gd name="T76" fmla="*/ 2147483646 w 1182"/>
                <a:gd name="T77" fmla="*/ 2147483646 h 2725"/>
                <a:gd name="T78" fmla="*/ 2147483646 w 1182"/>
                <a:gd name="T79" fmla="*/ 2147483646 h 2725"/>
                <a:gd name="T80" fmla="*/ 2147483646 w 1182"/>
                <a:gd name="T81" fmla="*/ 2147483646 h 2725"/>
                <a:gd name="T82" fmla="*/ 2147483646 w 1182"/>
                <a:gd name="T83" fmla="*/ 0 h 2725"/>
                <a:gd name="T84" fmla="*/ 2147483646 w 1182"/>
                <a:gd name="T85" fmla="*/ 2147483646 h 2725"/>
                <a:gd name="T86" fmla="*/ 2147483646 w 1182"/>
                <a:gd name="T87" fmla="*/ 2147483646 h 2725"/>
                <a:gd name="T88" fmla="*/ 2147483646 w 1182"/>
                <a:gd name="T89" fmla="*/ 2147483646 h 2725"/>
                <a:gd name="T90" fmla="*/ 2147483646 w 1182"/>
                <a:gd name="T91" fmla="*/ 2147483646 h 2725"/>
                <a:gd name="T92" fmla="*/ 2147483646 w 1182"/>
                <a:gd name="T93" fmla="*/ 2147483646 h 2725"/>
                <a:gd name="T94" fmla="*/ 2147483646 w 1182"/>
                <a:gd name="T95" fmla="*/ 2147483646 h 2725"/>
                <a:gd name="T96" fmla="*/ 2147483646 w 1182"/>
                <a:gd name="T97" fmla="*/ 2147483646 h 2725"/>
                <a:gd name="T98" fmla="*/ 2147483646 w 1182"/>
                <a:gd name="T99" fmla="*/ 2147483646 h 2725"/>
                <a:gd name="T100" fmla="*/ 2147483646 w 1182"/>
                <a:gd name="T101" fmla="*/ 2147483646 h 2725"/>
                <a:gd name="T102" fmla="*/ 2147483646 w 1182"/>
                <a:gd name="T103" fmla="*/ 2147483646 h 2725"/>
                <a:gd name="T104" fmla="*/ 2147483646 w 1182"/>
                <a:gd name="T105" fmla="*/ 2147483646 h 2725"/>
                <a:gd name="T106" fmla="*/ 2147483646 w 1182"/>
                <a:gd name="T107" fmla="*/ 2147483646 h 2725"/>
                <a:gd name="T108" fmla="*/ 2147483646 w 1182"/>
                <a:gd name="T109" fmla="*/ 2147483646 h 2725"/>
                <a:gd name="T110" fmla="*/ 2147483646 w 1182"/>
                <a:gd name="T111" fmla="*/ 2147483646 h 2725"/>
                <a:gd name="T112" fmla="*/ 2147483646 w 1182"/>
                <a:gd name="T113" fmla="*/ 2147483646 h 2725"/>
                <a:gd name="T114" fmla="*/ 2147483646 w 1182"/>
                <a:gd name="T115" fmla="*/ 2147483646 h 2725"/>
                <a:gd name="T116" fmla="*/ 2147483646 w 1182"/>
                <a:gd name="T117" fmla="*/ 2147483646 h 2725"/>
                <a:gd name="T118" fmla="*/ 2147483646 w 1182"/>
                <a:gd name="T119" fmla="*/ 2147483646 h 2725"/>
                <a:gd name="T120" fmla="*/ 2147483646 w 1182"/>
                <a:gd name="T121" fmla="*/ 2147483646 h 2725"/>
                <a:gd name="T122" fmla="*/ 2147483646 w 1182"/>
                <a:gd name="T123" fmla="*/ 2147483646 h 2725"/>
                <a:gd name="T124" fmla="*/ 2147483646 w 1182"/>
                <a:gd name="T125" fmla="*/ 2147483646 h 27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82" h="2725">
                  <a:moveTo>
                    <a:pt x="800" y="1943"/>
                  </a:moveTo>
                  <a:lnTo>
                    <a:pt x="667" y="1924"/>
                  </a:lnTo>
                  <a:lnTo>
                    <a:pt x="648" y="1943"/>
                  </a:lnTo>
                  <a:lnTo>
                    <a:pt x="591" y="2038"/>
                  </a:lnTo>
                  <a:lnTo>
                    <a:pt x="572" y="2076"/>
                  </a:lnTo>
                  <a:lnTo>
                    <a:pt x="496" y="2152"/>
                  </a:lnTo>
                  <a:lnTo>
                    <a:pt x="457" y="2191"/>
                  </a:lnTo>
                  <a:lnTo>
                    <a:pt x="438" y="2228"/>
                  </a:lnTo>
                  <a:lnTo>
                    <a:pt x="438" y="2248"/>
                  </a:lnTo>
                  <a:lnTo>
                    <a:pt x="438" y="2286"/>
                  </a:lnTo>
                  <a:lnTo>
                    <a:pt x="419" y="2324"/>
                  </a:lnTo>
                  <a:lnTo>
                    <a:pt x="381" y="2400"/>
                  </a:lnTo>
                  <a:lnTo>
                    <a:pt x="229" y="2590"/>
                  </a:lnTo>
                  <a:lnTo>
                    <a:pt x="191" y="2667"/>
                  </a:lnTo>
                  <a:lnTo>
                    <a:pt x="172" y="2686"/>
                  </a:lnTo>
                  <a:lnTo>
                    <a:pt x="172" y="2705"/>
                  </a:lnTo>
                  <a:lnTo>
                    <a:pt x="152" y="2724"/>
                  </a:lnTo>
                  <a:lnTo>
                    <a:pt x="76" y="2724"/>
                  </a:lnTo>
                  <a:lnTo>
                    <a:pt x="0" y="2648"/>
                  </a:lnTo>
                  <a:lnTo>
                    <a:pt x="172" y="2419"/>
                  </a:lnTo>
                  <a:lnTo>
                    <a:pt x="229" y="2305"/>
                  </a:lnTo>
                  <a:lnTo>
                    <a:pt x="305" y="2172"/>
                  </a:lnTo>
                  <a:lnTo>
                    <a:pt x="305" y="2133"/>
                  </a:lnTo>
                  <a:lnTo>
                    <a:pt x="324" y="2096"/>
                  </a:lnTo>
                  <a:lnTo>
                    <a:pt x="324" y="2057"/>
                  </a:lnTo>
                  <a:lnTo>
                    <a:pt x="324" y="2038"/>
                  </a:lnTo>
                  <a:lnTo>
                    <a:pt x="305" y="2000"/>
                  </a:lnTo>
                  <a:lnTo>
                    <a:pt x="286" y="1962"/>
                  </a:lnTo>
                  <a:lnTo>
                    <a:pt x="305" y="1924"/>
                  </a:lnTo>
                  <a:lnTo>
                    <a:pt x="286" y="1886"/>
                  </a:lnTo>
                  <a:lnTo>
                    <a:pt x="362" y="1695"/>
                  </a:lnTo>
                  <a:lnTo>
                    <a:pt x="381" y="1676"/>
                  </a:lnTo>
                  <a:lnTo>
                    <a:pt x="401" y="1657"/>
                  </a:lnTo>
                  <a:lnTo>
                    <a:pt x="438" y="1695"/>
                  </a:lnTo>
                  <a:lnTo>
                    <a:pt x="477" y="1715"/>
                  </a:lnTo>
                  <a:lnTo>
                    <a:pt x="533" y="1733"/>
                  </a:lnTo>
                  <a:lnTo>
                    <a:pt x="553" y="1715"/>
                  </a:lnTo>
                  <a:lnTo>
                    <a:pt x="572" y="1600"/>
                  </a:lnTo>
                  <a:lnTo>
                    <a:pt x="572" y="1505"/>
                  </a:lnTo>
                  <a:lnTo>
                    <a:pt x="629" y="1448"/>
                  </a:lnTo>
                  <a:lnTo>
                    <a:pt x="648" y="1390"/>
                  </a:lnTo>
                  <a:lnTo>
                    <a:pt x="667" y="1353"/>
                  </a:lnTo>
                  <a:lnTo>
                    <a:pt x="667" y="1334"/>
                  </a:lnTo>
                  <a:lnTo>
                    <a:pt x="667" y="1295"/>
                  </a:lnTo>
                  <a:lnTo>
                    <a:pt x="686" y="1162"/>
                  </a:lnTo>
                  <a:lnTo>
                    <a:pt x="705" y="1086"/>
                  </a:lnTo>
                  <a:lnTo>
                    <a:pt x="724" y="1029"/>
                  </a:lnTo>
                  <a:lnTo>
                    <a:pt x="705" y="1029"/>
                  </a:lnTo>
                  <a:lnTo>
                    <a:pt x="648" y="1029"/>
                  </a:lnTo>
                  <a:lnTo>
                    <a:pt x="743" y="781"/>
                  </a:lnTo>
                  <a:lnTo>
                    <a:pt x="743" y="686"/>
                  </a:lnTo>
                  <a:lnTo>
                    <a:pt x="724" y="591"/>
                  </a:lnTo>
                  <a:lnTo>
                    <a:pt x="705" y="572"/>
                  </a:lnTo>
                  <a:lnTo>
                    <a:pt x="686" y="572"/>
                  </a:lnTo>
                  <a:lnTo>
                    <a:pt x="686" y="552"/>
                  </a:lnTo>
                  <a:lnTo>
                    <a:pt x="667" y="533"/>
                  </a:lnTo>
                  <a:lnTo>
                    <a:pt x="629" y="496"/>
                  </a:lnTo>
                  <a:lnTo>
                    <a:pt x="705" y="438"/>
                  </a:lnTo>
                  <a:lnTo>
                    <a:pt x="762" y="419"/>
                  </a:lnTo>
                  <a:lnTo>
                    <a:pt x="782" y="400"/>
                  </a:lnTo>
                  <a:lnTo>
                    <a:pt x="782" y="381"/>
                  </a:lnTo>
                  <a:lnTo>
                    <a:pt x="782" y="362"/>
                  </a:lnTo>
                  <a:lnTo>
                    <a:pt x="762" y="362"/>
                  </a:lnTo>
                  <a:lnTo>
                    <a:pt x="762" y="343"/>
                  </a:lnTo>
                  <a:lnTo>
                    <a:pt x="762" y="324"/>
                  </a:lnTo>
                  <a:lnTo>
                    <a:pt x="800" y="286"/>
                  </a:lnTo>
                  <a:lnTo>
                    <a:pt x="800" y="267"/>
                  </a:lnTo>
                  <a:lnTo>
                    <a:pt x="858" y="247"/>
                  </a:lnTo>
                  <a:lnTo>
                    <a:pt x="858" y="229"/>
                  </a:lnTo>
                  <a:lnTo>
                    <a:pt x="895" y="133"/>
                  </a:lnTo>
                  <a:lnTo>
                    <a:pt x="914" y="115"/>
                  </a:lnTo>
                  <a:lnTo>
                    <a:pt x="953" y="95"/>
                  </a:lnTo>
                  <a:lnTo>
                    <a:pt x="972" y="76"/>
                  </a:lnTo>
                  <a:lnTo>
                    <a:pt x="972" y="57"/>
                  </a:lnTo>
                  <a:lnTo>
                    <a:pt x="972" y="38"/>
                  </a:lnTo>
                  <a:lnTo>
                    <a:pt x="972" y="19"/>
                  </a:lnTo>
                  <a:lnTo>
                    <a:pt x="972" y="0"/>
                  </a:lnTo>
                  <a:lnTo>
                    <a:pt x="1010" y="19"/>
                  </a:lnTo>
                  <a:lnTo>
                    <a:pt x="1029" y="19"/>
                  </a:lnTo>
                  <a:lnTo>
                    <a:pt x="1067" y="19"/>
                  </a:lnTo>
                  <a:lnTo>
                    <a:pt x="1143" y="57"/>
                  </a:lnTo>
                  <a:lnTo>
                    <a:pt x="1124" y="115"/>
                  </a:lnTo>
                  <a:lnTo>
                    <a:pt x="1124" y="152"/>
                  </a:lnTo>
                  <a:lnTo>
                    <a:pt x="1124" y="343"/>
                  </a:lnTo>
                  <a:lnTo>
                    <a:pt x="1124" y="362"/>
                  </a:lnTo>
                  <a:lnTo>
                    <a:pt x="1124" y="381"/>
                  </a:lnTo>
                  <a:lnTo>
                    <a:pt x="1105" y="400"/>
                  </a:lnTo>
                  <a:lnTo>
                    <a:pt x="1086" y="419"/>
                  </a:lnTo>
                  <a:lnTo>
                    <a:pt x="1086" y="438"/>
                  </a:lnTo>
                  <a:lnTo>
                    <a:pt x="1086" y="457"/>
                  </a:lnTo>
                  <a:lnTo>
                    <a:pt x="1124" y="476"/>
                  </a:lnTo>
                  <a:lnTo>
                    <a:pt x="1181" y="476"/>
                  </a:lnTo>
                  <a:lnTo>
                    <a:pt x="1124" y="628"/>
                  </a:lnTo>
                  <a:lnTo>
                    <a:pt x="1086" y="648"/>
                  </a:lnTo>
                  <a:lnTo>
                    <a:pt x="1086" y="667"/>
                  </a:lnTo>
                  <a:lnTo>
                    <a:pt x="1010" y="781"/>
                  </a:lnTo>
                  <a:lnTo>
                    <a:pt x="991" y="819"/>
                  </a:lnTo>
                  <a:lnTo>
                    <a:pt x="953" y="876"/>
                  </a:lnTo>
                  <a:lnTo>
                    <a:pt x="914" y="895"/>
                  </a:lnTo>
                  <a:lnTo>
                    <a:pt x="895" y="914"/>
                  </a:lnTo>
                  <a:lnTo>
                    <a:pt x="895" y="953"/>
                  </a:lnTo>
                  <a:lnTo>
                    <a:pt x="895" y="1009"/>
                  </a:lnTo>
                  <a:lnTo>
                    <a:pt x="914" y="1067"/>
                  </a:lnTo>
                  <a:lnTo>
                    <a:pt x="914" y="1086"/>
                  </a:lnTo>
                  <a:lnTo>
                    <a:pt x="914" y="1162"/>
                  </a:lnTo>
                  <a:lnTo>
                    <a:pt x="819" y="1314"/>
                  </a:lnTo>
                  <a:lnTo>
                    <a:pt x="800" y="1353"/>
                  </a:lnTo>
                  <a:lnTo>
                    <a:pt x="800" y="1371"/>
                  </a:lnTo>
                  <a:lnTo>
                    <a:pt x="838" y="1467"/>
                  </a:lnTo>
                  <a:lnTo>
                    <a:pt x="895" y="1543"/>
                  </a:lnTo>
                  <a:lnTo>
                    <a:pt x="914" y="1581"/>
                  </a:lnTo>
                  <a:lnTo>
                    <a:pt x="934" y="1638"/>
                  </a:lnTo>
                  <a:lnTo>
                    <a:pt x="934" y="1657"/>
                  </a:lnTo>
                  <a:lnTo>
                    <a:pt x="914" y="1676"/>
                  </a:lnTo>
                  <a:lnTo>
                    <a:pt x="895" y="1715"/>
                  </a:lnTo>
                  <a:lnTo>
                    <a:pt x="877" y="1715"/>
                  </a:lnTo>
                  <a:lnTo>
                    <a:pt x="858" y="1733"/>
                  </a:lnTo>
                  <a:lnTo>
                    <a:pt x="858" y="1752"/>
                  </a:lnTo>
                  <a:lnTo>
                    <a:pt x="838" y="1829"/>
                  </a:lnTo>
                  <a:lnTo>
                    <a:pt x="800" y="1943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6" name="Freeform 31">
              <a:extLst>
                <a:ext uri="{FF2B5EF4-FFF2-40B4-BE49-F238E27FC236}">
                  <a16:creationId xmlns:a16="http://schemas.microsoft.com/office/drawing/2014/main" id="{9C1D3EC6-52F7-3449-9790-AC5A07AB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163" y="2432050"/>
              <a:ext cx="860425" cy="1035050"/>
            </a:xfrm>
            <a:custGeom>
              <a:avLst/>
              <a:gdLst>
                <a:gd name="T0" fmla="*/ 2147483646 w 4782"/>
                <a:gd name="T1" fmla="*/ 2147483646 h 5753"/>
                <a:gd name="T2" fmla="*/ 2147483646 w 4782"/>
                <a:gd name="T3" fmla="*/ 2147483646 h 5753"/>
                <a:gd name="T4" fmla="*/ 2147483646 w 4782"/>
                <a:gd name="T5" fmla="*/ 2147483646 h 5753"/>
                <a:gd name="T6" fmla="*/ 2147483646 w 4782"/>
                <a:gd name="T7" fmla="*/ 2147483646 h 5753"/>
                <a:gd name="T8" fmla="*/ 2147483646 w 4782"/>
                <a:gd name="T9" fmla="*/ 2147483646 h 5753"/>
                <a:gd name="T10" fmla="*/ 2147483646 w 4782"/>
                <a:gd name="T11" fmla="*/ 2147483646 h 5753"/>
                <a:gd name="T12" fmla="*/ 2147483646 w 4782"/>
                <a:gd name="T13" fmla="*/ 2147483646 h 5753"/>
                <a:gd name="T14" fmla="*/ 2147483646 w 4782"/>
                <a:gd name="T15" fmla="*/ 2147483646 h 5753"/>
                <a:gd name="T16" fmla="*/ 2147483646 w 4782"/>
                <a:gd name="T17" fmla="*/ 2147483646 h 5753"/>
                <a:gd name="T18" fmla="*/ 2147483646 w 4782"/>
                <a:gd name="T19" fmla="*/ 2147483646 h 5753"/>
                <a:gd name="T20" fmla="*/ 2147483646 w 4782"/>
                <a:gd name="T21" fmla="*/ 2147483646 h 5753"/>
                <a:gd name="T22" fmla="*/ 2147483646 w 4782"/>
                <a:gd name="T23" fmla="*/ 2147483646 h 5753"/>
                <a:gd name="T24" fmla="*/ 2147483646 w 4782"/>
                <a:gd name="T25" fmla="*/ 2147483646 h 5753"/>
                <a:gd name="T26" fmla="*/ 2147483646 w 4782"/>
                <a:gd name="T27" fmla="*/ 2147483646 h 5753"/>
                <a:gd name="T28" fmla="*/ 2147483646 w 4782"/>
                <a:gd name="T29" fmla="*/ 2147483646 h 5753"/>
                <a:gd name="T30" fmla="*/ 2147483646 w 4782"/>
                <a:gd name="T31" fmla="*/ 2147483646 h 5753"/>
                <a:gd name="T32" fmla="*/ 2147483646 w 4782"/>
                <a:gd name="T33" fmla="*/ 2147483646 h 5753"/>
                <a:gd name="T34" fmla="*/ 2147483646 w 4782"/>
                <a:gd name="T35" fmla="*/ 2147483646 h 5753"/>
                <a:gd name="T36" fmla="*/ 2147483646 w 4782"/>
                <a:gd name="T37" fmla="*/ 2147483646 h 5753"/>
                <a:gd name="T38" fmla="*/ 2147483646 w 4782"/>
                <a:gd name="T39" fmla="*/ 2147483646 h 5753"/>
                <a:gd name="T40" fmla="*/ 2147483646 w 4782"/>
                <a:gd name="T41" fmla="*/ 2147483646 h 5753"/>
                <a:gd name="T42" fmla="*/ 2147483646 w 4782"/>
                <a:gd name="T43" fmla="*/ 2147483646 h 5753"/>
                <a:gd name="T44" fmla="*/ 2147483646 w 4782"/>
                <a:gd name="T45" fmla="*/ 2147483646 h 5753"/>
                <a:gd name="T46" fmla="*/ 2147483646 w 4782"/>
                <a:gd name="T47" fmla="*/ 2147483646 h 5753"/>
                <a:gd name="T48" fmla="*/ 2147483646 w 4782"/>
                <a:gd name="T49" fmla="*/ 2147483646 h 5753"/>
                <a:gd name="T50" fmla="*/ 2147483646 w 4782"/>
                <a:gd name="T51" fmla="*/ 2147483646 h 5753"/>
                <a:gd name="T52" fmla="*/ 2147483646 w 4782"/>
                <a:gd name="T53" fmla="*/ 2147483646 h 5753"/>
                <a:gd name="T54" fmla="*/ 2147483646 w 4782"/>
                <a:gd name="T55" fmla="*/ 2147483646 h 5753"/>
                <a:gd name="T56" fmla="*/ 2147483646 w 4782"/>
                <a:gd name="T57" fmla="*/ 2147483646 h 5753"/>
                <a:gd name="T58" fmla="*/ 2147483646 w 4782"/>
                <a:gd name="T59" fmla="*/ 2147483646 h 5753"/>
                <a:gd name="T60" fmla="*/ 2147483646 w 4782"/>
                <a:gd name="T61" fmla="*/ 2147483646 h 5753"/>
                <a:gd name="T62" fmla="*/ 2147483646 w 4782"/>
                <a:gd name="T63" fmla="*/ 2147483646 h 5753"/>
                <a:gd name="T64" fmla="*/ 2147483646 w 4782"/>
                <a:gd name="T65" fmla="*/ 2147483646 h 5753"/>
                <a:gd name="T66" fmla="*/ 2147483646 w 4782"/>
                <a:gd name="T67" fmla="*/ 2147483646 h 5753"/>
                <a:gd name="T68" fmla="*/ 2147483646 w 4782"/>
                <a:gd name="T69" fmla="*/ 2147483646 h 5753"/>
                <a:gd name="T70" fmla="*/ 2147483646 w 4782"/>
                <a:gd name="T71" fmla="*/ 2147483646 h 5753"/>
                <a:gd name="T72" fmla="*/ 2147483646 w 4782"/>
                <a:gd name="T73" fmla="*/ 2147483646 h 5753"/>
                <a:gd name="T74" fmla="*/ 2147483646 w 4782"/>
                <a:gd name="T75" fmla="*/ 2147483646 h 5753"/>
                <a:gd name="T76" fmla="*/ 2147483646 w 4782"/>
                <a:gd name="T77" fmla="*/ 2147483646 h 5753"/>
                <a:gd name="T78" fmla="*/ 2147483646 w 4782"/>
                <a:gd name="T79" fmla="*/ 2147483646 h 5753"/>
                <a:gd name="T80" fmla="*/ 2147483646 w 4782"/>
                <a:gd name="T81" fmla="*/ 2147483646 h 5753"/>
                <a:gd name="T82" fmla="*/ 2147483646 w 4782"/>
                <a:gd name="T83" fmla="*/ 2147483646 h 5753"/>
                <a:gd name="T84" fmla="*/ 2147483646 w 4782"/>
                <a:gd name="T85" fmla="*/ 2147483646 h 5753"/>
                <a:gd name="T86" fmla="*/ 2147483646 w 4782"/>
                <a:gd name="T87" fmla="*/ 2147483646 h 5753"/>
                <a:gd name="T88" fmla="*/ 2147483646 w 4782"/>
                <a:gd name="T89" fmla="*/ 2147483646 h 5753"/>
                <a:gd name="T90" fmla="*/ 2147483646 w 4782"/>
                <a:gd name="T91" fmla="*/ 2147483646 h 5753"/>
                <a:gd name="T92" fmla="*/ 2147483646 w 4782"/>
                <a:gd name="T93" fmla="*/ 2147483646 h 5753"/>
                <a:gd name="T94" fmla="*/ 2147483646 w 4782"/>
                <a:gd name="T95" fmla="*/ 2147483646 h 5753"/>
                <a:gd name="T96" fmla="*/ 2147483646 w 4782"/>
                <a:gd name="T97" fmla="*/ 2147483646 h 5753"/>
                <a:gd name="T98" fmla="*/ 2147483646 w 4782"/>
                <a:gd name="T99" fmla="*/ 2147483646 h 5753"/>
                <a:gd name="T100" fmla="*/ 2147483646 w 4782"/>
                <a:gd name="T101" fmla="*/ 2147483646 h 5753"/>
                <a:gd name="T102" fmla="*/ 2147483646 w 4782"/>
                <a:gd name="T103" fmla="*/ 2147483646 h 5753"/>
                <a:gd name="T104" fmla="*/ 2147483646 w 4782"/>
                <a:gd name="T105" fmla="*/ 2147483646 h 5753"/>
                <a:gd name="T106" fmla="*/ 2147483646 w 4782"/>
                <a:gd name="T107" fmla="*/ 2147483646 h 5753"/>
                <a:gd name="T108" fmla="*/ 2147483646 w 4782"/>
                <a:gd name="T109" fmla="*/ 2147483646 h 5753"/>
                <a:gd name="T110" fmla="*/ 2147483646 w 4782"/>
                <a:gd name="T111" fmla="*/ 2147483646 h 57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82" h="5753">
                  <a:moveTo>
                    <a:pt x="2095" y="1009"/>
                  </a:moveTo>
                  <a:lnTo>
                    <a:pt x="2134" y="1047"/>
                  </a:lnTo>
                  <a:lnTo>
                    <a:pt x="2153" y="1066"/>
                  </a:lnTo>
                  <a:lnTo>
                    <a:pt x="2172" y="1085"/>
                  </a:lnTo>
                  <a:lnTo>
                    <a:pt x="2229" y="1104"/>
                  </a:lnTo>
                  <a:lnTo>
                    <a:pt x="2286" y="1161"/>
                  </a:lnTo>
                  <a:lnTo>
                    <a:pt x="2343" y="1219"/>
                  </a:lnTo>
                  <a:lnTo>
                    <a:pt x="2343" y="1238"/>
                  </a:lnTo>
                  <a:lnTo>
                    <a:pt x="2343" y="1256"/>
                  </a:lnTo>
                  <a:lnTo>
                    <a:pt x="2362" y="1256"/>
                  </a:lnTo>
                  <a:lnTo>
                    <a:pt x="2381" y="1295"/>
                  </a:lnTo>
                  <a:lnTo>
                    <a:pt x="2400" y="1314"/>
                  </a:lnTo>
                  <a:lnTo>
                    <a:pt x="2439" y="1333"/>
                  </a:lnTo>
                  <a:lnTo>
                    <a:pt x="2457" y="1352"/>
                  </a:lnTo>
                  <a:lnTo>
                    <a:pt x="2515" y="1371"/>
                  </a:lnTo>
                  <a:lnTo>
                    <a:pt x="2629" y="1371"/>
                  </a:lnTo>
                  <a:lnTo>
                    <a:pt x="2686" y="1409"/>
                  </a:lnTo>
                  <a:lnTo>
                    <a:pt x="2686" y="1428"/>
                  </a:lnTo>
                  <a:lnTo>
                    <a:pt x="2705" y="1428"/>
                  </a:lnTo>
                  <a:lnTo>
                    <a:pt x="2762" y="1447"/>
                  </a:lnTo>
                  <a:lnTo>
                    <a:pt x="2838" y="1428"/>
                  </a:lnTo>
                  <a:lnTo>
                    <a:pt x="2896" y="1447"/>
                  </a:lnTo>
                  <a:lnTo>
                    <a:pt x="2952" y="1447"/>
                  </a:lnTo>
                  <a:lnTo>
                    <a:pt x="2952" y="1428"/>
                  </a:lnTo>
                  <a:lnTo>
                    <a:pt x="2972" y="1333"/>
                  </a:lnTo>
                  <a:lnTo>
                    <a:pt x="3010" y="1275"/>
                  </a:lnTo>
                  <a:lnTo>
                    <a:pt x="3029" y="1256"/>
                  </a:lnTo>
                  <a:lnTo>
                    <a:pt x="3048" y="1238"/>
                  </a:lnTo>
                  <a:lnTo>
                    <a:pt x="3086" y="1256"/>
                  </a:lnTo>
                  <a:lnTo>
                    <a:pt x="3105" y="1256"/>
                  </a:lnTo>
                  <a:lnTo>
                    <a:pt x="3162" y="1256"/>
                  </a:lnTo>
                  <a:lnTo>
                    <a:pt x="3238" y="1275"/>
                  </a:lnTo>
                  <a:lnTo>
                    <a:pt x="3277" y="1275"/>
                  </a:lnTo>
                  <a:lnTo>
                    <a:pt x="3314" y="1275"/>
                  </a:lnTo>
                  <a:lnTo>
                    <a:pt x="3333" y="1275"/>
                  </a:lnTo>
                  <a:lnTo>
                    <a:pt x="3372" y="1295"/>
                  </a:lnTo>
                  <a:lnTo>
                    <a:pt x="3391" y="1295"/>
                  </a:lnTo>
                  <a:lnTo>
                    <a:pt x="3429" y="1295"/>
                  </a:lnTo>
                  <a:lnTo>
                    <a:pt x="3448" y="1275"/>
                  </a:lnTo>
                  <a:lnTo>
                    <a:pt x="3486" y="1275"/>
                  </a:lnTo>
                  <a:lnTo>
                    <a:pt x="3581" y="1295"/>
                  </a:lnTo>
                  <a:lnTo>
                    <a:pt x="3562" y="1314"/>
                  </a:lnTo>
                  <a:lnTo>
                    <a:pt x="3562" y="1333"/>
                  </a:lnTo>
                  <a:lnTo>
                    <a:pt x="3581" y="1409"/>
                  </a:lnTo>
                  <a:lnTo>
                    <a:pt x="3600" y="1447"/>
                  </a:lnTo>
                  <a:lnTo>
                    <a:pt x="3619" y="1485"/>
                  </a:lnTo>
                  <a:lnTo>
                    <a:pt x="3791" y="1600"/>
                  </a:lnTo>
                  <a:lnTo>
                    <a:pt x="3791" y="1637"/>
                  </a:lnTo>
                  <a:lnTo>
                    <a:pt x="3772" y="1676"/>
                  </a:lnTo>
                  <a:lnTo>
                    <a:pt x="3791" y="1714"/>
                  </a:lnTo>
                  <a:lnTo>
                    <a:pt x="3867" y="1828"/>
                  </a:lnTo>
                  <a:lnTo>
                    <a:pt x="3886" y="1847"/>
                  </a:lnTo>
                  <a:lnTo>
                    <a:pt x="3886" y="1866"/>
                  </a:lnTo>
                  <a:lnTo>
                    <a:pt x="3924" y="1885"/>
                  </a:lnTo>
                  <a:lnTo>
                    <a:pt x="3924" y="2018"/>
                  </a:lnTo>
                  <a:lnTo>
                    <a:pt x="3829" y="2133"/>
                  </a:lnTo>
                  <a:lnTo>
                    <a:pt x="3867" y="2171"/>
                  </a:lnTo>
                  <a:lnTo>
                    <a:pt x="3867" y="2190"/>
                  </a:lnTo>
                  <a:lnTo>
                    <a:pt x="3886" y="2209"/>
                  </a:lnTo>
                  <a:lnTo>
                    <a:pt x="3905" y="2228"/>
                  </a:lnTo>
                  <a:lnTo>
                    <a:pt x="3943" y="2247"/>
                  </a:lnTo>
                  <a:lnTo>
                    <a:pt x="3943" y="2266"/>
                  </a:lnTo>
                  <a:lnTo>
                    <a:pt x="3943" y="2304"/>
                  </a:lnTo>
                  <a:lnTo>
                    <a:pt x="3943" y="2323"/>
                  </a:lnTo>
                  <a:lnTo>
                    <a:pt x="3943" y="2342"/>
                  </a:lnTo>
                  <a:lnTo>
                    <a:pt x="3943" y="2380"/>
                  </a:lnTo>
                  <a:lnTo>
                    <a:pt x="3905" y="2418"/>
                  </a:lnTo>
                  <a:lnTo>
                    <a:pt x="3829" y="2552"/>
                  </a:lnTo>
                  <a:lnTo>
                    <a:pt x="3829" y="2590"/>
                  </a:lnTo>
                  <a:lnTo>
                    <a:pt x="3848" y="2590"/>
                  </a:lnTo>
                  <a:lnTo>
                    <a:pt x="3905" y="2628"/>
                  </a:lnTo>
                  <a:lnTo>
                    <a:pt x="3962" y="2628"/>
                  </a:lnTo>
                  <a:lnTo>
                    <a:pt x="4019" y="2647"/>
                  </a:lnTo>
                  <a:lnTo>
                    <a:pt x="4039" y="2666"/>
                  </a:lnTo>
                  <a:lnTo>
                    <a:pt x="4058" y="2685"/>
                  </a:lnTo>
                  <a:lnTo>
                    <a:pt x="4095" y="2704"/>
                  </a:lnTo>
                  <a:lnTo>
                    <a:pt x="4153" y="2761"/>
                  </a:lnTo>
                  <a:lnTo>
                    <a:pt x="4191" y="2742"/>
                  </a:lnTo>
                  <a:lnTo>
                    <a:pt x="4210" y="2723"/>
                  </a:lnTo>
                  <a:lnTo>
                    <a:pt x="4229" y="2723"/>
                  </a:lnTo>
                  <a:lnTo>
                    <a:pt x="4248" y="2723"/>
                  </a:lnTo>
                  <a:lnTo>
                    <a:pt x="4267" y="2723"/>
                  </a:lnTo>
                  <a:lnTo>
                    <a:pt x="4286" y="2723"/>
                  </a:lnTo>
                  <a:lnTo>
                    <a:pt x="4305" y="2723"/>
                  </a:lnTo>
                  <a:lnTo>
                    <a:pt x="4305" y="2742"/>
                  </a:lnTo>
                  <a:lnTo>
                    <a:pt x="4324" y="2780"/>
                  </a:lnTo>
                  <a:lnTo>
                    <a:pt x="4324" y="2799"/>
                  </a:lnTo>
                  <a:lnTo>
                    <a:pt x="4343" y="2780"/>
                  </a:lnTo>
                  <a:lnTo>
                    <a:pt x="4362" y="2761"/>
                  </a:lnTo>
                  <a:lnTo>
                    <a:pt x="4362" y="2742"/>
                  </a:lnTo>
                  <a:lnTo>
                    <a:pt x="4381" y="2742"/>
                  </a:lnTo>
                  <a:lnTo>
                    <a:pt x="4400" y="2742"/>
                  </a:lnTo>
                  <a:lnTo>
                    <a:pt x="4420" y="2742"/>
                  </a:lnTo>
                  <a:lnTo>
                    <a:pt x="4496" y="2742"/>
                  </a:lnTo>
                  <a:lnTo>
                    <a:pt x="4515" y="2723"/>
                  </a:lnTo>
                  <a:lnTo>
                    <a:pt x="4534" y="2723"/>
                  </a:lnTo>
                  <a:lnTo>
                    <a:pt x="4552" y="2723"/>
                  </a:lnTo>
                  <a:lnTo>
                    <a:pt x="4572" y="2723"/>
                  </a:lnTo>
                  <a:lnTo>
                    <a:pt x="4591" y="2742"/>
                  </a:lnTo>
                  <a:lnTo>
                    <a:pt x="4610" y="2780"/>
                  </a:lnTo>
                  <a:lnTo>
                    <a:pt x="4610" y="2838"/>
                  </a:lnTo>
                  <a:lnTo>
                    <a:pt x="4610" y="2875"/>
                  </a:lnTo>
                  <a:lnTo>
                    <a:pt x="4610" y="2933"/>
                  </a:lnTo>
                  <a:lnTo>
                    <a:pt x="4610" y="3009"/>
                  </a:lnTo>
                  <a:lnTo>
                    <a:pt x="4667" y="2990"/>
                  </a:lnTo>
                  <a:lnTo>
                    <a:pt x="4686" y="2971"/>
                  </a:lnTo>
                  <a:lnTo>
                    <a:pt x="4705" y="2933"/>
                  </a:lnTo>
                  <a:lnTo>
                    <a:pt x="4781" y="3104"/>
                  </a:lnTo>
                  <a:lnTo>
                    <a:pt x="4762" y="3142"/>
                  </a:lnTo>
                  <a:lnTo>
                    <a:pt x="4743" y="3180"/>
                  </a:lnTo>
                  <a:lnTo>
                    <a:pt x="4762" y="3219"/>
                  </a:lnTo>
                  <a:lnTo>
                    <a:pt x="4781" y="3295"/>
                  </a:lnTo>
                  <a:lnTo>
                    <a:pt x="4762" y="3390"/>
                  </a:lnTo>
                  <a:lnTo>
                    <a:pt x="4724" y="3561"/>
                  </a:lnTo>
                  <a:lnTo>
                    <a:pt x="4648" y="3713"/>
                  </a:lnTo>
                  <a:lnTo>
                    <a:pt x="4629" y="3771"/>
                  </a:lnTo>
                  <a:lnTo>
                    <a:pt x="4629" y="3904"/>
                  </a:lnTo>
                  <a:lnTo>
                    <a:pt x="4610" y="3923"/>
                  </a:lnTo>
                  <a:lnTo>
                    <a:pt x="4572" y="3942"/>
                  </a:lnTo>
                  <a:lnTo>
                    <a:pt x="4534" y="3962"/>
                  </a:lnTo>
                  <a:lnTo>
                    <a:pt x="4457" y="4057"/>
                  </a:lnTo>
                  <a:lnTo>
                    <a:pt x="4381" y="4076"/>
                  </a:lnTo>
                  <a:lnTo>
                    <a:pt x="4343" y="4057"/>
                  </a:lnTo>
                  <a:lnTo>
                    <a:pt x="4305" y="3942"/>
                  </a:lnTo>
                  <a:lnTo>
                    <a:pt x="4267" y="3885"/>
                  </a:lnTo>
                  <a:lnTo>
                    <a:pt x="4229" y="3847"/>
                  </a:lnTo>
                  <a:lnTo>
                    <a:pt x="4153" y="3771"/>
                  </a:lnTo>
                  <a:lnTo>
                    <a:pt x="4115" y="3733"/>
                  </a:lnTo>
                  <a:lnTo>
                    <a:pt x="4095" y="3733"/>
                  </a:lnTo>
                  <a:lnTo>
                    <a:pt x="4039" y="3752"/>
                  </a:lnTo>
                  <a:lnTo>
                    <a:pt x="4019" y="3790"/>
                  </a:lnTo>
                  <a:lnTo>
                    <a:pt x="4039" y="3828"/>
                  </a:lnTo>
                  <a:lnTo>
                    <a:pt x="4115" y="3904"/>
                  </a:lnTo>
                  <a:lnTo>
                    <a:pt x="4134" y="3923"/>
                  </a:lnTo>
                  <a:lnTo>
                    <a:pt x="4153" y="3942"/>
                  </a:lnTo>
                  <a:lnTo>
                    <a:pt x="4172" y="3980"/>
                  </a:lnTo>
                  <a:lnTo>
                    <a:pt x="4172" y="3999"/>
                  </a:lnTo>
                  <a:lnTo>
                    <a:pt x="4153" y="4094"/>
                  </a:lnTo>
                  <a:lnTo>
                    <a:pt x="4172" y="4190"/>
                  </a:lnTo>
                  <a:lnTo>
                    <a:pt x="4134" y="4323"/>
                  </a:lnTo>
                  <a:lnTo>
                    <a:pt x="4153" y="4399"/>
                  </a:lnTo>
                  <a:lnTo>
                    <a:pt x="4153" y="4438"/>
                  </a:lnTo>
                  <a:lnTo>
                    <a:pt x="4153" y="4495"/>
                  </a:lnTo>
                  <a:lnTo>
                    <a:pt x="4153" y="4514"/>
                  </a:lnTo>
                  <a:lnTo>
                    <a:pt x="4134" y="4533"/>
                  </a:lnTo>
                  <a:lnTo>
                    <a:pt x="4095" y="4571"/>
                  </a:lnTo>
                  <a:lnTo>
                    <a:pt x="4058" y="4590"/>
                  </a:lnTo>
                  <a:lnTo>
                    <a:pt x="4019" y="4609"/>
                  </a:lnTo>
                  <a:lnTo>
                    <a:pt x="3981" y="4723"/>
                  </a:lnTo>
                  <a:lnTo>
                    <a:pt x="3943" y="4742"/>
                  </a:lnTo>
                  <a:lnTo>
                    <a:pt x="3867" y="4761"/>
                  </a:lnTo>
                  <a:lnTo>
                    <a:pt x="3810" y="4800"/>
                  </a:lnTo>
                  <a:lnTo>
                    <a:pt x="3772" y="4837"/>
                  </a:lnTo>
                  <a:lnTo>
                    <a:pt x="3753" y="4876"/>
                  </a:lnTo>
                  <a:lnTo>
                    <a:pt x="3581" y="5085"/>
                  </a:lnTo>
                  <a:lnTo>
                    <a:pt x="3543" y="5200"/>
                  </a:lnTo>
                  <a:lnTo>
                    <a:pt x="3524" y="5218"/>
                  </a:lnTo>
                  <a:lnTo>
                    <a:pt x="3467" y="5218"/>
                  </a:lnTo>
                  <a:lnTo>
                    <a:pt x="3257" y="5181"/>
                  </a:lnTo>
                  <a:lnTo>
                    <a:pt x="3181" y="5142"/>
                  </a:lnTo>
                  <a:lnTo>
                    <a:pt x="3124" y="5104"/>
                  </a:lnTo>
                  <a:lnTo>
                    <a:pt x="3105" y="5104"/>
                  </a:lnTo>
                  <a:lnTo>
                    <a:pt x="3086" y="5104"/>
                  </a:lnTo>
                  <a:lnTo>
                    <a:pt x="3048" y="5123"/>
                  </a:lnTo>
                  <a:lnTo>
                    <a:pt x="3010" y="5237"/>
                  </a:lnTo>
                  <a:lnTo>
                    <a:pt x="2896" y="5428"/>
                  </a:lnTo>
                  <a:lnTo>
                    <a:pt x="2820" y="5428"/>
                  </a:lnTo>
                  <a:lnTo>
                    <a:pt x="2743" y="5409"/>
                  </a:lnTo>
                  <a:lnTo>
                    <a:pt x="2724" y="5409"/>
                  </a:lnTo>
                  <a:lnTo>
                    <a:pt x="2724" y="5466"/>
                  </a:lnTo>
                  <a:lnTo>
                    <a:pt x="2686" y="5523"/>
                  </a:lnTo>
                  <a:lnTo>
                    <a:pt x="2648" y="5562"/>
                  </a:lnTo>
                  <a:lnTo>
                    <a:pt x="2610" y="5657"/>
                  </a:lnTo>
                  <a:lnTo>
                    <a:pt x="2591" y="5657"/>
                  </a:lnTo>
                  <a:lnTo>
                    <a:pt x="2553" y="5638"/>
                  </a:lnTo>
                  <a:lnTo>
                    <a:pt x="2457" y="5523"/>
                  </a:lnTo>
                  <a:lnTo>
                    <a:pt x="2457" y="5447"/>
                  </a:lnTo>
                  <a:lnTo>
                    <a:pt x="2476" y="5428"/>
                  </a:lnTo>
                  <a:lnTo>
                    <a:pt x="2515" y="5390"/>
                  </a:lnTo>
                  <a:lnTo>
                    <a:pt x="2534" y="5390"/>
                  </a:lnTo>
                  <a:lnTo>
                    <a:pt x="2534" y="5352"/>
                  </a:lnTo>
                  <a:lnTo>
                    <a:pt x="2591" y="5314"/>
                  </a:lnTo>
                  <a:lnTo>
                    <a:pt x="2610" y="5257"/>
                  </a:lnTo>
                  <a:lnTo>
                    <a:pt x="2648" y="5161"/>
                  </a:lnTo>
                  <a:lnTo>
                    <a:pt x="2667" y="5123"/>
                  </a:lnTo>
                  <a:lnTo>
                    <a:pt x="2667" y="5085"/>
                  </a:lnTo>
                  <a:lnTo>
                    <a:pt x="2648" y="5047"/>
                  </a:lnTo>
                  <a:lnTo>
                    <a:pt x="2629" y="5009"/>
                  </a:lnTo>
                  <a:lnTo>
                    <a:pt x="2534" y="4914"/>
                  </a:lnTo>
                  <a:lnTo>
                    <a:pt x="2419" y="4856"/>
                  </a:lnTo>
                  <a:lnTo>
                    <a:pt x="2381" y="4837"/>
                  </a:lnTo>
                  <a:lnTo>
                    <a:pt x="2324" y="4952"/>
                  </a:lnTo>
                  <a:lnTo>
                    <a:pt x="2305" y="4990"/>
                  </a:lnTo>
                  <a:lnTo>
                    <a:pt x="2210" y="5066"/>
                  </a:lnTo>
                  <a:lnTo>
                    <a:pt x="2172" y="5104"/>
                  </a:lnTo>
                  <a:lnTo>
                    <a:pt x="2172" y="5200"/>
                  </a:lnTo>
                  <a:lnTo>
                    <a:pt x="2114" y="5257"/>
                  </a:lnTo>
                  <a:lnTo>
                    <a:pt x="2114" y="5314"/>
                  </a:lnTo>
                  <a:lnTo>
                    <a:pt x="2114" y="5352"/>
                  </a:lnTo>
                  <a:lnTo>
                    <a:pt x="2114" y="5390"/>
                  </a:lnTo>
                  <a:lnTo>
                    <a:pt x="2114" y="5447"/>
                  </a:lnTo>
                  <a:lnTo>
                    <a:pt x="2095" y="5523"/>
                  </a:lnTo>
                  <a:lnTo>
                    <a:pt x="2076" y="5638"/>
                  </a:lnTo>
                  <a:lnTo>
                    <a:pt x="2076" y="5676"/>
                  </a:lnTo>
                  <a:lnTo>
                    <a:pt x="2076" y="5714"/>
                  </a:lnTo>
                  <a:lnTo>
                    <a:pt x="2058" y="5733"/>
                  </a:lnTo>
                  <a:lnTo>
                    <a:pt x="2038" y="5752"/>
                  </a:lnTo>
                  <a:lnTo>
                    <a:pt x="2019" y="5733"/>
                  </a:lnTo>
                  <a:lnTo>
                    <a:pt x="1981" y="5694"/>
                  </a:lnTo>
                  <a:lnTo>
                    <a:pt x="1924" y="5657"/>
                  </a:lnTo>
                  <a:lnTo>
                    <a:pt x="1886" y="5657"/>
                  </a:lnTo>
                  <a:lnTo>
                    <a:pt x="1829" y="5638"/>
                  </a:lnTo>
                  <a:lnTo>
                    <a:pt x="1753" y="5657"/>
                  </a:lnTo>
                  <a:lnTo>
                    <a:pt x="1600" y="5694"/>
                  </a:lnTo>
                  <a:lnTo>
                    <a:pt x="1505" y="5752"/>
                  </a:lnTo>
                  <a:lnTo>
                    <a:pt x="1505" y="5694"/>
                  </a:lnTo>
                  <a:lnTo>
                    <a:pt x="1486" y="5694"/>
                  </a:lnTo>
                  <a:lnTo>
                    <a:pt x="1467" y="5676"/>
                  </a:lnTo>
                  <a:lnTo>
                    <a:pt x="1448" y="5676"/>
                  </a:lnTo>
                  <a:lnTo>
                    <a:pt x="1410" y="5676"/>
                  </a:lnTo>
                  <a:lnTo>
                    <a:pt x="1352" y="5694"/>
                  </a:lnTo>
                  <a:lnTo>
                    <a:pt x="1333" y="5694"/>
                  </a:lnTo>
                  <a:lnTo>
                    <a:pt x="1315" y="5714"/>
                  </a:lnTo>
                  <a:lnTo>
                    <a:pt x="1276" y="5714"/>
                  </a:lnTo>
                  <a:lnTo>
                    <a:pt x="1200" y="5657"/>
                  </a:lnTo>
                  <a:lnTo>
                    <a:pt x="1143" y="5599"/>
                  </a:lnTo>
                  <a:lnTo>
                    <a:pt x="1105" y="5523"/>
                  </a:lnTo>
                  <a:lnTo>
                    <a:pt x="1086" y="5504"/>
                  </a:lnTo>
                  <a:lnTo>
                    <a:pt x="1048" y="5485"/>
                  </a:lnTo>
                  <a:lnTo>
                    <a:pt x="1010" y="5485"/>
                  </a:lnTo>
                  <a:lnTo>
                    <a:pt x="991" y="5428"/>
                  </a:lnTo>
                  <a:lnTo>
                    <a:pt x="952" y="5390"/>
                  </a:lnTo>
                  <a:lnTo>
                    <a:pt x="857" y="5352"/>
                  </a:lnTo>
                  <a:lnTo>
                    <a:pt x="819" y="5314"/>
                  </a:lnTo>
                  <a:lnTo>
                    <a:pt x="762" y="5352"/>
                  </a:lnTo>
                  <a:lnTo>
                    <a:pt x="743" y="5390"/>
                  </a:lnTo>
                  <a:lnTo>
                    <a:pt x="705" y="5428"/>
                  </a:lnTo>
                  <a:lnTo>
                    <a:pt x="667" y="5447"/>
                  </a:lnTo>
                  <a:lnTo>
                    <a:pt x="648" y="5447"/>
                  </a:lnTo>
                  <a:lnTo>
                    <a:pt x="610" y="5428"/>
                  </a:lnTo>
                  <a:lnTo>
                    <a:pt x="590" y="5352"/>
                  </a:lnTo>
                  <a:lnTo>
                    <a:pt x="590" y="5314"/>
                  </a:lnTo>
                  <a:lnTo>
                    <a:pt x="610" y="5276"/>
                  </a:lnTo>
                  <a:lnTo>
                    <a:pt x="667" y="5161"/>
                  </a:lnTo>
                  <a:lnTo>
                    <a:pt x="667" y="5123"/>
                  </a:lnTo>
                  <a:lnTo>
                    <a:pt x="648" y="5085"/>
                  </a:lnTo>
                  <a:lnTo>
                    <a:pt x="610" y="5028"/>
                  </a:lnTo>
                  <a:lnTo>
                    <a:pt x="590" y="4971"/>
                  </a:lnTo>
                  <a:lnTo>
                    <a:pt x="572" y="4933"/>
                  </a:lnTo>
                  <a:lnTo>
                    <a:pt x="534" y="4914"/>
                  </a:lnTo>
                  <a:lnTo>
                    <a:pt x="514" y="4914"/>
                  </a:lnTo>
                  <a:lnTo>
                    <a:pt x="476" y="4933"/>
                  </a:lnTo>
                  <a:lnTo>
                    <a:pt x="419" y="4990"/>
                  </a:lnTo>
                  <a:lnTo>
                    <a:pt x="381" y="4990"/>
                  </a:lnTo>
                  <a:lnTo>
                    <a:pt x="362" y="4990"/>
                  </a:lnTo>
                  <a:lnTo>
                    <a:pt x="343" y="4971"/>
                  </a:lnTo>
                  <a:lnTo>
                    <a:pt x="324" y="4971"/>
                  </a:lnTo>
                  <a:lnTo>
                    <a:pt x="305" y="4952"/>
                  </a:lnTo>
                  <a:lnTo>
                    <a:pt x="267" y="4933"/>
                  </a:lnTo>
                  <a:lnTo>
                    <a:pt x="248" y="4914"/>
                  </a:lnTo>
                  <a:lnTo>
                    <a:pt x="191" y="4856"/>
                  </a:lnTo>
                  <a:lnTo>
                    <a:pt x="95" y="4723"/>
                  </a:lnTo>
                  <a:lnTo>
                    <a:pt x="57" y="4609"/>
                  </a:lnTo>
                  <a:lnTo>
                    <a:pt x="38" y="4571"/>
                  </a:lnTo>
                  <a:lnTo>
                    <a:pt x="19" y="4495"/>
                  </a:lnTo>
                  <a:lnTo>
                    <a:pt x="19" y="4475"/>
                  </a:lnTo>
                  <a:lnTo>
                    <a:pt x="0" y="4419"/>
                  </a:lnTo>
                  <a:lnTo>
                    <a:pt x="95" y="4361"/>
                  </a:lnTo>
                  <a:lnTo>
                    <a:pt x="153" y="4304"/>
                  </a:lnTo>
                  <a:lnTo>
                    <a:pt x="248" y="4133"/>
                  </a:lnTo>
                  <a:lnTo>
                    <a:pt x="286" y="4152"/>
                  </a:lnTo>
                  <a:lnTo>
                    <a:pt x="305" y="4133"/>
                  </a:lnTo>
                  <a:lnTo>
                    <a:pt x="324" y="4114"/>
                  </a:lnTo>
                  <a:lnTo>
                    <a:pt x="324" y="4094"/>
                  </a:lnTo>
                  <a:lnTo>
                    <a:pt x="324" y="4057"/>
                  </a:lnTo>
                  <a:lnTo>
                    <a:pt x="324" y="4038"/>
                  </a:lnTo>
                  <a:lnTo>
                    <a:pt x="286" y="3999"/>
                  </a:lnTo>
                  <a:lnTo>
                    <a:pt x="267" y="3962"/>
                  </a:lnTo>
                  <a:lnTo>
                    <a:pt x="267" y="3752"/>
                  </a:lnTo>
                  <a:lnTo>
                    <a:pt x="267" y="3733"/>
                  </a:lnTo>
                  <a:lnTo>
                    <a:pt x="305" y="3657"/>
                  </a:lnTo>
                  <a:lnTo>
                    <a:pt x="305" y="3637"/>
                  </a:lnTo>
                  <a:lnTo>
                    <a:pt x="324" y="3618"/>
                  </a:lnTo>
                  <a:lnTo>
                    <a:pt x="362" y="3599"/>
                  </a:lnTo>
                  <a:lnTo>
                    <a:pt x="438" y="3581"/>
                  </a:lnTo>
                  <a:lnTo>
                    <a:pt x="534" y="3542"/>
                  </a:lnTo>
                  <a:lnTo>
                    <a:pt x="971" y="3219"/>
                  </a:lnTo>
                  <a:lnTo>
                    <a:pt x="991" y="3180"/>
                  </a:lnTo>
                  <a:lnTo>
                    <a:pt x="1067" y="3047"/>
                  </a:lnTo>
                  <a:lnTo>
                    <a:pt x="1162" y="2933"/>
                  </a:lnTo>
                  <a:lnTo>
                    <a:pt x="1181" y="2895"/>
                  </a:lnTo>
                  <a:lnTo>
                    <a:pt x="1200" y="2875"/>
                  </a:lnTo>
                  <a:lnTo>
                    <a:pt x="1391" y="2799"/>
                  </a:lnTo>
                  <a:lnTo>
                    <a:pt x="1448" y="2742"/>
                  </a:lnTo>
                  <a:lnTo>
                    <a:pt x="1486" y="2685"/>
                  </a:lnTo>
                  <a:lnTo>
                    <a:pt x="1467" y="2590"/>
                  </a:lnTo>
                  <a:lnTo>
                    <a:pt x="1448" y="2552"/>
                  </a:lnTo>
                  <a:lnTo>
                    <a:pt x="1429" y="2514"/>
                  </a:lnTo>
                  <a:lnTo>
                    <a:pt x="1410" y="2475"/>
                  </a:lnTo>
                  <a:lnTo>
                    <a:pt x="1391" y="2438"/>
                  </a:lnTo>
                  <a:lnTo>
                    <a:pt x="1372" y="2133"/>
                  </a:lnTo>
                  <a:lnTo>
                    <a:pt x="1372" y="2037"/>
                  </a:lnTo>
                  <a:lnTo>
                    <a:pt x="1391" y="2018"/>
                  </a:lnTo>
                  <a:lnTo>
                    <a:pt x="1391" y="1923"/>
                  </a:lnTo>
                  <a:lnTo>
                    <a:pt x="1429" y="1828"/>
                  </a:lnTo>
                  <a:lnTo>
                    <a:pt x="1448" y="1752"/>
                  </a:lnTo>
                  <a:lnTo>
                    <a:pt x="1448" y="1732"/>
                  </a:lnTo>
                  <a:lnTo>
                    <a:pt x="1448" y="1714"/>
                  </a:lnTo>
                  <a:lnTo>
                    <a:pt x="1429" y="1676"/>
                  </a:lnTo>
                  <a:lnTo>
                    <a:pt x="1429" y="1656"/>
                  </a:lnTo>
                  <a:lnTo>
                    <a:pt x="1429" y="1561"/>
                  </a:lnTo>
                  <a:lnTo>
                    <a:pt x="1429" y="1523"/>
                  </a:lnTo>
                  <a:lnTo>
                    <a:pt x="1562" y="1371"/>
                  </a:lnTo>
                  <a:lnTo>
                    <a:pt x="1581" y="1352"/>
                  </a:lnTo>
                  <a:lnTo>
                    <a:pt x="1600" y="1333"/>
                  </a:lnTo>
                  <a:lnTo>
                    <a:pt x="1619" y="1295"/>
                  </a:lnTo>
                  <a:lnTo>
                    <a:pt x="1619" y="1219"/>
                  </a:lnTo>
                  <a:lnTo>
                    <a:pt x="1619" y="1199"/>
                  </a:lnTo>
                  <a:lnTo>
                    <a:pt x="1619" y="1161"/>
                  </a:lnTo>
                  <a:lnTo>
                    <a:pt x="1638" y="1142"/>
                  </a:lnTo>
                  <a:lnTo>
                    <a:pt x="1619" y="1123"/>
                  </a:lnTo>
                  <a:lnTo>
                    <a:pt x="1600" y="1085"/>
                  </a:lnTo>
                  <a:lnTo>
                    <a:pt x="1600" y="1066"/>
                  </a:lnTo>
                  <a:lnTo>
                    <a:pt x="1619" y="1047"/>
                  </a:lnTo>
                  <a:lnTo>
                    <a:pt x="1638" y="1028"/>
                  </a:lnTo>
                  <a:lnTo>
                    <a:pt x="1657" y="894"/>
                  </a:lnTo>
                  <a:lnTo>
                    <a:pt x="1638" y="838"/>
                  </a:lnTo>
                  <a:lnTo>
                    <a:pt x="1619" y="704"/>
                  </a:lnTo>
                  <a:lnTo>
                    <a:pt x="1600" y="685"/>
                  </a:lnTo>
                  <a:lnTo>
                    <a:pt x="1581" y="666"/>
                  </a:lnTo>
                  <a:lnTo>
                    <a:pt x="1543" y="513"/>
                  </a:lnTo>
                  <a:lnTo>
                    <a:pt x="1562" y="494"/>
                  </a:lnTo>
                  <a:lnTo>
                    <a:pt x="1524" y="361"/>
                  </a:lnTo>
                  <a:lnTo>
                    <a:pt x="1505" y="304"/>
                  </a:lnTo>
                  <a:lnTo>
                    <a:pt x="1524" y="266"/>
                  </a:lnTo>
                  <a:lnTo>
                    <a:pt x="1543" y="190"/>
                  </a:lnTo>
                  <a:lnTo>
                    <a:pt x="1562" y="132"/>
                  </a:lnTo>
                  <a:lnTo>
                    <a:pt x="1600" y="95"/>
                  </a:lnTo>
                  <a:lnTo>
                    <a:pt x="1619" y="95"/>
                  </a:lnTo>
                  <a:lnTo>
                    <a:pt x="1638" y="76"/>
                  </a:lnTo>
                  <a:lnTo>
                    <a:pt x="1657" y="56"/>
                  </a:lnTo>
                  <a:lnTo>
                    <a:pt x="1677" y="18"/>
                  </a:lnTo>
                  <a:lnTo>
                    <a:pt x="1696" y="18"/>
                  </a:lnTo>
                  <a:lnTo>
                    <a:pt x="1714" y="0"/>
                  </a:lnTo>
                  <a:lnTo>
                    <a:pt x="1733" y="114"/>
                  </a:lnTo>
                  <a:lnTo>
                    <a:pt x="1733" y="152"/>
                  </a:lnTo>
                  <a:lnTo>
                    <a:pt x="1753" y="190"/>
                  </a:lnTo>
                  <a:lnTo>
                    <a:pt x="1848" y="361"/>
                  </a:lnTo>
                  <a:lnTo>
                    <a:pt x="1848" y="399"/>
                  </a:lnTo>
                  <a:lnTo>
                    <a:pt x="1867" y="418"/>
                  </a:lnTo>
                  <a:lnTo>
                    <a:pt x="1867" y="437"/>
                  </a:lnTo>
                  <a:lnTo>
                    <a:pt x="1886" y="437"/>
                  </a:lnTo>
                  <a:lnTo>
                    <a:pt x="1905" y="437"/>
                  </a:lnTo>
                  <a:lnTo>
                    <a:pt x="1924" y="437"/>
                  </a:lnTo>
                  <a:lnTo>
                    <a:pt x="1943" y="457"/>
                  </a:lnTo>
                  <a:lnTo>
                    <a:pt x="1943" y="476"/>
                  </a:lnTo>
                  <a:lnTo>
                    <a:pt x="1962" y="476"/>
                  </a:lnTo>
                  <a:lnTo>
                    <a:pt x="1962" y="494"/>
                  </a:lnTo>
                  <a:lnTo>
                    <a:pt x="1981" y="494"/>
                  </a:lnTo>
                  <a:lnTo>
                    <a:pt x="1981" y="533"/>
                  </a:lnTo>
                  <a:lnTo>
                    <a:pt x="1981" y="590"/>
                  </a:lnTo>
                  <a:lnTo>
                    <a:pt x="1981" y="628"/>
                  </a:lnTo>
                  <a:lnTo>
                    <a:pt x="1905" y="685"/>
                  </a:lnTo>
                  <a:lnTo>
                    <a:pt x="1886" y="704"/>
                  </a:lnTo>
                  <a:lnTo>
                    <a:pt x="1867" y="704"/>
                  </a:lnTo>
                  <a:lnTo>
                    <a:pt x="1829" y="742"/>
                  </a:lnTo>
                  <a:lnTo>
                    <a:pt x="1810" y="780"/>
                  </a:lnTo>
                  <a:lnTo>
                    <a:pt x="1810" y="799"/>
                  </a:lnTo>
                  <a:lnTo>
                    <a:pt x="1829" y="838"/>
                  </a:lnTo>
                  <a:lnTo>
                    <a:pt x="1829" y="857"/>
                  </a:lnTo>
                  <a:lnTo>
                    <a:pt x="1829" y="875"/>
                  </a:lnTo>
                  <a:lnTo>
                    <a:pt x="1810" y="894"/>
                  </a:lnTo>
                  <a:lnTo>
                    <a:pt x="1810" y="914"/>
                  </a:lnTo>
                  <a:lnTo>
                    <a:pt x="1791" y="990"/>
                  </a:lnTo>
                  <a:lnTo>
                    <a:pt x="2095" y="1009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7" name="Freeform 32">
              <a:extLst>
                <a:ext uri="{FF2B5EF4-FFF2-40B4-BE49-F238E27FC236}">
                  <a16:creationId xmlns:a16="http://schemas.microsoft.com/office/drawing/2014/main" id="{18D055E5-0DF1-1649-BFDF-29BFBCF89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7825" y="3635375"/>
              <a:ext cx="685800" cy="1022350"/>
            </a:xfrm>
            <a:custGeom>
              <a:avLst/>
              <a:gdLst>
                <a:gd name="T0" fmla="*/ 2147483646 w 3810"/>
                <a:gd name="T1" fmla="*/ 2147483646 h 5678"/>
                <a:gd name="T2" fmla="*/ 2147483646 w 3810"/>
                <a:gd name="T3" fmla="*/ 2147483646 h 5678"/>
                <a:gd name="T4" fmla="*/ 2147483646 w 3810"/>
                <a:gd name="T5" fmla="*/ 2147483646 h 5678"/>
                <a:gd name="T6" fmla="*/ 2147483646 w 3810"/>
                <a:gd name="T7" fmla="*/ 2147483646 h 5678"/>
                <a:gd name="T8" fmla="*/ 2147483646 w 3810"/>
                <a:gd name="T9" fmla="*/ 2147483646 h 5678"/>
                <a:gd name="T10" fmla="*/ 2147483646 w 3810"/>
                <a:gd name="T11" fmla="*/ 2147483646 h 5678"/>
                <a:gd name="T12" fmla="*/ 2147483646 w 3810"/>
                <a:gd name="T13" fmla="*/ 2147483646 h 5678"/>
                <a:gd name="T14" fmla="*/ 2147483646 w 3810"/>
                <a:gd name="T15" fmla="*/ 2147483646 h 5678"/>
                <a:gd name="T16" fmla="*/ 2147483646 w 3810"/>
                <a:gd name="T17" fmla="*/ 2147483646 h 5678"/>
                <a:gd name="T18" fmla="*/ 2147483646 w 3810"/>
                <a:gd name="T19" fmla="*/ 2147483646 h 5678"/>
                <a:gd name="T20" fmla="*/ 2147483646 w 3810"/>
                <a:gd name="T21" fmla="*/ 2147483646 h 5678"/>
                <a:gd name="T22" fmla="*/ 2147483646 w 3810"/>
                <a:gd name="T23" fmla="*/ 2147483646 h 5678"/>
                <a:gd name="T24" fmla="*/ 2147483646 w 3810"/>
                <a:gd name="T25" fmla="*/ 2147483646 h 5678"/>
                <a:gd name="T26" fmla="*/ 2147483646 w 3810"/>
                <a:gd name="T27" fmla="*/ 2147483646 h 5678"/>
                <a:gd name="T28" fmla="*/ 2147483646 w 3810"/>
                <a:gd name="T29" fmla="*/ 2147483646 h 5678"/>
                <a:gd name="T30" fmla="*/ 2147483646 w 3810"/>
                <a:gd name="T31" fmla="*/ 2147483646 h 5678"/>
                <a:gd name="T32" fmla="*/ 2147483646 w 3810"/>
                <a:gd name="T33" fmla="*/ 2147483646 h 5678"/>
                <a:gd name="T34" fmla="*/ 0 w 3810"/>
                <a:gd name="T35" fmla="*/ 2147483646 h 5678"/>
                <a:gd name="T36" fmla="*/ 2147483646 w 3810"/>
                <a:gd name="T37" fmla="*/ 2147483646 h 5678"/>
                <a:gd name="T38" fmla="*/ 2147483646 w 3810"/>
                <a:gd name="T39" fmla="*/ 2147483646 h 5678"/>
                <a:gd name="T40" fmla="*/ 2147483646 w 3810"/>
                <a:gd name="T41" fmla="*/ 2147483646 h 5678"/>
                <a:gd name="T42" fmla="*/ 2147483646 w 3810"/>
                <a:gd name="T43" fmla="*/ 2147483646 h 5678"/>
                <a:gd name="T44" fmla="*/ 2147483646 w 3810"/>
                <a:gd name="T45" fmla="*/ 2147483646 h 5678"/>
                <a:gd name="T46" fmla="*/ 2147483646 w 3810"/>
                <a:gd name="T47" fmla="*/ 2147483646 h 5678"/>
                <a:gd name="T48" fmla="*/ 2147483646 w 3810"/>
                <a:gd name="T49" fmla="*/ 2147483646 h 5678"/>
                <a:gd name="T50" fmla="*/ 2147483646 w 3810"/>
                <a:gd name="T51" fmla="*/ 2147483646 h 5678"/>
                <a:gd name="T52" fmla="*/ 2147483646 w 3810"/>
                <a:gd name="T53" fmla="*/ 2147483646 h 5678"/>
                <a:gd name="T54" fmla="*/ 2147483646 w 3810"/>
                <a:gd name="T55" fmla="*/ 2147483646 h 5678"/>
                <a:gd name="T56" fmla="*/ 2147483646 w 3810"/>
                <a:gd name="T57" fmla="*/ 2147483646 h 5678"/>
                <a:gd name="T58" fmla="*/ 2147483646 w 3810"/>
                <a:gd name="T59" fmla="*/ 2147483646 h 5678"/>
                <a:gd name="T60" fmla="*/ 2147483646 w 3810"/>
                <a:gd name="T61" fmla="*/ 2147483646 h 5678"/>
                <a:gd name="T62" fmla="*/ 2147483646 w 3810"/>
                <a:gd name="T63" fmla="*/ 2147483646 h 5678"/>
                <a:gd name="T64" fmla="*/ 2147483646 w 3810"/>
                <a:gd name="T65" fmla="*/ 2147483646 h 5678"/>
                <a:gd name="T66" fmla="*/ 2147483646 w 3810"/>
                <a:gd name="T67" fmla="*/ 2147483646 h 5678"/>
                <a:gd name="T68" fmla="*/ 2147483646 w 3810"/>
                <a:gd name="T69" fmla="*/ 2147483646 h 5678"/>
                <a:gd name="T70" fmla="*/ 2147483646 w 3810"/>
                <a:gd name="T71" fmla="*/ 2147483646 h 5678"/>
                <a:gd name="T72" fmla="*/ 2147483646 w 3810"/>
                <a:gd name="T73" fmla="*/ 2147483646 h 5678"/>
                <a:gd name="T74" fmla="*/ 2147483646 w 3810"/>
                <a:gd name="T75" fmla="*/ 2147483646 h 5678"/>
                <a:gd name="T76" fmla="*/ 2147483646 w 3810"/>
                <a:gd name="T77" fmla="*/ 2147483646 h 5678"/>
                <a:gd name="T78" fmla="*/ 2147483646 w 3810"/>
                <a:gd name="T79" fmla="*/ 2147483646 h 5678"/>
                <a:gd name="T80" fmla="*/ 2147483646 w 3810"/>
                <a:gd name="T81" fmla="*/ 2147483646 h 5678"/>
                <a:gd name="T82" fmla="*/ 2147483646 w 3810"/>
                <a:gd name="T83" fmla="*/ 2147483646 h 5678"/>
                <a:gd name="T84" fmla="*/ 2147483646 w 3810"/>
                <a:gd name="T85" fmla="*/ 2147483646 h 5678"/>
                <a:gd name="T86" fmla="*/ 2147483646 w 3810"/>
                <a:gd name="T87" fmla="*/ 2147483646 h 5678"/>
                <a:gd name="T88" fmla="*/ 2147483646 w 3810"/>
                <a:gd name="T89" fmla="*/ 2147483646 h 5678"/>
                <a:gd name="T90" fmla="*/ 2147483646 w 3810"/>
                <a:gd name="T91" fmla="*/ 2147483646 h 5678"/>
                <a:gd name="T92" fmla="*/ 2147483646 w 3810"/>
                <a:gd name="T93" fmla="*/ 2147483646 h 5678"/>
                <a:gd name="T94" fmla="*/ 2147483646 w 3810"/>
                <a:gd name="T95" fmla="*/ 2147483646 h 5678"/>
                <a:gd name="T96" fmla="*/ 2147483646 w 3810"/>
                <a:gd name="T97" fmla="*/ 2147483646 h 5678"/>
                <a:gd name="T98" fmla="*/ 2147483646 w 3810"/>
                <a:gd name="T99" fmla="*/ 2147483646 h 5678"/>
                <a:gd name="T100" fmla="*/ 2147483646 w 3810"/>
                <a:gd name="T101" fmla="*/ 2147483646 h 5678"/>
                <a:gd name="T102" fmla="*/ 2147483646 w 3810"/>
                <a:gd name="T103" fmla="*/ 2147483646 h 5678"/>
                <a:gd name="T104" fmla="*/ 2147483646 w 3810"/>
                <a:gd name="T105" fmla="*/ 2147483646 h 5678"/>
                <a:gd name="T106" fmla="*/ 2147483646 w 3810"/>
                <a:gd name="T107" fmla="*/ 2147483646 h 56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810" h="5678">
                  <a:moveTo>
                    <a:pt x="3619" y="3619"/>
                  </a:moveTo>
                  <a:lnTo>
                    <a:pt x="3600" y="3657"/>
                  </a:lnTo>
                  <a:lnTo>
                    <a:pt x="3466" y="3791"/>
                  </a:lnTo>
                  <a:lnTo>
                    <a:pt x="3371" y="3848"/>
                  </a:lnTo>
                  <a:lnTo>
                    <a:pt x="3333" y="3886"/>
                  </a:lnTo>
                  <a:lnTo>
                    <a:pt x="3314" y="3905"/>
                  </a:lnTo>
                  <a:lnTo>
                    <a:pt x="3295" y="3962"/>
                  </a:lnTo>
                  <a:lnTo>
                    <a:pt x="3276" y="3981"/>
                  </a:lnTo>
                  <a:lnTo>
                    <a:pt x="3257" y="3981"/>
                  </a:lnTo>
                  <a:lnTo>
                    <a:pt x="3238" y="4000"/>
                  </a:lnTo>
                  <a:lnTo>
                    <a:pt x="3219" y="4019"/>
                  </a:lnTo>
                  <a:lnTo>
                    <a:pt x="3219" y="4038"/>
                  </a:lnTo>
                  <a:lnTo>
                    <a:pt x="3219" y="4077"/>
                  </a:lnTo>
                  <a:lnTo>
                    <a:pt x="3219" y="4095"/>
                  </a:lnTo>
                  <a:lnTo>
                    <a:pt x="3219" y="4114"/>
                  </a:lnTo>
                  <a:lnTo>
                    <a:pt x="3219" y="4134"/>
                  </a:lnTo>
                  <a:lnTo>
                    <a:pt x="3181" y="4172"/>
                  </a:lnTo>
                  <a:lnTo>
                    <a:pt x="3162" y="4172"/>
                  </a:lnTo>
                  <a:lnTo>
                    <a:pt x="3143" y="4191"/>
                  </a:lnTo>
                  <a:lnTo>
                    <a:pt x="3124" y="4229"/>
                  </a:lnTo>
                  <a:lnTo>
                    <a:pt x="3105" y="4267"/>
                  </a:lnTo>
                  <a:lnTo>
                    <a:pt x="3124" y="4305"/>
                  </a:lnTo>
                  <a:lnTo>
                    <a:pt x="3124" y="4343"/>
                  </a:lnTo>
                  <a:lnTo>
                    <a:pt x="3124" y="4362"/>
                  </a:lnTo>
                  <a:lnTo>
                    <a:pt x="3124" y="4400"/>
                  </a:lnTo>
                  <a:lnTo>
                    <a:pt x="3066" y="4439"/>
                  </a:lnTo>
                  <a:lnTo>
                    <a:pt x="3029" y="4495"/>
                  </a:lnTo>
                  <a:lnTo>
                    <a:pt x="2933" y="4629"/>
                  </a:lnTo>
                  <a:lnTo>
                    <a:pt x="2819" y="4743"/>
                  </a:lnTo>
                  <a:lnTo>
                    <a:pt x="2685" y="4781"/>
                  </a:lnTo>
                  <a:lnTo>
                    <a:pt x="2571" y="4762"/>
                  </a:lnTo>
                  <a:lnTo>
                    <a:pt x="2457" y="4743"/>
                  </a:lnTo>
                  <a:lnTo>
                    <a:pt x="2438" y="4724"/>
                  </a:lnTo>
                  <a:lnTo>
                    <a:pt x="2438" y="4705"/>
                  </a:lnTo>
                  <a:lnTo>
                    <a:pt x="2438" y="4667"/>
                  </a:lnTo>
                  <a:lnTo>
                    <a:pt x="2438" y="4648"/>
                  </a:lnTo>
                  <a:lnTo>
                    <a:pt x="2457" y="4610"/>
                  </a:lnTo>
                  <a:lnTo>
                    <a:pt x="2457" y="4572"/>
                  </a:lnTo>
                  <a:lnTo>
                    <a:pt x="2457" y="4553"/>
                  </a:lnTo>
                  <a:lnTo>
                    <a:pt x="2476" y="4534"/>
                  </a:lnTo>
                  <a:lnTo>
                    <a:pt x="2476" y="4515"/>
                  </a:lnTo>
                  <a:lnTo>
                    <a:pt x="2495" y="4495"/>
                  </a:lnTo>
                  <a:lnTo>
                    <a:pt x="2495" y="4439"/>
                  </a:lnTo>
                  <a:lnTo>
                    <a:pt x="2514" y="4400"/>
                  </a:lnTo>
                  <a:lnTo>
                    <a:pt x="2286" y="4419"/>
                  </a:lnTo>
                  <a:lnTo>
                    <a:pt x="2267" y="4419"/>
                  </a:lnTo>
                  <a:lnTo>
                    <a:pt x="2247" y="4419"/>
                  </a:lnTo>
                  <a:lnTo>
                    <a:pt x="2228" y="4439"/>
                  </a:lnTo>
                  <a:lnTo>
                    <a:pt x="2209" y="4458"/>
                  </a:lnTo>
                  <a:lnTo>
                    <a:pt x="2191" y="4476"/>
                  </a:lnTo>
                  <a:lnTo>
                    <a:pt x="2191" y="4515"/>
                  </a:lnTo>
                  <a:lnTo>
                    <a:pt x="2133" y="4495"/>
                  </a:lnTo>
                  <a:lnTo>
                    <a:pt x="2133" y="4476"/>
                  </a:lnTo>
                  <a:lnTo>
                    <a:pt x="2114" y="4476"/>
                  </a:lnTo>
                  <a:lnTo>
                    <a:pt x="2095" y="4458"/>
                  </a:lnTo>
                  <a:lnTo>
                    <a:pt x="2076" y="4476"/>
                  </a:lnTo>
                  <a:lnTo>
                    <a:pt x="2038" y="4495"/>
                  </a:lnTo>
                  <a:lnTo>
                    <a:pt x="2019" y="4534"/>
                  </a:lnTo>
                  <a:lnTo>
                    <a:pt x="2000" y="4553"/>
                  </a:lnTo>
                  <a:lnTo>
                    <a:pt x="1962" y="4534"/>
                  </a:lnTo>
                  <a:lnTo>
                    <a:pt x="1924" y="4515"/>
                  </a:lnTo>
                  <a:lnTo>
                    <a:pt x="1886" y="4476"/>
                  </a:lnTo>
                  <a:lnTo>
                    <a:pt x="1866" y="4458"/>
                  </a:lnTo>
                  <a:lnTo>
                    <a:pt x="1828" y="4458"/>
                  </a:lnTo>
                  <a:lnTo>
                    <a:pt x="1771" y="4476"/>
                  </a:lnTo>
                  <a:lnTo>
                    <a:pt x="1752" y="4476"/>
                  </a:lnTo>
                  <a:lnTo>
                    <a:pt x="1733" y="4476"/>
                  </a:lnTo>
                  <a:lnTo>
                    <a:pt x="1733" y="4515"/>
                  </a:lnTo>
                  <a:lnTo>
                    <a:pt x="1714" y="4534"/>
                  </a:lnTo>
                  <a:lnTo>
                    <a:pt x="1695" y="4534"/>
                  </a:lnTo>
                  <a:lnTo>
                    <a:pt x="1638" y="4553"/>
                  </a:lnTo>
                  <a:lnTo>
                    <a:pt x="1619" y="4553"/>
                  </a:lnTo>
                  <a:lnTo>
                    <a:pt x="1600" y="4572"/>
                  </a:lnTo>
                  <a:lnTo>
                    <a:pt x="1581" y="4591"/>
                  </a:lnTo>
                  <a:lnTo>
                    <a:pt x="1561" y="4591"/>
                  </a:lnTo>
                  <a:lnTo>
                    <a:pt x="1543" y="4572"/>
                  </a:lnTo>
                  <a:lnTo>
                    <a:pt x="1505" y="4572"/>
                  </a:lnTo>
                  <a:lnTo>
                    <a:pt x="1485" y="4591"/>
                  </a:lnTo>
                  <a:lnTo>
                    <a:pt x="1447" y="4610"/>
                  </a:lnTo>
                  <a:lnTo>
                    <a:pt x="1409" y="4686"/>
                  </a:lnTo>
                  <a:lnTo>
                    <a:pt x="1333" y="4781"/>
                  </a:lnTo>
                  <a:lnTo>
                    <a:pt x="1276" y="4876"/>
                  </a:lnTo>
                  <a:lnTo>
                    <a:pt x="1219" y="4991"/>
                  </a:lnTo>
                  <a:lnTo>
                    <a:pt x="1200" y="5086"/>
                  </a:lnTo>
                  <a:lnTo>
                    <a:pt x="1143" y="5143"/>
                  </a:lnTo>
                  <a:lnTo>
                    <a:pt x="1124" y="5219"/>
                  </a:lnTo>
                  <a:lnTo>
                    <a:pt x="1085" y="5257"/>
                  </a:lnTo>
                  <a:lnTo>
                    <a:pt x="857" y="5448"/>
                  </a:lnTo>
                  <a:lnTo>
                    <a:pt x="781" y="5543"/>
                  </a:lnTo>
                  <a:lnTo>
                    <a:pt x="723" y="5658"/>
                  </a:lnTo>
                  <a:lnTo>
                    <a:pt x="704" y="5677"/>
                  </a:lnTo>
                  <a:lnTo>
                    <a:pt x="667" y="5677"/>
                  </a:lnTo>
                  <a:lnTo>
                    <a:pt x="609" y="5677"/>
                  </a:lnTo>
                  <a:lnTo>
                    <a:pt x="419" y="5619"/>
                  </a:lnTo>
                  <a:lnTo>
                    <a:pt x="362" y="5582"/>
                  </a:lnTo>
                  <a:lnTo>
                    <a:pt x="342" y="5562"/>
                  </a:lnTo>
                  <a:lnTo>
                    <a:pt x="323" y="5543"/>
                  </a:lnTo>
                  <a:lnTo>
                    <a:pt x="286" y="5543"/>
                  </a:lnTo>
                  <a:lnTo>
                    <a:pt x="266" y="5543"/>
                  </a:lnTo>
                  <a:lnTo>
                    <a:pt x="190" y="5582"/>
                  </a:lnTo>
                  <a:lnTo>
                    <a:pt x="190" y="5429"/>
                  </a:lnTo>
                  <a:lnTo>
                    <a:pt x="152" y="5333"/>
                  </a:lnTo>
                  <a:lnTo>
                    <a:pt x="114" y="5296"/>
                  </a:lnTo>
                  <a:lnTo>
                    <a:pt x="76" y="5257"/>
                  </a:lnTo>
                  <a:lnTo>
                    <a:pt x="38" y="5238"/>
                  </a:lnTo>
                  <a:lnTo>
                    <a:pt x="0" y="5201"/>
                  </a:lnTo>
                  <a:lnTo>
                    <a:pt x="0" y="5181"/>
                  </a:lnTo>
                  <a:lnTo>
                    <a:pt x="0" y="5143"/>
                  </a:lnTo>
                  <a:lnTo>
                    <a:pt x="0" y="5124"/>
                  </a:lnTo>
                  <a:lnTo>
                    <a:pt x="38" y="5105"/>
                  </a:lnTo>
                  <a:lnTo>
                    <a:pt x="57" y="5048"/>
                  </a:lnTo>
                  <a:lnTo>
                    <a:pt x="38" y="5010"/>
                  </a:lnTo>
                  <a:lnTo>
                    <a:pt x="57" y="4952"/>
                  </a:lnTo>
                  <a:lnTo>
                    <a:pt x="76" y="4934"/>
                  </a:lnTo>
                  <a:lnTo>
                    <a:pt x="114" y="4896"/>
                  </a:lnTo>
                  <a:lnTo>
                    <a:pt x="114" y="4762"/>
                  </a:lnTo>
                  <a:lnTo>
                    <a:pt x="114" y="4743"/>
                  </a:lnTo>
                  <a:lnTo>
                    <a:pt x="133" y="4724"/>
                  </a:lnTo>
                  <a:lnTo>
                    <a:pt x="152" y="4705"/>
                  </a:lnTo>
                  <a:lnTo>
                    <a:pt x="152" y="4686"/>
                  </a:lnTo>
                  <a:lnTo>
                    <a:pt x="152" y="4667"/>
                  </a:lnTo>
                  <a:lnTo>
                    <a:pt x="133" y="4648"/>
                  </a:lnTo>
                  <a:lnTo>
                    <a:pt x="114" y="4591"/>
                  </a:lnTo>
                  <a:lnTo>
                    <a:pt x="133" y="4534"/>
                  </a:lnTo>
                  <a:lnTo>
                    <a:pt x="152" y="4476"/>
                  </a:lnTo>
                  <a:lnTo>
                    <a:pt x="152" y="4381"/>
                  </a:lnTo>
                  <a:lnTo>
                    <a:pt x="152" y="4343"/>
                  </a:lnTo>
                  <a:lnTo>
                    <a:pt x="190" y="4286"/>
                  </a:lnTo>
                  <a:lnTo>
                    <a:pt x="190" y="4248"/>
                  </a:lnTo>
                  <a:lnTo>
                    <a:pt x="209" y="4210"/>
                  </a:lnTo>
                  <a:lnTo>
                    <a:pt x="228" y="4172"/>
                  </a:lnTo>
                  <a:lnTo>
                    <a:pt x="247" y="4153"/>
                  </a:lnTo>
                  <a:lnTo>
                    <a:pt x="266" y="4114"/>
                  </a:lnTo>
                  <a:lnTo>
                    <a:pt x="266" y="4095"/>
                  </a:lnTo>
                  <a:lnTo>
                    <a:pt x="266" y="4038"/>
                  </a:lnTo>
                  <a:lnTo>
                    <a:pt x="286" y="3905"/>
                  </a:lnTo>
                  <a:lnTo>
                    <a:pt x="305" y="3867"/>
                  </a:lnTo>
                  <a:lnTo>
                    <a:pt x="323" y="3848"/>
                  </a:lnTo>
                  <a:lnTo>
                    <a:pt x="342" y="3753"/>
                  </a:lnTo>
                  <a:lnTo>
                    <a:pt x="362" y="3753"/>
                  </a:lnTo>
                  <a:lnTo>
                    <a:pt x="400" y="3696"/>
                  </a:lnTo>
                  <a:lnTo>
                    <a:pt x="419" y="3677"/>
                  </a:lnTo>
                  <a:lnTo>
                    <a:pt x="438" y="3619"/>
                  </a:lnTo>
                  <a:lnTo>
                    <a:pt x="590" y="3391"/>
                  </a:lnTo>
                  <a:lnTo>
                    <a:pt x="647" y="3257"/>
                  </a:lnTo>
                  <a:lnTo>
                    <a:pt x="686" y="3200"/>
                  </a:lnTo>
                  <a:lnTo>
                    <a:pt x="704" y="3162"/>
                  </a:lnTo>
                  <a:lnTo>
                    <a:pt x="743" y="3067"/>
                  </a:lnTo>
                  <a:lnTo>
                    <a:pt x="762" y="3048"/>
                  </a:lnTo>
                  <a:lnTo>
                    <a:pt x="781" y="3029"/>
                  </a:lnTo>
                  <a:lnTo>
                    <a:pt x="857" y="2991"/>
                  </a:lnTo>
                  <a:lnTo>
                    <a:pt x="857" y="2971"/>
                  </a:lnTo>
                  <a:lnTo>
                    <a:pt x="819" y="2895"/>
                  </a:lnTo>
                  <a:lnTo>
                    <a:pt x="933" y="2762"/>
                  </a:lnTo>
                  <a:lnTo>
                    <a:pt x="971" y="2705"/>
                  </a:lnTo>
                  <a:lnTo>
                    <a:pt x="990" y="2667"/>
                  </a:lnTo>
                  <a:lnTo>
                    <a:pt x="1048" y="2591"/>
                  </a:lnTo>
                  <a:lnTo>
                    <a:pt x="1067" y="2553"/>
                  </a:lnTo>
                  <a:lnTo>
                    <a:pt x="1104" y="2514"/>
                  </a:lnTo>
                  <a:lnTo>
                    <a:pt x="1162" y="2438"/>
                  </a:lnTo>
                  <a:lnTo>
                    <a:pt x="1200" y="2400"/>
                  </a:lnTo>
                  <a:lnTo>
                    <a:pt x="1219" y="2248"/>
                  </a:lnTo>
                  <a:lnTo>
                    <a:pt x="1238" y="2077"/>
                  </a:lnTo>
                  <a:lnTo>
                    <a:pt x="1295" y="1962"/>
                  </a:lnTo>
                  <a:lnTo>
                    <a:pt x="1352" y="1886"/>
                  </a:lnTo>
                  <a:lnTo>
                    <a:pt x="1409" y="1772"/>
                  </a:lnTo>
                  <a:lnTo>
                    <a:pt x="1409" y="1752"/>
                  </a:lnTo>
                  <a:lnTo>
                    <a:pt x="1466" y="1696"/>
                  </a:lnTo>
                  <a:lnTo>
                    <a:pt x="1581" y="1638"/>
                  </a:lnTo>
                  <a:lnTo>
                    <a:pt x="1600" y="1620"/>
                  </a:lnTo>
                  <a:lnTo>
                    <a:pt x="1619" y="1600"/>
                  </a:lnTo>
                  <a:lnTo>
                    <a:pt x="1619" y="1543"/>
                  </a:lnTo>
                  <a:lnTo>
                    <a:pt x="1695" y="1429"/>
                  </a:lnTo>
                  <a:lnTo>
                    <a:pt x="1695" y="1410"/>
                  </a:lnTo>
                  <a:lnTo>
                    <a:pt x="1714" y="1219"/>
                  </a:lnTo>
                  <a:lnTo>
                    <a:pt x="1771" y="1124"/>
                  </a:lnTo>
                  <a:lnTo>
                    <a:pt x="1810" y="1067"/>
                  </a:lnTo>
                  <a:lnTo>
                    <a:pt x="1828" y="1029"/>
                  </a:lnTo>
                  <a:lnTo>
                    <a:pt x="1828" y="990"/>
                  </a:lnTo>
                  <a:lnTo>
                    <a:pt x="1810" y="953"/>
                  </a:lnTo>
                  <a:lnTo>
                    <a:pt x="1771" y="876"/>
                  </a:lnTo>
                  <a:lnTo>
                    <a:pt x="1771" y="858"/>
                  </a:lnTo>
                  <a:lnTo>
                    <a:pt x="1790" y="819"/>
                  </a:lnTo>
                  <a:lnTo>
                    <a:pt x="1847" y="686"/>
                  </a:lnTo>
                  <a:lnTo>
                    <a:pt x="1828" y="629"/>
                  </a:lnTo>
                  <a:lnTo>
                    <a:pt x="1790" y="610"/>
                  </a:lnTo>
                  <a:lnTo>
                    <a:pt x="1810" y="533"/>
                  </a:lnTo>
                  <a:lnTo>
                    <a:pt x="1866" y="477"/>
                  </a:lnTo>
                  <a:lnTo>
                    <a:pt x="1905" y="438"/>
                  </a:lnTo>
                  <a:lnTo>
                    <a:pt x="1942" y="419"/>
                  </a:lnTo>
                  <a:lnTo>
                    <a:pt x="1981" y="419"/>
                  </a:lnTo>
                  <a:lnTo>
                    <a:pt x="2000" y="419"/>
                  </a:lnTo>
                  <a:lnTo>
                    <a:pt x="2038" y="419"/>
                  </a:lnTo>
                  <a:lnTo>
                    <a:pt x="2076" y="400"/>
                  </a:lnTo>
                  <a:lnTo>
                    <a:pt x="2114" y="381"/>
                  </a:lnTo>
                  <a:lnTo>
                    <a:pt x="2133" y="362"/>
                  </a:lnTo>
                  <a:lnTo>
                    <a:pt x="2191" y="343"/>
                  </a:lnTo>
                  <a:lnTo>
                    <a:pt x="2247" y="362"/>
                  </a:lnTo>
                  <a:lnTo>
                    <a:pt x="2286" y="362"/>
                  </a:lnTo>
                  <a:lnTo>
                    <a:pt x="2304" y="362"/>
                  </a:lnTo>
                  <a:lnTo>
                    <a:pt x="2323" y="343"/>
                  </a:lnTo>
                  <a:lnTo>
                    <a:pt x="2323" y="324"/>
                  </a:lnTo>
                  <a:lnTo>
                    <a:pt x="2343" y="305"/>
                  </a:lnTo>
                  <a:lnTo>
                    <a:pt x="2438" y="152"/>
                  </a:lnTo>
                  <a:lnTo>
                    <a:pt x="2457" y="115"/>
                  </a:lnTo>
                  <a:lnTo>
                    <a:pt x="2514" y="76"/>
                  </a:lnTo>
                  <a:lnTo>
                    <a:pt x="2533" y="76"/>
                  </a:lnTo>
                  <a:lnTo>
                    <a:pt x="2571" y="57"/>
                  </a:lnTo>
                  <a:lnTo>
                    <a:pt x="2609" y="57"/>
                  </a:lnTo>
                  <a:lnTo>
                    <a:pt x="2648" y="38"/>
                  </a:lnTo>
                  <a:lnTo>
                    <a:pt x="2743" y="19"/>
                  </a:lnTo>
                  <a:lnTo>
                    <a:pt x="2781" y="19"/>
                  </a:lnTo>
                  <a:lnTo>
                    <a:pt x="2876" y="38"/>
                  </a:lnTo>
                  <a:lnTo>
                    <a:pt x="2914" y="19"/>
                  </a:lnTo>
                  <a:lnTo>
                    <a:pt x="2971" y="0"/>
                  </a:lnTo>
                  <a:lnTo>
                    <a:pt x="2990" y="0"/>
                  </a:lnTo>
                  <a:lnTo>
                    <a:pt x="3066" y="19"/>
                  </a:lnTo>
                  <a:lnTo>
                    <a:pt x="3162" y="76"/>
                  </a:lnTo>
                  <a:lnTo>
                    <a:pt x="3181" y="57"/>
                  </a:lnTo>
                  <a:lnTo>
                    <a:pt x="3200" y="115"/>
                  </a:lnTo>
                  <a:lnTo>
                    <a:pt x="3219" y="496"/>
                  </a:lnTo>
                  <a:lnTo>
                    <a:pt x="3181" y="629"/>
                  </a:lnTo>
                  <a:lnTo>
                    <a:pt x="3181" y="686"/>
                  </a:lnTo>
                  <a:lnTo>
                    <a:pt x="3200" y="705"/>
                  </a:lnTo>
                  <a:lnTo>
                    <a:pt x="3219" y="762"/>
                  </a:lnTo>
                  <a:lnTo>
                    <a:pt x="3238" y="781"/>
                  </a:lnTo>
                  <a:lnTo>
                    <a:pt x="3219" y="781"/>
                  </a:lnTo>
                  <a:lnTo>
                    <a:pt x="3162" y="819"/>
                  </a:lnTo>
                  <a:lnTo>
                    <a:pt x="3143" y="819"/>
                  </a:lnTo>
                  <a:lnTo>
                    <a:pt x="3162" y="838"/>
                  </a:lnTo>
                  <a:lnTo>
                    <a:pt x="3181" y="914"/>
                  </a:lnTo>
                  <a:lnTo>
                    <a:pt x="3181" y="953"/>
                  </a:lnTo>
                  <a:lnTo>
                    <a:pt x="3181" y="972"/>
                  </a:lnTo>
                  <a:lnTo>
                    <a:pt x="3181" y="990"/>
                  </a:lnTo>
                  <a:lnTo>
                    <a:pt x="3181" y="1010"/>
                  </a:lnTo>
                  <a:lnTo>
                    <a:pt x="3162" y="1010"/>
                  </a:lnTo>
                  <a:lnTo>
                    <a:pt x="3143" y="1029"/>
                  </a:lnTo>
                  <a:lnTo>
                    <a:pt x="3124" y="1067"/>
                  </a:lnTo>
                  <a:lnTo>
                    <a:pt x="3143" y="1105"/>
                  </a:lnTo>
                  <a:lnTo>
                    <a:pt x="3143" y="1219"/>
                  </a:lnTo>
                  <a:lnTo>
                    <a:pt x="3143" y="1239"/>
                  </a:lnTo>
                  <a:lnTo>
                    <a:pt x="3105" y="1276"/>
                  </a:lnTo>
                  <a:lnTo>
                    <a:pt x="3105" y="1295"/>
                  </a:lnTo>
                  <a:lnTo>
                    <a:pt x="3085" y="1334"/>
                  </a:lnTo>
                  <a:lnTo>
                    <a:pt x="3066" y="1334"/>
                  </a:lnTo>
                  <a:lnTo>
                    <a:pt x="3048" y="1353"/>
                  </a:lnTo>
                  <a:lnTo>
                    <a:pt x="3009" y="1371"/>
                  </a:lnTo>
                  <a:lnTo>
                    <a:pt x="2990" y="1391"/>
                  </a:lnTo>
                  <a:lnTo>
                    <a:pt x="3009" y="1410"/>
                  </a:lnTo>
                  <a:lnTo>
                    <a:pt x="3048" y="1467"/>
                  </a:lnTo>
                  <a:lnTo>
                    <a:pt x="3048" y="1486"/>
                  </a:lnTo>
                  <a:lnTo>
                    <a:pt x="3029" y="1486"/>
                  </a:lnTo>
                  <a:lnTo>
                    <a:pt x="3029" y="1505"/>
                  </a:lnTo>
                  <a:lnTo>
                    <a:pt x="3048" y="1524"/>
                  </a:lnTo>
                  <a:lnTo>
                    <a:pt x="3066" y="1524"/>
                  </a:lnTo>
                  <a:lnTo>
                    <a:pt x="3085" y="1543"/>
                  </a:lnTo>
                  <a:lnTo>
                    <a:pt x="3085" y="1562"/>
                  </a:lnTo>
                  <a:lnTo>
                    <a:pt x="3085" y="1581"/>
                  </a:lnTo>
                  <a:lnTo>
                    <a:pt x="3048" y="1638"/>
                  </a:lnTo>
                  <a:lnTo>
                    <a:pt x="3029" y="1657"/>
                  </a:lnTo>
                  <a:lnTo>
                    <a:pt x="3048" y="1676"/>
                  </a:lnTo>
                  <a:lnTo>
                    <a:pt x="3048" y="1696"/>
                  </a:lnTo>
                  <a:lnTo>
                    <a:pt x="3029" y="1715"/>
                  </a:lnTo>
                  <a:lnTo>
                    <a:pt x="3048" y="1810"/>
                  </a:lnTo>
                  <a:lnTo>
                    <a:pt x="3048" y="1905"/>
                  </a:lnTo>
                  <a:lnTo>
                    <a:pt x="3029" y="2000"/>
                  </a:lnTo>
                  <a:lnTo>
                    <a:pt x="2857" y="2362"/>
                  </a:lnTo>
                  <a:lnTo>
                    <a:pt x="2857" y="2438"/>
                  </a:lnTo>
                  <a:lnTo>
                    <a:pt x="2876" y="2458"/>
                  </a:lnTo>
                  <a:lnTo>
                    <a:pt x="2933" y="2458"/>
                  </a:lnTo>
                  <a:lnTo>
                    <a:pt x="2990" y="2438"/>
                  </a:lnTo>
                  <a:lnTo>
                    <a:pt x="3048" y="2438"/>
                  </a:lnTo>
                  <a:lnTo>
                    <a:pt x="3105" y="2419"/>
                  </a:lnTo>
                  <a:lnTo>
                    <a:pt x="3105" y="2458"/>
                  </a:lnTo>
                  <a:lnTo>
                    <a:pt x="3162" y="2477"/>
                  </a:lnTo>
                  <a:lnTo>
                    <a:pt x="3181" y="2514"/>
                  </a:lnTo>
                  <a:lnTo>
                    <a:pt x="3219" y="2495"/>
                  </a:lnTo>
                  <a:lnTo>
                    <a:pt x="3295" y="2572"/>
                  </a:lnTo>
                  <a:lnTo>
                    <a:pt x="3333" y="2591"/>
                  </a:lnTo>
                  <a:lnTo>
                    <a:pt x="3352" y="2591"/>
                  </a:lnTo>
                  <a:lnTo>
                    <a:pt x="3371" y="2591"/>
                  </a:lnTo>
                  <a:lnTo>
                    <a:pt x="3390" y="2591"/>
                  </a:lnTo>
                  <a:lnTo>
                    <a:pt x="3410" y="2591"/>
                  </a:lnTo>
                  <a:lnTo>
                    <a:pt x="3428" y="2591"/>
                  </a:lnTo>
                  <a:lnTo>
                    <a:pt x="3447" y="2553"/>
                  </a:lnTo>
                  <a:lnTo>
                    <a:pt x="3466" y="2553"/>
                  </a:lnTo>
                  <a:lnTo>
                    <a:pt x="3466" y="2534"/>
                  </a:lnTo>
                  <a:lnTo>
                    <a:pt x="3486" y="2495"/>
                  </a:lnTo>
                  <a:lnTo>
                    <a:pt x="3486" y="2477"/>
                  </a:lnTo>
                  <a:lnTo>
                    <a:pt x="3505" y="2477"/>
                  </a:lnTo>
                  <a:lnTo>
                    <a:pt x="3581" y="2438"/>
                  </a:lnTo>
                  <a:lnTo>
                    <a:pt x="3600" y="2438"/>
                  </a:lnTo>
                  <a:lnTo>
                    <a:pt x="3619" y="2438"/>
                  </a:lnTo>
                  <a:lnTo>
                    <a:pt x="3638" y="2458"/>
                  </a:lnTo>
                  <a:lnTo>
                    <a:pt x="3657" y="2458"/>
                  </a:lnTo>
                  <a:lnTo>
                    <a:pt x="3676" y="2477"/>
                  </a:lnTo>
                  <a:lnTo>
                    <a:pt x="3714" y="2514"/>
                  </a:lnTo>
                  <a:lnTo>
                    <a:pt x="3752" y="2629"/>
                  </a:lnTo>
                  <a:lnTo>
                    <a:pt x="3771" y="2648"/>
                  </a:lnTo>
                  <a:lnTo>
                    <a:pt x="3791" y="2686"/>
                  </a:lnTo>
                  <a:lnTo>
                    <a:pt x="3791" y="2724"/>
                  </a:lnTo>
                  <a:lnTo>
                    <a:pt x="3809" y="2781"/>
                  </a:lnTo>
                  <a:lnTo>
                    <a:pt x="3809" y="2819"/>
                  </a:lnTo>
                  <a:lnTo>
                    <a:pt x="3771" y="2857"/>
                  </a:lnTo>
                  <a:lnTo>
                    <a:pt x="3771" y="2876"/>
                  </a:lnTo>
                  <a:lnTo>
                    <a:pt x="3733" y="2895"/>
                  </a:lnTo>
                  <a:lnTo>
                    <a:pt x="3714" y="2934"/>
                  </a:lnTo>
                  <a:lnTo>
                    <a:pt x="3714" y="2971"/>
                  </a:lnTo>
                  <a:lnTo>
                    <a:pt x="3695" y="2991"/>
                  </a:lnTo>
                  <a:lnTo>
                    <a:pt x="3714" y="3029"/>
                  </a:lnTo>
                  <a:lnTo>
                    <a:pt x="3695" y="3124"/>
                  </a:lnTo>
                  <a:lnTo>
                    <a:pt x="3733" y="3200"/>
                  </a:lnTo>
                  <a:lnTo>
                    <a:pt x="3733" y="3238"/>
                  </a:lnTo>
                  <a:lnTo>
                    <a:pt x="3733" y="3276"/>
                  </a:lnTo>
                  <a:lnTo>
                    <a:pt x="3714" y="3334"/>
                  </a:lnTo>
                  <a:lnTo>
                    <a:pt x="3638" y="3448"/>
                  </a:lnTo>
                  <a:lnTo>
                    <a:pt x="3619" y="3619"/>
                  </a:lnTo>
                </a:path>
              </a:pathLst>
            </a:custGeom>
            <a:solidFill>
              <a:srgbClr val="A6A6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8" name="Freeform 33">
              <a:extLst>
                <a:ext uri="{FF2B5EF4-FFF2-40B4-BE49-F238E27FC236}">
                  <a16:creationId xmlns:a16="http://schemas.microsoft.com/office/drawing/2014/main" id="{D65AC583-4F37-144A-8246-1A93343B5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1488" y="3886200"/>
              <a:ext cx="212725" cy="269875"/>
            </a:xfrm>
            <a:custGeom>
              <a:avLst/>
              <a:gdLst>
                <a:gd name="T0" fmla="*/ 2147483646 w 1182"/>
                <a:gd name="T1" fmla="*/ 2147483646 h 1505"/>
                <a:gd name="T2" fmla="*/ 2147483646 w 1182"/>
                <a:gd name="T3" fmla="*/ 2147483646 h 1505"/>
                <a:gd name="T4" fmla="*/ 2147483646 w 1182"/>
                <a:gd name="T5" fmla="*/ 2147483646 h 1505"/>
                <a:gd name="T6" fmla="*/ 2147483646 w 1182"/>
                <a:gd name="T7" fmla="*/ 2147483646 h 1505"/>
                <a:gd name="T8" fmla="*/ 2147483646 w 1182"/>
                <a:gd name="T9" fmla="*/ 2147483646 h 1505"/>
                <a:gd name="T10" fmla="*/ 2147483646 w 1182"/>
                <a:gd name="T11" fmla="*/ 2147483646 h 1505"/>
                <a:gd name="T12" fmla="*/ 2147483646 w 1182"/>
                <a:gd name="T13" fmla="*/ 2147483646 h 1505"/>
                <a:gd name="T14" fmla="*/ 2147483646 w 1182"/>
                <a:gd name="T15" fmla="*/ 2147483646 h 1505"/>
                <a:gd name="T16" fmla="*/ 2147483646 w 1182"/>
                <a:gd name="T17" fmla="*/ 2147483646 h 1505"/>
                <a:gd name="T18" fmla="*/ 2147483646 w 1182"/>
                <a:gd name="T19" fmla="*/ 2147483646 h 1505"/>
                <a:gd name="T20" fmla="*/ 2147483646 w 1182"/>
                <a:gd name="T21" fmla="*/ 2147483646 h 1505"/>
                <a:gd name="T22" fmla="*/ 2147483646 w 1182"/>
                <a:gd name="T23" fmla="*/ 2147483646 h 1505"/>
                <a:gd name="T24" fmla="*/ 2147483646 w 1182"/>
                <a:gd name="T25" fmla="*/ 2147483646 h 1505"/>
                <a:gd name="T26" fmla="*/ 2147483646 w 1182"/>
                <a:gd name="T27" fmla="*/ 2147483646 h 1505"/>
                <a:gd name="T28" fmla="*/ 2147483646 w 1182"/>
                <a:gd name="T29" fmla="*/ 2147483646 h 1505"/>
                <a:gd name="T30" fmla="*/ 2147483646 w 1182"/>
                <a:gd name="T31" fmla="*/ 2147483646 h 1505"/>
                <a:gd name="T32" fmla="*/ 2147483646 w 1182"/>
                <a:gd name="T33" fmla="*/ 2147483646 h 1505"/>
                <a:gd name="T34" fmla="*/ 2147483646 w 1182"/>
                <a:gd name="T35" fmla="*/ 2147483646 h 1505"/>
                <a:gd name="T36" fmla="*/ 2147483646 w 1182"/>
                <a:gd name="T37" fmla="*/ 2147483646 h 1505"/>
                <a:gd name="T38" fmla="*/ 2147483646 w 1182"/>
                <a:gd name="T39" fmla="*/ 2147483646 h 1505"/>
                <a:gd name="T40" fmla="*/ 2147483646 w 1182"/>
                <a:gd name="T41" fmla="*/ 2147483646 h 1505"/>
                <a:gd name="T42" fmla="*/ 2147483646 w 1182"/>
                <a:gd name="T43" fmla="*/ 2147483646 h 1505"/>
                <a:gd name="T44" fmla="*/ 0 w 1182"/>
                <a:gd name="T45" fmla="*/ 2147483646 h 1505"/>
                <a:gd name="T46" fmla="*/ 2147483646 w 1182"/>
                <a:gd name="T47" fmla="*/ 2147483646 h 1505"/>
                <a:gd name="T48" fmla="*/ 2147483646 w 1182"/>
                <a:gd name="T49" fmla="*/ 2147483646 h 1505"/>
                <a:gd name="T50" fmla="*/ 2147483646 w 1182"/>
                <a:gd name="T51" fmla="*/ 2147483646 h 1505"/>
                <a:gd name="T52" fmla="*/ 2147483646 w 1182"/>
                <a:gd name="T53" fmla="*/ 2147483646 h 1505"/>
                <a:gd name="T54" fmla="*/ 2147483646 w 1182"/>
                <a:gd name="T55" fmla="*/ 2147483646 h 1505"/>
                <a:gd name="T56" fmla="*/ 2147483646 w 1182"/>
                <a:gd name="T57" fmla="*/ 2147483646 h 1505"/>
                <a:gd name="T58" fmla="*/ 2147483646 w 1182"/>
                <a:gd name="T59" fmla="*/ 2147483646 h 1505"/>
                <a:gd name="T60" fmla="*/ 2147483646 w 1182"/>
                <a:gd name="T61" fmla="*/ 2147483646 h 1505"/>
                <a:gd name="T62" fmla="*/ 2147483646 w 1182"/>
                <a:gd name="T63" fmla="*/ 2147483646 h 1505"/>
                <a:gd name="T64" fmla="*/ 2147483646 w 1182"/>
                <a:gd name="T65" fmla="*/ 0 h 1505"/>
                <a:gd name="T66" fmla="*/ 2147483646 w 1182"/>
                <a:gd name="T67" fmla="*/ 2147483646 h 1505"/>
                <a:gd name="T68" fmla="*/ 2147483646 w 1182"/>
                <a:gd name="T69" fmla="*/ 2147483646 h 1505"/>
                <a:gd name="T70" fmla="*/ 2147483646 w 1182"/>
                <a:gd name="T71" fmla="*/ 2147483646 h 1505"/>
                <a:gd name="T72" fmla="*/ 2147483646 w 1182"/>
                <a:gd name="T73" fmla="*/ 2147483646 h 1505"/>
                <a:gd name="T74" fmla="*/ 2147483646 w 1182"/>
                <a:gd name="T75" fmla="*/ 2147483646 h 1505"/>
                <a:gd name="T76" fmla="*/ 2147483646 w 1182"/>
                <a:gd name="T77" fmla="*/ 2147483646 h 1505"/>
                <a:gd name="T78" fmla="*/ 2147483646 w 1182"/>
                <a:gd name="T79" fmla="*/ 2147483646 h 1505"/>
                <a:gd name="T80" fmla="*/ 2147483646 w 1182"/>
                <a:gd name="T81" fmla="*/ 2147483646 h 1505"/>
                <a:gd name="T82" fmla="*/ 2147483646 w 1182"/>
                <a:gd name="T83" fmla="*/ 2147483646 h 1505"/>
                <a:gd name="T84" fmla="*/ 2147483646 w 1182"/>
                <a:gd name="T85" fmla="*/ 2147483646 h 1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82" h="1505">
                  <a:moveTo>
                    <a:pt x="1181" y="19"/>
                  </a:moveTo>
                  <a:lnTo>
                    <a:pt x="1181" y="38"/>
                  </a:lnTo>
                  <a:lnTo>
                    <a:pt x="1105" y="152"/>
                  </a:lnTo>
                  <a:lnTo>
                    <a:pt x="1105" y="209"/>
                  </a:lnTo>
                  <a:lnTo>
                    <a:pt x="1086" y="229"/>
                  </a:lnTo>
                  <a:lnTo>
                    <a:pt x="1067" y="247"/>
                  </a:lnTo>
                  <a:lnTo>
                    <a:pt x="952" y="305"/>
                  </a:lnTo>
                  <a:lnTo>
                    <a:pt x="895" y="361"/>
                  </a:lnTo>
                  <a:lnTo>
                    <a:pt x="895" y="381"/>
                  </a:lnTo>
                  <a:lnTo>
                    <a:pt x="838" y="495"/>
                  </a:lnTo>
                  <a:lnTo>
                    <a:pt x="781" y="571"/>
                  </a:lnTo>
                  <a:lnTo>
                    <a:pt x="724" y="686"/>
                  </a:lnTo>
                  <a:lnTo>
                    <a:pt x="705" y="857"/>
                  </a:lnTo>
                  <a:lnTo>
                    <a:pt x="686" y="1009"/>
                  </a:lnTo>
                  <a:lnTo>
                    <a:pt x="648" y="1047"/>
                  </a:lnTo>
                  <a:lnTo>
                    <a:pt x="590" y="1123"/>
                  </a:lnTo>
                  <a:lnTo>
                    <a:pt x="553" y="1162"/>
                  </a:lnTo>
                  <a:lnTo>
                    <a:pt x="534" y="1200"/>
                  </a:lnTo>
                  <a:lnTo>
                    <a:pt x="476" y="1276"/>
                  </a:lnTo>
                  <a:lnTo>
                    <a:pt x="457" y="1314"/>
                  </a:lnTo>
                  <a:lnTo>
                    <a:pt x="419" y="1371"/>
                  </a:lnTo>
                  <a:lnTo>
                    <a:pt x="305" y="1504"/>
                  </a:lnTo>
                  <a:lnTo>
                    <a:pt x="267" y="1485"/>
                  </a:lnTo>
                  <a:lnTo>
                    <a:pt x="209" y="1466"/>
                  </a:lnTo>
                  <a:lnTo>
                    <a:pt x="153" y="1448"/>
                  </a:lnTo>
                  <a:lnTo>
                    <a:pt x="133" y="1428"/>
                  </a:lnTo>
                  <a:lnTo>
                    <a:pt x="133" y="1409"/>
                  </a:lnTo>
                  <a:lnTo>
                    <a:pt x="133" y="1371"/>
                  </a:lnTo>
                  <a:lnTo>
                    <a:pt x="133" y="1333"/>
                  </a:lnTo>
                  <a:lnTo>
                    <a:pt x="133" y="1295"/>
                  </a:lnTo>
                  <a:lnTo>
                    <a:pt x="153" y="1295"/>
                  </a:lnTo>
                  <a:lnTo>
                    <a:pt x="153" y="1276"/>
                  </a:lnTo>
                  <a:lnTo>
                    <a:pt x="153" y="1219"/>
                  </a:lnTo>
                  <a:lnTo>
                    <a:pt x="153" y="1200"/>
                  </a:lnTo>
                  <a:lnTo>
                    <a:pt x="153" y="1181"/>
                  </a:lnTo>
                  <a:lnTo>
                    <a:pt x="172" y="1162"/>
                  </a:lnTo>
                  <a:lnTo>
                    <a:pt x="209" y="1104"/>
                  </a:lnTo>
                  <a:lnTo>
                    <a:pt x="229" y="1028"/>
                  </a:lnTo>
                  <a:lnTo>
                    <a:pt x="248" y="1009"/>
                  </a:lnTo>
                  <a:lnTo>
                    <a:pt x="229" y="971"/>
                  </a:lnTo>
                  <a:lnTo>
                    <a:pt x="248" y="876"/>
                  </a:lnTo>
                  <a:lnTo>
                    <a:pt x="190" y="762"/>
                  </a:lnTo>
                  <a:lnTo>
                    <a:pt x="95" y="723"/>
                  </a:lnTo>
                  <a:lnTo>
                    <a:pt x="38" y="723"/>
                  </a:lnTo>
                  <a:lnTo>
                    <a:pt x="0" y="705"/>
                  </a:lnTo>
                  <a:lnTo>
                    <a:pt x="19" y="647"/>
                  </a:lnTo>
                  <a:lnTo>
                    <a:pt x="38" y="647"/>
                  </a:lnTo>
                  <a:lnTo>
                    <a:pt x="57" y="628"/>
                  </a:lnTo>
                  <a:lnTo>
                    <a:pt x="38" y="571"/>
                  </a:lnTo>
                  <a:lnTo>
                    <a:pt x="38" y="400"/>
                  </a:lnTo>
                  <a:lnTo>
                    <a:pt x="57" y="342"/>
                  </a:lnTo>
                  <a:lnTo>
                    <a:pt x="57" y="324"/>
                  </a:lnTo>
                  <a:lnTo>
                    <a:pt x="76" y="305"/>
                  </a:lnTo>
                  <a:lnTo>
                    <a:pt x="76" y="285"/>
                  </a:lnTo>
                  <a:lnTo>
                    <a:pt x="76" y="266"/>
                  </a:lnTo>
                  <a:lnTo>
                    <a:pt x="153" y="133"/>
                  </a:lnTo>
                  <a:lnTo>
                    <a:pt x="324" y="171"/>
                  </a:lnTo>
                  <a:lnTo>
                    <a:pt x="343" y="152"/>
                  </a:lnTo>
                  <a:lnTo>
                    <a:pt x="419" y="152"/>
                  </a:lnTo>
                  <a:lnTo>
                    <a:pt x="438" y="133"/>
                  </a:lnTo>
                  <a:lnTo>
                    <a:pt x="419" y="95"/>
                  </a:lnTo>
                  <a:lnTo>
                    <a:pt x="419" y="19"/>
                  </a:lnTo>
                  <a:lnTo>
                    <a:pt x="438" y="0"/>
                  </a:lnTo>
                  <a:lnTo>
                    <a:pt x="457" y="0"/>
                  </a:lnTo>
                  <a:lnTo>
                    <a:pt x="476" y="19"/>
                  </a:lnTo>
                  <a:lnTo>
                    <a:pt x="514" y="38"/>
                  </a:lnTo>
                  <a:lnTo>
                    <a:pt x="553" y="57"/>
                  </a:lnTo>
                  <a:lnTo>
                    <a:pt x="743" y="38"/>
                  </a:lnTo>
                  <a:lnTo>
                    <a:pt x="838" y="57"/>
                  </a:lnTo>
                  <a:lnTo>
                    <a:pt x="915" y="114"/>
                  </a:lnTo>
                  <a:lnTo>
                    <a:pt x="933" y="114"/>
                  </a:lnTo>
                  <a:lnTo>
                    <a:pt x="952" y="114"/>
                  </a:lnTo>
                  <a:lnTo>
                    <a:pt x="971" y="114"/>
                  </a:lnTo>
                  <a:lnTo>
                    <a:pt x="991" y="114"/>
                  </a:lnTo>
                  <a:lnTo>
                    <a:pt x="1029" y="95"/>
                  </a:lnTo>
                  <a:lnTo>
                    <a:pt x="1047" y="95"/>
                  </a:lnTo>
                  <a:lnTo>
                    <a:pt x="1067" y="76"/>
                  </a:lnTo>
                  <a:lnTo>
                    <a:pt x="1086" y="57"/>
                  </a:lnTo>
                  <a:lnTo>
                    <a:pt x="1105" y="57"/>
                  </a:lnTo>
                  <a:lnTo>
                    <a:pt x="1124" y="57"/>
                  </a:lnTo>
                  <a:lnTo>
                    <a:pt x="1181" y="19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09" name="Freeform 34">
              <a:extLst>
                <a:ext uri="{FF2B5EF4-FFF2-40B4-BE49-F238E27FC236}">
                  <a16:creationId xmlns:a16="http://schemas.microsoft.com/office/drawing/2014/main" id="{5AEF19B3-F742-A74F-A62F-B1B315CA8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175" y="3419475"/>
              <a:ext cx="771525" cy="895350"/>
            </a:xfrm>
            <a:custGeom>
              <a:avLst/>
              <a:gdLst>
                <a:gd name="T0" fmla="*/ 2147483646 w 4287"/>
                <a:gd name="T1" fmla="*/ 2147483646 h 4973"/>
                <a:gd name="T2" fmla="*/ 2147483646 w 4287"/>
                <a:gd name="T3" fmla="*/ 2147483646 h 4973"/>
                <a:gd name="T4" fmla="*/ 2147483646 w 4287"/>
                <a:gd name="T5" fmla="*/ 2147483646 h 4973"/>
                <a:gd name="T6" fmla="*/ 2147483646 w 4287"/>
                <a:gd name="T7" fmla="*/ 2147483646 h 4973"/>
                <a:gd name="T8" fmla="*/ 2147483646 w 4287"/>
                <a:gd name="T9" fmla="*/ 2147483646 h 4973"/>
                <a:gd name="T10" fmla="*/ 2147483646 w 4287"/>
                <a:gd name="T11" fmla="*/ 2147483646 h 4973"/>
                <a:gd name="T12" fmla="*/ 2147483646 w 4287"/>
                <a:gd name="T13" fmla="*/ 2147483646 h 4973"/>
                <a:gd name="T14" fmla="*/ 2147483646 w 4287"/>
                <a:gd name="T15" fmla="*/ 2147483646 h 4973"/>
                <a:gd name="T16" fmla="*/ 2147483646 w 4287"/>
                <a:gd name="T17" fmla="*/ 2147483646 h 4973"/>
                <a:gd name="T18" fmla="*/ 2147483646 w 4287"/>
                <a:gd name="T19" fmla="*/ 2147483646 h 4973"/>
                <a:gd name="T20" fmla="*/ 2147483646 w 4287"/>
                <a:gd name="T21" fmla="*/ 2147483646 h 4973"/>
                <a:gd name="T22" fmla="*/ 2147483646 w 4287"/>
                <a:gd name="T23" fmla="*/ 2147483646 h 4973"/>
                <a:gd name="T24" fmla="*/ 2147483646 w 4287"/>
                <a:gd name="T25" fmla="*/ 2147483646 h 4973"/>
                <a:gd name="T26" fmla="*/ 2147483646 w 4287"/>
                <a:gd name="T27" fmla="*/ 2147483646 h 4973"/>
                <a:gd name="T28" fmla="*/ 2147483646 w 4287"/>
                <a:gd name="T29" fmla="*/ 2147483646 h 4973"/>
                <a:gd name="T30" fmla="*/ 2147483646 w 4287"/>
                <a:gd name="T31" fmla="*/ 2147483646 h 4973"/>
                <a:gd name="T32" fmla="*/ 2147483646 w 4287"/>
                <a:gd name="T33" fmla="*/ 2147483646 h 4973"/>
                <a:gd name="T34" fmla="*/ 2147483646 w 4287"/>
                <a:gd name="T35" fmla="*/ 2147483646 h 4973"/>
                <a:gd name="T36" fmla="*/ 2147483646 w 4287"/>
                <a:gd name="T37" fmla="*/ 2147483646 h 4973"/>
                <a:gd name="T38" fmla="*/ 2147483646 w 4287"/>
                <a:gd name="T39" fmla="*/ 0 h 4973"/>
                <a:gd name="T40" fmla="*/ 2147483646 w 4287"/>
                <a:gd name="T41" fmla="*/ 2147483646 h 4973"/>
                <a:gd name="T42" fmla="*/ 2147483646 w 4287"/>
                <a:gd name="T43" fmla="*/ 2147483646 h 4973"/>
                <a:gd name="T44" fmla="*/ 2147483646 w 4287"/>
                <a:gd name="T45" fmla="*/ 2147483646 h 4973"/>
                <a:gd name="T46" fmla="*/ 2147483646 w 4287"/>
                <a:gd name="T47" fmla="*/ 2147483646 h 4973"/>
                <a:gd name="T48" fmla="*/ 2147483646 w 4287"/>
                <a:gd name="T49" fmla="*/ 2147483646 h 4973"/>
                <a:gd name="T50" fmla="*/ 2147483646 w 4287"/>
                <a:gd name="T51" fmla="*/ 2147483646 h 4973"/>
                <a:gd name="T52" fmla="*/ 2147483646 w 4287"/>
                <a:gd name="T53" fmla="*/ 2147483646 h 4973"/>
                <a:gd name="T54" fmla="*/ 2147483646 w 4287"/>
                <a:gd name="T55" fmla="*/ 2147483646 h 4973"/>
                <a:gd name="T56" fmla="*/ 2147483646 w 4287"/>
                <a:gd name="T57" fmla="*/ 2147483646 h 4973"/>
                <a:gd name="T58" fmla="*/ 2147483646 w 4287"/>
                <a:gd name="T59" fmla="*/ 2147483646 h 4973"/>
                <a:gd name="T60" fmla="*/ 2147483646 w 4287"/>
                <a:gd name="T61" fmla="*/ 2147483646 h 4973"/>
                <a:gd name="T62" fmla="*/ 2147483646 w 4287"/>
                <a:gd name="T63" fmla="*/ 2147483646 h 4973"/>
                <a:gd name="T64" fmla="*/ 2147483646 w 4287"/>
                <a:gd name="T65" fmla="*/ 2147483646 h 4973"/>
                <a:gd name="T66" fmla="*/ 2147483646 w 4287"/>
                <a:gd name="T67" fmla="*/ 2147483646 h 4973"/>
                <a:gd name="T68" fmla="*/ 2147483646 w 4287"/>
                <a:gd name="T69" fmla="*/ 2147483646 h 4973"/>
                <a:gd name="T70" fmla="*/ 2147483646 w 4287"/>
                <a:gd name="T71" fmla="*/ 2147483646 h 4973"/>
                <a:gd name="T72" fmla="*/ 2147483646 w 4287"/>
                <a:gd name="T73" fmla="*/ 2147483646 h 4973"/>
                <a:gd name="T74" fmla="*/ 2147483646 w 4287"/>
                <a:gd name="T75" fmla="*/ 2147483646 h 4973"/>
                <a:gd name="T76" fmla="*/ 2147483646 w 4287"/>
                <a:gd name="T77" fmla="*/ 2147483646 h 4973"/>
                <a:gd name="T78" fmla="*/ 2147483646 w 4287"/>
                <a:gd name="T79" fmla="*/ 2147483646 h 4973"/>
                <a:gd name="T80" fmla="*/ 2147483646 w 4287"/>
                <a:gd name="T81" fmla="*/ 2147483646 h 4973"/>
                <a:gd name="T82" fmla="*/ 2147483646 w 4287"/>
                <a:gd name="T83" fmla="*/ 2147483646 h 4973"/>
                <a:gd name="T84" fmla="*/ 2147483646 w 4287"/>
                <a:gd name="T85" fmla="*/ 2147483646 h 4973"/>
                <a:gd name="T86" fmla="*/ 2147483646 w 4287"/>
                <a:gd name="T87" fmla="*/ 2147483646 h 4973"/>
                <a:gd name="T88" fmla="*/ 2147483646 w 4287"/>
                <a:gd name="T89" fmla="*/ 2147483646 h 4973"/>
                <a:gd name="T90" fmla="*/ 2147483646 w 4287"/>
                <a:gd name="T91" fmla="*/ 2147483646 h 4973"/>
                <a:gd name="T92" fmla="*/ 2147483646 w 4287"/>
                <a:gd name="T93" fmla="*/ 2147483646 h 4973"/>
                <a:gd name="T94" fmla="*/ 2147483646 w 4287"/>
                <a:gd name="T95" fmla="*/ 2147483646 h 4973"/>
                <a:gd name="T96" fmla="*/ 2147483646 w 4287"/>
                <a:gd name="T97" fmla="*/ 2147483646 h 4973"/>
                <a:gd name="T98" fmla="*/ 2147483646 w 4287"/>
                <a:gd name="T99" fmla="*/ 2147483646 h 4973"/>
                <a:gd name="T100" fmla="*/ 2147483646 w 4287"/>
                <a:gd name="T101" fmla="*/ 2147483646 h 4973"/>
                <a:gd name="T102" fmla="*/ 2147483646 w 4287"/>
                <a:gd name="T103" fmla="*/ 2147483646 h 4973"/>
                <a:gd name="T104" fmla="*/ 2147483646 w 4287"/>
                <a:gd name="T105" fmla="*/ 2147483646 h 4973"/>
                <a:gd name="T106" fmla="*/ 2147483646 w 4287"/>
                <a:gd name="T107" fmla="*/ 2147483646 h 4973"/>
                <a:gd name="T108" fmla="*/ 2147483646 w 4287"/>
                <a:gd name="T109" fmla="*/ 2147483646 h 4973"/>
                <a:gd name="T110" fmla="*/ 2147483646 w 4287"/>
                <a:gd name="T111" fmla="*/ 2147483646 h 4973"/>
                <a:gd name="T112" fmla="*/ 2147483646 w 4287"/>
                <a:gd name="T113" fmla="*/ 2147483646 h 4973"/>
                <a:gd name="T114" fmla="*/ 2147483646 w 4287"/>
                <a:gd name="T115" fmla="*/ 2147483646 h 49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87" h="4973">
                  <a:moveTo>
                    <a:pt x="914" y="4972"/>
                  </a:moveTo>
                  <a:lnTo>
                    <a:pt x="838" y="4914"/>
                  </a:lnTo>
                  <a:lnTo>
                    <a:pt x="762" y="4819"/>
                  </a:lnTo>
                  <a:lnTo>
                    <a:pt x="781" y="4648"/>
                  </a:lnTo>
                  <a:lnTo>
                    <a:pt x="857" y="4534"/>
                  </a:lnTo>
                  <a:lnTo>
                    <a:pt x="876" y="4476"/>
                  </a:lnTo>
                  <a:lnTo>
                    <a:pt x="876" y="4438"/>
                  </a:lnTo>
                  <a:lnTo>
                    <a:pt x="876" y="4400"/>
                  </a:lnTo>
                  <a:lnTo>
                    <a:pt x="838" y="4324"/>
                  </a:lnTo>
                  <a:lnTo>
                    <a:pt x="857" y="4229"/>
                  </a:lnTo>
                  <a:lnTo>
                    <a:pt x="838" y="4191"/>
                  </a:lnTo>
                  <a:lnTo>
                    <a:pt x="857" y="4171"/>
                  </a:lnTo>
                  <a:lnTo>
                    <a:pt x="857" y="4134"/>
                  </a:lnTo>
                  <a:lnTo>
                    <a:pt x="876" y="4095"/>
                  </a:lnTo>
                  <a:lnTo>
                    <a:pt x="914" y="4076"/>
                  </a:lnTo>
                  <a:lnTo>
                    <a:pt x="914" y="4057"/>
                  </a:lnTo>
                  <a:lnTo>
                    <a:pt x="952" y="4019"/>
                  </a:lnTo>
                  <a:lnTo>
                    <a:pt x="952" y="3981"/>
                  </a:lnTo>
                  <a:lnTo>
                    <a:pt x="934" y="3924"/>
                  </a:lnTo>
                  <a:lnTo>
                    <a:pt x="934" y="3886"/>
                  </a:lnTo>
                  <a:lnTo>
                    <a:pt x="914" y="3848"/>
                  </a:lnTo>
                  <a:lnTo>
                    <a:pt x="895" y="3829"/>
                  </a:lnTo>
                  <a:lnTo>
                    <a:pt x="857" y="3714"/>
                  </a:lnTo>
                  <a:lnTo>
                    <a:pt x="819" y="3677"/>
                  </a:lnTo>
                  <a:lnTo>
                    <a:pt x="800" y="3658"/>
                  </a:lnTo>
                  <a:lnTo>
                    <a:pt x="781" y="3658"/>
                  </a:lnTo>
                  <a:lnTo>
                    <a:pt x="762" y="3638"/>
                  </a:lnTo>
                  <a:lnTo>
                    <a:pt x="743" y="3638"/>
                  </a:lnTo>
                  <a:lnTo>
                    <a:pt x="724" y="3638"/>
                  </a:lnTo>
                  <a:lnTo>
                    <a:pt x="648" y="3677"/>
                  </a:lnTo>
                  <a:lnTo>
                    <a:pt x="629" y="3677"/>
                  </a:lnTo>
                  <a:lnTo>
                    <a:pt x="629" y="3695"/>
                  </a:lnTo>
                  <a:lnTo>
                    <a:pt x="609" y="3734"/>
                  </a:lnTo>
                  <a:lnTo>
                    <a:pt x="609" y="3753"/>
                  </a:lnTo>
                  <a:lnTo>
                    <a:pt x="590" y="3753"/>
                  </a:lnTo>
                  <a:lnTo>
                    <a:pt x="571" y="3791"/>
                  </a:lnTo>
                  <a:lnTo>
                    <a:pt x="553" y="3791"/>
                  </a:lnTo>
                  <a:lnTo>
                    <a:pt x="533" y="3791"/>
                  </a:lnTo>
                  <a:lnTo>
                    <a:pt x="514" y="3791"/>
                  </a:lnTo>
                  <a:lnTo>
                    <a:pt x="495" y="3791"/>
                  </a:lnTo>
                  <a:lnTo>
                    <a:pt x="476" y="3791"/>
                  </a:lnTo>
                  <a:lnTo>
                    <a:pt x="438" y="3772"/>
                  </a:lnTo>
                  <a:lnTo>
                    <a:pt x="362" y="3695"/>
                  </a:lnTo>
                  <a:lnTo>
                    <a:pt x="324" y="3714"/>
                  </a:lnTo>
                  <a:lnTo>
                    <a:pt x="305" y="3677"/>
                  </a:lnTo>
                  <a:lnTo>
                    <a:pt x="248" y="3658"/>
                  </a:lnTo>
                  <a:lnTo>
                    <a:pt x="248" y="3619"/>
                  </a:lnTo>
                  <a:lnTo>
                    <a:pt x="191" y="3638"/>
                  </a:lnTo>
                  <a:lnTo>
                    <a:pt x="133" y="3638"/>
                  </a:lnTo>
                  <a:lnTo>
                    <a:pt x="76" y="3658"/>
                  </a:lnTo>
                  <a:lnTo>
                    <a:pt x="19" y="3658"/>
                  </a:lnTo>
                  <a:lnTo>
                    <a:pt x="0" y="3638"/>
                  </a:lnTo>
                  <a:lnTo>
                    <a:pt x="0" y="3562"/>
                  </a:lnTo>
                  <a:lnTo>
                    <a:pt x="172" y="3200"/>
                  </a:lnTo>
                  <a:lnTo>
                    <a:pt x="191" y="3105"/>
                  </a:lnTo>
                  <a:lnTo>
                    <a:pt x="191" y="3010"/>
                  </a:lnTo>
                  <a:lnTo>
                    <a:pt x="172" y="2915"/>
                  </a:lnTo>
                  <a:lnTo>
                    <a:pt x="191" y="2896"/>
                  </a:lnTo>
                  <a:lnTo>
                    <a:pt x="191" y="2876"/>
                  </a:lnTo>
                  <a:lnTo>
                    <a:pt x="172" y="2857"/>
                  </a:lnTo>
                  <a:lnTo>
                    <a:pt x="191" y="2838"/>
                  </a:lnTo>
                  <a:lnTo>
                    <a:pt x="228" y="2781"/>
                  </a:lnTo>
                  <a:lnTo>
                    <a:pt x="228" y="2762"/>
                  </a:lnTo>
                  <a:lnTo>
                    <a:pt x="228" y="2743"/>
                  </a:lnTo>
                  <a:lnTo>
                    <a:pt x="209" y="2724"/>
                  </a:lnTo>
                  <a:lnTo>
                    <a:pt x="191" y="2724"/>
                  </a:lnTo>
                  <a:lnTo>
                    <a:pt x="172" y="2705"/>
                  </a:lnTo>
                  <a:lnTo>
                    <a:pt x="172" y="2686"/>
                  </a:lnTo>
                  <a:lnTo>
                    <a:pt x="191" y="2686"/>
                  </a:lnTo>
                  <a:lnTo>
                    <a:pt x="191" y="2667"/>
                  </a:lnTo>
                  <a:lnTo>
                    <a:pt x="152" y="2610"/>
                  </a:lnTo>
                  <a:lnTo>
                    <a:pt x="133" y="2591"/>
                  </a:lnTo>
                  <a:lnTo>
                    <a:pt x="152" y="2571"/>
                  </a:lnTo>
                  <a:lnTo>
                    <a:pt x="191" y="2553"/>
                  </a:lnTo>
                  <a:lnTo>
                    <a:pt x="209" y="2534"/>
                  </a:lnTo>
                  <a:lnTo>
                    <a:pt x="228" y="2534"/>
                  </a:lnTo>
                  <a:lnTo>
                    <a:pt x="248" y="2495"/>
                  </a:lnTo>
                  <a:lnTo>
                    <a:pt x="248" y="2476"/>
                  </a:lnTo>
                  <a:lnTo>
                    <a:pt x="286" y="2439"/>
                  </a:lnTo>
                  <a:lnTo>
                    <a:pt x="286" y="2419"/>
                  </a:lnTo>
                  <a:lnTo>
                    <a:pt x="286" y="2305"/>
                  </a:lnTo>
                  <a:lnTo>
                    <a:pt x="267" y="2267"/>
                  </a:lnTo>
                  <a:lnTo>
                    <a:pt x="286" y="2229"/>
                  </a:lnTo>
                  <a:lnTo>
                    <a:pt x="305" y="2210"/>
                  </a:lnTo>
                  <a:lnTo>
                    <a:pt x="324" y="2210"/>
                  </a:lnTo>
                  <a:lnTo>
                    <a:pt x="324" y="2190"/>
                  </a:lnTo>
                  <a:lnTo>
                    <a:pt x="324" y="2172"/>
                  </a:lnTo>
                  <a:lnTo>
                    <a:pt x="324" y="2153"/>
                  </a:lnTo>
                  <a:lnTo>
                    <a:pt x="324" y="2114"/>
                  </a:lnTo>
                  <a:lnTo>
                    <a:pt x="305" y="2038"/>
                  </a:lnTo>
                  <a:lnTo>
                    <a:pt x="286" y="2019"/>
                  </a:lnTo>
                  <a:lnTo>
                    <a:pt x="305" y="2019"/>
                  </a:lnTo>
                  <a:lnTo>
                    <a:pt x="362" y="1981"/>
                  </a:lnTo>
                  <a:lnTo>
                    <a:pt x="381" y="1981"/>
                  </a:lnTo>
                  <a:lnTo>
                    <a:pt x="362" y="1962"/>
                  </a:lnTo>
                  <a:lnTo>
                    <a:pt x="343" y="1905"/>
                  </a:lnTo>
                  <a:lnTo>
                    <a:pt x="324" y="1886"/>
                  </a:lnTo>
                  <a:lnTo>
                    <a:pt x="324" y="1829"/>
                  </a:lnTo>
                  <a:lnTo>
                    <a:pt x="362" y="1696"/>
                  </a:lnTo>
                  <a:lnTo>
                    <a:pt x="343" y="1315"/>
                  </a:lnTo>
                  <a:lnTo>
                    <a:pt x="324" y="1257"/>
                  </a:lnTo>
                  <a:lnTo>
                    <a:pt x="324" y="1238"/>
                  </a:lnTo>
                  <a:lnTo>
                    <a:pt x="343" y="1219"/>
                  </a:lnTo>
                  <a:lnTo>
                    <a:pt x="381" y="1181"/>
                  </a:lnTo>
                  <a:lnTo>
                    <a:pt x="381" y="1162"/>
                  </a:lnTo>
                  <a:lnTo>
                    <a:pt x="400" y="1124"/>
                  </a:lnTo>
                  <a:lnTo>
                    <a:pt x="438" y="1048"/>
                  </a:lnTo>
                  <a:lnTo>
                    <a:pt x="457" y="971"/>
                  </a:lnTo>
                  <a:lnTo>
                    <a:pt x="476" y="971"/>
                  </a:lnTo>
                  <a:lnTo>
                    <a:pt x="495" y="952"/>
                  </a:lnTo>
                  <a:lnTo>
                    <a:pt x="495" y="934"/>
                  </a:lnTo>
                  <a:lnTo>
                    <a:pt x="495" y="895"/>
                  </a:lnTo>
                  <a:lnTo>
                    <a:pt x="495" y="876"/>
                  </a:lnTo>
                  <a:lnTo>
                    <a:pt x="533" y="876"/>
                  </a:lnTo>
                  <a:lnTo>
                    <a:pt x="514" y="839"/>
                  </a:lnTo>
                  <a:lnTo>
                    <a:pt x="514" y="781"/>
                  </a:lnTo>
                  <a:lnTo>
                    <a:pt x="514" y="743"/>
                  </a:lnTo>
                  <a:lnTo>
                    <a:pt x="533" y="705"/>
                  </a:lnTo>
                  <a:lnTo>
                    <a:pt x="495" y="705"/>
                  </a:lnTo>
                  <a:lnTo>
                    <a:pt x="495" y="686"/>
                  </a:lnTo>
                  <a:lnTo>
                    <a:pt x="495" y="648"/>
                  </a:lnTo>
                  <a:lnTo>
                    <a:pt x="533" y="648"/>
                  </a:lnTo>
                  <a:lnTo>
                    <a:pt x="571" y="629"/>
                  </a:lnTo>
                  <a:lnTo>
                    <a:pt x="571" y="610"/>
                  </a:lnTo>
                  <a:lnTo>
                    <a:pt x="533" y="590"/>
                  </a:lnTo>
                  <a:lnTo>
                    <a:pt x="571" y="495"/>
                  </a:lnTo>
                  <a:lnTo>
                    <a:pt x="590" y="438"/>
                  </a:lnTo>
                  <a:lnTo>
                    <a:pt x="571" y="400"/>
                  </a:lnTo>
                  <a:lnTo>
                    <a:pt x="553" y="400"/>
                  </a:lnTo>
                  <a:lnTo>
                    <a:pt x="553" y="381"/>
                  </a:lnTo>
                  <a:lnTo>
                    <a:pt x="571" y="343"/>
                  </a:lnTo>
                  <a:lnTo>
                    <a:pt x="590" y="324"/>
                  </a:lnTo>
                  <a:lnTo>
                    <a:pt x="590" y="305"/>
                  </a:lnTo>
                  <a:lnTo>
                    <a:pt x="609" y="286"/>
                  </a:lnTo>
                  <a:lnTo>
                    <a:pt x="590" y="286"/>
                  </a:lnTo>
                  <a:lnTo>
                    <a:pt x="571" y="286"/>
                  </a:lnTo>
                  <a:lnTo>
                    <a:pt x="571" y="267"/>
                  </a:lnTo>
                  <a:lnTo>
                    <a:pt x="571" y="248"/>
                  </a:lnTo>
                  <a:lnTo>
                    <a:pt x="571" y="172"/>
                  </a:lnTo>
                  <a:lnTo>
                    <a:pt x="609" y="153"/>
                  </a:lnTo>
                  <a:lnTo>
                    <a:pt x="724" y="133"/>
                  </a:lnTo>
                  <a:lnTo>
                    <a:pt x="781" y="114"/>
                  </a:lnTo>
                  <a:lnTo>
                    <a:pt x="819" y="95"/>
                  </a:lnTo>
                  <a:lnTo>
                    <a:pt x="838" y="95"/>
                  </a:lnTo>
                  <a:lnTo>
                    <a:pt x="876" y="95"/>
                  </a:lnTo>
                  <a:lnTo>
                    <a:pt x="914" y="114"/>
                  </a:lnTo>
                  <a:lnTo>
                    <a:pt x="934" y="114"/>
                  </a:lnTo>
                  <a:lnTo>
                    <a:pt x="1048" y="133"/>
                  </a:lnTo>
                  <a:lnTo>
                    <a:pt x="1105" y="133"/>
                  </a:lnTo>
                  <a:lnTo>
                    <a:pt x="1124" y="114"/>
                  </a:lnTo>
                  <a:lnTo>
                    <a:pt x="1162" y="95"/>
                  </a:lnTo>
                  <a:lnTo>
                    <a:pt x="1238" y="19"/>
                  </a:lnTo>
                  <a:lnTo>
                    <a:pt x="1257" y="0"/>
                  </a:lnTo>
                  <a:lnTo>
                    <a:pt x="1276" y="0"/>
                  </a:lnTo>
                  <a:lnTo>
                    <a:pt x="1295" y="19"/>
                  </a:lnTo>
                  <a:lnTo>
                    <a:pt x="1315" y="38"/>
                  </a:lnTo>
                  <a:lnTo>
                    <a:pt x="1315" y="57"/>
                  </a:lnTo>
                  <a:lnTo>
                    <a:pt x="1315" y="77"/>
                  </a:lnTo>
                  <a:lnTo>
                    <a:pt x="1333" y="77"/>
                  </a:lnTo>
                  <a:lnTo>
                    <a:pt x="1352" y="77"/>
                  </a:lnTo>
                  <a:lnTo>
                    <a:pt x="1352" y="95"/>
                  </a:lnTo>
                  <a:lnTo>
                    <a:pt x="1352" y="133"/>
                  </a:lnTo>
                  <a:lnTo>
                    <a:pt x="1352" y="153"/>
                  </a:lnTo>
                  <a:lnTo>
                    <a:pt x="1371" y="172"/>
                  </a:lnTo>
                  <a:lnTo>
                    <a:pt x="1371" y="191"/>
                  </a:lnTo>
                  <a:lnTo>
                    <a:pt x="1371" y="229"/>
                  </a:lnTo>
                  <a:lnTo>
                    <a:pt x="1371" y="267"/>
                  </a:lnTo>
                  <a:lnTo>
                    <a:pt x="1371" y="305"/>
                  </a:lnTo>
                  <a:lnTo>
                    <a:pt x="1391" y="324"/>
                  </a:lnTo>
                  <a:lnTo>
                    <a:pt x="1410" y="343"/>
                  </a:lnTo>
                  <a:lnTo>
                    <a:pt x="1391" y="381"/>
                  </a:lnTo>
                  <a:lnTo>
                    <a:pt x="1371" y="400"/>
                  </a:lnTo>
                  <a:lnTo>
                    <a:pt x="1352" y="458"/>
                  </a:lnTo>
                  <a:lnTo>
                    <a:pt x="1333" y="476"/>
                  </a:lnTo>
                  <a:lnTo>
                    <a:pt x="1352" y="495"/>
                  </a:lnTo>
                  <a:lnTo>
                    <a:pt x="1371" y="572"/>
                  </a:lnTo>
                  <a:lnTo>
                    <a:pt x="1467" y="667"/>
                  </a:lnTo>
                  <a:lnTo>
                    <a:pt x="1486" y="705"/>
                  </a:lnTo>
                  <a:lnTo>
                    <a:pt x="1486" y="724"/>
                  </a:lnTo>
                  <a:lnTo>
                    <a:pt x="1486" y="762"/>
                  </a:lnTo>
                  <a:lnTo>
                    <a:pt x="1486" y="800"/>
                  </a:lnTo>
                  <a:lnTo>
                    <a:pt x="1505" y="800"/>
                  </a:lnTo>
                  <a:lnTo>
                    <a:pt x="1543" y="800"/>
                  </a:lnTo>
                  <a:lnTo>
                    <a:pt x="1581" y="800"/>
                  </a:lnTo>
                  <a:lnTo>
                    <a:pt x="1657" y="857"/>
                  </a:lnTo>
                  <a:lnTo>
                    <a:pt x="1714" y="876"/>
                  </a:lnTo>
                  <a:lnTo>
                    <a:pt x="1733" y="876"/>
                  </a:lnTo>
                  <a:lnTo>
                    <a:pt x="1848" y="876"/>
                  </a:lnTo>
                  <a:lnTo>
                    <a:pt x="1848" y="915"/>
                  </a:lnTo>
                  <a:lnTo>
                    <a:pt x="1867" y="952"/>
                  </a:lnTo>
                  <a:lnTo>
                    <a:pt x="1886" y="971"/>
                  </a:lnTo>
                  <a:lnTo>
                    <a:pt x="1924" y="991"/>
                  </a:lnTo>
                  <a:lnTo>
                    <a:pt x="1962" y="1010"/>
                  </a:lnTo>
                  <a:lnTo>
                    <a:pt x="2076" y="1067"/>
                  </a:lnTo>
                  <a:lnTo>
                    <a:pt x="2229" y="915"/>
                  </a:lnTo>
                  <a:lnTo>
                    <a:pt x="2286" y="915"/>
                  </a:lnTo>
                  <a:lnTo>
                    <a:pt x="2305" y="857"/>
                  </a:lnTo>
                  <a:lnTo>
                    <a:pt x="2305" y="819"/>
                  </a:lnTo>
                  <a:lnTo>
                    <a:pt x="2438" y="686"/>
                  </a:lnTo>
                  <a:lnTo>
                    <a:pt x="2495" y="629"/>
                  </a:lnTo>
                  <a:lnTo>
                    <a:pt x="2514" y="629"/>
                  </a:lnTo>
                  <a:lnTo>
                    <a:pt x="2534" y="610"/>
                  </a:lnTo>
                  <a:lnTo>
                    <a:pt x="2553" y="629"/>
                  </a:lnTo>
                  <a:lnTo>
                    <a:pt x="2571" y="629"/>
                  </a:lnTo>
                  <a:lnTo>
                    <a:pt x="2571" y="743"/>
                  </a:lnTo>
                  <a:lnTo>
                    <a:pt x="2686" y="819"/>
                  </a:lnTo>
                  <a:lnTo>
                    <a:pt x="2743" y="800"/>
                  </a:lnTo>
                  <a:lnTo>
                    <a:pt x="2781" y="857"/>
                  </a:lnTo>
                  <a:lnTo>
                    <a:pt x="2819" y="857"/>
                  </a:lnTo>
                  <a:lnTo>
                    <a:pt x="2857" y="857"/>
                  </a:lnTo>
                  <a:lnTo>
                    <a:pt x="2876" y="857"/>
                  </a:lnTo>
                  <a:lnTo>
                    <a:pt x="2895" y="876"/>
                  </a:lnTo>
                  <a:lnTo>
                    <a:pt x="2915" y="934"/>
                  </a:lnTo>
                  <a:lnTo>
                    <a:pt x="3010" y="1010"/>
                  </a:lnTo>
                  <a:lnTo>
                    <a:pt x="3029" y="1029"/>
                  </a:lnTo>
                  <a:lnTo>
                    <a:pt x="3029" y="1048"/>
                  </a:lnTo>
                  <a:lnTo>
                    <a:pt x="3047" y="1086"/>
                  </a:lnTo>
                  <a:lnTo>
                    <a:pt x="3029" y="1105"/>
                  </a:lnTo>
                  <a:lnTo>
                    <a:pt x="3029" y="1143"/>
                  </a:lnTo>
                  <a:lnTo>
                    <a:pt x="3029" y="1162"/>
                  </a:lnTo>
                  <a:lnTo>
                    <a:pt x="3029" y="1200"/>
                  </a:lnTo>
                  <a:lnTo>
                    <a:pt x="3047" y="1219"/>
                  </a:lnTo>
                  <a:lnTo>
                    <a:pt x="3105" y="1276"/>
                  </a:lnTo>
                  <a:lnTo>
                    <a:pt x="3143" y="1315"/>
                  </a:lnTo>
                  <a:lnTo>
                    <a:pt x="3162" y="1315"/>
                  </a:lnTo>
                  <a:lnTo>
                    <a:pt x="3200" y="1391"/>
                  </a:lnTo>
                  <a:lnTo>
                    <a:pt x="3181" y="1448"/>
                  </a:lnTo>
                  <a:lnTo>
                    <a:pt x="3200" y="1505"/>
                  </a:lnTo>
                  <a:lnTo>
                    <a:pt x="3257" y="1619"/>
                  </a:lnTo>
                  <a:lnTo>
                    <a:pt x="3276" y="1638"/>
                  </a:lnTo>
                  <a:lnTo>
                    <a:pt x="3257" y="1677"/>
                  </a:lnTo>
                  <a:lnTo>
                    <a:pt x="3257" y="1714"/>
                  </a:lnTo>
                  <a:lnTo>
                    <a:pt x="3296" y="1791"/>
                  </a:lnTo>
                  <a:lnTo>
                    <a:pt x="3296" y="1829"/>
                  </a:lnTo>
                  <a:lnTo>
                    <a:pt x="3200" y="1886"/>
                  </a:lnTo>
                  <a:lnTo>
                    <a:pt x="3219" y="1962"/>
                  </a:lnTo>
                  <a:lnTo>
                    <a:pt x="3143" y="2095"/>
                  </a:lnTo>
                  <a:lnTo>
                    <a:pt x="3143" y="2134"/>
                  </a:lnTo>
                  <a:lnTo>
                    <a:pt x="3181" y="2210"/>
                  </a:lnTo>
                  <a:lnTo>
                    <a:pt x="3391" y="2210"/>
                  </a:lnTo>
                  <a:lnTo>
                    <a:pt x="3448" y="2229"/>
                  </a:lnTo>
                  <a:lnTo>
                    <a:pt x="3467" y="2248"/>
                  </a:lnTo>
                  <a:lnTo>
                    <a:pt x="3505" y="2305"/>
                  </a:lnTo>
                  <a:lnTo>
                    <a:pt x="3543" y="2343"/>
                  </a:lnTo>
                  <a:lnTo>
                    <a:pt x="3562" y="2362"/>
                  </a:lnTo>
                  <a:lnTo>
                    <a:pt x="3543" y="2400"/>
                  </a:lnTo>
                  <a:lnTo>
                    <a:pt x="3543" y="2419"/>
                  </a:lnTo>
                  <a:lnTo>
                    <a:pt x="3638" y="2457"/>
                  </a:lnTo>
                  <a:lnTo>
                    <a:pt x="3695" y="2534"/>
                  </a:lnTo>
                  <a:lnTo>
                    <a:pt x="3695" y="2553"/>
                  </a:lnTo>
                  <a:lnTo>
                    <a:pt x="3714" y="2571"/>
                  </a:lnTo>
                  <a:lnTo>
                    <a:pt x="3753" y="2571"/>
                  </a:lnTo>
                  <a:lnTo>
                    <a:pt x="3791" y="2571"/>
                  </a:lnTo>
                  <a:lnTo>
                    <a:pt x="3809" y="2571"/>
                  </a:lnTo>
                  <a:lnTo>
                    <a:pt x="3829" y="2571"/>
                  </a:lnTo>
                  <a:lnTo>
                    <a:pt x="3867" y="2571"/>
                  </a:lnTo>
                  <a:lnTo>
                    <a:pt x="3886" y="2591"/>
                  </a:lnTo>
                  <a:lnTo>
                    <a:pt x="3886" y="2648"/>
                  </a:lnTo>
                  <a:lnTo>
                    <a:pt x="3905" y="2705"/>
                  </a:lnTo>
                  <a:lnTo>
                    <a:pt x="3962" y="2705"/>
                  </a:lnTo>
                  <a:lnTo>
                    <a:pt x="4057" y="2743"/>
                  </a:lnTo>
                  <a:lnTo>
                    <a:pt x="4153" y="2724"/>
                  </a:lnTo>
                  <a:lnTo>
                    <a:pt x="4171" y="2705"/>
                  </a:lnTo>
                  <a:lnTo>
                    <a:pt x="4190" y="2686"/>
                  </a:lnTo>
                  <a:lnTo>
                    <a:pt x="4210" y="2686"/>
                  </a:lnTo>
                  <a:lnTo>
                    <a:pt x="4229" y="2629"/>
                  </a:lnTo>
                  <a:lnTo>
                    <a:pt x="4229" y="2610"/>
                  </a:lnTo>
                  <a:lnTo>
                    <a:pt x="4248" y="2610"/>
                  </a:lnTo>
                  <a:lnTo>
                    <a:pt x="4229" y="2591"/>
                  </a:lnTo>
                  <a:lnTo>
                    <a:pt x="4248" y="2571"/>
                  </a:lnTo>
                  <a:lnTo>
                    <a:pt x="4286" y="2571"/>
                  </a:lnTo>
                  <a:lnTo>
                    <a:pt x="4267" y="2610"/>
                  </a:lnTo>
                  <a:lnTo>
                    <a:pt x="4190" y="3162"/>
                  </a:lnTo>
                  <a:lnTo>
                    <a:pt x="4114" y="3677"/>
                  </a:lnTo>
                  <a:lnTo>
                    <a:pt x="4095" y="3734"/>
                  </a:lnTo>
                  <a:lnTo>
                    <a:pt x="4095" y="3753"/>
                  </a:lnTo>
                  <a:lnTo>
                    <a:pt x="4076" y="3753"/>
                  </a:lnTo>
                  <a:lnTo>
                    <a:pt x="4038" y="3734"/>
                  </a:lnTo>
                  <a:lnTo>
                    <a:pt x="3981" y="3695"/>
                  </a:lnTo>
                  <a:lnTo>
                    <a:pt x="3943" y="3677"/>
                  </a:lnTo>
                  <a:lnTo>
                    <a:pt x="3924" y="3638"/>
                  </a:lnTo>
                  <a:lnTo>
                    <a:pt x="3905" y="3619"/>
                  </a:lnTo>
                  <a:lnTo>
                    <a:pt x="3848" y="3600"/>
                  </a:lnTo>
                  <a:lnTo>
                    <a:pt x="3562" y="3524"/>
                  </a:lnTo>
                  <a:lnTo>
                    <a:pt x="3410" y="3543"/>
                  </a:lnTo>
                  <a:lnTo>
                    <a:pt x="3352" y="3600"/>
                  </a:lnTo>
                  <a:lnTo>
                    <a:pt x="3314" y="3619"/>
                  </a:lnTo>
                  <a:lnTo>
                    <a:pt x="3276" y="3619"/>
                  </a:lnTo>
                  <a:lnTo>
                    <a:pt x="3238" y="3619"/>
                  </a:lnTo>
                  <a:lnTo>
                    <a:pt x="3219" y="3600"/>
                  </a:lnTo>
                  <a:lnTo>
                    <a:pt x="3181" y="3581"/>
                  </a:lnTo>
                  <a:lnTo>
                    <a:pt x="3162" y="3562"/>
                  </a:lnTo>
                  <a:lnTo>
                    <a:pt x="3124" y="3543"/>
                  </a:lnTo>
                  <a:lnTo>
                    <a:pt x="3124" y="3505"/>
                  </a:lnTo>
                  <a:lnTo>
                    <a:pt x="3067" y="3391"/>
                  </a:lnTo>
                  <a:lnTo>
                    <a:pt x="3047" y="3333"/>
                  </a:lnTo>
                  <a:lnTo>
                    <a:pt x="3047" y="3296"/>
                  </a:lnTo>
                  <a:lnTo>
                    <a:pt x="3047" y="3277"/>
                  </a:lnTo>
                  <a:lnTo>
                    <a:pt x="3010" y="3238"/>
                  </a:lnTo>
                  <a:lnTo>
                    <a:pt x="2991" y="3200"/>
                  </a:lnTo>
                  <a:lnTo>
                    <a:pt x="2952" y="3143"/>
                  </a:lnTo>
                  <a:lnTo>
                    <a:pt x="2933" y="3143"/>
                  </a:lnTo>
                  <a:lnTo>
                    <a:pt x="2915" y="3143"/>
                  </a:lnTo>
                  <a:lnTo>
                    <a:pt x="2876" y="3143"/>
                  </a:lnTo>
                  <a:lnTo>
                    <a:pt x="2857" y="3124"/>
                  </a:lnTo>
                  <a:lnTo>
                    <a:pt x="2857" y="3105"/>
                  </a:lnTo>
                  <a:lnTo>
                    <a:pt x="2838" y="3086"/>
                  </a:lnTo>
                  <a:lnTo>
                    <a:pt x="2800" y="3067"/>
                  </a:lnTo>
                  <a:lnTo>
                    <a:pt x="2781" y="3067"/>
                  </a:lnTo>
                  <a:lnTo>
                    <a:pt x="2762" y="3067"/>
                  </a:lnTo>
                  <a:lnTo>
                    <a:pt x="2724" y="3086"/>
                  </a:lnTo>
                  <a:lnTo>
                    <a:pt x="2705" y="3143"/>
                  </a:lnTo>
                  <a:lnTo>
                    <a:pt x="2686" y="3181"/>
                  </a:lnTo>
                  <a:lnTo>
                    <a:pt x="2629" y="3200"/>
                  </a:lnTo>
                  <a:lnTo>
                    <a:pt x="2571" y="3238"/>
                  </a:lnTo>
                  <a:lnTo>
                    <a:pt x="2553" y="3238"/>
                  </a:lnTo>
                  <a:lnTo>
                    <a:pt x="2534" y="3277"/>
                  </a:lnTo>
                  <a:lnTo>
                    <a:pt x="2514" y="3296"/>
                  </a:lnTo>
                  <a:lnTo>
                    <a:pt x="2514" y="3353"/>
                  </a:lnTo>
                  <a:lnTo>
                    <a:pt x="2553" y="3372"/>
                  </a:lnTo>
                  <a:lnTo>
                    <a:pt x="2571" y="3505"/>
                  </a:lnTo>
                  <a:lnTo>
                    <a:pt x="2571" y="3543"/>
                  </a:lnTo>
                  <a:lnTo>
                    <a:pt x="2571" y="3581"/>
                  </a:lnTo>
                  <a:lnTo>
                    <a:pt x="2571" y="3600"/>
                  </a:lnTo>
                  <a:lnTo>
                    <a:pt x="2610" y="3638"/>
                  </a:lnTo>
                  <a:lnTo>
                    <a:pt x="2629" y="3677"/>
                  </a:lnTo>
                  <a:lnTo>
                    <a:pt x="2629" y="3714"/>
                  </a:lnTo>
                  <a:lnTo>
                    <a:pt x="2629" y="3734"/>
                  </a:lnTo>
                  <a:lnTo>
                    <a:pt x="2648" y="3810"/>
                  </a:lnTo>
                  <a:lnTo>
                    <a:pt x="2590" y="3810"/>
                  </a:lnTo>
                  <a:lnTo>
                    <a:pt x="2571" y="3810"/>
                  </a:lnTo>
                  <a:lnTo>
                    <a:pt x="2514" y="3810"/>
                  </a:lnTo>
                  <a:lnTo>
                    <a:pt x="2495" y="3829"/>
                  </a:lnTo>
                  <a:lnTo>
                    <a:pt x="2457" y="3848"/>
                  </a:lnTo>
                  <a:lnTo>
                    <a:pt x="2305" y="3924"/>
                  </a:lnTo>
                  <a:lnTo>
                    <a:pt x="2267" y="3924"/>
                  </a:lnTo>
                  <a:lnTo>
                    <a:pt x="2209" y="3943"/>
                  </a:lnTo>
                  <a:lnTo>
                    <a:pt x="2190" y="4000"/>
                  </a:lnTo>
                  <a:lnTo>
                    <a:pt x="2172" y="4019"/>
                  </a:lnTo>
                  <a:lnTo>
                    <a:pt x="2133" y="4039"/>
                  </a:lnTo>
                  <a:lnTo>
                    <a:pt x="2095" y="4039"/>
                  </a:lnTo>
                  <a:lnTo>
                    <a:pt x="2057" y="4039"/>
                  </a:lnTo>
                  <a:lnTo>
                    <a:pt x="2019" y="4057"/>
                  </a:lnTo>
                  <a:lnTo>
                    <a:pt x="1981" y="4115"/>
                  </a:lnTo>
                  <a:lnTo>
                    <a:pt x="1905" y="4153"/>
                  </a:lnTo>
                  <a:lnTo>
                    <a:pt x="1791" y="4267"/>
                  </a:lnTo>
                  <a:lnTo>
                    <a:pt x="1714" y="4267"/>
                  </a:lnTo>
                  <a:lnTo>
                    <a:pt x="1752" y="4153"/>
                  </a:lnTo>
                  <a:lnTo>
                    <a:pt x="1772" y="4076"/>
                  </a:lnTo>
                  <a:lnTo>
                    <a:pt x="1772" y="4057"/>
                  </a:lnTo>
                  <a:lnTo>
                    <a:pt x="1791" y="4039"/>
                  </a:lnTo>
                  <a:lnTo>
                    <a:pt x="1809" y="4039"/>
                  </a:lnTo>
                  <a:lnTo>
                    <a:pt x="1828" y="4000"/>
                  </a:lnTo>
                  <a:lnTo>
                    <a:pt x="1848" y="3981"/>
                  </a:lnTo>
                  <a:lnTo>
                    <a:pt x="1848" y="3962"/>
                  </a:lnTo>
                  <a:lnTo>
                    <a:pt x="1828" y="3905"/>
                  </a:lnTo>
                  <a:lnTo>
                    <a:pt x="1809" y="3867"/>
                  </a:lnTo>
                  <a:lnTo>
                    <a:pt x="1752" y="3791"/>
                  </a:lnTo>
                  <a:lnTo>
                    <a:pt x="1714" y="3695"/>
                  </a:lnTo>
                  <a:lnTo>
                    <a:pt x="1714" y="3677"/>
                  </a:lnTo>
                  <a:lnTo>
                    <a:pt x="1733" y="3638"/>
                  </a:lnTo>
                  <a:lnTo>
                    <a:pt x="1828" y="3486"/>
                  </a:lnTo>
                  <a:lnTo>
                    <a:pt x="1828" y="3410"/>
                  </a:lnTo>
                  <a:lnTo>
                    <a:pt x="1828" y="3391"/>
                  </a:lnTo>
                  <a:lnTo>
                    <a:pt x="1809" y="3333"/>
                  </a:lnTo>
                  <a:lnTo>
                    <a:pt x="1809" y="3277"/>
                  </a:lnTo>
                  <a:lnTo>
                    <a:pt x="1809" y="3238"/>
                  </a:lnTo>
                  <a:lnTo>
                    <a:pt x="1828" y="3219"/>
                  </a:lnTo>
                  <a:lnTo>
                    <a:pt x="1867" y="3200"/>
                  </a:lnTo>
                  <a:lnTo>
                    <a:pt x="1905" y="3143"/>
                  </a:lnTo>
                  <a:lnTo>
                    <a:pt x="1924" y="3105"/>
                  </a:lnTo>
                  <a:lnTo>
                    <a:pt x="2000" y="2991"/>
                  </a:lnTo>
                  <a:lnTo>
                    <a:pt x="2000" y="2972"/>
                  </a:lnTo>
                  <a:lnTo>
                    <a:pt x="2038" y="2952"/>
                  </a:lnTo>
                  <a:lnTo>
                    <a:pt x="2095" y="2800"/>
                  </a:lnTo>
                  <a:lnTo>
                    <a:pt x="2038" y="2800"/>
                  </a:lnTo>
                  <a:lnTo>
                    <a:pt x="2000" y="2781"/>
                  </a:lnTo>
                  <a:lnTo>
                    <a:pt x="2000" y="2762"/>
                  </a:lnTo>
                  <a:lnTo>
                    <a:pt x="2000" y="2743"/>
                  </a:lnTo>
                  <a:lnTo>
                    <a:pt x="2019" y="2724"/>
                  </a:lnTo>
                  <a:lnTo>
                    <a:pt x="2038" y="2705"/>
                  </a:lnTo>
                  <a:lnTo>
                    <a:pt x="2038" y="2686"/>
                  </a:lnTo>
                  <a:lnTo>
                    <a:pt x="2038" y="2667"/>
                  </a:lnTo>
                  <a:lnTo>
                    <a:pt x="2038" y="2476"/>
                  </a:lnTo>
                  <a:lnTo>
                    <a:pt x="2038" y="2439"/>
                  </a:lnTo>
                  <a:lnTo>
                    <a:pt x="2057" y="2381"/>
                  </a:lnTo>
                  <a:lnTo>
                    <a:pt x="1981" y="2343"/>
                  </a:lnTo>
                  <a:lnTo>
                    <a:pt x="1943" y="2343"/>
                  </a:lnTo>
                  <a:lnTo>
                    <a:pt x="1924" y="2343"/>
                  </a:lnTo>
                  <a:lnTo>
                    <a:pt x="1886" y="2324"/>
                  </a:lnTo>
                  <a:lnTo>
                    <a:pt x="1886" y="2343"/>
                  </a:lnTo>
                  <a:lnTo>
                    <a:pt x="1886" y="2362"/>
                  </a:lnTo>
                  <a:lnTo>
                    <a:pt x="1886" y="2381"/>
                  </a:lnTo>
                  <a:lnTo>
                    <a:pt x="1886" y="2400"/>
                  </a:lnTo>
                  <a:lnTo>
                    <a:pt x="1867" y="2419"/>
                  </a:lnTo>
                  <a:lnTo>
                    <a:pt x="1828" y="2439"/>
                  </a:lnTo>
                  <a:lnTo>
                    <a:pt x="1809" y="2457"/>
                  </a:lnTo>
                  <a:lnTo>
                    <a:pt x="1772" y="2553"/>
                  </a:lnTo>
                  <a:lnTo>
                    <a:pt x="1772" y="2571"/>
                  </a:lnTo>
                  <a:lnTo>
                    <a:pt x="1714" y="2591"/>
                  </a:lnTo>
                  <a:lnTo>
                    <a:pt x="1714" y="2610"/>
                  </a:lnTo>
                  <a:lnTo>
                    <a:pt x="1676" y="2648"/>
                  </a:lnTo>
                  <a:lnTo>
                    <a:pt x="1676" y="2667"/>
                  </a:lnTo>
                  <a:lnTo>
                    <a:pt x="1676" y="2686"/>
                  </a:lnTo>
                  <a:lnTo>
                    <a:pt x="1696" y="2686"/>
                  </a:lnTo>
                  <a:lnTo>
                    <a:pt x="1696" y="2705"/>
                  </a:lnTo>
                  <a:lnTo>
                    <a:pt x="1696" y="2724"/>
                  </a:lnTo>
                  <a:lnTo>
                    <a:pt x="1676" y="2743"/>
                  </a:lnTo>
                  <a:lnTo>
                    <a:pt x="1619" y="2762"/>
                  </a:lnTo>
                  <a:lnTo>
                    <a:pt x="1543" y="2820"/>
                  </a:lnTo>
                  <a:lnTo>
                    <a:pt x="1581" y="2857"/>
                  </a:lnTo>
                  <a:lnTo>
                    <a:pt x="1600" y="2876"/>
                  </a:lnTo>
                  <a:lnTo>
                    <a:pt x="1600" y="2896"/>
                  </a:lnTo>
                  <a:lnTo>
                    <a:pt x="1619" y="2896"/>
                  </a:lnTo>
                  <a:lnTo>
                    <a:pt x="1638" y="2915"/>
                  </a:lnTo>
                  <a:lnTo>
                    <a:pt x="1657" y="3010"/>
                  </a:lnTo>
                  <a:lnTo>
                    <a:pt x="1657" y="3105"/>
                  </a:lnTo>
                  <a:lnTo>
                    <a:pt x="1562" y="3353"/>
                  </a:lnTo>
                  <a:lnTo>
                    <a:pt x="1619" y="3353"/>
                  </a:lnTo>
                  <a:lnTo>
                    <a:pt x="1638" y="3353"/>
                  </a:lnTo>
                  <a:lnTo>
                    <a:pt x="1619" y="3410"/>
                  </a:lnTo>
                  <a:lnTo>
                    <a:pt x="1600" y="3486"/>
                  </a:lnTo>
                  <a:lnTo>
                    <a:pt x="1581" y="3619"/>
                  </a:lnTo>
                  <a:lnTo>
                    <a:pt x="1581" y="3658"/>
                  </a:lnTo>
                  <a:lnTo>
                    <a:pt x="1581" y="3677"/>
                  </a:lnTo>
                  <a:lnTo>
                    <a:pt x="1562" y="3714"/>
                  </a:lnTo>
                  <a:lnTo>
                    <a:pt x="1543" y="3772"/>
                  </a:lnTo>
                  <a:lnTo>
                    <a:pt x="1486" y="3829"/>
                  </a:lnTo>
                  <a:lnTo>
                    <a:pt x="1486" y="3924"/>
                  </a:lnTo>
                  <a:lnTo>
                    <a:pt x="1467" y="4039"/>
                  </a:lnTo>
                  <a:lnTo>
                    <a:pt x="1447" y="4057"/>
                  </a:lnTo>
                  <a:lnTo>
                    <a:pt x="1391" y="4039"/>
                  </a:lnTo>
                  <a:lnTo>
                    <a:pt x="1352" y="4019"/>
                  </a:lnTo>
                  <a:lnTo>
                    <a:pt x="1315" y="3981"/>
                  </a:lnTo>
                  <a:lnTo>
                    <a:pt x="1295" y="4000"/>
                  </a:lnTo>
                  <a:lnTo>
                    <a:pt x="1276" y="4019"/>
                  </a:lnTo>
                  <a:lnTo>
                    <a:pt x="1200" y="4210"/>
                  </a:lnTo>
                  <a:lnTo>
                    <a:pt x="1219" y="4248"/>
                  </a:lnTo>
                  <a:lnTo>
                    <a:pt x="1200" y="4286"/>
                  </a:lnTo>
                  <a:lnTo>
                    <a:pt x="1219" y="4324"/>
                  </a:lnTo>
                  <a:lnTo>
                    <a:pt x="1238" y="4362"/>
                  </a:lnTo>
                  <a:lnTo>
                    <a:pt x="1238" y="4381"/>
                  </a:lnTo>
                  <a:lnTo>
                    <a:pt x="1238" y="4420"/>
                  </a:lnTo>
                  <a:lnTo>
                    <a:pt x="1219" y="4457"/>
                  </a:lnTo>
                  <a:lnTo>
                    <a:pt x="1219" y="4496"/>
                  </a:lnTo>
                  <a:lnTo>
                    <a:pt x="1143" y="4629"/>
                  </a:lnTo>
                  <a:lnTo>
                    <a:pt x="1086" y="4743"/>
                  </a:lnTo>
                  <a:lnTo>
                    <a:pt x="914" y="4972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10" name="Freeform 35">
              <a:extLst>
                <a:ext uri="{FF2B5EF4-FFF2-40B4-BE49-F238E27FC236}">
                  <a16:creationId xmlns:a16="http://schemas.microsoft.com/office/drawing/2014/main" id="{03027759-AB66-464E-90DD-E29EB4F5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3525838"/>
              <a:ext cx="339725" cy="381000"/>
            </a:xfrm>
            <a:custGeom>
              <a:avLst/>
              <a:gdLst>
                <a:gd name="T0" fmla="*/ 2147483646 w 1886"/>
                <a:gd name="T1" fmla="*/ 2147483646 h 2116"/>
                <a:gd name="T2" fmla="*/ 2147483646 w 1886"/>
                <a:gd name="T3" fmla="*/ 2147483646 h 2116"/>
                <a:gd name="T4" fmla="*/ 2147483646 w 1886"/>
                <a:gd name="T5" fmla="*/ 2147483646 h 2116"/>
                <a:gd name="T6" fmla="*/ 2147483646 w 1886"/>
                <a:gd name="T7" fmla="*/ 2147483646 h 2116"/>
                <a:gd name="T8" fmla="*/ 2147483646 w 1886"/>
                <a:gd name="T9" fmla="*/ 2147483646 h 2116"/>
                <a:gd name="T10" fmla="*/ 2147483646 w 1886"/>
                <a:gd name="T11" fmla="*/ 2147483646 h 2116"/>
                <a:gd name="T12" fmla="*/ 2147483646 w 1886"/>
                <a:gd name="T13" fmla="*/ 2147483646 h 2116"/>
                <a:gd name="T14" fmla="*/ 2147483646 w 1886"/>
                <a:gd name="T15" fmla="*/ 2147483646 h 2116"/>
                <a:gd name="T16" fmla="*/ 2147483646 w 1886"/>
                <a:gd name="T17" fmla="*/ 2147483646 h 2116"/>
                <a:gd name="T18" fmla="*/ 2147483646 w 1886"/>
                <a:gd name="T19" fmla="*/ 2147483646 h 2116"/>
                <a:gd name="T20" fmla="*/ 2147483646 w 1886"/>
                <a:gd name="T21" fmla="*/ 2147483646 h 2116"/>
                <a:gd name="T22" fmla="*/ 2147483646 w 1886"/>
                <a:gd name="T23" fmla="*/ 2147483646 h 2116"/>
                <a:gd name="T24" fmla="*/ 2147483646 w 1886"/>
                <a:gd name="T25" fmla="*/ 2147483646 h 2116"/>
                <a:gd name="T26" fmla="*/ 2147483646 w 1886"/>
                <a:gd name="T27" fmla="*/ 2147483646 h 2116"/>
                <a:gd name="T28" fmla="*/ 2147483646 w 1886"/>
                <a:gd name="T29" fmla="*/ 2147483646 h 2116"/>
                <a:gd name="T30" fmla="*/ 2147483646 w 1886"/>
                <a:gd name="T31" fmla="*/ 2147483646 h 2116"/>
                <a:gd name="T32" fmla="*/ 2147483646 w 1886"/>
                <a:gd name="T33" fmla="*/ 2147483646 h 2116"/>
                <a:gd name="T34" fmla="*/ 2147483646 w 1886"/>
                <a:gd name="T35" fmla="*/ 2147483646 h 2116"/>
                <a:gd name="T36" fmla="*/ 2147483646 w 1886"/>
                <a:gd name="T37" fmla="*/ 2147483646 h 2116"/>
                <a:gd name="T38" fmla="*/ 2147483646 w 1886"/>
                <a:gd name="T39" fmla="*/ 2147483646 h 2116"/>
                <a:gd name="T40" fmla="*/ 2147483646 w 1886"/>
                <a:gd name="T41" fmla="*/ 2147483646 h 2116"/>
                <a:gd name="T42" fmla="*/ 2147483646 w 1886"/>
                <a:gd name="T43" fmla="*/ 2147483646 h 2116"/>
                <a:gd name="T44" fmla="*/ 2147483646 w 1886"/>
                <a:gd name="T45" fmla="*/ 2147483646 h 2116"/>
                <a:gd name="T46" fmla="*/ 2147483646 w 1886"/>
                <a:gd name="T47" fmla="*/ 2147483646 h 2116"/>
                <a:gd name="T48" fmla="*/ 2147483646 w 1886"/>
                <a:gd name="T49" fmla="*/ 2147483646 h 2116"/>
                <a:gd name="T50" fmla="*/ 2147483646 w 1886"/>
                <a:gd name="T51" fmla="*/ 2147483646 h 2116"/>
                <a:gd name="T52" fmla="*/ 2147483646 w 1886"/>
                <a:gd name="T53" fmla="*/ 2147483646 h 2116"/>
                <a:gd name="T54" fmla="*/ 2147483646 w 1886"/>
                <a:gd name="T55" fmla="*/ 2147483646 h 2116"/>
                <a:gd name="T56" fmla="*/ 2147483646 w 1886"/>
                <a:gd name="T57" fmla="*/ 2147483646 h 2116"/>
                <a:gd name="T58" fmla="*/ 2147483646 w 1886"/>
                <a:gd name="T59" fmla="*/ 2147483646 h 2116"/>
                <a:gd name="T60" fmla="*/ 2147483646 w 1886"/>
                <a:gd name="T61" fmla="*/ 2147483646 h 2116"/>
                <a:gd name="T62" fmla="*/ 2147483646 w 1886"/>
                <a:gd name="T63" fmla="*/ 2147483646 h 2116"/>
                <a:gd name="T64" fmla="*/ 2147483646 w 1886"/>
                <a:gd name="T65" fmla="*/ 2147483646 h 2116"/>
                <a:gd name="T66" fmla="*/ 2147483646 w 1886"/>
                <a:gd name="T67" fmla="*/ 2147483646 h 2116"/>
                <a:gd name="T68" fmla="*/ 2147483646 w 1886"/>
                <a:gd name="T69" fmla="*/ 2147483646 h 2116"/>
                <a:gd name="T70" fmla="*/ 2147483646 w 1886"/>
                <a:gd name="T71" fmla="*/ 2147483646 h 2116"/>
                <a:gd name="T72" fmla="*/ 2147483646 w 1886"/>
                <a:gd name="T73" fmla="*/ 2147483646 h 2116"/>
                <a:gd name="T74" fmla="*/ 2147483646 w 1886"/>
                <a:gd name="T75" fmla="*/ 2147483646 h 2116"/>
                <a:gd name="T76" fmla="*/ 2147483646 w 1886"/>
                <a:gd name="T77" fmla="*/ 2147483646 h 2116"/>
                <a:gd name="T78" fmla="*/ 2147483646 w 1886"/>
                <a:gd name="T79" fmla="*/ 2147483646 h 2116"/>
                <a:gd name="T80" fmla="*/ 2147483646 w 1886"/>
                <a:gd name="T81" fmla="*/ 2147483646 h 2116"/>
                <a:gd name="T82" fmla="*/ 2147483646 w 1886"/>
                <a:gd name="T83" fmla="*/ 2147483646 h 2116"/>
                <a:gd name="T84" fmla="*/ 2147483646 w 1886"/>
                <a:gd name="T85" fmla="*/ 2147483646 h 2116"/>
                <a:gd name="T86" fmla="*/ 2147483646 w 1886"/>
                <a:gd name="T87" fmla="*/ 2147483646 h 2116"/>
                <a:gd name="T88" fmla="*/ 2147483646 w 1886"/>
                <a:gd name="T89" fmla="*/ 2147483646 h 2116"/>
                <a:gd name="T90" fmla="*/ 2147483646 w 1886"/>
                <a:gd name="T91" fmla="*/ 2147483646 h 2116"/>
                <a:gd name="T92" fmla="*/ 2147483646 w 1886"/>
                <a:gd name="T93" fmla="*/ 2147483646 h 2116"/>
                <a:gd name="T94" fmla="*/ 2147483646 w 1886"/>
                <a:gd name="T95" fmla="*/ 2147483646 h 2116"/>
                <a:gd name="T96" fmla="*/ 2147483646 w 1886"/>
                <a:gd name="T97" fmla="*/ 2147483646 h 2116"/>
                <a:gd name="T98" fmla="*/ 2147483646 w 1886"/>
                <a:gd name="T99" fmla="*/ 2147483646 h 2116"/>
                <a:gd name="T100" fmla="*/ 2147483646 w 1886"/>
                <a:gd name="T101" fmla="*/ 2147483646 h 2116"/>
                <a:gd name="T102" fmla="*/ 2147483646 w 1886"/>
                <a:gd name="T103" fmla="*/ 2147483646 h 2116"/>
                <a:gd name="T104" fmla="*/ 2147483646 w 1886"/>
                <a:gd name="T105" fmla="*/ 2147483646 h 2116"/>
                <a:gd name="T106" fmla="*/ 2147483646 w 1886"/>
                <a:gd name="T107" fmla="*/ 2147483646 h 2116"/>
                <a:gd name="T108" fmla="*/ 2147483646 w 1886"/>
                <a:gd name="T109" fmla="*/ 2147483646 h 2116"/>
                <a:gd name="T110" fmla="*/ 2147483646 w 1886"/>
                <a:gd name="T111" fmla="*/ 2147483646 h 2116"/>
                <a:gd name="T112" fmla="*/ 0 w 1886"/>
                <a:gd name="T113" fmla="*/ 2147483646 h 2116"/>
                <a:gd name="T114" fmla="*/ 2147483646 w 1886"/>
                <a:gd name="T115" fmla="*/ 2147483646 h 2116"/>
                <a:gd name="T116" fmla="*/ 2147483646 w 1886"/>
                <a:gd name="T117" fmla="*/ 0 h 2116"/>
                <a:gd name="T118" fmla="*/ 2147483646 w 1886"/>
                <a:gd name="T119" fmla="*/ 2147483646 h 2116"/>
                <a:gd name="T120" fmla="*/ 2147483646 w 1886"/>
                <a:gd name="T121" fmla="*/ 2147483646 h 21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86" h="2116">
                  <a:moveTo>
                    <a:pt x="761" y="210"/>
                  </a:moveTo>
                  <a:lnTo>
                    <a:pt x="761" y="420"/>
                  </a:lnTo>
                  <a:lnTo>
                    <a:pt x="761" y="439"/>
                  </a:lnTo>
                  <a:lnTo>
                    <a:pt x="761" y="458"/>
                  </a:lnTo>
                  <a:lnTo>
                    <a:pt x="761" y="477"/>
                  </a:lnTo>
                  <a:lnTo>
                    <a:pt x="799" y="515"/>
                  </a:lnTo>
                  <a:lnTo>
                    <a:pt x="894" y="496"/>
                  </a:lnTo>
                  <a:lnTo>
                    <a:pt x="914" y="496"/>
                  </a:lnTo>
                  <a:lnTo>
                    <a:pt x="1009" y="458"/>
                  </a:lnTo>
                  <a:lnTo>
                    <a:pt x="1028" y="458"/>
                  </a:lnTo>
                  <a:lnTo>
                    <a:pt x="1047" y="439"/>
                  </a:lnTo>
                  <a:lnTo>
                    <a:pt x="1066" y="420"/>
                  </a:lnTo>
                  <a:lnTo>
                    <a:pt x="1085" y="420"/>
                  </a:lnTo>
                  <a:lnTo>
                    <a:pt x="1104" y="439"/>
                  </a:lnTo>
                  <a:lnTo>
                    <a:pt x="1142" y="458"/>
                  </a:lnTo>
                  <a:lnTo>
                    <a:pt x="1199" y="534"/>
                  </a:lnTo>
                  <a:lnTo>
                    <a:pt x="1219" y="553"/>
                  </a:lnTo>
                  <a:lnTo>
                    <a:pt x="1219" y="591"/>
                  </a:lnTo>
                  <a:lnTo>
                    <a:pt x="1238" y="610"/>
                  </a:lnTo>
                  <a:lnTo>
                    <a:pt x="1256" y="629"/>
                  </a:lnTo>
                  <a:lnTo>
                    <a:pt x="1256" y="667"/>
                  </a:lnTo>
                  <a:lnTo>
                    <a:pt x="1219" y="725"/>
                  </a:lnTo>
                  <a:lnTo>
                    <a:pt x="1199" y="725"/>
                  </a:lnTo>
                  <a:lnTo>
                    <a:pt x="1142" y="743"/>
                  </a:lnTo>
                  <a:lnTo>
                    <a:pt x="1085" y="725"/>
                  </a:lnTo>
                  <a:lnTo>
                    <a:pt x="1047" y="725"/>
                  </a:lnTo>
                  <a:lnTo>
                    <a:pt x="1009" y="686"/>
                  </a:lnTo>
                  <a:lnTo>
                    <a:pt x="971" y="706"/>
                  </a:lnTo>
                  <a:lnTo>
                    <a:pt x="933" y="686"/>
                  </a:lnTo>
                  <a:lnTo>
                    <a:pt x="914" y="667"/>
                  </a:lnTo>
                  <a:lnTo>
                    <a:pt x="914" y="686"/>
                  </a:lnTo>
                  <a:lnTo>
                    <a:pt x="857" y="706"/>
                  </a:lnTo>
                  <a:lnTo>
                    <a:pt x="857" y="743"/>
                  </a:lnTo>
                  <a:lnTo>
                    <a:pt x="857" y="762"/>
                  </a:lnTo>
                  <a:lnTo>
                    <a:pt x="857" y="782"/>
                  </a:lnTo>
                  <a:lnTo>
                    <a:pt x="875" y="801"/>
                  </a:lnTo>
                  <a:lnTo>
                    <a:pt x="894" y="820"/>
                  </a:lnTo>
                  <a:lnTo>
                    <a:pt x="894" y="858"/>
                  </a:lnTo>
                  <a:lnTo>
                    <a:pt x="894" y="877"/>
                  </a:lnTo>
                  <a:lnTo>
                    <a:pt x="875" y="896"/>
                  </a:lnTo>
                  <a:lnTo>
                    <a:pt x="838" y="1010"/>
                  </a:lnTo>
                  <a:lnTo>
                    <a:pt x="818" y="1087"/>
                  </a:lnTo>
                  <a:lnTo>
                    <a:pt x="780" y="1067"/>
                  </a:lnTo>
                  <a:lnTo>
                    <a:pt x="761" y="1067"/>
                  </a:lnTo>
                  <a:lnTo>
                    <a:pt x="723" y="1067"/>
                  </a:lnTo>
                  <a:lnTo>
                    <a:pt x="704" y="1067"/>
                  </a:lnTo>
                  <a:lnTo>
                    <a:pt x="685" y="1067"/>
                  </a:lnTo>
                  <a:lnTo>
                    <a:pt x="647" y="1124"/>
                  </a:lnTo>
                  <a:lnTo>
                    <a:pt x="609" y="1258"/>
                  </a:lnTo>
                  <a:lnTo>
                    <a:pt x="628" y="1277"/>
                  </a:lnTo>
                  <a:lnTo>
                    <a:pt x="647" y="1315"/>
                  </a:lnTo>
                  <a:lnTo>
                    <a:pt x="647" y="1353"/>
                  </a:lnTo>
                  <a:lnTo>
                    <a:pt x="666" y="1372"/>
                  </a:lnTo>
                  <a:lnTo>
                    <a:pt x="685" y="1410"/>
                  </a:lnTo>
                  <a:lnTo>
                    <a:pt x="704" y="1448"/>
                  </a:lnTo>
                  <a:lnTo>
                    <a:pt x="761" y="1486"/>
                  </a:lnTo>
                  <a:lnTo>
                    <a:pt x="761" y="1505"/>
                  </a:lnTo>
                  <a:lnTo>
                    <a:pt x="799" y="1524"/>
                  </a:lnTo>
                  <a:lnTo>
                    <a:pt x="857" y="1544"/>
                  </a:lnTo>
                  <a:lnTo>
                    <a:pt x="875" y="1524"/>
                  </a:lnTo>
                  <a:lnTo>
                    <a:pt x="914" y="1486"/>
                  </a:lnTo>
                  <a:lnTo>
                    <a:pt x="914" y="1468"/>
                  </a:lnTo>
                  <a:lnTo>
                    <a:pt x="933" y="1448"/>
                  </a:lnTo>
                  <a:lnTo>
                    <a:pt x="933" y="1372"/>
                  </a:lnTo>
                  <a:lnTo>
                    <a:pt x="933" y="1353"/>
                  </a:lnTo>
                  <a:lnTo>
                    <a:pt x="1009" y="1239"/>
                  </a:lnTo>
                  <a:lnTo>
                    <a:pt x="1028" y="1239"/>
                  </a:lnTo>
                  <a:lnTo>
                    <a:pt x="1104" y="1448"/>
                  </a:lnTo>
                  <a:lnTo>
                    <a:pt x="1104" y="1468"/>
                  </a:lnTo>
                  <a:lnTo>
                    <a:pt x="1123" y="1468"/>
                  </a:lnTo>
                  <a:lnTo>
                    <a:pt x="1142" y="1486"/>
                  </a:lnTo>
                  <a:lnTo>
                    <a:pt x="1161" y="1486"/>
                  </a:lnTo>
                  <a:lnTo>
                    <a:pt x="1199" y="1486"/>
                  </a:lnTo>
                  <a:lnTo>
                    <a:pt x="1219" y="1468"/>
                  </a:lnTo>
                  <a:lnTo>
                    <a:pt x="1275" y="1429"/>
                  </a:lnTo>
                  <a:lnTo>
                    <a:pt x="1275" y="1410"/>
                  </a:lnTo>
                  <a:lnTo>
                    <a:pt x="1295" y="1410"/>
                  </a:lnTo>
                  <a:lnTo>
                    <a:pt x="1314" y="1429"/>
                  </a:lnTo>
                  <a:lnTo>
                    <a:pt x="1333" y="1468"/>
                  </a:lnTo>
                  <a:lnTo>
                    <a:pt x="1333" y="1486"/>
                  </a:lnTo>
                  <a:lnTo>
                    <a:pt x="1333" y="1505"/>
                  </a:lnTo>
                  <a:lnTo>
                    <a:pt x="1409" y="1524"/>
                  </a:lnTo>
                  <a:lnTo>
                    <a:pt x="1447" y="1505"/>
                  </a:lnTo>
                  <a:lnTo>
                    <a:pt x="1485" y="1505"/>
                  </a:lnTo>
                  <a:lnTo>
                    <a:pt x="1542" y="1524"/>
                  </a:lnTo>
                  <a:lnTo>
                    <a:pt x="1600" y="1544"/>
                  </a:lnTo>
                  <a:lnTo>
                    <a:pt x="1618" y="1544"/>
                  </a:lnTo>
                  <a:lnTo>
                    <a:pt x="1637" y="1563"/>
                  </a:lnTo>
                  <a:lnTo>
                    <a:pt x="1695" y="1620"/>
                  </a:lnTo>
                  <a:lnTo>
                    <a:pt x="1714" y="1658"/>
                  </a:lnTo>
                  <a:lnTo>
                    <a:pt x="1752" y="1715"/>
                  </a:lnTo>
                  <a:lnTo>
                    <a:pt x="1828" y="1753"/>
                  </a:lnTo>
                  <a:lnTo>
                    <a:pt x="1885" y="1829"/>
                  </a:lnTo>
                  <a:lnTo>
                    <a:pt x="1866" y="2020"/>
                  </a:lnTo>
                  <a:lnTo>
                    <a:pt x="1809" y="2058"/>
                  </a:lnTo>
                  <a:lnTo>
                    <a:pt x="1790" y="2058"/>
                  </a:lnTo>
                  <a:lnTo>
                    <a:pt x="1771" y="2058"/>
                  </a:lnTo>
                  <a:lnTo>
                    <a:pt x="1752" y="2077"/>
                  </a:lnTo>
                  <a:lnTo>
                    <a:pt x="1732" y="2096"/>
                  </a:lnTo>
                  <a:lnTo>
                    <a:pt x="1714" y="2096"/>
                  </a:lnTo>
                  <a:lnTo>
                    <a:pt x="1676" y="2115"/>
                  </a:lnTo>
                  <a:lnTo>
                    <a:pt x="1656" y="2115"/>
                  </a:lnTo>
                  <a:lnTo>
                    <a:pt x="1637" y="2115"/>
                  </a:lnTo>
                  <a:lnTo>
                    <a:pt x="1618" y="2115"/>
                  </a:lnTo>
                  <a:lnTo>
                    <a:pt x="1600" y="2115"/>
                  </a:lnTo>
                  <a:lnTo>
                    <a:pt x="1523" y="2058"/>
                  </a:lnTo>
                  <a:lnTo>
                    <a:pt x="1428" y="2039"/>
                  </a:lnTo>
                  <a:lnTo>
                    <a:pt x="1238" y="2058"/>
                  </a:lnTo>
                  <a:lnTo>
                    <a:pt x="1199" y="2039"/>
                  </a:lnTo>
                  <a:lnTo>
                    <a:pt x="1161" y="2020"/>
                  </a:lnTo>
                  <a:lnTo>
                    <a:pt x="1142" y="2001"/>
                  </a:lnTo>
                  <a:lnTo>
                    <a:pt x="1123" y="2001"/>
                  </a:lnTo>
                  <a:lnTo>
                    <a:pt x="1104" y="2020"/>
                  </a:lnTo>
                  <a:lnTo>
                    <a:pt x="933" y="2001"/>
                  </a:lnTo>
                  <a:lnTo>
                    <a:pt x="857" y="1981"/>
                  </a:lnTo>
                  <a:lnTo>
                    <a:pt x="818" y="1963"/>
                  </a:lnTo>
                  <a:lnTo>
                    <a:pt x="780" y="1981"/>
                  </a:lnTo>
                  <a:lnTo>
                    <a:pt x="799" y="1925"/>
                  </a:lnTo>
                  <a:lnTo>
                    <a:pt x="799" y="1905"/>
                  </a:lnTo>
                  <a:lnTo>
                    <a:pt x="780" y="1886"/>
                  </a:lnTo>
                  <a:lnTo>
                    <a:pt x="780" y="1867"/>
                  </a:lnTo>
                  <a:lnTo>
                    <a:pt x="761" y="1867"/>
                  </a:lnTo>
                  <a:lnTo>
                    <a:pt x="742" y="1867"/>
                  </a:lnTo>
                  <a:lnTo>
                    <a:pt x="742" y="1886"/>
                  </a:lnTo>
                  <a:lnTo>
                    <a:pt x="723" y="1886"/>
                  </a:lnTo>
                  <a:lnTo>
                    <a:pt x="723" y="1905"/>
                  </a:lnTo>
                  <a:lnTo>
                    <a:pt x="704" y="1905"/>
                  </a:lnTo>
                  <a:lnTo>
                    <a:pt x="685" y="1905"/>
                  </a:lnTo>
                  <a:lnTo>
                    <a:pt x="647" y="1905"/>
                  </a:lnTo>
                  <a:lnTo>
                    <a:pt x="628" y="1886"/>
                  </a:lnTo>
                  <a:lnTo>
                    <a:pt x="609" y="1886"/>
                  </a:lnTo>
                  <a:lnTo>
                    <a:pt x="609" y="1867"/>
                  </a:lnTo>
                  <a:lnTo>
                    <a:pt x="609" y="1849"/>
                  </a:lnTo>
                  <a:lnTo>
                    <a:pt x="609" y="1829"/>
                  </a:lnTo>
                  <a:lnTo>
                    <a:pt x="590" y="1810"/>
                  </a:lnTo>
                  <a:lnTo>
                    <a:pt x="571" y="1772"/>
                  </a:lnTo>
                  <a:lnTo>
                    <a:pt x="590" y="1753"/>
                  </a:lnTo>
                  <a:lnTo>
                    <a:pt x="609" y="1715"/>
                  </a:lnTo>
                  <a:lnTo>
                    <a:pt x="609" y="1677"/>
                  </a:lnTo>
                  <a:lnTo>
                    <a:pt x="609" y="1658"/>
                  </a:lnTo>
                  <a:lnTo>
                    <a:pt x="571" y="1677"/>
                  </a:lnTo>
                  <a:lnTo>
                    <a:pt x="513" y="1677"/>
                  </a:lnTo>
                  <a:lnTo>
                    <a:pt x="494" y="1658"/>
                  </a:lnTo>
                  <a:lnTo>
                    <a:pt x="476" y="1658"/>
                  </a:lnTo>
                  <a:lnTo>
                    <a:pt x="457" y="1620"/>
                  </a:lnTo>
                  <a:lnTo>
                    <a:pt x="457" y="1563"/>
                  </a:lnTo>
                  <a:lnTo>
                    <a:pt x="437" y="1544"/>
                  </a:lnTo>
                  <a:lnTo>
                    <a:pt x="380" y="1486"/>
                  </a:lnTo>
                  <a:lnTo>
                    <a:pt x="361" y="1448"/>
                  </a:lnTo>
                  <a:lnTo>
                    <a:pt x="342" y="1410"/>
                  </a:lnTo>
                  <a:lnTo>
                    <a:pt x="266" y="1296"/>
                  </a:lnTo>
                  <a:lnTo>
                    <a:pt x="247" y="1277"/>
                  </a:lnTo>
                  <a:lnTo>
                    <a:pt x="266" y="1163"/>
                  </a:lnTo>
                  <a:lnTo>
                    <a:pt x="228" y="1087"/>
                  </a:lnTo>
                  <a:lnTo>
                    <a:pt x="228" y="1029"/>
                  </a:lnTo>
                  <a:lnTo>
                    <a:pt x="209" y="934"/>
                  </a:lnTo>
                  <a:lnTo>
                    <a:pt x="18" y="629"/>
                  </a:lnTo>
                  <a:lnTo>
                    <a:pt x="0" y="534"/>
                  </a:lnTo>
                  <a:lnTo>
                    <a:pt x="37" y="401"/>
                  </a:lnTo>
                  <a:lnTo>
                    <a:pt x="95" y="362"/>
                  </a:lnTo>
                  <a:lnTo>
                    <a:pt x="209" y="286"/>
                  </a:lnTo>
                  <a:lnTo>
                    <a:pt x="247" y="153"/>
                  </a:lnTo>
                  <a:lnTo>
                    <a:pt x="247" y="96"/>
                  </a:lnTo>
                  <a:lnTo>
                    <a:pt x="342" y="0"/>
                  </a:lnTo>
                  <a:lnTo>
                    <a:pt x="399" y="39"/>
                  </a:lnTo>
                  <a:lnTo>
                    <a:pt x="437" y="96"/>
                  </a:lnTo>
                  <a:lnTo>
                    <a:pt x="476" y="134"/>
                  </a:lnTo>
                  <a:lnTo>
                    <a:pt x="533" y="172"/>
                  </a:lnTo>
                  <a:lnTo>
                    <a:pt x="609" y="191"/>
                  </a:lnTo>
                  <a:lnTo>
                    <a:pt x="723" y="210"/>
                  </a:lnTo>
                  <a:lnTo>
                    <a:pt x="761" y="210"/>
                  </a:lnTo>
                </a:path>
              </a:pathLst>
            </a:custGeom>
            <a:solidFill>
              <a:srgbClr val="DBDB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17" name="Text Box 47">
              <a:extLst>
                <a:ext uri="{FF2B5EF4-FFF2-40B4-BE49-F238E27FC236}">
                  <a16:creationId xmlns:a16="http://schemas.microsoft.com/office/drawing/2014/main" id="{646C9313-53A7-8D49-BF7B-169BFA162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6913" y="3090863"/>
              <a:ext cx="915987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A" sz="1583">
                  <a:solidFill>
                    <a:srgbClr val="000000"/>
                  </a:solidFill>
                  <a:latin typeface="Open Sans Semibold" panose="020B0606030504020204" pitchFamily="34" charset="0"/>
                  <a:ea typeface="Arial Unicode MS" panose="020B0604020202020204" pitchFamily="34" charset="-128"/>
                  <a:cs typeface="Open Sans Semibold" panose="020B0606030504020204" pitchFamily="34" charset="0"/>
                </a:rPr>
                <a:t>Bogota</a:t>
              </a:r>
            </a:p>
          </p:txBody>
        </p:sp>
        <p:sp>
          <p:nvSpPr>
            <p:cNvPr id="11311" name="Text Box 48">
              <a:extLst>
                <a:ext uri="{FF2B5EF4-FFF2-40B4-BE49-F238E27FC236}">
                  <a16:creationId xmlns:a16="http://schemas.microsoft.com/office/drawing/2014/main" id="{C1022AFB-289A-AF49-8FBC-6A8D4B1F4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1913" y="4381500"/>
              <a:ext cx="309562" cy="219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13000"/>
                </a:lnSpc>
                <a:buClr>
                  <a:srgbClr val="000000"/>
                </a:buClr>
                <a:buSzPct val="100000"/>
                <a:defRPr/>
              </a:pPr>
              <a:r>
                <a:rPr lang="en-US" altLang="en-UA" sz="1042">
                  <a:solidFill>
                    <a:srgbClr val="000000"/>
                  </a:solidFill>
                  <a:latin typeface="Open Sans Semibold" panose="020B0606030504020204" pitchFamily="34" charset="0"/>
                  <a:cs typeface="Open Sans Semibold" panose="020B0606030504020204" pitchFamily="34" charset="0"/>
                </a:rPr>
                <a:t>Cali</a:t>
              </a:r>
            </a:p>
          </p:txBody>
        </p:sp>
        <p:sp>
          <p:nvSpPr>
            <p:cNvPr id="11312" name="Text Box 49">
              <a:extLst>
                <a:ext uri="{FF2B5EF4-FFF2-40B4-BE49-F238E27FC236}">
                  <a16:creationId xmlns:a16="http://schemas.microsoft.com/office/drawing/2014/main" id="{C883B840-E918-8B48-981F-B1BE06E17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763" y="2690813"/>
              <a:ext cx="731837" cy="219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042">
                  <a:solidFill>
                    <a:srgbClr val="000000"/>
                  </a:solidFill>
                  <a:latin typeface="Open Sans Semibold" panose="020B0606030504020204" pitchFamily="34" charset="0"/>
                  <a:cs typeface="Open Sans Semibold" panose="020B0606030504020204" pitchFamily="34" charset="0"/>
                </a:rPr>
                <a:t>Medellín</a:t>
              </a:r>
            </a:p>
          </p:txBody>
        </p:sp>
        <p:sp>
          <p:nvSpPr>
            <p:cNvPr id="11313" name="Text Box 50">
              <a:extLst>
                <a:ext uri="{FF2B5EF4-FFF2-40B4-BE49-F238E27FC236}">
                  <a16:creationId xmlns:a16="http://schemas.microsoft.com/office/drawing/2014/main" id="{CE1C2089-AF17-DC45-92FC-9CEAE9197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463" y="700088"/>
              <a:ext cx="1049337" cy="2190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042">
                  <a:solidFill>
                    <a:srgbClr val="000000"/>
                  </a:solidFill>
                  <a:latin typeface="Open Sans Semibold" panose="020B0606030504020204" pitchFamily="34" charset="0"/>
                  <a:cs typeface="Open Sans Semibold" panose="020B0606030504020204" pitchFamily="34" charset="0"/>
                </a:rPr>
                <a:t>Barranquilla</a:t>
              </a:r>
            </a:p>
          </p:txBody>
        </p:sp>
        <p:sp>
          <p:nvSpPr>
            <p:cNvPr id="24621" name="Freeform 51">
              <a:extLst>
                <a:ext uri="{FF2B5EF4-FFF2-40B4-BE49-F238E27FC236}">
                  <a16:creationId xmlns:a16="http://schemas.microsoft.com/office/drawing/2014/main" id="{4605CB4A-3799-AA48-A8CA-7FC8E786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2638" y="939800"/>
              <a:ext cx="268287" cy="350838"/>
            </a:xfrm>
            <a:custGeom>
              <a:avLst/>
              <a:gdLst>
                <a:gd name="T0" fmla="*/ 2147483646 w 1487"/>
                <a:gd name="T1" fmla="*/ 0 h 1944"/>
                <a:gd name="T2" fmla="*/ 0 w 1487"/>
                <a:gd name="T3" fmla="*/ 2147483646 h 1944"/>
                <a:gd name="T4" fmla="*/ 2147483646 w 1487"/>
                <a:gd name="T5" fmla="*/ 2147483646 h 1944"/>
                <a:gd name="T6" fmla="*/ 2147483646 w 1487"/>
                <a:gd name="T7" fmla="*/ 2147483646 h 1944"/>
                <a:gd name="T8" fmla="*/ 2147483646 w 1487"/>
                <a:gd name="T9" fmla="*/ 2147483646 h 1944"/>
                <a:gd name="T10" fmla="*/ 2147483646 w 1487"/>
                <a:gd name="T11" fmla="*/ 2147483646 h 1944"/>
                <a:gd name="T12" fmla="*/ 2147483646 w 1487"/>
                <a:gd name="T13" fmla="*/ 2147483646 h 1944"/>
                <a:gd name="T14" fmla="*/ 2147483646 w 1487"/>
                <a:gd name="T15" fmla="*/ 2147483646 h 1944"/>
                <a:gd name="T16" fmla="*/ 2147483646 w 1487"/>
                <a:gd name="T17" fmla="*/ 0 h 1944"/>
                <a:gd name="T18" fmla="*/ 2147483646 w 1487"/>
                <a:gd name="T19" fmla="*/ 2147483646 h 1944"/>
                <a:gd name="T20" fmla="*/ 2147483646 w 1487"/>
                <a:gd name="T21" fmla="*/ 2147483646 h 1944"/>
                <a:gd name="T22" fmla="*/ 2147483646 w 1487"/>
                <a:gd name="T23" fmla="*/ 2147483646 h 1944"/>
                <a:gd name="T24" fmla="*/ 2147483646 w 1487"/>
                <a:gd name="T25" fmla="*/ 2147483646 h 1944"/>
                <a:gd name="T26" fmla="*/ 2147483646 w 1487"/>
                <a:gd name="T27" fmla="*/ 2147483646 h 19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7" h="1944">
                  <a:moveTo>
                    <a:pt x="743" y="0"/>
                  </a:moveTo>
                  <a:cubicBezTo>
                    <a:pt x="343" y="0"/>
                    <a:pt x="20" y="324"/>
                    <a:pt x="0" y="724"/>
                  </a:cubicBezTo>
                  <a:cubicBezTo>
                    <a:pt x="20" y="876"/>
                    <a:pt x="57" y="1010"/>
                    <a:pt x="134" y="1124"/>
                  </a:cubicBezTo>
                  <a:cubicBezTo>
                    <a:pt x="686" y="1905"/>
                    <a:pt x="686" y="1905"/>
                    <a:pt x="686" y="1905"/>
                  </a:cubicBezTo>
                  <a:cubicBezTo>
                    <a:pt x="705" y="1943"/>
                    <a:pt x="724" y="1943"/>
                    <a:pt x="743" y="1943"/>
                  </a:cubicBezTo>
                  <a:cubicBezTo>
                    <a:pt x="762" y="1943"/>
                    <a:pt x="782" y="1943"/>
                    <a:pt x="801" y="1905"/>
                  </a:cubicBezTo>
                  <a:cubicBezTo>
                    <a:pt x="1372" y="1124"/>
                    <a:pt x="1372" y="1124"/>
                    <a:pt x="1372" y="1124"/>
                  </a:cubicBezTo>
                  <a:cubicBezTo>
                    <a:pt x="1429" y="1010"/>
                    <a:pt x="1486" y="876"/>
                    <a:pt x="1486" y="724"/>
                  </a:cubicBezTo>
                  <a:cubicBezTo>
                    <a:pt x="1467" y="324"/>
                    <a:pt x="1143" y="0"/>
                    <a:pt x="743" y="0"/>
                  </a:cubicBezTo>
                  <a:close/>
                  <a:moveTo>
                    <a:pt x="743" y="1029"/>
                  </a:moveTo>
                  <a:cubicBezTo>
                    <a:pt x="591" y="1029"/>
                    <a:pt x="457" y="896"/>
                    <a:pt x="457" y="724"/>
                  </a:cubicBezTo>
                  <a:cubicBezTo>
                    <a:pt x="457" y="572"/>
                    <a:pt x="591" y="439"/>
                    <a:pt x="743" y="439"/>
                  </a:cubicBezTo>
                  <a:cubicBezTo>
                    <a:pt x="915" y="439"/>
                    <a:pt x="1048" y="572"/>
                    <a:pt x="1048" y="724"/>
                  </a:cubicBezTo>
                  <a:cubicBezTo>
                    <a:pt x="1048" y="896"/>
                    <a:pt x="915" y="1029"/>
                    <a:pt x="743" y="1029"/>
                  </a:cubicBezTo>
                  <a:close/>
                </a:path>
              </a:pathLst>
            </a:custGeom>
            <a:solidFill>
              <a:srgbClr val="0953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22" name="Freeform 52">
              <a:extLst>
                <a:ext uri="{FF2B5EF4-FFF2-40B4-BE49-F238E27FC236}">
                  <a16:creationId xmlns:a16="http://schemas.microsoft.com/office/drawing/2014/main" id="{BBE2C2B8-F40C-EA47-A06B-486D7D19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5363" y="3433763"/>
              <a:ext cx="266700" cy="352425"/>
            </a:xfrm>
            <a:custGeom>
              <a:avLst/>
              <a:gdLst>
                <a:gd name="T0" fmla="*/ 2147483646 w 1487"/>
                <a:gd name="T1" fmla="*/ 0 h 1962"/>
                <a:gd name="T2" fmla="*/ 0 w 1487"/>
                <a:gd name="T3" fmla="*/ 2147483646 h 1962"/>
                <a:gd name="T4" fmla="*/ 2147483646 w 1487"/>
                <a:gd name="T5" fmla="*/ 2147483646 h 1962"/>
                <a:gd name="T6" fmla="*/ 2147483646 w 1487"/>
                <a:gd name="T7" fmla="*/ 2147483646 h 1962"/>
                <a:gd name="T8" fmla="*/ 2147483646 w 1487"/>
                <a:gd name="T9" fmla="*/ 2147483646 h 1962"/>
                <a:gd name="T10" fmla="*/ 2147483646 w 1487"/>
                <a:gd name="T11" fmla="*/ 2147483646 h 1962"/>
                <a:gd name="T12" fmla="*/ 2147483646 w 1487"/>
                <a:gd name="T13" fmla="*/ 2147483646 h 1962"/>
                <a:gd name="T14" fmla="*/ 2147483646 w 1487"/>
                <a:gd name="T15" fmla="*/ 2147483646 h 1962"/>
                <a:gd name="T16" fmla="*/ 2147483646 w 1487"/>
                <a:gd name="T17" fmla="*/ 0 h 1962"/>
                <a:gd name="T18" fmla="*/ 2147483646 w 1487"/>
                <a:gd name="T19" fmla="*/ 2147483646 h 1962"/>
                <a:gd name="T20" fmla="*/ 2147483646 w 1487"/>
                <a:gd name="T21" fmla="*/ 2147483646 h 1962"/>
                <a:gd name="T22" fmla="*/ 2147483646 w 1487"/>
                <a:gd name="T23" fmla="*/ 2147483646 h 1962"/>
                <a:gd name="T24" fmla="*/ 2147483646 w 1487"/>
                <a:gd name="T25" fmla="*/ 2147483646 h 1962"/>
                <a:gd name="T26" fmla="*/ 2147483646 w 1487"/>
                <a:gd name="T27" fmla="*/ 2147483646 h 19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7" h="1962">
                  <a:moveTo>
                    <a:pt x="744" y="0"/>
                  </a:moveTo>
                  <a:cubicBezTo>
                    <a:pt x="343" y="0"/>
                    <a:pt x="19" y="342"/>
                    <a:pt x="0" y="742"/>
                  </a:cubicBezTo>
                  <a:cubicBezTo>
                    <a:pt x="19" y="894"/>
                    <a:pt x="58" y="1028"/>
                    <a:pt x="134" y="1142"/>
                  </a:cubicBezTo>
                  <a:cubicBezTo>
                    <a:pt x="686" y="1923"/>
                    <a:pt x="686" y="1923"/>
                    <a:pt x="686" y="1923"/>
                  </a:cubicBezTo>
                  <a:cubicBezTo>
                    <a:pt x="705" y="1961"/>
                    <a:pt x="724" y="1961"/>
                    <a:pt x="744" y="1961"/>
                  </a:cubicBezTo>
                  <a:cubicBezTo>
                    <a:pt x="762" y="1961"/>
                    <a:pt x="781" y="1961"/>
                    <a:pt x="800" y="1923"/>
                  </a:cubicBezTo>
                  <a:cubicBezTo>
                    <a:pt x="1372" y="1142"/>
                    <a:pt x="1372" y="1142"/>
                    <a:pt x="1372" y="1142"/>
                  </a:cubicBezTo>
                  <a:cubicBezTo>
                    <a:pt x="1429" y="1028"/>
                    <a:pt x="1486" y="894"/>
                    <a:pt x="1486" y="742"/>
                  </a:cubicBezTo>
                  <a:cubicBezTo>
                    <a:pt x="1467" y="342"/>
                    <a:pt x="1143" y="0"/>
                    <a:pt x="744" y="0"/>
                  </a:cubicBezTo>
                  <a:close/>
                  <a:moveTo>
                    <a:pt x="744" y="1028"/>
                  </a:moveTo>
                  <a:cubicBezTo>
                    <a:pt x="591" y="1028"/>
                    <a:pt x="458" y="914"/>
                    <a:pt x="458" y="742"/>
                  </a:cubicBezTo>
                  <a:cubicBezTo>
                    <a:pt x="458" y="590"/>
                    <a:pt x="591" y="457"/>
                    <a:pt x="744" y="457"/>
                  </a:cubicBezTo>
                  <a:cubicBezTo>
                    <a:pt x="915" y="457"/>
                    <a:pt x="1048" y="590"/>
                    <a:pt x="1048" y="742"/>
                  </a:cubicBezTo>
                  <a:cubicBezTo>
                    <a:pt x="1048" y="914"/>
                    <a:pt x="915" y="1028"/>
                    <a:pt x="744" y="1028"/>
                  </a:cubicBezTo>
                  <a:close/>
                </a:path>
              </a:pathLst>
            </a:custGeom>
            <a:solidFill>
              <a:srgbClr val="8C10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23" name="Freeform 53">
              <a:extLst>
                <a:ext uri="{FF2B5EF4-FFF2-40B4-BE49-F238E27FC236}">
                  <a16:creationId xmlns:a16="http://schemas.microsoft.com/office/drawing/2014/main" id="{760BDB8B-CC05-3F46-A8E1-9D04D1B1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6200" y="4037013"/>
              <a:ext cx="265113" cy="352425"/>
            </a:xfrm>
            <a:custGeom>
              <a:avLst/>
              <a:gdLst>
                <a:gd name="T0" fmla="*/ 2147483646 w 1467"/>
                <a:gd name="T1" fmla="*/ 0 h 1963"/>
                <a:gd name="T2" fmla="*/ 0 w 1467"/>
                <a:gd name="T3" fmla="*/ 2147483646 h 1963"/>
                <a:gd name="T4" fmla="*/ 2147483646 w 1467"/>
                <a:gd name="T5" fmla="*/ 2147483646 h 1963"/>
                <a:gd name="T6" fmla="*/ 2147483646 w 1467"/>
                <a:gd name="T7" fmla="*/ 2147483646 h 1963"/>
                <a:gd name="T8" fmla="*/ 2147483646 w 1467"/>
                <a:gd name="T9" fmla="*/ 2147483646 h 1963"/>
                <a:gd name="T10" fmla="*/ 2147483646 w 1467"/>
                <a:gd name="T11" fmla="*/ 2147483646 h 1963"/>
                <a:gd name="T12" fmla="*/ 2147483646 w 1467"/>
                <a:gd name="T13" fmla="*/ 2147483646 h 1963"/>
                <a:gd name="T14" fmla="*/ 2147483646 w 1467"/>
                <a:gd name="T15" fmla="*/ 2147483646 h 1963"/>
                <a:gd name="T16" fmla="*/ 2147483646 w 1467"/>
                <a:gd name="T17" fmla="*/ 0 h 1963"/>
                <a:gd name="T18" fmla="*/ 2147483646 w 1467"/>
                <a:gd name="T19" fmla="*/ 2147483646 h 1963"/>
                <a:gd name="T20" fmla="*/ 2147483646 w 1467"/>
                <a:gd name="T21" fmla="*/ 2147483646 h 1963"/>
                <a:gd name="T22" fmla="*/ 2147483646 w 1467"/>
                <a:gd name="T23" fmla="*/ 2147483646 h 1963"/>
                <a:gd name="T24" fmla="*/ 2147483646 w 1467"/>
                <a:gd name="T25" fmla="*/ 2147483646 h 1963"/>
                <a:gd name="T26" fmla="*/ 2147483646 w 1467"/>
                <a:gd name="T27" fmla="*/ 2147483646 h 19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7" h="1963">
                  <a:moveTo>
                    <a:pt x="723" y="0"/>
                  </a:moveTo>
                  <a:cubicBezTo>
                    <a:pt x="323" y="0"/>
                    <a:pt x="0" y="324"/>
                    <a:pt x="0" y="742"/>
                  </a:cubicBezTo>
                  <a:cubicBezTo>
                    <a:pt x="0" y="876"/>
                    <a:pt x="37" y="1028"/>
                    <a:pt x="114" y="1123"/>
                  </a:cubicBezTo>
                  <a:cubicBezTo>
                    <a:pt x="666" y="1924"/>
                    <a:pt x="666" y="1924"/>
                    <a:pt x="666" y="1924"/>
                  </a:cubicBezTo>
                  <a:cubicBezTo>
                    <a:pt x="685" y="1943"/>
                    <a:pt x="704" y="1962"/>
                    <a:pt x="723" y="1962"/>
                  </a:cubicBezTo>
                  <a:cubicBezTo>
                    <a:pt x="743" y="1962"/>
                    <a:pt x="761" y="1943"/>
                    <a:pt x="780" y="1924"/>
                  </a:cubicBezTo>
                  <a:cubicBezTo>
                    <a:pt x="1352" y="1123"/>
                    <a:pt x="1352" y="1123"/>
                    <a:pt x="1352" y="1123"/>
                  </a:cubicBezTo>
                  <a:cubicBezTo>
                    <a:pt x="1428" y="1028"/>
                    <a:pt x="1466" y="876"/>
                    <a:pt x="1466" y="742"/>
                  </a:cubicBezTo>
                  <a:cubicBezTo>
                    <a:pt x="1466" y="324"/>
                    <a:pt x="1124" y="0"/>
                    <a:pt x="723" y="0"/>
                  </a:cubicBezTo>
                  <a:close/>
                  <a:moveTo>
                    <a:pt x="723" y="1028"/>
                  </a:moveTo>
                  <a:cubicBezTo>
                    <a:pt x="571" y="1028"/>
                    <a:pt x="438" y="895"/>
                    <a:pt x="438" y="742"/>
                  </a:cubicBezTo>
                  <a:cubicBezTo>
                    <a:pt x="438" y="571"/>
                    <a:pt x="571" y="438"/>
                    <a:pt x="723" y="438"/>
                  </a:cubicBezTo>
                  <a:cubicBezTo>
                    <a:pt x="895" y="438"/>
                    <a:pt x="1028" y="571"/>
                    <a:pt x="1028" y="742"/>
                  </a:cubicBezTo>
                  <a:cubicBezTo>
                    <a:pt x="1028" y="895"/>
                    <a:pt x="895" y="1028"/>
                    <a:pt x="723" y="1028"/>
                  </a:cubicBezTo>
                  <a:close/>
                </a:path>
              </a:pathLst>
            </a:custGeom>
            <a:solidFill>
              <a:srgbClr val="69D1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  <p:sp>
          <p:nvSpPr>
            <p:cNvPr id="24624" name="Freeform 54">
              <a:extLst>
                <a:ext uri="{FF2B5EF4-FFF2-40B4-BE49-F238E27FC236}">
                  <a16:creationId xmlns:a16="http://schemas.microsoft.com/office/drawing/2014/main" id="{01594FCB-294E-C24B-B6EF-7A19DE8B8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725" y="2928938"/>
              <a:ext cx="265113" cy="354012"/>
            </a:xfrm>
            <a:custGeom>
              <a:avLst/>
              <a:gdLst>
                <a:gd name="T0" fmla="*/ 2147483646 w 1468"/>
                <a:gd name="T1" fmla="*/ 0 h 1963"/>
                <a:gd name="T2" fmla="*/ 0 w 1468"/>
                <a:gd name="T3" fmla="*/ 2147483646 h 1963"/>
                <a:gd name="T4" fmla="*/ 2147483646 w 1468"/>
                <a:gd name="T5" fmla="*/ 2147483646 h 1963"/>
                <a:gd name="T6" fmla="*/ 2147483646 w 1468"/>
                <a:gd name="T7" fmla="*/ 2147483646 h 1963"/>
                <a:gd name="T8" fmla="*/ 2147483646 w 1468"/>
                <a:gd name="T9" fmla="*/ 2147483646 h 1963"/>
                <a:gd name="T10" fmla="*/ 2147483646 w 1468"/>
                <a:gd name="T11" fmla="*/ 2147483646 h 1963"/>
                <a:gd name="T12" fmla="*/ 2147483646 w 1468"/>
                <a:gd name="T13" fmla="*/ 2147483646 h 1963"/>
                <a:gd name="T14" fmla="*/ 2147483646 w 1468"/>
                <a:gd name="T15" fmla="*/ 2147483646 h 1963"/>
                <a:gd name="T16" fmla="*/ 2147483646 w 1468"/>
                <a:gd name="T17" fmla="*/ 0 h 1963"/>
                <a:gd name="T18" fmla="*/ 2147483646 w 1468"/>
                <a:gd name="T19" fmla="*/ 2147483646 h 1963"/>
                <a:gd name="T20" fmla="*/ 2147483646 w 1468"/>
                <a:gd name="T21" fmla="*/ 2147483646 h 1963"/>
                <a:gd name="T22" fmla="*/ 2147483646 w 1468"/>
                <a:gd name="T23" fmla="*/ 2147483646 h 1963"/>
                <a:gd name="T24" fmla="*/ 2147483646 w 1468"/>
                <a:gd name="T25" fmla="*/ 2147483646 h 1963"/>
                <a:gd name="T26" fmla="*/ 2147483646 w 1468"/>
                <a:gd name="T27" fmla="*/ 2147483646 h 19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8" h="1963">
                  <a:moveTo>
                    <a:pt x="743" y="0"/>
                  </a:moveTo>
                  <a:cubicBezTo>
                    <a:pt x="324" y="0"/>
                    <a:pt x="0" y="343"/>
                    <a:pt x="0" y="743"/>
                  </a:cubicBezTo>
                  <a:cubicBezTo>
                    <a:pt x="0" y="896"/>
                    <a:pt x="39" y="1029"/>
                    <a:pt x="115" y="1143"/>
                  </a:cubicBezTo>
                  <a:cubicBezTo>
                    <a:pt x="686" y="1924"/>
                    <a:pt x="686" y="1924"/>
                    <a:pt x="686" y="1924"/>
                  </a:cubicBezTo>
                  <a:cubicBezTo>
                    <a:pt x="686" y="1962"/>
                    <a:pt x="705" y="1962"/>
                    <a:pt x="743" y="1962"/>
                  </a:cubicBezTo>
                  <a:cubicBezTo>
                    <a:pt x="762" y="1962"/>
                    <a:pt x="781" y="1962"/>
                    <a:pt x="800" y="1924"/>
                  </a:cubicBezTo>
                  <a:cubicBezTo>
                    <a:pt x="1353" y="1143"/>
                    <a:pt x="1353" y="1143"/>
                    <a:pt x="1353" y="1143"/>
                  </a:cubicBezTo>
                  <a:cubicBezTo>
                    <a:pt x="1429" y="1029"/>
                    <a:pt x="1467" y="896"/>
                    <a:pt x="1467" y="743"/>
                  </a:cubicBezTo>
                  <a:cubicBezTo>
                    <a:pt x="1467" y="343"/>
                    <a:pt x="1143" y="0"/>
                    <a:pt x="743" y="0"/>
                  </a:cubicBezTo>
                  <a:close/>
                  <a:moveTo>
                    <a:pt x="743" y="1048"/>
                  </a:moveTo>
                  <a:cubicBezTo>
                    <a:pt x="572" y="1048"/>
                    <a:pt x="438" y="915"/>
                    <a:pt x="438" y="743"/>
                  </a:cubicBezTo>
                  <a:cubicBezTo>
                    <a:pt x="438" y="591"/>
                    <a:pt x="572" y="458"/>
                    <a:pt x="743" y="458"/>
                  </a:cubicBezTo>
                  <a:cubicBezTo>
                    <a:pt x="896" y="458"/>
                    <a:pt x="1029" y="591"/>
                    <a:pt x="1029" y="743"/>
                  </a:cubicBezTo>
                  <a:cubicBezTo>
                    <a:pt x="1029" y="915"/>
                    <a:pt x="896" y="1048"/>
                    <a:pt x="743" y="1048"/>
                  </a:cubicBezTo>
                  <a:close/>
                </a:path>
              </a:pathLst>
            </a:custGeom>
            <a:solidFill>
              <a:srgbClr val="FFCC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A" sz="1500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6AF083-F6AE-4446-A614-A5A44F4CA318}"/>
              </a:ext>
            </a:extLst>
          </p:cNvPr>
          <p:cNvGrpSpPr/>
          <p:nvPr/>
        </p:nvGrpSpPr>
        <p:grpSpPr>
          <a:xfrm>
            <a:off x="858574" y="1328209"/>
            <a:ext cx="4945063" cy="4188354"/>
            <a:chOff x="1030288" y="1593850"/>
            <a:chExt cx="5934075" cy="5026025"/>
          </a:xfrm>
        </p:grpSpPr>
        <p:sp>
          <p:nvSpPr>
            <p:cNvPr id="11299" name="Text Box 36">
              <a:extLst>
                <a:ext uri="{FF2B5EF4-FFF2-40B4-BE49-F238E27FC236}">
                  <a16:creationId xmlns:a16="http://schemas.microsoft.com/office/drawing/2014/main" id="{B4F20F6C-C3C2-2A45-9421-C797DB85B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2790825"/>
              <a:ext cx="10096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BOGOTA</a:t>
              </a:r>
            </a:p>
          </p:txBody>
        </p:sp>
        <p:sp>
          <p:nvSpPr>
            <p:cNvPr id="11300" name="Text Box 37">
              <a:extLst>
                <a:ext uri="{FF2B5EF4-FFF2-40B4-BE49-F238E27FC236}">
                  <a16:creationId xmlns:a16="http://schemas.microsoft.com/office/drawing/2014/main" id="{8204C0F2-6237-D747-AD21-AC1CC08D0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822700"/>
              <a:ext cx="12763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7AE11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MEDELLIN</a:t>
              </a:r>
            </a:p>
          </p:txBody>
        </p:sp>
        <p:sp>
          <p:nvSpPr>
            <p:cNvPr id="11301" name="Text Box 38">
              <a:extLst>
                <a:ext uri="{FF2B5EF4-FFF2-40B4-BE49-F238E27FC236}">
                  <a16:creationId xmlns:a16="http://schemas.microsoft.com/office/drawing/2014/main" id="{66BA24A2-2CFC-4444-AE83-EE54B1D3E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54575"/>
              <a:ext cx="5270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69D1DA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CALI</a:t>
              </a:r>
            </a:p>
          </p:txBody>
        </p:sp>
        <p:sp>
          <p:nvSpPr>
            <p:cNvPr id="11302" name="Text Box 39">
              <a:extLst>
                <a:ext uri="{FF2B5EF4-FFF2-40B4-BE49-F238E27FC236}">
                  <a16:creationId xmlns:a16="http://schemas.microsoft.com/office/drawing/2014/main" id="{2887E3ED-1C23-0C46-8ECB-460441044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886450"/>
              <a:ext cx="1873250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BARRANQUILLA</a:t>
              </a:r>
            </a:p>
          </p:txBody>
        </p:sp>
        <p:sp>
          <p:nvSpPr>
            <p:cNvPr id="11303" name="Text Box 40">
              <a:extLst>
                <a:ext uri="{FF2B5EF4-FFF2-40B4-BE49-F238E27FC236}">
                  <a16:creationId xmlns:a16="http://schemas.microsoft.com/office/drawing/2014/main" id="{48F58D4B-BFC4-D746-87C9-ABC956031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213" y="1593850"/>
              <a:ext cx="4629150" cy="85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>
                  <a:solidFill>
                    <a:srgbClr val="000000"/>
                  </a:solidFill>
                </a:rPr>
                <a:t>COLOMBIA</a:t>
              </a:r>
            </a:p>
          </p:txBody>
        </p:sp>
        <p:grpSp>
          <p:nvGrpSpPr>
            <p:cNvPr id="24616" name="Group 1">
              <a:extLst>
                <a:ext uri="{FF2B5EF4-FFF2-40B4-BE49-F238E27FC236}">
                  <a16:creationId xmlns:a16="http://schemas.microsoft.com/office/drawing/2014/main" id="{9CD065B5-5973-334C-ABAB-EDDDAC822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1693863"/>
              <a:ext cx="898525" cy="596900"/>
              <a:chOff x="1155700" y="1731963"/>
              <a:chExt cx="898525" cy="596900"/>
            </a:xfrm>
          </p:grpSpPr>
          <p:sp>
            <p:nvSpPr>
              <p:cNvPr id="24629" name="Freeform 44">
                <a:extLst>
                  <a:ext uri="{FF2B5EF4-FFF2-40B4-BE49-F238E27FC236}">
                    <a16:creationId xmlns:a16="http://schemas.microsoft.com/office/drawing/2014/main" id="{17DED137-835D-5D45-AFBF-5263812EA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1731963"/>
                <a:ext cx="898525" cy="298450"/>
              </a:xfrm>
              <a:custGeom>
                <a:avLst/>
                <a:gdLst>
                  <a:gd name="T0" fmla="*/ 0 w 4992"/>
                  <a:gd name="T1" fmla="*/ 0 h 1657"/>
                  <a:gd name="T2" fmla="*/ 2147483646 w 4992"/>
                  <a:gd name="T3" fmla="*/ 0 h 1657"/>
                  <a:gd name="T4" fmla="*/ 2147483646 w 4992"/>
                  <a:gd name="T5" fmla="*/ 2147483646 h 1657"/>
                  <a:gd name="T6" fmla="*/ 0 w 4992"/>
                  <a:gd name="T7" fmla="*/ 2147483646 h 1657"/>
                  <a:gd name="T8" fmla="*/ 0 w 4992"/>
                  <a:gd name="T9" fmla="*/ 0 h 1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1657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1656"/>
                    </a:lnTo>
                    <a:lnTo>
                      <a:pt x="0" y="16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30" name="Freeform 45">
                <a:extLst>
                  <a:ext uri="{FF2B5EF4-FFF2-40B4-BE49-F238E27FC236}">
                    <a16:creationId xmlns:a16="http://schemas.microsoft.com/office/drawing/2014/main" id="{7B624482-35E4-4941-A09D-4CCEB4B82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030413"/>
                <a:ext cx="898525" cy="147637"/>
              </a:xfrm>
              <a:custGeom>
                <a:avLst/>
                <a:gdLst>
                  <a:gd name="T0" fmla="*/ 0 w 4992"/>
                  <a:gd name="T1" fmla="*/ 0 h 821"/>
                  <a:gd name="T2" fmla="*/ 2147483646 w 4992"/>
                  <a:gd name="T3" fmla="*/ 0 h 821"/>
                  <a:gd name="T4" fmla="*/ 2147483646 w 4992"/>
                  <a:gd name="T5" fmla="*/ 2147483646 h 821"/>
                  <a:gd name="T6" fmla="*/ 0 w 4992"/>
                  <a:gd name="T7" fmla="*/ 2147483646 h 821"/>
                  <a:gd name="T8" fmla="*/ 0 w 4992"/>
                  <a:gd name="T9" fmla="*/ 0 h 8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821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820"/>
                    </a:lnTo>
                    <a:lnTo>
                      <a:pt x="0" y="8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89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4631" name="Freeform 46">
                <a:extLst>
                  <a:ext uri="{FF2B5EF4-FFF2-40B4-BE49-F238E27FC236}">
                    <a16:creationId xmlns:a16="http://schemas.microsoft.com/office/drawing/2014/main" id="{F965B1AC-D530-8742-BEC2-31EFCC556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2178050"/>
                <a:ext cx="898525" cy="150813"/>
              </a:xfrm>
              <a:custGeom>
                <a:avLst/>
                <a:gdLst>
                  <a:gd name="T0" fmla="*/ 0 w 4992"/>
                  <a:gd name="T1" fmla="*/ 0 h 839"/>
                  <a:gd name="T2" fmla="*/ 2147483646 w 4992"/>
                  <a:gd name="T3" fmla="*/ 0 h 839"/>
                  <a:gd name="T4" fmla="*/ 2147483646 w 4992"/>
                  <a:gd name="T5" fmla="*/ 2147483646 h 839"/>
                  <a:gd name="T6" fmla="*/ 0 w 4992"/>
                  <a:gd name="T7" fmla="*/ 2147483646 h 839"/>
                  <a:gd name="T8" fmla="*/ 0 w 4992"/>
                  <a:gd name="T9" fmla="*/ 0 h 8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92" h="839">
                    <a:moveTo>
                      <a:pt x="0" y="0"/>
                    </a:moveTo>
                    <a:lnTo>
                      <a:pt x="4991" y="0"/>
                    </a:lnTo>
                    <a:lnTo>
                      <a:pt x="4991" y="838"/>
                    </a:lnTo>
                    <a:lnTo>
                      <a:pt x="0" y="8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4625" name="Google Shape;615;p19">
              <a:extLst>
                <a:ext uri="{FF2B5EF4-FFF2-40B4-BE49-F238E27FC236}">
                  <a16:creationId xmlns:a16="http://schemas.microsoft.com/office/drawing/2014/main" id="{AF5B5BFA-2144-BB4B-896F-64D5BBFB5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30464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26" name="Google Shape;615;p19">
              <a:extLst>
                <a:ext uri="{FF2B5EF4-FFF2-40B4-BE49-F238E27FC236}">
                  <a16:creationId xmlns:a16="http://schemas.microsoft.com/office/drawing/2014/main" id="{8D058353-D3BA-3440-A9CF-E90338905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06082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27" name="Google Shape;615;p19">
              <a:extLst>
                <a:ext uri="{FF2B5EF4-FFF2-40B4-BE49-F238E27FC236}">
                  <a16:creationId xmlns:a16="http://schemas.microsoft.com/office/drawing/2014/main" id="{173455CE-4311-734A-8650-3CCEC1C7A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11333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28" name="Google Shape;615;p19">
              <a:extLst>
                <a:ext uri="{FF2B5EF4-FFF2-40B4-BE49-F238E27FC236}">
                  <a16:creationId xmlns:a16="http://schemas.microsoft.com/office/drawing/2014/main" id="{9C622D38-BAE1-074A-98EF-22E1698EA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612775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7CB496-CBE6-944F-B158-6B06EBE5C6EA}"/>
              </a:ext>
            </a:extLst>
          </p:cNvPr>
          <p:cNvGrpSpPr/>
          <p:nvPr/>
        </p:nvGrpSpPr>
        <p:grpSpPr>
          <a:xfrm>
            <a:off x="5289021" y="609865"/>
            <a:ext cx="6488907" cy="5376333"/>
            <a:chOff x="6346825" y="731838"/>
            <a:chExt cx="7786688" cy="6451600"/>
          </a:xfrm>
        </p:grpSpPr>
        <p:grpSp>
          <p:nvGrpSpPr>
            <p:cNvPr id="26625" name="Group 4">
              <a:extLst>
                <a:ext uri="{FF2B5EF4-FFF2-40B4-BE49-F238E27FC236}">
                  <a16:creationId xmlns:a16="http://schemas.microsoft.com/office/drawing/2014/main" id="{4218805F-D80D-DD4F-BF1A-0B853F952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5488" y="731838"/>
              <a:ext cx="5788025" cy="6451600"/>
              <a:chOff x="8345488" y="731838"/>
              <a:chExt cx="5788025" cy="6451600"/>
            </a:xfrm>
          </p:grpSpPr>
          <p:sp>
            <p:nvSpPr>
              <p:cNvPr id="26645" name="Freeform 5">
                <a:extLst>
                  <a:ext uri="{FF2B5EF4-FFF2-40B4-BE49-F238E27FC236}">
                    <a16:creationId xmlns:a16="http://schemas.microsoft.com/office/drawing/2014/main" id="{0AFDF317-5CED-6D4F-A898-0F88390ED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0363" y="731838"/>
                <a:ext cx="1684337" cy="1484312"/>
              </a:xfrm>
              <a:custGeom>
                <a:avLst/>
                <a:gdLst>
                  <a:gd name="T0" fmla="*/ 2147483646 w 9353"/>
                  <a:gd name="T1" fmla="*/ 2147483646 h 8249"/>
                  <a:gd name="T2" fmla="*/ 2147483646 w 9353"/>
                  <a:gd name="T3" fmla="*/ 2147483646 h 8249"/>
                  <a:gd name="T4" fmla="*/ 2147483646 w 9353"/>
                  <a:gd name="T5" fmla="*/ 2147483646 h 8249"/>
                  <a:gd name="T6" fmla="*/ 2147483646 w 9353"/>
                  <a:gd name="T7" fmla="*/ 2147483646 h 8249"/>
                  <a:gd name="T8" fmla="*/ 2147483646 w 9353"/>
                  <a:gd name="T9" fmla="*/ 2147483646 h 8249"/>
                  <a:gd name="T10" fmla="*/ 2147483646 w 9353"/>
                  <a:gd name="T11" fmla="*/ 2147483646 h 8249"/>
                  <a:gd name="T12" fmla="*/ 2147483646 w 9353"/>
                  <a:gd name="T13" fmla="*/ 2147483646 h 8249"/>
                  <a:gd name="T14" fmla="*/ 2147483646 w 9353"/>
                  <a:gd name="T15" fmla="*/ 2147483646 h 8249"/>
                  <a:gd name="T16" fmla="*/ 2147483646 w 9353"/>
                  <a:gd name="T17" fmla="*/ 2147483646 h 8249"/>
                  <a:gd name="T18" fmla="*/ 2147483646 w 9353"/>
                  <a:gd name="T19" fmla="*/ 2147483646 h 8249"/>
                  <a:gd name="T20" fmla="*/ 2147483646 w 9353"/>
                  <a:gd name="T21" fmla="*/ 2147483646 h 8249"/>
                  <a:gd name="T22" fmla="*/ 2147483646 w 9353"/>
                  <a:gd name="T23" fmla="*/ 2147483646 h 8249"/>
                  <a:gd name="T24" fmla="*/ 2147483646 w 9353"/>
                  <a:gd name="T25" fmla="*/ 2147483646 h 8249"/>
                  <a:gd name="T26" fmla="*/ 2147483646 w 9353"/>
                  <a:gd name="T27" fmla="*/ 2147483646 h 8249"/>
                  <a:gd name="T28" fmla="*/ 2147483646 w 9353"/>
                  <a:gd name="T29" fmla="*/ 2147483646 h 8249"/>
                  <a:gd name="T30" fmla="*/ 2147483646 w 9353"/>
                  <a:gd name="T31" fmla="*/ 2147483646 h 8249"/>
                  <a:gd name="T32" fmla="*/ 2147483646 w 9353"/>
                  <a:gd name="T33" fmla="*/ 2147483646 h 8249"/>
                  <a:gd name="T34" fmla="*/ 2147483646 w 9353"/>
                  <a:gd name="T35" fmla="*/ 2147483646 h 8249"/>
                  <a:gd name="T36" fmla="*/ 2147483646 w 9353"/>
                  <a:gd name="T37" fmla="*/ 2147483646 h 8249"/>
                  <a:gd name="T38" fmla="*/ 2147483646 w 9353"/>
                  <a:gd name="T39" fmla="*/ 2147483646 h 8249"/>
                  <a:gd name="T40" fmla="*/ 2147483646 w 9353"/>
                  <a:gd name="T41" fmla="*/ 2147483646 h 8249"/>
                  <a:gd name="T42" fmla="*/ 2147483646 w 9353"/>
                  <a:gd name="T43" fmla="*/ 2147483646 h 8249"/>
                  <a:gd name="T44" fmla="*/ 2147483646 w 9353"/>
                  <a:gd name="T45" fmla="*/ 2147483646 h 8249"/>
                  <a:gd name="T46" fmla="*/ 2147483646 w 9353"/>
                  <a:gd name="T47" fmla="*/ 2147483646 h 8249"/>
                  <a:gd name="T48" fmla="*/ 2147483646 w 9353"/>
                  <a:gd name="T49" fmla="*/ 2147483646 h 8249"/>
                  <a:gd name="T50" fmla="*/ 2147483646 w 9353"/>
                  <a:gd name="T51" fmla="*/ 2147483646 h 8249"/>
                  <a:gd name="T52" fmla="*/ 2147483646 w 9353"/>
                  <a:gd name="T53" fmla="*/ 2147483646 h 8249"/>
                  <a:gd name="T54" fmla="*/ 2147483646 w 9353"/>
                  <a:gd name="T55" fmla="*/ 2147483646 h 8249"/>
                  <a:gd name="T56" fmla="*/ 2147483646 w 9353"/>
                  <a:gd name="T57" fmla="*/ 2147483646 h 8249"/>
                  <a:gd name="T58" fmla="*/ 2147483646 w 9353"/>
                  <a:gd name="T59" fmla="*/ 2147483646 h 8249"/>
                  <a:gd name="T60" fmla="*/ 2147483646 w 9353"/>
                  <a:gd name="T61" fmla="*/ 2147483646 h 8249"/>
                  <a:gd name="T62" fmla="*/ 2147483646 w 9353"/>
                  <a:gd name="T63" fmla="*/ 2147483646 h 8249"/>
                  <a:gd name="T64" fmla="*/ 2147483646 w 9353"/>
                  <a:gd name="T65" fmla="*/ 2147483646 h 8249"/>
                  <a:gd name="T66" fmla="*/ 2147483646 w 9353"/>
                  <a:gd name="T67" fmla="*/ 2147483646 h 8249"/>
                  <a:gd name="T68" fmla="*/ 2147483646 w 9353"/>
                  <a:gd name="T69" fmla="*/ 2147483646 h 8249"/>
                  <a:gd name="T70" fmla="*/ 2147483646 w 9353"/>
                  <a:gd name="T71" fmla="*/ 2147483646 h 8249"/>
                  <a:gd name="T72" fmla="*/ 2147483646 w 9353"/>
                  <a:gd name="T73" fmla="*/ 2147483646 h 8249"/>
                  <a:gd name="T74" fmla="*/ 2147483646 w 9353"/>
                  <a:gd name="T75" fmla="*/ 2147483646 h 8249"/>
                  <a:gd name="T76" fmla="*/ 2147483646 w 9353"/>
                  <a:gd name="T77" fmla="*/ 2147483646 h 8249"/>
                  <a:gd name="T78" fmla="*/ 2147483646 w 9353"/>
                  <a:gd name="T79" fmla="*/ 2147483646 h 8249"/>
                  <a:gd name="T80" fmla="*/ 2147483646 w 9353"/>
                  <a:gd name="T81" fmla="*/ 2147483646 h 8249"/>
                  <a:gd name="T82" fmla="*/ 2147483646 w 9353"/>
                  <a:gd name="T83" fmla="*/ 2147483646 h 8249"/>
                  <a:gd name="T84" fmla="*/ 2147483646 w 9353"/>
                  <a:gd name="T85" fmla="*/ 2147483646 h 8249"/>
                  <a:gd name="T86" fmla="*/ 2147483646 w 9353"/>
                  <a:gd name="T87" fmla="*/ 2147483646 h 8249"/>
                  <a:gd name="T88" fmla="*/ 2147483646 w 9353"/>
                  <a:gd name="T89" fmla="*/ 2147483646 h 8249"/>
                  <a:gd name="T90" fmla="*/ 2147483646 w 9353"/>
                  <a:gd name="T91" fmla="*/ 2147483646 h 8249"/>
                  <a:gd name="T92" fmla="*/ 2147483646 w 9353"/>
                  <a:gd name="T93" fmla="*/ 2147483646 h 8249"/>
                  <a:gd name="T94" fmla="*/ 2147483646 w 9353"/>
                  <a:gd name="T95" fmla="*/ 2147483646 h 8249"/>
                  <a:gd name="T96" fmla="*/ 2147483646 w 9353"/>
                  <a:gd name="T97" fmla="*/ 2147483646 h 8249"/>
                  <a:gd name="T98" fmla="*/ 2147483646 w 9353"/>
                  <a:gd name="T99" fmla="*/ 2147483646 h 8249"/>
                  <a:gd name="T100" fmla="*/ 2147483646 w 9353"/>
                  <a:gd name="T101" fmla="*/ 2147483646 h 8249"/>
                  <a:gd name="T102" fmla="*/ 2147483646 w 9353"/>
                  <a:gd name="T103" fmla="*/ 2147483646 h 8249"/>
                  <a:gd name="T104" fmla="*/ 2147483646 w 9353"/>
                  <a:gd name="T105" fmla="*/ 2147483646 h 8249"/>
                  <a:gd name="T106" fmla="*/ 2147483646 w 9353"/>
                  <a:gd name="T107" fmla="*/ 2147483646 h 8249"/>
                  <a:gd name="T108" fmla="*/ 2147483646 w 9353"/>
                  <a:gd name="T109" fmla="*/ 2147483646 h 8249"/>
                  <a:gd name="T110" fmla="*/ 2147483646 w 9353"/>
                  <a:gd name="T111" fmla="*/ 2147483646 h 8249"/>
                  <a:gd name="T112" fmla="*/ 2147483646 w 9353"/>
                  <a:gd name="T113" fmla="*/ 2147483646 h 82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353" h="8249">
                    <a:moveTo>
                      <a:pt x="7105" y="0"/>
                    </a:moveTo>
                    <a:lnTo>
                      <a:pt x="7428" y="229"/>
                    </a:lnTo>
                    <a:lnTo>
                      <a:pt x="7562" y="381"/>
                    </a:lnTo>
                    <a:lnTo>
                      <a:pt x="7714" y="515"/>
                    </a:lnTo>
                    <a:lnTo>
                      <a:pt x="7771" y="610"/>
                    </a:lnTo>
                    <a:lnTo>
                      <a:pt x="7828" y="743"/>
                    </a:lnTo>
                    <a:lnTo>
                      <a:pt x="7904" y="858"/>
                    </a:lnTo>
                    <a:lnTo>
                      <a:pt x="8019" y="934"/>
                    </a:lnTo>
                    <a:lnTo>
                      <a:pt x="8152" y="972"/>
                    </a:lnTo>
                    <a:lnTo>
                      <a:pt x="8247" y="953"/>
                    </a:lnTo>
                    <a:lnTo>
                      <a:pt x="8324" y="934"/>
                    </a:lnTo>
                    <a:lnTo>
                      <a:pt x="8361" y="953"/>
                    </a:lnTo>
                    <a:lnTo>
                      <a:pt x="8381" y="1067"/>
                    </a:lnTo>
                    <a:lnTo>
                      <a:pt x="8400" y="1124"/>
                    </a:lnTo>
                    <a:lnTo>
                      <a:pt x="8514" y="1239"/>
                    </a:lnTo>
                    <a:lnTo>
                      <a:pt x="8552" y="1334"/>
                    </a:lnTo>
                    <a:lnTo>
                      <a:pt x="8628" y="1276"/>
                    </a:lnTo>
                    <a:lnTo>
                      <a:pt x="8705" y="1276"/>
                    </a:lnTo>
                    <a:lnTo>
                      <a:pt x="9009" y="1353"/>
                    </a:lnTo>
                    <a:lnTo>
                      <a:pt x="9067" y="1372"/>
                    </a:lnTo>
                    <a:lnTo>
                      <a:pt x="9047" y="1372"/>
                    </a:lnTo>
                    <a:lnTo>
                      <a:pt x="8952" y="1467"/>
                    </a:lnTo>
                    <a:lnTo>
                      <a:pt x="8952" y="1505"/>
                    </a:lnTo>
                    <a:lnTo>
                      <a:pt x="8952" y="1581"/>
                    </a:lnTo>
                    <a:lnTo>
                      <a:pt x="8971" y="1676"/>
                    </a:lnTo>
                    <a:lnTo>
                      <a:pt x="8971" y="1867"/>
                    </a:lnTo>
                    <a:lnTo>
                      <a:pt x="8933" y="1981"/>
                    </a:lnTo>
                    <a:lnTo>
                      <a:pt x="8800" y="2191"/>
                    </a:lnTo>
                    <a:lnTo>
                      <a:pt x="8762" y="2305"/>
                    </a:lnTo>
                    <a:lnTo>
                      <a:pt x="8742" y="2610"/>
                    </a:lnTo>
                    <a:lnTo>
                      <a:pt x="8762" y="2724"/>
                    </a:lnTo>
                    <a:lnTo>
                      <a:pt x="8800" y="2819"/>
                    </a:lnTo>
                    <a:lnTo>
                      <a:pt x="8819" y="2839"/>
                    </a:lnTo>
                    <a:lnTo>
                      <a:pt x="8895" y="2895"/>
                    </a:lnTo>
                    <a:lnTo>
                      <a:pt x="8952" y="2895"/>
                    </a:lnTo>
                    <a:lnTo>
                      <a:pt x="9028" y="2953"/>
                    </a:lnTo>
                    <a:lnTo>
                      <a:pt x="9143" y="3048"/>
                    </a:lnTo>
                    <a:lnTo>
                      <a:pt x="9238" y="3124"/>
                    </a:lnTo>
                    <a:lnTo>
                      <a:pt x="9257" y="3124"/>
                    </a:lnTo>
                    <a:lnTo>
                      <a:pt x="9257" y="3334"/>
                    </a:lnTo>
                    <a:lnTo>
                      <a:pt x="9257" y="3448"/>
                    </a:lnTo>
                    <a:lnTo>
                      <a:pt x="9238" y="3524"/>
                    </a:lnTo>
                    <a:lnTo>
                      <a:pt x="9219" y="3581"/>
                    </a:lnTo>
                    <a:lnTo>
                      <a:pt x="9162" y="3638"/>
                    </a:lnTo>
                    <a:lnTo>
                      <a:pt x="9123" y="3657"/>
                    </a:lnTo>
                    <a:lnTo>
                      <a:pt x="9086" y="3677"/>
                    </a:lnTo>
                    <a:lnTo>
                      <a:pt x="8971" y="3677"/>
                    </a:lnTo>
                    <a:lnTo>
                      <a:pt x="8933" y="3696"/>
                    </a:lnTo>
                    <a:lnTo>
                      <a:pt x="8876" y="3715"/>
                    </a:lnTo>
                    <a:lnTo>
                      <a:pt x="8857" y="3753"/>
                    </a:lnTo>
                    <a:lnTo>
                      <a:pt x="8876" y="3810"/>
                    </a:lnTo>
                    <a:lnTo>
                      <a:pt x="9047" y="4096"/>
                    </a:lnTo>
                    <a:lnTo>
                      <a:pt x="9067" y="4153"/>
                    </a:lnTo>
                    <a:lnTo>
                      <a:pt x="9105" y="4324"/>
                    </a:lnTo>
                    <a:lnTo>
                      <a:pt x="9123" y="4381"/>
                    </a:lnTo>
                    <a:lnTo>
                      <a:pt x="9162" y="4439"/>
                    </a:lnTo>
                    <a:lnTo>
                      <a:pt x="9314" y="4629"/>
                    </a:lnTo>
                    <a:lnTo>
                      <a:pt x="9352" y="4724"/>
                    </a:lnTo>
                    <a:lnTo>
                      <a:pt x="9352" y="4800"/>
                    </a:lnTo>
                    <a:lnTo>
                      <a:pt x="9352" y="4876"/>
                    </a:lnTo>
                    <a:lnTo>
                      <a:pt x="9314" y="4915"/>
                    </a:lnTo>
                    <a:lnTo>
                      <a:pt x="9276" y="4953"/>
                    </a:lnTo>
                    <a:lnTo>
                      <a:pt x="9219" y="4972"/>
                    </a:lnTo>
                    <a:lnTo>
                      <a:pt x="9143" y="4972"/>
                    </a:lnTo>
                    <a:lnTo>
                      <a:pt x="9086" y="4972"/>
                    </a:lnTo>
                    <a:lnTo>
                      <a:pt x="8991" y="4953"/>
                    </a:lnTo>
                    <a:lnTo>
                      <a:pt x="8952" y="4953"/>
                    </a:lnTo>
                    <a:lnTo>
                      <a:pt x="8895" y="4991"/>
                    </a:lnTo>
                    <a:lnTo>
                      <a:pt x="8724" y="5105"/>
                    </a:lnTo>
                    <a:lnTo>
                      <a:pt x="8666" y="5162"/>
                    </a:lnTo>
                    <a:lnTo>
                      <a:pt x="8590" y="5277"/>
                    </a:lnTo>
                    <a:lnTo>
                      <a:pt x="8419" y="5467"/>
                    </a:lnTo>
                    <a:lnTo>
                      <a:pt x="8229" y="5715"/>
                    </a:lnTo>
                    <a:lnTo>
                      <a:pt x="8133" y="5810"/>
                    </a:lnTo>
                    <a:lnTo>
                      <a:pt x="8038" y="5886"/>
                    </a:lnTo>
                    <a:lnTo>
                      <a:pt x="8000" y="5905"/>
                    </a:lnTo>
                    <a:lnTo>
                      <a:pt x="7962" y="5905"/>
                    </a:lnTo>
                    <a:lnTo>
                      <a:pt x="7924" y="5886"/>
                    </a:lnTo>
                    <a:lnTo>
                      <a:pt x="7885" y="5867"/>
                    </a:lnTo>
                    <a:lnTo>
                      <a:pt x="7809" y="5791"/>
                    </a:lnTo>
                    <a:lnTo>
                      <a:pt x="7771" y="5753"/>
                    </a:lnTo>
                    <a:lnTo>
                      <a:pt x="7714" y="5734"/>
                    </a:lnTo>
                    <a:lnTo>
                      <a:pt x="7676" y="5734"/>
                    </a:lnTo>
                    <a:lnTo>
                      <a:pt x="7600" y="5734"/>
                    </a:lnTo>
                    <a:lnTo>
                      <a:pt x="7486" y="5696"/>
                    </a:lnTo>
                    <a:lnTo>
                      <a:pt x="7428" y="5677"/>
                    </a:lnTo>
                    <a:lnTo>
                      <a:pt x="7238" y="5658"/>
                    </a:lnTo>
                    <a:lnTo>
                      <a:pt x="7066" y="5601"/>
                    </a:lnTo>
                    <a:lnTo>
                      <a:pt x="7009" y="5601"/>
                    </a:lnTo>
                    <a:lnTo>
                      <a:pt x="6933" y="5619"/>
                    </a:lnTo>
                    <a:lnTo>
                      <a:pt x="6838" y="5696"/>
                    </a:lnTo>
                    <a:lnTo>
                      <a:pt x="6761" y="5753"/>
                    </a:lnTo>
                    <a:lnTo>
                      <a:pt x="6705" y="5829"/>
                    </a:lnTo>
                    <a:lnTo>
                      <a:pt x="6666" y="5867"/>
                    </a:lnTo>
                    <a:lnTo>
                      <a:pt x="6647" y="5905"/>
                    </a:lnTo>
                    <a:lnTo>
                      <a:pt x="6647" y="5924"/>
                    </a:lnTo>
                    <a:lnTo>
                      <a:pt x="6647" y="5963"/>
                    </a:lnTo>
                    <a:lnTo>
                      <a:pt x="6647" y="5981"/>
                    </a:lnTo>
                    <a:lnTo>
                      <a:pt x="6571" y="6019"/>
                    </a:lnTo>
                    <a:lnTo>
                      <a:pt x="6457" y="6134"/>
                    </a:lnTo>
                    <a:lnTo>
                      <a:pt x="6285" y="6439"/>
                    </a:lnTo>
                    <a:lnTo>
                      <a:pt x="6248" y="6476"/>
                    </a:lnTo>
                    <a:lnTo>
                      <a:pt x="6228" y="6496"/>
                    </a:lnTo>
                    <a:lnTo>
                      <a:pt x="6190" y="6496"/>
                    </a:lnTo>
                    <a:lnTo>
                      <a:pt x="6095" y="6496"/>
                    </a:lnTo>
                    <a:lnTo>
                      <a:pt x="5999" y="6381"/>
                    </a:lnTo>
                    <a:lnTo>
                      <a:pt x="5981" y="6362"/>
                    </a:lnTo>
                    <a:lnTo>
                      <a:pt x="5943" y="6344"/>
                    </a:lnTo>
                    <a:lnTo>
                      <a:pt x="5352" y="6210"/>
                    </a:lnTo>
                    <a:lnTo>
                      <a:pt x="5200" y="6210"/>
                    </a:lnTo>
                    <a:lnTo>
                      <a:pt x="5066" y="6210"/>
                    </a:lnTo>
                    <a:lnTo>
                      <a:pt x="4990" y="6210"/>
                    </a:lnTo>
                    <a:lnTo>
                      <a:pt x="4933" y="6229"/>
                    </a:lnTo>
                    <a:lnTo>
                      <a:pt x="4761" y="6324"/>
                    </a:lnTo>
                    <a:lnTo>
                      <a:pt x="4704" y="6362"/>
                    </a:lnTo>
                    <a:lnTo>
                      <a:pt x="4628" y="6381"/>
                    </a:lnTo>
                    <a:lnTo>
                      <a:pt x="4590" y="6420"/>
                    </a:lnTo>
                    <a:lnTo>
                      <a:pt x="4476" y="6515"/>
                    </a:lnTo>
                    <a:lnTo>
                      <a:pt x="4381" y="6553"/>
                    </a:lnTo>
                    <a:lnTo>
                      <a:pt x="4285" y="6610"/>
                    </a:lnTo>
                    <a:lnTo>
                      <a:pt x="4228" y="6648"/>
                    </a:lnTo>
                    <a:lnTo>
                      <a:pt x="4209" y="6686"/>
                    </a:lnTo>
                    <a:lnTo>
                      <a:pt x="4209" y="6725"/>
                    </a:lnTo>
                    <a:lnTo>
                      <a:pt x="4228" y="6762"/>
                    </a:lnTo>
                    <a:lnTo>
                      <a:pt x="4362" y="6857"/>
                    </a:lnTo>
                    <a:lnTo>
                      <a:pt x="4419" y="6896"/>
                    </a:lnTo>
                    <a:lnTo>
                      <a:pt x="4457" y="6953"/>
                    </a:lnTo>
                    <a:lnTo>
                      <a:pt x="4476" y="6972"/>
                    </a:lnTo>
                    <a:lnTo>
                      <a:pt x="4476" y="7010"/>
                    </a:lnTo>
                    <a:lnTo>
                      <a:pt x="4457" y="7048"/>
                    </a:lnTo>
                    <a:lnTo>
                      <a:pt x="4381" y="7143"/>
                    </a:lnTo>
                    <a:lnTo>
                      <a:pt x="4323" y="7315"/>
                    </a:lnTo>
                    <a:lnTo>
                      <a:pt x="4247" y="7448"/>
                    </a:lnTo>
                    <a:lnTo>
                      <a:pt x="4133" y="7715"/>
                    </a:lnTo>
                    <a:lnTo>
                      <a:pt x="4095" y="7772"/>
                    </a:lnTo>
                    <a:lnTo>
                      <a:pt x="4018" y="7848"/>
                    </a:lnTo>
                    <a:lnTo>
                      <a:pt x="3962" y="7886"/>
                    </a:lnTo>
                    <a:lnTo>
                      <a:pt x="3809" y="7924"/>
                    </a:lnTo>
                    <a:lnTo>
                      <a:pt x="3752" y="7944"/>
                    </a:lnTo>
                    <a:lnTo>
                      <a:pt x="3657" y="7981"/>
                    </a:lnTo>
                    <a:lnTo>
                      <a:pt x="3637" y="8000"/>
                    </a:lnTo>
                    <a:lnTo>
                      <a:pt x="3657" y="8039"/>
                    </a:lnTo>
                    <a:lnTo>
                      <a:pt x="3714" y="8115"/>
                    </a:lnTo>
                    <a:lnTo>
                      <a:pt x="3733" y="8134"/>
                    </a:lnTo>
                    <a:lnTo>
                      <a:pt x="3752" y="8134"/>
                    </a:lnTo>
                    <a:lnTo>
                      <a:pt x="3771" y="8134"/>
                    </a:lnTo>
                    <a:lnTo>
                      <a:pt x="3790" y="8134"/>
                    </a:lnTo>
                    <a:lnTo>
                      <a:pt x="3809" y="8134"/>
                    </a:lnTo>
                    <a:lnTo>
                      <a:pt x="3828" y="8153"/>
                    </a:lnTo>
                    <a:lnTo>
                      <a:pt x="3809" y="8191"/>
                    </a:lnTo>
                    <a:lnTo>
                      <a:pt x="3790" y="8210"/>
                    </a:lnTo>
                    <a:lnTo>
                      <a:pt x="3771" y="8229"/>
                    </a:lnTo>
                    <a:lnTo>
                      <a:pt x="3752" y="8248"/>
                    </a:lnTo>
                    <a:lnTo>
                      <a:pt x="3733" y="8248"/>
                    </a:lnTo>
                    <a:lnTo>
                      <a:pt x="3676" y="8210"/>
                    </a:lnTo>
                    <a:lnTo>
                      <a:pt x="3637" y="8191"/>
                    </a:lnTo>
                    <a:lnTo>
                      <a:pt x="3581" y="8153"/>
                    </a:lnTo>
                    <a:lnTo>
                      <a:pt x="3409" y="8115"/>
                    </a:lnTo>
                    <a:lnTo>
                      <a:pt x="3085" y="8076"/>
                    </a:lnTo>
                    <a:lnTo>
                      <a:pt x="2952" y="8039"/>
                    </a:lnTo>
                    <a:lnTo>
                      <a:pt x="2857" y="8058"/>
                    </a:lnTo>
                    <a:lnTo>
                      <a:pt x="2762" y="7905"/>
                    </a:lnTo>
                    <a:lnTo>
                      <a:pt x="2743" y="7867"/>
                    </a:lnTo>
                    <a:lnTo>
                      <a:pt x="2743" y="7829"/>
                    </a:lnTo>
                    <a:lnTo>
                      <a:pt x="2743" y="7810"/>
                    </a:lnTo>
                    <a:lnTo>
                      <a:pt x="2723" y="7753"/>
                    </a:lnTo>
                    <a:lnTo>
                      <a:pt x="2723" y="7734"/>
                    </a:lnTo>
                    <a:lnTo>
                      <a:pt x="2723" y="7715"/>
                    </a:lnTo>
                    <a:lnTo>
                      <a:pt x="2723" y="7696"/>
                    </a:lnTo>
                    <a:lnTo>
                      <a:pt x="2743" y="7677"/>
                    </a:lnTo>
                    <a:lnTo>
                      <a:pt x="2762" y="7658"/>
                    </a:lnTo>
                    <a:lnTo>
                      <a:pt x="2780" y="7658"/>
                    </a:lnTo>
                    <a:lnTo>
                      <a:pt x="2799" y="7639"/>
                    </a:lnTo>
                    <a:lnTo>
                      <a:pt x="2819" y="7639"/>
                    </a:lnTo>
                    <a:lnTo>
                      <a:pt x="2819" y="7619"/>
                    </a:lnTo>
                    <a:lnTo>
                      <a:pt x="2819" y="7582"/>
                    </a:lnTo>
                    <a:lnTo>
                      <a:pt x="2838" y="7543"/>
                    </a:lnTo>
                    <a:lnTo>
                      <a:pt x="2838" y="7524"/>
                    </a:lnTo>
                    <a:lnTo>
                      <a:pt x="2857" y="7505"/>
                    </a:lnTo>
                    <a:lnTo>
                      <a:pt x="3009" y="7353"/>
                    </a:lnTo>
                    <a:lnTo>
                      <a:pt x="3009" y="7334"/>
                    </a:lnTo>
                    <a:lnTo>
                      <a:pt x="2990" y="7315"/>
                    </a:lnTo>
                    <a:lnTo>
                      <a:pt x="2971" y="7315"/>
                    </a:lnTo>
                    <a:lnTo>
                      <a:pt x="2933" y="7315"/>
                    </a:lnTo>
                    <a:lnTo>
                      <a:pt x="2895" y="7296"/>
                    </a:lnTo>
                    <a:lnTo>
                      <a:pt x="2857" y="7277"/>
                    </a:lnTo>
                    <a:lnTo>
                      <a:pt x="2743" y="7182"/>
                    </a:lnTo>
                    <a:lnTo>
                      <a:pt x="2723" y="7143"/>
                    </a:lnTo>
                    <a:lnTo>
                      <a:pt x="2685" y="7124"/>
                    </a:lnTo>
                    <a:lnTo>
                      <a:pt x="2666" y="7105"/>
                    </a:lnTo>
                    <a:lnTo>
                      <a:pt x="2628" y="7124"/>
                    </a:lnTo>
                    <a:lnTo>
                      <a:pt x="2590" y="7162"/>
                    </a:lnTo>
                    <a:lnTo>
                      <a:pt x="2571" y="7162"/>
                    </a:lnTo>
                    <a:lnTo>
                      <a:pt x="2552" y="7162"/>
                    </a:lnTo>
                    <a:lnTo>
                      <a:pt x="2533" y="7143"/>
                    </a:lnTo>
                    <a:lnTo>
                      <a:pt x="2533" y="7124"/>
                    </a:lnTo>
                    <a:lnTo>
                      <a:pt x="2514" y="7029"/>
                    </a:lnTo>
                    <a:lnTo>
                      <a:pt x="2514" y="7010"/>
                    </a:lnTo>
                    <a:lnTo>
                      <a:pt x="2495" y="6991"/>
                    </a:lnTo>
                    <a:lnTo>
                      <a:pt x="2457" y="6991"/>
                    </a:lnTo>
                    <a:lnTo>
                      <a:pt x="2438" y="7010"/>
                    </a:lnTo>
                    <a:lnTo>
                      <a:pt x="2418" y="7010"/>
                    </a:lnTo>
                    <a:lnTo>
                      <a:pt x="2418" y="7029"/>
                    </a:lnTo>
                    <a:lnTo>
                      <a:pt x="2399" y="7029"/>
                    </a:lnTo>
                    <a:lnTo>
                      <a:pt x="2362" y="7029"/>
                    </a:lnTo>
                    <a:lnTo>
                      <a:pt x="2342" y="7010"/>
                    </a:lnTo>
                    <a:lnTo>
                      <a:pt x="2286" y="6953"/>
                    </a:lnTo>
                    <a:lnTo>
                      <a:pt x="2247" y="6934"/>
                    </a:lnTo>
                    <a:lnTo>
                      <a:pt x="2247" y="6915"/>
                    </a:lnTo>
                    <a:lnTo>
                      <a:pt x="2247" y="6896"/>
                    </a:lnTo>
                    <a:lnTo>
                      <a:pt x="2362" y="6743"/>
                    </a:lnTo>
                    <a:lnTo>
                      <a:pt x="2381" y="6705"/>
                    </a:lnTo>
                    <a:lnTo>
                      <a:pt x="2418" y="6667"/>
                    </a:lnTo>
                    <a:lnTo>
                      <a:pt x="2438" y="6648"/>
                    </a:lnTo>
                    <a:lnTo>
                      <a:pt x="2476" y="6610"/>
                    </a:lnTo>
                    <a:lnTo>
                      <a:pt x="2514" y="6572"/>
                    </a:lnTo>
                    <a:lnTo>
                      <a:pt x="2533" y="6553"/>
                    </a:lnTo>
                    <a:lnTo>
                      <a:pt x="2533" y="6534"/>
                    </a:lnTo>
                    <a:lnTo>
                      <a:pt x="2533" y="6515"/>
                    </a:lnTo>
                    <a:lnTo>
                      <a:pt x="2514" y="6515"/>
                    </a:lnTo>
                    <a:lnTo>
                      <a:pt x="2495" y="6476"/>
                    </a:lnTo>
                    <a:lnTo>
                      <a:pt x="2228" y="6324"/>
                    </a:lnTo>
                    <a:lnTo>
                      <a:pt x="2209" y="6305"/>
                    </a:lnTo>
                    <a:lnTo>
                      <a:pt x="2209" y="6286"/>
                    </a:lnTo>
                    <a:lnTo>
                      <a:pt x="2190" y="6267"/>
                    </a:lnTo>
                    <a:lnTo>
                      <a:pt x="2190" y="6248"/>
                    </a:lnTo>
                    <a:lnTo>
                      <a:pt x="2190" y="6229"/>
                    </a:lnTo>
                    <a:lnTo>
                      <a:pt x="2190" y="6210"/>
                    </a:lnTo>
                    <a:lnTo>
                      <a:pt x="2190" y="6191"/>
                    </a:lnTo>
                    <a:lnTo>
                      <a:pt x="2209" y="6172"/>
                    </a:lnTo>
                    <a:lnTo>
                      <a:pt x="2228" y="6134"/>
                    </a:lnTo>
                    <a:lnTo>
                      <a:pt x="2286" y="6077"/>
                    </a:lnTo>
                    <a:lnTo>
                      <a:pt x="2286" y="6058"/>
                    </a:lnTo>
                    <a:lnTo>
                      <a:pt x="2286" y="6039"/>
                    </a:lnTo>
                    <a:lnTo>
                      <a:pt x="2286" y="6019"/>
                    </a:lnTo>
                    <a:lnTo>
                      <a:pt x="2266" y="6000"/>
                    </a:lnTo>
                    <a:lnTo>
                      <a:pt x="2228" y="5963"/>
                    </a:lnTo>
                    <a:lnTo>
                      <a:pt x="2171" y="5905"/>
                    </a:lnTo>
                    <a:lnTo>
                      <a:pt x="2152" y="5905"/>
                    </a:lnTo>
                    <a:lnTo>
                      <a:pt x="2114" y="5886"/>
                    </a:lnTo>
                    <a:lnTo>
                      <a:pt x="2076" y="5886"/>
                    </a:lnTo>
                    <a:lnTo>
                      <a:pt x="2037" y="5905"/>
                    </a:lnTo>
                    <a:lnTo>
                      <a:pt x="1981" y="5924"/>
                    </a:lnTo>
                    <a:lnTo>
                      <a:pt x="1942" y="5943"/>
                    </a:lnTo>
                    <a:lnTo>
                      <a:pt x="1905" y="5963"/>
                    </a:lnTo>
                    <a:lnTo>
                      <a:pt x="1790" y="6095"/>
                    </a:lnTo>
                    <a:lnTo>
                      <a:pt x="1733" y="6134"/>
                    </a:lnTo>
                    <a:lnTo>
                      <a:pt x="1695" y="6153"/>
                    </a:lnTo>
                    <a:lnTo>
                      <a:pt x="1638" y="6191"/>
                    </a:lnTo>
                    <a:lnTo>
                      <a:pt x="1524" y="6191"/>
                    </a:lnTo>
                    <a:lnTo>
                      <a:pt x="1428" y="6210"/>
                    </a:lnTo>
                    <a:lnTo>
                      <a:pt x="1238" y="6191"/>
                    </a:lnTo>
                    <a:lnTo>
                      <a:pt x="1219" y="6210"/>
                    </a:lnTo>
                    <a:lnTo>
                      <a:pt x="1199" y="6210"/>
                    </a:lnTo>
                    <a:lnTo>
                      <a:pt x="1199" y="6229"/>
                    </a:lnTo>
                    <a:lnTo>
                      <a:pt x="1180" y="6229"/>
                    </a:lnTo>
                    <a:lnTo>
                      <a:pt x="1180" y="6305"/>
                    </a:lnTo>
                    <a:lnTo>
                      <a:pt x="1143" y="6362"/>
                    </a:lnTo>
                    <a:lnTo>
                      <a:pt x="1123" y="6400"/>
                    </a:lnTo>
                    <a:lnTo>
                      <a:pt x="1104" y="6439"/>
                    </a:lnTo>
                    <a:lnTo>
                      <a:pt x="1085" y="6458"/>
                    </a:lnTo>
                    <a:lnTo>
                      <a:pt x="1066" y="6476"/>
                    </a:lnTo>
                    <a:lnTo>
                      <a:pt x="1047" y="6496"/>
                    </a:lnTo>
                    <a:lnTo>
                      <a:pt x="1009" y="6515"/>
                    </a:lnTo>
                    <a:lnTo>
                      <a:pt x="990" y="6534"/>
                    </a:lnTo>
                    <a:lnTo>
                      <a:pt x="971" y="6534"/>
                    </a:lnTo>
                    <a:lnTo>
                      <a:pt x="933" y="6534"/>
                    </a:lnTo>
                    <a:lnTo>
                      <a:pt x="895" y="6534"/>
                    </a:lnTo>
                    <a:lnTo>
                      <a:pt x="857" y="6515"/>
                    </a:lnTo>
                    <a:lnTo>
                      <a:pt x="818" y="6496"/>
                    </a:lnTo>
                    <a:lnTo>
                      <a:pt x="742" y="6400"/>
                    </a:lnTo>
                    <a:lnTo>
                      <a:pt x="609" y="6058"/>
                    </a:lnTo>
                    <a:lnTo>
                      <a:pt x="628" y="6000"/>
                    </a:lnTo>
                    <a:lnTo>
                      <a:pt x="647" y="5943"/>
                    </a:lnTo>
                    <a:lnTo>
                      <a:pt x="647" y="5867"/>
                    </a:lnTo>
                    <a:lnTo>
                      <a:pt x="609" y="5829"/>
                    </a:lnTo>
                    <a:lnTo>
                      <a:pt x="533" y="5753"/>
                    </a:lnTo>
                    <a:lnTo>
                      <a:pt x="400" y="5543"/>
                    </a:lnTo>
                    <a:lnTo>
                      <a:pt x="361" y="5429"/>
                    </a:lnTo>
                    <a:lnTo>
                      <a:pt x="342" y="5315"/>
                    </a:lnTo>
                    <a:lnTo>
                      <a:pt x="361" y="5181"/>
                    </a:lnTo>
                    <a:lnTo>
                      <a:pt x="400" y="5124"/>
                    </a:lnTo>
                    <a:lnTo>
                      <a:pt x="457" y="5067"/>
                    </a:lnTo>
                    <a:lnTo>
                      <a:pt x="495" y="4991"/>
                    </a:lnTo>
                    <a:lnTo>
                      <a:pt x="514" y="4876"/>
                    </a:lnTo>
                    <a:lnTo>
                      <a:pt x="476" y="4762"/>
                    </a:lnTo>
                    <a:lnTo>
                      <a:pt x="437" y="4667"/>
                    </a:lnTo>
                    <a:lnTo>
                      <a:pt x="400" y="4495"/>
                    </a:lnTo>
                    <a:lnTo>
                      <a:pt x="342" y="4439"/>
                    </a:lnTo>
                    <a:lnTo>
                      <a:pt x="266" y="4400"/>
                    </a:lnTo>
                    <a:lnTo>
                      <a:pt x="171" y="4381"/>
                    </a:lnTo>
                    <a:lnTo>
                      <a:pt x="95" y="4343"/>
                    </a:lnTo>
                    <a:lnTo>
                      <a:pt x="56" y="4286"/>
                    </a:lnTo>
                    <a:lnTo>
                      <a:pt x="19" y="4191"/>
                    </a:lnTo>
                    <a:lnTo>
                      <a:pt x="0" y="4114"/>
                    </a:lnTo>
                    <a:lnTo>
                      <a:pt x="0" y="3867"/>
                    </a:lnTo>
                    <a:lnTo>
                      <a:pt x="56" y="3638"/>
                    </a:lnTo>
                    <a:lnTo>
                      <a:pt x="171" y="3448"/>
                    </a:lnTo>
                    <a:lnTo>
                      <a:pt x="342" y="3315"/>
                    </a:lnTo>
                    <a:lnTo>
                      <a:pt x="437" y="3353"/>
                    </a:lnTo>
                    <a:lnTo>
                      <a:pt x="514" y="3372"/>
                    </a:lnTo>
                    <a:lnTo>
                      <a:pt x="704" y="3353"/>
                    </a:lnTo>
                    <a:lnTo>
                      <a:pt x="781" y="3334"/>
                    </a:lnTo>
                    <a:lnTo>
                      <a:pt x="895" y="3220"/>
                    </a:lnTo>
                    <a:lnTo>
                      <a:pt x="971" y="3200"/>
                    </a:lnTo>
                    <a:lnTo>
                      <a:pt x="1047" y="3181"/>
                    </a:lnTo>
                    <a:lnTo>
                      <a:pt x="1199" y="3143"/>
                    </a:lnTo>
                    <a:lnTo>
                      <a:pt x="1371" y="3105"/>
                    </a:lnTo>
                    <a:lnTo>
                      <a:pt x="1466" y="3029"/>
                    </a:lnTo>
                    <a:lnTo>
                      <a:pt x="1542" y="3010"/>
                    </a:lnTo>
                    <a:lnTo>
                      <a:pt x="1580" y="2991"/>
                    </a:lnTo>
                    <a:lnTo>
                      <a:pt x="1752" y="2858"/>
                    </a:lnTo>
                    <a:lnTo>
                      <a:pt x="1790" y="2819"/>
                    </a:lnTo>
                    <a:lnTo>
                      <a:pt x="1866" y="2705"/>
                    </a:lnTo>
                    <a:lnTo>
                      <a:pt x="1905" y="2667"/>
                    </a:lnTo>
                    <a:lnTo>
                      <a:pt x="2037" y="2610"/>
                    </a:lnTo>
                    <a:lnTo>
                      <a:pt x="2362" y="2496"/>
                    </a:lnTo>
                    <a:lnTo>
                      <a:pt x="2514" y="2400"/>
                    </a:lnTo>
                    <a:lnTo>
                      <a:pt x="2552" y="2458"/>
                    </a:lnTo>
                    <a:lnTo>
                      <a:pt x="2552" y="2514"/>
                    </a:lnTo>
                    <a:lnTo>
                      <a:pt x="2438" y="2858"/>
                    </a:lnTo>
                    <a:lnTo>
                      <a:pt x="2457" y="2934"/>
                    </a:lnTo>
                    <a:lnTo>
                      <a:pt x="2514" y="2991"/>
                    </a:lnTo>
                    <a:lnTo>
                      <a:pt x="2571" y="3029"/>
                    </a:lnTo>
                    <a:lnTo>
                      <a:pt x="2628" y="3086"/>
                    </a:lnTo>
                    <a:lnTo>
                      <a:pt x="2704" y="3239"/>
                    </a:lnTo>
                    <a:lnTo>
                      <a:pt x="2743" y="3276"/>
                    </a:lnTo>
                    <a:lnTo>
                      <a:pt x="2647" y="3029"/>
                    </a:lnTo>
                    <a:lnTo>
                      <a:pt x="2571" y="2972"/>
                    </a:lnTo>
                    <a:lnTo>
                      <a:pt x="2552" y="2934"/>
                    </a:lnTo>
                    <a:lnTo>
                      <a:pt x="2552" y="2895"/>
                    </a:lnTo>
                    <a:lnTo>
                      <a:pt x="2590" y="2858"/>
                    </a:lnTo>
                    <a:lnTo>
                      <a:pt x="2590" y="2819"/>
                    </a:lnTo>
                    <a:lnTo>
                      <a:pt x="2590" y="2686"/>
                    </a:lnTo>
                    <a:lnTo>
                      <a:pt x="2590" y="2572"/>
                    </a:lnTo>
                    <a:lnTo>
                      <a:pt x="2647" y="2496"/>
                    </a:lnTo>
                    <a:lnTo>
                      <a:pt x="2743" y="2438"/>
                    </a:lnTo>
                    <a:lnTo>
                      <a:pt x="2971" y="2514"/>
                    </a:lnTo>
                    <a:lnTo>
                      <a:pt x="3238" y="2362"/>
                    </a:lnTo>
                    <a:lnTo>
                      <a:pt x="3619" y="2019"/>
                    </a:lnTo>
                    <a:lnTo>
                      <a:pt x="3733" y="1981"/>
                    </a:lnTo>
                    <a:lnTo>
                      <a:pt x="4133" y="2019"/>
                    </a:lnTo>
                    <a:lnTo>
                      <a:pt x="4171" y="2001"/>
                    </a:lnTo>
                    <a:lnTo>
                      <a:pt x="4304" y="1962"/>
                    </a:lnTo>
                    <a:lnTo>
                      <a:pt x="4362" y="1943"/>
                    </a:lnTo>
                    <a:lnTo>
                      <a:pt x="4514" y="1943"/>
                    </a:lnTo>
                    <a:lnTo>
                      <a:pt x="4590" y="1924"/>
                    </a:lnTo>
                    <a:lnTo>
                      <a:pt x="4648" y="1905"/>
                    </a:lnTo>
                    <a:lnTo>
                      <a:pt x="4780" y="1962"/>
                    </a:lnTo>
                    <a:lnTo>
                      <a:pt x="4933" y="1943"/>
                    </a:lnTo>
                    <a:lnTo>
                      <a:pt x="5105" y="1886"/>
                    </a:lnTo>
                    <a:lnTo>
                      <a:pt x="5238" y="1867"/>
                    </a:lnTo>
                    <a:lnTo>
                      <a:pt x="5333" y="1810"/>
                    </a:lnTo>
                    <a:lnTo>
                      <a:pt x="5752" y="1258"/>
                    </a:lnTo>
                    <a:lnTo>
                      <a:pt x="5847" y="1200"/>
                    </a:lnTo>
                    <a:lnTo>
                      <a:pt x="5981" y="1258"/>
                    </a:lnTo>
                    <a:lnTo>
                      <a:pt x="6076" y="1353"/>
                    </a:lnTo>
                    <a:lnTo>
                      <a:pt x="6152" y="1467"/>
                    </a:lnTo>
                    <a:lnTo>
                      <a:pt x="6190" y="1600"/>
                    </a:lnTo>
                    <a:lnTo>
                      <a:pt x="6209" y="1753"/>
                    </a:lnTo>
                    <a:lnTo>
                      <a:pt x="6304" y="1695"/>
                    </a:lnTo>
                    <a:lnTo>
                      <a:pt x="6362" y="1620"/>
                    </a:lnTo>
                    <a:lnTo>
                      <a:pt x="6400" y="1505"/>
                    </a:lnTo>
                    <a:lnTo>
                      <a:pt x="6419" y="1258"/>
                    </a:lnTo>
                    <a:lnTo>
                      <a:pt x="6438" y="1200"/>
                    </a:lnTo>
                    <a:lnTo>
                      <a:pt x="6495" y="1143"/>
                    </a:lnTo>
                    <a:lnTo>
                      <a:pt x="6552" y="1067"/>
                    </a:lnTo>
                    <a:lnTo>
                      <a:pt x="6571" y="1105"/>
                    </a:lnTo>
                    <a:lnTo>
                      <a:pt x="6609" y="1143"/>
                    </a:lnTo>
                    <a:lnTo>
                      <a:pt x="6647" y="1124"/>
                    </a:lnTo>
                    <a:lnTo>
                      <a:pt x="6705" y="1105"/>
                    </a:lnTo>
                    <a:lnTo>
                      <a:pt x="6761" y="1048"/>
                    </a:lnTo>
                    <a:lnTo>
                      <a:pt x="6761" y="1010"/>
                    </a:lnTo>
                    <a:lnTo>
                      <a:pt x="6761" y="972"/>
                    </a:lnTo>
                    <a:lnTo>
                      <a:pt x="6781" y="914"/>
                    </a:lnTo>
                    <a:lnTo>
                      <a:pt x="6876" y="819"/>
                    </a:lnTo>
                    <a:lnTo>
                      <a:pt x="6971" y="800"/>
                    </a:lnTo>
                    <a:lnTo>
                      <a:pt x="7200" y="877"/>
                    </a:lnTo>
                    <a:lnTo>
                      <a:pt x="7162" y="800"/>
                    </a:lnTo>
                    <a:lnTo>
                      <a:pt x="7066" y="762"/>
                    </a:lnTo>
                    <a:lnTo>
                      <a:pt x="6933" y="762"/>
                    </a:lnTo>
                    <a:lnTo>
                      <a:pt x="6857" y="724"/>
                    </a:lnTo>
                    <a:lnTo>
                      <a:pt x="6819" y="648"/>
                    </a:lnTo>
                    <a:lnTo>
                      <a:pt x="6838" y="572"/>
                    </a:lnTo>
                    <a:lnTo>
                      <a:pt x="6876" y="496"/>
                    </a:lnTo>
                    <a:lnTo>
                      <a:pt x="7086" y="305"/>
                    </a:lnTo>
                    <a:lnTo>
                      <a:pt x="7123" y="229"/>
                    </a:lnTo>
                    <a:lnTo>
                      <a:pt x="7123" y="134"/>
                    </a:lnTo>
                    <a:lnTo>
                      <a:pt x="7105" y="57"/>
                    </a:lnTo>
                    <a:lnTo>
                      <a:pt x="7105" y="0"/>
                    </a:lnTo>
                    <a:close/>
                    <a:moveTo>
                      <a:pt x="6705" y="343"/>
                    </a:moveTo>
                    <a:lnTo>
                      <a:pt x="6705" y="401"/>
                    </a:lnTo>
                    <a:lnTo>
                      <a:pt x="6705" y="419"/>
                    </a:lnTo>
                    <a:lnTo>
                      <a:pt x="6743" y="496"/>
                    </a:lnTo>
                    <a:lnTo>
                      <a:pt x="6743" y="686"/>
                    </a:lnTo>
                    <a:lnTo>
                      <a:pt x="6724" y="914"/>
                    </a:lnTo>
                    <a:lnTo>
                      <a:pt x="6647" y="1048"/>
                    </a:lnTo>
                    <a:lnTo>
                      <a:pt x="6514" y="991"/>
                    </a:lnTo>
                    <a:lnTo>
                      <a:pt x="6457" y="1048"/>
                    </a:lnTo>
                    <a:lnTo>
                      <a:pt x="6400" y="1105"/>
                    </a:lnTo>
                    <a:lnTo>
                      <a:pt x="6285" y="1010"/>
                    </a:lnTo>
                    <a:lnTo>
                      <a:pt x="6209" y="934"/>
                    </a:lnTo>
                    <a:lnTo>
                      <a:pt x="6190" y="819"/>
                    </a:lnTo>
                    <a:lnTo>
                      <a:pt x="6266" y="705"/>
                    </a:lnTo>
                    <a:lnTo>
                      <a:pt x="6705" y="3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6" name="Freeform 6">
                <a:extLst>
                  <a:ext uri="{FF2B5EF4-FFF2-40B4-BE49-F238E27FC236}">
                    <a16:creationId xmlns:a16="http://schemas.microsoft.com/office/drawing/2014/main" id="{E148B6F6-B674-B14B-B1EA-625C3B680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5163" y="977900"/>
                <a:ext cx="1022350" cy="844550"/>
              </a:xfrm>
              <a:custGeom>
                <a:avLst/>
                <a:gdLst>
                  <a:gd name="T0" fmla="*/ 2147483646 w 5678"/>
                  <a:gd name="T1" fmla="*/ 2147483646 h 4687"/>
                  <a:gd name="T2" fmla="*/ 2147483646 w 5678"/>
                  <a:gd name="T3" fmla="*/ 2147483646 h 4687"/>
                  <a:gd name="T4" fmla="*/ 2147483646 w 5678"/>
                  <a:gd name="T5" fmla="*/ 2147483646 h 4687"/>
                  <a:gd name="T6" fmla="*/ 2147483646 w 5678"/>
                  <a:gd name="T7" fmla="*/ 2147483646 h 4687"/>
                  <a:gd name="T8" fmla="*/ 2147483646 w 5678"/>
                  <a:gd name="T9" fmla="*/ 2147483646 h 4687"/>
                  <a:gd name="T10" fmla="*/ 2147483646 w 5678"/>
                  <a:gd name="T11" fmla="*/ 2147483646 h 4687"/>
                  <a:gd name="T12" fmla="*/ 2147483646 w 5678"/>
                  <a:gd name="T13" fmla="*/ 2147483646 h 4687"/>
                  <a:gd name="T14" fmla="*/ 2147483646 w 5678"/>
                  <a:gd name="T15" fmla="*/ 2147483646 h 4687"/>
                  <a:gd name="T16" fmla="*/ 2147483646 w 5678"/>
                  <a:gd name="T17" fmla="*/ 2147483646 h 4687"/>
                  <a:gd name="T18" fmla="*/ 2147483646 w 5678"/>
                  <a:gd name="T19" fmla="*/ 2147483646 h 4687"/>
                  <a:gd name="T20" fmla="*/ 2147483646 w 5678"/>
                  <a:gd name="T21" fmla="*/ 2147483646 h 4687"/>
                  <a:gd name="T22" fmla="*/ 2147483646 w 5678"/>
                  <a:gd name="T23" fmla="*/ 2147483646 h 4687"/>
                  <a:gd name="T24" fmla="*/ 2147483646 w 5678"/>
                  <a:gd name="T25" fmla="*/ 2147483646 h 4687"/>
                  <a:gd name="T26" fmla="*/ 2147483646 w 5678"/>
                  <a:gd name="T27" fmla="*/ 2147483646 h 4687"/>
                  <a:gd name="T28" fmla="*/ 2147483646 w 5678"/>
                  <a:gd name="T29" fmla="*/ 2147483646 h 4687"/>
                  <a:gd name="T30" fmla="*/ 2147483646 w 5678"/>
                  <a:gd name="T31" fmla="*/ 2147483646 h 4687"/>
                  <a:gd name="T32" fmla="*/ 2147483646 w 5678"/>
                  <a:gd name="T33" fmla="*/ 2147483646 h 4687"/>
                  <a:gd name="T34" fmla="*/ 2147483646 w 5678"/>
                  <a:gd name="T35" fmla="*/ 2147483646 h 4687"/>
                  <a:gd name="T36" fmla="*/ 2147483646 w 5678"/>
                  <a:gd name="T37" fmla="*/ 2147483646 h 4687"/>
                  <a:gd name="T38" fmla="*/ 2147483646 w 5678"/>
                  <a:gd name="T39" fmla="*/ 2147483646 h 4687"/>
                  <a:gd name="T40" fmla="*/ 2147483646 w 5678"/>
                  <a:gd name="T41" fmla="*/ 2147483646 h 4687"/>
                  <a:gd name="T42" fmla="*/ 2147483646 w 5678"/>
                  <a:gd name="T43" fmla="*/ 2147483646 h 4687"/>
                  <a:gd name="T44" fmla="*/ 2147483646 w 5678"/>
                  <a:gd name="T45" fmla="*/ 2147483646 h 4687"/>
                  <a:gd name="T46" fmla="*/ 2147483646 w 5678"/>
                  <a:gd name="T47" fmla="*/ 2147483646 h 4687"/>
                  <a:gd name="T48" fmla="*/ 2147483646 w 5678"/>
                  <a:gd name="T49" fmla="*/ 2147483646 h 4687"/>
                  <a:gd name="T50" fmla="*/ 2147483646 w 5678"/>
                  <a:gd name="T51" fmla="*/ 2147483646 h 4687"/>
                  <a:gd name="T52" fmla="*/ 2147483646 w 5678"/>
                  <a:gd name="T53" fmla="*/ 2147483646 h 4687"/>
                  <a:gd name="T54" fmla="*/ 2147483646 w 5678"/>
                  <a:gd name="T55" fmla="*/ 2147483646 h 4687"/>
                  <a:gd name="T56" fmla="*/ 2147483646 w 5678"/>
                  <a:gd name="T57" fmla="*/ 2147483646 h 4687"/>
                  <a:gd name="T58" fmla="*/ 2147483646 w 5678"/>
                  <a:gd name="T59" fmla="*/ 2147483646 h 4687"/>
                  <a:gd name="T60" fmla="*/ 2147483646 w 5678"/>
                  <a:gd name="T61" fmla="*/ 2147483646 h 4687"/>
                  <a:gd name="T62" fmla="*/ 2147483646 w 5678"/>
                  <a:gd name="T63" fmla="*/ 2147483646 h 4687"/>
                  <a:gd name="T64" fmla="*/ 2147483646 w 5678"/>
                  <a:gd name="T65" fmla="*/ 2147483646 h 4687"/>
                  <a:gd name="T66" fmla="*/ 2147483646 w 5678"/>
                  <a:gd name="T67" fmla="*/ 2147483646 h 4687"/>
                  <a:gd name="T68" fmla="*/ 2147483646 w 5678"/>
                  <a:gd name="T69" fmla="*/ 2147483646 h 4687"/>
                  <a:gd name="T70" fmla="*/ 2147483646 w 5678"/>
                  <a:gd name="T71" fmla="*/ 2147483646 h 4687"/>
                  <a:gd name="T72" fmla="*/ 2147483646 w 5678"/>
                  <a:gd name="T73" fmla="*/ 2147483646 h 4687"/>
                  <a:gd name="T74" fmla="*/ 2147483646 w 5678"/>
                  <a:gd name="T75" fmla="*/ 2147483646 h 4687"/>
                  <a:gd name="T76" fmla="*/ 2147483646 w 5678"/>
                  <a:gd name="T77" fmla="*/ 2147483646 h 4687"/>
                  <a:gd name="T78" fmla="*/ 2147483646 w 5678"/>
                  <a:gd name="T79" fmla="*/ 2147483646 h 4687"/>
                  <a:gd name="T80" fmla="*/ 2147483646 w 5678"/>
                  <a:gd name="T81" fmla="*/ 2147483646 h 4687"/>
                  <a:gd name="T82" fmla="*/ 2147483646 w 5678"/>
                  <a:gd name="T83" fmla="*/ 2147483646 h 4687"/>
                  <a:gd name="T84" fmla="*/ 2147483646 w 5678"/>
                  <a:gd name="T85" fmla="*/ 2147483646 h 4687"/>
                  <a:gd name="T86" fmla="*/ 2147483646 w 5678"/>
                  <a:gd name="T87" fmla="*/ 2147483646 h 4687"/>
                  <a:gd name="T88" fmla="*/ 2147483646 w 5678"/>
                  <a:gd name="T89" fmla="*/ 2147483646 h 4687"/>
                  <a:gd name="T90" fmla="*/ 2147483646 w 5678"/>
                  <a:gd name="T91" fmla="*/ 2147483646 h 4687"/>
                  <a:gd name="T92" fmla="*/ 2147483646 w 5678"/>
                  <a:gd name="T93" fmla="*/ 2147483646 h 4687"/>
                  <a:gd name="T94" fmla="*/ 2147483646 w 5678"/>
                  <a:gd name="T95" fmla="*/ 2147483646 h 4687"/>
                  <a:gd name="T96" fmla="*/ 2147483646 w 5678"/>
                  <a:gd name="T97" fmla="*/ 2147483646 h 4687"/>
                  <a:gd name="T98" fmla="*/ 2147483646 w 5678"/>
                  <a:gd name="T99" fmla="*/ 2147483646 h 4687"/>
                  <a:gd name="T100" fmla="*/ 0 w 5678"/>
                  <a:gd name="T101" fmla="*/ 2147483646 h 4687"/>
                  <a:gd name="T102" fmla="*/ 2147483646 w 5678"/>
                  <a:gd name="T103" fmla="*/ 2147483646 h 4687"/>
                  <a:gd name="T104" fmla="*/ 2147483646 w 5678"/>
                  <a:gd name="T105" fmla="*/ 2147483646 h 4687"/>
                  <a:gd name="T106" fmla="*/ 2147483646 w 5678"/>
                  <a:gd name="T107" fmla="*/ 2147483646 h 4687"/>
                  <a:gd name="T108" fmla="*/ 2147483646 w 5678"/>
                  <a:gd name="T109" fmla="*/ 2147483646 h 4687"/>
                  <a:gd name="T110" fmla="*/ 2147483646 w 5678"/>
                  <a:gd name="T111" fmla="*/ 0 h 46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678" h="4687">
                    <a:moveTo>
                      <a:pt x="325" y="0"/>
                    </a:moveTo>
                    <a:lnTo>
                      <a:pt x="381" y="57"/>
                    </a:lnTo>
                    <a:lnTo>
                      <a:pt x="896" y="629"/>
                    </a:lnTo>
                    <a:lnTo>
                      <a:pt x="1029" y="743"/>
                    </a:lnTo>
                    <a:lnTo>
                      <a:pt x="1143" y="781"/>
                    </a:lnTo>
                    <a:lnTo>
                      <a:pt x="1468" y="876"/>
                    </a:lnTo>
                    <a:lnTo>
                      <a:pt x="1582" y="933"/>
                    </a:lnTo>
                    <a:lnTo>
                      <a:pt x="2306" y="1486"/>
                    </a:lnTo>
                    <a:lnTo>
                      <a:pt x="2534" y="1600"/>
                    </a:lnTo>
                    <a:lnTo>
                      <a:pt x="2934" y="1619"/>
                    </a:lnTo>
                    <a:lnTo>
                      <a:pt x="3315" y="1752"/>
                    </a:lnTo>
                    <a:lnTo>
                      <a:pt x="3372" y="1752"/>
                    </a:lnTo>
                    <a:lnTo>
                      <a:pt x="3391" y="1733"/>
                    </a:lnTo>
                    <a:lnTo>
                      <a:pt x="3429" y="1752"/>
                    </a:lnTo>
                    <a:lnTo>
                      <a:pt x="3486" y="1809"/>
                    </a:lnTo>
                    <a:lnTo>
                      <a:pt x="3505" y="1867"/>
                    </a:lnTo>
                    <a:lnTo>
                      <a:pt x="3505" y="1924"/>
                    </a:lnTo>
                    <a:lnTo>
                      <a:pt x="3505" y="1981"/>
                    </a:lnTo>
                    <a:lnTo>
                      <a:pt x="3563" y="2038"/>
                    </a:lnTo>
                    <a:lnTo>
                      <a:pt x="3696" y="2076"/>
                    </a:lnTo>
                    <a:lnTo>
                      <a:pt x="3810" y="2114"/>
                    </a:lnTo>
                    <a:lnTo>
                      <a:pt x="3925" y="2114"/>
                    </a:lnTo>
                    <a:lnTo>
                      <a:pt x="4039" y="2076"/>
                    </a:lnTo>
                    <a:lnTo>
                      <a:pt x="4477" y="1924"/>
                    </a:lnTo>
                    <a:lnTo>
                      <a:pt x="4629" y="1924"/>
                    </a:lnTo>
                    <a:lnTo>
                      <a:pt x="4782" y="2057"/>
                    </a:lnTo>
                    <a:lnTo>
                      <a:pt x="4820" y="2457"/>
                    </a:lnTo>
                    <a:lnTo>
                      <a:pt x="4934" y="2628"/>
                    </a:lnTo>
                    <a:lnTo>
                      <a:pt x="5315" y="2876"/>
                    </a:lnTo>
                    <a:lnTo>
                      <a:pt x="5506" y="2952"/>
                    </a:lnTo>
                    <a:lnTo>
                      <a:pt x="5677" y="2933"/>
                    </a:lnTo>
                    <a:lnTo>
                      <a:pt x="5658" y="2952"/>
                    </a:lnTo>
                    <a:lnTo>
                      <a:pt x="5449" y="3105"/>
                    </a:lnTo>
                    <a:lnTo>
                      <a:pt x="5353" y="3123"/>
                    </a:lnTo>
                    <a:lnTo>
                      <a:pt x="5258" y="3086"/>
                    </a:lnTo>
                    <a:lnTo>
                      <a:pt x="5220" y="3086"/>
                    </a:lnTo>
                    <a:lnTo>
                      <a:pt x="5068" y="3086"/>
                    </a:lnTo>
                    <a:lnTo>
                      <a:pt x="5010" y="3067"/>
                    </a:lnTo>
                    <a:lnTo>
                      <a:pt x="4934" y="3047"/>
                    </a:lnTo>
                    <a:lnTo>
                      <a:pt x="4877" y="3028"/>
                    </a:lnTo>
                    <a:lnTo>
                      <a:pt x="4858" y="3028"/>
                    </a:lnTo>
                    <a:lnTo>
                      <a:pt x="4820" y="3028"/>
                    </a:lnTo>
                    <a:lnTo>
                      <a:pt x="4801" y="3047"/>
                    </a:lnTo>
                    <a:lnTo>
                      <a:pt x="4801" y="3086"/>
                    </a:lnTo>
                    <a:lnTo>
                      <a:pt x="4782" y="3143"/>
                    </a:lnTo>
                    <a:lnTo>
                      <a:pt x="4782" y="3181"/>
                    </a:lnTo>
                    <a:lnTo>
                      <a:pt x="4801" y="3200"/>
                    </a:lnTo>
                    <a:lnTo>
                      <a:pt x="4858" y="3257"/>
                    </a:lnTo>
                    <a:lnTo>
                      <a:pt x="4896" y="3276"/>
                    </a:lnTo>
                    <a:lnTo>
                      <a:pt x="4915" y="3314"/>
                    </a:lnTo>
                    <a:lnTo>
                      <a:pt x="4915" y="3333"/>
                    </a:lnTo>
                    <a:lnTo>
                      <a:pt x="4915" y="3352"/>
                    </a:lnTo>
                    <a:lnTo>
                      <a:pt x="4896" y="3390"/>
                    </a:lnTo>
                    <a:lnTo>
                      <a:pt x="4858" y="3428"/>
                    </a:lnTo>
                    <a:lnTo>
                      <a:pt x="4648" y="3581"/>
                    </a:lnTo>
                    <a:lnTo>
                      <a:pt x="4610" y="3619"/>
                    </a:lnTo>
                    <a:lnTo>
                      <a:pt x="4229" y="4114"/>
                    </a:lnTo>
                    <a:lnTo>
                      <a:pt x="4172" y="4190"/>
                    </a:lnTo>
                    <a:lnTo>
                      <a:pt x="4134" y="4247"/>
                    </a:lnTo>
                    <a:lnTo>
                      <a:pt x="4134" y="4343"/>
                    </a:lnTo>
                    <a:lnTo>
                      <a:pt x="4134" y="4400"/>
                    </a:lnTo>
                    <a:lnTo>
                      <a:pt x="4153" y="4476"/>
                    </a:lnTo>
                    <a:lnTo>
                      <a:pt x="4134" y="4533"/>
                    </a:lnTo>
                    <a:lnTo>
                      <a:pt x="4001" y="4686"/>
                    </a:lnTo>
                    <a:lnTo>
                      <a:pt x="3867" y="4609"/>
                    </a:lnTo>
                    <a:lnTo>
                      <a:pt x="3772" y="4495"/>
                    </a:lnTo>
                    <a:lnTo>
                      <a:pt x="3715" y="4438"/>
                    </a:lnTo>
                    <a:lnTo>
                      <a:pt x="3449" y="4305"/>
                    </a:lnTo>
                    <a:lnTo>
                      <a:pt x="3220" y="4133"/>
                    </a:lnTo>
                    <a:lnTo>
                      <a:pt x="2972" y="4000"/>
                    </a:lnTo>
                    <a:lnTo>
                      <a:pt x="2782" y="3962"/>
                    </a:lnTo>
                    <a:lnTo>
                      <a:pt x="2667" y="3943"/>
                    </a:lnTo>
                    <a:lnTo>
                      <a:pt x="2572" y="3924"/>
                    </a:lnTo>
                    <a:lnTo>
                      <a:pt x="2496" y="3866"/>
                    </a:lnTo>
                    <a:lnTo>
                      <a:pt x="2458" y="3829"/>
                    </a:lnTo>
                    <a:lnTo>
                      <a:pt x="2248" y="3790"/>
                    </a:lnTo>
                    <a:lnTo>
                      <a:pt x="2191" y="3714"/>
                    </a:lnTo>
                    <a:lnTo>
                      <a:pt x="2153" y="3619"/>
                    </a:lnTo>
                    <a:lnTo>
                      <a:pt x="2153" y="3504"/>
                    </a:lnTo>
                    <a:lnTo>
                      <a:pt x="2153" y="3352"/>
                    </a:lnTo>
                    <a:lnTo>
                      <a:pt x="2153" y="3295"/>
                    </a:lnTo>
                    <a:lnTo>
                      <a:pt x="2039" y="2991"/>
                    </a:lnTo>
                    <a:lnTo>
                      <a:pt x="1810" y="2705"/>
                    </a:lnTo>
                    <a:lnTo>
                      <a:pt x="1677" y="2457"/>
                    </a:lnTo>
                    <a:lnTo>
                      <a:pt x="1544" y="2285"/>
                    </a:lnTo>
                    <a:lnTo>
                      <a:pt x="1372" y="2152"/>
                    </a:lnTo>
                    <a:lnTo>
                      <a:pt x="1106" y="1981"/>
                    </a:lnTo>
                    <a:lnTo>
                      <a:pt x="1010" y="1885"/>
                    </a:lnTo>
                    <a:lnTo>
                      <a:pt x="972" y="1867"/>
                    </a:lnTo>
                    <a:lnTo>
                      <a:pt x="896" y="1848"/>
                    </a:lnTo>
                    <a:lnTo>
                      <a:pt x="706" y="1828"/>
                    </a:lnTo>
                    <a:lnTo>
                      <a:pt x="591" y="1790"/>
                    </a:lnTo>
                    <a:lnTo>
                      <a:pt x="515" y="1752"/>
                    </a:lnTo>
                    <a:lnTo>
                      <a:pt x="496" y="1752"/>
                    </a:lnTo>
                    <a:lnTo>
                      <a:pt x="401" y="1676"/>
                    </a:lnTo>
                    <a:lnTo>
                      <a:pt x="286" y="1581"/>
                    </a:lnTo>
                    <a:lnTo>
                      <a:pt x="210" y="1523"/>
                    </a:lnTo>
                    <a:lnTo>
                      <a:pt x="153" y="1523"/>
                    </a:lnTo>
                    <a:lnTo>
                      <a:pt x="77" y="1467"/>
                    </a:lnTo>
                    <a:lnTo>
                      <a:pt x="58" y="1447"/>
                    </a:lnTo>
                    <a:lnTo>
                      <a:pt x="20" y="1352"/>
                    </a:lnTo>
                    <a:lnTo>
                      <a:pt x="0" y="1238"/>
                    </a:lnTo>
                    <a:lnTo>
                      <a:pt x="20" y="933"/>
                    </a:lnTo>
                    <a:lnTo>
                      <a:pt x="58" y="819"/>
                    </a:lnTo>
                    <a:lnTo>
                      <a:pt x="191" y="609"/>
                    </a:lnTo>
                    <a:lnTo>
                      <a:pt x="229" y="495"/>
                    </a:lnTo>
                    <a:lnTo>
                      <a:pt x="229" y="304"/>
                    </a:lnTo>
                    <a:lnTo>
                      <a:pt x="210" y="209"/>
                    </a:lnTo>
                    <a:lnTo>
                      <a:pt x="210" y="133"/>
                    </a:lnTo>
                    <a:lnTo>
                      <a:pt x="210" y="95"/>
                    </a:lnTo>
                    <a:lnTo>
                      <a:pt x="305" y="0"/>
                    </a:lnTo>
                    <a:lnTo>
                      <a:pt x="325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7" name="Freeform 7">
                <a:extLst>
                  <a:ext uri="{FF2B5EF4-FFF2-40B4-BE49-F238E27FC236}">
                    <a16:creationId xmlns:a16="http://schemas.microsoft.com/office/drawing/2014/main" id="{A3A5AD23-05B2-0143-94E2-CBEE9A540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0313" y="1506538"/>
                <a:ext cx="2716212" cy="1303337"/>
              </a:xfrm>
              <a:custGeom>
                <a:avLst/>
                <a:gdLst>
                  <a:gd name="T0" fmla="*/ 2147483646 w 15087"/>
                  <a:gd name="T1" fmla="*/ 2147483646 h 7240"/>
                  <a:gd name="T2" fmla="*/ 2147483646 w 15087"/>
                  <a:gd name="T3" fmla="*/ 2147483646 h 7240"/>
                  <a:gd name="T4" fmla="*/ 2147483646 w 15087"/>
                  <a:gd name="T5" fmla="*/ 2147483646 h 7240"/>
                  <a:gd name="T6" fmla="*/ 2147483646 w 15087"/>
                  <a:gd name="T7" fmla="*/ 2147483646 h 7240"/>
                  <a:gd name="T8" fmla="*/ 2147483646 w 15087"/>
                  <a:gd name="T9" fmla="*/ 2147483646 h 7240"/>
                  <a:gd name="T10" fmla="*/ 2147483646 w 15087"/>
                  <a:gd name="T11" fmla="*/ 2147483646 h 7240"/>
                  <a:gd name="T12" fmla="*/ 2147483646 w 15087"/>
                  <a:gd name="T13" fmla="*/ 2147483646 h 7240"/>
                  <a:gd name="T14" fmla="*/ 2147483646 w 15087"/>
                  <a:gd name="T15" fmla="*/ 2147483646 h 7240"/>
                  <a:gd name="T16" fmla="*/ 2147483646 w 15087"/>
                  <a:gd name="T17" fmla="*/ 2147483646 h 7240"/>
                  <a:gd name="T18" fmla="*/ 2147483646 w 15087"/>
                  <a:gd name="T19" fmla="*/ 2147483646 h 7240"/>
                  <a:gd name="T20" fmla="*/ 2147483646 w 15087"/>
                  <a:gd name="T21" fmla="*/ 2147483646 h 7240"/>
                  <a:gd name="T22" fmla="*/ 2147483646 w 15087"/>
                  <a:gd name="T23" fmla="*/ 2147483646 h 7240"/>
                  <a:gd name="T24" fmla="*/ 2147483646 w 15087"/>
                  <a:gd name="T25" fmla="*/ 2147483646 h 7240"/>
                  <a:gd name="T26" fmla="*/ 2147483646 w 15087"/>
                  <a:gd name="T27" fmla="*/ 2147483646 h 7240"/>
                  <a:gd name="T28" fmla="*/ 2147483646 w 15087"/>
                  <a:gd name="T29" fmla="*/ 2147483646 h 7240"/>
                  <a:gd name="T30" fmla="*/ 2147483646 w 15087"/>
                  <a:gd name="T31" fmla="*/ 2147483646 h 7240"/>
                  <a:gd name="T32" fmla="*/ 2147483646 w 15087"/>
                  <a:gd name="T33" fmla="*/ 2147483646 h 7240"/>
                  <a:gd name="T34" fmla="*/ 2147483646 w 15087"/>
                  <a:gd name="T35" fmla="*/ 2147483646 h 7240"/>
                  <a:gd name="T36" fmla="*/ 2147483646 w 15087"/>
                  <a:gd name="T37" fmla="*/ 2147483646 h 7240"/>
                  <a:gd name="T38" fmla="*/ 2147483646 w 15087"/>
                  <a:gd name="T39" fmla="*/ 2147483646 h 7240"/>
                  <a:gd name="T40" fmla="*/ 2147483646 w 15087"/>
                  <a:gd name="T41" fmla="*/ 2147483646 h 7240"/>
                  <a:gd name="T42" fmla="*/ 2147483646 w 15087"/>
                  <a:gd name="T43" fmla="*/ 2147483646 h 7240"/>
                  <a:gd name="T44" fmla="*/ 2147483646 w 15087"/>
                  <a:gd name="T45" fmla="*/ 2147483646 h 7240"/>
                  <a:gd name="T46" fmla="*/ 2147483646 w 15087"/>
                  <a:gd name="T47" fmla="*/ 2147483646 h 7240"/>
                  <a:gd name="T48" fmla="*/ 2147483646 w 15087"/>
                  <a:gd name="T49" fmla="*/ 2147483646 h 7240"/>
                  <a:gd name="T50" fmla="*/ 2147483646 w 15087"/>
                  <a:gd name="T51" fmla="*/ 2147483646 h 7240"/>
                  <a:gd name="T52" fmla="*/ 2147483646 w 15087"/>
                  <a:gd name="T53" fmla="*/ 2147483646 h 7240"/>
                  <a:gd name="T54" fmla="*/ 2147483646 w 15087"/>
                  <a:gd name="T55" fmla="*/ 2147483646 h 7240"/>
                  <a:gd name="T56" fmla="*/ 2147483646 w 15087"/>
                  <a:gd name="T57" fmla="*/ 2147483646 h 7240"/>
                  <a:gd name="T58" fmla="*/ 2147483646 w 15087"/>
                  <a:gd name="T59" fmla="*/ 2147483646 h 7240"/>
                  <a:gd name="T60" fmla="*/ 2147483646 w 15087"/>
                  <a:gd name="T61" fmla="*/ 2147483646 h 7240"/>
                  <a:gd name="T62" fmla="*/ 2147483646 w 15087"/>
                  <a:gd name="T63" fmla="*/ 2147483646 h 7240"/>
                  <a:gd name="T64" fmla="*/ 2147483646 w 15087"/>
                  <a:gd name="T65" fmla="*/ 2147483646 h 7240"/>
                  <a:gd name="T66" fmla="*/ 2147483646 w 15087"/>
                  <a:gd name="T67" fmla="*/ 2147483646 h 7240"/>
                  <a:gd name="T68" fmla="*/ 2147483646 w 15087"/>
                  <a:gd name="T69" fmla="*/ 2147483646 h 7240"/>
                  <a:gd name="T70" fmla="*/ 2147483646 w 15087"/>
                  <a:gd name="T71" fmla="*/ 2147483646 h 7240"/>
                  <a:gd name="T72" fmla="*/ 2147483646 w 15087"/>
                  <a:gd name="T73" fmla="*/ 2147483646 h 7240"/>
                  <a:gd name="T74" fmla="*/ 2147483646 w 15087"/>
                  <a:gd name="T75" fmla="*/ 2147483646 h 7240"/>
                  <a:gd name="T76" fmla="*/ 2147483646 w 15087"/>
                  <a:gd name="T77" fmla="*/ 2147483646 h 7240"/>
                  <a:gd name="T78" fmla="*/ 2147483646 w 15087"/>
                  <a:gd name="T79" fmla="*/ 2147483646 h 7240"/>
                  <a:gd name="T80" fmla="*/ 2147483646 w 15087"/>
                  <a:gd name="T81" fmla="*/ 2147483646 h 7240"/>
                  <a:gd name="T82" fmla="*/ 2147483646 w 15087"/>
                  <a:gd name="T83" fmla="*/ 2147483646 h 7240"/>
                  <a:gd name="T84" fmla="*/ 2147483646 w 15087"/>
                  <a:gd name="T85" fmla="*/ 2147483646 h 7240"/>
                  <a:gd name="T86" fmla="*/ 2147483646 w 15087"/>
                  <a:gd name="T87" fmla="*/ 2147483646 h 7240"/>
                  <a:gd name="T88" fmla="*/ 2147483646 w 15087"/>
                  <a:gd name="T89" fmla="*/ 2147483646 h 7240"/>
                  <a:gd name="T90" fmla="*/ 2147483646 w 15087"/>
                  <a:gd name="T91" fmla="*/ 2147483646 h 7240"/>
                  <a:gd name="T92" fmla="*/ 2147483646 w 15087"/>
                  <a:gd name="T93" fmla="*/ 2147483646 h 7240"/>
                  <a:gd name="T94" fmla="*/ 2147483646 w 15087"/>
                  <a:gd name="T95" fmla="*/ 2147483646 h 7240"/>
                  <a:gd name="T96" fmla="*/ 2147483646 w 15087"/>
                  <a:gd name="T97" fmla="*/ 2147483646 h 7240"/>
                  <a:gd name="T98" fmla="*/ 2147483646 w 15087"/>
                  <a:gd name="T99" fmla="*/ 2147483646 h 7240"/>
                  <a:gd name="T100" fmla="*/ 2147483646 w 15087"/>
                  <a:gd name="T101" fmla="*/ 2147483646 h 7240"/>
                  <a:gd name="T102" fmla="*/ 2147483646 w 15087"/>
                  <a:gd name="T103" fmla="*/ 2147483646 h 7240"/>
                  <a:gd name="T104" fmla="*/ 2147483646 w 15087"/>
                  <a:gd name="T105" fmla="*/ 2147483646 h 7240"/>
                  <a:gd name="T106" fmla="*/ 0 w 15087"/>
                  <a:gd name="T107" fmla="*/ 2147483646 h 7240"/>
                  <a:gd name="T108" fmla="*/ 2147483646 w 15087"/>
                  <a:gd name="T109" fmla="*/ 2147483646 h 7240"/>
                  <a:gd name="T110" fmla="*/ 2147483646 w 15087"/>
                  <a:gd name="T111" fmla="*/ 2147483646 h 7240"/>
                  <a:gd name="T112" fmla="*/ 2147483646 w 15087"/>
                  <a:gd name="T113" fmla="*/ 2147483646 h 7240"/>
                  <a:gd name="T114" fmla="*/ 2147483646 w 15087"/>
                  <a:gd name="T115" fmla="*/ 2147483646 h 7240"/>
                  <a:gd name="T116" fmla="*/ 2147483646 w 15087"/>
                  <a:gd name="T117" fmla="*/ 2147483646 h 7240"/>
                  <a:gd name="T118" fmla="*/ 2147483646 w 15087"/>
                  <a:gd name="T119" fmla="*/ 2147483646 h 7240"/>
                  <a:gd name="T120" fmla="*/ 2147483646 w 15087"/>
                  <a:gd name="T121" fmla="*/ 2147483646 h 7240"/>
                  <a:gd name="T122" fmla="*/ 2147483646 w 15087"/>
                  <a:gd name="T123" fmla="*/ 2147483646 h 72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87" h="7240">
                    <a:moveTo>
                      <a:pt x="2533" y="0"/>
                    </a:moveTo>
                    <a:lnTo>
                      <a:pt x="2552" y="0"/>
                    </a:lnTo>
                    <a:lnTo>
                      <a:pt x="2781" y="58"/>
                    </a:lnTo>
                    <a:lnTo>
                      <a:pt x="2857" y="324"/>
                    </a:lnTo>
                    <a:lnTo>
                      <a:pt x="2895" y="915"/>
                    </a:lnTo>
                    <a:lnTo>
                      <a:pt x="2952" y="1086"/>
                    </a:lnTo>
                    <a:lnTo>
                      <a:pt x="2971" y="1257"/>
                    </a:lnTo>
                    <a:lnTo>
                      <a:pt x="3028" y="1410"/>
                    </a:lnTo>
                    <a:lnTo>
                      <a:pt x="3180" y="1524"/>
                    </a:lnTo>
                    <a:lnTo>
                      <a:pt x="3371" y="1581"/>
                    </a:lnTo>
                    <a:lnTo>
                      <a:pt x="3962" y="1714"/>
                    </a:lnTo>
                    <a:lnTo>
                      <a:pt x="4057" y="1753"/>
                    </a:lnTo>
                    <a:lnTo>
                      <a:pt x="4152" y="1790"/>
                    </a:lnTo>
                    <a:lnTo>
                      <a:pt x="4228" y="1810"/>
                    </a:lnTo>
                    <a:lnTo>
                      <a:pt x="4362" y="1810"/>
                    </a:lnTo>
                    <a:lnTo>
                      <a:pt x="4628" y="1695"/>
                    </a:lnTo>
                    <a:lnTo>
                      <a:pt x="4724" y="1676"/>
                    </a:lnTo>
                    <a:lnTo>
                      <a:pt x="4800" y="1695"/>
                    </a:lnTo>
                    <a:lnTo>
                      <a:pt x="4933" y="1734"/>
                    </a:lnTo>
                    <a:lnTo>
                      <a:pt x="5143" y="1962"/>
                    </a:lnTo>
                    <a:lnTo>
                      <a:pt x="5295" y="2019"/>
                    </a:lnTo>
                    <a:lnTo>
                      <a:pt x="5524" y="2039"/>
                    </a:lnTo>
                    <a:lnTo>
                      <a:pt x="5600" y="2039"/>
                    </a:lnTo>
                    <a:lnTo>
                      <a:pt x="5695" y="2076"/>
                    </a:lnTo>
                    <a:lnTo>
                      <a:pt x="5733" y="2115"/>
                    </a:lnTo>
                    <a:lnTo>
                      <a:pt x="5867" y="2229"/>
                    </a:lnTo>
                    <a:lnTo>
                      <a:pt x="5962" y="2305"/>
                    </a:lnTo>
                    <a:lnTo>
                      <a:pt x="6038" y="2343"/>
                    </a:lnTo>
                    <a:lnTo>
                      <a:pt x="6114" y="2343"/>
                    </a:lnTo>
                    <a:lnTo>
                      <a:pt x="6514" y="2286"/>
                    </a:lnTo>
                    <a:lnTo>
                      <a:pt x="6571" y="2286"/>
                    </a:lnTo>
                    <a:lnTo>
                      <a:pt x="6781" y="2381"/>
                    </a:lnTo>
                    <a:lnTo>
                      <a:pt x="6857" y="2381"/>
                    </a:lnTo>
                    <a:lnTo>
                      <a:pt x="6838" y="2153"/>
                    </a:lnTo>
                    <a:lnTo>
                      <a:pt x="6914" y="2134"/>
                    </a:lnTo>
                    <a:lnTo>
                      <a:pt x="7105" y="2171"/>
                    </a:lnTo>
                    <a:lnTo>
                      <a:pt x="7371" y="2210"/>
                    </a:lnTo>
                    <a:lnTo>
                      <a:pt x="7467" y="2229"/>
                    </a:lnTo>
                    <a:lnTo>
                      <a:pt x="7543" y="2286"/>
                    </a:lnTo>
                    <a:lnTo>
                      <a:pt x="7695" y="2438"/>
                    </a:lnTo>
                    <a:lnTo>
                      <a:pt x="7790" y="2476"/>
                    </a:lnTo>
                    <a:lnTo>
                      <a:pt x="7886" y="2457"/>
                    </a:lnTo>
                    <a:lnTo>
                      <a:pt x="8019" y="2381"/>
                    </a:lnTo>
                    <a:lnTo>
                      <a:pt x="8571" y="2324"/>
                    </a:lnTo>
                    <a:lnTo>
                      <a:pt x="8666" y="2248"/>
                    </a:lnTo>
                    <a:lnTo>
                      <a:pt x="8610" y="1886"/>
                    </a:lnTo>
                    <a:lnTo>
                      <a:pt x="8629" y="1467"/>
                    </a:lnTo>
                    <a:lnTo>
                      <a:pt x="8629" y="1429"/>
                    </a:lnTo>
                    <a:lnTo>
                      <a:pt x="8686" y="1448"/>
                    </a:lnTo>
                    <a:lnTo>
                      <a:pt x="8800" y="1448"/>
                    </a:lnTo>
                    <a:lnTo>
                      <a:pt x="8857" y="1429"/>
                    </a:lnTo>
                    <a:lnTo>
                      <a:pt x="8914" y="1410"/>
                    </a:lnTo>
                    <a:lnTo>
                      <a:pt x="9047" y="1238"/>
                    </a:lnTo>
                    <a:lnTo>
                      <a:pt x="9086" y="1219"/>
                    </a:lnTo>
                    <a:lnTo>
                      <a:pt x="9105" y="1200"/>
                    </a:lnTo>
                    <a:lnTo>
                      <a:pt x="9219" y="1124"/>
                    </a:lnTo>
                    <a:lnTo>
                      <a:pt x="9276" y="1105"/>
                    </a:lnTo>
                    <a:lnTo>
                      <a:pt x="9333" y="1124"/>
                    </a:lnTo>
                    <a:lnTo>
                      <a:pt x="9486" y="1296"/>
                    </a:lnTo>
                    <a:lnTo>
                      <a:pt x="9581" y="1353"/>
                    </a:lnTo>
                    <a:lnTo>
                      <a:pt x="9695" y="1410"/>
                    </a:lnTo>
                    <a:lnTo>
                      <a:pt x="9809" y="1429"/>
                    </a:lnTo>
                    <a:lnTo>
                      <a:pt x="9962" y="1448"/>
                    </a:lnTo>
                    <a:lnTo>
                      <a:pt x="10076" y="1448"/>
                    </a:lnTo>
                    <a:lnTo>
                      <a:pt x="10134" y="1448"/>
                    </a:lnTo>
                    <a:lnTo>
                      <a:pt x="10190" y="1467"/>
                    </a:lnTo>
                    <a:lnTo>
                      <a:pt x="10210" y="1524"/>
                    </a:lnTo>
                    <a:lnTo>
                      <a:pt x="10248" y="1676"/>
                    </a:lnTo>
                    <a:lnTo>
                      <a:pt x="10286" y="1714"/>
                    </a:lnTo>
                    <a:lnTo>
                      <a:pt x="10381" y="1714"/>
                    </a:lnTo>
                    <a:lnTo>
                      <a:pt x="10515" y="1658"/>
                    </a:lnTo>
                    <a:lnTo>
                      <a:pt x="10647" y="1658"/>
                    </a:lnTo>
                    <a:lnTo>
                      <a:pt x="10705" y="1734"/>
                    </a:lnTo>
                    <a:lnTo>
                      <a:pt x="10724" y="1790"/>
                    </a:lnTo>
                    <a:lnTo>
                      <a:pt x="11086" y="2267"/>
                    </a:lnTo>
                    <a:lnTo>
                      <a:pt x="11124" y="2343"/>
                    </a:lnTo>
                    <a:lnTo>
                      <a:pt x="11143" y="2438"/>
                    </a:lnTo>
                    <a:lnTo>
                      <a:pt x="11200" y="2534"/>
                    </a:lnTo>
                    <a:lnTo>
                      <a:pt x="11353" y="2667"/>
                    </a:lnTo>
                    <a:lnTo>
                      <a:pt x="11676" y="2877"/>
                    </a:lnTo>
                    <a:lnTo>
                      <a:pt x="11734" y="2953"/>
                    </a:lnTo>
                    <a:lnTo>
                      <a:pt x="11962" y="3105"/>
                    </a:lnTo>
                    <a:lnTo>
                      <a:pt x="12115" y="3200"/>
                    </a:lnTo>
                    <a:lnTo>
                      <a:pt x="12210" y="3238"/>
                    </a:lnTo>
                    <a:lnTo>
                      <a:pt x="12305" y="3258"/>
                    </a:lnTo>
                    <a:lnTo>
                      <a:pt x="12438" y="3277"/>
                    </a:lnTo>
                    <a:lnTo>
                      <a:pt x="12552" y="3258"/>
                    </a:lnTo>
                    <a:lnTo>
                      <a:pt x="12800" y="3200"/>
                    </a:lnTo>
                    <a:lnTo>
                      <a:pt x="12914" y="3200"/>
                    </a:lnTo>
                    <a:lnTo>
                      <a:pt x="13009" y="3238"/>
                    </a:lnTo>
                    <a:lnTo>
                      <a:pt x="13105" y="3314"/>
                    </a:lnTo>
                    <a:lnTo>
                      <a:pt x="13181" y="3391"/>
                    </a:lnTo>
                    <a:lnTo>
                      <a:pt x="13238" y="3429"/>
                    </a:lnTo>
                    <a:lnTo>
                      <a:pt x="13334" y="3467"/>
                    </a:lnTo>
                    <a:lnTo>
                      <a:pt x="13600" y="3695"/>
                    </a:lnTo>
                    <a:lnTo>
                      <a:pt x="13924" y="3886"/>
                    </a:lnTo>
                    <a:lnTo>
                      <a:pt x="14057" y="3943"/>
                    </a:lnTo>
                    <a:lnTo>
                      <a:pt x="14152" y="4020"/>
                    </a:lnTo>
                    <a:lnTo>
                      <a:pt x="14477" y="4076"/>
                    </a:lnTo>
                    <a:lnTo>
                      <a:pt x="14819" y="4210"/>
                    </a:lnTo>
                    <a:lnTo>
                      <a:pt x="14914" y="4267"/>
                    </a:lnTo>
                    <a:lnTo>
                      <a:pt x="14858" y="4343"/>
                    </a:lnTo>
                    <a:lnTo>
                      <a:pt x="14724" y="4438"/>
                    </a:lnTo>
                    <a:lnTo>
                      <a:pt x="14667" y="4477"/>
                    </a:lnTo>
                    <a:lnTo>
                      <a:pt x="14591" y="4496"/>
                    </a:lnTo>
                    <a:lnTo>
                      <a:pt x="14495" y="4496"/>
                    </a:lnTo>
                    <a:lnTo>
                      <a:pt x="14305" y="4477"/>
                    </a:lnTo>
                    <a:lnTo>
                      <a:pt x="14267" y="4477"/>
                    </a:lnTo>
                    <a:lnTo>
                      <a:pt x="14115" y="4572"/>
                    </a:lnTo>
                    <a:lnTo>
                      <a:pt x="13962" y="4572"/>
                    </a:lnTo>
                    <a:lnTo>
                      <a:pt x="13581" y="4362"/>
                    </a:lnTo>
                    <a:lnTo>
                      <a:pt x="13505" y="4343"/>
                    </a:lnTo>
                    <a:lnTo>
                      <a:pt x="13429" y="4343"/>
                    </a:lnTo>
                    <a:lnTo>
                      <a:pt x="13334" y="4343"/>
                    </a:lnTo>
                    <a:lnTo>
                      <a:pt x="13238" y="4324"/>
                    </a:lnTo>
                    <a:lnTo>
                      <a:pt x="13143" y="4286"/>
                    </a:lnTo>
                    <a:lnTo>
                      <a:pt x="13029" y="4267"/>
                    </a:lnTo>
                    <a:lnTo>
                      <a:pt x="12953" y="4286"/>
                    </a:lnTo>
                    <a:lnTo>
                      <a:pt x="12933" y="4381"/>
                    </a:lnTo>
                    <a:lnTo>
                      <a:pt x="12953" y="4515"/>
                    </a:lnTo>
                    <a:lnTo>
                      <a:pt x="13009" y="4610"/>
                    </a:lnTo>
                    <a:lnTo>
                      <a:pt x="13048" y="4667"/>
                    </a:lnTo>
                    <a:lnTo>
                      <a:pt x="13105" y="4686"/>
                    </a:lnTo>
                    <a:lnTo>
                      <a:pt x="13219" y="4686"/>
                    </a:lnTo>
                    <a:lnTo>
                      <a:pt x="13276" y="4686"/>
                    </a:lnTo>
                    <a:lnTo>
                      <a:pt x="13353" y="4724"/>
                    </a:lnTo>
                    <a:lnTo>
                      <a:pt x="13467" y="4838"/>
                    </a:lnTo>
                    <a:lnTo>
                      <a:pt x="13543" y="4877"/>
                    </a:lnTo>
                    <a:lnTo>
                      <a:pt x="13657" y="4914"/>
                    </a:lnTo>
                    <a:lnTo>
                      <a:pt x="13734" y="4972"/>
                    </a:lnTo>
                    <a:lnTo>
                      <a:pt x="13810" y="5048"/>
                    </a:lnTo>
                    <a:lnTo>
                      <a:pt x="13981" y="5676"/>
                    </a:lnTo>
                    <a:lnTo>
                      <a:pt x="14076" y="5905"/>
                    </a:lnTo>
                    <a:lnTo>
                      <a:pt x="14248" y="6133"/>
                    </a:lnTo>
                    <a:lnTo>
                      <a:pt x="14343" y="6229"/>
                    </a:lnTo>
                    <a:lnTo>
                      <a:pt x="14419" y="6267"/>
                    </a:lnTo>
                    <a:lnTo>
                      <a:pt x="14477" y="6267"/>
                    </a:lnTo>
                    <a:lnTo>
                      <a:pt x="14533" y="6267"/>
                    </a:lnTo>
                    <a:lnTo>
                      <a:pt x="14572" y="6286"/>
                    </a:lnTo>
                    <a:lnTo>
                      <a:pt x="14591" y="6324"/>
                    </a:lnTo>
                    <a:lnTo>
                      <a:pt x="14800" y="6496"/>
                    </a:lnTo>
                    <a:lnTo>
                      <a:pt x="14838" y="6514"/>
                    </a:lnTo>
                    <a:lnTo>
                      <a:pt x="14858" y="6572"/>
                    </a:lnTo>
                    <a:lnTo>
                      <a:pt x="14876" y="6610"/>
                    </a:lnTo>
                    <a:lnTo>
                      <a:pt x="14914" y="6610"/>
                    </a:lnTo>
                    <a:lnTo>
                      <a:pt x="14953" y="6591"/>
                    </a:lnTo>
                    <a:lnTo>
                      <a:pt x="14990" y="6591"/>
                    </a:lnTo>
                    <a:lnTo>
                      <a:pt x="15048" y="6686"/>
                    </a:lnTo>
                    <a:lnTo>
                      <a:pt x="15067" y="6800"/>
                    </a:lnTo>
                    <a:lnTo>
                      <a:pt x="15048" y="7010"/>
                    </a:lnTo>
                    <a:lnTo>
                      <a:pt x="15067" y="7048"/>
                    </a:lnTo>
                    <a:lnTo>
                      <a:pt x="15067" y="7105"/>
                    </a:lnTo>
                    <a:lnTo>
                      <a:pt x="15086" y="7143"/>
                    </a:lnTo>
                    <a:lnTo>
                      <a:pt x="15067" y="7181"/>
                    </a:lnTo>
                    <a:lnTo>
                      <a:pt x="15010" y="7239"/>
                    </a:lnTo>
                    <a:lnTo>
                      <a:pt x="14934" y="7239"/>
                    </a:lnTo>
                    <a:lnTo>
                      <a:pt x="14914" y="7239"/>
                    </a:lnTo>
                    <a:lnTo>
                      <a:pt x="14895" y="7200"/>
                    </a:lnTo>
                    <a:lnTo>
                      <a:pt x="14914" y="7143"/>
                    </a:lnTo>
                    <a:lnTo>
                      <a:pt x="14914" y="7124"/>
                    </a:lnTo>
                    <a:lnTo>
                      <a:pt x="14895" y="7105"/>
                    </a:lnTo>
                    <a:lnTo>
                      <a:pt x="14858" y="7124"/>
                    </a:lnTo>
                    <a:lnTo>
                      <a:pt x="14819" y="7124"/>
                    </a:lnTo>
                    <a:lnTo>
                      <a:pt x="14743" y="7124"/>
                    </a:lnTo>
                    <a:lnTo>
                      <a:pt x="14553" y="7067"/>
                    </a:lnTo>
                    <a:lnTo>
                      <a:pt x="14477" y="7029"/>
                    </a:lnTo>
                    <a:lnTo>
                      <a:pt x="14419" y="7029"/>
                    </a:lnTo>
                    <a:lnTo>
                      <a:pt x="14362" y="7010"/>
                    </a:lnTo>
                    <a:lnTo>
                      <a:pt x="14343" y="6972"/>
                    </a:lnTo>
                    <a:lnTo>
                      <a:pt x="14324" y="6934"/>
                    </a:lnTo>
                    <a:lnTo>
                      <a:pt x="14305" y="6876"/>
                    </a:lnTo>
                    <a:lnTo>
                      <a:pt x="14286" y="6839"/>
                    </a:lnTo>
                    <a:lnTo>
                      <a:pt x="14267" y="6819"/>
                    </a:lnTo>
                    <a:lnTo>
                      <a:pt x="14172" y="6819"/>
                    </a:lnTo>
                    <a:lnTo>
                      <a:pt x="14115" y="6800"/>
                    </a:lnTo>
                    <a:lnTo>
                      <a:pt x="14057" y="6762"/>
                    </a:lnTo>
                    <a:lnTo>
                      <a:pt x="14000" y="6743"/>
                    </a:lnTo>
                    <a:lnTo>
                      <a:pt x="13752" y="6724"/>
                    </a:lnTo>
                    <a:lnTo>
                      <a:pt x="13715" y="6743"/>
                    </a:lnTo>
                    <a:lnTo>
                      <a:pt x="13657" y="6743"/>
                    </a:lnTo>
                    <a:lnTo>
                      <a:pt x="13486" y="6686"/>
                    </a:lnTo>
                    <a:lnTo>
                      <a:pt x="13429" y="6629"/>
                    </a:lnTo>
                    <a:lnTo>
                      <a:pt x="13390" y="6591"/>
                    </a:lnTo>
                    <a:lnTo>
                      <a:pt x="13371" y="6553"/>
                    </a:lnTo>
                    <a:lnTo>
                      <a:pt x="13353" y="6514"/>
                    </a:lnTo>
                    <a:lnTo>
                      <a:pt x="13334" y="6458"/>
                    </a:lnTo>
                    <a:lnTo>
                      <a:pt x="13334" y="6438"/>
                    </a:lnTo>
                    <a:lnTo>
                      <a:pt x="13314" y="6419"/>
                    </a:lnTo>
                    <a:lnTo>
                      <a:pt x="13258" y="6458"/>
                    </a:lnTo>
                    <a:lnTo>
                      <a:pt x="13219" y="6438"/>
                    </a:lnTo>
                    <a:lnTo>
                      <a:pt x="13219" y="6419"/>
                    </a:lnTo>
                    <a:lnTo>
                      <a:pt x="13200" y="6382"/>
                    </a:lnTo>
                    <a:lnTo>
                      <a:pt x="13162" y="6343"/>
                    </a:lnTo>
                    <a:lnTo>
                      <a:pt x="13105" y="6305"/>
                    </a:lnTo>
                    <a:lnTo>
                      <a:pt x="12972" y="6267"/>
                    </a:lnTo>
                    <a:lnTo>
                      <a:pt x="12914" y="6229"/>
                    </a:lnTo>
                    <a:lnTo>
                      <a:pt x="12857" y="6191"/>
                    </a:lnTo>
                    <a:lnTo>
                      <a:pt x="12800" y="6210"/>
                    </a:lnTo>
                    <a:lnTo>
                      <a:pt x="12762" y="6229"/>
                    </a:lnTo>
                    <a:lnTo>
                      <a:pt x="12686" y="6248"/>
                    </a:lnTo>
                    <a:lnTo>
                      <a:pt x="12610" y="6248"/>
                    </a:lnTo>
                    <a:lnTo>
                      <a:pt x="12552" y="6210"/>
                    </a:lnTo>
                    <a:lnTo>
                      <a:pt x="12514" y="6172"/>
                    </a:lnTo>
                    <a:lnTo>
                      <a:pt x="12457" y="6096"/>
                    </a:lnTo>
                    <a:lnTo>
                      <a:pt x="12438" y="6057"/>
                    </a:lnTo>
                    <a:lnTo>
                      <a:pt x="12381" y="6019"/>
                    </a:lnTo>
                    <a:lnTo>
                      <a:pt x="12343" y="6019"/>
                    </a:lnTo>
                    <a:lnTo>
                      <a:pt x="12286" y="6038"/>
                    </a:lnTo>
                    <a:lnTo>
                      <a:pt x="12229" y="6057"/>
                    </a:lnTo>
                    <a:lnTo>
                      <a:pt x="12171" y="6057"/>
                    </a:lnTo>
                    <a:lnTo>
                      <a:pt x="12038" y="6057"/>
                    </a:lnTo>
                    <a:lnTo>
                      <a:pt x="11981" y="6077"/>
                    </a:lnTo>
                    <a:lnTo>
                      <a:pt x="11924" y="6096"/>
                    </a:lnTo>
                    <a:lnTo>
                      <a:pt x="11886" y="6096"/>
                    </a:lnTo>
                    <a:lnTo>
                      <a:pt x="11810" y="6077"/>
                    </a:lnTo>
                    <a:lnTo>
                      <a:pt x="11753" y="6038"/>
                    </a:lnTo>
                    <a:lnTo>
                      <a:pt x="11676" y="6001"/>
                    </a:lnTo>
                    <a:lnTo>
                      <a:pt x="11562" y="5962"/>
                    </a:lnTo>
                    <a:lnTo>
                      <a:pt x="11390" y="5962"/>
                    </a:lnTo>
                    <a:lnTo>
                      <a:pt x="11295" y="5981"/>
                    </a:lnTo>
                    <a:lnTo>
                      <a:pt x="11238" y="6019"/>
                    </a:lnTo>
                    <a:lnTo>
                      <a:pt x="11219" y="6077"/>
                    </a:lnTo>
                    <a:lnTo>
                      <a:pt x="11219" y="6172"/>
                    </a:lnTo>
                    <a:lnTo>
                      <a:pt x="11276" y="6629"/>
                    </a:lnTo>
                    <a:lnTo>
                      <a:pt x="11295" y="6686"/>
                    </a:lnTo>
                    <a:lnTo>
                      <a:pt x="11314" y="6724"/>
                    </a:lnTo>
                    <a:lnTo>
                      <a:pt x="11333" y="6762"/>
                    </a:lnTo>
                    <a:lnTo>
                      <a:pt x="11314" y="6781"/>
                    </a:lnTo>
                    <a:lnTo>
                      <a:pt x="11295" y="6781"/>
                    </a:lnTo>
                    <a:lnTo>
                      <a:pt x="11219" y="6781"/>
                    </a:lnTo>
                    <a:lnTo>
                      <a:pt x="11105" y="6781"/>
                    </a:lnTo>
                    <a:lnTo>
                      <a:pt x="10972" y="6743"/>
                    </a:lnTo>
                    <a:lnTo>
                      <a:pt x="10838" y="6667"/>
                    </a:lnTo>
                    <a:lnTo>
                      <a:pt x="10610" y="6514"/>
                    </a:lnTo>
                    <a:lnTo>
                      <a:pt x="10515" y="6458"/>
                    </a:lnTo>
                    <a:lnTo>
                      <a:pt x="10476" y="6419"/>
                    </a:lnTo>
                    <a:lnTo>
                      <a:pt x="10457" y="6286"/>
                    </a:lnTo>
                    <a:lnTo>
                      <a:pt x="10438" y="6210"/>
                    </a:lnTo>
                    <a:lnTo>
                      <a:pt x="10400" y="6153"/>
                    </a:lnTo>
                    <a:lnTo>
                      <a:pt x="10362" y="6133"/>
                    </a:lnTo>
                    <a:lnTo>
                      <a:pt x="9848" y="6096"/>
                    </a:lnTo>
                    <a:lnTo>
                      <a:pt x="9409" y="6133"/>
                    </a:lnTo>
                    <a:lnTo>
                      <a:pt x="9372" y="6153"/>
                    </a:lnTo>
                    <a:lnTo>
                      <a:pt x="9257" y="6210"/>
                    </a:lnTo>
                    <a:lnTo>
                      <a:pt x="9067" y="6267"/>
                    </a:lnTo>
                    <a:lnTo>
                      <a:pt x="9010" y="6286"/>
                    </a:lnTo>
                    <a:lnTo>
                      <a:pt x="8800" y="6438"/>
                    </a:lnTo>
                    <a:lnTo>
                      <a:pt x="8666" y="6514"/>
                    </a:lnTo>
                    <a:lnTo>
                      <a:pt x="8610" y="6458"/>
                    </a:lnTo>
                    <a:lnTo>
                      <a:pt x="8571" y="6362"/>
                    </a:lnTo>
                    <a:lnTo>
                      <a:pt x="8476" y="6343"/>
                    </a:lnTo>
                    <a:lnTo>
                      <a:pt x="8248" y="6362"/>
                    </a:lnTo>
                    <a:lnTo>
                      <a:pt x="8153" y="6305"/>
                    </a:lnTo>
                    <a:lnTo>
                      <a:pt x="7867" y="6077"/>
                    </a:lnTo>
                    <a:lnTo>
                      <a:pt x="7733" y="5924"/>
                    </a:lnTo>
                    <a:lnTo>
                      <a:pt x="7619" y="5962"/>
                    </a:lnTo>
                    <a:lnTo>
                      <a:pt x="7486" y="6038"/>
                    </a:lnTo>
                    <a:lnTo>
                      <a:pt x="7428" y="5943"/>
                    </a:lnTo>
                    <a:lnTo>
                      <a:pt x="7391" y="5905"/>
                    </a:lnTo>
                    <a:lnTo>
                      <a:pt x="7352" y="5848"/>
                    </a:lnTo>
                    <a:lnTo>
                      <a:pt x="7029" y="5620"/>
                    </a:lnTo>
                    <a:lnTo>
                      <a:pt x="6971" y="5562"/>
                    </a:lnTo>
                    <a:lnTo>
                      <a:pt x="6952" y="5524"/>
                    </a:lnTo>
                    <a:lnTo>
                      <a:pt x="6933" y="5505"/>
                    </a:lnTo>
                    <a:lnTo>
                      <a:pt x="6876" y="5410"/>
                    </a:lnTo>
                    <a:lnTo>
                      <a:pt x="6819" y="5353"/>
                    </a:lnTo>
                    <a:lnTo>
                      <a:pt x="6724" y="5200"/>
                    </a:lnTo>
                    <a:lnTo>
                      <a:pt x="6705" y="5162"/>
                    </a:lnTo>
                    <a:lnTo>
                      <a:pt x="6705" y="5124"/>
                    </a:lnTo>
                    <a:lnTo>
                      <a:pt x="6705" y="5105"/>
                    </a:lnTo>
                    <a:lnTo>
                      <a:pt x="6685" y="5067"/>
                    </a:lnTo>
                    <a:lnTo>
                      <a:pt x="6514" y="4914"/>
                    </a:lnTo>
                    <a:lnTo>
                      <a:pt x="5943" y="4248"/>
                    </a:lnTo>
                    <a:lnTo>
                      <a:pt x="5886" y="4152"/>
                    </a:lnTo>
                    <a:lnTo>
                      <a:pt x="5847" y="4115"/>
                    </a:lnTo>
                    <a:lnTo>
                      <a:pt x="5771" y="4057"/>
                    </a:lnTo>
                    <a:lnTo>
                      <a:pt x="5695" y="4038"/>
                    </a:lnTo>
                    <a:lnTo>
                      <a:pt x="5542" y="4057"/>
                    </a:lnTo>
                    <a:lnTo>
                      <a:pt x="5447" y="4096"/>
                    </a:lnTo>
                    <a:lnTo>
                      <a:pt x="5371" y="4134"/>
                    </a:lnTo>
                    <a:lnTo>
                      <a:pt x="5314" y="4172"/>
                    </a:lnTo>
                    <a:lnTo>
                      <a:pt x="5238" y="4229"/>
                    </a:lnTo>
                    <a:lnTo>
                      <a:pt x="5105" y="4248"/>
                    </a:lnTo>
                    <a:lnTo>
                      <a:pt x="4971" y="4229"/>
                    </a:lnTo>
                    <a:lnTo>
                      <a:pt x="4667" y="4152"/>
                    </a:lnTo>
                    <a:lnTo>
                      <a:pt x="4571" y="4134"/>
                    </a:lnTo>
                    <a:lnTo>
                      <a:pt x="4476" y="4152"/>
                    </a:lnTo>
                    <a:lnTo>
                      <a:pt x="4419" y="4172"/>
                    </a:lnTo>
                    <a:lnTo>
                      <a:pt x="4343" y="4191"/>
                    </a:lnTo>
                    <a:lnTo>
                      <a:pt x="4286" y="4172"/>
                    </a:lnTo>
                    <a:lnTo>
                      <a:pt x="4133" y="4057"/>
                    </a:lnTo>
                    <a:lnTo>
                      <a:pt x="3981" y="3981"/>
                    </a:lnTo>
                    <a:lnTo>
                      <a:pt x="3886" y="3943"/>
                    </a:lnTo>
                    <a:lnTo>
                      <a:pt x="3810" y="3924"/>
                    </a:lnTo>
                    <a:lnTo>
                      <a:pt x="3714" y="4000"/>
                    </a:lnTo>
                    <a:lnTo>
                      <a:pt x="3581" y="4172"/>
                    </a:lnTo>
                    <a:lnTo>
                      <a:pt x="3524" y="4229"/>
                    </a:lnTo>
                    <a:lnTo>
                      <a:pt x="3466" y="4362"/>
                    </a:lnTo>
                    <a:lnTo>
                      <a:pt x="3447" y="4401"/>
                    </a:lnTo>
                    <a:lnTo>
                      <a:pt x="3409" y="4438"/>
                    </a:lnTo>
                    <a:lnTo>
                      <a:pt x="3371" y="4457"/>
                    </a:lnTo>
                    <a:lnTo>
                      <a:pt x="3314" y="4457"/>
                    </a:lnTo>
                    <a:lnTo>
                      <a:pt x="3219" y="4438"/>
                    </a:lnTo>
                    <a:lnTo>
                      <a:pt x="2952" y="4381"/>
                    </a:lnTo>
                    <a:lnTo>
                      <a:pt x="2895" y="4362"/>
                    </a:lnTo>
                    <a:lnTo>
                      <a:pt x="2895" y="4324"/>
                    </a:lnTo>
                    <a:lnTo>
                      <a:pt x="2895" y="4286"/>
                    </a:lnTo>
                    <a:lnTo>
                      <a:pt x="2895" y="4248"/>
                    </a:lnTo>
                    <a:lnTo>
                      <a:pt x="2914" y="4229"/>
                    </a:lnTo>
                    <a:lnTo>
                      <a:pt x="2914" y="4191"/>
                    </a:lnTo>
                    <a:lnTo>
                      <a:pt x="2914" y="4172"/>
                    </a:lnTo>
                    <a:lnTo>
                      <a:pt x="2895" y="4115"/>
                    </a:lnTo>
                    <a:lnTo>
                      <a:pt x="2895" y="4096"/>
                    </a:lnTo>
                    <a:lnTo>
                      <a:pt x="2895" y="4057"/>
                    </a:lnTo>
                    <a:lnTo>
                      <a:pt x="2914" y="4038"/>
                    </a:lnTo>
                    <a:lnTo>
                      <a:pt x="2914" y="4000"/>
                    </a:lnTo>
                    <a:lnTo>
                      <a:pt x="2914" y="3981"/>
                    </a:lnTo>
                    <a:lnTo>
                      <a:pt x="2895" y="3962"/>
                    </a:lnTo>
                    <a:lnTo>
                      <a:pt x="2876" y="3905"/>
                    </a:lnTo>
                    <a:lnTo>
                      <a:pt x="2857" y="3848"/>
                    </a:lnTo>
                    <a:lnTo>
                      <a:pt x="2838" y="3810"/>
                    </a:lnTo>
                    <a:lnTo>
                      <a:pt x="2800" y="3791"/>
                    </a:lnTo>
                    <a:lnTo>
                      <a:pt x="2743" y="3829"/>
                    </a:lnTo>
                    <a:lnTo>
                      <a:pt x="2667" y="3886"/>
                    </a:lnTo>
                    <a:lnTo>
                      <a:pt x="2628" y="3886"/>
                    </a:lnTo>
                    <a:lnTo>
                      <a:pt x="2609" y="3905"/>
                    </a:lnTo>
                    <a:lnTo>
                      <a:pt x="2590" y="3924"/>
                    </a:lnTo>
                    <a:lnTo>
                      <a:pt x="2571" y="3962"/>
                    </a:lnTo>
                    <a:lnTo>
                      <a:pt x="2533" y="3981"/>
                    </a:lnTo>
                    <a:lnTo>
                      <a:pt x="2476" y="4000"/>
                    </a:lnTo>
                    <a:lnTo>
                      <a:pt x="2381" y="4020"/>
                    </a:lnTo>
                    <a:lnTo>
                      <a:pt x="2323" y="4057"/>
                    </a:lnTo>
                    <a:lnTo>
                      <a:pt x="2209" y="4172"/>
                    </a:lnTo>
                    <a:lnTo>
                      <a:pt x="2152" y="4210"/>
                    </a:lnTo>
                    <a:lnTo>
                      <a:pt x="2114" y="4229"/>
                    </a:lnTo>
                    <a:lnTo>
                      <a:pt x="2057" y="4191"/>
                    </a:lnTo>
                    <a:lnTo>
                      <a:pt x="1981" y="4152"/>
                    </a:lnTo>
                    <a:lnTo>
                      <a:pt x="1829" y="4115"/>
                    </a:lnTo>
                    <a:lnTo>
                      <a:pt x="1276" y="4115"/>
                    </a:lnTo>
                    <a:lnTo>
                      <a:pt x="1162" y="4096"/>
                    </a:lnTo>
                    <a:lnTo>
                      <a:pt x="1085" y="4038"/>
                    </a:lnTo>
                    <a:lnTo>
                      <a:pt x="1067" y="3924"/>
                    </a:lnTo>
                    <a:lnTo>
                      <a:pt x="1028" y="3753"/>
                    </a:lnTo>
                    <a:lnTo>
                      <a:pt x="1028" y="3695"/>
                    </a:lnTo>
                    <a:lnTo>
                      <a:pt x="1028" y="3657"/>
                    </a:lnTo>
                    <a:lnTo>
                      <a:pt x="1047" y="3639"/>
                    </a:lnTo>
                    <a:lnTo>
                      <a:pt x="1047" y="3619"/>
                    </a:lnTo>
                    <a:lnTo>
                      <a:pt x="1067" y="3600"/>
                    </a:lnTo>
                    <a:lnTo>
                      <a:pt x="1047" y="3581"/>
                    </a:lnTo>
                    <a:lnTo>
                      <a:pt x="1009" y="3543"/>
                    </a:lnTo>
                    <a:lnTo>
                      <a:pt x="762" y="3486"/>
                    </a:lnTo>
                    <a:lnTo>
                      <a:pt x="686" y="3467"/>
                    </a:lnTo>
                    <a:lnTo>
                      <a:pt x="666" y="3448"/>
                    </a:lnTo>
                    <a:lnTo>
                      <a:pt x="666" y="3429"/>
                    </a:lnTo>
                    <a:lnTo>
                      <a:pt x="647" y="3429"/>
                    </a:lnTo>
                    <a:lnTo>
                      <a:pt x="647" y="3372"/>
                    </a:lnTo>
                    <a:lnTo>
                      <a:pt x="628" y="3314"/>
                    </a:lnTo>
                    <a:lnTo>
                      <a:pt x="609" y="3277"/>
                    </a:lnTo>
                    <a:lnTo>
                      <a:pt x="590" y="3258"/>
                    </a:lnTo>
                    <a:lnTo>
                      <a:pt x="495" y="3219"/>
                    </a:lnTo>
                    <a:lnTo>
                      <a:pt x="476" y="3200"/>
                    </a:lnTo>
                    <a:lnTo>
                      <a:pt x="457" y="3200"/>
                    </a:lnTo>
                    <a:lnTo>
                      <a:pt x="438" y="3200"/>
                    </a:lnTo>
                    <a:lnTo>
                      <a:pt x="342" y="3162"/>
                    </a:lnTo>
                    <a:lnTo>
                      <a:pt x="209" y="3086"/>
                    </a:lnTo>
                    <a:lnTo>
                      <a:pt x="190" y="3086"/>
                    </a:lnTo>
                    <a:lnTo>
                      <a:pt x="171" y="3086"/>
                    </a:lnTo>
                    <a:lnTo>
                      <a:pt x="152" y="3086"/>
                    </a:lnTo>
                    <a:lnTo>
                      <a:pt x="95" y="3067"/>
                    </a:lnTo>
                    <a:lnTo>
                      <a:pt x="19" y="3048"/>
                    </a:lnTo>
                    <a:lnTo>
                      <a:pt x="0" y="3029"/>
                    </a:lnTo>
                    <a:lnTo>
                      <a:pt x="0" y="3010"/>
                    </a:lnTo>
                    <a:lnTo>
                      <a:pt x="133" y="2781"/>
                    </a:lnTo>
                    <a:lnTo>
                      <a:pt x="324" y="2572"/>
                    </a:lnTo>
                    <a:lnTo>
                      <a:pt x="400" y="2515"/>
                    </a:lnTo>
                    <a:lnTo>
                      <a:pt x="438" y="2515"/>
                    </a:lnTo>
                    <a:lnTo>
                      <a:pt x="457" y="2496"/>
                    </a:lnTo>
                    <a:lnTo>
                      <a:pt x="476" y="2476"/>
                    </a:lnTo>
                    <a:lnTo>
                      <a:pt x="514" y="2476"/>
                    </a:lnTo>
                    <a:lnTo>
                      <a:pt x="533" y="2438"/>
                    </a:lnTo>
                    <a:lnTo>
                      <a:pt x="628" y="2286"/>
                    </a:lnTo>
                    <a:lnTo>
                      <a:pt x="705" y="2210"/>
                    </a:lnTo>
                    <a:lnTo>
                      <a:pt x="723" y="2191"/>
                    </a:lnTo>
                    <a:lnTo>
                      <a:pt x="742" y="2171"/>
                    </a:lnTo>
                    <a:lnTo>
                      <a:pt x="742" y="2153"/>
                    </a:lnTo>
                    <a:lnTo>
                      <a:pt x="742" y="2134"/>
                    </a:lnTo>
                    <a:lnTo>
                      <a:pt x="723" y="2115"/>
                    </a:lnTo>
                    <a:lnTo>
                      <a:pt x="705" y="2115"/>
                    </a:lnTo>
                    <a:lnTo>
                      <a:pt x="686" y="2115"/>
                    </a:lnTo>
                    <a:lnTo>
                      <a:pt x="666" y="2115"/>
                    </a:lnTo>
                    <a:lnTo>
                      <a:pt x="666" y="2095"/>
                    </a:lnTo>
                    <a:lnTo>
                      <a:pt x="647" y="2095"/>
                    </a:lnTo>
                    <a:lnTo>
                      <a:pt x="647" y="2076"/>
                    </a:lnTo>
                    <a:lnTo>
                      <a:pt x="647" y="2039"/>
                    </a:lnTo>
                    <a:lnTo>
                      <a:pt x="686" y="1981"/>
                    </a:lnTo>
                    <a:lnTo>
                      <a:pt x="857" y="1753"/>
                    </a:lnTo>
                    <a:lnTo>
                      <a:pt x="990" y="1600"/>
                    </a:lnTo>
                    <a:lnTo>
                      <a:pt x="1009" y="1543"/>
                    </a:lnTo>
                    <a:lnTo>
                      <a:pt x="990" y="1467"/>
                    </a:lnTo>
                    <a:lnTo>
                      <a:pt x="990" y="1410"/>
                    </a:lnTo>
                    <a:lnTo>
                      <a:pt x="990" y="1314"/>
                    </a:lnTo>
                    <a:lnTo>
                      <a:pt x="1028" y="1257"/>
                    </a:lnTo>
                    <a:lnTo>
                      <a:pt x="1085" y="1181"/>
                    </a:lnTo>
                    <a:lnTo>
                      <a:pt x="1466" y="686"/>
                    </a:lnTo>
                    <a:lnTo>
                      <a:pt x="1504" y="648"/>
                    </a:lnTo>
                    <a:lnTo>
                      <a:pt x="1714" y="495"/>
                    </a:lnTo>
                    <a:lnTo>
                      <a:pt x="1752" y="457"/>
                    </a:lnTo>
                    <a:lnTo>
                      <a:pt x="1771" y="419"/>
                    </a:lnTo>
                    <a:lnTo>
                      <a:pt x="1771" y="400"/>
                    </a:lnTo>
                    <a:lnTo>
                      <a:pt x="1771" y="381"/>
                    </a:lnTo>
                    <a:lnTo>
                      <a:pt x="1752" y="343"/>
                    </a:lnTo>
                    <a:lnTo>
                      <a:pt x="1714" y="324"/>
                    </a:lnTo>
                    <a:lnTo>
                      <a:pt x="1657" y="267"/>
                    </a:lnTo>
                    <a:lnTo>
                      <a:pt x="1638" y="248"/>
                    </a:lnTo>
                    <a:lnTo>
                      <a:pt x="1638" y="210"/>
                    </a:lnTo>
                    <a:lnTo>
                      <a:pt x="1657" y="153"/>
                    </a:lnTo>
                    <a:lnTo>
                      <a:pt x="1657" y="114"/>
                    </a:lnTo>
                    <a:lnTo>
                      <a:pt x="1676" y="95"/>
                    </a:lnTo>
                    <a:lnTo>
                      <a:pt x="1714" y="95"/>
                    </a:lnTo>
                    <a:lnTo>
                      <a:pt x="1733" y="95"/>
                    </a:lnTo>
                    <a:lnTo>
                      <a:pt x="1790" y="114"/>
                    </a:lnTo>
                    <a:lnTo>
                      <a:pt x="1866" y="134"/>
                    </a:lnTo>
                    <a:lnTo>
                      <a:pt x="1924" y="153"/>
                    </a:lnTo>
                    <a:lnTo>
                      <a:pt x="2076" y="153"/>
                    </a:lnTo>
                    <a:lnTo>
                      <a:pt x="2114" y="153"/>
                    </a:lnTo>
                    <a:lnTo>
                      <a:pt x="2209" y="190"/>
                    </a:lnTo>
                    <a:lnTo>
                      <a:pt x="2305" y="172"/>
                    </a:lnTo>
                    <a:lnTo>
                      <a:pt x="2514" y="19"/>
                    </a:lnTo>
                    <a:lnTo>
                      <a:pt x="2533" y="0"/>
                    </a:lnTo>
                  </a:path>
                </a:pathLst>
              </a:custGeom>
              <a:solidFill>
                <a:srgbClr val="F5F5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8" name="Freeform 8">
                <a:extLst>
                  <a:ext uri="{FF2B5EF4-FFF2-40B4-BE49-F238E27FC236}">
                    <a16:creationId xmlns:a16="http://schemas.microsoft.com/office/drawing/2014/main" id="{21A7363D-0BCA-C443-A326-E46705EE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6388" y="2212975"/>
                <a:ext cx="2397125" cy="1501775"/>
              </a:xfrm>
              <a:custGeom>
                <a:avLst/>
                <a:gdLst>
                  <a:gd name="T0" fmla="*/ 2147483646 w 13316"/>
                  <a:gd name="T1" fmla="*/ 2147483646 h 8344"/>
                  <a:gd name="T2" fmla="*/ 2147483646 w 13316"/>
                  <a:gd name="T3" fmla="*/ 2147483646 h 8344"/>
                  <a:gd name="T4" fmla="*/ 2147483646 w 13316"/>
                  <a:gd name="T5" fmla="*/ 2147483646 h 8344"/>
                  <a:gd name="T6" fmla="*/ 2147483646 w 13316"/>
                  <a:gd name="T7" fmla="*/ 2147483646 h 8344"/>
                  <a:gd name="T8" fmla="*/ 2147483646 w 13316"/>
                  <a:gd name="T9" fmla="*/ 2147483646 h 8344"/>
                  <a:gd name="T10" fmla="*/ 2147483646 w 13316"/>
                  <a:gd name="T11" fmla="*/ 2147483646 h 8344"/>
                  <a:gd name="T12" fmla="*/ 2147483646 w 13316"/>
                  <a:gd name="T13" fmla="*/ 2147483646 h 8344"/>
                  <a:gd name="T14" fmla="*/ 2147483646 w 13316"/>
                  <a:gd name="T15" fmla="*/ 2147483646 h 8344"/>
                  <a:gd name="T16" fmla="*/ 2147483646 w 13316"/>
                  <a:gd name="T17" fmla="*/ 2147483646 h 8344"/>
                  <a:gd name="T18" fmla="*/ 2147483646 w 13316"/>
                  <a:gd name="T19" fmla="*/ 2147483646 h 8344"/>
                  <a:gd name="T20" fmla="*/ 2147483646 w 13316"/>
                  <a:gd name="T21" fmla="*/ 2147483646 h 8344"/>
                  <a:gd name="T22" fmla="*/ 2147483646 w 13316"/>
                  <a:gd name="T23" fmla="*/ 2147483646 h 8344"/>
                  <a:gd name="T24" fmla="*/ 2147483646 w 13316"/>
                  <a:gd name="T25" fmla="*/ 2147483646 h 8344"/>
                  <a:gd name="T26" fmla="*/ 2147483646 w 13316"/>
                  <a:gd name="T27" fmla="*/ 2147483646 h 8344"/>
                  <a:gd name="T28" fmla="*/ 2147483646 w 13316"/>
                  <a:gd name="T29" fmla="*/ 2147483646 h 8344"/>
                  <a:gd name="T30" fmla="*/ 2147483646 w 13316"/>
                  <a:gd name="T31" fmla="*/ 2147483646 h 8344"/>
                  <a:gd name="T32" fmla="*/ 2147483646 w 13316"/>
                  <a:gd name="T33" fmla="*/ 2147483646 h 8344"/>
                  <a:gd name="T34" fmla="*/ 2147483646 w 13316"/>
                  <a:gd name="T35" fmla="*/ 2147483646 h 8344"/>
                  <a:gd name="T36" fmla="*/ 2147483646 w 13316"/>
                  <a:gd name="T37" fmla="*/ 2147483646 h 8344"/>
                  <a:gd name="T38" fmla="*/ 2147483646 w 13316"/>
                  <a:gd name="T39" fmla="*/ 2147483646 h 8344"/>
                  <a:gd name="T40" fmla="*/ 2147483646 w 13316"/>
                  <a:gd name="T41" fmla="*/ 2147483646 h 8344"/>
                  <a:gd name="T42" fmla="*/ 2147483646 w 13316"/>
                  <a:gd name="T43" fmla="*/ 2147483646 h 8344"/>
                  <a:gd name="T44" fmla="*/ 2147483646 w 13316"/>
                  <a:gd name="T45" fmla="*/ 2147483646 h 8344"/>
                  <a:gd name="T46" fmla="*/ 2147483646 w 13316"/>
                  <a:gd name="T47" fmla="*/ 2147483646 h 8344"/>
                  <a:gd name="T48" fmla="*/ 2147483646 w 13316"/>
                  <a:gd name="T49" fmla="*/ 2147483646 h 8344"/>
                  <a:gd name="T50" fmla="*/ 2147483646 w 13316"/>
                  <a:gd name="T51" fmla="*/ 2147483646 h 8344"/>
                  <a:gd name="T52" fmla="*/ 2147483646 w 13316"/>
                  <a:gd name="T53" fmla="*/ 2147483646 h 8344"/>
                  <a:gd name="T54" fmla="*/ 2147483646 w 13316"/>
                  <a:gd name="T55" fmla="*/ 2147483646 h 8344"/>
                  <a:gd name="T56" fmla="*/ 2147483646 w 13316"/>
                  <a:gd name="T57" fmla="*/ 2147483646 h 8344"/>
                  <a:gd name="T58" fmla="*/ 2147483646 w 13316"/>
                  <a:gd name="T59" fmla="*/ 2147483646 h 8344"/>
                  <a:gd name="T60" fmla="*/ 2147483646 w 13316"/>
                  <a:gd name="T61" fmla="*/ 2147483646 h 8344"/>
                  <a:gd name="T62" fmla="*/ 2147483646 w 13316"/>
                  <a:gd name="T63" fmla="*/ 2147483646 h 8344"/>
                  <a:gd name="T64" fmla="*/ 2147483646 w 13316"/>
                  <a:gd name="T65" fmla="*/ 2147483646 h 8344"/>
                  <a:gd name="T66" fmla="*/ 2147483646 w 13316"/>
                  <a:gd name="T67" fmla="*/ 2147483646 h 8344"/>
                  <a:gd name="T68" fmla="*/ 2147483646 w 13316"/>
                  <a:gd name="T69" fmla="*/ 2147483646 h 8344"/>
                  <a:gd name="T70" fmla="*/ 2147483646 w 13316"/>
                  <a:gd name="T71" fmla="*/ 2147483646 h 8344"/>
                  <a:gd name="T72" fmla="*/ 2147483646 w 13316"/>
                  <a:gd name="T73" fmla="*/ 2147483646 h 8344"/>
                  <a:gd name="T74" fmla="*/ 2147483646 w 13316"/>
                  <a:gd name="T75" fmla="*/ 2147483646 h 8344"/>
                  <a:gd name="T76" fmla="*/ 2147483646 w 13316"/>
                  <a:gd name="T77" fmla="*/ 2147483646 h 8344"/>
                  <a:gd name="T78" fmla="*/ 2147483646 w 13316"/>
                  <a:gd name="T79" fmla="*/ 2147483646 h 8344"/>
                  <a:gd name="T80" fmla="*/ 2147483646 w 13316"/>
                  <a:gd name="T81" fmla="*/ 2147483646 h 8344"/>
                  <a:gd name="T82" fmla="*/ 2147483646 w 13316"/>
                  <a:gd name="T83" fmla="*/ 2147483646 h 8344"/>
                  <a:gd name="T84" fmla="*/ 2147483646 w 13316"/>
                  <a:gd name="T85" fmla="*/ 2147483646 h 8344"/>
                  <a:gd name="T86" fmla="*/ 2147483646 w 13316"/>
                  <a:gd name="T87" fmla="*/ 2147483646 h 8344"/>
                  <a:gd name="T88" fmla="*/ 2147483646 w 13316"/>
                  <a:gd name="T89" fmla="*/ 2147483646 h 8344"/>
                  <a:gd name="T90" fmla="*/ 2147483646 w 13316"/>
                  <a:gd name="T91" fmla="*/ 0 h 8344"/>
                  <a:gd name="T92" fmla="*/ 2147483646 w 13316"/>
                  <a:gd name="T93" fmla="*/ 2147483646 h 8344"/>
                  <a:gd name="T94" fmla="*/ 2147483646 w 13316"/>
                  <a:gd name="T95" fmla="*/ 2147483646 h 8344"/>
                  <a:gd name="T96" fmla="*/ 2147483646 w 13316"/>
                  <a:gd name="T97" fmla="*/ 2147483646 h 8344"/>
                  <a:gd name="T98" fmla="*/ 2147483646 w 13316"/>
                  <a:gd name="T99" fmla="*/ 2147483646 h 8344"/>
                  <a:gd name="T100" fmla="*/ 2147483646 w 13316"/>
                  <a:gd name="T101" fmla="*/ 2147483646 h 8344"/>
                  <a:gd name="T102" fmla="*/ 2147483646 w 13316"/>
                  <a:gd name="T103" fmla="*/ 2147483646 h 8344"/>
                  <a:gd name="T104" fmla="*/ 2147483646 w 13316"/>
                  <a:gd name="T105" fmla="*/ 2147483646 h 8344"/>
                  <a:gd name="T106" fmla="*/ 2147483646 w 13316"/>
                  <a:gd name="T107" fmla="*/ 2147483646 h 8344"/>
                  <a:gd name="T108" fmla="*/ 2147483646 w 13316"/>
                  <a:gd name="T109" fmla="*/ 2147483646 h 8344"/>
                  <a:gd name="T110" fmla="*/ 2147483646 w 13316"/>
                  <a:gd name="T111" fmla="*/ 2147483646 h 8344"/>
                  <a:gd name="T112" fmla="*/ 2147483646 w 13316"/>
                  <a:gd name="T113" fmla="*/ 2147483646 h 8344"/>
                  <a:gd name="T114" fmla="*/ 2147483646 w 13316"/>
                  <a:gd name="T115" fmla="*/ 2147483646 h 8344"/>
                  <a:gd name="T116" fmla="*/ 2147483646 w 13316"/>
                  <a:gd name="T117" fmla="*/ 2147483646 h 8344"/>
                  <a:gd name="T118" fmla="*/ 2147483646 w 13316"/>
                  <a:gd name="T119" fmla="*/ 2147483646 h 8344"/>
                  <a:gd name="T120" fmla="*/ 2147483646 w 13316"/>
                  <a:gd name="T121" fmla="*/ 2147483646 h 8344"/>
                  <a:gd name="T122" fmla="*/ 2147483646 w 13316"/>
                  <a:gd name="T123" fmla="*/ 2147483646 h 8344"/>
                  <a:gd name="T124" fmla="*/ 2147483646 w 13316"/>
                  <a:gd name="T125" fmla="*/ 2147483646 h 83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316" h="8344">
                    <a:moveTo>
                      <a:pt x="13086" y="3315"/>
                    </a:moveTo>
                    <a:lnTo>
                      <a:pt x="13029" y="3352"/>
                    </a:lnTo>
                    <a:lnTo>
                      <a:pt x="12971" y="3391"/>
                    </a:lnTo>
                    <a:lnTo>
                      <a:pt x="12934" y="3448"/>
                    </a:lnTo>
                    <a:lnTo>
                      <a:pt x="12952" y="3505"/>
                    </a:lnTo>
                    <a:lnTo>
                      <a:pt x="12971" y="3619"/>
                    </a:lnTo>
                    <a:lnTo>
                      <a:pt x="12971" y="3677"/>
                    </a:lnTo>
                    <a:lnTo>
                      <a:pt x="12952" y="3733"/>
                    </a:lnTo>
                    <a:lnTo>
                      <a:pt x="12934" y="3829"/>
                    </a:lnTo>
                    <a:lnTo>
                      <a:pt x="12934" y="3905"/>
                    </a:lnTo>
                    <a:lnTo>
                      <a:pt x="13162" y="4743"/>
                    </a:lnTo>
                    <a:lnTo>
                      <a:pt x="13181" y="4781"/>
                    </a:lnTo>
                    <a:lnTo>
                      <a:pt x="13162" y="4876"/>
                    </a:lnTo>
                    <a:lnTo>
                      <a:pt x="13181" y="4933"/>
                    </a:lnTo>
                    <a:lnTo>
                      <a:pt x="13219" y="4991"/>
                    </a:lnTo>
                    <a:lnTo>
                      <a:pt x="13276" y="5048"/>
                    </a:lnTo>
                    <a:lnTo>
                      <a:pt x="13315" y="5105"/>
                    </a:lnTo>
                    <a:lnTo>
                      <a:pt x="13315" y="5143"/>
                    </a:lnTo>
                    <a:lnTo>
                      <a:pt x="13257" y="5143"/>
                    </a:lnTo>
                    <a:lnTo>
                      <a:pt x="12990" y="5143"/>
                    </a:lnTo>
                    <a:lnTo>
                      <a:pt x="12762" y="5162"/>
                    </a:lnTo>
                    <a:lnTo>
                      <a:pt x="12629" y="5162"/>
                    </a:lnTo>
                    <a:lnTo>
                      <a:pt x="12590" y="5124"/>
                    </a:lnTo>
                    <a:lnTo>
                      <a:pt x="12553" y="5067"/>
                    </a:lnTo>
                    <a:lnTo>
                      <a:pt x="12476" y="4972"/>
                    </a:lnTo>
                    <a:lnTo>
                      <a:pt x="12324" y="4838"/>
                    </a:lnTo>
                    <a:lnTo>
                      <a:pt x="12286" y="4876"/>
                    </a:lnTo>
                    <a:lnTo>
                      <a:pt x="12209" y="5162"/>
                    </a:lnTo>
                    <a:lnTo>
                      <a:pt x="12038" y="5810"/>
                    </a:lnTo>
                    <a:lnTo>
                      <a:pt x="11886" y="6457"/>
                    </a:lnTo>
                    <a:lnTo>
                      <a:pt x="11714" y="7124"/>
                    </a:lnTo>
                    <a:lnTo>
                      <a:pt x="11543" y="7771"/>
                    </a:lnTo>
                    <a:lnTo>
                      <a:pt x="11466" y="8096"/>
                    </a:lnTo>
                    <a:lnTo>
                      <a:pt x="11390" y="8286"/>
                    </a:lnTo>
                    <a:lnTo>
                      <a:pt x="11352" y="8343"/>
                    </a:lnTo>
                    <a:lnTo>
                      <a:pt x="11295" y="8229"/>
                    </a:lnTo>
                    <a:lnTo>
                      <a:pt x="11257" y="8115"/>
                    </a:lnTo>
                    <a:lnTo>
                      <a:pt x="11219" y="8057"/>
                    </a:lnTo>
                    <a:lnTo>
                      <a:pt x="11181" y="8038"/>
                    </a:lnTo>
                    <a:lnTo>
                      <a:pt x="11143" y="8038"/>
                    </a:lnTo>
                    <a:lnTo>
                      <a:pt x="11085" y="8020"/>
                    </a:lnTo>
                    <a:lnTo>
                      <a:pt x="11048" y="7981"/>
                    </a:lnTo>
                    <a:lnTo>
                      <a:pt x="11009" y="7962"/>
                    </a:lnTo>
                    <a:lnTo>
                      <a:pt x="10990" y="7962"/>
                    </a:lnTo>
                    <a:lnTo>
                      <a:pt x="10953" y="7924"/>
                    </a:lnTo>
                    <a:lnTo>
                      <a:pt x="10781" y="7867"/>
                    </a:lnTo>
                    <a:lnTo>
                      <a:pt x="10724" y="7848"/>
                    </a:lnTo>
                    <a:lnTo>
                      <a:pt x="10704" y="7829"/>
                    </a:lnTo>
                    <a:lnTo>
                      <a:pt x="10686" y="7810"/>
                    </a:lnTo>
                    <a:lnTo>
                      <a:pt x="10686" y="7791"/>
                    </a:lnTo>
                    <a:lnTo>
                      <a:pt x="10667" y="7771"/>
                    </a:lnTo>
                    <a:lnTo>
                      <a:pt x="10648" y="7791"/>
                    </a:lnTo>
                    <a:lnTo>
                      <a:pt x="10628" y="7829"/>
                    </a:lnTo>
                    <a:lnTo>
                      <a:pt x="10590" y="7829"/>
                    </a:lnTo>
                    <a:lnTo>
                      <a:pt x="10572" y="7810"/>
                    </a:lnTo>
                    <a:lnTo>
                      <a:pt x="10552" y="7771"/>
                    </a:lnTo>
                    <a:lnTo>
                      <a:pt x="10495" y="7695"/>
                    </a:lnTo>
                    <a:lnTo>
                      <a:pt x="10457" y="7619"/>
                    </a:lnTo>
                    <a:lnTo>
                      <a:pt x="10438" y="7600"/>
                    </a:lnTo>
                    <a:lnTo>
                      <a:pt x="10419" y="7562"/>
                    </a:lnTo>
                    <a:lnTo>
                      <a:pt x="10400" y="7543"/>
                    </a:lnTo>
                    <a:lnTo>
                      <a:pt x="10323" y="7543"/>
                    </a:lnTo>
                    <a:lnTo>
                      <a:pt x="10247" y="7524"/>
                    </a:lnTo>
                    <a:lnTo>
                      <a:pt x="10171" y="7505"/>
                    </a:lnTo>
                    <a:lnTo>
                      <a:pt x="10133" y="7505"/>
                    </a:lnTo>
                    <a:lnTo>
                      <a:pt x="10114" y="7467"/>
                    </a:lnTo>
                    <a:lnTo>
                      <a:pt x="10095" y="7448"/>
                    </a:lnTo>
                    <a:lnTo>
                      <a:pt x="10057" y="7429"/>
                    </a:lnTo>
                    <a:lnTo>
                      <a:pt x="10019" y="7429"/>
                    </a:lnTo>
                    <a:lnTo>
                      <a:pt x="9981" y="7429"/>
                    </a:lnTo>
                    <a:lnTo>
                      <a:pt x="9943" y="7429"/>
                    </a:lnTo>
                    <a:lnTo>
                      <a:pt x="9924" y="7429"/>
                    </a:lnTo>
                    <a:lnTo>
                      <a:pt x="9943" y="7410"/>
                    </a:lnTo>
                    <a:lnTo>
                      <a:pt x="9924" y="7372"/>
                    </a:lnTo>
                    <a:lnTo>
                      <a:pt x="9886" y="7295"/>
                    </a:lnTo>
                    <a:lnTo>
                      <a:pt x="9847" y="7277"/>
                    </a:lnTo>
                    <a:lnTo>
                      <a:pt x="9714" y="7238"/>
                    </a:lnTo>
                    <a:lnTo>
                      <a:pt x="9676" y="7200"/>
                    </a:lnTo>
                    <a:lnTo>
                      <a:pt x="9676" y="7181"/>
                    </a:lnTo>
                    <a:lnTo>
                      <a:pt x="9695" y="7143"/>
                    </a:lnTo>
                    <a:lnTo>
                      <a:pt x="9695" y="7124"/>
                    </a:lnTo>
                    <a:lnTo>
                      <a:pt x="9676" y="7124"/>
                    </a:lnTo>
                    <a:lnTo>
                      <a:pt x="9657" y="7124"/>
                    </a:lnTo>
                    <a:lnTo>
                      <a:pt x="9600" y="7124"/>
                    </a:lnTo>
                    <a:lnTo>
                      <a:pt x="9600" y="7143"/>
                    </a:lnTo>
                    <a:lnTo>
                      <a:pt x="9600" y="7162"/>
                    </a:lnTo>
                    <a:lnTo>
                      <a:pt x="9600" y="7200"/>
                    </a:lnTo>
                    <a:lnTo>
                      <a:pt x="9600" y="7219"/>
                    </a:lnTo>
                    <a:lnTo>
                      <a:pt x="9581" y="7238"/>
                    </a:lnTo>
                    <a:lnTo>
                      <a:pt x="9543" y="7238"/>
                    </a:lnTo>
                    <a:lnTo>
                      <a:pt x="9485" y="7238"/>
                    </a:lnTo>
                    <a:lnTo>
                      <a:pt x="9390" y="7238"/>
                    </a:lnTo>
                    <a:lnTo>
                      <a:pt x="9295" y="7219"/>
                    </a:lnTo>
                    <a:lnTo>
                      <a:pt x="9219" y="7181"/>
                    </a:lnTo>
                    <a:lnTo>
                      <a:pt x="9181" y="7143"/>
                    </a:lnTo>
                    <a:lnTo>
                      <a:pt x="9162" y="7124"/>
                    </a:lnTo>
                    <a:lnTo>
                      <a:pt x="9085" y="7124"/>
                    </a:lnTo>
                    <a:lnTo>
                      <a:pt x="9067" y="7105"/>
                    </a:lnTo>
                    <a:lnTo>
                      <a:pt x="9028" y="7067"/>
                    </a:lnTo>
                    <a:lnTo>
                      <a:pt x="8990" y="7029"/>
                    </a:lnTo>
                    <a:lnTo>
                      <a:pt x="8933" y="7010"/>
                    </a:lnTo>
                    <a:lnTo>
                      <a:pt x="8857" y="6991"/>
                    </a:lnTo>
                    <a:lnTo>
                      <a:pt x="8800" y="6972"/>
                    </a:lnTo>
                    <a:lnTo>
                      <a:pt x="8762" y="6953"/>
                    </a:lnTo>
                    <a:lnTo>
                      <a:pt x="8743" y="6953"/>
                    </a:lnTo>
                    <a:lnTo>
                      <a:pt x="8723" y="6972"/>
                    </a:lnTo>
                    <a:lnTo>
                      <a:pt x="8705" y="6972"/>
                    </a:lnTo>
                    <a:lnTo>
                      <a:pt x="8686" y="6953"/>
                    </a:lnTo>
                    <a:lnTo>
                      <a:pt x="8686" y="6933"/>
                    </a:lnTo>
                    <a:lnTo>
                      <a:pt x="8705" y="6896"/>
                    </a:lnTo>
                    <a:lnTo>
                      <a:pt x="8686" y="6877"/>
                    </a:lnTo>
                    <a:lnTo>
                      <a:pt x="8667" y="6838"/>
                    </a:lnTo>
                    <a:lnTo>
                      <a:pt x="8647" y="6838"/>
                    </a:lnTo>
                    <a:lnTo>
                      <a:pt x="8628" y="6838"/>
                    </a:lnTo>
                    <a:lnTo>
                      <a:pt x="8609" y="6857"/>
                    </a:lnTo>
                    <a:lnTo>
                      <a:pt x="8591" y="6877"/>
                    </a:lnTo>
                    <a:lnTo>
                      <a:pt x="8533" y="6877"/>
                    </a:lnTo>
                    <a:lnTo>
                      <a:pt x="8438" y="6819"/>
                    </a:lnTo>
                    <a:lnTo>
                      <a:pt x="8381" y="6819"/>
                    </a:lnTo>
                    <a:lnTo>
                      <a:pt x="8342" y="6819"/>
                    </a:lnTo>
                    <a:lnTo>
                      <a:pt x="8342" y="6838"/>
                    </a:lnTo>
                    <a:lnTo>
                      <a:pt x="8324" y="6857"/>
                    </a:lnTo>
                    <a:lnTo>
                      <a:pt x="8324" y="6838"/>
                    </a:lnTo>
                    <a:lnTo>
                      <a:pt x="8305" y="6819"/>
                    </a:lnTo>
                    <a:lnTo>
                      <a:pt x="8286" y="6819"/>
                    </a:lnTo>
                    <a:lnTo>
                      <a:pt x="8266" y="6838"/>
                    </a:lnTo>
                    <a:lnTo>
                      <a:pt x="8210" y="6896"/>
                    </a:lnTo>
                    <a:lnTo>
                      <a:pt x="8190" y="6914"/>
                    </a:lnTo>
                    <a:lnTo>
                      <a:pt x="8171" y="6933"/>
                    </a:lnTo>
                    <a:lnTo>
                      <a:pt x="8152" y="6933"/>
                    </a:lnTo>
                    <a:lnTo>
                      <a:pt x="8114" y="6933"/>
                    </a:lnTo>
                    <a:lnTo>
                      <a:pt x="8095" y="6933"/>
                    </a:lnTo>
                    <a:lnTo>
                      <a:pt x="8057" y="6933"/>
                    </a:lnTo>
                    <a:lnTo>
                      <a:pt x="8038" y="6914"/>
                    </a:lnTo>
                    <a:lnTo>
                      <a:pt x="8019" y="6896"/>
                    </a:lnTo>
                    <a:lnTo>
                      <a:pt x="7981" y="6896"/>
                    </a:lnTo>
                    <a:lnTo>
                      <a:pt x="7885" y="6914"/>
                    </a:lnTo>
                    <a:lnTo>
                      <a:pt x="7848" y="6877"/>
                    </a:lnTo>
                    <a:lnTo>
                      <a:pt x="7809" y="6877"/>
                    </a:lnTo>
                    <a:lnTo>
                      <a:pt x="7790" y="6896"/>
                    </a:lnTo>
                    <a:lnTo>
                      <a:pt x="7752" y="6914"/>
                    </a:lnTo>
                    <a:lnTo>
                      <a:pt x="7714" y="6914"/>
                    </a:lnTo>
                    <a:lnTo>
                      <a:pt x="7695" y="6914"/>
                    </a:lnTo>
                    <a:lnTo>
                      <a:pt x="7676" y="6896"/>
                    </a:lnTo>
                    <a:lnTo>
                      <a:pt x="7676" y="6877"/>
                    </a:lnTo>
                    <a:lnTo>
                      <a:pt x="7657" y="6877"/>
                    </a:lnTo>
                    <a:lnTo>
                      <a:pt x="7638" y="6896"/>
                    </a:lnTo>
                    <a:lnTo>
                      <a:pt x="7619" y="6914"/>
                    </a:lnTo>
                    <a:lnTo>
                      <a:pt x="7600" y="6933"/>
                    </a:lnTo>
                    <a:lnTo>
                      <a:pt x="7581" y="6933"/>
                    </a:lnTo>
                    <a:lnTo>
                      <a:pt x="7543" y="6933"/>
                    </a:lnTo>
                    <a:lnTo>
                      <a:pt x="7524" y="6953"/>
                    </a:lnTo>
                    <a:lnTo>
                      <a:pt x="7485" y="6972"/>
                    </a:lnTo>
                    <a:lnTo>
                      <a:pt x="7467" y="6991"/>
                    </a:lnTo>
                    <a:lnTo>
                      <a:pt x="7467" y="7010"/>
                    </a:lnTo>
                    <a:lnTo>
                      <a:pt x="7448" y="7029"/>
                    </a:lnTo>
                    <a:lnTo>
                      <a:pt x="7428" y="7029"/>
                    </a:lnTo>
                    <a:lnTo>
                      <a:pt x="7428" y="6991"/>
                    </a:lnTo>
                    <a:lnTo>
                      <a:pt x="7409" y="6972"/>
                    </a:lnTo>
                    <a:lnTo>
                      <a:pt x="7352" y="6953"/>
                    </a:lnTo>
                    <a:lnTo>
                      <a:pt x="7276" y="6933"/>
                    </a:lnTo>
                    <a:lnTo>
                      <a:pt x="7143" y="6914"/>
                    </a:lnTo>
                    <a:lnTo>
                      <a:pt x="7047" y="6896"/>
                    </a:lnTo>
                    <a:lnTo>
                      <a:pt x="7028" y="6877"/>
                    </a:lnTo>
                    <a:lnTo>
                      <a:pt x="7028" y="6857"/>
                    </a:lnTo>
                    <a:lnTo>
                      <a:pt x="7047" y="6838"/>
                    </a:lnTo>
                    <a:lnTo>
                      <a:pt x="7028" y="6819"/>
                    </a:lnTo>
                    <a:lnTo>
                      <a:pt x="7009" y="6781"/>
                    </a:lnTo>
                    <a:lnTo>
                      <a:pt x="7009" y="6762"/>
                    </a:lnTo>
                    <a:lnTo>
                      <a:pt x="6971" y="6762"/>
                    </a:lnTo>
                    <a:lnTo>
                      <a:pt x="6952" y="6762"/>
                    </a:lnTo>
                    <a:lnTo>
                      <a:pt x="6895" y="6762"/>
                    </a:lnTo>
                    <a:lnTo>
                      <a:pt x="6857" y="6743"/>
                    </a:lnTo>
                    <a:lnTo>
                      <a:pt x="6838" y="6705"/>
                    </a:lnTo>
                    <a:lnTo>
                      <a:pt x="6800" y="6705"/>
                    </a:lnTo>
                    <a:lnTo>
                      <a:pt x="6762" y="6724"/>
                    </a:lnTo>
                    <a:lnTo>
                      <a:pt x="6724" y="6743"/>
                    </a:lnTo>
                    <a:lnTo>
                      <a:pt x="6666" y="6743"/>
                    </a:lnTo>
                    <a:lnTo>
                      <a:pt x="6610" y="6743"/>
                    </a:lnTo>
                    <a:lnTo>
                      <a:pt x="6552" y="6743"/>
                    </a:lnTo>
                    <a:lnTo>
                      <a:pt x="6533" y="6724"/>
                    </a:lnTo>
                    <a:lnTo>
                      <a:pt x="6514" y="6705"/>
                    </a:lnTo>
                    <a:lnTo>
                      <a:pt x="6533" y="6686"/>
                    </a:lnTo>
                    <a:lnTo>
                      <a:pt x="6533" y="6667"/>
                    </a:lnTo>
                    <a:lnTo>
                      <a:pt x="6514" y="6686"/>
                    </a:lnTo>
                    <a:lnTo>
                      <a:pt x="6495" y="6686"/>
                    </a:lnTo>
                    <a:lnTo>
                      <a:pt x="6438" y="6705"/>
                    </a:lnTo>
                    <a:lnTo>
                      <a:pt x="6419" y="6686"/>
                    </a:lnTo>
                    <a:lnTo>
                      <a:pt x="6381" y="6648"/>
                    </a:lnTo>
                    <a:lnTo>
                      <a:pt x="6361" y="6610"/>
                    </a:lnTo>
                    <a:lnTo>
                      <a:pt x="6361" y="6572"/>
                    </a:lnTo>
                    <a:lnTo>
                      <a:pt x="6361" y="6552"/>
                    </a:lnTo>
                    <a:lnTo>
                      <a:pt x="6324" y="6515"/>
                    </a:lnTo>
                    <a:lnTo>
                      <a:pt x="6285" y="6476"/>
                    </a:lnTo>
                    <a:lnTo>
                      <a:pt x="6247" y="6457"/>
                    </a:lnTo>
                    <a:lnTo>
                      <a:pt x="6229" y="6400"/>
                    </a:lnTo>
                    <a:lnTo>
                      <a:pt x="6171" y="6343"/>
                    </a:lnTo>
                    <a:lnTo>
                      <a:pt x="6152" y="6267"/>
                    </a:lnTo>
                    <a:lnTo>
                      <a:pt x="6133" y="6153"/>
                    </a:lnTo>
                    <a:lnTo>
                      <a:pt x="6133" y="5924"/>
                    </a:lnTo>
                    <a:lnTo>
                      <a:pt x="6152" y="5848"/>
                    </a:lnTo>
                    <a:lnTo>
                      <a:pt x="6152" y="5772"/>
                    </a:lnTo>
                    <a:lnTo>
                      <a:pt x="6133" y="5695"/>
                    </a:lnTo>
                    <a:lnTo>
                      <a:pt x="6057" y="5619"/>
                    </a:lnTo>
                    <a:lnTo>
                      <a:pt x="5980" y="5581"/>
                    </a:lnTo>
                    <a:lnTo>
                      <a:pt x="5885" y="5562"/>
                    </a:lnTo>
                    <a:lnTo>
                      <a:pt x="5790" y="5543"/>
                    </a:lnTo>
                    <a:lnTo>
                      <a:pt x="5714" y="5562"/>
                    </a:lnTo>
                    <a:lnTo>
                      <a:pt x="5581" y="5600"/>
                    </a:lnTo>
                    <a:lnTo>
                      <a:pt x="5467" y="5619"/>
                    </a:lnTo>
                    <a:lnTo>
                      <a:pt x="5447" y="5638"/>
                    </a:lnTo>
                    <a:lnTo>
                      <a:pt x="5409" y="5695"/>
                    </a:lnTo>
                    <a:lnTo>
                      <a:pt x="5371" y="5714"/>
                    </a:lnTo>
                    <a:lnTo>
                      <a:pt x="5314" y="5734"/>
                    </a:lnTo>
                    <a:lnTo>
                      <a:pt x="5276" y="5734"/>
                    </a:lnTo>
                    <a:lnTo>
                      <a:pt x="5162" y="5772"/>
                    </a:lnTo>
                    <a:lnTo>
                      <a:pt x="5047" y="5790"/>
                    </a:lnTo>
                    <a:lnTo>
                      <a:pt x="4914" y="5790"/>
                    </a:lnTo>
                    <a:lnTo>
                      <a:pt x="4876" y="5810"/>
                    </a:lnTo>
                    <a:lnTo>
                      <a:pt x="4781" y="5848"/>
                    </a:lnTo>
                    <a:lnTo>
                      <a:pt x="4742" y="5848"/>
                    </a:lnTo>
                    <a:lnTo>
                      <a:pt x="4666" y="5829"/>
                    </a:lnTo>
                    <a:lnTo>
                      <a:pt x="4590" y="5810"/>
                    </a:lnTo>
                    <a:lnTo>
                      <a:pt x="4552" y="5790"/>
                    </a:lnTo>
                    <a:lnTo>
                      <a:pt x="4514" y="5810"/>
                    </a:lnTo>
                    <a:lnTo>
                      <a:pt x="4419" y="5905"/>
                    </a:lnTo>
                    <a:lnTo>
                      <a:pt x="4380" y="5943"/>
                    </a:lnTo>
                    <a:lnTo>
                      <a:pt x="4362" y="6000"/>
                    </a:lnTo>
                    <a:lnTo>
                      <a:pt x="4343" y="6076"/>
                    </a:lnTo>
                    <a:lnTo>
                      <a:pt x="4324" y="6134"/>
                    </a:lnTo>
                    <a:lnTo>
                      <a:pt x="4285" y="6171"/>
                    </a:lnTo>
                    <a:lnTo>
                      <a:pt x="4190" y="6171"/>
                    </a:lnTo>
                    <a:lnTo>
                      <a:pt x="3657" y="5962"/>
                    </a:lnTo>
                    <a:lnTo>
                      <a:pt x="3219" y="5848"/>
                    </a:lnTo>
                    <a:lnTo>
                      <a:pt x="3142" y="5829"/>
                    </a:lnTo>
                    <a:lnTo>
                      <a:pt x="3105" y="5772"/>
                    </a:lnTo>
                    <a:lnTo>
                      <a:pt x="3066" y="5600"/>
                    </a:lnTo>
                    <a:lnTo>
                      <a:pt x="3047" y="5562"/>
                    </a:lnTo>
                    <a:lnTo>
                      <a:pt x="3047" y="5524"/>
                    </a:lnTo>
                    <a:lnTo>
                      <a:pt x="3066" y="5486"/>
                    </a:lnTo>
                    <a:lnTo>
                      <a:pt x="3181" y="5353"/>
                    </a:lnTo>
                    <a:lnTo>
                      <a:pt x="3219" y="5238"/>
                    </a:lnTo>
                    <a:lnTo>
                      <a:pt x="3181" y="5181"/>
                    </a:lnTo>
                    <a:lnTo>
                      <a:pt x="3142" y="5143"/>
                    </a:lnTo>
                    <a:lnTo>
                      <a:pt x="3124" y="5105"/>
                    </a:lnTo>
                    <a:lnTo>
                      <a:pt x="3124" y="5067"/>
                    </a:lnTo>
                    <a:lnTo>
                      <a:pt x="3219" y="4972"/>
                    </a:lnTo>
                    <a:lnTo>
                      <a:pt x="3276" y="4933"/>
                    </a:lnTo>
                    <a:lnTo>
                      <a:pt x="3257" y="4896"/>
                    </a:lnTo>
                    <a:lnTo>
                      <a:pt x="3238" y="4857"/>
                    </a:lnTo>
                    <a:lnTo>
                      <a:pt x="3161" y="4838"/>
                    </a:lnTo>
                    <a:lnTo>
                      <a:pt x="2933" y="4800"/>
                    </a:lnTo>
                    <a:lnTo>
                      <a:pt x="2819" y="4762"/>
                    </a:lnTo>
                    <a:lnTo>
                      <a:pt x="2571" y="4591"/>
                    </a:lnTo>
                    <a:lnTo>
                      <a:pt x="2533" y="4571"/>
                    </a:lnTo>
                    <a:lnTo>
                      <a:pt x="2476" y="4553"/>
                    </a:lnTo>
                    <a:lnTo>
                      <a:pt x="2419" y="4534"/>
                    </a:lnTo>
                    <a:lnTo>
                      <a:pt x="2399" y="4476"/>
                    </a:lnTo>
                    <a:lnTo>
                      <a:pt x="2362" y="4381"/>
                    </a:lnTo>
                    <a:lnTo>
                      <a:pt x="2380" y="4305"/>
                    </a:lnTo>
                    <a:lnTo>
                      <a:pt x="2419" y="4210"/>
                    </a:lnTo>
                    <a:lnTo>
                      <a:pt x="2476" y="4114"/>
                    </a:lnTo>
                    <a:lnTo>
                      <a:pt x="2743" y="3867"/>
                    </a:lnTo>
                    <a:lnTo>
                      <a:pt x="2800" y="3809"/>
                    </a:lnTo>
                    <a:lnTo>
                      <a:pt x="2819" y="3733"/>
                    </a:lnTo>
                    <a:lnTo>
                      <a:pt x="2819" y="3714"/>
                    </a:lnTo>
                    <a:lnTo>
                      <a:pt x="2761" y="3677"/>
                    </a:lnTo>
                    <a:lnTo>
                      <a:pt x="2685" y="3677"/>
                    </a:lnTo>
                    <a:lnTo>
                      <a:pt x="2628" y="3733"/>
                    </a:lnTo>
                    <a:lnTo>
                      <a:pt x="2552" y="3772"/>
                    </a:lnTo>
                    <a:lnTo>
                      <a:pt x="2304" y="4000"/>
                    </a:lnTo>
                    <a:lnTo>
                      <a:pt x="2152" y="4267"/>
                    </a:lnTo>
                    <a:lnTo>
                      <a:pt x="2095" y="4362"/>
                    </a:lnTo>
                    <a:lnTo>
                      <a:pt x="2038" y="4381"/>
                    </a:lnTo>
                    <a:lnTo>
                      <a:pt x="1847" y="4457"/>
                    </a:lnTo>
                    <a:lnTo>
                      <a:pt x="971" y="4876"/>
                    </a:lnTo>
                    <a:lnTo>
                      <a:pt x="895" y="4915"/>
                    </a:lnTo>
                    <a:lnTo>
                      <a:pt x="799" y="4952"/>
                    </a:lnTo>
                    <a:lnTo>
                      <a:pt x="780" y="4952"/>
                    </a:lnTo>
                    <a:lnTo>
                      <a:pt x="685" y="4991"/>
                    </a:lnTo>
                    <a:lnTo>
                      <a:pt x="571" y="5029"/>
                    </a:lnTo>
                    <a:lnTo>
                      <a:pt x="438" y="5029"/>
                    </a:lnTo>
                    <a:lnTo>
                      <a:pt x="323" y="5010"/>
                    </a:lnTo>
                    <a:lnTo>
                      <a:pt x="247" y="4972"/>
                    </a:lnTo>
                    <a:lnTo>
                      <a:pt x="247" y="4915"/>
                    </a:lnTo>
                    <a:lnTo>
                      <a:pt x="304" y="4876"/>
                    </a:lnTo>
                    <a:lnTo>
                      <a:pt x="342" y="4819"/>
                    </a:lnTo>
                    <a:lnTo>
                      <a:pt x="399" y="4724"/>
                    </a:lnTo>
                    <a:lnTo>
                      <a:pt x="533" y="4419"/>
                    </a:lnTo>
                    <a:lnTo>
                      <a:pt x="533" y="4343"/>
                    </a:lnTo>
                    <a:lnTo>
                      <a:pt x="495" y="4172"/>
                    </a:lnTo>
                    <a:lnTo>
                      <a:pt x="495" y="4076"/>
                    </a:lnTo>
                    <a:lnTo>
                      <a:pt x="533" y="3981"/>
                    </a:lnTo>
                    <a:lnTo>
                      <a:pt x="571" y="3886"/>
                    </a:lnTo>
                    <a:lnTo>
                      <a:pt x="609" y="3809"/>
                    </a:lnTo>
                    <a:lnTo>
                      <a:pt x="685" y="3714"/>
                    </a:lnTo>
                    <a:lnTo>
                      <a:pt x="704" y="3657"/>
                    </a:lnTo>
                    <a:lnTo>
                      <a:pt x="704" y="3581"/>
                    </a:lnTo>
                    <a:lnTo>
                      <a:pt x="666" y="3448"/>
                    </a:lnTo>
                    <a:lnTo>
                      <a:pt x="628" y="3391"/>
                    </a:lnTo>
                    <a:lnTo>
                      <a:pt x="590" y="3352"/>
                    </a:lnTo>
                    <a:lnTo>
                      <a:pt x="514" y="3296"/>
                    </a:lnTo>
                    <a:lnTo>
                      <a:pt x="476" y="3257"/>
                    </a:lnTo>
                    <a:lnTo>
                      <a:pt x="418" y="3143"/>
                    </a:lnTo>
                    <a:lnTo>
                      <a:pt x="266" y="2952"/>
                    </a:lnTo>
                    <a:lnTo>
                      <a:pt x="209" y="2895"/>
                    </a:lnTo>
                    <a:lnTo>
                      <a:pt x="152" y="2876"/>
                    </a:lnTo>
                    <a:lnTo>
                      <a:pt x="95" y="2857"/>
                    </a:lnTo>
                    <a:lnTo>
                      <a:pt x="18" y="2819"/>
                    </a:lnTo>
                    <a:lnTo>
                      <a:pt x="0" y="2781"/>
                    </a:lnTo>
                    <a:lnTo>
                      <a:pt x="18" y="2724"/>
                    </a:lnTo>
                    <a:lnTo>
                      <a:pt x="37" y="2686"/>
                    </a:lnTo>
                    <a:lnTo>
                      <a:pt x="95" y="2648"/>
                    </a:lnTo>
                    <a:lnTo>
                      <a:pt x="266" y="2534"/>
                    </a:lnTo>
                    <a:lnTo>
                      <a:pt x="304" y="2495"/>
                    </a:lnTo>
                    <a:lnTo>
                      <a:pt x="342" y="2458"/>
                    </a:lnTo>
                    <a:lnTo>
                      <a:pt x="323" y="2381"/>
                    </a:lnTo>
                    <a:lnTo>
                      <a:pt x="323" y="2343"/>
                    </a:lnTo>
                    <a:lnTo>
                      <a:pt x="342" y="2305"/>
                    </a:lnTo>
                    <a:lnTo>
                      <a:pt x="399" y="2286"/>
                    </a:lnTo>
                    <a:lnTo>
                      <a:pt x="476" y="2324"/>
                    </a:lnTo>
                    <a:lnTo>
                      <a:pt x="704" y="2458"/>
                    </a:lnTo>
                    <a:lnTo>
                      <a:pt x="838" y="2514"/>
                    </a:lnTo>
                    <a:lnTo>
                      <a:pt x="971" y="2572"/>
                    </a:lnTo>
                    <a:lnTo>
                      <a:pt x="1085" y="2590"/>
                    </a:lnTo>
                    <a:lnTo>
                      <a:pt x="1161" y="2572"/>
                    </a:lnTo>
                    <a:lnTo>
                      <a:pt x="1219" y="2553"/>
                    </a:lnTo>
                    <a:lnTo>
                      <a:pt x="1256" y="2514"/>
                    </a:lnTo>
                    <a:lnTo>
                      <a:pt x="1390" y="2286"/>
                    </a:lnTo>
                    <a:lnTo>
                      <a:pt x="1466" y="2153"/>
                    </a:lnTo>
                    <a:lnTo>
                      <a:pt x="1485" y="2114"/>
                    </a:lnTo>
                    <a:lnTo>
                      <a:pt x="1505" y="2095"/>
                    </a:lnTo>
                    <a:lnTo>
                      <a:pt x="1542" y="2095"/>
                    </a:lnTo>
                    <a:lnTo>
                      <a:pt x="1600" y="2114"/>
                    </a:lnTo>
                    <a:lnTo>
                      <a:pt x="1637" y="2095"/>
                    </a:lnTo>
                    <a:lnTo>
                      <a:pt x="1657" y="2077"/>
                    </a:lnTo>
                    <a:lnTo>
                      <a:pt x="1637" y="1981"/>
                    </a:lnTo>
                    <a:lnTo>
                      <a:pt x="1657" y="1924"/>
                    </a:lnTo>
                    <a:lnTo>
                      <a:pt x="1657" y="1905"/>
                    </a:lnTo>
                    <a:lnTo>
                      <a:pt x="1828" y="1828"/>
                    </a:lnTo>
                    <a:lnTo>
                      <a:pt x="1886" y="1791"/>
                    </a:lnTo>
                    <a:lnTo>
                      <a:pt x="1942" y="1752"/>
                    </a:lnTo>
                    <a:lnTo>
                      <a:pt x="1962" y="1696"/>
                    </a:lnTo>
                    <a:lnTo>
                      <a:pt x="1962" y="1619"/>
                    </a:lnTo>
                    <a:lnTo>
                      <a:pt x="1962" y="1581"/>
                    </a:lnTo>
                    <a:lnTo>
                      <a:pt x="2000" y="1543"/>
                    </a:lnTo>
                    <a:lnTo>
                      <a:pt x="2038" y="1505"/>
                    </a:lnTo>
                    <a:lnTo>
                      <a:pt x="2038" y="1467"/>
                    </a:lnTo>
                    <a:lnTo>
                      <a:pt x="2057" y="1391"/>
                    </a:lnTo>
                    <a:lnTo>
                      <a:pt x="2000" y="1276"/>
                    </a:lnTo>
                    <a:lnTo>
                      <a:pt x="2000" y="1257"/>
                    </a:lnTo>
                    <a:lnTo>
                      <a:pt x="2018" y="1238"/>
                    </a:lnTo>
                    <a:lnTo>
                      <a:pt x="2018" y="1200"/>
                    </a:lnTo>
                    <a:lnTo>
                      <a:pt x="2038" y="1162"/>
                    </a:lnTo>
                    <a:lnTo>
                      <a:pt x="2018" y="1124"/>
                    </a:lnTo>
                    <a:lnTo>
                      <a:pt x="1942" y="1010"/>
                    </a:lnTo>
                    <a:lnTo>
                      <a:pt x="1866" y="914"/>
                    </a:lnTo>
                    <a:lnTo>
                      <a:pt x="1847" y="876"/>
                    </a:lnTo>
                    <a:lnTo>
                      <a:pt x="1809" y="800"/>
                    </a:lnTo>
                    <a:lnTo>
                      <a:pt x="1809" y="743"/>
                    </a:lnTo>
                    <a:lnTo>
                      <a:pt x="1828" y="667"/>
                    </a:lnTo>
                    <a:lnTo>
                      <a:pt x="1847" y="514"/>
                    </a:lnTo>
                    <a:lnTo>
                      <a:pt x="1847" y="457"/>
                    </a:lnTo>
                    <a:lnTo>
                      <a:pt x="1790" y="76"/>
                    </a:lnTo>
                    <a:lnTo>
                      <a:pt x="1886" y="0"/>
                    </a:lnTo>
                    <a:lnTo>
                      <a:pt x="1962" y="19"/>
                    </a:lnTo>
                    <a:lnTo>
                      <a:pt x="2057" y="57"/>
                    </a:lnTo>
                    <a:lnTo>
                      <a:pt x="2209" y="133"/>
                    </a:lnTo>
                    <a:lnTo>
                      <a:pt x="2362" y="248"/>
                    </a:lnTo>
                    <a:lnTo>
                      <a:pt x="2419" y="267"/>
                    </a:lnTo>
                    <a:lnTo>
                      <a:pt x="2495" y="248"/>
                    </a:lnTo>
                    <a:lnTo>
                      <a:pt x="2552" y="228"/>
                    </a:lnTo>
                    <a:lnTo>
                      <a:pt x="2647" y="210"/>
                    </a:lnTo>
                    <a:lnTo>
                      <a:pt x="2743" y="228"/>
                    </a:lnTo>
                    <a:lnTo>
                      <a:pt x="3047" y="305"/>
                    </a:lnTo>
                    <a:lnTo>
                      <a:pt x="3181" y="324"/>
                    </a:lnTo>
                    <a:lnTo>
                      <a:pt x="3314" y="305"/>
                    </a:lnTo>
                    <a:lnTo>
                      <a:pt x="3390" y="248"/>
                    </a:lnTo>
                    <a:lnTo>
                      <a:pt x="3447" y="210"/>
                    </a:lnTo>
                    <a:lnTo>
                      <a:pt x="3523" y="172"/>
                    </a:lnTo>
                    <a:lnTo>
                      <a:pt x="3618" y="133"/>
                    </a:lnTo>
                    <a:lnTo>
                      <a:pt x="3771" y="114"/>
                    </a:lnTo>
                    <a:lnTo>
                      <a:pt x="3847" y="133"/>
                    </a:lnTo>
                    <a:lnTo>
                      <a:pt x="3923" y="191"/>
                    </a:lnTo>
                    <a:lnTo>
                      <a:pt x="3962" y="228"/>
                    </a:lnTo>
                    <a:lnTo>
                      <a:pt x="4019" y="324"/>
                    </a:lnTo>
                    <a:lnTo>
                      <a:pt x="4590" y="990"/>
                    </a:lnTo>
                    <a:lnTo>
                      <a:pt x="4761" y="1143"/>
                    </a:lnTo>
                    <a:lnTo>
                      <a:pt x="4781" y="1181"/>
                    </a:lnTo>
                    <a:lnTo>
                      <a:pt x="4781" y="1200"/>
                    </a:lnTo>
                    <a:lnTo>
                      <a:pt x="4781" y="1238"/>
                    </a:lnTo>
                    <a:lnTo>
                      <a:pt x="4800" y="1276"/>
                    </a:lnTo>
                    <a:lnTo>
                      <a:pt x="4895" y="1429"/>
                    </a:lnTo>
                    <a:lnTo>
                      <a:pt x="4952" y="1486"/>
                    </a:lnTo>
                    <a:lnTo>
                      <a:pt x="5009" y="1581"/>
                    </a:lnTo>
                    <a:lnTo>
                      <a:pt x="5028" y="1600"/>
                    </a:lnTo>
                    <a:lnTo>
                      <a:pt x="5047" y="1638"/>
                    </a:lnTo>
                    <a:lnTo>
                      <a:pt x="5105" y="1696"/>
                    </a:lnTo>
                    <a:lnTo>
                      <a:pt x="5428" y="1924"/>
                    </a:lnTo>
                    <a:lnTo>
                      <a:pt x="5467" y="1981"/>
                    </a:lnTo>
                    <a:lnTo>
                      <a:pt x="5504" y="2019"/>
                    </a:lnTo>
                    <a:lnTo>
                      <a:pt x="5562" y="2114"/>
                    </a:lnTo>
                    <a:lnTo>
                      <a:pt x="5695" y="2038"/>
                    </a:lnTo>
                    <a:lnTo>
                      <a:pt x="5809" y="2000"/>
                    </a:lnTo>
                    <a:lnTo>
                      <a:pt x="5943" y="2153"/>
                    </a:lnTo>
                    <a:lnTo>
                      <a:pt x="6229" y="2381"/>
                    </a:lnTo>
                    <a:lnTo>
                      <a:pt x="6324" y="2438"/>
                    </a:lnTo>
                    <a:lnTo>
                      <a:pt x="6552" y="2419"/>
                    </a:lnTo>
                    <a:lnTo>
                      <a:pt x="6647" y="2438"/>
                    </a:lnTo>
                    <a:lnTo>
                      <a:pt x="6686" y="2534"/>
                    </a:lnTo>
                    <a:lnTo>
                      <a:pt x="6742" y="2590"/>
                    </a:lnTo>
                    <a:lnTo>
                      <a:pt x="6876" y="2514"/>
                    </a:lnTo>
                    <a:lnTo>
                      <a:pt x="7086" y="2362"/>
                    </a:lnTo>
                    <a:lnTo>
                      <a:pt x="7143" y="2343"/>
                    </a:lnTo>
                    <a:lnTo>
                      <a:pt x="7333" y="2286"/>
                    </a:lnTo>
                    <a:lnTo>
                      <a:pt x="7448" y="2229"/>
                    </a:lnTo>
                    <a:lnTo>
                      <a:pt x="7485" y="2209"/>
                    </a:lnTo>
                    <a:lnTo>
                      <a:pt x="7924" y="2172"/>
                    </a:lnTo>
                    <a:lnTo>
                      <a:pt x="8438" y="2209"/>
                    </a:lnTo>
                    <a:lnTo>
                      <a:pt x="8476" y="2229"/>
                    </a:lnTo>
                    <a:lnTo>
                      <a:pt x="8514" y="2286"/>
                    </a:lnTo>
                    <a:lnTo>
                      <a:pt x="8533" y="2362"/>
                    </a:lnTo>
                    <a:lnTo>
                      <a:pt x="8552" y="2495"/>
                    </a:lnTo>
                    <a:lnTo>
                      <a:pt x="8591" y="2534"/>
                    </a:lnTo>
                    <a:lnTo>
                      <a:pt x="8686" y="2590"/>
                    </a:lnTo>
                    <a:lnTo>
                      <a:pt x="8914" y="2743"/>
                    </a:lnTo>
                    <a:lnTo>
                      <a:pt x="9048" y="2819"/>
                    </a:lnTo>
                    <a:lnTo>
                      <a:pt x="9181" y="2857"/>
                    </a:lnTo>
                    <a:lnTo>
                      <a:pt x="9295" y="2857"/>
                    </a:lnTo>
                    <a:lnTo>
                      <a:pt x="9371" y="2857"/>
                    </a:lnTo>
                    <a:lnTo>
                      <a:pt x="9390" y="2857"/>
                    </a:lnTo>
                    <a:lnTo>
                      <a:pt x="9409" y="2838"/>
                    </a:lnTo>
                    <a:lnTo>
                      <a:pt x="9390" y="2800"/>
                    </a:lnTo>
                    <a:lnTo>
                      <a:pt x="9371" y="2762"/>
                    </a:lnTo>
                    <a:lnTo>
                      <a:pt x="9352" y="2705"/>
                    </a:lnTo>
                    <a:lnTo>
                      <a:pt x="9295" y="2248"/>
                    </a:lnTo>
                    <a:lnTo>
                      <a:pt x="9295" y="2153"/>
                    </a:lnTo>
                    <a:lnTo>
                      <a:pt x="9314" y="2095"/>
                    </a:lnTo>
                    <a:lnTo>
                      <a:pt x="9371" y="2057"/>
                    </a:lnTo>
                    <a:lnTo>
                      <a:pt x="9466" y="2038"/>
                    </a:lnTo>
                    <a:lnTo>
                      <a:pt x="9638" y="2038"/>
                    </a:lnTo>
                    <a:lnTo>
                      <a:pt x="9752" y="2077"/>
                    </a:lnTo>
                    <a:lnTo>
                      <a:pt x="9829" y="2114"/>
                    </a:lnTo>
                    <a:lnTo>
                      <a:pt x="9886" y="2153"/>
                    </a:lnTo>
                    <a:lnTo>
                      <a:pt x="9962" y="2172"/>
                    </a:lnTo>
                    <a:lnTo>
                      <a:pt x="10000" y="2172"/>
                    </a:lnTo>
                    <a:lnTo>
                      <a:pt x="10057" y="2153"/>
                    </a:lnTo>
                    <a:lnTo>
                      <a:pt x="10114" y="2133"/>
                    </a:lnTo>
                    <a:lnTo>
                      <a:pt x="10247" y="2133"/>
                    </a:lnTo>
                    <a:lnTo>
                      <a:pt x="10305" y="2133"/>
                    </a:lnTo>
                    <a:lnTo>
                      <a:pt x="10362" y="2114"/>
                    </a:lnTo>
                    <a:lnTo>
                      <a:pt x="10419" y="2095"/>
                    </a:lnTo>
                    <a:lnTo>
                      <a:pt x="10457" y="2095"/>
                    </a:lnTo>
                    <a:lnTo>
                      <a:pt x="10514" y="2133"/>
                    </a:lnTo>
                    <a:lnTo>
                      <a:pt x="10533" y="2172"/>
                    </a:lnTo>
                    <a:lnTo>
                      <a:pt x="10590" y="2248"/>
                    </a:lnTo>
                    <a:lnTo>
                      <a:pt x="10628" y="2286"/>
                    </a:lnTo>
                    <a:lnTo>
                      <a:pt x="10686" y="2324"/>
                    </a:lnTo>
                    <a:lnTo>
                      <a:pt x="10762" y="2324"/>
                    </a:lnTo>
                    <a:lnTo>
                      <a:pt x="10838" y="2305"/>
                    </a:lnTo>
                    <a:lnTo>
                      <a:pt x="10876" y="2286"/>
                    </a:lnTo>
                    <a:lnTo>
                      <a:pt x="10933" y="2267"/>
                    </a:lnTo>
                    <a:lnTo>
                      <a:pt x="10990" y="2305"/>
                    </a:lnTo>
                    <a:lnTo>
                      <a:pt x="11048" y="2343"/>
                    </a:lnTo>
                    <a:lnTo>
                      <a:pt x="11181" y="2381"/>
                    </a:lnTo>
                    <a:lnTo>
                      <a:pt x="11238" y="2419"/>
                    </a:lnTo>
                    <a:lnTo>
                      <a:pt x="11276" y="2458"/>
                    </a:lnTo>
                    <a:lnTo>
                      <a:pt x="11295" y="2495"/>
                    </a:lnTo>
                    <a:lnTo>
                      <a:pt x="11295" y="2514"/>
                    </a:lnTo>
                    <a:lnTo>
                      <a:pt x="11334" y="2534"/>
                    </a:lnTo>
                    <a:lnTo>
                      <a:pt x="11390" y="2495"/>
                    </a:lnTo>
                    <a:lnTo>
                      <a:pt x="11410" y="2514"/>
                    </a:lnTo>
                    <a:lnTo>
                      <a:pt x="11410" y="2534"/>
                    </a:lnTo>
                    <a:lnTo>
                      <a:pt x="11429" y="2590"/>
                    </a:lnTo>
                    <a:lnTo>
                      <a:pt x="11447" y="2629"/>
                    </a:lnTo>
                    <a:lnTo>
                      <a:pt x="11466" y="2667"/>
                    </a:lnTo>
                    <a:lnTo>
                      <a:pt x="11505" y="2705"/>
                    </a:lnTo>
                    <a:lnTo>
                      <a:pt x="11562" y="2762"/>
                    </a:lnTo>
                    <a:lnTo>
                      <a:pt x="11733" y="2819"/>
                    </a:lnTo>
                    <a:lnTo>
                      <a:pt x="11791" y="2819"/>
                    </a:lnTo>
                    <a:lnTo>
                      <a:pt x="11828" y="2800"/>
                    </a:lnTo>
                    <a:lnTo>
                      <a:pt x="12076" y="2819"/>
                    </a:lnTo>
                    <a:lnTo>
                      <a:pt x="12133" y="2838"/>
                    </a:lnTo>
                    <a:lnTo>
                      <a:pt x="12191" y="2876"/>
                    </a:lnTo>
                    <a:lnTo>
                      <a:pt x="12248" y="2895"/>
                    </a:lnTo>
                    <a:lnTo>
                      <a:pt x="12343" y="2895"/>
                    </a:lnTo>
                    <a:lnTo>
                      <a:pt x="12362" y="2915"/>
                    </a:lnTo>
                    <a:lnTo>
                      <a:pt x="12381" y="2952"/>
                    </a:lnTo>
                    <a:lnTo>
                      <a:pt x="12400" y="3010"/>
                    </a:lnTo>
                    <a:lnTo>
                      <a:pt x="12419" y="3048"/>
                    </a:lnTo>
                    <a:lnTo>
                      <a:pt x="12438" y="3086"/>
                    </a:lnTo>
                    <a:lnTo>
                      <a:pt x="12495" y="3105"/>
                    </a:lnTo>
                    <a:lnTo>
                      <a:pt x="12553" y="3105"/>
                    </a:lnTo>
                    <a:lnTo>
                      <a:pt x="12629" y="3143"/>
                    </a:lnTo>
                    <a:lnTo>
                      <a:pt x="12819" y="3200"/>
                    </a:lnTo>
                    <a:lnTo>
                      <a:pt x="12895" y="3200"/>
                    </a:lnTo>
                    <a:lnTo>
                      <a:pt x="12934" y="3200"/>
                    </a:lnTo>
                    <a:lnTo>
                      <a:pt x="12971" y="3181"/>
                    </a:lnTo>
                    <a:lnTo>
                      <a:pt x="12990" y="3200"/>
                    </a:lnTo>
                    <a:lnTo>
                      <a:pt x="12990" y="3219"/>
                    </a:lnTo>
                    <a:lnTo>
                      <a:pt x="12971" y="3276"/>
                    </a:lnTo>
                    <a:lnTo>
                      <a:pt x="12990" y="3315"/>
                    </a:lnTo>
                    <a:lnTo>
                      <a:pt x="13010" y="3315"/>
                    </a:lnTo>
                    <a:lnTo>
                      <a:pt x="13086" y="3315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9" name="Freeform 9">
                <a:extLst>
                  <a:ext uri="{FF2B5EF4-FFF2-40B4-BE49-F238E27FC236}">
                    <a16:creationId xmlns:a16="http://schemas.microsoft.com/office/drawing/2014/main" id="{A1FFB831-21D8-7C48-8BC5-8E973FE8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8700" y="3176588"/>
                <a:ext cx="2592388" cy="1570037"/>
              </a:xfrm>
              <a:custGeom>
                <a:avLst/>
                <a:gdLst>
                  <a:gd name="T0" fmla="*/ 2147483646 w 14401"/>
                  <a:gd name="T1" fmla="*/ 2147483646 h 8725"/>
                  <a:gd name="T2" fmla="*/ 2147483646 w 14401"/>
                  <a:gd name="T3" fmla="*/ 2147483646 h 8725"/>
                  <a:gd name="T4" fmla="*/ 2147483646 w 14401"/>
                  <a:gd name="T5" fmla="*/ 2147483646 h 8725"/>
                  <a:gd name="T6" fmla="*/ 2147483646 w 14401"/>
                  <a:gd name="T7" fmla="*/ 2147483646 h 8725"/>
                  <a:gd name="T8" fmla="*/ 2147483646 w 14401"/>
                  <a:gd name="T9" fmla="*/ 2147483646 h 8725"/>
                  <a:gd name="T10" fmla="*/ 2147483646 w 14401"/>
                  <a:gd name="T11" fmla="*/ 2147483646 h 8725"/>
                  <a:gd name="T12" fmla="*/ 2147483646 w 14401"/>
                  <a:gd name="T13" fmla="*/ 2147483646 h 8725"/>
                  <a:gd name="T14" fmla="*/ 2147483646 w 14401"/>
                  <a:gd name="T15" fmla="*/ 2147483646 h 8725"/>
                  <a:gd name="T16" fmla="*/ 2147483646 w 14401"/>
                  <a:gd name="T17" fmla="*/ 2147483646 h 8725"/>
                  <a:gd name="T18" fmla="*/ 2147483646 w 14401"/>
                  <a:gd name="T19" fmla="*/ 2147483646 h 8725"/>
                  <a:gd name="T20" fmla="*/ 2147483646 w 14401"/>
                  <a:gd name="T21" fmla="*/ 2147483646 h 8725"/>
                  <a:gd name="T22" fmla="*/ 2147483646 w 14401"/>
                  <a:gd name="T23" fmla="*/ 2147483646 h 8725"/>
                  <a:gd name="T24" fmla="*/ 2147483646 w 14401"/>
                  <a:gd name="T25" fmla="*/ 2147483646 h 8725"/>
                  <a:gd name="T26" fmla="*/ 2147483646 w 14401"/>
                  <a:gd name="T27" fmla="*/ 2147483646 h 8725"/>
                  <a:gd name="T28" fmla="*/ 2147483646 w 14401"/>
                  <a:gd name="T29" fmla="*/ 2147483646 h 8725"/>
                  <a:gd name="T30" fmla="*/ 2147483646 w 14401"/>
                  <a:gd name="T31" fmla="*/ 2147483646 h 8725"/>
                  <a:gd name="T32" fmla="*/ 2147483646 w 14401"/>
                  <a:gd name="T33" fmla="*/ 2147483646 h 8725"/>
                  <a:gd name="T34" fmla="*/ 2147483646 w 14401"/>
                  <a:gd name="T35" fmla="*/ 2147483646 h 8725"/>
                  <a:gd name="T36" fmla="*/ 2147483646 w 14401"/>
                  <a:gd name="T37" fmla="*/ 2147483646 h 8725"/>
                  <a:gd name="T38" fmla="*/ 2147483646 w 14401"/>
                  <a:gd name="T39" fmla="*/ 2147483646 h 8725"/>
                  <a:gd name="T40" fmla="*/ 2147483646 w 14401"/>
                  <a:gd name="T41" fmla="*/ 2147483646 h 8725"/>
                  <a:gd name="T42" fmla="*/ 2147483646 w 14401"/>
                  <a:gd name="T43" fmla="*/ 2147483646 h 8725"/>
                  <a:gd name="T44" fmla="*/ 2147483646 w 14401"/>
                  <a:gd name="T45" fmla="*/ 2147483646 h 8725"/>
                  <a:gd name="T46" fmla="*/ 2147483646 w 14401"/>
                  <a:gd name="T47" fmla="*/ 2147483646 h 8725"/>
                  <a:gd name="T48" fmla="*/ 2147483646 w 14401"/>
                  <a:gd name="T49" fmla="*/ 2147483646 h 8725"/>
                  <a:gd name="T50" fmla="*/ 2147483646 w 14401"/>
                  <a:gd name="T51" fmla="*/ 2147483646 h 8725"/>
                  <a:gd name="T52" fmla="*/ 2147483646 w 14401"/>
                  <a:gd name="T53" fmla="*/ 2147483646 h 8725"/>
                  <a:gd name="T54" fmla="*/ 2147483646 w 14401"/>
                  <a:gd name="T55" fmla="*/ 2147483646 h 8725"/>
                  <a:gd name="T56" fmla="*/ 2147483646 w 14401"/>
                  <a:gd name="T57" fmla="*/ 2147483646 h 8725"/>
                  <a:gd name="T58" fmla="*/ 2147483646 w 14401"/>
                  <a:gd name="T59" fmla="*/ 2147483646 h 8725"/>
                  <a:gd name="T60" fmla="*/ 2147483646 w 14401"/>
                  <a:gd name="T61" fmla="*/ 2147483646 h 8725"/>
                  <a:gd name="T62" fmla="*/ 2147483646 w 14401"/>
                  <a:gd name="T63" fmla="*/ 2147483646 h 8725"/>
                  <a:gd name="T64" fmla="*/ 2147483646 w 14401"/>
                  <a:gd name="T65" fmla="*/ 2147483646 h 8725"/>
                  <a:gd name="T66" fmla="*/ 2147483646 w 14401"/>
                  <a:gd name="T67" fmla="*/ 2147483646 h 8725"/>
                  <a:gd name="T68" fmla="*/ 2147483646 w 14401"/>
                  <a:gd name="T69" fmla="*/ 2147483646 h 8725"/>
                  <a:gd name="T70" fmla="*/ 2147483646 w 14401"/>
                  <a:gd name="T71" fmla="*/ 2147483646 h 8725"/>
                  <a:gd name="T72" fmla="*/ 2147483646 w 14401"/>
                  <a:gd name="T73" fmla="*/ 2147483646 h 8725"/>
                  <a:gd name="T74" fmla="*/ 2147483646 w 14401"/>
                  <a:gd name="T75" fmla="*/ 2147483646 h 8725"/>
                  <a:gd name="T76" fmla="*/ 2147483646 w 14401"/>
                  <a:gd name="T77" fmla="*/ 2147483646 h 8725"/>
                  <a:gd name="T78" fmla="*/ 2147483646 w 14401"/>
                  <a:gd name="T79" fmla="*/ 2147483646 h 8725"/>
                  <a:gd name="T80" fmla="*/ 2147483646 w 14401"/>
                  <a:gd name="T81" fmla="*/ 2147483646 h 8725"/>
                  <a:gd name="T82" fmla="*/ 2147483646 w 14401"/>
                  <a:gd name="T83" fmla="*/ 2147483646 h 8725"/>
                  <a:gd name="T84" fmla="*/ 2147483646 w 14401"/>
                  <a:gd name="T85" fmla="*/ 2147483646 h 8725"/>
                  <a:gd name="T86" fmla="*/ 2147483646 w 14401"/>
                  <a:gd name="T87" fmla="*/ 2147483646 h 8725"/>
                  <a:gd name="T88" fmla="*/ 2147483646 w 14401"/>
                  <a:gd name="T89" fmla="*/ 2147483646 h 8725"/>
                  <a:gd name="T90" fmla="*/ 2147483646 w 14401"/>
                  <a:gd name="T91" fmla="*/ 2147483646 h 8725"/>
                  <a:gd name="T92" fmla="*/ 2147483646 w 14401"/>
                  <a:gd name="T93" fmla="*/ 2147483646 h 8725"/>
                  <a:gd name="T94" fmla="*/ 2147483646 w 14401"/>
                  <a:gd name="T95" fmla="*/ 2147483646 h 8725"/>
                  <a:gd name="T96" fmla="*/ 2147483646 w 14401"/>
                  <a:gd name="T97" fmla="*/ 2147483646 h 8725"/>
                  <a:gd name="T98" fmla="*/ 2147483646 w 14401"/>
                  <a:gd name="T99" fmla="*/ 2147483646 h 8725"/>
                  <a:gd name="T100" fmla="*/ 2147483646 w 14401"/>
                  <a:gd name="T101" fmla="*/ 2147483646 h 8725"/>
                  <a:gd name="T102" fmla="*/ 2147483646 w 14401"/>
                  <a:gd name="T103" fmla="*/ 2147483646 h 8725"/>
                  <a:gd name="T104" fmla="*/ 2147483646 w 14401"/>
                  <a:gd name="T105" fmla="*/ 2147483646 h 8725"/>
                  <a:gd name="T106" fmla="*/ 2147483646 w 14401"/>
                  <a:gd name="T107" fmla="*/ 2147483646 h 8725"/>
                  <a:gd name="T108" fmla="*/ 2147483646 w 14401"/>
                  <a:gd name="T109" fmla="*/ 2147483646 h 8725"/>
                  <a:gd name="T110" fmla="*/ 2147483646 w 14401"/>
                  <a:gd name="T111" fmla="*/ 2147483646 h 87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401" h="8725">
                    <a:moveTo>
                      <a:pt x="14400" y="2990"/>
                    </a:moveTo>
                    <a:lnTo>
                      <a:pt x="14305" y="3085"/>
                    </a:lnTo>
                    <a:lnTo>
                      <a:pt x="14001" y="3371"/>
                    </a:lnTo>
                    <a:lnTo>
                      <a:pt x="13772" y="3638"/>
                    </a:lnTo>
                    <a:lnTo>
                      <a:pt x="13505" y="3962"/>
                    </a:lnTo>
                    <a:lnTo>
                      <a:pt x="13219" y="4285"/>
                    </a:lnTo>
                    <a:lnTo>
                      <a:pt x="12953" y="4609"/>
                    </a:lnTo>
                    <a:lnTo>
                      <a:pt x="12667" y="4933"/>
                    </a:lnTo>
                    <a:lnTo>
                      <a:pt x="12400" y="5257"/>
                    </a:lnTo>
                    <a:lnTo>
                      <a:pt x="12115" y="5581"/>
                    </a:lnTo>
                    <a:lnTo>
                      <a:pt x="11829" y="5904"/>
                    </a:lnTo>
                    <a:lnTo>
                      <a:pt x="11562" y="6228"/>
                    </a:lnTo>
                    <a:lnTo>
                      <a:pt x="11219" y="6476"/>
                    </a:lnTo>
                    <a:lnTo>
                      <a:pt x="10896" y="6724"/>
                    </a:lnTo>
                    <a:lnTo>
                      <a:pt x="10572" y="6990"/>
                    </a:lnTo>
                    <a:lnTo>
                      <a:pt x="10229" y="7238"/>
                    </a:lnTo>
                    <a:lnTo>
                      <a:pt x="9905" y="7504"/>
                    </a:lnTo>
                    <a:lnTo>
                      <a:pt x="9562" y="7752"/>
                    </a:lnTo>
                    <a:lnTo>
                      <a:pt x="9238" y="8000"/>
                    </a:lnTo>
                    <a:lnTo>
                      <a:pt x="8914" y="8247"/>
                    </a:lnTo>
                    <a:lnTo>
                      <a:pt x="8591" y="8495"/>
                    </a:lnTo>
                    <a:lnTo>
                      <a:pt x="8343" y="8647"/>
                    </a:lnTo>
                    <a:lnTo>
                      <a:pt x="8267" y="8628"/>
                    </a:lnTo>
                    <a:lnTo>
                      <a:pt x="8153" y="8686"/>
                    </a:lnTo>
                    <a:lnTo>
                      <a:pt x="8038" y="8724"/>
                    </a:lnTo>
                    <a:lnTo>
                      <a:pt x="7790" y="8610"/>
                    </a:lnTo>
                    <a:lnTo>
                      <a:pt x="7600" y="8571"/>
                    </a:lnTo>
                    <a:lnTo>
                      <a:pt x="7543" y="8533"/>
                    </a:lnTo>
                    <a:lnTo>
                      <a:pt x="7448" y="8457"/>
                    </a:lnTo>
                    <a:lnTo>
                      <a:pt x="7391" y="8457"/>
                    </a:lnTo>
                    <a:lnTo>
                      <a:pt x="7219" y="8514"/>
                    </a:lnTo>
                    <a:lnTo>
                      <a:pt x="6971" y="8514"/>
                    </a:lnTo>
                    <a:lnTo>
                      <a:pt x="6743" y="8438"/>
                    </a:lnTo>
                    <a:lnTo>
                      <a:pt x="6552" y="8324"/>
                    </a:lnTo>
                    <a:lnTo>
                      <a:pt x="6419" y="8171"/>
                    </a:lnTo>
                    <a:lnTo>
                      <a:pt x="6343" y="7981"/>
                    </a:lnTo>
                    <a:lnTo>
                      <a:pt x="6343" y="7943"/>
                    </a:lnTo>
                    <a:lnTo>
                      <a:pt x="6324" y="7904"/>
                    </a:lnTo>
                    <a:lnTo>
                      <a:pt x="6286" y="7867"/>
                    </a:lnTo>
                    <a:lnTo>
                      <a:pt x="6248" y="7828"/>
                    </a:lnTo>
                    <a:lnTo>
                      <a:pt x="6190" y="7752"/>
                    </a:lnTo>
                    <a:lnTo>
                      <a:pt x="6000" y="7523"/>
                    </a:lnTo>
                    <a:lnTo>
                      <a:pt x="5886" y="7333"/>
                    </a:lnTo>
                    <a:lnTo>
                      <a:pt x="5828" y="7257"/>
                    </a:lnTo>
                    <a:lnTo>
                      <a:pt x="5752" y="7219"/>
                    </a:lnTo>
                    <a:lnTo>
                      <a:pt x="5657" y="7200"/>
                    </a:lnTo>
                    <a:lnTo>
                      <a:pt x="4381" y="6362"/>
                    </a:lnTo>
                    <a:lnTo>
                      <a:pt x="2838" y="5714"/>
                    </a:lnTo>
                    <a:lnTo>
                      <a:pt x="2648" y="5676"/>
                    </a:lnTo>
                    <a:lnTo>
                      <a:pt x="2552" y="5638"/>
                    </a:lnTo>
                    <a:lnTo>
                      <a:pt x="2495" y="5562"/>
                    </a:lnTo>
                    <a:lnTo>
                      <a:pt x="2457" y="5486"/>
                    </a:lnTo>
                    <a:lnTo>
                      <a:pt x="2419" y="5390"/>
                    </a:lnTo>
                    <a:lnTo>
                      <a:pt x="2400" y="5295"/>
                    </a:lnTo>
                    <a:lnTo>
                      <a:pt x="2323" y="5238"/>
                    </a:lnTo>
                    <a:lnTo>
                      <a:pt x="2228" y="5200"/>
                    </a:lnTo>
                    <a:lnTo>
                      <a:pt x="2000" y="5143"/>
                    </a:lnTo>
                    <a:lnTo>
                      <a:pt x="1905" y="5085"/>
                    </a:lnTo>
                    <a:lnTo>
                      <a:pt x="1847" y="5029"/>
                    </a:lnTo>
                    <a:lnTo>
                      <a:pt x="1829" y="4952"/>
                    </a:lnTo>
                    <a:lnTo>
                      <a:pt x="1810" y="4780"/>
                    </a:lnTo>
                    <a:lnTo>
                      <a:pt x="1790" y="4704"/>
                    </a:lnTo>
                    <a:lnTo>
                      <a:pt x="1714" y="4571"/>
                    </a:lnTo>
                    <a:lnTo>
                      <a:pt x="1695" y="4495"/>
                    </a:lnTo>
                    <a:lnTo>
                      <a:pt x="1695" y="4362"/>
                    </a:lnTo>
                    <a:lnTo>
                      <a:pt x="1676" y="4304"/>
                    </a:lnTo>
                    <a:lnTo>
                      <a:pt x="1562" y="4152"/>
                    </a:lnTo>
                    <a:lnTo>
                      <a:pt x="1505" y="3790"/>
                    </a:lnTo>
                    <a:lnTo>
                      <a:pt x="1429" y="3657"/>
                    </a:lnTo>
                    <a:lnTo>
                      <a:pt x="1352" y="3600"/>
                    </a:lnTo>
                    <a:lnTo>
                      <a:pt x="1238" y="3600"/>
                    </a:lnTo>
                    <a:lnTo>
                      <a:pt x="990" y="3638"/>
                    </a:lnTo>
                    <a:lnTo>
                      <a:pt x="895" y="3657"/>
                    </a:lnTo>
                    <a:lnTo>
                      <a:pt x="838" y="3600"/>
                    </a:lnTo>
                    <a:lnTo>
                      <a:pt x="781" y="3466"/>
                    </a:lnTo>
                    <a:lnTo>
                      <a:pt x="743" y="3276"/>
                    </a:lnTo>
                    <a:lnTo>
                      <a:pt x="571" y="2838"/>
                    </a:lnTo>
                    <a:lnTo>
                      <a:pt x="514" y="2762"/>
                    </a:lnTo>
                    <a:lnTo>
                      <a:pt x="457" y="2685"/>
                    </a:lnTo>
                    <a:lnTo>
                      <a:pt x="362" y="2590"/>
                    </a:lnTo>
                    <a:lnTo>
                      <a:pt x="228" y="2495"/>
                    </a:lnTo>
                    <a:lnTo>
                      <a:pt x="0" y="2438"/>
                    </a:lnTo>
                    <a:lnTo>
                      <a:pt x="133" y="2304"/>
                    </a:lnTo>
                    <a:lnTo>
                      <a:pt x="286" y="2019"/>
                    </a:lnTo>
                    <a:lnTo>
                      <a:pt x="305" y="1942"/>
                    </a:lnTo>
                    <a:lnTo>
                      <a:pt x="324" y="1847"/>
                    </a:lnTo>
                    <a:lnTo>
                      <a:pt x="305" y="1238"/>
                    </a:lnTo>
                    <a:lnTo>
                      <a:pt x="591" y="1257"/>
                    </a:lnTo>
                    <a:lnTo>
                      <a:pt x="743" y="1257"/>
                    </a:lnTo>
                    <a:lnTo>
                      <a:pt x="1143" y="1199"/>
                    </a:lnTo>
                    <a:lnTo>
                      <a:pt x="1276" y="1199"/>
                    </a:lnTo>
                    <a:lnTo>
                      <a:pt x="1352" y="1199"/>
                    </a:lnTo>
                    <a:lnTo>
                      <a:pt x="1409" y="1238"/>
                    </a:lnTo>
                    <a:lnTo>
                      <a:pt x="1466" y="1257"/>
                    </a:lnTo>
                    <a:lnTo>
                      <a:pt x="1524" y="1276"/>
                    </a:lnTo>
                    <a:lnTo>
                      <a:pt x="1562" y="1238"/>
                    </a:lnTo>
                    <a:lnTo>
                      <a:pt x="1581" y="1162"/>
                    </a:lnTo>
                    <a:lnTo>
                      <a:pt x="1600" y="1143"/>
                    </a:lnTo>
                    <a:lnTo>
                      <a:pt x="1638" y="1143"/>
                    </a:lnTo>
                    <a:lnTo>
                      <a:pt x="1695" y="1162"/>
                    </a:lnTo>
                    <a:lnTo>
                      <a:pt x="1733" y="1181"/>
                    </a:lnTo>
                    <a:lnTo>
                      <a:pt x="1810" y="1199"/>
                    </a:lnTo>
                    <a:lnTo>
                      <a:pt x="1886" y="1181"/>
                    </a:lnTo>
                    <a:lnTo>
                      <a:pt x="2019" y="1104"/>
                    </a:lnTo>
                    <a:lnTo>
                      <a:pt x="2247" y="971"/>
                    </a:lnTo>
                    <a:lnTo>
                      <a:pt x="2305" y="933"/>
                    </a:lnTo>
                    <a:lnTo>
                      <a:pt x="2419" y="895"/>
                    </a:lnTo>
                    <a:lnTo>
                      <a:pt x="2476" y="876"/>
                    </a:lnTo>
                    <a:lnTo>
                      <a:pt x="2590" y="818"/>
                    </a:lnTo>
                    <a:lnTo>
                      <a:pt x="2648" y="800"/>
                    </a:lnTo>
                    <a:lnTo>
                      <a:pt x="2724" y="781"/>
                    </a:lnTo>
                    <a:lnTo>
                      <a:pt x="2800" y="762"/>
                    </a:lnTo>
                    <a:lnTo>
                      <a:pt x="2857" y="762"/>
                    </a:lnTo>
                    <a:lnTo>
                      <a:pt x="2953" y="781"/>
                    </a:lnTo>
                    <a:lnTo>
                      <a:pt x="3009" y="781"/>
                    </a:lnTo>
                    <a:lnTo>
                      <a:pt x="3066" y="781"/>
                    </a:lnTo>
                    <a:lnTo>
                      <a:pt x="3124" y="742"/>
                    </a:lnTo>
                    <a:lnTo>
                      <a:pt x="3200" y="723"/>
                    </a:lnTo>
                    <a:lnTo>
                      <a:pt x="3466" y="704"/>
                    </a:lnTo>
                    <a:lnTo>
                      <a:pt x="3962" y="476"/>
                    </a:lnTo>
                    <a:lnTo>
                      <a:pt x="4038" y="437"/>
                    </a:lnTo>
                    <a:lnTo>
                      <a:pt x="4095" y="419"/>
                    </a:lnTo>
                    <a:lnTo>
                      <a:pt x="4286" y="419"/>
                    </a:lnTo>
                    <a:lnTo>
                      <a:pt x="4438" y="400"/>
                    </a:lnTo>
                    <a:lnTo>
                      <a:pt x="4971" y="228"/>
                    </a:lnTo>
                    <a:lnTo>
                      <a:pt x="5086" y="152"/>
                    </a:lnTo>
                    <a:lnTo>
                      <a:pt x="5143" y="114"/>
                    </a:lnTo>
                    <a:lnTo>
                      <a:pt x="5219" y="95"/>
                    </a:lnTo>
                    <a:lnTo>
                      <a:pt x="5295" y="76"/>
                    </a:lnTo>
                    <a:lnTo>
                      <a:pt x="6229" y="0"/>
                    </a:lnTo>
                    <a:lnTo>
                      <a:pt x="6114" y="133"/>
                    </a:lnTo>
                    <a:lnTo>
                      <a:pt x="6095" y="171"/>
                    </a:lnTo>
                    <a:lnTo>
                      <a:pt x="6095" y="209"/>
                    </a:lnTo>
                    <a:lnTo>
                      <a:pt x="6114" y="247"/>
                    </a:lnTo>
                    <a:lnTo>
                      <a:pt x="6153" y="419"/>
                    </a:lnTo>
                    <a:lnTo>
                      <a:pt x="6190" y="476"/>
                    </a:lnTo>
                    <a:lnTo>
                      <a:pt x="6267" y="495"/>
                    </a:lnTo>
                    <a:lnTo>
                      <a:pt x="6705" y="609"/>
                    </a:lnTo>
                    <a:lnTo>
                      <a:pt x="7238" y="818"/>
                    </a:lnTo>
                    <a:lnTo>
                      <a:pt x="7333" y="818"/>
                    </a:lnTo>
                    <a:lnTo>
                      <a:pt x="7372" y="781"/>
                    </a:lnTo>
                    <a:lnTo>
                      <a:pt x="7391" y="723"/>
                    </a:lnTo>
                    <a:lnTo>
                      <a:pt x="7410" y="647"/>
                    </a:lnTo>
                    <a:lnTo>
                      <a:pt x="7428" y="590"/>
                    </a:lnTo>
                    <a:lnTo>
                      <a:pt x="7467" y="552"/>
                    </a:lnTo>
                    <a:lnTo>
                      <a:pt x="7562" y="457"/>
                    </a:lnTo>
                    <a:lnTo>
                      <a:pt x="7600" y="437"/>
                    </a:lnTo>
                    <a:lnTo>
                      <a:pt x="7638" y="457"/>
                    </a:lnTo>
                    <a:lnTo>
                      <a:pt x="7714" y="476"/>
                    </a:lnTo>
                    <a:lnTo>
                      <a:pt x="7790" y="495"/>
                    </a:lnTo>
                    <a:lnTo>
                      <a:pt x="7829" y="495"/>
                    </a:lnTo>
                    <a:lnTo>
                      <a:pt x="7924" y="457"/>
                    </a:lnTo>
                    <a:lnTo>
                      <a:pt x="7962" y="437"/>
                    </a:lnTo>
                    <a:lnTo>
                      <a:pt x="8095" y="437"/>
                    </a:lnTo>
                    <a:lnTo>
                      <a:pt x="8210" y="419"/>
                    </a:lnTo>
                    <a:lnTo>
                      <a:pt x="8324" y="381"/>
                    </a:lnTo>
                    <a:lnTo>
                      <a:pt x="8362" y="381"/>
                    </a:lnTo>
                    <a:lnTo>
                      <a:pt x="8419" y="361"/>
                    </a:lnTo>
                    <a:lnTo>
                      <a:pt x="8457" y="342"/>
                    </a:lnTo>
                    <a:lnTo>
                      <a:pt x="8495" y="285"/>
                    </a:lnTo>
                    <a:lnTo>
                      <a:pt x="8515" y="266"/>
                    </a:lnTo>
                    <a:lnTo>
                      <a:pt x="8629" y="247"/>
                    </a:lnTo>
                    <a:lnTo>
                      <a:pt x="8762" y="209"/>
                    </a:lnTo>
                    <a:lnTo>
                      <a:pt x="8838" y="190"/>
                    </a:lnTo>
                    <a:lnTo>
                      <a:pt x="8933" y="209"/>
                    </a:lnTo>
                    <a:lnTo>
                      <a:pt x="9028" y="228"/>
                    </a:lnTo>
                    <a:lnTo>
                      <a:pt x="9105" y="266"/>
                    </a:lnTo>
                    <a:lnTo>
                      <a:pt x="9181" y="342"/>
                    </a:lnTo>
                    <a:lnTo>
                      <a:pt x="9200" y="419"/>
                    </a:lnTo>
                    <a:lnTo>
                      <a:pt x="9200" y="495"/>
                    </a:lnTo>
                    <a:lnTo>
                      <a:pt x="9181" y="571"/>
                    </a:lnTo>
                    <a:lnTo>
                      <a:pt x="9181" y="800"/>
                    </a:lnTo>
                    <a:lnTo>
                      <a:pt x="9200" y="914"/>
                    </a:lnTo>
                    <a:lnTo>
                      <a:pt x="9219" y="990"/>
                    </a:lnTo>
                    <a:lnTo>
                      <a:pt x="9277" y="1047"/>
                    </a:lnTo>
                    <a:lnTo>
                      <a:pt x="9295" y="1104"/>
                    </a:lnTo>
                    <a:lnTo>
                      <a:pt x="9333" y="1123"/>
                    </a:lnTo>
                    <a:lnTo>
                      <a:pt x="9372" y="1162"/>
                    </a:lnTo>
                    <a:lnTo>
                      <a:pt x="9409" y="1199"/>
                    </a:lnTo>
                    <a:lnTo>
                      <a:pt x="9409" y="1219"/>
                    </a:lnTo>
                    <a:lnTo>
                      <a:pt x="9409" y="1257"/>
                    </a:lnTo>
                    <a:lnTo>
                      <a:pt x="9429" y="1295"/>
                    </a:lnTo>
                    <a:lnTo>
                      <a:pt x="9467" y="1333"/>
                    </a:lnTo>
                    <a:lnTo>
                      <a:pt x="9486" y="1352"/>
                    </a:lnTo>
                    <a:lnTo>
                      <a:pt x="9543" y="1333"/>
                    </a:lnTo>
                    <a:lnTo>
                      <a:pt x="9562" y="1333"/>
                    </a:lnTo>
                    <a:lnTo>
                      <a:pt x="9581" y="1314"/>
                    </a:lnTo>
                    <a:lnTo>
                      <a:pt x="9581" y="1333"/>
                    </a:lnTo>
                    <a:lnTo>
                      <a:pt x="9562" y="1352"/>
                    </a:lnTo>
                    <a:lnTo>
                      <a:pt x="9581" y="1371"/>
                    </a:lnTo>
                    <a:lnTo>
                      <a:pt x="9600" y="1390"/>
                    </a:lnTo>
                    <a:lnTo>
                      <a:pt x="9658" y="1390"/>
                    </a:lnTo>
                    <a:lnTo>
                      <a:pt x="9714" y="1390"/>
                    </a:lnTo>
                    <a:lnTo>
                      <a:pt x="9772" y="1390"/>
                    </a:lnTo>
                    <a:lnTo>
                      <a:pt x="9810" y="1371"/>
                    </a:lnTo>
                    <a:lnTo>
                      <a:pt x="9848" y="1352"/>
                    </a:lnTo>
                    <a:lnTo>
                      <a:pt x="9886" y="1352"/>
                    </a:lnTo>
                    <a:lnTo>
                      <a:pt x="9905" y="1390"/>
                    </a:lnTo>
                    <a:lnTo>
                      <a:pt x="9943" y="1409"/>
                    </a:lnTo>
                    <a:lnTo>
                      <a:pt x="10000" y="1409"/>
                    </a:lnTo>
                    <a:lnTo>
                      <a:pt x="10019" y="1409"/>
                    </a:lnTo>
                    <a:lnTo>
                      <a:pt x="10057" y="1409"/>
                    </a:lnTo>
                    <a:lnTo>
                      <a:pt x="10057" y="1428"/>
                    </a:lnTo>
                    <a:lnTo>
                      <a:pt x="10076" y="1466"/>
                    </a:lnTo>
                    <a:lnTo>
                      <a:pt x="10095" y="1485"/>
                    </a:lnTo>
                    <a:lnTo>
                      <a:pt x="10076" y="1504"/>
                    </a:lnTo>
                    <a:lnTo>
                      <a:pt x="10076" y="1524"/>
                    </a:lnTo>
                    <a:lnTo>
                      <a:pt x="10095" y="1543"/>
                    </a:lnTo>
                    <a:lnTo>
                      <a:pt x="10191" y="1561"/>
                    </a:lnTo>
                    <a:lnTo>
                      <a:pt x="10324" y="1580"/>
                    </a:lnTo>
                    <a:lnTo>
                      <a:pt x="10400" y="1600"/>
                    </a:lnTo>
                    <a:lnTo>
                      <a:pt x="10457" y="1619"/>
                    </a:lnTo>
                    <a:lnTo>
                      <a:pt x="10476" y="1638"/>
                    </a:lnTo>
                    <a:lnTo>
                      <a:pt x="10476" y="1676"/>
                    </a:lnTo>
                    <a:lnTo>
                      <a:pt x="10496" y="1676"/>
                    </a:lnTo>
                    <a:lnTo>
                      <a:pt x="10515" y="1657"/>
                    </a:lnTo>
                    <a:lnTo>
                      <a:pt x="10515" y="1638"/>
                    </a:lnTo>
                    <a:lnTo>
                      <a:pt x="10533" y="1619"/>
                    </a:lnTo>
                    <a:lnTo>
                      <a:pt x="10572" y="1600"/>
                    </a:lnTo>
                    <a:lnTo>
                      <a:pt x="10591" y="1580"/>
                    </a:lnTo>
                    <a:lnTo>
                      <a:pt x="10629" y="1580"/>
                    </a:lnTo>
                    <a:lnTo>
                      <a:pt x="10648" y="1580"/>
                    </a:lnTo>
                    <a:lnTo>
                      <a:pt x="10667" y="1561"/>
                    </a:lnTo>
                    <a:lnTo>
                      <a:pt x="10686" y="1543"/>
                    </a:lnTo>
                    <a:lnTo>
                      <a:pt x="10705" y="1524"/>
                    </a:lnTo>
                    <a:lnTo>
                      <a:pt x="10724" y="1524"/>
                    </a:lnTo>
                    <a:lnTo>
                      <a:pt x="10724" y="1543"/>
                    </a:lnTo>
                    <a:lnTo>
                      <a:pt x="10743" y="1561"/>
                    </a:lnTo>
                    <a:lnTo>
                      <a:pt x="10762" y="1561"/>
                    </a:lnTo>
                    <a:lnTo>
                      <a:pt x="10800" y="1561"/>
                    </a:lnTo>
                    <a:lnTo>
                      <a:pt x="10838" y="1543"/>
                    </a:lnTo>
                    <a:lnTo>
                      <a:pt x="10857" y="1524"/>
                    </a:lnTo>
                    <a:lnTo>
                      <a:pt x="10896" y="1524"/>
                    </a:lnTo>
                    <a:lnTo>
                      <a:pt x="10933" y="1561"/>
                    </a:lnTo>
                    <a:lnTo>
                      <a:pt x="11029" y="1543"/>
                    </a:lnTo>
                    <a:lnTo>
                      <a:pt x="11067" y="1543"/>
                    </a:lnTo>
                    <a:lnTo>
                      <a:pt x="11086" y="1561"/>
                    </a:lnTo>
                    <a:lnTo>
                      <a:pt x="11105" y="1580"/>
                    </a:lnTo>
                    <a:lnTo>
                      <a:pt x="11143" y="1580"/>
                    </a:lnTo>
                    <a:lnTo>
                      <a:pt x="11162" y="1580"/>
                    </a:lnTo>
                    <a:lnTo>
                      <a:pt x="11200" y="1580"/>
                    </a:lnTo>
                    <a:lnTo>
                      <a:pt x="11219" y="1580"/>
                    </a:lnTo>
                    <a:lnTo>
                      <a:pt x="11238" y="1561"/>
                    </a:lnTo>
                    <a:lnTo>
                      <a:pt x="11258" y="1543"/>
                    </a:lnTo>
                    <a:lnTo>
                      <a:pt x="11314" y="1485"/>
                    </a:lnTo>
                    <a:lnTo>
                      <a:pt x="11334" y="1466"/>
                    </a:lnTo>
                    <a:lnTo>
                      <a:pt x="11353" y="1466"/>
                    </a:lnTo>
                    <a:lnTo>
                      <a:pt x="11372" y="1485"/>
                    </a:lnTo>
                    <a:lnTo>
                      <a:pt x="11372" y="1504"/>
                    </a:lnTo>
                    <a:lnTo>
                      <a:pt x="11390" y="1485"/>
                    </a:lnTo>
                    <a:lnTo>
                      <a:pt x="11390" y="1466"/>
                    </a:lnTo>
                    <a:lnTo>
                      <a:pt x="11429" y="1466"/>
                    </a:lnTo>
                    <a:lnTo>
                      <a:pt x="11486" y="1466"/>
                    </a:lnTo>
                    <a:lnTo>
                      <a:pt x="11581" y="1524"/>
                    </a:lnTo>
                    <a:lnTo>
                      <a:pt x="11639" y="1524"/>
                    </a:lnTo>
                    <a:lnTo>
                      <a:pt x="11657" y="1504"/>
                    </a:lnTo>
                    <a:lnTo>
                      <a:pt x="11676" y="1485"/>
                    </a:lnTo>
                    <a:lnTo>
                      <a:pt x="11695" y="1485"/>
                    </a:lnTo>
                    <a:lnTo>
                      <a:pt x="11715" y="1485"/>
                    </a:lnTo>
                    <a:lnTo>
                      <a:pt x="11734" y="1524"/>
                    </a:lnTo>
                    <a:lnTo>
                      <a:pt x="11753" y="1543"/>
                    </a:lnTo>
                    <a:lnTo>
                      <a:pt x="11734" y="1580"/>
                    </a:lnTo>
                    <a:lnTo>
                      <a:pt x="11734" y="1600"/>
                    </a:lnTo>
                    <a:lnTo>
                      <a:pt x="11753" y="1619"/>
                    </a:lnTo>
                    <a:lnTo>
                      <a:pt x="11771" y="1619"/>
                    </a:lnTo>
                    <a:lnTo>
                      <a:pt x="11791" y="1600"/>
                    </a:lnTo>
                    <a:lnTo>
                      <a:pt x="11810" y="1600"/>
                    </a:lnTo>
                    <a:lnTo>
                      <a:pt x="11848" y="1619"/>
                    </a:lnTo>
                    <a:lnTo>
                      <a:pt x="11905" y="1638"/>
                    </a:lnTo>
                    <a:lnTo>
                      <a:pt x="11981" y="1657"/>
                    </a:lnTo>
                    <a:lnTo>
                      <a:pt x="12038" y="1676"/>
                    </a:lnTo>
                    <a:lnTo>
                      <a:pt x="12076" y="1714"/>
                    </a:lnTo>
                    <a:lnTo>
                      <a:pt x="12115" y="1752"/>
                    </a:lnTo>
                    <a:lnTo>
                      <a:pt x="12133" y="1771"/>
                    </a:lnTo>
                    <a:lnTo>
                      <a:pt x="12210" y="1771"/>
                    </a:lnTo>
                    <a:lnTo>
                      <a:pt x="12229" y="1790"/>
                    </a:lnTo>
                    <a:lnTo>
                      <a:pt x="12267" y="1828"/>
                    </a:lnTo>
                    <a:lnTo>
                      <a:pt x="12343" y="1866"/>
                    </a:lnTo>
                    <a:lnTo>
                      <a:pt x="12438" y="1885"/>
                    </a:lnTo>
                    <a:lnTo>
                      <a:pt x="12533" y="1885"/>
                    </a:lnTo>
                    <a:lnTo>
                      <a:pt x="12591" y="1885"/>
                    </a:lnTo>
                    <a:lnTo>
                      <a:pt x="12629" y="1885"/>
                    </a:lnTo>
                    <a:lnTo>
                      <a:pt x="12648" y="1866"/>
                    </a:lnTo>
                    <a:lnTo>
                      <a:pt x="12648" y="1847"/>
                    </a:lnTo>
                    <a:lnTo>
                      <a:pt x="12648" y="1809"/>
                    </a:lnTo>
                    <a:lnTo>
                      <a:pt x="12648" y="1790"/>
                    </a:lnTo>
                    <a:lnTo>
                      <a:pt x="12648" y="1771"/>
                    </a:lnTo>
                    <a:lnTo>
                      <a:pt x="12705" y="1771"/>
                    </a:lnTo>
                    <a:lnTo>
                      <a:pt x="12724" y="1771"/>
                    </a:lnTo>
                    <a:lnTo>
                      <a:pt x="12743" y="1771"/>
                    </a:lnTo>
                    <a:lnTo>
                      <a:pt x="12743" y="1790"/>
                    </a:lnTo>
                    <a:lnTo>
                      <a:pt x="12724" y="1828"/>
                    </a:lnTo>
                    <a:lnTo>
                      <a:pt x="12724" y="1847"/>
                    </a:lnTo>
                    <a:lnTo>
                      <a:pt x="12762" y="1885"/>
                    </a:lnTo>
                    <a:lnTo>
                      <a:pt x="12895" y="1924"/>
                    </a:lnTo>
                    <a:lnTo>
                      <a:pt x="12934" y="1942"/>
                    </a:lnTo>
                    <a:lnTo>
                      <a:pt x="12972" y="2019"/>
                    </a:lnTo>
                    <a:lnTo>
                      <a:pt x="12991" y="2057"/>
                    </a:lnTo>
                    <a:lnTo>
                      <a:pt x="12972" y="2076"/>
                    </a:lnTo>
                    <a:lnTo>
                      <a:pt x="12991" y="2076"/>
                    </a:lnTo>
                    <a:lnTo>
                      <a:pt x="13029" y="2076"/>
                    </a:lnTo>
                    <a:lnTo>
                      <a:pt x="13067" y="2076"/>
                    </a:lnTo>
                    <a:lnTo>
                      <a:pt x="13105" y="2076"/>
                    </a:lnTo>
                    <a:lnTo>
                      <a:pt x="13143" y="2095"/>
                    </a:lnTo>
                    <a:lnTo>
                      <a:pt x="13162" y="2114"/>
                    </a:lnTo>
                    <a:lnTo>
                      <a:pt x="13181" y="2152"/>
                    </a:lnTo>
                    <a:lnTo>
                      <a:pt x="13219" y="2152"/>
                    </a:lnTo>
                    <a:lnTo>
                      <a:pt x="13295" y="2171"/>
                    </a:lnTo>
                    <a:lnTo>
                      <a:pt x="13371" y="2190"/>
                    </a:lnTo>
                    <a:lnTo>
                      <a:pt x="13448" y="2190"/>
                    </a:lnTo>
                    <a:lnTo>
                      <a:pt x="13467" y="2209"/>
                    </a:lnTo>
                    <a:lnTo>
                      <a:pt x="13486" y="2247"/>
                    </a:lnTo>
                    <a:lnTo>
                      <a:pt x="13505" y="2266"/>
                    </a:lnTo>
                    <a:lnTo>
                      <a:pt x="13543" y="2342"/>
                    </a:lnTo>
                    <a:lnTo>
                      <a:pt x="13600" y="2418"/>
                    </a:lnTo>
                    <a:lnTo>
                      <a:pt x="13620" y="2457"/>
                    </a:lnTo>
                    <a:lnTo>
                      <a:pt x="13638" y="2476"/>
                    </a:lnTo>
                    <a:lnTo>
                      <a:pt x="13676" y="2476"/>
                    </a:lnTo>
                    <a:lnTo>
                      <a:pt x="13696" y="2438"/>
                    </a:lnTo>
                    <a:lnTo>
                      <a:pt x="13715" y="2418"/>
                    </a:lnTo>
                    <a:lnTo>
                      <a:pt x="13734" y="2438"/>
                    </a:lnTo>
                    <a:lnTo>
                      <a:pt x="13734" y="2457"/>
                    </a:lnTo>
                    <a:lnTo>
                      <a:pt x="13752" y="2476"/>
                    </a:lnTo>
                    <a:lnTo>
                      <a:pt x="13772" y="2495"/>
                    </a:lnTo>
                    <a:lnTo>
                      <a:pt x="13829" y="2514"/>
                    </a:lnTo>
                    <a:lnTo>
                      <a:pt x="14001" y="2571"/>
                    </a:lnTo>
                    <a:lnTo>
                      <a:pt x="14038" y="2609"/>
                    </a:lnTo>
                    <a:lnTo>
                      <a:pt x="14057" y="2609"/>
                    </a:lnTo>
                    <a:lnTo>
                      <a:pt x="14096" y="2628"/>
                    </a:lnTo>
                    <a:lnTo>
                      <a:pt x="14133" y="2667"/>
                    </a:lnTo>
                    <a:lnTo>
                      <a:pt x="14191" y="2685"/>
                    </a:lnTo>
                    <a:lnTo>
                      <a:pt x="14229" y="2685"/>
                    </a:lnTo>
                    <a:lnTo>
                      <a:pt x="14267" y="2704"/>
                    </a:lnTo>
                    <a:lnTo>
                      <a:pt x="14305" y="2762"/>
                    </a:lnTo>
                    <a:lnTo>
                      <a:pt x="14343" y="2876"/>
                    </a:lnTo>
                    <a:lnTo>
                      <a:pt x="14400" y="2990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0" name="Freeform 10">
                <a:extLst>
                  <a:ext uri="{FF2B5EF4-FFF2-40B4-BE49-F238E27FC236}">
                    <a16:creationId xmlns:a16="http://schemas.microsoft.com/office/drawing/2014/main" id="{BABB5FDA-AC4E-4440-8A11-C1DC0779C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7175" y="3614738"/>
                <a:ext cx="2273300" cy="2133600"/>
              </a:xfrm>
              <a:custGeom>
                <a:avLst/>
                <a:gdLst>
                  <a:gd name="T0" fmla="*/ 2147483646 w 12630"/>
                  <a:gd name="T1" fmla="*/ 2147483646 h 11849"/>
                  <a:gd name="T2" fmla="*/ 2147483646 w 12630"/>
                  <a:gd name="T3" fmla="*/ 2147483646 h 11849"/>
                  <a:gd name="T4" fmla="*/ 2147483646 w 12630"/>
                  <a:gd name="T5" fmla="*/ 2147483646 h 11849"/>
                  <a:gd name="T6" fmla="*/ 2147483646 w 12630"/>
                  <a:gd name="T7" fmla="*/ 2147483646 h 11849"/>
                  <a:gd name="T8" fmla="*/ 2147483646 w 12630"/>
                  <a:gd name="T9" fmla="*/ 2147483646 h 11849"/>
                  <a:gd name="T10" fmla="*/ 2147483646 w 12630"/>
                  <a:gd name="T11" fmla="*/ 2147483646 h 11849"/>
                  <a:gd name="T12" fmla="*/ 2147483646 w 12630"/>
                  <a:gd name="T13" fmla="*/ 2147483646 h 11849"/>
                  <a:gd name="T14" fmla="*/ 2147483646 w 12630"/>
                  <a:gd name="T15" fmla="*/ 2147483646 h 11849"/>
                  <a:gd name="T16" fmla="*/ 2147483646 w 12630"/>
                  <a:gd name="T17" fmla="*/ 2147483646 h 11849"/>
                  <a:gd name="T18" fmla="*/ 2147483646 w 12630"/>
                  <a:gd name="T19" fmla="*/ 2147483646 h 11849"/>
                  <a:gd name="T20" fmla="*/ 2147483646 w 12630"/>
                  <a:gd name="T21" fmla="*/ 2147483646 h 11849"/>
                  <a:gd name="T22" fmla="*/ 2147483646 w 12630"/>
                  <a:gd name="T23" fmla="*/ 2147483646 h 11849"/>
                  <a:gd name="T24" fmla="*/ 2147483646 w 12630"/>
                  <a:gd name="T25" fmla="*/ 2147483646 h 11849"/>
                  <a:gd name="T26" fmla="*/ 2147483646 w 12630"/>
                  <a:gd name="T27" fmla="*/ 2147483646 h 11849"/>
                  <a:gd name="T28" fmla="*/ 2147483646 w 12630"/>
                  <a:gd name="T29" fmla="*/ 2147483646 h 11849"/>
                  <a:gd name="T30" fmla="*/ 2147483646 w 12630"/>
                  <a:gd name="T31" fmla="*/ 2147483646 h 11849"/>
                  <a:gd name="T32" fmla="*/ 2147483646 w 12630"/>
                  <a:gd name="T33" fmla="*/ 2147483646 h 11849"/>
                  <a:gd name="T34" fmla="*/ 2147483646 w 12630"/>
                  <a:gd name="T35" fmla="*/ 2147483646 h 11849"/>
                  <a:gd name="T36" fmla="*/ 2147483646 w 12630"/>
                  <a:gd name="T37" fmla="*/ 2147483646 h 11849"/>
                  <a:gd name="T38" fmla="*/ 2147483646 w 12630"/>
                  <a:gd name="T39" fmla="*/ 2147483646 h 11849"/>
                  <a:gd name="T40" fmla="*/ 2147483646 w 12630"/>
                  <a:gd name="T41" fmla="*/ 2147483646 h 11849"/>
                  <a:gd name="T42" fmla="*/ 2147483646 w 12630"/>
                  <a:gd name="T43" fmla="*/ 2147483646 h 11849"/>
                  <a:gd name="T44" fmla="*/ 2147483646 w 12630"/>
                  <a:gd name="T45" fmla="*/ 2147483646 h 11849"/>
                  <a:gd name="T46" fmla="*/ 2147483646 w 12630"/>
                  <a:gd name="T47" fmla="*/ 2147483646 h 11849"/>
                  <a:gd name="T48" fmla="*/ 2147483646 w 12630"/>
                  <a:gd name="T49" fmla="*/ 2147483646 h 11849"/>
                  <a:gd name="T50" fmla="*/ 2147483646 w 12630"/>
                  <a:gd name="T51" fmla="*/ 2147483646 h 11849"/>
                  <a:gd name="T52" fmla="*/ 2147483646 w 12630"/>
                  <a:gd name="T53" fmla="*/ 2147483646 h 11849"/>
                  <a:gd name="T54" fmla="*/ 2147483646 w 12630"/>
                  <a:gd name="T55" fmla="*/ 2147483646 h 11849"/>
                  <a:gd name="T56" fmla="*/ 2147483646 w 12630"/>
                  <a:gd name="T57" fmla="*/ 2147483646 h 11849"/>
                  <a:gd name="T58" fmla="*/ 2147483646 w 12630"/>
                  <a:gd name="T59" fmla="*/ 2147483646 h 11849"/>
                  <a:gd name="T60" fmla="*/ 2147483646 w 12630"/>
                  <a:gd name="T61" fmla="*/ 2147483646 h 11849"/>
                  <a:gd name="T62" fmla="*/ 2147483646 w 12630"/>
                  <a:gd name="T63" fmla="*/ 2147483646 h 11849"/>
                  <a:gd name="T64" fmla="*/ 2147483646 w 12630"/>
                  <a:gd name="T65" fmla="*/ 2147483646 h 11849"/>
                  <a:gd name="T66" fmla="*/ 2147483646 w 12630"/>
                  <a:gd name="T67" fmla="*/ 2147483646 h 11849"/>
                  <a:gd name="T68" fmla="*/ 2147483646 w 12630"/>
                  <a:gd name="T69" fmla="*/ 2147483646 h 11849"/>
                  <a:gd name="T70" fmla="*/ 2147483646 w 12630"/>
                  <a:gd name="T71" fmla="*/ 2147483646 h 11849"/>
                  <a:gd name="T72" fmla="*/ 2147483646 w 12630"/>
                  <a:gd name="T73" fmla="*/ 2147483646 h 11849"/>
                  <a:gd name="T74" fmla="*/ 2147483646 w 12630"/>
                  <a:gd name="T75" fmla="*/ 2147483646 h 11849"/>
                  <a:gd name="T76" fmla="*/ 2147483646 w 12630"/>
                  <a:gd name="T77" fmla="*/ 2147483646 h 11849"/>
                  <a:gd name="T78" fmla="*/ 2147483646 w 12630"/>
                  <a:gd name="T79" fmla="*/ 2147483646 h 11849"/>
                  <a:gd name="T80" fmla="*/ 2147483646 w 12630"/>
                  <a:gd name="T81" fmla="*/ 2147483646 h 11849"/>
                  <a:gd name="T82" fmla="*/ 2147483646 w 12630"/>
                  <a:gd name="T83" fmla="*/ 2147483646 h 11849"/>
                  <a:gd name="T84" fmla="*/ 2147483646 w 12630"/>
                  <a:gd name="T85" fmla="*/ 2147483646 h 11849"/>
                  <a:gd name="T86" fmla="*/ 2147483646 w 12630"/>
                  <a:gd name="T87" fmla="*/ 2147483646 h 11849"/>
                  <a:gd name="T88" fmla="*/ 2147483646 w 12630"/>
                  <a:gd name="T89" fmla="*/ 2147483646 h 11849"/>
                  <a:gd name="T90" fmla="*/ 2147483646 w 12630"/>
                  <a:gd name="T91" fmla="*/ 2147483646 h 11849"/>
                  <a:gd name="T92" fmla="*/ 2147483646 w 12630"/>
                  <a:gd name="T93" fmla="*/ 2147483646 h 11849"/>
                  <a:gd name="T94" fmla="*/ 2147483646 w 12630"/>
                  <a:gd name="T95" fmla="*/ 2147483646 h 11849"/>
                  <a:gd name="T96" fmla="*/ 2147483646 w 12630"/>
                  <a:gd name="T97" fmla="*/ 2147483646 h 11849"/>
                  <a:gd name="T98" fmla="*/ 2147483646 w 12630"/>
                  <a:gd name="T99" fmla="*/ 2147483646 h 11849"/>
                  <a:gd name="T100" fmla="*/ 2147483646 w 12630"/>
                  <a:gd name="T101" fmla="*/ 2147483646 h 11849"/>
                  <a:gd name="T102" fmla="*/ 2147483646 w 12630"/>
                  <a:gd name="T103" fmla="*/ 2147483646 h 11849"/>
                  <a:gd name="T104" fmla="*/ 2147483646 w 12630"/>
                  <a:gd name="T105" fmla="*/ 2147483646 h 11849"/>
                  <a:gd name="T106" fmla="*/ 2147483646 w 12630"/>
                  <a:gd name="T107" fmla="*/ 2147483646 h 11849"/>
                  <a:gd name="T108" fmla="*/ 2147483646 w 12630"/>
                  <a:gd name="T109" fmla="*/ 2147483646 h 11849"/>
                  <a:gd name="T110" fmla="*/ 2147483646 w 12630"/>
                  <a:gd name="T111" fmla="*/ 2147483646 h 11849"/>
                  <a:gd name="T112" fmla="*/ 2147483646 w 12630"/>
                  <a:gd name="T113" fmla="*/ 2147483646 h 118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30" h="11849">
                    <a:moveTo>
                      <a:pt x="12629" y="6209"/>
                    </a:moveTo>
                    <a:lnTo>
                      <a:pt x="12553" y="6267"/>
                    </a:lnTo>
                    <a:lnTo>
                      <a:pt x="12039" y="6438"/>
                    </a:lnTo>
                    <a:lnTo>
                      <a:pt x="11333" y="6685"/>
                    </a:lnTo>
                    <a:lnTo>
                      <a:pt x="10629" y="6933"/>
                    </a:lnTo>
                    <a:lnTo>
                      <a:pt x="9943" y="7181"/>
                    </a:lnTo>
                    <a:lnTo>
                      <a:pt x="9238" y="7410"/>
                    </a:lnTo>
                    <a:lnTo>
                      <a:pt x="8534" y="7657"/>
                    </a:lnTo>
                    <a:lnTo>
                      <a:pt x="7848" y="7904"/>
                    </a:lnTo>
                    <a:lnTo>
                      <a:pt x="7143" y="8153"/>
                    </a:lnTo>
                    <a:lnTo>
                      <a:pt x="6438" y="8400"/>
                    </a:lnTo>
                    <a:lnTo>
                      <a:pt x="6286" y="8457"/>
                    </a:lnTo>
                    <a:lnTo>
                      <a:pt x="6076" y="8534"/>
                    </a:lnTo>
                    <a:lnTo>
                      <a:pt x="5981" y="8571"/>
                    </a:lnTo>
                    <a:lnTo>
                      <a:pt x="5562" y="8933"/>
                    </a:lnTo>
                    <a:lnTo>
                      <a:pt x="5009" y="9695"/>
                    </a:lnTo>
                    <a:lnTo>
                      <a:pt x="4724" y="9905"/>
                    </a:lnTo>
                    <a:lnTo>
                      <a:pt x="4648" y="10000"/>
                    </a:lnTo>
                    <a:lnTo>
                      <a:pt x="4476" y="10324"/>
                    </a:lnTo>
                    <a:lnTo>
                      <a:pt x="4419" y="10419"/>
                    </a:lnTo>
                    <a:lnTo>
                      <a:pt x="4210" y="10571"/>
                    </a:lnTo>
                    <a:lnTo>
                      <a:pt x="4152" y="10647"/>
                    </a:lnTo>
                    <a:lnTo>
                      <a:pt x="4152" y="10781"/>
                    </a:lnTo>
                    <a:lnTo>
                      <a:pt x="4210" y="10876"/>
                    </a:lnTo>
                    <a:lnTo>
                      <a:pt x="4305" y="10933"/>
                    </a:lnTo>
                    <a:lnTo>
                      <a:pt x="4362" y="11028"/>
                    </a:lnTo>
                    <a:lnTo>
                      <a:pt x="4381" y="11181"/>
                    </a:lnTo>
                    <a:lnTo>
                      <a:pt x="4324" y="11295"/>
                    </a:lnTo>
                    <a:lnTo>
                      <a:pt x="4247" y="11333"/>
                    </a:lnTo>
                    <a:lnTo>
                      <a:pt x="4152" y="11353"/>
                    </a:lnTo>
                    <a:lnTo>
                      <a:pt x="4057" y="11409"/>
                    </a:lnTo>
                    <a:lnTo>
                      <a:pt x="3981" y="11448"/>
                    </a:lnTo>
                    <a:lnTo>
                      <a:pt x="3924" y="11353"/>
                    </a:lnTo>
                    <a:lnTo>
                      <a:pt x="3848" y="10991"/>
                    </a:lnTo>
                    <a:lnTo>
                      <a:pt x="3810" y="10914"/>
                    </a:lnTo>
                    <a:lnTo>
                      <a:pt x="3734" y="10857"/>
                    </a:lnTo>
                    <a:lnTo>
                      <a:pt x="3505" y="10781"/>
                    </a:lnTo>
                    <a:lnTo>
                      <a:pt x="3390" y="10781"/>
                    </a:lnTo>
                    <a:lnTo>
                      <a:pt x="3295" y="10800"/>
                    </a:lnTo>
                    <a:lnTo>
                      <a:pt x="3219" y="10914"/>
                    </a:lnTo>
                    <a:lnTo>
                      <a:pt x="3238" y="10933"/>
                    </a:lnTo>
                    <a:lnTo>
                      <a:pt x="3276" y="11048"/>
                    </a:lnTo>
                    <a:lnTo>
                      <a:pt x="3257" y="11105"/>
                    </a:lnTo>
                    <a:lnTo>
                      <a:pt x="3219" y="11353"/>
                    </a:lnTo>
                    <a:lnTo>
                      <a:pt x="3143" y="11581"/>
                    </a:lnTo>
                    <a:lnTo>
                      <a:pt x="2457" y="11581"/>
                    </a:lnTo>
                    <a:lnTo>
                      <a:pt x="2038" y="11657"/>
                    </a:lnTo>
                    <a:lnTo>
                      <a:pt x="1943" y="11657"/>
                    </a:lnTo>
                    <a:lnTo>
                      <a:pt x="1714" y="11619"/>
                    </a:lnTo>
                    <a:lnTo>
                      <a:pt x="1657" y="11638"/>
                    </a:lnTo>
                    <a:lnTo>
                      <a:pt x="1600" y="11657"/>
                    </a:lnTo>
                    <a:lnTo>
                      <a:pt x="1581" y="11676"/>
                    </a:lnTo>
                    <a:lnTo>
                      <a:pt x="1543" y="11695"/>
                    </a:lnTo>
                    <a:lnTo>
                      <a:pt x="1505" y="11790"/>
                    </a:lnTo>
                    <a:lnTo>
                      <a:pt x="1467" y="11829"/>
                    </a:lnTo>
                    <a:lnTo>
                      <a:pt x="1428" y="11848"/>
                    </a:lnTo>
                    <a:lnTo>
                      <a:pt x="1391" y="11848"/>
                    </a:lnTo>
                    <a:lnTo>
                      <a:pt x="1295" y="11810"/>
                    </a:lnTo>
                    <a:lnTo>
                      <a:pt x="1238" y="11790"/>
                    </a:lnTo>
                    <a:lnTo>
                      <a:pt x="1047" y="11771"/>
                    </a:lnTo>
                    <a:lnTo>
                      <a:pt x="819" y="11695"/>
                    </a:lnTo>
                    <a:lnTo>
                      <a:pt x="666" y="11676"/>
                    </a:lnTo>
                    <a:lnTo>
                      <a:pt x="610" y="11638"/>
                    </a:lnTo>
                    <a:lnTo>
                      <a:pt x="571" y="11619"/>
                    </a:lnTo>
                    <a:lnTo>
                      <a:pt x="571" y="11581"/>
                    </a:lnTo>
                    <a:lnTo>
                      <a:pt x="552" y="11543"/>
                    </a:lnTo>
                    <a:lnTo>
                      <a:pt x="533" y="11505"/>
                    </a:lnTo>
                    <a:lnTo>
                      <a:pt x="495" y="11467"/>
                    </a:lnTo>
                    <a:lnTo>
                      <a:pt x="457" y="11429"/>
                    </a:lnTo>
                    <a:lnTo>
                      <a:pt x="438" y="11409"/>
                    </a:lnTo>
                    <a:lnTo>
                      <a:pt x="419" y="11353"/>
                    </a:lnTo>
                    <a:lnTo>
                      <a:pt x="419" y="11314"/>
                    </a:lnTo>
                    <a:lnTo>
                      <a:pt x="400" y="11219"/>
                    </a:lnTo>
                    <a:lnTo>
                      <a:pt x="381" y="11143"/>
                    </a:lnTo>
                    <a:lnTo>
                      <a:pt x="381" y="11105"/>
                    </a:lnTo>
                    <a:lnTo>
                      <a:pt x="381" y="11067"/>
                    </a:lnTo>
                    <a:lnTo>
                      <a:pt x="400" y="11028"/>
                    </a:lnTo>
                    <a:lnTo>
                      <a:pt x="438" y="10991"/>
                    </a:lnTo>
                    <a:lnTo>
                      <a:pt x="495" y="10933"/>
                    </a:lnTo>
                    <a:lnTo>
                      <a:pt x="514" y="10914"/>
                    </a:lnTo>
                    <a:lnTo>
                      <a:pt x="533" y="10876"/>
                    </a:lnTo>
                    <a:lnTo>
                      <a:pt x="533" y="10838"/>
                    </a:lnTo>
                    <a:lnTo>
                      <a:pt x="514" y="10800"/>
                    </a:lnTo>
                    <a:lnTo>
                      <a:pt x="476" y="10762"/>
                    </a:lnTo>
                    <a:lnTo>
                      <a:pt x="19" y="10419"/>
                    </a:lnTo>
                    <a:lnTo>
                      <a:pt x="0" y="10324"/>
                    </a:lnTo>
                    <a:lnTo>
                      <a:pt x="0" y="10286"/>
                    </a:lnTo>
                    <a:lnTo>
                      <a:pt x="19" y="10229"/>
                    </a:lnTo>
                    <a:lnTo>
                      <a:pt x="705" y="9695"/>
                    </a:lnTo>
                    <a:lnTo>
                      <a:pt x="819" y="9581"/>
                    </a:lnTo>
                    <a:lnTo>
                      <a:pt x="1028" y="9505"/>
                    </a:lnTo>
                    <a:lnTo>
                      <a:pt x="1219" y="9409"/>
                    </a:lnTo>
                    <a:lnTo>
                      <a:pt x="1352" y="9295"/>
                    </a:lnTo>
                    <a:lnTo>
                      <a:pt x="1505" y="9143"/>
                    </a:lnTo>
                    <a:lnTo>
                      <a:pt x="1562" y="9047"/>
                    </a:lnTo>
                    <a:lnTo>
                      <a:pt x="1581" y="8933"/>
                    </a:lnTo>
                    <a:lnTo>
                      <a:pt x="1562" y="8857"/>
                    </a:lnTo>
                    <a:lnTo>
                      <a:pt x="1562" y="8762"/>
                    </a:lnTo>
                    <a:lnTo>
                      <a:pt x="1600" y="8686"/>
                    </a:lnTo>
                    <a:lnTo>
                      <a:pt x="1733" y="8400"/>
                    </a:lnTo>
                    <a:lnTo>
                      <a:pt x="1733" y="8343"/>
                    </a:lnTo>
                    <a:lnTo>
                      <a:pt x="1771" y="8248"/>
                    </a:lnTo>
                    <a:lnTo>
                      <a:pt x="2038" y="7809"/>
                    </a:lnTo>
                    <a:lnTo>
                      <a:pt x="2076" y="7733"/>
                    </a:lnTo>
                    <a:lnTo>
                      <a:pt x="2076" y="7676"/>
                    </a:lnTo>
                    <a:lnTo>
                      <a:pt x="2057" y="7638"/>
                    </a:lnTo>
                    <a:lnTo>
                      <a:pt x="2000" y="7581"/>
                    </a:lnTo>
                    <a:lnTo>
                      <a:pt x="1962" y="7524"/>
                    </a:lnTo>
                    <a:lnTo>
                      <a:pt x="1924" y="7486"/>
                    </a:lnTo>
                    <a:lnTo>
                      <a:pt x="1905" y="7447"/>
                    </a:lnTo>
                    <a:lnTo>
                      <a:pt x="1924" y="7410"/>
                    </a:lnTo>
                    <a:lnTo>
                      <a:pt x="2095" y="7086"/>
                    </a:lnTo>
                    <a:lnTo>
                      <a:pt x="2134" y="7010"/>
                    </a:lnTo>
                    <a:lnTo>
                      <a:pt x="2190" y="6971"/>
                    </a:lnTo>
                    <a:lnTo>
                      <a:pt x="2819" y="6667"/>
                    </a:lnTo>
                    <a:lnTo>
                      <a:pt x="2876" y="6609"/>
                    </a:lnTo>
                    <a:lnTo>
                      <a:pt x="2895" y="6553"/>
                    </a:lnTo>
                    <a:lnTo>
                      <a:pt x="2895" y="6514"/>
                    </a:lnTo>
                    <a:lnTo>
                      <a:pt x="2876" y="6457"/>
                    </a:lnTo>
                    <a:lnTo>
                      <a:pt x="2857" y="6419"/>
                    </a:lnTo>
                    <a:lnTo>
                      <a:pt x="2819" y="6381"/>
                    </a:lnTo>
                    <a:lnTo>
                      <a:pt x="2647" y="6248"/>
                    </a:lnTo>
                    <a:lnTo>
                      <a:pt x="2610" y="6228"/>
                    </a:lnTo>
                    <a:lnTo>
                      <a:pt x="2571" y="6228"/>
                    </a:lnTo>
                    <a:lnTo>
                      <a:pt x="2515" y="6248"/>
                    </a:lnTo>
                    <a:lnTo>
                      <a:pt x="2457" y="6267"/>
                    </a:lnTo>
                    <a:lnTo>
                      <a:pt x="2400" y="6324"/>
                    </a:lnTo>
                    <a:lnTo>
                      <a:pt x="2362" y="6381"/>
                    </a:lnTo>
                    <a:lnTo>
                      <a:pt x="2343" y="6438"/>
                    </a:lnTo>
                    <a:lnTo>
                      <a:pt x="2343" y="6495"/>
                    </a:lnTo>
                    <a:lnTo>
                      <a:pt x="2305" y="6533"/>
                    </a:lnTo>
                    <a:lnTo>
                      <a:pt x="2266" y="6533"/>
                    </a:lnTo>
                    <a:lnTo>
                      <a:pt x="2229" y="6514"/>
                    </a:lnTo>
                    <a:lnTo>
                      <a:pt x="2171" y="6476"/>
                    </a:lnTo>
                    <a:lnTo>
                      <a:pt x="2152" y="6419"/>
                    </a:lnTo>
                    <a:lnTo>
                      <a:pt x="2152" y="6362"/>
                    </a:lnTo>
                    <a:lnTo>
                      <a:pt x="2190" y="6209"/>
                    </a:lnTo>
                    <a:lnTo>
                      <a:pt x="2229" y="6228"/>
                    </a:lnTo>
                    <a:lnTo>
                      <a:pt x="2248" y="6228"/>
                    </a:lnTo>
                    <a:lnTo>
                      <a:pt x="2266" y="6228"/>
                    </a:lnTo>
                    <a:lnTo>
                      <a:pt x="2286" y="6209"/>
                    </a:lnTo>
                    <a:lnTo>
                      <a:pt x="2305" y="6190"/>
                    </a:lnTo>
                    <a:lnTo>
                      <a:pt x="2362" y="6133"/>
                    </a:lnTo>
                    <a:lnTo>
                      <a:pt x="2495" y="5923"/>
                    </a:lnTo>
                    <a:lnTo>
                      <a:pt x="2515" y="5886"/>
                    </a:lnTo>
                    <a:lnTo>
                      <a:pt x="2515" y="5828"/>
                    </a:lnTo>
                    <a:lnTo>
                      <a:pt x="2515" y="5771"/>
                    </a:lnTo>
                    <a:lnTo>
                      <a:pt x="2533" y="5714"/>
                    </a:lnTo>
                    <a:lnTo>
                      <a:pt x="2552" y="5619"/>
                    </a:lnTo>
                    <a:lnTo>
                      <a:pt x="2533" y="5295"/>
                    </a:lnTo>
                    <a:lnTo>
                      <a:pt x="2552" y="5238"/>
                    </a:lnTo>
                    <a:lnTo>
                      <a:pt x="2571" y="5181"/>
                    </a:lnTo>
                    <a:lnTo>
                      <a:pt x="2533" y="5124"/>
                    </a:lnTo>
                    <a:lnTo>
                      <a:pt x="2438" y="5066"/>
                    </a:lnTo>
                    <a:lnTo>
                      <a:pt x="2095" y="4914"/>
                    </a:lnTo>
                    <a:lnTo>
                      <a:pt x="2019" y="4857"/>
                    </a:lnTo>
                    <a:lnTo>
                      <a:pt x="2019" y="4800"/>
                    </a:lnTo>
                    <a:lnTo>
                      <a:pt x="2210" y="4667"/>
                    </a:lnTo>
                    <a:lnTo>
                      <a:pt x="2248" y="4609"/>
                    </a:lnTo>
                    <a:lnTo>
                      <a:pt x="2266" y="4533"/>
                    </a:lnTo>
                    <a:lnTo>
                      <a:pt x="2266" y="4476"/>
                    </a:lnTo>
                    <a:lnTo>
                      <a:pt x="2286" y="4400"/>
                    </a:lnTo>
                    <a:lnTo>
                      <a:pt x="2343" y="4362"/>
                    </a:lnTo>
                    <a:lnTo>
                      <a:pt x="2438" y="4286"/>
                    </a:lnTo>
                    <a:lnTo>
                      <a:pt x="2476" y="4247"/>
                    </a:lnTo>
                    <a:lnTo>
                      <a:pt x="2476" y="4209"/>
                    </a:lnTo>
                    <a:lnTo>
                      <a:pt x="2457" y="4171"/>
                    </a:lnTo>
                    <a:lnTo>
                      <a:pt x="2438" y="4152"/>
                    </a:lnTo>
                    <a:lnTo>
                      <a:pt x="2419" y="3924"/>
                    </a:lnTo>
                    <a:lnTo>
                      <a:pt x="2457" y="3771"/>
                    </a:lnTo>
                    <a:lnTo>
                      <a:pt x="2515" y="3695"/>
                    </a:lnTo>
                    <a:lnTo>
                      <a:pt x="2591" y="3619"/>
                    </a:lnTo>
                    <a:lnTo>
                      <a:pt x="2667" y="3581"/>
                    </a:lnTo>
                    <a:lnTo>
                      <a:pt x="2743" y="3524"/>
                    </a:lnTo>
                    <a:lnTo>
                      <a:pt x="2762" y="3485"/>
                    </a:lnTo>
                    <a:lnTo>
                      <a:pt x="2705" y="3390"/>
                    </a:lnTo>
                    <a:lnTo>
                      <a:pt x="2686" y="3314"/>
                    </a:lnTo>
                    <a:lnTo>
                      <a:pt x="2686" y="3181"/>
                    </a:lnTo>
                    <a:lnTo>
                      <a:pt x="2667" y="3104"/>
                    </a:lnTo>
                    <a:lnTo>
                      <a:pt x="2629" y="3048"/>
                    </a:lnTo>
                    <a:lnTo>
                      <a:pt x="2591" y="3028"/>
                    </a:lnTo>
                    <a:lnTo>
                      <a:pt x="2533" y="2990"/>
                    </a:lnTo>
                    <a:lnTo>
                      <a:pt x="2515" y="2933"/>
                    </a:lnTo>
                    <a:lnTo>
                      <a:pt x="2515" y="2876"/>
                    </a:lnTo>
                    <a:lnTo>
                      <a:pt x="2533" y="2819"/>
                    </a:lnTo>
                    <a:lnTo>
                      <a:pt x="2686" y="2571"/>
                    </a:lnTo>
                    <a:lnTo>
                      <a:pt x="2914" y="2342"/>
                    </a:lnTo>
                    <a:lnTo>
                      <a:pt x="2933" y="2266"/>
                    </a:lnTo>
                    <a:lnTo>
                      <a:pt x="2895" y="2095"/>
                    </a:lnTo>
                    <a:lnTo>
                      <a:pt x="2876" y="1961"/>
                    </a:lnTo>
                    <a:lnTo>
                      <a:pt x="2857" y="1905"/>
                    </a:lnTo>
                    <a:lnTo>
                      <a:pt x="2819" y="1885"/>
                    </a:lnTo>
                    <a:lnTo>
                      <a:pt x="2800" y="1847"/>
                    </a:lnTo>
                    <a:lnTo>
                      <a:pt x="2762" y="1809"/>
                    </a:lnTo>
                    <a:lnTo>
                      <a:pt x="2743" y="1714"/>
                    </a:lnTo>
                    <a:lnTo>
                      <a:pt x="2743" y="1619"/>
                    </a:lnTo>
                    <a:lnTo>
                      <a:pt x="2743" y="1504"/>
                    </a:lnTo>
                    <a:lnTo>
                      <a:pt x="2743" y="1428"/>
                    </a:lnTo>
                    <a:lnTo>
                      <a:pt x="2781" y="1390"/>
                    </a:lnTo>
                    <a:lnTo>
                      <a:pt x="2819" y="1352"/>
                    </a:lnTo>
                    <a:lnTo>
                      <a:pt x="2838" y="1314"/>
                    </a:lnTo>
                    <a:lnTo>
                      <a:pt x="2876" y="1276"/>
                    </a:lnTo>
                    <a:lnTo>
                      <a:pt x="2914" y="1219"/>
                    </a:lnTo>
                    <a:lnTo>
                      <a:pt x="2972" y="1181"/>
                    </a:lnTo>
                    <a:lnTo>
                      <a:pt x="3009" y="1123"/>
                    </a:lnTo>
                    <a:lnTo>
                      <a:pt x="3143" y="1067"/>
                    </a:lnTo>
                    <a:lnTo>
                      <a:pt x="3200" y="1009"/>
                    </a:lnTo>
                    <a:lnTo>
                      <a:pt x="3238" y="971"/>
                    </a:lnTo>
                    <a:lnTo>
                      <a:pt x="3257" y="914"/>
                    </a:lnTo>
                    <a:lnTo>
                      <a:pt x="3276" y="857"/>
                    </a:lnTo>
                    <a:lnTo>
                      <a:pt x="3257" y="800"/>
                    </a:lnTo>
                    <a:lnTo>
                      <a:pt x="3200" y="647"/>
                    </a:lnTo>
                    <a:lnTo>
                      <a:pt x="3200" y="571"/>
                    </a:lnTo>
                    <a:lnTo>
                      <a:pt x="3219" y="514"/>
                    </a:lnTo>
                    <a:lnTo>
                      <a:pt x="3276" y="438"/>
                    </a:lnTo>
                    <a:lnTo>
                      <a:pt x="3372" y="305"/>
                    </a:lnTo>
                    <a:lnTo>
                      <a:pt x="3429" y="266"/>
                    </a:lnTo>
                    <a:lnTo>
                      <a:pt x="3543" y="209"/>
                    </a:lnTo>
                    <a:lnTo>
                      <a:pt x="3619" y="190"/>
                    </a:lnTo>
                    <a:lnTo>
                      <a:pt x="3810" y="229"/>
                    </a:lnTo>
                    <a:lnTo>
                      <a:pt x="3943" y="209"/>
                    </a:lnTo>
                    <a:lnTo>
                      <a:pt x="4019" y="190"/>
                    </a:lnTo>
                    <a:lnTo>
                      <a:pt x="4115" y="152"/>
                    </a:lnTo>
                    <a:lnTo>
                      <a:pt x="4171" y="114"/>
                    </a:lnTo>
                    <a:lnTo>
                      <a:pt x="4286" y="0"/>
                    </a:lnTo>
                    <a:lnTo>
                      <a:pt x="4514" y="57"/>
                    </a:lnTo>
                    <a:lnTo>
                      <a:pt x="4648" y="152"/>
                    </a:lnTo>
                    <a:lnTo>
                      <a:pt x="4743" y="247"/>
                    </a:lnTo>
                    <a:lnTo>
                      <a:pt x="4800" y="324"/>
                    </a:lnTo>
                    <a:lnTo>
                      <a:pt x="4857" y="400"/>
                    </a:lnTo>
                    <a:lnTo>
                      <a:pt x="5029" y="838"/>
                    </a:lnTo>
                    <a:lnTo>
                      <a:pt x="5067" y="1028"/>
                    </a:lnTo>
                    <a:lnTo>
                      <a:pt x="5124" y="1162"/>
                    </a:lnTo>
                    <a:lnTo>
                      <a:pt x="5181" y="1219"/>
                    </a:lnTo>
                    <a:lnTo>
                      <a:pt x="5276" y="1200"/>
                    </a:lnTo>
                    <a:lnTo>
                      <a:pt x="5524" y="1162"/>
                    </a:lnTo>
                    <a:lnTo>
                      <a:pt x="5638" y="1162"/>
                    </a:lnTo>
                    <a:lnTo>
                      <a:pt x="5715" y="1219"/>
                    </a:lnTo>
                    <a:lnTo>
                      <a:pt x="5791" y="1352"/>
                    </a:lnTo>
                    <a:lnTo>
                      <a:pt x="5848" y="1714"/>
                    </a:lnTo>
                    <a:lnTo>
                      <a:pt x="5962" y="1866"/>
                    </a:lnTo>
                    <a:lnTo>
                      <a:pt x="5981" y="1924"/>
                    </a:lnTo>
                    <a:lnTo>
                      <a:pt x="5981" y="2057"/>
                    </a:lnTo>
                    <a:lnTo>
                      <a:pt x="6000" y="2133"/>
                    </a:lnTo>
                    <a:lnTo>
                      <a:pt x="6076" y="2266"/>
                    </a:lnTo>
                    <a:lnTo>
                      <a:pt x="6096" y="2342"/>
                    </a:lnTo>
                    <a:lnTo>
                      <a:pt x="6115" y="2514"/>
                    </a:lnTo>
                    <a:lnTo>
                      <a:pt x="6133" y="2591"/>
                    </a:lnTo>
                    <a:lnTo>
                      <a:pt x="6191" y="2647"/>
                    </a:lnTo>
                    <a:lnTo>
                      <a:pt x="6286" y="2705"/>
                    </a:lnTo>
                    <a:lnTo>
                      <a:pt x="6514" y="2762"/>
                    </a:lnTo>
                    <a:lnTo>
                      <a:pt x="6609" y="2800"/>
                    </a:lnTo>
                    <a:lnTo>
                      <a:pt x="6686" y="2857"/>
                    </a:lnTo>
                    <a:lnTo>
                      <a:pt x="6705" y="2952"/>
                    </a:lnTo>
                    <a:lnTo>
                      <a:pt x="6743" y="3048"/>
                    </a:lnTo>
                    <a:lnTo>
                      <a:pt x="6781" y="3124"/>
                    </a:lnTo>
                    <a:lnTo>
                      <a:pt x="6838" y="3200"/>
                    </a:lnTo>
                    <a:lnTo>
                      <a:pt x="6934" y="3238"/>
                    </a:lnTo>
                    <a:lnTo>
                      <a:pt x="7124" y="3276"/>
                    </a:lnTo>
                    <a:lnTo>
                      <a:pt x="8667" y="3924"/>
                    </a:lnTo>
                    <a:lnTo>
                      <a:pt x="9943" y="4762"/>
                    </a:lnTo>
                    <a:lnTo>
                      <a:pt x="10038" y="4781"/>
                    </a:lnTo>
                    <a:lnTo>
                      <a:pt x="10114" y="4819"/>
                    </a:lnTo>
                    <a:lnTo>
                      <a:pt x="10172" y="4895"/>
                    </a:lnTo>
                    <a:lnTo>
                      <a:pt x="10286" y="5085"/>
                    </a:lnTo>
                    <a:lnTo>
                      <a:pt x="10476" y="5314"/>
                    </a:lnTo>
                    <a:lnTo>
                      <a:pt x="10534" y="5390"/>
                    </a:lnTo>
                    <a:lnTo>
                      <a:pt x="10572" y="5429"/>
                    </a:lnTo>
                    <a:lnTo>
                      <a:pt x="10610" y="5466"/>
                    </a:lnTo>
                    <a:lnTo>
                      <a:pt x="10629" y="5505"/>
                    </a:lnTo>
                    <a:lnTo>
                      <a:pt x="10629" y="5543"/>
                    </a:lnTo>
                    <a:lnTo>
                      <a:pt x="10705" y="5733"/>
                    </a:lnTo>
                    <a:lnTo>
                      <a:pt x="10838" y="5886"/>
                    </a:lnTo>
                    <a:lnTo>
                      <a:pt x="11029" y="6000"/>
                    </a:lnTo>
                    <a:lnTo>
                      <a:pt x="11257" y="6076"/>
                    </a:lnTo>
                    <a:lnTo>
                      <a:pt x="11505" y="6076"/>
                    </a:lnTo>
                    <a:lnTo>
                      <a:pt x="11677" y="6019"/>
                    </a:lnTo>
                    <a:lnTo>
                      <a:pt x="11734" y="6019"/>
                    </a:lnTo>
                    <a:lnTo>
                      <a:pt x="11829" y="6095"/>
                    </a:lnTo>
                    <a:lnTo>
                      <a:pt x="11886" y="6133"/>
                    </a:lnTo>
                    <a:lnTo>
                      <a:pt x="12076" y="6172"/>
                    </a:lnTo>
                    <a:lnTo>
                      <a:pt x="12324" y="6286"/>
                    </a:lnTo>
                    <a:lnTo>
                      <a:pt x="12439" y="6248"/>
                    </a:lnTo>
                    <a:lnTo>
                      <a:pt x="12553" y="6190"/>
                    </a:lnTo>
                    <a:lnTo>
                      <a:pt x="12629" y="6209"/>
                    </a:lnTo>
                  </a:path>
                </a:pathLst>
              </a:custGeom>
              <a:solidFill>
                <a:srgbClr val="F5F5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1" name="Freeform 11">
                <a:extLst>
                  <a:ext uri="{FF2B5EF4-FFF2-40B4-BE49-F238E27FC236}">
                    <a16:creationId xmlns:a16="http://schemas.microsoft.com/office/drawing/2014/main" id="{4D99FB59-B2F2-8F4E-A16D-1EB5DAD21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650" y="5489575"/>
                <a:ext cx="1082675" cy="1693863"/>
              </a:xfrm>
              <a:custGeom>
                <a:avLst/>
                <a:gdLst>
                  <a:gd name="T0" fmla="*/ 2147483646 w 6020"/>
                  <a:gd name="T1" fmla="*/ 2147483646 h 9411"/>
                  <a:gd name="T2" fmla="*/ 2147483646 w 6020"/>
                  <a:gd name="T3" fmla="*/ 2147483646 h 9411"/>
                  <a:gd name="T4" fmla="*/ 2147483646 w 6020"/>
                  <a:gd name="T5" fmla="*/ 2147483646 h 9411"/>
                  <a:gd name="T6" fmla="*/ 2147483646 w 6020"/>
                  <a:gd name="T7" fmla="*/ 2147483646 h 9411"/>
                  <a:gd name="T8" fmla="*/ 2147483646 w 6020"/>
                  <a:gd name="T9" fmla="*/ 2147483646 h 9411"/>
                  <a:gd name="T10" fmla="*/ 2147483646 w 6020"/>
                  <a:gd name="T11" fmla="*/ 2147483646 h 9411"/>
                  <a:gd name="T12" fmla="*/ 2147483646 w 6020"/>
                  <a:gd name="T13" fmla="*/ 2147483646 h 9411"/>
                  <a:gd name="T14" fmla="*/ 2147483646 w 6020"/>
                  <a:gd name="T15" fmla="*/ 2147483646 h 9411"/>
                  <a:gd name="T16" fmla="*/ 2147483646 w 6020"/>
                  <a:gd name="T17" fmla="*/ 2147483646 h 9411"/>
                  <a:gd name="T18" fmla="*/ 2147483646 w 6020"/>
                  <a:gd name="T19" fmla="*/ 2147483646 h 9411"/>
                  <a:gd name="T20" fmla="*/ 2147483646 w 6020"/>
                  <a:gd name="T21" fmla="*/ 2147483646 h 9411"/>
                  <a:gd name="T22" fmla="*/ 2147483646 w 6020"/>
                  <a:gd name="T23" fmla="*/ 2147483646 h 9411"/>
                  <a:gd name="T24" fmla="*/ 2147483646 w 6020"/>
                  <a:gd name="T25" fmla="*/ 2147483646 h 9411"/>
                  <a:gd name="T26" fmla="*/ 2147483646 w 6020"/>
                  <a:gd name="T27" fmla="*/ 2147483646 h 9411"/>
                  <a:gd name="T28" fmla="*/ 2147483646 w 6020"/>
                  <a:gd name="T29" fmla="*/ 2147483646 h 9411"/>
                  <a:gd name="T30" fmla="*/ 2147483646 w 6020"/>
                  <a:gd name="T31" fmla="*/ 2147483646 h 9411"/>
                  <a:gd name="T32" fmla="*/ 2147483646 w 6020"/>
                  <a:gd name="T33" fmla="*/ 2147483646 h 9411"/>
                  <a:gd name="T34" fmla="*/ 2147483646 w 6020"/>
                  <a:gd name="T35" fmla="*/ 2147483646 h 9411"/>
                  <a:gd name="T36" fmla="*/ 2147483646 w 6020"/>
                  <a:gd name="T37" fmla="*/ 2147483646 h 9411"/>
                  <a:gd name="T38" fmla="*/ 2147483646 w 6020"/>
                  <a:gd name="T39" fmla="*/ 2147483646 h 9411"/>
                  <a:gd name="T40" fmla="*/ 2147483646 w 6020"/>
                  <a:gd name="T41" fmla="*/ 2147483646 h 9411"/>
                  <a:gd name="T42" fmla="*/ 2147483646 w 6020"/>
                  <a:gd name="T43" fmla="*/ 2147483646 h 9411"/>
                  <a:gd name="T44" fmla="*/ 2147483646 w 6020"/>
                  <a:gd name="T45" fmla="*/ 2147483646 h 9411"/>
                  <a:gd name="T46" fmla="*/ 2147483646 w 6020"/>
                  <a:gd name="T47" fmla="*/ 2147483646 h 9411"/>
                  <a:gd name="T48" fmla="*/ 2147483646 w 6020"/>
                  <a:gd name="T49" fmla="*/ 2147483646 h 9411"/>
                  <a:gd name="T50" fmla="*/ 2147483646 w 6020"/>
                  <a:gd name="T51" fmla="*/ 2147483646 h 9411"/>
                  <a:gd name="T52" fmla="*/ 2147483646 w 6020"/>
                  <a:gd name="T53" fmla="*/ 2147483646 h 9411"/>
                  <a:gd name="T54" fmla="*/ 2147483646 w 6020"/>
                  <a:gd name="T55" fmla="*/ 2147483646 h 9411"/>
                  <a:gd name="T56" fmla="*/ 2147483646 w 6020"/>
                  <a:gd name="T57" fmla="*/ 2147483646 h 9411"/>
                  <a:gd name="T58" fmla="*/ 2147483646 w 6020"/>
                  <a:gd name="T59" fmla="*/ 2147483646 h 9411"/>
                  <a:gd name="T60" fmla="*/ 2147483646 w 6020"/>
                  <a:gd name="T61" fmla="*/ 2147483646 h 9411"/>
                  <a:gd name="T62" fmla="*/ 2147483646 w 6020"/>
                  <a:gd name="T63" fmla="*/ 2147483646 h 9411"/>
                  <a:gd name="T64" fmla="*/ 2147483646 w 6020"/>
                  <a:gd name="T65" fmla="*/ 2147483646 h 9411"/>
                  <a:gd name="T66" fmla="*/ 2147483646 w 6020"/>
                  <a:gd name="T67" fmla="*/ 2147483646 h 9411"/>
                  <a:gd name="T68" fmla="*/ 2147483646 w 6020"/>
                  <a:gd name="T69" fmla="*/ 2147483646 h 9411"/>
                  <a:gd name="T70" fmla="*/ 2147483646 w 6020"/>
                  <a:gd name="T71" fmla="*/ 2147483646 h 9411"/>
                  <a:gd name="T72" fmla="*/ 2147483646 w 6020"/>
                  <a:gd name="T73" fmla="*/ 2147483646 h 9411"/>
                  <a:gd name="T74" fmla="*/ 2147483646 w 6020"/>
                  <a:gd name="T75" fmla="*/ 2147483646 h 9411"/>
                  <a:gd name="T76" fmla="*/ 2147483646 w 6020"/>
                  <a:gd name="T77" fmla="*/ 2147483646 h 9411"/>
                  <a:gd name="T78" fmla="*/ 2147483646 w 6020"/>
                  <a:gd name="T79" fmla="*/ 2147483646 h 9411"/>
                  <a:gd name="T80" fmla="*/ 2147483646 w 6020"/>
                  <a:gd name="T81" fmla="*/ 2147483646 h 9411"/>
                  <a:gd name="T82" fmla="*/ 2147483646 w 6020"/>
                  <a:gd name="T83" fmla="*/ 2147483646 h 9411"/>
                  <a:gd name="T84" fmla="*/ 2147483646 w 6020"/>
                  <a:gd name="T85" fmla="*/ 2147483646 h 9411"/>
                  <a:gd name="T86" fmla="*/ 2147483646 w 6020"/>
                  <a:gd name="T87" fmla="*/ 2147483646 h 9411"/>
                  <a:gd name="T88" fmla="*/ 2147483646 w 6020"/>
                  <a:gd name="T89" fmla="*/ 2147483646 h 9411"/>
                  <a:gd name="T90" fmla="*/ 2147483646 w 6020"/>
                  <a:gd name="T91" fmla="*/ 2147483646 h 9411"/>
                  <a:gd name="T92" fmla="*/ 2147483646 w 6020"/>
                  <a:gd name="T93" fmla="*/ 2147483646 h 9411"/>
                  <a:gd name="T94" fmla="*/ 2147483646 w 6020"/>
                  <a:gd name="T95" fmla="*/ 2147483646 h 9411"/>
                  <a:gd name="T96" fmla="*/ 2147483646 w 6020"/>
                  <a:gd name="T97" fmla="*/ 2147483646 h 9411"/>
                  <a:gd name="T98" fmla="*/ 2147483646 w 6020"/>
                  <a:gd name="T99" fmla="*/ 2147483646 h 9411"/>
                  <a:gd name="T100" fmla="*/ 2147483646 w 6020"/>
                  <a:gd name="T101" fmla="*/ 2147483646 h 9411"/>
                  <a:gd name="T102" fmla="*/ 2147483646 w 6020"/>
                  <a:gd name="T103" fmla="*/ 2147483646 h 9411"/>
                  <a:gd name="T104" fmla="*/ 2147483646 w 6020"/>
                  <a:gd name="T105" fmla="*/ 2147483646 h 9411"/>
                  <a:gd name="T106" fmla="*/ 2147483646 w 6020"/>
                  <a:gd name="T107" fmla="*/ 2147483646 h 9411"/>
                  <a:gd name="T108" fmla="*/ 2147483646 w 6020"/>
                  <a:gd name="T109" fmla="*/ 2147483646 h 9411"/>
                  <a:gd name="T110" fmla="*/ 2147483646 w 6020"/>
                  <a:gd name="T111" fmla="*/ 2147483646 h 9411"/>
                  <a:gd name="T112" fmla="*/ 2147483646 w 6020"/>
                  <a:gd name="T113" fmla="*/ 2147483646 h 9411"/>
                  <a:gd name="T114" fmla="*/ 2147483646 w 6020"/>
                  <a:gd name="T115" fmla="*/ 2147483646 h 9411"/>
                  <a:gd name="T116" fmla="*/ 2147483646 w 6020"/>
                  <a:gd name="T117" fmla="*/ 2147483646 h 9411"/>
                  <a:gd name="T118" fmla="*/ 2147483646 w 6020"/>
                  <a:gd name="T119" fmla="*/ 2147483646 h 9411"/>
                  <a:gd name="T120" fmla="*/ 2147483646 w 6020"/>
                  <a:gd name="T121" fmla="*/ 2147483646 h 94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020" h="9411">
                    <a:moveTo>
                      <a:pt x="6019" y="1162"/>
                    </a:moveTo>
                    <a:lnTo>
                      <a:pt x="6019" y="1181"/>
                    </a:lnTo>
                    <a:lnTo>
                      <a:pt x="5924" y="1410"/>
                    </a:lnTo>
                    <a:lnTo>
                      <a:pt x="5885" y="1524"/>
                    </a:lnTo>
                    <a:lnTo>
                      <a:pt x="5867" y="1638"/>
                    </a:lnTo>
                    <a:lnTo>
                      <a:pt x="5867" y="1828"/>
                    </a:lnTo>
                    <a:lnTo>
                      <a:pt x="5885" y="1943"/>
                    </a:lnTo>
                    <a:lnTo>
                      <a:pt x="5885" y="2000"/>
                    </a:lnTo>
                    <a:lnTo>
                      <a:pt x="5848" y="2038"/>
                    </a:lnTo>
                    <a:lnTo>
                      <a:pt x="5771" y="2038"/>
                    </a:lnTo>
                    <a:lnTo>
                      <a:pt x="5752" y="2057"/>
                    </a:lnTo>
                    <a:lnTo>
                      <a:pt x="5752" y="2077"/>
                    </a:lnTo>
                    <a:lnTo>
                      <a:pt x="5752" y="2153"/>
                    </a:lnTo>
                    <a:lnTo>
                      <a:pt x="5809" y="2514"/>
                    </a:lnTo>
                    <a:lnTo>
                      <a:pt x="5790" y="2610"/>
                    </a:lnTo>
                    <a:lnTo>
                      <a:pt x="5638" y="2743"/>
                    </a:lnTo>
                    <a:lnTo>
                      <a:pt x="5600" y="2781"/>
                    </a:lnTo>
                    <a:lnTo>
                      <a:pt x="5543" y="2800"/>
                    </a:lnTo>
                    <a:lnTo>
                      <a:pt x="5505" y="2838"/>
                    </a:lnTo>
                    <a:lnTo>
                      <a:pt x="5447" y="2934"/>
                    </a:lnTo>
                    <a:lnTo>
                      <a:pt x="5409" y="3048"/>
                    </a:lnTo>
                    <a:lnTo>
                      <a:pt x="5352" y="3467"/>
                    </a:lnTo>
                    <a:lnTo>
                      <a:pt x="5352" y="3505"/>
                    </a:lnTo>
                    <a:lnTo>
                      <a:pt x="5333" y="3524"/>
                    </a:lnTo>
                    <a:lnTo>
                      <a:pt x="5257" y="3562"/>
                    </a:lnTo>
                    <a:lnTo>
                      <a:pt x="5181" y="3581"/>
                    </a:lnTo>
                    <a:lnTo>
                      <a:pt x="5105" y="3600"/>
                    </a:lnTo>
                    <a:lnTo>
                      <a:pt x="5047" y="3600"/>
                    </a:lnTo>
                    <a:lnTo>
                      <a:pt x="4990" y="3677"/>
                    </a:lnTo>
                    <a:lnTo>
                      <a:pt x="4971" y="3753"/>
                    </a:lnTo>
                    <a:lnTo>
                      <a:pt x="4971" y="4095"/>
                    </a:lnTo>
                    <a:lnTo>
                      <a:pt x="4914" y="4343"/>
                    </a:lnTo>
                    <a:lnTo>
                      <a:pt x="4571" y="5048"/>
                    </a:lnTo>
                    <a:lnTo>
                      <a:pt x="4514" y="5295"/>
                    </a:lnTo>
                    <a:lnTo>
                      <a:pt x="4476" y="5391"/>
                    </a:lnTo>
                    <a:lnTo>
                      <a:pt x="4362" y="5486"/>
                    </a:lnTo>
                    <a:lnTo>
                      <a:pt x="4324" y="5600"/>
                    </a:lnTo>
                    <a:lnTo>
                      <a:pt x="4324" y="5810"/>
                    </a:lnTo>
                    <a:lnTo>
                      <a:pt x="4381" y="6019"/>
                    </a:lnTo>
                    <a:lnTo>
                      <a:pt x="4438" y="6134"/>
                    </a:lnTo>
                    <a:lnTo>
                      <a:pt x="4571" y="6210"/>
                    </a:lnTo>
                    <a:lnTo>
                      <a:pt x="4552" y="6286"/>
                    </a:lnTo>
                    <a:lnTo>
                      <a:pt x="4476" y="6400"/>
                    </a:lnTo>
                    <a:lnTo>
                      <a:pt x="4400" y="6533"/>
                    </a:lnTo>
                    <a:lnTo>
                      <a:pt x="4381" y="6629"/>
                    </a:lnTo>
                    <a:lnTo>
                      <a:pt x="4381" y="6743"/>
                    </a:lnTo>
                    <a:lnTo>
                      <a:pt x="4381" y="6857"/>
                    </a:lnTo>
                    <a:lnTo>
                      <a:pt x="4324" y="6933"/>
                    </a:lnTo>
                    <a:lnTo>
                      <a:pt x="4171" y="7048"/>
                    </a:lnTo>
                    <a:lnTo>
                      <a:pt x="4114" y="7086"/>
                    </a:lnTo>
                    <a:lnTo>
                      <a:pt x="3600" y="7276"/>
                    </a:lnTo>
                    <a:lnTo>
                      <a:pt x="3371" y="7410"/>
                    </a:lnTo>
                    <a:lnTo>
                      <a:pt x="3124" y="7657"/>
                    </a:lnTo>
                    <a:lnTo>
                      <a:pt x="3009" y="7791"/>
                    </a:lnTo>
                    <a:lnTo>
                      <a:pt x="2952" y="7943"/>
                    </a:lnTo>
                    <a:lnTo>
                      <a:pt x="2952" y="8096"/>
                    </a:lnTo>
                    <a:lnTo>
                      <a:pt x="3085" y="8343"/>
                    </a:lnTo>
                    <a:lnTo>
                      <a:pt x="3105" y="8477"/>
                    </a:lnTo>
                    <a:lnTo>
                      <a:pt x="3047" y="8591"/>
                    </a:lnTo>
                    <a:lnTo>
                      <a:pt x="2933" y="8629"/>
                    </a:lnTo>
                    <a:lnTo>
                      <a:pt x="2780" y="8629"/>
                    </a:lnTo>
                    <a:lnTo>
                      <a:pt x="2666" y="8648"/>
                    </a:lnTo>
                    <a:lnTo>
                      <a:pt x="2609" y="8743"/>
                    </a:lnTo>
                    <a:lnTo>
                      <a:pt x="2552" y="9010"/>
                    </a:lnTo>
                    <a:lnTo>
                      <a:pt x="2514" y="9124"/>
                    </a:lnTo>
                    <a:lnTo>
                      <a:pt x="2362" y="9276"/>
                    </a:lnTo>
                    <a:lnTo>
                      <a:pt x="2209" y="9410"/>
                    </a:lnTo>
                    <a:lnTo>
                      <a:pt x="2095" y="9315"/>
                    </a:lnTo>
                    <a:lnTo>
                      <a:pt x="2038" y="9276"/>
                    </a:lnTo>
                    <a:lnTo>
                      <a:pt x="1981" y="9239"/>
                    </a:lnTo>
                    <a:lnTo>
                      <a:pt x="1923" y="9239"/>
                    </a:lnTo>
                    <a:lnTo>
                      <a:pt x="1828" y="9257"/>
                    </a:lnTo>
                    <a:lnTo>
                      <a:pt x="1771" y="9257"/>
                    </a:lnTo>
                    <a:lnTo>
                      <a:pt x="1676" y="9239"/>
                    </a:lnTo>
                    <a:lnTo>
                      <a:pt x="1485" y="9181"/>
                    </a:lnTo>
                    <a:lnTo>
                      <a:pt x="1390" y="9162"/>
                    </a:lnTo>
                    <a:lnTo>
                      <a:pt x="1257" y="9162"/>
                    </a:lnTo>
                    <a:lnTo>
                      <a:pt x="1009" y="9181"/>
                    </a:lnTo>
                    <a:lnTo>
                      <a:pt x="876" y="9143"/>
                    </a:lnTo>
                    <a:lnTo>
                      <a:pt x="799" y="9048"/>
                    </a:lnTo>
                    <a:lnTo>
                      <a:pt x="743" y="8934"/>
                    </a:lnTo>
                    <a:lnTo>
                      <a:pt x="667" y="8819"/>
                    </a:lnTo>
                    <a:lnTo>
                      <a:pt x="609" y="8781"/>
                    </a:lnTo>
                    <a:lnTo>
                      <a:pt x="514" y="8743"/>
                    </a:lnTo>
                    <a:lnTo>
                      <a:pt x="457" y="8705"/>
                    </a:lnTo>
                    <a:lnTo>
                      <a:pt x="418" y="8667"/>
                    </a:lnTo>
                    <a:lnTo>
                      <a:pt x="400" y="8553"/>
                    </a:lnTo>
                    <a:lnTo>
                      <a:pt x="362" y="8496"/>
                    </a:lnTo>
                    <a:lnTo>
                      <a:pt x="266" y="8438"/>
                    </a:lnTo>
                    <a:lnTo>
                      <a:pt x="152" y="8381"/>
                    </a:lnTo>
                    <a:lnTo>
                      <a:pt x="57" y="8305"/>
                    </a:lnTo>
                    <a:lnTo>
                      <a:pt x="19" y="8172"/>
                    </a:lnTo>
                    <a:lnTo>
                      <a:pt x="0" y="8076"/>
                    </a:lnTo>
                    <a:lnTo>
                      <a:pt x="57" y="8057"/>
                    </a:lnTo>
                    <a:lnTo>
                      <a:pt x="286" y="7791"/>
                    </a:lnTo>
                    <a:lnTo>
                      <a:pt x="476" y="7486"/>
                    </a:lnTo>
                    <a:lnTo>
                      <a:pt x="552" y="7410"/>
                    </a:lnTo>
                    <a:lnTo>
                      <a:pt x="723" y="7162"/>
                    </a:lnTo>
                    <a:lnTo>
                      <a:pt x="743" y="7105"/>
                    </a:lnTo>
                    <a:lnTo>
                      <a:pt x="781" y="7029"/>
                    </a:lnTo>
                    <a:lnTo>
                      <a:pt x="781" y="6972"/>
                    </a:lnTo>
                    <a:lnTo>
                      <a:pt x="762" y="6857"/>
                    </a:lnTo>
                    <a:lnTo>
                      <a:pt x="762" y="6800"/>
                    </a:lnTo>
                    <a:lnTo>
                      <a:pt x="781" y="6648"/>
                    </a:lnTo>
                    <a:lnTo>
                      <a:pt x="876" y="6572"/>
                    </a:lnTo>
                    <a:lnTo>
                      <a:pt x="914" y="6533"/>
                    </a:lnTo>
                    <a:lnTo>
                      <a:pt x="933" y="6476"/>
                    </a:lnTo>
                    <a:lnTo>
                      <a:pt x="971" y="6438"/>
                    </a:lnTo>
                    <a:lnTo>
                      <a:pt x="1028" y="6419"/>
                    </a:lnTo>
                    <a:lnTo>
                      <a:pt x="1085" y="6438"/>
                    </a:lnTo>
                    <a:lnTo>
                      <a:pt x="1143" y="6476"/>
                    </a:lnTo>
                    <a:lnTo>
                      <a:pt x="1219" y="6476"/>
                    </a:lnTo>
                    <a:lnTo>
                      <a:pt x="1257" y="6496"/>
                    </a:lnTo>
                    <a:lnTo>
                      <a:pt x="1314" y="6533"/>
                    </a:lnTo>
                    <a:lnTo>
                      <a:pt x="1371" y="6572"/>
                    </a:lnTo>
                    <a:lnTo>
                      <a:pt x="1409" y="6591"/>
                    </a:lnTo>
                    <a:lnTo>
                      <a:pt x="1447" y="6552"/>
                    </a:lnTo>
                    <a:lnTo>
                      <a:pt x="1485" y="6496"/>
                    </a:lnTo>
                    <a:lnTo>
                      <a:pt x="1505" y="6476"/>
                    </a:lnTo>
                    <a:lnTo>
                      <a:pt x="1561" y="6457"/>
                    </a:lnTo>
                    <a:lnTo>
                      <a:pt x="1600" y="6457"/>
                    </a:lnTo>
                    <a:lnTo>
                      <a:pt x="1657" y="6438"/>
                    </a:lnTo>
                    <a:lnTo>
                      <a:pt x="1695" y="6400"/>
                    </a:lnTo>
                    <a:lnTo>
                      <a:pt x="1733" y="6305"/>
                    </a:lnTo>
                    <a:lnTo>
                      <a:pt x="1809" y="6191"/>
                    </a:lnTo>
                    <a:lnTo>
                      <a:pt x="1886" y="6134"/>
                    </a:lnTo>
                    <a:lnTo>
                      <a:pt x="1905" y="6095"/>
                    </a:lnTo>
                    <a:lnTo>
                      <a:pt x="1923" y="6057"/>
                    </a:lnTo>
                    <a:lnTo>
                      <a:pt x="1962" y="5867"/>
                    </a:lnTo>
                    <a:lnTo>
                      <a:pt x="1962" y="5753"/>
                    </a:lnTo>
                    <a:lnTo>
                      <a:pt x="1962" y="5619"/>
                    </a:lnTo>
                    <a:lnTo>
                      <a:pt x="1962" y="5562"/>
                    </a:lnTo>
                    <a:lnTo>
                      <a:pt x="2000" y="5238"/>
                    </a:lnTo>
                    <a:lnTo>
                      <a:pt x="1981" y="5105"/>
                    </a:lnTo>
                    <a:lnTo>
                      <a:pt x="2000" y="5029"/>
                    </a:lnTo>
                    <a:lnTo>
                      <a:pt x="1981" y="4933"/>
                    </a:lnTo>
                    <a:lnTo>
                      <a:pt x="1981" y="4876"/>
                    </a:lnTo>
                    <a:lnTo>
                      <a:pt x="1962" y="4838"/>
                    </a:lnTo>
                    <a:lnTo>
                      <a:pt x="1905" y="4762"/>
                    </a:lnTo>
                    <a:lnTo>
                      <a:pt x="1886" y="4743"/>
                    </a:lnTo>
                    <a:lnTo>
                      <a:pt x="1866" y="4705"/>
                    </a:lnTo>
                    <a:lnTo>
                      <a:pt x="1828" y="4686"/>
                    </a:lnTo>
                    <a:lnTo>
                      <a:pt x="1790" y="4667"/>
                    </a:lnTo>
                    <a:lnTo>
                      <a:pt x="1752" y="4648"/>
                    </a:lnTo>
                    <a:lnTo>
                      <a:pt x="1733" y="4629"/>
                    </a:lnTo>
                    <a:lnTo>
                      <a:pt x="1714" y="4591"/>
                    </a:lnTo>
                    <a:lnTo>
                      <a:pt x="1695" y="4552"/>
                    </a:lnTo>
                    <a:lnTo>
                      <a:pt x="1695" y="4476"/>
                    </a:lnTo>
                    <a:lnTo>
                      <a:pt x="1714" y="4362"/>
                    </a:lnTo>
                    <a:lnTo>
                      <a:pt x="1790" y="4038"/>
                    </a:lnTo>
                    <a:lnTo>
                      <a:pt x="1809" y="3962"/>
                    </a:lnTo>
                    <a:lnTo>
                      <a:pt x="1771" y="3791"/>
                    </a:lnTo>
                    <a:lnTo>
                      <a:pt x="1771" y="3657"/>
                    </a:lnTo>
                    <a:lnTo>
                      <a:pt x="1790" y="3486"/>
                    </a:lnTo>
                    <a:lnTo>
                      <a:pt x="1809" y="3372"/>
                    </a:lnTo>
                    <a:lnTo>
                      <a:pt x="1866" y="3238"/>
                    </a:lnTo>
                    <a:lnTo>
                      <a:pt x="1886" y="3181"/>
                    </a:lnTo>
                    <a:lnTo>
                      <a:pt x="1886" y="3124"/>
                    </a:lnTo>
                    <a:lnTo>
                      <a:pt x="1886" y="3029"/>
                    </a:lnTo>
                    <a:lnTo>
                      <a:pt x="1866" y="2991"/>
                    </a:lnTo>
                    <a:lnTo>
                      <a:pt x="1809" y="2876"/>
                    </a:lnTo>
                    <a:lnTo>
                      <a:pt x="1695" y="2743"/>
                    </a:lnTo>
                    <a:lnTo>
                      <a:pt x="1638" y="2667"/>
                    </a:lnTo>
                    <a:lnTo>
                      <a:pt x="1561" y="2476"/>
                    </a:lnTo>
                    <a:lnTo>
                      <a:pt x="1505" y="2381"/>
                    </a:lnTo>
                    <a:lnTo>
                      <a:pt x="1485" y="2324"/>
                    </a:lnTo>
                    <a:lnTo>
                      <a:pt x="1485" y="2286"/>
                    </a:lnTo>
                    <a:lnTo>
                      <a:pt x="1485" y="2248"/>
                    </a:lnTo>
                    <a:lnTo>
                      <a:pt x="1505" y="2209"/>
                    </a:lnTo>
                    <a:lnTo>
                      <a:pt x="1542" y="2209"/>
                    </a:lnTo>
                    <a:lnTo>
                      <a:pt x="1561" y="2191"/>
                    </a:lnTo>
                    <a:lnTo>
                      <a:pt x="1600" y="2209"/>
                    </a:lnTo>
                    <a:lnTo>
                      <a:pt x="1657" y="2191"/>
                    </a:lnTo>
                    <a:lnTo>
                      <a:pt x="1676" y="2191"/>
                    </a:lnTo>
                    <a:lnTo>
                      <a:pt x="1714" y="2172"/>
                    </a:lnTo>
                    <a:lnTo>
                      <a:pt x="1733" y="2133"/>
                    </a:lnTo>
                    <a:lnTo>
                      <a:pt x="1733" y="2095"/>
                    </a:lnTo>
                    <a:lnTo>
                      <a:pt x="1733" y="2019"/>
                    </a:lnTo>
                    <a:lnTo>
                      <a:pt x="1752" y="1981"/>
                    </a:lnTo>
                    <a:lnTo>
                      <a:pt x="1828" y="1905"/>
                    </a:lnTo>
                    <a:lnTo>
                      <a:pt x="1886" y="1886"/>
                    </a:lnTo>
                    <a:lnTo>
                      <a:pt x="1981" y="1752"/>
                    </a:lnTo>
                    <a:lnTo>
                      <a:pt x="2095" y="1733"/>
                    </a:lnTo>
                    <a:lnTo>
                      <a:pt x="2114" y="1733"/>
                    </a:lnTo>
                    <a:lnTo>
                      <a:pt x="2171" y="1714"/>
                    </a:lnTo>
                    <a:lnTo>
                      <a:pt x="2190" y="1657"/>
                    </a:lnTo>
                    <a:lnTo>
                      <a:pt x="2209" y="1600"/>
                    </a:lnTo>
                    <a:lnTo>
                      <a:pt x="2285" y="1295"/>
                    </a:lnTo>
                    <a:lnTo>
                      <a:pt x="2247" y="1086"/>
                    </a:lnTo>
                    <a:lnTo>
                      <a:pt x="2247" y="1029"/>
                    </a:lnTo>
                    <a:lnTo>
                      <a:pt x="2267" y="953"/>
                    </a:lnTo>
                    <a:lnTo>
                      <a:pt x="2304" y="857"/>
                    </a:lnTo>
                    <a:lnTo>
                      <a:pt x="2304" y="800"/>
                    </a:lnTo>
                    <a:lnTo>
                      <a:pt x="2285" y="781"/>
                    </a:lnTo>
                    <a:lnTo>
                      <a:pt x="2247" y="743"/>
                    </a:lnTo>
                    <a:lnTo>
                      <a:pt x="2228" y="667"/>
                    </a:lnTo>
                    <a:lnTo>
                      <a:pt x="2209" y="609"/>
                    </a:lnTo>
                    <a:lnTo>
                      <a:pt x="2228" y="572"/>
                    </a:lnTo>
                    <a:lnTo>
                      <a:pt x="2247" y="514"/>
                    </a:lnTo>
                    <a:lnTo>
                      <a:pt x="2304" y="438"/>
                    </a:lnTo>
                    <a:lnTo>
                      <a:pt x="2381" y="362"/>
                    </a:lnTo>
                    <a:lnTo>
                      <a:pt x="2476" y="286"/>
                    </a:lnTo>
                    <a:lnTo>
                      <a:pt x="2780" y="114"/>
                    </a:lnTo>
                    <a:lnTo>
                      <a:pt x="2895" y="0"/>
                    </a:lnTo>
                    <a:lnTo>
                      <a:pt x="3352" y="343"/>
                    </a:lnTo>
                    <a:lnTo>
                      <a:pt x="3390" y="381"/>
                    </a:lnTo>
                    <a:lnTo>
                      <a:pt x="3409" y="419"/>
                    </a:lnTo>
                    <a:lnTo>
                      <a:pt x="3409" y="457"/>
                    </a:lnTo>
                    <a:lnTo>
                      <a:pt x="3390" y="495"/>
                    </a:lnTo>
                    <a:lnTo>
                      <a:pt x="3371" y="514"/>
                    </a:lnTo>
                    <a:lnTo>
                      <a:pt x="3314" y="572"/>
                    </a:lnTo>
                    <a:lnTo>
                      <a:pt x="3276" y="609"/>
                    </a:lnTo>
                    <a:lnTo>
                      <a:pt x="3257" y="648"/>
                    </a:lnTo>
                    <a:lnTo>
                      <a:pt x="3257" y="686"/>
                    </a:lnTo>
                    <a:lnTo>
                      <a:pt x="3257" y="724"/>
                    </a:lnTo>
                    <a:lnTo>
                      <a:pt x="3276" y="800"/>
                    </a:lnTo>
                    <a:lnTo>
                      <a:pt x="3295" y="895"/>
                    </a:lnTo>
                    <a:lnTo>
                      <a:pt x="3295" y="934"/>
                    </a:lnTo>
                    <a:lnTo>
                      <a:pt x="3314" y="990"/>
                    </a:lnTo>
                    <a:lnTo>
                      <a:pt x="3333" y="1010"/>
                    </a:lnTo>
                    <a:lnTo>
                      <a:pt x="3371" y="1048"/>
                    </a:lnTo>
                    <a:lnTo>
                      <a:pt x="3409" y="1086"/>
                    </a:lnTo>
                    <a:lnTo>
                      <a:pt x="3428" y="1124"/>
                    </a:lnTo>
                    <a:lnTo>
                      <a:pt x="3447" y="1162"/>
                    </a:lnTo>
                    <a:lnTo>
                      <a:pt x="3447" y="1200"/>
                    </a:lnTo>
                    <a:lnTo>
                      <a:pt x="3486" y="1219"/>
                    </a:lnTo>
                    <a:lnTo>
                      <a:pt x="3542" y="1257"/>
                    </a:lnTo>
                    <a:lnTo>
                      <a:pt x="3695" y="1276"/>
                    </a:lnTo>
                    <a:lnTo>
                      <a:pt x="3923" y="1352"/>
                    </a:lnTo>
                    <a:lnTo>
                      <a:pt x="4114" y="1371"/>
                    </a:lnTo>
                    <a:lnTo>
                      <a:pt x="4171" y="1391"/>
                    </a:lnTo>
                    <a:lnTo>
                      <a:pt x="4267" y="1429"/>
                    </a:lnTo>
                    <a:lnTo>
                      <a:pt x="4304" y="1429"/>
                    </a:lnTo>
                    <a:lnTo>
                      <a:pt x="4343" y="1410"/>
                    </a:lnTo>
                    <a:lnTo>
                      <a:pt x="4381" y="1371"/>
                    </a:lnTo>
                    <a:lnTo>
                      <a:pt x="4419" y="1276"/>
                    </a:lnTo>
                    <a:lnTo>
                      <a:pt x="4457" y="1257"/>
                    </a:lnTo>
                    <a:lnTo>
                      <a:pt x="4476" y="1238"/>
                    </a:lnTo>
                    <a:lnTo>
                      <a:pt x="4533" y="1219"/>
                    </a:lnTo>
                    <a:lnTo>
                      <a:pt x="4590" y="1200"/>
                    </a:lnTo>
                    <a:lnTo>
                      <a:pt x="4819" y="1238"/>
                    </a:lnTo>
                    <a:lnTo>
                      <a:pt x="4914" y="1238"/>
                    </a:lnTo>
                    <a:lnTo>
                      <a:pt x="5333" y="1162"/>
                    </a:lnTo>
                    <a:lnTo>
                      <a:pt x="6019" y="1162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2" name="Freeform 12">
                <a:extLst>
                  <a:ext uri="{FF2B5EF4-FFF2-40B4-BE49-F238E27FC236}">
                    <a16:creationId xmlns:a16="http://schemas.microsoft.com/office/drawing/2014/main" id="{3CD64026-1B99-944D-898A-935CDC825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7138" y="5497513"/>
                <a:ext cx="1412875" cy="1446212"/>
              </a:xfrm>
              <a:custGeom>
                <a:avLst/>
                <a:gdLst>
                  <a:gd name="T0" fmla="*/ 2147483646 w 7849"/>
                  <a:gd name="T1" fmla="*/ 2147483646 h 8039"/>
                  <a:gd name="T2" fmla="*/ 2147483646 w 7849"/>
                  <a:gd name="T3" fmla="*/ 2147483646 h 8039"/>
                  <a:gd name="T4" fmla="*/ 2147483646 w 7849"/>
                  <a:gd name="T5" fmla="*/ 2147483646 h 8039"/>
                  <a:gd name="T6" fmla="*/ 2147483646 w 7849"/>
                  <a:gd name="T7" fmla="*/ 2147483646 h 8039"/>
                  <a:gd name="T8" fmla="*/ 2147483646 w 7849"/>
                  <a:gd name="T9" fmla="*/ 2147483646 h 8039"/>
                  <a:gd name="T10" fmla="*/ 2147483646 w 7849"/>
                  <a:gd name="T11" fmla="*/ 2147483646 h 8039"/>
                  <a:gd name="T12" fmla="*/ 2147483646 w 7849"/>
                  <a:gd name="T13" fmla="*/ 2147483646 h 8039"/>
                  <a:gd name="T14" fmla="*/ 2147483646 w 7849"/>
                  <a:gd name="T15" fmla="*/ 2147483646 h 8039"/>
                  <a:gd name="T16" fmla="*/ 2147483646 w 7849"/>
                  <a:gd name="T17" fmla="*/ 2147483646 h 8039"/>
                  <a:gd name="T18" fmla="*/ 2147483646 w 7849"/>
                  <a:gd name="T19" fmla="*/ 2147483646 h 8039"/>
                  <a:gd name="T20" fmla="*/ 2147483646 w 7849"/>
                  <a:gd name="T21" fmla="*/ 2147483646 h 8039"/>
                  <a:gd name="T22" fmla="*/ 2147483646 w 7849"/>
                  <a:gd name="T23" fmla="*/ 2147483646 h 8039"/>
                  <a:gd name="T24" fmla="*/ 2147483646 w 7849"/>
                  <a:gd name="T25" fmla="*/ 2147483646 h 8039"/>
                  <a:gd name="T26" fmla="*/ 2147483646 w 7849"/>
                  <a:gd name="T27" fmla="*/ 2147483646 h 8039"/>
                  <a:gd name="T28" fmla="*/ 2147483646 w 7849"/>
                  <a:gd name="T29" fmla="*/ 2147483646 h 8039"/>
                  <a:gd name="T30" fmla="*/ 2147483646 w 7849"/>
                  <a:gd name="T31" fmla="*/ 0 h 8039"/>
                  <a:gd name="T32" fmla="*/ 2147483646 w 7849"/>
                  <a:gd name="T33" fmla="*/ 2147483646 h 8039"/>
                  <a:gd name="T34" fmla="*/ 2147483646 w 7849"/>
                  <a:gd name="T35" fmla="*/ 2147483646 h 8039"/>
                  <a:gd name="T36" fmla="*/ 2147483646 w 7849"/>
                  <a:gd name="T37" fmla="*/ 2147483646 h 8039"/>
                  <a:gd name="T38" fmla="*/ 2147483646 w 7849"/>
                  <a:gd name="T39" fmla="*/ 2147483646 h 8039"/>
                  <a:gd name="T40" fmla="*/ 2147483646 w 7849"/>
                  <a:gd name="T41" fmla="*/ 2147483646 h 8039"/>
                  <a:gd name="T42" fmla="*/ 2147483646 w 7849"/>
                  <a:gd name="T43" fmla="*/ 2147483646 h 8039"/>
                  <a:gd name="T44" fmla="*/ 2147483646 w 7849"/>
                  <a:gd name="T45" fmla="*/ 2147483646 h 8039"/>
                  <a:gd name="T46" fmla="*/ 2147483646 w 7849"/>
                  <a:gd name="T47" fmla="*/ 2147483646 h 8039"/>
                  <a:gd name="T48" fmla="*/ 2147483646 w 7849"/>
                  <a:gd name="T49" fmla="*/ 2147483646 h 8039"/>
                  <a:gd name="T50" fmla="*/ 2147483646 w 7849"/>
                  <a:gd name="T51" fmla="*/ 2147483646 h 8039"/>
                  <a:gd name="T52" fmla="*/ 2147483646 w 7849"/>
                  <a:gd name="T53" fmla="*/ 2147483646 h 8039"/>
                  <a:gd name="T54" fmla="*/ 2147483646 w 7849"/>
                  <a:gd name="T55" fmla="*/ 2147483646 h 8039"/>
                  <a:gd name="T56" fmla="*/ 2147483646 w 7849"/>
                  <a:gd name="T57" fmla="*/ 2147483646 h 8039"/>
                  <a:gd name="T58" fmla="*/ 2147483646 w 7849"/>
                  <a:gd name="T59" fmla="*/ 2147483646 h 8039"/>
                  <a:gd name="T60" fmla="*/ 2147483646 w 7849"/>
                  <a:gd name="T61" fmla="*/ 2147483646 h 8039"/>
                  <a:gd name="T62" fmla="*/ 2147483646 w 7849"/>
                  <a:gd name="T63" fmla="*/ 2147483646 h 8039"/>
                  <a:gd name="T64" fmla="*/ 2147483646 w 7849"/>
                  <a:gd name="T65" fmla="*/ 2147483646 h 8039"/>
                  <a:gd name="T66" fmla="*/ 2147483646 w 7849"/>
                  <a:gd name="T67" fmla="*/ 2147483646 h 8039"/>
                  <a:gd name="T68" fmla="*/ 2147483646 w 7849"/>
                  <a:gd name="T69" fmla="*/ 2147483646 h 8039"/>
                  <a:gd name="T70" fmla="*/ 2147483646 w 7849"/>
                  <a:gd name="T71" fmla="*/ 2147483646 h 8039"/>
                  <a:gd name="T72" fmla="*/ 2147483646 w 7849"/>
                  <a:gd name="T73" fmla="*/ 2147483646 h 8039"/>
                  <a:gd name="T74" fmla="*/ 2147483646 w 7849"/>
                  <a:gd name="T75" fmla="*/ 2147483646 h 8039"/>
                  <a:gd name="T76" fmla="*/ 2147483646 w 7849"/>
                  <a:gd name="T77" fmla="*/ 2147483646 h 8039"/>
                  <a:gd name="T78" fmla="*/ 2147483646 w 7849"/>
                  <a:gd name="T79" fmla="*/ 2147483646 h 8039"/>
                  <a:gd name="T80" fmla="*/ 2147483646 w 7849"/>
                  <a:gd name="T81" fmla="*/ 2147483646 h 8039"/>
                  <a:gd name="T82" fmla="*/ 2147483646 w 7849"/>
                  <a:gd name="T83" fmla="*/ 2147483646 h 8039"/>
                  <a:gd name="T84" fmla="*/ 2147483646 w 7849"/>
                  <a:gd name="T85" fmla="*/ 2147483646 h 8039"/>
                  <a:gd name="T86" fmla="*/ 2147483646 w 7849"/>
                  <a:gd name="T87" fmla="*/ 2147483646 h 8039"/>
                  <a:gd name="T88" fmla="*/ 2147483646 w 7849"/>
                  <a:gd name="T89" fmla="*/ 2147483646 h 8039"/>
                  <a:gd name="T90" fmla="*/ 2147483646 w 7849"/>
                  <a:gd name="T91" fmla="*/ 2147483646 h 8039"/>
                  <a:gd name="T92" fmla="*/ 2147483646 w 7849"/>
                  <a:gd name="T93" fmla="*/ 2147483646 h 8039"/>
                  <a:gd name="T94" fmla="*/ 2147483646 w 7849"/>
                  <a:gd name="T95" fmla="*/ 2147483646 h 8039"/>
                  <a:gd name="T96" fmla="*/ 2147483646 w 7849"/>
                  <a:gd name="T97" fmla="*/ 2147483646 h 8039"/>
                  <a:gd name="T98" fmla="*/ 2147483646 w 7849"/>
                  <a:gd name="T99" fmla="*/ 2147483646 h 8039"/>
                  <a:gd name="T100" fmla="*/ 2147483646 w 7849"/>
                  <a:gd name="T101" fmla="*/ 2147483646 h 8039"/>
                  <a:gd name="T102" fmla="*/ 0 w 7849"/>
                  <a:gd name="T103" fmla="*/ 2147483646 h 8039"/>
                  <a:gd name="T104" fmla="*/ 2147483646 w 7849"/>
                  <a:gd name="T105" fmla="*/ 2147483646 h 8039"/>
                  <a:gd name="T106" fmla="*/ 2147483646 w 7849"/>
                  <a:gd name="T107" fmla="*/ 2147483646 h 8039"/>
                  <a:gd name="T108" fmla="*/ 2147483646 w 7849"/>
                  <a:gd name="T109" fmla="*/ 2147483646 h 80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9" h="8039">
                    <a:moveTo>
                      <a:pt x="1923" y="3086"/>
                    </a:moveTo>
                    <a:lnTo>
                      <a:pt x="2019" y="3067"/>
                    </a:lnTo>
                    <a:lnTo>
                      <a:pt x="2419" y="3048"/>
                    </a:lnTo>
                    <a:lnTo>
                      <a:pt x="2781" y="2972"/>
                    </a:lnTo>
                    <a:lnTo>
                      <a:pt x="3105" y="2819"/>
                    </a:lnTo>
                    <a:lnTo>
                      <a:pt x="3219" y="2800"/>
                    </a:lnTo>
                    <a:lnTo>
                      <a:pt x="3543" y="2762"/>
                    </a:lnTo>
                    <a:lnTo>
                      <a:pt x="3638" y="2762"/>
                    </a:lnTo>
                    <a:lnTo>
                      <a:pt x="3714" y="2781"/>
                    </a:lnTo>
                    <a:lnTo>
                      <a:pt x="3828" y="2819"/>
                    </a:lnTo>
                    <a:lnTo>
                      <a:pt x="3924" y="2838"/>
                    </a:lnTo>
                    <a:lnTo>
                      <a:pt x="4285" y="2819"/>
                    </a:lnTo>
                    <a:lnTo>
                      <a:pt x="4400" y="2781"/>
                    </a:lnTo>
                    <a:lnTo>
                      <a:pt x="4495" y="2743"/>
                    </a:lnTo>
                    <a:lnTo>
                      <a:pt x="4629" y="2572"/>
                    </a:lnTo>
                    <a:lnTo>
                      <a:pt x="4686" y="2533"/>
                    </a:lnTo>
                    <a:lnTo>
                      <a:pt x="4857" y="2438"/>
                    </a:lnTo>
                    <a:lnTo>
                      <a:pt x="4933" y="2400"/>
                    </a:lnTo>
                    <a:lnTo>
                      <a:pt x="4991" y="2362"/>
                    </a:lnTo>
                    <a:lnTo>
                      <a:pt x="5028" y="2362"/>
                    </a:lnTo>
                    <a:lnTo>
                      <a:pt x="5067" y="2381"/>
                    </a:lnTo>
                    <a:lnTo>
                      <a:pt x="5105" y="2457"/>
                    </a:lnTo>
                    <a:lnTo>
                      <a:pt x="5143" y="2496"/>
                    </a:lnTo>
                    <a:lnTo>
                      <a:pt x="5219" y="2572"/>
                    </a:lnTo>
                    <a:lnTo>
                      <a:pt x="5295" y="2591"/>
                    </a:lnTo>
                    <a:lnTo>
                      <a:pt x="5391" y="2610"/>
                    </a:lnTo>
                    <a:lnTo>
                      <a:pt x="5581" y="2572"/>
                    </a:lnTo>
                    <a:lnTo>
                      <a:pt x="5657" y="2591"/>
                    </a:lnTo>
                    <a:lnTo>
                      <a:pt x="5753" y="2629"/>
                    </a:lnTo>
                    <a:lnTo>
                      <a:pt x="5829" y="2648"/>
                    </a:lnTo>
                    <a:lnTo>
                      <a:pt x="5924" y="2648"/>
                    </a:lnTo>
                    <a:lnTo>
                      <a:pt x="6019" y="2629"/>
                    </a:lnTo>
                    <a:lnTo>
                      <a:pt x="6095" y="2591"/>
                    </a:lnTo>
                    <a:lnTo>
                      <a:pt x="6134" y="2552"/>
                    </a:lnTo>
                    <a:lnTo>
                      <a:pt x="6190" y="2496"/>
                    </a:lnTo>
                    <a:lnTo>
                      <a:pt x="6210" y="2438"/>
                    </a:lnTo>
                    <a:lnTo>
                      <a:pt x="6210" y="2381"/>
                    </a:lnTo>
                    <a:lnTo>
                      <a:pt x="6171" y="2229"/>
                    </a:lnTo>
                    <a:lnTo>
                      <a:pt x="6171" y="2191"/>
                    </a:lnTo>
                    <a:lnTo>
                      <a:pt x="6190" y="2153"/>
                    </a:lnTo>
                    <a:lnTo>
                      <a:pt x="6286" y="2076"/>
                    </a:lnTo>
                    <a:lnTo>
                      <a:pt x="6305" y="2039"/>
                    </a:lnTo>
                    <a:lnTo>
                      <a:pt x="6343" y="1981"/>
                    </a:lnTo>
                    <a:lnTo>
                      <a:pt x="6362" y="1905"/>
                    </a:lnTo>
                    <a:lnTo>
                      <a:pt x="6362" y="1810"/>
                    </a:lnTo>
                    <a:lnTo>
                      <a:pt x="6362" y="1734"/>
                    </a:lnTo>
                    <a:lnTo>
                      <a:pt x="6324" y="1676"/>
                    </a:lnTo>
                    <a:lnTo>
                      <a:pt x="6305" y="1619"/>
                    </a:lnTo>
                    <a:lnTo>
                      <a:pt x="6266" y="1600"/>
                    </a:lnTo>
                    <a:lnTo>
                      <a:pt x="6190" y="1562"/>
                    </a:lnTo>
                    <a:lnTo>
                      <a:pt x="6134" y="1505"/>
                    </a:lnTo>
                    <a:lnTo>
                      <a:pt x="6095" y="1467"/>
                    </a:lnTo>
                    <a:lnTo>
                      <a:pt x="6019" y="1448"/>
                    </a:lnTo>
                    <a:lnTo>
                      <a:pt x="5981" y="1467"/>
                    </a:lnTo>
                    <a:lnTo>
                      <a:pt x="5943" y="1505"/>
                    </a:lnTo>
                    <a:lnTo>
                      <a:pt x="5885" y="1600"/>
                    </a:lnTo>
                    <a:lnTo>
                      <a:pt x="5809" y="1658"/>
                    </a:lnTo>
                    <a:lnTo>
                      <a:pt x="5771" y="1695"/>
                    </a:lnTo>
                    <a:lnTo>
                      <a:pt x="5733" y="1714"/>
                    </a:lnTo>
                    <a:lnTo>
                      <a:pt x="5714" y="1676"/>
                    </a:lnTo>
                    <a:lnTo>
                      <a:pt x="5695" y="1619"/>
                    </a:lnTo>
                    <a:lnTo>
                      <a:pt x="5695" y="1543"/>
                    </a:lnTo>
                    <a:lnTo>
                      <a:pt x="5790" y="1295"/>
                    </a:lnTo>
                    <a:lnTo>
                      <a:pt x="5771" y="1219"/>
                    </a:lnTo>
                    <a:lnTo>
                      <a:pt x="5790" y="1086"/>
                    </a:lnTo>
                    <a:lnTo>
                      <a:pt x="5809" y="1029"/>
                    </a:lnTo>
                    <a:lnTo>
                      <a:pt x="5848" y="972"/>
                    </a:lnTo>
                    <a:lnTo>
                      <a:pt x="6038" y="743"/>
                    </a:lnTo>
                    <a:lnTo>
                      <a:pt x="6057" y="705"/>
                    </a:lnTo>
                    <a:lnTo>
                      <a:pt x="6057" y="667"/>
                    </a:lnTo>
                    <a:lnTo>
                      <a:pt x="6057" y="648"/>
                    </a:lnTo>
                    <a:lnTo>
                      <a:pt x="6038" y="610"/>
                    </a:lnTo>
                    <a:lnTo>
                      <a:pt x="6000" y="591"/>
                    </a:lnTo>
                    <a:lnTo>
                      <a:pt x="5962" y="571"/>
                    </a:lnTo>
                    <a:lnTo>
                      <a:pt x="5924" y="571"/>
                    </a:lnTo>
                    <a:lnTo>
                      <a:pt x="5885" y="534"/>
                    </a:lnTo>
                    <a:lnTo>
                      <a:pt x="5867" y="495"/>
                    </a:lnTo>
                    <a:lnTo>
                      <a:pt x="5848" y="400"/>
                    </a:lnTo>
                    <a:lnTo>
                      <a:pt x="5829" y="305"/>
                    </a:lnTo>
                    <a:lnTo>
                      <a:pt x="5867" y="0"/>
                    </a:lnTo>
                    <a:lnTo>
                      <a:pt x="6000" y="58"/>
                    </a:lnTo>
                    <a:lnTo>
                      <a:pt x="6152" y="76"/>
                    </a:lnTo>
                    <a:lnTo>
                      <a:pt x="6343" y="76"/>
                    </a:lnTo>
                    <a:lnTo>
                      <a:pt x="6495" y="76"/>
                    </a:lnTo>
                    <a:lnTo>
                      <a:pt x="6571" y="76"/>
                    </a:lnTo>
                    <a:lnTo>
                      <a:pt x="6647" y="114"/>
                    </a:lnTo>
                    <a:lnTo>
                      <a:pt x="6705" y="153"/>
                    </a:lnTo>
                    <a:lnTo>
                      <a:pt x="6724" y="248"/>
                    </a:lnTo>
                    <a:lnTo>
                      <a:pt x="6743" y="305"/>
                    </a:lnTo>
                    <a:lnTo>
                      <a:pt x="6724" y="419"/>
                    </a:lnTo>
                    <a:lnTo>
                      <a:pt x="6743" y="534"/>
                    </a:lnTo>
                    <a:lnTo>
                      <a:pt x="6781" y="610"/>
                    </a:lnTo>
                    <a:lnTo>
                      <a:pt x="6838" y="686"/>
                    </a:lnTo>
                    <a:lnTo>
                      <a:pt x="6972" y="743"/>
                    </a:lnTo>
                    <a:lnTo>
                      <a:pt x="7086" y="743"/>
                    </a:lnTo>
                    <a:lnTo>
                      <a:pt x="7181" y="724"/>
                    </a:lnTo>
                    <a:lnTo>
                      <a:pt x="7333" y="648"/>
                    </a:lnTo>
                    <a:lnTo>
                      <a:pt x="7372" y="629"/>
                    </a:lnTo>
                    <a:lnTo>
                      <a:pt x="7409" y="667"/>
                    </a:lnTo>
                    <a:lnTo>
                      <a:pt x="7448" y="781"/>
                    </a:lnTo>
                    <a:lnTo>
                      <a:pt x="7505" y="896"/>
                    </a:lnTo>
                    <a:lnTo>
                      <a:pt x="7676" y="1162"/>
                    </a:lnTo>
                    <a:lnTo>
                      <a:pt x="7714" y="1277"/>
                    </a:lnTo>
                    <a:lnTo>
                      <a:pt x="7714" y="1409"/>
                    </a:lnTo>
                    <a:lnTo>
                      <a:pt x="7734" y="1581"/>
                    </a:lnTo>
                    <a:lnTo>
                      <a:pt x="7829" y="1714"/>
                    </a:lnTo>
                    <a:lnTo>
                      <a:pt x="7734" y="1848"/>
                    </a:lnTo>
                    <a:lnTo>
                      <a:pt x="7676" y="1867"/>
                    </a:lnTo>
                    <a:lnTo>
                      <a:pt x="7600" y="1943"/>
                    </a:lnTo>
                    <a:lnTo>
                      <a:pt x="7581" y="1981"/>
                    </a:lnTo>
                    <a:lnTo>
                      <a:pt x="7581" y="2057"/>
                    </a:lnTo>
                    <a:lnTo>
                      <a:pt x="7581" y="2095"/>
                    </a:lnTo>
                    <a:lnTo>
                      <a:pt x="7562" y="2134"/>
                    </a:lnTo>
                    <a:lnTo>
                      <a:pt x="7524" y="2153"/>
                    </a:lnTo>
                    <a:lnTo>
                      <a:pt x="7505" y="2153"/>
                    </a:lnTo>
                    <a:lnTo>
                      <a:pt x="7448" y="2171"/>
                    </a:lnTo>
                    <a:lnTo>
                      <a:pt x="7409" y="2153"/>
                    </a:lnTo>
                    <a:lnTo>
                      <a:pt x="7390" y="2171"/>
                    </a:lnTo>
                    <a:lnTo>
                      <a:pt x="7353" y="2171"/>
                    </a:lnTo>
                    <a:lnTo>
                      <a:pt x="7333" y="2210"/>
                    </a:lnTo>
                    <a:lnTo>
                      <a:pt x="7333" y="2248"/>
                    </a:lnTo>
                    <a:lnTo>
                      <a:pt x="7333" y="2286"/>
                    </a:lnTo>
                    <a:lnTo>
                      <a:pt x="7353" y="2343"/>
                    </a:lnTo>
                    <a:lnTo>
                      <a:pt x="7409" y="2438"/>
                    </a:lnTo>
                    <a:lnTo>
                      <a:pt x="7486" y="2629"/>
                    </a:lnTo>
                    <a:lnTo>
                      <a:pt x="7543" y="2705"/>
                    </a:lnTo>
                    <a:lnTo>
                      <a:pt x="7657" y="2838"/>
                    </a:lnTo>
                    <a:lnTo>
                      <a:pt x="7714" y="2953"/>
                    </a:lnTo>
                    <a:lnTo>
                      <a:pt x="7734" y="2991"/>
                    </a:lnTo>
                    <a:lnTo>
                      <a:pt x="7734" y="3086"/>
                    </a:lnTo>
                    <a:lnTo>
                      <a:pt x="7734" y="3143"/>
                    </a:lnTo>
                    <a:lnTo>
                      <a:pt x="7714" y="3200"/>
                    </a:lnTo>
                    <a:lnTo>
                      <a:pt x="7657" y="3334"/>
                    </a:lnTo>
                    <a:lnTo>
                      <a:pt x="7638" y="3448"/>
                    </a:lnTo>
                    <a:lnTo>
                      <a:pt x="7619" y="3619"/>
                    </a:lnTo>
                    <a:lnTo>
                      <a:pt x="7619" y="3753"/>
                    </a:lnTo>
                    <a:lnTo>
                      <a:pt x="7657" y="3924"/>
                    </a:lnTo>
                    <a:lnTo>
                      <a:pt x="7638" y="4000"/>
                    </a:lnTo>
                    <a:lnTo>
                      <a:pt x="7562" y="4324"/>
                    </a:lnTo>
                    <a:lnTo>
                      <a:pt x="7543" y="4438"/>
                    </a:lnTo>
                    <a:lnTo>
                      <a:pt x="7543" y="4514"/>
                    </a:lnTo>
                    <a:lnTo>
                      <a:pt x="7562" y="4553"/>
                    </a:lnTo>
                    <a:lnTo>
                      <a:pt x="7581" y="4591"/>
                    </a:lnTo>
                    <a:lnTo>
                      <a:pt x="7600" y="4610"/>
                    </a:lnTo>
                    <a:lnTo>
                      <a:pt x="7638" y="4629"/>
                    </a:lnTo>
                    <a:lnTo>
                      <a:pt x="7676" y="4648"/>
                    </a:lnTo>
                    <a:lnTo>
                      <a:pt x="7714" y="4667"/>
                    </a:lnTo>
                    <a:lnTo>
                      <a:pt x="7734" y="4705"/>
                    </a:lnTo>
                    <a:lnTo>
                      <a:pt x="7753" y="4724"/>
                    </a:lnTo>
                    <a:lnTo>
                      <a:pt x="7810" y="4800"/>
                    </a:lnTo>
                    <a:lnTo>
                      <a:pt x="7829" y="4838"/>
                    </a:lnTo>
                    <a:lnTo>
                      <a:pt x="7829" y="4895"/>
                    </a:lnTo>
                    <a:lnTo>
                      <a:pt x="7848" y="4991"/>
                    </a:lnTo>
                    <a:lnTo>
                      <a:pt x="7829" y="5067"/>
                    </a:lnTo>
                    <a:lnTo>
                      <a:pt x="7848" y="5200"/>
                    </a:lnTo>
                    <a:lnTo>
                      <a:pt x="7810" y="5524"/>
                    </a:lnTo>
                    <a:lnTo>
                      <a:pt x="7810" y="5581"/>
                    </a:lnTo>
                    <a:lnTo>
                      <a:pt x="7810" y="5715"/>
                    </a:lnTo>
                    <a:lnTo>
                      <a:pt x="7810" y="5829"/>
                    </a:lnTo>
                    <a:lnTo>
                      <a:pt x="7771" y="6019"/>
                    </a:lnTo>
                    <a:lnTo>
                      <a:pt x="7753" y="6057"/>
                    </a:lnTo>
                    <a:lnTo>
                      <a:pt x="7734" y="6096"/>
                    </a:lnTo>
                    <a:lnTo>
                      <a:pt x="7657" y="6153"/>
                    </a:lnTo>
                    <a:lnTo>
                      <a:pt x="7581" y="6267"/>
                    </a:lnTo>
                    <a:lnTo>
                      <a:pt x="7543" y="6362"/>
                    </a:lnTo>
                    <a:lnTo>
                      <a:pt x="7505" y="6400"/>
                    </a:lnTo>
                    <a:lnTo>
                      <a:pt x="7448" y="6419"/>
                    </a:lnTo>
                    <a:lnTo>
                      <a:pt x="7409" y="6419"/>
                    </a:lnTo>
                    <a:lnTo>
                      <a:pt x="7353" y="6438"/>
                    </a:lnTo>
                    <a:lnTo>
                      <a:pt x="7333" y="6458"/>
                    </a:lnTo>
                    <a:lnTo>
                      <a:pt x="7295" y="6514"/>
                    </a:lnTo>
                    <a:lnTo>
                      <a:pt x="7257" y="6553"/>
                    </a:lnTo>
                    <a:lnTo>
                      <a:pt x="7219" y="6534"/>
                    </a:lnTo>
                    <a:lnTo>
                      <a:pt x="7162" y="6495"/>
                    </a:lnTo>
                    <a:lnTo>
                      <a:pt x="7105" y="6458"/>
                    </a:lnTo>
                    <a:lnTo>
                      <a:pt x="7067" y="6438"/>
                    </a:lnTo>
                    <a:lnTo>
                      <a:pt x="6991" y="6438"/>
                    </a:lnTo>
                    <a:lnTo>
                      <a:pt x="6933" y="6400"/>
                    </a:lnTo>
                    <a:lnTo>
                      <a:pt x="6876" y="6381"/>
                    </a:lnTo>
                    <a:lnTo>
                      <a:pt x="6819" y="6400"/>
                    </a:lnTo>
                    <a:lnTo>
                      <a:pt x="6781" y="6438"/>
                    </a:lnTo>
                    <a:lnTo>
                      <a:pt x="6762" y="6495"/>
                    </a:lnTo>
                    <a:lnTo>
                      <a:pt x="6724" y="6534"/>
                    </a:lnTo>
                    <a:lnTo>
                      <a:pt x="6629" y="6610"/>
                    </a:lnTo>
                    <a:lnTo>
                      <a:pt x="6610" y="6762"/>
                    </a:lnTo>
                    <a:lnTo>
                      <a:pt x="6610" y="6819"/>
                    </a:lnTo>
                    <a:lnTo>
                      <a:pt x="6629" y="6934"/>
                    </a:lnTo>
                    <a:lnTo>
                      <a:pt x="6629" y="6991"/>
                    </a:lnTo>
                    <a:lnTo>
                      <a:pt x="6591" y="7067"/>
                    </a:lnTo>
                    <a:lnTo>
                      <a:pt x="6571" y="7124"/>
                    </a:lnTo>
                    <a:lnTo>
                      <a:pt x="6400" y="7372"/>
                    </a:lnTo>
                    <a:lnTo>
                      <a:pt x="6324" y="7448"/>
                    </a:lnTo>
                    <a:lnTo>
                      <a:pt x="6134" y="7753"/>
                    </a:lnTo>
                    <a:lnTo>
                      <a:pt x="5905" y="8019"/>
                    </a:lnTo>
                    <a:lnTo>
                      <a:pt x="5848" y="8038"/>
                    </a:lnTo>
                    <a:lnTo>
                      <a:pt x="5695" y="7753"/>
                    </a:lnTo>
                    <a:lnTo>
                      <a:pt x="5638" y="7429"/>
                    </a:lnTo>
                    <a:lnTo>
                      <a:pt x="5467" y="7181"/>
                    </a:lnTo>
                    <a:lnTo>
                      <a:pt x="5467" y="7067"/>
                    </a:lnTo>
                    <a:lnTo>
                      <a:pt x="5600" y="6839"/>
                    </a:lnTo>
                    <a:lnTo>
                      <a:pt x="5619" y="6762"/>
                    </a:lnTo>
                    <a:lnTo>
                      <a:pt x="5581" y="6705"/>
                    </a:lnTo>
                    <a:lnTo>
                      <a:pt x="5467" y="6629"/>
                    </a:lnTo>
                    <a:lnTo>
                      <a:pt x="5333" y="6648"/>
                    </a:lnTo>
                    <a:lnTo>
                      <a:pt x="5314" y="6629"/>
                    </a:lnTo>
                    <a:lnTo>
                      <a:pt x="5219" y="6553"/>
                    </a:lnTo>
                    <a:lnTo>
                      <a:pt x="5181" y="6534"/>
                    </a:lnTo>
                    <a:lnTo>
                      <a:pt x="4895" y="6267"/>
                    </a:lnTo>
                    <a:lnTo>
                      <a:pt x="4743" y="6191"/>
                    </a:lnTo>
                    <a:lnTo>
                      <a:pt x="4552" y="6210"/>
                    </a:lnTo>
                    <a:lnTo>
                      <a:pt x="4362" y="6324"/>
                    </a:lnTo>
                    <a:lnTo>
                      <a:pt x="3981" y="6438"/>
                    </a:lnTo>
                    <a:lnTo>
                      <a:pt x="3772" y="6419"/>
                    </a:lnTo>
                    <a:lnTo>
                      <a:pt x="3638" y="6267"/>
                    </a:lnTo>
                    <a:lnTo>
                      <a:pt x="3523" y="6096"/>
                    </a:lnTo>
                    <a:lnTo>
                      <a:pt x="3391" y="5962"/>
                    </a:lnTo>
                    <a:lnTo>
                      <a:pt x="3238" y="5924"/>
                    </a:lnTo>
                    <a:lnTo>
                      <a:pt x="3086" y="5924"/>
                    </a:lnTo>
                    <a:lnTo>
                      <a:pt x="2952" y="5905"/>
                    </a:lnTo>
                    <a:lnTo>
                      <a:pt x="2800" y="5829"/>
                    </a:lnTo>
                    <a:lnTo>
                      <a:pt x="2685" y="5752"/>
                    </a:lnTo>
                    <a:lnTo>
                      <a:pt x="2514" y="5543"/>
                    </a:lnTo>
                    <a:lnTo>
                      <a:pt x="2400" y="5467"/>
                    </a:lnTo>
                    <a:lnTo>
                      <a:pt x="2304" y="5429"/>
                    </a:lnTo>
                    <a:lnTo>
                      <a:pt x="2190" y="5410"/>
                    </a:lnTo>
                    <a:lnTo>
                      <a:pt x="2114" y="5371"/>
                    </a:lnTo>
                    <a:lnTo>
                      <a:pt x="2076" y="5314"/>
                    </a:lnTo>
                    <a:lnTo>
                      <a:pt x="2057" y="5334"/>
                    </a:lnTo>
                    <a:lnTo>
                      <a:pt x="1828" y="5353"/>
                    </a:lnTo>
                    <a:lnTo>
                      <a:pt x="1771" y="5371"/>
                    </a:lnTo>
                    <a:lnTo>
                      <a:pt x="1714" y="5410"/>
                    </a:lnTo>
                    <a:lnTo>
                      <a:pt x="1657" y="5448"/>
                    </a:lnTo>
                    <a:lnTo>
                      <a:pt x="1619" y="5524"/>
                    </a:lnTo>
                    <a:lnTo>
                      <a:pt x="1562" y="5715"/>
                    </a:lnTo>
                    <a:lnTo>
                      <a:pt x="1524" y="5810"/>
                    </a:lnTo>
                    <a:lnTo>
                      <a:pt x="1428" y="5905"/>
                    </a:lnTo>
                    <a:lnTo>
                      <a:pt x="1009" y="6229"/>
                    </a:lnTo>
                    <a:lnTo>
                      <a:pt x="781" y="6343"/>
                    </a:lnTo>
                    <a:lnTo>
                      <a:pt x="724" y="6400"/>
                    </a:lnTo>
                    <a:lnTo>
                      <a:pt x="685" y="6400"/>
                    </a:lnTo>
                    <a:lnTo>
                      <a:pt x="571" y="6400"/>
                    </a:lnTo>
                    <a:lnTo>
                      <a:pt x="495" y="6362"/>
                    </a:lnTo>
                    <a:lnTo>
                      <a:pt x="228" y="6229"/>
                    </a:lnTo>
                    <a:lnTo>
                      <a:pt x="171" y="6153"/>
                    </a:lnTo>
                    <a:lnTo>
                      <a:pt x="114" y="6038"/>
                    </a:lnTo>
                    <a:lnTo>
                      <a:pt x="133" y="5943"/>
                    </a:lnTo>
                    <a:lnTo>
                      <a:pt x="876" y="4972"/>
                    </a:lnTo>
                    <a:lnTo>
                      <a:pt x="933" y="4858"/>
                    </a:lnTo>
                    <a:lnTo>
                      <a:pt x="667" y="4877"/>
                    </a:lnTo>
                    <a:lnTo>
                      <a:pt x="438" y="4953"/>
                    </a:lnTo>
                    <a:lnTo>
                      <a:pt x="247" y="4934"/>
                    </a:lnTo>
                    <a:lnTo>
                      <a:pt x="114" y="4686"/>
                    </a:lnTo>
                    <a:lnTo>
                      <a:pt x="114" y="4629"/>
                    </a:lnTo>
                    <a:lnTo>
                      <a:pt x="152" y="4533"/>
                    </a:lnTo>
                    <a:lnTo>
                      <a:pt x="133" y="4477"/>
                    </a:lnTo>
                    <a:lnTo>
                      <a:pt x="114" y="4400"/>
                    </a:lnTo>
                    <a:lnTo>
                      <a:pt x="19" y="4267"/>
                    </a:lnTo>
                    <a:lnTo>
                      <a:pt x="0" y="4210"/>
                    </a:lnTo>
                    <a:lnTo>
                      <a:pt x="0" y="4096"/>
                    </a:lnTo>
                    <a:lnTo>
                      <a:pt x="57" y="3962"/>
                    </a:lnTo>
                    <a:lnTo>
                      <a:pt x="114" y="3829"/>
                    </a:lnTo>
                    <a:lnTo>
                      <a:pt x="171" y="3734"/>
                    </a:lnTo>
                    <a:lnTo>
                      <a:pt x="267" y="3676"/>
                    </a:lnTo>
                    <a:lnTo>
                      <a:pt x="362" y="3639"/>
                    </a:lnTo>
                    <a:lnTo>
                      <a:pt x="476" y="3639"/>
                    </a:lnTo>
                    <a:lnTo>
                      <a:pt x="590" y="3639"/>
                    </a:lnTo>
                    <a:lnTo>
                      <a:pt x="704" y="3676"/>
                    </a:lnTo>
                    <a:lnTo>
                      <a:pt x="933" y="3810"/>
                    </a:lnTo>
                    <a:lnTo>
                      <a:pt x="1048" y="3829"/>
                    </a:lnTo>
                    <a:lnTo>
                      <a:pt x="1161" y="3771"/>
                    </a:lnTo>
                    <a:lnTo>
                      <a:pt x="1257" y="3657"/>
                    </a:lnTo>
                    <a:lnTo>
                      <a:pt x="1333" y="3524"/>
                    </a:lnTo>
                    <a:lnTo>
                      <a:pt x="1410" y="3429"/>
                    </a:lnTo>
                    <a:lnTo>
                      <a:pt x="1847" y="3238"/>
                    </a:lnTo>
                    <a:lnTo>
                      <a:pt x="1923" y="3124"/>
                    </a:lnTo>
                    <a:lnTo>
                      <a:pt x="1923" y="3086"/>
                    </a:lnTo>
                  </a:path>
                </a:pathLst>
              </a:custGeom>
              <a:solidFill>
                <a:srgbClr val="F5F5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3" name="Freeform 13">
                <a:extLst>
                  <a:ext uri="{FF2B5EF4-FFF2-40B4-BE49-F238E27FC236}">
                    <a16:creationId xmlns:a16="http://schemas.microsoft.com/office/drawing/2014/main" id="{C024433F-81BD-EE49-8734-8D2C816A0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3825" y="5211763"/>
                <a:ext cx="977900" cy="841375"/>
              </a:xfrm>
              <a:custGeom>
                <a:avLst/>
                <a:gdLst>
                  <a:gd name="T0" fmla="*/ 2147483646 w 5430"/>
                  <a:gd name="T1" fmla="*/ 2147483646 h 4668"/>
                  <a:gd name="T2" fmla="*/ 2147483646 w 5430"/>
                  <a:gd name="T3" fmla="*/ 2147483646 h 4668"/>
                  <a:gd name="T4" fmla="*/ 2147483646 w 5430"/>
                  <a:gd name="T5" fmla="*/ 2147483646 h 4668"/>
                  <a:gd name="T6" fmla="*/ 2147483646 w 5430"/>
                  <a:gd name="T7" fmla="*/ 2147483646 h 4668"/>
                  <a:gd name="T8" fmla="*/ 2147483646 w 5430"/>
                  <a:gd name="T9" fmla="*/ 2147483646 h 4668"/>
                  <a:gd name="T10" fmla="*/ 2147483646 w 5430"/>
                  <a:gd name="T11" fmla="*/ 2147483646 h 4668"/>
                  <a:gd name="T12" fmla="*/ 2147483646 w 5430"/>
                  <a:gd name="T13" fmla="*/ 2147483646 h 4668"/>
                  <a:gd name="T14" fmla="*/ 2147483646 w 5430"/>
                  <a:gd name="T15" fmla="*/ 2147483646 h 4668"/>
                  <a:gd name="T16" fmla="*/ 2147483646 w 5430"/>
                  <a:gd name="T17" fmla="*/ 2147483646 h 4668"/>
                  <a:gd name="T18" fmla="*/ 2147483646 w 5430"/>
                  <a:gd name="T19" fmla="*/ 2147483646 h 4668"/>
                  <a:gd name="T20" fmla="*/ 2147483646 w 5430"/>
                  <a:gd name="T21" fmla="*/ 2147483646 h 4668"/>
                  <a:gd name="T22" fmla="*/ 2147483646 w 5430"/>
                  <a:gd name="T23" fmla="*/ 2147483646 h 4668"/>
                  <a:gd name="T24" fmla="*/ 2147483646 w 5430"/>
                  <a:gd name="T25" fmla="*/ 2147483646 h 4668"/>
                  <a:gd name="T26" fmla="*/ 2147483646 w 5430"/>
                  <a:gd name="T27" fmla="*/ 2147483646 h 4668"/>
                  <a:gd name="T28" fmla="*/ 0 w 5430"/>
                  <a:gd name="T29" fmla="*/ 2147483646 h 4668"/>
                  <a:gd name="T30" fmla="*/ 2147483646 w 5430"/>
                  <a:gd name="T31" fmla="*/ 2147483646 h 4668"/>
                  <a:gd name="T32" fmla="*/ 2147483646 w 5430"/>
                  <a:gd name="T33" fmla="*/ 2147483646 h 4668"/>
                  <a:gd name="T34" fmla="*/ 2147483646 w 5430"/>
                  <a:gd name="T35" fmla="*/ 2147483646 h 4668"/>
                  <a:gd name="T36" fmla="*/ 2147483646 w 5430"/>
                  <a:gd name="T37" fmla="*/ 2147483646 h 4668"/>
                  <a:gd name="T38" fmla="*/ 2147483646 w 5430"/>
                  <a:gd name="T39" fmla="*/ 2147483646 h 4668"/>
                  <a:gd name="T40" fmla="*/ 2147483646 w 5430"/>
                  <a:gd name="T41" fmla="*/ 2147483646 h 4668"/>
                  <a:gd name="T42" fmla="*/ 2147483646 w 5430"/>
                  <a:gd name="T43" fmla="*/ 2147483646 h 4668"/>
                  <a:gd name="T44" fmla="*/ 2147483646 w 5430"/>
                  <a:gd name="T45" fmla="*/ 2147483646 h 4668"/>
                  <a:gd name="T46" fmla="*/ 2147483646 w 5430"/>
                  <a:gd name="T47" fmla="*/ 2147483646 h 4668"/>
                  <a:gd name="T48" fmla="*/ 2147483646 w 5430"/>
                  <a:gd name="T49" fmla="*/ 2147483646 h 4668"/>
                  <a:gd name="T50" fmla="*/ 2147483646 w 5430"/>
                  <a:gd name="T51" fmla="*/ 2147483646 h 4668"/>
                  <a:gd name="T52" fmla="*/ 2147483646 w 5430"/>
                  <a:gd name="T53" fmla="*/ 2147483646 h 4668"/>
                  <a:gd name="T54" fmla="*/ 2147483646 w 5430"/>
                  <a:gd name="T55" fmla="*/ 2147483646 h 4668"/>
                  <a:gd name="T56" fmla="*/ 2147483646 w 5430"/>
                  <a:gd name="T57" fmla="*/ 2147483646 h 4668"/>
                  <a:gd name="T58" fmla="*/ 2147483646 w 5430"/>
                  <a:gd name="T59" fmla="*/ 2147483646 h 4668"/>
                  <a:gd name="T60" fmla="*/ 2147483646 w 5430"/>
                  <a:gd name="T61" fmla="*/ 2147483646 h 4668"/>
                  <a:gd name="T62" fmla="*/ 2147483646 w 5430"/>
                  <a:gd name="T63" fmla="*/ 2147483646 h 4668"/>
                  <a:gd name="T64" fmla="*/ 2147483646 w 5430"/>
                  <a:gd name="T65" fmla="*/ 2147483646 h 4668"/>
                  <a:gd name="T66" fmla="*/ 2147483646 w 5430"/>
                  <a:gd name="T67" fmla="*/ 2147483646 h 4668"/>
                  <a:gd name="T68" fmla="*/ 2147483646 w 5430"/>
                  <a:gd name="T69" fmla="*/ 2147483646 h 4668"/>
                  <a:gd name="T70" fmla="*/ 2147483646 w 5430"/>
                  <a:gd name="T71" fmla="*/ 2147483646 h 4668"/>
                  <a:gd name="T72" fmla="*/ 2147483646 w 5430"/>
                  <a:gd name="T73" fmla="*/ 2147483646 h 4668"/>
                  <a:gd name="T74" fmla="*/ 2147483646 w 5430"/>
                  <a:gd name="T75" fmla="*/ 2147483646 h 4668"/>
                  <a:gd name="T76" fmla="*/ 2147483646 w 5430"/>
                  <a:gd name="T77" fmla="*/ 2147483646 h 4668"/>
                  <a:gd name="T78" fmla="*/ 2147483646 w 5430"/>
                  <a:gd name="T79" fmla="*/ 2147483646 h 4668"/>
                  <a:gd name="T80" fmla="*/ 2147483646 w 5430"/>
                  <a:gd name="T81" fmla="*/ 2147483646 h 4668"/>
                  <a:gd name="T82" fmla="*/ 2147483646 w 5430"/>
                  <a:gd name="T83" fmla="*/ 2147483646 h 4668"/>
                  <a:gd name="T84" fmla="*/ 2147483646 w 5430"/>
                  <a:gd name="T85" fmla="*/ 2147483646 h 4668"/>
                  <a:gd name="T86" fmla="*/ 2147483646 w 5430"/>
                  <a:gd name="T87" fmla="*/ 2147483646 h 4668"/>
                  <a:gd name="T88" fmla="*/ 2147483646 w 5430"/>
                  <a:gd name="T89" fmla="*/ 2147483646 h 4668"/>
                  <a:gd name="T90" fmla="*/ 2147483646 w 5430"/>
                  <a:gd name="T91" fmla="*/ 2147483646 h 4668"/>
                  <a:gd name="T92" fmla="*/ 2147483646 w 5430"/>
                  <a:gd name="T93" fmla="*/ 2147483646 h 4668"/>
                  <a:gd name="T94" fmla="*/ 2147483646 w 5430"/>
                  <a:gd name="T95" fmla="*/ 2147483646 h 4668"/>
                  <a:gd name="T96" fmla="*/ 2147483646 w 5430"/>
                  <a:gd name="T97" fmla="*/ 2147483646 h 4668"/>
                  <a:gd name="T98" fmla="*/ 2147483646 w 5430"/>
                  <a:gd name="T99" fmla="*/ 2147483646 h 4668"/>
                  <a:gd name="T100" fmla="*/ 2147483646 w 5430"/>
                  <a:gd name="T101" fmla="*/ 2147483646 h 4668"/>
                  <a:gd name="T102" fmla="*/ 2147483646 w 5430"/>
                  <a:gd name="T103" fmla="*/ 2147483646 h 4668"/>
                  <a:gd name="T104" fmla="*/ 2147483646 w 5430"/>
                  <a:gd name="T105" fmla="*/ 2147483646 h 4668"/>
                  <a:gd name="T106" fmla="*/ 2147483646 w 5430"/>
                  <a:gd name="T107" fmla="*/ 2147483646 h 4668"/>
                  <a:gd name="T108" fmla="*/ 2147483646 w 5430"/>
                  <a:gd name="T109" fmla="*/ 2147483646 h 4668"/>
                  <a:gd name="T110" fmla="*/ 2147483646 w 5430"/>
                  <a:gd name="T111" fmla="*/ 2147483646 h 4668"/>
                  <a:gd name="T112" fmla="*/ 2147483646 w 5430"/>
                  <a:gd name="T113" fmla="*/ 2147483646 h 4668"/>
                  <a:gd name="T114" fmla="*/ 2147483646 w 5430"/>
                  <a:gd name="T115" fmla="*/ 2147483646 h 4668"/>
                  <a:gd name="T116" fmla="*/ 2147483646 w 5430"/>
                  <a:gd name="T117" fmla="*/ 2147483646 h 4668"/>
                  <a:gd name="T118" fmla="*/ 2147483646 w 5430"/>
                  <a:gd name="T119" fmla="*/ 2147483646 h 4668"/>
                  <a:gd name="T120" fmla="*/ 2147483646 w 5430"/>
                  <a:gd name="T121" fmla="*/ 2147483646 h 4668"/>
                  <a:gd name="T122" fmla="*/ 2147483646 w 5430"/>
                  <a:gd name="T123" fmla="*/ 2147483646 h 46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430" h="4668">
                    <a:moveTo>
                      <a:pt x="990" y="4667"/>
                    </a:moveTo>
                    <a:lnTo>
                      <a:pt x="990" y="4648"/>
                    </a:lnTo>
                    <a:lnTo>
                      <a:pt x="972" y="4629"/>
                    </a:lnTo>
                    <a:lnTo>
                      <a:pt x="914" y="4591"/>
                    </a:lnTo>
                    <a:lnTo>
                      <a:pt x="858" y="4534"/>
                    </a:lnTo>
                    <a:lnTo>
                      <a:pt x="858" y="4477"/>
                    </a:lnTo>
                    <a:lnTo>
                      <a:pt x="858" y="4381"/>
                    </a:lnTo>
                    <a:lnTo>
                      <a:pt x="838" y="4324"/>
                    </a:lnTo>
                    <a:lnTo>
                      <a:pt x="800" y="4210"/>
                    </a:lnTo>
                    <a:lnTo>
                      <a:pt x="686" y="4038"/>
                    </a:lnTo>
                    <a:lnTo>
                      <a:pt x="667" y="3924"/>
                    </a:lnTo>
                    <a:lnTo>
                      <a:pt x="667" y="3886"/>
                    </a:lnTo>
                    <a:lnTo>
                      <a:pt x="686" y="3848"/>
                    </a:lnTo>
                    <a:lnTo>
                      <a:pt x="705" y="3810"/>
                    </a:lnTo>
                    <a:lnTo>
                      <a:pt x="705" y="3752"/>
                    </a:lnTo>
                    <a:lnTo>
                      <a:pt x="667" y="3638"/>
                    </a:lnTo>
                    <a:lnTo>
                      <a:pt x="667" y="3600"/>
                    </a:lnTo>
                    <a:lnTo>
                      <a:pt x="667" y="3543"/>
                    </a:lnTo>
                    <a:lnTo>
                      <a:pt x="667" y="3505"/>
                    </a:lnTo>
                    <a:lnTo>
                      <a:pt x="705" y="3391"/>
                    </a:lnTo>
                    <a:lnTo>
                      <a:pt x="724" y="3334"/>
                    </a:lnTo>
                    <a:lnTo>
                      <a:pt x="705" y="3276"/>
                    </a:lnTo>
                    <a:lnTo>
                      <a:pt x="686" y="3162"/>
                    </a:lnTo>
                    <a:lnTo>
                      <a:pt x="686" y="3105"/>
                    </a:lnTo>
                    <a:lnTo>
                      <a:pt x="667" y="3048"/>
                    </a:lnTo>
                    <a:lnTo>
                      <a:pt x="609" y="3029"/>
                    </a:lnTo>
                    <a:lnTo>
                      <a:pt x="572" y="3010"/>
                    </a:lnTo>
                    <a:lnTo>
                      <a:pt x="533" y="2972"/>
                    </a:lnTo>
                    <a:lnTo>
                      <a:pt x="533" y="2934"/>
                    </a:lnTo>
                    <a:lnTo>
                      <a:pt x="572" y="2781"/>
                    </a:lnTo>
                    <a:lnTo>
                      <a:pt x="572" y="2667"/>
                    </a:lnTo>
                    <a:lnTo>
                      <a:pt x="572" y="2610"/>
                    </a:lnTo>
                    <a:lnTo>
                      <a:pt x="572" y="2572"/>
                    </a:lnTo>
                    <a:lnTo>
                      <a:pt x="533" y="2533"/>
                    </a:lnTo>
                    <a:lnTo>
                      <a:pt x="438" y="2496"/>
                    </a:lnTo>
                    <a:lnTo>
                      <a:pt x="400" y="2457"/>
                    </a:lnTo>
                    <a:lnTo>
                      <a:pt x="400" y="2343"/>
                    </a:lnTo>
                    <a:lnTo>
                      <a:pt x="419" y="2229"/>
                    </a:lnTo>
                    <a:lnTo>
                      <a:pt x="438" y="2133"/>
                    </a:lnTo>
                    <a:lnTo>
                      <a:pt x="362" y="2076"/>
                    </a:lnTo>
                    <a:lnTo>
                      <a:pt x="152" y="2019"/>
                    </a:lnTo>
                    <a:lnTo>
                      <a:pt x="57" y="1962"/>
                    </a:lnTo>
                    <a:lnTo>
                      <a:pt x="19" y="1943"/>
                    </a:lnTo>
                    <a:lnTo>
                      <a:pt x="19" y="1905"/>
                    </a:lnTo>
                    <a:lnTo>
                      <a:pt x="0" y="1867"/>
                    </a:lnTo>
                    <a:lnTo>
                      <a:pt x="19" y="1810"/>
                    </a:lnTo>
                    <a:lnTo>
                      <a:pt x="96" y="1771"/>
                    </a:lnTo>
                    <a:lnTo>
                      <a:pt x="133" y="1695"/>
                    </a:lnTo>
                    <a:lnTo>
                      <a:pt x="152" y="1619"/>
                    </a:lnTo>
                    <a:lnTo>
                      <a:pt x="210" y="1543"/>
                    </a:lnTo>
                    <a:lnTo>
                      <a:pt x="152" y="1695"/>
                    </a:lnTo>
                    <a:lnTo>
                      <a:pt x="133" y="1734"/>
                    </a:lnTo>
                    <a:lnTo>
                      <a:pt x="172" y="1848"/>
                    </a:lnTo>
                    <a:lnTo>
                      <a:pt x="228" y="1791"/>
                    </a:lnTo>
                    <a:lnTo>
                      <a:pt x="267" y="1619"/>
                    </a:lnTo>
                    <a:lnTo>
                      <a:pt x="324" y="1543"/>
                    </a:lnTo>
                    <a:lnTo>
                      <a:pt x="477" y="1695"/>
                    </a:lnTo>
                    <a:lnTo>
                      <a:pt x="553" y="1657"/>
                    </a:lnTo>
                    <a:lnTo>
                      <a:pt x="953" y="1581"/>
                    </a:lnTo>
                    <a:lnTo>
                      <a:pt x="1029" y="1581"/>
                    </a:lnTo>
                    <a:lnTo>
                      <a:pt x="1067" y="1600"/>
                    </a:lnTo>
                    <a:lnTo>
                      <a:pt x="1105" y="1600"/>
                    </a:lnTo>
                    <a:lnTo>
                      <a:pt x="1162" y="1581"/>
                    </a:lnTo>
                    <a:lnTo>
                      <a:pt x="1295" y="1429"/>
                    </a:lnTo>
                    <a:lnTo>
                      <a:pt x="1315" y="1410"/>
                    </a:lnTo>
                    <a:lnTo>
                      <a:pt x="1524" y="972"/>
                    </a:lnTo>
                    <a:lnTo>
                      <a:pt x="1581" y="895"/>
                    </a:lnTo>
                    <a:lnTo>
                      <a:pt x="1715" y="914"/>
                    </a:lnTo>
                    <a:lnTo>
                      <a:pt x="1733" y="1048"/>
                    </a:lnTo>
                    <a:lnTo>
                      <a:pt x="1696" y="1314"/>
                    </a:lnTo>
                    <a:lnTo>
                      <a:pt x="1752" y="1276"/>
                    </a:lnTo>
                    <a:lnTo>
                      <a:pt x="1791" y="1219"/>
                    </a:lnTo>
                    <a:lnTo>
                      <a:pt x="1829" y="1162"/>
                    </a:lnTo>
                    <a:lnTo>
                      <a:pt x="1867" y="1105"/>
                    </a:lnTo>
                    <a:lnTo>
                      <a:pt x="1924" y="1067"/>
                    </a:lnTo>
                    <a:lnTo>
                      <a:pt x="2096" y="953"/>
                    </a:lnTo>
                    <a:lnTo>
                      <a:pt x="2172" y="857"/>
                    </a:lnTo>
                    <a:lnTo>
                      <a:pt x="2229" y="743"/>
                    </a:lnTo>
                    <a:lnTo>
                      <a:pt x="2267" y="610"/>
                    </a:lnTo>
                    <a:lnTo>
                      <a:pt x="2286" y="400"/>
                    </a:lnTo>
                    <a:lnTo>
                      <a:pt x="2381" y="191"/>
                    </a:lnTo>
                    <a:lnTo>
                      <a:pt x="2495" y="0"/>
                    </a:lnTo>
                    <a:lnTo>
                      <a:pt x="2534" y="19"/>
                    </a:lnTo>
                    <a:lnTo>
                      <a:pt x="2971" y="38"/>
                    </a:lnTo>
                    <a:lnTo>
                      <a:pt x="3029" y="57"/>
                    </a:lnTo>
                    <a:lnTo>
                      <a:pt x="3238" y="115"/>
                    </a:lnTo>
                    <a:lnTo>
                      <a:pt x="3924" y="476"/>
                    </a:lnTo>
                    <a:lnTo>
                      <a:pt x="4134" y="648"/>
                    </a:lnTo>
                    <a:lnTo>
                      <a:pt x="4172" y="724"/>
                    </a:lnTo>
                    <a:lnTo>
                      <a:pt x="4172" y="819"/>
                    </a:lnTo>
                    <a:lnTo>
                      <a:pt x="4172" y="895"/>
                    </a:lnTo>
                    <a:lnTo>
                      <a:pt x="4153" y="972"/>
                    </a:lnTo>
                    <a:lnTo>
                      <a:pt x="4019" y="1200"/>
                    </a:lnTo>
                    <a:lnTo>
                      <a:pt x="3981" y="1314"/>
                    </a:lnTo>
                    <a:lnTo>
                      <a:pt x="3962" y="1372"/>
                    </a:lnTo>
                    <a:lnTo>
                      <a:pt x="3905" y="1410"/>
                    </a:lnTo>
                    <a:lnTo>
                      <a:pt x="3791" y="1467"/>
                    </a:lnTo>
                    <a:lnTo>
                      <a:pt x="3772" y="1486"/>
                    </a:lnTo>
                    <a:lnTo>
                      <a:pt x="3753" y="1543"/>
                    </a:lnTo>
                    <a:lnTo>
                      <a:pt x="3791" y="1562"/>
                    </a:lnTo>
                    <a:lnTo>
                      <a:pt x="3867" y="1581"/>
                    </a:lnTo>
                    <a:lnTo>
                      <a:pt x="4058" y="1600"/>
                    </a:lnTo>
                    <a:lnTo>
                      <a:pt x="4381" y="1524"/>
                    </a:lnTo>
                    <a:lnTo>
                      <a:pt x="4572" y="1505"/>
                    </a:lnTo>
                    <a:lnTo>
                      <a:pt x="4648" y="1505"/>
                    </a:lnTo>
                    <a:lnTo>
                      <a:pt x="4743" y="1505"/>
                    </a:lnTo>
                    <a:lnTo>
                      <a:pt x="4934" y="1581"/>
                    </a:lnTo>
                    <a:lnTo>
                      <a:pt x="4896" y="1886"/>
                    </a:lnTo>
                    <a:lnTo>
                      <a:pt x="4915" y="1981"/>
                    </a:lnTo>
                    <a:lnTo>
                      <a:pt x="4934" y="2076"/>
                    </a:lnTo>
                    <a:lnTo>
                      <a:pt x="4952" y="2115"/>
                    </a:lnTo>
                    <a:lnTo>
                      <a:pt x="4991" y="2152"/>
                    </a:lnTo>
                    <a:lnTo>
                      <a:pt x="5029" y="2152"/>
                    </a:lnTo>
                    <a:lnTo>
                      <a:pt x="5067" y="2172"/>
                    </a:lnTo>
                    <a:lnTo>
                      <a:pt x="5105" y="2191"/>
                    </a:lnTo>
                    <a:lnTo>
                      <a:pt x="5124" y="2229"/>
                    </a:lnTo>
                    <a:lnTo>
                      <a:pt x="5124" y="2248"/>
                    </a:lnTo>
                    <a:lnTo>
                      <a:pt x="5124" y="2286"/>
                    </a:lnTo>
                    <a:lnTo>
                      <a:pt x="5105" y="2324"/>
                    </a:lnTo>
                    <a:lnTo>
                      <a:pt x="4915" y="2553"/>
                    </a:lnTo>
                    <a:lnTo>
                      <a:pt x="4876" y="2610"/>
                    </a:lnTo>
                    <a:lnTo>
                      <a:pt x="4857" y="2667"/>
                    </a:lnTo>
                    <a:lnTo>
                      <a:pt x="4838" y="2800"/>
                    </a:lnTo>
                    <a:lnTo>
                      <a:pt x="4857" y="2876"/>
                    </a:lnTo>
                    <a:lnTo>
                      <a:pt x="4762" y="3124"/>
                    </a:lnTo>
                    <a:lnTo>
                      <a:pt x="4762" y="3200"/>
                    </a:lnTo>
                    <a:lnTo>
                      <a:pt x="4781" y="3257"/>
                    </a:lnTo>
                    <a:lnTo>
                      <a:pt x="4800" y="3295"/>
                    </a:lnTo>
                    <a:lnTo>
                      <a:pt x="4838" y="3276"/>
                    </a:lnTo>
                    <a:lnTo>
                      <a:pt x="4876" y="3239"/>
                    </a:lnTo>
                    <a:lnTo>
                      <a:pt x="4952" y="3181"/>
                    </a:lnTo>
                    <a:lnTo>
                      <a:pt x="5010" y="3086"/>
                    </a:lnTo>
                    <a:lnTo>
                      <a:pt x="5048" y="3048"/>
                    </a:lnTo>
                    <a:lnTo>
                      <a:pt x="5086" y="3029"/>
                    </a:lnTo>
                    <a:lnTo>
                      <a:pt x="5162" y="3048"/>
                    </a:lnTo>
                    <a:lnTo>
                      <a:pt x="5201" y="3086"/>
                    </a:lnTo>
                    <a:lnTo>
                      <a:pt x="5257" y="3143"/>
                    </a:lnTo>
                    <a:lnTo>
                      <a:pt x="5333" y="3181"/>
                    </a:lnTo>
                    <a:lnTo>
                      <a:pt x="5372" y="3200"/>
                    </a:lnTo>
                    <a:lnTo>
                      <a:pt x="5391" y="3257"/>
                    </a:lnTo>
                    <a:lnTo>
                      <a:pt x="5429" y="3315"/>
                    </a:lnTo>
                    <a:lnTo>
                      <a:pt x="5429" y="3391"/>
                    </a:lnTo>
                    <a:lnTo>
                      <a:pt x="5429" y="3486"/>
                    </a:lnTo>
                    <a:lnTo>
                      <a:pt x="5410" y="3562"/>
                    </a:lnTo>
                    <a:lnTo>
                      <a:pt x="5372" y="3620"/>
                    </a:lnTo>
                    <a:lnTo>
                      <a:pt x="5353" y="3657"/>
                    </a:lnTo>
                    <a:lnTo>
                      <a:pt x="5257" y="3734"/>
                    </a:lnTo>
                    <a:lnTo>
                      <a:pt x="5238" y="3772"/>
                    </a:lnTo>
                    <a:lnTo>
                      <a:pt x="5238" y="3810"/>
                    </a:lnTo>
                    <a:lnTo>
                      <a:pt x="5277" y="3962"/>
                    </a:lnTo>
                    <a:lnTo>
                      <a:pt x="5277" y="4019"/>
                    </a:lnTo>
                    <a:lnTo>
                      <a:pt x="5257" y="4077"/>
                    </a:lnTo>
                    <a:lnTo>
                      <a:pt x="5201" y="4133"/>
                    </a:lnTo>
                    <a:lnTo>
                      <a:pt x="5162" y="4172"/>
                    </a:lnTo>
                    <a:lnTo>
                      <a:pt x="5086" y="4210"/>
                    </a:lnTo>
                    <a:lnTo>
                      <a:pt x="4991" y="4229"/>
                    </a:lnTo>
                    <a:lnTo>
                      <a:pt x="4896" y="4229"/>
                    </a:lnTo>
                    <a:lnTo>
                      <a:pt x="4820" y="4210"/>
                    </a:lnTo>
                    <a:lnTo>
                      <a:pt x="4724" y="4172"/>
                    </a:lnTo>
                    <a:lnTo>
                      <a:pt x="4648" y="4153"/>
                    </a:lnTo>
                    <a:lnTo>
                      <a:pt x="4458" y="4191"/>
                    </a:lnTo>
                    <a:lnTo>
                      <a:pt x="4362" y="4172"/>
                    </a:lnTo>
                    <a:lnTo>
                      <a:pt x="4286" y="4153"/>
                    </a:lnTo>
                    <a:lnTo>
                      <a:pt x="4210" y="4077"/>
                    </a:lnTo>
                    <a:lnTo>
                      <a:pt x="4172" y="4038"/>
                    </a:lnTo>
                    <a:lnTo>
                      <a:pt x="4134" y="3962"/>
                    </a:lnTo>
                    <a:lnTo>
                      <a:pt x="4095" y="3943"/>
                    </a:lnTo>
                    <a:lnTo>
                      <a:pt x="4058" y="3943"/>
                    </a:lnTo>
                    <a:lnTo>
                      <a:pt x="4000" y="3981"/>
                    </a:lnTo>
                    <a:lnTo>
                      <a:pt x="3924" y="4019"/>
                    </a:lnTo>
                    <a:lnTo>
                      <a:pt x="3753" y="4114"/>
                    </a:lnTo>
                    <a:lnTo>
                      <a:pt x="3696" y="4153"/>
                    </a:lnTo>
                    <a:lnTo>
                      <a:pt x="3562" y="4324"/>
                    </a:lnTo>
                    <a:lnTo>
                      <a:pt x="3467" y="4362"/>
                    </a:lnTo>
                    <a:lnTo>
                      <a:pt x="3352" y="4400"/>
                    </a:lnTo>
                    <a:lnTo>
                      <a:pt x="2991" y="4419"/>
                    </a:lnTo>
                    <a:lnTo>
                      <a:pt x="2895" y="4400"/>
                    </a:lnTo>
                    <a:lnTo>
                      <a:pt x="2781" y="4362"/>
                    </a:lnTo>
                    <a:lnTo>
                      <a:pt x="2705" y="4343"/>
                    </a:lnTo>
                    <a:lnTo>
                      <a:pt x="2610" y="4343"/>
                    </a:lnTo>
                    <a:lnTo>
                      <a:pt x="2286" y="4381"/>
                    </a:lnTo>
                    <a:lnTo>
                      <a:pt x="2172" y="4400"/>
                    </a:lnTo>
                    <a:lnTo>
                      <a:pt x="1848" y="4553"/>
                    </a:lnTo>
                    <a:lnTo>
                      <a:pt x="1486" y="4629"/>
                    </a:lnTo>
                    <a:lnTo>
                      <a:pt x="1086" y="4648"/>
                    </a:lnTo>
                    <a:lnTo>
                      <a:pt x="990" y="466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4" name="Freeform 14">
                <a:extLst>
                  <a:ext uri="{FF2B5EF4-FFF2-40B4-BE49-F238E27FC236}">
                    <a16:creationId xmlns:a16="http://schemas.microsoft.com/office/drawing/2014/main" id="{5EA1D07A-8307-9940-9907-1C7C13CC6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5388" y="3005138"/>
                <a:ext cx="1416050" cy="2228850"/>
              </a:xfrm>
              <a:custGeom>
                <a:avLst/>
                <a:gdLst>
                  <a:gd name="T0" fmla="*/ 2147483646 w 7868"/>
                  <a:gd name="T1" fmla="*/ 2147483646 h 12383"/>
                  <a:gd name="T2" fmla="*/ 2147483646 w 7868"/>
                  <a:gd name="T3" fmla="*/ 2147483646 h 12383"/>
                  <a:gd name="T4" fmla="*/ 2147483646 w 7868"/>
                  <a:gd name="T5" fmla="*/ 2147483646 h 12383"/>
                  <a:gd name="T6" fmla="*/ 2147483646 w 7868"/>
                  <a:gd name="T7" fmla="*/ 2147483646 h 12383"/>
                  <a:gd name="T8" fmla="*/ 2147483646 w 7868"/>
                  <a:gd name="T9" fmla="*/ 2147483646 h 12383"/>
                  <a:gd name="T10" fmla="*/ 2147483646 w 7868"/>
                  <a:gd name="T11" fmla="*/ 2147483646 h 12383"/>
                  <a:gd name="T12" fmla="*/ 2147483646 w 7868"/>
                  <a:gd name="T13" fmla="*/ 2147483646 h 12383"/>
                  <a:gd name="T14" fmla="*/ 2147483646 w 7868"/>
                  <a:gd name="T15" fmla="*/ 2147483646 h 12383"/>
                  <a:gd name="T16" fmla="*/ 2147483646 w 7868"/>
                  <a:gd name="T17" fmla="*/ 2147483646 h 12383"/>
                  <a:gd name="T18" fmla="*/ 2147483646 w 7868"/>
                  <a:gd name="T19" fmla="*/ 2147483646 h 12383"/>
                  <a:gd name="T20" fmla="*/ 2147483646 w 7868"/>
                  <a:gd name="T21" fmla="*/ 2147483646 h 12383"/>
                  <a:gd name="T22" fmla="*/ 2147483646 w 7868"/>
                  <a:gd name="T23" fmla="*/ 2147483646 h 12383"/>
                  <a:gd name="T24" fmla="*/ 2147483646 w 7868"/>
                  <a:gd name="T25" fmla="*/ 2147483646 h 12383"/>
                  <a:gd name="T26" fmla="*/ 2147483646 w 7868"/>
                  <a:gd name="T27" fmla="*/ 2147483646 h 12383"/>
                  <a:gd name="T28" fmla="*/ 2147483646 w 7868"/>
                  <a:gd name="T29" fmla="*/ 2147483646 h 12383"/>
                  <a:gd name="T30" fmla="*/ 2147483646 w 7868"/>
                  <a:gd name="T31" fmla="*/ 2147483646 h 12383"/>
                  <a:gd name="T32" fmla="*/ 2147483646 w 7868"/>
                  <a:gd name="T33" fmla="*/ 2147483646 h 12383"/>
                  <a:gd name="T34" fmla="*/ 2147483646 w 7868"/>
                  <a:gd name="T35" fmla="*/ 2147483646 h 12383"/>
                  <a:gd name="T36" fmla="*/ 2147483646 w 7868"/>
                  <a:gd name="T37" fmla="*/ 2147483646 h 12383"/>
                  <a:gd name="T38" fmla="*/ 2147483646 w 7868"/>
                  <a:gd name="T39" fmla="*/ 2147483646 h 12383"/>
                  <a:gd name="T40" fmla="*/ 2147483646 w 7868"/>
                  <a:gd name="T41" fmla="*/ 2147483646 h 12383"/>
                  <a:gd name="T42" fmla="*/ 2147483646 w 7868"/>
                  <a:gd name="T43" fmla="*/ 2147483646 h 12383"/>
                  <a:gd name="T44" fmla="*/ 2147483646 w 7868"/>
                  <a:gd name="T45" fmla="*/ 2147483646 h 12383"/>
                  <a:gd name="T46" fmla="*/ 2147483646 w 7868"/>
                  <a:gd name="T47" fmla="*/ 2147483646 h 12383"/>
                  <a:gd name="T48" fmla="*/ 2147483646 w 7868"/>
                  <a:gd name="T49" fmla="*/ 2147483646 h 12383"/>
                  <a:gd name="T50" fmla="*/ 2147483646 w 7868"/>
                  <a:gd name="T51" fmla="*/ 2147483646 h 12383"/>
                  <a:gd name="T52" fmla="*/ 2147483646 w 7868"/>
                  <a:gd name="T53" fmla="*/ 2147483646 h 12383"/>
                  <a:gd name="T54" fmla="*/ 2147483646 w 7868"/>
                  <a:gd name="T55" fmla="*/ 2147483646 h 12383"/>
                  <a:gd name="T56" fmla="*/ 2147483646 w 7868"/>
                  <a:gd name="T57" fmla="*/ 2147483646 h 12383"/>
                  <a:gd name="T58" fmla="*/ 2147483646 w 7868"/>
                  <a:gd name="T59" fmla="*/ 2147483646 h 12383"/>
                  <a:gd name="T60" fmla="*/ 2147483646 w 7868"/>
                  <a:gd name="T61" fmla="*/ 2147483646 h 12383"/>
                  <a:gd name="T62" fmla="*/ 2147483646 w 7868"/>
                  <a:gd name="T63" fmla="*/ 2147483646 h 12383"/>
                  <a:gd name="T64" fmla="*/ 2147483646 w 7868"/>
                  <a:gd name="T65" fmla="*/ 2147483646 h 12383"/>
                  <a:gd name="T66" fmla="*/ 2147483646 w 7868"/>
                  <a:gd name="T67" fmla="*/ 2147483646 h 12383"/>
                  <a:gd name="T68" fmla="*/ 2147483646 w 7868"/>
                  <a:gd name="T69" fmla="*/ 2147483646 h 12383"/>
                  <a:gd name="T70" fmla="*/ 2147483646 w 7868"/>
                  <a:gd name="T71" fmla="*/ 2147483646 h 12383"/>
                  <a:gd name="T72" fmla="*/ 2147483646 w 7868"/>
                  <a:gd name="T73" fmla="*/ 2147483646 h 12383"/>
                  <a:gd name="T74" fmla="*/ 2147483646 w 7868"/>
                  <a:gd name="T75" fmla="*/ 2147483646 h 12383"/>
                  <a:gd name="T76" fmla="*/ 2147483646 w 7868"/>
                  <a:gd name="T77" fmla="*/ 2147483646 h 12383"/>
                  <a:gd name="T78" fmla="*/ 2147483646 w 7868"/>
                  <a:gd name="T79" fmla="*/ 2147483646 h 12383"/>
                  <a:gd name="T80" fmla="*/ 2147483646 w 7868"/>
                  <a:gd name="T81" fmla="*/ 2147483646 h 12383"/>
                  <a:gd name="T82" fmla="*/ 2147483646 w 7868"/>
                  <a:gd name="T83" fmla="*/ 2147483646 h 12383"/>
                  <a:gd name="T84" fmla="*/ 2147483646 w 7868"/>
                  <a:gd name="T85" fmla="*/ 2147483646 h 12383"/>
                  <a:gd name="T86" fmla="*/ 2147483646 w 7868"/>
                  <a:gd name="T87" fmla="*/ 2147483646 h 12383"/>
                  <a:gd name="T88" fmla="*/ 2147483646 w 7868"/>
                  <a:gd name="T89" fmla="*/ 2147483646 h 12383"/>
                  <a:gd name="T90" fmla="*/ 2147483646 w 7868"/>
                  <a:gd name="T91" fmla="*/ 2147483646 h 12383"/>
                  <a:gd name="T92" fmla="*/ 2147483646 w 7868"/>
                  <a:gd name="T93" fmla="*/ 2147483646 h 12383"/>
                  <a:gd name="T94" fmla="*/ 2147483646 w 7868"/>
                  <a:gd name="T95" fmla="*/ 2147483646 h 12383"/>
                  <a:gd name="T96" fmla="*/ 2147483646 w 7868"/>
                  <a:gd name="T97" fmla="*/ 2147483646 h 12383"/>
                  <a:gd name="T98" fmla="*/ 2147483646 w 7868"/>
                  <a:gd name="T99" fmla="*/ 2147483646 h 12383"/>
                  <a:gd name="T100" fmla="*/ 2147483646 w 7868"/>
                  <a:gd name="T101" fmla="*/ 2147483646 h 12383"/>
                  <a:gd name="T102" fmla="*/ 2147483646 w 7868"/>
                  <a:gd name="T103" fmla="*/ 2147483646 h 12383"/>
                  <a:gd name="T104" fmla="*/ 2147483646 w 7868"/>
                  <a:gd name="T105" fmla="*/ 2147483646 h 12383"/>
                  <a:gd name="T106" fmla="*/ 2147483646 w 7868"/>
                  <a:gd name="T107" fmla="*/ 2147483646 h 12383"/>
                  <a:gd name="T108" fmla="*/ 2147483646 w 7868"/>
                  <a:gd name="T109" fmla="*/ 2147483646 h 12383"/>
                  <a:gd name="T110" fmla="*/ 2147483646 w 7868"/>
                  <a:gd name="T111" fmla="*/ 2147483646 h 12383"/>
                  <a:gd name="T112" fmla="*/ 2147483646 w 7868"/>
                  <a:gd name="T113" fmla="*/ 2147483646 h 12383"/>
                  <a:gd name="T114" fmla="*/ 2147483646 w 7868"/>
                  <a:gd name="T115" fmla="*/ 2147483646 h 12383"/>
                  <a:gd name="T116" fmla="*/ 2147483646 w 7868"/>
                  <a:gd name="T117" fmla="*/ 2147483646 h 1238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868" h="12383">
                    <a:moveTo>
                      <a:pt x="2686" y="10153"/>
                    </a:moveTo>
                    <a:lnTo>
                      <a:pt x="2934" y="10153"/>
                    </a:lnTo>
                    <a:lnTo>
                      <a:pt x="3315" y="10401"/>
                    </a:lnTo>
                    <a:lnTo>
                      <a:pt x="3563" y="10457"/>
                    </a:lnTo>
                    <a:lnTo>
                      <a:pt x="3543" y="10496"/>
                    </a:lnTo>
                    <a:lnTo>
                      <a:pt x="3543" y="10534"/>
                    </a:lnTo>
                    <a:lnTo>
                      <a:pt x="3505" y="10572"/>
                    </a:lnTo>
                    <a:lnTo>
                      <a:pt x="3486" y="10610"/>
                    </a:lnTo>
                    <a:lnTo>
                      <a:pt x="3429" y="10648"/>
                    </a:lnTo>
                    <a:lnTo>
                      <a:pt x="3143" y="10782"/>
                    </a:lnTo>
                    <a:lnTo>
                      <a:pt x="3124" y="10819"/>
                    </a:lnTo>
                    <a:lnTo>
                      <a:pt x="3048" y="10896"/>
                    </a:lnTo>
                    <a:lnTo>
                      <a:pt x="3029" y="10934"/>
                    </a:lnTo>
                    <a:lnTo>
                      <a:pt x="2991" y="11010"/>
                    </a:lnTo>
                    <a:lnTo>
                      <a:pt x="2953" y="11105"/>
                    </a:lnTo>
                    <a:lnTo>
                      <a:pt x="2896" y="11143"/>
                    </a:lnTo>
                    <a:lnTo>
                      <a:pt x="2838" y="11258"/>
                    </a:lnTo>
                    <a:lnTo>
                      <a:pt x="2762" y="11391"/>
                    </a:lnTo>
                    <a:lnTo>
                      <a:pt x="2705" y="11505"/>
                    </a:lnTo>
                    <a:lnTo>
                      <a:pt x="2667" y="11600"/>
                    </a:lnTo>
                    <a:lnTo>
                      <a:pt x="2572" y="11639"/>
                    </a:lnTo>
                    <a:lnTo>
                      <a:pt x="2496" y="11715"/>
                    </a:lnTo>
                    <a:lnTo>
                      <a:pt x="2496" y="11848"/>
                    </a:lnTo>
                    <a:lnTo>
                      <a:pt x="2420" y="11925"/>
                    </a:lnTo>
                    <a:lnTo>
                      <a:pt x="2381" y="12020"/>
                    </a:lnTo>
                    <a:lnTo>
                      <a:pt x="2286" y="12134"/>
                    </a:lnTo>
                    <a:lnTo>
                      <a:pt x="2095" y="12115"/>
                    </a:lnTo>
                    <a:lnTo>
                      <a:pt x="1981" y="12191"/>
                    </a:lnTo>
                    <a:lnTo>
                      <a:pt x="1886" y="12210"/>
                    </a:lnTo>
                    <a:lnTo>
                      <a:pt x="1753" y="12210"/>
                    </a:lnTo>
                    <a:lnTo>
                      <a:pt x="1619" y="12172"/>
                    </a:lnTo>
                    <a:lnTo>
                      <a:pt x="1543" y="12134"/>
                    </a:lnTo>
                    <a:lnTo>
                      <a:pt x="1505" y="12001"/>
                    </a:lnTo>
                    <a:lnTo>
                      <a:pt x="1543" y="11810"/>
                    </a:lnTo>
                    <a:lnTo>
                      <a:pt x="1562" y="11143"/>
                    </a:lnTo>
                    <a:lnTo>
                      <a:pt x="1582" y="11067"/>
                    </a:lnTo>
                    <a:lnTo>
                      <a:pt x="1772" y="10724"/>
                    </a:lnTo>
                    <a:lnTo>
                      <a:pt x="1848" y="10496"/>
                    </a:lnTo>
                    <a:lnTo>
                      <a:pt x="1924" y="10438"/>
                    </a:lnTo>
                    <a:lnTo>
                      <a:pt x="2267" y="10343"/>
                    </a:lnTo>
                    <a:lnTo>
                      <a:pt x="2572" y="10191"/>
                    </a:lnTo>
                    <a:lnTo>
                      <a:pt x="2686" y="10153"/>
                    </a:lnTo>
                    <a:close/>
                    <a:moveTo>
                      <a:pt x="3600" y="12267"/>
                    </a:moveTo>
                    <a:lnTo>
                      <a:pt x="3677" y="12172"/>
                    </a:lnTo>
                    <a:lnTo>
                      <a:pt x="3715" y="12057"/>
                    </a:lnTo>
                    <a:lnTo>
                      <a:pt x="3658" y="11962"/>
                    </a:lnTo>
                    <a:lnTo>
                      <a:pt x="3677" y="11829"/>
                    </a:lnTo>
                    <a:lnTo>
                      <a:pt x="3753" y="11620"/>
                    </a:lnTo>
                    <a:lnTo>
                      <a:pt x="3772" y="11524"/>
                    </a:lnTo>
                    <a:lnTo>
                      <a:pt x="3944" y="10953"/>
                    </a:lnTo>
                    <a:lnTo>
                      <a:pt x="4058" y="10743"/>
                    </a:lnTo>
                    <a:lnTo>
                      <a:pt x="4076" y="10705"/>
                    </a:lnTo>
                    <a:lnTo>
                      <a:pt x="4134" y="10591"/>
                    </a:lnTo>
                    <a:lnTo>
                      <a:pt x="4153" y="10457"/>
                    </a:lnTo>
                    <a:lnTo>
                      <a:pt x="4267" y="10134"/>
                    </a:lnTo>
                    <a:lnTo>
                      <a:pt x="4325" y="10039"/>
                    </a:lnTo>
                    <a:lnTo>
                      <a:pt x="4496" y="9867"/>
                    </a:lnTo>
                    <a:lnTo>
                      <a:pt x="4534" y="9772"/>
                    </a:lnTo>
                    <a:lnTo>
                      <a:pt x="4553" y="9639"/>
                    </a:lnTo>
                    <a:lnTo>
                      <a:pt x="4515" y="9372"/>
                    </a:lnTo>
                    <a:lnTo>
                      <a:pt x="4439" y="9182"/>
                    </a:lnTo>
                    <a:lnTo>
                      <a:pt x="4420" y="9162"/>
                    </a:lnTo>
                    <a:lnTo>
                      <a:pt x="4305" y="9162"/>
                    </a:lnTo>
                    <a:lnTo>
                      <a:pt x="4229" y="9162"/>
                    </a:lnTo>
                    <a:lnTo>
                      <a:pt x="4191" y="9143"/>
                    </a:lnTo>
                    <a:lnTo>
                      <a:pt x="4115" y="9029"/>
                    </a:lnTo>
                    <a:lnTo>
                      <a:pt x="4020" y="8743"/>
                    </a:lnTo>
                    <a:lnTo>
                      <a:pt x="3944" y="8629"/>
                    </a:lnTo>
                    <a:lnTo>
                      <a:pt x="3905" y="8553"/>
                    </a:lnTo>
                    <a:lnTo>
                      <a:pt x="3905" y="8476"/>
                    </a:lnTo>
                    <a:lnTo>
                      <a:pt x="3905" y="8153"/>
                    </a:lnTo>
                    <a:lnTo>
                      <a:pt x="3867" y="7905"/>
                    </a:lnTo>
                    <a:lnTo>
                      <a:pt x="3867" y="7829"/>
                    </a:lnTo>
                    <a:lnTo>
                      <a:pt x="3905" y="7696"/>
                    </a:lnTo>
                    <a:lnTo>
                      <a:pt x="3905" y="7619"/>
                    </a:lnTo>
                    <a:lnTo>
                      <a:pt x="3886" y="7600"/>
                    </a:lnTo>
                    <a:lnTo>
                      <a:pt x="3867" y="7562"/>
                    </a:lnTo>
                    <a:lnTo>
                      <a:pt x="3810" y="7467"/>
                    </a:lnTo>
                    <a:lnTo>
                      <a:pt x="3791" y="7467"/>
                    </a:lnTo>
                    <a:lnTo>
                      <a:pt x="3772" y="7429"/>
                    </a:lnTo>
                    <a:lnTo>
                      <a:pt x="3772" y="7391"/>
                    </a:lnTo>
                    <a:lnTo>
                      <a:pt x="3753" y="7353"/>
                    </a:lnTo>
                    <a:lnTo>
                      <a:pt x="3753" y="7296"/>
                    </a:lnTo>
                    <a:lnTo>
                      <a:pt x="3791" y="7219"/>
                    </a:lnTo>
                    <a:lnTo>
                      <a:pt x="3810" y="7181"/>
                    </a:lnTo>
                    <a:lnTo>
                      <a:pt x="3829" y="7124"/>
                    </a:lnTo>
                    <a:lnTo>
                      <a:pt x="3791" y="7067"/>
                    </a:lnTo>
                    <a:lnTo>
                      <a:pt x="3867" y="6972"/>
                    </a:lnTo>
                    <a:lnTo>
                      <a:pt x="3962" y="6953"/>
                    </a:lnTo>
                    <a:lnTo>
                      <a:pt x="4039" y="6915"/>
                    </a:lnTo>
                    <a:lnTo>
                      <a:pt x="4058" y="6781"/>
                    </a:lnTo>
                    <a:lnTo>
                      <a:pt x="4096" y="6705"/>
                    </a:lnTo>
                    <a:lnTo>
                      <a:pt x="4191" y="6667"/>
                    </a:lnTo>
                    <a:lnTo>
                      <a:pt x="4286" y="6610"/>
                    </a:lnTo>
                    <a:lnTo>
                      <a:pt x="4325" y="6495"/>
                    </a:lnTo>
                    <a:lnTo>
                      <a:pt x="4000" y="6667"/>
                    </a:lnTo>
                    <a:lnTo>
                      <a:pt x="3962" y="6705"/>
                    </a:lnTo>
                    <a:lnTo>
                      <a:pt x="3944" y="6743"/>
                    </a:lnTo>
                    <a:lnTo>
                      <a:pt x="3944" y="6857"/>
                    </a:lnTo>
                    <a:lnTo>
                      <a:pt x="3905" y="6876"/>
                    </a:lnTo>
                    <a:lnTo>
                      <a:pt x="3715" y="6876"/>
                    </a:lnTo>
                    <a:lnTo>
                      <a:pt x="3677" y="6934"/>
                    </a:lnTo>
                    <a:lnTo>
                      <a:pt x="3677" y="6972"/>
                    </a:lnTo>
                    <a:lnTo>
                      <a:pt x="3619" y="7105"/>
                    </a:lnTo>
                    <a:lnTo>
                      <a:pt x="3582" y="7333"/>
                    </a:lnTo>
                    <a:lnTo>
                      <a:pt x="3563" y="7486"/>
                    </a:lnTo>
                    <a:lnTo>
                      <a:pt x="3600" y="7658"/>
                    </a:lnTo>
                    <a:lnTo>
                      <a:pt x="3772" y="7943"/>
                    </a:lnTo>
                    <a:lnTo>
                      <a:pt x="3791" y="8115"/>
                    </a:lnTo>
                    <a:lnTo>
                      <a:pt x="3695" y="9200"/>
                    </a:lnTo>
                    <a:lnTo>
                      <a:pt x="3639" y="9429"/>
                    </a:lnTo>
                    <a:lnTo>
                      <a:pt x="3600" y="9486"/>
                    </a:lnTo>
                    <a:lnTo>
                      <a:pt x="3448" y="9658"/>
                    </a:lnTo>
                    <a:lnTo>
                      <a:pt x="3391" y="9695"/>
                    </a:lnTo>
                    <a:lnTo>
                      <a:pt x="3296" y="9715"/>
                    </a:lnTo>
                    <a:lnTo>
                      <a:pt x="3105" y="9829"/>
                    </a:lnTo>
                    <a:lnTo>
                      <a:pt x="3029" y="9848"/>
                    </a:lnTo>
                    <a:lnTo>
                      <a:pt x="2972" y="9810"/>
                    </a:lnTo>
                    <a:lnTo>
                      <a:pt x="2934" y="9734"/>
                    </a:lnTo>
                    <a:lnTo>
                      <a:pt x="2896" y="9734"/>
                    </a:lnTo>
                    <a:lnTo>
                      <a:pt x="2781" y="9734"/>
                    </a:lnTo>
                    <a:lnTo>
                      <a:pt x="2743" y="9734"/>
                    </a:lnTo>
                    <a:lnTo>
                      <a:pt x="2667" y="9677"/>
                    </a:lnTo>
                    <a:lnTo>
                      <a:pt x="2629" y="9581"/>
                    </a:lnTo>
                    <a:lnTo>
                      <a:pt x="2705" y="9486"/>
                    </a:lnTo>
                    <a:lnTo>
                      <a:pt x="2877" y="9372"/>
                    </a:lnTo>
                    <a:lnTo>
                      <a:pt x="2934" y="9258"/>
                    </a:lnTo>
                    <a:lnTo>
                      <a:pt x="2953" y="9182"/>
                    </a:lnTo>
                    <a:lnTo>
                      <a:pt x="3010" y="9124"/>
                    </a:lnTo>
                    <a:lnTo>
                      <a:pt x="3162" y="9124"/>
                    </a:lnTo>
                    <a:lnTo>
                      <a:pt x="3201" y="9143"/>
                    </a:lnTo>
                    <a:lnTo>
                      <a:pt x="3219" y="9182"/>
                    </a:lnTo>
                    <a:lnTo>
                      <a:pt x="3277" y="9219"/>
                    </a:lnTo>
                    <a:lnTo>
                      <a:pt x="3334" y="9238"/>
                    </a:lnTo>
                    <a:lnTo>
                      <a:pt x="3391" y="9200"/>
                    </a:lnTo>
                    <a:lnTo>
                      <a:pt x="3410" y="9162"/>
                    </a:lnTo>
                    <a:lnTo>
                      <a:pt x="3410" y="9105"/>
                    </a:lnTo>
                    <a:lnTo>
                      <a:pt x="3372" y="9029"/>
                    </a:lnTo>
                    <a:lnTo>
                      <a:pt x="3353" y="9143"/>
                    </a:lnTo>
                    <a:lnTo>
                      <a:pt x="3277" y="9124"/>
                    </a:lnTo>
                    <a:lnTo>
                      <a:pt x="3143" y="9010"/>
                    </a:lnTo>
                    <a:lnTo>
                      <a:pt x="3029" y="9010"/>
                    </a:lnTo>
                    <a:lnTo>
                      <a:pt x="2915" y="9067"/>
                    </a:lnTo>
                    <a:lnTo>
                      <a:pt x="2838" y="9105"/>
                    </a:lnTo>
                    <a:lnTo>
                      <a:pt x="2801" y="9010"/>
                    </a:lnTo>
                    <a:lnTo>
                      <a:pt x="2820" y="8896"/>
                    </a:lnTo>
                    <a:lnTo>
                      <a:pt x="2934" y="8667"/>
                    </a:lnTo>
                    <a:lnTo>
                      <a:pt x="2953" y="8534"/>
                    </a:lnTo>
                    <a:lnTo>
                      <a:pt x="2972" y="8457"/>
                    </a:lnTo>
                    <a:lnTo>
                      <a:pt x="3029" y="8439"/>
                    </a:lnTo>
                    <a:lnTo>
                      <a:pt x="3086" y="8420"/>
                    </a:lnTo>
                    <a:lnTo>
                      <a:pt x="3143" y="8400"/>
                    </a:lnTo>
                    <a:lnTo>
                      <a:pt x="3182" y="8343"/>
                    </a:lnTo>
                    <a:lnTo>
                      <a:pt x="3296" y="8172"/>
                    </a:lnTo>
                    <a:lnTo>
                      <a:pt x="3238" y="8191"/>
                    </a:lnTo>
                    <a:lnTo>
                      <a:pt x="3219" y="8191"/>
                    </a:lnTo>
                    <a:lnTo>
                      <a:pt x="3162" y="8267"/>
                    </a:lnTo>
                    <a:lnTo>
                      <a:pt x="3105" y="8286"/>
                    </a:lnTo>
                    <a:lnTo>
                      <a:pt x="3010" y="8267"/>
                    </a:lnTo>
                    <a:lnTo>
                      <a:pt x="2953" y="8267"/>
                    </a:lnTo>
                    <a:lnTo>
                      <a:pt x="2896" y="8324"/>
                    </a:lnTo>
                    <a:lnTo>
                      <a:pt x="2838" y="8381"/>
                    </a:lnTo>
                    <a:lnTo>
                      <a:pt x="2591" y="9010"/>
                    </a:lnTo>
                    <a:lnTo>
                      <a:pt x="2210" y="9543"/>
                    </a:lnTo>
                    <a:lnTo>
                      <a:pt x="2039" y="9715"/>
                    </a:lnTo>
                    <a:lnTo>
                      <a:pt x="1867" y="9810"/>
                    </a:lnTo>
                    <a:lnTo>
                      <a:pt x="1829" y="9867"/>
                    </a:lnTo>
                    <a:lnTo>
                      <a:pt x="1791" y="9924"/>
                    </a:lnTo>
                    <a:lnTo>
                      <a:pt x="1734" y="9962"/>
                    </a:lnTo>
                    <a:lnTo>
                      <a:pt x="1677" y="9962"/>
                    </a:lnTo>
                    <a:lnTo>
                      <a:pt x="1658" y="9944"/>
                    </a:lnTo>
                    <a:lnTo>
                      <a:pt x="1638" y="9905"/>
                    </a:lnTo>
                    <a:lnTo>
                      <a:pt x="1600" y="9867"/>
                    </a:lnTo>
                    <a:lnTo>
                      <a:pt x="1524" y="9829"/>
                    </a:lnTo>
                    <a:lnTo>
                      <a:pt x="1467" y="9867"/>
                    </a:lnTo>
                    <a:lnTo>
                      <a:pt x="1448" y="9962"/>
                    </a:lnTo>
                    <a:lnTo>
                      <a:pt x="1467" y="10076"/>
                    </a:lnTo>
                    <a:lnTo>
                      <a:pt x="1486" y="10096"/>
                    </a:lnTo>
                    <a:lnTo>
                      <a:pt x="1638" y="10248"/>
                    </a:lnTo>
                    <a:lnTo>
                      <a:pt x="1658" y="10286"/>
                    </a:lnTo>
                    <a:lnTo>
                      <a:pt x="1658" y="10343"/>
                    </a:lnTo>
                    <a:lnTo>
                      <a:pt x="1658" y="10477"/>
                    </a:lnTo>
                    <a:lnTo>
                      <a:pt x="1600" y="10515"/>
                    </a:lnTo>
                    <a:lnTo>
                      <a:pt x="1467" y="10515"/>
                    </a:lnTo>
                    <a:lnTo>
                      <a:pt x="1238" y="10420"/>
                    </a:lnTo>
                    <a:lnTo>
                      <a:pt x="1010" y="10210"/>
                    </a:lnTo>
                    <a:lnTo>
                      <a:pt x="915" y="10172"/>
                    </a:lnTo>
                    <a:lnTo>
                      <a:pt x="857" y="10096"/>
                    </a:lnTo>
                    <a:lnTo>
                      <a:pt x="820" y="10076"/>
                    </a:lnTo>
                    <a:lnTo>
                      <a:pt x="781" y="10058"/>
                    </a:lnTo>
                    <a:lnTo>
                      <a:pt x="686" y="10039"/>
                    </a:lnTo>
                    <a:lnTo>
                      <a:pt x="629" y="10039"/>
                    </a:lnTo>
                    <a:lnTo>
                      <a:pt x="419" y="9905"/>
                    </a:lnTo>
                    <a:lnTo>
                      <a:pt x="0" y="9410"/>
                    </a:lnTo>
                    <a:lnTo>
                      <a:pt x="400" y="9029"/>
                    </a:lnTo>
                    <a:lnTo>
                      <a:pt x="743" y="8781"/>
                    </a:lnTo>
                    <a:lnTo>
                      <a:pt x="1220" y="8667"/>
                    </a:lnTo>
                    <a:lnTo>
                      <a:pt x="1486" y="8515"/>
                    </a:lnTo>
                    <a:lnTo>
                      <a:pt x="1734" y="8134"/>
                    </a:lnTo>
                    <a:lnTo>
                      <a:pt x="1829" y="7562"/>
                    </a:lnTo>
                    <a:lnTo>
                      <a:pt x="1829" y="7067"/>
                    </a:lnTo>
                    <a:lnTo>
                      <a:pt x="1619" y="6743"/>
                    </a:lnTo>
                    <a:lnTo>
                      <a:pt x="1410" y="6553"/>
                    </a:lnTo>
                    <a:lnTo>
                      <a:pt x="1086" y="6362"/>
                    </a:lnTo>
                    <a:lnTo>
                      <a:pt x="648" y="6248"/>
                    </a:lnTo>
                    <a:lnTo>
                      <a:pt x="362" y="6077"/>
                    </a:lnTo>
                    <a:lnTo>
                      <a:pt x="210" y="5810"/>
                    </a:lnTo>
                    <a:lnTo>
                      <a:pt x="153" y="5581"/>
                    </a:lnTo>
                    <a:lnTo>
                      <a:pt x="381" y="5581"/>
                    </a:lnTo>
                    <a:lnTo>
                      <a:pt x="553" y="5562"/>
                    </a:lnTo>
                    <a:lnTo>
                      <a:pt x="591" y="5543"/>
                    </a:lnTo>
                    <a:lnTo>
                      <a:pt x="610" y="5524"/>
                    </a:lnTo>
                    <a:lnTo>
                      <a:pt x="629" y="5486"/>
                    </a:lnTo>
                    <a:lnTo>
                      <a:pt x="629" y="5448"/>
                    </a:lnTo>
                    <a:lnTo>
                      <a:pt x="648" y="5410"/>
                    </a:lnTo>
                    <a:lnTo>
                      <a:pt x="648" y="5352"/>
                    </a:lnTo>
                    <a:lnTo>
                      <a:pt x="648" y="5296"/>
                    </a:lnTo>
                    <a:lnTo>
                      <a:pt x="705" y="5238"/>
                    </a:lnTo>
                    <a:lnTo>
                      <a:pt x="743" y="5181"/>
                    </a:lnTo>
                    <a:lnTo>
                      <a:pt x="781" y="5124"/>
                    </a:lnTo>
                    <a:lnTo>
                      <a:pt x="820" y="5048"/>
                    </a:lnTo>
                    <a:lnTo>
                      <a:pt x="857" y="4991"/>
                    </a:lnTo>
                    <a:lnTo>
                      <a:pt x="934" y="4953"/>
                    </a:lnTo>
                    <a:lnTo>
                      <a:pt x="991" y="4915"/>
                    </a:lnTo>
                    <a:lnTo>
                      <a:pt x="1067" y="4895"/>
                    </a:lnTo>
                    <a:lnTo>
                      <a:pt x="1086" y="4858"/>
                    </a:lnTo>
                    <a:lnTo>
                      <a:pt x="1143" y="4762"/>
                    </a:lnTo>
                    <a:lnTo>
                      <a:pt x="1181" y="4724"/>
                    </a:lnTo>
                    <a:lnTo>
                      <a:pt x="1238" y="4705"/>
                    </a:lnTo>
                    <a:lnTo>
                      <a:pt x="1277" y="4724"/>
                    </a:lnTo>
                    <a:lnTo>
                      <a:pt x="1315" y="4762"/>
                    </a:lnTo>
                    <a:lnTo>
                      <a:pt x="1353" y="4781"/>
                    </a:lnTo>
                    <a:lnTo>
                      <a:pt x="1391" y="4762"/>
                    </a:lnTo>
                    <a:lnTo>
                      <a:pt x="1429" y="4724"/>
                    </a:lnTo>
                    <a:lnTo>
                      <a:pt x="1505" y="4686"/>
                    </a:lnTo>
                    <a:lnTo>
                      <a:pt x="1714" y="4705"/>
                    </a:lnTo>
                    <a:lnTo>
                      <a:pt x="1791" y="4686"/>
                    </a:lnTo>
                    <a:lnTo>
                      <a:pt x="1810" y="4629"/>
                    </a:lnTo>
                    <a:lnTo>
                      <a:pt x="1772" y="4477"/>
                    </a:lnTo>
                    <a:lnTo>
                      <a:pt x="1753" y="4419"/>
                    </a:lnTo>
                    <a:lnTo>
                      <a:pt x="1753" y="4362"/>
                    </a:lnTo>
                    <a:lnTo>
                      <a:pt x="1772" y="4343"/>
                    </a:lnTo>
                    <a:lnTo>
                      <a:pt x="1753" y="4324"/>
                    </a:lnTo>
                    <a:lnTo>
                      <a:pt x="1714" y="4305"/>
                    </a:lnTo>
                    <a:lnTo>
                      <a:pt x="1658" y="4305"/>
                    </a:lnTo>
                    <a:lnTo>
                      <a:pt x="1600" y="4267"/>
                    </a:lnTo>
                    <a:lnTo>
                      <a:pt x="1524" y="4210"/>
                    </a:lnTo>
                    <a:lnTo>
                      <a:pt x="1467" y="4133"/>
                    </a:lnTo>
                    <a:lnTo>
                      <a:pt x="1448" y="4096"/>
                    </a:lnTo>
                    <a:lnTo>
                      <a:pt x="1448" y="4057"/>
                    </a:lnTo>
                    <a:lnTo>
                      <a:pt x="1791" y="4019"/>
                    </a:lnTo>
                    <a:lnTo>
                      <a:pt x="1981" y="3886"/>
                    </a:lnTo>
                    <a:lnTo>
                      <a:pt x="2000" y="3829"/>
                    </a:lnTo>
                    <a:lnTo>
                      <a:pt x="2000" y="3791"/>
                    </a:lnTo>
                    <a:lnTo>
                      <a:pt x="1943" y="3696"/>
                    </a:lnTo>
                    <a:lnTo>
                      <a:pt x="1905" y="3638"/>
                    </a:lnTo>
                    <a:lnTo>
                      <a:pt x="1905" y="3581"/>
                    </a:lnTo>
                    <a:lnTo>
                      <a:pt x="1905" y="3505"/>
                    </a:lnTo>
                    <a:lnTo>
                      <a:pt x="1924" y="3353"/>
                    </a:lnTo>
                    <a:lnTo>
                      <a:pt x="1963" y="3295"/>
                    </a:lnTo>
                    <a:lnTo>
                      <a:pt x="1981" y="3257"/>
                    </a:lnTo>
                    <a:lnTo>
                      <a:pt x="2019" y="3239"/>
                    </a:lnTo>
                    <a:lnTo>
                      <a:pt x="2058" y="3219"/>
                    </a:lnTo>
                    <a:lnTo>
                      <a:pt x="2134" y="3181"/>
                    </a:lnTo>
                    <a:lnTo>
                      <a:pt x="2267" y="3143"/>
                    </a:lnTo>
                    <a:lnTo>
                      <a:pt x="2286" y="3105"/>
                    </a:lnTo>
                    <a:lnTo>
                      <a:pt x="2305" y="3086"/>
                    </a:lnTo>
                    <a:lnTo>
                      <a:pt x="2286" y="2953"/>
                    </a:lnTo>
                    <a:lnTo>
                      <a:pt x="2286" y="2838"/>
                    </a:lnTo>
                    <a:lnTo>
                      <a:pt x="2324" y="2762"/>
                    </a:lnTo>
                    <a:lnTo>
                      <a:pt x="2400" y="2705"/>
                    </a:lnTo>
                    <a:lnTo>
                      <a:pt x="2515" y="2648"/>
                    </a:lnTo>
                    <a:lnTo>
                      <a:pt x="2724" y="2477"/>
                    </a:lnTo>
                    <a:lnTo>
                      <a:pt x="2781" y="2419"/>
                    </a:lnTo>
                    <a:lnTo>
                      <a:pt x="2896" y="2115"/>
                    </a:lnTo>
                    <a:lnTo>
                      <a:pt x="2934" y="1943"/>
                    </a:lnTo>
                    <a:lnTo>
                      <a:pt x="2991" y="1829"/>
                    </a:lnTo>
                    <a:lnTo>
                      <a:pt x="3029" y="1695"/>
                    </a:lnTo>
                    <a:lnTo>
                      <a:pt x="3067" y="1619"/>
                    </a:lnTo>
                    <a:lnTo>
                      <a:pt x="3105" y="1562"/>
                    </a:lnTo>
                    <a:lnTo>
                      <a:pt x="3143" y="1543"/>
                    </a:lnTo>
                    <a:lnTo>
                      <a:pt x="3162" y="1543"/>
                    </a:lnTo>
                    <a:lnTo>
                      <a:pt x="3162" y="1600"/>
                    </a:lnTo>
                    <a:lnTo>
                      <a:pt x="3143" y="1639"/>
                    </a:lnTo>
                    <a:lnTo>
                      <a:pt x="3162" y="1676"/>
                    </a:lnTo>
                    <a:lnTo>
                      <a:pt x="3182" y="1676"/>
                    </a:lnTo>
                    <a:lnTo>
                      <a:pt x="3277" y="1676"/>
                    </a:lnTo>
                    <a:lnTo>
                      <a:pt x="3315" y="1676"/>
                    </a:lnTo>
                    <a:lnTo>
                      <a:pt x="3372" y="1695"/>
                    </a:lnTo>
                    <a:lnTo>
                      <a:pt x="3467" y="1676"/>
                    </a:lnTo>
                    <a:lnTo>
                      <a:pt x="3543" y="1619"/>
                    </a:lnTo>
                    <a:lnTo>
                      <a:pt x="3829" y="1390"/>
                    </a:lnTo>
                    <a:lnTo>
                      <a:pt x="3905" y="1314"/>
                    </a:lnTo>
                    <a:lnTo>
                      <a:pt x="4000" y="1162"/>
                    </a:lnTo>
                    <a:lnTo>
                      <a:pt x="4076" y="1086"/>
                    </a:lnTo>
                    <a:lnTo>
                      <a:pt x="4115" y="1029"/>
                    </a:lnTo>
                    <a:lnTo>
                      <a:pt x="4134" y="972"/>
                    </a:lnTo>
                    <a:lnTo>
                      <a:pt x="4153" y="933"/>
                    </a:lnTo>
                    <a:lnTo>
                      <a:pt x="4153" y="896"/>
                    </a:lnTo>
                    <a:lnTo>
                      <a:pt x="4153" y="857"/>
                    </a:lnTo>
                    <a:lnTo>
                      <a:pt x="4153" y="800"/>
                    </a:lnTo>
                    <a:lnTo>
                      <a:pt x="4191" y="781"/>
                    </a:lnTo>
                    <a:lnTo>
                      <a:pt x="4267" y="724"/>
                    </a:lnTo>
                    <a:lnTo>
                      <a:pt x="4305" y="667"/>
                    </a:lnTo>
                    <a:lnTo>
                      <a:pt x="4325" y="610"/>
                    </a:lnTo>
                    <a:lnTo>
                      <a:pt x="4343" y="533"/>
                    </a:lnTo>
                    <a:lnTo>
                      <a:pt x="4572" y="248"/>
                    </a:lnTo>
                    <a:lnTo>
                      <a:pt x="4629" y="191"/>
                    </a:lnTo>
                    <a:lnTo>
                      <a:pt x="4686" y="153"/>
                    </a:lnTo>
                    <a:lnTo>
                      <a:pt x="4782" y="134"/>
                    </a:lnTo>
                    <a:lnTo>
                      <a:pt x="5143" y="76"/>
                    </a:lnTo>
                    <a:lnTo>
                      <a:pt x="5315" y="19"/>
                    </a:lnTo>
                    <a:lnTo>
                      <a:pt x="5505" y="0"/>
                    </a:lnTo>
                    <a:lnTo>
                      <a:pt x="5600" y="0"/>
                    </a:lnTo>
                    <a:lnTo>
                      <a:pt x="5677" y="39"/>
                    </a:lnTo>
                    <a:lnTo>
                      <a:pt x="5696" y="134"/>
                    </a:lnTo>
                    <a:lnTo>
                      <a:pt x="5677" y="305"/>
                    </a:lnTo>
                    <a:lnTo>
                      <a:pt x="5581" y="552"/>
                    </a:lnTo>
                    <a:lnTo>
                      <a:pt x="5581" y="610"/>
                    </a:lnTo>
                    <a:lnTo>
                      <a:pt x="5600" y="648"/>
                    </a:lnTo>
                    <a:lnTo>
                      <a:pt x="5620" y="686"/>
                    </a:lnTo>
                    <a:lnTo>
                      <a:pt x="5581" y="724"/>
                    </a:lnTo>
                    <a:lnTo>
                      <a:pt x="5544" y="743"/>
                    </a:lnTo>
                    <a:lnTo>
                      <a:pt x="5486" y="781"/>
                    </a:lnTo>
                    <a:lnTo>
                      <a:pt x="5448" y="819"/>
                    </a:lnTo>
                    <a:lnTo>
                      <a:pt x="5429" y="896"/>
                    </a:lnTo>
                    <a:lnTo>
                      <a:pt x="5410" y="933"/>
                    </a:lnTo>
                    <a:lnTo>
                      <a:pt x="5372" y="1124"/>
                    </a:lnTo>
                    <a:lnTo>
                      <a:pt x="5353" y="1181"/>
                    </a:lnTo>
                    <a:lnTo>
                      <a:pt x="5315" y="1219"/>
                    </a:lnTo>
                    <a:lnTo>
                      <a:pt x="5258" y="1238"/>
                    </a:lnTo>
                    <a:lnTo>
                      <a:pt x="5219" y="1258"/>
                    </a:lnTo>
                    <a:lnTo>
                      <a:pt x="5163" y="1276"/>
                    </a:lnTo>
                    <a:lnTo>
                      <a:pt x="5124" y="1295"/>
                    </a:lnTo>
                    <a:lnTo>
                      <a:pt x="5105" y="1334"/>
                    </a:lnTo>
                    <a:lnTo>
                      <a:pt x="5048" y="1390"/>
                    </a:lnTo>
                    <a:lnTo>
                      <a:pt x="4991" y="1486"/>
                    </a:lnTo>
                    <a:lnTo>
                      <a:pt x="4953" y="1505"/>
                    </a:lnTo>
                    <a:lnTo>
                      <a:pt x="4877" y="1524"/>
                    </a:lnTo>
                    <a:lnTo>
                      <a:pt x="4838" y="1543"/>
                    </a:lnTo>
                    <a:lnTo>
                      <a:pt x="4819" y="1581"/>
                    </a:lnTo>
                    <a:lnTo>
                      <a:pt x="4801" y="1639"/>
                    </a:lnTo>
                    <a:lnTo>
                      <a:pt x="4782" y="1676"/>
                    </a:lnTo>
                    <a:lnTo>
                      <a:pt x="4762" y="1715"/>
                    </a:lnTo>
                    <a:lnTo>
                      <a:pt x="4724" y="1734"/>
                    </a:lnTo>
                    <a:lnTo>
                      <a:pt x="4686" y="1753"/>
                    </a:lnTo>
                    <a:lnTo>
                      <a:pt x="4667" y="1753"/>
                    </a:lnTo>
                    <a:lnTo>
                      <a:pt x="4648" y="1771"/>
                    </a:lnTo>
                    <a:lnTo>
                      <a:pt x="4648" y="1791"/>
                    </a:lnTo>
                    <a:lnTo>
                      <a:pt x="4629" y="1848"/>
                    </a:lnTo>
                    <a:lnTo>
                      <a:pt x="4610" y="1886"/>
                    </a:lnTo>
                    <a:lnTo>
                      <a:pt x="4591" y="1886"/>
                    </a:lnTo>
                    <a:lnTo>
                      <a:pt x="4515" y="1905"/>
                    </a:lnTo>
                    <a:lnTo>
                      <a:pt x="4496" y="1905"/>
                    </a:lnTo>
                    <a:lnTo>
                      <a:pt x="4477" y="1924"/>
                    </a:lnTo>
                    <a:lnTo>
                      <a:pt x="4457" y="1962"/>
                    </a:lnTo>
                    <a:lnTo>
                      <a:pt x="4457" y="2000"/>
                    </a:lnTo>
                    <a:lnTo>
                      <a:pt x="4457" y="2096"/>
                    </a:lnTo>
                    <a:lnTo>
                      <a:pt x="4439" y="2152"/>
                    </a:lnTo>
                    <a:lnTo>
                      <a:pt x="4420" y="2210"/>
                    </a:lnTo>
                    <a:lnTo>
                      <a:pt x="4115" y="2800"/>
                    </a:lnTo>
                    <a:lnTo>
                      <a:pt x="4058" y="2858"/>
                    </a:lnTo>
                    <a:lnTo>
                      <a:pt x="3962" y="2972"/>
                    </a:lnTo>
                    <a:lnTo>
                      <a:pt x="3905" y="3067"/>
                    </a:lnTo>
                    <a:lnTo>
                      <a:pt x="3867" y="3124"/>
                    </a:lnTo>
                    <a:lnTo>
                      <a:pt x="3772" y="3371"/>
                    </a:lnTo>
                    <a:lnTo>
                      <a:pt x="3772" y="3429"/>
                    </a:lnTo>
                    <a:lnTo>
                      <a:pt x="3734" y="3791"/>
                    </a:lnTo>
                    <a:lnTo>
                      <a:pt x="3753" y="3848"/>
                    </a:lnTo>
                    <a:lnTo>
                      <a:pt x="3829" y="4096"/>
                    </a:lnTo>
                    <a:lnTo>
                      <a:pt x="3810" y="4133"/>
                    </a:lnTo>
                    <a:lnTo>
                      <a:pt x="3772" y="4229"/>
                    </a:lnTo>
                    <a:lnTo>
                      <a:pt x="3772" y="4286"/>
                    </a:lnTo>
                    <a:lnTo>
                      <a:pt x="3791" y="4381"/>
                    </a:lnTo>
                    <a:lnTo>
                      <a:pt x="3791" y="4419"/>
                    </a:lnTo>
                    <a:lnTo>
                      <a:pt x="3829" y="4458"/>
                    </a:lnTo>
                    <a:lnTo>
                      <a:pt x="4286" y="4705"/>
                    </a:lnTo>
                    <a:lnTo>
                      <a:pt x="4362" y="4781"/>
                    </a:lnTo>
                    <a:lnTo>
                      <a:pt x="4420" y="4895"/>
                    </a:lnTo>
                    <a:lnTo>
                      <a:pt x="4457" y="5010"/>
                    </a:lnTo>
                    <a:lnTo>
                      <a:pt x="4515" y="5086"/>
                    </a:lnTo>
                    <a:lnTo>
                      <a:pt x="4648" y="5276"/>
                    </a:lnTo>
                    <a:lnTo>
                      <a:pt x="4686" y="5352"/>
                    </a:lnTo>
                    <a:lnTo>
                      <a:pt x="4762" y="5543"/>
                    </a:lnTo>
                    <a:lnTo>
                      <a:pt x="4896" y="5772"/>
                    </a:lnTo>
                    <a:lnTo>
                      <a:pt x="4915" y="5905"/>
                    </a:lnTo>
                    <a:lnTo>
                      <a:pt x="4972" y="5943"/>
                    </a:lnTo>
                    <a:lnTo>
                      <a:pt x="5086" y="5962"/>
                    </a:lnTo>
                    <a:lnTo>
                      <a:pt x="5277" y="5943"/>
                    </a:lnTo>
                    <a:lnTo>
                      <a:pt x="5563" y="5829"/>
                    </a:lnTo>
                    <a:lnTo>
                      <a:pt x="5677" y="5829"/>
                    </a:lnTo>
                    <a:lnTo>
                      <a:pt x="5791" y="5829"/>
                    </a:lnTo>
                    <a:lnTo>
                      <a:pt x="5905" y="5886"/>
                    </a:lnTo>
                    <a:lnTo>
                      <a:pt x="6153" y="6058"/>
                    </a:lnTo>
                    <a:lnTo>
                      <a:pt x="6267" y="6114"/>
                    </a:lnTo>
                    <a:lnTo>
                      <a:pt x="6343" y="6172"/>
                    </a:lnTo>
                    <a:lnTo>
                      <a:pt x="6496" y="6286"/>
                    </a:lnTo>
                    <a:lnTo>
                      <a:pt x="6572" y="6362"/>
                    </a:lnTo>
                    <a:lnTo>
                      <a:pt x="6991" y="7067"/>
                    </a:lnTo>
                    <a:lnTo>
                      <a:pt x="7277" y="7315"/>
                    </a:lnTo>
                    <a:lnTo>
                      <a:pt x="7486" y="7353"/>
                    </a:lnTo>
                    <a:lnTo>
                      <a:pt x="7562" y="7372"/>
                    </a:lnTo>
                    <a:lnTo>
                      <a:pt x="7620" y="7353"/>
                    </a:lnTo>
                    <a:lnTo>
                      <a:pt x="7658" y="7333"/>
                    </a:lnTo>
                    <a:lnTo>
                      <a:pt x="7696" y="7315"/>
                    </a:lnTo>
                    <a:lnTo>
                      <a:pt x="7753" y="7277"/>
                    </a:lnTo>
                    <a:lnTo>
                      <a:pt x="7791" y="7277"/>
                    </a:lnTo>
                    <a:lnTo>
                      <a:pt x="7848" y="7315"/>
                    </a:lnTo>
                    <a:lnTo>
                      <a:pt x="7867" y="7372"/>
                    </a:lnTo>
                    <a:lnTo>
                      <a:pt x="7848" y="7600"/>
                    </a:lnTo>
                    <a:lnTo>
                      <a:pt x="7810" y="7714"/>
                    </a:lnTo>
                    <a:lnTo>
                      <a:pt x="7772" y="7753"/>
                    </a:lnTo>
                    <a:lnTo>
                      <a:pt x="7715" y="7810"/>
                    </a:lnTo>
                    <a:lnTo>
                      <a:pt x="7639" y="7867"/>
                    </a:lnTo>
                    <a:lnTo>
                      <a:pt x="7505" y="7943"/>
                    </a:lnTo>
                    <a:lnTo>
                      <a:pt x="7391" y="8000"/>
                    </a:lnTo>
                    <a:lnTo>
                      <a:pt x="7277" y="8019"/>
                    </a:lnTo>
                    <a:lnTo>
                      <a:pt x="6610" y="8153"/>
                    </a:lnTo>
                    <a:lnTo>
                      <a:pt x="6553" y="8172"/>
                    </a:lnTo>
                    <a:lnTo>
                      <a:pt x="6477" y="8229"/>
                    </a:lnTo>
                    <a:lnTo>
                      <a:pt x="6324" y="8343"/>
                    </a:lnTo>
                    <a:lnTo>
                      <a:pt x="6267" y="8400"/>
                    </a:lnTo>
                    <a:lnTo>
                      <a:pt x="6210" y="8476"/>
                    </a:lnTo>
                    <a:lnTo>
                      <a:pt x="6210" y="8610"/>
                    </a:lnTo>
                    <a:lnTo>
                      <a:pt x="6191" y="8648"/>
                    </a:lnTo>
                    <a:lnTo>
                      <a:pt x="6191" y="8686"/>
                    </a:lnTo>
                    <a:lnTo>
                      <a:pt x="6191" y="8743"/>
                    </a:lnTo>
                    <a:lnTo>
                      <a:pt x="6229" y="8781"/>
                    </a:lnTo>
                    <a:lnTo>
                      <a:pt x="6210" y="8801"/>
                    </a:lnTo>
                    <a:lnTo>
                      <a:pt x="6039" y="8934"/>
                    </a:lnTo>
                    <a:lnTo>
                      <a:pt x="5715" y="9219"/>
                    </a:lnTo>
                    <a:lnTo>
                      <a:pt x="5734" y="9296"/>
                    </a:lnTo>
                    <a:lnTo>
                      <a:pt x="5772" y="9334"/>
                    </a:lnTo>
                    <a:lnTo>
                      <a:pt x="5848" y="9334"/>
                    </a:lnTo>
                    <a:lnTo>
                      <a:pt x="5981" y="9277"/>
                    </a:lnTo>
                    <a:lnTo>
                      <a:pt x="6153" y="9219"/>
                    </a:lnTo>
                    <a:lnTo>
                      <a:pt x="6210" y="9372"/>
                    </a:lnTo>
                    <a:lnTo>
                      <a:pt x="6267" y="9429"/>
                    </a:lnTo>
                    <a:lnTo>
                      <a:pt x="6248" y="9486"/>
                    </a:lnTo>
                    <a:lnTo>
                      <a:pt x="6210" y="9543"/>
                    </a:lnTo>
                    <a:lnTo>
                      <a:pt x="6096" y="9677"/>
                    </a:lnTo>
                    <a:lnTo>
                      <a:pt x="6039" y="9715"/>
                    </a:lnTo>
                    <a:lnTo>
                      <a:pt x="6020" y="9753"/>
                    </a:lnTo>
                    <a:lnTo>
                      <a:pt x="5981" y="9772"/>
                    </a:lnTo>
                    <a:lnTo>
                      <a:pt x="5962" y="9791"/>
                    </a:lnTo>
                    <a:lnTo>
                      <a:pt x="4743" y="11048"/>
                    </a:lnTo>
                    <a:lnTo>
                      <a:pt x="4686" y="11181"/>
                    </a:lnTo>
                    <a:lnTo>
                      <a:pt x="4667" y="11334"/>
                    </a:lnTo>
                    <a:lnTo>
                      <a:pt x="4686" y="11429"/>
                    </a:lnTo>
                    <a:lnTo>
                      <a:pt x="4706" y="11581"/>
                    </a:lnTo>
                    <a:lnTo>
                      <a:pt x="4724" y="11734"/>
                    </a:lnTo>
                    <a:lnTo>
                      <a:pt x="4724" y="11791"/>
                    </a:lnTo>
                    <a:lnTo>
                      <a:pt x="4420" y="12153"/>
                    </a:lnTo>
                    <a:lnTo>
                      <a:pt x="4381" y="12229"/>
                    </a:lnTo>
                    <a:lnTo>
                      <a:pt x="4362" y="12267"/>
                    </a:lnTo>
                    <a:lnTo>
                      <a:pt x="4343" y="12382"/>
                    </a:lnTo>
                    <a:lnTo>
                      <a:pt x="4134" y="12324"/>
                    </a:lnTo>
                    <a:lnTo>
                      <a:pt x="4076" y="12305"/>
                    </a:lnTo>
                    <a:lnTo>
                      <a:pt x="3639" y="12286"/>
                    </a:lnTo>
                    <a:lnTo>
                      <a:pt x="3600" y="12267"/>
                    </a:lnTo>
                    <a:close/>
                    <a:moveTo>
                      <a:pt x="4020" y="9162"/>
                    </a:moveTo>
                    <a:lnTo>
                      <a:pt x="4076" y="9314"/>
                    </a:lnTo>
                    <a:lnTo>
                      <a:pt x="4210" y="9353"/>
                    </a:lnTo>
                    <a:lnTo>
                      <a:pt x="4286" y="9467"/>
                    </a:lnTo>
                    <a:lnTo>
                      <a:pt x="4172" y="9658"/>
                    </a:lnTo>
                    <a:lnTo>
                      <a:pt x="3981" y="9753"/>
                    </a:lnTo>
                    <a:lnTo>
                      <a:pt x="3944" y="10000"/>
                    </a:lnTo>
                    <a:lnTo>
                      <a:pt x="3810" y="10076"/>
                    </a:lnTo>
                    <a:lnTo>
                      <a:pt x="3695" y="10076"/>
                    </a:lnTo>
                    <a:lnTo>
                      <a:pt x="3677" y="9944"/>
                    </a:lnTo>
                    <a:lnTo>
                      <a:pt x="3753" y="9734"/>
                    </a:lnTo>
                    <a:lnTo>
                      <a:pt x="3867" y="9429"/>
                    </a:lnTo>
                    <a:lnTo>
                      <a:pt x="4020" y="9162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5" name="Freeform 15">
                <a:extLst>
                  <a:ext uri="{FF2B5EF4-FFF2-40B4-BE49-F238E27FC236}">
                    <a16:creationId xmlns:a16="http://schemas.microsoft.com/office/drawing/2014/main" id="{2F16A14F-C2BD-B749-A6B0-406405F22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5488" y="3824288"/>
                <a:ext cx="800100" cy="874712"/>
              </a:xfrm>
              <a:custGeom>
                <a:avLst/>
                <a:gdLst>
                  <a:gd name="T0" fmla="*/ 2147483646 w 4439"/>
                  <a:gd name="T1" fmla="*/ 2147483646 h 4858"/>
                  <a:gd name="T2" fmla="*/ 2147483646 w 4439"/>
                  <a:gd name="T3" fmla="*/ 2147483646 h 4858"/>
                  <a:gd name="T4" fmla="*/ 2147483646 w 4439"/>
                  <a:gd name="T5" fmla="*/ 2147483646 h 4858"/>
                  <a:gd name="T6" fmla="*/ 2147483646 w 4439"/>
                  <a:gd name="T7" fmla="*/ 2147483646 h 4858"/>
                  <a:gd name="T8" fmla="*/ 2147483646 w 4439"/>
                  <a:gd name="T9" fmla="*/ 2147483646 h 4858"/>
                  <a:gd name="T10" fmla="*/ 2147483646 w 4439"/>
                  <a:gd name="T11" fmla="*/ 2147483646 h 4858"/>
                  <a:gd name="T12" fmla="*/ 2147483646 w 4439"/>
                  <a:gd name="T13" fmla="*/ 2147483646 h 4858"/>
                  <a:gd name="T14" fmla="*/ 2147483646 w 4439"/>
                  <a:gd name="T15" fmla="*/ 2147483646 h 4858"/>
                  <a:gd name="T16" fmla="*/ 2147483646 w 4439"/>
                  <a:gd name="T17" fmla="*/ 2147483646 h 4858"/>
                  <a:gd name="T18" fmla="*/ 2147483646 w 4439"/>
                  <a:gd name="T19" fmla="*/ 2147483646 h 4858"/>
                  <a:gd name="T20" fmla="*/ 2147483646 w 4439"/>
                  <a:gd name="T21" fmla="*/ 2147483646 h 4858"/>
                  <a:gd name="T22" fmla="*/ 2147483646 w 4439"/>
                  <a:gd name="T23" fmla="*/ 2147483646 h 4858"/>
                  <a:gd name="T24" fmla="*/ 2147483646 w 4439"/>
                  <a:gd name="T25" fmla="*/ 2147483646 h 4858"/>
                  <a:gd name="T26" fmla="*/ 2147483646 w 4439"/>
                  <a:gd name="T27" fmla="*/ 2147483646 h 4858"/>
                  <a:gd name="T28" fmla="*/ 2147483646 w 4439"/>
                  <a:gd name="T29" fmla="*/ 2147483646 h 4858"/>
                  <a:gd name="T30" fmla="*/ 2147483646 w 4439"/>
                  <a:gd name="T31" fmla="*/ 2147483646 h 4858"/>
                  <a:gd name="T32" fmla="*/ 2147483646 w 4439"/>
                  <a:gd name="T33" fmla="*/ 2147483646 h 4858"/>
                  <a:gd name="T34" fmla="*/ 2147483646 w 4439"/>
                  <a:gd name="T35" fmla="*/ 2147483646 h 4858"/>
                  <a:gd name="T36" fmla="*/ 2147483646 w 4439"/>
                  <a:gd name="T37" fmla="*/ 2147483646 h 4858"/>
                  <a:gd name="T38" fmla="*/ 2147483646 w 4439"/>
                  <a:gd name="T39" fmla="*/ 2147483646 h 4858"/>
                  <a:gd name="T40" fmla="*/ 2147483646 w 4439"/>
                  <a:gd name="T41" fmla="*/ 2147483646 h 4858"/>
                  <a:gd name="T42" fmla="*/ 2147483646 w 4439"/>
                  <a:gd name="T43" fmla="*/ 2147483646 h 4858"/>
                  <a:gd name="T44" fmla="*/ 2147483646 w 4439"/>
                  <a:gd name="T45" fmla="*/ 2147483646 h 4858"/>
                  <a:gd name="T46" fmla="*/ 2147483646 w 4439"/>
                  <a:gd name="T47" fmla="*/ 2147483646 h 4858"/>
                  <a:gd name="T48" fmla="*/ 2147483646 w 4439"/>
                  <a:gd name="T49" fmla="*/ 2147483646 h 4858"/>
                  <a:gd name="T50" fmla="*/ 2147483646 w 4439"/>
                  <a:gd name="T51" fmla="*/ 2147483646 h 4858"/>
                  <a:gd name="T52" fmla="*/ 2147483646 w 4439"/>
                  <a:gd name="T53" fmla="*/ 2147483646 h 4858"/>
                  <a:gd name="T54" fmla="*/ 2147483646 w 4439"/>
                  <a:gd name="T55" fmla="*/ 2147483646 h 4858"/>
                  <a:gd name="T56" fmla="*/ 2147483646 w 4439"/>
                  <a:gd name="T57" fmla="*/ 2147483646 h 4858"/>
                  <a:gd name="T58" fmla="*/ 2147483646 w 4439"/>
                  <a:gd name="T59" fmla="*/ 0 h 4858"/>
                  <a:gd name="T60" fmla="*/ 2147483646 w 4439"/>
                  <a:gd name="T61" fmla="*/ 2147483646 h 4858"/>
                  <a:gd name="T62" fmla="*/ 2147483646 w 4439"/>
                  <a:gd name="T63" fmla="*/ 2147483646 h 4858"/>
                  <a:gd name="T64" fmla="*/ 2147483646 w 4439"/>
                  <a:gd name="T65" fmla="*/ 2147483646 h 4858"/>
                  <a:gd name="T66" fmla="*/ 2147483646 w 4439"/>
                  <a:gd name="T67" fmla="*/ 2147483646 h 4858"/>
                  <a:gd name="T68" fmla="*/ 2147483646 w 4439"/>
                  <a:gd name="T69" fmla="*/ 2147483646 h 4858"/>
                  <a:gd name="T70" fmla="*/ 2147483646 w 4439"/>
                  <a:gd name="T71" fmla="*/ 2147483646 h 4858"/>
                  <a:gd name="T72" fmla="*/ 2147483646 w 4439"/>
                  <a:gd name="T73" fmla="*/ 2147483646 h 4858"/>
                  <a:gd name="T74" fmla="*/ 2147483646 w 4439"/>
                  <a:gd name="T75" fmla="*/ 2147483646 h 4858"/>
                  <a:gd name="T76" fmla="*/ 2147483646 w 4439"/>
                  <a:gd name="T77" fmla="*/ 2147483646 h 4858"/>
                  <a:gd name="T78" fmla="*/ 2147483646 w 4439"/>
                  <a:gd name="T79" fmla="*/ 2147483646 h 4858"/>
                  <a:gd name="T80" fmla="*/ 2147483646 w 4439"/>
                  <a:gd name="T81" fmla="*/ 2147483646 h 4858"/>
                  <a:gd name="T82" fmla="*/ 2147483646 w 4439"/>
                  <a:gd name="T83" fmla="*/ 2147483646 h 4858"/>
                  <a:gd name="T84" fmla="*/ 2147483646 w 4439"/>
                  <a:gd name="T85" fmla="*/ 2147483646 h 4858"/>
                  <a:gd name="T86" fmla="*/ 2147483646 w 4439"/>
                  <a:gd name="T87" fmla="*/ 2147483646 h 4858"/>
                  <a:gd name="T88" fmla="*/ 2147483646 w 4439"/>
                  <a:gd name="T89" fmla="*/ 2147483646 h 4858"/>
                  <a:gd name="T90" fmla="*/ 2147483646 w 4439"/>
                  <a:gd name="T91" fmla="*/ 2147483646 h 4858"/>
                  <a:gd name="T92" fmla="*/ 2147483646 w 4439"/>
                  <a:gd name="T93" fmla="*/ 2147483646 h 48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39" h="4858">
                    <a:moveTo>
                      <a:pt x="2609" y="4857"/>
                    </a:moveTo>
                    <a:lnTo>
                      <a:pt x="2438" y="4647"/>
                    </a:lnTo>
                    <a:lnTo>
                      <a:pt x="1981" y="4228"/>
                    </a:lnTo>
                    <a:lnTo>
                      <a:pt x="1809" y="4171"/>
                    </a:lnTo>
                    <a:lnTo>
                      <a:pt x="1638" y="4076"/>
                    </a:lnTo>
                    <a:lnTo>
                      <a:pt x="1467" y="4095"/>
                    </a:lnTo>
                    <a:lnTo>
                      <a:pt x="1162" y="4000"/>
                    </a:lnTo>
                    <a:lnTo>
                      <a:pt x="1067" y="3943"/>
                    </a:lnTo>
                    <a:lnTo>
                      <a:pt x="838" y="3733"/>
                    </a:lnTo>
                    <a:lnTo>
                      <a:pt x="705" y="3695"/>
                    </a:lnTo>
                    <a:lnTo>
                      <a:pt x="628" y="3695"/>
                    </a:lnTo>
                    <a:lnTo>
                      <a:pt x="552" y="3676"/>
                    </a:lnTo>
                    <a:lnTo>
                      <a:pt x="514" y="3638"/>
                    </a:lnTo>
                    <a:lnTo>
                      <a:pt x="476" y="3447"/>
                    </a:lnTo>
                    <a:lnTo>
                      <a:pt x="438" y="3352"/>
                    </a:lnTo>
                    <a:lnTo>
                      <a:pt x="343" y="3238"/>
                    </a:lnTo>
                    <a:lnTo>
                      <a:pt x="266" y="3143"/>
                    </a:lnTo>
                    <a:lnTo>
                      <a:pt x="57" y="2990"/>
                    </a:lnTo>
                    <a:lnTo>
                      <a:pt x="38" y="2952"/>
                    </a:lnTo>
                    <a:lnTo>
                      <a:pt x="19" y="2895"/>
                    </a:lnTo>
                    <a:lnTo>
                      <a:pt x="0" y="2838"/>
                    </a:lnTo>
                    <a:lnTo>
                      <a:pt x="19" y="2819"/>
                    </a:lnTo>
                    <a:lnTo>
                      <a:pt x="57" y="2819"/>
                    </a:lnTo>
                    <a:lnTo>
                      <a:pt x="95" y="2838"/>
                    </a:lnTo>
                    <a:lnTo>
                      <a:pt x="95" y="2876"/>
                    </a:lnTo>
                    <a:lnTo>
                      <a:pt x="114" y="2895"/>
                    </a:lnTo>
                    <a:lnTo>
                      <a:pt x="266" y="2914"/>
                    </a:lnTo>
                    <a:lnTo>
                      <a:pt x="324" y="2933"/>
                    </a:lnTo>
                    <a:lnTo>
                      <a:pt x="361" y="2952"/>
                    </a:lnTo>
                    <a:lnTo>
                      <a:pt x="381" y="3047"/>
                    </a:lnTo>
                    <a:lnTo>
                      <a:pt x="457" y="3124"/>
                    </a:lnTo>
                    <a:lnTo>
                      <a:pt x="590" y="3105"/>
                    </a:lnTo>
                    <a:lnTo>
                      <a:pt x="800" y="3047"/>
                    </a:lnTo>
                    <a:lnTo>
                      <a:pt x="1067" y="2819"/>
                    </a:lnTo>
                    <a:lnTo>
                      <a:pt x="1295" y="2704"/>
                    </a:lnTo>
                    <a:lnTo>
                      <a:pt x="1485" y="2476"/>
                    </a:lnTo>
                    <a:lnTo>
                      <a:pt x="1524" y="2152"/>
                    </a:lnTo>
                    <a:lnTo>
                      <a:pt x="1448" y="1981"/>
                    </a:lnTo>
                    <a:lnTo>
                      <a:pt x="1409" y="1809"/>
                    </a:lnTo>
                    <a:lnTo>
                      <a:pt x="1390" y="1771"/>
                    </a:lnTo>
                    <a:lnTo>
                      <a:pt x="1409" y="1714"/>
                    </a:lnTo>
                    <a:lnTo>
                      <a:pt x="1485" y="1695"/>
                    </a:lnTo>
                    <a:lnTo>
                      <a:pt x="1562" y="1657"/>
                    </a:lnTo>
                    <a:lnTo>
                      <a:pt x="1581" y="1524"/>
                    </a:lnTo>
                    <a:lnTo>
                      <a:pt x="1562" y="1371"/>
                    </a:lnTo>
                    <a:lnTo>
                      <a:pt x="1409" y="781"/>
                    </a:lnTo>
                    <a:lnTo>
                      <a:pt x="1314" y="552"/>
                    </a:lnTo>
                    <a:lnTo>
                      <a:pt x="1276" y="438"/>
                    </a:lnTo>
                    <a:lnTo>
                      <a:pt x="1238" y="362"/>
                    </a:lnTo>
                    <a:lnTo>
                      <a:pt x="1181" y="305"/>
                    </a:lnTo>
                    <a:lnTo>
                      <a:pt x="1123" y="190"/>
                    </a:lnTo>
                    <a:lnTo>
                      <a:pt x="1086" y="114"/>
                    </a:lnTo>
                    <a:lnTo>
                      <a:pt x="1238" y="76"/>
                    </a:lnTo>
                    <a:lnTo>
                      <a:pt x="1333" y="95"/>
                    </a:lnTo>
                    <a:lnTo>
                      <a:pt x="1371" y="95"/>
                    </a:lnTo>
                    <a:lnTo>
                      <a:pt x="1448" y="57"/>
                    </a:lnTo>
                    <a:lnTo>
                      <a:pt x="1847" y="76"/>
                    </a:lnTo>
                    <a:lnTo>
                      <a:pt x="1961" y="57"/>
                    </a:lnTo>
                    <a:lnTo>
                      <a:pt x="2152" y="0"/>
                    </a:lnTo>
                    <a:lnTo>
                      <a:pt x="2266" y="0"/>
                    </a:lnTo>
                    <a:lnTo>
                      <a:pt x="2419" y="19"/>
                    </a:lnTo>
                    <a:lnTo>
                      <a:pt x="2495" y="57"/>
                    </a:lnTo>
                    <a:lnTo>
                      <a:pt x="2533" y="114"/>
                    </a:lnTo>
                    <a:lnTo>
                      <a:pt x="2514" y="152"/>
                    </a:lnTo>
                    <a:lnTo>
                      <a:pt x="2514" y="190"/>
                    </a:lnTo>
                    <a:lnTo>
                      <a:pt x="2533" y="228"/>
                    </a:lnTo>
                    <a:lnTo>
                      <a:pt x="2591" y="305"/>
                    </a:lnTo>
                    <a:lnTo>
                      <a:pt x="2628" y="342"/>
                    </a:lnTo>
                    <a:lnTo>
                      <a:pt x="2628" y="400"/>
                    </a:lnTo>
                    <a:lnTo>
                      <a:pt x="2609" y="552"/>
                    </a:lnTo>
                    <a:lnTo>
                      <a:pt x="2591" y="590"/>
                    </a:lnTo>
                    <a:lnTo>
                      <a:pt x="2533" y="685"/>
                    </a:lnTo>
                    <a:lnTo>
                      <a:pt x="2514" y="743"/>
                    </a:lnTo>
                    <a:lnTo>
                      <a:pt x="2495" y="781"/>
                    </a:lnTo>
                    <a:lnTo>
                      <a:pt x="2495" y="838"/>
                    </a:lnTo>
                    <a:lnTo>
                      <a:pt x="2514" y="895"/>
                    </a:lnTo>
                    <a:lnTo>
                      <a:pt x="2552" y="952"/>
                    </a:lnTo>
                    <a:lnTo>
                      <a:pt x="2647" y="990"/>
                    </a:lnTo>
                    <a:lnTo>
                      <a:pt x="2762" y="1028"/>
                    </a:lnTo>
                    <a:lnTo>
                      <a:pt x="2819" y="1257"/>
                    </a:lnTo>
                    <a:lnTo>
                      <a:pt x="2971" y="1524"/>
                    </a:lnTo>
                    <a:lnTo>
                      <a:pt x="3257" y="1695"/>
                    </a:lnTo>
                    <a:lnTo>
                      <a:pt x="3695" y="1809"/>
                    </a:lnTo>
                    <a:lnTo>
                      <a:pt x="4019" y="2000"/>
                    </a:lnTo>
                    <a:lnTo>
                      <a:pt x="4228" y="2190"/>
                    </a:lnTo>
                    <a:lnTo>
                      <a:pt x="4438" y="2514"/>
                    </a:lnTo>
                    <a:lnTo>
                      <a:pt x="4438" y="3009"/>
                    </a:lnTo>
                    <a:lnTo>
                      <a:pt x="4343" y="3581"/>
                    </a:lnTo>
                    <a:lnTo>
                      <a:pt x="4095" y="3962"/>
                    </a:lnTo>
                    <a:lnTo>
                      <a:pt x="3829" y="4114"/>
                    </a:lnTo>
                    <a:lnTo>
                      <a:pt x="3352" y="4228"/>
                    </a:lnTo>
                    <a:lnTo>
                      <a:pt x="3009" y="4476"/>
                    </a:lnTo>
                    <a:lnTo>
                      <a:pt x="2609" y="485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6" name="Freeform 16">
                <a:extLst>
                  <a:ext uri="{FF2B5EF4-FFF2-40B4-BE49-F238E27FC236}">
                    <a16:creationId xmlns:a16="http://schemas.microsoft.com/office/drawing/2014/main" id="{C40560A6-7CC6-C041-AA17-B77BA33B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2325" y="1790700"/>
                <a:ext cx="1511300" cy="2217738"/>
              </a:xfrm>
              <a:custGeom>
                <a:avLst/>
                <a:gdLst>
                  <a:gd name="T0" fmla="*/ 2147483646 w 8401"/>
                  <a:gd name="T1" fmla="*/ 2147483646 h 12325"/>
                  <a:gd name="T2" fmla="*/ 2147483646 w 8401"/>
                  <a:gd name="T3" fmla="*/ 2147483646 h 12325"/>
                  <a:gd name="T4" fmla="*/ 2147483646 w 8401"/>
                  <a:gd name="T5" fmla="*/ 2147483646 h 12325"/>
                  <a:gd name="T6" fmla="*/ 2147483646 w 8401"/>
                  <a:gd name="T7" fmla="*/ 2147483646 h 12325"/>
                  <a:gd name="T8" fmla="*/ 2147483646 w 8401"/>
                  <a:gd name="T9" fmla="*/ 2147483646 h 12325"/>
                  <a:gd name="T10" fmla="*/ 2147483646 w 8401"/>
                  <a:gd name="T11" fmla="*/ 2147483646 h 12325"/>
                  <a:gd name="T12" fmla="*/ 2147483646 w 8401"/>
                  <a:gd name="T13" fmla="*/ 2147483646 h 12325"/>
                  <a:gd name="T14" fmla="*/ 2147483646 w 8401"/>
                  <a:gd name="T15" fmla="*/ 2147483646 h 12325"/>
                  <a:gd name="T16" fmla="*/ 2147483646 w 8401"/>
                  <a:gd name="T17" fmla="*/ 2147483646 h 12325"/>
                  <a:gd name="T18" fmla="*/ 2147483646 w 8401"/>
                  <a:gd name="T19" fmla="*/ 2147483646 h 12325"/>
                  <a:gd name="T20" fmla="*/ 2147483646 w 8401"/>
                  <a:gd name="T21" fmla="*/ 2147483646 h 12325"/>
                  <a:gd name="T22" fmla="*/ 2147483646 w 8401"/>
                  <a:gd name="T23" fmla="*/ 2147483646 h 12325"/>
                  <a:gd name="T24" fmla="*/ 2147483646 w 8401"/>
                  <a:gd name="T25" fmla="*/ 2147483646 h 12325"/>
                  <a:gd name="T26" fmla="*/ 2147483646 w 8401"/>
                  <a:gd name="T27" fmla="*/ 2147483646 h 12325"/>
                  <a:gd name="T28" fmla="*/ 2147483646 w 8401"/>
                  <a:gd name="T29" fmla="*/ 2147483646 h 12325"/>
                  <a:gd name="T30" fmla="*/ 2147483646 w 8401"/>
                  <a:gd name="T31" fmla="*/ 2147483646 h 12325"/>
                  <a:gd name="T32" fmla="*/ 2147483646 w 8401"/>
                  <a:gd name="T33" fmla="*/ 2147483646 h 12325"/>
                  <a:gd name="T34" fmla="*/ 2147483646 w 8401"/>
                  <a:gd name="T35" fmla="*/ 2147483646 h 12325"/>
                  <a:gd name="T36" fmla="*/ 2147483646 w 8401"/>
                  <a:gd name="T37" fmla="*/ 2147483646 h 12325"/>
                  <a:gd name="T38" fmla="*/ 2147483646 w 8401"/>
                  <a:gd name="T39" fmla="*/ 2147483646 h 12325"/>
                  <a:gd name="T40" fmla="*/ 2147483646 w 8401"/>
                  <a:gd name="T41" fmla="*/ 2147483646 h 12325"/>
                  <a:gd name="T42" fmla="*/ 2147483646 w 8401"/>
                  <a:gd name="T43" fmla="*/ 2147483646 h 12325"/>
                  <a:gd name="T44" fmla="*/ 2147483646 w 8401"/>
                  <a:gd name="T45" fmla="*/ 2147483646 h 12325"/>
                  <a:gd name="T46" fmla="*/ 2147483646 w 8401"/>
                  <a:gd name="T47" fmla="*/ 2147483646 h 12325"/>
                  <a:gd name="T48" fmla="*/ 2147483646 w 8401"/>
                  <a:gd name="T49" fmla="*/ 2147483646 h 12325"/>
                  <a:gd name="T50" fmla="*/ 2147483646 w 8401"/>
                  <a:gd name="T51" fmla="*/ 2147483646 h 12325"/>
                  <a:gd name="T52" fmla="*/ 2147483646 w 8401"/>
                  <a:gd name="T53" fmla="*/ 2147483646 h 12325"/>
                  <a:gd name="T54" fmla="*/ 2147483646 w 8401"/>
                  <a:gd name="T55" fmla="*/ 2147483646 h 12325"/>
                  <a:gd name="T56" fmla="*/ 2147483646 w 8401"/>
                  <a:gd name="T57" fmla="*/ 2147483646 h 12325"/>
                  <a:gd name="T58" fmla="*/ 2147483646 w 8401"/>
                  <a:gd name="T59" fmla="*/ 2147483646 h 12325"/>
                  <a:gd name="T60" fmla="*/ 2147483646 w 8401"/>
                  <a:gd name="T61" fmla="*/ 2147483646 h 12325"/>
                  <a:gd name="T62" fmla="*/ 2147483646 w 8401"/>
                  <a:gd name="T63" fmla="*/ 2147483646 h 12325"/>
                  <a:gd name="T64" fmla="*/ 2147483646 w 8401"/>
                  <a:gd name="T65" fmla="*/ 2147483646 h 12325"/>
                  <a:gd name="T66" fmla="*/ 2147483646 w 8401"/>
                  <a:gd name="T67" fmla="*/ 2147483646 h 12325"/>
                  <a:gd name="T68" fmla="*/ 2147483646 w 8401"/>
                  <a:gd name="T69" fmla="*/ 2147483646 h 12325"/>
                  <a:gd name="T70" fmla="*/ 2147483646 w 8401"/>
                  <a:gd name="T71" fmla="*/ 2147483646 h 12325"/>
                  <a:gd name="T72" fmla="*/ 2147483646 w 8401"/>
                  <a:gd name="T73" fmla="*/ 2147483646 h 12325"/>
                  <a:gd name="T74" fmla="*/ 2147483646 w 8401"/>
                  <a:gd name="T75" fmla="*/ 2147483646 h 12325"/>
                  <a:gd name="T76" fmla="*/ 2147483646 w 8401"/>
                  <a:gd name="T77" fmla="*/ 2147483646 h 12325"/>
                  <a:gd name="T78" fmla="*/ 2147483646 w 8401"/>
                  <a:gd name="T79" fmla="*/ 2147483646 h 12325"/>
                  <a:gd name="T80" fmla="*/ 2147483646 w 8401"/>
                  <a:gd name="T81" fmla="*/ 2147483646 h 12325"/>
                  <a:gd name="T82" fmla="*/ 2147483646 w 8401"/>
                  <a:gd name="T83" fmla="*/ 2147483646 h 12325"/>
                  <a:gd name="T84" fmla="*/ 2147483646 w 8401"/>
                  <a:gd name="T85" fmla="*/ 2147483646 h 12325"/>
                  <a:gd name="T86" fmla="*/ 2147483646 w 8401"/>
                  <a:gd name="T87" fmla="*/ 2147483646 h 12325"/>
                  <a:gd name="T88" fmla="*/ 2147483646 w 8401"/>
                  <a:gd name="T89" fmla="*/ 2147483646 h 12325"/>
                  <a:gd name="T90" fmla="*/ 2147483646 w 8401"/>
                  <a:gd name="T91" fmla="*/ 2147483646 h 12325"/>
                  <a:gd name="T92" fmla="*/ 2147483646 w 8401"/>
                  <a:gd name="T93" fmla="*/ 2147483646 h 12325"/>
                  <a:gd name="T94" fmla="*/ 2147483646 w 8401"/>
                  <a:gd name="T95" fmla="*/ 2147483646 h 12325"/>
                  <a:gd name="T96" fmla="*/ 2147483646 w 8401"/>
                  <a:gd name="T97" fmla="*/ 2147483646 h 12325"/>
                  <a:gd name="T98" fmla="*/ 2147483646 w 8401"/>
                  <a:gd name="T99" fmla="*/ 2147483646 h 12325"/>
                  <a:gd name="T100" fmla="*/ 2147483646 w 8401"/>
                  <a:gd name="T101" fmla="*/ 2147483646 h 12325"/>
                  <a:gd name="T102" fmla="*/ 2147483646 w 8401"/>
                  <a:gd name="T103" fmla="*/ 2147483646 h 12325"/>
                  <a:gd name="T104" fmla="*/ 2147483646 w 8401"/>
                  <a:gd name="T105" fmla="*/ 2147483646 h 12325"/>
                  <a:gd name="T106" fmla="*/ 2147483646 w 8401"/>
                  <a:gd name="T107" fmla="*/ 2147483646 h 12325"/>
                  <a:gd name="T108" fmla="*/ 2147483646 w 8401"/>
                  <a:gd name="T109" fmla="*/ 2147483646 h 12325"/>
                  <a:gd name="T110" fmla="*/ 2147483646 w 8401"/>
                  <a:gd name="T111" fmla="*/ 2147483646 h 12325"/>
                  <a:gd name="T112" fmla="*/ 2147483646 w 8401"/>
                  <a:gd name="T113" fmla="*/ 2147483646 h 12325"/>
                  <a:gd name="T114" fmla="*/ 2147483646 w 8401"/>
                  <a:gd name="T115" fmla="*/ 2147483646 h 12325"/>
                  <a:gd name="T116" fmla="*/ 2147483646 w 8401"/>
                  <a:gd name="T117" fmla="*/ 2147483646 h 123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401" h="12325">
                    <a:moveTo>
                      <a:pt x="553" y="11410"/>
                    </a:moveTo>
                    <a:lnTo>
                      <a:pt x="457" y="11162"/>
                    </a:lnTo>
                    <a:lnTo>
                      <a:pt x="381" y="11067"/>
                    </a:lnTo>
                    <a:lnTo>
                      <a:pt x="343" y="10991"/>
                    </a:lnTo>
                    <a:lnTo>
                      <a:pt x="343" y="10915"/>
                    </a:lnTo>
                    <a:lnTo>
                      <a:pt x="362" y="10858"/>
                    </a:lnTo>
                    <a:lnTo>
                      <a:pt x="553" y="10724"/>
                    </a:lnTo>
                    <a:lnTo>
                      <a:pt x="534" y="10591"/>
                    </a:lnTo>
                    <a:lnTo>
                      <a:pt x="534" y="10419"/>
                    </a:lnTo>
                    <a:lnTo>
                      <a:pt x="590" y="10381"/>
                    </a:lnTo>
                    <a:lnTo>
                      <a:pt x="648" y="10324"/>
                    </a:lnTo>
                    <a:lnTo>
                      <a:pt x="724" y="10305"/>
                    </a:lnTo>
                    <a:lnTo>
                      <a:pt x="819" y="10305"/>
                    </a:lnTo>
                    <a:lnTo>
                      <a:pt x="838" y="10229"/>
                    </a:lnTo>
                    <a:lnTo>
                      <a:pt x="838" y="10153"/>
                    </a:lnTo>
                    <a:lnTo>
                      <a:pt x="838" y="10038"/>
                    </a:lnTo>
                    <a:lnTo>
                      <a:pt x="876" y="9943"/>
                    </a:lnTo>
                    <a:lnTo>
                      <a:pt x="857" y="9810"/>
                    </a:lnTo>
                    <a:lnTo>
                      <a:pt x="876" y="9734"/>
                    </a:lnTo>
                    <a:lnTo>
                      <a:pt x="971" y="9696"/>
                    </a:lnTo>
                    <a:lnTo>
                      <a:pt x="952" y="9562"/>
                    </a:lnTo>
                    <a:lnTo>
                      <a:pt x="800" y="9334"/>
                    </a:lnTo>
                    <a:lnTo>
                      <a:pt x="457" y="8934"/>
                    </a:lnTo>
                    <a:lnTo>
                      <a:pt x="190" y="8458"/>
                    </a:lnTo>
                    <a:lnTo>
                      <a:pt x="76" y="8172"/>
                    </a:lnTo>
                    <a:lnTo>
                      <a:pt x="0" y="8001"/>
                    </a:lnTo>
                    <a:lnTo>
                      <a:pt x="38" y="7886"/>
                    </a:lnTo>
                    <a:lnTo>
                      <a:pt x="114" y="7829"/>
                    </a:lnTo>
                    <a:lnTo>
                      <a:pt x="190" y="7772"/>
                    </a:lnTo>
                    <a:lnTo>
                      <a:pt x="267" y="7676"/>
                    </a:lnTo>
                    <a:lnTo>
                      <a:pt x="305" y="7639"/>
                    </a:lnTo>
                    <a:lnTo>
                      <a:pt x="343" y="7581"/>
                    </a:lnTo>
                    <a:lnTo>
                      <a:pt x="419" y="7505"/>
                    </a:lnTo>
                    <a:lnTo>
                      <a:pt x="476" y="7429"/>
                    </a:lnTo>
                    <a:lnTo>
                      <a:pt x="495" y="7372"/>
                    </a:lnTo>
                    <a:lnTo>
                      <a:pt x="553" y="7353"/>
                    </a:lnTo>
                    <a:lnTo>
                      <a:pt x="648" y="7372"/>
                    </a:lnTo>
                    <a:lnTo>
                      <a:pt x="724" y="7372"/>
                    </a:lnTo>
                    <a:lnTo>
                      <a:pt x="800" y="7315"/>
                    </a:lnTo>
                    <a:lnTo>
                      <a:pt x="876" y="7295"/>
                    </a:lnTo>
                    <a:lnTo>
                      <a:pt x="952" y="7315"/>
                    </a:lnTo>
                    <a:lnTo>
                      <a:pt x="1010" y="7295"/>
                    </a:lnTo>
                    <a:lnTo>
                      <a:pt x="1086" y="7258"/>
                    </a:lnTo>
                    <a:lnTo>
                      <a:pt x="1067" y="7315"/>
                    </a:lnTo>
                    <a:lnTo>
                      <a:pt x="1181" y="7353"/>
                    </a:lnTo>
                    <a:lnTo>
                      <a:pt x="1257" y="7372"/>
                    </a:lnTo>
                    <a:lnTo>
                      <a:pt x="1314" y="7315"/>
                    </a:lnTo>
                    <a:lnTo>
                      <a:pt x="1372" y="7295"/>
                    </a:lnTo>
                    <a:lnTo>
                      <a:pt x="1410" y="7239"/>
                    </a:lnTo>
                    <a:lnTo>
                      <a:pt x="1467" y="7219"/>
                    </a:lnTo>
                    <a:lnTo>
                      <a:pt x="1524" y="7295"/>
                    </a:lnTo>
                    <a:lnTo>
                      <a:pt x="1562" y="7315"/>
                    </a:lnTo>
                    <a:lnTo>
                      <a:pt x="1677" y="7315"/>
                    </a:lnTo>
                    <a:lnTo>
                      <a:pt x="1809" y="7258"/>
                    </a:lnTo>
                    <a:lnTo>
                      <a:pt x="1924" y="7162"/>
                    </a:lnTo>
                    <a:lnTo>
                      <a:pt x="2058" y="7029"/>
                    </a:lnTo>
                    <a:lnTo>
                      <a:pt x="2134" y="6686"/>
                    </a:lnTo>
                    <a:lnTo>
                      <a:pt x="2153" y="6572"/>
                    </a:lnTo>
                    <a:lnTo>
                      <a:pt x="2229" y="6210"/>
                    </a:lnTo>
                    <a:lnTo>
                      <a:pt x="2324" y="5943"/>
                    </a:lnTo>
                    <a:lnTo>
                      <a:pt x="2457" y="5676"/>
                    </a:lnTo>
                    <a:lnTo>
                      <a:pt x="2534" y="5524"/>
                    </a:lnTo>
                    <a:lnTo>
                      <a:pt x="2552" y="5486"/>
                    </a:lnTo>
                    <a:lnTo>
                      <a:pt x="2610" y="5448"/>
                    </a:lnTo>
                    <a:lnTo>
                      <a:pt x="2686" y="5448"/>
                    </a:lnTo>
                    <a:lnTo>
                      <a:pt x="2743" y="5429"/>
                    </a:lnTo>
                    <a:lnTo>
                      <a:pt x="2762" y="5562"/>
                    </a:lnTo>
                    <a:lnTo>
                      <a:pt x="2838" y="5676"/>
                    </a:lnTo>
                    <a:lnTo>
                      <a:pt x="2991" y="5753"/>
                    </a:lnTo>
                    <a:lnTo>
                      <a:pt x="3143" y="5772"/>
                    </a:lnTo>
                    <a:lnTo>
                      <a:pt x="3429" y="5772"/>
                    </a:lnTo>
                    <a:lnTo>
                      <a:pt x="3429" y="5695"/>
                    </a:lnTo>
                    <a:lnTo>
                      <a:pt x="3277" y="5658"/>
                    </a:lnTo>
                    <a:lnTo>
                      <a:pt x="3105" y="5619"/>
                    </a:lnTo>
                    <a:lnTo>
                      <a:pt x="2991" y="5619"/>
                    </a:lnTo>
                    <a:lnTo>
                      <a:pt x="2915" y="5562"/>
                    </a:lnTo>
                    <a:lnTo>
                      <a:pt x="2857" y="5410"/>
                    </a:lnTo>
                    <a:lnTo>
                      <a:pt x="2781" y="5277"/>
                    </a:lnTo>
                    <a:lnTo>
                      <a:pt x="2705" y="5238"/>
                    </a:lnTo>
                    <a:lnTo>
                      <a:pt x="2667" y="5181"/>
                    </a:lnTo>
                    <a:lnTo>
                      <a:pt x="2667" y="5048"/>
                    </a:lnTo>
                    <a:lnTo>
                      <a:pt x="2610" y="4896"/>
                    </a:lnTo>
                    <a:lnTo>
                      <a:pt x="2591" y="4743"/>
                    </a:lnTo>
                    <a:lnTo>
                      <a:pt x="2515" y="4572"/>
                    </a:lnTo>
                    <a:lnTo>
                      <a:pt x="2400" y="4438"/>
                    </a:lnTo>
                    <a:lnTo>
                      <a:pt x="2343" y="4210"/>
                    </a:lnTo>
                    <a:lnTo>
                      <a:pt x="2400" y="4134"/>
                    </a:lnTo>
                    <a:lnTo>
                      <a:pt x="2515" y="4115"/>
                    </a:lnTo>
                    <a:lnTo>
                      <a:pt x="2686" y="3981"/>
                    </a:lnTo>
                    <a:lnTo>
                      <a:pt x="2857" y="3714"/>
                    </a:lnTo>
                    <a:lnTo>
                      <a:pt x="2915" y="3619"/>
                    </a:lnTo>
                    <a:lnTo>
                      <a:pt x="2933" y="3543"/>
                    </a:lnTo>
                    <a:lnTo>
                      <a:pt x="2991" y="3410"/>
                    </a:lnTo>
                    <a:lnTo>
                      <a:pt x="3029" y="3333"/>
                    </a:lnTo>
                    <a:lnTo>
                      <a:pt x="3162" y="3277"/>
                    </a:lnTo>
                    <a:lnTo>
                      <a:pt x="3219" y="3162"/>
                    </a:lnTo>
                    <a:lnTo>
                      <a:pt x="3296" y="3048"/>
                    </a:lnTo>
                    <a:lnTo>
                      <a:pt x="3391" y="3143"/>
                    </a:lnTo>
                    <a:lnTo>
                      <a:pt x="3524" y="3086"/>
                    </a:lnTo>
                    <a:lnTo>
                      <a:pt x="3658" y="2972"/>
                    </a:lnTo>
                    <a:lnTo>
                      <a:pt x="3810" y="2857"/>
                    </a:lnTo>
                    <a:lnTo>
                      <a:pt x="4134" y="2495"/>
                    </a:lnTo>
                    <a:lnTo>
                      <a:pt x="4400" y="2172"/>
                    </a:lnTo>
                    <a:lnTo>
                      <a:pt x="4496" y="2058"/>
                    </a:lnTo>
                    <a:lnTo>
                      <a:pt x="4533" y="1943"/>
                    </a:lnTo>
                    <a:lnTo>
                      <a:pt x="4552" y="1867"/>
                    </a:lnTo>
                    <a:lnTo>
                      <a:pt x="4572" y="1848"/>
                    </a:lnTo>
                    <a:lnTo>
                      <a:pt x="4610" y="1829"/>
                    </a:lnTo>
                    <a:lnTo>
                      <a:pt x="4724" y="1791"/>
                    </a:lnTo>
                    <a:lnTo>
                      <a:pt x="4819" y="1581"/>
                    </a:lnTo>
                    <a:lnTo>
                      <a:pt x="4857" y="1410"/>
                    </a:lnTo>
                    <a:lnTo>
                      <a:pt x="4896" y="1105"/>
                    </a:lnTo>
                    <a:lnTo>
                      <a:pt x="4877" y="971"/>
                    </a:lnTo>
                    <a:lnTo>
                      <a:pt x="4838" y="743"/>
                    </a:lnTo>
                    <a:lnTo>
                      <a:pt x="4819" y="324"/>
                    </a:lnTo>
                    <a:lnTo>
                      <a:pt x="4877" y="172"/>
                    </a:lnTo>
                    <a:lnTo>
                      <a:pt x="4877" y="133"/>
                    </a:lnTo>
                    <a:lnTo>
                      <a:pt x="4896" y="95"/>
                    </a:lnTo>
                    <a:lnTo>
                      <a:pt x="4953" y="133"/>
                    </a:lnTo>
                    <a:lnTo>
                      <a:pt x="4972" y="153"/>
                    </a:lnTo>
                    <a:lnTo>
                      <a:pt x="5010" y="209"/>
                    </a:lnTo>
                    <a:lnTo>
                      <a:pt x="5029" y="286"/>
                    </a:lnTo>
                    <a:lnTo>
                      <a:pt x="5067" y="286"/>
                    </a:lnTo>
                    <a:lnTo>
                      <a:pt x="5067" y="209"/>
                    </a:lnTo>
                    <a:lnTo>
                      <a:pt x="5105" y="172"/>
                    </a:lnTo>
                    <a:lnTo>
                      <a:pt x="5238" y="514"/>
                    </a:lnTo>
                    <a:lnTo>
                      <a:pt x="5314" y="610"/>
                    </a:lnTo>
                    <a:lnTo>
                      <a:pt x="5353" y="629"/>
                    </a:lnTo>
                    <a:lnTo>
                      <a:pt x="5391" y="648"/>
                    </a:lnTo>
                    <a:lnTo>
                      <a:pt x="5429" y="648"/>
                    </a:lnTo>
                    <a:lnTo>
                      <a:pt x="5467" y="648"/>
                    </a:lnTo>
                    <a:lnTo>
                      <a:pt x="5486" y="648"/>
                    </a:lnTo>
                    <a:lnTo>
                      <a:pt x="5505" y="629"/>
                    </a:lnTo>
                    <a:lnTo>
                      <a:pt x="5543" y="610"/>
                    </a:lnTo>
                    <a:lnTo>
                      <a:pt x="5562" y="590"/>
                    </a:lnTo>
                    <a:lnTo>
                      <a:pt x="5581" y="572"/>
                    </a:lnTo>
                    <a:lnTo>
                      <a:pt x="5600" y="553"/>
                    </a:lnTo>
                    <a:lnTo>
                      <a:pt x="5619" y="514"/>
                    </a:lnTo>
                    <a:lnTo>
                      <a:pt x="5639" y="476"/>
                    </a:lnTo>
                    <a:lnTo>
                      <a:pt x="5676" y="419"/>
                    </a:lnTo>
                    <a:lnTo>
                      <a:pt x="5676" y="343"/>
                    </a:lnTo>
                    <a:lnTo>
                      <a:pt x="5695" y="343"/>
                    </a:lnTo>
                    <a:lnTo>
                      <a:pt x="5695" y="324"/>
                    </a:lnTo>
                    <a:lnTo>
                      <a:pt x="5715" y="324"/>
                    </a:lnTo>
                    <a:lnTo>
                      <a:pt x="5734" y="305"/>
                    </a:lnTo>
                    <a:lnTo>
                      <a:pt x="5924" y="324"/>
                    </a:lnTo>
                    <a:lnTo>
                      <a:pt x="6020" y="305"/>
                    </a:lnTo>
                    <a:lnTo>
                      <a:pt x="6134" y="305"/>
                    </a:lnTo>
                    <a:lnTo>
                      <a:pt x="6191" y="267"/>
                    </a:lnTo>
                    <a:lnTo>
                      <a:pt x="6229" y="248"/>
                    </a:lnTo>
                    <a:lnTo>
                      <a:pt x="6286" y="209"/>
                    </a:lnTo>
                    <a:lnTo>
                      <a:pt x="6401" y="77"/>
                    </a:lnTo>
                    <a:lnTo>
                      <a:pt x="6438" y="57"/>
                    </a:lnTo>
                    <a:lnTo>
                      <a:pt x="6477" y="38"/>
                    </a:lnTo>
                    <a:lnTo>
                      <a:pt x="6533" y="19"/>
                    </a:lnTo>
                    <a:lnTo>
                      <a:pt x="6572" y="0"/>
                    </a:lnTo>
                    <a:lnTo>
                      <a:pt x="6610" y="0"/>
                    </a:lnTo>
                    <a:lnTo>
                      <a:pt x="6648" y="19"/>
                    </a:lnTo>
                    <a:lnTo>
                      <a:pt x="6667" y="19"/>
                    </a:lnTo>
                    <a:lnTo>
                      <a:pt x="6724" y="77"/>
                    </a:lnTo>
                    <a:lnTo>
                      <a:pt x="6762" y="114"/>
                    </a:lnTo>
                    <a:lnTo>
                      <a:pt x="6782" y="133"/>
                    </a:lnTo>
                    <a:lnTo>
                      <a:pt x="6782" y="153"/>
                    </a:lnTo>
                    <a:lnTo>
                      <a:pt x="6782" y="172"/>
                    </a:lnTo>
                    <a:lnTo>
                      <a:pt x="6782" y="191"/>
                    </a:lnTo>
                    <a:lnTo>
                      <a:pt x="6724" y="248"/>
                    </a:lnTo>
                    <a:lnTo>
                      <a:pt x="6705" y="286"/>
                    </a:lnTo>
                    <a:lnTo>
                      <a:pt x="6686" y="305"/>
                    </a:lnTo>
                    <a:lnTo>
                      <a:pt x="6686" y="324"/>
                    </a:lnTo>
                    <a:lnTo>
                      <a:pt x="6686" y="343"/>
                    </a:lnTo>
                    <a:lnTo>
                      <a:pt x="6686" y="362"/>
                    </a:lnTo>
                    <a:lnTo>
                      <a:pt x="6686" y="381"/>
                    </a:lnTo>
                    <a:lnTo>
                      <a:pt x="6705" y="400"/>
                    </a:lnTo>
                    <a:lnTo>
                      <a:pt x="6705" y="419"/>
                    </a:lnTo>
                    <a:lnTo>
                      <a:pt x="6724" y="438"/>
                    </a:lnTo>
                    <a:lnTo>
                      <a:pt x="6991" y="590"/>
                    </a:lnTo>
                    <a:lnTo>
                      <a:pt x="7010" y="629"/>
                    </a:lnTo>
                    <a:lnTo>
                      <a:pt x="7029" y="629"/>
                    </a:lnTo>
                    <a:lnTo>
                      <a:pt x="7029" y="648"/>
                    </a:lnTo>
                    <a:lnTo>
                      <a:pt x="7029" y="667"/>
                    </a:lnTo>
                    <a:lnTo>
                      <a:pt x="7010" y="686"/>
                    </a:lnTo>
                    <a:lnTo>
                      <a:pt x="6972" y="724"/>
                    </a:lnTo>
                    <a:lnTo>
                      <a:pt x="6934" y="762"/>
                    </a:lnTo>
                    <a:lnTo>
                      <a:pt x="6914" y="781"/>
                    </a:lnTo>
                    <a:lnTo>
                      <a:pt x="6877" y="819"/>
                    </a:lnTo>
                    <a:lnTo>
                      <a:pt x="6858" y="857"/>
                    </a:lnTo>
                    <a:lnTo>
                      <a:pt x="6743" y="1010"/>
                    </a:lnTo>
                    <a:lnTo>
                      <a:pt x="6743" y="1029"/>
                    </a:lnTo>
                    <a:lnTo>
                      <a:pt x="6743" y="1048"/>
                    </a:lnTo>
                    <a:lnTo>
                      <a:pt x="6782" y="1067"/>
                    </a:lnTo>
                    <a:lnTo>
                      <a:pt x="6838" y="1124"/>
                    </a:lnTo>
                    <a:lnTo>
                      <a:pt x="6858" y="1143"/>
                    </a:lnTo>
                    <a:lnTo>
                      <a:pt x="6895" y="1143"/>
                    </a:lnTo>
                    <a:lnTo>
                      <a:pt x="6914" y="1143"/>
                    </a:lnTo>
                    <a:lnTo>
                      <a:pt x="6914" y="1124"/>
                    </a:lnTo>
                    <a:lnTo>
                      <a:pt x="6934" y="1124"/>
                    </a:lnTo>
                    <a:lnTo>
                      <a:pt x="6953" y="1105"/>
                    </a:lnTo>
                    <a:lnTo>
                      <a:pt x="6991" y="1105"/>
                    </a:lnTo>
                    <a:lnTo>
                      <a:pt x="7010" y="1124"/>
                    </a:lnTo>
                    <a:lnTo>
                      <a:pt x="7010" y="1143"/>
                    </a:lnTo>
                    <a:lnTo>
                      <a:pt x="7029" y="1238"/>
                    </a:lnTo>
                    <a:lnTo>
                      <a:pt x="7029" y="1257"/>
                    </a:lnTo>
                    <a:lnTo>
                      <a:pt x="7048" y="1276"/>
                    </a:lnTo>
                    <a:lnTo>
                      <a:pt x="7067" y="1276"/>
                    </a:lnTo>
                    <a:lnTo>
                      <a:pt x="7086" y="1276"/>
                    </a:lnTo>
                    <a:lnTo>
                      <a:pt x="7124" y="1238"/>
                    </a:lnTo>
                    <a:lnTo>
                      <a:pt x="7162" y="1219"/>
                    </a:lnTo>
                    <a:lnTo>
                      <a:pt x="7181" y="1238"/>
                    </a:lnTo>
                    <a:lnTo>
                      <a:pt x="7219" y="1257"/>
                    </a:lnTo>
                    <a:lnTo>
                      <a:pt x="7239" y="1296"/>
                    </a:lnTo>
                    <a:lnTo>
                      <a:pt x="7353" y="1391"/>
                    </a:lnTo>
                    <a:lnTo>
                      <a:pt x="7391" y="1410"/>
                    </a:lnTo>
                    <a:lnTo>
                      <a:pt x="7429" y="1429"/>
                    </a:lnTo>
                    <a:lnTo>
                      <a:pt x="7467" y="1429"/>
                    </a:lnTo>
                    <a:lnTo>
                      <a:pt x="7486" y="1429"/>
                    </a:lnTo>
                    <a:lnTo>
                      <a:pt x="7505" y="1448"/>
                    </a:lnTo>
                    <a:lnTo>
                      <a:pt x="7505" y="1467"/>
                    </a:lnTo>
                    <a:lnTo>
                      <a:pt x="7353" y="1619"/>
                    </a:lnTo>
                    <a:lnTo>
                      <a:pt x="7334" y="1638"/>
                    </a:lnTo>
                    <a:lnTo>
                      <a:pt x="7334" y="1657"/>
                    </a:lnTo>
                    <a:lnTo>
                      <a:pt x="7315" y="1696"/>
                    </a:lnTo>
                    <a:lnTo>
                      <a:pt x="7315" y="1733"/>
                    </a:lnTo>
                    <a:lnTo>
                      <a:pt x="7315" y="1753"/>
                    </a:lnTo>
                    <a:lnTo>
                      <a:pt x="7295" y="1753"/>
                    </a:lnTo>
                    <a:lnTo>
                      <a:pt x="7276" y="1772"/>
                    </a:lnTo>
                    <a:lnTo>
                      <a:pt x="7258" y="1772"/>
                    </a:lnTo>
                    <a:lnTo>
                      <a:pt x="7239" y="1791"/>
                    </a:lnTo>
                    <a:lnTo>
                      <a:pt x="7219" y="1810"/>
                    </a:lnTo>
                    <a:lnTo>
                      <a:pt x="7219" y="1829"/>
                    </a:lnTo>
                    <a:lnTo>
                      <a:pt x="7219" y="1848"/>
                    </a:lnTo>
                    <a:lnTo>
                      <a:pt x="7219" y="1867"/>
                    </a:lnTo>
                    <a:lnTo>
                      <a:pt x="7239" y="1924"/>
                    </a:lnTo>
                    <a:lnTo>
                      <a:pt x="7239" y="1943"/>
                    </a:lnTo>
                    <a:lnTo>
                      <a:pt x="7239" y="1981"/>
                    </a:lnTo>
                    <a:lnTo>
                      <a:pt x="7258" y="2019"/>
                    </a:lnTo>
                    <a:lnTo>
                      <a:pt x="7353" y="2172"/>
                    </a:lnTo>
                    <a:lnTo>
                      <a:pt x="7295" y="2210"/>
                    </a:lnTo>
                    <a:lnTo>
                      <a:pt x="7295" y="2248"/>
                    </a:lnTo>
                    <a:lnTo>
                      <a:pt x="7276" y="2324"/>
                    </a:lnTo>
                    <a:lnTo>
                      <a:pt x="7295" y="2419"/>
                    </a:lnTo>
                    <a:lnTo>
                      <a:pt x="7334" y="2495"/>
                    </a:lnTo>
                    <a:lnTo>
                      <a:pt x="7372" y="2534"/>
                    </a:lnTo>
                    <a:lnTo>
                      <a:pt x="7410" y="2534"/>
                    </a:lnTo>
                    <a:lnTo>
                      <a:pt x="7448" y="2553"/>
                    </a:lnTo>
                    <a:lnTo>
                      <a:pt x="7505" y="2591"/>
                    </a:lnTo>
                    <a:lnTo>
                      <a:pt x="7562" y="2648"/>
                    </a:lnTo>
                    <a:lnTo>
                      <a:pt x="7600" y="2686"/>
                    </a:lnTo>
                    <a:lnTo>
                      <a:pt x="7753" y="2857"/>
                    </a:lnTo>
                    <a:lnTo>
                      <a:pt x="7886" y="2991"/>
                    </a:lnTo>
                    <a:lnTo>
                      <a:pt x="7924" y="3010"/>
                    </a:lnTo>
                    <a:lnTo>
                      <a:pt x="8133" y="3067"/>
                    </a:lnTo>
                    <a:lnTo>
                      <a:pt x="8172" y="3067"/>
                    </a:lnTo>
                    <a:lnTo>
                      <a:pt x="8248" y="3067"/>
                    </a:lnTo>
                    <a:lnTo>
                      <a:pt x="8286" y="3067"/>
                    </a:lnTo>
                    <a:lnTo>
                      <a:pt x="8343" y="3086"/>
                    </a:lnTo>
                    <a:lnTo>
                      <a:pt x="8362" y="3143"/>
                    </a:lnTo>
                    <a:lnTo>
                      <a:pt x="8362" y="3219"/>
                    </a:lnTo>
                    <a:lnTo>
                      <a:pt x="8400" y="4229"/>
                    </a:lnTo>
                    <a:lnTo>
                      <a:pt x="8382" y="4305"/>
                    </a:lnTo>
                    <a:lnTo>
                      <a:pt x="8343" y="4381"/>
                    </a:lnTo>
                    <a:lnTo>
                      <a:pt x="8153" y="4667"/>
                    </a:lnTo>
                    <a:lnTo>
                      <a:pt x="8153" y="4781"/>
                    </a:lnTo>
                    <a:lnTo>
                      <a:pt x="8133" y="4819"/>
                    </a:lnTo>
                    <a:lnTo>
                      <a:pt x="8077" y="4991"/>
                    </a:lnTo>
                    <a:lnTo>
                      <a:pt x="7981" y="5105"/>
                    </a:lnTo>
                    <a:lnTo>
                      <a:pt x="7905" y="5372"/>
                    </a:lnTo>
                    <a:lnTo>
                      <a:pt x="7867" y="5486"/>
                    </a:lnTo>
                    <a:lnTo>
                      <a:pt x="7734" y="5734"/>
                    </a:lnTo>
                    <a:lnTo>
                      <a:pt x="7676" y="5924"/>
                    </a:lnTo>
                    <a:lnTo>
                      <a:pt x="7657" y="5962"/>
                    </a:lnTo>
                    <a:lnTo>
                      <a:pt x="7600" y="6000"/>
                    </a:lnTo>
                    <a:lnTo>
                      <a:pt x="7543" y="6020"/>
                    </a:lnTo>
                    <a:lnTo>
                      <a:pt x="7486" y="6038"/>
                    </a:lnTo>
                    <a:lnTo>
                      <a:pt x="7429" y="6115"/>
                    </a:lnTo>
                    <a:lnTo>
                      <a:pt x="7391" y="6210"/>
                    </a:lnTo>
                    <a:lnTo>
                      <a:pt x="7315" y="6591"/>
                    </a:lnTo>
                    <a:lnTo>
                      <a:pt x="7219" y="6819"/>
                    </a:lnTo>
                    <a:lnTo>
                      <a:pt x="6858" y="6877"/>
                    </a:lnTo>
                    <a:lnTo>
                      <a:pt x="6762" y="6896"/>
                    </a:lnTo>
                    <a:lnTo>
                      <a:pt x="6705" y="6934"/>
                    </a:lnTo>
                    <a:lnTo>
                      <a:pt x="6648" y="6991"/>
                    </a:lnTo>
                    <a:lnTo>
                      <a:pt x="6419" y="7276"/>
                    </a:lnTo>
                    <a:lnTo>
                      <a:pt x="6401" y="7353"/>
                    </a:lnTo>
                    <a:lnTo>
                      <a:pt x="6381" y="7410"/>
                    </a:lnTo>
                    <a:lnTo>
                      <a:pt x="6343" y="7467"/>
                    </a:lnTo>
                    <a:lnTo>
                      <a:pt x="6267" y="7524"/>
                    </a:lnTo>
                    <a:lnTo>
                      <a:pt x="6229" y="7543"/>
                    </a:lnTo>
                    <a:lnTo>
                      <a:pt x="6229" y="7600"/>
                    </a:lnTo>
                    <a:lnTo>
                      <a:pt x="6229" y="7639"/>
                    </a:lnTo>
                    <a:lnTo>
                      <a:pt x="6229" y="7676"/>
                    </a:lnTo>
                    <a:lnTo>
                      <a:pt x="6210" y="7715"/>
                    </a:lnTo>
                    <a:lnTo>
                      <a:pt x="6191" y="7772"/>
                    </a:lnTo>
                    <a:lnTo>
                      <a:pt x="6152" y="7829"/>
                    </a:lnTo>
                    <a:lnTo>
                      <a:pt x="6076" y="7905"/>
                    </a:lnTo>
                    <a:lnTo>
                      <a:pt x="5981" y="8057"/>
                    </a:lnTo>
                    <a:lnTo>
                      <a:pt x="5905" y="8133"/>
                    </a:lnTo>
                    <a:lnTo>
                      <a:pt x="5619" y="8362"/>
                    </a:lnTo>
                    <a:lnTo>
                      <a:pt x="5543" y="8419"/>
                    </a:lnTo>
                    <a:lnTo>
                      <a:pt x="5448" y="8438"/>
                    </a:lnTo>
                    <a:lnTo>
                      <a:pt x="5391" y="8419"/>
                    </a:lnTo>
                    <a:lnTo>
                      <a:pt x="5353" y="8419"/>
                    </a:lnTo>
                    <a:lnTo>
                      <a:pt x="5258" y="8419"/>
                    </a:lnTo>
                    <a:lnTo>
                      <a:pt x="5238" y="8419"/>
                    </a:lnTo>
                    <a:lnTo>
                      <a:pt x="5219" y="8382"/>
                    </a:lnTo>
                    <a:lnTo>
                      <a:pt x="5238" y="8343"/>
                    </a:lnTo>
                    <a:lnTo>
                      <a:pt x="5238" y="8286"/>
                    </a:lnTo>
                    <a:lnTo>
                      <a:pt x="5219" y="8286"/>
                    </a:lnTo>
                    <a:lnTo>
                      <a:pt x="5181" y="8305"/>
                    </a:lnTo>
                    <a:lnTo>
                      <a:pt x="5143" y="8362"/>
                    </a:lnTo>
                    <a:lnTo>
                      <a:pt x="5105" y="8438"/>
                    </a:lnTo>
                    <a:lnTo>
                      <a:pt x="5067" y="8572"/>
                    </a:lnTo>
                    <a:lnTo>
                      <a:pt x="5010" y="8686"/>
                    </a:lnTo>
                    <a:lnTo>
                      <a:pt x="4972" y="8858"/>
                    </a:lnTo>
                    <a:lnTo>
                      <a:pt x="4857" y="9162"/>
                    </a:lnTo>
                    <a:lnTo>
                      <a:pt x="4800" y="9220"/>
                    </a:lnTo>
                    <a:lnTo>
                      <a:pt x="4591" y="9391"/>
                    </a:lnTo>
                    <a:lnTo>
                      <a:pt x="4476" y="9448"/>
                    </a:lnTo>
                    <a:lnTo>
                      <a:pt x="4400" y="9505"/>
                    </a:lnTo>
                    <a:lnTo>
                      <a:pt x="4362" y="9581"/>
                    </a:lnTo>
                    <a:lnTo>
                      <a:pt x="4362" y="9696"/>
                    </a:lnTo>
                    <a:lnTo>
                      <a:pt x="4381" y="9829"/>
                    </a:lnTo>
                    <a:lnTo>
                      <a:pt x="4362" y="9848"/>
                    </a:lnTo>
                    <a:lnTo>
                      <a:pt x="4343" y="9886"/>
                    </a:lnTo>
                    <a:lnTo>
                      <a:pt x="4210" y="9924"/>
                    </a:lnTo>
                    <a:lnTo>
                      <a:pt x="4134" y="9962"/>
                    </a:lnTo>
                    <a:lnTo>
                      <a:pt x="4095" y="9982"/>
                    </a:lnTo>
                    <a:lnTo>
                      <a:pt x="4057" y="10000"/>
                    </a:lnTo>
                    <a:lnTo>
                      <a:pt x="4039" y="10038"/>
                    </a:lnTo>
                    <a:lnTo>
                      <a:pt x="4000" y="10096"/>
                    </a:lnTo>
                    <a:lnTo>
                      <a:pt x="3981" y="10248"/>
                    </a:lnTo>
                    <a:lnTo>
                      <a:pt x="3981" y="10324"/>
                    </a:lnTo>
                    <a:lnTo>
                      <a:pt x="3981" y="10381"/>
                    </a:lnTo>
                    <a:lnTo>
                      <a:pt x="4019" y="10439"/>
                    </a:lnTo>
                    <a:lnTo>
                      <a:pt x="4076" y="10534"/>
                    </a:lnTo>
                    <a:lnTo>
                      <a:pt x="4076" y="10572"/>
                    </a:lnTo>
                    <a:lnTo>
                      <a:pt x="4057" y="10629"/>
                    </a:lnTo>
                    <a:lnTo>
                      <a:pt x="3867" y="10762"/>
                    </a:lnTo>
                    <a:lnTo>
                      <a:pt x="3524" y="10800"/>
                    </a:lnTo>
                    <a:lnTo>
                      <a:pt x="3524" y="10839"/>
                    </a:lnTo>
                    <a:lnTo>
                      <a:pt x="3543" y="10876"/>
                    </a:lnTo>
                    <a:lnTo>
                      <a:pt x="3600" y="10953"/>
                    </a:lnTo>
                    <a:lnTo>
                      <a:pt x="3676" y="11010"/>
                    </a:lnTo>
                    <a:lnTo>
                      <a:pt x="3734" y="11048"/>
                    </a:lnTo>
                    <a:lnTo>
                      <a:pt x="3790" y="11048"/>
                    </a:lnTo>
                    <a:lnTo>
                      <a:pt x="3829" y="11067"/>
                    </a:lnTo>
                    <a:lnTo>
                      <a:pt x="3848" y="11086"/>
                    </a:lnTo>
                    <a:lnTo>
                      <a:pt x="3829" y="11105"/>
                    </a:lnTo>
                    <a:lnTo>
                      <a:pt x="3829" y="11162"/>
                    </a:lnTo>
                    <a:lnTo>
                      <a:pt x="3848" y="11220"/>
                    </a:lnTo>
                    <a:lnTo>
                      <a:pt x="3886" y="11372"/>
                    </a:lnTo>
                    <a:lnTo>
                      <a:pt x="3867" y="11429"/>
                    </a:lnTo>
                    <a:lnTo>
                      <a:pt x="3790" y="11448"/>
                    </a:lnTo>
                    <a:lnTo>
                      <a:pt x="3581" y="11429"/>
                    </a:lnTo>
                    <a:lnTo>
                      <a:pt x="3505" y="11467"/>
                    </a:lnTo>
                    <a:lnTo>
                      <a:pt x="3467" y="11505"/>
                    </a:lnTo>
                    <a:lnTo>
                      <a:pt x="3429" y="11524"/>
                    </a:lnTo>
                    <a:lnTo>
                      <a:pt x="3391" y="11505"/>
                    </a:lnTo>
                    <a:lnTo>
                      <a:pt x="3353" y="11467"/>
                    </a:lnTo>
                    <a:lnTo>
                      <a:pt x="3314" y="11448"/>
                    </a:lnTo>
                    <a:lnTo>
                      <a:pt x="3257" y="11467"/>
                    </a:lnTo>
                    <a:lnTo>
                      <a:pt x="3219" y="11505"/>
                    </a:lnTo>
                    <a:lnTo>
                      <a:pt x="3162" y="11601"/>
                    </a:lnTo>
                    <a:lnTo>
                      <a:pt x="3143" y="11638"/>
                    </a:lnTo>
                    <a:lnTo>
                      <a:pt x="3067" y="11658"/>
                    </a:lnTo>
                    <a:lnTo>
                      <a:pt x="3010" y="11696"/>
                    </a:lnTo>
                    <a:lnTo>
                      <a:pt x="2933" y="11734"/>
                    </a:lnTo>
                    <a:lnTo>
                      <a:pt x="2896" y="11791"/>
                    </a:lnTo>
                    <a:lnTo>
                      <a:pt x="2857" y="11867"/>
                    </a:lnTo>
                    <a:lnTo>
                      <a:pt x="2819" y="11924"/>
                    </a:lnTo>
                    <a:lnTo>
                      <a:pt x="2781" y="11981"/>
                    </a:lnTo>
                    <a:lnTo>
                      <a:pt x="2724" y="12039"/>
                    </a:lnTo>
                    <a:lnTo>
                      <a:pt x="2724" y="12095"/>
                    </a:lnTo>
                    <a:lnTo>
                      <a:pt x="2724" y="12153"/>
                    </a:lnTo>
                    <a:lnTo>
                      <a:pt x="2705" y="12191"/>
                    </a:lnTo>
                    <a:lnTo>
                      <a:pt x="2705" y="12229"/>
                    </a:lnTo>
                    <a:lnTo>
                      <a:pt x="2686" y="12267"/>
                    </a:lnTo>
                    <a:lnTo>
                      <a:pt x="2667" y="12286"/>
                    </a:lnTo>
                    <a:lnTo>
                      <a:pt x="2629" y="12305"/>
                    </a:lnTo>
                    <a:lnTo>
                      <a:pt x="2457" y="12324"/>
                    </a:lnTo>
                    <a:lnTo>
                      <a:pt x="2229" y="12324"/>
                    </a:lnTo>
                    <a:lnTo>
                      <a:pt x="2114" y="12286"/>
                    </a:lnTo>
                    <a:lnTo>
                      <a:pt x="2019" y="12248"/>
                    </a:lnTo>
                    <a:lnTo>
                      <a:pt x="1981" y="12191"/>
                    </a:lnTo>
                    <a:lnTo>
                      <a:pt x="1962" y="12134"/>
                    </a:lnTo>
                    <a:lnTo>
                      <a:pt x="1962" y="12077"/>
                    </a:lnTo>
                    <a:lnTo>
                      <a:pt x="1981" y="12039"/>
                    </a:lnTo>
                    <a:lnTo>
                      <a:pt x="2000" y="11981"/>
                    </a:lnTo>
                    <a:lnTo>
                      <a:pt x="2058" y="11886"/>
                    </a:lnTo>
                    <a:lnTo>
                      <a:pt x="2076" y="11848"/>
                    </a:lnTo>
                    <a:lnTo>
                      <a:pt x="2095" y="11696"/>
                    </a:lnTo>
                    <a:lnTo>
                      <a:pt x="2095" y="11638"/>
                    </a:lnTo>
                    <a:lnTo>
                      <a:pt x="2058" y="11601"/>
                    </a:lnTo>
                    <a:lnTo>
                      <a:pt x="2000" y="11524"/>
                    </a:lnTo>
                    <a:lnTo>
                      <a:pt x="1981" y="11486"/>
                    </a:lnTo>
                    <a:lnTo>
                      <a:pt x="1981" y="11448"/>
                    </a:lnTo>
                    <a:lnTo>
                      <a:pt x="2000" y="11410"/>
                    </a:lnTo>
                    <a:lnTo>
                      <a:pt x="1962" y="11353"/>
                    </a:lnTo>
                    <a:lnTo>
                      <a:pt x="1886" y="11315"/>
                    </a:lnTo>
                    <a:lnTo>
                      <a:pt x="1733" y="11296"/>
                    </a:lnTo>
                    <a:lnTo>
                      <a:pt x="1619" y="11296"/>
                    </a:lnTo>
                    <a:lnTo>
                      <a:pt x="1428" y="11353"/>
                    </a:lnTo>
                    <a:lnTo>
                      <a:pt x="1314" y="11372"/>
                    </a:lnTo>
                    <a:lnTo>
                      <a:pt x="915" y="11353"/>
                    </a:lnTo>
                    <a:lnTo>
                      <a:pt x="838" y="11391"/>
                    </a:lnTo>
                    <a:lnTo>
                      <a:pt x="800" y="11391"/>
                    </a:lnTo>
                    <a:lnTo>
                      <a:pt x="705" y="11372"/>
                    </a:lnTo>
                    <a:lnTo>
                      <a:pt x="553" y="1141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7" name="Freeform 17">
                <a:extLst>
                  <a:ext uri="{FF2B5EF4-FFF2-40B4-BE49-F238E27FC236}">
                    <a16:creationId xmlns:a16="http://schemas.microsoft.com/office/drawing/2014/main" id="{B78D3368-6A25-4D44-8DE2-54260FD44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8025" y="4664075"/>
                <a:ext cx="1339850" cy="1141413"/>
              </a:xfrm>
              <a:custGeom>
                <a:avLst/>
                <a:gdLst>
                  <a:gd name="T0" fmla="*/ 2147483646 w 7449"/>
                  <a:gd name="T1" fmla="*/ 2147483646 h 6344"/>
                  <a:gd name="T2" fmla="*/ 2147483646 w 7449"/>
                  <a:gd name="T3" fmla="*/ 2147483646 h 6344"/>
                  <a:gd name="T4" fmla="*/ 2147483646 w 7449"/>
                  <a:gd name="T5" fmla="*/ 2147483646 h 6344"/>
                  <a:gd name="T6" fmla="*/ 2147483646 w 7449"/>
                  <a:gd name="T7" fmla="*/ 2147483646 h 6344"/>
                  <a:gd name="T8" fmla="*/ 2147483646 w 7449"/>
                  <a:gd name="T9" fmla="*/ 2147483646 h 6344"/>
                  <a:gd name="T10" fmla="*/ 2147483646 w 7449"/>
                  <a:gd name="T11" fmla="*/ 2147483646 h 6344"/>
                  <a:gd name="T12" fmla="*/ 2147483646 w 7449"/>
                  <a:gd name="T13" fmla="*/ 2147483646 h 6344"/>
                  <a:gd name="T14" fmla="*/ 2147483646 w 7449"/>
                  <a:gd name="T15" fmla="*/ 2147483646 h 6344"/>
                  <a:gd name="T16" fmla="*/ 2147483646 w 7449"/>
                  <a:gd name="T17" fmla="*/ 2147483646 h 6344"/>
                  <a:gd name="T18" fmla="*/ 2147483646 w 7449"/>
                  <a:gd name="T19" fmla="*/ 2147483646 h 6344"/>
                  <a:gd name="T20" fmla="*/ 2147483646 w 7449"/>
                  <a:gd name="T21" fmla="*/ 2147483646 h 6344"/>
                  <a:gd name="T22" fmla="*/ 2147483646 w 7449"/>
                  <a:gd name="T23" fmla="*/ 2147483646 h 6344"/>
                  <a:gd name="T24" fmla="*/ 2147483646 w 7449"/>
                  <a:gd name="T25" fmla="*/ 2147483646 h 6344"/>
                  <a:gd name="T26" fmla="*/ 2147483646 w 7449"/>
                  <a:gd name="T27" fmla="*/ 2147483646 h 6344"/>
                  <a:gd name="T28" fmla="*/ 2147483646 w 7449"/>
                  <a:gd name="T29" fmla="*/ 2147483646 h 6344"/>
                  <a:gd name="T30" fmla="*/ 2147483646 w 7449"/>
                  <a:gd name="T31" fmla="*/ 2147483646 h 6344"/>
                  <a:gd name="T32" fmla="*/ 2147483646 w 7449"/>
                  <a:gd name="T33" fmla="*/ 2147483646 h 6344"/>
                  <a:gd name="T34" fmla="*/ 2147483646 w 7449"/>
                  <a:gd name="T35" fmla="*/ 2147483646 h 6344"/>
                  <a:gd name="T36" fmla="*/ 2147483646 w 7449"/>
                  <a:gd name="T37" fmla="*/ 2147483646 h 6344"/>
                  <a:gd name="T38" fmla="*/ 2147483646 w 7449"/>
                  <a:gd name="T39" fmla="*/ 2147483646 h 6344"/>
                  <a:gd name="T40" fmla="*/ 2147483646 w 7449"/>
                  <a:gd name="T41" fmla="*/ 2147483646 h 6344"/>
                  <a:gd name="T42" fmla="*/ 2147483646 w 7449"/>
                  <a:gd name="T43" fmla="*/ 2147483646 h 6344"/>
                  <a:gd name="T44" fmla="*/ 2147483646 w 7449"/>
                  <a:gd name="T45" fmla="*/ 2147483646 h 6344"/>
                  <a:gd name="T46" fmla="*/ 2147483646 w 7449"/>
                  <a:gd name="T47" fmla="*/ 2147483646 h 6344"/>
                  <a:gd name="T48" fmla="*/ 2147483646 w 7449"/>
                  <a:gd name="T49" fmla="*/ 2147483646 h 6344"/>
                  <a:gd name="T50" fmla="*/ 2147483646 w 7449"/>
                  <a:gd name="T51" fmla="*/ 2147483646 h 6344"/>
                  <a:gd name="T52" fmla="*/ 2147483646 w 7449"/>
                  <a:gd name="T53" fmla="*/ 2147483646 h 6344"/>
                  <a:gd name="T54" fmla="*/ 2147483646 w 7449"/>
                  <a:gd name="T55" fmla="*/ 2147483646 h 6344"/>
                  <a:gd name="T56" fmla="*/ 2147483646 w 7449"/>
                  <a:gd name="T57" fmla="*/ 2147483646 h 6344"/>
                  <a:gd name="T58" fmla="*/ 2147483646 w 7449"/>
                  <a:gd name="T59" fmla="*/ 2147483646 h 6344"/>
                  <a:gd name="T60" fmla="*/ 2147483646 w 7449"/>
                  <a:gd name="T61" fmla="*/ 2147483646 h 6344"/>
                  <a:gd name="T62" fmla="*/ 2147483646 w 7449"/>
                  <a:gd name="T63" fmla="*/ 2147483646 h 6344"/>
                  <a:gd name="T64" fmla="*/ 2147483646 w 7449"/>
                  <a:gd name="T65" fmla="*/ 2147483646 h 6344"/>
                  <a:gd name="T66" fmla="*/ 2147483646 w 7449"/>
                  <a:gd name="T67" fmla="*/ 2147483646 h 6344"/>
                  <a:gd name="T68" fmla="*/ 2147483646 w 7449"/>
                  <a:gd name="T69" fmla="*/ 2147483646 h 6344"/>
                  <a:gd name="T70" fmla="*/ 2147483646 w 7449"/>
                  <a:gd name="T71" fmla="*/ 2147483646 h 6344"/>
                  <a:gd name="T72" fmla="*/ 2147483646 w 7449"/>
                  <a:gd name="T73" fmla="*/ 2147483646 h 6344"/>
                  <a:gd name="T74" fmla="*/ 2147483646 w 7449"/>
                  <a:gd name="T75" fmla="*/ 2147483646 h 6344"/>
                  <a:gd name="T76" fmla="*/ 2147483646 w 7449"/>
                  <a:gd name="T77" fmla="*/ 2147483646 h 6344"/>
                  <a:gd name="T78" fmla="*/ 2147483646 w 7449"/>
                  <a:gd name="T79" fmla="*/ 2147483646 h 6344"/>
                  <a:gd name="T80" fmla="*/ 2147483646 w 7449"/>
                  <a:gd name="T81" fmla="*/ 2147483646 h 6344"/>
                  <a:gd name="T82" fmla="*/ 2147483646 w 7449"/>
                  <a:gd name="T83" fmla="*/ 2147483646 h 6344"/>
                  <a:gd name="T84" fmla="*/ 2147483646 w 7449"/>
                  <a:gd name="T85" fmla="*/ 2147483646 h 6344"/>
                  <a:gd name="T86" fmla="*/ 2147483646 w 7449"/>
                  <a:gd name="T87" fmla="*/ 2147483646 h 6344"/>
                  <a:gd name="T88" fmla="*/ 2147483646 w 7449"/>
                  <a:gd name="T89" fmla="*/ 2147483646 h 6344"/>
                  <a:gd name="T90" fmla="*/ 2147483646 w 7449"/>
                  <a:gd name="T91" fmla="*/ 2147483646 h 6344"/>
                  <a:gd name="T92" fmla="*/ 2147483646 w 7449"/>
                  <a:gd name="T93" fmla="*/ 2147483646 h 6344"/>
                  <a:gd name="T94" fmla="*/ 2147483646 w 7449"/>
                  <a:gd name="T95" fmla="*/ 2147483646 h 6344"/>
                  <a:gd name="T96" fmla="*/ 2147483646 w 7449"/>
                  <a:gd name="T97" fmla="*/ 2147483646 h 6344"/>
                  <a:gd name="T98" fmla="*/ 0 w 7449"/>
                  <a:gd name="T99" fmla="*/ 2147483646 h 6344"/>
                  <a:gd name="T100" fmla="*/ 2147483646 w 7449"/>
                  <a:gd name="T101" fmla="*/ 2147483646 h 6344"/>
                  <a:gd name="T102" fmla="*/ 2147483646 w 7449"/>
                  <a:gd name="T103" fmla="*/ 2147483646 h 6344"/>
                  <a:gd name="T104" fmla="*/ 2147483646 w 7449"/>
                  <a:gd name="T105" fmla="*/ 2147483646 h 6344"/>
                  <a:gd name="T106" fmla="*/ 2147483646 w 7449"/>
                  <a:gd name="T107" fmla="*/ 2147483646 h 6344"/>
                  <a:gd name="T108" fmla="*/ 2147483646 w 7449"/>
                  <a:gd name="T109" fmla="*/ 0 h 63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449" h="6344">
                    <a:moveTo>
                      <a:pt x="1810" y="0"/>
                    </a:moveTo>
                    <a:lnTo>
                      <a:pt x="1981" y="19"/>
                    </a:lnTo>
                    <a:lnTo>
                      <a:pt x="2077" y="58"/>
                    </a:lnTo>
                    <a:lnTo>
                      <a:pt x="2134" y="134"/>
                    </a:lnTo>
                    <a:lnTo>
                      <a:pt x="2248" y="362"/>
                    </a:lnTo>
                    <a:lnTo>
                      <a:pt x="2286" y="420"/>
                    </a:lnTo>
                    <a:lnTo>
                      <a:pt x="2362" y="439"/>
                    </a:lnTo>
                    <a:lnTo>
                      <a:pt x="2515" y="458"/>
                    </a:lnTo>
                    <a:lnTo>
                      <a:pt x="2610" y="515"/>
                    </a:lnTo>
                    <a:lnTo>
                      <a:pt x="2648" y="572"/>
                    </a:lnTo>
                    <a:lnTo>
                      <a:pt x="2667" y="629"/>
                    </a:lnTo>
                    <a:lnTo>
                      <a:pt x="2705" y="686"/>
                    </a:lnTo>
                    <a:lnTo>
                      <a:pt x="2743" y="743"/>
                    </a:lnTo>
                    <a:lnTo>
                      <a:pt x="3238" y="1258"/>
                    </a:lnTo>
                    <a:lnTo>
                      <a:pt x="3334" y="1315"/>
                    </a:lnTo>
                    <a:lnTo>
                      <a:pt x="3391" y="1334"/>
                    </a:lnTo>
                    <a:lnTo>
                      <a:pt x="3448" y="1296"/>
                    </a:lnTo>
                    <a:lnTo>
                      <a:pt x="3467" y="1258"/>
                    </a:lnTo>
                    <a:lnTo>
                      <a:pt x="3467" y="1201"/>
                    </a:lnTo>
                    <a:lnTo>
                      <a:pt x="3467" y="1162"/>
                    </a:lnTo>
                    <a:lnTo>
                      <a:pt x="3505" y="1124"/>
                    </a:lnTo>
                    <a:lnTo>
                      <a:pt x="3543" y="1086"/>
                    </a:lnTo>
                    <a:lnTo>
                      <a:pt x="3658" y="1048"/>
                    </a:lnTo>
                    <a:lnTo>
                      <a:pt x="3715" y="1010"/>
                    </a:lnTo>
                    <a:lnTo>
                      <a:pt x="3734" y="972"/>
                    </a:lnTo>
                    <a:lnTo>
                      <a:pt x="3753" y="934"/>
                    </a:lnTo>
                    <a:lnTo>
                      <a:pt x="3772" y="896"/>
                    </a:lnTo>
                    <a:lnTo>
                      <a:pt x="3791" y="857"/>
                    </a:lnTo>
                    <a:lnTo>
                      <a:pt x="3829" y="857"/>
                    </a:lnTo>
                    <a:lnTo>
                      <a:pt x="3905" y="877"/>
                    </a:lnTo>
                    <a:lnTo>
                      <a:pt x="3962" y="934"/>
                    </a:lnTo>
                    <a:lnTo>
                      <a:pt x="4058" y="991"/>
                    </a:lnTo>
                    <a:lnTo>
                      <a:pt x="4134" y="1067"/>
                    </a:lnTo>
                    <a:lnTo>
                      <a:pt x="4286" y="1296"/>
                    </a:lnTo>
                    <a:lnTo>
                      <a:pt x="4381" y="1353"/>
                    </a:lnTo>
                    <a:lnTo>
                      <a:pt x="4515" y="1486"/>
                    </a:lnTo>
                    <a:lnTo>
                      <a:pt x="4534" y="1524"/>
                    </a:lnTo>
                    <a:lnTo>
                      <a:pt x="4572" y="1582"/>
                    </a:lnTo>
                    <a:lnTo>
                      <a:pt x="4591" y="1734"/>
                    </a:lnTo>
                    <a:lnTo>
                      <a:pt x="4629" y="1791"/>
                    </a:lnTo>
                    <a:lnTo>
                      <a:pt x="4706" y="1810"/>
                    </a:lnTo>
                    <a:lnTo>
                      <a:pt x="4915" y="1829"/>
                    </a:lnTo>
                    <a:lnTo>
                      <a:pt x="4991" y="1829"/>
                    </a:lnTo>
                    <a:lnTo>
                      <a:pt x="5048" y="1829"/>
                    </a:lnTo>
                    <a:lnTo>
                      <a:pt x="5105" y="1810"/>
                    </a:lnTo>
                    <a:lnTo>
                      <a:pt x="5143" y="1810"/>
                    </a:lnTo>
                    <a:lnTo>
                      <a:pt x="5200" y="1810"/>
                    </a:lnTo>
                    <a:lnTo>
                      <a:pt x="5239" y="1829"/>
                    </a:lnTo>
                    <a:lnTo>
                      <a:pt x="5258" y="1810"/>
                    </a:lnTo>
                    <a:lnTo>
                      <a:pt x="5258" y="1772"/>
                    </a:lnTo>
                    <a:lnTo>
                      <a:pt x="5258" y="1696"/>
                    </a:lnTo>
                    <a:lnTo>
                      <a:pt x="5258" y="1639"/>
                    </a:lnTo>
                    <a:lnTo>
                      <a:pt x="5277" y="1600"/>
                    </a:lnTo>
                    <a:lnTo>
                      <a:pt x="5391" y="1467"/>
                    </a:lnTo>
                    <a:lnTo>
                      <a:pt x="5410" y="1429"/>
                    </a:lnTo>
                    <a:lnTo>
                      <a:pt x="5410" y="1391"/>
                    </a:lnTo>
                    <a:lnTo>
                      <a:pt x="5410" y="1353"/>
                    </a:lnTo>
                    <a:lnTo>
                      <a:pt x="5391" y="1296"/>
                    </a:lnTo>
                    <a:lnTo>
                      <a:pt x="5372" y="1238"/>
                    </a:lnTo>
                    <a:lnTo>
                      <a:pt x="5391" y="1182"/>
                    </a:lnTo>
                    <a:lnTo>
                      <a:pt x="5429" y="1124"/>
                    </a:lnTo>
                    <a:lnTo>
                      <a:pt x="5486" y="1086"/>
                    </a:lnTo>
                    <a:lnTo>
                      <a:pt x="5524" y="1067"/>
                    </a:lnTo>
                    <a:lnTo>
                      <a:pt x="5600" y="1067"/>
                    </a:lnTo>
                    <a:lnTo>
                      <a:pt x="5715" y="1086"/>
                    </a:lnTo>
                    <a:lnTo>
                      <a:pt x="5753" y="1086"/>
                    </a:lnTo>
                    <a:lnTo>
                      <a:pt x="5810" y="1048"/>
                    </a:lnTo>
                    <a:lnTo>
                      <a:pt x="5886" y="1010"/>
                    </a:lnTo>
                    <a:lnTo>
                      <a:pt x="6001" y="915"/>
                    </a:lnTo>
                    <a:lnTo>
                      <a:pt x="6058" y="877"/>
                    </a:lnTo>
                    <a:lnTo>
                      <a:pt x="6172" y="839"/>
                    </a:lnTo>
                    <a:lnTo>
                      <a:pt x="6248" y="820"/>
                    </a:lnTo>
                    <a:lnTo>
                      <a:pt x="6324" y="762"/>
                    </a:lnTo>
                    <a:lnTo>
                      <a:pt x="6362" y="686"/>
                    </a:lnTo>
                    <a:lnTo>
                      <a:pt x="6362" y="629"/>
                    </a:lnTo>
                    <a:lnTo>
                      <a:pt x="6401" y="572"/>
                    </a:lnTo>
                    <a:lnTo>
                      <a:pt x="6458" y="496"/>
                    </a:lnTo>
                    <a:lnTo>
                      <a:pt x="6648" y="362"/>
                    </a:lnTo>
                    <a:lnTo>
                      <a:pt x="6743" y="381"/>
                    </a:lnTo>
                    <a:lnTo>
                      <a:pt x="6705" y="534"/>
                    </a:lnTo>
                    <a:lnTo>
                      <a:pt x="6705" y="591"/>
                    </a:lnTo>
                    <a:lnTo>
                      <a:pt x="6724" y="648"/>
                    </a:lnTo>
                    <a:lnTo>
                      <a:pt x="6782" y="686"/>
                    </a:lnTo>
                    <a:lnTo>
                      <a:pt x="6819" y="705"/>
                    </a:lnTo>
                    <a:lnTo>
                      <a:pt x="6858" y="705"/>
                    </a:lnTo>
                    <a:lnTo>
                      <a:pt x="6896" y="667"/>
                    </a:lnTo>
                    <a:lnTo>
                      <a:pt x="6896" y="610"/>
                    </a:lnTo>
                    <a:lnTo>
                      <a:pt x="6915" y="553"/>
                    </a:lnTo>
                    <a:lnTo>
                      <a:pt x="6953" y="496"/>
                    </a:lnTo>
                    <a:lnTo>
                      <a:pt x="7010" y="439"/>
                    </a:lnTo>
                    <a:lnTo>
                      <a:pt x="7068" y="420"/>
                    </a:lnTo>
                    <a:lnTo>
                      <a:pt x="7124" y="400"/>
                    </a:lnTo>
                    <a:lnTo>
                      <a:pt x="7163" y="400"/>
                    </a:lnTo>
                    <a:lnTo>
                      <a:pt x="7200" y="420"/>
                    </a:lnTo>
                    <a:lnTo>
                      <a:pt x="7372" y="553"/>
                    </a:lnTo>
                    <a:lnTo>
                      <a:pt x="7410" y="591"/>
                    </a:lnTo>
                    <a:lnTo>
                      <a:pt x="7429" y="629"/>
                    </a:lnTo>
                    <a:lnTo>
                      <a:pt x="7448" y="686"/>
                    </a:lnTo>
                    <a:lnTo>
                      <a:pt x="7448" y="725"/>
                    </a:lnTo>
                    <a:lnTo>
                      <a:pt x="7429" y="781"/>
                    </a:lnTo>
                    <a:lnTo>
                      <a:pt x="7372" y="839"/>
                    </a:lnTo>
                    <a:lnTo>
                      <a:pt x="6743" y="1143"/>
                    </a:lnTo>
                    <a:lnTo>
                      <a:pt x="6687" y="1182"/>
                    </a:lnTo>
                    <a:lnTo>
                      <a:pt x="6648" y="1258"/>
                    </a:lnTo>
                    <a:lnTo>
                      <a:pt x="6477" y="1582"/>
                    </a:lnTo>
                    <a:lnTo>
                      <a:pt x="6458" y="1619"/>
                    </a:lnTo>
                    <a:lnTo>
                      <a:pt x="6477" y="1658"/>
                    </a:lnTo>
                    <a:lnTo>
                      <a:pt x="6515" y="1696"/>
                    </a:lnTo>
                    <a:lnTo>
                      <a:pt x="6553" y="1753"/>
                    </a:lnTo>
                    <a:lnTo>
                      <a:pt x="6610" y="1810"/>
                    </a:lnTo>
                    <a:lnTo>
                      <a:pt x="6629" y="1848"/>
                    </a:lnTo>
                    <a:lnTo>
                      <a:pt x="6629" y="1905"/>
                    </a:lnTo>
                    <a:lnTo>
                      <a:pt x="6591" y="1981"/>
                    </a:lnTo>
                    <a:lnTo>
                      <a:pt x="6324" y="2420"/>
                    </a:lnTo>
                    <a:lnTo>
                      <a:pt x="6286" y="2515"/>
                    </a:lnTo>
                    <a:lnTo>
                      <a:pt x="6286" y="2572"/>
                    </a:lnTo>
                    <a:lnTo>
                      <a:pt x="6153" y="2858"/>
                    </a:lnTo>
                    <a:lnTo>
                      <a:pt x="6115" y="2934"/>
                    </a:lnTo>
                    <a:lnTo>
                      <a:pt x="6115" y="3029"/>
                    </a:lnTo>
                    <a:lnTo>
                      <a:pt x="6134" y="3105"/>
                    </a:lnTo>
                    <a:lnTo>
                      <a:pt x="6115" y="3219"/>
                    </a:lnTo>
                    <a:lnTo>
                      <a:pt x="6058" y="3315"/>
                    </a:lnTo>
                    <a:lnTo>
                      <a:pt x="5905" y="3467"/>
                    </a:lnTo>
                    <a:lnTo>
                      <a:pt x="5772" y="3581"/>
                    </a:lnTo>
                    <a:lnTo>
                      <a:pt x="5581" y="3677"/>
                    </a:lnTo>
                    <a:lnTo>
                      <a:pt x="5372" y="3753"/>
                    </a:lnTo>
                    <a:lnTo>
                      <a:pt x="5258" y="3867"/>
                    </a:lnTo>
                    <a:lnTo>
                      <a:pt x="4572" y="4401"/>
                    </a:lnTo>
                    <a:lnTo>
                      <a:pt x="4553" y="4458"/>
                    </a:lnTo>
                    <a:lnTo>
                      <a:pt x="4553" y="4496"/>
                    </a:lnTo>
                    <a:lnTo>
                      <a:pt x="4572" y="4591"/>
                    </a:lnTo>
                    <a:lnTo>
                      <a:pt x="4457" y="4705"/>
                    </a:lnTo>
                    <a:lnTo>
                      <a:pt x="4153" y="4877"/>
                    </a:lnTo>
                    <a:lnTo>
                      <a:pt x="4058" y="4953"/>
                    </a:lnTo>
                    <a:lnTo>
                      <a:pt x="3981" y="5029"/>
                    </a:lnTo>
                    <a:lnTo>
                      <a:pt x="3924" y="5105"/>
                    </a:lnTo>
                    <a:lnTo>
                      <a:pt x="3905" y="5163"/>
                    </a:lnTo>
                    <a:lnTo>
                      <a:pt x="3886" y="5200"/>
                    </a:lnTo>
                    <a:lnTo>
                      <a:pt x="3905" y="5258"/>
                    </a:lnTo>
                    <a:lnTo>
                      <a:pt x="3924" y="5334"/>
                    </a:lnTo>
                    <a:lnTo>
                      <a:pt x="3962" y="5372"/>
                    </a:lnTo>
                    <a:lnTo>
                      <a:pt x="3981" y="5391"/>
                    </a:lnTo>
                    <a:lnTo>
                      <a:pt x="3981" y="5448"/>
                    </a:lnTo>
                    <a:lnTo>
                      <a:pt x="3944" y="5544"/>
                    </a:lnTo>
                    <a:lnTo>
                      <a:pt x="3924" y="5620"/>
                    </a:lnTo>
                    <a:lnTo>
                      <a:pt x="3924" y="5677"/>
                    </a:lnTo>
                    <a:lnTo>
                      <a:pt x="3962" y="5886"/>
                    </a:lnTo>
                    <a:lnTo>
                      <a:pt x="3886" y="6191"/>
                    </a:lnTo>
                    <a:lnTo>
                      <a:pt x="3867" y="6248"/>
                    </a:lnTo>
                    <a:lnTo>
                      <a:pt x="3848" y="6305"/>
                    </a:lnTo>
                    <a:lnTo>
                      <a:pt x="3791" y="6324"/>
                    </a:lnTo>
                    <a:lnTo>
                      <a:pt x="3772" y="6324"/>
                    </a:lnTo>
                    <a:lnTo>
                      <a:pt x="3658" y="6343"/>
                    </a:lnTo>
                    <a:lnTo>
                      <a:pt x="3563" y="6210"/>
                    </a:lnTo>
                    <a:lnTo>
                      <a:pt x="3543" y="6038"/>
                    </a:lnTo>
                    <a:lnTo>
                      <a:pt x="3543" y="5906"/>
                    </a:lnTo>
                    <a:lnTo>
                      <a:pt x="3505" y="5791"/>
                    </a:lnTo>
                    <a:lnTo>
                      <a:pt x="3334" y="5525"/>
                    </a:lnTo>
                    <a:lnTo>
                      <a:pt x="3277" y="5410"/>
                    </a:lnTo>
                    <a:lnTo>
                      <a:pt x="3238" y="5296"/>
                    </a:lnTo>
                    <a:lnTo>
                      <a:pt x="3201" y="5258"/>
                    </a:lnTo>
                    <a:lnTo>
                      <a:pt x="3162" y="5277"/>
                    </a:lnTo>
                    <a:lnTo>
                      <a:pt x="3010" y="5353"/>
                    </a:lnTo>
                    <a:lnTo>
                      <a:pt x="2915" y="5372"/>
                    </a:lnTo>
                    <a:lnTo>
                      <a:pt x="2801" y="5372"/>
                    </a:lnTo>
                    <a:lnTo>
                      <a:pt x="2667" y="5315"/>
                    </a:lnTo>
                    <a:lnTo>
                      <a:pt x="2610" y="5239"/>
                    </a:lnTo>
                    <a:lnTo>
                      <a:pt x="2572" y="5163"/>
                    </a:lnTo>
                    <a:lnTo>
                      <a:pt x="2553" y="5048"/>
                    </a:lnTo>
                    <a:lnTo>
                      <a:pt x="2572" y="4934"/>
                    </a:lnTo>
                    <a:lnTo>
                      <a:pt x="2553" y="4877"/>
                    </a:lnTo>
                    <a:lnTo>
                      <a:pt x="2534" y="4782"/>
                    </a:lnTo>
                    <a:lnTo>
                      <a:pt x="2476" y="4743"/>
                    </a:lnTo>
                    <a:lnTo>
                      <a:pt x="2400" y="4705"/>
                    </a:lnTo>
                    <a:lnTo>
                      <a:pt x="2324" y="4705"/>
                    </a:lnTo>
                    <a:lnTo>
                      <a:pt x="2172" y="4705"/>
                    </a:lnTo>
                    <a:lnTo>
                      <a:pt x="1981" y="4705"/>
                    </a:lnTo>
                    <a:lnTo>
                      <a:pt x="1829" y="4687"/>
                    </a:lnTo>
                    <a:lnTo>
                      <a:pt x="1696" y="4629"/>
                    </a:lnTo>
                    <a:lnTo>
                      <a:pt x="1505" y="4553"/>
                    </a:lnTo>
                    <a:lnTo>
                      <a:pt x="1410" y="4553"/>
                    </a:lnTo>
                    <a:lnTo>
                      <a:pt x="1334" y="4553"/>
                    </a:lnTo>
                    <a:lnTo>
                      <a:pt x="1143" y="4572"/>
                    </a:lnTo>
                    <a:lnTo>
                      <a:pt x="820" y="4648"/>
                    </a:lnTo>
                    <a:lnTo>
                      <a:pt x="629" y="4629"/>
                    </a:lnTo>
                    <a:lnTo>
                      <a:pt x="553" y="4610"/>
                    </a:lnTo>
                    <a:lnTo>
                      <a:pt x="515" y="4591"/>
                    </a:lnTo>
                    <a:lnTo>
                      <a:pt x="534" y="4534"/>
                    </a:lnTo>
                    <a:lnTo>
                      <a:pt x="553" y="4515"/>
                    </a:lnTo>
                    <a:lnTo>
                      <a:pt x="667" y="4458"/>
                    </a:lnTo>
                    <a:lnTo>
                      <a:pt x="724" y="4420"/>
                    </a:lnTo>
                    <a:lnTo>
                      <a:pt x="743" y="4362"/>
                    </a:lnTo>
                    <a:lnTo>
                      <a:pt x="781" y="4248"/>
                    </a:lnTo>
                    <a:lnTo>
                      <a:pt x="915" y="4020"/>
                    </a:lnTo>
                    <a:lnTo>
                      <a:pt x="934" y="3943"/>
                    </a:lnTo>
                    <a:lnTo>
                      <a:pt x="934" y="3867"/>
                    </a:lnTo>
                    <a:lnTo>
                      <a:pt x="934" y="3772"/>
                    </a:lnTo>
                    <a:lnTo>
                      <a:pt x="896" y="3696"/>
                    </a:lnTo>
                    <a:lnTo>
                      <a:pt x="686" y="3524"/>
                    </a:lnTo>
                    <a:lnTo>
                      <a:pt x="0" y="3163"/>
                    </a:lnTo>
                    <a:lnTo>
                      <a:pt x="19" y="3048"/>
                    </a:lnTo>
                    <a:lnTo>
                      <a:pt x="38" y="3010"/>
                    </a:lnTo>
                    <a:lnTo>
                      <a:pt x="77" y="2934"/>
                    </a:lnTo>
                    <a:lnTo>
                      <a:pt x="381" y="2572"/>
                    </a:lnTo>
                    <a:lnTo>
                      <a:pt x="381" y="2515"/>
                    </a:lnTo>
                    <a:lnTo>
                      <a:pt x="363" y="2362"/>
                    </a:lnTo>
                    <a:lnTo>
                      <a:pt x="343" y="2210"/>
                    </a:lnTo>
                    <a:lnTo>
                      <a:pt x="324" y="2115"/>
                    </a:lnTo>
                    <a:lnTo>
                      <a:pt x="343" y="1962"/>
                    </a:lnTo>
                    <a:lnTo>
                      <a:pt x="400" y="1829"/>
                    </a:lnTo>
                    <a:lnTo>
                      <a:pt x="1619" y="572"/>
                    </a:lnTo>
                    <a:lnTo>
                      <a:pt x="1638" y="553"/>
                    </a:lnTo>
                    <a:lnTo>
                      <a:pt x="1677" y="534"/>
                    </a:lnTo>
                    <a:lnTo>
                      <a:pt x="1696" y="496"/>
                    </a:lnTo>
                    <a:lnTo>
                      <a:pt x="1753" y="458"/>
                    </a:lnTo>
                    <a:lnTo>
                      <a:pt x="1867" y="324"/>
                    </a:lnTo>
                    <a:lnTo>
                      <a:pt x="1905" y="267"/>
                    </a:lnTo>
                    <a:lnTo>
                      <a:pt x="1924" y="210"/>
                    </a:lnTo>
                    <a:lnTo>
                      <a:pt x="1867" y="153"/>
                    </a:lnTo>
                    <a:lnTo>
                      <a:pt x="1810" y="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8" name="Freeform 18">
                <a:extLst>
                  <a:ext uri="{FF2B5EF4-FFF2-40B4-BE49-F238E27FC236}">
                    <a16:creationId xmlns:a16="http://schemas.microsoft.com/office/drawing/2014/main" id="{9CCA148C-E94F-974A-9221-2D278C8C0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4088" y="4371975"/>
                <a:ext cx="1036637" cy="620713"/>
              </a:xfrm>
              <a:custGeom>
                <a:avLst/>
                <a:gdLst>
                  <a:gd name="T0" fmla="*/ 2147483646 w 5753"/>
                  <a:gd name="T1" fmla="*/ 2147483646 h 3449"/>
                  <a:gd name="T2" fmla="*/ 2147483646 w 5753"/>
                  <a:gd name="T3" fmla="*/ 2147483646 h 3449"/>
                  <a:gd name="T4" fmla="*/ 2147483646 w 5753"/>
                  <a:gd name="T5" fmla="*/ 2147483646 h 3449"/>
                  <a:gd name="T6" fmla="*/ 2147483646 w 5753"/>
                  <a:gd name="T7" fmla="*/ 2147483646 h 3449"/>
                  <a:gd name="T8" fmla="*/ 2147483646 w 5753"/>
                  <a:gd name="T9" fmla="*/ 2147483646 h 3449"/>
                  <a:gd name="T10" fmla="*/ 2147483646 w 5753"/>
                  <a:gd name="T11" fmla="*/ 2147483646 h 3449"/>
                  <a:gd name="T12" fmla="*/ 2147483646 w 5753"/>
                  <a:gd name="T13" fmla="*/ 2147483646 h 3449"/>
                  <a:gd name="T14" fmla="*/ 2147483646 w 5753"/>
                  <a:gd name="T15" fmla="*/ 2147483646 h 3449"/>
                  <a:gd name="T16" fmla="*/ 2147483646 w 5753"/>
                  <a:gd name="T17" fmla="*/ 2147483646 h 3449"/>
                  <a:gd name="T18" fmla="*/ 2147483646 w 5753"/>
                  <a:gd name="T19" fmla="*/ 2147483646 h 3449"/>
                  <a:gd name="T20" fmla="*/ 2147483646 w 5753"/>
                  <a:gd name="T21" fmla="*/ 2147483646 h 3449"/>
                  <a:gd name="T22" fmla="*/ 2147483646 w 5753"/>
                  <a:gd name="T23" fmla="*/ 2147483646 h 3449"/>
                  <a:gd name="T24" fmla="*/ 2147483646 w 5753"/>
                  <a:gd name="T25" fmla="*/ 2147483646 h 3449"/>
                  <a:gd name="T26" fmla="*/ 2147483646 w 5753"/>
                  <a:gd name="T27" fmla="*/ 2147483646 h 3449"/>
                  <a:gd name="T28" fmla="*/ 2147483646 w 5753"/>
                  <a:gd name="T29" fmla="*/ 2147483646 h 3449"/>
                  <a:gd name="T30" fmla="*/ 2147483646 w 5753"/>
                  <a:gd name="T31" fmla="*/ 2147483646 h 3449"/>
                  <a:gd name="T32" fmla="*/ 2147483646 w 5753"/>
                  <a:gd name="T33" fmla="*/ 2147483646 h 3449"/>
                  <a:gd name="T34" fmla="*/ 2147483646 w 5753"/>
                  <a:gd name="T35" fmla="*/ 2147483646 h 3449"/>
                  <a:gd name="T36" fmla="*/ 2147483646 w 5753"/>
                  <a:gd name="T37" fmla="*/ 2147483646 h 3449"/>
                  <a:gd name="T38" fmla="*/ 2147483646 w 5753"/>
                  <a:gd name="T39" fmla="*/ 2147483646 h 3449"/>
                  <a:gd name="T40" fmla="*/ 2147483646 w 5753"/>
                  <a:gd name="T41" fmla="*/ 2147483646 h 3449"/>
                  <a:gd name="T42" fmla="*/ 2147483646 w 5753"/>
                  <a:gd name="T43" fmla="*/ 2147483646 h 3449"/>
                  <a:gd name="T44" fmla="*/ 2147483646 w 5753"/>
                  <a:gd name="T45" fmla="*/ 2147483646 h 3449"/>
                  <a:gd name="T46" fmla="*/ 2147483646 w 5753"/>
                  <a:gd name="T47" fmla="*/ 2147483646 h 3449"/>
                  <a:gd name="T48" fmla="*/ 2147483646 w 5753"/>
                  <a:gd name="T49" fmla="*/ 2147483646 h 3449"/>
                  <a:gd name="T50" fmla="*/ 2147483646 w 5753"/>
                  <a:gd name="T51" fmla="*/ 2147483646 h 3449"/>
                  <a:gd name="T52" fmla="*/ 2147483646 w 5753"/>
                  <a:gd name="T53" fmla="*/ 2147483646 h 3449"/>
                  <a:gd name="T54" fmla="*/ 0 w 5753"/>
                  <a:gd name="T55" fmla="*/ 2147483646 h 3449"/>
                  <a:gd name="T56" fmla="*/ 2147483646 w 5753"/>
                  <a:gd name="T57" fmla="*/ 2147483646 h 3449"/>
                  <a:gd name="T58" fmla="*/ 2147483646 w 5753"/>
                  <a:gd name="T59" fmla="*/ 2147483646 h 3449"/>
                  <a:gd name="T60" fmla="*/ 2147483646 w 5753"/>
                  <a:gd name="T61" fmla="*/ 2147483646 h 3449"/>
                  <a:gd name="T62" fmla="*/ 2147483646 w 5753"/>
                  <a:gd name="T63" fmla="*/ 2147483646 h 3449"/>
                  <a:gd name="T64" fmla="*/ 2147483646 w 5753"/>
                  <a:gd name="T65" fmla="*/ 2147483646 h 3449"/>
                  <a:gd name="T66" fmla="*/ 2147483646 w 5753"/>
                  <a:gd name="T67" fmla="*/ 2147483646 h 3449"/>
                  <a:gd name="T68" fmla="*/ 2147483646 w 5753"/>
                  <a:gd name="T69" fmla="*/ 0 h 3449"/>
                  <a:gd name="T70" fmla="*/ 2147483646 w 5753"/>
                  <a:gd name="T71" fmla="*/ 2147483646 h 3449"/>
                  <a:gd name="T72" fmla="*/ 2147483646 w 5753"/>
                  <a:gd name="T73" fmla="*/ 2147483646 h 3449"/>
                  <a:gd name="T74" fmla="*/ 2147483646 w 5753"/>
                  <a:gd name="T75" fmla="*/ 2147483646 h 3449"/>
                  <a:gd name="T76" fmla="*/ 2147483646 w 5753"/>
                  <a:gd name="T77" fmla="*/ 2147483646 h 3449"/>
                  <a:gd name="T78" fmla="*/ 2147483646 w 5753"/>
                  <a:gd name="T79" fmla="*/ 2147483646 h 3449"/>
                  <a:gd name="T80" fmla="*/ 2147483646 w 5753"/>
                  <a:gd name="T81" fmla="*/ 2147483646 h 3449"/>
                  <a:gd name="T82" fmla="*/ 2147483646 w 5753"/>
                  <a:gd name="T83" fmla="*/ 2147483646 h 3449"/>
                  <a:gd name="T84" fmla="*/ 2147483646 w 5753"/>
                  <a:gd name="T85" fmla="*/ 2147483646 h 3449"/>
                  <a:gd name="T86" fmla="*/ 2147483646 w 5753"/>
                  <a:gd name="T87" fmla="*/ 2147483646 h 3449"/>
                  <a:gd name="T88" fmla="*/ 2147483646 w 5753"/>
                  <a:gd name="T89" fmla="*/ 2147483646 h 3449"/>
                  <a:gd name="T90" fmla="*/ 2147483646 w 5753"/>
                  <a:gd name="T91" fmla="*/ 2147483646 h 3449"/>
                  <a:gd name="T92" fmla="*/ 2147483646 w 5753"/>
                  <a:gd name="T93" fmla="*/ 2147483646 h 3449"/>
                  <a:gd name="T94" fmla="*/ 2147483646 w 5753"/>
                  <a:gd name="T95" fmla="*/ 2147483646 h 3449"/>
                  <a:gd name="T96" fmla="*/ 2147483646 w 5753"/>
                  <a:gd name="T97" fmla="*/ 2147483646 h 3449"/>
                  <a:gd name="T98" fmla="*/ 2147483646 w 5753"/>
                  <a:gd name="T99" fmla="*/ 2147483646 h 3449"/>
                  <a:gd name="T100" fmla="*/ 2147483646 w 5753"/>
                  <a:gd name="T101" fmla="*/ 2147483646 h 34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753" h="3449">
                    <a:moveTo>
                      <a:pt x="5371" y="2000"/>
                    </a:moveTo>
                    <a:lnTo>
                      <a:pt x="5276" y="1981"/>
                    </a:lnTo>
                    <a:lnTo>
                      <a:pt x="5086" y="2115"/>
                    </a:lnTo>
                    <a:lnTo>
                      <a:pt x="5029" y="2191"/>
                    </a:lnTo>
                    <a:lnTo>
                      <a:pt x="4990" y="2248"/>
                    </a:lnTo>
                    <a:lnTo>
                      <a:pt x="4990" y="2305"/>
                    </a:lnTo>
                    <a:lnTo>
                      <a:pt x="4952" y="2381"/>
                    </a:lnTo>
                    <a:lnTo>
                      <a:pt x="4876" y="2439"/>
                    </a:lnTo>
                    <a:lnTo>
                      <a:pt x="4800" y="2458"/>
                    </a:lnTo>
                    <a:lnTo>
                      <a:pt x="4686" y="2496"/>
                    </a:lnTo>
                    <a:lnTo>
                      <a:pt x="4629" y="2534"/>
                    </a:lnTo>
                    <a:lnTo>
                      <a:pt x="4514" y="2629"/>
                    </a:lnTo>
                    <a:lnTo>
                      <a:pt x="4438" y="2667"/>
                    </a:lnTo>
                    <a:lnTo>
                      <a:pt x="4381" y="2705"/>
                    </a:lnTo>
                    <a:lnTo>
                      <a:pt x="4343" y="2705"/>
                    </a:lnTo>
                    <a:lnTo>
                      <a:pt x="4228" y="2686"/>
                    </a:lnTo>
                    <a:lnTo>
                      <a:pt x="4152" y="2686"/>
                    </a:lnTo>
                    <a:lnTo>
                      <a:pt x="4114" y="2705"/>
                    </a:lnTo>
                    <a:lnTo>
                      <a:pt x="4057" y="2743"/>
                    </a:lnTo>
                    <a:lnTo>
                      <a:pt x="4019" y="2801"/>
                    </a:lnTo>
                    <a:lnTo>
                      <a:pt x="4000" y="2857"/>
                    </a:lnTo>
                    <a:lnTo>
                      <a:pt x="4019" y="2915"/>
                    </a:lnTo>
                    <a:lnTo>
                      <a:pt x="4038" y="2972"/>
                    </a:lnTo>
                    <a:lnTo>
                      <a:pt x="4038" y="3010"/>
                    </a:lnTo>
                    <a:lnTo>
                      <a:pt x="4038" y="3048"/>
                    </a:lnTo>
                    <a:lnTo>
                      <a:pt x="4019" y="3086"/>
                    </a:lnTo>
                    <a:lnTo>
                      <a:pt x="3905" y="3219"/>
                    </a:lnTo>
                    <a:lnTo>
                      <a:pt x="3886" y="3258"/>
                    </a:lnTo>
                    <a:lnTo>
                      <a:pt x="3886" y="3315"/>
                    </a:lnTo>
                    <a:lnTo>
                      <a:pt x="3886" y="3391"/>
                    </a:lnTo>
                    <a:lnTo>
                      <a:pt x="3886" y="3429"/>
                    </a:lnTo>
                    <a:lnTo>
                      <a:pt x="3867" y="3448"/>
                    </a:lnTo>
                    <a:lnTo>
                      <a:pt x="3828" y="3429"/>
                    </a:lnTo>
                    <a:lnTo>
                      <a:pt x="3771" y="3429"/>
                    </a:lnTo>
                    <a:lnTo>
                      <a:pt x="3733" y="3429"/>
                    </a:lnTo>
                    <a:lnTo>
                      <a:pt x="3676" y="3448"/>
                    </a:lnTo>
                    <a:lnTo>
                      <a:pt x="3619" y="3448"/>
                    </a:lnTo>
                    <a:lnTo>
                      <a:pt x="3543" y="3448"/>
                    </a:lnTo>
                    <a:lnTo>
                      <a:pt x="3334" y="3429"/>
                    </a:lnTo>
                    <a:lnTo>
                      <a:pt x="3257" y="3410"/>
                    </a:lnTo>
                    <a:lnTo>
                      <a:pt x="3219" y="3353"/>
                    </a:lnTo>
                    <a:lnTo>
                      <a:pt x="3200" y="3201"/>
                    </a:lnTo>
                    <a:lnTo>
                      <a:pt x="3162" y="3143"/>
                    </a:lnTo>
                    <a:lnTo>
                      <a:pt x="3143" y="3105"/>
                    </a:lnTo>
                    <a:lnTo>
                      <a:pt x="3009" y="2972"/>
                    </a:lnTo>
                    <a:lnTo>
                      <a:pt x="2914" y="2915"/>
                    </a:lnTo>
                    <a:lnTo>
                      <a:pt x="2762" y="2686"/>
                    </a:lnTo>
                    <a:lnTo>
                      <a:pt x="2686" y="2610"/>
                    </a:lnTo>
                    <a:lnTo>
                      <a:pt x="2590" y="2553"/>
                    </a:lnTo>
                    <a:lnTo>
                      <a:pt x="2533" y="2496"/>
                    </a:lnTo>
                    <a:lnTo>
                      <a:pt x="2457" y="2476"/>
                    </a:lnTo>
                    <a:lnTo>
                      <a:pt x="2419" y="2476"/>
                    </a:lnTo>
                    <a:lnTo>
                      <a:pt x="2400" y="2515"/>
                    </a:lnTo>
                    <a:lnTo>
                      <a:pt x="2381" y="2553"/>
                    </a:lnTo>
                    <a:lnTo>
                      <a:pt x="2362" y="2591"/>
                    </a:lnTo>
                    <a:lnTo>
                      <a:pt x="2343" y="2629"/>
                    </a:lnTo>
                    <a:lnTo>
                      <a:pt x="2286" y="2667"/>
                    </a:lnTo>
                    <a:lnTo>
                      <a:pt x="2171" y="2705"/>
                    </a:lnTo>
                    <a:lnTo>
                      <a:pt x="2133" y="2743"/>
                    </a:lnTo>
                    <a:lnTo>
                      <a:pt x="2095" y="2781"/>
                    </a:lnTo>
                    <a:lnTo>
                      <a:pt x="2095" y="2820"/>
                    </a:lnTo>
                    <a:lnTo>
                      <a:pt x="2095" y="2877"/>
                    </a:lnTo>
                    <a:lnTo>
                      <a:pt x="2076" y="2915"/>
                    </a:lnTo>
                    <a:lnTo>
                      <a:pt x="2019" y="2953"/>
                    </a:lnTo>
                    <a:lnTo>
                      <a:pt x="1962" y="2934"/>
                    </a:lnTo>
                    <a:lnTo>
                      <a:pt x="1866" y="2877"/>
                    </a:lnTo>
                    <a:lnTo>
                      <a:pt x="1371" y="2362"/>
                    </a:lnTo>
                    <a:lnTo>
                      <a:pt x="1333" y="2305"/>
                    </a:lnTo>
                    <a:lnTo>
                      <a:pt x="1295" y="2248"/>
                    </a:lnTo>
                    <a:lnTo>
                      <a:pt x="1276" y="2191"/>
                    </a:lnTo>
                    <a:lnTo>
                      <a:pt x="1238" y="2134"/>
                    </a:lnTo>
                    <a:lnTo>
                      <a:pt x="1143" y="2077"/>
                    </a:lnTo>
                    <a:lnTo>
                      <a:pt x="990" y="2058"/>
                    </a:lnTo>
                    <a:lnTo>
                      <a:pt x="914" y="2039"/>
                    </a:lnTo>
                    <a:lnTo>
                      <a:pt x="876" y="1981"/>
                    </a:lnTo>
                    <a:lnTo>
                      <a:pt x="762" y="1753"/>
                    </a:lnTo>
                    <a:lnTo>
                      <a:pt x="705" y="1677"/>
                    </a:lnTo>
                    <a:lnTo>
                      <a:pt x="609" y="1638"/>
                    </a:lnTo>
                    <a:lnTo>
                      <a:pt x="438" y="1619"/>
                    </a:lnTo>
                    <a:lnTo>
                      <a:pt x="266" y="1677"/>
                    </a:lnTo>
                    <a:lnTo>
                      <a:pt x="133" y="1734"/>
                    </a:lnTo>
                    <a:lnTo>
                      <a:pt x="57" y="1734"/>
                    </a:lnTo>
                    <a:lnTo>
                      <a:pt x="19" y="1696"/>
                    </a:lnTo>
                    <a:lnTo>
                      <a:pt x="0" y="1619"/>
                    </a:lnTo>
                    <a:lnTo>
                      <a:pt x="324" y="1334"/>
                    </a:lnTo>
                    <a:lnTo>
                      <a:pt x="495" y="1201"/>
                    </a:lnTo>
                    <a:lnTo>
                      <a:pt x="514" y="1181"/>
                    </a:lnTo>
                    <a:lnTo>
                      <a:pt x="476" y="1143"/>
                    </a:lnTo>
                    <a:lnTo>
                      <a:pt x="476" y="1086"/>
                    </a:lnTo>
                    <a:lnTo>
                      <a:pt x="476" y="1048"/>
                    </a:lnTo>
                    <a:lnTo>
                      <a:pt x="495" y="1010"/>
                    </a:lnTo>
                    <a:lnTo>
                      <a:pt x="495" y="876"/>
                    </a:lnTo>
                    <a:lnTo>
                      <a:pt x="552" y="800"/>
                    </a:lnTo>
                    <a:lnTo>
                      <a:pt x="609" y="743"/>
                    </a:lnTo>
                    <a:lnTo>
                      <a:pt x="762" y="629"/>
                    </a:lnTo>
                    <a:lnTo>
                      <a:pt x="838" y="572"/>
                    </a:lnTo>
                    <a:lnTo>
                      <a:pt x="895" y="553"/>
                    </a:lnTo>
                    <a:lnTo>
                      <a:pt x="1562" y="419"/>
                    </a:lnTo>
                    <a:lnTo>
                      <a:pt x="1676" y="400"/>
                    </a:lnTo>
                    <a:lnTo>
                      <a:pt x="1790" y="343"/>
                    </a:lnTo>
                    <a:lnTo>
                      <a:pt x="1924" y="267"/>
                    </a:lnTo>
                    <a:lnTo>
                      <a:pt x="2000" y="210"/>
                    </a:lnTo>
                    <a:lnTo>
                      <a:pt x="2057" y="153"/>
                    </a:lnTo>
                    <a:lnTo>
                      <a:pt x="2095" y="114"/>
                    </a:lnTo>
                    <a:lnTo>
                      <a:pt x="2133" y="0"/>
                    </a:lnTo>
                    <a:lnTo>
                      <a:pt x="2152" y="134"/>
                    </a:lnTo>
                    <a:lnTo>
                      <a:pt x="2171" y="172"/>
                    </a:lnTo>
                    <a:lnTo>
                      <a:pt x="2210" y="229"/>
                    </a:lnTo>
                    <a:lnTo>
                      <a:pt x="2247" y="248"/>
                    </a:lnTo>
                    <a:lnTo>
                      <a:pt x="2286" y="267"/>
                    </a:lnTo>
                    <a:lnTo>
                      <a:pt x="2305" y="286"/>
                    </a:lnTo>
                    <a:lnTo>
                      <a:pt x="2324" y="305"/>
                    </a:lnTo>
                    <a:lnTo>
                      <a:pt x="2362" y="381"/>
                    </a:lnTo>
                    <a:lnTo>
                      <a:pt x="2381" y="439"/>
                    </a:lnTo>
                    <a:lnTo>
                      <a:pt x="2419" y="458"/>
                    </a:lnTo>
                    <a:lnTo>
                      <a:pt x="2476" y="495"/>
                    </a:lnTo>
                    <a:lnTo>
                      <a:pt x="2533" y="534"/>
                    </a:lnTo>
                    <a:lnTo>
                      <a:pt x="2704" y="781"/>
                    </a:lnTo>
                    <a:lnTo>
                      <a:pt x="2781" y="857"/>
                    </a:lnTo>
                    <a:lnTo>
                      <a:pt x="2876" y="915"/>
                    </a:lnTo>
                    <a:lnTo>
                      <a:pt x="2990" y="972"/>
                    </a:lnTo>
                    <a:lnTo>
                      <a:pt x="3105" y="1048"/>
                    </a:lnTo>
                    <a:lnTo>
                      <a:pt x="3162" y="1067"/>
                    </a:lnTo>
                    <a:lnTo>
                      <a:pt x="3295" y="1086"/>
                    </a:lnTo>
                    <a:lnTo>
                      <a:pt x="3448" y="1067"/>
                    </a:lnTo>
                    <a:lnTo>
                      <a:pt x="3619" y="1029"/>
                    </a:lnTo>
                    <a:lnTo>
                      <a:pt x="3828" y="934"/>
                    </a:lnTo>
                    <a:lnTo>
                      <a:pt x="3924" y="857"/>
                    </a:lnTo>
                    <a:lnTo>
                      <a:pt x="4038" y="724"/>
                    </a:lnTo>
                    <a:lnTo>
                      <a:pt x="4191" y="667"/>
                    </a:lnTo>
                    <a:lnTo>
                      <a:pt x="4381" y="629"/>
                    </a:lnTo>
                    <a:lnTo>
                      <a:pt x="5086" y="553"/>
                    </a:lnTo>
                    <a:lnTo>
                      <a:pt x="5200" y="591"/>
                    </a:lnTo>
                    <a:lnTo>
                      <a:pt x="5200" y="648"/>
                    </a:lnTo>
                    <a:lnTo>
                      <a:pt x="5276" y="705"/>
                    </a:lnTo>
                    <a:lnTo>
                      <a:pt x="5619" y="857"/>
                    </a:lnTo>
                    <a:lnTo>
                      <a:pt x="5714" y="915"/>
                    </a:lnTo>
                    <a:lnTo>
                      <a:pt x="5752" y="972"/>
                    </a:lnTo>
                    <a:lnTo>
                      <a:pt x="5733" y="1029"/>
                    </a:lnTo>
                    <a:lnTo>
                      <a:pt x="5714" y="1086"/>
                    </a:lnTo>
                    <a:lnTo>
                      <a:pt x="5733" y="1410"/>
                    </a:lnTo>
                    <a:lnTo>
                      <a:pt x="5714" y="1505"/>
                    </a:lnTo>
                    <a:lnTo>
                      <a:pt x="5696" y="1562"/>
                    </a:lnTo>
                    <a:lnTo>
                      <a:pt x="5696" y="1619"/>
                    </a:lnTo>
                    <a:lnTo>
                      <a:pt x="5696" y="1677"/>
                    </a:lnTo>
                    <a:lnTo>
                      <a:pt x="5676" y="1714"/>
                    </a:lnTo>
                    <a:lnTo>
                      <a:pt x="5543" y="1924"/>
                    </a:lnTo>
                    <a:lnTo>
                      <a:pt x="5486" y="1981"/>
                    </a:lnTo>
                    <a:lnTo>
                      <a:pt x="5467" y="2000"/>
                    </a:lnTo>
                    <a:lnTo>
                      <a:pt x="5447" y="2019"/>
                    </a:lnTo>
                    <a:lnTo>
                      <a:pt x="5429" y="2019"/>
                    </a:lnTo>
                    <a:lnTo>
                      <a:pt x="5410" y="2019"/>
                    </a:lnTo>
                    <a:lnTo>
                      <a:pt x="5371" y="200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59" name="Freeform 19">
                <a:extLst>
                  <a:ext uri="{FF2B5EF4-FFF2-40B4-BE49-F238E27FC236}">
                    <a16:creationId xmlns:a16="http://schemas.microsoft.com/office/drawing/2014/main" id="{67D153A2-2891-894C-8C09-CA9F7C3CA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9875" y="3130550"/>
                <a:ext cx="815975" cy="563563"/>
              </a:xfrm>
              <a:custGeom>
                <a:avLst/>
                <a:gdLst>
                  <a:gd name="T0" fmla="*/ 2147483646 w 4535"/>
                  <a:gd name="T1" fmla="*/ 2147483646 h 3125"/>
                  <a:gd name="T2" fmla="*/ 2147483646 w 4535"/>
                  <a:gd name="T3" fmla="*/ 2147483646 h 3125"/>
                  <a:gd name="T4" fmla="*/ 2147483646 w 4535"/>
                  <a:gd name="T5" fmla="*/ 2147483646 h 3125"/>
                  <a:gd name="T6" fmla="*/ 2147483646 w 4535"/>
                  <a:gd name="T7" fmla="*/ 2147483646 h 3125"/>
                  <a:gd name="T8" fmla="*/ 2147483646 w 4535"/>
                  <a:gd name="T9" fmla="*/ 2147483646 h 3125"/>
                  <a:gd name="T10" fmla="*/ 2147483646 w 4535"/>
                  <a:gd name="T11" fmla="*/ 2147483646 h 3125"/>
                  <a:gd name="T12" fmla="*/ 2147483646 w 4535"/>
                  <a:gd name="T13" fmla="*/ 2147483646 h 3125"/>
                  <a:gd name="T14" fmla="*/ 2147483646 w 4535"/>
                  <a:gd name="T15" fmla="*/ 2147483646 h 3125"/>
                  <a:gd name="T16" fmla="*/ 2147483646 w 4535"/>
                  <a:gd name="T17" fmla="*/ 2147483646 h 3125"/>
                  <a:gd name="T18" fmla="*/ 2147483646 w 4535"/>
                  <a:gd name="T19" fmla="*/ 2147483646 h 3125"/>
                  <a:gd name="T20" fmla="*/ 2147483646 w 4535"/>
                  <a:gd name="T21" fmla="*/ 2147483646 h 3125"/>
                  <a:gd name="T22" fmla="*/ 2147483646 w 4535"/>
                  <a:gd name="T23" fmla="*/ 2147483646 h 3125"/>
                  <a:gd name="T24" fmla="*/ 2147483646 w 4535"/>
                  <a:gd name="T25" fmla="*/ 2147483646 h 3125"/>
                  <a:gd name="T26" fmla="*/ 2147483646 w 4535"/>
                  <a:gd name="T27" fmla="*/ 2147483646 h 3125"/>
                  <a:gd name="T28" fmla="*/ 2147483646 w 4535"/>
                  <a:gd name="T29" fmla="*/ 2147483646 h 3125"/>
                  <a:gd name="T30" fmla="*/ 2147483646 w 4535"/>
                  <a:gd name="T31" fmla="*/ 2147483646 h 3125"/>
                  <a:gd name="T32" fmla="*/ 2147483646 w 4535"/>
                  <a:gd name="T33" fmla="*/ 2147483646 h 3125"/>
                  <a:gd name="T34" fmla="*/ 2147483646 w 4535"/>
                  <a:gd name="T35" fmla="*/ 2147483646 h 3125"/>
                  <a:gd name="T36" fmla="*/ 2147483646 w 4535"/>
                  <a:gd name="T37" fmla="*/ 2147483646 h 3125"/>
                  <a:gd name="T38" fmla="*/ 2147483646 w 4535"/>
                  <a:gd name="T39" fmla="*/ 2147483646 h 3125"/>
                  <a:gd name="T40" fmla="*/ 2147483646 w 4535"/>
                  <a:gd name="T41" fmla="*/ 2147483646 h 3125"/>
                  <a:gd name="T42" fmla="*/ 2147483646 w 4535"/>
                  <a:gd name="T43" fmla="*/ 2147483646 h 3125"/>
                  <a:gd name="T44" fmla="*/ 2147483646 w 4535"/>
                  <a:gd name="T45" fmla="*/ 2147483646 h 3125"/>
                  <a:gd name="T46" fmla="*/ 2147483646 w 4535"/>
                  <a:gd name="T47" fmla="*/ 2147483646 h 3125"/>
                  <a:gd name="T48" fmla="*/ 2147483646 w 4535"/>
                  <a:gd name="T49" fmla="*/ 2147483646 h 3125"/>
                  <a:gd name="T50" fmla="*/ 2147483646 w 4535"/>
                  <a:gd name="T51" fmla="*/ 2147483646 h 3125"/>
                  <a:gd name="T52" fmla="*/ 2147483646 w 4535"/>
                  <a:gd name="T53" fmla="*/ 2147483646 h 3125"/>
                  <a:gd name="T54" fmla="*/ 2147483646 w 4535"/>
                  <a:gd name="T55" fmla="*/ 2147483646 h 3125"/>
                  <a:gd name="T56" fmla="*/ 2147483646 w 4535"/>
                  <a:gd name="T57" fmla="*/ 2147483646 h 3125"/>
                  <a:gd name="T58" fmla="*/ 2147483646 w 4535"/>
                  <a:gd name="T59" fmla="*/ 2147483646 h 3125"/>
                  <a:gd name="T60" fmla="*/ 2147483646 w 4535"/>
                  <a:gd name="T61" fmla="*/ 2147483646 h 3125"/>
                  <a:gd name="T62" fmla="*/ 2147483646 w 4535"/>
                  <a:gd name="T63" fmla="*/ 2147483646 h 3125"/>
                  <a:gd name="T64" fmla="*/ 2147483646 w 4535"/>
                  <a:gd name="T65" fmla="*/ 2147483646 h 3125"/>
                  <a:gd name="T66" fmla="*/ 2147483646 w 4535"/>
                  <a:gd name="T67" fmla="*/ 2147483646 h 3125"/>
                  <a:gd name="T68" fmla="*/ 2147483646 w 4535"/>
                  <a:gd name="T69" fmla="*/ 2147483646 h 3125"/>
                  <a:gd name="T70" fmla="*/ 2147483646 w 4535"/>
                  <a:gd name="T71" fmla="*/ 2147483646 h 3125"/>
                  <a:gd name="T72" fmla="*/ 2147483646 w 4535"/>
                  <a:gd name="T73" fmla="*/ 2147483646 h 3125"/>
                  <a:gd name="T74" fmla="*/ 2147483646 w 4535"/>
                  <a:gd name="T75" fmla="*/ 2147483646 h 3125"/>
                  <a:gd name="T76" fmla="*/ 2147483646 w 4535"/>
                  <a:gd name="T77" fmla="*/ 2147483646 h 3125"/>
                  <a:gd name="T78" fmla="*/ 2147483646 w 4535"/>
                  <a:gd name="T79" fmla="*/ 2147483646 h 3125"/>
                  <a:gd name="T80" fmla="*/ 2147483646 w 4535"/>
                  <a:gd name="T81" fmla="*/ 2147483646 h 3125"/>
                  <a:gd name="T82" fmla="*/ 2147483646 w 4535"/>
                  <a:gd name="T83" fmla="*/ 2147483646 h 3125"/>
                  <a:gd name="T84" fmla="*/ 2147483646 w 4535"/>
                  <a:gd name="T85" fmla="*/ 2147483646 h 3125"/>
                  <a:gd name="T86" fmla="*/ 2147483646 w 4535"/>
                  <a:gd name="T87" fmla="*/ 2147483646 h 3125"/>
                  <a:gd name="T88" fmla="*/ 2147483646 w 4535"/>
                  <a:gd name="T89" fmla="*/ 2147483646 h 3125"/>
                  <a:gd name="T90" fmla="*/ 2147483646 w 4535"/>
                  <a:gd name="T91" fmla="*/ 2147483646 h 3125"/>
                  <a:gd name="T92" fmla="*/ 2147483646 w 4535"/>
                  <a:gd name="T93" fmla="*/ 2147483646 h 3125"/>
                  <a:gd name="T94" fmla="*/ 2147483646 w 4535"/>
                  <a:gd name="T95" fmla="*/ 2147483646 h 3125"/>
                  <a:gd name="T96" fmla="*/ 2147483646 w 4535"/>
                  <a:gd name="T97" fmla="*/ 2147483646 h 3125"/>
                  <a:gd name="T98" fmla="*/ 2147483646 w 4535"/>
                  <a:gd name="T99" fmla="*/ 2147483646 h 3125"/>
                  <a:gd name="T100" fmla="*/ 2147483646 w 4535"/>
                  <a:gd name="T101" fmla="*/ 2147483646 h 3125"/>
                  <a:gd name="T102" fmla="*/ 2147483646 w 4535"/>
                  <a:gd name="T103" fmla="*/ 2147483646 h 3125"/>
                  <a:gd name="T104" fmla="*/ 2147483646 w 4535"/>
                  <a:gd name="T105" fmla="*/ 2147483646 h 3125"/>
                  <a:gd name="T106" fmla="*/ 2147483646 w 4535"/>
                  <a:gd name="T107" fmla="*/ 2147483646 h 3125"/>
                  <a:gd name="T108" fmla="*/ 2147483646 w 4535"/>
                  <a:gd name="T109" fmla="*/ 2147483646 h 3125"/>
                  <a:gd name="T110" fmla="*/ 2147483646 w 4535"/>
                  <a:gd name="T111" fmla="*/ 2147483646 h 3125"/>
                  <a:gd name="T112" fmla="*/ 2147483646 w 4535"/>
                  <a:gd name="T113" fmla="*/ 2147483646 h 3125"/>
                  <a:gd name="T114" fmla="*/ 2147483646 w 4535"/>
                  <a:gd name="T115" fmla="*/ 2147483646 h 3125"/>
                  <a:gd name="T116" fmla="*/ 2147483646 w 4535"/>
                  <a:gd name="T117" fmla="*/ 2147483646 h 3125"/>
                  <a:gd name="T118" fmla="*/ 2147483646 w 4535"/>
                  <a:gd name="T119" fmla="*/ 2147483646 h 3125"/>
                  <a:gd name="T120" fmla="*/ 2147483646 w 4535"/>
                  <a:gd name="T121" fmla="*/ 2147483646 h 3125"/>
                  <a:gd name="T122" fmla="*/ 2147483646 w 4535"/>
                  <a:gd name="T123" fmla="*/ 2147483646 h 31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535" h="3125">
                    <a:moveTo>
                      <a:pt x="2991" y="0"/>
                    </a:moveTo>
                    <a:lnTo>
                      <a:pt x="3105" y="191"/>
                    </a:lnTo>
                    <a:lnTo>
                      <a:pt x="3238" y="343"/>
                    </a:lnTo>
                    <a:lnTo>
                      <a:pt x="3296" y="457"/>
                    </a:lnTo>
                    <a:lnTo>
                      <a:pt x="3314" y="533"/>
                    </a:lnTo>
                    <a:lnTo>
                      <a:pt x="3314" y="800"/>
                    </a:lnTo>
                    <a:lnTo>
                      <a:pt x="3314" y="876"/>
                    </a:lnTo>
                    <a:lnTo>
                      <a:pt x="3296" y="934"/>
                    </a:lnTo>
                    <a:lnTo>
                      <a:pt x="3238" y="1029"/>
                    </a:lnTo>
                    <a:lnTo>
                      <a:pt x="3219" y="1086"/>
                    </a:lnTo>
                    <a:lnTo>
                      <a:pt x="3238" y="1105"/>
                    </a:lnTo>
                    <a:lnTo>
                      <a:pt x="3277" y="1105"/>
                    </a:lnTo>
                    <a:lnTo>
                      <a:pt x="3467" y="990"/>
                    </a:lnTo>
                    <a:lnTo>
                      <a:pt x="3543" y="971"/>
                    </a:lnTo>
                    <a:lnTo>
                      <a:pt x="3619" y="971"/>
                    </a:lnTo>
                    <a:lnTo>
                      <a:pt x="3734" y="1010"/>
                    </a:lnTo>
                    <a:lnTo>
                      <a:pt x="3772" y="1010"/>
                    </a:lnTo>
                    <a:lnTo>
                      <a:pt x="3867" y="990"/>
                    </a:lnTo>
                    <a:lnTo>
                      <a:pt x="3924" y="971"/>
                    </a:lnTo>
                    <a:lnTo>
                      <a:pt x="3962" y="990"/>
                    </a:lnTo>
                    <a:lnTo>
                      <a:pt x="3981" y="1029"/>
                    </a:lnTo>
                    <a:lnTo>
                      <a:pt x="3981" y="1086"/>
                    </a:lnTo>
                    <a:lnTo>
                      <a:pt x="4019" y="1086"/>
                    </a:lnTo>
                    <a:lnTo>
                      <a:pt x="4076" y="1086"/>
                    </a:lnTo>
                    <a:lnTo>
                      <a:pt x="4115" y="1086"/>
                    </a:lnTo>
                    <a:lnTo>
                      <a:pt x="4134" y="1105"/>
                    </a:lnTo>
                    <a:lnTo>
                      <a:pt x="4191" y="1219"/>
                    </a:lnTo>
                    <a:lnTo>
                      <a:pt x="4267" y="1257"/>
                    </a:lnTo>
                    <a:lnTo>
                      <a:pt x="4457" y="1276"/>
                    </a:lnTo>
                    <a:lnTo>
                      <a:pt x="4496" y="1315"/>
                    </a:lnTo>
                    <a:lnTo>
                      <a:pt x="4515" y="1352"/>
                    </a:lnTo>
                    <a:lnTo>
                      <a:pt x="4515" y="1486"/>
                    </a:lnTo>
                    <a:lnTo>
                      <a:pt x="4534" y="2095"/>
                    </a:lnTo>
                    <a:lnTo>
                      <a:pt x="4515" y="2190"/>
                    </a:lnTo>
                    <a:lnTo>
                      <a:pt x="4496" y="2267"/>
                    </a:lnTo>
                    <a:lnTo>
                      <a:pt x="4343" y="2552"/>
                    </a:lnTo>
                    <a:lnTo>
                      <a:pt x="4210" y="2686"/>
                    </a:lnTo>
                    <a:lnTo>
                      <a:pt x="4095" y="2800"/>
                    </a:lnTo>
                    <a:lnTo>
                      <a:pt x="4039" y="2838"/>
                    </a:lnTo>
                    <a:lnTo>
                      <a:pt x="3943" y="2876"/>
                    </a:lnTo>
                    <a:lnTo>
                      <a:pt x="3867" y="2895"/>
                    </a:lnTo>
                    <a:lnTo>
                      <a:pt x="3734" y="2915"/>
                    </a:lnTo>
                    <a:lnTo>
                      <a:pt x="3543" y="2876"/>
                    </a:lnTo>
                    <a:lnTo>
                      <a:pt x="3467" y="2895"/>
                    </a:lnTo>
                    <a:lnTo>
                      <a:pt x="3353" y="2952"/>
                    </a:lnTo>
                    <a:lnTo>
                      <a:pt x="3296" y="2991"/>
                    </a:lnTo>
                    <a:lnTo>
                      <a:pt x="3200" y="3124"/>
                    </a:lnTo>
                    <a:lnTo>
                      <a:pt x="3162" y="3067"/>
                    </a:lnTo>
                    <a:lnTo>
                      <a:pt x="3143" y="2971"/>
                    </a:lnTo>
                    <a:lnTo>
                      <a:pt x="3105" y="2933"/>
                    </a:lnTo>
                    <a:lnTo>
                      <a:pt x="3067" y="2915"/>
                    </a:lnTo>
                    <a:lnTo>
                      <a:pt x="2991" y="2895"/>
                    </a:lnTo>
                    <a:lnTo>
                      <a:pt x="2933" y="2857"/>
                    </a:lnTo>
                    <a:lnTo>
                      <a:pt x="2876" y="2838"/>
                    </a:lnTo>
                    <a:lnTo>
                      <a:pt x="2781" y="2800"/>
                    </a:lnTo>
                    <a:lnTo>
                      <a:pt x="2705" y="2762"/>
                    </a:lnTo>
                    <a:lnTo>
                      <a:pt x="2571" y="2686"/>
                    </a:lnTo>
                    <a:lnTo>
                      <a:pt x="2495" y="2648"/>
                    </a:lnTo>
                    <a:lnTo>
                      <a:pt x="2439" y="2648"/>
                    </a:lnTo>
                    <a:lnTo>
                      <a:pt x="2381" y="2705"/>
                    </a:lnTo>
                    <a:lnTo>
                      <a:pt x="2343" y="2800"/>
                    </a:lnTo>
                    <a:lnTo>
                      <a:pt x="2305" y="2857"/>
                    </a:lnTo>
                    <a:lnTo>
                      <a:pt x="2229" y="2895"/>
                    </a:lnTo>
                    <a:lnTo>
                      <a:pt x="2134" y="2857"/>
                    </a:lnTo>
                    <a:lnTo>
                      <a:pt x="2058" y="2857"/>
                    </a:lnTo>
                    <a:lnTo>
                      <a:pt x="1943" y="2876"/>
                    </a:lnTo>
                    <a:lnTo>
                      <a:pt x="1848" y="2895"/>
                    </a:lnTo>
                    <a:lnTo>
                      <a:pt x="1714" y="2915"/>
                    </a:lnTo>
                    <a:lnTo>
                      <a:pt x="1581" y="2915"/>
                    </a:lnTo>
                    <a:lnTo>
                      <a:pt x="1276" y="2857"/>
                    </a:lnTo>
                    <a:lnTo>
                      <a:pt x="1143" y="2800"/>
                    </a:lnTo>
                    <a:lnTo>
                      <a:pt x="1029" y="2743"/>
                    </a:lnTo>
                    <a:lnTo>
                      <a:pt x="876" y="2610"/>
                    </a:lnTo>
                    <a:lnTo>
                      <a:pt x="781" y="2571"/>
                    </a:lnTo>
                    <a:lnTo>
                      <a:pt x="724" y="2552"/>
                    </a:lnTo>
                    <a:lnTo>
                      <a:pt x="648" y="2571"/>
                    </a:lnTo>
                    <a:lnTo>
                      <a:pt x="571" y="2590"/>
                    </a:lnTo>
                    <a:lnTo>
                      <a:pt x="381" y="2705"/>
                    </a:lnTo>
                    <a:lnTo>
                      <a:pt x="267" y="2743"/>
                    </a:lnTo>
                    <a:lnTo>
                      <a:pt x="229" y="2666"/>
                    </a:lnTo>
                    <a:lnTo>
                      <a:pt x="153" y="2610"/>
                    </a:lnTo>
                    <a:lnTo>
                      <a:pt x="38" y="2400"/>
                    </a:lnTo>
                    <a:lnTo>
                      <a:pt x="0" y="2324"/>
                    </a:lnTo>
                    <a:lnTo>
                      <a:pt x="77" y="2038"/>
                    </a:lnTo>
                    <a:lnTo>
                      <a:pt x="95" y="1943"/>
                    </a:lnTo>
                    <a:lnTo>
                      <a:pt x="191" y="1791"/>
                    </a:lnTo>
                    <a:lnTo>
                      <a:pt x="209" y="1695"/>
                    </a:lnTo>
                    <a:lnTo>
                      <a:pt x="209" y="1486"/>
                    </a:lnTo>
                    <a:lnTo>
                      <a:pt x="229" y="1410"/>
                    </a:lnTo>
                    <a:lnTo>
                      <a:pt x="343" y="1181"/>
                    </a:lnTo>
                    <a:lnTo>
                      <a:pt x="514" y="1124"/>
                    </a:lnTo>
                    <a:lnTo>
                      <a:pt x="648" y="990"/>
                    </a:lnTo>
                    <a:lnTo>
                      <a:pt x="800" y="952"/>
                    </a:lnTo>
                    <a:lnTo>
                      <a:pt x="895" y="934"/>
                    </a:lnTo>
                    <a:lnTo>
                      <a:pt x="991" y="934"/>
                    </a:lnTo>
                    <a:lnTo>
                      <a:pt x="1257" y="990"/>
                    </a:lnTo>
                    <a:lnTo>
                      <a:pt x="1391" y="990"/>
                    </a:lnTo>
                    <a:lnTo>
                      <a:pt x="1486" y="971"/>
                    </a:lnTo>
                    <a:lnTo>
                      <a:pt x="1581" y="914"/>
                    </a:lnTo>
                    <a:lnTo>
                      <a:pt x="1714" y="819"/>
                    </a:lnTo>
                    <a:lnTo>
                      <a:pt x="1772" y="800"/>
                    </a:lnTo>
                    <a:lnTo>
                      <a:pt x="1905" y="781"/>
                    </a:lnTo>
                    <a:lnTo>
                      <a:pt x="1962" y="762"/>
                    </a:lnTo>
                    <a:lnTo>
                      <a:pt x="2000" y="743"/>
                    </a:lnTo>
                    <a:lnTo>
                      <a:pt x="2019" y="685"/>
                    </a:lnTo>
                    <a:lnTo>
                      <a:pt x="2019" y="629"/>
                    </a:lnTo>
                    <a:lnTo>
                      <a:pt x="2038" y="590"/>
                    </a:lnTo>
                    <a:lnTo>
                      <a:pt x="2095" y="533"/>
                    </a:lnTo>
                    <a:lnTo>
                      <a:pt x="2153" y="514"/>
                    </a:lnTo>
                    <a:lnTo>
                      <a:pt x="2210" y="533"/>
                    </a:lnTo>
                    <a:lnTo>
                      <a:pt x="2248" y="533"/>
                    </a:lnTo>
                    <a:lnTo>
                      <a:pt x="2286" y="571"/>
                    </a:lnTo>
                    <a:lnTo>
                      <a:pt x="2305" y="590"/>
                    </a:lnTo>
                    <a:lnTo>
                      <a:pt x="2362" y="629"/>
                    </a:lnTo>
                    <a:lnTo>
                      <a:pt x="2419" y="648"/>
                    </a:lnTo>
                    <a:lnTo>
                      <a:pt x="2571" y="648"/>
                    </a:lnTo>
                    <a:lnTo>
                      <a:pt x="2629" y="609"/>
                    </a:lnTo>
                    <a:lnTo>
                      <a:pt x="2686" y="553"/>
                    </a:lnTo>
                    <a:lnTo>
                      <a:pt x="2743" y="438"/>
                    </a:lnTo>
                    <a:lnTo>
                      <a:pt x="2743" y="343"/>
                    </a:lnTo>
                    <a:lnTo>
                      <a:pt x="2762" y="286"/>
                    </a:lnTo>
                    <a:lnTo>
                      <a:pt x="2781" y="228"/>
                    </a:lnTo>
                    <a:lnTo>
                      <a:pt x="2800" y="172"/>
                    </a:lnTo>
                    <a:lnTo>
                      <a:pt x="2819" y="133"/>
                    </a:lnTo>
                    <a:lnTo>
                      <a:pt x="2991" y="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0" name="Freeform 20">
                <a:extLst>
                  <a:ext uri="{FF2B5EF4-FFF2-40B4-BE49-F238E27FC236}">
                    <a16:creationId xmlns:a16="http://schemas.microsoft.com/office/drawing/2014/main" id="{F97F647F-3F7F-1D41-B7C9-5553533B5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7238" y="2133600"/>
                <a:ext cx="1409700" cy="1271588"/>
              </a:xfrm>
              <a:custGeom>
                <a:avLst/>
                <a:gdLst>
                  <a:gd name="T0" fmla="*/ 2147483646 w 7830"/>
                  <a:gd name="T1" fmla="*/ 2147483646 h 7068"/>
                  <a:gd name="T2" fmla="*/ 2147483646 w 7830"/>
                  <a:gd name="T3" fmla="*/ 2147483646 h 7068"/>
                  <a:gd name="T4" fmla="*/ 2147483646 w 7830"/>
                  <a:gd name="T5" fmla="*/ 2147483646 h 7068"/>
                  <a:gd name="T6" fmla="*/ 2147483646 w 7830"/>
                  <a:gd name="T7" fmla="*/ 2147483646 h 7068"/>
                  <a:gd name="T8" fmla="*/ 2147483646 w 7830"/>
                  <a:gd name="T9" fmla="*/ 2147483646 h 7068"/>
                  <a:gd name="T10" fmla="*/ 0 w 7830"/>
                  <a:gd name="T11" fmla="*/ 2147483646 h 7068"/>
                  <a:gd name="T12" fmla="*/ 2147483646 w 7830"/>
                  <a:gd name="T13" fmla="*/ 2147483646 h 7068"/>
                  <a:gd name="T14" fmla="*/ 2147483646 w 7830"/>
                  <a:gd name="T15" fmla="*/ 2147483646 h 7068"/>
                  <a:gd name="T16" fmla="*/ 2147483646 w 7830"/>
                  <a:gd name="T17" fmla="*/ 2147483646 h 7068"/>
                  <a:gd name="T18" fmla="*/ 2147483646 w 7830"/>
                  <a:gd name="T19" fmla="*/ 2147483646 h 7068"/>
                  <a:gd name="T20" fmla="*/ 2147483646 w 7830"/>
                  <a:gd name="T21" fmla="*/ 2147483646 h 7068"/>
                  <a:gd name="T22" fmla="*/ 2147483646 w 7830"/>
                  <a:gd name="T23" fmla="*/ 2147483646 h 7068"/>
                  <a:gd name="T24" fmla="*/ 2147483646 w 7830"/>
                  <a:gd name="T25" fmla="*/ 2147483646 h 7068"/>
                  <a:gd name="T26" fmla="*/ 2147483646 w 7830"/>
                  <a:gd name="T27" fmla="*/ 2147483646 h 7068"/>
                  <a:gd name="T28" fmla="*/ 2147483646 w 7830"/>
                  <a:gd name="T29" fmla="*/ 2147483646 h 7068"/>
                  <a:gd name="T30" fmla="*/ 2147483646 w 7830"/>
                  <a:gd name="T31" fmla="*/ 2147483646 h 7068"/>
                  <a:gd name="T32" fmla="*/ 2147483646 w 7830"/>
                  <a:gd name="T33" fmla="*/ 2147483646 h 7068"/>
                  <a:gd name="T34" fmla="*/ 2147483646 w 7830"/>
                  <a:gd name="T35" fmla="*/ 2147483646 h 7068"/>
                  <a:gd name="T36" fmla="*/ 2147483646 w 7830"/>
                  <a:gd name="T37" fmla="*/ 2147483646 h 7068"/>
                  <a:gd name="T38" fmla="*/ 2147483646 w 7830"/>
                  <a:gd name="T39" fmla="*/ 2147483646 h 7068"/>
                  <a:gd name="T40" fmla="*/ 2147483646 w 7830"/>
                  <a:gd name="T41" fmla="*/ 2147483646 h 7068"/>
                  <a:gd name="T42" fmla="*/ 2147483646 w 7830"/>
                  <a:gd name="T43" fmla="*/ 2147483646 h 7068"/>
                  <a:gd name="T44" fmla="*/ 2147483646 w 7830"/>
                  <a:gd name="T45" fmla="*/ 2147483646 h 7068"/>
                  <a:gd name="T46" fmla="*/ 2147483646 w 7830"/>
                  <a:gd name="T47" fmla="*/ 2147483646 h 7068"/>
                  <a:gd name="T48" fmla="*/ 2147483646 w 7830"/>
                  <a:gd name="T49" fmla="*/ 2147483646 h 7068"/>
                  <a:gd name="T50" fmla="*/ 2147483646 w 7830"/>
                  <a:gd name="T51" fmla="*/ 2147483646 h 7068"/>
                  <a:gd name="T52" fmla="*/ 2147483646 w 7830"/>
                  <a:gd name="T53" fmla="*/ 2147483646 h 7068"/>
                  <a:gd name="T54" fmla="*/ 2147483646 w 7830"/>
                  <a:gd name="T55" fmla="*/ 2147483646 h 7068"/>
                  <a:gd name="T56" fmla="*/ 2147483646 w 7830"/>
                  <a:gd name="T57" fmla="*/ 2147483646 h 7068"/>
                  <a:gd name="T58" fmla="*/ 2147483646 w 7830"/>
                  <a:gd name="T59" fmla="*/ 2147483646 h 7068"/>
                  <a:gd name="T60" fmla="*/ 2147483646 w 7830"/>
                  <a:gd name="T61" fmla="*/ 2147483646 h 7068"/>
                  <a:gd name="T62" fmla="*/ 2147483646 w 7830"/>
                  <a:gd name="T63" fmla="*/ 2147483646 h 7068"/>
                  <a:gd name="T64" fmla="*/ 2147483646 w 7830"/>
                  <a:gd name="T65" fmla="*/ 2147483646 h 7068"/>
                  <a:gd name="T66" fmla="*/ 2147483646 w 7830"/>
                  <a:gd name="T67" fmla="*/ 2147483646 h 7068"/>
                  <a:gd name="T68" fmla="*/ 2147483646 w 7830"/>
                  <a:gd name="T69" fmla="*/ 2147483646 h 7068"/>
                  <a:gd name="T70" fmla="*/ 2147483646 w 7830"/>
                  <a:gd name="T71" fmla="*/ 2147483646 h 7068"/>
                  <a:gd name="T72" fmla="*/ 2147483646 w 7830"/>
                  <a:gd name="T73" fmla="*/ 2147483646 h 7068"/>
                  <a:gd name="T74" fmla="*/ 2147483646 w 7830"/>
                  <a:gd name="T75" fmla="*/ 2147483646 h 7068"/>
                  <a:gd name="T76" fmla="*/ 2147483646 w 7830"/>
                  <a:gd name="T77" fmla="*/ 2147483646 h 7068"/>
                  <a:gd name="T78" fmla="*/ 2147483646 w 7830"/>
                  <a:gd name="T79" fmla="*/ 2147483646 h 7068"/>
                  <a:gd name="T80" fmla="*/ 2147483646 w 7830"/>
                  <a:gd name="T81" fmla="*/ 2147483646 h 7068"/>
                  <a:gd name="T82" fmla="*/ 2147483646 w 7830"/>
                  <a:gd name="T83" fmla="*/ 2147483646 h 7068"/>
                  <a:gd name="T84" fmla="*/ 2147483646 w 7830"/>
                  <a:gd name="T85" fmla="*/ 2147483646 h 7068"/>
                  <a:gd name="T86" fmla="*/ 2147483646 w 7830"/>
                  <a:gd name="T87" fmla="*/ 2147483646 h 7068"/>
                  <a:gd name="T88" fmla="*/ 2147483646 w 7830"/>
                  <a:gd name="T89" fmla="*/ 2147483646 h 7068"/>
                  <a:gd name="T90" fmla="*/ 2147483646 w 7830"/>
                  <a:gd name="T91" fmla="*/ 2147483646 h 7068"/>
                  <a:gd name="T92" fmla="*/ 2147483646 w 7830"/>
                  <a:gd name="T93" fmla="*/ 2147483646 h 7068"/>
                  <a:gd name="T94" fmla="*/ 2147483646 w 7830"/>
                  <a:gd name="T95" fmla="*/ 2147483646 h 7068"/>
                  <a:gd name="T96" fmla="*/ 2147483646 w 7830"/>
                  <a:gd name="T97" fmla="*/ 2147483646 h 7068"/>
                  <a:gd name="T98" fmla="*/ 2147483646 w 7830"/>
                  <a:gd name="T99" fmla="*/ 2147483646 h 7068"/>
                  <a:gd name="T100" fmla="*/ 2147483646 w 7830"/>
                  <a:gd name="T101" fmla="*/ 2147483646 h 7068"/>
                  <a:gd name="T102" fmla="*/ 2147483646 w 7830"/>
                  <a:gd name="T103" fmla="*/ 2147483646 h 7068"/>
                  <a:gd name="T104" fmla="*/ 2147483646 w 7830"/>
                  <a:gd name="T105" fmla="*/ 2147483646 h 7068"/>
                  <a:gd name="T106" fmla="*/ 2147483646 w 7830"/>
                  <a:gd name="T107" fmla="*/ 2147483646 h 7068"/>
                  <a:gd name="T108" fmla="*/ 2147483646 w 7830"/>
                  <a:gd name="T109" fmla="*/ 2147483646 h 7068"/>
                  <a:gd name="T110" fmla="*/ 2147483646 w 7830"/>
                  <a:gd name="T111" fmla="*/ 2147483646 h 70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830" h="7068">
                    <a:moveTo>
                      <a:pt x="1810" y="7029"/>
                    </a:moveTo>
                    <a:lnTo>
                      <a:pt x="1810" y="6895"/>
                    </a:lnTo>
                    <a:lnTo>
                      <a:pt x="1791" y="6858"/>
                    </a:lnTo>
                    <a:lnTo>
                      <a:pt x="1752" y="6819"/>
                    </a:lnTo>
                    <a:lnTo>
                      <a:pt x="1562" y="6800"/>
                    </a:lnTo>
                    <a:lnTo>
                      <a:pt x="1486" y="6762"/>
                    </a:lnTo>
                    <a:lnTo>
                      <a:pt x="1429" y="6648"/>
                    </a:lnTo>
                    <a:lnTo>
                      <a:pt x="1410" y="6629"/>
                    </a:lnTo>
                    <a:lnTo>
                      <a:pt x="1371" y="6629"/>
                    </a:lnTo>
                    <a:lnTo>
                      <a:pt x="1314" y="6629"/>
                    </a:lnTo>
                    <a:lnTo>
                      <a:pt x="1276" y="6629"/>
                    </a:lnTo>
                    <a:lnTo>
                      <a:pt x="1276" y="6572"/>
                    </a:lnTo>
                    <a:lnTo>
                      <a:pt x="1257" y="6533"/>
                    </a:lnTo>
                    <a:lnTo>
                      <a:pt x="1219" y="6514"/>
                    </a:lnTo>
                    <a:lnTo>
                      <a:pt x="1162" y="6533"/>
                    </a:lnTo>
                    <a:lnTo>
                      <a:pt x="1067" y="6553"/>
                    </a:lnTo>
                    <a:lnTo>
                      <a:pt x="1029" y="6553"/>
                    </a:lnTo>
                    <a:lnTo>
                      <a:pt x="914" y="6514"/>
                    </a:lnTo>
                    <a:lnTo>
                      <a:pt x="838" y="6514"/>
                    </a:lnTo>
                    <a:lnTo>
                      <a:pt x="762" y="6533"/>
                    </a:lnTo>
                    <a:lnTo>
                      <a:pt x="572" y="6648"/>
                    </a:lnTo>
                    <a:lnTo>
                      <a:pt x="533" y="6648"/>
                    </a:lnTo>
                    <a:lnTo>
                      <a:pt x="514" y="6629"/>
                    </a:lnTo>
                    <a:lnTo>
                      <a:pt x="533" y="6572"/>
                    </a:lnTo>
                    <a:lnTo>
                      <a:pt x="591" y="6477"/>
                    </a:lnTo>
                    <a:lnTo>
                      <a:pt x="609" y="6419"/>
                    </a:lnTo>
                    <a:lnTo>
                      <a:pt x="609" y="6343"/>
                    </a:lnTo>
                    <a:lnTo>
                      <a:pt x="609" y="6076"/>
                    </a:lnTo>
                    <a:lnTo>
                      <a:pt x="591" y="6000"/>
                    </a:lnTo>
                    <a:lnTo>
                      <a:pt x="533" y="5886"/>
                    </a:lnTo>
                    <a:lnTo>
                      <a:pt x="400" y="5734"/>
                    </a:lnTo>
                    <a:lnTo>
                      <a:pt x="286" y="5543"/>
                    </a:lnTo>
                    <a:lnTo>
                      <a:pt x="191" y="5486"/>
                    </a:lnTo>
                    <a:lnTo>
                      <a:pt x="57" y="5467"/>
                    </a:lnTo>
                    <a:lnTo>
                      <a:pt x="19" y="5429"/>
                    </a:lnTo>
                    <a:lnTo>
                      <a:pt x="0" y="5390"/>
                    </a:lnTo>
                    <a:lnTo>
                      <a:pt x="19" y="5353"/>
                    </a:lnTo>
                    <a:lnTo>
                      <a:pt x="38" y="5334"/>
                    </a:lnTo>
                    <a:lnTo>
                      <a:pt x="76" y="5314"/>
                    </a:lnTo>
                    <a:lnTo>
                      <a:pt x="114" y="5276"/>
                    </a:lnTo>
                    <a:lnTo>
                      <a:pt x="133" y="5219"/>
                    </a:lnTo>
                    <a:lnTo>
                      <a:pt x="133" y="5143"/>
                    </a:lnTo>
                    <a:lnTo>
                      <a:pt x="133" y="5086"/>
                    </a:lnTo>
                    <a:lnTo>
                      <a:pt x="152" y="5009"/>
                    </a:lnTo>
                    <a:lnTo>
                      <a:pt x="228" y="4933"/>
                    </a:lnTo>
                    <a:lnTo>
                      <a:pt x="286" y="4819"/>
                    </a:lnTo>
                    <a:lnTo>
                      <a:pt x="305" y="4705"/>
                    </a:lnTo>
                    <a:lnTo>
                      <a:pt x="305" y="4572"/>
                    </a:lnTo>
                    <a:lnTo>
                      <a:pt x="267" y="4381"/>
                    </a:lnTo>
                    <a:lnTo>
                      <a:pt x="210" y="4191"/>
                    </a:lnTo>
                    <a:lnTo>
                      <a:pt x="210" y="4133"/>
                    </a:lnTo>
                    <a:lnTo>
                      <a:pt x="247" y="3981"/>
                    </a:lnTo>
                    <a:lnTo>
                      <a:pt x="362" y="3924"/>
                    </a:lnTo>
                    <a:lnTo>
                      <a:pt x="438" y="3905"/>
                    </a:lnTo>
                    <a:lnTo>
                      <a:pt x="572" y="3886"/>
                    </a:lnTo>
                    <a:lnTo>
                      <a:pt x="628" y="3848"/>
                    </a:lnTo>
                    <a:lnTo>
                      <a:pt x="648" y="3810"/>
                    </a:lnTo>
                    <a:lnTo>
                      <a:pt x="686" y="3734"/>
                    </a:lnTo>
                    <a:lnTo>
                      <a:pt x="705" y="3581"/>
                    </a:lnTo>
                    <a:lnTo>
                      <a:pt x="724" y="3505"/>
                    </a:lnTo>
                    <a:lnTo>
                      <a:pt x="781" y="3429"/>
                    </a:lnTo>
                    <a:lnTo>
                      <a:pt x="876" y="3333"/>
                    </a:lnTo>
                    <a:lnTo>
                      <a:pt x="953" y="3257"/>
                    </a:lnTo>
                    <a:lnTo>
                      <a:pt x="990" y="3143"/>
                    </a:lnTo>
                    <a:lnTo>
                      <a:pt x="1009" y="3067"/>
                    </a:lnTo>
                    <a:lnTo>
                      <a:pt x="1009" y="3010"/>
                    </a:lnTo>
                    <a:lnTo>
                      <a:pt x="1009" y="2952"/>
                    </a:lnTo>
                    <a:lnTo>
                      <a:pt x="1048" y="2896"/>
                    </a:lnTo>
                    <a:lnTo>
                      <a:pt x="1105" y="2762"/>
                    </a:lnTo>
                    <a:lnTo>
                      <a:pt x="1143" y="2705"/>
                    </a:lnTo>
                    <a:lnTo>
                      <a:pt x="1143" y="2647"/>
                    </a:lnTo>
                    <a:lnTo>
                      <a:pt x="1067" y="2495"/>
                    </a:lnTo>
                    <a:lnTo>
                      <a:pt x="1085" y="2400"/>
                    </a:lnTo>
                    <a:lnTo>
                      <a:pt x="1162" y="2305"/>
                    </a:lnTo>
                    <a:lnTo>
                      <a:pt x="1314" y="2095"/>
                    </a:lnTo>
                    <a:lnTo>
                      <a:pt x="1371" y="1962"/>
                    </a:lnTo>
                    <a:lnTo>
                      <a:pt x="1410" y="1829"/>
                    </a:lnTo>
                    <a:lnTo>
                      <a:pt x="1429" y="1333"/>
                    </a:lnTo>
                    <a:lnTo>
                      <a:pt x="1429" y="1276"/>
                    </a:lnTo>
                    <a:lnTo>
                      <a:pt x="1448" y="1219"/>
                    </a:lnTo>
                    <a:lnTo>
                      <a:pt x="1466" y="1181"/>
                    </a:lnTo>
                    <a:lnTo>
                      <a:pt x="1524" y="1181"/>
                    </a:lnTo>
                    <a:lnTo>
                      <a:pt x="1581" y="1162"/>
                    </a:lnTo>
                    <a:lnTo>
                      <a:pt x="1715" y="1124"/>
                    </a:lnTo>
                    <a:lnTo>
                      <a:pt x="1752" y="1124"/>
                    </a:lnTo>
                    <a:lnTo>
                      <a:pt x="1791" y="1143"/>
                    </a:lnTo>
                    <a:lnTo>
                      <a:pt x="1847" y="1200"/>
                    </a:lnTo>
                    <a:lnTo>
                      <a:pt x="1886" y="1200"/>
                    </a:lnTo>
                    <a:lnTo>
                      <a:pt x="1924" y="1200"/>
                    </a:lnTo>
                    <a:lnTo>
                      <a:pt x="2000" y="1181"/>
                    </a:lnTo>
                    <a:lnTo>
                      <a:pt x="2038" y="1124"/>
                    </a:lnTo>
                    <a:lnTo>
                      <a:pt x="2114" y="1029"/>
                    </a:lnTo>
                    <a:lnTo>
                      <a:pt x="2133" y="971"/>
                    </a:lnTo>
                    <a:lnTo>
                      <a:pt x="2133" y="915"/>
                    </a:lnTo>
                    <a:lnTo>
                      <a:pt x="2152" y="915"/>
                    </a:lnTo>
                    <a:lnTo>
                      <a:pt x="2209" y="915"/>
                    </a:lnTo>
                    <a:lnTo>
                      <a:pt x="2324" y="933"/>
                    </a:lnTo>
                    <a:lnTo>
                      <a:pt x="2381" y="933"/>
                    </a:lnTo>
                    <a:lnTo>
                      <a:pt x="2419" y="915"/>
                    </a:lnTo>
                    <a:lnTo>
                      <a:pt x="2476" y="819"/>
                    </a:lnTo>
                    <a:lnTo>
                      <a:pt x="2514" y="781"/>
                    </a:lnTo>
                    <a:lnTo>
                      <a:pt x="2533" y="762"/>
                    </a:lnTo>
                    <a:lnTo>
                      <a:pt x="2572" y="743"/>
                    </a:lnTo>
                    <a:lnTo>
                      <a:pt x="2590" y="686"/>
                    </a:lnTo>
                    <a:lnTo>
                      <a:pt x="2590" y="534"/>
                    </a:lnTo>
                    <a:lnTo>
                      <a:pt x="2609" y="495"/>
                    </a:lnTo>
                    <a:lnTo>
                      <a:pt x="2648" y="457"/>
                    </a:lnTo>
                    <a:lnTo>
                      <a:pt x="2857" y="381"/>
                    </a:lnTo>
                    <a:lnTo>
                      <a:pt x="3257" y="171"/>
                    </a:lnTo>
                    <a:lnTo>
                      <a:pt x="3315" y="133"/>
                    </a:lnTo>
                    <a:lnTo>
                      <a:pt x="3391" y="0"/>
                    </a:lnTo>
                    <a:lnTo>
                      <a:pt x="3638" y="57"/>
                    </a:lnTo>
                    <a:lnTo>
                      <a:pt x="3676" y="95"/>
                    </a:lnTo>
                    <a:lnTo>
                      <a:pt x="3696" y="114"/>
                    </a:lnTo>
                    <a:lnTo>
                      <a:pt x="3676" y="133"/>
                    </a:lnTo>
                    <a:lnTo>
                      <a:pt x="3676" y="153"/>
                    </a:lnTo>
                    <a:lnTo>
                      <a:pt x="3657" y="171"/>
                    </a:lnTo>
                    <a:lnTo>
                      <a:pt x="3657" y="209"/>
                    </a:lnTo>
                    <a:lnTo>
                      <a:pt x="3657" y="267"/>
                    </a:lnTo>
                    <a:lnTo>
                      <a:pt x="3696" y="438"/>
                    </a:lnTo>
                    <a:lnTo>
                      <a:pt x="3714" y="552"/>
                    </a:lnTo>
                    <a:lnTo>
                      <a:pt x="3791" y="610"/>
                    </a:lnTo>
                    <a:lnTo>
                      <a:pt x="3905" y="629"/>
                    </a:lnTo>
                    <a:lnTo>
                      <a:pt x="4458" y="629"/>
                    </a:lnTo>
                    <a:lnTo>
                      <a:pt x="4610" y="666"/>
                    </a:lnTo>
                    <a:lnTo>
                      <a:pt x="4686" y="705"/>
                    </a:lnTo>
                    <a:lnTo>
                      <a:pt x="4743" y="743"/>
                    </a:lnTo>
                    <a:lnTo>
                      <a:pt x="4781" y="724"/>
                    </a:lnTo>
                    <a:lnTo>
                      <a:pt x="4838" y="686"/>
                    </a:lnTo>
                    <a:lnTo>
                      <a:pt x="4952" y="571"/>
                    </a:lnTo>
                    <a:lnTo>
                      <a:pt x="5010" y="534"/>
                    </a:lnTo>
                    <a:lnTo>
                      <a:pt x="5105" y="514"/>
                    </a:lnTo>
                    <a:lnTo>
                      <a:pt x="5162" y="495"/>
                    </a:lnTo>
                    <a:lnTo>
                      <a:pt x="5200" y="476"/>
                    </a:lnTo>
                    <a:lnTo>
                      <a:pt x="5219" y="438"/>
                    </a:lnTo>
                    <a:lnTo>
                      <a:pt x="5238" y="419"/>
                    </a:lnTo>
                    <a:lnTo>
                      <a:pt x="5257" y="400"/>
                    </a:lnTo>
                    <a:lnTo>
                      <a:pt x="5296" y="400"/>
                    </a:lnTo>
                    <a:lnTo>
                      <a:pt x="5372" y="343"/>
                    </a:lnTo>
                    <a:lnTo>
                      <a:pt x="5429" y="305"/>
                    </a:lnTo>
                    <a:lnTo>
                      <a:pt x="5467" y="324"/>
                    </a:lnTo>
                    <a:lnTo>
                      <a:pt x="5486" y="362"/>
                    </a:lnTo>
                    <a:lnTo>
                      <a:pt x="5505" y="419"/>
                    </a:lnTo>
                    <a:lnTo>
                      <a:pt x="5524" y="476"/>
                    </a:lnTo>
                    <a:lnTo>
                      <a:pt x="5543" y="495"/>
                    </a:lnTo>
                    <a:lnTo>
                      <a:pt x="5543" y="514"/>
                    </a:lnTo>
                    <a:lnTo>
                      <a:pt x="5543" y="552"/>
                    </a:lnTo>
                    <a:lnTo>
                      <a:pt x="5524" y="571"/>
                    </a:lnTo>
                    <a:lnTo>
                      <a:pt x="5524" y="610"/>
                    </a:lnTo>
                    <a:lnTo>
                      <a:pt x="5524" y="629"/>
                    </a:lnTo>
                    <a:lnTo>
                      <a:pt x="5543" y="686"/>
                    </a:lnTo>
                    <a:lnTo>
                      <a:pt x="5543" y="705"/>
                    </a:lnTo>
                    <a:lnTo>
                      <a:pt x="5543" y="743"/>
                    </a:lnTo>
                    <a:lnTo>
                      <a:pt x="5524" y="762"/>
                    </a:lnTo>
                    <a:lnTo>
                      <a:pt x="5524" y="800"/>
                    </a:lnTo>
                    <a:lnTo>
                      <a:pt x="5524" y="838"/>
                    </a:lnTo>
                    <a:lnTo>
                      <a:pt x="5524" y="876"/>
                    </a:lnTo>
                    <a:lnTo>
                      <a:pt x="5581" y="895"/>
                    </a:lnTo>
                    <a:lnTo>
                      <a:pt x="5848" y="952"/>
                    </a:lnTo>
                    <a:lnTo>
                      <a:pt x="5943" y="971"/>
                    </a:lnTo>
                    <a:lnTo>
                      <a:pt x="6000" y="971"/>
                    </a:lnTo>
                    <a:lnTo>
                      <a:pt x="6038" y="952"/>
                    </a:lnTo>
                    <a:lnTo>
                      <a:pt x="6076" y="915"/>
                    </a:lnTo>
                    <a:lnTo>
                      <a:pt x="6095" y="876"/>
                    </a:lnTo>
                    <a:lnTo>
                      <a:pt x="6153" y="743"/>
                    </a:lnTo>
                    <a:lnTo>
                      <a:pt x="6210" y="686"/>
                    </a:lnTo>
                    <a:lnTo>
                      <a:pt x="6343" y="514"/>
                    </a:lnTo>
                    <a:lnTo>
                      <a:pt x="6400" y="895"/>
                    </a:lnTo>
                    <a:lnTo>
                      <a:pt x="6400" y="952"/>
                    </a:lnTo>
                    <a:lnTo>
                      <a:pt x="6381" y="1105"/>
                    </a:lnTo>
                    <a:lnTo>
                      <a:pt x="6362" y="1181"/>
                    </a:lnTo>
                    <a:lnTo>
                      <a:pt x="6362" y="1238"/>
                    </a:lnTo>
                    <a:lnTo>
                      <a:pt x="6400" y="1314"/>
                    </a:lnTo>
                    <a:lnTo>
                      <a:pt x="6419" y="1352"/>
                    </a:lnTo>
                    <a:lnTo>
                      <a:pt x="6495" y="1448"/>
                    </a:lnTo>
                    <a:lnTo>
                      <a:pt x="6571" y="1562"/>
                    </a:lnTo>
                    <a:lnTo>
                      <a:pt x="6591" y="1600"/>
                    </a:lnTo>
                    <a:lnTo>
                      <a:pt x="6571" y="1638"/>
                    </a:lnTo>
                    <a:lnTo>
                      <a:pt x="6571" y="1676"/>
                    </a:lnTo>
                    <a:lnTo>
                      <a:pt x="6553" y="1695"/>
                    </a:lnTo>
                    <a:lnTo>
                      <a:pt x="6553" y="1714"/>
                    </a:lnTo>
                    <a:lnTo>
                      <a:pt x="6610" y="1829"/>
                    </a:lnTo>
                    <a:lnTo>
                      <a:pt x="6591" y="1905"/>
                    </a:lnTo>
                    <a:lnTo>
                      <a:pt x="6591" y="1943"/>
                    </a:lnTo>
                    <a:lnTo>
                      <a:pt x="6553" y="1981"/>
                    </a:lnTo>
                    <a:lnTo>
                      <a:pt x="6515" y="2019"/>
                    </a:lnTo>
                    <a:lnTo>
                      <a:pt x="6515" y="2057"/>
                    </a:lnTo>
                    <a:lnTo>
                      <a:pt x="6515" y="2134"/>
                    </a:lnTo>
                    <a:lnTo>
                      <a:pt x="6495" y="2190"/>
                    </a:lnTo>
                    <a:lnTo>
                      <a:pt x="6439" y="2229"/>
                    </a:lnTo>
                    <a:lnTo>
                      <a:pt x="6381" y="2266"/>
                    </a:lnTo>
                    <a:lnTo>
                      <a:pt x="6210" y="2343"/>
                    </a:lnTo>
                    <a:lnTo>
                      <a:pt x="6210" y="2362"/>
                    </a:lnTo>
                    <a:lnTo>
                      <a:pt x="6190" y="2419"/>
                    </a:lnTo>
                    <a:lnTo>
                      <a:pt x="6210" y="2515"/>
                    </a:lnTo>
                    <a:lnTo>
                      <a:pt x="6190" y="2533"/>
                    </a:lnTo>
                    <a:lnTo>
                      <a:pt x="6153" y="2552"/>
                    </a:lnTo>
                    <a:lnTo>
                      <a:pt x="6095" y="2533"/>
                    </a:lnTo>
                    <a:lnTo>
                      <a:pt x="6058" y="2533"/>
                    </a:lnTo>
                    <a:lnTo>
                      <a:pt x="6038" y="2552"/>
                    </a:lnTo>
                    <a:lnTo>
                      <a:pt x="6019" y="2591"/>
                    </a:lnTo>
                    <a:lnTo>
                      <a:pt x="5943" y="2724"/>
                    </a:lnTo>
                    <a:lnTo>
                      <a:pt x="5809" y="2952"/>
                    </a:lnTo>
                    <a:lnTo>
                      <a:pt x="5772" y="2991"/>
                    </a:lnTo>
                    <a:lnTo>
                      <a:pt x="5714" y="3010"/>
                    </a:lnTo>
                    <a:lnTo>
                      <a:pt x="5638" y="3028"/>
                    </a:lnTo>
                    <a:lnTo>
                      <a:pt x="5524" y="3010"/>
                    </a:lnTo>
                    <a:lnTo>
                      <a:pt x="5391" y="2952"/>
                    </a:lnTo>
                    <a:lnTo>
                      <a:pt x="5257" y="2896"/>
                    </a:lnTo>
                    <a:lnTo>
                      <a:pt x="5029" y="2762"/>
                    </a:lnTo>
                    <a:lnTo>
                      <a:pt x="4952" y="2724"/>
                    </a:lnTo>
                    <a:lnTo>
                      <a:pt x="4895" y="2743"/>
                    </a:lnTo>
                    <a:lnTo>
                      <a:pt x="4876" y="2781"/>
                    </a:lnTo>
                    <a:lnTo>
                      <a:pt x="4876" y="2819"/>
                    </a:lnTo>
                    <a:lnTo>
                      <a:pt x="4895" y="2896"/>
                    </a:lnTo>
                    <a:lnTo>
                      <a:pt x="4857" y="2933"/>
                    </a:lnTo>
                    <a:lnTo>
                      <a:pt x="4819" y="2972"/>
                    </a:lnTo>
                    <a:lnTo>
                      <a:pt x="4648" y="3086"/>
                    </a:lnTo>
                    <a:lnTo>
                      <a:pt x="4590" y="3124"/>
                    </a:lnTo>
                    <a:lnTo>
                      <a:pt x="4571" y="3162"/>
                    </a:lnTo>
                    <a:lnTo>
                      <a:pt x="4553" y="3219"/>
                    </a:lnTo>
                    <a:lnTo>
                      <a:pt x="4571" y="3257"/>
                    </a:lnTo>
                    <a:lnTo>
                      <a:pt x="4648" y="3295"/>
                    </a:lnTo>
                    <a:lnTo>
                      <a:pt x="4705" y="3314"/>
                    </a:lnTo>
                    <a:lnTo>
                      <a:pt x="4762" y="3333"/>
                    </a:lnTo>
                    <a:lnTo>
                      <a:pt x="4819" y="3390"/>
                    </a:lnTo>
                    <a:lnTo>
                      <a:pt x="4971" y="3581"/>
                    </a:lnTo>
                    <a:lnTo>
                      <a:pt x="5029" y="3695"/>
                    </a:lnTo>
                    <a:lnTo>
                      <a:pt x="5067" y="3734"/>
                    </a:lnTo>
                    <a:lnTo>
                      <a:pt x="5143" y="3790"/>
                    </a:lnTo>
                    <a:lnTo>
                      <a:pt x="5181" y="3829"/>
                    </a:lnTo>
                    <a:lnTo>
                      <a:pt x="5219" y="3886"/>
                    </a:lnTo>
                    <a:lnTo>
                      <a:pt x="5257" y="4019"/>
                    </a:lnTo>
                    <a:lnTo>
                      <a:pt x="5257" y="4095"/>
                    </a:lnTo>
                    <a:lnTo>
                      <a:pt x="5238" y="4152"/>
                    </a:lnTo>
                    <a:lnTo>
                      <a:pt x="5162" y="4247"/>
                    </a:lnTo>
                    <a:lnTo>
                      <a:pt x="5124" y="4324"/>
                    </a:lnTo>
                    <a:lnTo>
                      <a:pt x="5086" y="4419"/>
                    </a:lnTo>
                    <a:lnTo>
                      <a:pt x="5048" y="4514"/>
                    </a:lnTo>
                    <a:lnTo>
                      <a:pt x="5048" y="4610"/>
                    </a:lnTo>
                    <a:lnTo>
                      <a:pt x="5086" y="4781"/>
                    </a:lnTo>
                    <a:lnTo>
                      <a:pt x="5086" y="4857"/>
                    </a:lnTo>
                    <a:lnTo>
                      <a:pt x="4952" y="5162"/>
                    </a:lnTo>
                    <a:lnTo>
                      <a:pt x="4895" y="5257"/>
                    </a:lnTo>
                    <a:lnTo>
                      <a:pt x="4857" y="5314"/>
                    </a:lnTo>
                    <a:lnTo>
                      <a:pt x="4800" y="5353"/>
                    </a:lnTo>
                    <a:lnTo>
                      <a:pt x="4800" y="5410"/>
                    </a:lnTo>
                    <a:lnTo>
                      <a:pt x="4876" y="5448"/>
                    </a:lnTo>
                    <a:lnTo>
                      <a:pt x="4991" y="5467"/>
                    </a:lnTo>
                    <a:lnTo>
                      <a:pt x="5124" y="5467"/>
                    </a:lnTo>
                    <a:lnTo>
                      <a:pt x="5238" y="5429"/>
                    </a:lnTo>
                    <a:lnTo>
                      <a:pt x="5333" y="5390"/>
                    </a:lnTo>
                    <a:lnTo>
                      <a:pt x="5352" y="5390"/>
                    </a:lnTo>
                    <a:lnTo>
                      <a:pt x="5448" y="5353"/>
                    </a:lnTo>
                    <a:lnTo>
                      <a:pt x="5524" y="5314"/>
                    </a:lnTo>
                    <a:lnTo>
                      <a:pt x="6400" y="4895"/>
                    </a:lnTo>
                    <a:lnTo>
                      <a:pt x="6591" y="4819"/>
                    </a:lnTo>
                    <a:lnTo>
                      <a:pt x="6648" y="4800"/>
                    </a:lnTo>
                    <a:lnTo>
                      <a:pt x="6705" y="4705"/>
                    </a:lnTo>
                    <a:lnTo>
                      <a:pt x="6857" y="4438"/>
                    </a:lnTo>
                    <a:lnTo>
                      <a:pt x="7105" y="4210"/>
                    </a:lnTo>
                    <a:lnTo>
                      <a:pt x="7181" y="4171"/>
                    </a:lnTo>
                    <a:lnTo>
                      <a:pt x="7238" y="4115"/>
                    </a:lnTo>
                    <a:lnTo>
                      <a:pt x="7314" y="4115"/>
                    </a:lnTo>
                    <a:lnTo>
                      <a:pt x="7372" y="4152"/>
                    </a:lnTo>
                    <a:lnTo>
                      <a:pt x="7372" y="4171"/>
                    </a:lnTo>
                    <a:lnTo>
                      <a:pt x="7353" y="4247"/>
                    </a:lnTo>
                    <a:lnTo>
                      <a:pt x="7296" y="4305"/>
                    </a:lnTo>
                    <a:lnTo>
                      <a:pt x="7029" y="4552"/>
                    </a:lnTo>
                    <a:lnTo>
                      <a:pt x="6972" y="4648"/>
                    </a:lnTo>
                    <a:lnTo>
                      <a:pt x="6933" y="4743"/>
                    </a:lnTo>
                    <a:lnTo>
                      <a:pt x="6915" y="4819"/>
                    </a:lnTo>
                    <a:lnTo>
                      <a:pt x="6952" y="4914"/>
                    </a:lnTo>
                    <a:lnTo>
                      <a:pt x="6972" y="4972"/>
                    </a:lnTo>
                    <a:lnTo>
                      <a:pt x="7029" y="4991"/>
                    </a:lnTo>
                    <a:lnTo>
                      <a:pt x="7086" y="5009"/>
                    </a:lnTo>
                    <a:lnTo>
                      <a:pt x="7124" y="5029"/>
                    </a:lnTo>
                    <a:lnTo>
                      <a:pt x="7372" y="5200"/>
                    </a:lnTo>
                    <a:lnTo>
                      <a:pt x="7486" y="5238"/>
                    </a:lnTo>
                    <a:lnTo>
                      <a:pt x="7714" y="5276"/>
                    </a:lnTo>
                    <a:lnTo>
                      <a:pt x="7791" y="5295"/>
                    </a:lnTo>
                    <a:lnTo>
                      <a:pt x="7810" y="5334"/>
                    </a:lnTo>
                    <a:lnTo>
                      <a:pt x="7829" y="5371"/>
                    </a:lnTo>
                    <a:lnTo>
                      <a:pt x="7772" y="5410"/>
                    </a:lnTo>
                    <a:lnTo>
                      <a:pt x="7677" y="5505"/>
                    </a:lnTo>
                    <a:lnTo>
                      <a:pt x="7677" y="5543"/>
                    </a:lnTo>
                    <a:lnTo>
                      <a:pt x="7695" y="5581"/>
                    </a:lnTo>
                    <a:lnTo>
                      <a:pt x="7734" y="5619"/>
                    </a:lnTo>
                    <a:lnTo>
                      <a:pt x="7772" y="5676"/>
                    </a:lnTo>
                    <a:lnTo>
                      <a:pt x="7734" y="5791"/>
                    </a:lnTo>
                    <a:lnTo>
                      <a:pt x="6800" y="5867"/>
                    </a:lnTo>
                    <a:lnTo>
                      <a:pt x="6724" y="5886"/>
                    </a:lnTo>
                    <a:lnTo>
                      <a:pt x="6648" y="5905"/>
                    </a:lnTo>
                    <a:lnTo>
                      <a:pt x="6591" y="5943"/>
                    </a:lnTo>
                    <a:lnTo>
                      <a:pt x="6476" y="6019"/>
                    </a:lnTo>
                    <a:lnTo>
                      <a:pt x="5943" y="6191"/>
                    </a:lnTo>
                    <a:lnTo>
                      <a:pt x="5791" y="6210"/>
                    </a:lnTo>
                    <a:lnTo>
                      <a:pt x="5600" y="6210"/>
                    </a:lnTo>
                    <a:lnTo>
                      <a:pt x="5543" y="6228"/>
                    </a:lnTo>
                    <a:lnTo>
                      <a:pt x="5467" y="6267"/>
                    </a:lnTo>
                    <a:lnTo>
                      <a:pt x="4971" y="6495"/>
                    </a:lnTo>
                    <a:lnTo>
                      <a:pt x="4705" y="6514"/>
                    </a:lnTo>
                    <a:lnTo>
                      <a:pt x="4629" y="6533"/>
                    </a:lnTo>
                    <a:lnTo>
                      <a:pt x="4571" y="6572"/>
                    </a:lnTo>
                    <a:lnTo>
                      <a:pt x="4514" y="6572"/>
                    </a:lnTo>
                    <a:lnTo>
                      <a:pt x="4458" y="6572"/>
                    </a:lnTo>
                    <a:lnTo>
                      <a:pt x="4362" y="6553"/>
                    </a:lnTo>
                    <a:lnTo>
                      <a:pt x="4305" y="6553"/>
                    </a:lnTo>
                    <a:lnTo>
                      <a:pt x="4229" y="6572"/>
                    </a:lnTo>
                    <a:lnTo>
                      <a:pt x="4153" y="6591"/>
                    </a:lnTo>
                    <a:lnTo>
                      <a:pt x="4095" y="6609"/>
                    </a:lnTo>
                    <a:lnTo>
                      <a:pt x="3981" y="6667"/>
                    </a:lnTo>
                    <a:lnTo>
                      <a:pt x="3924" y="6686"/>
                    </a:lnTo>
                    <a:lnTo>
                      <a:pt x="3810" y="6724"/>
                    </a:lnTo>
                    <a:lnTo>
                      <a:pt x="3752" y="6762"/>
                    </a:lnTo>
                    <a:lnTo>
                      <a:pt x="3524" y="6895"/>
                    </a:lnTo>
                    <a:lnTo>
                      <a:pt x="3391" y="6972"/>
                    </a:lnTo>
                    <a:lnTo>
                      <a:pt x="3315" y="6990"/>
                    </a:lnTo>
                    <a:lnTo>
                      <a:pt x="3238" y="6972"/>
                    </a:lnTo>
                    <a:lnTo>
                      <a:pt x="3200" y="6953"/>
                    </a:lnTo>
                    <a:lnTo>
                      <a:pt x="3143" y="6934"/>
                    </a:lnTo>
                    <a:lnTo>
                      <a:pt x="3105" y="6934"/>
                    </a:lnTo>
                    <a:lnTo>
                      <a:pt x="3086" y="6953"/>
                    </a:lnTo>
                    <a:lnTo>
                      <a:pt x="3067" y="7029"/>
                    </a:lnTo>
                    <a:lnTo>
                      <a:pt x="3029" y="7067"/>
                    </a:lnTo>
                    <a:lnTo>
                      <a:pt x="2971" y="7048"/>
                    </a:lnTo>
                    <a:lnTo>
                      <a:pt x="2914" y="7029"/>
                    </a:lnTo>
                    <a:lnTo>
                      <a:pt x="2857" y="6990"/>
                    </a:lnTo>
                    <a:lnTo>
                      <a:pt x="2781" y="6990"/>
                    </a:lnTo>
                    <a:lnTo>
                      <a:pt x="2648" y="6990"/>
                    </a:lnTo>
                    <a:lnTo>
                      <a:pt x="2248" y="7048"/>
                    </a:lnTo>
                    <a:lnTo>
                      <a:pt x="2096" y="7048"/>
                    </a:lnTo>
                    <a:lnTo>
                      <a:pt x="1810" y="7029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1" name="Freeform 21">
                <a:extLst>
                  <a:ext uri="{FF2B5EF4-FFF2-40B4-BE49-F238E27FC236}">
                    <a16:creationId xmlns:a16="http://schemas.microsoft.com/office/drawing/2014/main" id="{0940EFE7-E18B-AB46-9D79-725260D46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8263" y="3590925"/>
                <a:ext cx="777875" cy="976313"/>
              </a:xfrm>
              <a:custGeom>
                <a:avLst/>
                <a:gdLst>
                  <a:gd name="T0" fmla="*/ 2147483646 w 4325"/>
                  <a:gd name="T1" fmla="*/ 2147483646 h 5430"/>
                  <a:gd name="T2" fmla="*/ 2147483646 w 4325"/>
                  <a:gd name="T3" fmla="*/ 2147483646 h 5430"/>
                  <a:gd name="T4" fmla="*/ 2147483646 w 4325"/>
                  <a:gd name="T5" fmla="*/ 2147483646 h 5430"/>
                  <a:gd name="T6" fmla="*/ 2147483646 w 4325"/>
                  <a:gd name="T7" fmla="*/ 2147483646 h 5430"/>
                  <a:gd name="T8" fmla="*/ 2147483646 w 4325"/>
                  <a:gd name="T9" fmla="*/ 2147483646 h 5430"/>
                  <a:gd name="T10" fmla="*/ 2147483646 w 4325"/>
                  <a:gd name="T11" fmla="*/ 2147483646 h 5430"/>
                  <a:gd name="T12" fmla="*/ 2147483646 w 4325"/>
                  <a:gd name="T13" fmla="*/ 2147483646 h 5430"/>
                  <a:gd name="T14" fmla="*/ 2147483646 w 4325"/>
                  <a:gd name="T15" fmla="*/ 2147483646 h 5430"/>
                  <a:gd name="T16" fmla="*/ 2147483646 w 4325"/>
                  <a:gd name="T17" fmla="*/ 2147483646 h 5430"/>
                  <a:gd name="T18" fmla="*/ 2147483646 w 4325"/>
                  <a:gd name="T19" fmla="*/ 2147483646 h 5430"/>
                  <a:gd name="T20" fmla="*/ 2147483646 w 4325"/>
                  <a:gd name="T21" fmla="*/ 2147483646 h 5430"/>
                  <a:gd name="T22" fmla="*/ 2147483646 w 4325"/>
                  <a:gd name="T23" fmla="*/ 2147483646 h 5430"/>
                  <a:gd name="T24" fmla="*/ 2147483646 w 4325"/>
                  <a:gd name="T25" fmla="*/ 2147483646 h 5430"/>
                  <a:gd name="T26" fmla="*/ 2147483646 w 4325"/>
                  <a:gd name="T27" fmla="*/ 2147483646 h 5430"/>
                  <a:gd name="T28" fmla="*/ 2147483646 w 4325"/>
                  <a:gd name="T29" fmla="*/ 2147483646 h 5430"/>
                  <a:gd name="T30" fmla="*/ 2147483646 w 4325"/>
                  <a:gd name="T31" fmla="*/ 2147483646 h 5430"/>
                  <a:gd name="T32" fmla="*/ 2147483646 w 4325"/>
                  <a:gd name="T33" fmla="*/ 2147483646 h 5430"/>
                  <a:gd name="T34" fmla="*/ 2147483646 w 4325"/>
                  <a:gd name="T35" fmla="*/ 2147483646 h 5430"/>
                  <a:gd name="T36" fmla="*/ 2147483646 w 4325"/>
                  <a:gd name="T37" fmla="*/ 2147483646 h 5430"/>
                  <a:gd name="T38" fmla="*/ 2147483646 w 4325"/>
                  <a:gd name="T39" fmla="*/ 2147483646 h 5430"/>
                  <a:gd name="T40" fmla="*/ 2147483646 w 4325"/>
                  <a:gd name="T41" fmla="*/ 2147483646 h 5430"/>
                  <a:gd name="T42" fmla="*/ 2147483646 w 4325"/>
                  <a:gd name="T43" fmla="*/ 2147483646 h 5430"/>
                  <a:gd name="T44" fmla="*/ 2147483646 w 4325"/>
                  <a:gd name="T45" fmla="*/ 2147483646 h 5430"/>
                  <a:gd name="T46" fmla="*/ 2147483646 w 4325"/>
                  <a:gd name="T47" fmla="*/ 2147483646 h 5430"/>
                  <a:gd name="T48" fmla="*/ 2147483646 w 4325"/>
                  <a:gd name="T49" fmla="*/ 2147483646 h 5430"/>
                  <a:gd name="T50" fmla="*/ 2147483646 w 4325"/>
                  <a:gd name="T51" fmla="*/ 2147483646 h 5430"/>
                  <a:gd name="T52" fmla="*/ 2147483646 w 4325"/>
                  <a:gd name="T53" fmla="*/ 2147483646 h 5430"/>
                  <a:gd name="T54" fmla="*/ 2147483646 w 4325"/>
                  <a:gd name="T55" fmla="*/ 2147483646 h 5430"/>
                  <a:gd name="T56" fmla="*/ 2147483646 w 4325"/>
                  <a:gd name="T57" fmla="*/ 2147483646 h 5430"/>
                  <a:gd name="T58" fmla="*/ 2147483646 w 4325"/>
                  <a:gd name="T59" fmla="*/ 2147483646 h 5430"/>
                  <a:gd name="T60" fmla="*/ 2147483646 w 4325"/>
                  <a:gd name="T61" fmla="*/ 2147483646 h 5430"/>
                  <a:gd name="T62" fmla="*/ 2147483646 w 4325"/>
                  <a:gd name="T63" fmla="*/ 2147483646 h 5430"/>
                  <a:gd name="T64" fmla="*/ 2147483646 w 4325"/>
                  <a:gd name="T65" fmla="*/ 2147483646 h 5430"/>
                  <a:gd name="T66" fmla="*/ 2147483646 w 4325"/>
                  <a:gd name="T67" fmla="*/ 2147483646 h 5430"/>
                  <a:gd name="T68" fmla="*/ 2147483646 w 4325"/>
                  <a:gd name="T69" fmla="*/ 2147483646 h 5430"/>
                  <a:gd name="T70" fmla="*/ 2147483646 w 4325"/>
                  <a:gd name="T71" fmla="*/ 2147483646 h 5430"/>
                  <a:gd name="T72" fmla="*/ 2147483646 w 4325"/>
                  <a:gd name="T73" fmla="*/ 2147483646 h 5430"/>
                  <a:gd name="T74" fmla="*/ 2147483646 w 4325"/>
                  <a:gd name="T75" fmla="*/ 2147483646 h 5430"/>
                  <a:gd name="T76" fmla="*/ 2147483646 w 4325"/>
                  <a:gd name="T77" fmla="*/ 2147483646 h 5430"/>
                  <a:gd name="T78" fmla="*/ 2147483646 w 4325"/>
                  <a:gd name="T79" fmla="*/ 2147483646 h 5430"/>
                  <a:gd name="T80" fmla="*/ 2147483646 w 4325"/>
                  <a:gd name="T81" fmla="*/ 2147483646 h 5430"/>
                  <a:gd name="T82" fmla="*/ 2147483646 w 4325"/>
                  <a:gd name="T83" fmla="*/ 2147483646 h 5430"/>
                  <a:gd name="T84" fmla="*/ 2147483646 w 4325"/>
                  <a:gd name="T85" fmla="*/ 2147483646 h 5430"/>
                  <a:gd name="T86" fmla="*/ 2147483646 w 4325"/>
                  <a:gd name="T87" fmla="*/ 2147483646 h 5430"/>
                  <a:gd name="T88" fmla="*/ 2147483646 w 4325"/>
                  <a:gd name="T89" fmla="*/ 2147483646 h 5430"/>
                  <a:gd name="T90" fmla="*/ 2147483646 w 4325"/>
                  <a:gd name="T91" fmla="*/ 2147483646 h 5430"/>
                  <a:gd name="T92" fmla="*/ 2147483646 w 4325"/>
                  <a:gd name="T93" fmla="*/ 2147483646 h 5430"/>
                  <a:gd name="T94" fmla="*/ 2147483646 w 4325"/>
                  <a:gd name="T95" fmla="*/ 2147483646 h 5430"/>
                  <a:gd name="T96" fmla="*/ 2147483646 w 4325"/>
                  <a:gd name="T97" fmla="*/ 2147483646 h 5430"/>
                  <a:gd name="T98" fmla="*/ 2147483646 w 4325"/>
                  <a:gd name="T99" fmla="*/ 2147483646 h 5430"/>
                  <a:gd name="T100" fmla="*/ 2147483646 w 4325"/>
                  <a:gd name="T101" fmla="*/ 2147483646 h 54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325" h="5430">
                    <a:moveTo>
                      <a:pt x="3067" y="4934"/>
                    </a:moveTo>
                    <a:lnTo>
                      <a:pt x="2953" y="4896"/>
                    </a:lnTo>
                    <a:lnTo>
                      <a:pt x="2248" y="4972"/>
                    </a:lnTo>
                    <a:lnTo>
                      <a:pt x="2058" y="5010"/>
                    </a:lnTo>
                    <a:lnTo>
                      <a:pt x="1905" y="5067"/>
                    </a:lnTo>
                    <a:lnTo>
                      <a:pt x="1791" y="5200"/>
                    </a:lnTo>
                    <a:lnTo>
                      <a:pt x="1695" y="5277"/>
                    </a:lnTo>
                    <a:lnTo>
                      <a:pt x="1486" y="5372"/>
                    </a:lnTo>
                    <a:lnTo>
                      <a:pt x="1315" y="5410"/>
                    </a:lnTo>
                    <a:lnTo>
                      <a:pt x="1162" y="5429"/>
                    </a:lnTo>
                    <a:lnTo>
                      <a:pt x="1029" y="5410"/>
                    </a:lnTo>
                    <a:lnTo>
                      <a:pt x="972" y="5391"/>
                    </a:lnTo>
                    <a:lnTo>
                      <a:pt x="857" y="5315"/>
                    </a:lnTo>
                    <a:lnTo>
                      <a:pt x="743" y="5258"/>
                    </a:lnTo>
                    <a:lnTo>
                      <a:pt x="648" y="5200"/>
                    </a:lnTo>
                    <a:lnTo>
                      <a:pt x="571" y="5124"/>
                    </a:lnTo>
                    <a:lnTo>
                      <a:pt x="400" y="4877"/>
                    </a:lnTo>
                    <a:lnTo>
                      <a:pt x="343" y="4838"/>
                    </a:lnTo>
                    <a:lnTo>
                      <a:pt x="286" y="4801"/>
                    </a:lnTo>
                    <a:lnTo>
                      <a:pt x="248" y="4782"/>
                    </a:lnTo>
                    <a:lnTo>
                      <a:pt x="229" y="4724"/>
                    </a:lnTo>
                    <a:lnTo>
                      <a:pt x="191" y="4648"/>
                    </a:lnTo>
                    <a:lnTo>
                      <a:pt x="172" y="4629"/>
                    </a:lnTo>
                    <a:lnTo>
                      <a:pt x="153" y="4610"/>
                    </a:lnTo>
                    <a:lnTo>
                      <a:pt x="114" y="4591"/>
                    </a:lnTo>
                    <a:lnTo>
                      <a:pt x="77" y="4572"/>
                    </a:lnTo>
                    <a:lnTo>
                      <a:pt x="38" y="4515"/>
                    </a:lnTo>
                    <a:lnTo>
                      <a:pt x="19" y="4477"/>
                    </a:lnTo>
                    <a:lnTo>
                      <a:pt x="0" y="4343"/>
                    </a:lnTo>
                    <a:lnTo>
                      <a:pt x="305" y="4172"/>
                    </a:lnTo>
                    <a:lnTo>
                      <a:pt x="495" y="3981"/>
                    </a:lnTo>
                    <a:lnTo>
                      <a:pt x="610" y="3829"/>
                    </a:lnTo>
                    <a:lnTo>
                      <a:pt x="648" y="3753"/>
                    </a:lnTo>
                    <a:lnTo>
                      <a:pt x="648" y="3696"/>
                    </a:lnTo>
                    <a:lnTo>
                      <a:pt x="648" y="3639"/>
                    </a:lnTo>
                    <a:lnTo>
                      <a:pt x="610" y="3582"/>
                    </a:lnTo>
                    <a:lnTo>
                      <a:pt x="591" y="3543"/>
                    </a:lnTo>
                    <a:lnTo>
                      <a:pt x="591" y="3467"/>
                    </a:lnTo>
                    <a:lnTo>
                      <a:pt x="724" y="2743"/>
                    </a:lnTo>
                    <a:lnTo>
                      <a:pt x="724" y="2686"/>
                    </a:lnTo>
                    <a:lnTo>
                      <a:pt x="705" y="2572"/>
                    </a:lnTo>
                    <a:lnTo>
                      <a:pt x="686" y="2400"/>
                    </a:lnTo>
                    <a:lnTo>
                      <a:pt x="705" y="2153"/>
                    </a:lnTo>
                    <a:lnTo>
                      <a:pt x="705" y="2039"/>
                    </a:lnTo>
                    <a:lnTo>
                      <a:pt x="724" y="2000"/>
                    </a:lnTo>
                    <a:lnTo>
                      <a:pt x="743" y="1943"/>
                    </a:lnTo>
                    <a:lnTo>
                      <a:pt x="800" y="1905"/>
                    </a:lnTo>
                    <a:lnTo>
                      <a:pt x="876" y="1867"/>
                    </a:lnTo>
                    <a:lnTo>
                      <a:pt x="1067" y="1848"/>
                    </a:lnTo>
                    <a:lnTo>
                      <a:pt x="1143" y="1829"/>
                    </a:lnTo>
                    <a:lnTo>
                      <a:pt x="1333" y="1658"/>
                    </a:lnTo>
                    <a:lnTo>
                      <a:pt x="1448" y="1486"/>
                    </a:lnTo>
                    <a:lnTo>
                      <a:pt x="1505" y="1334"/>
                    </a:lnTo>
                    <a:lnTo>
                      <a:pt x="1524" y="1181"/>
                    </a:lnTo>
                    <a:lnTo>
                      <a:pt x="1524" y="1010"/>
                    </a:lnTo>
                    <a:lnTo>
                      <a:pt x="1524" y="876"/>
                    </a:lnTo>
                    <a:lnTo>
                      <a:pt x="1543" y="744"/>
                    </a:lnTo>
                    <a:lnTo>
                      <a:pt x="1543" y="648"/>
                    </a:lnTo>
                    <a:lnTo>
                      <a:pt x="1524" y="572"/>
                    </a:lnTo>
                    <a:lnTo>
                      <a:pt x="1429" y="439"/>
                    </a:lnTo>
                    <a:lnTo>
                      <a:pt x="1410" y="363"/>
                    </a:lnTo>
                    <a:lnTo>
                      <a:pt x="1391" y="305"/>
                    </a:lnTo>
                    <a:lnTo>
                      <a:pt x="1391" y="191"/>
                    </a:lnTo>
                    <a:lnTo>
                      <a:pt x="1505" y="153"/>
                    </a:lnTo>
                    <a:lnTo>
                      <a:pt x="1695" y="38"/>
                    </a:lnTo>
                    <a:lnTo>
                      <a:pt x="1772" y="19"/>
                    </a:lnTo>
                    <a:lnTo>
                      <a:pt x="1848" y="0"/>
                    </a:lnTo>
                    <a:lnTo>
                      <a:pt x="1905" y="19"/>
                    </a:lnTo>
                    <a:lnTo>
                      <a:pt x="2000" y="58"/>
                    </a:lnTo>
                    <a:lnTo>
                      <a:pt x="2153" y="191"/>
                    </a:lnTo>
                    <a:lnTo>
                      <a:pt x="2267" y="248"/>
                    </a:lnTo>
                    <a:lnTo>
                      <a:pt x="2400" y="305"/>
                    </a:lnTo>
                    <a:lnTo>
                      <a:pt x="2705" y="363"/>
                    </a:lnTo>
                    <a:lnTo>
                      <a:pt x="2838" y="363"/>
                    </a:lnTo>
                    <a:lnTo>
                      <a:pt x="2972" y="343"/>
                    </a:lnTo>
                    <a:lnTo>
                      <a:pt x="3067" y="324"/>
                    </a:lnTo>
                    <a:lnTo>
                      <a:pt x="3182" y="305"/>
                    </a:lnTo>
                    <a:lnTo>
                      <a:pt x="3258" y="305"/>
                    </a:lnTo>
                    <a:lnTo>
                      <a:pt x="3353" y="343"/>
                    </a:lnTo>
                    <a:lnTo>
                      <a:pt x="3429" y="305"/>
                    </a:lnTo>
                    <a:lnTo>
                      <a:pt x="3467" y="248"/>
                    </a:lnTo>
                    <a:lnTo>
                      <a:pt x="3505" y="153"/>
                    </a:lnTo>
                    <a:lnTo>
                      <a:pt x="3563" y="96"/>
                    </a:lnTo>
                    <a:lnTo>
                      <a:pt x="3619" y="96"/>
                    </a:lnTo>
                    <a:lnTo>
                      <a:pt x="3695" y="134"/>
                    </a:lnTo>
                    <a:lnTo>
                      <a:pt x="3829" y="210"/>
                    </a:lnTo>
                    <a:lnTo>
                      <a:pt x="3905" y="248"/>
                    </a:lnTo>
                    <a:lnTo>
                      <a:pt x="4000" y="286"/>
                    </a:lnTo>
                    <a:lnTo>
                      <a:pt x="4057" y="305"/>
                    </a:lnTo>
                    <a:lnTo>
                      <a:pt x="4115" y="343"/>
                    </a:lnTo>
                    <a:lnTo>
                      <a:pt x="4191" y="363"/>
                    </a:lnTo>
                    <a:lnTo>
                      <a:pt x="4229" y="381"/>
                    </a:lnTo>
                    <a:lnTo>
                      <a:pt x="4267" y="419"/>
                    </a:lnTo>
                    <a:lnTo>
                      <a:pt x="4286" y="515"/>
                    </a:lnTo>
                    <a:lnTo>
                      <a:pt x="4324" y="572"/>
                    </a:lnTo>
                    <a:lnTo>
                      <a:pt x="4267" y="648"/>
                    </a:lnTo>
                    <a:lnTo>
                      <a:pt x="4248" y="705"/>
                    </a:lnTo>
                    <a:lnTo>
                      <a:pt x="4248" y="781"/>
                    </a:lnTo>
                    <a:lnTo>
                      <a:pt x="4305" y="934"/>
                    </a:lnTo>
                    <a:lnTo>
                      <a:pt x="4324" y="991"/>
                    </a:lnTo>
                    <a:lnTo>
                      <a:pt x="4305" y="1048"/>
                    </a:lnTo>
                    <a:lnTo>
                      <a:pt x="4286" y="1105"/>
                    </a:lnTo>
                    <a:lnTo>
                      <a:pt x="4248" y="1143"/>
                    </a:lnTo>
                    <a:lnTo>
                      <a:pt x="4191" y="1201"/>
                    </a:lnTo>
                    <a:lnTo>
                      <a:pt x="4057" y="1257"/>
                    </a:lnTo>
                    <a:lnTo>
                      <a:pt x="4020" y="1315"/>
                    </a:lnTo>
                    <a:lnTo>
                      <a:pt x="3962" y="1353"/>
                    </a:lnTo>
                    <a:lnTo>
                      <a:pt x="3924" y="1410"/>
                    </a:lnTo>
                    <a:lnTo>
                      <a:pt x="3886" y="1448"/>
                    </a:lnTo>
                    <a:lnTo>
                      <a:pt x="3867" y="1486"/>
                    </a:lnTo>
                    <a:lnTo>
                      <a:pt x="3829" y="1524"/>
                    </a:lnTo>
                    <a:lnTo>
                      <a:pt x="3791" y="1562"/>
                    </a:lnTo>
                    <a:lnTo>
                      <a:pt x="3791" y="1638"/>
                    </a:lnTo>
                    <a:lnTo>
                      <a:pt x="3791" y="1753"/>
                    </a:lnTo>
                    <a:lnTo>
                      <a:pt x="3791" y="1848"/>
                    </a:lnTo>
                    <a:lnTo>
                      <a:pt x="3810" y="1943"/>
                    </a:lnTo>
                    <a:lnTo>
                      <a:pt x="3848" y="1981"/>
                    </a:lnTo>
                    <a:lnTo>
                      <a:pt x="3867" y="2019"/>
                    </a:lnTo>
                    <a:lnTo>
                      <a:pt x="3905" y="2039"/>
                    </a:lnTo>
                    <a:lnTo>
                      <a:pt x="3924" y="2095"/>
                    </a:lnTo>
                    <a:lnTo>
                      <a:pt x="3943" y="2229"/>
                    </a:lnTo>
                    <a:lnTo>
                      <a:pt x="3981" y="2400"/>
                    </a:lnTo>
                    <a:lnTo>
                      <a:pt x="3962" y="2476"/>
                    </a:lnTo>
                    <a:lnTo>
                      <a:pt x="3734" y="2705"/>
                    </a:lnTo>
                    <a:lnTo>
                      <a:pt x="3581" y="2953"/>
                    </a:lnTo>
                    <a:lnTo>
                      <a:pt x="3563" y="3010"/>
                    </a:lnTo>
                    <a:lnTo>
                      <a:pt x="3563" y="3067"/>
                    </a:lnTo>
                    <a:lnTo>
                      <a:pt x="3581" y="3124"/>
                    </a:lnTo>
                    <a:lnTo>
                      <a:pt x="3639" y="3162"/>
                    </a:lnTo>
                    <a:lnTo>
                      <a:pt x="3677" y="3182"/>
                    </a:lnTo>
                    <a:lnTo>
                      <a:pt x="3715" y="3238"/>
                    </a:lnTo>
                    <a:lnTo>
                      <a:pt x="3734" y="3315"/>
                    </a:lnTo>
                    <a:lnTo>
                      <a:pt x="3734" y="3448"/>
                    </a:lnTo>
                    <a:lnTo>
                      <a:pt x="3753" y="3524"/>
                    </a:lnTo>
                    <a:lnTo>
                      <a:pt x="3810" y="3619"/>
                    </a:lnTo>
                    <a:lnTo>
                      <a:pt x="3791" y="3658"/>
                    </a:lnTo>
                    <a:lnTo>
                      <a:pt x="3715" y="3715"/>
                    </a:lnTo>
                    <a:lnTo>
                      <a:pt x="3639" y="3753"/>
                    </a:lnTo>
                    <a:lnTo>
                      <a:pt x="3563" y="3829"/>
                    </a:lnTo>
                    <a:lnTo>
                      <a:pt x="3505" y="3905"/>
                    </a:lnTo>
                    <a:lnTo>
                      <a:pt x="3467" y="4058"/>
                    </a:lnTo>
                    <a:lnTo>
                      <a:pt x="3486" y="4286"/>
                    </a:lnTo>
                    <a:lnTo>
                      <a:pt x="3505" y="4305"/>
                    </a:lnTo>
                    <a:lnTo>
                      <a:pt x="3524" y="4343"/>
                    </a:lnTo>
                    <a:lnTo>
                      <a:pt x="3524" y="4381"/>
                    </a:lnTo>
                    <a:lnTo>
                      <a:pt x="3486" y="4420"/>
                    </a:lnTo>
                    <a:lnTo>
                      <a:pt x="3391" y="4496"/>
                    </a:lnTo>
                    <a:lnTo>
                      <a:pt x="3334" y="4534"/>
                    </a:lnTo>
                    <a:lnTo>
                      <a:pt x="3314" y="4610"/>
                    </a:lnTo>
                    <a:lnTo>
                      <a:pt x="3314" y="4667"/>
                    </a:lnTo>
                    <a:lnTo>
                      <a:pt x="3296" y="4743"/>
                    </a:lnTo>
                    <a:lnTo>
                      <a:pt x="3258" y="4801"/>
                    </a:lnTo>
                    <a:lnTo>
                      <a:pt x="3067" y="4934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2" name="Freeform 22">
                <a:extLst>
                  <a:ext uri="{FF2B5EF4-FFF2-40B4-BE49-F238E27FC236}">
                    <a16:creationId xmlns:a16="http://schemas.microsoft.com/office/drawing/2014/main" id="{42ED1706-8557-8942-BADF-B9FB97215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1088" y="3319463"/>
                <a:ext cx="534987" cy="1052512"/>
              </a:xfrm>
              <a:custGeom>
                <a:avLst/>
                <a:gdLst>
                  <a:gd name="T0" fmla="*/ 2147483646 w 2972"/>
                  <a:gd name="T1" fmla="*/ 2147483646 h 5848"/>
                  <a:gd name="T2" fmla="*/ 2147483646 w 2972"/>
                  <a:gd name="T3" fmla="*/ 2147483646 h 5848"/>
                  <a:gd name="T4" fmla="*/ 2147483646 w 2972"/>
                  <a:gd name="T5" fmla="*/ 2147483646 h 5848"/>
                  <a:gd name="T6" fmla="*/ 2147483646 w 2972"/>
                  <a:gd name="T7" fmla="*/ 2147483646 h 5848"/>
                  <a:gd name="T8" fmla="*/ 2147483646 w 2972"/>
                  <a:gd name="T9" fmla="*/ 2147483646 h 5848"/>
                  <a:gd name="T10" fmla="*/ 2147483646 w 2972"/>
                  <a:gd name="T11" fmla="*/ 2147483646 h 5848"/>
                  <a:gd name="T12" fmla="*/ 2147483646 w 2972"/>
                  <a:gd name="T13" fmla="*/ 2147483646 h 5848"/>
                  <a:gd name="T14" fmla="*/ 2147483646 w 2972"/>
                  <a:gd name="T15" fmla="*/ 2147483646 h 5848"/>
                  <a:gd name="T16" fmla="*/ 2147483646 w 2972"/>
                  <a:gd name="T17" fmla="*/ 2147483646 h 5848"/>
                  <a:gd name="T18" fmla="*/ 2147483646 w 2972"/>
                  <a:gd name="T19" fmla="*/ 2147483646 h 5848"/>
                  <a:gd name="T20" fmla="*/ 2147483646 w 2972"/>
                  <a:gd name="T21" fmla="*/ 2147483646 h 5848"/>
                  <a:gd name="T22" fmla="*/ 2147483646 w 2972"/>
                  <a:gd name="T23" fmla="*/ 2147483646 h 5848"/>
                  <a:gd name="T24" fmla="*/ 2147483646 w 2972"/>
                  <a:gd name="T25" fmla="*/ 2147483646 h 5848"/>
                  <a:gd name="T26" fmla="*/ 2147483646 w 2972"/>
                  <a:gd name="T27" fmla="*/ 2147483646 h 5848"/>
                  <a:gd name="T28" fmla="*/ 2147483646 w 2972"/>
                  <a:gd name="T29" fmla="*/ 2147483646 h 5848"/>
                  <a:gd name="T30" fmla="*/ 2147483646 w 2972"/>
                  <a:gd name="T31" fmla="*/ 2147483646 h 5848"/>
                  <a:gd name="T32" fmla="*/ 2147483646 w 2972"/>
                  <a:gd name="T33" fmla="*/ 2147483646 h 5848"/>
                  <a:gd name="T34" fmla="*/ 2147483646 w 2972"/>
                  <a:gd name="T35" fmla="*/ 2147483646 h 5848"/>
                  <a:gd name="T36" fmla="*/ 2147483646 w 2972"/>
                  <a:gd name="T37" fmla="*/ 2147483646 h 5848"/>
                  <a:gd name="T38" fmla="*/ 2147483646 w 2972"/>
                  <a:gd name="T39" fmla="*/ 2147483646 h 5848"/>
                  <a:gd name="T40" fmla="*/ 2147483646 w 2972"/>
                  <a:gd name="T41" fmla="*/ 2147483646 h 5848"/>
                  <a:gd name="T42" fmla="*/ 2147483646 w 2972"/>
                  <a:gd name="T43" fmla="*/ 2147483646 h 5848"/>
                  <a:gd name="T44" fmla="*/ 2147483646 w 2972"/>
                  <a:gd name="T45" fmla="*/ 2147483646 h 5848"/>
                  <a:gd name="T46" fmla="*/ 2147483646 w 2972"/>
                  <a:gd name="T47" fmla="*/ 2147483646 h 5848"/>
                  <a:gd name="T48" fmla="*/ 2147483646 w 2972"/>
                  <a:gd name="T49" fmla="*/ 2147483646 h 5848"/>
                  <a:gd name="T50" fmla="*/ 2147483646 w 2972"/>
                  <a:gd name="T51" fmla="*/ 2147483646 h 5848"/>
                  <a:gd name="T52" fmla="*/ 2147483646 w 2972"/>
                  <a:gd name="T53" fmla="*/ 2147483646 h 5848"/>
                  <a:gd name="T54" fmla="*/ 2147483646 w 2972"/>
                  <a:gd name="T55" fmla="*/ 2147483646 h 5848"/>
                  <a:gd name="T56" fmla="*/ 2147483646 w 2972"/>
                  <a:gd name="T57" fmla="*/ 2147483646 h 5848"/>
                  <a:gd name="T58" fmla="*/ 2147483646 w 2972"/>
                  <a:gd name="T59" fmla="*/ 2147483646 h 5848"/>
                  <a:gd name="T60" fmla="*/ 2147483646 w 2972"/>
                  <a:gd name="T61" fmla="*/ 2147483646 h 5848"/>
                  <a:gd name="T62" fmla="*/ 2147483646 w 2972"/>
                  <a:gd name="T63" fmla="*/ 2147483646 h 5848"/>
                  <a:gd name="T64" fmla="*/ 2147483646 w 2972"/>
                  <a:gd name="T65" fmla="*/ 2147483646 h 5848"/>
                  <a:gd name="T66" fmla="*/ 2147483646 w 2972"/>
                  <a:gd name="T67" fmla="*/ 2147483646 h 5848"/>
                  <a:gd name="T68" fmla="*/ 2147483646 w 2972"/>
                  <a:gd name="T69" fmla="*/ 2147483646 h 5848"/>
                  <a:gd name="T70" fmla="*/ 2147483646 w 2972"/>
                  <a:gd name="T71" fmla="*/ 2147483646 h 5848"/>
                  <a:gd name="T72" fmla="*/ 2147483646 w 2972"/>
                  <a:gd name="T73" fmla="*/ 2147483646 h 5848"/>
                  <a:gd name="T74" fmla="*/ 2147483646 w 2972"/>
                  <a:gd name="T75" fmla="*/ 2147483646 h 5848"/>
                  <a:gd name="T76" fmla="*/ 2147483646 w 2972"/>
                  <a:gd name="T77" fmla="*/ 2147483646 h 5848"/>
                  <a:gd name="T78" fmla="*/ 2147483646 w 2972"/>
                  <a:gd name="T79" fmla="*/ 2147483646 h 5848"/>
                  <a:gd name="T80" fmla="*/ 2147483646 w 2972"/>
                  <a:gd name="T81" fmla="*/ 2147483646 h 5848"/>
                  <a:gd name="T82" fmla="*/ 2147483646 w 2972"/>
                  <a:gd name="T83" fmla="*/ 2147483646 h 5848"/>
                  <a:gd name="T84" fmla="*/ 2147483646 w 2972"/>
                  <a:gd name="T85" fmla="*/ 2147483646 h 5848"/>
                  <a:gd name="T86" fmla="*/ 2147483646 w 2972"/>
                  <a:gd name="T87" fmla="*/ 2147483646 h 5848"/>
                  <a:gd name="T88" fmla="*/ 2147483646 w 2972"/>
                  <a:gd name="T89" fmla="*/ 2147483646 h 5848"/>
                  <a:gd name="T90" fmla="*/ 2147483646 w 2972"/>
                  <a:gd name="T91" fmla="*/ 2147483646 h 5848"/>
                  <a:gd name="T92" fmla="*/ 2147483646 w 2972"/>
                  <a:gd name="T93" fmla="*/ 2147483646 h 5848"/>
                  <a:gd name="T94" fmla="*/ 2147483646 w 2972"/>
                  <a:gd name="T95" fmla="*/ 2147483646 h 5848"/>
                  <a:gd name="T96" fmla="*/ 2147483646 w 2972"/>
                  <a:gd name="T97" fmla="*/ 2147483646 h 5848"/>
                  <a:gd name="T98" fmla="*/ 2147483646 w 2972"/>
                  <a:gd name="T99" fmla="*/ 2147483646 h 58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972" h="5848">
                    <a:moveTo>
                      <a:pt x="2895" y="133"/>
                    </a:moveTo>
                    <a:lnTo>
                      <a:pt x="2781" y="362"/>
                    </a:lnTo>
                    <a:lnTo>
                      <a:pt x="2761" y="438"/>
                    </a:lnTo>
                    <a:lnTo>
                      <a:pt x="2761" y="647"/>
                    </a:lnTo>
                    <a:lnTo>
                      <a:pt x="2743" y="743"/>
                    </a:lnTo>
                    <a:lnTo>
                      <a:pt x="2647" y="895"/>
                    </a:lnTo>
                    <a:lnTo>
                      <a:pt x="2629" y="990"/>
                    </a:lnTo>
                    <a:lnTo>
                      <a:pt x="2552" y="1276"/>
                    </a:lnTo>
                    <a:lnTo>
                      <a:pt x="2590" y="1352"/>
                    </a:lnTo>
                    <a:lnTo>
                      <a:pt x="2705" y="1562"/>
                    </a:lnTo>
                    <a:lnTo>
                      <a:pt x="2781" y="1618"/>
                    </a:lnTo>
                    <a:lnTo>
                      <a:pt x="2819" y="1695"/>
                    </a:lnTo>
                    <a:lnTo>
                      <a:pt x="2819" y="1809"/>
                    </a:lnTo>
                    <a:lnTo>
                      <a:pt x="2838" y="1867"/>
                    </a:lnTo>
                    <a:lnTo>
                      <a:pt x="2857" y="1943"/>
                    </a:lnTo>
                    <a:lnTo>
                      <a:pt x="2952" y="2076"/>
                    </a:lnTo>
                    <a:lnTo>
                      <a:pt x="2971" y="2152"/>
                    </a:lnTo>
                    <a:lnTo>
                      <a:pt x="2971" y="2248"/>
                    </a:lnTo>
                    <a:lnTo>
                      <a:pt x="2952" y="2380"/>
                    </a:lnTo>
                    <a:lnTo>
                      <a:pt x="2952" y="2514"/>
                    </a:lnTo>
                    <a:lnTo>
                      <a:pt x="2952" y="2685"/>
                    </a:lnTo>
                    <a:lnTo>
                      <a:pt x="2933" y="2838"/>
                    </a:lnTo>
                    <a:lnTo>
                      <a:pt x="2876" y="2990"/>
                    </a:lnTo>
                    <a:lnTo>
                      <a:pt x="2761" y="3162"/>
                    </a:lnTo>
                    <a:lnTo>
                      <a:pt x="2571" y="3333"/>
                    </a:lnTo>
                    <a:lnTo>
                      <a:pt x="2495" y="3352"/>
                    </a:lnTo>
                    <a:lnTo>
                      <a:pt x="2304" y="3371"/>
                    </a:lnTo>
                    <a:lnTo>
                      <a:pt x="2228" y="3409"/>
                    </a:lnTo>
                    <a:lnTo>
                      <a:pt x="2171" y="3447"/>
                    </a:lnTo>
                    <a:lnTo>
                      <a:pt x="2152" y="3504"/>
                    </a:lnTo>
                    <a:lnTo>
                      <a:pt x="2133" y="3543"/>
                    </a:lnTo>
                    <a:lnTo>
                      <a:pt x="2133" y="3657"/>
                    </a:lnTo>
                    <a:lnTo>
                      <a:pt x="2114" y="3904"/>
                    </a:lnTo>
                    <a:lnTo>
                      <a:pt x="2133" y="4076"/>
                    </a:lnTo>
                    <a:lnTo>
                      <a:pt x="2152" y="4190"/>
                    </a:lnTo>
                    <a:lnTo>
                      <a:pt x="2152" y="4247"/>
                    </a:lnTo>
                    <a:lnTo>
                      <a:pt x="2019" y="4971"/>
                    </a:lnTo>
                    <a:lnTo>
                      <a:pt x="2019" y="5047"/>
                    </a:lnTo>
                    <a:lnTo>
                      <a:pt x="2038" y="5086"/>
                    </a:lnTo>
                    <a:lnTo>
                      <a:pt x="2076" y="5143"/>
                    </a:lnTo>
                    <a:lnTo>
                      <a:pt x="2076" y="5200"/>
                    </a:lnTo>
                    <a:lnTo>
                      <a:pt x="2076" y="5257"/>
                    </a:lnTo>
                    <a:lnTo>
                      <a:pt x="2038" y="5333"/>
                    </a:lnTo>
                    <a:lnTo>
                      <a:pt x="1923" y="5485"/>
                    </a:lnTo>
                    <a:lnTo>
                      <a:pt x="1733" y="5676"/>
                    </a:lnTo>
                    <a:lnTo>
                      <a:pt x="1428" y="5847"/>
                    </a:lnTo>
                    <a:lnTo>
                      <a:pt x="1447" y="5619"/>
                    </a:lnTo>
                    <a:lnTo>
                      <a:pt x="1428" y="5562"/>
                    </a:lnTo>
                    <a:lnTo>
                      <a:pt x="1371" y="5524"/>
                    </a:lnTo>
                    <a:lnTo>
                      <a:pt x="1333" y="5524"/>
                    </a:lnTo>
                    <a:lnTo>
                      <a:pt x="1276" y="5562"/>
                    </a:lnTo>
                    <a:lnTo>
                      <a:pt x="1238" y="5580"/>
                    </a:lnTo>
                    <a:lnTo>
                      <a:pt x="1200" y="5600"/>
                    </a:lnTo>
                    <a:lnTo>
                      <a:pt x="1142" y="5619"/>
                    </a:lnTo>
                    <a:lnTo>
                      <a:pt x="1066" y="5600"/>
                    </a:lnTo>
                    <a:lnTo>
                      <a:pt x="857" y="5562"/>
                    </a:lnTo>
                    <a:lnTo>
                      <a:pt x="933" y="5390"/>
                    </a:lnTo>
                    <a:lnTo>
                      <a:pt x="971" y="5200"/>
                    </a:lnTo>
                    <a:lnTo>
                      <a:pt x="1009" y="5123"/>
                    </a:lnTo>
                    <a:lnTo>
                      <a:pt x="1009" y="5067"/>
                    </a:lnTo>
                    <a:lnTo>
                      <a:pt x="971" y="4990"/>
                    </a:lnTo>
                    <a:lnTo>
                      <a:pt x="780" y="4686"/>
                    </a:lnTo>
                    <a:lnTo>
                      <a:pt x="609" y="4457"/>
                    </a:lnTo>
                    <a:lnTo>
                      <a:pt x="609" y="4400"/>
                    </a:lnTo>
                    <a:lnTo>
                      <a:pt x="628" y="4361"/>
                    </a:lnTo>
                    <a:lnTo>
                      <a:pt x="704" y="4305"/>
                    </a:lnTo>
                    <a:lnTo>
                      <a:pt x="724" y="4285"/>
                    </a:lnTo>
                    <a:lnTo>
                      <a:pt x="819" y="3904"/>
                    </a:lnTo>
                    <a:lnTo>
                      <a:pt x="876" y="3809"/>
                    </a:lnTo>
                    <a:lnTo>
                      <a:pt x="876" y="3733"/>
                    </a:lnTo>
                    <a:lnTo>
                      <a:pt x="857" y="3657"/>
                    </a:lnTo>
                    <a:lnTo>
                      <a:pt x="819" y="3599"/>
                    </a:lnTo>
                    <a:lnTo>
                      <a:pt x="780" y="3523"/>
                    </a:lnTo>
                    <a:lnTo>
                      <a:pt x="761" y="3447"/>
                    </a:lnTo>
                    <a:lnTo>
                      <a:pt x="743" y="3390"/>
                    </a:lnTo>
                    <a:lnTo>
                      <a:pt x="780" y="3295"/>
                    </a:lnTo>
                    <a:lnTo>
                      <a:pt x="761" y="3238"/>
                    </a:lnTo>
                    <a:lnTo>
                      <a:pt x="590" y="2990"/>
                    </a:lnTo>
                    <a:lnTo>
                      <a:pt x="533" y="2876"/>
                    </a:lnTo>
                    <a:lnTo>
                      <a:pt x="495" y="2819"/>
                    </a:lnTo>
                    <a:lnTo>
                      <a:pt x="457" y="2800"/>
                    </a:lnTo>
                    <a:lnTo>
                      <a:pt x="419" y="2800"/>
                    </a:lnTo>
                    <a:lnTo>
                      <a:pt x="399" y="2800"/>
                    </a:lnTo>
                    <a:lnTo>
                      <a:pt x="362" y="2761"/>
                    </a:lnTo>
                    <a:lnTo>
                      <a:pt x="343" y="2742"/>
                    </a:lnTo>
                    <a:lnTo>
                      <a:pt x="304" y="2742"/>
                    </a:lnTo>
                    <a:lnTo>
                      <a:pt x="267" y="2724"/>
                    </a:lnTo>
                    <a:lnTo>
                      <a:pt x="247" y="2705"/>
                    </a:lnTo>
                    <a:lnTo>
                      <a:pt x="267" y="2666"/>
                    </a:lnTo>
                    <a:lnTo>
                      <a:pt x="285" y="2647"/>
                    </a:lnTo>
                    <a:lnTo>
                      <a:pt x="343" y="2609"/>
                    </a:lnTo>
                    <a:lnTo>
                      <a:pt x="381" y="2571"/>
                    </a:lnTo>
                    <a:lnTo>
                      <a:pt x="533" y="2400"/>
                    </a:lnTo>
                    <a:lnTo>
                      <a:pt x="571" y="2400"/>
                    </a:lnTo>
                    <a:lnTo>
                      <a:pt x="590" y="2400"/>
                    </a:lnTo>
                    <a:lnTo>
                      <a:pt x="628" y="2419"/>
                    </a:lnTo>
                    <a:lnTo>
                      <a:pt x="648" y="2419"/>
                    </a:lnTo>
                    <a:lnTo>
                      <a:pt x="685" y="2400"/>
                    </a:lnTo>
                    <a:lnTo>
                      <a:pt x="704" y="2362"/>
                    </a:lnTo>
                    <a:lnTo>
                      <a:pt x="724" y="2304"/>
                    </a:lnTo>
                    <a:lnTo>
                      <a:pt x="761" y="2228"/>
                    </a:lnTo>
                    <a:lnTo>
                      <a:pt x="761" y="2152"/>
                    </a:lnTo>
                    <a:lnTo>
                      <a:pt x="743" y="2095"/>
                    </a:lnTo>
                    <a:lnTo>
                      <a:pt x="685" y="2038"/>
                    </a:lnTo>
                    <a:lnTo>
                      <a:pt x="514" y="1923"/>
                    </a:lnTo>
                    <a:lnTo>
                      <a:pt x="438" y="1847"/>
                    </a:lnTo>
                    <a:lnTo>
                      <a:pt x="381" y="1752"/>
                    </a:lnTo>
                    <a:lnTo>
                      <a:pt x="362" y="1638"/>
                    </a:lnTo>
                    <a:lnTo>
                      <a:pt x="381" y="1200"/>
                    </a:lnTo>
                    <a:lnTo>
                      <a:pt x="381" y="1142"/>
                    </a:lnTo>
                    <a:lnTo>
                      <a:pt x="419" y="1105"/>
                    </a:lnTo>
                    <a:lnTo>
                      <a:pt x="438" y="1105"/>
                    </a:lnTo>
                    <a:lnTo>
                      <a:pt x="457" y="1105"/>
                    </a:lnTo>
                    <a:lnTo>
                      <a:pt x="495" y="1085"/>
                    </a:lnTo>
                    <a:lnTo>
                      <a:pt x="514" y="1066"/>
                    </a:lnTo>
                    <a:lnTo>
                      <a:pt x="533" y="1028"/>
                    </a:lnTo>
                    <a:lnTo>
                      <a:pt x="533" y="1009"/>
                    </a:lnTo>
                    <a:lnTo>
                      <a:pt x="381" y="895"/>
                    </a:lnTo>
                    <a:lnTo>
                      <a:pt x="323" y="800"/>
                    </a:lnTo>
                    <a:lnTo>
                      <a:pt x="285" y="761"/>
                    </a:lnTo>
                    <a:lnTo>
                      <a:pt x="247" y="761"/>
                    </a:lnTo>
                    <a:lnTo>
                      <a:pt x="209" y="800"/>
                    </a:lnTo>
                    <a:lnTo>
                      <a:pt x="152" y="895"/>
                    </a:lnTo>
                    <a:lnTo>
                      <a:pt x="95" y="933"/>
                    </a:lnTo>
                    <a:lnTo>
                      <a:pt x="57" y="952"/>
                    </a:lnTo>
                    <a:lnTo>
                      <a:pt x="18" y="952"/>
                    </a:lnTo>
                    <a:lnTo>
                      <a:pt x="0" y="914"/>
                    </a:lnTo>
                    <a:lnTo>
                      <a:pt x="18" y="857"/>
                    </a:lnTo>
                    <a:lnTo>
                      <a:pt x="95" y="761"/>
                    </a:lnTo>
                    <a:lnTo>
                      <a:pt x="228" y="533"/>
                    </a:lnTo>
                    <a:lnTo>
                      <a:pt x="343" y="399"/>
                    </a:lnTo>
                    <a:lnTo>
                      <a:pt x="590" y="267"/>
                    </a:lnTo>
                    <a:lnTo>
                      <a:pt x="857" y="267"/>
                    </a:lnTo>
                    <a:lnTo>
                      <a:pt x="1257" y="57"/>
                    </a:lnTo>
                    <a:lnTo>
                      <a:pt x="1390" y="18"/>
                    </a:lnTo>
                    <a:lnTo>
                      <a:pt x="1542" y="0"/>
                    </a:lnTo>
                    <a:lnTo>
                      <a:pt x="1619" y="0"/>
                    </a:lnTo>
                    <a:lnTo>
                      <a:pt x="1695" y="18"/>
                    </a:lnTo>
                    <a:lnTo>
                      <a:pt x="1733" y="38"/>
                    </a:lnTo>
                    <a:lnTo>
                      <a:pt x="1771" y="76"/>
                    </a:lnTo>
                    <a:lnTo>
                      <a:pt x="1809" y="114"/>
                    </a:lnTo>
                    <a:lnTo>
                      <a:pt x="1962" y="228"/>
                    </a:lnTo>
                    <a:lnTo>
                      <a:pt x="2076" y="285"/>
                    </a:lnTo>
                    <a:lnTo>
                      <a:pt x="2209" y="304"/>
                    </a:lnTo>
                    <a:lnTo>
                      <a:pt x="2324" y="304"/>
                    </a:lnTo>
                    <a:lnTo>
                      <a:pt x="2438" y="285"/>
                    </a:lnTo>
                    <a:lnTo>
                      <a:pt x="2590" y="152"/>
                    </a:lnTo>
                    <a:lnTo>
                      <a:pt x="2666" y="95"/>
                    </a:lnTo>
                    <a:lnTo>
                      <a:pt x="2743" y="95"/>
                    </a:lnTo>
                    <a:lnTo>
                      <a:pt x="2895" y="133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3" name="Freeform 23">
                <a:extLst>
                  <a:ext uri="{FF2B5EF4-FFF2-40B4-BE49-F238E27FC236}">
                    <a16:creationId xmlns:a16="http://schemas.microsoft.com/office/drawing/2014/main" id="{EA44BEE8-ED08-9749-BBB4-524F7FCB0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8913" y="1293813"/>
                <a:ext cx="1196975" cy="739775"/>
              </a:xfrm>
              <a:custGeom>
                <a:avLst/>
                <a:gdLst>
                  <a:gd name="T0" fmla="*/ 2147483646 w 6649"/>
                  <a:gd name="T1" fmla="*/ 2147483646 h 4115"/>
                  <a:gd name="T2" fmla="*/ 2147483646 w 6649"/>
                  <a:gd name="T3" fmla="*/ 2147483646 h 4115"/>
                  <a:gd name="T4" fmla="*/ 2147483646 w 6649"/>
                  <a:gd name="T5" fmla="*/ 2147483646 h 4115"/>
                  <a:gd name="T6" fmla="*/ 2147483646 w 6649"/>
                  <a:gd name="T7" fmla="*/ 2147483646 h 4115"/>
                  <a:gd name="T8" fmla="*/ 2147483646 w 6649"/>
                  <a:gd name="T9" fmla="*/ 2147483646 h 4115"/>
                  <a:gd name="T10" fmla="*/ 2147483646 w 6649"/>
                  <a:gd name="T11" fmla="*/ 2147483646 h 4115"/>
                  <a:gd name="T12" fmla="*/ 2147483646 w 6649"/>
                  <a:gd name="T13" fmla="*/ 2147483646 h 4115"/>
                  <a:gd name="T14" fmla="*/ 2147483646 w 6649"/>
                  <a:gd name="T15" fmla="*/ 2147483646 h 4115"/>
                  <a:gd name="T16" fmla="*/ 2147483646 w 6649"/>
                  <a:gd name="T17" fmla="*/ 2147483646 h 4115"/>
                  <a:gd name="T18" fmla="*/ 2147483646 w 6649"/>
                  <a:gd name="T19" fmla="*/ 2147483646 h 4115"/>
                  <a:gd name="T20" fmla="*/ 2147483646 w 6649"/>
                  <a:gd name="T21" fmla="*/ 2147483646 h 4115"/>
                  <a:gd name="T22" fmla="*/ 2147483646 w 6649"/>
                  <a:gd name="T23" fmla="*/ 2147483646 h 4115"/>
                  <a:gd name="T24" fmla="*/ 2147483646 w 6649"/>
                  <a:gd name="T25" fmla="*/ 2147483646 h 4115"/>
                  <a:gd name="T26" fmla="*/ 2147483646 w 6649"/>
                  <a:gd name="T27" fmla="*/ 2147483646 h 4115"/>
                  <a:gd name="T28" fmla="*/ 2147483646 w 6649"/>
                  <a:gd name="T29" fmla="*/ 2147483646 h 4115"/>
                  <a:gd name="T30" fmla="*/ 2147483646 w 6649"/>
                  <a:gd name="T31" fmla="*/ 2147483646 h 4115"/>
                  <a:gd name="T32" fmla="*/ 2147483646 w 6649"/>
                  <a:gd name="T33" fmla="*/ 2147483646 h 4115"/>
                  <a:gd name="T34" fmla="*/ 2147483646 w 6649"/>
                  <a:gd name="T35" fmla="*/ 2147483646 h 4115"/>
                  <a:gd name="T36" fmla="*/ 2147483646 w 6649"/>
                  <a:gd name="T37" fmla="*/ 2147483646 h 4115"/>
                  <a:gd name="T38" fmla="*/ 2147483646 w 6649"/>
                  <a:gd name="T39" fmla="*/ 2147483646 h 4115"/>
                  <a:gd name="T40" fmla="*/ 2147483646 w 6649"/>
                  <a:gd name="T41" fmla="*/ 2147483646 h 4115"/>
                  <a:gd name="T42" fmla="*/ 2147483646 w 6649"/>
                  <a:gd name="T43" fmla="*/ 2147483646 h 4115"/>
                  <a:gd name="T44" fmla="*/ 2147483646 w 6649"/>
                  <a:gd name="T45" fmla="*/ 2147483646 h 4115"/>
                  <a:gd name="T46" fmla="*/ 2147483646 w 6649"/>
                  <a:gd name="T47" fmla="*/ 2147483646 h 4115"/>
                  <a:gd name="T48" fmla="*/ 2147483646 w 6649"/>
                  <a:gd name="T49" fmla="*/ 2147483646 h 4115"/>
                  <a:gd name="T50" fmla="*/ 2147483646 w 6649"/>
                  <a:gd name="T51" fmla="*/ 2147483646 h 4115"/>
                  <a:gd name="T52" fmla="*/ 2147483646 w 6649"/>
                  <a:gd name="T53" fmla="*/ 2147483646 h 4115"/>
                  <a:gd name="T54" fmla="*/ 2147483646 w 6649"/>
                  <a:gd name="T55" fmla="*/ 2147483646 h 4115"/>
                  <a:gd name="T56" fmla="*/ 2147483646 w 6649"/>
                  <a:gd name="T57" fmla="*/ 2147483646 h 4115"/>
                  <a:gd name="T58" fmla="*/ 2147483646 w 6649"/>
                  <a:gd name="T59" fmla="*/ 2147483646 h 4115"/>
                  <a:gd name="T60" fmla="*/ 2147483646 w 6649"/>
                  <a:gd name="T61" fmla="*/ 2147483646 h 4115"/>
                  <a:gd name="T62" fmla="*/ 2147483646 w 6649"/>
                  <a:gd name="T63" fmla="*/ 2147483646 h 4115"/>
                  <a:gd name="T64" fmla="*/ 2147483646 w 6649"/>
                  <a:gd name="T65" fmla="*/ 2147483646 h 4115"/>
                  <a:gd name="T66" fmla="*/ 2147483646 w 6649"/>
                  <a:gd name="T67" fmla="*/ 2147483646 h 4115"/>
                  <a:gd name="T68" fmla="*/ 2147483646 w 6649"/>
                  <a:gd name="T69" fmla="*/ 2147483646 h 4115"/>
                  <a:gd name="T70" fmla="*/ 2147483646 w 6649"/>
                  <a:gd name="T71" fmla="*/ 2147483646 h 4115"/>
                  <a:gd name="T72" fmla="*/ 2147483646 w 6649"/>
                  <a:gd name="T73" fmla="*/ 2147483646 h 4115"/>
                  <a:gd name="T74" fmla="*/ 2147483646 w 6649"/>
                  <a:gd name="T75" fmla="*/ 2147483646 h 4115"/>
                  <a:gd name="T76" fmla="*/ 2147483646 w 6649"/>
                  <a:gd name="T77" fmla="*/ 2147483646 h 4115"/>
                  <a:gd name="T78" fmla="*/ 2147483646 w 6649"/>
                  <a:gd name="T79" fmla="*/ 2147483646 h 4115"/>
                  <a:gd name="T80" fmla="*/ 2147483646 w 6649"/>
                  <a:gd name="T81" fmla="*/ 2147483646 h 4115"/>
                  <a:gd name="T82" fmla="*/ 2147483646 w 6649"/>
                  <a:gd name="T83" fmla="*/ 2147483646 h 4115"/>
                  <a:gd name="T84" fmla="*/ 2147483646 w 6649"/>
                  <a:gd name="T85" fmla="*/ 2147483646 h 4115"/>
                  <a:gd name="T86" fmla="*/ 2147483646 w 6649"/>
                  <a:gd name="T87" fmla="*/ 2147483646 h 4115"/>
                  <a:gd name="T88" fmla="*/ 2147483646 w 6649"/>
                  <a:gd name="T89" fmla="*/ 2147483646 h 4115"/>
                  <a:gd name="T90" fmla="*/ 2147483646 w 6649"/>
                  <a:gd name="T91" fmla="*/ 2147483646 h 4115"/>
                  <a:gd name="T92" fmla="*/ 2147483646 w 6649"/>
                  <a:gd name="T93" fmla="*/ 2147483646 h 4115"/>
                  <a:gd name="T94" fmla="*/ 2147483646 w 6649"/>
                  <a:gd name="T95" fmla="*/ 2147483646 h 4115"/>
                  <a:gd name="T96" fmla="*/ 2147483646 w 6649"/>
                  <a:gd name="T97" fmla="*/ 2147483646 h 4115"/>
                  <a:gd name="T98" fmla="*/ 2147483646 w 6649"/>
                  <a:gd name="T99" fmla="*/ 2147483646 h 4115"/>
                  <a:gd name="T100" fmla="*/ 2147483646 w 6649"/>
                  <a:gd name="T101" fmla="*/ 2147483646 h 4115"/>
                  <a:gd name="T102" fmla="*/ 2147483646 w 6649"/>
                  <a:gd name="T103" fmla="*/ 2147483646 h 4115"/>
                  <a:gd name="T104" fmla="*/ 2147483646 w 6649"/>
                  <a:gd name="T105" fmla="*/ 2147483646 h 4115"/>
                  <a:gd name="T106" fmla="*/ 2147483646 w 6649"/>
                  <a:gd name="T107" fmla="*/ 2147483646 h 4115"/>
                  <a:gd name="T108" fmla="*/ 2147483646 w 6649"/>
                  <a:gd name="T109" fmla="*/ 2147483646 h 411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49" h="4115">
                    <a:moveTo>
                      <a:pt x="6648" y="2934"/>
                    </a:moveTo>
                    <a:lnTo>
                      <a:pt x="6477" y="3162"/>
                    </a:lnTo>
                    <a:lnTo>
                      <a:pt x="6438" y="3220"/>
                    </a:lnTo>
                    <a:lnTo>
                      <a:pt x="6438" y="3257"/>
                    </a:lnTo>
                    <a:lnTo>
                      <a:pt x="6438" y="3276"/>
                    </a:lnTo>
                    <a:lnTo>
                      <a:pt x="6457" y="3276"/>
                    </a:lnTo>
                    <a:lnTo>
                      <a:pt x="6457" y="3296"/>
                    </a:lnTo>
                    <a:lnTo>
                      <a:pt x="6477" y="3296"/>
                    </a:lnTo>
                    <a:lnTo>
                      <a:pt x="6496" y="3296"/>
                    </a:lnTo>
                    <a:lnTo>
                      <a:pt x="6514" y="3296"/>
                    </a:lnTo>
                    <a:lnTo>
                      <a:pt x="6533" y="3315"/>
                    </a:lnTo>
                    <a:lnTo>
                      <a:pt x="6533" y="3334"/>
                    </a:lnTo>
                    <a:lnTo>
                      <a:pt x="6533" y="3352"/>
                    </a:lnTo>
                    <a:lnTo>
                      <a:pt x="6514" y="3372"/>
                    </a:lnTo>
                    <a:lnTo>
                      <a:pt x="6496" y="3391"/>
                    </a:lnTo>
                    <a:lnTo>
                      <a:pt x="6419" y="3467"/>
                    </a:lnTo>
                    <a:lnTo>
                      <a:pt x="6324" y="3619"/>
                    </a:lnTo>
                    <a:lnTo>
                      <a:pt x="6305" y="3657"/>
                    </a:lnTo>
                    <a:lnTo>
                      <a:pt x="6267" y="3657"/>
                    </a:lnTo>
                    <a:lnTo>
                      <a:pt x="6248" y="3677"/>
                    </a:lnTo>
                    <a:lnTo>
                      <a:pt x="6229" y="3696"/>
                    </a:lnTo>
                    <a:lnTo>
                      <a:pt x="6191" y="3696"/>
                    </a:lnTo>
                    <a:lnTo>
                      <a:pt x="6115" y="3753"/>
                    </a:lnTo>
                    <a:lnTo>
                      <a:pt x="5924" y="3962"/>
                    </a:lnTo>
                    <a:lnTo>
                      <a:pt x="5276" y="3753"/>
                    </a:lnTo>
                    <a:lnTo>
                      <a:pt x="5181" y="3753"/>
                    </a:lnTo>
                    <a:lnTo>
                      <a:pt x="5124" y="3791"/>
                    </a:lnTo>
                    <a:lnTo>
                      <a:pt x="4991" y="3886"/>
                    </a:lnTo>
                    <a:lnTo>
                      <a:pt x="4895" y="3962"/>
                    </a:lnTo>
                    <a:lnTo>
                      <a:pt x="4648" y="4077"/>
                    </a:lnTo>
                    <a:lnTo>
                      <a:pt x="4496" y="4095"/>
                    </a:lnTo>
                    <a:lnTo>
                      <a:pt x="4362" y="4114"/>
                    </a:lnTo>
                    <a:lnTo>
                      <a:pt x="4210" y="4058"/>
                    </a:lnTo>
                    <a:lnTo>
                      <a:pt x="4095" y="4019"/>
                    </a:lnTo>
                    <a:lnTo>
                      <a:pt x="4019" y="3943"/>
                    </a:lnTo>
                    <a:lnTo>
                      <a:pt x="3905" y="3848"/>
                    </a:lnTo>
                    <a:lnTo>
                      <a:pt x="3848" y="3810"/>
                    </a:lnTo>
                    <a:lnTo>
                      <a:pt x="3790" y="3791"/>
                    </a:lnTo>
                    <a:lnTo>
                      <a:pt x="3714" y="3829"/>
                    </a:lnTo>
                    <a:lnTo>
                      <a:pt x="3619" y="3924"/>
                    </a:lnTo>
                    <a:lnTo>
                      <a:pt x="3581" y="3924"/>
                    </a:lnTo>
                    <a:lnTo>
                      <a:pt x="3581" y="3905"/>
                    </a:lnTo>
                    <a:lnTo>
                      <a:pt x="3581" y="3848"/>
                    </a:lnTo>
                    <a:lnTo>
                      <a:pt x="3619" y="3753"/>
                    </a:lnTo>
                    <a:lnTo>
                      <a:pt x="3619" y="3715"/>
                    </a:lnTo>
                    <a:lnTo>
                      <a:pt x="3619" y="3638"/>
                    </a:lnTo>
                    <a:lnTo>
                      <a:pt x="3600" y="3581"/>
                    </a:lnTo>
                    <a:lnTo>
                      <a:pt x="3562" y="3543"/>
                    </a:lnTo>
                    <a:lnTo>
                      <a:pt x="3467" y="3505"/>
                    </a:lnTo>
                    <a:lnTo>
                      <a:pt x="3314" y="3486"/>
                    </a:lnTo>
                    <a:lnTo>
                      <a:pt x="3028" y="3505"/>
                    </a:lnTo>
                    <a:lnTo>
                      <a:pt x="2724" y="3562"/>
                    </a:lnTo>
                    <a:lnTo>
                      <a:pt x="2647" y="3562"/>
                    </a:lnTo>
                    <a:lnTo>
                      <a:pt x="2533" y="3581"/>
                    </a:lnTo>
                    <a:lnTo>
                      <a:pt x="2248" y="3619"/>
                    </a:lnTo>
                    <a:lnTo>
                      <a:pt x="2190" y="3638"/>
                    </a:lnTo>
                    <a:lnTo>
                      <a:pt x="2114" y="3657"/>
                    </a:lnTo>
                    <a:lnTo>
                      <a:pt x="2000" y="3657"/>
                    </a:lnTo>
                    <a:lnTo>
                      <a:pt x="1428" y="3543"/>
                    </a:lnTo>
                    <a:lnTo>
                      <a:pt x="1295" y="3524"/>
                    </a:lnTo>
                    <a:lnTo>
                      <a:pt x="819" y="3581"/>
                    </a:lnTo>
                    <a:lnTo>
                      <a:pt x="590" y="3638"/>
                    </a:lnTo>
                    <a:lnTo>
                      <a:pt x="476" y="3657"/>
                    </a:lnTo>
                    <a:lnTo>
                      <a:pt x="419" y="3677"/>
                    </a:lnTo>
                    <a:lnTo>
                      <a:pt x="324" y="3677"/>
                    </a:lnTo>
                    <a:lnTo>
                      <a:pt x="229" y="3657"/>
                    </a:lnTo>
                    <a:lnTo>
                      <a:pt x="153" y="3619"/>
                    </a:lnTo>
                    <a:lnTo>
                      <a:pt x="95" y="3581"/>
                    </a:lnTo>
                    <a:lnTo>
                      <a:pt x="0" y="3372"/>
                    </a:lnTo>
                    <a:lnTo>
                      <a:pt x="95" y="3372"/>
                    </a:lnTo>
                    <a:lnTo>
                      <a:pt x="133" y="3372"/>
                    </a:lnTo>
                    <a:lnTo>
                      <a:pt x="153" y="3352"/>
                    </a:lnTo>
                    <a:lnTo>
                      <a:pt x="190" y="3315"/>
                    </a:lnTo>
                    <a:lnTo>
                      <a:pt x="362" y="3010"/>
                    </a:lnTo>
                    <a:lnTo>
                      <a:pt x="476" y="2895"/>
                    </a:lnTo>
                    <a:lnTo>
                      <a:pt x="552" y="2857"/>
                    </a:lnTo>
                    <a:lnTo>
                      <a:pt x="552" y="2839"/>
                    </a:lnTo>
                    <a:lnTo>
                      <a:pt x="552" y="2800"/>
                    </a:lnTo>
                    <a:lnTo>
                      <a:pt x="552" y="2781"/>
                    </a:lnTo>
                    <a:lnTo>
                      <a:pt x="571" y="2743"/>
                    </a:lnTo>
                    <a:lnTo>
                      <a:pt x="610" y="2705"/>
                    </a:lnTo>
                    <a:lnTo>
                      <a:pt x="666" y="2629"/>
                    </a:lnTo>
                    <a:lnTo>
                      <a:pt x="743" y="2572"/>
                    </a:lnTo>
                    <a:lnTo>
                      <a:pt x="838" y="2495"/>
                    </a:lnTo>
                    <a:lnTo>
                      <a:pt x="914" y="2477"/>
                    </a:lnTo>
                    <a:lnTo>
                      <a:pt x="971" y="2477"/>
                    </a:lnTo>
                    <a:lnTo>
                      <a:pt x="1143" y="2534"/>
                    </a:lnTo>
                    <a:lnTo>
                      <a:pt x="1333" y="2553"/>
                    </a:lnTo>
                    <a:lnTo>
                      <a:pt x="1391" y="2572"/>
                    </a:lnTo>
                    <a:lnTo>
                      <a:pt x="1505" y="2610"/>
                    </a:lnTo>
                    <a:lnTo>
                      <a:pt x="1581" y="2610"/>
                    </a:lnTo>
                    <a:lnTo>
                      <a:pt x="1619" y="2610"/>
                    </a:lnTo>
                    <a:lnTo>
                      <a:pt x="1676" y="2629"/>
                    </a:lnTo>
                    <a:lnTo>
                      <a:pt x="1714" y="2667"/>
                    </a:lnTo>
                    <a:lnTo>
                      <a:pt x="1790" y="2743"/>
                    </a:lnTo>
                    <a:lnTo>
                      <a:pt x="1829" y="2762"/>
                    </a:lnTo>
                    <a:lnTo>
                      <a:pt x="1867" y="2781"/>
                    </a:lnTo>
                    <a:lnTo>
                      <a:pt x="1905" y="2781"/>
                    </a:lnTo>
                    <a:lnTo>
                      <a:pt x="1943" y="2762"/>
                    </a:lnTo>
                    <a:lnTo>
                      <a:pt x="2038" y="2686"/>
                    </a:lnTo>
                    <a:lnTo>
                      <a:pt x="2134" y="2591"/>
                    </a:lnTo>
                    <a:lnTo>
                      <a:pt x="2324" y="2343"/>
                    </a:lnTo>
                    <a:lnTo>
                      <a:pt x="2495" y="2153"/>
                    </a:lnTo>
                    <a:lnTo>
                      <a:pt x="2571" y="2038"/>
                    </a:lnTo>
                    <a:lnTo>
                      <a:pt x="2629" y="1981"/>
                    </a:lnTo>
                    <a:lnTo>
                      <a:pt x="2800" y="1867"/>
                    </a:lnTo>
                    <a:lnTo>
                      <a:pt x="2857" y="1829"/>
                    </a:lnTo>
                    <a:lnTo>
                      <a:pt x="2896" y="1829"/>
                    </a:lnTo>
                    <a:lnTo>
                      <a:pt x="2991" y="1848"/>
                    </a:lnTo>
                    <a:lnTo>
                      <a:pt x="3048" y="1848"/>
                    </a:lnTo>
                    <a:lnTo>
                      <a:pt x="3124" y="1848"/>
                    </a:lnTo>
                    <a:lnTo>
                      <a:pt x="3181" y="1829"/>
                    </a:lnTo>
                    <a:lnTo>
                      <a:pt x="3219" y="1791"/>
                    </a:lnTo>
                    <a:lnTo>
                      <a:pt x="3257" y="1752"/>
                    </a:lnTo>
                    <a:lnTo>
                      <a:pt x="3257" y="1676"/>
                    </a:lnTo>
                    <a:lnTo>
                      <a:pt x="3257" y="1600"/>
                    </a:lnTo>
                    <a:lnTo>
                      <a:pt x="3219" y="1505"/>
                    </a:lnTo>
                    <a:lnTo>
                      <a:pt x="3067" y="1315"/>
                    </a:lnTo>
                    <a:lnTo>
                      <a:pt x="3028" y="1257"/>
                    </a:lnTo>
                    <a:lnTo>
                      <a:pt x="3010" y="1200"/>
                    </a:lnTo>
                    <a:lnTo>
                      <a:pt x="2972" y="1029"/>
                    </a:lnTo>
                    <a:lnTo>
                      <a:pt x="2952" y="972"/>
                    </a:lnTo>
                    <a:lnTo>
                      <a:pt x="2781" y="686"/>
                    </a:lnTo>
                    <a:lnTo>
                      <a:pt x="2762" y="629"/>
                    </a:lnTo>
                    <a:lnTo>
                      <a:pt x="2781" y="591"/>
                    </a:lnTo>
                    <a:lnTo>
                      <a:pt x="2838" y="572"/>
                    </a:lnTo>
                    <a:lnTo>
                      <a:pt x="2876" y="553"/>
                    </a:lnTo>
                    <a:lnTo>
                      <a:pt x="2991" y="553"/>
                    </a:lnTo>
                    <a:lnTo>
                      <a:pt x="3028" y="533"/>
                    </a:lnTo>
                    <a:lnTo>
                      <a:pt x="3067" y="514"/>
                    </a:lnTo>
                    <a:lnTo>
                      <a:pt x="3124" y="457"/>
                    </a:lnTo>
                    <a:lnTo>
                      <a:pt x="3143" y="400"/>
                    </a:lnTo>
                    <a:lnTo>
                      <a:pt x="3162" y="324"/>
                    </a:lnTo>
                    <a:lnTo>
                      <a:pt x="3162" y="210"/>
                    </a:lnTo>
                    <a:lnTo>
                      <a:pt x="3162" y="0"/>
                    </a:lnTo>
                    <a:lnTo>
                      <a:pt x="3238" y="38"/>
                    </a:lnTo>
                    <a:lnTo>
                      <a:pt x="3353" y="76"/>
                    </a:lnTo>
                    <a:lnTo>
                      <a:pt x="3543" y="96"/>
                    </a:lnTo>
                    <a:lnTo>
                      <a:pt x="3619" y="115"/>
                    </a:lnTo>
                    <a:lnTo>
                      <a:pt x="3657" y="133"/>
                    </a:lnTo>
                    <a:lnTo>
                      <a:pt x="3753" y="229"/>
                    </a:lnTo>
                    <a:lnTo>
                      <a:pt x="4019" y="400"/>
                    </a:lnTo>
                    <a:lnTo>
                      <a:pt x="4191" y="533"/>
                    </a:lnTo>
                    <a:lnTo>
                      <a:pt x="4324" y="705"/>
                    </a:lnTo>
                    <a:lnTo>
                      <a:pt x="4457" y="953"/>
                    </a:lnTo>
                    <a:lnTo>
                      <a:pt x="4686" y="1239"/>
                    </a:lnTo>
                    <a:lnTo>
                      <a:pt x="4800" y="1543"/>
                    </a:lnTo>
                    <a:lnTo>
                      <a:pt x="4800" y="1600"/>
                    </a:lnTo>
                    <a:lnTo>
                      <a:pt x="4800" y="1752"/>
                    </a:lnTo>
                    <a:lnTo>
                      <a:pt x="4800" y="1867"/>
                    </a:lnTo>
                    <a:lnTo>
                      <a:pt x="4838" y="1962"/>
                    </a:lnTo>
                    <a:lnTo>
                      <a:pt x="4895" y="2038"/>
                    </a:lnTo>
                    <a:lnTo>
                      <a:pt x="5105" y="2077"/>
                    </a:lnTo>
                    <a:lnTo>
                      <a:pt x="5143" y="2114"/>
                    </a:lnTo>
                    <a:lnTo>
                      <a:pt x="5219" y="2172"/>
                    </a:lnTo>
                    <a:lnTo>
                      <a:pt x="5314" y="2191"/>
                    </a:lnTo>
                    <a:lnTo>
                      <a:pt x="5429" y="2210"/>
                    </a:lnTo>
                    <a:lnTo>
                      <a:pt x="5619" y="2248"/>
                    </a:lnTo>
                    <a:lnTo>
                      <a:pt x="5867" y="2381"/>
                    </a:lnTo>
                    <a:lnTo>
                      <a:pt x="6096" y="2553"/>
                    </a:lnTo>
                    <a:lnTo>
                      <a:pt x="6362" y="2686"/>
                    </a:lnTo>
                    <a:lnTo>
                      <a:pt x="6419" y="2743"/>
                    </a:lnTo>
                    <a:lnTo>
                      <a:pt x="6514" y="2857"/>
                    </a:lnTo>
                    <a:lnTo>
                      <a:pt x="6648" y="293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4" name="Freeform 24">
                <a:extLst>
                  <a:ext uri="{FF2B5EF4-FFF2-40B4-BE49-F238E27FC236}">
                    <a16:creationId xmlns:a16="http://schemas.microsoft.com/office/drawing/2014/main" id="{295015B0-E473-5C47-82B5-D02EECC4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175" y="2511425"/>
                <a:ext cx="936625" cy="863600"/>
              </a:xfrm>
              <a:custGeom>
                <a:avLst/>
                <a:gdLst>
                  <a:gd name="T0" fmla="*/ 2147483646 w 5201"/>
                  <a:gd name="T1" fmla="*/ 2147483646 h 4801"/>
                  <a:gd name="T2" fmla="*/ 2147483646 w 5201"/>
                  <a:gd name="T3" fmla="*/ 2147483646 h 4801"/>
                  <a:gd name="T4" fmla="*/ 2147483646 w 5201"/>
                  <a:gd name="T5" fmla="*/ 2147483646 h 4801"/>
                  <a:gd name="T6" fmla="*/ 2147483646 w 5201"/>
                  <a:gd name="T7" fmla="*/ 2147483646 h 4801"/>
                  <a:gd name="T8" fmla="*/ 2147483646 w 5201"/>
                  <a:gd name="T9" fmla="*/ 2147483646 h 4801"/>
                  <a:gd name="T10" fmla="*/ 2147483646 w 5201"/>
                  <a:gd name="T11" fmla="*/ 2147483646 h 4801"/>
                  <a:gd name="T12" fmla="*/ 2147483646 w 5201"/>
                  <a:gd name="T13" fmla="*/ 2147483646 h 4801"/>
                  <a:gd name="T14" fmla="*/ 2147483646 w 5201"/>
                  <a:gd name="T15" fmla="*/ 2147483646 h 4801"/>
                  <a:gd name="T16" fmla="*/ 2147483646 w 5201"/>
                  <a:gd name="T17" fmla="*/ 2147483646 h 4801"/>
                  <a:gd name="T18" fmla="*/ 2147483646 w 5201"/>
                  <a:gd name="T19" fmla="*/ 2147483646 h 4801"/>
                  <a:gd name="T20" fmla="*/ 2147483646 w 5201"/>
                  <a:gd name="T21" fmla="*/ 2147483646 h 4801"/>
                  <a:gd name="T22" fmla="*/ 2147483646 w 5201"/>
                  <a:gd name="T23" fmla="*/ 2147483646 h 4801"/>
                  <a:gd name="T24" fmla="*/ 2147483646 w 5201"/>
                  <a:gd name="T25" fmla="*/ 2147483646 h 4801"/>
                  <a:gd name="T26" fmla="*/ 2147483646 w 5201"/>
                  <a:gd name="T27" fmla="*/ 2147483646 h 4801"/>
                  <a:gd name="T28" fmla="*/ 2147483646 w 5201"/>
                  <a:gd name="T29" fmla="*/ 2147483646 h 4801"/>
                  <a:gd name="T30" fmla="*/ 2147483646 w 5201"/>
                  <a:gd name="T31" fmla="*/ 2147483646 h 4801"/>
                  <a:gd name="T32" fmla="*/ 2147483646 w 5201"/>
                  <a:gd name="T33" fmla="*/ 2147483646 h 4801"/>
                  <a:gd name="T34" fmla="*/ 2147483646 w 5201"/>
                  <a:gd name="T35" fmla="*/ 2147483646 h 4801"/>
                  <a:gd name="T36" fmla="*/ 2147483646 w 5201"/>
                  <a:gd name="T37" fmla="*/ 2147483646 h 4801"/>
                  <a:gd name="T38" fmla="*/ 2147483646 w 5201"/>
                  <a:gd name="T39" fmla="*/ 2147483646 h 4801"/>
                  <a:gd name="T40" fmla="*/ 2147483646 w 5201"/>
                  <a:gd name="T41" fmla="*/ 2147483646 h 4801"/>
                  <a:gd name="T42" fmla="*/ 2147483646 w 5201"/>
                  <a:gd name="T43" fmla="*/ 2147483646 h 4801"/>
                  <a:gd name="T44" fmla="*/ 2147483646 w 5201"/>
                  <a:gd name="T45" fmla="*/ 2147483646 h 4801"/>
                  <a:gd name="T46" fmla="*/ 2147483646 w 5201"/>
                  <a:gd name="T47" fmla="*/ 2147483646 h 4801"/>
                  <a:gd name="T48" fmla="*/ 2147483646 w 5201"/>
                  <a:gd name="T49" fmla="*/ 2147483646 h 4801"/>
                  <a:gd name="T50" fmla="*/ 0 w 5201"/>
                  <a:gd name="T51" fmla="*/ 2147483646 h 4801"/>
                  <a:gd name="T52" fmla="*/ 2147483646 w 5201"/>
                  <a:gd name="T53" fmla="*/ 2147483646 h 4801"/>
                  <a:gd name="T54" fmla="*/ 2147483646 w 5201"/>
                  <a:gd name="T55" fmla="*/ 2147483646 h 4801"/>
                  <a:gd name="T56" fmla="*/ 2147483646 w 5201"/>
                  <a:gd name="T57" fmla="*/ 2147483646 h 4801"/>
                  <a:gd name="T58" fmla="*/ 2147483646 w 5201"/>
                  <a:gd name="T59" fmla="*/ 2147483646 h 4801"/>
                  <a:gd name="T60" fmla="*/ 2147483646 w 5201"/>
                  <a:gd name="T61" fmla="*/ 2147483646 h 4801"/>
                  <a:gd name="T62" fmla="*/ 2147483646 w 5201"/>
                  <a:gd name="T63" fmla="*/ 2147483646 h 4801"/>
                  <a:gd name="T64" fmla="*/ 2147483646 w 5201"/>
                  <a:gd name="T65" fmla="*/ 2147483646 h 4801"/>
                  <a:gd name="T66" fmla="*/ 2147483646 w 5201"/>
                  <a:gd name="T67" fmla="*/ 2147483646 h 4801"/>
                  <a:gd name="T68" fmla="*/ 2147483646 w 5201"/>
                  <a:gd name="T69" fmla="*/ 2147483646 h 4801"/>
                  <a:gd name="T70" fmla="*/ 2147483646 w 5201"/>
                  <a:gd name="T71" fmla="*/ 2147483646 h 4801"/>
                  <a:gd name="T72" fmla="*/ 2147483646 w 5201"/>
                  <a:gd name="T73" fmla="*/ 2147483646 h 4801"/>
                  <a:gd name="T74" fmla="*/ 2147483646 w 5201"/>
                  <a:gd name="T75" fmla="*/ 2147483646 h 4801"/>
                  <a:gd name="T76" fmla="*/ 2147483646 w 5201"/>
                  <a:gd name="T77" fmla="*/ 2147483646 h 4801"/>
                  <a:gd name="T78" fmla="*/ 2147483646 w 5201"/>
                  <a:gd name="T79" fmla="*/ 2147483646 h 4801"/>
                  <a:gd name="T80" fmla="*/ 2147483646 w 5201"/>
                  <a:gd name="T81" fmla="*/ 2147483646 h 4801"/>
                  <a:gd name="T82" fmla="*/ 2147483646 w 5201"/>
                  <a:gd name="T83" fmla="*/ 2147483646 h 4801"/>
                  <a:gd name="T84" fmla="*/ 2147483646 w 5201"/>
                  <a:gd name="T85" fmla="*/ 2147483646 h 4801"/>
                  <a:gd name="T86" fmla="*/ 2147483646 w 5201"/>
                  <a:gd name="T87" fmla="*/ 2147483646 h 4801"/>
                  <a:gd name="T88" fmla="*/ 2147483646 w 5201"/>
                  <a:gd name="T89" fmla="*/ 2147483646 h 4801"/>
                  <a:gd name="T90" fmla="*/ 2147483646 w 5201"/>
                  <a:gd name="T91" fmla="*/ 2147483646 h 4801"/>
                  <a:gd name="T92" fmla="*/ 2147483646 w 5201"/>
                  <a:gd name="T93" fmla="*/ 2147483646 h 4801"/>
                  <a:gd name="T94" fmla="*/ 2147483646 w 5201"/>
                  <a:gd name="T95" fmla="*/ 2147483646 h 4801"/>
                  <a:gd name="T96" fmla="*/ 2147483646 w 5201"/>
                  <a:gd name="T97" fmla="*/ 2147483646 h 4801"/>
                  <a:gd name="T98" fmla="*/ 2147483646 w 5201"/>
                  <a:gd name="T99" fmla="*/ 2147483646 h 4801"/>
                  <a:gd name="T100" fmla="*/ 2147483646 w 5201"/>
                  <a:gd name="T101" fmla="*/ 2147483646 h 4801"/>
                  <a:gd name="T102" fmla="*/ 2147483646 w 5201"/>
                  <a:gd name="T103" fmla="*/ 2147483646 h 4801"/>
                  <a:gd name="T104" fmla="*/ 2147483646 w 5201"/>
                  <a:gd name="T105" fmla="*/ 2147483646 h 4801"/>
                  <a:gd name="T106" fmla="*/ 2147483646 w 5201"/>
                  <a:gd name="T107" fmla="*/ 2147483646 h 4801"/>
                  <a:gd name="T108" fmla="*/ 2147483646 w 5201"/>
                  <a:gd name="T109" fmla="*/ 2147483646 h 4801"/>
                  <a:gd name="T110" fmla="*/ 2147483646 w 5201"/>
                  <a:gd name="T111" fmla="*/ 2147483646 h 4801"/>
                  <a:gd name="T112" fmla="*/ 2147483646 w 5201"/>
                  <a:gd name="T113" fmla="*/ 2147483646 h 4801"/>
                  <a:gd name="T114" fmla="*/ 2147483646 w 5201"/>
                  <a:gd name="T115" fmla="*/ 2147483646 h 4801"/>
                  <a:gd name="T116" fmla="*/ 2147483646 w 5201"/>
                  <a:gd name="T117" fmla="*/ 2147483646 h 48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201" h="4801">
                    <a:moveTo>
                      <a:pt x="5142" y="1886"/>
                    </a:moveTo>
                    <a:lnTo>
                      <a:pt x="5105" y="2038"/>
                    </a:lnTo>
                    <a:lnTo>
                      <a:pt x="5105" y="2096"/>
                    </a:lnTo>
                    <a:lnTo>
                      <a:pt x="5162" y="2286"/>
                    </a:lnTo>
                    <a:lnTo>
                      <a:pt x="5200" y="2477"/>
                    </a:lnTo>
                    <a:lnTo>
                      <a:pt x="5200" y="2610"/>
                    </a:lnTo>
                    <a:lnTo>
                      <a:pt x="5181" y="2724"/>
                    </a:lnTo>
                    <a:lnTo>
                      <a:pt x="5123" y="2838"/>
                    </a:lnTo>
                    <a:lnTo>
                      <a:pt x="5047" y="2914"/>
                    </a:lnTo>
                    <a:lnTo>
                      <a:pt x="5028" y="2991"/>
                    </a:lnTo>
                    <a:lnTo>
                      <a:pt x="5028" y="3048"/>
                    </a:lnTo>
                    <a:lnTo>
                      <a:pt x="5028" y="3124"/>
                    </a:lnTo>
                    <a:lnTo>
                      <a:pt x="5009" y="3181"/>
                    </a:lnTo>
                    <a:lnTo>
                      <a:pt x="4971" y="3219"/>
                    </a:lnTo>
                    <a:lnTo>
                      <a:pt x="4933" y="3239"/>
                    </a:lnTo>
                    <a:lnTo>
                      <a:pt x="4914" y="3258"/>
                    </a:lnTo>
                    <a:lnTo>
                      <a:pt x="4895" y="3295"/>
                    </a:lnTo>
                    <a:lnTo>
                      <a:pt x="4914" y="3334"/>
                    </a:lnTo>
                    <a:lnTo>
                      <a:pt x="4952" y="3372"/>
                    </a:lnTo>
                    <a:lnTo>
                      <a:pt x="5086" y="3391"/>
                    </a:lnTo>
                    <a:lnTo>
                      <a:pt x="5181" y="3448"/>
                    </a:lnTo>
                    <a:lnTo>
                      <a:pt x="5009" y="3581"/>
                    </a:lnTo>
                    <a:lnTo>
                      <a:pt x="4990" y="3620"/>
                    </a:lnTo>
                    <a:lnTo>
                      <a:pt x="4971" y="3676"/>
                    </a:lnTo>
                    <a:lnTo>
                      <a:pt x="4952" y="3734"/>
                    </a:lnTo>
                    <a:lnTo>
                      <a:pt x="4933" y="3791"/>
                    </a:lnTo>
                    <a:lnTo>
                      <a:pt x="4933" y="3886"/>
                    </a:lnTo>
                    <a:lnTo>
                      <a:pt x="4876" y="4001"/>
                    </a:lnTo>
                    <a:lnTo>
                      <a:pt x="4819" y="4057"/>
                    </a:lnTo>
                    <a:lnTo>
                      <a:pt x="4761" y="4096"/>
                    </a:lnTo>
                    <a:lnTo>
                      <a:pt x="4609" y="4096"/>
                    </a:lnTo>
                    <a:lnTo>
                      <a:pt x="4552" y="4077"/>
                    </a:lnTo>
                    <a:lnTo>
                      <a:pt x="4495" y="4038"/>
                    </a:lnTo>
                    <a:lnTo>
                      <a:pt x="4476" y="4019"/>
                    </a:lnTo>
                    <a:lnTo>
                      <a:pt x="4438" y="3981"/>
                    </a:lnTo>
                    <a:lnTo>
                      <a:pt x="4400" y="3981"/>
                    </a:lnTo>
                    <a:lnTo>
                      <a:pt x="4343" y="3962"/>
                    </a:lnTo>
                    <a:lnTo>
                      <a:pt x="4285" y="3981"/>
                    </a:lnTo>
                    <a:lnTo>
                      <a:pt x="4228" y="4038"/>
                    </a:lnTo>
                    <a:lnTo>
                      <a:pt x="4209" y="4077"/>
                    </a:lnTo>
                    <a:lnTo>
                      <a:pt x="4209" y="4133"/>
                    </a:lnTo>
                    <a:lnTo>
                      <a:pt x="4190" y="4191"/>
                    </a:lnTo>
                    <a:lnTo>
                      <a:pt x="4152" y="4210"/>
                    </a:lnTo>
                    <a:lnTo>
                      <a:pt x="4095" y="4229"/>
                    </a:lnTo>
                    <a:lnTo>
                      <a:pt x="3962" y="4248"/>
                    </a:lnTo>
                    <a:lnTo>
                      <a:pt x="3904" y="4267"/>
                    </a:lnTo>
                    <a:lnTo>
                      <a:pt x="3771" y="4362"/>
                    </a:lnTo>
                    <a:lnTo>
                      <a:pt x="3676" y="4419"/>
                    </a:lnTo>
                    <a:lnTo>
                      <a:pt x="3581" y="4438"/>
                    </a:lnTo>
                    <a:lnTo>
                      <a:pt x="3447" y="4438"/>
                    </a:lnTo>
                    <a:lnTo>
                      <a:pt x="3181" y="4382"/>
                    </a:lnTo>
                    <a:lnTo>
                      <a:pt x="3085" y="4382"/>
                    </a:lnTo>
                    <a:lnTo>
                      <a:pt x="2990" y="4400"/>
                    </a:lnTo>
                    <a:lnTo>
                      <a:pt x="2838" y="4438"/>
                    </a:lnTo>
                    <a:lnTo>
                      <a:pt x="2704" y="4572"/>
                    </a:lnTo>
                    <a:lnTo>
                      <a:pt x="2533" y="4629"/>
                    </a:lnTo>
                    <a:lnTo>
                      <a:pt x="2381" y="4591"/>
                    </a:lnTo>
                    <a:lnTo>
                      <a:pt x="2304" y="4591"/>
                    </a:lnTo>
                    <a:lnTo>
                      <a:pt x="2228" y="4648"/>
                    </a:lnTo>
                    <a:lnTo>
                      <a:pt x="2076" y="4781"/>
                    </a:lnTo>
                    <a:lnTo>
                      <a:pt x="1962" y="4800"/>
                    </a:lnTo>
                    <a:lnTo>
                      <a:pt x="1847" y="4800"/>
                    </a:lnTo>
                    <a:lnTo>
                      <a:pt x="1714" y="4781"/>
                    </a:lnTo>
                    <a:lnTo>
                      <a:pt x="1600" y="4724"/>
                    </a:lnTo>
                    <a:lnTo>
                      <a:pt x="1447" y="4610"/>
                    </a:lnTo>
                    <a:lnTo>
                      <a:pt x="1409" y="4572"/>
                    </a:lnTo>
                    <a:lnTo>
                      <a:pt x="1371" y="4534"/>
                    </a:lnTo>
                    <a:lnTo>
                      <a:pt x="1333" y="4514"/>
                    </a:lnTo>
                    <a:lnTo>
                      <a:pt x="1257" y="4496"/>
                    </a:lnTo>
                    <a:lnTo>
                      <a:pt x="1180" y="4496"/>
                    </a:lnTo>
                    <a:lnTo>
                      <a:pt x="1028" y="4514"/>
                    </a:lnTo>
                    <a:lnTo>
                      <a:pt x="895" y="4553"/>
                    </a:lnTo>
                    <a:lnTo>
                      <a:pt x="495" y="4763"/>
                    </a:lnTo>
                    <a:lnTo>
                      <a:pt x="228" y="4763"/>
                    </a:lnTo>
                    <a:lnTo>
                      <a:pt x="190" y="4591"/>
                    </a:lnTo>
                    <a:lnTo>
                      <a:pt x="57" y="4400"/>
                    </a:lnTo>
                    <a:lnTo>
                      <a:pt x="0" y="4324"/>
                    </a:lnTo>
                    <a:lnTo>
                      <a:pt x="0" y="4191"/>
                    </a:lnTo>
                    <a:lnTo>
                      <a:pt x="19" y="4057"/>
                    </a:lnTo>
                    <a:lnTo>
                      <a:pt x="95" y="3657"/>
                    </a:lnTo>
                    <a:lnTo>
                      <a:pt x="95" y="3562"/>
                    </a:lnTo>
                    <a:lnTo>
                      <a:pt x="95" y="3467"/>
                    </a:lnTo>
                    <a:lnTo>
                      <a:pt x="114" y="3353"/>
                    </a:lnTo>
                    <a:lnTo>
                      <a:pt x="171" y="3162"/>
                    </a:lnTo>
                    <a:lnTo>
                      <a:pt x="228" y="3086"/>
                    </a:lnTo>
                    <a:lnTo>
                      <a:pt x="286" y="3029"/>
                    </a:lnTo>
                    <a:lnTo>
                      <a:pt x="362" y="2972"/>
                    </a:lnTo>
                    <a:lnTo>
                      <a:pt x="418" y="2914"/>
                    </a:lnTo>
                    <a:lnTo>
                      <a:pt x="571" y="2648"/>
                    </a:lnTo>
                    <a:lnTo>
                      <a:pt x="609" y="2591"/>
                    </a:lnTo>
                    <a:lnTo>
                      <a:pt x="666" y="2553"/>
                    </a:lnTo>
                    <a:lnTo>
                      <a:pt x="704" y="2533"/>
                    </a:lnTo>
                    <a:lnTo>
                      <a:pt x="762" y="2496"/>
                    </a:lnTo>
                    <a:lnTo>
                      <a:pt x="799" y="2457"/>
                    </a:lnTo>
                    <a:lnTo>
                      <a:pt x="876" y="2305"/>
                    </a:lnTo>
                    <a:lnTo>
                      <a:pt x="1257" y="1410"/>
                    </a:lnTo>
                    <a:lnTo>
                      <a:pt x="1314" y="1162"/>
                    </a:lnTo>
                    <a:lnTo>
                      <a:pt x="1390" y="1277"/>
                    </a:lnTo>
                    <a:lnTo>
                      <a:pt x="1409" y="1314"/>
                    </a:lnTo>
                    <a:lnTo>
                      <a:pt x="1447" y="1334"/>
                    </a:lnTo>
                    <a:lnTo>
                      <a:pt x="1485" y="1334"/>
                    </a:lnTo>
                    <a:lnTo>
                      <a:pt x="1523" y="1334"/>
                    </a:lnTo>
                    <a:lnTo>
                      <a:pt x="1581" y="1314"/>
                    </a:lnTo>
                    <a:lnTo>
                      <a:pt x="1619" y="1277"/>
                    </a:lnTo>
                    <a:lnTo>
                      <a:pt x="1637" y="1238"/>
                    </a:lnTo>
                    <a:lnTo>
                      <a:pt x="1657" y="1143"/>
                    </a:lnTo>
                    <a:lnTo>
                      <a:pt x="1676" y="1124"/>
                    </a:lnTo>
                    <a:lnTo>
                      <a:pt x="1733" y="1105"/>
                    </a:lnTo>
                    <a:lnTo>
                      <a:pt x="1790" y="1086"/>
                    </a:lnTo>
                    <a:lnTo>
                      <a:pt x="1828" y="1067"/>
                    </a:lnTo>
                    <a:lnTo>
                      <a:pt x="1847" y="1048"/>
                    </a:lnTo>
                    <a:lnTo>
                      <a:pt x="1847" y="1010"/>
                    </a:lnTo>
                    <a:lnTo>
                      <a:pt x="1828" y="972"/>
                    </a:lnTo>
                    <a:lnTo>
                      <a:pt x="1809" y="915"/>
                    </a:lnTo>
                    <a:lnTo>
                      <a:pt x="1790" y="877"/>
                    </a:lnTo>
                    <a:lnTo>
                      <a:pt x="1752" y="857"/>
                    </a:lnTo>
                    <a:lnTo>
                      <a:pt x="1657" y="801"/>
                    </a:lnTo>
                    <a:lnTo>
                      <a:pt x="1619" y="781"/>
                    </a:lnTo>
                    <a:lnTo>
                      <a:pt x="1619" y="762"/>
                    </a:lnTo>
                    <a:lnTo>
                      <a:pt x="1619" y="724"/>
                    </a:lnTo>
                    <a:lnTo>
                      <a:pt x="1637" y="705"/>
                    </a:lnTo>
                    <a:lnTo>
                      <a:pt x="1695" y="610"/>
                    </a:lnTo>
                    <a:lnTo>
                      <a:pt x="1752" y="438"/>
                    </a:lnTo>
                    <a:lnTo>
                      <a:pt x="1771" y="420"/>
                    </a:lnTo>
                    <a:lnTo>
                      <a:pt x="1809" y="381"/>
                    </a:lnTo>
                    <a:lnTo>
                      <a:pt x="1828" y="381"/>
                    </a:lnTo>
                    <a:lnTo>
                      <a:pt x="1923" y="324"/>
                    </a:lnTo>
                    <a:lnTo>
                      <a:pt x="1942" y="305"/>
                    </a:lnTo>
                    <a:lnTo>
                      <a:pt x="1962" y="286"/>
                    </a:lnTo>
                    <a:lnTo>
                      <a:pt x="1981" y="248"/>
                    </a:lnTo>
                    <a:lnTo>
                      <a:pt x="1981" y="210"/>
                    </a:lnTo>
                    <a:lnTo>
                      <a:pt x="2000" y="171"/>
                    </a:lnTo>
                    <a:lnTo>
                      <a:pt x="2038" y="134"/>
                    </a:lnTo>
                    <a:lnTo>
                      <a:pt x="2057" y="95"/>
                    </a:lnTo>
                    <a:lnTo>
                      <a:pt x="2076" y="95"/>
                    </a:lnTo>
                    <a:lnTo>
                      <a:pt x="2133" y="76"/>
                    </a:lnTo>
                    <a:lnTo>
                      <a:pt x="2171" y="57"/>
                    </a:lnTo>
                    <a:lnTo>
                      <a:pt x="2171" y="39"/>
                    </a:lnTo>
                    <a:lnTo>
                      <a:pt x="2209" y="19"/>
                    </a:lnTo>
                    <a:lnTo>
                      <a:pt x="2228" y="0"/>
                    </a:lnTo>
                    <a:lnTo>
                      <a:pt x="2285" y="57"/>
                    </a:lnTo>
                    <a:lnTo>
                      <a:pt x="2304" y="76"/>
                    </a:lnTo>
                    <a:lnTo>
                      <a:pt x="2304" y="153"/>
                    </a:lnTo>
                    <a:lnTo>
                      <a:pt x="2304" y="191"/>
                    </a:lnTo>
                    <a:lnTo>
                      <a:pt x="2514" y="457"/>
                    </a:lnTo>
                    <a:lnTo>
                      <a:pt x="2609" y="610"/>
                    </a:lnTo>
                    <a:lnTo>
                      <a:pt x="2666" y="705"/>
                    </a:lnTo>
                    <a:lnTo>
                      <a:pt x="2685" y="762"/>
                    </a:lnTo>
                    <a:lnTo>
                      <a:pt x="2724" y="896"/>
                    </a:lnTo>
                    <a:lnTo>
                      <a:pt x="2743" y="953"/>
                    </a:lnTo>
                    <a:lnTo>
                      <a:pt x="2819" y="1010"/>
                    </a:lnTo>
                    <a:lnTo>
                      <a:pt x="3181" y="1277"/>
                    </a:lnTo>
                    <a:lnTo>
                      <a:pt x="3257" y="1391"/>
                    </a:lnTo>
                    <a:lnTo>
                      <a:pt x="3314" y="1524"/>
                    </a:lnTo>
                    <a:lnTo>
                      <a:pt x="3333" y="1600"/>
                    </a:lnTo>
                    <a:lnTo>
                      <a:pt x="3352" y="1658"/>
                    </a:lnTo>
                    <a:lnTo>
                      <a:pt x="3390" y="1715"/>
                    </a:lnTo>
                    <a:lnTo>
                      <a:pt x="3428" y="1734"/>
                    </a:lnTo>
                    <a:lnTo>
                      <a:pt x="3466" y="1715"/>
                    </a:lnTo>
                    <a:lnTo>
                      <a:pt x="3619" y="1619"/>
                    </a:lnTo>
                    <a:lnTo>
                      <a:pt x="3676" y="1581"/>
                    </a:lnTo>
                    <a:lnTo>
                      <a:pt x="3714" y="1581"/>
                    </a:lnTo>
                    <a:lnTo>
                      <a:pt x="3752" y="1562"/>
                    </a:lnTo>
                    <a:lnTo>
                      <a:pt x="3790" y="1543"/>
                    </a:lnTo>
                    <a:lnTo>
                      <a:pt x="3847" y="1486"/>
                    </a:lnTo>
                    <a:lnTo>
                      <a:pt x="3923" y="1467"/>
                    </a:lnTo>
                    <a:lnTo>
                      <a:pt x="3962" y="1448"/>
                    </a:lnTo>
                    <a:lnTo>
                      <a:pt x="4019" y="1486"/>
                    </a:lnTo>
                    <a:lnTo>
                      <a:pt x="4038" y="1524"/>
                    </a:lnTo>
                    <a:lnTo>
                      <a:pt x="4076" y="1543"/>
                    </a:lnTo>
                    <a:lnTo>
                      <a:pt x="4133" y="1524"/>
                    </a:lnTo>
                    <a:lnTo>
                      <a:pt x="4285" y="1448"/>
                    </a:lnTo>
                    <a:lnTo>
                      <a:pt x="4343" y="1429"/>
                    </a:lnTo>
                    <a:lnTo>
                      <a:pt x="4419" y="1429"/>
                    </a:lnTo>
                    <a:lnTo>
                      <a:pt x="4552" y="1448"/>
                    </a:lnTo>
                    <a:lnTo>
                      <a:pt x="4629" y="1448"/>
                    </a:lnTo>
                    <a:lnTo>
                      <a:pt x="4781" y="1505"/>
                    </a:lnTo>
                    <a:lnTo>
                      <a:pt x="5142" y="1886"/>
                    </a:lnTo>
                  </a:path>
                </a:pathLst>
              </a:custGeom>
              <a:solidFill>
                <a:srgbClr val="F5F5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5" name="Freeform 25">
                <a:extLst>
                  <a:ext uri="{FF2B5EF4-FFF2-40B4-BE49-F238E27FC236}">
                    <a16:creationId xmlns:a16="http://schemas.microsoft.com/office/drawing/2014/main" id="{958E25BF-50A3-6C40-BDF8-627A6914D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6900" y="2709863"/>
                <a:ext cx="785813" cy="1611312"/>
              </a:xfrm>
              <a:custGeom>
                <a:avLst/>
                <a:gdLst>
                  <a:gd name="T0" fmla="*/ 2147483646 w 4363"/>
                  <a:gd name="T1" fmla="*/ 2147483646 h 8954"/>
                  <a:gd name="T2" fmla="*/ 2147483646 w 4363"/>
                  <a:gd name="T3" fmla="*/ 2147483646 h 8954"/>
                  <a:gd name="T4" fmla="*/ 2147483646 w 4363"/>
                  <a:gd name="T5" fmla="*/ 2147483646 h 8954"/>
                  <a:gd name="T6" fmla="*/ 2147483646 w 4363"/>
                  <a:gd name="T7" fmla="*/ 2147483646 h 8954"/>
                  <a:gd name="T8" fmla="*/ 2147483646 w 4363"/>
                  <a:gd name="T9" fmla="*/ 2147483646 h 8954"/>
                  <a:gd name="T10" fmla="*/ 2147483646 w 4363"/>
                  <a:gd name="T11" fmla="*/ 2147483646 h 8954"/>
                  <a:gd name="T12" fmla="*/ 2147483646 w 4363"/>
                  <a:gd name="T13" fmla="*/ 2147483646 h 8954"/>
                  <a:gd name="T14" fmla="*/ 2147483646 w 4363"/>
                  <a:gd name="T15" fmla="*/ 2147483646 h 8954"/>
                  <a:gd name="T16" fmla="*/ 2147483646 w 4363"/>
                  <a:gd name="T17" fmla="*/ 2147483646 h 8954"/>
                  <a:gd name="T18" fmla="*/ 2147483646 w 4363"/>
                  <a:gd name="T19" fmla="*/ 2147483646 h 8954"/>
                  <a:gd name="T20" fmla="*/ 2147483646 w 4363"/>
                  <a:gd name="T21" fmla="*/ 2147483646 h 8954"/>
                  <a:gd name="T22" fmla="*/ 2147483646 w 4363"/>
                  <a:gd name="T23" fmla="*/ 2147483646 h 8954"/>
                  <a:gd name="T24" fmla="*/ 2147483646 w 4363"/>
                  <a:gd name="T25" fmla="*/ 2147483646 h 8954"/>
                  <a:gd name="T26" fmla="*/ 2147483646 w 4363"/>
                  <a:gd name="T27" fmla="*/ 2147483646 h 8954"/>
                  <a:gd name="T28" fmla="*/ 2147483646 w 4363"/>
                  <a:gd name="T29" fmla="*/ 2147483646 h 8954"/>
                  <a:gd name="T30" fmla="*/ 2147483646 w 4363"/>
                  <a:gd name="T31" fmla="*/ 2147483646 h 8954"/>
                  <a:gd name="T32" fmla="*/ 2147483646 w 4363"/>
                  <a:gd name="T33" fmla="*/ 2147483646 h 8954"/>
                  <a:gd name="T34" fmla="*/ 2147483646 w 4363"/>
                  <a:gd name="T35" fmla="*/ 2147483646 h 8954"/>
                  <a:gd name="T36" fmla="*/ 2147483646 w 4363"/>
                  <a:gd name="T37" fmla="*/ 2147483646 h 8954"/>
                  <a:gd name="T38" fmla="*/ 2147483646 w 4363"/>
                  <a:gd name="T39" fmla="*/ 2147483646 h 8954"/>
                  <a:gd name="T40" fmla="*/ 2147483646 w 4363"/>
                  <a:gd name="T41" fmla="*/ 2147483646 h 8954"/>
                  <a:gd name="T42" fmla="*/ 2147483646 w 4363"/>
                  <a:gd name="T43" fmla="*/ 2147483646 h 8954"/>
                  <a:gd name="T44" fmla="*/ 2147483646 w 4363"/>
                  <a:gd name="T45" fmla="*/ 2147483646 h 8954"/>
                  <a:gd name="T46" fmla="*/ 2147483646 w 4363"/>
                  <a:gd name="T47" fmla="*/ 2147483646 h 8954"/>
                  <a:gd name="T48" fmla="*/ 2147483646 w 4363"/>
                  <a:gd name="T49" fmla="*/ 2147483646 h 8954"/>
                  <a:gd name="T50" fmla="*/ 2147483646 w 4363"/>
                  <a:gd name="T51" fmla="*/ 2147483646 h 8954"/>
                  <a:gd name="T52" fmla="*/ 2147483646 w 4363"/>
                  <a:gd name="T53" fmla="*/ 2147483646 h 8954"/>
                  <a:gd name="T54" fmla="*/ 2147483646 w 4363"/>
                  <a:gd name="T55" fmla="*/ 2147483646 h 8954"/>
                  <a:gd name="T56" fmla="*/ 2147483646 w 4363"/>
                  <a:gd name="T57" fmla="*/ 2147483646 h 8954"/>
                  <a:gd name="T58" fmla="*/ 2147483646 w 4363"/>
                  <a:gd name="T59" fmla="*/ 2147483646 h 8954"/>
                  <a:gd name="T60" fmla="*/ 2147483646 w 4363"/>
                  <a:gd name="T61" fmla="*/ 2147483646 h 8954"/>
                  <a:gd name="T62" fmla="*/ 2147483646 w 4363"/>
                  <a:gd name="T63" fmla="*/ 2147483646 h 8954"/>
                  <a:gd name="T64" fmla="*/ 2147483646 w 4363"/>
                  <a:gd name="T65" fmla="*/ 2147483646 h 8954"/>
                  <a:gd name="T66" fmla="*/ 2147483646 w 4363"/>
                  <a:gd name="T67" fmla="*/ 2147483646 h 8954"/>
                  <a:gd name="T68" fmla="*/ 2147483646 w 4363"/>
                  <a:gd name="T69" fmla="*/ 2147483646 h 8954"/>
                  <a:gd name="T70" fmla="*/ 2147483646 w 4363"/>
                  <a:gd name="T71" fmla="*/ 2147483646 h 8954"/>
                  <a:gd name="T72" fmla="*/ 2147483646 w 4363"/>
                  <a:gd name="T73" fmla="*/ 2147483646 h 8954"/>
                  <a:gd name="T74" fmla="*/ 2147483646 w 4363"/>
                  <a:gd name="T75" fmla="*/ 2147483646 h 8954"/>
                  <a:gd name="T76" fmla="*/ 2147483646 w 4363"/>
                  <a:gd name="T77" fmla="*/ 2147483646 h 8954"/>
                  <a:gd name="T78" fmla="*/ 2147483646 w 4363"/>
                  <a:gd name="T79" fmla="*/ 2147483646 h 8954"/>
                  <a:gd name="T80" fmla="*/ 2147483646 w 4363"/>
                  <a:gd name="T81" fmla="*/ 2147483646 h 8954"/>
                  <a:gd name="T82" fmla="*/ 2147483646 w 4363"/>
                  <a:gd name="T83" fmla="*/ 2147483646 h 8954"/>
                  <a:gd name="T84" fmla="*/ 2147483646 w 4363"/>
                  <a:gd name="T85" fmla="*/ 2147483646 h 8954"/>
                  <a:gd name="T86" fmla="*/ 2147483646 w 4363"/>
                  <a:gd name="T87" fmla="*/ 2147483646 h 8954"/>
                  <a:gd name="T88" fmla="*/ 2147483646 w 4363"/>
                  <a:gd name="T89" fmla="*/ 2147483646 h 8954"/>
                  <a:gd name="T90" fmla="*/ 2147483646 w 4363"/>
                  <a:gd name="T91" fmla="*/ 2147483646 h 8954"/>
                  <a:gd name="T92" fmla="*/ 2147483646 w 4363"/>
                  <a:gd name="T93" fmla="*/ 2147483646 h 8954"/>
                  <a:gd name="T94" fmla="*/ 2147483646 w 4363"/>
                  <a:gd name="T95" fmla="*/ 2147483646 h 8954"/>
                  <a:gd name="T96" fmla="*/ 2147483646 w 4363"/>
                  <a:gd name="T97" fmla="*/ 2147483646 h 8954"/>
                  <a:gd name="T98" fmla="*/ 2147483646 w 4363"/>
                  <a:gd name="T99" fmla="*/ 2147483646 h 8954"/>
                  <a:gd name="T100" fmla="*/ 2147483646 w 4363"/>
                  <a:gd name="T101" fmla="*/ 2147483646 h 8954"/>
                  <a:gd name="T102" fmla="*/ 2147483646 w 4363"/>
                  <a:gd name="T103" fmla="*/ 2147483646 h 8954"/>
                  <a:gd name="T104" fmla="*/ 2147483646 w 4363"/>
                  <a:gd name="T105" fmla="*/ 2147483646 h 8954"/>
                  <a:gd name="T106" fmla="*/ 2147483646 w 4363"/>
                  <a:gd name="T107" fmla="*/ 2147483646 h 8954"/>
                  <a:gd name="T108" fmla="*/ 2147483646 w 4363"/>
                  <a:gd name="T109" fmla="*/ 2147483646 h 8954"/>
                  <a:gd name="T110" fmla="*/ 2147483646 w 4363"/>
                  <a:gd name="T111" fmla="*/ 2147483646 h 8954"/>
                  <a:gd name="T112" fmla="*/ 2147483646 w 4363"/>
                  <a:gd name="T113" fmla="*/ 2147483646 h 8954"/>
                  <a:gd name="T114" fmla="*/ 2147483646 w 4363"/>
                  <a:gd name="T115" fmla="*/ 2147483646 h 89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363" h="8954">
                    <a:moveTo>
                      <a:pt x="3276" y="3658"/>
                    </a:moveTo>
                    <a:lnTo>
                      <a:pt x="3029" y="3790"/>
                    </a:lnTo>
                    <a:lnTo>
                      <a:pt x="2914" y="3924"/>
                    </a:lnTo>
                    <a:lnTo>
                      <a:pt x="2781" y="4152"/>
                    </a:lnTo>
                    <a:lnTo>
                      <a:pt x="2704" y="4248"/>
                    </a:lnTo>
                    <a:lnTo>
                      <a:pt x="2686" y="4305"/>
                    </a:lnTo>
                    <a:lnTo>
                      <a:pt x="2704" y="4343"/>
                    </a:lnTo>
                    <a:lnTo>
                      <a:pt x="2743" y="4343"/>
                    </a:lnTo>
                    <a:lnTo>
                      <a:pt x="2781" y="4324"/>
                    </a:lnTo>
                    <a:lnTo>
                      <a:pt x="2838" y="4286"/>
                    </a:lnTo>
                    <a:lnTo>
                      <a:pt x="2895" y="4191"/>
                    </a:lnTo>
                    <a:lnTo>
                      <a:pt x="2933" y="4152"/>
                    </a:lnTo>
                    <a:lnTo>
                      <a:pt x="2971" y="4152"/>
                    </a:lnTo>
                    <a:lnTo>
                      <a:pt x="3009" y="4191"/>
                    </a:lnTo>
                    <a:lnTo>
                      <a:pt x="3067" y="4286"/>
                    </a:lnTo>
                    <a:lnTo>
                      <a:pt x="3219" y="4400"/>
                    </a:lnTo>
                    <a:lnTo>
                      <a:pt x="3219" y="4419"/>
                    </a:lnTo>
                    <a:lnTo>
                      <a:pt x="3200" y="4457"/>
                    </a:lnTo>
                    <a:lnTo>
                      <a:pt x="3181" y="4476"/>
                    </a:lnTo>
                    <a:lnTo>
                      <a:pt x="3143" y="4496"/>
                    </a:lnTo>
                    <a:lnTo>
                      <a:pt x="3124" y="4496"/>
                    </a:lnTo>
                    <a:lnTo>
                      <a:pt x="3105" y="4496"/>
                    </a:lnTo>
                    <a:lnTo>
                      <a:pt x="3067" y="4533"/>
                    </a:lnTo>
                    <a:lnTo>
                      <a:pt x="3067" y="4591"/>
                    </a:lnTo>
                    <a:lnTo>
                      <a:pt x="3048" y="5029"/>
                    </a:lnTo>
                    <a:lnTo>
                      <a:pt x="3067" y="5143"/>
                    </a:lnTo>
                    <a:lnTo>
                      <a:pt x="3124" y="5238"/>
                    </a:lnTo>
                    <a:lnTo>
                      <a:pt x="3200" y="5314"/>
                    </a:lnTo>
                    <a:lnTo>
                      <a:pt x="3371" y="5429"/>
                    </a:lnTo>
                    <a:lnTo>
                      <a:pt x="3429" y="5486"/>
                    </a:lnTo>
                    <a:lnTo>
                      <a:pt x="3447" y="5543"/>
                    </a:lnTo>
                    <a:lnTo>
                      <a:pt x="3447" y="5619"/>
                    </a:lnTo>
                    <a:lnTo>
                      <a:pt x="3410" y="5695"/>
                    </a:lnTo>
                    <a:lnTo>
                      <a:pt x="3390" y="5753"/>
                    </a:lnTo>
                    <a:lnTo>
                      <a:pt x="3371" y="5791"/>
                    </a:lnTo>
                    <a:lnTo>
                      <a:pt x="3334" y="5810"/>
                    </a:lnTo>
                    <a:lnTo>
                      <a:pt x="3314" y="5810"/>
                    </a:lnTo>
                    <a:lnTo>
                      <a:pt x="3276" y="5791"/>
                    </a:lnTo>
                    <a:lnTo>
                      <a:pt x="3257" y="5791"/>
                    </a:lnTo>
                    <a:lnTo>
                      <a:pt x="3219" y="5791"/>
                    </a:lnTo>
                    <a:lnTo>
                      <a:pt x="3067" y="5962"/>
                    </a:lnTo>
                    <a:lnTo>
                      <a:pt x="3029" y="6000"/>
                    </a:lnTo>
                    <a:lnTo>
                      <a:pt x="2971" y="6038"/>
                    </a:lnTo>
                    <a:lnTo>
                      <a:pt x="2953" y="6057"/>
                    </a:lnTo>
                    <a:lnTo>
                      <a:pt x="2933" y="6096"/>
                    </a:lnTo>
                    <a:lnTo>
                      <a:pt x="2953" y="6115"/>
                    </a:lnTo>
                    <a:lnTo>
                      <a:pt x="2990" y="6133"/>
                    </a:lnTo>
                    <a:lnTo>
                      <a:pt x="3029" y="6133"/>
                    </a:lnTo>
                    <a:lnTo>
                      <a:pt x="3048" y="6152"/>
                    </a:lnTo>
                    <a:lnTo>
                      <a:pt x="3085" y="6191"/>
                    </a:lnTo>
                    <a:lnTo>
                      <a:pt x="3105" y="6191"/>
                    </a:lnTo>
                    <a:lnTo>
                      <a:pt x="3143" y="6191"/>
                    </a:lnTo>
                    <a:lnTo>
                      <a:pt x="3181" y="6210"/>
                    </a:lnTo>
                    <a:lnTo>
                      <a:pt x="3219" y="6267"/>
                    </a:lnTo>
                    <a:lnTo>
                      <a:pt x="3276" y="6381"/>
                    </a:lnTo>
                    <a:lnTo>
                      <a:pt x="3447" y="6629"/>
                    </a:lnTo>
                    <a:lnTo>
                      <a:pt x="3466" y="6686"/>
                    </a:lnTo>
                    <a:lnTo>
                      <a:pt x="3429" y="6781"/>
                    </a:lnTo>
                    <a:lnTo>
                      <a:pt x="3447" y="6838"/>
                    </a:lnTo>
                    <a:lnTo>
                      <a:pt x="3466" y="6914"/>
                    </a:lnTo>
                    <a:lnTo>
                      <a:pt x="3505" y="6990"/>
                    </a:lnTo>
                    <a:lnTo>
                      <a:pt x="3543" y="7048"/>
                    </a:lnTo>
                    <a:lnTo>
                      <a:pt x="3562" y="7124"/>
                    </a:lnTo>
                    <a:lnTo>
                      <a:pt x="3562" y="7200"/>
                    </a:lnTo>
                    <a:lnTo>
                      <a:pt x="3505" y="7295"/>
                    </a:lnTo>
                    <a:lnTo>
                      <a:pt x="3410" y="7676"/>
                    </a:lnTo>
                    <a:lnTo>
                      <a:pt x="3390" y="7696"/>
                    </a:lnTo>
                    <a:lnTo>
                      <a:pt x="3314" y="7752"/>
                    </a:lnTo>
                    <a:lnTo>
                      <a:pt x="3295" y="7791"/>
                    </a:lnTo>
                    <a:lnTo>
                      <a:pt x="3295" y="7848"/>
                    </a:lnTo>
                    <a:lnTo>
                      <a:pt x="3466" y="8077"/>
                    </a:lnTo>
                    <a:lnTo>
                      <a:pt x="3657" y="8381"/>
                    </a:lnTo>
                    <a:lnTo>
                      <a:pt x="3695" y="8458"/>
                    </a:lnTo>
                    <a:lnTo>
                      <a:pt x="3695" y="8514"/>
                    </a:lnTo>
                    <a:lnTo>
                      <a:pt x="3657" y="8591"/>
                    </a:lnTo>
                    <a:lnTo>
                      <a:pt x="3619" y="8781"/>
                    </a:lnTo>
                    <a:lnTo>
                      <a:pt x="3543" y="8953"/>
                    </a:lnTo>
                    <a:lnTo>
                      <a:pt x="3257" y="8705"/>
                    </a:lnTo>
                    <a:lnTo>
                      <a:pt x="2838" y="8000"/>
                    </a:lnTo>
                    <a:lnTo>
                      <a:pt x="2762" y="7924"/>
                    </a:lnTo>
                    <a:lnTo>
                      <a:pt x="2609" y="7810"/>
                    </a:lnTo>
                    <a:lnTo>
                      <a:pt x="2533" y="7752"/>
                    </a:lnTo>
                    <a:lnTo>
                      <a:pt x="2419" y="7696"/>
                    </a:lnTo>
                    <a:lnTo>
                      <a:pt x="2171" y="7524"/>
                    </a:lnTo>
                    <a:lnTo>
                      <a:pt x="2057" y="7467"/>
                    </a:lnTo>
                    <a:lnTo>
                      <a:pt x="1943" y="7467"/>
                    </a:lnTo>
                    <a:lnTo>
                      <a:pt x="1829" y="7467"/>
                    </a:lnTo>
                    <a:lnTo>
                      <a:pt x="1543" y="7581"/>
                    </a:lnTo>
                    <a:lnTo>
                      <a:pt x="1352" y="7600"/>
                    </a:lnTo>
                    <a:lnTo>
                      <a:pt x="1238" y="7581"/>
                    </a:lnTo>
                    <a:lnTo>
                      <a:pt x="1181" y="7543"/>
                    </a:lnTo>
                    <a:lnTo>
                      <a:pt x="1162" y="7410"/>
                    </a:lnTo>
                    <a:lnTo>
                      <a:pt x="1028" y="7181"/>
                    </a:lnTo>
                    <a:lnTo>
                      <a:pt x="952" y="6990"/>
                    </a:lnTo>
                    <a:lnTo>
                      <a:pt x="914" y="6914"/>
                    </a:lnTo>
                    <a:lnTo>
                      <a:pt x="781" y="6724"/>
                    </a:lnTo>
                    <a:lnTo>
                      <a:pt x="723" y="6648"/>
                    </a:lnTo>
                    <a:lnTo>
                      <a:pt x="686" y="6533"/>
                    </a:lnTo>
                    <a:lnTo>
                      <a:pt x="628" y="6419"/>
                    </a:lnTo>
                    <a:lnTo>
                      <a:pt x="552" y="6343"/>
                    </a:lnTo>
                    <a:lnTo>
                      <a:pt x="95" y="6096"/>
                    </a:lnTo>
                    <a:lnTo>
                      <a:pt x="57" y="6057"/>
                    </a:lnTo>
                    <a:lnTo>
                      <a:pt x="57" y="6019"/>
                    </a:lnTo>
                    <a:lnTo>
                      <a:pt x="38" y="5924"/>
                    </a:lnTo>
                    <a:lnTo>
                      <a:pt x="38" y="5867"/>
                    </a:lnTo>
                    <a:lnTo>
                      <a:pt x="76" y="5771"/>
                    </a:lnTo>
                    <a:lnTo>
                      <a:pt x="95" y="5734"/>
                    </a:lnTo>
                    <a:lnTo>
                      <a:pt x="19" y="5486"/>
                    </a:lnTo>
                    <a:lnTo>
                      <a:pt x="0" y="5429"/>
                    </a:lnTo>
                    <a:lnTo>
                      <a:pt x="38" y="5067"/>
                    </a:lnTo>
                    <a:lnTo>
                      <a:pt x="38" y="5009"/>
                    </a:lnTo>
                    <a:lnTo>
                      <a:pt x="133" y="4762"/>
                    </a:lnTo>
                    <a:lnTo>
                      <a:pt x="171" y="4705"/>
                    </a:lnTo>
                    <a:lnTo>
                      <a:pt x="228" y="4610"/>
                    </a:lnTo>
                    <a:lnTo>
                      <a:pt x="324" y="4496"/>
                    </a:lnTo>
                    <a:lnTo>
                      <a:pt x="381" y="4438"/>
                    </a:lnTo>
                    <a:lnTo>
                      <a:pt x="686" y="3848"/>
                    </a:lnTo>
                    <a:lnTo>
                      <a:pt x="705" y="3790"/>
                    </a:lnTo>
                    <a:lnTo>
                      <a:pt x="723" y="3734"/>
                    </a:lnTo>
                    <a:lnTo>
                      <a:pt x="723" y="3638"/>
                    </a:lnTo>
                    <a:lnTo>
                      <a:pt x="723" y="3600"/>
                    </a:lnTo>
                    <a:lnTo>
                      <a:pt x="743" y="3562"/>
                    </a:lnTo>
                    <a:lnTo>
                      <a:pt x="762" y="3543"/>
                    </a:lnTo>
                    <a:lnTo>
                      <a:pt x="781" y="3543"/>
                    </a:lnTo>
                    <a:lnTo>
                      <a:pt x="857" y="3524"/>
                    </a:lnTo>
                    <a:lnTo>
                      <a:pt x="876" y="3524"/>
                    </a:lnTo>
                    <a:lnTo>
                      <a:pt x="895" y="3486"/>
                    </a:lnTo>
                    <a:lnTo>
                      <a:pt x="914" y="3429"/>
                    </a:lnTo>
                    <a:lnTo>
                      <a:pt x="914" y="3409"/>
                    </a:lnTo>
                    <a:lnTo>
                      <a:pt x="933" y="3391"/>
                    </a:lnTo>
                    <a:lnTo>
                      <a:pt x="952" y="3391"/>
                    </a:lnTo>
                    <a:lnTo>
                      <a:pt x="990" y="3372"/>
                    </a:lnTo>
                    <a:lnTo>
                      <a:pt x="1028" y="3353"/>
                    </a:lnTo>
                    <a:lnTo>
                      <a:pt x="1048" y="3314"/>
                    </a:lnTo>
                    <a:lnTo>
                      <a:pt x="1067" y="3277"/>
                    </a:lnTo>
                    <a:lnTo>
                      <a:pt x="1085" y="3219"/>
                    </a:lnTo>
                    <a:lnTo>
                      <a:pt x="1104" y="3181"/>
                    </a:lnTo>
                    <a:lnTo>
                      <a:pt x="1143" y="3162"/>
                    </a:lnTo>
                    <a:lnTo>
                      <a:pt x="1219" y="3143"/>
                    </a:lnTo>
                    <a:lnTo>
                      <a:pt x="1257" y="3124"/>
                    </a:lnTo>
                    <a:lnTo>
                      <a:pt x="1314" y="3028"/>
                    </a:lnTo>
                    <a:lnTo>
                      <a:pt x="1371" y="2972"/>
                    </a:lnTo>
                    <a:lnTo>
                      <a:pt x="1390" y="2933"/>
                    </a:lnTo>
                    <a:lnTo>
                      <a:pt x="1429" y="2914"/>
                    </a:lnTo>
                    <a:lnTo>
                      <a:pt x="1485" y="2896"/>
                    </a:lnTo>
                    <a:lnTo>
                      <a:pt x="1524" y="2876"/>
                    </a:lnTo>
                    <a:lnTo>
                      <a:pt x="1581" y="2857"/>
                    </a:lnTo>
                    <a:lnTo>
                      <a:pt x="1619" y="2819"/>
                    </a:lnTo>
                    <a:lnTo>
                      <a:pt x="1638" y="2762"/>
                    </a:lnTo>
                    <a:lnTo>
                      <a:pt x="1676" y="2571"/>
                    </a:lnTo>
                    <a:lnTo>
                      <a:pt x="1695" y="2534"/>
                    </a:lnTo>
                    <a:lnTo>
                      <a:pt x="1714" y="2457"/>
                    </a:lnTo>
                    <a:lnTo>
                      <a:pt x="1752" y="2419"/>
                    </a:lnTo>
                    <a:lnTo>
                      <a:pt x="1810" y="2381"/>
                    </a:lnTo>
                    <a:lnTo>
                      <a:pt x="1847" y="2362"/>
                    </a:lnTo>
                    <a:lnTo>
                      <a:pt x="1886" y="2324"/>
                    </a:lnTo>
                    <a:lnTo>
                      <a:pt x="1866" y="2286"/>
                    </a:lnTo>
                    <a:lnTo>
                      <a:pt x="1847" y="2248"/>
                    </a:lnTo>
                    <a:lnTo>
                      <a:pt x="1847" y="2190"/>
                    </a:lnTo>
                    <a:lnTo>
                      <a:pt x="1943" y="1943"/>
                    </a:lnTo>
                    <a:lnTo>
                      <a:pt x="1962" y="1772"/>
                    </a:lnTo>
                    <a:lnTo>
                      <a:pt x="1943" y="1677"/>
                    </a:lnTo>
                    <a:lnTo>
                      <a:pt x="1866" y="1638"/>
                    </a:lnTo>
                    <a:lnTo>
                      <a:pt x="1771" y="1638"/>
                    </a:lnTo>
                    <a:lnTo>
                      <a:pt x="1581" y="1657"/>
                    </a:lnTo>
                    <a:lnTo>
                      <a:pt x="1409" y="1714"/>
                    </a:lnTo>
                    <a:lnTo>
                      <a:pt x="1505" y="1486"/>
                    </a:lnTo>
                    <a:lnTo>
                      <a:pt x="1581" y="1105"/>
                    </a:lnTo>
                    <a:lnTo>
                      <a:pt x="1619" y="1010"/>
                    </a:lnTo>
                    <a:lnTo>
                      <a:pt x="1676" y="933"/>
                    </a:lnTo>
                    <a:lnTo>
                      <a:pt x="1733" y="915"/>
                    </a:lnTo>
                    <a:lnTo>
                      <a:pt x="1790" y="895"/>
                    </a:lnTo>
                    <a:lnTo>
                      <a:pt x="1847" y="857"/>
                    </a:lnTo>
                    <a:lnTo>
                      <a:pt x="1866" y="819"/>
                    </a:lnTo>
                    <a:lnTo>
                      <a:pt x="1924" y="629"/>
                    </a:lnTo>
                    <a:lnTo>
                      <a:pt x="2057" y="381"/>
                    </a:lnTo>
                    <a:lnTo>
                      <a:pt x="2095" y="267"/>
                    </a:lnTo>
                    <a:lnTo>
                      <a:pt x="2171" y="0"/>
                    </a:lnTo>
                    <a:lnTo>
                      <a:pt x="2343" y="19"/>
                    </a:lnTo>
                    <a:lnTo>
                      <a:pt x="2457" y="38"/>
                    </a:lnTo>
                    <a:lnTo>
                      <a:pt x="2762" y="19"/>
                    </a:lnTo>
                    <a:lnTo>
                      <a:pt x="2895" y="38"/>
                    </a:lnTo>
                    <a:lnTo>
                      <a:pt x="2953" y="57"/>
                    </a:lnTo>
                    <a:lnTo>
                      <a:pt x="2914" y="95"/>
                    </a:lnTo>
                    <a:lnTo>
                      <a:pt x="2895" y="133"/>
                    </a:lnTo>
                    <a:lnTo>
                      <a:pt x="2857" y="190"/>
                    </a:lnTo>
                    <a:lnTo>
                      <a:pt x="2876" y="267"/>
                    </a:lnTo>
                    <a:lnTo>
                      <a:pt x="2895" y="362"/>
                    </a:lnTo>
                    <a:lnTo>
                      <a:pt x="2914" y="438"/>
                    </a:lnTo>
                    <a:lnTo>
                      <a:pt x="2895" y="514"/>
                    </a:lnTo>
                    <a:lnTo>
                      <a:pt x="2857" y="571"/>
                    </a:lnTo>
                    <a:lnTo>
                      <a:pt x="2838" y="629"/>
                    </a:lnTo>
                    <a:lnTo>
                      <a:pt x="2857" y="686"/>
                    </a:lnTo>
                    <a:lnTo>
                      <a:pt x="2876" y="724"/>
                    </a:lnTo>
                    <a:lnTo>
                      <a:pt x="2895" y="781"/>
                    </a:lnTo>
                    <a:lnTo>
                      <a:pt x="2953" y="819"/>
                    </a:lnTo>
                    <a:lnTo>
                      <a:pt x="3009" y="838"/>
                    </a:lnTo>
                    <a:lnTo>
                      <a:pt x="3085" y="857"/>
                    </a:lnTo>
                    <a:lnTo>
                      <a:pt x="3162" y="857"/>
                    </a:lnTo>
                    <a:lnTo>
                      <a:pt x="3238" y="838"/>
                    </a:lnTo>
                    <a:lnTo>
                      <a:pt x="3295" y="781"/>
                    </a:lnTo>
                    <a:lnTo>
                      <a:pt x="3352" y="724"/>
                    </a:lnTo>
                    <a:lnTo>
                      <a:pt x="3429" y="648"/>
                    </a:lnTo>
                    <a:lnTo>
                      <a:pt x="3505" y="590"/>
                    </a:lnTo>
                    <a:lnTo>
                      <a:pt x="3638" y="514"/>
                    </a:lnTo>
                    <a:lnTo>
                      <a:pt x="3695" y="476"/>
                    </a:lnTo>
                    <a:lnTo>
                      <a:pt x="4114" y="76"/>
                    </a:lnTo>
                    <a:lnTo>
                      <a:pt x="4209" y="19"/>
                    </a:lnTo>
                    <a:lnTo>
                      <a:pt x="4267" y="19"/>
                    </a:lnTo>
                    <a:lnTo>
                      <a:pt x="4362" y="57"/>
                    </a:lnTo>
                    <a:lnTo>
                      <a:pt x="4305" y="305"/>
                    </a:lnTo>
                    <a:lnTo>
                      <a:pt x="3924" y="1200"/>
                    </a:lnTo>
                    <a:lnTo>
                      <a:pt x="3847" y="1352"/>
                    </a:lnTo>
                    <a:lnTo>
                      <a:pt x="3810" y="1391"/>
                    </a:lnTo>
                    <a:lnTo>
                      <a:pt x="3752" y="1428"/>
                    </a:lnTo>
                    <a:lnTo>
                      <a:pt x="3714" y="1448"/>
                    </a:lnTo>
                    <a:lnTo>
                      <a:pt x="3657" y="1486"/>
                    </a:lnTo>
                    <a:lnTo>
                      <a:pt x="3619" y="1543"/>
                    </a:lnTo>
                    <a:lnTo>
                      <a:pt x="3466" y="1809"/>
                    </a:lnTo>
                    <a:lnTo>
                      <a:pt x="3410" y="1867"/>
                    </a:lnTo>
                    <a:lnTo>
                      <a:pt x="3334" y="1924"/>
                    </a:lnTo>
                    <a:lnTo>
                      <a:pt x="3276" y="1981"/>
                    </a:lnTo>
                    <a:lnTo>
                      <a:pt x="3219" y="2057"/>
                    </a:lnTo>
                    <a:lnTo>
                      <a:pt x="3162" y="2248"/>
                    </a:lnTo>
                    <a:lnTo>
                      <a:pt x="3143" y="2362"/>
                    </a:lnTo>
                    <a:lnTo>
                      <a:pt x="3143" y="2457"/>
                    </a:lnTo>
                    <a:lnTo>
                      <a:pt x="3143" y="2552"/>
                    </a:lnTo>
                    <a:lnTo>
                      <a:pt x="3067" y="2952"/>
                    </a:lnTo>
                    <a:lnTo>
                      <a:pt x="3048" y="3086"/>
                    </a:lnTo>
                    <a:lnTo>
                      <a:pt x="3048" y="3219"/>
                    </a:lnTo>
                    <a:lnTo>
                      <a:pt x="3105" y="3295"/>
                    </a:lnTo>
                    <a:lnTo>
                      <a:pt x="3238" y="3486"/>
                    </a:lnTo>
                    <a:lnTo>
                      <a:pt x="3276" y="3658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6" name="Freeform 26">
                <a:extLst>
                  <a:ext uri="{FF2B5EF4-FFF2-40B4-BE49-F238E27FC236}">
                    <a16:creationId xmlns:a16="http://schemas.microsoft.com/office/drawing/2014/main" id="{23ABF739-06A3-5047-AD84-F9D5F102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4900" y="1849438"/>
                <a:ext cx="1533525" cy="1001712"/>
              </a:xfrm>
              <a:custGeom>
                <a:avLst/>
                <a:gdLst>
                  <a:gd name="T0" fmla="*/ 2147483646 w 8516"/>
                  <a:gd name="T1" fmla="*/ 2147483646 h 5563"/>
                  <a:gd name="T2" fmla="*/ 2147483646 w 8516"/>
                  <a:gd name="T3" fmla="*/ 2147483646 h 5563"/>
                  <a:gd name="T4" fmla="*/ 2147483646 w 8516"/>
                  <a:gd name="T5" fmla="*/ 2147483646 h 5563"/>
                  <a:gd name="T6" fmla="*/ 2147483646 w 8516"/>
                  <a:gd name="T7" fmla="*/ 2147483646 h 5563"/>
                  <a:gd name="T8" fmla="*/ 2147483646 w 8516"/>
                  <a:gd name="T9" fmla="*/ 2147483646 h 5563"/>
                  <a:gd name="T10" fmla="*/ 2147483646 w 8516"/>
                  <a:gd name="T11" fmla="*/ 2147483646 h 5563"/>
                  <a:gd name="T12" fmla="*/ 2147483646 w 8516"/>
                  <a:gd name="T13" fmla="*/ 2147483646 h 5563"/>
                  <a:gd name="T14" fmla="*/ 2147483646 w 8516"/>
                  <a:gd name="T15" fmla="*/ 2147483646 h 5563"/>
                  <a:gd name="T16" fmla="*/ 2147483646 w 8516"/>
                  <a:gd name="T17" fmla="*/ 2147483646 h 5563"/>
                  <a:gd name="T18" fmla="*/ 2147483646 w 8516"/>
                  <a:gd name="T19" fmla="*/ 2147483646 h 5563"/>
                  <a:gd name="T20" fmla="*/ 2147483646 w 8516"/>
                  <a:gd name="T21" fmla="*/ 2147483646 h 5563"/>
                  <a:gd name="T22" fmla="*/ 2147483646 w 8516"/>
                  <a:gd name="T23" fmla="*/ 2147483646 h 5563"/>
                  <a:gd name="T24" fmla="*/ 2147483646 w 8516"/>
                  <a:gd name="T25" fmla="*/ 2147483646 h 5563"/>
                  <a:gd name="T26" fmla="*/ 2147483646 w 8516"/>
                  <a:gd name="T27" fmla="*/ 2147483646 h 5563"/>
                  <a:gd name="T28" fmla="*/ 2147483646 w 8516"/>
                  <a:gd name="T29" fmla="*/ 2147483646 h 5563"/>
                  <a:gd name="T30" fmla="*/ 2147483646 w 8516"/>
                  <a:gd name="T31" fmla="*/ 2147483646 h 5563"/>
                  <a:gd name="T32" fmla="*/ 2147483646 w 8516"/>
                  <a:gd name="T33" fmla="*/ 2147483646 h 5563"/>
                  <a:gd name="T34" fmla="*/ 2147483646 w 8516"/>
                  <a:gd name="T35" fmla="*/ 2147483646 h 5563"/>
                  <a:gd name="T36" fmla="*/ 2147483646 w 8516"/>
                  <a:gd name="T37" fmla="*/ 2147483646 h 5563"/>
                  <a:gd name="T38" fmla="*/ 2147483646 w 8516"/>
                  <a:gd name="T39" fmla="*/ 2147483646 h 5563"/>
                  <a:gd name="T40" fmla="*/ 2147483646 w 8516"/>
                  <a:gd name="T41" fmla="*/ 2147483646 h 5563"/>
                  <a:gd name="T42" fmla="*/ 2147483646 w 8516"/>
                  <a:gd name="T43" fmla="*/ 2147483646 h 5563"/>
                  <a:gd name="T44" fmla="*/ 2147483646 w 8516"/>
                  <a:gd name="T45" fmla="*/ 2147483646 h 5563"/>
                  <a:gd name="T46" fmla="*/ 2147483646 w 8516"/>
                  <a:gd name="T47" fmla="*/ 2147483646 h 5563"/>
                  <a:gd name="T48" fmla="*/ 2147483646 w 8516"/>
                  <a:gd name="T49" fmla="*/ 2147483646 h 5563"/>
                  <a:gd name="T50" fmla="*/ 2147483646 w 8516"/>
                  <a:gd name="T51" fmla="*/ 2147483646 h 5563"/>
                  <a:gd name="T52" fmla="*/ 0 w 8516"/>
                  <a:gd name="T53" fmla="*/ 2147483646 h 5563"/>
                  <a:gd name="T54" fmla="*/ 2147483646 w 8516"/>
                  <a:gd name="T55" fmla="*/ 2147483646 h 5563"/>
                  <a:gd name="T56" fmla="*/ 2147483646 w 8516"/>
                  <a:gd name="T57" fmla="*/ 2147483646 h 5563"/>
                  <a:gd name="T58" fmla="*/ 2147483646 w 8516"/>
                  <a:gd name="T59" fmla="*/ 2147483646 h 5563"/>
                  <a:gd name="T60" fmla="*/ 2147483646 w 8516"/>
                  <a:gd name="T61" fmla="*/ 2147483646 h 5563"/>
                  <a:gd name="T62" fmla="*/ 2147483646 w 8516"/>
                  <a:gd name="T63" fmla="*/ 2147483646 h 5563"/>
                  <a:gd name="T64" fmla="*/ 2147483646 w 8516"/>
                  <a:gd name="T65" fmla="*/ 0 h 5563"/>
                  <a:gd name="T66" fmla="*/ 2147483646 w 8516"/>
                  <a:gd name="T67" fmla="*/ 2147483646 h 5563"/>
                  <a:gd name="T68" fmla="*/ 2147483646 w 8516"/>
                  <a:gd name="T69" fmla="*/ 2147483646 h 5563"/>
                  <a:gd name="T70" fmla="*/ 2147483646 w 8516"/>
                  <a:gd name="T71" fmla="*/ 2147483646 h 5563"/>
                  <a:gd name="T72" fmla="*/ 2147483646 w 8516"/>
                  <a:gd name="T73" fmla="*/ 2147483646 h 5563"/>
                  <a:gd name="T74" fmla="*/ 2147483646 w 8516"/>
                  <a:gd name="T75" fmla="*/ 2147483646 h 5563"/>
                  <a:gd name="T76" fmla="*/ 2147483646 w 8516"/>
                  <a:gd name="T77" fmla="*/ 2147483646 h 5563"/>
                  <a:gd name="T78" fmla="*/ 2147483646 w 8516"/>
                  <a:gd name="T79" fmla="*/ 2147483646 h 5563"/>
                  <a:gd name="T80" fmla="*/ 2147483646 w 8516"/>
                  <a:gd name="T81" fmla="*/ 2147483646 h 5563"/>
                  <a:gd name="T82" fmla="*/ 2147483646 w 8516"/>
                  <a:gd name="T83" fmla="*/ 2147483646 h 5563"/>
                  <a:gd name="T84" fmla="*/ 2147483646 w 8516"/>
                  <a:gd name="T85" fmla="*/ 2147483646 h 5563"/>
                  <a:gd name="T86" fmla="*/ 2147483646 w 8516"/>
                  <a:gd name="T87" fmla="*/ 2147483646 h 5563"/>
                  <a:gd name="T88" fmla="*/ 2147483646 w 8516"/>
                  <a:gd name="T89" fmla="*/ 2147483646 h 5563"/>
                  <a:gd name="T90" fmla="*/ 2147483646 w 8516"/>
                  <a:gd name="T91" fmla="*/ 2147483646 h 5563"/>
                  <a:gd name="T92" fmla="*/ 2147483646 w 8516"/>
                  <a:gd name="T93" fmla="*/ 2147483646 h 5563"/>
                  <a:gd name="T94" fmla="*/ 2147483646 w 8516"/>
                  <a:gd name="T95" fmla="*/ 2147483646 h 5563"/>
                  <a:gd name="T96" fmla="*/ 2147483646 w 8516"/>
                  <a:gd name="T97" fmla="*/ 2147483646 h 5563"/>
                  <a:gd name="T98" fmla="*/ 2147483646 w 8516"/>
                  <a:gd name="T99" fmla="*/ 2147483646 h 5563"/>
                  <a:gd name="T100" fmla="*/ 2147483646 w 8516"/>
                  <a:gd name="T101" fmla="*/ 2147483646 h 5563"/>
                  <a:gd name="T102" fmla="*/ 2147483646 w 8516"/>
                  <a:gd name="T103" fmla="*/ 2147483646 h 55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516" h="5563">
                    <a:moveTo>
                      <a:pt x="8515" y="1581"/>
                    </a:moveTo>
                    <a:lnTo>
                      <a:pt x="8439" y="1714"/>
                    </a:lnTo>
                    <a:lnTo>
                      <a:pt x="8381" y="1752"/>
                    </a:lnTo>
                    <a:lnTo>
                      <a:pt x="7981" y="1962"/>
                    </a:lnTo>
                    <a:lnTo>
                      <a:pt x="7772" y="2038"/>
                    </a:lnTo>
                    <a:lnTo>
                      <a:pt x="7733" y="2076"/>
                    </a:lnTo>
                    <a:lnTo>
                      <a:pt x="7714" y="2115"/>
                    </a:lnTo>
                    <a:lnTo>
                      <a:pt x="7714" y="2267"/>
                    </a:lnTo>
                    <a:lnTo>
                      <a:pt x="7696" y="2324"/>
                    </a:lnTo>
                    <a:lnTo>
                      <a:pt x="7657" y="2343"/>
                    </a:lnTo>
                    <a:lnTo>
                      <a:pt x="7638" y="2362"/>
                    </a:lnTo>
                    <a:lnTo>
                      <a:pt x="7600" y="2400"/>
                    </a:lnTo>
                    <a:lnTo>
                      <a:pt x="7543" y="2496"/>
                    </a:lnTo>
                    <a:lnTo>
                      <a:pt x="7505" y="2514"/>
                    </a:lnTo>
                    <a:lnTo>
                      <a:pt x="7448" y="2514"/>
                    </a:lnTo>
                    <a:lnTo>
                      <a:pt x="7333" y="2496"/>
                    </a:lnTo>
                    <a:lnTo>
                      <a:pt x="7276" y="2496"/>
                    </a:lnTo>
                    <a:lnTo>
                      <a:pt x="7257" y="2496"/>
                    </a:lnTo>
                    <a:lnTo>
                      <a:pt x="7257" y="2552"/>
                    </a:lnTo>
                    <a:lnTo>
                      <a:pt x="7238" y="2610"/>
                    </a:lnTo>
                    <a:lnTo>
                      <a:pt x="7162" y="2705"/>
                    </a:lnTo>
                    <a:lnTo>
                      <a:pt x="7124" y="2762"/>
                    </a:lnTo>
                    <a:lnTo>
                      <a:pt x="7048" y="2781"/>
                    </a:lnTo>
                    <a:lnTo>
                      <a:pt x="7010" y="2781"/>
                    </a:lnTo>
                    <a:lnTo>
                      <a:pt x="6971" y="2781"/>
                    </a:lnTo>
                    <a:lnTo>
                      <a:pt x="6915" y="2724"/>
                    </a:lnTo>
                    <a:lnTo>
                      <a:pt x="6876" y="2705"/>
                    </a:lnTo>
                    <a:lnTo>
                      <a:pt x="6839" y="2705"/>
                    </a:lnTo>
                    <a:lnTo>
                      <a:pt x="6705" y="2743"/>
                    </a:lnTo>
                    <a:lnTo>
                      <a:pt x="6648" y="2762"/>
                    </a:lnTo>
                    <a:lnTo>
                      <a:pt x="6590" y="2762"/>
                    </a:lnTo>
                    <a:lnTo>
                      <a:pt x="6572" y="2800"/>
                    </a:lnTo>
                    <a:lnTo>
                      <a:pt x="6553" y="2857"/>
                    </a:lnTo>
                    <a:lnTo>
                      <a:pt x="6553" y="2914"/>
                    </a:lnTo>
                    <a:lnTo>
                      <a:pt x="6534" y="3410"/>
                    </a:lnTo>
                    <a:lnTo>
                      <a:pt x="6495" y="3543"/>
                    </a:lnTo>
                    <a:lnTo>
                      <a:pt x="6438" y="3676"/>
                    </a:lnTo>
                    <a:lnTo>
                      <a:pt x="6286" y="3886"/>
                    </a:lnTo>
                    <a:lnTo>
                      <a:pt x="6209" y="3981"/>
                    </a:lnTo>
                    <a:lnTo>
                      <a:pt x="6191" y="4076"/>
                    </a:lnTo>
                    <a:lnTo>
                      <a:pt x="6267" y="4228"/>
                    </a:lnTo>
                    <a:lnTo>
                      <a:pt x="6267" y="4286"/>
                    </a:lnTo>
                    <a:lnTo>
                      <a:pt x="6229" y="4343"/>
                    </a:lnTo>
                    <a:lnTo>
                      <a:pt x="6172" y="4477"/>
                    </a:lnTo>
                    <a:lnTo>
                      <a:pt x="6133" y="4533"/>
                    </a:lnTo>
                    <a:lnTo>
                      <a:pt x="6133" y="4591"/>
                    </a:lnTo>
                    <a:lnTo>
                      <a:pt x="6133" y="4648"/>
                    </a:lnTo>
                    <a:lnTo>
                      <a:pt x="6114" y="4724"/>
                    </a:lnTo>
                    <a:lnTo>
                      <a:pt x="6077" y="4838"/>
                    </a:lnTo>
                    <a:lnTo>
                      <a:pt x="6000" y="4914"/>
                    </a:lnTo>
                    <a:lnTo>
                      <a:pt x="5905" y="5010"/>
                    </a:lnTo>
                    <a:lnTo>
                      <a:pt x="5848" y="5086"/>
                    </a:lnTo>
                    <a:lnTo>
                      <a:pt x="5829" y="5162"/>
                    </a:lnTo>
                    <a:lnTo>
                      <a:pt x="5810" y="5315"/>
                    </a:lnTo>
                    <a:lnTo>
                      <a:pt x="5772" y="5391"/>
                    </a:lnTo>
                    <a:lnTo>
                      <a:pt x="5752" y="5429"/>
                    </a:lnTo>
                    <a:lnTo>
                      <a:pt x="5696" y="5467"/>
                    </a:lnTo>
                    <a:lnTo>
                      <a:pt x="5562" y="5486"/>
                    </a:lnTo>
                    <a:lnTo>
                      <a:pt x="5486" y="5505"/>
                    </a:lnTo>
                    <a:lnTo>
                      <a:pt x="5371" y="5562"/>
                    </a:lnTo>
                    <a:lnTo>
                      <a:pt x="5010" y="5181"/>
                    </a:lnTo>
                    <a:lnTo>
                      <a:pt x="4858" y="5124"/>
                    </a:lnTo>
                    <a:lnTo>
                      <a:pt x="4781" y="5124"/>
                    </a:lnTo>
                    <a:lnTo>
                      <a:pt x="4648" y="5105"/>
                    </a:lnTo>
                    <a:lnTo>
                      <a:pt x="4572" y="5105"/>
                    </a:lnTo>
                    <a:lnTo>
                      <a:pt x="4514" y="5124"/>
                    </a:lnTo>
                    <a:lnTo>
                      <a:pt x="4362" y="5200"/>
                    </a:lnTo>
                    <a:lnTo>
                      <a:pt x="4305" y="5219"/>
                    </a:lnTo>
                    <a:lnTo>
                      <a:pt x="4267" y="5200"/>
                    </a:lnTo>
                    <a:lnTo>
                      <a:pt x="4248" y="5162"/>
                    </a:lnTo>
                    <a:lnTo>
                      <a:pt x="4191" y="5124"/>
                    </a:lnTo>
                    <a:lnTo>
                      <a:pt x="4152" y="5143"/>
                    </a:lnTo>
                    <a:lnTo>
                      <a:pt x="4076" y="5162"/>
                    </a:lnTo>
                    <a:lnTo>
                      <a:pt x="4019" y="5219"/>
                    </a:lnTo>
                    <a:lnTo>
                      <a:pt x="3981" y="5238"/>
                    </a:lnTo>
                    <a:lnTo>
                      <a:pt x="3943" y="5257"/>
                    </a:lnTo>
                    <a:lnTo>
                      <a:pt x="3905" y="5257"/>
                    </a:lnTo>
                    <a:lnTo>
                      <a:pt x="3848" y="5295"/>
                    </a:lnTo>
                    <a:lnTo>
                      <a:pt x="3695" y="5391"/>
                    </a:lnTo>
                    <a:lnTo>
                      <a:pt x="3657" y="5410"/>
                    </a:lnTo>
                    <a:lnTo>
                      <a:pt x="3619" y="5391"/>
                    </a:lnTo>
                    <a:lnTo>
                      <a:pt x="3581" y="5334"/>
                    </a:lnTo>
                    <a:lnTo>
                      <a:pt x="3562" y="5276"/>
                    </a:lnTo>
                    <a:lnTo>
                      <a:pt x="3543" y="5200"/>
                    </a:lnTo>
                    <a:lnTo>
                      <a:pt x="3486" y="5067"/>
                    </a:lnTo>
                    <a:lnTo>
                      <a:pt x="3410" y="4953"/>
                    </a:lnTo>
                    <a:lnTo>
                      <a:pt x="3048" y="4686"/>
                    </a:lnTo>
                    <a:lnTo>
                      <a:pt x="2972" y="4629"/>
                    </a:lnTo>
                    <a:lnTo>
                      <a:pt x="2953" y="4572"/>
                    </a:lnTo>
                    <a:lnTo>
                      <a:pt x="2914" y="4438"/>
                    </a:lnTo>
                    <a:lnTo>
                      <a:pt x="2895" y="4381"/>
                    </a:lnTo>
                    <a:lnTo>
                      <a:pt x="2838" y="4286"/>
                    </a:lnTo>
                    <a:lnTo>
                      <a:pt x="2743" y="4133"/>
                    </a:lnTo>
                    <a:lnTo>
                      <a:pt x="2533" y="3867"/>
                    </a:lnTo>
                    <a:lnTo>
                      <a:pt x="2533" y="3829"/>
                    </a:lnTo>
                    <a:lnTo>
                      <a:pt x="2533" y="3752"/>
                    </a:lnTo>
                    <a:lnTo>
                      <a:pt x="2514" y="3733"/>
                    </a:lnTo>
                    <a:lnTo>
                      <a:pt x="2457" y="3676"/>
                    </a:lnTo>
                    <a:lnTo>
                      <a:pt x="2628" y="3410"/>
                    </a:lnTo>
                    <a:lnTo>
                      <a:pt x="3334" y="3353"/>
                    </a:lnTo>
                    <a:lnTo>
                      <a:pt x="3448" y="2953"/>
                    </a:lnTo>
                    <a:lnTo>
                      <a:pt x="3162" y="2648"/>
                    </a:lnTo>
                    <a:lnTo>
                      <a:pt x="2628" y="2362"/>
                    </a:lnTo>
                    <a:lnTo>
                      <a:pt x="2457" y="2191"/>
                    </a:lnTo>
                    <a:lnTo>
                      <a:pt x="1467" y="2229"/>
                    </a:lnTo>
                    <a:lnTo>
                      <a:pt x="1429" y="1771"/>
                    </a:lnTo>
                    <a:lnTo>
                      <a:pt x="305" y="1734"/>
                    </a:lnTo>
                    <a:lnTo>
                      <a:pt x="0" y="1505"/>
                    </a:lnTo>
                    <a:lnTo>
                      <a:pt x="114" y="1238"/>
                    </a:lnTo>
                    <a:lnTo>
                      <a:pt x="190" y="1105"/>
                    </a:lnTo>
                    <a:lnTo>
                      <a:pt x="248" y="933"/>
                    </a:lnTo>
                    <a:lnTo>
                      <a:pt x="324" y="838"/>
                    </a:lnTo>
                    <a:lnTo>
                      <a:pt x="343" y="800"/>
                    </a:lnTo>
                    <a:lnTo>
                      <a:pt x="343" y="762"/>
                    </a:lnTo>
                    <a:lnTo>
                      <a:pt x="324" y="743"/>
                    </a:lnTo>
                    <a:lnTo>
                      <a:pt x="286" y="686"/>
                    </a:lnTo>
                    <a:lnTo>
                      <a:pt x="229" y="647"/>
                    </a:lnTo>
                    <a:lnTo>
                      <a:pt x="95" y="552"/>
                    </a:lnTo>
                    <a:lnTo>
                      <a:pt x="76" y="515"/>
                    </a:lnTo>
                    <a:lnTo>
                      <a:pt x="76" y="476"/>
                    </a:lnTo>
                    <a:lnTo>
                      <a:pt x="95" y="438"/>
                    </a:lnTo>
                    <a:lnTo>
                      <a:pt x="152" y="400"/>
                    </a:lnTo>
                    <a:lnTo>
                      <a:pt x="248" y="343"/>
                    </a:lnTo>
                    <a:lnTo>
                      <a:pt x="343" y="305"/>
                    </a:lnTo>
                    <a:lnTo>
                      <a:pt x="457" y="210"/>
                    </a:lnTo>
                    <a:lnTo>
                      <a:pt x="495" y="171"/>
                    </a:lnTo>
                    <a:lnTo>
                      <a:pt x="571" y="152"/>
                    </a:lnTo>
                    <a:lnTo>
                      <a:pt x="628" y="114"/>
                    </a:lnTo>
                    <a:lnTo>
                      <a:pt x="800" y="19"/>
                    </a:lnTo>
                    <a:lnTo>
                      <a:pt x="857" y="0"/>
                    </a:lnTo>
                    <a:lnTo>
                      <a:pt x="933" y="0"/>
                    </a:lnTo>
                    <a:lnTo>
                      <a:pt x="1067" y="0"/>
                    </a:lnTo>
                    <a:lnTo>
                      <a:pt x="1219" y="0"/>
                    </a:lnTo>
                    <a:lnTo>
                      <a:pt x="1810" y="134"/>
                    </a:lnTo>
                    <a:lnTo>
                      <a:pt x="1848" y="152"/>
                    </a:lnTo>
                    <a:lnTo>
                      <a:pt x="1866" y="171"/>
                    </a:lnTo>
                    <a:lnTo>
                      <a:pt x="1962" y="286"/>
                    </a:lnTo>
                    <a:lnTo>
                      <a:pt x="2057" y="495"/>
                    </a:lnTo>
                    <a:lnTo>
                      <a:pt x="2115" y="533"/>
                    </a:lnTo>
                    <a:lnTo>
                      <a:pt x="2191" y="571"/>
                    </a:lnTo>
                    <a:lnTo>
                      <a:pt x="2286" y="591"/>
                    </a:lnTo>
                    <a:lnTo>
                      <a:pt x="2381" y="591"/>
                    </a:lnTo>
                    <a:lnTo>
                      <a:pt x="2438" y="571"/>
                    </a:lnTo>
                    <a:lnTo>
                      <a:pt x="2552" y="552"/>
                    </a:lnTo>
                    <a:lnTo>
                      <a:pt x="2781" y="495"/>
                    </a:lnTo>
                    <a:lnTo>
                      <a:pt x="3257" y="438"/>
                    </a:lnTo>
                    <a:lnTo>
                      <a:pt x="3390" y="457"/>
                    </a:lnTo>
                    <a:lnTo>
                      <a:pt x="3962" y="571"/>
                    </a:lnTo>
                    <a:lnTo>
                      <a:pt x="4076" y="571"/>
                    </a:lnTo>
                    <a:lnTo>
                      <a:pt x="4152" y="552"/>
                    </a:lnTo>
                    <a:lnTo>
                      <a:pt x="4210" y="533"/>
                    </a:lnTo>
                    <a:lnTo>
                      <a:pt x="4495" y="495"/>
                    </a:lnTo>
                    <a:lnTo>
                      <a:pt x="4609" y="476"/>
                    </a:lnTo>
                    <a:lnTo>
                      <a:pt x="4686" y="476"/>
                    </a:lnTo>
                    <a:lnTo>
                      <a:pt x="4990" y="419"/>
                    </a:lnTo>
                    <a:lnTo>
                      <a:pt x="5276" y="400"/>
                    </a:lnTo>
                    <a:lnTo>
                      <a:pt x="5429" y="419"/>
                    </a:lnTo>
                    <a:lnTo>
                      <a:pt x="5524" y="457"/>
                    </a:lnTo>
                    <a:lnTo>
                      <a:pt x="5562" y="495"/>
                    </a:lnTo>
                    <a:lnTo>
                      <a:pt x="5581" y="552"/>
                    </a:lnTo>
                    <a:lnTo>
                      <a:pt x="5581" y="629"/>
                    </a:lnTo>
                    <a:lnTo>
                      <a:pt x="5581" y="667"/>
                    </a:lnTo>
                    <a:lnTo>
                      <a:pt x="5543" y="762"/>
                    </a:lnTo>
                    <a:lnTo>
                      <a:pt x="5543" y="819"/>
                    </a:lnTo>
                    <a:lnTo>
                      <a:pt x="5543" y="838"/>
                    </a:lnTo>
                    <a:lnTo>
                      <a:pt x="5581" y="838"/>
                    </a:lnTo>
                    <a:lnTo>
                      <a:pt x="5676" y="743"/>
                    </a:lnTo>
                    <a:lnTo>
                      <a:pt x="5752" y="705"/>
                    </a:lnTo>
                    <a:lnTo>
                      <a:pt x="5810" y="724"/>
                    </a:lnTo>
                    <a:lnTo>
                      <a:pt x="5867" y="762"/>
                    </a:lnTo>
                    <a:lnTo>
                      <a:pt x="5981" y="857"/>
                    </a:lnTo>
                    <a:lnTo>
                      <a:pt x="6057" y="933"/>
                    </a:lnTo>
                    <a:lnTo>
                      <a:pt x="6172" y="972"/>
                    </a:lnTo>
                    <a:lnTo>
                      <a:pt x="6324" y="1028"/>
                    </a:lnTo>
                    <a:lnTo>
                      <a:pt x="6458" y="1009"/>
                    </a:lnTo>
                    <a:lnTo>
                      <a:pt x="6610" y="991"/>
                    </a:lnTo>
                    <a:lnTo>
                      <a:pt x="6857" y="876"/>
                    </a:lnTo>
                    <a:lnTo>
                      <a:pt x="6953" y="800"/>
                    </a:lnTo>
                    <a:lnTo>
                      <a:pt x="7086" y="705"/>
                    </a:lnTo>
                    <a:lnTo>
                      <a:pt x="7143" y="667"/>
                    </a:lnTo>
                    <a:lnTo>
                      <a:pt x="7238" y="667"/>
                    </a:lnTo>
                    <a:lnTo>
                      <a:pt x="7886" y="876"/>
                    </a:lnTo>
                    <a:lnTo>
                      <a:pt x="7753" y="1105"/>
                    </a:lnTo>
                    <a:lnTo>
                      <a:pt x="7753" y="1124"/>
                    </a:lnTo>
                    <a:lnTo>
                      <a:pt x="7772" y="1143"/>
                    </a:lnTo>
                    <a:lnTo>
                      <a:pt x="7848" y="1162"/>
                    </a:lnTo>
                    <a:lnTo>
                      <a:pt x="7905" y="1181"/>
                    </a:lnTo>
                    <a:lnTo>
                      <a:pt x="7924" y="1181"/>
                    </a:lnTo>
                    <a:lnTo>
                      <a:pt x="7943" y="1181"/>
                    </a:lnTo>
                    <a:lnTo>
                      <a:pt x="7962" y="1181"/>
                    </a:lnTo>
                    <a:lnTo>
                      <a:pt x="8095" y="1257"/>
                    </a:lnTo>
                    <a:lnTo>
                      <a:pt x="8191" y="1295"/>
                    </a:lnTo>
                    <a:lnTo>
                      <a:pt x="8210" y="1295"/>
                    </a:lnTo>
                    <a:lnTo>
                      <a:pt x="8229" y="1295"/>
                    </a:lnTo>
                    <a:lnTo>
                      <a:pt x="8248" y="1314"/>
                    </a:lnTo>
                    <a:lnTo>
                      <a:pt x="8343" y="1353"/>
                    </a:lnTo>
                    <a:lnTo>
                      <a:pt x="8362" y="1372"/>
                    </a:lnTo>
                    <a:lnTo>
                      <a:pt x="8381" y="1409"/>
                    </a:lnTo>
                    <a:lnTo>
                      <a:pt x="8400" y="1467"/>
                    </a:lnTo>
                    <a:lnTo>
                      <a:pt x="8400" y="1524"/>
                    </a:lnTo>
                    <a:lnTo>
                      <a:pt x="8419" y="1524"/>
                    </a:lnTo>
                    <a:lnTo>
                      <a:pt x="8419" y="1543"/>
                    </a:lnTo>
                    <a:lnTo>
                      <a:pt x="8439" y="1562"/>
                    </a:lnTo>
                    <a:lnTo>
                      <a:pt x="8515" y="1581"/>
                    </a:lnTo>
                  </a:path>
                </a:pathLst>
              </a:custGeom>
              <a:solidFill>
                <a:srgbClr val="A3A3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67" name="Freeform 27">
                <a:extLst>
                  <a:ext uri="{FF2B5EF4-FFF2-40B4-BE49-F238E27FC236}">
                    <a16:creationId xmlns:a16="http://schemas.microsoft.com/office/drawing/2014/main" id="{A1FC387C-CA20-A547-825D-CD5ED8049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2013" y="2119313"/>
                <a:ext cx="863600" cy="744537"/>
              </a:xfrm>
              <a:custGeom>
                <a:avLst/>
                <a:gdLst>
                  <a:gd name="T0" fmla="*/ 2147483646 w 4802"/>
                  <a:gd name="T1" fmla="*/ 2147483646 h 4134"/>
                  <a:gd name="T2" fmla="*/ 2147483646 w 4802"/>
                  <a:gd name="T3" fmla="*/ 2147483646 h 4134"/>
                  <a:gd name="T4" fmla="*/ 2147483646 w 4802"/>
                  <a:gd name="T5" fmla="*/ 2147483646 h 4134"/>
                  <a:gd name="T6" fmla="*/ 2147483646 w 4802"/>
                  <a:gd name="T7" fmla="*/ 2147483646 h 4134"/>
                  <a:gd name="T8" fmla="*/ 2147483646 w 4802"/>
                  <a:gd name="T9" fmla="*/ 2147483646 h 4134"/>
                  <a:gd name="T10" fmla="*/ 2147483646 w 4802"/>
                  <a:gd name="T11" fmla="*/ 2147483646 h 4134"/>
                  <a:gd name="T12" fmla="*/ 2147483646 w 4802"/>
                  <a:gd name="T13" fmla="*/ 2147483646 h 4134"/>
                  <a:gd name="T14" fmla="*/ 2147483646 w 4802"/>
                  <a:gd name="T15" fmla="*/ 2147483646 h 4134"/>
                  <a:gd name="T16" fmla="*/ 2147483646 w 4802"/>
                  <a:gd name="T17" fmla="*/ 2147483646 h 4134"/>
                  <a:gd name="T18" fmla="*/ 2147483646 w 4802"/>
                  <a:gd name="T19" fmla="*/ 2147483646 h 4134"/>
                  <a:gd name="T20" fmla="*/ 2147483646 w 4802"/>
                  <a:gd name="T21" fmla="*/ 2147483646 h 4134"/>
                  <a:gd name="T22" fmla="*/ 2147483646 w 4802"/>
                  <a:gd name="T23" fmla="*/ 2147483646 h 4134"/>
                  <a:gd name="T24" fmla="*/ 2147483646 w 4802"/>
                  <a:gd name="T25" fmla="*/ 2147483646 h 4134"/>
                  <a:gd name="T26" fmla="*/ 2147483646 w 4802"/>
                  <a:gd name="T27" fmla="*/ 2147483646 h 4134"/>
                  <a:gd name="T28" fmla="*/ 2147483646 w 4802"/>
                  <a:gd name="T29" fmla="*/ 2147483646 h 4134"/>
                  <a:gd name="T30" fmla="*/ 2147483646 w 4802"/>
                  <a:gd name="T31" fmla="*/ 2147483646 h 4134"/>
                  <a:gd name="T32" fmla="*/ 2147483646 w 4802"/>
                  <a:gd name="T33" fmla="*/ 2147483646 h 4134"/>
                  <a:gd name="T34" fmla="*/ 2147483646 w 4802"/>
                  <a:gd name="T35" fmla="*/ 2147483646 h 4134"/>
                  <a:gd name="T36" fmla="*/ 2147483646 w 4802"/>
                  <a:gd name="T37" fmla="*/ 2147483646 h 4134"/>
                  <a:gd name="T38" fmla="*/ 2147483646 w 4802"/>
                  <a:gd name="T39" fmla="*/ 2147483646 h 4134"/>
                  <a:gd name="T40" fmla="*/ 2147483646 w 4802"/>
                  <a:gd name="T41" fmla="*/ 2147483646 h 4134"/>
                  <a:gd name="T42" fmla="*/ 2147483646 w 4802"/>
                  <a:gd name="T43" fmla="*/ 2147483646 h 4134"/>
                  <a:gd name="T44" fmla="*/ 2147483646 w 4802"/>
                  <a:gd name="T45" fmla="*/ 2147483646 h 4134"/>
                  <a:gd name="T46" fmla="*/ 2147483646 w 4802"/>
                  <a:gd name="T47" fmla="*/ 2147483646 h 4134"/>
                  <a:gd name="T48" fmla="*/ 2147483646 w 4802"/>
                  <a:gd name="T49" fmla="*/ 2147483646 h 4134"/>
                  <a:gd name="T50" fmla="*/ 2147483646 w 4802"/>
                  <a:gd name="T51" fmla="*/ 2147483646 h 4134"/>
                  <a:gd name="T52" fmla="*/ 2147483646 w 4802"/>
                  <a:gd name="T53" fmla="*/ 2147483646 h 4134"/>
                  <a:gd name="T54" fmla="*/ 2147483646 w 4802"/>
                  <a:gd name="T55" fmla="*/ 2147483646 h 4134"/>
                  <a:gd name="T56" fmla="*/ 2147483646 w 4802"/>
                  <a:gd name="T57" fmla="*/ 2147483646 h 4134"/>
                  <a:gd name="T58" fmla="*/ 2147483646 w 4802"/>
                  <a:gd name="T59" fmla="*/ 2147483646 h 4134"/>
                  <a:gd name="T60" fmla="*/ 2147483646 w 4802"/>
                  <a:gd name="T61" fmla="*/ 2147483646 h 4134"/>
                  <a:gd name="T62" fmla="*/ 2147483646 w 4802"/>
                  <a:gd name="T63" fmla="*/ 2147483646 h 4134"/>
                  <a:gd name="T64" fmla="*/ 2147483646 w 4802"/>
                  <a:gd name="T65" fmla="*/ 2147483646 h 4134"/>
                  <a:gd name="T66" fmla="*/ 0 w 4802"/>
                  <a:gd name="T67" fmla="*/ 2147483646 h 4134"/>
                  <a:gd name="T68" fmla="*/ 2147483646 w 4802"/>
                  <a:gd name="T69" fmla="*/ 2147483646 h 4134"/>
                  <a:gd name="T70" fmla="*/ 2147483646 w 4802"/>
                  <a:gd name="T71" fmla="*/ 2147483646 h 4134"/>
                  <a:gd name="T72" fmla="*/ 2147483646 w 4802"/>
                  <a:gd name="T73" fmla="*/ 2147483646 h 4134"/>
                  <a:gd name="T74" fmla="*/ 2147483646 w 4802"/>
                  <a:gd name="T75" fmla="*/ 2147483646 h 4134"/>
                  <a:gd name="T76" fmla="*/ 2147483646 w 4802"/>
                  <a:gd name="T77" fmla="*/ 2147483646 h 4134"/>
                  <a:gd name="T78" fmla="*/ 2147483646 w 4802"/>
                  <a:gd name="T79" fmla="*/ 2147483646 h 4134"/>
                  <a:gd name="T80" fmla="*/ 2147483646 w 4802"/>
                  <a:gd name="T81" fmla="*/ 2147483646 h 4134"/>
                  <a:gd name="T82" fmla="*/ 2147483646 w 4802"/>
                  <a:gd name="T83" fmla="*/ 2147483646 h 4134"/>
                  <a:gd name="T84" fmla="*/ 2147483646 w 4802"/>
                  <a:gd name="T85" fmla="*/ 2147483646 h 4134"/>
                  <a:gd name="T86" fmla="*/ 2147483646 w 4802"/>
                  <a:gd name="T87" fmla="*/ 0 h 4134"/>
                  <a:gd name="T88" fmla="*/ 2147483646 w 4802"/>
                  <a:gd name="T89" fmla="*/ 2147483646 h 4134"/>
                  <a:gd name="T90" fmla="*/ 2147483646 w 4802"/>
                  <a:gd name="T91" fmla="*/ 2147483646 h 4134"/>
                  <a:gd name="T92" fmla="*/ 2147483646 w 4802"/>
                  <a:gd name="T93" fmla="*/ 2147483646 h 41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802" h="4134">
                    <a:moveTo>
                      <a:pt x="3810" y="2171"/>
                    </a:moveTo>
                    <a:lnTo>
                      <a:pt x="3791" y="2190"/>
                    </a:lnTo>
                    <a:lnTo>
                      <a:pt x="3753" y="2210"/>
                    </a:lnTo>
                    <a:lnTo>
                      <a:pt x="3753" y="2228"/>
                    </a:lnTo>
                    <a:lnTo>
                      <a:pt x="3715" y="2247"/>
                    </a:lnTo>
                    <a:lnTo>
                      <a:pt x="3658" y="2266"/>
                    </a:lnTo>
                    <a:lnTo>
                      <a:pt x="3639" y="2266"/>
                    </a:lnTo>
                    <a:lnTo>
                      <a:pt x="3620" y="2305"/>
                    </a:lnTo>
                    <a:lnTo>
                      <a:pt x="3582" y="2342"/>
                    </a:lnTo>
                    <a:lnTo>
                      <a:pt x="3563" y="2381"/>
                    </a:lnTo>
                    <a:lnTo>
                      <a:pt x="3563" y="2419"/>
                    </a:lnTo>
                    <a:lnTo>
                      <a:pt x="3544" y="2457"/>
                    </a:lnTo>
                    <a:lnTo>
                      <a:pt x="3524" y="2476"/>
                    </a:lnTo>
                    <a:lnTo>
                      <a:pt x="3505" y="2495"/>
                    </a:lnTo>
                    <a:lnTo>
                      <a:pt x="3410" y="2552"/>
                    </a:lnTo>
                    <a:lnTo>
                      <a:pt x="3391" y="2552"/>
                    </a:lnTo>
                    <a:lnTo>
                      <a:pt x="3353" y="2591"/>
                    </a:lnTo>
                    <a:lnTo>
                      <a:pt x="3334" y="2609"/>
                    </a:lnTo>
                    <a:lnTo>
                      <a:pt x="3277" y="2781"/>
                    </a:lnTo>
                    <a:lnTo>
                      <a:pt x="3219" y="2876"/>
                    </a:lnTo>
                    <a:lnTo>
                      <a:pt x="3201" y="2895"/>
                    </a:lnTo>
                    <a:lnTo>
                      <a:pt x="3201" y="2933"/>
                    </a:lnTo>
                    <a:lnTo>
                      <a:pt x="3201" y="2952"/>
                    </a:lnTo>
                    <a:lnTo>
                      <a:pt x="3239" y="2972"/>
                    </a:lnTo>
                    <a:lnTo>
                      <a:pt x="3334" y="3028"/>
                    </a:lnTo>
                    <a:lnTo>
                      <a:pt x="3372" y="3048"/>
                    </a:lnTo>
                    <a:lnTo>
                      <a:pt x="3391" y="3086"/>
                    </a:lnTo>
                    <a:lnTo>
                      <a:pt x="3410" y="3143"/>
                    </a:lnTo>
                    <a:lnTo>
                      <a:pt x="3429" y="3181"/>
                    </a:lnTo>
                    <a:lnTo>
                      <a:pt x="3429" y="3219"/>
                    </a:lnTo>
                    <a:lnTo>
                      <a:pt x="3410" y="3238"/>
                    </a:lnTo>
                    <a:lnTo>
                      <a:pt x="3372" y="3257"/>
                    </a:lnTo>
                    <a:lnTo>
                      <a:pt x="3315" y="3276"/>
                    </a:lnTo>
                    <a:lnTo>
                      <a:pt x="3258" y="3295"/>
                    </a:lnTo>
                    <a:lnTo>
                      <a:pt x="3239" y="3314"/>
                    </a:lnTo>
                    <a:lnTo>
                      <a:pt x="3219" y="3409"/>
                    </a:lnTo>
                    <a:lnTo>
                      <a:pt x="3201" y="3448"/>
                    </a:lnTo>
                    <a:lnTo>
                      <a:pt x="3163" y="3485"/>
                    </a:lnTo>
                    <a:lnTo>
                      <a:pt x="3105" y="3505"/>
                    </a:lnTo>
                    <a:lnTo>
                      <a:pt x="3067" y="3505"/>
                    </a:lnTo>
                    <a:lnTo>
                      <a:pt x="3029" y="3505"/>
                    </a:lnTo>
                    <a:lnTo>
                      <a:pt x="2991" y="3485"/>
                    </a:lnTo>
                    <a:lnTo>
                      <a:pt x="2972" y="3448"/>
                    </a:lnTo>
                    <a:lnTo>
                      <a:pt x="2896" y="3333"/>
                    </a:lnTo>
                    <a:lnTo>
                      <a:pt x="2801" y="3295"/>
                    </a:lnTo>
                    <a:lnTo>
                      <a:pt x="2743" y="3295"/>
                    </a:lnTo>
                    <a:lnTo>
                      <a:pt x="2648" y="3352"/>
                    </a:lnTo>
                    <a:lnTo>
                      <a:pt x="2229" y="3752"/>
                    </a:lnTo>
                    <a:lnTo>
                      <a:pt x="2172" y="3790"/>
                    </a:lnTo>
                    <a:lnTo>
                      <a:pt x="2039" y="3866"/>
                    </a:lnTo>
                    <a:lnTo>
                      <a:pt x="1963" y="3924"/>
                    </a:lnTo>
                    <a:lnTo>
                      <a:pt x="1886" y="4000"/>
                    </a:lnTo>
                    <a:lnTo>
                      <a:pt x="1829" y="4057"/>
                    </a:lnTo>
                    <a:lnTo>
                      <a:pt x="1772" y="4114"/>
                    </a:lnTo>
                    <a:lnTo>
                      <a:pt x="1696" y="4133"/>
                    </a:lnTo>
                    <a:lnTo>
                      <a:pt x="1619" y="4133"/>
                    </a:lnTo>
                    <a:lnTo>
                      <a:pt x="1543" y="4114"/>
                    </a:lnTo>
                    <a:lnTo>
                      <a:pt x="1487" y="4095"/>
                    </a:lnTo>
                    <a:lnTo>
                      <a:pt x="1429" y="4057"/>
                    </a:lnTo>
                    <a:lnTo>
                      <a:pt x="1410" y="4000"/>
                    </a:lnTo>
                    <a:lnTo>
                      <a:pt x="1391" y="3962"/>
                    </a:lnTo>
                    <a:lnTo>
                      <a:pt x="1372" y="3905"/>
                    </a:lnTo>
                    <a:lnTo>
                      <a:pt x="1391" y="3847"/>
                    </a:lnTo>
                    <a:lnTo>
                      <a:pt x="1429" y="3790"/>
                    </a:lnTo>
                    <a:lnTo>
                      <a:pt x="1448" y="3714"/>
                    </a:lnTo>
                    <a:lnTo>
                      <a:pt x="1429" y="3638"/>
                    </a:lnTo>
                    <a:lnTo>
                      <a:pt x="1410" y="3543"/>
                    </a:lnTo>
                    <a:lnTo>
                      <a:pt x="1391" y="3466"/>
                    </a:lnTo>
                    <a:lnTo>
                      <a:pt x="1429" y="3409"/>
                    </a:lnTo>
                    <a:lnTo>
                      <a:pt x="1448" y="3371"/>
                    </a:lnTo>
                    <a:lnTo>
                      <a:pt x="1487" y="3333"/>
                    </a:lnTo>
                    <a:lnTo>
                      <a:pt x="1429" y="3314"/>
                    </a:lnTo>
                    <a:lnTo>
                      <a:pt x="1296" y="3295"/>
                    </a:lnTo>
                    <a:lnTo>
                      <a:pt x="991" y="3314"/>
                    </a:lnTo>
                    <a:lnTo>
                      <a:pt x="877" y="3295"/>
                    </a:lnTo>
                    <a:lnTo>
                      <a:pt x="705" y="3276"/>
                    </a:lnTo>
                    <a:lnTo>
                      <a:pt x="801" y="3162"/>
                    </a:lnTo>
                    <a:lnTo>
                      <a:pt x="857" y="2990"/>
                    </a:lnTo>
                    <a:lnTo>
                      <a:pt x="877" y="2952"/>
                    </a:lnTo>
                    <a:lnTo>
                      <a:pt x="877" y="2838"/>
                    </a:lnTo>
                    <a:lnTo>
                      <a:pt x="1067" y="2552"/>
                    </a:lnTo>
                    <a:lnTo>
                      <a:pt x="1106" y="2476"/>
                    </a:lnTo>
                    <a:lnTo>
                      <a:pt x="1124" y="2400"/>
                    </a:lnTo>
                    <a:lnTo>
                      <a:pt x="1086" y="1390"/>
                    </a:lnTo>
                    <a:lnTo>
                      <a:pt x="1086" y="1314"/>
                    </a:lnTo>
                    <a:lnTo>
                      <a:pt x="1067" y="1257"/>
                    </a:lnTo>
                    <a:lnTo>
                      <a:pt x="1010" y="1238"/>
                    </a:lnTo>
                    <a:lnTo>
                      <a:pt x="972" y="1238"/>
                    </a:lnTo>
                    <a:lnTo>
                      <a:pt x="896" y="1238"/>
                    </a:lnTo>
                    <a:lnTo>
                      <a:pt x="857" y="1238"/>
                    </a:lnTo>
                    <a:lnTo>
                      <a:pt x="648" y="1181"/>
                    </a:lnTo>
                    <a:lnTo>
                      <a:pt x="610" y="1162"/>
                    </a:lnTo>
                    <a:lnTo>
                      <a:pt x="477" y="1028"/>
                    </a:lnTo>
                    <a:lnTo>
                      <a:pt x="324" y="857"/>
                    </a:lnTo>
                    <a:lnTo>
                      <a:pt x="286" y="819"/>
                    </a:lnTo>
                    <a:lnTo>
                      <a:pt x="229" y="762"/>
                    </a:lnTo>
                    <a:lnTo>
                      <a:pt x="172" y="724"/>
                    </a:lnTo>
                    <a:lnTo>
                      <a:pt x="134" y="705"/>
                    </a:lnTo>
                    <a:lnTo>
                      <a:pt x="96" y="705"/>
                    </a:lnTo>
                    <a:lnTo>
                      <a:pt x="58" y="666"/>
                    </a:lnTo>
                    <a:lnTo>
                      <a:pt x="19" y="590"/>
                    </a:lnTo>
                    <a:lnTo>
                      <a:pt x="0" y="495"/>
                    </a:lnTo>
                    <a:lnTo>
                      <a:pt x="19" y="419"/>
                    </a:lnTo>
                    <a:lnTo>
                      <a:pt x="19" y="381"/>
                    </a:lnTo>
                    <a:lnTo>
                      <a:pt x="77" y="343"/>
                    </a:lnTo>
                    <a:lnTo>
                      <a:pt x="172" y="324"/>
                    </a:lnTo>
                    <a:lnTo>
                      <a:pt x="305" y="361"/>
                    </a:lnTo>
                    <a:lnTo>
                      <a:pt x="629" y="400"/>
                    </a:lnTo>
                    <a:lnTo>
                      <a:pt x="801" y="438"/>
                    </a:lnTo>
                    <a:lnTo>
                      <a:pt x="857" y="476"/>
                    </a:lnTo>
                    <a:lnTo>
                      <a:pt x="896" y="495"/>
                    </a:lnTo>
                    <a:lnTo>
                      <a:pt x="953" y="533"/>
                    </a:lnTo>
                    <a:lnTo>
                      <a:pt x="972" y="533"/>
                    </a:lnTo>
                    <a:lnTo>
                      <a:pt x="991" y="514"/>
                    </a:lnTo>
                    <a:lnTo>
                      <a:pt x="1010" y="495"/>
                    </a:lnTo>
                    <a:lnTo>
                      <a:pt x="1029" y="476"/>
                    </a:lnTo>
                    <a:lnTo>
                      <a:pt x="1048" y="438"/>
                    </a:lnTo>
                    <a:lnTo>
                      <a:pt x="1029" y="419"/>
                    </a:lnTo>
                    <a:lnTo>
                      <a:pt x="1010" y="419"/>
                    </a:lnTo>
                    <a:lnTo>
                      <a:pt x="991" y="419"/>
                    </a:lnTo>
                    <a:lnTo>
                      <a:pt x="972" y="419"/>
                    </a:lnTo>
                    <a:lnTo>
                      <a:pt x="953" y="419"/>
                    </a:lnTo>
                    <a:lnTo>
                      <a:pt x="934" y="400"/>
                    </a:lnTo>
                    <a:lnTo>
                      <a:pt x="877" y="324"/>
                    </a:lnTo>
                    <a:lnTo>
                      <a:pt x="857" y="285"/>
                    </a:lnTo>
                    <a:lnTo>
                      <a:pt x="877" y="266"/>
                    </a:lnTo>
                    <a:lnTo>
                      <a:pt x="972" y="229"/>
                    </a:lnTo>
                    <a:lnTo>
                      <a:pt x="1029" y="209"/>
                    </a:lnTo>
                    <a:lnTo>
                      <a:pt x="1182" y="171"/>
                    </a:lnTo>
                    <a:lnTo>
                      <a:pt x="1238" y="133"/>
                    </a:lnTo>
                    <a:lnTo>
                      <a:pt x="1315" y="57"/>
                    </a:lnTo>
                    <a:lnTo>
                      <a:pt x="1353" y="0"/>
                    </a:lnTo>
                    <a:lnTo>
                      <a:pt x="1658" y="229"/>
                    </a:lnTo>
                    <a:lnTo>
                      <a:pt x="2782" y="266"/>
                    </a:lnTo>
                    <a:lnTo>
                      <a:pt x="2820" y="724"/>
                    </a:lnTo>
                    <a:lnTo>
                      <a:pt x="3810" y="686"/>
                    </a:lnTo>
                    <a:lnTo>
                      <a:pt x="3981" y="857"/>
                    </a:lnTo>
                    <a:lnTo>
                      <a:pt x="4515" y="1143"/>
                    </a:lnTo>
                    <a:lnTo>
                      <a:pt x="4801" y="1448"/>
                    </a:lnTo>
                    <a:lnTo>
                      <a:pt x="4687" y="1848"/>
                    </a:lnTo>
                    <a:lnTo>
                      <a:pt x="3981" y="1905"/>
                    </a:lnTo>
                    <a:lnTo>
                      <a:pt x="3810" y="2171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6626" name="Group 5">
              <a:extLst>
                <a:ext uri="{FF2B5EF4-FFF2-40B4-BE49-F238E27FC236}">
                  <a16:creationId xmlns:a16="http://schemas.microsoft.com/office/drawing/2014/main" id="{1AD750DD-A50C-6A43-9DEA-3AC6C3C7A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6825" y="2613025"/>
              <a:ext cx="1371600" cy="1416050"/>
              <a:chOff x="6346825" y="2613025"/>
              <a:chExt cx="1371600" cy="1416050"/>
            </a:xfrm>
          </p:grpSpPr>
          <p:sp>
            <p:nvSpPr>
              <p:cNvPr id="26642" name="Text Box 2">
                <a:extLst>
                  <a:ext uri="{FF2B5EF4-FFF2-40B4-BE49-F238E27FC236}">
                    <a16:creationId xmlns:a16="http://schemas.microsoft.com/office/drawing/2014/main" id="{A314EA53-F0A1-6243-99AF-E120A278F9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4691" y="2666691"/>
                <a:ext cx="1125517" cy="474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167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ISLAS</a:t>
                </a:r>
              </a:p>
              <a:p>
                <a:pPr algn="ctr"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167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GALAPAGOS</a:t>
                </a:r>
              </a:p>
            </p:txBody>
          </p:sp>
          <p:sp>
            <p:nvSpPr>
              <p:cNvPr id="26643" name="Freeform 4">
                <a:extLst>
                  <a:ext uri="{FF2B5EF4-FFF2-40B4-BE49-F238E27FC236}">
                    <a16:creationId xmlns:a16="http://schemas.microsoft.com/office/drawing/2014/main" id="{969C3EDC-A841-DB47-8114-3605DAEA7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5738" y="2795588"/>
                <a:ext cx="973137" cy="1082675"/>
              </a:xfrm>
              <a:custGeom>
                <a:avLst/>
                <a:gdLst>
                  <a:gd name="T0" fmla="*/ 2147483646 w 5411"/>
                  <a:gd name="T1" fmla="*/ 2147483646 h 6021"/>
                  <a:gd name="T2" fmla="*/ 2147483646 w 5411"/>
                  <a:gd name="T3" fmla="*/ 2147483646 h 6021"/>
                  <a:gd name="T4" fmla="*/ 2147483646 w 5411"/>
                  <a:gd name="T5" fmla="*/ 2147483646 h 6021"/>
                  <a:gd name="T6" fmla="*/ 2147483646 w 5411"/>
                  <a:gd name="T7" fmla="*/ 2147483646 h 6021"/>
                  <a:gd name="T8" fmla="*/ 2147483646 w 5411"/>
                  <a:gd name="T9" fmla="*/ 2147483646 h 6021"/>
                  <a:gd name="T10" fmla="*/ 2147483646 w 5411"/>
                  <a:gd name="T11" fmla="*/ 2147483646 h 6021"/>
                  <a:gd name="T12" fmla="*/ 2147483646 w 5411"/>
                  <a:gd name="T13" fmla="*/ 2147483646 h 6021"/>
                  <a:gd name="T14" fmla="*/ 2147483646 w 5411"/>
                  <a:gd name="T15" fmla="*/ 2147483646 h 6021"/>
                  <a:gd name="T16" fmla="*/ 2147483646 w 5411"/>
                  <a:gd name="T17" fmla="*/ 2147483646 h 6021"/>
                  <a:gd name="T18" fmla="*/ 2147483646 w 5411"/>
                  <a:gd name="T19" fmla="*/ 2147483646 h 6021"/>
                  <a:gd name="T20" fmla="*/ 2147483646 w 5411"/>
                  <a:gd name="T21" fmla="*/ 2147483646 h 6021"/>
                  <a:gd name="T22" fmla="*/ 2147483646 w 5411"/>
                  <a:gd name="T23" fmla="*/ 2147483646 h 6021"/>
                  <a:gd name="T24" fmla="*/ 2147483646 w 5411"/>
                  <a:gd name="T25" fmla="*/ 2147483646 h 6021"/>
                  <a:gd name="T26" fmla="*/ 2147483646 w 5411"/>
                  <a:gd name="T27" fmla="*/ 2147483646 h 6021"/>
                  <a:gd name="T28" fmla="*/ 2147483646 w 5411"/>
                  <a:gd name="T29" fmla="*/ 2147483646 h 6021"/>
                  <a:gd name="T30" fmla="*/ 2147483646 w 5411"/>
                  <a:gd name="T31" fmla="*/ 2147483646 h 6021"/>
                  <a:gd name="T32" fmla="*/ 2147483646 w 5411"/>
                  <a:gd name="T33" fmla="*/ 2147483646 h 6021"/>
                  <a:gd name="T34" fmla="*/ 2147483646 w 5411"/>
                  <a:gd name="T35" fmla="*/ 2147483646 h 6021"/>
                  <a:gd name="T36" fmla="*/ 2147483646 w 5411"/>
                  <a:gd name="T37" fmla="*/ 2147483646 h 6021"/>
                  <a:gd name="T38" fmla="*/ 2147483646 w 5411"/>
                  <a:gd name="T39" fmla="*/ 2147483646 h 6021"/>
                  <a:gd name="T40" fmla="*/ 2147483646 w 5411"/>
                  <a:gd name="T41" fmla="*/ 2147483646 h 6021"/>
                  <a:gd name="T42" fmla="*/ 2147483646 w 5411"/>
                  <a:gd name="T43" fmla="*/ 2147483646 h 6021"/>
                  <a:gd name="T44" fmla="*/ 2147483646 w 5411"/>
                  <a:gd name="T45" fmla="*/ 2147483646 h 6021"/>
                  <a:gd name="T46" fmla="*/ 2147483646 w 5411"/>
                  <a:gd name="T47" fmla="*/ 2147483646 h 6021"/>
                  <a:gd name="T48" fmla="*/ 2147483646 w 5411"/>
                  <a:gd name="T49" fmla="*/ 2147483646 h 6021"/>
                  <a:gd name="T50" fmla="*/ 2147483646 w 5411"/>
                  <a:gd name="T51" fmla="*/ 2147483646 h 6021"/>
                  <a:gd name="T52" fmla="*/ 2147483646 w 5411"/>
                  <a:gd name="T53" fmla="*/ 2147483646 h 6021"/>
                  <a:gd name="T54" fmla="*/ 2147483646 w 5411"/>
                  <a:gd name="T55" fmla="*/ 2147483646 h 6021"/>
                  <a:gd name="T56" fmla="*/ 2147483646 w 5411"/>
                  <a:gd name="T57" fmla="*/ 2147483646 h 6021"/>
                  <a:gd name="T58" fmla="*/ 2147483646 w 5411"/>
                  <a:gd name="T59" fmla="*/ 2147483646 h 6021"/>
                  <a:gd name="T60" fmla="*/ 2147483646 w 5411"/>
                  <a:gd name="T61" fmla="*/ 2147483646 h 6021"/>
                  <a:gd name="T62" fmla="*/ 2147483646 w 5411"/>
                  <a:gd name="T63" fmla="*/ 2147483646 h 6021"/>
                  <a:gd name="T64" fmla="*/ 2147483646 w 5411"/>
                  <a:gd name="T65" fmla="*/ 2147483646 h 6021"/>
                  <a:gd name="T66" fmla="*/ 2147483646 w 5411"/>
                  <a:gd name="T67" fmla="*/ 2147483646 h 6021"/>
                  <a:gd name="T68" fmla="*/ 2147483646 w 5411"/>
                  <a:gd name="T69" fmla="*/ 2147483646 h 6021"/>
                  <a:gd name="T70" fmla="*/ 2147483646 w 5411"/>
                  <a:gd name="T71" fmla="*/ 2147483646 h 6021"/>
                  <a:gd name="T72" fmla="*/ 2147483646 w 5411"/>
                  <a:gd name="T73" fmla="*/ 2147483646 h 6021"/>
                  <a:gd name="T74" fmla="*/ 2147483646 w 5411"/>
                  <a:gd name="T75" fmla="*/ 2147483646 h 6021"/>
                  <a:gd name="T76" fmla="*/ 2147483646 w 5411"/>
                  <a:gd name="T77" fmla="*/ 2147483646 h 6021"/>
                  <a:gd name="T78" fmla="*/ 2147483646 w 5411"/>
                  <a:gd name="T79" fmla="*/ 2147483646 h 6021"/>
                  <a:gd name="T80" fmla="*/ 2147483646 w 5411"/>
                  <a:gd name="T81" fmla="*/ 2147483646 h 6021"/>
                  <a:gd name="T82" fmla="*/ 2147483646 w 5411"/>
                  <a:gd name="T83" fmla="*/ 2147483646 h 6021"/>
                  <a:gd name="T84" fmla="*/ 2147483646 w 5411"/>
                  <a:gd name="T85" fmla="*/ 2147483646 h 6021"/>
                  <a:gd name="T86" fmla="*/ 2147483646 w 5411"/>
                  <a:gd name="T87" fmla="*/ 2147483646 h 6021"/>
                  <a:gd name="T88" fmla="*/ 2147483646 w 5411"/>
                  <a:gd name="T89" fmla="*/ 2147483646 h 6021"/>
                  <a:gd name="T90" fmla="*/ 2147483646 w 5411"/>
                  <a:gd name="T91" fmla="*/ 2147483646 h 6021"/>
                  <a:gd name="T92" fmla="*/ 2147483646 w 5411"/>
                  <a:gd name="T93" fmla="*/ 2147483646 h 6021"/>
                  <a:gd name="T94" fmla="*/ 2147483646 w 5411"/>
                  <a:gd name="T95" fmla="*/ 2147483646 h 6021"/>
                  <a:gd name="T96" fmla="*/ 2147483646 w 5411"/>
                  <a:gd name="T97" fmla="*/ 2147483646 h 6021"/>
                  <a:gd name="T98" fmla="*/ 2147483646 w 5411"/>
                  <a:gd name="T99" fmla="*/ 2147483646 h 6021"/>
                  <a:gd name="T100" fmla="*/ 2147483646 w 5411"/>
                  <a:gd name="T101" fmla="*/ 2147483646 h 6021"/>
                  <a:gd name="T102" fmla="*/ 2147483646 w 5411"/>
                  <a:gd name="T103" fmla="*/ 2147483646 h 6021"/>
                  <a:gd name="T104" fmla="*/ 2147483646 w 5411"/>
                  <a:gd name="T105" fmla="*/ 2147483646 h 6021"/>
                  <a:gd name="T106" fmla="*/ 2147483646 w 5411"/>
                  <a:gd name="T107" fmla="*/ 2147483646 h 6021"/>
                  <a:gd name="T108" fmla="*/ 2147483646 w 5411"/>
                  <a:gd name="T109" fmla="*/ 2147483646 h 6021"/>
                  <a:gd name="T110" fmla="*/ 2147483646 w 5411"/>
                  <a:gd name="T111" fmla="*/ 2147483646 h 6021"/>
                  <a:gd name="T112" fmla="*/ 2147483646 w 5411"/>
                  <a:gd name="T113" fmla="*/ 2147483646 h 6021"/>
                  <a:gd name="T114" fmla="*/ 2147483646 w 5411"/>
                  <a:gd name="T115" fmla="*/ 2147483646 h 6021"/>
                  <a:gd name="T116" fmla="*/ 2147483646 w 5411"/>
                  <a:gd name="T117" fmla="*/ 2147483646 h 6021"/>
                  <a:gd name="T118" fmla="*/ 2147483646 w 5411"/>
                  <a:gd name="T119" fmla="*/ 2147483646 h 60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11" h="6021">
                    <a:moveTo>
                      <a:pt x="4610" y="5886"/>
                    </a:moveTo>
                    <a:lnTo>
                      <a:pt x="4667" y="5905"/>
                    </a:lnTo>
                    <a:lnTo>
                      <a:pt x="4705" y="5943"/>
                    </a:lnTo>
                    <a:lnTo>
                      <a:pt x="4705" y="6001"/>
                    </a:lnTo>
                    <a:lnTo>
                      <a:pt x="4648" y="6020"/>
                    </a:lnTo>
                    <a:lnTo>
                      <a:pt x="4591" y="6001"/>
                    </a:lnTo>
                    <a:lnTo>
                      <a:pt x="4420" y="5924"/>
                    </a:lnTo>
                    <a:lnTo>
                      <a:pt x="4457" y="5886"/>
                    </a:lnTo>
                    <a:lnTo>
                      <a:pt x="4496" y="5905"/>
                    </a:lnTo>
                    <a:lnTo>
                      <a:pt x="4591" y="5905"/>
                    </a:lnTo>
                    <a:lnTo>
                      <a:pt x="4610" y="5886"/>
                    </a:lnTo>
                    <a:close/>
                    <a:moveTo>
                      <a:pt x="3201" y="5715"/>
                    </a:moveTo>
                    <a:lnTo>
                      <a:pt x="3201" y="5734"/>
                    </a:lnTo>
                    <a:lnTo>
                      <a:pt x="3219" y="5734"/>
                    </a:lnTo>
                    <a:lnTo>
                      <a:pt x="3219" y="5753"/>
                    </a:lnTo>
                    <a:lnTo>
                      <a:pt x="3238" y="5753"/>
                    </a:lnTo>
                    <a:lnTo>
                      <a:pt x="3238" y="5772"/>
                    </a:lnTo>
                    <a:lnTo>
                      <a:pt x="3219" y="5772"/>
                    </a:lnTo>
                    <a:lnTo>
                      <a:pt x="3219" y="5791"/>
                    </a:lnTo>
                    <a:lnTo>
                      <a:pt x="3181" y="5810"/>
                    </a:lnTo>
                    <a:lnTo>
                      <a:pt x="3181" y="5848"/>
                    </a:lnTo>
                    <a:lnTo>
                      <a:pt x="3162" y="5867"/>
                    </a:lnTo>
                    <a:lnTo>
                      <a:pt x="3105" y="5905"/>
                    </a:lnTo>
                    <a:lnTo>
                      <a:pt x="3086" y="5905"/>
                    </a:lnTo>
                    <a:lnTo>
                      <a:pt x="3010" y="5886"/>
                    </a:lnTo>
                    <a:lnTo>
                      <a:pt x="2991" y="5867"/>
                    </a:lnTo>
                    <a:lnTo>
                      <a:pt x="2972" y="5848"/>
                    </a:lnTo>
                    <a:lnTo>
                      <a:pt x="2915" y="5829"/>
                    </a:lnTo>
                    <a:lnTo>
                      <a:pt x="2934" y="5810"/>
                    </a:lnTo>
                    <a:lnTo>
                      <a:pt x="2952" y="5772"/>
                    </a:lnTo>
                    <a:lnTo>
                      <a:pt x="2972" y="5753"/>
                    </a:lnTo>
                    <a:lnTo>
                      <a:pt x="2991" y="5696"/>
                    </a:lnTo>
                    <a:lnTo>
                      <a:pt x="3010" y="5657"/>
                    </a:lnTo>
                    <a:lnTo>
                      <a:pt x="3029" y="5657"/>
                    </a:lnTo>
                    <a:lnTo>
                      <a:pt x="3048" y="5676"/>
                    </a:lnTo>
                    <a:lnTo>
                      <a:pt x="3086" y="5657"/>
                    </a:lnTo>
                    <a:lnTo>
                      <a:pt x="3143" y="5676"/>
                    </a:lnTo>
                    <a:lnTo>
                      <a:pt x="3181" y="5696"/>
                    </a:lnTo>
                    <a:lnTo>
                      <a:pt x="3201" y="5715"/>
                    </a:lnTo>
                    <a:close/>
                    <a:moveTo>
                      <a:pt x="5314" y="4610"/>
                    </a:moveTo>
                    <a:lnTo>
                      <a:pt x="5334" y="4629"/>
                    </a:lnTo>
                    <a:lnTo>
                      <a:pt x="5353" y="4629"/>
                    </a:lnTo>
                    <a:lnTo>
                      <a:pt x="5391" y="4610"/>
                    </a:lnTo>
                    <a:lnTo>
                      <a:pt x="5410" y="4591"/>
                    </a:lnTo>
                    <a:lnTo>
                      <a:pt x="5410" y="4667"/>
                    </a:lnTo>
                    <a:lnTo>
                      <a:pt x="5372" y="4762"/>
                    </a:lnTo>
                    <a:lnTo>
                      <a:pt x="5314" y="4819"/>
                    </a:lnTo>
                    <a:lnTo>
                      <a:pt x="5258" y="4877"/>
                    </a:lnTo>
                    <a:lnTo>
                      <a:pt x="5182" y="4896"/>
                    </a:lnTo>
                    <a:lnTo>
                      <a:pt x="5182" y="4914"/>
                    </a:lnTo>
                    <a:lnTo>
                      <a:pt x="5162" y="4972"/>
                    </a:lnTo>
                    <a:lnTo>
                      <a:pt x="5105" y="5029"/>
                    </a:lnTo>
                    <a:lnTo>
                      <a:pt x="5086" y="5067"/>
                    </a:lnTo>
                    <a:lnTo>
                      <a:pt x="5067" y="5086"/>
                    </a:lnTo>
                    <a:lnTo>
                      <a:pt x="5029" y="5086"/>
                    </a:lnTo>
                    <a:lnTo>
                      <a:pt x="4991" y="5105"/>
                    </a:lnTo>
                    <a:lnTo>
                      <a:pt x="4933" y="5105"/>
                    </a:lnTo>
                    <a:lnTo>
                      <a:pt x="4915" y="5105"/>
                    </a:lnTo>
                    <a:lnTo>
                      <a:pt x="4877" y="5124"/>
                    </a:lnTo>
                    <a:lnTo>
                      <a:pt x="4838" y="5143"/>
                    </a:lnTo>
                    <a:lnTo>
                      <a:pt x="4820" y="5124"/>
                    </a:lnTo>
                    <a:lnTo>
                      <a:pt x="4781" y="5105"/>
                    </a:lnTo>
                    <a:lnTo>
                      <a:pt x="4762" y="5105"/>
                    </a:lnTo>
                    <a:lnTo>
                      <a:pt x="4686" y="5086"/>
                    </a:lnTo>
                    <a:lnTo>
                      <a:pt x="4667" y="5086"/>
                    </a:lnTo>
                    <a:lnTo>
                      <a:pt x="4667" y="5067"/>
                    </a:lnTo>
                    <a:lnTo>
                      <a:pt x="4686" y="5048"/>
                    </a:lnTo>
                    <a:lnTo>
                      <a:pt x="4705" y="5010"/>
                    </a:lnTo>
                    <a:lnTo>
                      <a:pt x="4724" y="4991"/>
                    </a:lnTo>
                    <a:lnTo>
                      <a:pt x="4801" y="4953"/>
                    </a:lnTo>
                    <a:lnTo>
                      <a:pt x="4838" y="4934"/>
                    </a:lnTo>
                    <a:lnTo>
                      <a:pt x="4857" y="4877"/>
                    </a:lnTo>
                    <a:lnTo>
                      <a:pt x="4877" y="4877"/>
                    </a:lnTo>
                    <a:lnTo>
                      <a:pt x="4953" y="4858"/>
                    </a:lnTo>
                    <a:lnTo>
                      <a:pt x="4972" y="4819"/>
                    </a:lnTo>
                    <a:lnTo>
                      <a:pt x="5010" y="4762"/>
                    </a:lnTo>
                    <a:lnTo>
                      <a:pt x="5029" y="4743"/>
                    </a:lnTo>
                    <a:lnTo>
                      <a:pt x="5067" y="4686"/>
                    </a:lnTo>
                    <a:lnTo>
                      <a:pt x="5086" y="4667"/>
                    </a:lnTo>
                    <a:lnTo>
                      <a:pt x="5105" y="4667"/>
                    </a:lnTo>
                    <a:lnTo>
                      <a:pt x="5162" y="4629"/>
                    </a:lnTo>
                    <a:lnTo>
                      <a:pt x="5200" y="4610"/>
                    </a:lnTo>
                    <a:lnTo>
                      <a:pt x="5219" y="4610"/>
                    </a:lnTo>
                    <a:lnTo>
                      <a:pt x="5277" y="4591"/>
                    </a:lnTo>
                    <a:lnTo>
                      <a:pt x="5314" y="4610"/>
                    </a:lnTo>
                    <a:close/>
                    <a:moveTo>
                      <a:pt x="3582" y="4324"/>
                    </a:moveTo>
                    <a:lnTo>
                      <a:pt x="3600" y="4343"/>
                    </a:lnTo>
                    <a:lnTo>
                      <a:pt x="3582" y="4381"/>
                    </a:lnTo>
                    <a:lnTo>
                      <a:pt x="3562" y="4477"/>
                    </a:lnTo>
                    <a:lnTo>
                      <a:pt x="3562" y="4496"/>
                    </a:lnTo>
                    <a:lnTo>
                      <a:pt x="3582" y="4515"/>
                    </a:lnTo>
                    <a:lnTo>
                      <a:pt x="3582" y="4533"/>
                    </a:lnTo>
                    <a:lnTo>
                      <a:pt x="3582" y="4553"/>
                    </a:lnTo>
                    <a:lnTo>
                      <a:pt x="3562" y="4591"/>
                    </a:lnTo>
                    <a:lnTo>
                      <a:pt x="3524" y="4610"/>
                    </a:lnTo>
                    <a:lnTo>
                      <a:pt x="3505" y="4648"/>
                    </a:lnTo>
                    <a:lnTo>
                      <a:pt x="3486" y="4686"/>
                    </a:lnTo>
                    <a:lnTo>
                      <a:pt x="3467" y="4705"/>
                    </a:lnTo>
                    <a:lnTo>
                      <a:pt x="3448" y="4724"/>
                    </a:lnTo>
                    <a:lnTo>
                      <a:pt x="3429" y="4724"/>
                    </a:lnTo>
                    <a:lnTo>
                      <a:pt x="3333" y="4724"/>
                    </a:lnTo>
                    <a:lnTo>
                      <a:pt x="3315" y="4762"/>
                    </a:lnTo>
                    <a:lnTo>
                      <a:pt x="3296" y="4782"/>
                    </a:lnTo>
                    <a:lnTo>
                      <a:pt x="3257" y="4800"/>
                    </a:lnTo>
                    <a:lnTo>
                      <a:pt x="3219" y="4782"/>
                    </a:lnTo>
                    <a:lnTo>
                      <a:pt x="3143" y="4762"/>
                    </a:lnTo>
                    <a:lnTo>
                      <a:pt x="3105" y="4762"/>
                    </a:lnTo>
                    <a:lnTo>
                      <a:pt x="3086" y="4743"/>
                    </a:lnTo>
                    <a:lnTo>
                      <a:pt x="3067" y="4743"/>
                    </a:lnTo>
                    <a:lnTo>
                      <a:pt x="3067" y="4724"/>
                    </a:lnTo>
                    <a:lnTo>
                      <a:pt x="3010" y="4667"/>
                    </a:lnTo>
                    <a:lnTo>
                      <a:pt x="3010" y="4648"/>
                    </a:lnTo>
                    <a:lnTo>
                      <a:pt x="2972" y="4648"/>
                    </a:lnTo>
                    <a:lnTo>
                      <a:pt x="2934" y="4629"/>
                    </a:lnTo>
                    <a:lnTo>
                      <a:pt x="2896" y="4629"/>
                    </a:lnTo>
                    <a:lnTo>
                      <a:pt x="2876" y="4591"/>
                    </a:lnTo>
                    <a:lnTo>
                      <a:pt x="2876" y="4572"/>
                    </a:lnTo>
                    <a:lnTo>
                      <a:pt x="2876" y="4477"/>
                    </a:lnTo>
                    <a:lnTo>
                      <a:pt x="2896" y="4419"/>
                    </a:lnTo>
                    <a:lnTo>
                      <a:pt x="2915" y="4381"/>
                    </a:lnTo>
                    <a:lnTo>
                      <a:pt x="2952" y="4343"/>
                    </a:lnTo>
                    <a:lnTo>
                      <a:pt x="2972" y="4305"/>
                    </a:lnTo>
                    <a:lnTo>
                      <a:pt x="2991" y="4286"/>
                    </a:lnTo>
                    <a:lnTo>
                      <a:pt x="3048" y="4267"/>
                    </a:lnTo>
                    <a:lnTo>
                      <a:pt x="3067" y="4267"/>
                    </a:lnTo>
                    <a:lnTo>
                      <a:pt x="3086" y="4267"/>
                    </a:lnTo>
                    <a:lnTo>
                      <a:pt x="3143" y="4286"/>
                    </a:lnTo>
                    <a:lnTo>
                      <a:pt x="3162" y="4267"/>
                    </a:lnTo>
                    <a:lnTo>
                      <a:pt x="3181" y="4267"/>
                    </a:lnTo>
                    <a:lnTo>
                      <a:pt x="3201" y="4248"/>
                    </a:lnTo>
                    <a:lnTo>
                      <a:pt x="3391" y="4229"/>
                    </a:lnTo>
                    <a:lnTo>
                      <a:pt x="3429" y="4210"/>
                    </a:lnTo>
                    <a:lnTo>
                      <a:pt x="3448" y="4210"/>
                    </a:lnTo>
                    <a:lnTo>
                      <a:pt x="3448" y="4229"/>
                    </a:lnTo>
                    <a:lnTo>
                      <a:pt x="3467" y="4229"/>
                    </a:lnTo>
                    <a:lnTo>
                      <a:pt x="3486" y="4267"/>
                    </a:lnTo>
                    <a:lnTo>
                      <a:pt x="3467" y="4286"/>
                    </a:lnTo>
                    <a:lnTo>
                      <a:pt x="3486" y="4305"/>
                    </a:lnTo>
                    <a:lnTo>
                      <a:pt x="3505" y="4305"/>
                    </a:lnTo>
                    <a:lnTo>
                      <a:pt x="3543" y="4324"/>
                    </a:lnTo>
                    <a:lnTo>
                      <a:pt x="3582" y="4324"/>
                    </a:lnTo>
                    <a:close/>
                    <a:moveTo>
                      <a:pt x="1200" y="4153"/>
                    </a:moveTo>
                    <a:lnTo>
                      <a:pt x="1181" y="4153"/>
                    </a:lnTo>
                    <a:lnTo>
                      <a:pt x="1048" y="4210"/>
                    </a:lnTo>
                    <a:lnTo>
                      <a:pt x="1010" y="4229"/>
                    </a:lnTo>
                    <a:lnTo>
                      <a:pt x="991" y="4229"/>
                    </a:lnTo>
                    <a:lnTo>
                      <a:pt x="971" y="4210"/>
                    </a:lnTo>
                    <a:lnTo>
                      <a:pt x="934" y="4191"/>
                    </a:lnTo>
                    <a:lnTo>
                      <a:pt x="895" y="4191"/>
                    </a:lnTo>
                    <a:lnTo>
                      <a:pt x="839" y="4153"/>
                    </a:lnTo>
                    <a:lnTo>
                      <a:pt x="819" y="4153"/>
                    </a:lnTo>
                    <a:lnTo>
                      <a:pt x="800" y="4153"/>
                    </a:lnTo>
                    <a:lnTo>
                      <a:pt x="781" y="4153"/>
                    </a:lnTo>
                    <a:lnTo>
                      <a:pt x="781" y="4134"/>
                    </a:lnTo>
                    <a:lnTo>
                      <a:pt x="743" y="4096"/>
                    </a:lnTo>
                    <a:lnTo>
                      <a:pt x="724" y="4057"/>
                    </a:lnTo>
                    <a:lnTo>
                      <a:pt x="705" y="4020"/>
                    </a:lnTo>
                    <a:lnTo>
                      <a:pt x="705" y="3924"/>
                    </a:lnTo>
                    <a:lnTo>
                      <a:pt x="667" y="3848"/>
                    </a:lnTo>
                    <a:lnTo>
                      <a:pt x="686" y="3829"/>
                    </a:lnTo>
                    <a:lnTo>
                      <a:pt x="857" y="3829"/>
                    </a:lnTo>
                    <a:lnTo>
                      <a:pt x="915" y="3791"/>
                    </a:lnTo>
                    <a:lnTo>
                      <a:pt x="1010" y="3772"/>
                    </a:lnTo>
                    <a:lnTo>
                      <a:pt x="1067" y="3753"/>
                    </a:lnTo>
                    <a:lnTo>
                      <a:pt x="1086" y="3772"/>
                    </a:lnTo>
                    <a:lnTo>
                      <a:pt x="1162" y="3829"/>
                    </a:lnTo>
                    <a:lnTo>
                      <a:pt x="1181" y="3848"/>
                    </a:lnTo>
                    <a:lnTo>
                      <a:pt x="1200" y="3867"/>
                    </a:lnTo>
                    <a:lnTo>
                      <a:pt x="1220" y="3905"/>
                    </a:lnTo>
                    <a:lnTo>
                      <a:pt x="1200" y="3981"/>
                    </a:lnTo>
                    <a:lnTo>
                      <a:pt x="1200" y="4153"/>
                    </a:lnTo>
                    <a:close/>
                    <a:moveTo>
                      <a:pt x="2838" y="3829"/>
                    </a:moveTo>
                    <a:lnTo>
                      <a:pt x="2876" y="3829"/>
                    </a:lnTo>
                    <a:lnTo>
                      <a:pt x="2857" y="3867"/>
                    </a:lnTo>
                    <a:lnTo>
                      <a:pt x="2820" y="3943"/>
                    </a:lnTo>
                    <a:lnTo>
                      <a:pt x="2800" y="3981"/>
                    </a:lnTo>
                    <a:lnTo>
                      <a:pt x="2762" y="3981"/>
                    </a:lnTo>
                    <a:lnTo>
                      <a:pt x="2724" y="3981"/>
                    </a:lnTo>
                    <a:lnTo>
                      <a:pt x="2629" y="3962"/>
                    </a:lnTo>
                    <a:lnTo>
                      <a:pt x="2495" y="3962"/>
                    </a:lnTo>
                    <a:lnTo>
                      <a:pt x="2458" y="3943"/>
                    </a:lnTo>
                    <a:lnTo>
                      <a:pt x="2419" y="3924"/>
                    </a:lnTo>
                    <a:lnTo>
                      <a:pt x="2381" y="3905"/>
                    </a:lnTo>
                    <a:lnTo>
                      <a:pt x="2343" y="3924"/>
                    </a:lnTo>
                    <a:lnTo>
                      <a:pt x="2324" y="3905"/>
                    </a:lnTo>
                    <a:lnTo>
                      <a:pt x="2305" y="3848"/>
                    </a:lnTo>
                    <a:lnTo>
                      <a:pt x="2286" y="3810"/>
                    </a:lnTo>
                    <a:lnTo>
                      <a:pt x="2229" y="3791"/>
                    </a:lnTo>
                    <a:lnTo>
                      <a:pt x="2324" y="3676"/>
                    </a:lnTo>
                    <a:lnTo>
                      <a:pt x="2324" y="3658"/>
                    </a:lnTo>
                    <a:lnTo>
                      <a:pt x="2305" y="3619"/>
                    </a:lnTo>
                    <a:lnTo>
                      <a:pt x="2324" y="3581"/>
                    </a:lnTo>
                    <a:lnTo>
                      <a:pt x="2362" y="3562"/>
                    </a:lnTo>
                    <a:lnTo>
                      <a:pt x="2400" y="3562"/>
                    </a:lnTo>
                    <a:lnTo>
                      <a:pt x="2419" y="3562"/>
                    </a:lnTo>
                    <a:lnTo>
                      <a:pt x="2458" y="3581"/>
                    </a:lnTo>
                    <a:lnTo>
                      <a:pt x="2591" y="3619"/>
                    </a:lnTo>
                    <a:lnTo>
                      <a:pt x="2648" y="3639"/>
                    </a:lnTo>
                    <a:lnTo>
                      <a:pt x="2705" y="3658"/>
                    </a:lnTo>
                    <a:lnTo>
                      <a:pt x="2820" y="3772"/>
                    </a:lnTo>
                    <a:lnTo>
                      <a:pt x="2876" y="3810"/>
                    </a:lnTo>
                    <a:lnTo>
                      <a:pt x="2857" y="3810"/>
                    </a:lnTo>
                    <a:lnTo>
                      <a:pt x="2838" y="3829"/>
                    </a:lnTo>
                    <a:close/>
                    <a:moveTo>
                      <a:pt x="2362" y="4705"/>
                    </a:moveTo>
                    <a:lnTo>
                      <a:pt x="2381" y="4705"/>
                    </a:lnTo>
                    <a:lnTo>
                      <a:pt x="2400" y="4705"/>
                    </a:lnTo>
                    <a:lnTo>
                      <a:pt x="2400" y="4743"/>
                    </a:lnTo>
                    <a:lnTo>
                      <a:pt x="2381" y="4762"/>
                    </a:lnTo>
                    <a:lnTo>
                      <a:pt x="2343" y="4782"/>
                    </a:lnTo>
                    <a:lnTo>
                      <a:pt x="2324" y="4782"/>
                    </a:lnTo>
                    <a:lnTo>
                      <a:pt x="2267" y="4972"/>
                    </a:lnTo>
                    <a:lnTo>
                      <a:pt x="2267" y="5029"/>
                    </a:lnTo>
                    <a:lnTo>
                      <a:pt x="2267" y="5067"/>
                    </a:lnTo>
                    <a:lnTo>
                      <a:pt x="2229" y="5048"/>
                    </a:lnTo>
                    <a:lnTo>
                      <a:pt x="2210" y="5086"/>
                    </a:lnTo>
                    <a:lnTo>
                      <a:pt x="2153" y="5143"/>
                    </a:lnTo>
                    <a:lnTo>
                      <a:pt x="2134" y="5163"/>
                    </a:lnTo>
                    <a:lnTo>
                      <a:pt x="2095" y="5143"/>
                    </a:lnTo>
                    <a:lnTo>
                      <a:pt x="2058" y="5143"/>
                    </a:lnTo>
                    <a:lnTo>
                      <a:pt x="2000" y="5143"/>
                    </a:lnTo>
                    <a:lnTo>
                      <a:pt x="1962" y="5163"/>
                    </a:lnTo>
                    <a:lnTo>
                      <a:pt x="1905" y="5200"/>
                    </a:lnTo>
                    <a:lnTo>
                      <a:pt x="1677" y="5277"/>
                    </a:lnTo>
                    <a:lnTo>
                      <a:pt x="1638" y="5277"/>
                    </a:lnTo>
                    <a:lnTo>
                      <a:pt x="1600" y="5277"/>
                    </a:lnTo>
                    <a:lnTo>
                      <a:pt x="1429" y="5258"/>
                    </a:lnTo>
                    <a:lnTo>
                      <a:pt x="1200" y="5258"/>
                    </a:lnTo>
                    <a:lnTo>
                      <a:pt x="1162" y="5239"/>
                    </a:lnTo>
                    <a:lnTo>
                      <a:pt x="1143" y="5219"/>
                    </a:lnTo>
                    <a:lnTo>
                      <a:pt x="1124" y="5200"/>
                    </a:lnTo>
                    <a:lnTo>
                      <a:pt x="1124" y="5181"/>
                    </a:lnTo>
                    <a:lnTo>
                      <a:pt x="1124" y="5124"/>
                    </a:lnTo>
                    <a:lnTo>
                      <a:pt x="1105" y="5105"/>
                    </a:lnTo>
                    <a:lnTo>
                      <a:pt x="1067" y="5105"/>
                    </a:lnTo>
                    <a:lnTo>
                      <a:pt x="1048" y="5105"/>
                    </a:lnTo>
                    <a:lnTo>
                      <a:pt x="1010" y="5029"/>
                    </a:lnTo>
                    <a:lnTo>
                      <a:pt x="1029" y="4934"/>
                    </a:lnTo>
                    <a:lnTo>
                      <a:pt x="1067" y="4838"/>
                    </a:lnTo>
                    <a:lnTo>
                      <a:pt x="1143" y="4782"/>
                    </a:lnTo>
                    <a:lnTo>
                      <a:pt x="1372" y="4648"/>
                    </a:lnTo>
                    <a:lnTo>
                      <a:pt x="1372" y="4629"/>
                    </a:lnTo>
                    <a:lnTo>
                      <a:pt x="1372" y="4610"/>
                    </a:lnTo>
                    <a:lnTo>
                      <a:pt x="1410" y="4591"/>
                    </a:lnTo>
                    <a:lnTo>
                      <a:pt x="1467" y="4572"/>
                    </a:lnTo>
                    <a:lnTo>
                      <a:pt x="1524" y="4553"/>
                    </a:lnTo>
                    <a:lnTo>
                      <a:pt x="1543" y="4553"/>
                    </a:lnTo>
                    <a:lnTo>
                      <a:pt x="1581" y="4572"/>
                    </a:lnTo>
                    <a:lnTo>
                      <a:pt x="1600" y="4591"/>
                    </a:lnTo>
                    <a:lnTo>
                      <a:pt x="1638" y="4610"/>
                    </a:lnTo>
                    <a:lnTo>
                      <a:pt x="1657" y="4610"/>
                    </a:lnTo>
                    <a:lnTo>
                      <a:pt x="1677" y="4591"/>
                    </a:lnTo>
                    <a:lnTo>
                      <a:pt x="1696" y="4591"/>
                    </a:lnTo>
                    <a:lnTo>
                      <a:pt x="1714" y="4553"/>
                    </a:lnTo>
                    <a:lnTo>
                      <a:pt x="1714" y="4533"/>
                    </a:lnTo>
                    <a:lnTo>
                      <a:pt x="1733" y="4477"/>
                    </a:lnTo>
                    <a:lnTo>
                      <a:pt x="1772" y="4457"/>
                    </a:lnTo>
                    <a:lnTo>
                      <a:pt x="1791" y="4477"/>
                    </a:lnTo>
                    <a:lnTo>
                      <a:pt x="1810" y="4438"/>
                    </a:lnTo>
                    <a:lnTo>
                      <a:pt x="1810" y="4401"/>
                    </a:lnTo>
                    <a:lnTo>
                      <a:pt x="1810" y="4381"/>
                    </a:lnTo>
                    <a:lnTo>
                      <a:pt x="1772" y="4362"/>
                    </a:lnTo>
                    <a:lnTo>
                      <a:pt x="1753" y="4343"/>
                    </a:lnTo>
                    <a:lnTo>
                      <a:pt x="1696" y="4324"/>
                    </a:lnTo>
                    <a:lnTo>
                      <a:pt x="1677" y="4324"/>
                    </a:lnTo>
                    <a:lnTo>
                      <a:pt x="1619" y="4267"/>
                    </a:lnTo>
                    <a:lnTo>
                      <a:pt x="1581" y="4210"/>
                    </a:lnTo>
                    <a:lnTo>
                      <a:pt x="1543" y="4153"/>
                    </a:lnTo>
                    <a:lnTo>
                      <a:pt x="1524" y="4076"/>
                    </a:lnTo>
                    <a:lnTo>
                      <a:pt x="1524" y="4020"/>
                    </a:lnTo>
                    <a:lnTo>
                      <a:pt x="1524" y="4000"/>
                    </a:lnTo>
                    <a:lnTo>
                      <a:pt x="1505" y="3981"/>
                    </a:lnTo>
                    <a:lnTo>
                      <a:pt x="1486" y="3981"/>
                    </a:lnTo>
                    <a:lnTo>
                      <a:pt x="1448" y="3981"/>
                    </a:lnTo>
                    <a:lnTo>
                      <a:pt x="1448" y="3962"/>
                    </a:lnTo>
                    <a:lnTo>
                      <a:pt x="1429" y="3962"/>
                    </a:lnTo>
                    <a:lnTo>
                      <a:pt x="1410" y="3924"/>
                    </a:lnTo>
                    <a:lnTo>
                      <a:pt x="1296" y="3867"/>
                    </a:lnTo>
                    <a:lnTo>
                      <a:pt x="1257" y="3810"/>
                    </a:lnTo>
                    <a:lnTo>
                      <a:pt x="1257" y="3753"/>
                    </a:lnTo>
                    <a:lnTo>
                      <a:pt x="1220" y="3734"/>
                    </a:lnTo>
                    <a:lnTo>
                      <a:pt x="1200" y="3695"/>
                    </a:lnTo>
                    <a:lnTo>
                      <a:pt x="1200" y="3639"/>
                    </a:lnTo>
                    <a:lnTo>
                      <a:pt x="1238" y="3639"/>
                    </a:lnTo>
                    <a:lnTo>
                      <a:pt x="1200" y="3581"/>
                    </a:lnTo>
                    <a:lnTo>
                      <a:pt x="1200" y="3562"/>
                    </a:lnTo>
                    <a:lnTo>
                      <a:pt x="1181" y="3524"/>
                    </a:lnTo>
                    <a:lnTo>
                      <a:pt x="1181" y="3448"/>
                    </a:lnTo>
                    <a:lnTo>
                      <a:pt x="1181" y="3429"/>
                    </a:lnTo>
                    <a:lnTo>
                      <a:pt x="1181" y="3410"/>
                    </a:lnTo>
                    <a:lnTo>
                      <a:pt x="1181" y="3391"/>
                    </a:lnTo>
                    <a:lnTo>
                      <a:pt x="1162" y="3314"/>
                    </a:lnTo>
                    <a:lnTo>
                      <a:pt x="1124" y="3296"/>
                    </a:lnTo>
                    <a:lnTo>
                      <a:pt x="1048" y="3277"/>
                    </a:lnTo>
                    <a:lnTo>
                      <a:pt x="991" y="3314"/>
                    </a:lnTo>
                    <a:lnTo>
                      <a:pt x="915" y="3353"/>
                    </a:lnTo>
                    <a:lnTo>
                      <a:pt x="876" y="3372"/>
                    </a:lnTo>
                    <a:lnTo>
                      <a:pt x="839" y="3353"/>
                    </a:lnTo>
                    <a:lnTo>
                      <a:pt x="800" y="3296"/>
                    </a:lnTo>
                    <a:lnTo>
                      <a:pt x="800" y="3277"/>
                    </a:lnTo>
                    <a:lnTo>
                      <a:pt x="800" y="3258"/>
                    </a:lnTo>
                    <a:lnTo>
                      <a:pt x="819" y="3258"/>
                    </a:lnTo>
                    <a:lnTo>
                      <a:pt x="839" y="3238"/>
                    </a:lnTo>
                    <a:lnTo>
                      <a:pt x="953" y="3182"/>
                    </a:lnTo>
                    <a:lnTo>
                      <a:pt x="991" y="3124"/>
                    </a:lnTo>
                    <a:lnTo>
                      <a:pt x="1010" y="3048"/>
                    </a:lnTo>
                    <a:lnTo>
                      <a:pt x="1067" y="3067"/>
                    </a:lnTo>
                    <a:lnTo>
                      <a:pt x="1105" y="3067"/>
                    </a:lnTo>
                    <a:lnTo>
                      <a:pt x="1143" y="3048"/>
                    </a:lnTo>
                    <a:lnTo>
                      <a:pt x="1200" y="3029"/>
                    </a:lnTo>
                    <a:lnTo>
                      <a:pt x="1220" y="3010"/>
                    </a:lnTo>
                    <a:lnTo>
                      <a:pt x="1220" y="2991"/>
                    </a:lnTo>
                    <a:lnTo>
                      <a:pt x="1238" y="2972"/>
                    </a:lnTo>
                    <a:lnTo>
                      <a:pt x="1257" y="2972"/>
                    </a:lnTo>
                    <a:lnTo>
                      <a:pt x="1296" y="2972"/>
                    </a:lnTo>
                    <a:lnTo>
                      <a:pt x="1315" y="2953"/>
                    </a:lnTo>
                    <a:lnTo>
                      <a:pt x="1352" y="2991"/>
                    </a:lnTo>
                    <a:lnTo>
                      <a:pt x="1372" y="3029"/>
                    </a:lnTo>
                    <a:lnTo>
                      <a:pt x="1372" y="3086"/>
                    </a:lnTo>
                    <a:lnTo>
                      <a:pt x="1391" y="3086"/>
                    </a:lnTo>
                    <a:lnTo>
                      <a:pt x="1410" y="3105"/>
                    </a:lnTo>
                    <a:lnTo>
                      <a:pt x="1429" y="3200"/>
                    </a:lnTo>
                    <a:lnTo>
                      <a:pt x="1448" y="3219"/>
                    </a:lnTo>
                    <a:lnTo>
                      <a:pt x="1467" y="3219"/>
                    </a:lnTo>
                    <a:lnTo>
                      <a:pt x="1486" y="3258"/>
                    </a:lnTo>
                    <a:lnTo>
                      <a:pt x="1505" y="3277"/>
                    </a:lnTo>
                    <a:lnTo>
                      <a:pt x="1543" y="3277"/>
                    </a:lnTo>
                    <a:lnTo>
                      <a:pt x="1562" y="3277"/>
                    </a:lnTo>
                    <a:lnTo>
                      <a:pt x="1581" y="3277"/>
                    </a:lnTo>
                    <a:lnTo>
                      <a:pt x="1600" y="3314"/>
                    </a:lnTo>
                    <a:lnTo>
                      <a:pt x="1600" y="3372"/>
                    </a:lnTo>
                    <a:lnTo>
                      <a:pt x="1581" y="3467"/>
                    </a:lnTo>
                    <a:lnTo>
                      <a:pt x="1619" y="3676"/>
                    </a:lnTo>
                    <a:lnTo>
                      <a:pt x="1657" y="3715"/>
                    </a:lnTo>
                    <a:lnTo>
                      <a:pt x="1733" y="3791"/>
                    </a:lnTo>
                    <a:lnTo>
                      <a:pt x="1733" y="3810"/>
                    </a:lnTo>
                    <a:lnTo>
                      <a:pt x="1733" y="3829"/>
                    </a:lnTo>
                    <a:lnTo>
                      <a:pt x="1753" y="3848"/>
                    </a:lnTo>
                    <a:lnTo>
                      <a:pt x="1753" y="3867"/>
                    </a:lnTo>
                    <a:lnTo>
                      <a:pt x="1772" y="3867"/>
                    </a:lnTo>
                    <a:lnTo>
                      <a:pt x="1981" y="4000"/>
                    </a:lnTo>
                    <a:lnTo>
                      <a:pt x="2000" y="4020"/>
                    </a:lnTo>
                    <a:lnTo>
                      <a:pt x="2000" y="4039"/>
                    </a:lnTo>
                    <a:lnTo>
                      <a:pt x="2000" y="4057"/>
                    </a:lnTo>
                    <a:lnTo>
                      <a:pt x="2038" y="4076"/>
                    </a:lnTo>
                    <a:lnTo>
                      <a:pt x="2077" y="4096"/>
                    </a:lnTo>
                    <a:lnTo>
                      <a:pt x="2077" y="4115"/>
                    </a:lnTo>
                    <a:lnTo>
                      <a:pt x="2058" y="4134"/>
                    </a:lnTo>
                    <a:lnTo>
                      <a:pt x="2077" y="4210"/>
                    </a:lnTo>
                    <a:lnTo>
                      <a:pt x="2095" y="4286"/>
                    </a:lnTo>
                    <a:lnTo>
                      <a:pt x="2077" y="4324"/>
                    </a:lnTo>
                    <a:lnTo>
                      <a:pt x="2019" y="4362"/>
                    </a:lnTo>
                    <a:lnTo>
                      <a:pt x="2000" y="4401"/>
                    </a:lnTo>
                    <a:lnTo>
                      <a:pt x="2058" y="4362"/>
                    </a:lnTo>
                    <a:lnTo>
                      <a:pt x="2058" y="4381"/>
                    </a:lnTo>
                    <a:lnTo>
                      <a:pt x="2058" y="4419"/>
                    </a:lnTo>
                    <a:lnTo>
                      <a:pt x="2077" y="4457"/>
                    </a:lnTo>
                    <a:lnTo>
                      <a:pt x="2153" y="4477"/>
                    </a:lnTo>
                    <a:lnTo>
                      <a:pt x="2191" y="4496"/>
                    </a:lnTo>
                    <a:lnTo>
                      <a:pt x="2191" y="4533"/>
                    </a:lnTo>
                    <a:lnTo>
                      <a:pt x="2229" y="4533"/>
                    </a:lnTo>
                    <a:lnTo>
                      <a:pt x="2248" y="4553"/>
                    </a:lnTo>
                    <a:lnTo>
                      <a:pt x="2267" y="4572"/>
                    </a:lnTo>
                    <a:lnTo>
                      <a:pt x="2286" y="4591"/>
                    </a:lnTo>
                    <a:lnTo>
                      <a:pt x="2267" y="4610"/>
                    </a:lnTo>
                    <a:lnTo>
                      <a:pt x="2286" y="4629"/>
                    </a:lnTo>
                    <a:lnTo>
                      <a:pt x="2362" y="4705"/>
                    </a:lnTo>
                    <a:close/>
                    <a:moveTo>
                      <a:pt x="2934" y="2705"/>
                    </a:moveTo>
                    <a:lnTo>
                      <a:pt x="2915" y="2705"/>
                    </a:lnTo>
                    <a:lnTo>
                      <a:pt x="2896" y="2686"/>
                    </a:lnTo>
                    <a:lnTo>
                      <a:pt x="2896" y="2667"/>
                    </a:lnTo>
                    <a:lnTo>
                      <a:pt x="2876" y="2648"/>
                    </a:lnTo>
                    <a:lnTo>
                      <a:pt x="2876" y="2610"/>
                    </a:lnTo>
                    <a:lnTo>
                      <a:pt x="2915" y="2572"/>
                    </a:lnTo>
                    <a:lnTo>
                      <a:pt x="2952" y="2552"/>
                    </a:lnTo>
                    <a:lnTo>
                      <a:pt x="3010" y="2552"/>
                    </a:lnTo>
                    <a:lnTo>
                      <a:pt x="3048" y="2552"/>
                    </a:lnTo>
                    <a:lnTo>
                      <a:pt x="3086" y="2591"/>
                    </a:lnTo>
                    <a:lnTo>
                      <a:pt x="3124" y="2610"/>
                    </a:lnTo>
                    <a:lnTo>
                      <a:pt x="3143" y="2648"/>
                    </a:lnTo>
                    <a:lnTo>
                      <a:pt x="3143" y="2686"/>
                    </a:lnTo>
                    <a:lnTo>
                      <a:pt x="3105" y="2705"/>
                    </a:lnTo>
                    <a:lnTo>
                      <a:pt x="3067" y="2743"/>
                    </a:lnTo>
                    <a:lnTo>
                      <a:pt x="3010" y="2743"/>
                    </a:lnTo>
                    <a:lnTo>
                      <a:pt x="2991" y="2743"/>
                    </a:lnTo>
                    <a:lnTo>
                      <a:pt x="2972" y="2705"/>
                    </a:lnTo>
                    <a:lnTo>
                      <a:pt x="2934" y="2705"/>
                    </a:lnTo>
                    <a:close/>
                    <a:moveTo>
                      <a:pt x="2381" y="1981"/>
                    </a:moveTo>
                    <a:lnTo>
                      <a:pt x="2458" y="2019"/>
                    </a:lnTo>
                    <a:lnTo>
                      <a:pt x="2495" y="2115"/>
                    </a:lnTo>
                    <a:lnTo>
                      <a:pt x="2458" y="2172"/>
                    </a:lnTo>
                    <a:lnTo>
                      <a:pt x="2362" y="2134"/>
                    </a:lnTo>
                    <a:lnTo>
                      <a:pt x="2381" y="2095"/>
                    </a:lnTo>
                    <a:lnTo>
                      <a:pt x="2362" y="2019"/>
                    </a:lnTo>
                    <a:lnTo>
                      <a:pt x="2381" y="1981"/>
                    </a:lnTo>
                    <a:close/>
                    <a:moveTo>
                      <a:pt x="381" y="553"/>
                    </a:moveTo>
                    <a:lnTo>
                      <a:pt x="400" y="553"/>
                    </a:lnTo>
                    <a:lnTo>
                      <a:pt x="400" y="571"/>
                    </a:lnTo>
                    <a:lnTo>
                      <a:pt x="381" y="571"/>
                    </a:lnTo>
                    <a:lnTo>
                      <a:pt x="362" y="571"/>
                    </a:lnTo>
                    <a:lnTo>
                      <a:pt x="362" y="553"/>
                    </a:lnTo>
                    <a:lnTo>
                      <a:pt x="381" y="553"/>
                    </a:lnTo>
                    <a:close/>
                    <a:moveTo>
                      <a:pt x="381" y="534"/>
                    </a:moveTo>
                    <a:lnTo>
                      <a:pt x="381" y="534"/>
                    </a:lnTo>
                    <a:close/>
                    <a:moveTo>
                      <a:pt x="0" y="19"/>
                    </a:moveTo>
                    <a:lnTo>
                      <a:pt x="19" y="0"/>
                    </a:lnTo>
                    <a:lnTo>
                      <a:pt x="19" y="19"/>
                    </a:lnTo>
                    <a:lnTo>
                      <a:pt x="0" y="19"/>
                    </a:lnTo>
                    <a:close/>
                    <a:moveTo>
                      <a:pt x="4039" y="2591"/>
                    </a:moveTo>
                    <a:lnTo>
                      <a:pt x="4058" y="2591"/>
                    </a:lnTo>
                    <a:lnTo>
                      <a:pt x="4076" y="2629"/>
                    </a:lnTo>
                    <a:lnTo>
                      <a:pt x="4076" y="2648"/>
                    </a:lnTo>
                    <a:lnTo>
                      <a:pt x="4058" y="2667"/>
                    </a:lnTo>
                    <a:lnTo>
                      <a:pt x="4058" y="2648"/>
                    </a:lnTo>
                    <a:lnTo>
                      <a:pt x="4039" y="2648"/>
                    </a:lnTo>
                    <a:lnTo>
                      <a:pt x="4019" y="2648"/>
                    </a:lnTo>
                    <a:lnTo>
                      <a:pt x="4019" y="2667"/>
                    </a:lnTo>
                    <a:lnTo>
                      <a:pt x="4000" y="2648"/>
                    </a:lnTo>
                    <a:lnTo>
                      <a:pt x="4000" y="2629"/>
                    </a:lnTo>
                    <a:lnTo>
                      <a:pt x="4000" y="2610"/>
                    </a:lnTo>
                    <a:lnTo>
                      <a:pt x="4039" y="2591"/>
                    </a:lnTo>
                    <a:close/>
                  </a:path>
                </a:pathLst>
              </a:custGeom>
              <a:solidFill>
                <a:srgbClr val="B0B0B0"/>
              </a:solidFill>
              <a:ln w="9525" cap="flat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44" name="Freeform 28">
                <a:extLst>
                  <a:ext uri="{FF2B5EF4-FFF2-40B4-BE49-F238E27FC236}">
                    <a16:creationId xmlns:a16="http://schemas.microsoft.com/office/drawing/2014/main" id="{D4F70CC4-80D0-5747-BC95-0E737EE65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825" y="2613025"/>
                <a:ext cx="1371600" cy="1416050"/>
              </a:xfrm>
              <a:custGeom>
                <a:avLst/>
                <a:gdLst>
                  <a:gd name="T0" fmla="*/ 2147483646 w 7620"/>
                  <a:gd name="T1" fmla="*/ 2147483646 h 7868"/>
                  <a:gd name="T2" fmla="*/ 0 w 7620"/>
                  <a:gd name="T3" fmla="*/ 2147483646 h 7868"/>
                  <a:gd name="T4" fmla="*/ 0 w 7620"/>
                  <a:gd name="T5" fmla="*/ 0 h 7868"/>
                  <a:gd name="T6" fmla="*/ 2147483646 w 7620"/>
                  <a:gd name="T7" fmla="*/ 0 h 7868"/>
                  <a:gd name="T8" fmla="*/ 2147483646 w 7620"/>
                  <a:gd name="T9" fmla="*/ 2147483646 h 7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20" h="7868">
                    <a:moveTo>
                      <a:pt x="7619" y="7867"/>
                    </a:moveTo>
                    <a:lnTo>
                      <a:pt x="0" y="7867"/>
                    </a:lnTo>
                    <a:lnTo>
                      <a:pt x="0" y="0"/>
                    </a:lnTo>
                    <a:lnTo>
                      <a:pt x="7619" y="0"/>
                    </a:lnTo>
                    <a:lnTo>
                      <a:pt x="7619" y="7867"/>
                    </a:lnTo>
                  </a:path>
                </a:pathLst>
              </a:custGeom>
              <a:noFill/>
              <a:ln w="9525" cap="flat">
                <a:solidFill>
                  <a:srgbClr val="231F20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6632" name="Group 3">
              <a:extLst>
                <a:ext uri="{FF2B5EF4-FFF2-40B4-BE49-F238E27FC236}">
                  <a16:creationId xmlns:a16="http://schemas.microsoft.com/office/drawing/2014/main" id="{0B6E894D-844E-8F46-A817-C1404092F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7725" y="2187575"/>
              <a:ext cx="3502025" cy="2208213"/>
              <a:chOff x="8467282" y="2188176"/>
              <a:chExt cx="3502420" cy="2207199"/>
            </a:xfrm>
          </p:grpSpPr>
          <p:sp>
            <p:nvSpPr>
              <p:cNvPr id="26636" name="Freeform 22">
                <a:extLst>
                  <a:ext uri="{FF2B5EF4-FFF2-40B4-BE49-F238E27FC236}">
                    <a16:creationId xmlns:a16="http://schemas.microsoft.com/office/drawing/2014/main" id="{61E8EBC8-54ED-294E-AA33-7DF81A20E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3239" y="2800043"/>
                <a:ext cx="263537" cy="352425"/>
              </a:xfrm>
              <a:custGeom>
                <a:avLst/>
                <a:gdLst>
                  <a:gd name="T0" fmla="*/ 2147483646 w 731"/>
                  <a:gd name="T1" fmla="*/ 0 h 981"/>
                  <a:gd name="T2" fmla="*/ 0 w 731"/>
                  <a:gd name="T3" fmla="*/ 2147483646 h 981"/>
                  <a:gd name="T4" fmla="*/ 2147483646 w 731"/>
                  <a:gd name="T5" fmla="*/ 2147483646 h 981"/>
                  <a:gd name="T6" fmla="*/ 2147483646 w 731"/>
                  <a:gd name="T7" fmla="*/ 2147483646 h 981"/>
                  <a:gd name="T8" fmla="*/ 2147483646 w 731"/>
                  <a:gd name="T9" fmla="*/ 2147483646 h 981"/>
                  <a:gd name="T10" fmla="*/ 2147483646 w 731"/>
                  <a:gd name="T11" fmla="*/ 2147483646 h 981"/>
                  <a:gd name="T12" fmla="*/ 2147483646 w 731"/>
                  <a:gd name="T13" fmla="*/ 2147483646 h 981"/>
                  <a:gd name="T14" fmla="*/ 2147483646 w 731"/>
                  <a:gd name="T15" fmla="*/ 2147483646 h 981"/>
                  <a:gd name="T16" fmla="*/ 2147483646 w 731"/>
                  <a:gd name="T17" fmla="*/ 0 h 981"/>
                  <a:gd name="T18" fmla="*/ 2147483646 w 731"/>
                  <a:gd name="T19" fmla="*/ 2147483646 h 981"/>
                  <a:gd name="T20" fmla="*/ 2147483646 w 731"/>
                  <a:gd name="T21" fmla="*/ 2147483646 h 981"/>
                  <a:gd name="T22" fmla="*/ 2147483646 w 731"/>
                  <a:gd name="T23" fmla="*/ 2147483646 h 981"/>
                  <a:gd name="T24" fmla="*/ 2147483646 w 731"/>
                  <a:gd name="T25" fmla="*/ 2147483646 h 981"/>
                  <a:gd name="T26" fmla="*/ 2147483646 w 731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31" h="981">
                    <a:moveTo>
                      <a:pt x="365" y="0"/>
                    </a:moveTo>
                    <a:cubicBezTo>
                      <a:pt x="156" y="0"/>
                      <a:pt x="0" y="166"/>
                      <a:pt x="0" y="375"/>
                    </a:cubicBezTo>
                    <a:cubicBezTo>
                      <a:pt x="0" y="438"/>
                      <a:pt x="21" y="510"/>
                      <a:pt x="52" y="563"/>
                    </a:cubicBezTo>
                    <a:cubicBezTo>
                      <a:pt x="333" y="959"/>
                      <a:pt x="333" y="959"/>
                      <a:pt x="333" y="959"/>
                    </a:cubicBezTo>
                    <a:cubicBezTo>
                      <a:pt x="344" y="969"/>
                      <a:pt x="354" y="980"/>
                      <a:pt x="365" y="980"/>
                    </a:cubicBezTo>
                    <a:cubicBezTo>
                      <a:pt x="375" y="980"/>
                      <a:pt x="386" y="969"/>
                      <a:pt x="396" y="959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709" y="510"/>
                      <a:pt x="730" y="438"/>
                      <a:pt x="730" y="375"/>
                    </a:cubicBezTo>
                    <a:cubicBezTo>
                      <a:pt x="730" y="166"/>
                      <a:pt x="563" y="0"/>
                      <a:pt x="365" y="0"/>
                    </a:cubicBezTo>
                    <a:close/>
                    <a:moveTo>
                      <a:pt x="365" y="510"/>
                    </a:moveTo>
                    <a:cubicBezTo>
                      <a:pt x="281" y="510"/>
                      <a:pt x="219" y="448"/>
                      <a:pt x="219" y="365"/>
                    </a:cubicBezTo>
                    <a:cubicBezTo>
                      <a:pt x="219" y="281"/>
                      <a:pt x="281" y="218"/>
                      <a:pt x="365" y="218"/>
                    </a:cubicBezTo>
                    <a:cubicBezTo>
                      <a:pt x="448" y="218"/>
                      <a:pt x="511" y="281"/>
                      <a:pt x="511" y="365"/>
                    </a:cubicBezTo>
                    <a:cubicBezTo>
                      <a:pt x="511" y="448"/>
                      <a:pt x="448" y="510"/>
                      <a:pt x="365" y="510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37" name="Freeform 23">
                <a:extLst>
                  <a:ext uri="{FF2B5EF4-FFF2-40B4-BE49-F238E27FC236}">
                    <a16:creationId xmlns:a16="http://schemas.microsoft.com/office/drawing/2014/main" id="{8CF032B7-8E81-9747-AC26-E55A623EE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0481" y="4042950"/>
                <a:ext cx="263537" cy="352425"/>
              </a:xfrm>
              <a:custGeom>
                <a:avLst/>
                <a:gdLst>
                  <a:gd name="T0" fmla="*/ 2147483646 w 731"/>
                  <a:gd name="T1" fmla="*/ 0 h 981"/>
                  <a:gd name="T2" fmla="*/ 0 w 731"/>
                  <a:gd name="T3" fmla="*/ 2147483646 h 981"/>
                  <a:gd name="T4" fmla="*/ 2147483646 w 731"/>
                  <a:gd name="T5" fmla="*/ 2147483646 h 981"/>
                  <a:gd name="T6" fmla="*/ 2147483646 w 731"/>
                  <a:gd name="T7" fmla="*/ 2147483646 h 981"/>
                  <a:gd name="T8" fmla="*/ 2147483646 w 731"/>
                  <a:gd name="T9" fmla="*/ 2147483646 h 981"/>
                  <a:gd name="T10" fmla="*/ 2147483646 w 731"/>
                  <a:gd name="T11" fmla="*/ 2147483646 h 981"/>
                  <a:gd name="T12" fmla="*/ 2147483646 w 731"/>
                  <a:gd name="T13" fmla="*/ 2147483646 h 981"/>
                  <a:gd name="T14" fmla="*/ 2147483646 w 731"/>
                  <a:gd name="T15" fmla="*/ 2147483646 h 981"/>
                  <a:gd name="T16" fmla="*/ 2147483646 w 731"/>
                  <a:gd name="T17" fmla="*/ 0 h 981"/>
                  <a:gd name="T18" fmla="*/ 2147483646 w 731"/>
                  <a:gd name="T19" fmla="*/ 2147483646 h 981"/>
                  <a:gd name="T20" fmla="*/ 2147483646 w 731"/>
                  <a:gd name="T21" fmla="*/ 2147483646 h 981"/>
                  <a:gd name="T22" fmla="*/ 2147483646 w 731"/>
                  <a:gd name="T23" fmla="*/ 2147483646 h 981"/>
                  <a:gd name="T24" fmla="*/ 2147483646 w 731"/>
                  <a:gd name="T25" fmla="*/ 2147483646 h 981"/>
                  <a:gd name="T26" fmla="*/ 2147483646 w 731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31" h="981">
                    <a:moveTo>
                      <a:pt x="365" y="0"/>
                    </a:moveTo>
                    <a:cubicBezTo>
                      <a:pt x="167" y="0"/>
                      <a:pt x="0" y="167"/>
                      <a:pt x="0" y="375"/>
                    </a:cubicBezTo>
                    <a:cubicBezTo>
                      <a:pt x="0" y="438"/>
                      <a:pt x="21" y="511"/>
                      <a:pt x="52" y="563"/>
                    </a:cubicBezTo>
                    <a:cubicBezTo>
                      <a:pt x="334" y="959"/>
                      <a:pt x="334" y="959"/>
                      <a:pt x="334" y="959"/>
                    </a:cubicBezTo>
                    <a:cubicBezTo>
                      <a:pt x="344" y="970"/>
                      <a:pt x="355" y="980"/>
                      <a:pt x="365" y="980"/>
                    </a:cubicBezTo>
                    <a:cubicBezTo>
                      <a:pt x="376" y="980"/>
                      <a:pt x="386" y="970"/>
                      <a:pt x="397" y="959"/>
                    </a:cubicBezTo>
                    <a:cubicBezTo>
                      <a:pt x="678" y="563"/>
                      <a:pt x="678" y="563"/>
                      <a:pt x="678" y="563"/>
                    </a:cubicBezTo>
                    <a:cubicBezTo>
                      <a:pt x="709" y="511"/>
                      <a:pt x="730" y="438"/>
                      <a:pt x="730" y="375"/>
                    </a:cubicBezTo>
                    <a:cubicBezTo>
                      <a:pt x="730" y="167"/>
                      <a:pt x="564" y="0"/>
                      <a:pt x="365" y="0"/>
                    </a:cubicBezTo>
                    <a:close/>
                    <a:moveTo>
                      <a:pt x="365" y="511"/>
                    </a:moveTo>
                    <a:cubicBezTo>
                      <a:pt x="282" y="511"/>
                      <a:pt x="219" y="448"/>
                      <a:pt x="219" y="365"/>
                    </a:cubicBezTo>
                    <a:cubicBezTo>
                      <a:pt x="219" y="282"/>
                      <a:pt x="282" y="219"/>
                      <a:pt x="365" y="219"/>
                    </a:cubicBezTo>
                    <a:cubicBezTo>
                      <a:pt x="449" y="219"/>
                      <a:pt x="511" y="282"/>
                      <a:pt x="511" y="365"/>
                    </a:cubicBezTo>
                    <a:cubicBezTo>
                      <a:pt x="511" y="448"/>
                      <a:pt x="449" y="511"/>
                      <a:pt x="365" y="511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38" name="Freeform 25">
                <a:extLst>
                  <a:ext uri="{FF2B5EF4-FFF2-40B4-BE49-F238E27FC236}">
                    <a16:creationId xmlns:a16="http://schemas.microsoft.com/office/drawing/2014/main" id="{79441767-0624-A04E-BB52-CBB4BCA5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606" y="2188176"/>
                <a:ext cx="266712" cy="352425"/>
              </a:xfrm>
              <a:custGeom>
                <a:avLst/>
                <a:gdLst>
                  <a:gd name="T0" fmla="*/ 2147483646 w 742"/>
                  <a:gd name="T1" fmla="*/ 0 h 981"/>
                  <a:gd name="T2" fmla="*/ 0 w 742"/>
                  <a:gd name="T3" fmla="*/ 2147483646 h 981"/>
                  <a:gd name="T4" fmla="*/ 2147483646 w 742"/>
                  <a:gd name="T5" fmla="*/ 2147483646 h 981"/>
                  <a:gd name="T6" fmla="*/ 2147483646 w 742"/>
                  <a:gd name="T7" fmla="*/ 2147483646 h 981"/>
                  <a:gd name="T8" fmla="*/ 2147483646 w 742"/>
                  <a:gd name="T9" fmla="*/ 2147483646 h 981"/>
                  <a:gd name="T10" fmla="*/ 2147483646 w 742"/>
                  <a:gd name="T11" fmla="*/ 2147483646 h 981"/>
                  <a:gd name="T12" fmla="*/ 2147483646 w 742"/>
                  <a:gd name="T13" fmla="*/ 2147483646 h 981"/>
                  <a:gd name="T14" fmla="*/ 2147483646 w 742"/>
                  <a:gd name="T15" fmla="*/ 2147483646 h 981"/>
                  <a:gd name="T16" fmla="*/ 2147483646 w 742"/>
                  <a:gd name="T17" fmla="*/ 0 h 981"/>
                  <a:gd name="T18" fmla="*/ 2147483646 w 742"/>
                  <a:gd name="T19" fmla="*/ 2147483646 h 981"/>
                  <a:gd name="T20" fmla="*/ 2147483646 w 742"/>
                  <a:gd name="T21" fmla="*/ 2147483646 h 981"/>
                  <a:gd name="T22" fmla="*/ 2147483646 w 742"/>
                  <a:gd name="T23" fmla="*/ 2147483646 h 981"/>
                  <a:gd name="T24" fmla="*/ 2147483646 w 742"/>
                  <a:gd name="T25" fmla="*/ 2147483646 h 981"/>
                  <a:gd name="T26" fmla="*/ 2147483646 w 742"/>
                  <a:gd name="T27" fmla="*/ 2147483646 h 9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2" h="981">
                    <a:moveTo>
                      <a:pt x="376" y="0"/>
                    </a:moveTo>
                    <a:cubicBezTo>
                      <a:pt x="167" y="0"/>
                      <a:pt x="10" y="166"/>
                      <a:pt x="0" y="375"/>
                    </a:cubicBezTo>
                    <a:cubicBezTo>
                      <a:pt x="0" y="448"/>
                      <a:pt x="21" y="510"/>
                      <a:pt x="63" y="573"/>
                    </a:cubicBezTo>
                    <a:cubicBezTo>
                      <a:pt x="344" y="959"/>
                      <a:pt x="344" y="959"/>
                      <a:pt x="344" y="959"/>
                    </a:cubicBezTo>
                    <a:cubicBezTo>
                      <a:pt x="355" y="980"/>
                      <a:pt x="365" y="980"/>
                      <a:pt x="376" y="980"/>
                    </a:cubicBezTo>
                    <a:cubicBezTo>
                      <a:pt x="386" y="980"/>
                      <a:pt x="397" y="980"/>
                      <a:pt x="397" y="959"/>
                    </a:cubicBezTo>
                    <a:cubicBezTo>
                      <a:pt x="678" y="573"/>
                      <a:pt x="678" y="573"/>
                      <a:pt x="678" y="573"/>
                    </a:cubicBezTo>
                    <a:cubicBezTo>
                      <a:pt x="720" y="510"/>
                      <a:pt x="741" y="448"/>
                      <a:pt x="741" y="375"/>
                    </a:cubicBezTo>
                    <a:cubicBezTo>
                      <a:pt x="741" y="166"/>
                      <a:pt x="574" y="0"/>
                      <a:pt x="376" y="0"/>
                    </a:cubicBezTo>
                    <a:close/>
                    <a:moveTo>
                      <a:pt x="376" y="521"/>
                    </a:moveTo>
                    <a:cubicBezTo>
                      <a:pt x="292" y="521"/>
                      <a:pt x="230" y="448"/>
                      <a:pt x="230" y="375"/>
                    </a:cubicBezTo>
                    <a:cubicBezTo>
                      <a:pt x="230" y="291"/>
                      <a:pt x="292" y="229"/>
                      <a:pt x="376" y="229"/>
                    </a:cubicBezTo>
                    <a:cubicBezTo>
                      <a:pt x="449" y="229"/>
                      <a:pt x="522" y="291"/>
                      <a:pt x="522" y="375"/>
                    </a:cubicBezTo>
                    <a:cubicBezTo>
                      <a:pt x="522" y="448"/>
                      <a:pt x="449" y="521"/>
                      <a:pt x="376" y="521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6639" name="Text Box 28">
                <a:extLst>
                  <a:ext uri="{FF2B5EF4-FFF2-40B4-BE49-F238E27FC236}">
                    <a16:creationId xmlns:a16="http://schemas.microsoft.com/office/drawing/2014/main" id="{7DA0D18B-50F0-7F43-ADB2-4ACE049B8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94615" y="2294540"/>
                <a:ext cx="775087" cy="331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Quito</a:t>
                </a:r>
              </a:p>
            </p:txBody>
          </p:sp>
          <p:sp>
            <p:nvSpPr>
              <p:cNvPr id="26640" name="Text Box 29">
                <a:extLst>
                  <a:ext uri="{FF2B5EF4-FFF2-40B4-BE49-F238E27FC236}">
                    <a16:creationId xmlns:a16="http://schemas.microsoft.com/office/drawing/2014/main" id="{BAF1369C-6075-E54F-9AE6-8B3CDD330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67282" y="2590432"/>
                <a:ext cx="497963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Manta</a:t>
                </a:r>
              </a:p>
            </p:txBody>
          </p:sp>
          <p:sp>
            <p:nvSpPr>
              <p:cNvPr id="26641" name="Text Box 29">
                <a:extLst>
                  <a:ext uri="{FF2B5EF4-FFF2-40B4-BE49-F238E27FC236}">
                    <a16:creationId xmlns:a16="http://schemas.microsoft.com/office/drawing/2014/main" id="{EC4BFDC8-32BD-DC4C-944B-F6774BBA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24474" y="3836899"/>
                <a:ext cx="787038" cy="18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917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Guayaquil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3E1A679-DC63-A14E-B32A-4D24F8F7BB6B}"/>
              </a:ext>
            </a:extLst>
          </p:cNvPr>
          <p:cNvGrpSpPr/>
          <p:nvPr/>
        </p:nvGrpSpPr>
        <p:grpSpPr>
          <a:xfrm>
            <a:off x="858573" y="1785938"/>
            <a:ext cx="3935677" cy="3332428"/>
            <a:chOff x="1030288" y="2143125"/>
            <a:chExt cx="4722812" cy="3998913"/>
          </a:xfrm>
        </p:grpSpPr>
        <p:sp>
          <p:nvSpPr>
            <p:cNvPr id="13340" name="Text Box 29">
              <a:extLst>
                <a:ext uri="{FF2B5EF4-FFF2-40B4-BE49-F238E27FC236}">
                  <a16:creationId xmlns:a16="http://schemas.microsoft.com/office/drawing/2014/main" id="{7B589342-D807-3D4E-BBCF-EF79C1845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292475"/>
              <a:ext cx="7905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7AE11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QUITO</a:t>
              </a:r>
            </a:p>
          </p:txBody>
        </p:sp>
        <p:sp>
          <p:nvSpPr>
            <p:cNvPr id="13341" name="Text Box 30">
              <a:extLst>
                <a:ext uri="{FF2B5EF4-FFF2-40B4-BE49-F238E27FC236}">
                  <a16:creationId xmlns:a16="http://schemas.microsoft.com/office/drawing/2014/main" id="{0E1EED85-03C3-134B-8175-1F31A72F1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324350"/>
              <a:ext cx="900113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FF912B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MANTA</a:t>
              </a:r>
            </a:p>
          </p:txBody>
        </p:sp>
        <p:sp>
          <p:nvSpPr>
            <p:cNvPr id="13342" name="Text Box 31">
              <a:extLst>
                <a:ext uri="{FF2B5EF4-FFF2-40B4-BE49-F238E27FC236}">
                  <a16:creationId xmlns:a16="http://schemas.microsoft.com/office/drawing/2014/main" id="{52DC8905-80CE-6848-BD46-6EB37E8F6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5356225"/>
              <a:ext cx="1438275" cy="284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GUAYAQUIL</a:t>
              </a:r>
            </a:p>
          </p:txBody>
        </p:sp>
        <p:sp>
          <p:nvSpPr>
            <p:cNvPr id="26630" name="Text Box 32">
              <a:extLst>
                <a:ext uri="{FF2B5EF4-FFF2-40B4-BE49-F238E27FC236}">
                  <a16:creationId xmlns:a16="http://schemas.microsoft.com/office/drawing/2014/main" id="{B9E07638-C6E9-B547-B5E3-09D1B6D8D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225" y="2143125"/>
              <a:ext cx="3571875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A" sz="4083" b="1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ECUADOR</a:t>
              </a:r>
            </a:p>
          </p:txBody>
        </p:sp>
        <p:pic>
          <p:nvPicPr>
            <p:cNvPr id="26631" name="Picture 2">
              <a:extLst>
                <a:ext uri="{FF2B5EF4-FFF2-40B4-BE49-F238E27FC236}">
                  <a16:creationId xmlns:a16="http://schemas.microsoft.com/office/drawing/2014/main" id="{5581D9C6-3073-FF49-86EA-A48F9793A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2244725"/>
              <a:ext cx="765175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Google Shape;615;p19">
              <a:extLst>
                <a:ext uri="{FF2B5EF4-FFF2-40B4-BE49-F238E27FC236}">
                  <a16:creationId xmlns:a16="http://schemas.microsoft.com/office/drawing/2014/main" id="{62566DE7-06CF-8749-9932-68971BD7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3582988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34" name="Google Shape;615;p19">
              <a:extLst>
                <a:ext uri="{FF2B5EF4-FFF2-40B4-BE49-F238E27FC236}">
                  <a16:creationId xmlns:a16="http://schemas.microsoft.com/office/drawing/2014/main" id="{445E1278-38F4-2948-A738-7613C00ED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635500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35" name="Google Shape;615;p19">
              <a:extLst>
                <a:ext uri="{FF2B5EF4-FFF2-40B4-BE49-F238E27FC236}">
                  <a16:creationId xmlns:a16="http://schemas.microsoft.com/office/drawing/2014/main" id="{BFA16970-6FCD-714A-99D8-B228CA39C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6499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9FC5C4-B785-3B46-A812-3833A0C96717}"/>
              </a:ext>
            </a:extLst>
          </p:cNvPr>
          <p:cNvGrpSpPr/>
          <p:nvPr/>
        </p:nvGrpSpPr>
        <p:grpSpPr>
          <a:xfrm>
            <a:off x="6234907" y="443177"/>
            <a:ext cx="4079875" cy="5958417"/>
            <a:chOff x="7481888" y="531813"/>
            <a:chExt cx="4895850" cy="7150100"/>
          </a:xfrm>
        </p:grpSpPr>
        <p:grpSp>
          <p:nvGrpSpPr>
            <p:cNvPr id="28673" name="Group 3">
              <a:extLst>
                <a:ext uri="{FF2B5EF4-FFF2-40B4-BE49-F238E27FC236}">
                  <a16:creationId xmlns:a16="http://schemas.microsoft.com/office/drawing/2014/main" id="{77BCA79B-0B87-9C4D-A004-109B8F67F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1888" y="531813"/>
              <a:ext cx="4745037" cy="7150100"/>
              <a:chOff x="7481888" y="531813"/>
              <a:chExt cx="4745037" cy="7150100"/>
            </a:xfrm>
          </p:grpSpPr>
          <p:sp>
            <p:nvSpPr>
              <p:cNvPr id="28686" name="Freeform 2">
                <a:extLst>
                  <a:ext uri="{FF2B5EF4-FFF2-40B4-BE49-F238E27FC236}">
                    <a16:creationId xmlns:a16="http://schemas.microsoft.com/office/drawing/2014/main" id="{F9EBAFBA-F953-3748-BF14-F36C426FF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5888" y="2692400"/>
                <a:ext cx="1951037" cy="4729163"/>
              </a:xfrm>
              <a:custGeom>
                <a:avLst/>
                <a:gdLst>
                  <a:gd name="T0" fmla="*/ 2147483646 w 10840"/>
                  <a:gd name="T1" fmla="*/ 2147483646 h 26267"/>
                  <a:gd name="T2" fmla="*/ 2147483646 w 10840"/>
                  <a:gd name="T3" fmla="*/ 2147483646 h 26267"/>
                  <a:gd name="T4" fmla="*/ 2147483646 w 10840"/>
                  <a:gd name="T5" fmla="*/ 2147483646 h 26267"/>
                  <a:gd name="T6" fmla="*/ 2147483646 w 10840"/>
                  <a:gd name="T7" fmla="*/ 2147483646 h 26267"/>
                  <a:gd name="T8" fmla="*/ 2147483646 w 10840"/>
                  <a:gd name="T9" fmla="*/ 2147483646 h 26267"/>
                  <a:gd name="T10" fmla="*/ 2147483646 w 10840"/>
                  <a:gd name="T11" fmla="*/ 2147483646 h 26267"/>
                  <a:gd name="T12" fmla="*/ 2147483646 w 10840"/>
                  <a:gd name="T13" fmla="*/ 2147483646 h 26267"/>
                  <a:gd name="T14" fmla="*/ 2147483646 w 10840"/>
                  <a:gd name="T15" fmla="*/ 2147483646 h 26267"/>
                  <a:gd name="T16" fmla="*/ 2147483646 w 10840"/>
                  <a:gd name="T17" fmla="*/ 2147483646 h 26267"/>
                  <a:gd name="T18" fmla="*/ 2147483646 w 10840"/>
                  <a:gd name="T19" fmla="*/ 2147483646 h 26267"/>
                  <a:gd name="T20" fmla="*/ 2147483646 w 10840"/>
                  <a:gd name="T21" fmla="*/ 2147483646 h 26267"/>
                  <a:gd name="T22" fmla="*/ 2147483646 w 10840"/>
                  <a:gd name="T23" fmla="*/ 2147483646 h 26267"/>
                  <a:gd name="T24" fmla="*/ 2147483646 w 10840"/>
                  <a:gd name="T25" fmla="*/ 2147483646 h 26267"/>
                  <a:gd name="T26" fmla="*/ 2147483646 w 10840"/>
                  <a:gd name="T27" fmla="*/ 2147483646 h 26267"/>
                  <a:gd name="T28" fmla="*/ 2147483646 w 10840"/>
                  <a:gd name="T29" fmla="*/ 2147483646 h 26267"/>
                  <a:gd name="T30" fmla="*/ 2147483646 w 10840"/>
                  <a:gd name="T31" fmla="*/ 2147483646 h 26267"/>
                  <a:gd name="T32" fmla="*/ 2147483646 w 10840"/>
                  <a:gd name="T33" fmla="*/ 2147483646 h 26267"/>
                  <a:gd name="T34" fmla="*/ 2147483646 w 10840"/>
                  <a:gd name="T35" fmla="*/ 2147483646 h 26267"/>
                  <a:gd name="T36" fmla="*/ 2147483646 w 10840"/>
                  <a:gd name="T37" fmla="*/ 2147483646 h 26267"/>
                  <a:gd name="T38" fmla="*/ 2147483646 w 10840"/>
                  <a:gd name="T39" fmla="*/ 2147483646 h 26267"/>
                  <a:gd name="T40" fmla="*/ 2147483646 w 10840"/>
                  <a:gd name="T41" fmla="*/ 2147483646 h 26267"/>
                  <a:gd name="T42" fmla="*/ 2147483646 w 10840"/>
                  <a:gd name="T43" fmla="*/ 2147483646 h 26267"/>
                  <a:gd name="T44" fmla="*/ 2147483646 w 10840"/>
                  <a:gd name="T45" fmla="*/ 2147483646 h 26267"/>
                  <a:gd name="T46" fmla="*/ 2147483646 w 10840"/>
                  <a:gd name="T47" fmla="*/ 2147483646 h 26267"/>
                  <a:gd name="T48" fmla="*/ 2147483646 w 10840"/>
                  <a:gd name="T49" fmla="*/ 2147483646 h 26267"/>
                  <a:gd name="T50" fmla="*/ 2147483646 w 10840"/>
                  <a:gd name="T51" fmla="*/ 2147483646 h 26267"/>
                  <a:gd name="T52" fmla="*/ 2147483646 w 10840"/>
                  <a:gd name="T53" fmla="*/ 2147483646 h 26267"/>
                  <a:gd name="T54" fmla="*/ 2147483646 w 10840"/>
                  <a:gd name="T55" fmla="*/ 2147483646 h 26267"/>
                  <a:gd name="T56" fmla="*/ 2147483646 w 10840"/>
                  <a:gd name="T57" fmla="*/ 2147483646 h 26267"/>
                  <a:gd name="T58" fmla="*/ 2147483646 w 10840"/>
                  <a:gd name="T59" fmla="*/ 2147483646 h 26267"/>
                  <a:gd name="T60" fmla="*/ 2147483646 w 10840"/>
                  <a:gd name="T61" fmla="*/ 2147483646 h 26267"/>
                  <a:gd name="T62" fmla="*/ 2147483646 w 10840"/>
                  <a:gd name="T63" fmla="*/ 2147483646 h 26267"/>
                  <a:gd name="T64" fmla="*/ 2147483646 w 10840"/>
                  <a:gd name="T65" fmla="*/ 2147483646 h 26267"/>
                  <a:gd name="T66" fmla="*/ 2147483646 w 10840"/>
                  <a:gd name="T67" fmla="*/ 2147483646 h 26267"/>
                  <a:gd name="T68" fmla="*/ 2147483646 w 10840"/>
                  <a:gd name="T69" fmla="*/ 2147483646 h 26267"/>
                  <a:gd name="T70" fmla="*/ 2147483646 w 10840"/>
                  <a:gd name="T71" fmla="*/ 2147483646 h 26267"/>
                  <a:gd name="T72" fmla="*/ 2147483646 w 10840"/>
                  <a:gd name="T73" fmla="*/ 2147483646 h 26267"/>
                  <a:gd name="T74" fmla="*/ 2147483646 w 10840"/>
                  <a:gd name="T75" fmla="*/ 2147483646 h 26267"/>
                  <a:gd name="T76" fmla="*/ 2147483646 w 10840"/>
                  <a:gd name="T77" fmla="*/ 2147483646 h 26267"/>
                  <a:gd name="T78" fmla="*/ 2147483646 w 10840"/>
                  <a:gd name="T79" fmla="*/ 2147483646 h 26267"/>
                  <a:gd name="T80" fmla="*/ 2147483646 w 10840"/>
                  <a:gd name="T81" fmla="*/ 2147483646 h 26267"/>
                  <a:gd name="T82" fmla="*/ 2147483646 w 10840"/>
                  <a:gd name="T83" fmla="*/ 2147483646 h 26267"/>
                  <a:gd name="T84" fmla="*/ 2147483646 w 10840"/>
                  <a:gd name="T85" fmla="*/ 2147483646 h 26267"/>
                  <a:gd name="T86" fmla="*/ 2147483646 w 10840"/>
                  <a:gd name="T87" fmla="*/ 2147483646 h 26267"/>
                  <a:gd name="T88" fmla="*/ 2147483646 w 10840"/>
                  <a:gd name="T89" fmla="*/ 2147483646 h 26267"/>
                  <a:gd name="T90" fmla="*/ 2147483646 w 10840"/>
                  <a:gd name="T91" fmla="*/ 2147483646 h 26267"/>
                  <a:gd name="T92" fmla="*/ 2147483646 w 10840"/>
                  <a:gd name="T93" fmla="*/ 2147483646 h 26267"/>
                  <a:gd name="T94" fmla="*/ 2147483646 w 10840"/>
                  <a:gd name="T95" fmla="*/ 2147483646 h 26267"/>
                  <a:gd name="T96" fmla="*/ 2147483646 w 10840"/>
                  <a:gd name="T97" fmla="*/ 2147483646 h 26267"/>
                  <a:gd name="T98" fmla="*/ 2147483646 w 10840"/>
                  <a:gd name="T99" fmla="*/ 2147483646 h 26267"/>
                  <a:gd name="T100" fmla="*/ 2147483646 w 10840"/>
                  <a:gd name="T101" fmla="*/ 2147483646 h 26267"/>
                  <a:gd name="T102" fmla="*/ 2147483646 w 10840"/>
                  <a:gd name="T103" fmla="*/ 2147483646 h 26267"/>
                  <a:gd name="T104" fmla="*/ 2147483646 w 10840"/>
                  <a:gd name="T105" fmla="*/ 2147483646 h 26267"/>
                  <a:gd name="T106" fmla="*/ 2147483646 w 10840"/>
                  <a:gd name="T107" fmla="*/ 2147483646 h 26267"/>
                  <a:gd name="T108" fmla="*/ 2147483646 w 10840"/>
                  <a:gd name="T109" fmla="*/ 2147483646 h 26267"/>
                  <a:gd name="T110" fmla="*/ 2147483646 w 10840"/>
                  <a:gd name="T111" fmla="*/ 2147483646 h 26267"/>
                  <a:gd name="T112" fmla="*/ 2147483646 w 10840"/>
                  <a:gd name="T113" fmla="*/ 2147483646 h 26267"/>
                  <a:gd name="T114" fmla="*/ 2147483646 w 10840"/>
                  <a:gd name="T115" fmla="*/ 2147483646 h 26267"/>
                  <a:gd name="T116" fmla="*/ 2147483646 w 10840"/>
                  <a:gd name="T117" fmla="*/ 2147483646 h 26267"/>
                  <a:gd name="T118" fmla="*/ 2147483646 w 10840"/>
                  <a:gd name="T119" fmla="*/ 2147483646 h 26267"/>
                  <a:gd name="T120" fmla="*/ 2147483646 w 10840"/>
                  <a:gd name="T121" fmla="*/ 2147483646 h 262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840" h="26267">
                    <a:moveTo>
                      <a:pt x="6819" y="5810"/>
                    </a:moveTo>
                    <a:lnTo>
                      <a:pt x="6857" y="5905"/>
                    </a:lnTo>
                    <a:lnTo>
                      <a:pt x="7029" y="6133"/>
                    </a:lnTo>
                    <a:lnTo>
                      <a:pt x="7067" y="6228"/>
                    </a:lnTo>
                    <a:lnTo>
                      <a:pt x="7048" y="6305"/>
                    </a:lnTo>
                    <a:lnTo>
                      <a:pt x="6972" y="6362"/>
                    </a:lnTo>
                    <a:lnTo>
                      <a:pt x="6896" y="6419"/>
                    </a:lnTo>
                    <a:lnTo>
                      <a:pt x="6819" y="6457"/>
                    </a:lnTo>
                    <a:lnTo>
                      <a:pt x="6781" y="6343"/>
                    </a:lnTo>
                    <a:lnTo>
                      <a:pt x="6743" y="6286"/>
                    </a:lnTo>
                    <a:lnTo>
                      <a:pt x="6667" y="6267"/>
                    </a:lnTo>
                    <a:lnTo>
                      <a:pt x="6572" y="6267"/>
                    </a:lnTo>
                    <a:lnTo>
                      <a:pt x="6515" y="6305"/>
                    </a:lnTo>
                    <a:lnTo>
                      <a:pt x="6476" y="6381"/>
                    </a:lnTo>
                    <a:lnTo>
                      <a:pt x="6438" y="6533"/>
                    </a:lnTo>
                    <a:lnTo>
                      <a:pt x="6362" y="6705"/>
                    </a:lnTo>
                    <a:lnTo>
                      <a:pt x="6343" y="6762"/>
                    </a:lnTo>
                    <a:lnTo>
                      <a:pt x="6343" y="6838"/>
                    </a:lnTo>
                    <a:lnTo>
                      <a:pt x="6362" y="6895"/>
                    </a:lnTo>
                    <a:lnTo>
                      <a:pt x="6552" y="7085"/>
                    </a:lnTo>
                    <a:lnTo>
                      <a:pt x="6496" y="7105"/>
                    </a:lnTo>
                    <a:lnTo>
                      <a:pt x="6457" y="7105"/>
                    </a:lnTo>
                    <a:lnTo>
                      <a:pt x="6419" y="7085"/>
                    </a:lnTo>
                    <a:lnTo>
                      <a:pt x="6362" y="7085"/>
                    </a:lnTo>
                    <a:lnTo>
                      <a:pt x="6286" y="7085"/>
                    </a:lnTo>
                    <a:lnTo>
                      <a:pt x="6248" y="7105"/>
                    </a:lnTo>
                    <a:lnTo>
                      <a:pt x="6210" y="7124"/>
                    </a:lnTo>
                    <a:lnTo>
                      <a:pt x="6152" y="7143"/>
                    </a:lnTo>
                    <a:lnTo>
                      <a:pt x="6019" y="7181"/>
                    </a:lnTo>
                    <a:lnTo>
                      <a:pt x="5600" y="7238"/>
                    </a:lnTo>
                    <a:lnTo>
                      <a:pt x="5505" y="7257"/>
                    </a:lnTo>
                    <a:lnTo>
                      <a:pt x="5429" y="7257"/>
                    </a:lnTo>
                    <a:lnTo>
                      <a:pt x="5391" y="7257"/>
                    </a:lnTo>
                    <a:lnTo>
                      <a:pt x="5314" y="7162"/>
                    </a:lnTo>
                    <a:lnTo>
                      <a:pt x="5295" y="7143"/>
                    </a:lnTo>
                    <a:lnTo>
                      <a:pt x="5143" y="7162"/>
                    </a:lnTo>
                    <a:lnTo>
                      <a:pt x="5028" y="7181"/>
                    </a:lnTo>
                    <a:lnTo>
                      <a:pt x="4781" y="7257"/>
                    </a:lnTo>
                    <a:lnTo>
                      <a:pt x="4571" y="7181"/>
                    </a:lnTo>
                    <a:lnTo>
                      <a:pt x="4381" y="7181"/>
                    </a:lnTo>
                    <a:lnTo>
                      <a:pt x="4190" y="7276"/>
                    </a:lnTo>
                    <a:lnTo>
                      <a:pt x="4057" y="7410"/>
                    </a:lnTo>
                    <a:lnTo>
                      <a:pt x="3981" y="7562"/>
                    </a:lnTo>
                    <a:lnTo>
                      <a:pt x="3905" y="7619"/>
                    </a:lnTo>
                    <a:lnTo>
                      <a:pt x="3772" y="7638"/>
                    </a:lnTo>
                    <a:lnTo>
                      <a:pt x="3714" y="7619"/>
                    </a:lnTo>
                    <a:lnTo>
                      <a:pt x="3657" y="7600"/>
                    </a:lnTo>
                    <a:lnTo>
                      <a:pt x="3600" y="7581"/>
                    </a:lnTo>
                    <a:lnTo>
                      <a:pt x="3543" y="7600"/>
                    </a:lnTo>
                    <a:lnTo>
                      <a:pt x="3505" y="7638"/>
                    </a:lnTo>
                    <a:lnTo>
                      <a:pt x="3391" y="7810"/>
                    </a:lnTo>
                    <a:lnTo>
                      <a:pt x="3314" y="7905"/>
                    </a:lnTo>
                    <a:lnTo>
                      <a:pt x="3219" y="8019"/>
                    </a:lnTo>
                    <a:lnTo>
                      <a:pt x="3143" y="8133"/>
                    </a:lnTo>
                    <a:lnTo>
                      <a:pt x="3105" y="8324"/>
                    </a:lnTo>
                    <a:lnTo>
                      <a:pt x="3143" y="8381"/>
                    </a:lnTo>
                    <a:lnTo>
                      <a:pt x="3238" y="8438"/>
                    </a:lnTo>
                    <a:lnTo>
                      <a:pt x="3314" y="8495"/>
                    </a:lnTo>
                    <a:lnTo>
                      <a:pt x="3391" y="8724"/>
                    </a:lnTo>
                    <a:lnTo>
                      <a:pt x="3543" y="8895"/>
                    </a:lnTo>
                    <a:lnTo>
                      <a:pt x="3581" y="8990"/>
                    </a:lnTo>
                    <a:lnTo>
                      <a:pt x="3562" y="9105"/>
                    </a:lnTo>
                    <a:lnTo>
                      <a:pt x="3524" y="9200"/>
                    </a:lnTo>
                    <a:lnTo>
                      <a:pt x="3428" y="9333"/>
                    </a:lnTo>
                    <a:lnTo>
                      <a:pt x="3352" y="9600"/>
                    </a:lnTo>
                    <a:lnTo>
                      <a:pt x="3257" y="9752"/>
                    </a:lnTo>
                    <a:lnTo>
                      <a:pt x="3162" y="10000"/>
                    </a:lnTo>
                    <a:lnTo>
                      <a:pt x="3124" y="10172"/>
                    </a:lnTo>
                    <a:lnTo>
                      <a:pt x="3067" y="10248"/>
                    </a:lnTo>
                    <a:lnTo>
                      <a:pt x="3010" y="10305"/>
                    </a:lnTo>
                    <a:lnTo>
                      <a:pt x="2952" y="10400"/>
                    </a:lnTo>
                    <a:lnTo>
                      <a:pt x="2933" y="10495"/>
                    </a:lnTo>
                    <a:lnTo>
                      <a:pt x="2952" y="10571"/>
                    </a:lnTo>
                    <a:lnTo>
                      <a:pt x="2971" y="10667"/>
                    </a:lnTo>
                    <a:lnTo>
                      <a:pt x="2991" y="10743"/>
                    </a:lnTo>
                    <a:lnTo>
                      <a:pt x="2991" y="10876"/>
                    </a:lnTo>
                    <a:lnTo>
                      <a:pt x="2952" y="10991"/>
                    </a:lnTo>
                    <a:lnTo>
                      <a:pt x="2895" y="11086"/>
                    </a:lnTo>
                    <a:lnTo>
                      <a:pt x="2419" y="11562"/>
                    </a:lnTo>
                    <a:lnTo>
                      <a:pt x="2343" y="11677"/>
                    </a:lnTo>
                    <a:lnTo>
                      <a:pt x="2343" y="11791"/>
                    </a:lnTo>
                    <a:lnTo>
                      <a:pt x="2400" y="12019"/>
                    </a:lnTo>
                    <a:lnTo>
                      <a:pt x="2476" y="12476"/>
                    </a:lnTo>
                    <a:lnTo>
                      <a:pt x="2534" y="12667"/>
                    </a:lnTo>
                    <a:lnTo>
                      <a:pt x="2648" y="12819"/>
                    </a:lnTo>
                    <a:lnTo>
                      <a:pt x="3010" y="13105"/>
                    </a:lnTo>
                    <a:lnTo>
                      <a:pt x="3105" y="13200"/>
                    </a:lnTo>
                    <a:lnTo>
                      <a:pt x="3372" y="13600"/>
                    </a:lnTo>
                    <a:lnTo>
                      <a:pt x="3486" y="13848"/>
                    </a:lnTo>
                    <a:lnTo>
                      <a:pt x="3505" y="13962"/>
                    </a:lnTo>
                    <a:lnTo>
                      <a:pt x="3524" y="14210"/>
                    </a:lnTo>
                    <a:lnTo>
                      <a:pt x="3543" y="14305"/>
                    </a:lnTo>
                    <a:lnTo>
                      <a:pt x="3619" y="14419"/>
                    </a:lnTo>
                    <a:lnTo>
                      <a:pt x="3695" y="14476"/>
                    </a:lnTo>
                    <a:lnTo>
                      <a:pt x="3962" y="14572"/>
                    </a:lnTo>
                    <a:lnTo>
                      <a:pt x="4171" y="14705"/>
                    </a:lnTo>
                    <a:lnTo>
                      <a:pt x="4190" y="14743"/>
                    </a:lnTo>
                    <a:lnTo>
                      <a:pt x="4210" y="14838"/>
                    </a:lnTo>
                    <a:lnTo>
                      <a:pt x="4248" y="14914"/>
                    </a:lnTo>
                    <a:lnTo>
                      <a:pt x="4267" y="14933"/>
                    </a:lnTo>
                    <a:lnTo>
                      <a:pt x="4267" y="14953"/>
                    </a:lnTo>
                    <a:lnTo>
                      <a:pt x="4286" y="14991"/>
                    </a:lnTo>
                    <a:lnTo>
                      <a:pt x="4324" y="14991"/>
                    </a:lnTo>
                    <a:lnTo>
                      <a:pt x="4381" y="15009"/>
                    </a:lnTo>
                    <a:lnTo>
                      <a:pt x="4381" y="15029"/>
                    </a:lnTo>
                    <a:lnTo>
                      <a:pt x="4400" y="15029"/>
                    </a:lnTo>
                    <a:lnTo>
                      <a:pt x="4515" y="15105"/>
                    </a:lnTo>
                    <a:lnTo>
                      <a:pt x="4610" y="15200"/>
                    </a:lnTo>
                    <a:lnTo>
                      <a:pt x="4610" y="15295"/>
                    </a:lnTo>
                    <a:lnTo>
                      <a:pt x="4515" y="15448"/>
                    </a:lnTo>
                    <a:lnTo>
                      <a:pt x="4515" y="15486"/>
                    </a:lnTo>
                    <a:lnTo>
                      <a:pt x="4534" y="15543"/>
                    </a:lnTo>
                    <a:lnTo>
                      <a:pt x="4534" y="15581"/>
                    </a:lnTo>
                    <a:lnTo>
                      <a:pt x="4495" y="15676"/>
                    </a:lnTo>
                    <a:lnTo>
                      <a:pt x="4495" y="15734"/>
                    </a:lnTo>
                    <a:lnTo>
                      <a:pt x="4515" y="15791"/>
                    </a:lnTo>
                    <a:lnTo>
                      <a:pt x="4534" y="15848"/>
                    </a:lnTo>
                    <a:lnTo>
                      <a:pt x="4552" y="15886"/>
                    </a:lnTo>
                    <a:lnTo>
                      <a:pt x="4571" y="15905"/>
                    </a:lnTo>
                    <a:lnTo>
                      <a:pt x="4629" y="15924"/>
                    </a:lnTo>
                    <a:lnTo>
                      <a:pt x="4781" y="15943"/>
                    </a:lnTo>
                    <a:lnTo>
                      <a:pt x="4857" y="16000"/>
                    </a:lnTo>
                    <a:lnTo>
                      <a:pt x="5028" y="16096"/>
                    </a:lnTo>
                    <a:lnTo>
                      <a:pt x="5086" y="16115"/>
                    </a:lnTo>
                    <a:lnTo>
                      <a:pt x="5143" y="16096"/>
                    </a:lnTo>
                    <a:lnTo>
                      <a:pt x="5200" y="16000"/>
                    </a:lnTo>
                    <a:lnTo>
                      <a:pt x="5257" y="16019"/>
                    </a:lnTo>
                    <a:lnTo>
                      <a:pt x="5333" y="16057"/>
                    </a:lnTo>
                    <a:lnTo>
                      <a:pt x="5353" y="16076"/>
                    </a:lnTo>
                    <a:lnTo>
                      <a:pt x="5409" y="16076"/>
                    </a:lnTo>
                    <a:lnTo>
                      <a:pt x="5448" y="16076"/>
                    </a:lnTo>
                    <a:lnTo>
                      <a:pt x="5486" y="16096"/>
                    </a:lnTo>
                    <a:lnTo>
                      <a:pt x="5486" y="16133"/>
                    </a:lnTo>
                    <a:lnTo>
                      <a:pt x="5505" y="16152"/>
                    </a:lnTo>
                    <a:lnTo>
                      <a:pt x="5543" y="16133"/>
                    </a:lnTo>
                    <a:lnTo>
                      <a:pt x="5581" y="16096"/>
                    </a:lnTo>
                    <a:lnTo>
                      <a:pt x="5600" y="16076"/>
                    </a:lnTo>
                    <a:lnTo>
                      <a:pt x="5753" y="16038"/>
                    </a:lnTo>
                    <a:lnTo>
                      <a:pt x="5790" y="15981"/>
                    </a:lnTo>
                    <a:lnTo>
                      <a:pt x="5790" y="15886"/>
                    </a:lnTo>
                    <a:lnTo>
                      <a:pt x="5943" y="15962"/>
                    </a:lnTo>
                    <a:lnTo>
                      <a:pt x="6095" y="16000"/>
                    </a:lnTo>
                    <a:lnTo>
                      <a:pt x="6248" y="15981"/>
                    </a:lnTo>
                    <a:lnTo>
                      <a:pt x="6400" y="15848"/>
                    </a:lnTo>
                    <a:lnTo>
                      <a:pt x="6533" y="16133"/>
                    </a:lnTo>
                    <a:lnTo>
                      <a:pt x="6552" y="16210"/>
                    </a:lnTo>
                    <a:lnTo>
                      <a:pt x="6552" y="16381"/>
                    </a:lnTo>
                    <a:lnTo>
                      <a:pt x="6533" y="16419"/>
                    </a:lnTo>
                    <a:lnTo>
                      <a:pt x="6496" y="16496"/>
                    </a:lnTo>
                    <a:lnTo>
                      <a:pt x="6515" y="16533"/>
                    </a:lnTo>
                    <a:lnTo>
                      <a:pt x="6533" y="16572"/>
                    </a:lnTo>
                    <a:lnTo>
                      <a:pt x="6552" y="16648"/>
                    </a:lnTo>
                    <a:lnTo>
                      <a:pt x="6552" y="16705"/>
                    </a:lnTo>
                    <a:lnTo>
                      <a:pt x="6515" y="16819"/>
                    </a:lnTo>
                    <a:lnTo>
                      <a:pt x="6515" y="16876"/>
                    </a:lnTo>
                    <a:lnTo>
                      <a:pt x="6533" y="16934"/>
                    </a:lnTo>
                    <a:lnTo>
                      <a:pt x="6591" y="17067"/>
                    </a:lnTo>
                    <a:lnTo>
                      <a:pt x="6572" y="17124"/>
                    </a:lnTo>
                    <a:lnTo>
                      <a:pt x="6533" y="17181"/>
                    </a:lnTo>
                    <a:lnTo>
                      <a:pt x="6533" y="17200"/>
                    </a:lnTo>
                    <a:lnTo>
                      <a:pt x="6591" y="17257"/>
                    </a:lnTo>
                    <a:lnTo>
                      <a:pt x="6648" y="17257"/>
                    </a:lnTo>
                    <a:lnTo>
                      <a:pt x="6686" y="17239"/>
                    </a:lnTo>
                    <a:lnTo>
                      <a:pt x="6743" y="17219"/>
                    </a:lnTo>
                    <a:lnTo>
                      <a:pt x="6781" y="17181"/>
                    </a:lnTo>
                    <a:lnTo>
                      <a:pt x="6781" y="17200"/>
                    </a:lnTo>
                    <a:lnTo>
                      <a:pt x="6800" y="17200"/>
                    </a:lnTo>
                    <a:lnTo>
                      <a:pt x="6819" y="17219"/>
                    </a:lnTo>
                    <a:lnTo>
                      <a:pt x="6724" y="17371"/>
                    </a:lnTo>
                    <a:lnTo>
                      <a:pt x="6781" y="17467"/>
                    </a:lnTo>
                    <a:lnTo>
                      <a:pt x="6877" y="17543"/>
                    </a:lnTo>
                    <a:lnTo>
                      <a:pt x="6914" y="17676"/>
                    </a:lnTo>
                    <a:lnTo>
                      <a:pt x="6933" y="17715"/>
                    </a:lnTo>
                    <a:lnTo>
                      <a:pt x="6953" y="17772"/>
                    </a:lnTo>
                    <a:lnTo>
                      <a:pt x="6953" y="17829"/>
                    </a:lnTo>
                    <a:lnTo>
                      <a:pt x="6933" y="17848"/>
                    </a:lnTo>
                    <a:lnTo>
                      <a:pt x="6857" y="17848"/>
                    </a:lnTo>
                    <a:lnTo>
                      <a:pt x="6838" y="17867"/>
                    </a:lnTo>
                    <a:lnTo>
                      <a:pt x="6857" y="17924"/>
                    </a:lnTo>
                    <a:lnTo>
                      <a:pt x="6877" y="17962"/>
                    </a:lnTo>
                    <a:lnTo>
                      <a:pt x="6877" y="18019"/>
                    </a:lnTo>
                    <a:lnTo>
                      <a:pt x="6838" y="18057"/>
                    </a:lnTo>
                    <a:lnTo>
                      <a:pt x="6800" y="18133"/>
                    </a:lnTo>
                    <a:lnTo>
                      <a:pt x="6877" y="18172"/>
                    </a:lnTo>
                    <a:lnTo>
                      <a:pt x="7048" y="18191"/>
                    </a:lnTo>
                    <a:lnTo>
                      <a:pt x="7086" y="18267"/>
                    </a:lnTo>
                    <a:lnTo>
                      <a:pt x="7009" y="18343"/>
                    </a:lnTo>
                    <a:lnTo>
                      <a:pt x="6933" y="18419"/>
                    </a:lnTo>
                    <a:lnTo>
                      <a:pt x="6877" y="18458"/>
                    </a:lnTo>
                    <a:lnTo>
                      <a:pt x="6953" y="18743"/>
                    </a:lnTo>
                    <a:lnTo>
                      <a:pt x="6972" y="18800"/>
                    </a:lnTo>
                    <a:lnTo>
                      <a:pt x="7029" y="18819"/>
                    </a:lnTo>
                    <a:lnTo>
                      <a:pt x="7029" y="18876"/>
                    </a:lnTo>
                    <a:lnTo>
                      <a:pt x="7067" y="18915"/>
                    </a:lnTo>
                    <a:lnTo>
                      <a:pt x="7124" y="18953"/>
                    </a:lnTo>
                    <a:lnTo>
                      <a:pt x="7181" y="18934"/>
                    </a:lnTo>
                    <a:lnTo>
                      <a:pt x="7276" y="18876"/>
                    </a:lnTo>
                    <a:lnTo>
                      <a:pt x="7353" y="18876"/>
                    </a:lnTo>
                    <a:lnTo>
                      <a:pt x="7390" y="18915"/>
                    </a:lnTo>
                    <a:lnTo>
                      <a:pt x="7295" y="19105"/>
                    </a:lnTo>
                    <a:lnTo>
                      <a:pt x="7334" y="19200"/>
                    </a:lnTo>
                    <a:lnTo>
                      <a:pt x="7353" y="19181"/>
                    </a:lnTo>
                    <a:lnTo>
                      <a:pt x="7524" y="19162"/>
                    </a:lnTo>
                    <a:lnTo>
                      <a:pt x="7581" y="19181"/>
                    </a:lnTo>
                    <a:lnTo>
                      <a:pt x="7562" y="19238"/>
                    </a:lnTo>
                    <a:lnTo>
                      <a:pt x="7524" y="19315"/>
                    </a:lnTo>
                    <a:lnTo>
                      <a:pt x="7505" y="19372"/>
                    </a:lnTo>
                    <a:lnTo>
                      <a:pt x="7543" y="19429"/>
                    </a:lnTo>
                    <a:lnTo>
                      <a:pt x="7676" y="19581"/>
                    </a:lnTo>
                    <a:lnTo>
                      <a:pt x="7734" y="19677"/>
                    </a:lnTo>
                    <a:lnTo>
                      <a:pt x="7753" y="19886"/>
                    </a:lnTo>
                    <a:lnTo>
                      <a:pt x="7810" y="19924"/>
                    </a:lnTo>
                    <a:lnTo>
                      <a:pt x="7924" y="19867"/>
                    </a:lnTo>
                    <a:lnTo>
                      <a:pt x="7943" y="19924"/>
                    </a:lnTo>
                    <a:lnTo>
                      <a:pt x="7943" y="20000"/>
                    </a:lnTo>
                    <a:lnTo>
                      <a:pt x="7905" y="20058"/>
                    </a:lnTo>
                    <a:lnTo>
                      <a:pt x="7924" y="20153"/>
                    </a:lnTo>
                    <a:lnTo>
                      <a:pt x="7943" y="20210"/>
                    </a:lnTo>
                    <a:lnTo>
                      <a:pt x="8076" y="20362"/>
                    </a:lnTo>
                    <a:lnTo>
                      <a:pt x="8096" y="20400"/>
                    </a:lnTo>
                    <a:lnTo>
                      <a:pt x="8057" y="20572"/>
                    </a:lnTo>
                    <a:lnTo>
                      <a:pt x="8096" y="20629"/>
                    </a:lnTo>
                    <a:lnTo>
                      <a:pt x="8172" y="20610"/>
                    </a:lnTo>
                    <a:lnTo>
                      <a:pt x="8286" y="20534"/>
                    </a:lnTo>
                    <a:lnTo>
                      <a:pt x="8324" y="20572"/>
                    </a:lnTo>
                    <a:lnTo>
                      <a:pt x="8324" y="20629"/>
                    </a:lnTo>
                    <a:lnTo>
                      <a:pt x="8286" y="20686"/>
                    </a:lnTo>
                    <a:lnTo>
                      <a:pt x="8286" y="20743"/>
                    </a:lnTo>
                    <a:lnTo>
                      <a:pt x="8305" y="20820"/>
                    </a:lnTo>
                    <a:lnTo>
                      <a:pt x="8324" y="20857"/>
                    </a:lnTo>
                    <a:lnTo>
                      <a:pt x="8419" y="20952"/>
                    </a:lnTo>
                    <a:lnTo>
                      <a:pt x="8438" y="20991"/>
                    </a:lnTo>
                    <a:lnTo>
                      <a:pt x="8419" y="21048"/>
                    </a:lnTo>
                    <a:lnTo>
                      <a:pt x="8400" y="21124"/>
                    </a:lnTo>
                    <a:lnTo>
                      <a:pt x="8438" y="21238"/>
                    </a:lnTo>
                    <a:lnTo>
                      <a:pt x="8629" y="21391"/>
                    </a:lnTo>
                    <a:lnTo>
                      <a:pt x="8686" y="21524"/>
                    </a:lnTo>
                    <a:lnTo>
                      <a:pt x="8686" y="21714"/>
                    </a:lnTo>
                    <a:lnTo>
                      <a:pt x="8705" y="21753"/>
                    </a:lnTo>
                    <a:lnTo>
                      <a:pt x="8762" y="21791"/>
                    </a:lnTo>
                    <a:lnTo>
                      <a:pt x="8877" y="21810"/>
                    </a:lnTo>
                    <a:lnTo>
                      <a:pt x="8934" y="21829"/>
                    </a:lnTo>
                    <a:lnTo>
                      <a:pt x="8991" y="21943"/>
                    </a:lnTo>
                    <a:lnTo>
                      <a:pt x="9048" y="22172"/>
                    </a:lnTo>
                    <a:lnTo>
                      <a:pt x="9086" y="22286"/>
                    </a:lnTo>
                    <a:lnTo>
                      <a:pt x="9124" y="22457"/>
                    </a:lnTo>
                    <a:lnTo>
                      <a:pt x="9638" y="23181"/>
                    </a:lnTo>
                    <a:lnTo>
                      <a:pt x="9791" y="23237"/>
                    </a:lnTo>
                    <a:lnTo>
                      <a:pt x="10324" y="23257"/>
                    </a:lnTo>
                    <a:lnTo>
                      <a:pt x="10514" y="23352"/>
                    </a:lnTo>
                    <a:lnTo>
                      <a:pt x="10553" y="23409"/>
                    </a:lnTo>
                    <a:lnTo>
                      <a:pt x="10591" y="23428"/>
                    </a:lnTo>
                    <a:lnTo>
                      <a:pt x="10629" y="23466"/>
                    </a:lnTo>
                    <a:lnTo>
                      <a:pt x="10743" y="23504"/>
                    </a:lnTo>
                    <a:lnTo>
                      <a:pt x="10800" y="23542"/>
                    </a:lnTo>
                    <a:lnTo>
                      <a:pt x="10819" y="23599"/>
                    </a:lnTo>
                    <a:lnTo>
                      <a:pt x="10839" y="23657"/>
                    </a:lnTo>
                    <a:lnTo>
                      <a:pt x="10591" y="23752"/>
                    </a:lnTo>
                    <a:lnTo>
                      <a:pt x="10419" y="23847"/>
                    </a:lnTo>
                    <a:lnTo>
                      <a:pt x="10343" y="23847"/>
                    </a:lnTo>
                    <a:lnTo>
                      <a:pt x="10267" y="23809"/>
                    </a:lnTo>
                    <a:lnTo>
                      <a:pt x="10191" y="23752"/>
                    </a:lnTo>
                    <a:lnTo>
                      <a:pt x="10096" y="23694"/>
                    </a:lnTo>
                    <a:lnTo>
                      <a:pt x="10001" y="23676"/>
                    </a:lnTo>
                    <a:lnTo>
                      <a:pt x="9905" y="23714"/>
                    </a:lnTo>
                    <a:lnTo>
                      <a:pt x="9829" y="23771"/>
                    </a:lnTo>
                    <a:lnTo>
                      <a:pt x="9752" y="23809"/>
                    </a:lnTo>
                    <a:lnTo>
                      <a:pt x="9657" y="23809"/>
                    </a:lnTo>
                    <a:lnTo>
                      <a:pt x="9543" y="23790"/>
                    </a:lnTo>
                    <a:lnTo>
                      <a:pt x="9467" y="23809"/>
                    </a:lnTo>
                    <a:lnTo>
                      <a:pt x="9239" y="23980"/>
                    </a:lnTo>
                    <a:lnTo>
                      <a:pt x="9181" y="24019"/>
                    </a:lnTo>
                    <a:lnTo>
                      <a:pt x="9105" y="24019"/>
                    </a:lnTo>
                    <a:lnTo>
                      <a:pt x="8724" y="23961"/>
                    </a:lnTo>
                    <a:lnTo>
                      <a:pt x="8648" y="23923"/>
                    </a:lnTo>
                    <a:lnTo>
                      <a:pt x="8553" y="23866"/>
                    </a:lnTo>
                    <a:lnTo>
                      <a:pt x="8533" y="23809"/>
                    </a:lnTo>
                    <a:lnTo>
                      <a:pt x="8477" y="23771"/>
                    </a:lnTo>
                    <a:lnTo>
                      <a:pt x="8362" y="23771"/>
                    </a:lnTo>
                    <a:lnTo>
                      <a:pt x="8191" y="23790"/>
                    </a:lnTo>
                    <a:lnTo>
                      <a:pt x="8096" y="23790"/>
                    </a:lnTo>
                    <a:lnTo>
                      <a:pt x="8000" y="23771"/>
                    </a:lnTo>
                    <a:lnTo>
                      <a:pt x="7867" y="23694"/>
                    </a:lnTo>
                    <a:lnTo>
                      <a:pt x="7753" y="23618"/>
                    </a:lnTo>
                    <a:lnTo>
                      <a:pt x="7695" y="23504"/>
                    </a:lnTo>
                    <a:lnTo>
                      <a:pt x="7657" y="23352"/>
                    </a:lnTo>
                    <a:lnTo>
                      <a:pt x="7505" y="23218"/>
                    </a:lnTo>
                    <a:lnTo>
                      <a:pt x="7238" y="23333"/>
                    </a:lnTo>
                    <a:lnTo>
                      <a:pt x="6781" y="23618"/>
                    </a:lnTo>
                    <a:lnTo>
                      <a:pt x="6667" y="23599"/>
                    </a:lnTo>
                    <a:lnTo>
                      <a:pt x="6476" y="23466"/>
                    </a:lnTo>
                    <a:lnTo>
                      <a:pt x="6343" y="23466"/>
                    </a:lnTo>
                    <a:lnTo>
                      <a:pt x="6229" y="23504"/>
                    </a:lnTo>
                    <a:lnTo>
                      <a:pt x="6152" y="23580"/>
                    </a:lnTo>
                    <a:lnTo>
                      <a:pt x="6076" y="23657"/>
                    </a:lnTo>
                    <a:lnTo>
                      <a:pt x="6000" y="23733"/>
                    </a:lnTo>
                    <a:lnTo>
                      <a:pt x="5886" y="23809"/>
                    </a:lnTo>
                    <a:lnTo>
                      <a:pt x="5810" y="23828"/>
                    </a:lnTo>
                    <a:lnTo>
                      <a:pt x="5753" y="23866"/>
                    </a:lnTo>
                    <a:lnTo>
                      <a:pt x="5619" y="24228"/>
                    </a:lnTo>
                    <a:lnTo>
                      <a:pt x="5562" y="24323"/>
                    </a:lnTo>
                    <a:lnTo>
                      <a:pt x="5219" y="24781"/>
                    </a:lnTo>
                    <a:lnTo>
                      <a:pt x="5048" y="24895"/>
                    </a:lnTo>
                    <a:lnTo>
                      <a:pt x="4800" y="24971"/>
                    </a:lnTo>
                    <a:lnTo>
                      <a:pt x="4629" y="24971"/>
                    </a:lnTo>
                    <a:lnTo>
                      <a:pt x="4190" y="24895"/>
                    </a:lnTo>
                    <a:lnTo>
                      <a:pt x="4000" y="24876"/>
                    </a:lnTo>
                    <a:lnTo>
                      <a:pt x="3829" y="24913"/>
                    </a:lnTo>
                    <a:lnTo>
                      <a:pt x="3391" y="25123"/>
                    </a:lnTo>
                    <a:lnTo>
                      <a:pt x="3200" y="25218"/>
                    </a:lnTo>
                    <a:lnTo>
                      <a:pt x="3124" y="25257"/>
                    </a:lnTo>
                    <a:lnTo>
                      <a:pt x="3029" y="25257"/>
                    </a:lnTo>
                    <a:lnTo>
                      <a:pt x="2857" y="25180"/>
                    </a:lnTo>
                    <a:lnTo>
                      <a:pt x="2781" y="25180"/>
                    </a:lnTo>
                    <a:lnTo>
                      <a:pt x="2743" y="25218"/>
                    </a:lnTo>
                    <a:lnTo>
                      <a:pt x="2762" y="25294"/>
                    </a:lnTo>
                    <a:lnTo>
                      <a:pt x="2781" y="25466"/>
                    </a:lnTo>
                    <a:lnTo>
                      <a:pt x="2762" y="25561"/>
                    </a:lnTo>
                    <a:lnTo>
                      <a:pt x="2724" y="25657"/>
                    </a:lnTo>
                    <a:lnTo>
                      <a:pt x="2648" y="25828"/>
                    </a:lnTo>
                    <a:lnTo>
                      <a:pt x="2552" y="25923"/>
                    </a:lnTo>
                    <a:lnTo>
                      <a:pt x="2324" y="25980"/>
                    </a:lnTo>
                    <a:lnTo>
                      <a:pt x="2076" y="25961"/>
                    </a:lnTo>
                    <a:lnTo>
                      <a:pt x="1905" y="25923"/>
                    </a:lnTo>
                    <a:lnTo>
                      <a:pt x="1867" y="25885"/>
                    </a:lnTo>
                    <a:lnTo>
                      <a:pt x="1828" y="25752"/>
                    </a:lnTo>
                    <a:lnTo>
                      <a:pt x="1791" y="25714"/>
                    </a:lnTo>
                    <a:lnTo>
                      <a:pt x="1695" y="25657"/>
                    </a:lnTo>
                    <a:lnTo>
                      <a:pt x="1638" y="25675"/>
                    </a:lnTo>
                    <a:lnTo>
                      <a:pt x="1581" y="25695"/>
                    </a:lnTo>
                    <a:lnTo>
                      <a:pt x="1524" y="25714"/>
                    </a:lnTo>
                    <a:lnTo>
                      <a:pt x="1428" y="25714"/>
                    </a:lnTo>
                    <a:lnTo>
                      <a:pt x="1295" y="25695"/>
                    </a:lnTo>
                    <a:lnTo>
                      <a:pt x="1181" y="25657"/>
                    </a:lnTo>
                    <a:lnTo>
                      <a:pt x="1086" y="25619"/>
                    </a:lnTo>
                    <a:lnTo>
                      <a:pt x="1048" y="25580"/>
                    </a:lnTo>
                    <a:lnTo>
                      <a:pt x="1010" y="25485"/>
                    </a:lnTo>
                    <a:lnTo>
                      <a:pt x="971" y="25485"/>
                    </a:lnTo>
                    <a:lnTo>
                      <a:pt x="914" y="25523"/>
                    </a:lnTo>
                    <a:lnTo>
                      <a:pt x="876" y="25599"/>
                    </a:lnTo>
                    <a:lnTo>
                      <a:pt x="857" y="25675"/>
                    </a:lnTo>
                    <a:lnTo>
                      <a:pt x="819" y="25733"/>
                    </a:lnTo>
                    <a:lnTo>
                      <a:pt x="762" y="25771"/>
                    </a:lnTo>
                    <a:lnTo>
                      <a:pt x="648" y="25828"/>
                    </a:lnTo>
                    <a:lnTo>
                      <a:pt x="609" y="25866"/>
                    </a:lnTo>
                    <a:lnTo>
                      <a:pt x="590" y="25904"/>
                    </a:lnTo>
                    <a:lnTo>
                      <a:pt x="629" y="26019"/>
                    </a:lnTo>
                    <a:lnTo>
                      <a:pt x="629" y="26076"/>
                    </a:lnTo>
                    <a:lnTo>
                      <a:pt x="476" y="26171"/>
                    </a:lnTo>
                    <a:lnTo>
                      <a:pt x="419" y="26190"/>
                    </a:lnTo>
                    <a:lnTo>
                      <a:pt x="19" y="26247"/>
                    </a:lnTo>
                    <a:lnTo>
                      <a:pt x="0" y="26266"/>
                    </a:lnTo>
                    <a:lnTo>
                      <a:pt x="57" y="25942"/>
                    </a:lnTo>
                    <a:lnTo>
                      <a:pt x="95" y="25828"/>
                    </a:lnTo>
                    <a:lnTo>
                      <a:pt x="286" y="25561"/>
                    </a:lnTo>
                    <a:lnTo>
                      <a:pt x="514" y="25314"/>
                    </a:lnTo>
                    <a:lnTo>
                      <a:pt x="571" y="25238"/>
                    </a:lnTo>
                    <a:lnTo>
                      <a:pt x="838" y="24590"/>
                    </a:lnTo>
                    <a:lnTo>
                      <a:pt x="1066" y="24266"/>
                    </a:lnTo>
                    <a:lnTo>
                      <a:pt x="1257" y="23885"/>
                    </a:lnTo>
                    <a:lnTo>
                      <a:pt x="2114" y="21505"/>
                    </a:lnTo>
                    <a:lnTo>
                      <a:pt x="2495" y="20800"/>
                    </a:lnTo>
                    <a:lnTo>
                      <a:pt x="2552" y="20610"/>
                    </a:lnTo>
                    <a:lnTo>
                      <a:pt x="2571" y="20515"/>
                    </a:lnTo>
                    <a:lnTo>
                      <a:pt x="2590" y="20400"/>
                    </a:lnTo>
                    <a:lnTo>
                      <a:pt x="2590" y="20248"/>
                    </a:lnTo>
                    <a:lnTo>
                      <a:pt x="2534" y="19543"/>
                    </a:lnTo>
                    <a:lnTo>
                      <a:pt x="2534" y="19467"/>
                    </a:lnTo>
                    <a:lnTo>
                      <a:pt x="2552" y="19391"/>
                    </a:lnTo>
                    <a:lnTo>
                      <a:pt x="2552" y="19352"/>
                    </a:lnTo>
                    <a:lnTo>
                      <a:pt x="2648" y="19200"/>
                    </a:lnTo>
                    <a:lnTo>
                      <a:pt x="3067" y="18629"/>
                    </a:lnTo>
                    <a:lnTo>
                      <a:pt x="3086" y="18591"/>
                    </a:lnTo>
                    <a:lnTo>
                      <a:pt x="3067" y="18477"/>
                    </a:lnTo>
                    <a:lnTo>
                      <a:pt x="2724" y="17676"/>
                    </a:lnTo>
                    <a:lnTo>
                      <a:pt x="2153" y="16876"/>
                    </a:lnTo>
                    <a:lnTo>
                      <a:pt x="2095" y="16705"/>
                    </a:lnTo>
                    <a:lnTo>
                      <a:pt x="2076" y="16553"/>
                    </a:lnTo>
                    <a:lnTo>
                      <a:pt x="2057" y="16400"/>
                    </a:lnTo>
                    <a:lnTo>
                      <a:pt x="2076" y="16172"/>
                    </a:lnTo>
                    <a:lnTo>
                      <a:pt x="2076" y="16057"/>
                    </a:lnTo>
                    <a:lnTo>
                      <a:pt x="1905" y="15353"/>
                    </a:lnTo>
                    <a:lnTo>
                      <a:pt x="1905" y="15219"/>
                    </a:lnTo>
                    <a:lnTo>
                      <a:pt x="1886" y="15105"/>
                    </a:lnTo>
                    <a:lnTo>
                      <a:pt x="1848" y="15029"/>
                    </a:lnTo>
                    <a:lnTo>
                      <a:pt x="1676" y="14667"/>
                    </a:lnTo>
                    <a:lnTo>
                      <a:pt x="1181" y="13924"/>
                    </a:lnTo>
                    <a:lnTo>
                      <a:pt x="1143" y="13848"/>
                    </a:lnTo>
                    <a:lnTo>
                      <a:pt x="1105" y="13734"/>
                    </a:lnTo>
                    <a:lnTo>
                      <a:pt x="934" y="13028"/>
                    </a:lnTo>
                    <a:lnTo>
                      <a:pt x="914" y="12933"/>
                    </a:lnTo>
                    <a:lnTo>
                      <a:pt x="914" y="12876"/>
                    </a:lnTo>
                    <a:lnTo>
                      <a:pt x="952" y="12724"/>
                    </a:lnTo>
                    <a:lnTo>
                      <a:pt x="971" y="12648"/>
                    </a:lnTo>
                    <a:lnTo>
                      <a:pt x="952" y="12591"/>
                    </a:lnTo>
                    <a:lnTo>
                      <a:pt x="743" y="11848"/>
                    </a:lnTo>
                    <a:lnTo>
                      <a:pt x="419" y="11410"/>
                    </a:lnTo>
                    <a:lnTo>
                      <a:pt x="343" y="11257"/>
                    </a:lnTo>
                    <a:lnTo>
                      <a:pt x="362" y="11124"/>
                    </a:lnTo>
                    <a:lnTo>
                      <a:pt x="571" y="10553"/>
                    </a:lnTo>
                    <a:lnTo>
                      <a:pt x="667" y="10190"/>
                    </a:lnTo>
                    <a:lnTo>
                      <a:pt x="1124" y="9391"/>
                    </a:lnTo>
                    <a:lnTo>
                      <a:pt x="1181" y="9181"/>
                    </a:lnTo>
                    <a:lnTo>
                      <a:pt x="2076" y="9162"/>
                    </a:lnTo>
                    <a:lnTo>
                      <a:pt x="2248" y="9143"/>
                    </a:lnTo>
                    <a:lnTo>
                      <a:pt x="2343" y="9086"/>
                    </a:lnTo>
                    <a:lnTo>
                      <a:pt x="2552" y="8476"/>
                    </a:lnTo>
                    <a:lnTo>
                      <a:pt x="2629" y="8133"/>
                    </a:lnTo>
                    <a:lnTo>
                      <a:pt x="2724" y="7924"/>
                    </a:lnTo>
                    <a:lnTo>
                      <a:pt x="2857" y="7733"/>
                    </a:lnTo>
                    <a:lnTo>
                      <a:pt x="3391" y="7143"/>
                    </a:lnTo>
                    <a:lnTo>
                      <a:pt x="3638" y="6438"/>
                    </a:lnTo>
                    <a:lnTo>
                      <a:pt x="3753" y="6247"/>
                    </a:lnTo>
                    <a:lnTo>
                      <a:pt x="3924" y="6019"/>
                    </a:lnTo>
                    <a:lnTo>
                      <a:pt x="4057" y="5676"/>
                    </a:lnTo>
                    <a:lnTo>
                      <a:pt x="4153" y="5524"/>
                    </a:lnTo>
                    <a:lnTo>
                      <a:pt x="4324" y="5353"/>
                    </a:lnTo>
                    <a:lnTo>
                      <a:pt x="4343" y="5276"/>
                    </a:lnTo>
                    <a:lnTo>
                      <a:pt x="4381" y="5143"/>
                    </a:lnTo>
                    <a:lnTo>
                      <a:pt x="4419" y="4628"/>
                    </a:lnTo>
                    <a:lnTo>
                      <a:pt x="4705" y="3428"/>
                    </a:lnTo>
                    <a:lnTo>
                      <a:pt x="4800" y="3181"/>
                    </a:lnTo>
                    <a:lnTo>
                      <a:pt x="4819" y="3143"/>
                    </a:lnTo>
                    <a:lnTo>
                      <a:pt x="4819" y="3105"/>
                    </a:lnTo>
                    <a:lnTo>
                      <a:pt x="4800" y="3047"/>
                    </a:lnTo>
                    <a:lnTo>
                      <a:pt x="4724" y="2971"/>
                    </a:lnTo>
                    <a:lnTo>
                      <a:pt x="4647" y="2952"/>
                    </a:lnTo>
                    <a:lnTo>
                      <a:pt x="4571" y="2857"/>
                    </a:lnTo>
                    <a:lnTo>
                      <a:pt x="4400" y="2495"/>
                    </a:lnTo>
                    <a:lnTo>
                      <a:pt x="4419" y="2324"/>
                    </a:lnTo>
                    <a:lnTo>
                      <a:pt x="4400" y="2057"/>
                    </a:lnTo>
                    <a:lnTo>
                      <a:pt x="4362" y="1943"/>
                    </a:lnTo>
                    <a:lnTo>
                      <a:pt x="4267" y="1790"/>
                    </a:lnTo>
                    <a:lnTo>
                      <a:pt x="4343" y="1733"/>
                    </a:lnTo>
                    <a:lnTo>
                      <a:pt x="4400" y="1695"/>
                    </a:lnTo>
                    <a:lnTo>
                      <a:pt x="4457" y="1676"/>
                    </a:lnTo>
                    <a:lnTo>
                      <a:pt x="4495" y="1676"/>
                    </a:lnTo>
                    <a:lnTo>
                      <a:pt x="4515" y="1695"/>
                    </a:lnTo>
                    <a:lnTo>
                      <a:pt x="4534" y="1714"/>
                    </a:lnTo>
                    <a:lnTo>
                      <a:pt x="4571" y="1752"/>
                    </a:lnTo>
                    <a:lnTo>
                      <a:pt x="4610" y="1772"/>
                    </a:lnTo>
                    <a:lnTo>
                      <a:pt x="4647" y="1772"/>
                    </a:lnTo>
                    <a:lnTo>
                      <a:pt x="4667" y="1772"/>
                    </a:lnTo>
                    <a:lnTo>
                      <a:pt x="4686" y="1752"/>
                    </a:lnTo>
                    <a:lnTo>
                      <a:pt x="4724" y="1714"/>
                    </a:lnTo>
                    <a:lnTo>
                      <a:pt x="4838" y="1523"/>
                    </a:lnTo>
                    <a:lnTo>
                      <a:pt x="4857" y="1428"/>
                    </a:lnTo>
                    <a:lnTo>
                      <a:pt x="4857" y="1391"/>
                    </a:lnTo>
                    <a:lnTo>
                      <a:pt x="4857" y="1371"/>
                    </a:lnTo>
                    <a:lnTo>
                      <a:pt x="4838" y="1352"/>
                    </a:lnTo>
                    <a:lnTo>
                      <a:pt x="4800" y="1314"/>
                    </a:lnTo>
                    <a:lnTo>
                      <a:pt x="4781" y="1295"/>
                    </a:lnTo>
                    <a:lnTo>
                      <a:pt x="4762" y="1276"/>
                    </a:lnTo>
                    <a:lnTo>
                      <a:pt x="4743" y="1257"/>
                    </a:lnTo>
                    <a:lnTo>
                      <a:pt x="4705" y="1086"/>
                    </a:lnTo>
                    <a:lnTo>
                      <a:pt x="4705" y="1010"/>
                    </a:lnTo>
                    <a:lnTo>
                      <a:pt x="4705" y="933"/>
                    </a:lnTo>
                    <a:lnTo>
                      <a:pt x="4724" y="895"/>
                    </a:lnTo>
                    <a:lnTo>
                      <a:pt x="4762" y="876"/>
                    </a:lnTo>
                    <a:lnTo>
                      <a:pt x="4781" y="857"/>
                    </a:lnTo>
                    <a:lnTo>
                      <a:pt x="4819" y="838"/>
                    </a:lnTo>
                    <a:lnTo>
                      <a:pt x="4876" y="819"/>
                    </a:lnTo>
                    <a:lnTo>
                      <a:pt x="4914" y="819"/>
                    </a:lnTo>
                    <a:lnTo>
                      <a:pt x="5086" y="800"/>
                    </a:lnTo>
                    <a:lnTo>
                      <a:pt x="5162" y="762"/>
                    </a:lnTo>
                    <a:lnTo>
                      <a:pt x="5219" y="743"/>
                    </a:lnTo>
                    <a:lnTo>
                      <a:pt x="5257" y="705"/>
                    </a:lnTo>
                    <a:lnTo>
                      <a:pt x="5257" y="666"/>
                    </a:lnTo>
                    <a:lnTo>
                      <a:pt x="5257" y="648"/>
                    </a:lnTo>
                    <a:lnTo>
                      <a:pt x="5219" y="533"/>
                    </a:lnTo>
                    <a:lnTo>
                      <a:pt x="5257" y="438"/>
                    </a:lnTo>
                    <a:lnTo>
                      <a:pt x="5277" y="362"/>
                    </a:lnTo>
                    <a:lnTo>
                      <a:pt x="5277" y="324"/>
                    </a:lnTo>
                    <a:lnTo>
                      <a:pt x="5277" y="285"/>
                    </a:lnTo>
                    <a:lnTo>
                      <a:pt x="5295" y="228"/>
                    </a:lnTo>
                    <a:lnTo>
                      <a:pt x="5295" y="133"/>
                    </a:lnTo>
                    <a:lnTo>
                      <a:pt x="5353" y="57"/>
                    </a:lnTo>
                    <a:lnTo>
                      <a:pt x="5409" y="19"/>
                    </a:lnTo>
                    <a:lnTo>
                      <a:pt x="5429" y="0"/>
                    </a:lnTo>
                    <a:lnTo>
                      <a:pt x="5448" y="0"/>
                    </a:lnTo>
                    <a:lnTo>
                      <a:pt x="5562" y="0"/>
                    </a:lnTo>
                    <a:lnTo>
                      <a:pt x="5676" y="57"/>
                    </a:lnTo>
                    <a:lnTo>
                      <a:pt x="5753" y="95"/>
                    </a:lnTo>
                    <a:lnTo>
                      <a:pt x="5867" y="152"/>
                    </a:lnTo>
                    <a:lnTo>
                      <a:pt x="6038" y="248"/>
                    </a:lnTo>
                    <a:lnTo>
                      <a:pt x="6095" y="285"/>
                    </a:lnTo>
                    <a:lnTo>
                      <a:pt x="6286" y="400"/>
                    </a:lnTo>
                    <a:lnTo>
                      <a:pt x="6515" y="571"/>
                    </a:lnTo>
                    <a:lnTo>
                      <a:pt x="6953" y="1010"/>
                    </a:lnTo>
                    <a:lnTo>
                      <a:pt x="7067" y="1181"/>
                    </a:lnTo>
                    <a:lnTo>
                      <a:pt x="7162" y="1371"/>
                    </a:lnTo>
                    <a:lnTo>
                      <a:pt x="7219" y="1600"/>
                    </a:lnTo>
                    <a:lnTo>
                      <a:pt x="7238" y="1733"/>
                    </a:lnTo>
                    <a:lnTo>
                      <a:pt x="7238" y="1790"/>
                    </a:lnTo>
                    <a:lnTo>
                      <a:pt x="7276" y="1848"/>
                    </a:lnTo>
                    <a:lnTo>
                      <a:pt x="7295" y="1886"/>
                    </a:lnTo>
                    <a:lnTo>
                      <a:pt x="7295" y="1943"/>
                    </a:lnTo>
                    <a:lnTo>
                      <a:pt x="7219" y="1828"/>
                    </a:lnTo>
                    <a:lnTo>
                      <a:pt x="7181" y="1809"/>
                    </a:lnTo>
                    <a:lnTo>
                      <a:pt x="7276" y="2000"/>
                    </a:lnTo>
                    <a:lnTo>
                      <a:pt x="7295" y="2076"/>
                    </a:lnTo>
                    <a:lnTo>
                      <a:pt x="7295" y="2190"/>
                    </a:lnTo>
                    <a:lnTo>
                      <a:pt x="7314" y="2266"/>
                    </a:lnTo>
                    <a:lnTo>
                      <a:pt x="7334" y="2476"/>
                    </a:lnTo>
                    <a:lnTo>
                      <a:pt x="7238" y="2647"/>
                    </a:lnTo>
                    <a:lnTo>
                      <a:pt x="7219" y="2762"/>
                    </a:lnTo>
                    <a:lnTo>
                      <a:pt x="7181" y="2857"/>
                    </a:lnTo>
                    <a:lnTo>
                      <a:pt x="7143" y="2914"/>
                    </a:lnTo>
                    <a:lnTo>
                      <a:pt x="7143" y="3028"/>
                    </a:lnTo>
                    <a:lnTo>
                      <a:pt x="7086" y="3143"/>
                    </a:lnTo>
                    <a:lnTo>
                      <a:pt x="7086" y="3276"/>
                    </a:lnTo>
                    <a:lnTo>
                      <a:pt x="7200" y="3486"/>
                    </a:lnTo>
                    <a:lnTo>
                      <a:pt x="7200" y="3771"/>
                    </a:lnTo>
                    <a:lnTo>
                      <a:pt x="7124" y="3943"/>
                    </a:lnTo>
                    <a:lnTo>
                      <a:pt x="7067" y="4057"/>
                    </a:lnTo>
                    <a:lnTo>
                      <a:pt x="7009" y="4171"/>
                    </a:lnTo>
                    <a:lnTo>
                      <a:pt x="6743" y="4571"/>
                    </a:lnTo>
                    <a:lnTo>
                      <a:pt x="6743" y="4610"/>
                    </a:lnTo>
                    <a:lnTo>
                      <a:pt x="6686" y="4724"/>
                    </a:lnTo>
                    <a:lnTo>
                      <a:pt x="6667" y="4800"/>
                    </a:lnTo>
                    <a:lnTo>
                      <a:pt x="6667" y="4914"/>
                    </a:lnTo>
                    <a:lnTo>
                      <a:pt x="6648" y="5048"/>
                    </a:lnTo>
                    <a:lnTo>
                      <a:pt x="6591" y="5124"/>
                    </a:lnTo>
                    <a:lnTo>
                      <a:pt x="6324" y="5390"/>
                    </a:lnTo>
                    <a:lnTo>
                      <a:pt x="6286" y="5448"/>
                    </a:lnTo>
                    <a:lnTo>
                      <a:pt x="6267" y="5505"/>
                    </a:lnTo>
                    <a:lnTo>
                      <a:pt x="6286" y="5562"/>
                    </a:lnTo>
                    <a:lnTo>
                      <a:pt x="6324" y="5562"/>
                    </a:lnTo>
                    <a:lnTo>
                      <a:pt x="6400" y="5524"/>
                    </a:lnTo>
                    <a:lnTo>
                      <a:pt x="6457" y="5543"/>
                    </a:lnTo>
                    <a:lnTo>
                      <a:pt x="6496" y="5543"/>
                    </a:lnTo>
                    <a:lnTo>
                      <a:pt x="6515" y="5562"/>
                    </a:lnTo>
                    <a:lnTo>
                      <a:pt x="6515" y="5943"/>
                    </a:lnTo>
                    <a:lnTo>
                      <a:pt x="6533" y="5981"/>
                    </a:lnTo>
                    <a:lnTo>
                      <a:pt x="6552" y="6000"/>
                    </a:lnTo>
                    <a:lnTo>
                      <a:pt x="6610" y="6019"/>
                    </a:lnTo>
                    <a:lnTo>
                      <a:pt x="6648" y="6019"/>
                    </a:lnTo>
                    <a:lnTo>
                      <a:pt x="6686" y="5981"/>
                    </a:lnTo>
                    <a:lnTo>
                      <a:pt x="6705" y="5962"/>
                    </a:lnTo>
                    <a:lnTo>
                      <a:pt x="6648" y="5886"/>
                    </a:lnTo>
                    <a:lnTo>
                      <a:pt x="6610" y="5829"/>
                    </a:lnTo>
                    <a:lnTo>
                      <a:pt x="6629" y="5790"/>
                    </a:lnTo>
                    <a:lnTo>
                      <a:pt x="6667" y="5752"/>
                    </a:lnTo>
                    <a:lnTo>
                      <a:pt x="6743" y="5752"/>
                    </a:lnTo>
                    <a:lnTo>
                      <a:pt x="6781" y="5771"/>
                    </a:lnTo>
                    <a:lnTo>
                      <a:pt x="6819" y="5810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7" name="Freeform 3">
                <a:extLst>
                  <a:ext uri="{FF2B5EF4-FFF2-40B4-BE49-F238E27FC236}">
                    <a16:creationId xmlns:a16="http://schemas.microsoft.com/office/drawing/2014/main" id="{DF7205AA-6C1D-AC4C-A980-5246CD4D1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1888" y="1862138"/>
                <a:ext cx="2730500" cy="1979612"/>
              </a:xfrm>
              <a:custGeom>
                <a:avLst/>
                <a:gdLst>
                  <a:gd name="T0" fmla="*/ 2147483646 w 15163"/>
                  <a:gd name="T1" fmla="*/ 2147483646 h 10992"/>
                  <a:gd name="T2" fmla="*/ 2147483646 w 15163"/>
                  <a:gd name="T3" fmla="*/ 2147483646 h 10992"/>
                  <a:gd name="T4" fmla="*/ 2147483646 w 15163"/>
                  <a:gd name="T5" fmla="*/ 2147483646 h 10992"/>
                  <a:gd name="T6" fmla="*/ 2147483646 w 15163"/>
                  <a:gd name="T7" fmla="*/ 2147483646 h 10992"/>
                  <a:gd name="T8" fmla="*/ 2147483646 w 15163"/>
                  <a:gd name="T9" fmla="*/ 2147483646 h 10992"/>
                  <a:gd name="T10" fmla="*/ 2147483646 w 15163"/>
                  <a:gd name="T11" fmla="*/ 2147483646 h 10992"/>
                  <a:gd name="T12" fmla="*/ 2147483646 w 15163"/>
                  <a:gd name="T13" fmla="*/ 2147483646 h 10992"/>
                  <a:gd name="T14" fmla="*/ 2147483646 w 15163"/>
                  <a:gd name="T15" fmla="*/ 2147483646 h 10992"/>
                  <a:gd name="T16" fmla="*/ 2147483646 w 15163"/>
                  <a:gd name="T17" fmla="*/ 2147483646 h 10992"/>
                  <a:gd name="T18" fmla="*/ 2147483646 w 15163"/>
                  <a:gd name="T19" fmla="*/ 2147483646 h 10992"/>
                  <a:gd name="T20" fmla="*/ 2147483646 w 15163"/>
                  <a:gd name="T21" fmla="*/ 2147483646 h 10992"/>
                  <a:gd name="T22" fmla="*/ 2147483646 w 15163"/>
                  <a:gd name="T23" fmla="*/ 2147483646 h 10992"/>
                  <a:gd name="T24" fmla="*/ 2147483646 w 15163"/>
                  <a:gd name="T25" fmla="*/ 2147483646 h 10992"/>
                  <a:gd name="T26" fmla="*/ 2147483646 w 15163"/>
                  <a:gd name="T27" fmla="*/ 2147483646 h 10992"/>
                  <a:gd name="T28" fmla="*/ 2147483646 w 15163"/>
                  <a:gd name="T29" fmla="*/ 2147483646 h 10992"/>
                  <a:gd name="T30" fmla="*/ 2147483646 w 15163"/>
                  <a:gd name="T31" fmla="*/ 2147483646 h 10992"/>
                  <a:gd name="T32" fmla="*/ 2147483646 w 15163"/>
                  <a:gd name="T33" fmla="*/ 2147483646 h 10992"/>
                  <a:gd name="T34" fmla="*/ 2147483646 w 15163"/>
                  <a:gd name="T35" fmla="*/ 2147483646 h 10992"/>
                  <a:gd name="T36" fmla="*/ 2147483646 w 15163"/>
                  <a:gd name="T37" fmla="*/ 2147483646 h 10992"/>
                  <a:gd name="T38" fmla="*/ 2147483646 w 15163"/>
                  <a:gd name="T39" fmla="*/ 2147483646 h 10992"/>
                  <a:gd name="T40" fmla="*/ 2147483646 w 15163"/>
                  <a:gd name="T41" fmla="*/ 0 h 10992"/>
                  <a:gd name="T42" fmla="*/ 2147483646 w 15163"/>
                  <a:gd name="T43" fmla="*/ 2147483646 h 10992"/>
                  <a:gd name="T44" fmla="*/ 2147483646 w 15163"/>
                  <a:gd name="T45" fmla="*/ 2147483646 h 10992"/>
                  <a:gd name="T46" fmla="*/ 2147483646 w 15163"/>
                  <a:gd name="T47" fmla="*/ 2147483646 h 10992"/>
                  <a:gd name="T48" fmla="*/ 2147483646 w 15163"/>
                  <a:gd name="T49" fmla="*/ 2147483646 h 10992"/>
                  <a:gd name="T50" fmla="*/ 2147483646 w 15163"/>
                  <a:gd name="T51" fmla="*/ 2147483646 h 10992"/>
                  <a:gd name="T52" fmla="*/ 2147483646 w 15163"/>
                  <a:gd name="T53" fmla="*/ 2147483646 h 10992"/>
                  <a:gd name="T54" fmla="*/ 2147483646 w 15163"/>
                  <a:gd name="T55" fmla="*/ 2147483646 h 10992"/>
                  <a:gd name="T56" fmla="*/ 2147483646 w 15163"/>
                  <a:gd name="T57" fmla="*/ 2147483646 h 10992"/>
                  <a:gd name="T58" fmla="*/ 2147483646 w 15163"/>
                  <a:gd name="T59" fmla="*/ 2147483646 h 10992"/>
                  <a:gd name="T60" fmla="*/ 2147483646 w 15163"/>
                  <a:gd name="T61" fmla="*/ 2147483646 h 10992"/>
                  <a:gd name="T62" fmla="*/ 2147483646 w 15163"/>
                  <a:gd name="T63" fmla="*/ 2147483646 h 10992"/>
                  <a:gd name="T64" fmla="*/ 2147483646 w 15163"/>
                  <a:gd name="T65" fmla="*/ 2147483646 h 10992"/>
                  <a:gd name="T66" fmla="*/ 2147483646 w 15163"/>
                  <a:gd name="T67" fmla="*/ 2147483646 h 10992"/>
                  <a:gd name="T68" fmla="*/ 2147483646 w 15163"/>
                  <a:gd name="T69" fmla="*/ 2147483646 h 10992"/>
                  <a:gd name="T70" fmla="*/ 2147483646 w 15163"/>
                  <a:gd name="T71" fmla="*/ 2147483646 h 10992"/>
                  <a:gd name="T72" fmla="*/ 2147483646 w 15163"/>
                  <a:gd name="T73" fmla="*/ 2147483646 h 10992"/>
                  <a:gd name="T74" fmla="*/ 2147483646 w 15163"/>
                  <a:gd name="T75" fmla="*/ 2147483646 h 10992"/>
                  <a:gd name="T76" fmla="*/ 2147483646 w 15163"/>
                  <a:gd name="T77" fmla="*/ 2147483646 h 10992"/>
                  <a:gd name="T78" fmla="*/ 2147483646 w 15163"/>
                  <a:gd name="T79" fmla="*/ 2147483646 h 10992"/>
                  <a:gd name="T80" fmla="*/ 2147483646 w 15163"/>
                  <a:gd name="T81" fmla="*/ 2147483646 h 10992"/>
                  <a:gd name="T82" fmla="*/ 2147483646 w 15163"/>
                  <a:gd name="T83" fmla="*/ 2147483646 h 10992"/>
                  <a:gd name="T84" fmla="*/ 2147483646 w 15163"/>
                  <a:gd name="T85" fmla="*/ 2147483646 h 10992"/>
                  <a:gd name="T86" fmla="*/ 2147483646 w 15163"/>
                  <a:gd name="T87" fmla="*/ 2147483646 h 10992"/>
                  <a:gd name="T88" fmla="*/ 2147483646 w 15163"/>
                  <a:gd name="T89" fmla="*/ 2147483646 h 10992"/>
                  <a:gd name="T90" fmla="*/ 2147483646 w 15163"/>
                  <a:gd name="T91" fmla="*/ 2147483646 h 10992"/>
                  <a:gd name="T92" fmla="*/ 2147483646 w 15163"/>
                  <a:gd name="T93" fmla="*/ 2147483646 h 10992"/>
                  <a:gd name="T94" fmla="*/ 2147483646 w 15163"/>
                  <a:gd name="T95" fmla="*/ 2147483646 h 10992"/>
                  <a:gd name="T96" fmla="*/ 2147483646 w 15163"/>
                  <a:gd name="T97" fmla="*/ 2147483646 h 10992"/>
                  <a:gd name="T98" fmla="*/ 2147483646 w 15163"/>
                  <a:gd name="T99" fmla="*/ 2147483646 h 10992"/>
                  <a:gd name="T100" fmla="*/ 2147483646 w 15163"/>
                  <a:gd name="T101" fmla="*/ 2147483646 h 10992"/>
                  <a:gd name="T102" fmla="*/ 2147483646 w 15163"/>
                  <a:gd name="T103" fmla="*/ 2147483646 h 10992"/>
                  <a:gd name="T104" fmla="*/ 2147483646 w 15163"/>
                  <a:gd name="T105" fmla="*/ 2147483646 h 10992"/>
                  <a:gd name="T106" fmla="*/ 2147483646 w 15163"/>
                  <a:gd name="T107" fmla="*/ 2147483646 h 10992"/>
                  <a:gd name="T108" fmla="*/ 2147483646 w 15163"/>
                  <a:gd name="T109" fmla="*/ 2147483646 h 109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163" h="10992">
                    <a:moveTo>
                      <a:pt x="3524" y="10743"/>
                    </a:moveTo>
                    <a:lnTo>
                      <a:pt x="3124" y="10286"/>
                    </a:lnTo>
                    <a:lnTo>
                      <a:pt x="2704" y="9848"/>
                    </a:lnTo>
                    <a:lnTo>
                      <a:pt x="2304" y="9391"/>
                    </a:lnTo>
                    <a:lnTo>
                      <a:pt x="1905" y="8953"/>
                    </a:lnTo>
                    <a:lnTo>
                      <a:pt x="1485" y="8495"/>
                    </a:lnTo>
                    <a:lnTo>
                      <a:pt x="1085" y="8038"/>
                    </a:lnTo>
                    <a:lnTo>
                      <a:pt x="686" y="7601"/>
                    </a:lnTo>
                    <a:lnTo>
                      <a:pt x="266" y="7143"/>
                    </a:lnTo>
                    <a:lnTo>
                      <a:pt x="95" y="6953"/>
                    </a:lnTo>
                    <a:lnTo>
                      <a:pt x="0" y="6743"/>
                    </a:lnTo>
                    <a:lnTo>
                      <a:pt x="56" y="6667"/>
                    </a:lnTo>
                    <a:lnTo>
                      <a:pt x="247" y="6572"/>
                    </a:lnTo>
                    <a:lnTo>
                      <a:pt x="323" y="6514"/>
                    </a:lnTo>
                    <a:lnTo>
                      <a:pt x="571" y="6115"/>
                    </a:lnTo>
                    <a:lnTo>
                      <a:pt x="647" y="5943"/>
                    </a:lnTo>
                    <a:lnTo>
                      <a:pt x="686" y="5867"/>
                    </a:lnTo>
                    <a:lnTo>
                      <a:pt x="762" y="5829"/>
                    </a:lnTo>
                    <a:lnTo>
                      <a:pt x="933" y="5791"/>
                    </a:lnTo>
                    <a:lnTo>
                      <a:pt x="1028" y="5772"/>
                    </a:lnTo>
                    <a:lnTo>
                      <a:pt x="1085" y="5734"/>
                    </a:lnTo>
                    <a:lnTo>
                      <a:pt x="1143" y="5657"/>
                    </a:lnTo>
                    <a:lnTo>
                      <a:pt x="1199" y="5524"/>
                    </a:lnTo>
                    <a:lnTo>
                      <a:pt x="1276" y="5448"/>
                    </a:lnTo>
                    <a:lnTo>
                      <a:pt x="1352" y="5448"/>
                    </a:lnTo>
                    <a:lnTo>
                      <a:pt x="1428" y="5448"/>
                    </a:lnTo>
                    <a:lnTo>
                      <a:pt x="1485" y="5429"/>
                    </a:lnTo>
                    <a:lnTo>
                      <a:pt x="1504" y="5353"/>
                    </a:lnTo>
                    <a:lnTo>
                      <a:pt x="1504" y="5276"/>
                    </a:lnTo>
                    <a:lnTo>
                      <a:pt x="1524" y="5067"/>
                    </a:lnTo>
                    <a:lnTo>
                      <a:pt x="1524" y="5010"/>
                    </a:lnTo>
                    <a:lnTo>
                      <a:pt x="1504" y="4991"/>
                    </a:lnTo>
                    <a:lnTo>
                      <a:pt x="1485" y="4991"/>
                    </a:lnTo>
                    <a:lnTo>
                      <a:pt x="1466" y="4953"/>
                    </a:lnTo>
                    <a:lnTo>
                      <a:pt x="1447" y="4914"/>
                    </a:lnTo>
                    <a:lnTo>
                      <a:pt x="1352" y="4858"/>
                    </a:lnTo>
                    <a:lnTo>
                      <a:pt x="1314" y="4800"/>
                    </a:lnTo>
                    <a:lnTo>
                      <a:pt x="1276" y="4648"/>
                    </a:lnTo>
                    <a:lnTo>
                      <a:pt x="1276" y="4591"/>
                    </a:lnTo>
                    <a:lnTo>
                      <a:pt x="1295" y="4343"/>
                    </a:lnTo>
                    <a:lnTo>
                      <a:pt x="1333" y="4267"/>
                    </a:lnTo>
                    <a:lnTo>
                      <a:pt x="1371" y="4191"/>
                    </a:lnTo>
                    <a:lnTo>
                      <a:pt x="1390" y="4152"/>
                    </a:lnTo>
                    <a:lnTo>
                      <a:pt x="1390" y="4096"/>
                    </a:lnTo>
                    <a:lnTo>
                      <a:pt x="1390" y="4057"/>
                    </a:lnTo>
                    <a:lnTo>
                      <a:pt x="1371" y="4020"/>
                    </a:lnTo>
                    <a:lnTo>
                      <a:pt x="1314" y="3943"/>
                    </a:lnTo>
                    <a:lnTo>
                      <a:pt x="1257" y="3771"/>
                    </a:lnTo>
                    <a:lnTo>
                      <a:pt x="1219" y="3695"/>
                    </a:lnTo>
                    <a:lnTo>
                      <a:pt x="1143" y="3619"/>
                    </a:lnTo>
                    <a:lnTo>
                      <a:pt x="1066" y="3581"/>
                    </a:lnTo>
                    <a:lnTo>
                      <a:pt x="1009" y="3524"/>
                    </a:lnTo>
                    <a:lnTo>
                      <a:pt x="990" y="3410"/>
                    </a:lnTo>
                    <a:lnTo>
                      <a:pt x="1028" y="3219"/>
                    </a:lnTo>
                    <a:lnTo>
                      <a:pt x="1104" y="3029"/>
                    </a:lnTo>
                    <a:lnTo>
                      <a:pt x="1219" y="2838"/>
                    </a:lnTo>
                    <a:lnTo>
                      <a:pt x="1390" y="2648"/>
                    </a:lnTo>
                    <a:lnTo>
                      <a:pt x="1428" y="2572"/>
                    </a:lnTo>
                    <a:lnTo>
                      <a:pt x="1543" y="2552"/>
                    </a:lnTo>
                    <a:lnTo>
                      <a:pt x="1657" y="2572"/>
                    </a:lnTo>
                    <a:lnTo>
                      <a:pt x="1752" y="2591"/>
                    </a:lnTo>
                    <a:lnTo>
                      <a:pt x="1809" y="2496"/>
                    </a:lnTo>
                    <a:lnTo>
                      <a:pt x="1923" y="2515"/>
                    </a:lnTo>
                    <a:lnTo>
                      <a:pt x="2037" y="2552"/>
                    </a:lnTo>
                    <a:lnTo>
                      <a:pt x="2133" y="2476"/>
                    </a:lnTo>
                    <a:lnTo>
                      <a:pt x="2381" y="2515"/>
                    </a:lnTo>
                    <a:lnTo>
                      <a:pt x="2495" y="2496"/>
                    </a:lnTo>
                    <a:lnTo>
                      <a:pt x="2514" y="2476"/>
                    </a:lnTo>
                    <a:lnTo>
                      <a:pt x="2667" y="2324"/>
                    </a:lnTo>
                    <a:lnTo>
                      <a:pt x="2667" y="2286"/>
                    </a:lnTo>
                    <a:lnTo>
                      <a:pt x="2667" y="2248"/>
                    </a:lnTo>
                    <a:lnTo>
                      <a:pt x="2667" y="2191"/>
                    </a:lnTo>
                    <a:lnTo>
                      <a:pt x="2609" y="2115"/>
                    </a:lnTo>
                    <a:lnTo>
                      <a:pt x="2590" y="2057"/>
                    </a:lnTo>
                    <a:lnTo>
                      <a:pt x="2628" y="2039"/>
                    </a:lnTo>
                    <a:lnTo>
                      <a:pt x="2704" y="2039"/>
                    </a:lnTo>
                    <a:lnTo>
                      <a:pt x="2819" y="2076"/>
                    </a:lnTo>
                    <a:lnTo>
                      <a:pt x="2857" y="2115"/>
                    </a:lnTo>
                    <a:lnTo>
                      <a:pt x="2895" y="2134"/>
                    </a:lnTo>
                    <a:lnTo>
                      <a:pt x="2933" y="2171"/>
                    </a:lnTo>
                    <a:lnTo>
                      <a:pt x="3009" y="2191"/>
                    </a:lnTo>
                    <a:lnTo>
                      <a:pt x="3048" y="2191"/>
                    </a:lnTo>
                    <a:lnTo>
                      <a:pt x="3180" y="2171"/>
                    </a:lnTo>
                    <a:lnTo>
                      <a:pt x="3238" y="2153"/>
                    </a:lnTo>
                    <a:lnTo>
                      <a:pt x="3352" y="2191"/>
                    </a:lnTo>
                    <a:lnTo>
                      <a:pt x="3542" y="2305"/>
                    </a:lnTo>
                    <a:lnTo>
                      <a:pt x="3619" y="2343"/>
                    </a:lnTo>
                    <a:lnTo>
                      <a:pt x="3733" y="2305"/>
                    </a:lnTo>
                    <a:lnTo>
                      <a:pt x="3828" y="2210"/>
                    </a:lnTo>
                    <a:lnTo>
                      <a:pt x="3981" y="1981"/>
                    </a:lnTo>
                    <a:lnTo>
                      <a:pt x="4057" y="1924"/>
                    </a:lnTo>
                    <a:lnTo>
                      <a:pt x="4171" y="1867"/>
                    </a:lnTo>
                    <a:lnTo>
                      <a:pt x="4552" y="1790"/>
                    </a:lnTo>
                    <a:lnTo>
                      <a:pt x="5238" y="1353"/>
                    </a:lnTo>
                    <a:lnTo>
                      <a:pt x="5390" y="1314"/>
                    </a:lnTo>
                    <a:lnTo>
                      <a:pt x="5466" y="1372"/>
                    </a:lnTo>
                    <a:lnTo>
                      <a:pt x="5523" y="1105"/>
                    </a:lnTo>
                    <a:lnTo>
                      <a:pt x="5562" y="1010"/>
                    </a:lnTo>
                    <a:lnTo>
                      <a:pt x="5657" y="952"/>
                    </a:lnTo>
                    <a:lnTo>
                      <a:pt x="5733" y="896"/>
                    </a:lnTo>
                    <a:lnTo>
                      <a:pt x="5809" y="819"/>
                    </a:lnTo>
                    <a:lnTo>
                      <a:pt x="5867" y="743"/>
                    </a:lnTo>
                    <a:lnTo>
                      <a:pt x="5904" y="667"/>
                    </a:lnTo>
                    <a:lnTo>
                      <a:pt x="5923" y="571"/>
                    </a:lnTo>
                    <a:lnTo>
                      <a:pt x="5923" y="476"/>
                    </a:lnTo>
                    <a:lnTo>
                      <a:pt x="5886" y="381"/>
                    </a:lnTo>
                    <a:lnTo>
                      <a:pt x="5809" y="324"/>
                    </a:lnTo>
                    <a:lnTo>
                      <a:pt x="5638" y="229"/>
                    </a:lnTo>
                    <a:lnTo>
                      <a:pt x="5638" y="210"/>
                    </a:lnTo>
                    <a:lnTo>
                      <a:pt x="5695" y="210"/>
                    </a:lnTo>
                    <a:lnTo>
                      <a:pt x="5790" y="190"/>
                    </a:lnTo>
                    <a:lnTo>
                      <a:pt x="5867" y="229"/>
                    </a:lnTo>
                    <a:lnTo>
                      <a:pt x="6057" y="305"/>
                    </a:lnTo>
                    <a:lnTo>
                      <a:pt x="6228" y="400"/>
                    </a:lnTo>
                    <a:lnTo>
                      <a:pt x="6362" y="515"/>
                    </a:lnTo>
                    <a:lnTo>
                      <a:pt x="6400" y="534"/>
                    </a:lnTo>
                    <a:lnTo>
                      <a:pt x="6438" y="553"/>
                    </a:lnTo>
                    <a:lnTo>
                      <a:pt x="6514" y="515"/>
                    </a:lnTo>
                    <a:lnTo>
                      <a:pt x="6571" y="534"/>
                    </a:lnTo>
                    <a:lnTo>
                      <a:pt x="6666" y="553"/>
                    </a:lnTo>
                    <a:lnTo>
                      <a:pt x="6838" y="629"/>
                    </a:lnTo>
                    <a:lnTo>
                      <a:pt x="7028" y="667"/>
                    </a:lnTo>
                    <a:lnTo>
                      <a:pt x="7066" y="667"/>
                    </a:lnTo>
                    <a:lnTo>
                      <a:pt x="7105" y="648"/>
                    </a:lnTo>
                    <a:lnTo>
                      <a:pt x="7142" y="629"/>
                    </a:lnTo>
                    <a:lnTo>
                      <a:pt x="7181" y="591"/>
                    </a:lnTo>
                    <a:lnTo>
                      <a:pt x="7200" y="553"/>
                    </a:lnTo>
                    <a:lnTo>
                      <a:pt x="7238" y="515"/>
                    </a:lnTo>
                    <a:lnTo>
                      <a:pt x="7257" y="495"/>
                    </a:lnTo>
                    <a:lnTo>
                      <a:pt x="7276" y="457"/>
                    </a:lnTo>
                    <a:lnTo>
                      <a:pt x="7333" y="439"/>
                    </a:lnTo>
                    <a:lnTo>
                      <a:pt x="7409" y="419"/>
                    </a:lnTo>
                    <a:lnTo>
                      <a:pt x="7619" y="495"/>
                    </a:lnTo>
                    <a:lnTo>
                      <a:pt x="7676" y="495"/>
                    </a:lnTo>
                    <a:lnTo>
                      <a:pt x="7714" y="495"/>
                    </a:lnTo>
                    <a:lnTo>
                      <a:pt x="7752" y="457"/>
                    </a:lnTo>
                    <a:lnTo>
                      <a:pt x="7790" y="439"/>
                    </a:lnTo>
                    <a:lnTo>
                      <a:pt x="7848" y="362"/>
                    </a:lnTo>
                    <a:lnTo>
                      <a:pt x="7885" y="324"/>
                    </a:lnTo>
                    <a:lnTo>
                      <a:pt x="7943" y="248"/>
                    </a:lnTo>
                    <a:lnTo>
                      <a:pt x="7981" y="210"/>
                    </a:lnTo>
                    <a:lnTo>
                      <a:pt x="8000" y="153"/>
                    </a:lnTo>
                    <a:lnTo>
                      <a:pt x="8000" y="114"/>
                    </a:lnTo>
                    <a:lnTo>
                      <a:pt x="8038" y="76"/>
                    </a:lnTo>
                    <a:lnTo>
                      <a:pt x="8114" y="58"/>
                    </a:lnTo>
                    <a:lnTo>
                      <a:pt x="8266" y="0"/>
                    </a:lnTo>
                    <a:lnTo>
                      <a:pt x="8343" y="0"/>
                    </a:lnTo>
                    <a:lnTo>
                      <a:pt x="8400" y="0"/>
                    </a:lnTo>
                    <a:lnTo>
                      <a:pt x="9181" y="419"/>
                    </a:lnTo>
                    <a:lnTo>
                      <a:pt x="9733" y="571"/>
                    </a:lnTo>
                    <a:lnTo>
                      <a:pt x="9771" y="571"/>
                    </a:lnTo>
                    <a:lnTo>
                      <a:pt x="9809" y="610"/>
                    </a:lnTo>
                    <a:lnTo>
                      <a:pt x="10247" y="1067"/>
                    </a:lnTo>
                    <a:lnTo>
                      <a:pt x="10286" y="1086"/>
                    </a:lnTo>
                    <a:lnTo>
                      <a:pt x="10324" y="1105"/>
                    </a:lnTo>
                    <a:lnTo>
                      <a:pt x="10476" y="1105"/>
                    </a:lnTo>
                    <a:lnTo>
                      <a:pt x="10514" y="1105"/>
                    </a:lnTo>
                    <a:lnTo>
                      <a:pt x="10552" y="1124"/>
                    </a:lnTo>
                    <a:lnTo>
                      <a:pt x="10628" y="1181"/>
                    </a:lnTo>
                    <a:lnTo>
                      <a:pt x="10952" y="1296"/>
                    </a:lnTo>
                    <a:lnTo>
                      <a:pt x="11028" y="1314"/>
                    </a:lnTo>
                    <a:lnTo>
                      <a:pt x="11086" y="1314"/>
                    </a:lnTo>
                    <a:lnTo>
                      <a:pt x="11200" y="1219"/>
                    </a:lnTo>
                    <a:lnTo>
                      <a:pt x="11257" y="1162"/>
                    </a:lnTo>
                    <a:lnTo>
                      <a:pt x="11276" y="1143"/>
                    </a:lnTo>
                    <a:lnTo>
                      <a:pt x="11295" y="1048"/>
                    </a:lnTo>
                    <a:lnTo>
                      <a:pt x="11314" y="1010"/>
                    </a:lnTo>
                    <a:lnTo>
                      <a:pt x="11333" y="991"/>
                    </a:lnTo>
                    <a:lnTo>
                      <a:pt x="11353" y="972"/>
                    </a:lnTo>
                    <a:lnTo>
                      <a:pt x="11429" y="952"/>
                    </a:lnTo>
                    <a:lnTo>
                      <a:pt x="11467" y="933"/>
                    </a:lnTo>
                    <a:lnTo>
                      <a:pt x="11505" y="933"/>
                    </a:lnTo>
                    <a:lnTo>
                      <a:pt x="11752" y="991"/>
                    </a:lnTo>
                    <a:lnTo>
                      <a:pt x="12038" y="1124"/>
                    </a:lnTo>
                    <a:lnTo>
                      <a:pt x="12038" y="1238"/>
                    </a:lnTo>
                    <a:lnTo>
                      <a:pt x="11924" y="1581"/>
                    </a:lnTo>
                    <a:lnTo>
                      <a:pt x="11905" y="1676"/>
                    </a:lnTo>
                    <a:lnTo>
                      <a:pt x="11924" y="1734"/>
                    </a:lnTo>
                    <a:lnTo>
                      <a:pt x="11962" y="1753"/>
                    </a:lnTo>
                    <a:lnTo>
                      <a:pt x="12000" y="1772"/>
                    </a:lnTo>
                    <a:lnTo>
                      <a:pt x="12133" y="1790"/>
                    </a:lnTo>
                    <a:lnTo>
                      <a:pt x="12171" y="1810"/>
                    </a:lnTo>
                    <a:lnTo>
                      <a:pt x="12228" y="1848"/>
                    </a:lnTo>
                    <a:lnTo>
                      <a:pt x="12247" y="1867"/>
                    </a:lnTo>
                    <a:lnTo>
                      <a:pt x="12457" y="1943"/>
                    </a:lnTo>
                    <a:lnTo>
                      <a:pt x="12514" y="1943"/>
                    </a:lnTo>
                    <a:lnTo>
                      <a:pt x="12591" y="1962"/>
                    </a:lnTo>
                    <a:lnTo>
                      <a:pt x="12628" y="1943"/>
                    </a:lnTo>
                    <a:lnTo>
                      <a:pt x="12648" y="1943"/>
                    </a:lnTo>
                    <a:lnTo>
                      <a:pt x="12686" y="1943"/>
                    </a:lnTo>
                    <a:lnTo>
                      <a:pt x="12705" y="1924"/>
                    </a:lnTo>
                    <a:lnTo>
                      <a:pt x="12819" y="1810"/>
                    </a:lnTo>
                    <a:lnTo>
                      <a:pt x="12838" y="1790"/>
                    </a:lnTo>
                    <a:lnTo>
                      <a:pt x="12914" y="1790"/>
                    </a:lnTo>
                    <a:lnTo>
                      <a:pt x="13048" y="1829"/>
                    </a:lnTo>
                    <a:lnTo>
                      <a:pt x="13105" y="1924"/>
                    </a:lnTo>
                    <a:lnTo>
                      <a:pt x="13105" y="1943"/>
                    </a:lnTo>
                    <a:lnTo>
                      <a:pt x="13124" y="2171"/>
                    </a:lnTo>
                    <a:lnTo>
                      <a:pt x="13162" y="2229"/>
                    </a:lnTo>
                    <a:lnTo>
                      <a:pt x="13200" y="2286"/>
                    </a:lnTo>
                    <a:lnTo>
                      <a:pt x="13238" y="2305"/>
                    </a:lnTo>
                    <a:lnTo>
                      <a:pt x="13334" y="2343"/>
                    </a:lnTo>
                    <a:lnTo>
                      <a:pt x="13429" y="2343"/>
                    </a:lnTo>
                    <a:lnTo>
                      <a:pt x="13448" y="2343"/>
                    </a:lnTo>
                    <a:lnTo>
                      <a:pt x="13486" y="2324"/>
                    </a:lnTo>
                    <a:lnTo>
                      <a:pt x="13543" y="2305"/>
                    </a:lnTo>
                    <a:lnTo>
                      <a:pt x="13600" y="2305"/>
                    </a:lnTo>
                    <a:lnTo>
                      <a:pt x="13638" y="2305"/>
                    </a:lnTo>
                    <a:lnTo>
                      <a:pt x="13657" y="2343"/>
                    </a:lnTo>
                    <a:lnTo>
                      <a:pt x="13676" y="2381"/>
                    </a:lnTo>
                    <a:lnTo>
                      <a:pt x="13752" y="2591"/>
                    </a:lnTo>
                    <a:lnTo>
                      <a:pt x="13847" y="2743"/>
                    </a:lnTo>
                    <a:lnTo>
                      <a:pt x="13847" y="2838"/>
                    </a:lnTo>
                    <a:lnTo>
                      <a:pt x="13829" y="3143"/>
                    </a:lnTo>
                    <a:lnTo>
                      <a:pt x="13810" y="3258"/>
                    </a:lnTo>
                    <a:lnTo>
                      <a:pt x="13791" y="3448"/>
                    </a:lnTo>
                    <a:lnTo>
                      <a:pt x="13810" y="3505"/>
                    </a:lnTo>
                    <a:lnTo>
                      <a:pt x="13829" y="3543"/>
                    </a:lnTo>
                    <a:lnTo>
                      <a:pt x="13867" y="3543"/>
                    </a:lnTo>
                    <a:lnTo>
                      <a:pt x="13924" y="3562"/>
                    </a:lnTo>
                    <a:lnTo>
                      <a:pt x="14191" y="3562"/>
                    </a:lnTo>
                    <a:lnTo>
                      <a:pt x="14267" y="3581"/>
                    </a:lnTo>
                    <a:lnTo>
                      <a:pt x="14305" y="3600"/>
                    </a:lnTo>
                    <a:lnTo>
                      <a:pt x="14629" y="3771"/>
                    </a:lnTo>
                    <a:lnTo>
                      <a:pt x="14686" y="3791"/>
                    </a:lnTo>
                    <a:lnTo>
                      <a:pt x="14724" y="3791"/>
                    </a:lnTo>
                    <a:lnTo>
                      <a:pt x="14743" y="3771"/>
                    </a:lnTo>
                    <a:lnTo>
                      <a:pt x="14800" y="3771"/>
                    </a:lnTo>
                    <a:lnTo>
                      <a:pt x="14819" y="3771"/>
                    </a:lnTo>
                    <a:lnTo>
                      <a:pt x="14895" y="3791"/>
                    </a:lnTo>
                    <a:lnTo>
                      <a:pt x="14914" y="3810"/>
                    </a:lnTo>
                    <a:lnTo>
                      <a:pt x="14895" y="3867"/>
                    </a:lnTo>
                    <a:lnTo>
                      <a:pt x="14533" y="4381"/>
                    </a:lnTo>
                    <a:lnTo>
                      <a:pt x="14572" y="4401"/>
                    </a:lnTo>
                    <a:lnTo>
                      <a:pt x="14572" y="4419"/>
                    </a:lnTo>
                    <a:lnTo>
                      <a:pt x="14743" y="4267"/>
                    </a:lnTo>
                    <a:lnTo>
                      <a:pt x="14800" y="4229"/>
                    </a:lnTo>
                    <a:lnTo>
                      <a:pt x="14819" y="4210"/>
                    </a:lnTo>
                    <a:lnTo>
                      <a:pt x="14819" y="4172"/>
                    </a:lnTo>
                    <a:lnTo>
                      <a:pt x="14857" y="4152"/>
                    </a:lnTo>
                    <a:lnTo>
                      <a:pt x="14914" y="4191"/>
                    </a:lnTo>
                    <a:lnTo>
                      <a:pt x="14971" y="4191"/>
                    </a:lnTo>
                    <a:lnTo>
                      <a:pt x="14990" y="4191"/>
                    </a:lnTo>
                    <a:lnTo>
                      <a:pt x="15010" y="4248"/>
                    </a:lnTo>
                    <a:lnTo>
                      <a:pt x="15010" y="4496"/>
                    </a:lnTo>
                    <a:lnTo>
                      <a:pt x="15010" y="4591"/>
                    </a:lnTo>
                    <a:lnTo>
                      <a:pt x="15143" y="4858"/>
                    </a:lnTo>
                    <a:lnTo>
                      <a:pt x="15162" y="4953"/>
                    </a:lnTo>
                    <a:lnTo>
                      <a:pt x="15162" y="4991"/>
                    </a:lnTo>
                    <a:lnTo>
                      <a:pt x="15162" y="5048"/>
                    </a:lnTo>
                    <a:lnTo>
                      <a:pt x="15143" y="5086"/>
                    </a:lnTo>
                    <a:lnTo>
                      <a:pt x="15105" y="5124"/>
                    </a:lnTo>
                    <a:lnTo>
                      <a:pt x="15105" y="5181"/>
                    </a:lnTo>
                    <a:lnTo>
                      <a:pt x="15124" y="5219"/>
                    </a:lnTo>
                    <a:lnTo>
                      <a:pt x="15143" y="5258"/>
                    </a:lnTo>
                    <a:lnTo>
                      <a:pt x="15162" y="5315"/>
                    </a:lnTo>
                    <a:lnTo>
                      <a:pt x="15086" y="6038"/>
                    </a:lnTo>
                    <a:lnTo>
                      <a:pt x="15086" y="6153"/>
                    </a:lnTo>
                    <a:lnTo>
                      <a:pt x="15143" y="6286"/>
                    </a:lnTo>
                    <a:lnTo>
                      <a:pt x="15162" y="6343"/>
                    </a:lnTo>
                    <a:lnTo>
                      <a:pt x="15162" y="6781"/>
                    </a:lnTo>
                    <a:lnTo>
                      <a:pt x="15143" y="6915"/>
                    </a:lnTo>
                    <a:lnTo>
                      <a:pt x="15086" y="7010"/>
                    </a:lnTo>
                    <a:lnTo>
                      <a:pt x="14953" y="7296"/>
                    </a:lnTo>
                    <a:lnTo>
                      <a:pt x="14914" y="7410"/>
                    </a:lnTo>
                    <a:lnTo>
                      <a:pt x="14953" y="7753"/>
                    </a:lnTo>
                    <a:lnTo>
                      <a:pt x="14914" y="8096"/>
                    </a:lnTo>
                    <a:lnTo>
                      <a:pt x="14914" y="8477"/>
                    </a:lnTo>
                    <a:lnTo>
                      <a:pt x="14876" y="8705"/>
                    </a:lnTo>
                    <a:lnTo>
                      <a:pt x="14819" y="8915"/>
                    </a:lnTo>
                    <a:lnTo>
                      <a:pt x="14724" y="9143"/>
                    </a:lnTo>
                    <a:lnTo>
                      <a:pt x="14590" y="9372"/>
                    </a:lnTo>
                    <a:lnTo>
                      <a:pt x="14514" y="9467"/>
                    </a:lnTo>
                    <a:lnTo>
                      <a:pt x="14381" y="9505"/>
                    </a:lnTo>
                    <a:lnTo>
                      <a:pt x="13905" y="9582"/>
                    </a:lnTo>
                    <a:lnTo>
                      <a:pt x="13695" y="9600"/>
                    </a:lnTo>
                    <a:lnTo>
                      <a:pt x="13562" y="9372"/>
                    </a:lnTo>
                    <a:lnTo>
                      <a:pt x="13524" y="9334"/>
                    </a:lnTo>
                    <a:lnTo>
                      <a:pt x="13505" y="9315"/>
                    </a:lnTo>
                    <a:lnTo>
                      <a:pt x="13466" y="9296"/>
                    </a:lnTo>
                    <a:lnTo>
                      <a:pt x="13410" y="9277"/>
                    </a:lnTo>
                    <a:lnTo>
                      <a:pt x="13352" y="9277"/>
                    </a:lnTo>
                    <a:lnTo>
                      <a:pt x="13124" y="9257"/>
                    </a:lnTo>
                    <a:lnTo>
                      <a:pt x="13086" y="9257"/>
                    </a:lnTo>
                    <a:lnTo>
                      <a:pt x="13048" y="9220"/>
                    </a:lnTo>
                    <a:lnTo>
                      <a:pt x="12990" y="9201"/>
                    </a:lnTo>
                    <a:lnTo>
                      <a:pt x="12857" y="9010"/>
                    </a:lnTo>
                    <a:lnTo>
                      <a:pt x="12838" y="8991"/>
                    </a:lnTo>
                    <a:lnTo>
                      <a:pt x="12800" y="8972"/>
                    </a:lnTo>
                    <a:lnTo>
                      <a:pt x="12743" y="8972"/>
                    </a:lnTo>
                    <a:lnTo>
                      <a:pt x="12533" y="9067"/>
                    </a:lnTo>
                    <a:lnTo>
                      <a:pt x="12495" y="9086"/>
                    </a:lnTo>
                    <a:lnTo>
                      <a:pt x="12438" y="9086"/>
                    </a:lnTo>
                    <a:lnTo>
                      <a:pt x="12381" y="9067"/>
                    </a:lnTo>
                    <a:lnTo>
                      <a:pt x="12324" y="9029"/>
                    </a:lnTo>
                    <a:lnTo>
                      <a:pt x="12305" y="8991"/>
                    </a:lnTo>
                    <a:lnTo>
                      <a:pt x="12305" y="8953"/>
                    </a:lnTo>
                    <a:lnTo>
                      <a:pt x="12324" y="8762"/>
                    </a:lnTo>
                    <a:lnTo>
                      <a:pt x="12305" y="8724"/>
                    </a:lnTo>
                    <a:lnTo>
                      <a:pt x="12286" y="8686"/>
                    </a:lnTo>
                    <a:lnTo>
                      <a:pt x="12210" y="8610"/>
                    </a:lnTo>
                    <a:lnTo>
                      <a:pt x="12171" y="8572"/>
                    </a:lnTo>
                    <a:lnTo>
                      <a:pt x="12152" y="8534"/>
                    </a:lnTo>
                    <a:lnTo>
                      <a:pt x="12076" y="8381"/>
                    </a:lnTo>
                    <a:lnTo>
                      <a:pt x="12038" y="8363"/>
                    </a:lnTo>
                    <a:lnTo>
                      <a:pt x="11943" y="8248"/>
                    </a:lnTo>
                    <a:lnTo>
                      <a:pt x="11829" y="8096"/>
                    </a:lnTo>
                    <a:lnTo>
                      <a:pt x="11790" y="8058"/>
                    </a:lnTo>
                    <a:lnTo>
                      <a:pt x="11752" y="8038"/>
                    </a:lnTo>
                    <a:lnTo>
                      <a:pt x="11714" y="8019"/>
                    </a:lnTo>
                    <a:lnTo>
                      <a:pt x="11676" y="8000"/>
                    </a:lnTo>
                    <a:lnTo>
                      <a:pt x="11619" y="8019"/>
                    </a:lnTo>
                    <a:lnTo>
                      <a:pt x="11581" y="8038"/>
                    </a:lnTo>
                    <a:lnTo>
                      <a:pt x="11371" y="8134"/>
                    </a:lnTo>
                    <a:lnTo>
                      <a:pt x="11333" y="8191"/>
                    </a:lnTo>
                    <a:lnTo>
                      <a:pt x="11257" y="8248"/>
                    </a:lnTo>
                    <a:lnTo>
                      <a:pt x="11162" y="8381"/>
                    </a:lnTo>
                    <a:lnTo>
                      <a:pt x="11086" y="8515"/>
                    </a:lnTo>
                    <a:lnTo>
                      <a:pt x="11067" y="8553"/>
                    </a:lnTo>
                    <a:lnTo>
                      <a:pt x="11009" y="8591"/>
                    </a:lnTo>
                    <a:lnTo>
                      <a:pt x="10933" y="8648"/>
                    </a:lnTo>
                    <a:lnTo>
                      <a:pt x="10857" y="8667"/>
                    </a:lnTo>
                    <a:lnTo>
                      <a:pt x="10819" y="8667"/>
                    </a:lnTo>
                    <a:lnTo>
                      <a:pt x="10781" y="8686"/>
                    </a:lnTo>
                    <a:lnTo>
                      <a:pt x="10705" y="8667"/>
                    </a:lnTo>
                    <a:lnTo>
                      <a:pt x="10610" y="8667"/>
                    </a:lnTo>
                    <a:lnTo>
                      <a:pt x="10210" y="8534"/>
                    </a:lnTo>
                    <a:lnTo>
                      <a:pt x="10190" y="8534"/>
                    </a:lnTo>
                    <a:lnTo>
                      <a:pt x="10171" y="8534"/>
                    </a:lnTo>
                    <a:lnTo>
                      <a:pt x="10133" y="8553"/>
                    </a:lnTo>
                    <a:lnTo>
                      <a:pt x="9905" y="8705"/>
                    </a:lnTo>
                    <a:lnTo>
                      <a:pt x="9753" y="8857"/>
                    </a:lnTo>
                    <a:lnTo>
                      <a:pt x="9714" y="8896"/>
                    </a:lnTo>
                    <a:lnTo>
                      <a:pt x="9714" y="8934"/>
                    </a:lnTo>
                    <a:lnTo>
                      <a:pt x="9695" y="9010"/>
                    </a:lnTo>
                    <a:lnTo>
                      <a:pt x="9753" y="9201"/>
                    </a:lnTo>
                    <a:lnTo>
                      <a:pt x="9790" y="9638"/>
                    </a:lnTo>
                    <a:lnTo>
                      <a:pt x="9733" y="9753"/>
                    </a:lnTo>
                    <a:lnTo>
                      <a:pt x="9428" y="9772"/>
                    </a:lnTo>
                    <a:lnTo>
                      <a:pt x="9333" y="9772"/>
                    </a:lnTo>
                    <a:lnTo>
                      <a:pt x="8857" y="9677"/>
                    </a:lnTo>
                    <a:lnTo>
                      <a:pt x="8762" y="9677"/>
                    </a:lnTo>
                    <a:lnTo>
                      <a:pt x="8590" y="9714"/>
                    </a:lnTo>
                    <a:lnTo>
                      <a:pt x="8362" y="9696"/>
                    </a:lnTo>
                    <a:lnTo>
                      <a:pt x="8324" y="9696"/>
                    </a:lnTo>
                    <a:lnTo>
                      <a:pt x="8285" y="9696"/>
                    </a:lnTo>
                    <a:lnTo>
                      <a:pt x="7943" y="9810"/>
                    </a:lnTo>
                    <a:lnTo>
                      <a:pt x="7885" y="9848"/>
                    </a:lnTo>
                    <a:lnTo>
                      <a:pt x="7828" y="9886"/>
                    </a:lnTo>
                    <a:lnTo>
                      <a:pt x="7771" y="9963"/>
                    </a:lnTo>
                    <a:lnTo>
                      <a:pt x="7714" y="10077"/>
                    </a:lnTo>
                    <a:lnTo>
                      <a:pt x="7657" y="10248"/>
                    </a:lnTo>
                    <a:lnTo>
                      <a:pt x="7562" y="10439"/>
                    </a:lnTo>
                    <a:lnTo>
                      <a:pt x="7543" y="10515"/>
                    </a:lnTo>
                    <a:lnTo>
                      <a:pt x="7505" y="10572"/>
                    </a:lnTo>
                    <a:lnTo>
                      <a:pt x="7428" y="10648"/>
                    </a:lnTo>
                    <a:lnTo>
                      <a:pt x="7162" y="10838"/>
                    </a:lnTo>
                    <a:lnTo>
                      <a:pt x="7066" y="10953"/>
                    </a:lnTo>
                    <a:lnTo>
                      <a:pt x="7028" y="10991"/>
                    </a:lnTo>
                    <a:lnTo>
                      <a:pt x="7010" y="10972"/>
                    </a:lnTo>
                    <a:lnTo>
                      <a:pt x="6838" y="10572"/>
                    </a:lnTo>
                    <a:lnTo>
                      <a:pt x="6781" y="10515"/>
                    </a:lnTo>
                    <a:lnTo>
                      <a:pt x="6552" y="10610"/>
                    </a:lnTo>
                    <a:lnTo>
                      <a:pt x="6476" y="10534"/>
                    </a:lnTo>
                    <a:lnTo>
                      <a:pt x="6419" y="10420"/>
                    </a:lnTo>
                    <a:lnTo>
                      <a:pt x="6343" y="10381"/>
                    </a:lnTo>
                    <a:lnTo>
                      <a:pt x="6133" y="10439"/>
                    </a:lnTo>
                    <a:lnTo>
                      <a:pt x="6019" y="10496"/>
                    </a:lnTo>
                    <a:lnTo>
                      <a:pt x="5809" y="10724"/>
                    </a:lnTo>
                    <a:lnTo>
                      <a:pt x="5714" y="10781"/>
                    </a:lnTo>
                    <a:lnTo>
                      <a:pt x="5600" y="10781"/>
                    </a:lnTo>
                    <a:lnTo>
                      <a:pt x="5352" y="10705"/>
                    </a:lnTo>
                    <a:lnTo>
                      <a:pt x="5238" y="10705"/>
                    </a:lnTo>
                    <a:lnTo>
                      <a:pt x="5200" y="10743"/>
                    </a:lnTo>
                    <a:lnTo>
                      <a:pt x="5143" y="10857"/>
                    </a:lnTo>
                    <a:lnTo>
                      <a:pt x="5085" y="10896"/>
                    </a:lnTo>
                    <a:lnTo>
                      <a:pt x="5047" y="10896"/>
                    </a:lnTo>
                    <a:lnTo>
                      <a:pt x="5009" y="10857"/>
                    </a:lnTo>
                    <a:lnTo>
                      <a:pt x="4971" y="10820"/>
                    </a:lnTo>
                    <a:lnTo>
                      <a:pt x="4933" y="10801"/>
                    </a:lnTo>
                    <a:lnTo>
                      <a:pt x="4838" y="10781"/>
                    </a:lnTo>
                    <a:lnTo>
                      <a:pt x="4533" y="10820"/>
                    </a:lnTo>
                    <a:lnTo>
                      <a:pt x="4457" y="10801"/>
                    </a:lnTo>
                    <a:lnTo>
                      <a:pt x="4381" y="10781"/>
                    </a:lnTo>
                    <a:lnTo>
                      <a:pt x="4343" y="10743"/>
                    </a:lnTo>
                    <a:lnTo>
                      <a:pt x="4267" y="10724"/>
                    </a:lnTo>
                    <a:lnTo>
                      <a:pt x="4209" y="10705"/>
                    </a:lnTo>
                    <a:lnTo>
                      <a:pt x="3886" y="10686"/>
                    </a:lnTo>
                    <a:lnTo>
                      <a:pt x="3771" y="10686"/>
                    </a:lnTo>
                    <a:lnTo>
                      <a:pt x="3524" y="10743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8" name="Freeform 4">
                <a:extLst>
                  <a:ext uri="{FF2B5EF4-FFF2-40B4-BE49-F238E27FC236}">
                    <a16:creationId xmlns:a16="http://schemas.microsoft.com/office/drawing/2014/main" id="{1F11DCD2-0BD0-BA41-AD20-715761E0C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0925" y="3302000"/>
                <a:ext cx="1817688" cy="1660525"/>
              </a:xfrm>
              <a:custGeom>
                <a:avLst/>
                <a:gdLst>
                  <a:gd name="T0" fmla="*/ 2147483646 w 10097"/>
                  <a:gd name="T1" fmla="*/ 2147483646 h 9221"/>
                  <a:gd name="T2" fmla="*/ 2147483646 w 10097"/>
                  <a:gd name="T3" fmla="*/ 2147483646 h 9221"/>
                  <a:gd name="T4" fmla="*/ 2147483646 w 10097"/>
                  <a:gd name="T5" fmla="*/ 2147483646 h 9221"/>
                  <a:gd name="T6" fmla="*/ 2147483646 w 10097"/>
                  <a:gd name="T7" fmla="*/ 2147483646 h 9221"/>
                  <a:gd name="T8" fmla="*/ 2147483646 w 10097"/>
                  <a:gd name="T9" fmla="*/ 2147483646 h 9221"/>
                  <a:gd name="T10" fmla="*/ 2147483646 w 10097"/>
                  <a:gd name="T11" fmla="*/ 2147483646 h 9221"/>
                  <a:gd name="T12" fmla="*/ 2147483646 w 10097"/>
                  <a:gd name="T13" fmla="*/ 2147483646 h 9221"/>
                  <a:gd name="T14" fmla="*/ 2147483646 w 10097"/>
                  <a:gd name="T15" fmla="*/ 2147483646 h 9221"/>
                  <a:gd name="T16" fmla="*/ 2147483646 w 10097"/>
                  <a:gd name="T17" fmla="*/ 2147483646 h 9221"/>
                  <a:gd name="T18" fmla="*/ 2147483646 w 10097"/>
                  <a:gd name="T19" fmla="*/ 2147483646 h 9221"/>
                  <a:gd name="T20" fmla="*/ 2147483646 w 10097"/>
                  <a:gd name="T21" fmla="*/ 2147483646 h 9221"/>
                  <a:gd name="T22" fmla="*/ 2147483646 w 10097"/>
                  <a:gd name="T23" fmla="*/ 2147483646 h 9221"/>
                  <a:gd name="T24" fmla="*/ 2147483646 w 10097"/>
                  <a:gd name="T25" fmla="*/ 2147483646 h 9221"/>
                  <a:gd name="T26" fmla="*/ 2147483646 w 10097"/>
                  <a:gd name="T27" fmla="*/ 2147483646 h 9221"/>
                  <a:gd name="T28" fmla="*/ 2147483646 w 10097"/>
                  <a:gd name="T29" fmla="*/ 2147483646 h 9221"/>
                  <a:gd name="T30" fmla="*/ 2147483646 w 10097"/>
                  <a:gd name="T31" fmla="*/ 2147483646 h 9221"/>
                  <a:gd name="T32" fmla="*/ 2147483646 w 10097"/>
                  <a:gd name="T33" fmla="*/ 2147483646 h 9221"/>
                  <a:gd name="T34" fmla="*/ 2147483646 w 10097"/>
                  <a:gd name="T35" fmla="*/ 2147483646 h 9221"/>
                  <a:gd name="T36" fmla="*/ 2147483646 w 10097"/>
                  <a:gd name="T37" fmla="*/ 2147483646 h 9221"/>
                  <a:gd name="T38" fmla="*/ 2147483646 w 10097"/>
                  <a:gd name="T39" fmla="*/ 2147483646 h 9221"/>
                  <a:gd name="T40" fmla="*/ 2147483646 w 10097"/>
                  <a:gd name="T41" fmla="*/ 2147483646 h 9221"/>
                  <a:gd name="T42" fmla="*/ 2147483646 w 10097"/>
                  <a:gd name="T43" fmla="*/ 2147483646 h 9221"/>
                  <a:gd name="T44" fmla="*/ 2147483646 w 10097"/>
                  <a:gd name="T45" fmla="*/ 2147483646 h 9221"/>
                  <a:gd name="T46" fmla="*/ 2147483646 w 10097"/>
                  <a:gd name="T47" fmla="*/ 2147483646 h 9221"/>
                  <a:gd name="T48" fmla="*/ 2147483646 w 10097"/>
                  <a:gd name="T49" fmla="*/ 2147483646 h 9221"/>
                  <a:gd name="T50" fmla="*/ 2147483646 w 10097"/>
                  <a:gd name="T51" fmla="*/ 2147483646 h 9221"/>
                  <a:gd name="T52" fmla="*/ 2147483646 w 10097"/>
                  <a:gd name="T53" fmla="*/ 2147483646 h 9221"/>
                  <a:gd name="T54" fmla="*/ 2147483646 w 10097"/>
                  <a:gd name="T55" fmla="*/ 2147483646 h 9221"/>
                  <a:gd name="T56" fmla="*/ 2147483646 w 10097"/>
                  <a:gd name="T57" fmla="*/ 2147483646 h 9221"/>
                  <a:gd name="T58" fmla="*/ 2147483646 w 10097"/>
                  <a:gd name="T59" fmla="*/ 2147483646 h 9221"/>
                  <a:gd name="T60" fmla="*/ 2147483646 w 10097"/>
                  <a:gd name="T61" fmla="*/ 2147483646 h 9221"/>
                  <a:gd name="T62" fmla="*/ 2147483646 w 10097"/>
                  <a:gd name="T63" fmla="*/ 2147483646 h 9221"/>
                  <a:gd name="T64" fmla="*/ 2147483646 w 10097"/>
                  <a:gd name="T65" fmla="*/ 2147483646 h 9221"/>
                  <a:gd name="T66" fmla="*/ 2147483646 w 10097"/>
                  <a:gd name="T67" fmla="*/ 2147483646 h 9221"/>
                  <a:gd name="T68" fmla="*/ 2147483646 w 10097"/>
                  <a:gd name="T69" fmla="*/ 2147483646 h 9221"/>
                  <a:gd name="T70" fmla="*/ 2147483646 w 10097"/>
                  <a:gd name="T71" fmla="*/ 2147483646 h 9221"/>
                  <a:gd name="T72" fmla="*/ 2147483646 w 10097"/>
                  <a:gd name="T73" fmla="*/ 2147483646 h 9221"/>
                  <a:gd name="T74" fmla="*/ 2147483646 w 10097"/>
                  <a:gd name="T75" fmla="*/ 2147483646 h 9221"/>
                  <a:gd name="T76" fmla="*/ 2147483646 w 10097"/>
                  <a:gd name="T77" fmla="*/ 2147483646 h 9221"/>
                  <a:gd name="T78" fmla="*/ 2147483646 w 10097"/>
                  <a:gd name="T79" fmla="*/ 2147483646 h 9221"/>
                  <a:gd name="T80" fmla="*/ 2147483646 w 10097"/>
                  <a:gd name="T81" fmla="*/ 2147483646 h 9221"/>
                  <a:gd name="T82" fmla="*/ 2147483646 w 10097"/>
                  <a:gd name="T83" fmla="*/ 2147483646 h 9221"/>
                  <a:gd name="T84" fmla="*/ 2147483646 w 10097"/>
                  <a:gd name="T85" fmla="*/ 2147483646 h 9221"/>
                  <a:gd name="T86" fmla="*/ 2147483646 w 10097"/>
                  <a:gd name="T87" fmla="*/ 2147483646 h 9221"/>
                  <a:gd name="T88" fmla="*/ 2147483646 w 10097"/>
                  <a:gd name="T89" fmla="*/ 2147483646 h 9221"/>
                  <a:gd name="T90" fmla="*/ 2147483646 w 10097"/>
                  <a:gd name="T91" fmla="*/ 2147483646 h 9221"/>
                  <a:gd name="T92" fmla="*/ 2147483646 w 10097"/>
                  <a:gd name="T93" fmla="*/ 2147483646 h 9221"/>
                  <a:gd name="T94" fmla="*/ 2147483646 w 10097"/>
                  <a:gd name="T95" fmla="*/ 2147483646 h 9221"/>
                  <a:gd name="T96" fmla="*/ 2147483646 w 10097"/>
                  <a:gd name="T97" fmla="*/ 2147483646 h 9221"/>
                  <a:gd name="T98" fmla="*/ 2147483646 w 10097"/>
                  <a:gd name="T99" fmla="*/ 2147483646 h 9221"/>
                  <a:gd name="T100" fmla="*/ 2147483646 w 10097"/>
                  <a:gd name="T101" fmla="*/ 2147483646 h 9221"/>
                  <a:gd name="T102" fmla="*/ 2147483646 w 10097"/>
                  <a:gd name="T103" fmla="*/ 2147483646 h 9221"/>
                  <a:gd name="T104" fmla="*/ 2147483646 w 10097"/>
                  <a:gd name="T105" fmla="*/ 2147483646 h 9221"/>
                  <a:gd name="T106" fmla="*/ 2147483646 w 10097"/>
                  <a:gd name="T107" fmla="*/ 2147483646 h 9221"/>
                  <a:gd name="T108" fmla="*/ 2147483646 w 10097"/>
                  <a:gd name="T109" fmla="*/ 2147483646 h 92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097" h="9221">
                    <a:moveTo>
                      <a:pt x="2572" y="7220"/>
                    </a:moveTo>
                    <a:lnTo>
                      <a:pt x="2572" y="7163"/>
                    </a:lnTo>
                    <a:lnTo>
                      <a:pt x="2553" y="7144"/>
                    </a:lnTo>
                    <a:lnTo>
                      <a:pt x="2477" y="7144"/>
                    </a:lnTo>
                    <a:lnTo>
                      <a:pt x="2419" y="7124"/>
                    </a:lnTo>
                    <a:lnTo>
                      <a:pt x="2382" y="7067"/>
                    </a:lnTo>
                    <a:lnTo>
                      <a:pt x="2343" y="7010"/>
                    </a:lnTo>
                    <a:lnTo>
                      <a:pt x="2286" y="6972"/>
                    </a:lnTo>
                    <a:lnTo>
                      <a:pt x="1981" y="6800"/>
                    </a:lnTo>
                    <a:lnTo>
                      <a:pt x="1905" y="6705"/>
                    </a:lnTo>
                    <a:lnTo>
                      <a:pt x="1867" y="6743"/>
                    </a:lnTo>
                    <a:lnTo>
                      <a:pt x="1810" y="6763"/>
                    </a:lnTo>
                    <a:lnTo>
                      <a:pt x="1696" y="6724"/>
                    </a:lnTo>
                    <a:lnTo>
                      <a:pt x="1676" y="6724"/>
                    </a:lnTo>
                    <a:lnTo>
                      <a:pt x="1620" y="6724"/>
                    </a:lnTo>
                    <a:lnTo>
                      <a:pt x="1600" y="6724"/>
                    </a:lnTo>
                    <a:lnTo>
                      <a:pt x="1581" y="6686"/>
                    </a:lnTo>
                    <a:lnTo>
                      <a:pt x="1581" y="6629"/>
                    </a:lnTo>
                    <a:lnTo>
                      <a:pt x="1562" y="6610"/>
                    </a:lnTo>
                    <a:lnTo>
                      <a:pt x="1505" y="6610"/>
                    </a:lnTo>
                    <a:lnTo>
                      <a:pt x="1391" y="6648"/>
                    </a:lnTo>
                    <a:lnTo>
                      <a:pt x="1353" y="6667"/>
                    </a:lnTo>
                    <a:lnTo>
                      <a:pt x="1315" y="6629"/>
                    </a:lnTo>
                    <a:lnTo>
                      <a:pt x="1239" y="6534"/>
                    </a:lnTo>
                    <a:lnTo>
                      <a:pt x="1200" y="6496"/>
                    </a:lnTo>
                    <a:lnTo>
                      <a:pt x="1143" y="6496"/>
                    </a:lnTo>
                    <a:lnTo>
                      <a:pt x="1086" y="6477"/>
                    </a:lnTo>
                    <a:lnTo>
                      <a:pt x="1029" y="6496"/>
                    </a:lnTo>
                    <a:lnTo>
                      <a:pt x="1010" y="6553"/>
                    </a:lnTo>
                    <a:lnTo>
                      <a:pt x="972" y="6572"/>
                    </a:lnTo>
                    <a:lnTo>
                      <a:pt x="896" y="6572"/>
                    </a:lnTo>
                    <a:lnTo>
                      <a:pt x="782" y="6534"/>
                    </a:lnTo>
                    <a:lnTo>
                      <a:pt x="667" y="6534"/>
                    </a:lnTo>
                    <a:lnTo>
                      <a:pt x="591" y="6572"/>
                    </a:lnTo>
                    <a:lnTo>
                      <a:pt x="533" y="6553"/>
                    </a:lnTo>
                    <a:lnTo>
                      <a:pt x="496" y="6458"/>
                    </a:lnTo>
                    <a:lnTo>
                      <a:pt x="477" y="6420"/>
                    </a:lnTo>
                    <a:lnTo>
                      <a:pt x="419" y="6382"/>
                    </a:lnTo>
                    <a:lnTo>
                      <a:pt x="362" y="6382"/>
                    </a:lnTo>
                    <a:lnTo>
                      <a:pt x="324" y="6420"/>
                    </a:lnTo>
                    <a:lnTo>
                      <a:pt x="324" y="6477"/>
                    </a:lnTo>
                    <a:lnTo>
                      <a:pt x="286" y="6515"/>
                    </a:lnTo>
                    <a:lnTo>
                      <a:pt x="248" y="6515"/>
                    </a:lnTo>
                    <a:lnTo>
                      <a:pt x="172" y="6496"/>
                    </a:lnTo>
                    <a:lnTo>
                      <a:pt x="96" y="6458"/>
                    </a:lnTo>
                    <a:lnTo>
                      <a:pt x="38" y="6362"/>
                    </a:lnTo>
                    <a:lnTo>
                      <a:pt x="0" y="6267"/>
                    </a:lnTo>
                    <a:lnTo>
                      <a:pt x="20" y="6172"/>
                    </a:lnTo>
                    <a:lnTo>
                      <a:pt x="172" y="6020"/>
                    </a:lnTo>
                    <a:lnTo>
                      <a:pt x="210" y="6001"/>
                    </a:lnTo>
                    <a:lnTo>
                      <a:pt x="324" y="6001"/>
                    </a:lnTo>
                    <a:lnTo>
                      <a:pt x="362" y="5981"/>
                    </a:lnTo>
                    <a:lnTo>
                      <a:pt x="419" y="5943"/>
                    </a:lnTo>
                    <a:lnTo>
                      <a:pt x="438" y="5886"/>
                    </a:lnTo>
                    <a:lnTo>
                      <a:pt x="438" y="5829"/>
                    </a:lnTo>
                    <a:lnTo>
                      <a:pt x="457" y="5772"/>
                    </a:lnTo>
                    <a:lnTo>
                      <a:pt x="477" y="5715"/>
                    </a:lnTo>
                    <a:lnTo>
                      <a:pt x="629" y="5486"/>
                    </a:lnTo>
                    <a:lnTo>
                      <a:pt x="686" y="5410"/>
                    </a:lnTo>
                    <a:lnTo>
                      <a:pt x="705" y="5315"/>
                    </a:lnTo>
                    <a:lnTo>
                      <a:pt x="724" y="5200"/>
                    </a:lnTo>
                    <a:lnTo>
                      <a:pt x="705" y="4972"/>
                    </a:lnTo>
                    <a:lnTo>
                      <a:pt x="782" y="4724"/>
                    </a:lnTo>
                    <a:lnTo>
                      <a:pt x="800" y="4401"/>
                    </a:lnTo>
                    <a:lnTo>
                      <a:pt x="819" y="4248"/>
                    </a:lnTo>
                    <a:lnTo>
                      <a:pt x="877" y="4153"/>
                    </a:lnTo>
                    <a:lnTo>
                      <a:pt x="896" y="4058"/>
                    </a:lnTo>
                    <a:lnTo>
                      <a:pt x="896" y="3848"/>
                    </a:lnTo>
                    <a:lnTo>
                      <a:pt x="991" y="3524"/>
                    </a:lnTo>
                    <a:lnTo>
                      <a:pt x="972" y="3372"/>
                    </a:lnTo>
                    <a:lnTo>
                      <a:pt x="819" y="3296"/>
                    </a:lnTo>
                    <a:lnTo>
                      <a:pt x="591" y="3162"/>
                    </a:lnTo>
                    <a:lnTo>
                      <a:pt x="477" y="3067"/>
                    </a:lnTo>
                    <a:lnTo>
                      <a:pt x="419" y="2991"/>
                    </a:lnTo>
                    <a:lnTo>
                      <a:pt x="457" y="2953"/>
                    </a:lnTo>
                    <a:lnTo>
                      <a:pt x="553" y="2838"/>
                    </a:lnTo>
                    <a:lnTo>
                      <a:pt x="819" y="2648"/>
                    </a:lnTo>
                    <a:lnTo>
                      <a:pt x="896" y="2572"/>
                    </a:lnTo>
                    <a:lnTo>
                      <a:pt x="934" y="2515"/>
                    </a:lnTo>
                    <a:lnTo>
                      <a:pt x="953" y="2439"/>
                    </a:lnTo>
                    <a:lnTo>
                      <a:pt x="1048" y="2248"/>
                    </a:lnTo>
                    <a:lnTo>
                      <a:pt x="1105" y="2077"/>
                    </a:lnTo>
                    <a:lnTo>
                      <a:pt x="1162" y="1963"/>
                    </a:lnTo>
                    <a:lnTo>
                      <a:pt x="1219" y="1886"/>
                    </a:lnTo>
                    <a:lnTo>
                      <a:pt x="1276" y="1848"/>
                    </a:lnTo>
                    <a:lnTo>
                      <a:pt x="1334" y="1810"/>
                    </a:lnTo>
                    <a:lnTo>
                      <a:pt x="1676" y="1696"/>
                    </a:lnTo>
                    <a:lnTo>
                      <a:pt x="1715" y="1696"/>
                    </a:lnTo>
                    <a:lnTo>
                      <a:pt x="1753" y="1696"/>
                    </a:lnTo>
                    <a:lnTo>
                      <a:pt x="1981" y="1714"/>
                    </a:lnTo>
                    <a:lnTo>
                      <a:pt x="2153" y="1677"/>
                    </a:lnTo>
                    <a:lnTo>
                      <a:pt x="2248" y="1677"/>
                    </a:lnTo>
                    <a:lnTo>
                      <a:pt x="2724" y="1772"/>
                    </a:lnTo>
                    <a:lnTo>
                      <a:pt x="2819" y="1772"/>
                    </a:lnTo>
                    <a:lnTo>
                      <a:pt x="3124" y="1753"/>
                    </a:lnTo>
                    <a:lnTo>
                      <a:pt x="3181" y="1638"/>
                    </a:lnTo>
                    <a:lnTo>
                      <a:pt x="3144" y="1201"/>
                    </a:lnTo>
                    <a:lnTo>
                      <a:pt x="3086" y="1010"/>
                    </a:lnTo>
                    <a:lnTo>
                      <a:pt x="3105" y="934"/>
                    </a:lnTo>
                    <a:lnTo>
                      <a:pt x="3105" y="896"/>
                    </a:lnTo>
                    <a:lnTo>
                      <a:pt x="3144" y="857"/>
                    </a:lnTo>
                    <a:lnTo>
                      <a:pt x="3296" y="705"/>
                    </a:lnTo>
                    <a:lnTo>
                      <a:pt x="3524" y="553"/>
                    </a:lnTo>
                    <a:lnTo>
                      <a:pt x="3562" y="534"/>
                    </a:lnTo>
                    <a:lnTo>
                      <a:pt x="3581" y="534"/>
                    </a:lnTo>
                    <a:lnTo>
                      <a:pt x="3601" y="534"/>
                    </a:lnTo>
                    <a:lnTo>
                      <a:pt x="4001" y="667"/>
                    </a:lnTo>
                    <a:lnTo>
                      <a:pt x="4096" y="667"/>
                    </a:lnTo>
                    <a:lnTo>
                      <a:pt x="4172" y="686"/>
                    </a:lnTo>
                    <a:lnTo>
                      <a:pt x="4210" y="667"/>
                    </a:lnTo>
                    <a:lnTo>
                      <a:pt x="4248" y="667"/>
                    </a:lnTo>
                    <a:lnTo>
                      <a:pt x="4324" y="648"/>
                    </a:lnTo>
                    <a:lnTo>
                      <a:pt x="4400" y="591"/>
                    </a:lnTo>
                    <a:lnTo>
                      <a:pt x="4458" y="553"/>
                    </a:lnTo>
                    <a:lnTo>
                      <a:pt x="4477" y="515"/>
                    </a:lnTo>
                    <a:lnTo>
                      <a:pt x="4553" y="381"/>
                    </a:lnTo>
                    <a:lnTo>
                      <a:pt x="4648" y="248"/>
                    </a:lnTo>
                    <a:lnTo>
                      <a:pt x="4724" y="191"/>
                    </a:lnTo>
                    <a:lnTo>
                      <a:pt x="4762" y="134"/>
                    </a:lnTo>
                    <a:lnTo>
                      <a:pt x="4972" y="38"/>
                    </a:lnTo>
                    <a:lnTo>
                      <a:pt x="5010" y="19"/>
                    </a:lnTo>
                    <a:lnTo>
                      <a:pt x="5067" y="0"/>
                    </a:lnTo>
                    <a:lnTo>
                      <a:pt x="5105" y="19"/>
                    </a:lnTo>
                    <a:lnTo>
                      <a:pt x="5143" y="38"/>
                    </a:lnTo>
                    <a:lnTo>
                      <a:pt x="5181" y="58"/>
                    </a:lnTo>
                    <a:lnTo>
                      <a:pt x="5220" y="96"/>
                    </a:lnTo>
                    <a:lnTo>
                      <a:pt x="5334" y="248"/>
                    </a:lnTo>
                    <a:lnTo>
                      <a:pt x="5429" y="363"/>
                    </a:lnTo>
                    <a:lnTo>
                      <a:pt x="5467" y="381"/>
                    </a:lnTo>
                    <a:lnTo>
                      <a:pt x="5543" y="534"/>
                    </a:lnTo>
                    <a:lnTo>
                      <a:pt x="5562" y="572"/>
                    </a:lnTo>
                    <a:lnTo>
                      <a:pt x="5601" y="610"/>
                    </a:lnTo>
                    <a:lnTo>
                      <a:pt x="5677" y="686"/>
                    </a:lnTo>
                    <a:lnTo>
                      <a:pt x="5696" y="724"/>
                    </a:lnTo>
                    <a:lnTo>
                      <a:pt x="5715" y="762"/>
                    </a:lnTo>
                    <a:lnTo>
                      <a:pt x="5696" y="953"/>
                    </a:lnTo>
                    <a:lnTo>
                      <a:pt x="5696" y="991"/>
                    </a:lnTo>
                    <a:lnTo>
                      <a:pt x="5715" y="1029"/>
                    </a:lnTo>
                    <a:lnTo>
                      <a:pt x="5772" y="1067"/>
                    </a:lnTo>
                    <a:lnTo>
                      <a:pt x="5829" y="1086"/>
                    </a:lnTo>
                    <a:lnTo>
                      <a:pt x="5886" y="1086"/>
                    </a:lnTo>
                    <a:lnTo>
                      <a:pt x="5924" y="1067"/>
                    </a:lnTo>
                    <a:lnTo>
                      <a:pt x="6134" y="972"/>
                    </a:lnTo>
                    <a:lnTo>
                      <a:pt x="6191" y="972"/>
                    </a:lnTo>
                    <a:lnTo>
                      <a:pt x="6229" y="991"/>
                    </a:lnTo>
                    <a:lnTo>
                      <a:pt x="6248" y="1010"/>
                    </a:lnTo>
                    <a:lnTo>
                      <a:pt x="6381" y="1201"/>
                    </a:lnTo>
                    <a:lnTo>
                      <a:pt x="6439" y="1220"/>
                    </a:lnTo>
                    <a:lnTo>
                      <a:pt x="6477" y="1257"/>
                    </a:lnTo>
                    <a:lnTo>
                      <a:pt x="6515" y="1257"/>
                    </a:lnTo>
                    <a:lnTo>
                      <a:pt x="6743" y="1277"/>
                    </a:lnTo>
                    <a:lnTo>
                      <a:pt x="6801" y="1277"/>
                    </a:lnTo>
                    <a:lnTo>
                      <a:pt x="6857" y="1296"/>
                    </a:lnTo>
                    <a:lnTo>
                      <a:pt x="6896" y="1315"/>
                    </a:lnTo>
                    <a:lnTo>
                      <a:pt x="6915" y="1334"/>
                    </a:lnTo>
                    <a:lnTo>
                      <a:pt x="6953" y="1372"/>
                    </a:lnTo>
                    <a:lnTo>
                      <a:pt x="7086" y="1600"/>
                    </a:lnTo>
                    <a:lnTo>
                      <a:pt x="7010" y="1619"/>
                    </a:lnTo>
                    <a:lnTo>
                      <a:pt x="6972" y="1734"/>
                    </a:lnTo>
                    <a:lnTo>
                      <a:pt x="6915" y="1829"/>
                    </a:lnTo>
                    <a:lnTo>
                      <a:pt x="6896" y="1886"/>
                    </a:lnTo>
                    <a:lnTo>
                      <a:pt x="6896" y="1943"/>
                    </a:lnTo>
                    <a:lnTo>
                      <a:pt x="6896" y="1981"/>
                    </a:lnTo>
                    <a:lnTo>
                      <a:pt x="6896" y="2039"/>
                    </a:lnTo>
                    <a:lnTo>
                      <a:pt x="6877" y="2077"/>
                    </a:lnTo>
                    <a:lnTo>
                      <a:pt x="7124" y="2458"/>
                    </a:lnTo>
                    <a:lnTo>
                      <a:pt x="7182" y="2515"/>
                    </a:lnTo>
                    <a:lnTo>
                      <a:pt x="7220" y="2591"/>
                    </a:lnTo>
                    <a:lnTo>
                      <a:pt x="7201" y="2991"/>
                    </a:lnTo>
                    <a:lnTo>
                      <a:pt x="7086" y="3753"/>
                    </a:lnTo>
                    <a:lnTo>
                      <a:pt x="7086" y="3981"/>
                    </a:lnTo>
                    <a:lnTo>
                      <a:pt x="7220" y="4325"/>
                    </a:lnTo>
                    <a:lnTo>
                      <a:pt x="7353" y="5086"/>
                    </a:lnTo>
                    <a:lnTo>
                      <a:pt x="7429" y="5182"/>
                    </a:lnTo>
                    <a:lnTo>
                      <a:pt x="7677" y="5105"/>
                    </a:lnTo>
                    <a:lnTo>
                      <a:pt x="7753" y="5200"/>
                    </a:lnTo>
                    <a:lnTo>
                      <a:pt x="7829" y="5429"/>
                    </a:lnTo>
                    <a:lnTo>
                      <a:pt x="7963" y="5600"/>
                    </a:lnTo>
                    <a:lnTo>
                      <a:pt x="8058" y="5658"/>
                    </a:lnTo>
                    <a:lnTo>
                      <a:pt x="8286" y="5734"/>
                    </a:lnTo>
                    <a:lnTo>
                      <a:pt x="8344" y="5753"/>
                    </a:lnTo>
                    <a:lnTo>
                      <a:pt x="8381" y="5791"/>
                    </a:lnTo>
                    <a:lnTo>
                      <a:pt x="8458" y="5829"/>
                    </a:lnTo>
                    <a:lnTo>
                      <a:pt x="8572" y="5867"/>
                    </a:lnTo>
                    <a:lnTo>
                      <a:pt x="8820" y="5905"/>
                    </a:lnTo>
                    <a:lnTo>
                      <a:pt x="9620" y="5905"/>
                    </a:lnTo>
                    <a:lnTo>
                      <a:pt x="10020" y="5810"/>
                    </a:lnTo>
                    <a:lnTo>
                      <a:pt x="10096" y="5791"/>
                    </a:lnTo>
                    <a:lnTo>
                      <a:pt x="10039" y="6001"/>
                    </a:lnTo>
                    <a:lnTo>
                      <a:pt x="9582" y="6800"/>
                    </a:lnTo>
                    <a:lnTo>
                      <a:pt x="9486" y="7163"/>
                    </a:lnTo>
                    <a:lnTo>
                      <a:pt x="9277" y="7734"/>
                    </a:lnTo>
                    <a:lnTo>
                      <a:pt x="9258" y="7867"/>
                    </a:lnTo>
                    <a:lnTo>
                      <a:pt x="8839" y="7677"/>
                    </a:lnTo>
                    <a:lnTo>
                      <a:pt x="8762" y="7657"/>
                    </a:lnTo>
                    <a:lnTo>
                      <a:pt x="8725" y="7657"/>
                    </a:lnTo>
                    <a:lnTo>
                      <a:pt x="8667" y="7657"/>
                    </a:lnTo>
                    <a:lnTo>
                      <a:pt x="8591" y="7677"/>
                    </a:lnTo>
                    <a:lnTo>
                      <a:pt x="8534" y="7677"/>
                    </a:lnTo>
                    <a:lnTo>
                      <a:pt x="8401" y="7734"/>
                    </a:lnTo>
                    <a:lnTo>
                      <a:pt x="8305" y="7810"/>
                    </a:lnTo>
                    <a:lnTo>
                      <a:pt x="8229" y="7867"/>
                    </a:lnTo>
                    <a:lnTo>
                      <a:pt x="8134" y="7962"/>
                    </a:lnTo>
                    <a:lnTo>
                      <a:pt x="8039" y="8153"/>
                    </a:lnTo>
                    <a:lnTo>
                      <a:pt x="8000" y="8191"/>
                    </a:lnTo>
                    <a:lnTo>
                      <a:pt x="7277" y="8820"/>
                    </a:lnTo>
                    <a:lnTo>
                      <a:pt x="7182" y="8953"/>
                    </a:lnTo>
                    <a:lnTo>
                      <a:pt x="7029" y="9105"/>
                    </a:lnTo>
                    <a:lnTo>
                      <a:pt x="6953" y="9181"/>
                    </a:lnTo>
                    <a:lnTo>
                      <a:pt x="6915" y="9201"/>
                    </a:lnTo>
                    <a:lnTo>
                      <a:pt x="6896" y="9201"/>
                    </a:lnTo>
                    <a:lnTo>
                      <a:pt x="6839" y="9220"/>
                    </a:lnTo>
                    <a:lnTo>
                      <a:pt x="6648" y="9201"/>
                    </a:lnTo>
                    <a:lnTo>
                      <a:pt x="6572" y="9181"/>
                    </a:lnTo>
                    <a:lnTo>
                      <a:pt x="6534" y="9162"/>
                    </a:lnTo>
                    <a:lnTo>
                      <a:pt x="6496" y="9125"/>
                    </a:lnTo>
                    <a:lnTo>
                      <a:pt x="6134" y="8648"/>
                    </a:lnTo>
                    <a:lnTo>
                      <a:pt x="6096" y="8591"/>
                    </a:lnTo>
                    <a:lnTo>
                      <a:pt x="6077" y="8534"/>
                    </a:lnTo>
                    <a:lnTo>
                      <a:pt x="6058" y="8401"/>
                    </a:lnTo>
                    <a:lnTo>
                      <a:pt x="6000" y="8267"/>
                    </a:lnTo>
                    <a:lnTo>
                      <a:pt x="5982" y="8248"/>
                    </a:lnTo>
                    <a:lnTo>
                      <a:pt x="5963" y="8229"/>
                    </a:lnTo>
                    <a:lnTo>
                      <a:pt x="5905" y="8210"/>
                    </a:lnTo>
                    <a:lnTo>
                      <a:pt x="5886" y="8210"/>
                    </a:lnTo>
                    <a:lnTo>
                      <a:pt x="5848" y="8210"/>
                    </a:lnTo>
                    <a:lnTo>
                      <a:pt x="5810" y="8210"/>
                    </a:lnTo>
                    <a:lnTo>
                      <a:pt x="5772" y="8229"/>
                    </a:lnTo>
                    <a:lnTo>
                      <a:pt x="5524" y="8343"/>
                    </a:lnTo>
                    <a:lnTo>
                      <a:pt x="5506" y="8363"/>
                    </a:lnTo>
                    <a:lnTo>
                      <a:pt x="5448" y="8363"/>
                    </a:lnTo>
                    <a:lnTo>
                      <a:pt x="5429" y="8363"/>
                    </a:lnTo>
                    <a:lnTo>
                      <a:pt x="5315" y="8363"/>
                    </a:lnTo>
                    <a:lnTo>
                      <a:pt x="5239" y="8343"/>
                    </a:lnTo>
                    <a:lnTo>
                      <a:pt x="4915" y="8401"/>
                    </a:lnTo>
                    <a:lnTo>
                      <a:pt x="4191" y="8382"/>
                    </a:lnTo>
                    <a:lnTo>
                      <a:pt x="4115" y="8363"/>
                    </a:lnTo>
                    <a:lnTo>
                      <a:pt x="4038" y="8324"/>
                    </a:lnTo>
                    <a:lnTo>
                      <a:pt x="3848" y="8248"/>
                    </a:lnTo>
                    <a:lnTo>
                      <a:pt x="3810" y="8210"/>
                    </a:lnTo>
                    <a:lnTo>
                      <a:pt x="3772" y="8191"/>
                    </a:lnTo>
                    <a:lnTo>
                      <a:pt x="3734" y="8134"/>
                    </a:lnTo>
                    <a:lnTo>
                      <a:pt x="3715" y="8077"/>
                    </a:lnTo>
                    <a:lnTo>
                      <a:pt x="3715" y="8038"/>
                    </a:lnTo>
                    <a:lnTo>
                      <a:pt x="3734" y="7962"/>
                    </a:lnTo>
                    <a:lnTo>
                      <a:pt x="3772" y="7906"/>
                    </a:lnTo>
                    <a:lnTo>
                      <a:pt x="3829" y="7829"/>
                    </a:lnTo>
                    <a:lnTo>
                      <a:pt x="3867" y="7791"/>
                    </a:lnTo>
                    <a:lnTo>
                      <a:pt x="3867" y="7734"/>
                    </a:lnTo>
                    <a:lnTo>
                      <a:pt x="3810" y="7505"/>
                    </a:lnTo>
                    <a:lnTo>
                      <a:pt x="3810" y="7277"/>
                    </a:lnTo>
                    <a:lnTo>
                      <a:pt x="3829" y="7181"/>
                    </a:lnTo>
                    <a:lnTo>
                      <a:pt x="3867" y="7105"/>
                    </a:lnTo>
                    <a:lnTo>
                      <a:pt x="3886" y="7067"/>
                    </a:lnTo>
                    <a:lnTo>
                      <a:pt x="3924" y="7029"/>
                    </a:lnTo>
                    <a:lnTo>
                      <a:pt x="3924" y="6972"/>
                    </a:lnTo>
                    <a:lnTo>
                      <a:pt x="3886" y="6877"/>
                    </a:lnTo>
                    <a:lnTo>
                      <a:pt x="3810" y="6686"/>
                    </a:lnTo>
                    <a:lnTo>
                      <a:pt x="3791" y="6610"/>
                    </a:lnTo>
                    <a:lnTo>
                      <a:pt x="3753" y="6515"/>
                    </a:lnTo>
                    <a:lnTo>
                      <a:pt x="3638" y="6477"/>
                    </a:lnTo>
                    <a:lnTo>
                      <a:pt x="3524" y="6496"/>
                    </a:lnTo>
                    <a:lnTo>
                      <a:pt x="3467" y="6515"/>
                    </a:lnTo>
                    <a:lnTo>
                      <a:pt x="3429" y="6553"/>
                    </a:lnTo>
                    <a:lnTo>
                      <a:pt x="3391" y="6572"/>
                    </a:lnTo>
                    <a:lnTo>
                      <a:pt x="3353" y="6610"/>
                    </a:lnTo>
                    <a:lnTo>
                      <a:pt x="3296" y="6686"/>
                    </a:lnTo>
                    <a:lnTo>
                      <a:pt x="3257" y="6724"/>
                    </a:lnTo>
                    <a:lnTo>
                      <a:pt x="3086" y="7086"/>
                    </a:lnTo>
                    <a:lnTo>
                      <a:pt x="3067" y="7124"/>
                    </a:lnTo>
                    <a:lnTo>
                      <a:pt x="3029" y="7163"/>
                    </a:lnTo>
                    <a:lnTo>
                      <a:pt x="2991" y="7181"/>
                    </a:lnTo>
                    <a:lnTo>
                      <a:pt x="2934" y="7200"/>
                    </a:lnTo>
                    <a:lnTo>
                      <a:pt x="2819" y="7220"/>
                    </a:lnTo>
                    <a:lnTo>
                      <a:pt x="2629" y="7200"/>
                    </a:lnTo>
                    <a:lnTo>
                      <a:pt x="2572" y="722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9" name="Freeform 5">
                <a:extLst>
                  <a:ext uri="{FF2B5EF4-FFF2-40B4-BE49-F238E27FC236}">
                    <a16:creationId xmlns:a16="http://schemas.microsoft.com/office/drawing/2014/main" id="{F245EC09-1A03-9D4F-AD4D-6341FA1F7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2850" y="4468813"/>
                <a:ext cx="1998663" cy="3213100"/>
              </a:xfrm>
              <a:custGeom>
                <a:avLst/>
                <a:gdLst>
                  <a:gd name="T0" fmla="*/ 2147483646 w 11106"/>
                  <a:gd name="T1" fmla="*/ 2147483646 h 17849"/>
                  <a:gd name="T2" fmla="*/ 2147483646 w 11106"/>
                  <a:gd name="T3" fmla="*/ 2147483646 h 17849"/>
                  <a:gd name="T4" fmla="*/ 2147483646 w 11106"/>
                  <a:gd name="T5" fmla="*/ 2147483646 h 17849"/>
                  <a:gd name="T6" fmla="*/ 2147483646 w 11106"/>
                  <a:gd name="T7" fmla="*/ 2147483646 h 17849"/>
                  <a:gd name="T8" fmla="*/ 2147483646 w 11106"/>
                  <a:gd name="T9" fmla="*/ 2147483646 h 17849"/>
                  <a:gd name="T10" fmla="*/ 2147483646 w 11106"/>
                  <a:gd name="T11" fmla="*/ 2147483646 h 17849"/>
                  <a:gd name="T12" fmla="*/ 2147483646 w 11106"/>
                  <a:gd name="T13" fmla="*/ 2147483646 h 17849"/>
                  <a:gd name="T14" fmla="*/ 2147483646 w 11106"/>
                  <a:gd name="T15" fmla="*/ 2147483646 h 17849"/>
                  <a:gd name="T16" fmla="*/ 2147483646 w 11106"/>
                  <a:gd name="T17" fmla="*/ 2147483646 h 17849"/>
                  <a:gd name="T18" fmla="*/ 2147483646 w 11106"/>
                  <a:gd name="T19" fmla="*/ 2147483646 h 17849"/>
                  <a:gd name="T20" fmla="*/ 2147483646 w 11106"/>
                  <a:gd name="T21" fmla="*/ 2147483646 h 17849"/>
                  <a:gd name="T22" fmla="*/ 2147483646 w 11106"/>
                  <a:gd name="T23" fmla="*/ 2147483646 h 17849"/>
                  <a:gd name="T24" fmla="*/ 2147483646 w 11106"/>
                  <a:gd name="T25" fmla="*/ 2147483646 h 17849"/>
                  <a:gd name="T26" fmla="*/ 2147483646 w 11106"/>
                  <a:gd name="T27" fmla="*/ 2147483646 h 17849"/>
                  <a:gd name="T28" fmla="*/ 2147483646 w 11106"/>
                  <a:gd name="T29" fmla="*/ 2147483646 h 17849"/>
                  <a:gd name="T30" fmla="*/ 2147483646 w 11106"/>
                  <a:gd name="T31" fmla="*/ 2147483646 h 17849"/>
                  <a:gd name="T32" fmla="*/ 2147483646 w 11106"/>
                  <a:gd name="T33" fmla="*/ 2147483646 h 17849"/>
                  <a:gd name="T34" fmla="*/ 2147483646 w 11106"/>
                  <a:gd name="T35" fmla="*/ 2147483646 h 17849"/>
                  <a:gd name="T36" fmla="*/ 2147483646 w 11106"/>
                  <a:gd name="T37" fmla="*/ 2147483646 h 17849"/>
                  <a:gd name="T38" fmla="*/ 2147483646 w 11106"/>
                  <a:gd name="T39" fmla="*/ 2147483646 h 17849"/>
                  <a:gd name="T40" fmla="*/ 2147483646 w 11106"/>
                  <a:gd name="T41" fmla="*/ 2147483646 h 17849"/>
                  <a:gd name="T42" fmla="*/ 2147483646 w 11106"/>
                  <a:gd name="T43" fmla="*/ 2147483646 h 17849"/>
                  <a:gd name="T44" fmla="*/ 2147483646 w 11106"/>
                  <a:gd name="T45" fmla="*/ 2147483646 h 17849"/>
                  <a:gd name="T46" fmla="*/ 2147483646 w 11106"/>
                  <a:gd name="T47" fmla="*/ 2147483646 h 17849"/>
                  <a:gd name="T48" fmla="*/ 2147483646 w 11106"/>
                  <a:gd name="T49" fmla="*/ 2147483646 h 17849"/>
                  <a:gd name="T50" fmla="*/ 2147483646 w 11106"/>
                  <a:gd name="T51" fmla="*/ 2147483646 h 17849"/>
                  <a:gd name="T52" fmla="*/ 2147483646 w 11106"/>
                  <a:gd name="T53" fmla="*/ 2147483646 h 17849"/>
                  <a:gd name="T54" fmla="*/ 2147483646 w 11106"/>
                  <a:gd name="T55" fmla="*/ 2147483646 h 17849"/>
                  <a:gd name="T56" fmla="*/ 2147483646 w 11106"/>
                  <a:gd name="T57" fmla="*/ 2147483646 h 17849"/>
                  <a:gd name="T58" fmla="*/ 2147483646 w 11106"/>
                  <a:gd name="T59" fmla="*/ 2147483646 h 17849"/>
                  <a:gd name="T60" fmla="*/ 2147483646 w 11106"/>
                  <a:gd name="T61" fmla="*/ 2147483646 h 17849"/>
                  <a:gd name="T62" fmla="*/ 2147483646 w 11106"/>
                  <a:gd name="T63" fmla="*/ 2147483646 h 17849"/>
                  <a:gd name="T64" fmla="*/ 2147483646 w 11106"/>
                  <a:gd name="T65" fmla="*/ 2147483646 h 17849"/>
                  <a:gd name="T66" fmla="*/ 2147483646 w 11106"/>
                  <a:gd name="T67" fmla="*/ 2147483646 h 17849"/>
                  <a:gd name="T68" fmla="*/ 2147483646 w 11106"/>
                  <a:gd name="T69" fmla="*/ 2147483646 h 17849"/>
                  <a:gd name="T70" fmla="*/ 2147483646 w 11106"/>
                  <a:gd name="T71" fmla="*/ 2147483646 h 17849"/>
                  <a:gd name="T72" fmla="*/ 2147483646 w 11106"/>
                  <a:gd name="T73" fmla="*/ 2147483646 h 17849"/>
                  <a:gd name="T74" fmla="*/ 2147483646 w 11106"/>
                  <a:gd name="T75" fmla="*/ 2147483646 h 17849"/>
                  <a:gd name="T76" fmla="*/ 2147483646 w 11106"/>
                  <a:gd name="T77" fmla="*/ 2147483646 h 17849"/>
                  <a:gd name="T78" fmla="*/ 2147483646 w 11106"/>
                  <a:gd name="T79" fmla="*/ 2147483646 h 17849"/>
                  <a:gd name="T80" fmla="*/ 2147483646 w 11106"/>
                  <a:gd name="T81" fmla="*/ 2147483646 h 17849"/>
                  <a:gd name="T82" fmla="*/ 2147483646 w 11106"/>
                  <a:gd name="T83" fmla="*/ 2147483646 h 17849"/>
                  <a:gd name="T84" fmla="*/ 2147483646 w 11106"/>
                  <a:gd name="T85" fmla="*/ 2147483646 h 17849"/>
                  <a:gd name="T86" fmla="*/ 2147483646 w 11106"/>
                  <a:gd name="T87" fmla="*/ 2147483646 h 17849"/>
                  <a:gd name="T88" fmla="*/ 2147483646 w 11106"/>
                  <a:gd name="T89" fmla="*/ 2147483646 h 17849"/>
                  <a:gd name="T90" fmla="*/ 2147483646 w 11106"/>
                  <a:gd name="T91" fmla="*/ 2147483646 h 17849"/>
                  <a:gd name="T92" fmla="*/ 2147483646 w 11106"/>
                  <a:gd name="T93" fmla="*/ 2147483646 h 17849"/>
                  <a:gd name="T94" fmla="*/ 2147483646 w 11106"/>
                  <a:gd name="T95" fmla="*/ 2147483646 h 17849"/>
                  <a:gd name="T96" fmla="*/ 2147483646 w 11106"/>
                  <a:gd name="T97" fmla="*/ 2147483646 h 17849"/>
                  <a:gd name="T98" fmla="*/ 2147483646 w 11106"/>
                  <a:gd name="T99" fmla="*/ 2147483646 h 17849"/>
                  <a:gd name="T100" fmla="*/ 2147483646 w 11106"/>
                  <a:gd name="T101" fmla="*/ 2147483646 h 17849"/>
                  <a:gd name="T102" fmla="*/ 2147483646 w 11106"/>
                  <a:gd name="T103" fmla="*/ 2147483646 h 17849"/>
                  <a:gd name="T104" fmla="*/ 2147483646 w 11106"/>
                  <a:gd name="T105" fmla="*/ 2147483646 h 17849"/>
                  <a:gd name="T106" fmla="*/ 2147483646 w 11106"/>
                  <a:gd name="T107" fmla="*/ 2147483646 h 17849"/>
                  <a:gd name="T108" fmla="*/ 2147483646 w 11106"/>
                  <a:gd name="T109" fmla="*/ 2147483646 h 17849"/>
                  <a:gd name="T110" fmla="*/ 2147483646 w 11106"/>
                  <a:gd name="T111" fmla="*/ 2147483646 h 17849"/>
                  <a:gd name="T112" fmla="*/ 2147483646 w 11106"/>
                  <a:gd name="T113" fmla="*/ 2147483646 h 17849"/>
                  <a:gd name="T114" fmla="*/ 2147483646 w 11106"/>
                  <a:gd name="T115" fmla="*/ 2147483646 h 17849"/>
                  <a:gd name="T116" fmla="*/ 2147483646 w 11106"/>
                  <a:gd name="T117" fmla="*/ 2147483646 h 17849"/>
                  <a:gd name="T118" fmla="*/ 2147483646 w 11106"/>
                  <a:gd name="T119" fmla="*/ 2147483646 h 178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106" h="17849">
                    <a:moveTo>
                      <a:pt x="5504" y="17162"/>
                    </a:moveTo>
                    <a:lnTo>
                      <a:pt x="5295" y="17086"/>
                    </a:lnTo>
                    <a:lnTo>
                      <a:pt x="4400" y="16914"/>
                    </a:lnTo>
                    <a:lnTo>
                      <a:pt x="4057" y="16819"/>
                    </a:lnTo>
                    <a:lnTo>
                      <a:pt x="3962" y="16762"/>
                    </a:lnTo>
                    <a:lnTo>
                      <a:pt x="3885" y="16667"/>
                    </a:lnTo>
                    <a:lnTo>
                      <a:pt x="3771" y="16419"/>
                    </a:lnTo>
                    <a:lnTo>
                      <a:pt x="3733" y="16362"/>
                    </a:lnTo>
                    <a:lnTo>
                      <a:pt x="3638" y="16305"/>
                    </a:lnTo>
                    <a:lnTo>
                      <a:pt x="3619" y="16210"/>
                    </a:lnTo>
                    <a:lnTo>
                      <a:pt x="3599" y="16114"/>
                    </a:lnTo>
                    <a:lnTo>
                      <a:pt x="3543" y="16019"/>
                    </a:lnTo>
                    <a:lnTo>
                      <a:pt x="3486" y="16019"/>
                    </a:lnTo>
                    <a:lnTo>
                      <a:pt x="3390" y="16038"/>
                    </a:lnTo>
                    <a:lnTo>
                      <a:pt x="3314" y="16038"/>
                    </a:lnTo>
                    <a:lnTo>
                      <a:pt x="3295" y="16000"/>
                    </a:lnTo>
                    <a:lnTo>
                      <a:pt x="3257" y="15924"/>
                    </a:lnTo>
                    <a:lnTo>
                      <a:pt x="3238" y="15886"/>
                    </a:lnTo>
                    <a:lnTo>
                      <a:pt x="3219" y="15886"/>
                    </a:lnTo>
                    <a:lnTo>
                      <a:pt x="3142" y="15867"/>
                    </a:lnTo>
                    <a:lnTo>
                      <a:pt x="3123" y="15867"/>
                    </a:lnTo>
                    <a:lnTo>
                      <a:pt x="3066" y="15809"/>
                    </a:lnTo>
                    <a:lnTo>
                      <a:pt x="2971" y="15619"/>
                    </a:lnTo>
                    <a:lnTo>
                      <a:pt x="2914" y="15562"/>
                    </a:lnTo>
                    <a:lnTo>
                      <a:pt x="2742" y="15428"/>
                    </a:lnTo>
                    <a:lnTo>
                      <a:pt x="2666" y="15314"/>
                    </a:lnTo>
                    <a:lnTo>
                      <a:pt x="2514" y="15067"/>
                    </a:lnTo>
                    <a:lnTo>
                      <a:pt x="2400" y="14971"/>
                    </a:lnTo>
                    <a:lnTo>
                      <a:pt x="2285" y="14933"/>
                    </a:lnTo>
                    <a:lnTo>
                      <a:pt x="2190" y="14952"/>
                    </a:lnTo>
                    <a:lnTo>
                      <a:pt x="2095" y="14971"/>
                    </a:lnTo>
                    <a:lnTo>
                      <a:pt x="1981" y="14991"/>
                    </a:lnTo>
                    <a:lnTo>
                      <a:pt x="1923" y="14971"/>
                    </a:lnTo>
                    <a:lnTo>
                      <a:pt x="1867" y="14933"/>
                    </a:lnTo>
                    <a:lnTo>
                      <a:pt x="1828" y="14895"/>
                    </a:lnTo>
                    <a:lnTo>
                      <a:pt x="1695" y="14781"/>
                    </a:lnTo>
                    <a:lnTo>
                      <a:pt x="1695" y="14724"/>
                    </a:lnTo>
                    <a:lnTo>
                      <a:pt x="1771" y="14610"/>
                    </a:lnTo>
                    <a:lnTo>
                      <a:pt x="1885" y="14400"/>
                    </a:lnTo>
                    <a:lnTo>
                      <a:pt x="1885" y="14324"/>
                    </a:lnTo>
                    <a:lnTo>
                      <a:pt x="1867" y="14324"/>
                    </a:lnTo>
                    <a:lnTo>
                      <a:pt x="1847" y="14343"/>
                    </a:lnTo>
                    <a:lnTo>
                      <a:pt x="1771" y="14324"/>
                    </a:lnTo>
                    <a:lnTo>
                      <a:pt x="1562" y="14248"/>
                    </a:lnTo>
                    <a:lnTo>
                      <a:pt x="1504" y="14229"/>
                    </a:lnTo>
                    <a:lnTo>
                      <a:pt x="1390" y="14267"/>
                    </a:lnTo>
                    <a:lnTo>
                      <a:pt x="1333" y="14267"/>
                    </a:lnTo>
                    <a:lnTo>
                      <a:pt x="1276" y="14209"/>
                    </a:lnTo>
                    <a:lnTo>
                      <a:pt x="1257" y="14095"/>
                    </a:lnTo>
                    <a:lnTo>
                      <a:pt x="1257" y="13981"/>
                    </a:lnTo>
                    <a:lnTo>
                      <a:pt x="1257" y="13905"/>
                    </a:lnTo>
                    <a:lnTo>
                      <a:pt x="1276" y="13848"/>
                    </a:lnTo>
                    <a:lnTo>
                      <a:pt x="1333" y="13733"/>
                    </a:lnTo>
                    <a:lnTo>
                      <a:pt x="1371" y="13676"/>
                    </a:lnTo>
                    <a:lnTo>
                      <a:pt x="1371" y="13638"/>
                    </a:lnTo>
                    <a:lnTo>
                      <a:pt x="1352" y="13486"/>
                    </a:lnTo>
                    <a:lnTo>
                      <a:pt x="1371" y="13447"/>
                    </a:lnTo>
                    <a:lnTo>
                      <a:pt x="1390" y="13352"/>
                    </a:lnTo>
                    <a:lnTo>
                      <a:pt x="1409" y="13315"/>
                    </a:lnTo>
                    <a:lnTo>
                      <a:pt x="1390" y="13257"/>
                    </a:lnTo>
                    <a:lnTo>
                      <a:pt x="1333" y="13143"/>
                    </a:lnTo>
                    <a:lnTo>
                      <a:pt x="1314" y="13066"/>
                    </a:lnTo>
                    <a:lnTo>
                      <a:pt x="1333" y="13010"/>
                    </a:lnTo>
                    <a:lnTo>
                      <a:pt x="1390" y="12914"/>
                    </a:lnTo>
                    <a:lnTo>
                      <a:pt x="1409" y="12857"/>
                    </a:lnTo>
                    <a:lnTo>
                      <a:pt x="1409" y="12819"/>
                    </a:lnTo>
                    <a:lnTo>
                      <a:pt x="1352" y="12648"/>
                    </a:lnTo>
                    <a:lnTo>
                      <a:pt x="1352" y="12457"/>
                    </a:lnTo>
                    <a:lnTo>
                      <a:pt x="1390" y="12248"/>
                    </a:lnTo>
                    <a:lnTo>
                      <a:pt x="1371" y="12057"/>
                    </a:lnTo>
                    <a:lnTo>
                      <a:pt x="1257" y="11924"/>
                    </a:lnTo>
                    <a:lnTo>
                      <a:pt x="1219" y="11924"/>
                    </a:lnTo>
                    <a:lnTo>
                      <a:pt x="1105" y="11905"/>
                    </a:lnTo>
                    <a:lnTo>
                      <a:pt x="1066" y="11905"/>
                    </a:lnTo>
                    <a:lnTo>
                      <a:pt x="990" y="11867"/>
                    </a:lnTo>
                    <a:lnTo>
                      <a:pt x="819" y="11733"/>
                    </a:lnTo>
                    <a:lnTo>
                      <a:pt x="609" y="11619"/>
                    </a:lnTo>
                    <a:lnTo>
                      <a:pt x="514" y="11543"/>
                    </a:lnTo>
                    <a:lnTo>
                      <a:pt x="457" y="11448"/>
                    </a:lnTo>
                    <a:lnTo>
                      <a:pt x="457" y="11390"/>
                    </a:lnTo>
                    <a:lnTo>
                      <a:pt x="514" y="11295"/>
                    </a:lnTo>
                    <a:lnTo>
                      <a:pt x="514" y="11238"/>
                    </a:lnTo>
                    <a:lnTo>
                      <a:pt x="514" y="11181"/>
                    </a:lnTo>
                    <a:lnTo>
                      <a:pt x="495" y="11067"/>
                    </a:lnTo>
                    <a:lnTo>
                      <a:pt x="495" y="11009"/>
                    </a:lnTo>
                    <a:lnTo>
                      <a:pt x="343" y="10667"/>
                    </a:lnTo>
                    <a:lnTo>
                      <a:pt x="323" y="10552"/>
                    </a:lnTo>
                    <a:lnTo>
                      <a:pt x="323" y="10495"/>
                    </a:lnTo>
                    <a:lnTo>
                      <a:pt x="304" y="10457"/>
                    </a:lnTo>
                    <a:lnTo>
                      <a:pt x="266" y="10362"/>
                    </a:lnTo>
                    <a:lnTo>
                      <a:pt x="247" y="10343"/>
                    </a:lnTo>
                    <a:lnTo>
                      <a:pt x="171" y="10305"/>
                    </a:lnTo>
                    <a:lnTo>
                      <a:pt x="152" y="10286"/>
                    </a:lnTo>
                    <a:lnTo>
                      <a:pt x="152" y="10267"/>
                    </a:lnTo>
                    <a:lnTo>
                      <a:pt x="171" y="10210"/>
                    </a:lnTo>
                    <a:lnTo>
                      <a:pt x="171" y="10191"/>
                    </a:lnTo>
                    <a:lnTo>
                      <a:pt x="18" y="9848"/>
                    </a:lnTo>
                    <a:lnTo>
                      <a:pt x="0" y="9752"/>
                    </a:lnTo>
                    <a:lnTo>
                      <a:pt x="18" y="8876"/>
                    </a:lnTo>
                    <a:lnTo>
                      <a:pt x="133" y="8438"/>
                    </a:lnTo>
                    <a:lnTo>
                      <a:pt x="152" y="8324"/>
                    </a:lnTo>
                    <a:lnTo>
                      <a:pt x="133" y="8019"/>
                    </a:lnTo>
                    <a:lnTo>
                      <a:pt x="152" y="7867"/>
                    </a:lnTo>
                    <a:lnTo>
                      <a:pt x="209" y="7753"/>
                    </a:lnTo>
                    <a:lnTo>
                      <a:pt x="362" y="7524"/>
                    </a:lnTo>
                    <a:lnTo>
                      <a:pt x="380" y="7486"/>
                    </a:lnTo>
                    <a:lnTo>
                      <a:pt x="419" y="7486"/>
                    </a:lnTo>
                    <a:lnTo>
                      <a:pt x="457" y="7467"/>
                    </a:lnTo>
                    <a:lnTo>
                      <a:pt x="457" y="7428"/>
                    </a:lnTo>
                    <a:lnTo>
                      <a:pt x="457" y="7390"/>
                    </a:lnTo>
                    <a:lnTo>
                      <a:pt x="419" y="7333"/>
                    </a:lnTo>
                    <a:lnTo>
                      <a:pt x="419" y="7295"/>
                    </a:lnTo>
                    <a:lnTo>
                      <a:pt x="438" y="7276"/>
                    </a:lnTo>
                    <a:lnTo>
                      <a:pt x="495" y="7276"/>
                    </a:lnTo>
                    <a:lnTo>
                      <a:pt x="514" y="7257"/>
                    </a:lnTo>
                    <a:lnTo>
                      <a:pt x="495" y="7219"/>
                    </a:lnTo>
                    <a:lnTo>
                      <a:pt x="457" y="7162"/>
                    </a:lnTo>
                    <a:lnTo>
                      <a:pt x="438" y="7123"/>
                    </a:lnTo>
                    <a:lnTo>
                      <a:pt x="438" y="7067"/>
                    </a:lnTo>
                    <a:lnTo>
                      <a:pt x="457" y="7028"/>
                    </a:lnTo>
                    <a:lnTo>
                      <a:pt x="514" y="6991"/>
                    </a:lnTo>
                    <a:lnTo>
                      <a:pt x="533" y="6933"/>
                    </a:lnTo>
                    <a:lnTo>
                      <a:pt x="609" y="6686"/>
                    </a:lnTo>
                    <a:lnTo>
                      <a:pt x="628" y="6647"/>
                    </a:lnTo>
                    <a:lnTo>
                      <a:pt x="780" y="6419"/>
                    </a:lnTo>
                    <a:lnTo>
                      <a:pt x="838" y="6229"/>
                    </a:lnTo>
                    <a:lnTo>
                      <a:pt x="857" y="6229"/>
                    </a:lnTo>
                    <a:lnTo>
                      <a:pt x="876" y="6229"/>
                    </a:lnTo>
                    <a:lnTo>
                      <a:pt x="914" y="6209"/>
                    </a:lnTo>
                    <a:lnTo>
                      <a:pt x="952" y="6190"/>
                    </a:lnTo>
                    <a:lnTo>
                      <a:pt x="952" y="6152"/>
                    </a:lnTo>
                    <a:lnTo>
                      <a:pt x="914" y="6076"/>
                    </a:lnTo>
                    <a:lnTo>
                      <a:pt x="914" y="6038"/>
                    </a:lnTo>
                    <a:lnTo>
                      <a:pt x="933" y="5790"/>
                    </a:lnTo>
                    <a:lnTo>
                      <a:pt x="838" y="5828"/>
                    </a:lnTo>
                    <a:lnTo>
                      <a:pt x="857" y="5733"/>
                    </a:lnTo>
                    <a:lnTo>
                      <a:pt x="952" y="5505"/>
                    </a:lnTo>
                    <a:lnTo>
                      <a:pt x="914" y="5371"/>
                    </a:lnTo>
                    <a:lnTo>
                      <a:pt x="800" y="5257"/>
                    </a:lnTo>
                    <a:lnTo>
                      <a:pt x="724" y="5142"/>
                    </a:lnTo>
                    <a:lnTo>
                      <a:pt x="724" y="4971"/>
                    </a:lnTo>
                    <a:lnTo>
                      <a:pt x="857" y="4838"/>
                    </a:lnTo>
                    <a:lnTo>
                      <a:pt x="1295" y="4685"/>
                    </a:lnTo>
                    <a:lnTo>
                      <a:pt x="1504" y="4495"/>
                    </a:lnTo>
                    <a:lnTo>
                      <a:pt x="1618" y="4438"/>
                    </a:lnTo>
                    <a:lnTo>
                      <a:pt x="1676" y="4400"/>
                    </a:lnTo>
                    <a:lnTo>
                      <a:pt x="1714" y="4343"/>
                    </a:lnTo>
                    <a:lnTo>
                      <a:pt x="1714" y="4285"/>
                    </a:lnTo>
                    <a:lnTo>
                      <a:pt x="1695" y="4248"/>
                    </a:lnTo>
                    <a:lnTo>
                      <a:pt x="1714" y="4171"/>
                    </a:lnTo>
                    <a:lnTo>
                      <a:pt x="1752" y="4038"/>
                    </a:lnTo>
                    <a:lnTo>
                      <a:pt x="1828" y="3981"/>
                    </a:lnTo>
                    <a:lnTo>
                      <a:pt x="2038" y="3867"/>
                    </a:lnTo>
                    <a:lnTo>
                      <a:pt x="2152" y="3791"/>
                    </a:lnTo>
                    <a:lnTo>
                      <a:pt x="2152" y="3714"/>
                    </a:lnTo>
                    <a:lnTo>
                      <a:pt x="2133" y="3638"/>
                    </a:lnTo>
                    <a:lnTo>
                      <a:pt x="2114" y="3505"/>
                    </a:lnTo>
                    <a:lnTo>
                      <a:pt x="2152" y="3390"/>
                    </a:lnTo>
                    <a:lnTo>
                      <a:pt x="2228" y="3276"/>
                    </a:lnTo>
                    <a:lnTo>
                      <a:pt x="2343" y="3181"/>
                    </a:lnTo>
                    <a:lnTo>
                      <a:pt x="2438" y="3124"/>
                    </a:lnTo>
                    <a:lnTo>
                      <a:pt x="2495" y="3124"/>
                    </a:lnTo>
                    <a:lnTo>
                      <a:pt x="2514" y="3105"/>
                    </a:lnTo>
                    <a:lnTo>
                      <a:pt x="2533" y="3066"/>
                    </a:lnTo>
                    <a:lnTo>
                      <a:pt x="2514" y="3009"/>
                    </a:lnTo>
                    <a:lnTo>
                      <a:pt x="2476" y="2952"/>
                    </a:lnTo>
                    <a:lnTo>
                      <a:pt x="2419" y="2933"/>
                    </a:lnTo>
                    <a:lnTo>
                      <a:pt x="2248" y="2914"/>
                    </a:lnTo>
                    <a:lnTo>
                      <a:pt x="2190" y="2914"/>
                    </a:lnTo>
                    <a:lnTo>
                      <a:pt x="2152" y="2895"/>
                    </a:lnTo>
                    <a:lnTo>
                      <a:pt x="2152" y="2743"/>
                    </a:lnTo>
                    <a:lnTo>
                      <a:pt x="2133" y="2724"/>
                    </a:lnTo>
                    <a:lnTo>
                      <a:pt x="2114" y="2685"/>
                    </a:lnTo>
                    <a:lnTo>
                      <a:pt x="2038" y="2552"/>
                    </a:lnTo>
                    <a:lnTo>
                      <a:pt x="1847" y="2381"/>
                    </a:lnTo>
                    <a:lnTo>
                      <a:pt x="1790" y="2304"/>
                    </a:lnTo>
                    <a:lnTo>
                      <a:pt x="1809" y="2171"/>
                    </a:lnTo>
                    <a:lnTo>
                      <a:pt x="1867" y="2095"/>
                    </a:lnTo>
                    <a:lnTo>
                      <a:pt x="1885" y="2019"/>
                    </a:lnTo>
                    <a:lnTo>
                      <a:pt x="1771" y="1924"/>
                    </a:lnTo>
                    <a:lnTo>
                      <a:pt x="1542" y="1847"/>
                    </a:lnTo>
                    <a:lnTo>
                      <a:pt x="1466" y="1790"/>
                    </a:lnTo>
                    <a:lnTo>
                      <a:pt x="1390" y="1638"/>
                    </a:lnTo>
                    <a:lnTo>
                      <a:pt x="1390" y="1581"/>
                    </a:lnTo>
                    <a:lnTo>
                      <a:pt x="1390" y="1543"/>
                    </a:lnTo>
                    <a:lnTo>
                      <a:pt x="1390" y="1447"/>
                    </a:lnTo>
                    <a:lnTo>
                      <a:pt x="1409" y="1409"/>
                    </a:lnTo>
                    <a:lnTo>
                      <a:pt x="1466" y="1352"/>
                    </a:lnTo>
                    <a:lnTo>
                      <a:pt x="1466" y="1314"/>
                    </a:lnTo>
                    <a:lnTo>
                      <a:pt x="1466" y="1276"/>
                    </a:lnTo>
                    <a:lnTo>
                      <a:pt x="1409" y="1219"/>
                    </a:lnTo>
                    <a:lnTo>
                      <a:pt x="1390" y="1200"/>
                    </a:lnTo>
                    <a:lnTo>
                      <a:pt x="1447" y="1085"/>
                    </a:lnTo>
                    <a:lnTo>
                      <a:pt x="1638" y="895"/>
                    </a:lnTo>
                    <a:lnTo>
                      <a:pt x="1676" y="781"/>
                    </a:lnTo>
                    <a:lnTo>
                      <a:pt x="1676" y="743"/>
                    </a:lnTo>
                    <a:lnTo>
                      <a:pt x="1733" y="723"/>
                    </a:lnTo>
                    <a:lnTo>
                      <a:pt x="1923" y="743"/>
                    </a:lnTo>
                    <a:lnTo>
                      <a:pt x="2038" y="723"/>
                    </a:lnTo>
                    <a:lnTo>
                      <a:pt x="2095" y="704"/>
                    </a:lnTo>
                    <a:lnTo>
                      <a:pt x="2133" y="686"/>
                    </a:lnTo>
                    <a:lnTo>
                      <a:pt x="2171" y="647"/>
                    </a:lnTo>
                    <a:lnTo>
                      <a:pt x="2190" y="609"/>
                    </a:lnTo>
                    <a:lnTo>
                      <a:pt x="2361" y="247"/>
                    </a:lnTo>
                    <a:lnTo>
                      <a:pt x="2400" y="209"/>
                    </a:lnTo>
                    <a:lnTo>
                      <a:pt x="2457" y="133"/>
                    </a:lnTo>
                    <a:lnTo>
                      <a:pt x="2495" y="95"/>
                    </a:lnTo>
                    <a:lnTo>
                      <a:pt x="2533" y="76"/>
                    </a:lnTo>
                    <a:lnTo>
                      <a:pt x="2571" y="38"/>
                    </a:lnTo>
                    <a:lnTo>
                      <a:pt x="2628" y="19"/>
                    </a:lnTo>
                    <a:lnTo>
                      <a:pt x="2742" y="0"/>
                    </a:lnTo>
                    <a:lnTo>
                      <a:pt x="2857" y="38"/>
                    </a:lnTo>
                    <a:lnTo>
                      <a:pt x="2895" y="133"/>
                    </a:lnTo>
                    <a:lnTo>
                      <a:pt x="2914" y="209"/>
                    </a:lnTo>
                    <a:lnTo>
                      <a:pt x="2990" y="400"/>
                    </a:lnTo>
                    <a:lnTo>
                      <a:pt x="3028" y="495"/>
                    </a:lnTo>
                    <a:lnTo>
                      <a:pt x="3028" y="552"/>
                    </a:lnTo>
                    <a:lnTo>
                      <a:pt x="2990" y="590"/>
                    </a:lnTo>
                    <a:lnTo>
                      <a:pt x="2971" y="628"/>
                    </a:lnTo>
                    <a:lnTo>
                      <a:pt x="2933" y="704"/>
                    </a:lnTo>
                    <a:lnTo>
                      <a:pt x="2914" y="800"/>
                    </a:lnTo>
                    <a:lnTo>
                      <a:pt x="2914" y="1028"/>
                    </a:lnTo>
                    <a:lnTo>
                      <a:pt x="2971" y="1257"/>
                    </a:lnTo>
                    <a:lnTo>
                      <a:pt x="2971" y="1314"/>
                    </a:lnTo>
                    <a:lnTo>
                      <a:pt x="2933" y="1352"/>
                    </a:lnTo>
                    <a:lnTo>
                      <a:pt x="2876" y="1429"/>
                    </a:lnTo>
                    <a:lnTo>
                      <a:pt x="2838" y="1485"/>
                    </a:lnTo>
                    <a:lnTo>
                      <a:pt x="2819" y="1561"/>
                    </a:lnTo>
                    <a:lnTo>
                      <a:pt x="2819" y="1600"/>
                    </a:lnTo>
                    <a:lnTo>
                      <a:pt x="2838" y="1657"/>
                    </a:lnTo>
                    <a:lnTo>
                      <a:pt x="2876" y="1714"/>
                    </a:lnTo>
                    <a:lnTo>
                      <a:pt x="2914" y="1733"/>
                    </a:lnTo>
                    <a:lnTo>
                      <a:pt x="2952" y="1771"/>
                    </a:lnTo>
                    <a:lnTo>
                      <a:pt x="3142" y="1847"/>
                    </a:lnTo>
                    <a:lnTo>
                      <a:pt x="3219" y="1886"/>
                    </a:lnTo>
                    <a:lnTo>
                      <a:pt x="3295" y="1905"/>
                    </a:lnTo>
                    <a:lnTo>
                      <a:pt x="4019" y="1924"/>
                    </a:lnTo>
                    <a:lnTo>
                      <a:pt x="4343" y="1866"/>
                    </a:lnTo>
                    <a:lnTo>
                      <a:pt x="4419" y="1886"/>
                    </a:lnTo>
                    <a:lnTo>
                      <a:pt x="4533" y="1886"/>
                    </a:lnTo>
                    <a:lnTo>
                      <a:pt x="4552" y="1886"/>
                    </a:lnTo>
                    <a:lnTo>
                      <a:pt x="4610" y="1886"/>
                    </a:lnTo>
                    <a:lnTo>
                      <a:pt x="4628" y="1866"/>
                    </a:lnTo>
                    <a:lnTo>
                      <a:pt x="4876" y="1752"/>
                    </a:lnTo>
                    <a:lnTo>
                      <a:pt x="4914" y="1733"/>
                    </a:lnTo>
                    <a:lnTo>
                      <a:pt x="4952" y="1733"/>
                    </a:lnTo>
                    <a:lnTo>
                      <a:pt x="4990" y="1733"/>
                    </a:lnTo>
                    <a:lnTo>
                      <a:pt x="5009" y="1733"/>
                    </a:lnTo>
                    <a:lnTo>
                      <a:pt x="5067" y="1752"/>
                    </a:lnTo>
                    <a:lnTo>
                      <a:pt x="5086" y="1771"/>
                    </a:lnTo>
                    <a:lnTo>
                      <a:pt x="5104" y="1790"/>
                    </a:lnTo>
                    <a:lnTo>
                      <a:pt x="5162" y="1924"/>
                    </a:lnTo>
                    <a:lnTo>
                      <a:pt x="5181" y="2057"/>
                    </a:lnTo>
                    <a:lnTo>
                      <a:pt x="5200" y="2114"/>
                    </a:lnTo>
                    <a:lnTo>
                      <a:pt x="5238" y="2171"/>
                    </a:lnTo>
                    <a:lnTo>
                      <a:pt x="5600" y="2648"/>
                    </a:lnTo>
                    <a:lnTo>
                      <a:pt x="5638" y="2685"/>
                    </a:lnTo>
                    <a:lnTo>
                      <a:pt x="5676" y="2704"/>
                    </a:lnTo>
                    <a:lnTo>
                      <a:pt x="5752" y="2724"/>
                    </a:lnTo>
                    <a:lnTo>
                      <a:pt x="5943" y="2743"/>
                    </a:lnTo>
                    <a:lnTo>
                      <a:pt x="6000" y="2724"/>
                    </a:lnTo>
                    <a:lnTo>
                      <a:pt x="6019" y="2724"/>
                    </a:lnTo>
                    <a:lnTo>
                      <a:pt x="6057" y="2704"/>
                    </a:lnTo>
                    <a:lnTo>
                      <a:pt x="6133" y="2628"/>
                    </a:lnTo>
                    <a:lnTo>
                      <a:pt x="6286" y="2476"/>
                    </a:lnTo>
                    <a:lnTo>
                      <a:pt x="6381" y="2343"/>
                    </a:lnTo>
                    <a:lnTo>
                      <a:pt x="7104" y="1714"/>
                    </a:lnTo>
                    <a:lnTo>
                      <a:pt x="7143" y="1676"/>
                    </a:lnTo>
                    <a:lnTo>
                      <a:pt x="7238" y="1485"/>
                    </a:lnTo>
                    <a:lnTo>
                      <a:pt x="7333" y="1390"/>
                    </a:lnTo>
                    <a:lnTo>
                      <a:pt x="7409" y="1333"/>
                    </a:lnTo>
                    <a:lnTo>
                      <a:pt x="7505" y="1257"/>
                    </a:lnTo>
                    <a:lnTo>
                      <a:pt x="7638" y="1200"/>
                    </a:lnTo>
                    <a:lnTo>
                      <a:pt x="7695" y="1200"/>
                    </a:lnTo>
                    <a:lnTo>
                      <a:pt x="7771" y="1180"/>
                    </a:lnTo>
                    <a:lnTo>
                      <a:pt x="7829" y="1180"/>
                    </a:lnTo>
                    <a:lnTo>
                      <a:pt x="7866" y="1180"/>
                    </a:lnTo>
                    <a:lnTo>
                      <a:pt x="7943" y="1200"/>
                    </a:lnTo>
                    <a:lnTo>
                      <a:pt x="8362" y="1390"/>
                    </a:lnTo>
                    <a:lnTo>
                      <a:pt x="8438" y="1543"/>
                    </a:lnTo>
                    <a:lnTo>
                      <a:pt x="8762" y="1981"/>
                    </a:lnTo>
                    <a:lnTo>
                      <a:pt x="8971" y="2724"/>
                    </a:lnTo>
                    <a:lnTo>
                      <a:pt x="8990" y="2781"/>
                    </a:lnTo>
                    <a:lnTo>
                      <a:pt x="8971" y="2857"/>
                    </a:lnTo>
                    <a:lnTo>
                      <a:pt x="8933" y="3009"/>
                    </a:lnTo>
                    <a:lnTo>
                      <a:pt x="8933" y="3066"/>
                    </a:lnTo>
                    <a:lnTo>
                      <a:pt x="8953" y="3161"/>
                    </a:lnTo>
                    <a:lnTo>
                      <a:pt x="9124" y="3867"/>
                    </a:lnTo>
                    <a:lnTo>
                      <a:pt x="9162" y="3981"/>
                    </a:lnTo>
                    <a:lnTo>
                      <a:pt x="9200" y="4057"/>
                    </a:lnTo>
                    <a:lnTo>
                      <a:pt x="9695" y="4800"/>
                    </a:lnTo>
                    <a:lnTo>
                      <a:pt x="9867" y="5162"/>
                    </a:lnTo>
                    <a:lnTo>
                      <a:pt x="9905" y="5238"/>
                    </a:lnTo>
                    <a:lnTo>
                      <a:pt x="9924" y="5352"/>
                    </a:lnTo>
                    <a:lnTo>
                      <a:pt x="9924" y="5486"/>
                    </a:lnTo>
                    <a:lnTo>
                      <a:pt x="10095" y="6190"/>
                    </a:lnTo>
                    <a:lnTo>
                      <a:pt x="10095" y="6305"/>
                    </a:lnTo>
                    <a:lnTo>
                      <a:pt x="10076" y="6533"/>
                    </a:lnTo>
                    <a:lnTo>
                      <a:pt x="10095" y="6686"/>
                    </a:lnTo>
                    <a:lnTo>
                      <a:pt x="10114" y="6838"/>
                    </a:lnTo>
                    <a:lnTo>
                      <a:pt x="10172" y="7009"/>
                    </a:lnTo>
                    <a:lnTo>
                      <a:pt x="10743" y="7809"/>
                    </a:lnTo>
                    <a:lnTo>
                      <a:pt x="11086" y="8610"/>
                    </a:lnTo>
                    <a:lnTo>
                      <a:pt x="11105" y="8724"/>
                    </a:lnTo>
                    <a:lnTo>
                      <a:pt x="11086" y="8762"/>
                    </a:lnTo>
                    <a:lnTo>
                      <a:pt x="10667" y="9333"/>
                    </a:lnTo>
                    <a:lnTo>
                      <a:pt x="10571" y="9485"/>
                    </a:lnTo>
                    <a:lnTo>
                      <a:pt x="10571" y="9524"/>
                    </a:lnTo>
                    <a:lnTo>
                      <a:pt x="10553" y="9600"/>
                    </a:lnTo>
                    <a:lnTo>
                      <a:pt x="10553" y="9676"/>
                    </a:lnTo>
                    <a:lnTo>
                      <a:pt x="10609" y="10381"/>
                    </a:lnTo>
                    <a:lnTo>
                      <a:pt x="10609" y="10533"/>
                    </a:lnTo>
                    <a:lnTo>
                      <a:pt x="10590" y="10648"/>
                    </a:lnTo>
                    <a:lnTo>
                      <a:pt x="10571" y="10743"/>
                    </a:lnTo>
                    <a:lnTo>
                      <a:pt x="10514" y="10933"/>
                    </a:lnTo>
                    <a:lnTo>
                      <a:pt x="10133" y="11638"/>
                    </a:lnTo>
                    <a:lnTo>
                      <a:pt x="9276" y="14019"/>
                    </a:lnTo>
                    <a:lnTo>
                      <a:pt x="9085" y="14400"/>
                    </a:lnTo>
                    <a:lnTo>
                      <a:pt x="8857" y="14724"/>
                    </a:lnTo>
                    <a:lnTo>
                      <a:pt x="8590" y="15372"/>
                    </a:lnTo>
                    <a:lnTo>
                      <a:pt x="8533" y="15448"/>
                    </a:lnTo>
                    <a:lnTo>
                      <a:pt x="8305" y="15695"/>
                    </a:lnTo>
                    <a:lnTo>
                      <a:pt x="8114" y="15962"/>
                    </a:lnTo>
                    <a:lnTo>
                      <a:pt x="8076" y="16076"/>
                    </a:lnTo>
                    <a:lnTo>
                      <a:pt x="8019" y="16400"/>
                    </a:lnTo>
                    <a:lnTo>
                      <a:pt x="7962" y="16476"/>
                    </a:lnTo>
                    <a:lnTo>
                      <a:pt x="8000" y="16591"/>
                    </a:lnTo>
                    <a:lnTo>
                      <a:pt x="8095" y="16800"/>
                    </a:lnTo>
                    <a:lnTo>
                      <a:pt x="8133" y="16914"/>
                    </a:lnTo>
                    <a:lnTo>
                      <a:pt x="8133" y="17048"/>
                    </a:lnTo>
                    <a:lnTo>
                      <a:pt x="8095" y="17143"/>
                    </a:lnTo>
                    <a:lnTo>
                      <a:pt x="7943" y="17409"/>
                    </a:lnTo>
                    <a:lnTo>
                      <a:pt x="7886" y="17409"/>
                    </a:lnTo>
                    <a:lnTo>
                      <a:pt x="7847" y="17391"/>
                    </a:lnTo>
                    <a:lnTo>
                      <a:pt x="7810" y="17372"/>
                    </a:lnTo>
                    <a:lnTo>
                      <a:pt x="7810" y="17353"/>
                    </a:lnTo>
                    <a:lnTo>
                      <a:pt x="7790" y="17333"/>
                    </a:lnTo>
                    <a:lnTo>
                      <a:pt x="7752" y="17314"/>
                    </a:lnTo>
                    <a:lnTo>
                      <a:pt x="7733" y="17295"/>
                    </a:lnTo>
                    <a:lnTo>
                      <a:pt x="7714" y="17314"/>
                    </a:lnTo>
                    <a:lnTo>
                      <a:pt x="7638" y="17353"/>
                    </a:lnTo>
                    <a:lnTo>
                      <a:pt x="7600" y="17372"/>
                    </a:lnTo>
                    <a:lnTo>
                      <a:pt x="7067" y="17314"/>
                    </a:lnTo>
                    <a:lnTo>
                      <a:pt x="6972" y="17333"/>
                    </a:lnTo>
                    <a:lnTo>
                      <a:pt x="6914" y="17372"/>
                    </a:lnTo>
                    <a:lnTo>
                      <a:pt x="6762" y="17600"/>
                    </a:lnTo>
                    <a:lnTo>
                      <a:pt x="6686" y="17676"/>
                    </a:lnTo>
                    <a:lnTo>
                      <a:pt x="6571" y="17753"/>
                    </a:lnTo>
                    <a:lnTo>
                      <a:pt x="6457" y="17810"/>
                    </a:lnTo>
                    <a:lnTo>
                      <a:pt x="6342" y="17829"/>
                    </a:lnTo>
                    <a:lnTo>
                      <a:pt x="6247" y="17848"/>
                    </a:lnTo>
                    <a:lnTo>
                      <a:pt x="6152" y="17829"/>
                    </a:lnTo>
                    <a:lnTo>
                      <a:pt x="6038" y="17772"/>
                    </a:lnTo>
                    <a:lnTo>
                      <a:pt x="5905" y="17676"/>
                    </a:lnTo>
                    <a:lnTo>
                      <a:pt x="5847" y="17562"/>
                    </a:lnTo>
                    <a:lnTo>
                      <a:pt x="5829" y="17448"/>
                    </a:lnTo>
                    <a:lnTo>
                      <a:pt x="5752" y="17314"/>
                    </a:lnTo>
                    <a:lnTo>
                      <a:pt x="5638" y="17238"/>
                    </a:lnTo>
                    <a:lnTo>
                      <a:pt x="5543" y="17181"/>
                    </a:lnTo>
                    <a:lnTo>
                      <a:pt x="5504" y="17162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0" name="Freeform 6">
                <a:extLst>
                  <a:ext uri="{FF2B5EF4-FFF2-40B4-BE49-F238E27FC236}">
                    <a16:creationId xmlns:a16="http://schemas.microsoft.com/office/drawing/2014/main" id="{E4E613B7-9A93-3347-A1B0-BCC5C1B0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6413" y="531813"/>
                <a:ext cx="1882775" cy="1566862"/>
              </a:xfrm>
              <a:custGeom>
                <a:avLst/>
                <a:gdLst>
                  <a:gd name="T0" fmla="*/ 2147483646 w 10458"/>
                  <a:gd name="T1" fmla="*/ 2147483646 h 8705"/>
                  <a:gd name="T2" fmla="*/ 2147483646 w 10458"/>
                  <a:gd name="T3" fmla="*/ 2147483646 h 8705"/>
                  <a:gd name="T4" fmla="*/ 2147483646 w 10458"/>
                  <a:gd name="T5" fmla="*/ 2147483646 h 8705"/>
                  <a:gd name="T6" fmla="*/ 2147483646 w 10458"/>
                  <a:gd name="T7" fmla="*/ 2147483646 h 8705"/>
                  <a:gd name="T8" fmla="*/ 2147483646 w 10458"/>
                  <a:gd name="T9" fmla="*/ 2147483646 h 8705"/>
                  <a:gd name="T10" fmla="*/ 2147483646 w 10458"/>
                  <a:gd name="T11" fmla="*/ 2147483646 h 8705"/>
                  <a:gd name="T12" fmla="*/ 2147483646 w 10458"/>
                  <a:gd name="T13" fmla="*/ 2147483646 h 8705"/>
                  <a:gd name="T14" fmla="*/ 2147483646 w 10458"/>
                  <a:gd name="T15" fmla="*/ 2147483646 h 8705"/>
                  <a:gd name="T16" fmla="*/ 2147483646 w 10458"/>
                  <a:gd name="T17" fmla="*/ 2147483646 h 8705"/>
                  <a:gd name="T18" fmla="*/ 2147483646 w 10458"/>
                  <a:gd name="T19" fmla="*/ 2147483646 h 8705"/>
                  <a:gd name="T20" fmla="*/ 2147483646 w 10458"/>
                  <a:gd name="T21" fmla="*/ 2147483646 h 8705"/>
                  <a:gd name="T22" fmla="*/ 2147483646 w 10458"/>
                  <a:gd name="T23" fmla="*/ 2147483646 h 8705"/>
                  <a:gd name="T24" fmla="*/ 2147483646 w 10458"/>
                  <a:gd name="T25" fmla="*/ 2147483646 h 8705"/>
                  <a:gd name="T26" fmla="*/ 2147483646 w 10458"/>
                  <a:gd name="T27" fmla="*/ 2147483646 h 8705"/>
                  <a:gd name="T28" fmla="*/ 2147483646 w 10458"/>
                  <a:gd name="T29" fmla="*/ 2147483646 h 8705"/>
                  <a:gd name="T30" fmla="*/ 2147483646 w 10458"/>
                  <a:gd name="T31" fmla="*/ 2147483646 h 8705"/>
                  <a:gd name="T32" fmla="*/ 2147483646 w 10458"/>
                  <a:gd name="T33" fmla="*/ 2147483646 h 8705"/>
                  <a:gd name="T34" fmla="*/ 2147483646 w 10458"/>
                  <a:gd name="T35" fmla="*/ 2147483646 h 8705"/>
                  <a:gd name="T36" fmla="*/ 2147483646 w 10458"/>
                  <a:gd name="T37" fmla="*/ 2147483646 h 8705"/>
                  <a:gd name="T38" fmla="*/ 2147483646 w 10458"/>
                  <a:gd name="T39" fmla="*/ 2147483646 h 8705"/>
                  <a:gd name="T40" fmla="*/ 2147483646 w 10458"/>
                  <a:gd name="T41" fmla="*/ 2147483646 h 8705"/>
                  <a:gd name="T42" fmla="*/ 2147483646 w 10458"/>
                  <a:gd name="T43" fmla="*/ 2147483646 h 8705"/>
                  <a:gd name="T44" fmla="*/ 2147483646 w 10458"/>
                  <a:gd name="T45" fmla="*/ 2147483646 h 8705"/>
                  <a:gd name="T46" fmla="*/ 2147483646 w 10458"/>
                  <a:gd name="T47" fmla="*/ 2147483646 h 8705"/>
                  <a:gd name="T48" fmla="*/ 2147483646 w 10458"/>
                  <a:gd name="T49" fmla="*/ 2147483646 h 8705"/>
                  <a:gd name="T50" fmla="*/ 2147483646 w 10458"/>
                  <a:gd name="T51" fmla="*/ 2147483646 h 8705"/>
                  <a:gd name="T52" fmla="*/ 2147483646 w 10458"/>
                  <a:gd name="T53" fmla="*/ 2147483646 h 8705"/>
                  <a:gd name="T54" fmla="*/ 2147483646 w 10458"/>
                  <a:gd name="T55" fmla="*/ 2147483646 h 8705"/>
                  <a:gd name="T56" fmla="*/ 2147483646 w 10458"/>
                  <a:gd name="T57" fmla="*/ 2147483646 h 8705"/>
                  <a:gd name="T58" fmla="*/ 2147483646 w 10458"/>
                  <a:gd name="T59" fmla="*/ 2147483646 h 8705"/>
                  <a:gd name="T60" fmla="*/ 2147483646 w 10458"/>
                  <a:gd name="T61" fmla="*/ 2147483646 h 8705"/>
                  <a:gd name="T62" fmla="*/ 2147483646 w 10458"/>
                  <a:gd name="T63" fmla="*/ 2147483646 h 8705"/>
                  <a:gd name="T64" fmla="*/ 2147483646 w 10458"/>
                  <a:gd name="T65" fmla="*/ 2147483646 h 8705"/>
                  <a:gd name="T66" fmla="*/ 2147483646 w 10458"/>
                  <a:gd name="T67" fmla="*/ 2147483646 h 8705"/>
                  <a:gd name="T68" fmla="*/ 2147483646 w 10458"/>
                  <a:gd name="T69" fmla="*/ 2147483646 h 8705"/>
                  <a:gd name="T70" fmla="*/ 2147483646 w 10458"/>
                  <a:gd name="T71" fmla="*/ 2147483646 h 8705"/>
                  <a:gd name="T72" fmla="*/ 2147483646 w 10458"/>
                  <a:gd name="T73" fmla="*/ 2147483646 h 8705"/>
                  <a:gd name="T74" fmla="*/ 2147483646 w 10458"/>
                  <a:gd name="T75" fmla="*/ 2147483646 h 8705"/>
                  <a:gd name="T76" fmla="*/ 2147483646 w 10458"/>
                  <a:gd name="T77" fmla="*/ 2147483646 h 8705"/>
                  <a:gd name="T78" fmla="*/ 2147483646 w 10458"/>
                  <a:gd name="T79" fmla="*/ 2147483646 h 8705"/>
                  <a:gd name="T80" fmla="*/ 2147483646 w 10458"/>
                  <a:gd name="T81" fmla="*/ 2147483646 h 8705"/>
                  <a:gd name="T82" fmla="*/ 2147483646 w 10458"/>
                  <a:gd name="T83" fmla="*/ 2147483646 h 8705"/>
                  <a:gd name="T84" fmla="*/ 2147483646 w 10458"/>
                  <a:gd name="T85" fmla="*/ 2147483646 h 8705"/>
                  <a:gd name="T86" fmla="*/ 2147483646 w 10458"/>
                  <a:gd name="T87" fmla="*/ 2147483646 h 8705"/>
                  <a:gd name="T88" fmla="*/ 2147483646 w 10458"/>
                  <a:gd name="T89" fmla="*/ 2147483646 h 8705"/>
                  <a:gd name="T90" fmla="*/ 2147483646 w 10458"/>
                  <a:gd name="T91" fmla="*/ 2147483646 h 8705"/>
                  <a:gd name="T92" fmla="*/ 2147483646 w 10458"/>
                  <a:gd name="T93" fmla="*/ 2147483646 h 8705"/>
                  <a:gd name="T94" fmla="*/ 2147483646 w 10458"/>
                  <a:gd name="T95" fmla="*/ 2147483646 h 8705"/>
                  <a:gd name="T96" fmla="*/ 2147483646 w 10458"/>
                  <a:gd name="T97" fmla="*/ 2147483646 h 8705"/>
                  <a:gd name="T98" fmla="*/ 2147483646 w 10458"/>
                  <a:gd name="T99" fmla="*/ 2147483646 h 8705"/>
                  <a:gd name="T100" fmla="*/ 2147483646 w 10458"/>
                  <a:gd name="T101" fmla="*/ 2147483646 h 8705"/>
                  <a:gd name="T102" fmla="*/ 2147483646 w 10458"/>
                  <a:gd name="T103" fmla="*/ 2147483646 h 8705"/>
                  <a:gd name="T104" fmla="*/ 2147483646 w 10458"/>
                  <a:gd name="T105" fmla="*/ 2147483646 h 8705"/>
                  <a:gd name="T106" fmla="*/ 2147483646 w 10458"/>
                  <a:gd name="T107" fmla="*/ 2147483646 h 8705"/>
                  <a:gd name="T108" fmla="*/ 2147483646 w 10458"/>
                  <a:gd name="T109" fmla="*/ 2147483646 h 8705"/>
                  <a:gd name="T110" fmla="*/ 2147483646 w 10458"/>
                  <a:gd name="T111" fmla="*/ 2147483646 h 8705"/>
                  <a:gd name="T112" fmla="*/ 2147483646 w 10458"/>
                  <a:gd name="T113" fmla="*/ 2147483646 h 8705"/>
                  <a:gd name="T114" fmla="*/ 2147483646 w 10458"/>
                  <a:gd name="T115" fmla="*/ 2147483646 h 87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458" h="8705">
                    <a:moveTo>
                      <a:pt x="3810" y="0"/>
                    </a:moveTo>
                    <a:lnTo>
                      <a:pt x="3905" y="57"/>
                    </a:lnTo>
                    <a:lnTo>
                      <a:pt x="4095" y="171"/>
                    </a:lnTo>
                    <a:lnTo>
                      <a:pt x="4286" y="362"/>
                    </a:lnTo>
                    <a:lnTo>
                      <a:pt x="4590" y="819"/>
                    </a:lnTo>
                    <a:lnTo>
                      <a:pt x="4781" y="1028"/>
                    </a:lnTo>
                    <a:lnTo>
                      <a:pt x="4933" y="1104"/>
                    </a:lnTo>
                    <a:lnTo>
                      <a:pt x="5200" y="1180"/>
                    </a:lnTo>
                    <a:lnTo>
                      <a:pt x="5333" y="1238"/>
                    </a:lnTo>
                    <a:lnTo>
                      <a:pt x="5638" y="1447"/>
                    </a:lnTo>
                    <a:lnTo>
                      <a:pt x="5791" y="1542"/>
                    </a:lnTo>
                    <a:lnTo>
                      <a:pt x="5943" y="1581"/>
                    </a:lnTo>
                    <a:lnTo>
                      <a:pt x="5981" y="1657"/>
                    </a:lnTo>
                    <a:lnTo>
                      <a:pt x="6000" y="1676"/>
                    </a:lnTo>
                    <a:lnTo>
                      <a:pt x="6000" y="1714"/>
                    </a:lnTo>
                    <a:lnTo>
                      <a:pt x="6038" y="1714"/>
                    </a:lnTo>
                    <a:lnTo>
                      <a:pt x="6057" y="1714"/>
                    </a:lnTo>
                    <a:lnTo>
                      <a:pt x="6362" y="1771"/>
                    </a:lnTo>
                    <a:lnTo>
                      <a:pt x="6400" y="1809"/>
                    </a:lnTo>
                    <a:lnTo>
                      <a:pt x="6476" y="1904"/>
                    </a:lnTo>
                    <a:lnTo>
                      <a:pt x="6952" y="2323"/>
                    </a:lnTo>
                    <a:lnTo>
                      <a:pt x="6838" y="2114"/>
                    </a:lnTo>
                    <a:lnTo>
                      <a:pt x="6648" y="1923"/>
                    </a:lnTo>
                    <a:lnTo>
                      <a:pt x="6419" y="1790"/>
                    </a:lnTo>
                    <a:lnTo>
                      <a:pt x="6019" y="1619"/>
                    </a:lnTo>
                    <a:lnTo>
                      <a:pt x="5524" y="1276"/>
                    </a:lnTo>
                    <a:lnTo>
                      <a:pt x="5200" y="1104"/>
                    </a:lnTo>
                    <a:lnTo>
                      <a:pt x="5143" y="1028"/>
                    </a:lnTo>
                    <a:lnTo>
                      <a:pt x="5085" y="895"/>
                    </a:lnTo>
                    <a:lnTo>
                      <a:pt x="5105" y="819"/>
                    </a:lnTo>
                    <a:lnTo>
                      <a:pt x="5219" y="799"/>
                    </a:lnTo>
                    <a:lnTo>
                      <a:pt x="5314" y="838"/>
                    </a:lnTo>
                    <a:lnTo>
                      <a:pt x="5505" y="990"/>
                    </a:lnTo>
                    <a:lnTo>
                      <a:pt x="5714" y="1047"/>
                    </a:lnTo>
                    <a:lnTo>
                      <a:pt x="5828" y="1124"/>
                    </a:lnTo>
                    <a:lnTo>
                      <a:pt x="6000" y="1276"/>
                    </a:lnTo>
                    <a:lnTo>
                      <a:pt x="6362" y="1485"/>
                    </a:lnTo>
                    <a:lnTo>
                      <a:pt x="6838" y="1714"/>
                    </a:lnTo>
                    <a:lnTo>
                      <a:pt x="7410" y="2114"/>
                    </a:lnTo>
                    <a:lnTo>
                      <a:pt x="8400" y="2704"/>
                    </a:lnTo>
                    <a:lnTo>
                      <a:pt x="8724" y="2952"/>
                    </a:lnTo>
                    <a:lnTo>
                      <a:pt x="8800" y="3028"/>
                    </a:lnTo>
                    <a:lnTo>
                      <a:pt x="8876" y="3123"/>
                    </a:lnTo>
                    <a:lnTo>
                      <a:pt x="9162" y="3390"/>
                    </a:lnTo>
                    <a:lnTo>
                      <a:pt x="9905" y="4228"/>
                    </a:lnTo>
                    <a:lnTo>
                      <a:pt x="10171" y="4438"/>
                    </a:lnTo>
                    <a:lnTo>
                      <a:pt x="10324" y="4666"/>
                    </a:lnTo>
                    <a:lnTo>
                      <a:pt x="10457" y="4838"/>
                    </a:lnTo>
                    <a:lnTo>
                      <a:pt x="10190" y="5162"/>
                    </a:lnTo>
                    <a:lnTo>
                      <a:pt x="9981" y="5352"/>
                    </a:lnTo>
                    <a:lnTo>
                      <a:pt x="9867" y="5428"/>
                    </a:lnTo>
                    <a:lnTo>
                      <a:pt x="9219" y="5695"/>
                    </a:lnTo>
                    <a:lnTo>
                      <a:pt x="9143" y="5733"/>
                    </a:lnTo>
                    <a:lnTo>
                      <a:pt x="8819" y="6076"/>
                    </a:lnTo>
                    <a:lnTo>
                      <a:pt x="8762" y="6152"/>
                    </a:lnTo>
                    <a:lnTo>
                      <a:pt x="8724" y="6228"/>
                    </a:lnTo>
                    <a:lnTo>
                      <a:pt x="8724" y="6266"/>
                    </a:lnTo>
                    <a:lnTo>
                      <a:pt x="8743" y="6305"/>
                    </a:lnTo>
                    <a:lnTo>
                      <a:pt x="8762" y="6342"/>
                    </a:lnTo>
                    <a:lnTo>
                      <a:pt x="8857" y="6495"/>
                    </a:lnTo>
                    <a:lnTo>
                      <a:pt x="8876" y="6533"/>
                    </a:lnTo>
                    <a:lnTo>
                      <a:pt x="8895" y="6571"/>
                    </a:lnTo>
                    <a:lnTo>
                      <a:pt x="8895" y="6628"/>
                    </a:lnTo>
                    <a:lnTo>
                      <a:pt x="8895" y="6666"/>
                    </a:lnTo>
                    <a:lnTo>
                      <a:pt x="8857" y="6723"/>
                    </a:lnTo>
                    <a:lnTo>
                      <a:pt x="8724" y="6819"/>
                    </a:lnTo>
                    <a:lnTo>
                      <a:pt x="8666" y="6876"/>
                    </a:lnTo>
                    <a:lnTo>
                      <a:pt x="8647" y="6914"/>
                    </a:lnTo>
                    <a:lnTo>
                      <a:pt x="8343" y="7829"/>
                    </a:lnTo>
                    <a:lnTo>
                      <a:pt x="8324" y="7905"/>
                    </a:lnTo>
                    <a:lnTo>
                      <a:pt x="8324" y="7981"/>
                    </a:lnTo>
                    <a:lnTo>
                      <a:pt x="8343" y="8057"/>
                    </a:lnTo>
                    <a:lnTo>
                      <a:pt x="8438" y="8457"/>
                    </a:lnTo>
                    <a:lnTo>
                      <a:pt x="8457" y="8514"/>
                    </a:lnTo>
                    <a:lnTo>
                      <a:pt x="8171" y="8381"/>
                    </a:lnTo>
                    <a:lnTo>
                      <a:pt x="7924" y="8323"/>
                    </a:lnTo>
                    <a:lnTo>
                      <a:pt x="7886" y="8323"/>
                    </a:lnTo>
                    <a:lnTo>
                      <a:pt x="7848" y="8342"/>
                    </a:lnTo>
                    <a:lnTo>
                      <a:pt x="7772" y="8362"/>
                    </a:lnTo>
                    <a:lnTo>
                      <a:pt x="7752" y="8381"/>
                    </a:lnTo>
                    <a:lnTo>
                      <a:pt x="7733" y="8400"/>
                    </a:lnTo>
                    <a:lnTo>
                      <a:pt x="7714" y="8438"/>
                    </a:lnTo>
                    <a:lnTo>
                      <a:pt x="7695" y="8533"/>
                    </a:lnTo>
                    <a:lnTo>
                      <a:pt x="7676" y="8552"/>
                    </a:lnTo>
                    <a:lnTo>
                      <a:pt x="7619" y="8609"/>
                    </a:lnTo>
                    <a:lnTo>
                      <a:pt x="7505" y="8704"/>
                    </a:lnTo>
                    <a:lnTo>
                      <a:pt x="7447" y="8704"/>
                    </a:lnTo>
                    <a:lnTo>
                      <a:pt x="7371" y="8686"/>
                    </a:lnTo>
                    <a:lnTo>
                      <a:pt x="7047" y="8571"/>
                    </a:lnTo>
                    <a:lnTo>
                      <a:pt x="6971" y="8514"/>
                    </a:lnTo>
                    <a:lnTo>
                      <a:pt x="6933" y="8495"/>
                    </a:lnTo>
                    <a:lnTo>
                      <a:pt x="6895" y="8495"/>
                    </a:lnTo>
                    <a:lnTo>
                      <a:pt x="6743" y="8495"/>
                    </a:lnTo>
                    <a:lnTo>
                      <a:pt x="6705" y="8476"/>
                    </a:lnTo>
                    <a:lnTo>
                      <a:pt x="6666" y="8457"/>
                    </a:lnTo>
                    <a:lnTo>
                      <a:pt x="6228" y="8000"/>
                    </a:lnTo>
                    <a:lnTo>
                      <a:pt x="6190" y="7961"/>
                    </a:lnTo>
                    <a:lnTo>
                      <a:pt x="6152" y="7961"/>
                    </a:lnTo>
                    <a:lnTo>
                      <a:pt x="5600" y="7809"/>
                    </a:lnTo>
                    <a:lnTo>
                      <a:pt x="4819" y="7390"/>
                    </a:lnTo>
                    <a:lnTo>
                      <a:pt x="4762" y="7390"/>
                    </a:lnTo>
                    <a:lnTo>
                      <a:pt x="4685" y="7390"/>
                    </a:lnTo>
                    <a:lnTo>
                      <a:pt x="4533" y="7448"/>
                    </a:lnTo>
                    <a:lnTo>
                      <a:pt x="4457" y="7466"/>
                    </a:lnTo>
                    <a:lnTo>
                      <a:pt x="4419" y="7504"/>
                    </a:lnTo>
                    <a:lnTo>
                      <a:pt x="4419" y="7543"/>
                    </a:lnTo>
                    <a:lnTo>
                      <a:pt x="4400" y="7600"/>
                    </a:lnTo>
                    <a:lnTo>
                      <a:pt x="4362" y="7638"/>
                    </a:lnTo>
                    <a:lnTo>
                      <a:pt x="4304" y="7714"/>
                    </a:lnTo>
                    <a:lnTo>
                      <a:pt x="4267" y="7752"/>
                    </a:lnTo>
                    <a:lnTo>
                      <a:pt x="4209" y="7829"/>
                    </a:lnTo>
                    <a:lnTo>
                      <a:pt x="4171" y="7847"/>
                    </a:lnTo>
                    <a:lnTo>
                      <a:pt x="4133" y="7885"/>
                    </a:lnTo>
                    <a:lnTo>
                      <a:pt x="4095" y="7885"/>
                    </a:lnTo>
                    <a:lnTo>
                      <a:pt x="4038" y="7885"/>
                    </a:lnTo>
                    <a:lnTo>
                      <a:pt x="3828" y="7809"/>
                    </a:lnTo>
                    <a:lnTo>
                      <a:pt x="3752" y="7829"/>
                    </a:lnTo>
                    <a:lnTo>
                      <a:pt x="3695" y="7847"/>
                    </a:lnTo>
                    <a:lnTo>
                      <a:pt x="3676" y="7885"/>
                    </a:lnTo>
                    <a:lnTo>
                      <a:pt x="3657" y="7905"/>
                    </a:lnTo>
                    <a:lnTo>
                      <a:pt x="3619" y="7943"/>
                    </a:lnTo>
                    <a:lnTo>
                      <a:pt x="3600" y="7981"/>
                    </a:lnTo>
                    <a:lnTo>
                      <a:pt x="3561" y="8019"/>
                    </a:lnTo>
                    <a:lnTo>
                      <a:pt x="3524" y="8038"/>
                    </a:lnTo>
                    <a:lnTo>
                      <a:pt x="3485" y="8057"/>
                    </a:lnTo>
                    <a:lnTo>
                      <a:pt x="3447" y="8057"/>
                    </a:lnTo>
                    <a:lnTo>
                      <a:pt x="3257" y="8019"/>
                    </a:lnTo>
                    <a:lnTo>
                      <a:pt x="3085" y="7943"/>
                    </a:lnTo>
                    <a:lnTo>
                      <a:pt x="2990" y="7924"/>
                    </a:lnTo>
                    <a:lnTo>
                      <a:pt x="2933" y="7905"/>
                    </a:lnTo>
                    <a:lnTo>
                      <a:pt x="2857" y="7943"/>
                    </a:lnTo>
                    <a:lnTo>
                      <a:pt x="2819" y="7924"/>
                    </a:lnTo>
                    <a:lnTo>
                      <a:pt x="2781" y="7905"/>
                    </a:lnTo>
                    <a:lnTo>
                      <a:pt x="2647" y="7790"/>
                    </a:lnTo>
                    <a:lnTo>
                      <a:pt x="2476" y="7695"/>
                    </a:lnTo>
                    <a:lnTo>
                      <a:pt x="2286" y="7619"/>
                    </a:lnTo>
                    <a:lnTo>
                      <a:pt x="2209" y="7580"/>
                    </a:lnTo>
                    <a:lnTo>
                      <a:pt x="2114" y="7600"/>
                    </a:lnTo>
                    <a:lnTo>
                      <a:pt x="2057" y="7600"/>
                    </a:lnTo>
                    <a:lnTo>
                      <a:pt x="1981" y="7543"/>
                    </a:lnTo>
                    <a:lnTo>
                      <a:pt x="1924" y="7504"/>
                    </a:lnTo>
                    <a:lnTo>
                      <a:pt x="1847" y="7504"/>
                    </a:lnTo>
                    <a:lnTo>
                      <a:pt x="1771" y="7504"/>
                    </a:lnTo>
                    <a:lnTo>
                      <a:pt x="1676" y="7504"/>
                    </a:lnTo>
                    <a:lnTo>
                      <a:pt x="1619" y="7485"/>
                    </a:lnTo>
                    <a:lnTo>
                      <a:pt x="1562" y="7448"/>
                    </a:lnTo>
                    <a:lnTo>
                      <a:pt x="1504" y="7409"/>
                    </a:lnTo>
                    <a:lnTo>
                      <a:pt x="1371" y="7409"/>
                    </a:lnTo>
                    <a:lnTo>
                      <a:pt x="1257" y="7448"/>
                    </a:lnTo>
                    <a:lnTo>
                      <a:pt x="1162" y="7543"/>
                    </a:lnTo>
                    <a:lnTo>
                      <a:pt x="1047" y="7752"/>
                    </a:lnTo>
                    <a:lnTo>
                      <a:pt x="971" y="7752"/>
                    </a:lnTo>
                    <a:lnTo>
                      <a:pt x="609" y="7466"/>
                    </a:lnTo>
                    <a:lnTo>
                      <a:pt x="552" y="7409"/>
                    </a:lnTo>
                    <a:lnTo>
                      <a:pt x="457" y="7238"/>
                    </a:lnTo>
                    <a:lnTo>
                      <a:pt x="457" y="7085"/>
                    </a:lnTo>
                    <a:lnTo>
                      <a:pt x="533" y="6933"/>
                    </a:lnTo>
                    <a:lnTo>
                      <a:pt x="666" y="6819"/>
                    </a:lnTo>
                    <a:lnTo>
                      <a:pt x="686" y="6781"/>
                    </a:lnTo>
                    <a:lnTo>
                      <a:pt x="704" y="6742"/>
                    </a:lnTo>
                    <a:lnTo>
                      <a:pt x="704" y="6686"/>
                    </a:lnTo>
                    <a:lnTo>
                      <a:pt x="686" y="6647"/>
                    </a:lnTo>
                    <a:lnTo>
                      <a:pt x="647" y="6571"/>
                    </a:lnTo>
                    <a:lnTo>
                      <a:pt x="571" y="6419"/>
                    </a:lnTo>
                    <a:lnTo>
                      <a:pt x="533" y="6361"/>
                    </a:lnTo>
                    <a:lnTo>
                      <a:pt x="495" y="6324"/>
                    </a:lnTo>
                    <a:lnTo>
                      <a:pt x="457" y="6305"/>
                    </a:lnTo>
                    <a:lnTo>
                      <a:pt x="419" y="6285"/>
                    </a:lnTo>
                    <a:lnTo>
                      <a:pt x="381" y="6228"/>
                    </a:lnTo>
                    <a:lnTo>
                      <a:pt x="400" y="6190"/>
                    </a:lnTo>
                    <a:lnTo>
                      <a:pt x="400" y="6152"/>
                    </a:lnTo>
                    <a:lnTo>
                      <a:pt x="400" y="6114"/>
                    </a:lnTo>
                    <a:lnTo>
                      <a:pt x="381" y="6076"/>
                    </a:lnTo>
                    <a:lnTo>
                      <a:pt x="305" y="6019"/>
                    </a:lnTo>
                    <a:lnTo>
                      <a:pt x="228" y="6000"/>
                    </a:lnTo>
                    <a:lnTo>
                      <a:pt x="152" y="5980"/>
                    </a:lnTo>
                    <a:lnTo>
                      <a:pt x="38" y="5752"/>
                    </a:lnTo>
                    <a:lnTo>
                      <a:pt x="0" y="5676"/>
                    </a:lnTo>
                    <a:lnTo>
                      <a:pt x="0" y="5599"/>
                    </a:lnTo>
                    <a:lnTo>
                      <a:pt x="76" y="5447"/>
                    </a:lnTo>
                    <a:lnTo>
                      <a:pt x="324" y="5371"/>
                    </a:lnTo>
                    <a:lnTo>
                      <a:pt x="400" y="5276"/>
                    </a:lnTo>
                    <a:lnTo>
                      <a:pt x="476" y="5123"/>
                    </a:lnTo>
                    <a:lnTo>
                      <a:pt x="533" y="5047"/>
                    </a:lnTo>
                    <a:lnTo>
                      <a:pt x="571" y="5028"/>
                    </a:lnTo>
                    <a:lnTo>
                      <a:pt x="647" y="5047"/>
                    </a:lnTo>
                    <a:lnTo>
                      <a:pt x="686" y="5009"/>
                    </a:lnTo>
                    <a:lnTo>
                      <a:pt x="704" y="4933"/>
                    </a:lnTo>
                    <a:lnTo>
                      <a:pt x="704" y="4857"/>
                    </a:lnTo>
                    <a:lnTo>
                      <a:pt x="781" y="4705"/>
                    </a:lnTo>
                    <a:lnTo>
                      <a:pt x="781" y="4647"/>
                    </a:lnTo>
                    <a:lnTo>
                      <a:pt x="762" y="4552"/>
                    </a:lnTo>
                    <a:lnTo>
                      <a:pt x="762" y="4495"/>
                    </a:lnTo>
                    <a:lnTo>
                      <a:pt x="800" y="4457"/>
                    </a:lnTo>
                    <a:lnTo>
                      <a:pt x="914" y="4304"/>
                    </a:lnTo>
                    <a:lnTo>
                      <a:pt x="1028" y="4114"/>
                    </a:lnTo>
                    <a:lnTo>
                      <a:pt x="1104" y="4038"/>
                    </a:lnTo>
                    <a:lnTo>
                      <a:pt x="1219" y="3999"/>
                    </a:lnTo>
                    <a:lnTo>
                      <a:pt x="1676" y="3999"/>
                    </a:lnTo>
                    <a:lnTo>
                      <a:pt x="1905" y="3981"/>
                    </a:lnTo>
                    <a:lnTo>
                      <a:pt x="2038" y="3885"/>
                    </a:lnTo>
                    <a:lnTo>
                      <a:pt x="2076" y="3752"/>
                    </a:lnTo>
                    <a:lnTo>
                      <a:pt x="2190" y="3657"/>
                    </a:lnTo>
                    <a:lnTo>
                      <a:pt x="2457" y="3466"/>
                    </a:lnTo>
                    <a:lnTo>
                      <a:pt x="2476" y="3447"/>
                    </a:lnTo>
                    <a:lnTo>
                      <a:pt x="2552" y="3371"/>
                    </a:lnTo>
                    <a:lnTo>
                      <a:pt x="2609" y="3295"/>
                    </a:lnTo>
                    <a:lnTo>
                      <a:pt x="2667" y="3219"/>
                    </a:lnTo>
                    <a:lnTo>
                      <a:pt x="2933" y="3123"/>
                    </a:lnTo>
                    <a:lnTo>
                      <a:pt x="3028" y="3047"/>
                    </a:lnTo>
                    <a:lnTo>
                      <a:pt x="3104" y="2952"/>
                    </a:lnTo>
                    <a:lnTo>
                      <a:pt x="3219" y="2876"/>
                    </a:lnTo>
                    <a:lnTo>
                      <a:pt x="3333" y="2838"/>
                    </a:lnTo>
                    <a:lnTo>
                      <a:pt x="3543" y="2857"/>
                    </a:lnTo>
                    <a:lnTo>
                      <a:pt x="3657" y="2838"/>
                    </a:lnTo>
                    <a:lnTo>
                      <a:pt x="3752" y="2799"/>
                    </a:lnTo>
                    <a:lnTo>
                      <a:pt x="3810" y="2704"/>
                    </a:lnTo>
                    <a:lnTo>
                      <a:pt x="3847" y="2476"/>
                    </a:lnTo>
                    <a:lnTo>
                      <a:pt x="3924" y="2399"/>
                    </a:lnTo>
                    <a:lnTo>
                      <a:pt x="3924" y="2343"/>
                    </a:lnTo>
                    <a:lnTo>
                      <a:pt x="3905" y="2266"/>
                    </a:lnTo>
                    <a:lnTo>
                      <a:pt x="3905" y="2190"/>
                    </a:lnTo>
                    <a:lnTo>
                      <a:pt x="3942" y="2114"/>
                    </a:lnTo>
                    <a:lnTo>
                      <a:pt x="4095" y="2000"/>
                    </a:lnTo>
                    <a:lnTo>
                      <a:pt x="4152" y="1942"/>
                    </a:lnTo>
                    <a:lnTo>
                      <a:pt x="4247" y="1886"/>
                    </a:lnTo>
                    <a:lnTo>
                      <a:pt x="4514" y="1828"/>
                    </a:lnTo>
                    <a:lnTo>
                      <a:pt x="4609" y="1828"/>
                    </a:lnTo>
                    <a:lnTo>
                      <a:pt x="4724" y="1790"/>
                    </a:lnTo>
                    <a:lnTo>
                      <a:pt x="4838" y="1695"/>
                    </a:lnTo>
                    <a:lnTo>
                      <a:pt x="4895" y="1581"/>
                    </a:lnTo>
                    <a:lnTo>
                      <a:pt x="4895" y="1466"/>
                    </a:lnTo>
                    <a:lnTo>
                      <a:pt x="4685" y="1124"/>
                    </a:lnTo>
                    <a:lnTo>
                      <a:pt x="4133" y="495"/>
                    </a:lnTo>
                    <a:lnTo>
                      <a:pt x="3810" y="0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1" name="Freeform 7">
                <a:extLst>
                  <a:ext uri="{FF2B5EF4-FFF2-40B4-BE49-F238E27FC236}">
                    <a16:creationId xmlns:a16="http://schemas.microsoft.com/office/drawing/2014/main" id="{A46D2D28-3A35-AE45-B95F-776A0F450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6800" y="2071688"/>
                <a:ext cx="638175" cy="847725"/>
              </a:xfrm>
              <a:custGeom>
                <a:avLst/>
                <a:gdLst>
                  <a:gd name="T0" fmla="*/ 2147483646 w 3545"/>
                  <a:gd name="T1" fmla="*/ 2147483646 h 4706"/>
                  <a:gd name="T2" fmla="*/ 2147483646 w 3545"/>
                  <a:gd name="T3" fmla="*/ 2147483646 h 4706"/>
                  <a:gd name="T4" fmla="*/ 2147483646 w 3545"/>
                  <a:gd name="T5" fmla="*/ 2147483646 h 4706"/>
                  <a:gd name="T6" fmla="*/ 2147483646 w 3545"/>
                  <a:gd name="T7" fmla="*/ 2147483646 h 4706"/>
                  <a:gd name="T8" fmla="*/ 2147483646 w 3545"/>
                  <a:gd name="T9" fmla="*/ 0 h 4706"/>
                  <a:gd name="T10" fmla="*/ 2147483646 w 3545"/>
                  <a:gd name="T11" fmla="*/ 2147483646 h 4706"/>
                  <a:gd name="T12" fmla="*/ 2147483646 w 3545"/>
                  <a:gd name="T13" fmla="*/ 2147483646 h 4706"/>
                  <a:gd name="T14" fmla="*/ 2147483646 w 3545"/>
                  <a:gd name="T15" fmla="*/ 2147483646 h 4706"/>
                  <a:gd name="T16" fmla="*/ 2147483646 w 3545"/>
                  <a:gd name="T17" fmla="*/ 2147483646 h 4706"/>
                  <a:gd name="T18" fmla="*/ 2147483646 w 3545"/>
                  <a:gd name="T19" fmla="*/ 2147483646 h 4706"/>
                  <a:gd name="T20" fmla="*/ 2147483646 w 3545"/>
                  <a:gd name="T21" fmla="*/ 2147483646 h 4706"/>
                  <a:gd name="T22" fmla="*/ 2147483646 w 3545"/>
                  <a:gd name="T23" fmla="*/ 2147483646 h 4706"/>
                  <a:gd name="T24" fmla="*/ 2147483646 w 3545"/>
                  <a:gd name="T25" fmla="*/ 2147483646 h 4706"/>
                  <a:gd name="T26" fmla="*/ 2147483646 w 3545"/>
                  <a:gd name="T27" fmla="*/ 2147483646 h 4706"/>
                  <a:gd name="T28" fmla="*/ 2147483646 w 3545"/>
                  <a:gd name="T29" fmla="*/ 2147483646 h 4706"/>
                  <a:gd name="T30" fmla="*/ 0 w 3545"/>
                  <a:gd name="T31" fmla="*/ 2147483646 h 4706"/>
                  <a:gd name="T32" fmla="*/ 2147483646 w 3545"/>
                  <a:gd name="T33" fmla="*/ 2147483646 h 4706"/>
                  <a:gd name="T34" fmla="*/ 2147483646 w 3545"/>
                  <a:gd name="T35" fmla="*/ 2147483646 h 4706"/>
                  <a:gd name="T36" fmla="*/ 2147483646 w 3545"/>
                  <a:gd name="T37" fmla="*/ 2147483646 h 4706"/>
                  <a:gd name="T38" fmla="*/ 2147483646 w 3545"/>
                  <a:gd name="T39" fmla="*/ 2147483646 h 4706"/>
                  <a:gd name="T40" fmla="*/ 2147483646 w 3545"/>
                  <a:gd name="T41" fmla="*/ 2147483646 h 4706"/>
                  <a:gd name="T42" fmla="*/ 2147483646 w 3545"/>
                  <a:gd name="T43" fmla="*/ 0 h 4706"/>
                  <a:gd name="T44" fmla="*/ 2147483646 w 3545"/>
                  <a:gd name="T45" fmla="*/ 2147483646 h 4706"/>
                  <a:gd name="T46" fmla="*/ 2147483646 w 3545"/>
                  <a:gd name="T47" fmla="*/ 2147483646 h 4706"/>
                  <a:gd name="T48" fmla="*/ 2147483646 w 3545"/>
                  <a:gd name="T49" fmla="*/ 2147483646 h 4706"/>
                  <a:gd name="T50" fmla="*/ 2147483646 w 3545"/>
                  <a:gd name="T51" fmla="*/ 2147483646 h 4706"/>
                  <a:gd name="T52" fmla="*/ 2147483646 w 3545"/>
                  <a:gd name="T53" fmla="*/ 2147483646 h 4706"/>
                  <a:gd name="T54" fmla="*/ 2147483646 w 3545"/>
                  <a:gd name="T55" fmla="*/ 2147483646 h 4706"/>
                  <a:gd name="T56" fmla="*/ 2147483646 w 3545"/>
                  <a:gd name="T57" fmla="*/ 2147483646 h 4706"/>
                  <a:gd name="T58" fmla="*/ 2147483646 w 3545"/>
                  <a:gd name="T59" fmla="*/ 2147483646 h 4706"/>
                  <a:gd name="T60" fmla="*/ 2147483646 w 3545"/>
                  <a:gd name="T61" fmla="*/ 2147483646 h 4706"/>
                  <a:gd name="T62" fmla="*/ 2147483646 w 3545"/>
                  <a:gd name="T63" fmla="*/ 2147483646 h 4706"/>
                  <a:gd name="T64" fmla="*/ 2147483646 w 3545"/>
                  <a:gd name="T65" fmla="*/ 2147483646 h 4706"/>
                  <a:gd name="T66" fmla="*/ 2147483646 w 3545"/>
                  <a:gd name="T67" fmla="*/ 2147483646 h 4706"/>
                  <a:gd name="T68" fmla="*/ 2147483646 w 3545"/>
                  <a:gd name="T69" fmla="*/ 2147483646 h 4706"/>
                  <a:gd name="T70" fmla="*/ 2147483646 w 3545"/>
                  <a:gd name="T71" fmla="*/ 2147483646 h 4706"/>
                  <a:gd name="T72" fmla="*/ 2147483646 w 3545"/>
                  <a:gd name="T73" fmla="*/ 2147483646 h 4706"/>
                  <a:gd name="T74" fmla="*/ 2147483646 w 3545"/>
                  <a:gd name="T75" fmla="*/ 2147483646 h 4706"/>
                  <a:gd name="T76" fmla="*/ 2147483646 w 3545"/>
                  <a:gd name="T77" fmla="*/ 2147483646 h 4706"/>
                  <a:gd name="T78" fmla="*/ 2147483646 w 3545"/>
                  <a:gd name="T79" fmla="*/ 2147483646 h 4706"/>
                  <a:gd name="T80" fmla="*/ 2147483646 w 3545"/>
                  <a:gd name="T81" fmla="*/ 2147483646 h 4706"/>
                  <a:gd name="T82" fmla="*/ 2147483646 w 3545"/>
                  <a:gd name="T83" fmla="*/ 2147483646 h 4706"/>
                  <a:gd name="T84" fmla="*/ 2147483646 w 3545"/>
                  <a:gd name="T85" fmla="*/ 2147483646 h 4706"/>
                  <a:gd name="T86" fmla="*/ 2147483646 w 3545"/>
                  <a:gd name="T87" fmla="*/ 2147483646 h 4706"/>
                  <a:gd name="T88" fmla="*/ 2147483646 w 3545"/>
                  <a:gd name="T89" fmla="*/ 2147483646 h 4706"/>
                  <a:gd name="T90" fmla="*/ 2147483646 w 3545"/>
                  <a:gd name="T91" fmla="*/ 2147483646 h 4706"/>
                  <a:gd name="T92" fmla="*/ 2147483646 w 3545"/>
                  <a:gd name="T93" fmla="*/ 2147483646 h 4706"/>
                  <a:gd name="T94" fmla="*/ 2147483646 w 3545"/>
                  <a:gd name="T95" fmla="*/ 2147483646 h 4706"/>
                  <a:gd name="T96" fmla="*/ 2147483646 w 3545"/>
                  <a:gd name="T97" fmla="*/ 2147483646 h 4706"/>
                  <a:gd name="T98" fmla="*/ 2147483646 w 3545"/>
                  <a:gd name="T99" fmla="*/ 2147483646 h 4706"/>
                  <a:gd name="T100" fmla="*/ 2147483646 w 3545"/>
                  <a:gd name="T101" fmla="*/ 2147483646 h 47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45" h="4706">
                    <a:moveTo>
                      <a:pt x="2439" y="38"/>
                    </a:moveTo>
                    <a:lnTo>
                      <a:pt x="2686" y="76"/>
                    </a:lnTo>
                    <a:lnTo>
                      <a:pt x="2667" y="95"/>
                    </a:lnTo>
                    <a:lnTo>
                      <a:pt x="2381" y="305"/>
                    </a:lnTo>
                    <a:lnTo>
                      <a:pt x="2115" y="400"/>
                    </a:lnTo>
                    <a:lnTo>
                      <a:pt x="2000" y="514"/>
                    </a:lnTo>
                    <a:lnTo>
                      <a:pt x="1981" y="419"/>
                    </a:lnTo>
                    <a:lnTo>
                      <a:pt x="2020" y="305"/>
                    </a:lnTo>
                    <a:lnTo>
                      <a:pt x="2076" y="191"/>
                    </a:lnTo>
                    <a:lnTo>
                      <a:pt x="2153" y="134"/>
                    </a:lnTo>
                    <a:lnTo>
                      <a:pt x="2210" y="57"/>
                    </a:lnTo>
                    <a:lnTo>
                      <a:pt x="2229" y="38"/>
                    </a:lnTo>
                    <a:lnTo>
                      <a:pt x="2267" y="19"/>
                    </a:lnTo>
                    <a:lnTo>
                      <a:pt x="2439" y="38"/>
                    </a:lnTo>
                    <a:close/>
                    <a:moveTo>
                      <a:pt x="1677" y="0"/>
                    </a:moveTo>
                    <a:lnTo>
                      <a:pt x="1600" y="76"/>
                    </a:lnTo>
                    <a:lnTo>
                      <a:pt x="1524" y="171"/>
                    </a:lnTo>
                    <a:lnTo>
                      <a:pt x="1467" y="267"/>
                    </a:lnTo>
                    <a:lnTo>
                      <a:pt x="1429" y="381"/>
                    </a:lnTo>
                    <a:lnTo>
                      <a:pt x="1391" y="591"/>
                    </a:lnTo>
                    <a:lnTo>
                      <a:pt x="1258" y="914"/>
                    </a:lnTo>
                    <a:lnTo>
                      <a:pt x="1258" y="1029"/>
                    </a:lnTo>
                    <a:lnTo>
                      <a:pt x="1258" y="1390"/>
                    </a:lnTo>
                    <a:lnTo>
                      <a:pt x="1258" y="1448"/>
                    </a:lnTo>
                    <a:lnTo>
                      <a:pt x="1201" y="1505"/>
                    </a:lnTo>
                    <a:lnTo>
                      <a:pt x="1201" y="1562"/>
                    </a:lnTo>
                    <a:lnTo>
                      <a:pt x="1201" y="2533"/>
                    </a:lnTo>
                    <a:lnTo>
                      <a:pt x="1162" y="2648"/>
                    </a:lnTo>
                    <a:lnTo>
                      <a:pt x="1143" y="2629"/>
                    </a:lnTo>
                    <a:lnTo>
                      <a:pt x="1067" y="2609"/>
                    </a:lnTo>
                    <a:lnTo>
                      <a:pt x="1048" y="2609"/>
                    </a:lnTo>
                    <a:lnTo>
                      <a:pt x="991" y="2609"/>
                    </a:lnTo>
                    <a:lnTo>
                      <a:pt x="972" y="2629"/>
                    </a:lnTo>
                    <a:lnTo>
                      <a:pt x="934" y="2629"/>
                    </a:lnTo>
                    <a:lnTo>
                      <a:pt x="877" y="2609"/>
                    </a:lnTo>
                    <a:lnTo>
                      <a:pt x="553" y="2438"/>
                    </a:lnTo>
                    <a:lnTo>
                      <a:pt x="515" y="2419"/>
                    </a:lnTo>
                    <a:lnTo>
                      <a:pt x="439" y="2400"/>
                    </a:lnTo>
                    <a:lnTo>
                      <a:pt x="172" y="2400"/>
                    </a:lnTo>
                    <a:lnTo>
                      <a:pt x="115" y="2381"/>
                    </a:lnTo>
                    <a:lnTo>
                      <a:pt x="77" y="2381"/>
                    </a:lnTo>
                    <a:lnTo>
                      <a:pt x="58" y="2343"/>
                    </a:lnTo>
                    <a:lnTo>
                      <a:pt x="39" y="2286"/>
                    </a:lnTo>
                    <a:lnTo>
                      <a:pt x="58" y="2096"/>
                    </a:lnTo>
                    <a:lnTo>
                      <a:pt x="77" y="1981"/>
                    </a:lnTo>
                    <a:lnTo>
                      <a:pt x="95" y="1676"/>
                    </a:lnTo>
                    <a:lnTo>
                      <a:pt x="95" y="1581"/>
                    </a:lnTo>
                    <a:lnTo>
                      <a:pt x="0" y="1429"/>
                    </a:lnTo>
                    <a:lnTo>
                      <a:pt x="229" y="1276"/>
                    </a:lnTo>
                    <a:lnTo>
                      <a:pt x="400" y="1200"/>
                    </a:lnTo>
                    <a:lnTo>
                      <a:pt x="439" y="1162"/>
                    </a:lnTo>
                    <a:lnTo>
                      <a:pt x="476" y="1124"/>
                    </a:lnTo>
                    <a:lnTo>
                      <a:pt x="648" y="877"/>
                    </a:lnTo>
                    <a:lnTo>
                      <a:pt x="686" y="838"/>
                    </a:lnTo>
                    <a:lnTo>
                      <a:pt x="743" y="800"/>
                    </a:lnTo>
                    <a:lnTo>
                      <a:pt x="838" y="781"/>
                    </a:lnTo>
                    <a:lnTo>
                      <a:pt x="896" y="762"/>
                    </a:lnTo>
                    <a:lnTo>
                      <a:pt x="953" y="762"/>
                    </a:lnTo>
                    <a:lnTo>
                      <a:pt x="991" y="743"/>
                    </a:lnTo>
                    <a:lnTo>
                      <a:pt x="1010" y="686"/>
                    </a:lnTo>
                    <a:lnTo>
                      <a:pt x="1029" y="648"/>
                    </a:lnTo>
                    <a:lnTo>
                      <a:pt x="1067" y="381"/>
                    </a:lnTo>
                    <a:lnTo>
                      <a:pt x="1124" y="305"/>
                    </a:lnTo>
                    <a:lnTo>
                      <a:pt x="1219" y="229"/>
                    </a:lnTo>
                    <a:lnTo>
                      <a:pt x="1582" y="38"/>
                    </a:lnTo>
                    <a:lnTo>
                      <a:pt x="1677" y="0"/>
                    </a:lnTo>
                    <a:close/>
                    <a:moveTo>
                      <a:pt x="1353" y="2781"/>
                    </a:moveTo>
                    <a:lnTo>
                      <a:pt x="1372" y="2076"/>
                    </a:lnTo>
                    <a:lnTo>
                      <a:pt x="1429" y="1848"/>
                    </a:lnTo>
                    <a:lnTo>
                      <a:pt x="2000" y="838"/>
                    </a:lnTo>
                    <a:lnTo>
                      <a:pt x="2134" y="648"/>
                    </a:lnTo>
                    <a:lnTo>
                      <a:pt x="2343" y="514"/>
                    </a:lnTo>
                    <a:lnTo>
                      <a:pt x="2572" y="457"/>
                    </a:lnTo>
                    <a:lnTo>
                      <a:pt x="2801" y="457"/>
                    </a:lnTo>
                    <a:lnTo>
                      <a:pt x="3010" y="533"/>
                    </a:lnTo>
                    <a:lnTo>
                      <a:pt x="3315" y="705"/>
                    </a:lnTo>
                    <a:lnTo>
                      <a:pt x="3429" y="800"/>
                    </a:lnTo>
                    <a:lnTo>
                      <a:pt x="3448" y="800"/>
                    </a:lnTo>
                    <a:lnTo>
                      <a:pt x="3467" y="838"/>
                    </a:lnTo>
                    <a:lnTo>
                      <a:pt x="3524" y="857"/>
                    </a:lnTo>
                    <a:lnTo>
                      <a:pt x="3544" y="877"/>
                    </a:lnTo>
                    <a:lnTo>
                      <a:pt x="3544" y="895"/>
                    </a:lnTo>
                    <a:lnTo>
                      <a:pt x="3486" y="1143"/>
                    </a:lnTo>
                    <a:lnTo>
                      <a:pt x="3467" y="1181"/>
                    </a:lnTo>
                    <a:lnTo>
                      <a:pt x="3448" y="1238"/>
                    </a:lnTo>
                    <a:lnTo>
                      <a:pt x="3448" y="1295"/>
                    </a:lnTo>
                    <a:lnTo>
                      <a:pt x="3448" y="1372"/>
                    </a:lnTo>
                    <a:lnTo>
                      <a:pt x="3467" y="1467"/>
                    </a:lnTo>
                    <a:lnTo>
                      <a:pt x="3505" y="1581"/>
                    </a:lnTo>
                    <a:lnTo>
                      <a:pt x="3524" y="1600"/>
                    </a:lnTo>
                    <a:lnTo>
                      <a:pt x="3524" y="1657"/>
                    </a:lnTo>
                    <a:lnTo>
                      <a:pt x="3467" y="1810"/>
                    </a:lnTo>
                    <a:lnTo>
                      <a:pt x="3182" y="2362"/>
                    </a:lnTo>
                    <a:lnTo>
                      <a:pt x="3124" y="2419"/>
                    </a:lnTo>
                    <a:lnTo>
                      <a:pt x="3105" y="2438"/>
                    </a:lnTo>
                    <a:lnTo>
                      <a:pt x="2934" y="2609"/>
                    </a:lnTo>
                    <a:lnTo>
                      <a:pt x="2877" y="2686"/>
                    </a:lnTo>
                    <a:lnTo>
                      <a:pt x="2858" y="2724"/>
                    </a:lnTo>
                    <a:lnTo>
                      <a:pt x="2838" y="2743"/>
                    </a:lnTo>
                    <a:lnTo>
                      <a:pt x="2838" y="2781"/>
                    </a:lnTo>
                    <a:lnTo>
                      <a:pt x="2877" y="2895"/>
                    </a:lnTo>
                    <a:lnTo>
                      <a:pt x="2915" y="2972"/>
                    </a:lnTo>
                    <a:lnTo>
                      <a:pt x="2915" y="3010"/>
                    </a:lnTo>
                    <a:lnTo>
                      <a:pt x="2915" y="3048"/>
                    </a:lnTo>
                    <a:lnTo>
                      <a:pt x="2896" y="3105"/>
                    </a:lnTo>
                    <a:lnTo>
                      <a:pt x="2838" y="3219"/>
                    </a:lnTo>
                    <a:lnTo>
                      <a:pt x="2838" y="3239"/>
                    </a:lnTo>
                    <a:lnTo>
                      <a:pt x="2838" y="3276"/>
                    </a:lnTo>
                    <a:lnTo>
                      <a:pt x="2838" y="3315"/>
                    </a:lnTo>
                    <a:lnTo>
                      <a:pt x="2838" y="3371"/>
                    </a:lnTo>
                    <a:lnTo>
                      <a:pt x="2877" y="3467"/>
                    </a:lnTo>
                    <a:lnTo>
                      <a:pt x="2896" y="3505"/>
                    </a:lnTo>
                    <a:lnTo>
                      <a:pt x="2915" y="3543"/>
                    </a:lnTo>
                    <a:lnTo>
                      <a:pt x="2972" y="3600"/>
                    </a:lnTo>
                    <a:lnTo>
                      <a:pt x="3029" y="3657"/>
                    </a:lnTo>
                    <a:lnTo>
                      <a:pt x="3029" y="3676"/>
                    </a:lnTo>
                    <a:lnTo>
                      <a:pt x="3048" y="3715"/>
                    </a:lnTo>
                    <a:lnTo>
                      <a:pt x="3048" y="3752"/>
                    </a:lnTo>
                    <a:lnTo>
                      <a:pt x="3029" y="3848"/>
                    </a:lnTo>
                    <a:lnTo>
                      <a:pt x="2991" y="3924"/>
                    </a:lnTo>
                    <a:lnTo>
                      <a:pt x="2934" y="4000"/>
                    </a:lnTo>
                    <a:lnTo>
                      <a:pt x="2934" y="4019"/>
                    </a:lnTo>
                    <a:lnTo>
                      <a:pt x="2915" y="4038"/>
                    </a:lnTo>
                    <a:lnTo>
                      <a:pt x="2915" y="4077"/>
                    </a:lnTo>
                    <a:lnTo>
                      <a:pt x="2953" y="4153"/>
                    </a:lnTo>
                    <a:lnTo>
                      <a:pt x="2991" y="4229"/>
                    </a:lnTo>
                    <a:lnTo>
                      <a:pt x="3010" y="4248"/>
                    </a:lnTo>
                    <a:lnTo>
                      <a:pt x="3029" y="4305"/>
                    </a:lnTo>
                    <a:lnTo>
                      <a:pt x="3067" y="4438"/>
                    </a:lnTo>
                    <a:lnTo>
                      <a:pt x="3086" y="4495"/>
                    </a:lnTo>
                    <a:lnTo>
                      <a:pt x="3086" y="4572"/>
                    </a:lnTo>
                    <a:lnTo>
                      <a:pt x="2991" y="4705"/>
                    </a:lnTo>
                    <a:lnTo>
                      <a:pt x="2896" y="4648"/>
                    </a:lnTo>
                    <a:lnTo>
                      <a:pt x="2858" y="4629"/>
                    </a:lnTo>
                    <a:lnTo>
                      <a:pt x="2801" y="4610"/>
                    </a:lnTo>
                    <a:lnTo>
                      <a:pt x="2572" y="4590"/>
                    </a:lnTo>
                    <a:lnTo>
                      <a:pt x="2534" y="4590"/>
                    </a:lnTo>
                    <a:lnTo>
                      <a:pt x="2515" y="4572"/>
                    </a:lnTo>
                    <a:lnTo>
                      <a:pt x="2534" y="4534"/>
                    </a:lnTo>
                    <a:lnTo>
                      <a:pt x="2534" y="4495"/>
                    </a:lnTo>
                    <a:lnTo>
                      <a:pt x="2439" y="4210"/>
                    </a:lnTo>
                    <a:lnTo>
                      <a:pt x="2439" y="4172"/>
                    </a:lnTo>
                    <a:lnTo>
                      <a:pt x="2439" y="4133"/>
                    </a:lnTo>
                    <a:lnTo>
                      <a:pt x="2420" y="4077"/>
                    </a:lnTo>
                    <a:lnTo>
                      <a:pt x="2420" y="4019"/>
                    </a:lnTo>
                    <a:lnTo>
                      <a:pt x="2381" y="3943"/>
                    </a:lnTo>
                    <a:lnTo>
                      <a:pt x="2325" y="3810"/>
                    </a:lnTo>
                    <a:lnTo>
                      <a:pt x="2115" y="3581"/>
                    </a:lnTo>
                    <a:lnTo>
                      <a:pt x="1886" y="3448"/>
                    </a:lnTo>
                    <a:lnTo>
                      <a:pt x="1829" y="3391"/>
                    </a:lnTo>
                    <a:lnTo>
                      <a:pt x="1772" y="3315"/>
                    </a:lnTo>
                    <a:lnTo>
                      <a:pt x="1467" y="2838"/>
                    </a:lnTo>
                    <a:lnTo>
                      <a:pt x="1353" y="2762"/>
                    </a:lnTo>
                    <a:lnTo>
                      <a:pt x="1353" y="278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2" name="Freeform 8">
                <a:extLst>
                  <a:ext uri="{FF2B5EF4-FFF2-40B4-BE49-F238E27FC236}">
                    <a16:creationId xmlns:a16="http://schemas.microsoft.com/office/drawing/2014/main" id="{77A549DC-834D-A642-BBDA-48515A964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5013" y="1403350"/>
                <a:ext cx="688975" cy="925513"/>
              </a:xfrm>
              <a:custGeom>
                <a:avLst/>
                <a:gdLst>
                  <a:gd name="T0" fmla="*/ 2147483646 w 3829"/>
                  <a:gd name="T1" fmla="*/ 2147483646 h 5144"/>
                  <a:gd name="T2" fmla="*/ 2147483646 w 3829"/>
                  <a:gd name="T3" fmla="*/ 2147483646 h 5144"/>
                  <a:gd name="T4" fmla="*/ 2147483646 w 3829"/>
                  <a:gd name="T5" fmla="*/ 2147483646 h 5144"/>
                  <a:gd name="T6" fmla="*/ 2147483646 w 3829"/>
                  <a:gd name="T7" fmla="*/ 2147483646 h 5144"/>
                  <a:gd name="T8" fmla="*/ 2147483646 w 3829"/>
                  <a:gd name="T9" fmla="*/ 2147483646 h 5144"/>
                  <a:gd name="T10" fmla="*/ 2147483646 w 3829"/>
                  <a:gd name="T11" fmla="*/ 2147483646 h 5144"/>
                  <a:gd name="T12" fmla="*/ 2147483646 w 3829"/>
                  <a:gd name="T13" fmla="*/ 2147483646 h 5144"/>
                  <a:gd name="T14" fmla="*/ 2147483646 w 3829"/>
                  <a:gd name="T15" fmla="*/ 2147483646 h 5144"/>
                  <a:gd name="T16" fmla="*/ 2147483646 w 3829"/>
                  <a:gd name="T17" fmla="*/ 2147483646 h 5144"/>
                  <a:gd name="T18" fmla="*/ 2147483646 w 3829"/>
                  <a:gd name="T19" fmla="*/ 2147483646 h 5144"/>
                  <a:gd name="T20" fmla="*/ 2147483646 w 3829"/>
                  <a:gd name="T21" fmla="*/ 2147483646 h 5144"/>
                  <a:gd name="T22" fmla="*/ 2147483646 w 3829"/>
                  <a:gd name="T23" fmla="*/ 2147483646 h 5144"/>
                  <a:gd name="T24" fmla="*/ 2147483646 w 3829"/>
                  <a:gd name="T25" fmla="*/ 2147483646 h 5144"/>
                  <a:gd name="T26" fmla="*/ 2147483646 w 3829"/>
                  <a:gd name="T27" fmla="*/ 2147483646 h 5144"/>
                  <a:gd name="T28" fmla="*/ 2147483646 w 3829"/>
                  <a:gd name="T29" fmla="*/ 2147483646 h 5144"/>
                  <a:gd name="T30" fmla="*/ 2147483646 w 3829"/>
                  <a:gd name="T31" fmla="*/ 2147483646 h 5144"/>
                  <a:gd name="T32" fmla="*/ 2147483646 w 3829"/>
                  <a:gd name="T33" fmla="*/ 2147483646 h 5144"/>
                  <a:gd name="T34" fmla="*/ 2147483646 w 3829"/>
                  <a:gd name="T35" fmla="*/ 2147483646 h 5144"/>
                  <a:gd name="T36" fmla="*/ 2147483646 w 3829"/>
                  <a:gd name="T37" fmla="*/ 2147483646 h 5144"/>
                  <a:gd name="T38" fmla="*/ 2147483646 w 3829"/>
                  <a:gd name="T39" fmla="*/ 2147483646 h 5144"/>
                  <a:gd name="T40" fmla="*/ 2147483646 w 3829"/>
                  <a:gd name="T41" fmla="*/ 2147483646 h 5144"/>
                  <a:gd name="T42" fmla="*/ 2147483646 w 3829"/>
                  <a:gd name="T43" fmla="*/ 2147483646 h 5144"/>
                  <a:gd name="T44" fmla="*/ 2147483646 w 3829"/>
                  <a:gd name="T45" fmla="*/ 2147483646 h 5144"/>
                  <a:gd name="T46" fmla="*/ 2147483646 w 3829"/>
                  <a:gd name="T47" fmla="*/ 2147483646 h 5144"/>
                  <a:gd name="T48" fmla="*/ 2147483646 w 3829"/>
                  <a:gd name="T49" fmla="*/ 2147483646 h 5144"/>
                  <a:gd name="T50" fmla="*/ 2147483646 w 3829"/>
                  <a:gd name="T51" fmla="*/ 2147483646 h 5144"/>
                  <a:gd name="T52" fmla="*/ 2147483646 w 3829"/>
                  <a:gd name="T53" fmla="*/ 2147483646 h 5144"/>
                  <a:gd name="T54" fmla="*/ 2147483646 w 3829"/>
                  <a:gd name="T55" fmla="*/ 2147483646 h 5144"/>
                  <a:gd name="T56" fmla="*/ 2147483646 w 3829"/>
                  <a:gd name="T57" fmla="*/ 2147483646 h 5144"/>
                  <a:gd name="T58" fmla="*/ 2147483646 w 3829"/>
                  <a:gd name="T59" fmla="*/ 2147483646 h 5144"/>
                  <a:gd name="T60" fmla="*/ 2147483646 w 3829"/>
                  <a:gd name="T61" fmla="*/ 2147483646 h 5144"/>
                  <a:gd name="T62" fmla="*/ 2147483646 w 3829"/>
                  <a:gd name="T63" fmla="*/ 2147483646 h 5144"/>
                  <a:gd name="T64" fmla="*/ 2147483646 w 3829"/>
                  <a:gd name="T65" fmla="*/ 2147483646 h 5144"/>
                  <a:gd name="T66" fmla="*/ 2147483646 w 3829"/>
                  <a:gd name="T67" fmla="*/ 2147483646 h 5144"/>
                  <a:gd name="T68" fmla="*/ 2147483646 w 3829"/>
                  <a:gd name="T69" fmla="*/ 2147483646 h 5144"/>
                  <a:gd name="T70" fmla="*/ 2147483646 w 3829"/>
                  <a:gd name="T71" fmla="*/ 2147483646 h 5144"/>
                  <a:gd name="T72" fmla="*/ 2147483646 w 3829"/>
                  <a:gd name="T73" fmla="*/ 2147483646 h 5144"/>
                  <a:gd name="T74" fmla="*/ 2147483646 w 3829"/>
                  <a:gd name="T75" fmla="*/ 2147483646 h 5144"/>
                  <a:gd name="T76" fmla="*/ 0 w 3829"/>
                  <a:gd name="T77" fmla="*/ 2147483646 h 5144"/>
                  <a:gd name="T78" fmla="*/ 2147483646 w 3829"/>
                  <a:gd name="T79" fmla="*/ 2147483646 h 5144"/>
                  <a:gd name="T80" fmla="*/ 2147483646 w 3829"/>
                  <a:gd name="T81" fmla="*/ 2147483646 h 5144"/>
                  <a:gd name="T82" fmla="*/ 0 w 3829"/>
                  <a:gd name="T83" fmla="*/ 2147483646 h 5144"/>
                  <a:gd name="T84" fmla="*/ 2147483646 w 3829"/>
                  <a:gd name="T85" fmla="*/ 2147483646 h 5144"/>
                  <a:gd name="T86" fmla="*/ 2147483646 w 3829"/>
                  <a:gd name="T87" fmla="*/ 2147483646 h 5144"/>
                  <a:gd name="T88" fmla="*/ 2147483646 w 3829"/>
                  <a:gd name="T89" fmla="*/ 2147483646 h 5144"/>
                  <a:gd name="T90" fmla="*/ 2147483646 w 3829"/>
                  <a:gd name="T91" fmla="*/ 2147483646 h 5144"/>
                  <a:gd name="T92" fmla="*/ 2147483646 w 3829"/>
                  <a:gd name="T93" fmla="*/ 2147483646 h 5144"/>
                  <a:gd name="T94" fmla="*/ 2147483646 w 3829"/>
                  <a:gd name="T95" fmla="*/ 2147483646 h 5144"/>
                  <a:gd name="T96" fmla="*/ 2147483646 w 3829"/>
                  <a:gd name="T97" fmla="*/ 2147483646 h 5144"/>
                  <a:gd name="T98" fmla="*/ 2147483646 w 3829"/>
                  <a:gd name="T99" fmla="*/ 2147483646 h 5144"/>
                  <a:gd name="T100" fmla="*/ 2147483646 w 3829"/>
                  <a:gd name="T101" fmla="*/ 2147483646 h 5144"/>
                  <a:gd name="T102" fmla="*/ 2147483646 w 3829"/>
                  <a:gd name="T103" fmla="*/ 2147483646 h 5144"/>
                  <a:gd name="T104" fmla="*/ 2147483646 w 3829"/>
                  <a:gd name="T105" fmla="*/ 2147483646 h 51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829" h="5144">
                    <a:moveTo>
                      <a:pt x="2133" y="0"/>
                    </a:moveTo>
                    <a:lnTo>
                      <a:pt x="2133" y="19"/>
                    </a:lnTo>
                    <a:lnTo>
                      <a:pt x="2267" y="285"/>
                    </a:lnTo>
                    <a:lnTo>
                      <a:pt x="2362" y="419"/>
                    </a:lnTo>
                    <a:lnTo>
                      <a:pt x="2381" y="380"/>
                    </a:lnTo>
                    <a:lnTo>
                      <a:pt x="2323" y="248"/>
                    </a:lnTo>
                    <a:lnTo>
                      <a:pt x="2343" y="190"/>
                    </a:lnTo>
                    <a:lnTo>
                      <a:pt x="2419" y="190"/>
                    </a:lnTo>
                    <a:lnTo>
                      <a:pt x="2552" y="228"/>
                    </a:lnTo>
                    <a:lnTo>
                      <a:pt x="2667" y="324"/>
                    </a:lnTo>
                    <a:lnTo>
                      <a:pt x="2762" y="438"/>
                    </a:lnTo>
                    <a:lnTo>
                      <a:pt x="2857" y="533"/>
                    </a:lnTo>
                    <a:lnTo>
                      <a:pt x="2933" y="666"/>
                    </a:lnTo>
                    <a:lnTo>
                      <a:pt x="3048" y="857"/>
                    </a:lnTo>
                    <a:lnTo>
                      <a:pt x="3181" y="1028"/>
                    </a:lnTo>
                    <a:lnTo>
                      <a:pt x="3276" y="1142"/>
                    </a:lnTo>
                    <a:lnTo>
                      <a:pt x="3695" y="1562"/>
                    </a:lnTo>
                    <a:lnTo>
                      <a:pt x="3791" y="1733"/>
                    </a:lnTo>
                    <a:lnTo>
                      <a:pt x="3828" y="1904"/>
                    </a:lnTo>
                    <a:lnTo>
                      <a:pt x="3771" y="2076"/>
                    </a:lnTo>
                    <a:lnTo>
                      <a:pt x="3809" y="2038"/>
                    </a:lnTo>
                    <a:lnTo>
                      <a:pt x="3791" y="2266"/>
                    </a:lnTo>
                    <a:lnTo>
                      <a:pt x="3809" y="2971"/>
                    </a:lnTo>
                    <a:lnTo>
                      <a:pt x="3714" y="3543"/>
                    </a:lnTo>
                    <a:lnTo>
                      <a:pt x="3657" y="3619"/>
                    </a:lnTo>
                    <a:lnTo>
                      <a:pt x="3524" y="3714"/>
                    </a:lnTo>
                    <a:lnTo>
                      <a:pt x="3429" y="3752"/>
                    </a:lnTo>
                    <a:lnTo>
                      <a:pt x="3066" y="3943"/>
                    </a:lnTo>
                    <a:lnTo>
                      <a:pt x="2971" y="4019"/>
                    </a:lnTo>
                    <a:lnTo>
                      <a:pt x="2914" y="4095"/>
                    </a:lnTo>
                    <a:lnTo>
                      <a:pt x="2876" y="4362"/>
                    </a:lnTo>
                    <a:lnTo>
                      <a:pt x="2857" y="4400"/>
                    </a:lnTo>
                    <a:lnTo>
                      <a:pt x="2838" y="4457"/>
                    </a:lnTo>
                    <a:lnTo>
                      <a:pt x="2800" y="4476"/>
                    </a:lnTo>
                    <a:lnTo>
                      <a:pt x="2743" y="4476"/>
                    </a:lnTo>
                    <a:lnTo>
                      <a:pt x="2685" y="4495"/>
                    </a:lnTo>
                    <a:lnTo>
                      <a:pt x="2590" y="4514"/>
                    </a:lnTo>
                    <a:lnTo>
                      <a:pt x="2533" y="4552"/>
                    </a:lnTo>
                    <a:lnTo>
                      <a:pt x="2495" y="4591"/>
                    </a:lnTo>
                    <a:lnTo>
                      <a:pt x="2323" y="4838"/>
                    </a:lnTo>
                    <a:lnTo>
                      <a:pt x="2286" y="4876"/>
                    </a:lnTo>
                    <a:lnTo>
                      <a:pt x="2247" y="4914"/>
                    </a:lnTo>
                    <a:lnTo>
                      <a:pt x="2076" y="4990"/>
                    </a:lnTo>
                    <a:lnTo>
                      <a:pt x="1847" y="5143"/>
                    </a:lnTo>
                    <a:lnTo>
                      <a:pt x="1771" y="4933"/>
                    </a:lnTo>
                    <a:lnTo>
                      <a:pt x="1752" y="4895"/>
                    </a:lnTo>
                    <a:lnTo>
                      <a:pt x="1733" y="4857"/>
                    </a:lnTo>
                    <a:lnTo>
                      <a:pt x="1695" y="4857"/>
                    </a:lnTo>
                    <a:lnTo>
                      <a:pt x="1638" y="4857"/>
                    </a:lnTo>
                    <a:lnTo>
                      <a:pt x="1581" y="4876"/>
                    </a:lnTo>
                    <a:lnTo>
                      <a:pt x="1543" y="4895"/>
                    </a:lnTo>
                    <a:lnTo>
                      <a:pt x="1524" y="4895"/>
                    </a:lnTo>
                    <a:lnTo>
                      <a:pt x="1429" y="4895"/>
                    </a:lnTo>
                    <a:lnTo>
                      <a:pt x="1333" y="4857"/>
                    </a:lnTo>
                    <a:lnTo>
                      <a:pt x="1295" y="4838"/>
                    </a:lnTo>
                    <a:lnTo>
                      <a:pt x="1257" y="4781"/>
                    </a:lnTo>
                    <a:lnTo>
                      <a:pt x="1219" y="4723"/>
                    </a:lnTo>
                    <a:lnTo>
                      <a:pt x="1200" y="4495"/>
                    </a:lnTo>
                    <a:lnTo>
                      <a:pt x="1200" y="4476"/>
                    </a:lnTo>
                    <a:lnTo>
                      <a:pt x="1143" y="4381"/>
                    </a:lnTo>
                    <a:lnTo>
                      <a:pt x="1009" y="4342"/>
                    </a:lnTo>
                    <a:lnTo>
                      <a:pt x="933" y="4342"/>
                    </a:lnTo>
                    <a:lnTo>
                      <a:pt x="914" y="4362"/>
                    </a:lnTo>
                    <a:lnTo>
                      <a:pt x="800" y="4476"/>
                    </a:lnTo>
                    <a:lnTo>
                      <a:pt x="781" y="4495"/>
                    </a:lnTo>
                    <a:lnTo>
                      <a:pt x="743" y="4495"/>
                    </a:lnTo>
                    <a:lnTo>
                      <a:pt x="723" y="4495"/>
                    </a:lnTo>
                    <a:lnTo>
                      <a:pt x="686" y="4514"/>
                    </a:lnTo>
                    <a:lnTo>
                      <a:pt x="609" y="4495"/>
                    </a:lnTo>
                    <a:lnTo>
                      <a:pt x="552" y="4495"/>
                    </a:lnTo>
                    <a:lnTo>
                      <a:pt x="342" y="4419"/>
                    </a:lnTo>
                    <a:lnTo>
                      <a:pt x="323" y="4400"/>
                    </a:lnTo>
                    <a:lnTo>
                      <a:pt x="266" y="4362"/>
                    </a:lnTo>
                    <a:lnTo>
                      <a:pt x="228" y="4342"/>
                    </a:lnTo>
                    <a:lnTo>
                      <a:pt x="95" y="4324"/>
                    </a:lnTo>
                    <a:lnTo>
                      <a:pt x="57" y="4305"/>
                    </a:lnTo>
                    <a:lnTo>
                      <a:pt x="19" y="4286"/>
                    </a:lnTo>
                    <a:lnTo>
                      <a:pt x="0" y="4228"/>
                    </a:lnTo>
                    <a:lnTo>
                      <a:pt x="19" y="4133"/>
                    </a:lnTo>
                    <a:lnTo>
                      <a:pt x="133" y="3790"/>
                    </a:lnTo>
                    <a:lnTo>
                      <a:pt x="133" y="3676"/>
                    </a:lnTo>
                    <a:lnTo>
                      <a:pt x="114" y="3619"/>
                    </a:lnTo>
                    <a:lnTo>
                      <a:pt x="19" y="3219"/>
                    </a:lnTo>
                    <a:lnTo>
                      <a:pt x="0" y="3143"/>
                    </a:lnTo>
                    <a:lnTo>
                      <a:pt x="0" y="3067"/>
                    </a:lnTo>
                    <a:lnTo>
                      <a:pt x="19" y="2991"/>
                    </a:lnTo>
                    <a:lnTo>
                      <a:pt x="323" y="2076"/>
                    </a:lnTo>
                    <a:lnTo>
                      <a:pt x="342" y="2038"/>
                    </a:lnTo>
                    <a:lnTo>
                      <a:pt x="400" y="1981"/>
                    </a:lnTo>
                    <a:lnTo>
                      <a:pt x="533" y="1885"/>
                    </a:lnTo>
                    <a:lnTo>
                      <a:pt x="571" y="1828"/>
                    </a:lnTo>
                    <a:lnTo>
                      <a:pt x="571" y="1790"/>
                    </a:lnTo>
                    <a:lnTo>
                      <a:pt x="571" y="1733"/>
                    </a:lnTo>
                    <a:lnTo>
                      <a:pt x="552" y="1695"/>
                    </a:lnTo>
                    <a:lnTo>
                      <a:pt x="533" y="1657"/>
                    </a:lnTo>
                    <a:lnTo>
                      <a:pt x="438" y="1504"/>
                    </a:lnTo>
                    <a:lnTo>
                      <a:pt x="419" y="1467"/>
                    </a:lnTo>
                    <a:lnTo>
                      <a:pt x="400" y="1428"/>
                    </a:lnTo>
                    <a:lnTo>
                      <a:pt x="400" y="1390"/>
                    </a:lnTo>
                    <a:lnTo>
                      <a:pt x="438" y="1314"/>
                    </a:lnTo>
                    <a:lnTo>
                      <a:pt x="495" y="1238"/>
                    </a:lnTo>
                    <a:lnTo>
                      <a:pt x="819" y="895"/>
                    </a:lnTo>
                    <a:lnTo>
                      <a:pt x="895" y="857"/>
                    </a:lnTo>
                    <a:lnTo>
                      <a:pt x="1543" y="590"/>
                    </a:lnTo>
                    <a:lnTo>
                      <a:pt x="1657" y="514"/>
                    </a:lnTo>
                    <a:lnTo>
                      <a:pt x="1866" y="324"/>
                    </a:lnTo>
                    <a:lnTo>
                      <a:pt x="2133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3" name="Freeform 9">
                <a:extLst>
                  <a:ext uri="{FF2B5EF4-FFF2-40B4-BE49-F238E27FC236}">
                    <a16:creationId xmlns:a16="http://schemas.microsoft.com/office/drawing/2014/main" id="{9E63F378-5DDF-BA4F-8652-CA939A9A7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9175" y="2568575"/>
                <a:ext cx="1235075" cy="1797050"/>
              </a:xfrm>
              <a:custGeom>
                <a:avLst/>
                <a:gdLst>
                  <a:gd name="T0" fmla="*/ 2147483646 w 6858"/>
                  <a:gd name="T1" fmla="*/ 2147483646 h 9982"/>
                  <a:gd name="T2" fmla="*/ 2147483646 w 6858"/>
                  <a:gd name="T3" fmla="*/ 2147483646 h 9982"/>
                  <a:gd name="T4" fmla="*/ 2147483646 w 6858"/>
                  <a:gd name="T5" fmla="*/ 2147483646 h 9982"/>
                  <a:gd name="T6" fmla="*/ 2147483646 w 6858"/>
                  <a:gd name="T7" fmla="*/ 2147483646 h 9982"/>
                  <a:gd name="T8" fmla="*/ 2147483646 w 6858"/>
                  <a:gd name="T9" fmla="*/ 2147483646 h 9982"/>
                  <a:gd name="T10" fmla="*/ 2147483646 w 6858"/>
                  <a:gd name="T11" fmla="*/ 2147483646 h 9982"/>
                  <a:gd name="T12" fmla="*/ 2147483646 w 6858"/>
                  <a:gd name="T13" fmla="*/ 2147483646 h 9982"/>
                  <a:gd name="T14" fmla="*/ 2147483646 w 6858"/>
                  <a:gd name="T15" fmla="*/ 2147483646 h 9982"/>
                  <a:gd name="T16" fmla="*/ 2147483646 w 6858"/>
                  <a:gd name="T17" fmla="*/ 2147483646 h 9982"/>
                  <a:gd name="T18" fmla="*/ 2147483646 w 6858"/>
                  <a:gd name="T19" fmla="*/ 2147483646 h 9982"/>
                  <a:gd name="T20" fmla="*/ 2147483646 w 6858"/>
                  <a:gd name="T21" fmla="*/ 2147483646 h 9982"/>
                  <a:gd name="T22" fmla="*/ 2147483646 w 6858"/>
                  <a:gd name="T23" fmla="*/ 2147483646 h 9982"/>
                  <a:gd name="T24" fmla="*/ 2147483646 w 6858"/>
                  <a:gd name="T25" fmla="*/ 2147483646 h 9982"/>
                  <a:gd name="T26" fmla="*/ 2147483646 w 6858"/>
                  <a:gd name="T27" fmla="*/ 2147483646 h 9982"/>
                  <a:gd name="T28" fmla="*/ 2147483646 w 6858"/>
                  <a:gd name="T29" fmla="*/ 2147483646 h 9982"/>
                  <a:gd name="T30" fmla="*/ 2147483646 w 6858"/>
                  <a:gd name="T31" fmla="*/ 2147483646 h 9982"/>
                  <a:gd name="T32" fmla="*/ 2147483646 w 6858"/>
                  <a:gd name="T33" fmla="*/ 2147483646 h 9982"/>
                  <a:gd name="T34" fmla="*/ 2147483646 w 6858"/>
                  <a:gd name="T35" fmla="*/ 2147483646 h 9982"/>
                  <a:gd name="T36" fmla="*/ 2147483646 w 6858"/>
                  <a:gd name="T37" fmla="*/ 2147483646 h 9982"/>
                  <a:gd name="T38" fmla="*/ 2147483646 w 6858"/>
                  <a:gd name="T39" fmla="*/ 2147483646 h 9982"/>
                  <a:gd name="T40" fmla="*/ 2147483646 w 6858"/>
                  <a:gd name="T41" fmla="*/ 2147483646 h 9982"/>
                  <a:gd name="T42" fmla="*/ 2147483646 w 6858"/>
                  <a:gd name="T43" fmla="*/ 2147483646 h 9982"/>
                  <a:gd name="T44" fmla="*/ 2147483646 w 6858"/>
                  <a:gd name="T45" fmla="*/ 2147483646 h 9982"/>
                  <a:gd name="T46" fmla="*/ 2147483646 w 6858"/>
                  <a:gd name="T47" fmla="*/ 2147483646 h 9982"/>
                  <a:gd name="T48" fmla="*/ 2147483646 w 6858"/>
                  <a:gd name="T49" fmla="*/ 2147483646 h 9982"/>
                  <a:gd name="T50" fmla="*/ 2147483646 w 6858"/>
                  <a:gd name="T51" fmla="*/ 2147483646 h 9982"/>
                  <a:gd name="T52" fmla="*/ 2147483646 w 6858"/>
                  <a:gd name="T53" fmla="*/ 2147483646 h 9982"/>
                  <a:gd name="T54" fmla="*/ 2147483646 w 6858"/>
                  <a:gd name="T55" fmla="*/ 2147483646 h 9982"/>
                  <a:gd name="T56" fmla="*/ 2147483646 w 6858"/>
                  <a:gd name="T57" fmla="*/ 2147483646 h 9982"/>
                  <a:gd name="T58" fmla="*/ 2147483646 w 6858"/>
                  <a:gd name="T59" fmla="*/ 2147483646 h 9982"/>
                  <a:gd name="T60" fmla="*/ 2147483646 w 6858"/>
                  <a:gd name="T61" fmla="*/ 2147483646 h 9982"/>
                  <a:gd name="T62" fmla="*/ 2147483646 w 6858"/>
                  <a:gd name="T63" fmla="*/ 2147483646 h 9982"/>
                  <a:gd name="T64" fmla="*/ 2147483646 w 6858"/>
                  <a:gd name="T65" fmla="*/ 2147483646 h 9982"/>
                  <a:gd name="T66" fmla="*/ 2147483646 w 6858"/>
                  <a:gd name="T67" fmla="*/ 2147483646 h 9982"/>
                  <a:gd name="T68" fmla="*/ 2147483646 w 6858"/>
                  <a:gd name="T69" fmla="*/ 2147483646 h 9982"/>
                  <a:gd name="T70" fmla="*/ 2147483646 w 6858"/>
                  <a:gd name="T71" fmla="*/ 2147483646 h 9982"/>
                  <a:gd name="T72" fmla="*/ 2147483646 w 6858"/>
                  <a:gd name="T73" fmla="*/ 2147483646 h 9982"/>
                  <a:gd name="T74" fmla="*/ 0 w 6858"/>
                  <a:gd name="T75" fmla="*/ 2147483646 h 9982"/>
                  <a:gd name="T76" fmla="*/ 2147483646 w 6858"/>
                  <a:gd name="T77" fmla="*/ 2147483646 h 9982"/>
                  <a:gd name="T78" fmla="*/ 2147483646 w 6858"/>
                  <a:gd name="T79" fmla="*/ 2147483646 h 9982"/>
                  <a:gd name="T80" fmla="*/ 2147483646 w 6858"/>
                  <a:gd name="T81" fmla="*/ 2147483646 h 9982"/>
                  <a:gd name="T82" fmla="*/ 2147483646 w 6858"/>
                  <a:gd name="T83" fmla="*/ 2147483646 h 9982"/>
                  <a:gd name="T84" fmla="*/ 2147483646 w 6858"/>
                  <a:gd name="T85" fmla="*/ 2147483646 h 9982"/>
                  <a:gd name="T86" fmla="*/ 2147483646 w 6858"/>
                  <a:gd name="T87" fmla="*/ 2147483646 h 9982"/>
                  <a:gd name="T88" fmla="*/ 2147483646 w 6858"/>
                  <a:gd name="T89" fmla="*/ 2147483646 h 9982"/>
                  <a:gd name="T90" fmla="*/ 2147483646 w 6858"/>
                  <a:gd name="T91" fmla="*/ 2147483646 h 9982"/>
                  <a:gd name="T92" fmla="*/ 2147483646 w 6858"/>
                  <a:gd name="T93" fmla="*/ 2147483646 h 9982"/>
                  <a:gd name="T94" fmla="*/ 2147483646 w 6858"/>
                  <a:gd name="T95" fmla="*/ 2147483646 h 9982"/>
                  <a:gd name="T96" fmla="*/ 2147483646 w 6858"/>
                  <a:gd name="T97" fmla="*/ 2147483646 h 9982"/>
                  <a:gd name="T98" fmla="*/ 2147483646 w 6858"/>
                  <a:gd name="T99" fmla="*/ 2147483646 h 9982"/>
                  <a:gd name="T100" fmla="*/ 2147483646 w 6858"/>
                  <a:gd name="T101" fmla="*/ 2147483646 h 99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858" h="9982">
                    <a:moveTo>
                      <a:pt x="1504" y="267"/>
                    </a:moveTo>
                    <a:lnTo>
                      <a:pt x="1581" y="267"/>
                    </a:lnTo>
                    <a:lnTo>
                      <a:pt x="1524" y="228"/>
                    </a:lnTo>
                    <a:lnTo>
                      <a:pt x="1619" y="19"/>
                    </a:lnTo>
                    <a:lnTo>
                      <a:pt x="1619" y="0"/>
                    </a:lnTo>
                    <a:lnTo>
                      <a:pt x="1733" y="76"/>
                    </a:lnTo>
                    <a:lnTo>
                      <a:pt x="2038" y="553"/>
                    </a:lnTo>
                    <a:lnTo>
                      <a:pt x="2095" y="629"/>
                    </a:lnTo>
                    <a:lnTo>
                      <a:pt x="2152" y="686"/>
                    </a:lnTo>
                    <a:lnTo>
                      <a:pt x="2381" y="819"/>
                    </a:lnTo>
                    <a:lnTo>
                      <a:pt x="2591" y="1048"/>
                    </a:lnTo>
                    <a:lnTo>
                      <a:pt x="2647" y="1181"/>
                    </a:lnTo>
                    <a:lnTo>
                      <a:pt x="2686" y="1257"/>
                    </a:lnTo>
                    <a:lnTo>
                      <a:pt x="2686" y="1315"/>
                    </a:lnTo>
                    <a:lnTo>
                      <a:pt x="2705" y="1371"/>
                    </a:lnTo>
                    <a:lnTo>
                      <a:pt x="2705" y="1410"/>
                    </a:lnTo>
                    <a:lnTo>
                      <a:pt x="2705" y="1448"/>
                    </a:lnTo>
                    <a:lnTo>
                      <a:pt x="2800" y="1733"/>
                    </a:lnTo>
                    <a:lnTo>
                      <a:pt x="2800" y="1772"/>
                    </a:lnTo>
                    <a:lnTo>
                      <a:pt x="2781" y="1810"/>
                    </a:lnTo>
                    <a:lnTo>
                      <a:pt x="2800" y="1828"/>
                    </a:lnTo>
                    <a:lnTo>
                      <a:pt x="2838" y="1828"/>
                    </a:lnTo>
                    <a:lnTo>
                      <a:pt x="3067" y="1848"/>
                    </a:lnTo>
                    <a:lnTo>
                      <a:pt x="3124" y="1867"/>
                    </a:lnTo>
                    <a:lnTo>
                      <a:pt x="3162" y="1886"/>
                    </a:lnTo>
                    <a:lnTo>
                      <a:pt x="3257" y="1943"/>
                    </a:lnTo>
                    <a:lnTo>
                      <a:pt x="3409" y="2000"/>
                    </a:lnTo>
                    <a:lnTo>
                      <a:pt x="3429" y="2000"/>
                    </a:lnTo>
                    <a:lnTo>
                      <a:pt x="3485" y="2000"/>
                    </a:lnTo>
                    <a:lnTo>
                      <a:pt x="3581" y="1962"/>
                    </a:lnTo>
                    <a:lnTo>
                      <a:pt x="3771" y="1905"/>
                    </a:lnTo>
                    <a:lnTo>
                      <a:pt x="3943" y="2057"/>
                    </a:lnTo>
                    <a:lnTo>
                      <a:pt x="3981" y="2077"/>
                    </a:lnTo>
                    <a:lnTo>
                      <a:pt x="4057" y="2095"/>
                    </a:lnTo>
                    <a:lnTo>
                      <a:pt x="4133" y="2267"/>
                    </a:lnTo>
                    <a:lnTo>
                      <a:pt x="4133" y="2362"/>
                    </a:lnTo>
                    <a:lnTo>
                      <a:pt x="4057" y="2572"/>
                    </a:lnTo>
                    <a:lnTo>
                      <a:pt x="4114" y="2667"/>
                    </a:lnTo>
                    <a:lnTo>
                      <a:pt x="4191" y="2705"/>
                    </a:lnTo>
                    <a:lnTo>
                      <a:pt x="4552" y="2819"/>
                    </a:lnTo>
                    <a:lnTo>
                      <a:pt x="4724" y="2857"/>
                    </a:lnTo>
                    <a:lnTo>
                      <a:pt x="4781" y="2857"/>
                    </a:lnTo>
                    <a:lnTo>
                      <a:pt x="5009" y="2895"/>
                    </a:lnTo>
                    <a:lnTo>
                      <a:pt x="5029" y="2934"/>
                    </a:lnTo>
                    <a:lnTo>
                      <a:pt x="5067" y="3029"/>
                    </a:lnTo>
                    <a:lnTo>
                      <a:pt x="5124" y="3086"/>
                    </a:lnTo>
                    <a:lnTo>
                      <a:pt x="5219" y="3219"/>
                    </a:lnTo>
                    <a:lnTo>
                      <a:pt x="5257" y="3238"/>
                    </a:lnTo>
                    <a:lnTo>
                      <a:pt x="5295" y="3238"/>
                    </a:lnTo>
                    <a:lnTo>
                      <a:pt x="5352" y="3238"/>
                    </a:lnTo>
                    <a:lnTo>
                      <a:pt x="5429" y="3238"/>
                    </a:lnTo>
                    <a:lnTo>
                      <a:pt x="5486" y="3276"/>
                    </a:lnTo>
                    <a:lnTo>
                      <a:pt x="5581" y="3372"/>
                    </a:lnTo>
                    <a:lnTo>
                      <a:pt x="5619" y="3391"/>
                    </a:lnTo>
                    <a:lnTo>
                      <a:pt x="5657" y="3372"/>
                    </a:lnTo>
                    <a:lnTo>
                      <a:pt x="5695" y="3333"/>
                    </a:lnTo>
                    <a:lnTo>
                      <a:pt x="5714" y="3296"/>
                    </a:lnTo>
                    <a:lnTo>
                      <a:pt x="5752" y="3276"/>
                    </a:lnTo>
                    <a:lnTo>
                      <a:pt x="5828" y="3257"/>
                    </a:lnTo>
                    <a:lnTo>
                      <a:pt x="6057" y="3276"/>
                    </a:lnTo>
                    <a:lnTo>
                      <a:pt x="6114" y="3257"/>
                    </a:lnTo>
                    <a:lnTo>
                      <a:pt x="6228" y="3219"/>
                    </a:lnTo>
                    <a:lnTo>
                      <a:pt x="6267" y="3200"/>
                    </a:lnTo>
                    <a:lnTo>
                      <a:pt x="6381" y="3200"/>
                    </a:lnTo>
                    <a:lnTo>
                      <a:pt x="6438" y="3181"/>
                    </a:lnTo>
                    <a:lnTo>
                      <a:pt x="6609" y="3543"/>
                    </a:lnTo>
                    <a:lnTo>
                      <a:pt x="6685" y="3638"/>
                    </a:lnTo>
                    <a:lnTo>
                      <a:pt x="6762" y="3657"/>
                    </a:lnTo>
                    <a:lnTo>
                      <a:pt x="6838" y="3733"/>
                    </a:lnTo>
                    <a:lnTo>
                      <a:pt x="6857" y="3791"/>
                    </a:lnTo>
                    <a:lnTo>
                      <a:pt x="6857" y="3829"/>
                    </a:lnTo>
                    <a:lnTo>
                      <a:pt x="6838" y="3867"/>
                    </a:lnTo>
                    <a:lnTo>
                      <a:pt x="6743" y="4114"/>
                    </a:lnTo>
                    <a:lnTo>
                      <a:pt x="6457" y="5314"/>
                    </a:lnTo>
                    <a:lnTo>
                      <a:pt x="6419" y="5829"/>
                    </a:lnTo>
                    <a:lnTo>
                      <a:pt x="6381" y="5962"/>
                    </a:lnTo>
                    <a:lnTo>
                      <a:pt x="6362" y="6039"/>
                    </a:lnTo>
                    <a:lnTo>
                      <a:pt x="6191" y="6210"/>
                    </a:lnTo>
                    <a:lnTo>
                      <a:pt x="6095" y="6362"/>
                    </a:lnTo>
                    <a:lnTo>
                      <a:pt x="5962" y="6705"/>
                    </a:lnTo>
                    <a:lnTo>
                      <a:pt x="5791" y="6933"/>
                    </a:lnTo>
                    <a:lnTo>
                      <a:pt x="5676" y="7124"/>
                    </a:lnTo>
                    <a:lnTo>
                      <a:pt x="5429" y="7829"/>
                    </a:lnTo>
                    <a:lnTo>
                      <a:pt x="4895" y="8419"/>
                    </a:lnTo>
                    <a:lnTo>
                      <a:pt x="4762" y="8610"/>
                    </a:lnTo>
                    <a:lnTo>
                      <a:pt x="4667" y="8819"/>
                    </a:lnTo>
                    <a:lnTo>
                      <a:pt x="4590" y="9162"/>
                    </a:lnTo>
                    <a:lnTo>
                      <a:pt x="4381" y="9772"/>
                    </a:lnTo>
                    <a:lnTo>
                      <a:pt x="4286" y="9829"/>
                    </a:lnTo>
                    <a:lnTo>
                      <a:pt x="4114" y="9848"/>
                    </a:lnTo>
                    <a:lnTo>
                      <a:pt x="3219" y="9867"/>
                    </a:lnTo>
                    <a:lnTo>
                      <a:pt x="3143" y="9886"/>
                    </a:lnTo>
                    <a:lnTo>
                      <a:pt x="2743" y="9981"/>
                    </a:lnTo>
                    <a:lnTo>
                      <a:pt x="1943" y="9981"/>
                    </a:lnTo>
                    <a:lnTo>
                      <a:pt x="1695" y="9943"/>
                    </a:lnTo>
                    <a:lnTo>
                      <a:pt x="1581" y="9905"/>
                    </a:lnTo>
                    <a:lnTo>
                      <a:pt x="1504" y="9867"/>
                    </a:lnTo>
                    <a:lnTo>
                      <a:pt x="1467" y="9829"/>
                    </a:lnTo>
                    <a:lnTo>
                      <a:pt x="1409" y="9810"/>
                    </a:lnTo>
                    <a:lnTo>
                      <a:pt x="1181" y="9734"/>
                    </a:lnTo>
                    <a:lnTo>
                      <a:pt x="1086" y="9676"/>
                    </a:lnTo>
                    <a:lnTo>
                      <a:pt x="952" y="9505"/>
                    </a:lnTo>
                    <a:lnTo>
                      <a:pt x="876" y="9276"/>
                    </a:lnTo>
                    <a:lnTo>
                      <a:pt x="800" y="9181"/>
                    </a:lnTo>
                    <a:lnTo>
                      <a:pt x="552" y="9258"/>
                    </a:lnTo>
                    <a:lnTo>
                      <a:pt x="476" y="9162"/>
                    </a:lnTo>
                    <a:lnTo>
                      <a:pt x="343" y="8401"/>
                    </a:lnTo>
                    <a:lnTo>
                      <a:pt x="209" y="8057"/>
                    </a:lnTo>
                    <a:lnTo>
                      <a:pt x="209" y="7829"/>
                    </a:lnTo>
                    <a:lnTo>
                      <a:pt x="324" y="7067"/>
                    </a:lnTo>
                    <a:lnTo>
                      <a:pt x="343" y="6667"/>
                    </a:lnTo>
                    <a:lnTo>
                      <a:pt x="305" y="6591"/>
                    </a:lnTo>
                    <a:lnTo>
                      <a:pt x="247" y="6534"/>
                    </a:lnTo>
                    <a:lnTo>
                      <a:pt x="0" y="6153"/>
                    </a:lnTo>
                    <a:lnTo>
                      <a:pt x="19" y="6115"/>
                    </a:lnTo>
                    <a:lnTo>
                      <a:pt x="19" y="6057"/>
                    </a:lnTo>
                    <a:lnTo>
                      <a:pt x="19" y="6019"/>
                    </a:lnTo>
                    <a:lnTo>
                      <a:pt x="19" y="5962"/>
                    </a:lnTo>
                    <a:lnTo>
                      <a:pt x="38" y="5905"/>
                    </a:lnTo>
                    <a:lnTo>
                      <a:pt x="95" y="5810"/>
                    </a:lnTo>
                    <a:lnTo>
                      <a:pt x="133" y="5695"/>
                    </a:lnTo>
                    <a:lnTo>
                      <a:pt x="209" y="5676"/>
                    </a:lnTo>
                    <a:lnTo>
                      <a:pt x="419" y="5658"/>
                    </a:lnTo>
                    <a:lnTo>
                      <a:pt x="895" y="5581"/>
                    </a:lnTo>
                    <a:lnTo>
                      <a:pt x="1028" y="5543"/>
                    </a:lnTo>
                    <a:lnTo>
                      <a:pt x="1104" y="5448"/>
                    </a:lnTo>
                    <a:lnTo>
                      <a:pt x="1238" y="5219"/>
                    </a:lnTo>
                    <a:lnTo>
                      <a:pt x="1333" y="4991"/>
                    </a:lnTo>
                    <a:lnTo>
                      <a:pt x="1390" y="4781"/>
                    </a:lnTo>
                    <a:lnTo>
                      <a:pt x="1428" y="4553"/>
                    </a:lnTo>
                    <a:lnTo>
                      <a:pt x="1428" y="4172"/>
                    </a:lnTo>
                    <a:lnTo>
                      <a:pt x="1467" y="3829"/>
                    </a:lnTo>
                    <a:lnTo>
                      <a:pt x="1428" y="3486"/>
                    </a:lnTo>
                    <a:lnTo>
                      <a:pt x="1467" y="3372"/>
                    </a:lnTo>
                    <a:lnTo>
                      <a:pt x="1600" y="3086"/>
                    </a:lnTo>
                    <a:lnTo>
                      <a:pt x="1657" y="2991"/>
                    </a:lnTo>
                    <a:lnTo>
                      <a:pt x="1676" y="2857"/>
                    </a:lnTo>
                    <a:lnTo>
                      <a:pt x="1676" y="2419"/>
                    </a:lnTo>
                    <a:lnTo>
                      <a:pt x="1657" y="2362"/>
                    </a:lnTo>
                    <a:lnTo>
                      <a:pt x="1600" y="2229"/>
                    </a:lnTo>
                    <a:lnTo>
                      <a:pt x="1600" y="2114"/>
                    </a:lnTo>
                    <a:lnTo>
                      <a:pt x="1676" y="1391"/>
                    </a:lnTo>
                    <a:lnTo>
                      <a:pt x="1657" y="1334"/>
                    </a:lnTo>
                    <a:lnTo>
                      <a:pt x="1638" y="1295"/>
                    </a:lnTo>
                    <a:lnTo>
                      <a:pt x="1619" y="1257"/>
                    </a:lnTo>
                    <a:lnTo>
                      <a:pt x="1619" y="1200"/>
                    </a:lnTo>
                    <a:lnTo>
                      <a:pt x="1657" y="1162"/>
                    </a:lnTo>
                    <a:lnTo>
                      <a:pt x="1676" y="1124"/>
                    </a:lnTo>
                    <a:lnTo>
                      <a:pt x="1676" y="1067"/>
                    </a:lnTo>
                    <a:lnTo>
                      <a:pt x="1676" y="1029"/>
                    </a:lnTo>
                    <a:lnTo>
                      <a:pt x="1657" y="934"/>
                    </a:lnTo>
                    <a:lnTo>
                      <a:pt x="1524" y="667"/>
                    </a:lnTo>
                    <a:lnTo>
                      <a:pt x="1524" y="572"/>
                    </a:lnTo>
                    <a:lnTo>
                      <a:pt x="1524" y="324"/>
                    </a:lnTo>
                    <a:lnTo>
                      <a:pt x="1504" y="267"/>
                    </a:lnTo>
                  </a:path>
                </a:pathLst>
              </a:custGeom>
              <a:solidFill>
                <a:srgbClr val="B5B5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4" name="Freeform 10">
                <a:extLst>
                  <a:ext uri="{FF2B5EF4-FFF2-40B4-BE49-F238E27FC236}">
                    <a16:creationId xmlns:a16="http://schemas.microsoft.com/office/drawing/2014/main" id="{EA66EABC-7B5D-8B44-B4A3-A35FF30E5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2212975"/>
                <a:ext cx="407988" cy="733425"/>
              </a:xfrm>
              <a:custGeom>
                <a:avLst/>
                <a:gdLst>
                  <a:gd name="T0" fmla="*/ 2147483646 w 2268"/>
                  <a:gd name="T1" fmla="*/ 2147483646 h 4077"/>
                  <a:gd name="T2" fmla="*/ 2147483646 w 2268"/>
                  <a:gd name="T3" fmla="*/ 2147483646 h 4077"/>
                  <a:gd name="T4" fmla="*/ 2147483646 w 2268"/>
                  <a:gd name="T5" fmla="*/ 2147483646 h 4077"/>
                  <a:gd name="T6" fmla="*/ 2147483646 w 2268"/>
                  <a:gd name="T7" fmla="*/ 2147483646 h 4077"/>
                  <a:gd name="T8" fmla="*/ 2147483646 w 2268"/>
                  <a:gd name="T9" fmla="*/ 2147483646 h 4077"/>
                  <a:gd name="T10" fmla="*/ 2147483646 w 2268"/>
                  <a:gd name="T11" fmla="*/ 2147483646 h 4077"/>
                  <a:gd name="T12" fmla="*/ 2147483646 w 2268"/>
                  <a:gd name="T13" fmla="*/ 2147483646 h 4077"/>
                  <a:gd name="T14" fmla="*/ 2147483646 w 2268"/>
                  <a:gd name="T15" fmla="*/ 2147483646 h 4077"/>
                  <a:gd name="T16" fmla="*/ 2147483646 w 2268"/>
                  <a:gd name="T17" fmla="*/ 2147483646 h 4077"/>
                  <a:gd name="T18" fmla="*/ 2147483646 w 2268"/>
                  <a:gd name="T19" fmla="*/ 2147483646 h 4077"/>
                  <a:gd name="T20" fmla="*/ 2147483646 w 2268"/>
                  <a:gd name="T21" fmla="*/ 2147483646 h 4077"/>
                  <a:gd name="T22" fmla="*/ 2147483646 w 2268"/>
                  <a:gd name="T23" fmla="*/ 2147483646 h 4077"/>
                  <a:gd name="T24" fmla="*/ 2147483646 w 2268"/>
                  <a:gd name="T25" fmla="*/ 2147483646 h 4077"/>
                  <a:gd name="T26" fmla="*/ 2147483646 w 2268"/>
                  <a:gd name="T27" fmla="*/ 2147483646 h 4077"/>
                  <a:gd name="T28" fmla="*/ 2147483646 w 2268"/>
                  <a:gd name="T29" fmla="*/ 2147483646 h 4077"/>
                  <a:gd name="T30" fmla="*/ 2147483646 w 2268"/>
                  <a:gd name="T31" fmla="*/ 2147483646 h 4077"/>
                  <a:gd name="T32" fmla="*/ 2147483646 w 2268"/>
                  <a:gd name="T33" fmla="*/ 2147483646 h 4077"/>
                  <a:gd name="T34" fmla="*/ 2147483646 w 2268"/>
                  <a:gd name="T35" fmla="*/ 2147483646 h 4077"/>
                  <a:gd name="T36" fmla="*/ 2147483646 w 2268"/>
                  <a:gd name="T37" fmla="*/ 2147483646 h 4077"/>
                  <a:gd name="T38" fmla="*/ 2147483646 w 2268"/>
                  <a:gd name="T39" fmla="*/ 2147483646 h 4077"/>
                  <a:gd name="T40" fmla="*/ 2147483646 w 2268"/>
                  <a:gd name="T41" fmla="*/ 2147483646 h 4077"/>
                  <a:gd name="T42" fmla="*/ 2147483646 w 2268"/>
                  <a:gd name="T43" fmla="*/ 2147483646 h 4077"/>
                  <a:gd name="T44" fmla="*/ 2147483646 w 2268"/>
                  <a:gd name="T45" fmla="*/ 2147483646 h 4077"/>
                  <a:gd name="T46" fmla="*/ 2147483646 w 2268"/>
                  <a:gd name="T47" fmla="*/ 2147483646 h 4077"/>
                  <a:gd name="T48" fmla="*/ 2147483646 w 2268"/>
                  <a:gd name="T49" fmla="*/ 2147483646 h 4077"/>
                  <a:gd name="T50" fmla="*/ 2147483646 w 2268"/>
                  <a:gd name="T51" fmla="*/ 2147483646 h 4077"/>
                  <a:gd name="T52" fmla="*/ 2147483646 w 2268"/>
                  <a:gd name="T53" fmla="*/ 2147483646 h 4077"/>
                  <a:gd name="T54" fmla="*/ 2147483646 w 2268"/>
                  <a:gd name="T55" fmla="*/ 2147483646 h 4077"/>
                  <a:gd name="T56" fmla="*/ 2147483646 w 2268"/>
                  <a:gd name="T57" fmla="*/ 2147483646 h 4077"/>
                  <a:gd name="T58" fmla="*/ 2147483646 w 2268"/>
                  <a:gd name="T59" fmla="*/ 2147483646 h 4077"/>
                  <a:gd name="T60" fmla="*/ 2147483646 w 2268"/>
                  <a:gd name="T61" fmla="*/ 2147483646 h 4077"/>
                  <a:gd name="T62" fmla="*/ 2147483646 w 2268"/>
                  <a:gd name="T63" fmla="*/ 2147483646 h 4077"/>
                  <a:gd name="T64" fmla="*/ 2147483646 w 2268"/>
                  <a:gd name="T65" fmla="*/ 2147483646 h 4077"/>
                  <a:gd name="T66" fmla="*/ 2147483646 w 2268"/>
                  <a:gd name="T67" fmla="*/ 2147483646 h 4077"/>
                  <a:gd name="T68" fmla="*/ 2147483646 w 2268"/>
                  <a:gd name="T69" fmla="*/ 2147483646 h 4077"/>
                  <a:gd name="T70" fmla="*/ 2147483646 w 2268"/>
                  <a:gd name="T71" fmla="*/ 2147483646 h 4077"/>
                  <a:gd name="T72" fmla="*/ 2147483646 w 2268"/>
                  <a:gd name="T73" fmla="*/ 2147483646 h 4077"/>
                  <a:gd name="T74" fmla="*/ 2147483646 w 2268"/>
                  <a:gd name="T75" fmla="*/ 2147483646 h 4077"/>
                  <a:gd name="T76" fmla="*/ 2147483646 w 2268"/>
                  <a:gd name="T77" fmla="*/ 2147483646 h 4077"/>
                  <a:gd name="T78" fmla="*/ 2147483646 w 2268"/>
                  <a:gd name="T79" fmla="*/ 2147483646 h 4077"/>
                  <a:gd name="T80" fmla="*/ 2147483646 w 2268"/>
                  <a:gd name="T81" fmla="*/ 2147483646 h 4077"/>
                  <a:gd name="T82" fmla="*/ 2147483646 w 2268"/>
                  <a:gd name="T83" fmla="*/ 2147483646 h 4077"/>
                  <a:gd name="T84" fmla="*/ 2147483646 w 2268"/>
                  <a:gd name="T85" fmla="*/ 2147483646 h 4077"/>
                  <a:gd name="T86" fmla="*/ 0 w 2268"/>
                  <a:gd name="T87" fmla="*/ 2147483646 h 4077"/>
                  <a:gd name="T88" fmla="*/ 0 w 2268"/>
                  <a:gd name="T89" fmla="*/ 2147483646 h 4077"/>
                  <a:gd name="T90" fmla="*/ 0 w 2268"/>
                  <a:gd name="T91" fmla="*/ 2147483646 h 4077"/>
                  <a:gd name="T92" fmla="*/ 2147483646 w 2268"/>
                  <a:gd name="T93" fmla="*/ 2147483646 h 4077"/>
                  <a:gd name="T94" fmla="*/ 2147483646 w 2268"/>
                  <a:gd name="T95" fmla="*/ 2147483646 h 4077"/>
                  <a:gd name="T96" fmla="*/ 0 w 2268"/>
                  <a:gd name="T97" fmla="*/ 2147483646 h 4077"/>
                  <a:gd name="T98" fmla="*/ 2147483646 w 2268"/>
                  <a:gd name="T99" fmla="*/ 2147483646 h 4077"/>
                  <a:gd name="T100" fmla="*/ 2147483646 w 2268"/>
                  <a:gd name="T101" fmla="*/ 2147483646 h 4077"/>
                  <a:gd name="T102" fmla="*/ 2147483646 w 2268"/>
                  <a:gd name="T103" fmla="*/ 2147483646 h 4077"/>
                  <a:gd name="T104" fmla="*/ 2147483646 w 2268"/>
                  <a:gd name="T105" fmla="*/ 2147483646 h 4077"/>
                  <a:gd name="T106" fmla="*/ 2147483646 w 2268"/>
                  <a:gd name="T107" fmla="*/ 2147483646 h 4077"/>
                  <a:gd name="T108" fmla="*/ 2147483646 w 2268"/>
                  <a:gd name="T109" fmla="*/ 2147483646 h 4077"/>
                  <a:gd name="T110" fmla="*/ 2147483646 w 2268"/>
                  <a:gd name="T111" fmla="*/ 2147483646 h 4077"/>
                  <a:gd name="T112" fmla="*/ 2147483646 w 2268"/>
                  <a:gd name="T113" fmla="*/ 2147483646 h 4077"/>
                  <a:gd name="T114" fmla="*/ 2147483646 w 2268"/>
                  <a:gd name="T115" fmla="*/ 2147483646 h 4077"/>
                  <a:gd name="T116" fmla="*/ 2147483646 w 2268"/>
                  <a:gd name="T117" fmla="*/ 2147483646 h 40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68" h="4077">
                    <a:moveTo>
                      <a:pt x="706" y="96"/>
                    </a:moveTo>
                    <a:lnTo>
                      <a:pt x="725" y="114"/>
                    </a:lnTo>
                    <a:lnTo>
                      <a:pt x="743" y="76"/>
                    </a:lnTo>
                    <a:lnTo>
                      <a:pt x="762" y="19"/>
                    </a:lnTo>
                    <a:lnTo>
                      <a:pt x="801" y="0"/>
                    </a:lnTo>
                    <a:lnTo>
                      <a:pt x="1277" y="57"/>
                    </a:lnTo>
                    <a:lnTo>
                      <a:pt x="1600" y="228"/>
                    </a:lnTo>
                    <a:lnTo>
                      <a:pt x="1715" y="305"/>
                    </a:lnTo>
                    <a:lnTo>
                      <a:pt x="1867" y="438"/>
                    </a:lnTo>
                    <a:lnTo>
                      <a:pt x="2077" y="629"/>
                    </a:lnTo>
                    <a:lnTo>
                      <a:pt x="2096" y="648"/>
                    </a:lnTo>
                    <a:lnTo>
                      <a:pt x="2096" y="667"/>
                    </a:lnTo>
                    <a:lnTo>
                      <a:pt x="2096" y="953"/>
                    </a:lnTo>
                    <a:lnTo>
                      <a:pt x="2115" y="1029"/>
                    </a:lnTo>
                    <a:lnTo>
                      <a:pt x="2153" y="1105"/>
                    </a:lnTo>
                    <a:lnTo>
                      <a:pt x="2191" y="1200"/>
                    </a:lnTo>
                    <a:lnTo>
                      <a:pt x="2210" y="1238"/>
                    </a:lnTo>
                    <a:lnTo>
                      <a:pt x="2210" y="1276"/>
                    </a:lnTo>
                    <a:lnTo>
                      <a:pt x="2210" y="1429"/>
                    </a:lnTo>
                    <a:lnTo>
                      <a:pt x="2210" y="1467"/>
                    </a:lnTo>
                    <a:lnTo>
                      <a:pt x="2230" y="1505"/>
                    </a:lnTo>
                    <a:lnTo>
                      <a:pt x="2267" y="1562"/>
                    </a:lnTo>
                    <a:lnTo>
                      <a:pt x="2267" y="1600"/>
                    </a:lnTo>
                    <a:lnTo>
                      <a:pt x="2210" y="1619"/>
                    </a:lnTo>
                    <a:lnTo>
                      <a:pt x="2172" y="1619"/>
                    </a:lnTo>
                    <a:lnTo>
                      <a:pt x="2134" y="1619"/>
                    </a:lnTo>
                    <a:lnTo>
                      <a:pt x="2096" y="1619"/>
                    </a:lnTo>
                    <a:lnTo>
                      <a:pt x="2058" y="1600"/>
                    </a:lnTo>
                    <a:lnTo>
                      <a:pt x="2020" y="1600"/>
                    </a:lnTo>
                    <a:lnTo>
                      <a:pt x="1981" y="1619"/>
                    </a:lnTo>
                    <a:lnTo>
                      <a:pt x="1963" y="1657"/>
                    </a:lnTo>
                    <a:lnTo>
                      <a:pt x="1963" y="1696"/>
                    </a:lnTo>
                    <a:lnTo>
                      <a:pt x="1963" y="1752"/>
                    </a:lnTo>
                    <a:lnTo>
                      <a:pt x="2020" y="1867"/>
                    </a:lnTo>
                    <a:lnTo>
                      <a:pt x="2020" y="1905"/>
                    </a:lnTo>
                    <a:lnTo>
                      <a:pt x="2020" y="1943"/>
                    </a:lnTo>
                    <a:lnTo>
                      <a:pt x="2001" y="1981"/>
                    </a:lnTo>
                    <a:lnTo>
                      <a:pt x="2001" y="2019"/>
                    </a:lnTo>
                    <a:lnTo>
                      <a:pt x="1981" y="2057"/>
                    </a:lnTo>
                    <a:lnTo>
                      <a:pt x="1925" y="2095"/>
                    </a:lnTo>
                    <a:lnTo>
                      <a:pt x="1886" y="2114"/>
                    </a:lnTo>
                    <a:lnTo>
                      <a:pt x="1734" y="2133"/>
                    </a:lnTo>
                    <a:lnTo>
                      <a:pt x="1658" y="2153"/>
                    </a:lnTo>
                    <a:lnTo>
                      <a:pt x="1639" y="2153"/>
                    </a:lnTo>
                    <a:lnTo>
                      <a:pt x="1620" y="2172"/>
                    </a:lnTo>
                    <a:lnTo>
                      <a:pt x="1582" y="2209"/>
                    </a:lnTo>
                    <a:lnTo>
                      <a:pt x="1468" y="2381"/>
                    </a:lnTo>
                    <a:lnTo>
                      <a:pt x="1410" y="2438"/>
                    </a:lnTo>
                    <a:lnTo>
                      <a:pt x="1372" y="2476"/>
                    </a:lnTo>
                    <a:lnTo>
                      <a:pt x="1334" y="2495"/>
                    </a:lnTo>
                    <a:lnTo>
                      <a:pt x="1296" y="2514"/>
                    </a:lnTo>
                    <a:lnTo>
                      <a:pt x="1258" y="2572"/>
                    </a:lnTo>
                    <a:lnTo>
                      <a:pt x="1201" y="2648"/>
                    </a:lnTo>
                    <a:lnTo>
                      <a:pt x="934" y="3372"/>
                    </a:lnTo>
                    <a:lnTo>
                      <a:pt x="915" y="3448"/>
                    </a:lnTo>
                    <a:lnTo>
                      <a:pt x="896" y="3524"/>
                    </a:lnTo>
                    <a:lnTo>
                      <a:pt x="915" y="3809"/>
                    </a:lnTo>
                    <a:lnTo>
                      <a:pt x="953" y="4076"/>
                    </a:lnTo>
                    <a:lnTo>
                      <a:pt x="877" y="4058"/>
                    </a:lnTo>
                    <a:lnTo>
                      <a:pt x="839" y="4038"/>
                    </a:lnTo>
                    <a:lnTo>
                      <a:pt x="667" y="3886"/>
                    </a:lnTo>
                    <a:lnTo>
                      <a:pt x="477" y="3943"/>
                    </a:lnTo>
                    <a:lnTo>
                      <a:pt x="381" y="3981"/>
                    </a:lnTo>
                    <a:lnTo>
                      <a:pt x="325" y="3981"/>
                    </a:lnTo>
                    <a:lnTo>
                      <a:pt x="305" y="3981"/>
                    </a:lnTo>
                    <a:lnTo>
                      <a:pt x="153" y="3924"/>
                    </a:lnTo>
                    <a:lnTo>
                      <a:pt x="248" y="3791"/>
                    </a:lnTo>
                    <a:lnTo>
                      <a:pt x="248" y="3714"/>
                    </a:lnTo>
                    <a:lnTo>
                      <a:pt x="229" y="3657"/>
                    </a:lnTo>
                    <a:lnTo>
                      <a:pt x="191" y="3524"/>
                    </a:lnTo>
                    <a:lnTo>
                      <a:pt x="172" y="3467"/>
                    </a:lnTo>
                    <a:lnTo>
                      <a:pt x="153" y="3448"/>
                    </a:lnTo>
                    <a:lnTo>
                      <a:pt x="115" y="3372"/>
                    </a:lnTo>
                    <a:lnTo>
                      <a:pt x="77" y="3296"/>
                    </a:lnTo>
                    <a:lnTo>
                      <a:pt x="77" y="3257"/>
                    </a:lnTo>
                    <a:lnTo>
                      <a:pt x="96" y="3238"/>
                    </a:lnTo>
                    <a:lnTo>
                      <a:pt x="96" y="3219"/>
                    </a:lnTo>
                    <a:lnTo>
                      <a:pt x="153" y="3143"/>
                    </a:lnTo>
                    <a:lnTo>
                      <a:pt x="191" y="3067"/>
                    </a:lnTo>
                    <a:lnTo>
                      <a:pt x="210" y="2971"/>
                    </a:lnTo>
                    <a:lnTo>
                      <a:pt x="210" y="2934"/>
                    </a:lnTo>
                    <a:lnTo>
                      <a:pt x="191" y="2895"/>
                    </a:lnTo>
                    <a:lnTo>
                      <a:pt x="191" y="2876"/>
                    </a:lnTo>
                    <a:lnTo>
                      <a:pt x="134" y="2819"/>
                    </a:lnTo>
                    <a:lnTo>
                      <a:pt x="77" y="2762"/>
                    </a:lnTo>
                    <a:lnTo>
                      <a:pt x="58" y="2724"/>
                    </a:lnTo>
                    <a:lnTo>
                      <a:pt x="39" y="2686"/>
                    </a:lnTo>
                    <a:lnTo>
                      <a:pt x="0" y="2590"/>
                    </a:lnTo>
                    <a:lnTo>
                      <a:pt x="0" y="2534"/>
                    </a:lnTo>
                    <a:lnTo>
                      <a:pt x="0" y="2495"/>
                    </a:lnTo>
                    <a:lnTo>
                      <a:pt x="0" y="2458"/>
                    </a:lnTo>
                    <a:lnTo>
                      <a:pt x="0" y="2438"/>
                    </a:lnTo>
                    <a:lnTo>
                      <a:pt x="58" y="2324"/>
                    </a:lnTo>
                    <a:lnTo>
                      <a:pt x="77" y="2267"/>
                    </a:lnTo>
                    <a:lnTo>
                      <a:pt x="77" y="2229"/>
                    </a:lnTo>
                    <a:lnTo>
                      <a:pt x="77" y="2191"/>
                    </a:lnTo>
                    <a:lnTo>
                      <a:pt x="39" y="2114"/>
                    </a:lnTo>
                    <a:lnTo>
                      <a:pt x="0" y="2000"/>
                    </a:lnTo>
                    <a:lnTo>
                      <a:pt x="0" y="1962"/>
                    </a:lnTo>
                    <a:lnTo>
                      <a:pt x="20" y="1943"/>
                    </a:lnTo>
                    <a:lnTo>
                      <a:pt x="39" y="1905"/>
                    </a:lnTo>
                    <a:lnTo>
                      <a:pt x="96" y="1828"/>
                    </a:lnTo>
                    <a:lnTo>
                      <a:pt x="267" y="1657"/>
                    </a:lnTo>
                    <a:lnTo>
                      <a:pt x="286" y="1638"/>
                    </a:lnTo>
                    <a:lnTo>
                      <a:pt x="344" y="1581"/>
                    </a:lnTo>
                    <a:lnTo>
                      <a:pt x="629" y="1029"/>
                    </a:lnTo>
                    <a:lnTo>
                      <a:pt x="686" y="876"/>
                    </a:lnTo>
                    <a:lnTo>
                      <a:pt x="686" y="819"/>
                    </a:lnTo>
                    <a:lnTo>
                      <a:pt x="667" y="800"/>
                    </a:lnTo>
                    <a:lnTo>
                      <a:pt x="629" y="686"/>
                    </a:lnTo>
                    <a:lnTo>
                      <a:pt x="610" y="591"/>
                    </a:lnTo>
                    <a:lnTo>
                      <a:pt x="610" y="514"/>
                    </a:lnTo>
                    <a:lnTo>
                      <a:pt x="610" y="457"/>
                    </a:lnTo>
                    <a:lnTo>
                      <a:pt x="629" y="400"/>
                    </a:lnTo>
                    <a:lnTo>
                      <a:pt x="648" y="362"/>
                    </a:lnTo>
                    <a:lnTo>
                      <a:pt x="706" y="114"/>
                    </a:lnTo>
                    <a:lnTo>
                      <a:pt x="706" y="96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95" name="Freeform 11">
                <a:extLst>
                  <a:ext uri="{FF2B5EF4-FFF2-40B4-BE49-F238E27FC236}">
                    <a16:creationId xmlns:a16="http://schemas.microsoft.com/office/drawing/2014/main" id="{129B9EB8-BC6C-CF4F-8785-4869999AF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9900" y="2328863"/>
                <a:ext cx="596900" cy="850900"/>
              </a:xfrm>
              <a:custGeom>
                <a:avLst/>
                <a:gdLst>
                  <a:gd name="T0" fmla="*/ 2147483646 w 3316"/>
                  <a:gd name="T1" fmla="*/ 2147483646 h 4725"/>
                  <a:gd name="T2" fmla="*/ 2147483646 w 3316"/>
                  <a:gd name="T3" fmla="*/ 2147483646 h 4725"/>
                  <a:gd name="T4" fmla="*/ 2147483646 w 3316"/>
                  <a:gd name="T5" fmla="*/ 2147483646 h 4725"/>
                  <a:gd name="T6" fmla="*/ 2147483646 w 3316"/>
                  <a:gd name="T7" fmla="*/ 2147483646 h 4725"/>
                  <a:gd name="T8" fmla="*/ 2147483646 w 3316"/>
                  <a:gd name="T9" fmla="*/ 2147483646 h 4725"/>
                  <a:gd name="T10" fmla="*/ 2147483646 w 3316"/>
                  <a:gd name="T11" fmla="*/ 2147483646 h 4725"/>
                  <a:gd name="T12" fmla="*/ 2147483646 w 3316"/>
                  <a:gd name="T13" fmla="*/ 2147483646 h 4725"/>
                  <a:gd name="T14" fmla="*/ 2147483646 w 3316"/>
                  <a:gd name="T15" fmla="*/ 2147483646 h 4725"/>
                  <a:gd name="T16" fmla="*/ 2147483646 w 3316"/>
                  <a:gd name="T17" fmla="*/ 2147483646 h 4725"/>
                  <a:gd name="T18" fmla="*/ 2147483646 w 3316"/>
                  <a:gd name="T19" fmla="*/ 2147483646 h 4725"/>
                  <a:gd name="T20" fmla="*/ 2147483646 w 3316"/>
                  <a:gd name="T21" fmla="*/ 2147483646 h 4725"/>
                  <a:gd name="T22" fmla="*/ 2147483646 w 3316"/>
                  <a:gd name="T23" fmla="*/ 2147483646 h 4725"/>
                  <a:gd name="T24" fmla="*/ 2147483646 w 3316"/>
                  <a:gd name="T25" fmla="*/ 2147483646 h 4725"/>
                  <a:gd name="T26" fmla="*/ 2147483646 w 3316"/>
                  <a:gd name="T27" fmla="*/ 2147483646 h 4725"/>
                  <a:gd name="T28" fmla="*/ 2147483646 w 3316"/>
                  <a:gd name="T29" fmla="*/ 2147483646 h 4725"/>
                  <a:gd name="T30" fmla="*/ 2147483646 w 3316"/>
                  <a:gd name="T31" fmla="*/ 2147483646 h 4725"/>
                  <a:gd name="T32" fmla="*/ 2147483646 w 3316"/>
                  <a:gd name="T33" fmla="*/ 2147483646 h 4725"/>
                  <a:gd name="T34" fmla="*/ 2147483646 w 3316"/>
                  <a:gd name="T35" fmla="*/ 2147483646 h 4725"/>
                  <a:gd name="T36" fmla="*/ 2147483646 w 3316"/>
                  <a:gd name="T37" fmla="*/ 2147483646 h 4725"/>
                  <a:gd name="T38" fmla="*/ 2147483646 w 3316"/>
                  <a:gd name="T39" fmla="*/ 2147483646 h 4725"/>
                  <a:gd name="T40" fmla="*/ 2147483646 w 3316"/>
                  <a:gd name="T41" fmla="*/ 2147483646 h 4725"/>
                  <a:gd name="T42" fmla="*/ 2147483646 w 3316"/>
                  <a:gd name="T43" fmla="*/ 2147483646 h 4725"/>
                  <a:gd name="T44" fmla="*/ 2147483646 w 3316"/>
                  <a:gd name="T45" fmla="*/ 2147483646 h 4725"/>
                  <a:gd name="T46" fmla="*/ 2147483646 w 3316"/>
                  <a:gd name="T47" fmla="*/ 2147483646 h 4725"/>
                  <a:gd name="T48" fmla="*/ 2147483646 w 3316"/>
                  <a:gd name="T49" fmla="*/ 2147483646 h 4725"/>
                  <a:gd name="T50" fmla="*/ 2147483646 w 3316"/>
                  <a:gd name="T51" fmla="*/ 2147483646 h 4725"/>
                  <a:gd name="T52" fmla="*/ 2147483646 w 3316"/>
                  <a:gd name="T53" fmla="*/ 2147483646 h 4725"/>
                  <a:gd name="T54" fmla="*/ 2147483646 w 3316"/>
                  <a:gd name="T55" fmla="*/ 2147483646 h 4725"/>
                  <a:gd name="T56" fmla="*/ 2147483646 w 3316"/>
                  <a:gd name="T57" fmla="*/ 2147483646 h 4725"/>
                  <a:gd name="T58" fmla="*/ 2147483646 w 3316"/>
                  <a:gd name="T59" fmla="*/ 2147483646 h 4725"/>
                  <a:gd name="T60" fmla="*/ 2147483646 w 3316"/>
                  <a:gd name="T61" fmla="*/ 2147483646 h 4725"/>
                  <a:gd name="T62" fmla="*/ 0 w 3316"/>
                  <a:gd name="T63" fmla="*/ 2147483646 h 4725"/>
                  <a:gd name="T64" fmla="*/ 2147483646 w 3316"/>
                  <a:gd name="T65" fmla="*/ 2147483646 h 4725"/>
                  <a:gd name="T66" fmla="*/ 2147483646 w 3316"/>
                  <a:gd name="T67" fmla="*/ 2147483646 h 4725"/>
                  <a:gd name="T68" fmla="*/ 2147483646 w 3316"/>
                  <a:gd name="T69" fmla="*/ 2147483646 h 4725"/>
                  <a:gd name="T70" fmla="*/ 2147483646 w 3316"/>
                  <a:gd name="T71" fmla="*/ 2147483646 h 4725"/>
                  <a:gd name="T72" fmla="*/ 2147483646 w 3316"/>
                  <a:gd name="T73" fmla="*/ 2147483646 h 4725"/>
                  <a:gd name="T74" fmla="*/ 2147483646 w 3316"/>
                  <a:gd name="T75" fmla="*/ 2147483646 h 4725"/>
                  <a:gd name="T76" fmla="*/ 2147483646 w 3316"/>
                  <a:gd name="T77" fmla="*/ 2147483646 h 4725"/>
                  <a:gd name="T78" fmla="*/ 2147483646 w 3316"/>
                  <a:gd name="T79" fmla="*/ 2147483646 h 4725"/>
                  <a:gd name="T80" fmla="*/ 2147483646 w 3316"/>
                  <a:gd name="T81" fmla="*/ 2147483646 h 4725"/>
                  <a:gd name="T82" fmla="*/ 2147483646 w 3316"/>
                  <a:gd name="T83" fmla="*/ 2147483646 h 4725"/>
                  <a:gd name="T84" fmla="*/ 2147483646 w 3316"/>
                  <a:gd name="T85" fmla="*/ 2147483646 h 4725"/>
                  <a:gd name="T86" fmla="*/ 2147483646 w 3316"/>
                  <a:gd name="T87" fmla="*/ 2147483646 h 4725"/>
                  <a:gd name="T88" fmla="*/ 2147483646 w 3316"/>
                  <a:gd name="T89" fmla="*/ 2147483646 h 4725"/>
                  <a:gd name="T90" fmla="*/ 2147483646 w 3316"/>
                  <a:gd name="T91" fmla="*/ 2147483646 h 4725"/>
                  <a:gd name="T92" fmla="*/ 2147483646 w 3316"/>
                  <a:gd name="T93" fmla="*/ 0 h 47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316" h="4725">
                    <a:moveTo>
                      <a:pt x="1200" y="0"/>
                    </a:moveTo>
                    <a:lnTo>
                      <a:pt x="1314" y="95"/>
                    </a:lnTo>
                    <a:lnTo>
                      <a:pt x="1600" y="362"/>
                    </a:lnTo>
                    <a:lnTo>
                      <a:pt x="1771" y="533"/>
                    </a:lnTo>
                    <a:lnTo>
                      <a:pt x="1828" y="628"/>
                    </a:lnTo>
                    <a:lnTo>
                      <a:pt x="1924" y="667"/>
                    </a:lnTo>
                    <a:lnTo>
                      <a:pt x="2038" y="781"/>
                    </a:lnTo>
                    <a:lnTo>
                      <a:pt x="2343" y="1028"/>
                    </a:lnTo>
                    <a:lnTo>
                      <a:pt x="2514" y="1180"/>
                    </a:lnTo>
                    <a:lnTo>
                      <a:pt x="2629" y="1276"/>
                    </a:lnTo>
                    <a:lnTo>
                      <a:pt x="2705" y="1352"/>
                    </a:lnTo>
                    <a:lnTo>
                      <a:pt x="2781" y="1429"/>
                    </a:lnTo>
                    <a:lnTo>
                      <a:pt x="2895" y="1543"/>
                    </a:lnTo>
                    <a:lnTo>
                      <a:pt x="3010" y="1810"/>
                    </a:lnTo>
                    <a:lnTo>
                      <a:pt x="3162" y="2190"/>
                    </a:lnTo>
                    <a:lnTo>
                      <a:pt x="3219" y="2267"/>
                    </a:lnTo>
                    <a:lnTo>
                      <a:pt x="3238" y="2381"/>
                    </a:lnTo>
                    <a:lnTo>
                      <a:pt x="3257" y="2419"/>
                    </a:lnTo>
                    <a:lnTo>
                      <a:pt x="3315" y="2343"/>
                    </a:lnTo>
                    <a:lnTo>
                      <a:pt x="3315" y="2381"/>
                    </a:lnTo>
                    <a:lnTo>
                      <a:pt x="3295" y="2457"/>
                    </a:lnTo>
                    <a:lnTo>
                      <a:pt x="3257" y="2552"/>
                    </a:lnTo>
                    <a:lnTo>
                      <a:pt x="3295" y="2667"/>
                    </a:lnTo>
                    <a:lnTo>
                      <a:pt x="3295" y="2685"/>
                    </a:lnTo>
                    <a:lnTo>
                      <a:pt x="3295" y="2724"/>
                    </a:lnTo>
                    <a:lnTo>
                      <a:pt x="3257" y="2762"/>
                    </a:lnTo>
                    <a:lnTo>
                      <a:pt x="3200" y="2781"/>
                    </a:lnTo>
                    <a:lnTo>
                      <a:pt x="3124" y="2819"/>
                    </a:lnTo>
                    <a:lnTo>
                      <a:pt x="2952" y="2838"/>
                    </a:lnTo>
                    <a:lnTo>
                      <a:pt x="2914" y="2838"/>
                    </a:lnTo>
                    <a:lnTo>
                      <a:pt x="2857" y="2857"/>
                    </a:lnTo>
                    <a:lnTo>
                      <a:pt x="2819" y="2876"/>
                    </a:lnTo>
                    <a:lnTo>
                      <a:pt x="2800" y="2895"/>
                    </a:lnTo>
                    <a:lnTo>
                      <a:pt x="2762" y="2914"/>
                    </a:lnTo>
                    <a:lnTo>
                      <a:pt x="2743" y="2952"/>
                    </a:lnTo>
                    <a:lnTo>
                      <a:pt x="2743" y="3029"/>
                    </a:lnTo>
                    <a:lnTo>
                      <a:pt x="2743" y="3105"/>
                    </a:lnTo>
                    <a:lnTo>
                      <a:pt x="2781" y="3276"/>
                    </a:lnTo>
                    <a:lnTo>
                      <a:pt x="2800" y="3295"/>
                    </a:lnTo>
                    <a:lnTo>
                      <a:pt x="2819" y="3314"/>
                    </a:lnTo>
                    <a:lnTo>
                      <a:pt x="2838" y="3333"/>
                    </a:lnTo>
                    <a:lnTo>
                      <a:pt x="2876" y="3371"/>
                    </a:lnTo>
                    <a:lnTo>
                      <a:pt x="2895" y="3390"/>
                    </a:lnTo>
                    <a:lnTo>
                      <a:pt x="2895" y="3410"/>
                    </a:lnTo>
                    <a:lnTo>
                      <a:pt x="2895" y="3447"/>
                    </a:lnTo>
                    <a:lnTo>
                      <a:pt x="2876" y="3542"/>
                    </a:lnTo>
                    <a:lnTo>
                      <a:pt x="2762" y="3733"/>
                    </a:lnTo>
                    <a:lnTo>
                      <a:pt x="2724" y="3771"/>
                    </a:lnTo>
                    <a:lnTo>
                      <a:pt x="2705" y="3791"/>
                    </a:lnTo>
                    <a:lnTo>
                      <a:pt x="2685" y="3791"/>
                    </a:lnTo>
                    <a:lnTo>
                      <a:pt x="2648" y="3791"/>
                    </a:lnTo>
                    <a:lnTo>
                      <a:pt x="2609" y="3771"/>
                    </a:lnTo>
                    <a:lnTo>
                      <a:pt x="2572" y="3733"/>
                    </a:lnTo>
                    <a:lnTo>
                      <a:pt x="2553" y="3714"/>
                    </a:lnTo>
                    <a:lnTo>
                      <a:pt x="2533" y="3695"/>
                    </a:lnTo>
                    <a:lnTo>
                      <a:pt x="2495" y="3695"/>
                    </a:lnTo>
                    <a:lnTo>
                      <a:pt x="2438" y="3714"/>
                    </a:lnTo>
                    <a:lnTo>
                      <a:pt x="2381" y="3752"/>
                    </a:lnTo>
                    <a:lnTo>
                      <a:pt x="2305" y="3809"/>
                    </a:lnTo>
                    <a:lnTo>
                      <a:pt x="2400" y="3962"/>
                    </a:lnTo>
                    <a:lnTo>
                      <a:pt x="2438" y="4076"/>
                    </a:lnTo>
                    <a:lnTo>
                      <a:pt x="2457" y="4343"/>
                    </a:lnTo>
                    <a:lnTo>
                      <a:pt x="2438" y="4514"/>
                    </a:lnTo>
                    <a:lnTo>
                      <a:pt x="2381" y="4533"/>
                    </a:lnTo>
                    <a:lnTo>
                      <a:pt x="2267" y="4533"/>
                    </a:lnTo>
                    <a:lnTo>
                      <a:pt x="2228" y="4552"/>
                    </a:lnTo>
                    <a:lnTo>
                      <a:pt x="2114" y="4590"/>
                    </a:lnTo>
                    <a:lnTo>
                      <a:pt x="2057" y="4609"/>
                    </a:lnTo>
                    <a:lnTo>
                      <a:pt x="1828" y="4590"/>
                    </a:lnTo>
                    <a:lnTo>
                      <a:pt x="1752" y="4609"/>
                    </a:lnTo>
                    <a:lnTo>
                      <a:pt x="1714" y="4629"/>
                    </a:lnTo>
                    <a:lnTo>
                      <a:pt x="1695" y="4666"/>
                    </a:lnTo>
                    <a:lnTo>
                      <a:pt x="1657" y="4705"/>
                    </a:lnTo>
                    <a:lnTo>
                      <a:pt x="1619" y="4724"/>
                    </a:lnTo>
                    <a:lnTo>
                      <a:pt x="1581" y="4705"/>
                    </a:lnTo>
                    <a:lnTo>
                      <a:pt x="1486" y="4609"/>
                    </a:lnTo>
                    <a:lnTo>
                      <a:pt x="1429" y="4571"/>
                    </a:lnTo>
                    <a:lnTo>
                      <a:pt x="1352" y="4571"/>
                    </a:lnTo>
                    <a:lnTo>
                      <a:pt x="1295" y="4571"/>
                    </a:lnTo>
                    <a:lnTo>
                      <a:pt x="1257" y="4571"/>
                    </a:lnTo>
                    <a:lnTo>
                      <a:pt x="1219" y="4552"/>
                    </a:lnTo>
                    <a:lnTo>
                      <a:pt x="1124" y="4419"/>
                    </a:lnTo>
                    <a:lnTo>
                      <a:pt x="1067" y="4362"/>
                    </a:lnTo>
                    <a:lnTo>
                      <a:pt x="1029" y="4267"/>
                    </a:lnTo>
                    <a:lnTo>
                      <a:pt x="1009" y="4228"/>
                    </a:lnTo>
                    <a:lnTo>
                      <a:pt x="781" y="4190"/>
                    </a:lnTo>
                    <a:lnTo>
                      <a:pt x="724" y="4190"/>
                    </a:lnTo>
                    <a:lnTo>
                      <a:pt x="552" y="4152"/>
                    </a:lnTo>
                    <a:lnTo>
                      <a:pt x="191" y="4038"/>
                    </a:lnTo>
                    <a:lnTo>
                      <a:pt x="114" y="4000"/>
                    </a:lnTo>
                    <a:lnTo>
                      <a:pt x="57" y="3905"/>
                    </a:lnTo>
                    <a:lnTo>
                      <a:pt x="133" y="3695"/>
                    </a:lnTo>
                    <a:lnTo>
                      <a:pt x="133" y="3600"/>
                    </a:lnTo>
                    <a:lnTo>
                      <a:pt x="57" y="3428"/>
                    </a:lnTo>
                    <a:lnTo>
                      <a:pt x="19" y="3161"/>
                    </a:lnTo>
                    <a:lnTo>
                      <a:pt x="0" y="2876"/>
                    </a:lnTo>
                    <a:lnTo>
                      <a:pt x="19" y="2800"/>
                    </a:lnTo>
                    <a:lnTo>
                      <a:pt x="38" y="2724"/>
                    </a:lnTo>
                    <a:lnTo>
                      <a:pt x="305" y="2000"/>
                    </a:lnTo>
                    <a:lnTo>
                      <a:pt x="362" y="1924"/>
                    </a:lnTo>
                    <a:lnTo>
                      <a:pt x="400" y="1866"/>
                    </a:lnTo>
                    <a:lnTo>
                      <a:pt x="438" y="1847"/>
                    </a:lnTo>
                    <a:lnTo>
                      <a:pt x="476" y="1828"/>
                    </a:lnTo>
                    <a:lnTo>
                      <a:pt x="514" y="1790"/>
                    </a:lnTo>
                    <a:lnTo>
                      <a:pt x="572" y="1733"/>
                    </a:lnTo>
                    <a:lnTo>
                      <a:pt x="686" y="1561"/>
                    </a:lnTo>
                    <a:lnTo>
                      <a:pt x="724" y="1524"/>
                    </a:lnTo>
                    <a:lnTo>
                      <a:pt x="743" y="1505"/>
                    </a:lnTo>
                    <a:lnTo>
                      <a:pt x="762" y="1505"/>
                    </a:lnTo>
                    <a:lnTo>
                      <a:pt x="838" y="1485"/>
                    </a:lnTo>
                    <a:lnTo>
                      <a:pt x="990" y="1466"/>
                    </a:lnTo>
                    <a:lnTo>
                      <a:pt x="1029" y="1447"/>
                    </a:lnTo>
                    <a:lnTo>
                      <a:pt x="1085" y="1409"/>
                    </a:lnTo>
                    <a:lnTo>
                      <a:pt x="1105" y="1371"/>
                    </a:lnTo>
                    <a:lnTo>
                      <a:pt x="1105" y="1333"/>
                    </a:lnTo>
                    <a:lnTo>
                      <a:pt x="1124" y="1295"/>
                    </a:lnTo>
                    <a:lnTo>
                      <a:pt x="1124" y="1257"/>
                    </a:lnTo>
                    <a:lnTo>
                      <a:pt x="1124" y="1219"/>
                    </a:lnTo>
                    <a:lnTo>
                      <a:pt x="1067" y="1104"/>
                    </a:lnTo>
                    <a:lnTo>
                      <a:pt x="1067" y="1048"/>
                    </a:lnTo>
                    <a:lnTo>
                      <a:pt x="1067" y="1009"/>
                    </a:lnTo>
                    <a:lnTo>
                      <a:pt x="1085" y="971"/>
                    </a:lnTo>
                    <a:lnTo>
                      <a:pt x="1124" y="952"/>
                    </a:lnTo>
                    <a:lnTo>
                      <a:pt x="1162" y="952"/>
                    </a:lnTo>
                    <a:lnTo>
                      <a:pt x="1200" y="971"/>
                    </a:lnTo>
                    <a:lnTo>
                      <a:pt x="1238" y="971"/>
                    </a:lnTo>
                    <a:lnTo>
                      <a:pt x="1276" y="971"/>
                    </a:lnTo>
                    <a:lnTo>
                      <a:pt x="1314" y="971"/>
                    </a:lnTo>
                    <a:lnTo>
                      <a:pt x="1371" y="952"/>
                    </a:lnTo>
                    <a:lnTo>
                      <a:pt x="1371" y="914"/>
                    </a:lnTo>
                    <a:lnTo>
                      <a:pt x="1334" y="857"/>
                    </a:lnTo>
                    <a:lnTo>
                      <a:pt x="1314" y="819"/>
                    </a:lnTo>
                    <a:lnTo>
                      <a:pt x="1314" y="781"/>
                    </a:lnTo>
                    <a:lnTo>
                      <a:pt x="1314" y="628"/>
                    </a:lnTo>
                    <a:lnTo>
                      <a:pt x="1314" y="590"/>
                    </a:lnTo>
                    <a:lnTo>
                      <a:pt x="1295" y="552"/>
                    </a:lnTo>
                    <a:lnTo>
                      <a:pt x="1257" y="457"/>
                    </a:lnTo>
                    <a:lnTo>
                      <a:pt x="1219" y="381"/>
                    </a:lnTo>
                    <a:lnTo>
                      <a:pt x="1200" y="305"/>
                    </a:lnTo>
                    <a:lnTo>
                      <a:pt x="1200" y="19"/>
                    </a:lnTo>
                    <a:lnTo>
                      <a:pt x="1200" y="0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28677" name="Group 2">
              <a:extLst>
                <a:ext uri="{FF2B5EF4-FFF2-40B4-BE49-F238E27FC236}">
                  <a16:creationId xmlns:a16="http://schemas.microsoft.com/office/drawing/2014/main" id="{D6E49822-25A5-0444-BB74-480C2B6F3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2263" y="1598613"/>
              <a:ext cx="1895475" cy="668337"/>
              <a:chOff x="10482263" y="1598613"/>
              <a:chExt cx="1896144" cy="668337"/>
            </a:xfrm>
          </p:grpSpPr>
          <p:sp>
            <p:nvSpPr>
              <p:cNvPr id="28679" name="Freeform 21">
                <a:extLst>
                  <a:ext uri="{FF2B5EF4-FFF2-40B4-BE49-F238E27FC236}">
                    <a16:creationId xmlns:a16="http://schemas.microsoft.com/office/drawing/2014/main" id="{B474F92A-8066-A944-83A9-CD6930AF4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2263" y="1914525"/>
                <a:ext cx="263525" cy="352425"/>
              </a:xfrm>
              <a:custGeom>
                <a:avLst/>
                <a:gdLst>
                  <a:gd name="T0" fmla="*/ 2147483646 w 1468"/>
                  <a:gd name="T1" fmla="*/ 0 h 1963"/>
                  <a:gd name="T2" fmla="*/ 0 w 1468"/>
                  <a:gd name="T3" fmla="*/ 2147483646 h 1963"/>
                  <a:gd name="T4" fmla="*/ 2147483646 w 1468"/>
                  <a:gd name="T5" fmla="*/ 2147483646 h 1963"/>
                  <a:gd name="T6" fmla="*/ 2147483646 w 1468"/>
                  <a:gd name="T7" fmla="*/ 2147483646 h 1963"/>
                  <a:gd name="T8" fmla="*/ 2147483646 w 1468"/>
                  <a:gd name="T9" fmla="*/ 2147483646 h 1963"/>
                  <a:gd name="T10" fmla="*/ 2147483646 w 1468"/>
                  <a:gd name="T11" fmla="*/ 2147483646 h 1963"/>
                  <a:gd name="T12" fmla="*/ 2147483646 w 1468"/>
                  <a:gd name="T13" fmla="*/ 2147483646 h 1963"/>
                  <a:gd name="T14" fmla="*/ 2147483646 w 1468"/>
                  <a:gd name="T15" fmla="*/ 2147483646 h 1963"/>
                  <a:gd name="T16" fmla="*/ 2147483646 w 1468"/>
                  <a:gd name="T17" fmla="*/ 0 h 1963"/>
                  <a:gd name="T18" fmla="*/ 2147483646 w 1468"/>
                  <a:gd name="T19" fmla="*/ 2147483646 h 1963"/>
                  <a:gd name="T20" fmla="*/ 2147483646 w 1468"/>
                  <a:gd name="T21" fmla="*/ 2147483646 h 1963"/>
                  <a:gd name="T22" fmla="*/ 2147483646 w 1468"/>
                  <a:gd name="T23" fmla="*/ 2147483646 h 1963"/>
                  <a:gd name="T24" fmla="*/ 2147483646 w 1468"/>
                  <a:gd name="T25" fmla="*/ 2147483646 h 1963"/>
                  <a:gd name="T26" fmla="*/ 2147483646 w 1468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63">
                    <a:moveTo>
                      <a:pt x="743" y="0"/>
                    </a:moveTo>
                    <a:cubicBezTo>
                      <a:pt x="343" y="0"/>
                      <a:pt x="0" y="343"/>
                      <a:pt x="0" y="743"/>
                    </a:cubicBezTo>
                    <a:cubicBezTo>
                      <a:pt x="0" y="895"/>
                      <a:pt x="57" y="1028"/>
                      <a:pt x="114" y="1143"/>
                    </a:cubicBezTo>
                    <a:cubicBezTo>
                      <a:pt x="685" y="1924"/>
                      <a:pt x="685" y="1924"/>
                      <a:pt x="685" y="1924"/>
                    </a:cubicBezTo>
                    <a:cubicBezTo>
                      <a:pt x="705" y="1943"/>
                      <a:pt x="724" y="1962"/>
                      <a:pt x="743" y="1962"/>
                    </a:cubicBezTo>
                    <a:cubicBezTo>
                      <a:pt x="762" y="1962"/>
                      <a:pt x="781" y="1943"/>
                      <a:pt x="800" y="1924"/>
                    </a:cubicBezTo>
                    <a:cubicBezTo>
                      <a:pt x="1352" y="1143"/>
                      <a:pt x="1352" y="1143"/>
                      <a:pt x="1352" y="1143"/>
                    </a:cubicBezTo>
                    <a:cubicBezTo>
                      <a:pt x="1428" y="1028"/>
                      <a:pt x="1467" y="895"/>
                      <a:pt x="1467" y="743"/>
                    </a:cubicBezTo>
                    <a:cubicBezTo>
                      <a:pt x="1467" y="343"/>
                      <a:pt x="1143" y="0"/>
                      <a:pt x="743" y="0"/>
                    </a:cubicBezTo>
                    <a:close/>
                    <a:moveTo>
                      <a:pt x="743" y="1028"/>
                    </a:moveTo>
                    <a:cubicBezTo>
                      <a:pt x="571" y="1028"/>
                      <a:pt x="438" y="895"/>
                      <a:pt x="438" y="743"/>
                    </a:cubicBezTo>
                    <a:cubicBezTo>
                      <a:pt x="438" y="571"/>
                      <a:pt x="571" y="438"/>
                      <a:pt x="743" y="438"/>
                    </a:cubicBezTo>
                    <a:cubicBezTo>
                      <a:pt x="895" y="438"/>
                      <a:pt x="1029" y="571"/>
                      <a:pt x="1029" y="743"/>
                    </a:cubicBezTo>
                    <a:cubicBezTo>
                      <a:pt x="1029" y="895"/>
                      <a:pt x="895" y="1028"/>
                      <a:pt x="743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0" name="Text Box 22">
                <a:extLst>
                  <a:ext uri="{FF2B5EF4-FFF2-40B4-BE49-F238E27FC236}">
                    <a16:creationId xmlns:a16="http://schemas.microsoft.com/office/drawing/2014/main" id="{613D7FAC-AB79-D448-9793-2FBB51D63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18813" y="1598613"/>
                <a:ext cx="1559594" cy="331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Georgetown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C8C7618-98CD-9248-B69F-0BF26752A6D5}"/>
              </a:ext>
            </a:extLst>
          </p:cNvPr>
          <p:cNvGrpSpPr/>
          <p:nvPr/>
        </p:nvGrpSpPr>
        <p:grpSpPr>
          <a:xfrm>
            <a:off x="871803" y="2513542"/>
            <a:ext cx="4165864" cy="2094178"/>
            <a:chOff x="1046163" y="3016250"/>
            <a:chExt cx="4999037" cy="2513013"/>
          </a:xfrm>
        </p:grpSpPr>
        <p:sp>
          <p:nvSpPr>
            <p:cNvPr id="15371" name="Text Box 12">
              <a:extLst>
                <a:ext uri="{FF2B5EF4-FFF2-40B4-BE49-F238E27FC236}">
                  <a16:creationId xmlns:a16="http://schemas.microsoft.com/office/drawing/2014/main" id="{5FB89D6F-C0B7-C949-BC77-B4682BA22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217988"/>
              <a:ext cx="1865313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F7AE11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GEORGETOWN</a:t>
              </a:r>
            </a:p>
          </p:txBody>
        </p:sp>
        <p:sp>
          <p:nvSpPr>
            <p:cNvPr id="15372" name="Text Box 13">
              <a:extLst>
                <a:ext uri="{FF2B5EF4-FFF2-40B4-BE49-F238E27FC236}">
                  <a16:creationId xmlns:a16="http://schemas.microsoft.com/office/drawing/2014/main" id="{17E83E1F-8CDB-C548-A891-993649E9E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600" y="3016250"/>
              <a:ext cx="3784600" cy="857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4625" b="1" dirty="0">
                  <a:solidFill>
                    <a:srgbClr val="000000"/>
                  </a:solidFill>
                </a:rPr>
                <a:t>GUYANA</a:t>
              </a:r>
            </a:p>
          </p:txBody>
        </p:sp>
        <p:grpSp>
          <p:nvGrpSpPr>
            <p:cNvPr id="28676" name="Group 1">
              <a:extLst>
                <a:ext uri="{FF2B5EF4-FFF2-40B4-BE49-F238E27FC236}">
                  <a16:creationId xmlns:a16="http://schemas.microsoft.com/office/drawing/2014/main" id="{4E134B77-A5F6-C046-95DB-48058E8C9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700" y="3160713"/>
              <a:ext cx="901700" cy="541337"/>
              <a:chOff x="1155700" y="3182938"/>
              <a:chExt cx="901700" cy="541337"/>
            </a:xfrm>
          </p:grpSpPr>
          <p:sp>
            <p:nvSpPr>
              <p:cNvPr id="28681" name="Freeform 16">
                <a:extLst>
                  <a:ext uri="{FF2B5EF4-FFF2-40B4-BE49-F238E27FC236}">
                    <a16:creationId xmlns:a16="http://schemas.microsoft.com/office/drawing/2014/main" id="{BF66351A-13AF-AD49-A9B2-3EA8233D7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3182938"/>
                <a:ext cx="901700" cy="541337"/>
              </a:xfrm>
              <a:custGeom>
                <a:avLst/>
                <a:gdLst>
                  <a:gd name="T0" fmla="*/ 0 w 5011"/>
                  <a:gd name="T1" fmla="*/ 0 h 3011"/>
                  <a:gd name="T2" fmla="*/ 2147483646 w 5011"/>
                  <a:gd name="T3" fmla="*/ 0 h 3011"/>
                  <a:gd name="T4" fmla="*/ 2147483646 w 5011"/>
                  <a:gd name="T5" fmla="*/ 2147483646 h 3011"/>
                  <a:gd name="T6" fmla="*/ 0 w 5011"/>
                  <a:gd name="T7" fmla="*/ 2147483646 h 3011"/>
                  <a:gd name="T8" fmla="*/ 0 w 5011"/>
                  <a:gd name="T9" fmla="*/ 0 h 3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1" h="3011">
                    <a:moveTo>
                      <a:pt x="0" y="0"/>
                    </a:moveTo>
                    <a:lnTo>
                      <a:pt x="5010" y="0"/>
                    </a:lnTo>
                    <a:lnTo>
                      <a:pt x="5010" y="3010"/>
                    </a:lnTo>
                    <a:lnTo>
                      <a:pt x="0" y="30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9E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2" name="Freeform 17">
                <a:extLst>
                  <a:ext uri="{FF2B5EF4-FFF2-40B4-BE49-F238E27FC236}">
                    <a16:creationId xmlns:a16="http://schemas.microsoft.com/office/drawing/2014/main" id="{CE1194CD-9EB2-A94A-A291-471AAC67D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3182938"/>
                <a:ext cx="901700" cy="541337"/>
              </a:xfrm>
              <a:custGeom>
                <a:avLst/>
                <a:gdLst>
                  <a:gd name="T0" fmla="*/ 0 w 5011"/>
                  <a:gd name="T1" fmla="*/ 0 h 3011"/>
                  <a:gd name="T2" fmla="*/ 2147483646 w 5011"/>
                  <a:gd name="T3" fmla="*/ 2147483646 h 3011"/>
                  <a:gd name="T4" fmla="*/ 0 w 5011"/>
                  <a:gd name="T5" fmla="*/ 2147483646 h 3011"/>
                  <a:gd name="T6" fmla="*/ 0 w 5011"/>
                  <a:gd name="T7" fmla="*/ 0 h 30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11" h="3011">
                    <a:moveTo>
                      <a:pt x="0" y="0"/>
                    </a:moveTo>
                    <a:lnTo>
                      <a:pt x="5010" y="1505"/>
                    </a:lnTo>
                    <a:lnTo>
                      <a:pt x="0" y="30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3" name="Freeform 18">
                <a:extLst>
                  <a:ext uri="{FF2B5EF4-FFF2-40B4-BE49-F238E27FC236}">
                    <a16:creationId xmlns:a16="http://schemas.microsoft.com/office/drawing/2014/main" id="{F55E183E-DD6C-3046-99E9-DE87A22F9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3206750"/>
                <a:ext cx="823913" cy="493713"/>
              </a:xfrm>
              <a:custGeom>
                <a:avLst/>
                <a:gdLst>
                  <a:gd name="T0" fmla="*/ 0 w 4573"/>
                  <a:gd name="T1" fmla="*/ 0 h 2744"/>
                  <a:gd name="T2" fmla="*/ 2147483646 w 4573"/>
                  <a:gd name="T3" fmla="*/ 2147483646 h 2744"/>
                  <a:gd name="T4" fmla="*/ 0 w 4573"/>
                  <a:gd name="T5" fmla="*/ 2147483646 h 2744"/>
                  <a:gd name="T6" fmla="*/ 0 w 4573"/>
                  <a:gd name="T7" fmla="*/ 0 h 27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73" h="2744">
                    <a:moveTo>
                      <a:pt x="0" y="0"/>
                    </a:moveTo>
                    <a:lnTo>
                      <a:pt x="4572" y="1372"/>
                    </a:lnTo>
                    <a:lnTo>
                      <a:pt x="0" y="27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4" name="Freeform 19">
                <a:extLst>
                  <a:ext uri="{FF2B5EF4-FFF2-40B4-BE49-F238E27FC236}">
                    <a16:creationId xmlns:a16="http://schemas.microsoft.com/office/drawing/2014/main" id="{45F9A7C9-7FD6-CB42-8055-B101A31AA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3182938"/>
                <a:ext cx="449263" cy="541337"/>
              </a:xfrm>
              <a:custGeom>
                <a:avLst/>
                <a:gdLst>
                  <a:gd name="T0" fmla="*/ 0 w 2497"/>
                  <a:gd name="T1" fmla="*/ 0 h 3011"/>
                  <a:gd name="T2" fmla="*/ 2147483646 w 2497"/>
                  <a:gd name="T3" fmla="*/ 2147483646 h 3011"/>
                  <a:gd name="T4" fmla="*/ 0 w 2497"/>
                  <a:gd name="T5" fmla="*/ 2147483646 h 3011"/>
                  <a:gd name="T6" fmla="*/ 0 w 2497"/>
                  <a:gd name="T7" fmla="*/ 0 h 30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97" h="3011">
                    <a:moveTo>
                      <a:pt x="0" y="0"/>
                    </a:moveTo>
                    <a:lnTo>
                      <a:pt x="2496" y="1505"/>
                    </a:lnTo>
                    <a:lnTo>
                      <a:pt x="0" y="30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28685" name="Freeform 20">
                <a:extLst>
                  <a:ext uri="{FF2B5EF4-FFF2-40B4-BE49-F238E27FC236}">
                    <a16:creationId xmlns:a16="http://schemas.microsoft.com/office/drawing/2014/main" id="{6DE87B14-052B-1F42-8526-26D21496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3213100"/>
                <a:ext cx="398463" cy="481013"/>
              </a:xfrm>
              <a:custGeom>
                <a:avLst/>
                <a:gdLst>
                  <a:gd name="T0" fmla="*/ 0 w 2211"/>
                  <a:gd name="T1" fmla="*/ 0 h 2668"/>
                  <a:gd name="T2" fmla="*/ 2147483646 w 2211"/>
                  <a:gd name="T3" fmla="*/ 2147483646 h 2668"/>
                  <a:gd name="T4" fmla="*/ 0 w 2211"/>
                  <a:gd name="T5" fmla="*/ 2147483646 h 2668"/>
                  <a:gd name="T6" fmla="*/ 0 w 2211"/>
                  <a:gd name="T7" fmla="*/ 0 h 26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11" h="2668">
                    <a:moveTo>
                      <a:pt x="0" y="0"/>
                    </a:moveTo>
                    <a:lnTo>
                      <a:pt x="2210" y="1334"/>
                    </a:lnTo>
                    <a:lnTo>
                      <a:pt x="0" y="266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11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28678" name="Google Shape;615;p19">
              <a:extLst>
                <a:ext uri="{FF2B5EF4-FFF2-40B4-BE49-F238E27FC236}">
                  <a16:creationId xmlns:a16="http://schemas.microsoft.com/office/drawing/2014/main" id="{9BC1EDB5-EC61-1341-B683-C1F28E1E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163" y="4552950"/>
              <a:ext cx="4202112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250" dirty="0">
                  <a:solidFill>
                    <a:srgbClr val="000000"/>
                  </a:solidFill>
                  <a:latin typeface="Open Sans" panose="020B0606030504020204" pitchFamily="34" charset="0"/>
                  <a:ea typeface="Arial Unicode MS" panose="020B0604020202020204" pitchFamily="34" charset="-128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2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2F1C54-D796-6C4D-86EF-EDB8BB394480}"/>
              </a:ext>
            </a:extLst>
          </p:cNvPr>
          <p:cNvGrpSpPr/>
          <p:nvPr/>
        </p:nvGrpSpPr>
        <p:grpSpPr>
          <a:xfrm>
            <a:off x="5951803" y="620448"/>
            <a:ext cx="5200385" cy="5602552"/>
            <a:chOff x="7142163" y="744538"/>
            <a:chExt cx="6240462" cy="6723062"/>
          </a:xfrm>
        </p:grpSpPr>
        <p:grpSp>
          <p:nvGrpSpPr>
            <p:cNvPr id="30721" name="Group 3">
              <a:extLst>
                <a:ext uri="{FF2B5EF4-FFF2-40B4-BE49-F238E27FC236}">
                  <a16:creationId xmlns:a16="http://schemas.microsoft.com/office/drawing/2014/main" id="{C3BE75DA-0833-7244-87AD-13DDB5FDE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2163" y="744538"/>
              <a:ext cx="6240462" cy="6723062"/>
              <a:chOff x="7142163" y="744538"/>
              <a:chExt cx="6240462" cy="6723062"/>
            </a:xfrm>
          </p:grpSpPr>
          <p:sp>
            <p:nvSpPr>
              <p:cNvPr id="30916" name="Freeform 2">
                <a:extLst>
                  <a:ext uri="{FF2B5EF4-FFF2-40B4-BE49-F238E27FC236}">
                    <a16:creationId xmlns:a16="http://schemas.microsoft.com/office/drawing/2014/main" id="{CC607489-0D17-E743-B86E-398FDB964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163" y="1358900"/>
                <a:ext cx="2486025" cy="3048000"/>
              </a:xfrm>
              <a:custGeom>
                <a:avLst/>
                <a:gdLst>
                  <a:gd name="T0" fmla="*/ 2147483646 w 13811"/>
                  <a:gd name="T1" fmla="*/ 2147483646 h 16935"/>
                  <a:gd name="T2" fmla="*/ 2147483646 w 13811"/>
                  <a:gd name="T3" fmla="*/ 2147483646 h 16935"/>
                  <a:gd name="T4" fmla="*/ 2147483646 w 13811"/>
                  <a:gd name="T5" fmla="*/ 2147483646 h 16935"/>
                  <a:gd name="T6" fmla="*/ 2147483646 w 13811"/>
                  <a:gd name="T7" fmla="*/ 2147483646 h 16935"/>
                  <a:gd name="T8" fmla="*/ 0 w 13811"/>
                  <a:gd name="T9" fmla="*/ 2147483646 h 16935"/>
                  <a:gd name="T10" fmla="*/ 2147483646 w 13811"/>
                  <a:gd name="T11" fmla="*/ 2147483646 h 16935"/>
                  <a:gd name="T12" fmla="*/ 2147483646 w 13811"/>
                  <a:gd name="T13" fmla="*/ 2147483646 h 16935"/>
                  <a:gd name="T14" fmla="*/ 2147483646 w 13811"/>
                  <a:gd name="T15" fmla="*/ 2147483646 h 16935"/>
                  <a:gd name="T16" fmla="*/ 2147483646 w 13811"/>
                  <a:gd name="T17" fmla="*/ 2147483646 h 16935"/>
                  <a:gd name="T18" fmla="*/ 2147483646 w 13811"/>
                  <a:gd name="T19" fmla="*/ 2147483646 h 16935"/>
                  <a:gd name="T20" fmla="*/ 2147483646 w 13811"/>
                  <a:gd name="T21" fmla="*/ 2147483646 h 16935"/>
                  <a:gd name="T22" fmla="*/ 2147483646 w 13811"/>
                  <a:gd name="T23" fmla="*/ 2147483646 h 16935"/>
                  <a:gd name="T24" fmla="*/ 2147483646 w 13811"/>
                  <a:gd name="T25" fmla="*/ 2147483646 h 16935"/>
                  <a:gd name="T26" fmla="*/ 2147483646 w 13811"/>
                  <a:gd name="T27" fmla="*/ 2147483646 h 16935"/>
                  <a:gd name="T28" fmla="*/ 2147483646 w 13811"/>
                  <a:gd name="T29" fmla="*/ 2147483646 h 16935"/>
                  <a:gd name="T30" fmla="*/ 2147483646 w 13811"/>
                  <a:gd name="T31" fmla="*/ 2147483646 h 16935"/>
                  <a:gd name="T32" fmla="*/ 2147483646 w 13811"/>
                  <a:gd name="T33" fmla="*/ 2147483646 h 16935"/>
                  <a:gd name="T34" fmla="*/ 2147483646 w 13811"/>
                  <a:gd name="T35" fmla="*/ 2147483646 h 16935"/>
                  <a:gd name="T36" fmla="*/ 2147483646 w 13811"/>
                  <a:gd name="T37" fmla="*/ 2147483646 h 16935"/>
                  <a:gd name="T38" fmla="*/ 2147483646 w 13811"/>
                  <a:gd name="T39" fmla="*/ 2147483646 h 16935"/>
                  <a:gd name="T40" fmla="*/ 2147483646 w 13811"/>
                  <a:gd name="T41" fmla="*/ 2147483646 h 16935"/>
                  <a:gd name="T42" fmla="*/ 2147483646 w 13811"/>
                  <a:gd name="T43" fmla="*/ 2147483646 h 16935"/>
                  <a:gd name="T44" fmla="*/ 2147483646 w 13811"/>
                  <a:gd name="T45" fmla="*/ 2147483646 h 16935"/>
                  <a:gd name="T46" fmla="*/ 2147483646 w 13811"/>
                  <a:gd name="T47" fmla="*/ 2147483646 h 16935"/>
                  <a:gd name="T48" fmla="*/ 2147483646 w 13811"/>
                  <a:gd name="T49" fmla="*/ 2147483646 h 16935"/>
                  <a:gd name="T50" fmla="*/ 2147483646 w 13811"/>
                  <a:gd name="T51" fmla="*/ 2147483646 h 16935"/>
                  <a:gd name="T52" fmla="*/ 2147483646 w 13811"/>
                  <a:gd name="T53" fmla="*/ 2147483646 h 16935"/>
                  <a:gd name="T54" fmla="*/ 2147483646 w 13811"/>
                  <a:gd name="T55" fmla="*/ 2147483646 h 16935"/>
                  <a:gd name="T56" fmla="*/ 2147483646 w 13811"/>
                  <a:gd name="T57" fmla="*/ 2147483646 h 16935"/>
                  <a:gd name="T58" fmla="*/ 2147483646 w 13811"/>
                  <a:gd name="T59" fmla="*/ 2147483646 h 16935"/>
                  <a:gd name="T60" fmla="*/ 2147483646 w 13811"/>
                  <a:gd name="T61" fmla="*/ 2147483646 h 16935"/>
                  <a:gd name="T62" fmla="*/ 2147483646 w 13811"/>
                  <a:gd name="T63" fmla="*/ 2147483646 h 16935"/>
                  <a:gd name="T64" fmla="*/ 2147483646 w 13811"/>
                  <a:gd name="T65" fmla="*/ 2147483646 h 16935"/>
                  <a:gd name="T66" fmla="*/ 2147483646 w 13811"/>
                  <a:gd name="T67" fmla="*/ 2147483646 h 16935"/>
                  <a:gd name="T68" fmla="*/ 2147483646 w 13811"/>
                  <a:gd name="T69" fmla="*/ 2147483646 h 16935"/>
                  <a:gd name="T70" fmla="*/ 2147483646 w 13811"/>
                  <a:gd name="T71" fmla="*/ 2147483646 h 16935"/>
                  <a:gd name="T72" fmla="*/ 2147483646 w 13811"/>
                  <a:gd name="T73" fmla="*/ 2147483646 h 16935"/>
                  <a:gd name="T74" fmla="*/ 2147483646 w 13811"/>
                  <a:gd name="T75" fmla="*/ 2147483646 h 16935"/>
                  <a:gd name="T76" fmla="*/ 2147483646 w 13811"/>
                  <a:gd name="T77" fmla="*/ 2147483646 h 16935"/>
                  <a:gd name="T78" fmla="*/ 2147483646 w 13811"/>
                  <a:gd name="T79" fmla="*/ 2147483646 h 16935"/>
                  <a:gd name="T80" fmla="*/ 2147483646 w 13811"/>
                  <a:gd name="T81" fmla="*/ 2147483646 h 16935"/>
                  <a:gd name="T82" fmla="*/ 2147483646 w 13811"/>
                  <a:gd name="T83" fmla="*/ 2147483646 h 16935"/>
                  <a:gd name="T84" fmla="*/ 2147483646 w 13811"/>
                  <a:gd name="T85" fmla="*/ 2147483646 h 16935"/>
                  <a:gd name="T86" fmla="*/ 2147483646 w 13811"/>
                  <a:gd name="T87" fmla="*/ 2147483646 h 16935"/>
                  <a:gd name="T88" fmla="*/ 2147483646 w 13811"/>
                  <a:gd name="T89" fmla="*/ 2147483646 h 16935"/>
                  <a:gd name="T90" fmla="*/ 2147483646 w 13811"/>
                  <a:gd name="T91" fmla="*/ 2147483646 h 16935"/>
                  <a:gd name="T92" fmla="*/ 2147483646 w 13811"/>
                  <a:gd name="T93" fmla="*/ 2147483646 h 16935"/>
                  <a:gd name="T94" fmla="*/ 2147483646 w 13811"/>
                  <a:gd name="T95" fmla="*/ 2147483646 h 16935"/>
                  <a:gd name="T96" fmla="*/ 2147483646 w 13811"/>
                  <a:gd name="T97" fmla="*/ 2147483646 h 16935"/>
                  <a:gd name="T98" fmla="*/ 2147483646 w 13811"/>
                  <a:gd name="T99" fmla="*/ 2147483646 h 16935"/>
                  <a:gd name="T100" fmla="*/ 2147483646 w 13811"/>
                  <a:gd name="T101" fmla="*/ 2147483646 h 16935"/>
                  <a:gd name="T102" fmla="*/ 2147483646 w 13811"/>
                  <a:gd name="T103" fmla="*/ 2147483646 h 16935"/>
                  <a:gd name="T104" fmla="*/ 2147483646 w 13811"/>
                  <a:gd name="T105" fmla="*/ 2147483646 h 16935"/>
                  <a:gd name="T106" fmla="*/ 2147483646 w 13811"/>
                  <a:gd name="T107" fmla="*/ 2147483646 h 16935"/>
                  <a:gd name="T108" fmla="*/ 2147483646 w 13811"/>
                  <a:gd name="T109" fmla="*/ 2147483646 h 16935"/>
                  <a:gd name="T110" fmla="*/ 2147483646 w 13811"/>
                  <a:gd name="T111" fmla="*/ 2147483646 h 16935"/>
                  <a:gd name="T112" fmla="*/ 2147483646 w 13811"/>
                  <a:gd name="T113" fmla="*/ 2147483646 h 16935"/>
                  <a:gd name="T114" fmla="*/ 2147483646 w 13811"/>
                  <a:gd name="T115" fmla="*/ 2147483646 h 16935"/>
                  <a:gd name="T116" fmla="*/ 2147483646 w 13811"/>
                  <a:gd name="T117" fmla="*/ 2147483646 h 16935"/>
                  <a:gd name="T118" fmla="*/ 2147483646 w 13811"/>
                  <a:gd name="T119" fmla="*/ 2147483646 h 16935"/>
                  <a:gd name="T120" fmla="*/ 2147483646 w 13811"/>
                  <a:gd name="T121" fmla="*/ 2147483646 h 16935"/>
                  <a:gd name="T122" fmla="*/ 2147483646 w 13811"/>
                  <a:gd name="T123" fmla="*/ 2147483646 h 169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811" h="16935">
                    <a:moveTo>
                      <a:pt x="1276" y="10648"/>
                    </a:moveTo>
                    <a:lnTo>
                      <a:pt x="1257" y="10648"/>
                    </a:lnTo>
                    <a:lnTo>
                      <a:pt x="1162" y="10610"/>
                    </a:lnTo>
                    <a:lnTo>
                      <a:pt x="876" y="10419"/>
                    </a:lnTo>
                    <a:lnTo>
                      <a:pt x="819" y="10343"/>
                    </a:lnTo>
                    <a:lnTo>
                      <a:pt x="781" y="10286"/>
                    </a:lnTo>
                    <a:lnTo>
                      <a:pt x="743" y="10248"/>
                    </a:lnTo>
                    <a:lnTo>
                      <a:pt x="590" y="10191"/>
                    </a:lnTo>
                    <a:lnTo>
                      <a:pt x="533" y="10172"/>
                    </a:lnTo>
                    <a:lnTo>
                      <a:pt x="438" y="10039"/>
                    </a:lnTo>
                    <a:lnTo>
                      <a:pt x="362" y="9981"/>
                    </a:lnTo>
                    <a:lnTo>
                      <a:pt x="266" y="9962"/>
                    </a:lnTo>
                    <a:lnTo>
                      <a:pt x="210" y="9943"/>
                    </a:lnTo>
                    <a:lnTo>
                      <a:pt x="152" y="9924"/>
                    </a:lnTo>
                    <a:lnTo>
                      <a:pt x="114" y="9905"/>
                    </a:lnTo>
                    <a:lnTo>
                      <a:pt x="76" y="9867"/>
                    </a:lnTo>
                    <a:lnTo>
                      <a:pt x="95" y="9829"/>
                    </a:lnTo>
                    <a:lnTo>
                      <a:pt x="114" y="9791"/>
                    </a:lnTo>
                    <a:lnTo>
                      <a:pt x="133" y="9734"/>
                    </a:lnTo>
                    <a:lnTo>
                      <a:pt x="114" y="9676"/>
                    </a:lnTo>
                    <a:lnTo>
                      <a:pt x="133" y="9676"/>
                    </a:lnTo>
                    <a:lnTo>
                      <a:pt x="114" y="9639"/>
                    </a:lnTo>
                    <a:lnTo>
                      <a:pt x="76" y="9619"/>
                    </a:lnTo>
                    <a:lnTo>
                      <a:pt x="57" y="9600"/>
                    </a:lnTo>
                    <a:lnTo>
                      <a:pt x="0" y="9581"/>
                    </a:lnTo>
                    <a:lnTo>
                      <a:pt x="95" y="9372"/>
                    </a:lnTo>
                    <a:lnTo>
                      <a:pt x="210" y="8953"/>
                    </a:lnTo>
                    <a:lnTo>
                      <a:pt x="323" y="8552"/>
                    </a:lnTo>
                    <a:lnTo>
                      <a:pt x="514" y="7943"/>
                    </a:lnTo>
                    <a:lnTo>
                      <a:pt x="667" y="7448"/>
                    </a:lnTo>
                    <a:lnTo>
                      <a:pt x="857" y="6800"/>
                    </a:lnTo>
                    <a:lnTo>
                      <a:pt x="990" y="6324"/>
                    </a:lnTo>
                    <a:lnTo>
                      <a:pt x="1143" y="5810"/>
                    </a:lnTo>
                    <a:lnTo>
                      <a:pt x="1295" y="5315"/>
                    </a:lnTo>
                    <a:lnTo>
                      <a:pt x="1429" y="4857"/>
                    </a:lnTo>
                    <a:lnTo>
                      <a:pt x="1561" y="4400"/>
                    </a:lnTo>
                    <a:lnTo>
                      <a:pt x="1561" y="4114"/>
                    </a:lnTo>
                    <a:lnTo>
                      <a:pt x="1561" y="3467"/>
                    </a:lnTo>
                    <a:lnTo>
                      <a:pt x="1561" y="3048"/>
                    </a:lnTo>
                    <a:lnTo>
                      <a:pt x="1543" y="2667"/>
                    </a:lnTo>
                    <a:lnTo>
                      <a:pt x="1543" y="2267"/>
                    </a:lnTo>
                    <a:lnTo>
                      <a:pt x="1581" y="2133"/>
                    </a:lnTo>
                    <a:lnTo>
                      <a:pt x="1733" y="1905"/>
                    </a:lnTo>
                    <a:lnTo>
                      <a:pt x="1828" y="1791"/>
                    </a:lnTo>
                    <a:lnTo>
                      <a:pt x="1905" y="1657"/>
                    </a:lnTo>
                    <a:lnTo>
                      <a:pt x="2095" y="1390"/>
                    </a:lnTo>
                    <a:lnTo>
                      <a:pt x="2286" y="1124"/>
                    </a:lnTo>
                    <a:lnTo>
                      <a:pt x="2457" y="857"/>
                    </a:lnTo>
                    <a:lnTo>
                      <a:pt x="2648" y="591"/>
                    </a:lnTo>
                    <a:lnTo>
                      <a:pt x="2704" y="476"/>
                    </a:lnTo>
                    <a:lnTo>
                      <a:pt x="2781" y="381"/>
                    </a:lnTo>
                    <a:lnTo>
                      <a:pt x="2857" y="267"/>
                    </a:lnTo>
                    <a:lnTo>
                      <a:pt x="2914" y="171"/>
                    </a:lnTo>
                    <a:lnTo>
                      <a:pt x="2971" y="57"/>
                    </a:lnTo>
                    <a:lnTo>
                      <a:pt x="3009" y="0"/>
                    </a:lnTo>
                    <a:lnTo>
                      <a:pt x="3048" y="38"/>
                    </a:lnTo>
                    <a:lnTo>
                      <a:pt x="3429" y="286"/>
                    </a:lnTo>
                    <a:lnTo>
                      <a:pt x="11143" y="2572"/>
                    </a:lnTo>
                    <a:lnTo>
                      <a:pt x="11429" y="2705"/>
                    </a:lnTo>
                    <a:lnTo>
                      <a:pt x="11543" y="2781"/>
                    </a:lnTo>
                    <a:lnTo>
                      <a:pt x="11448" y="3124"/>
                    </a:lnTo>
                    <a:lnTo>
                      <a:pt x="11448" y="3143"/>
                    </a:lnTo>
                    <a:lnTo>
                      <a:pt x="11448" y="3162"/>
                    </a:lnTo>
                    <a:lnTo>
                      <a:pt x="11467" y="3200"/>
                    </a:lnTo>
                    <a:lnTo>
                      <a:pt x="11562" y="3315"/>
                    </a:lnTo>
                    <a:lnTo>
                      <a:pt x="11600" y="3391"/>
                    </a:lnTo>
                    <a:lnTo>
                      <a:pt x="11619" y="3448"/>
                    </a:lnTo>
                    <a:lnTo>
                      <a:pt x="11657" y="3562"/>
                    </a:lnTo>
                    <a:lnTo>
                      <a:pt x="11657" y="3600"/>
                    </a:lnTo>
                    <a:lnTo>
                      <a:pt x="11657" y="3638"/>
                    </a:lnTo>
                    <a:lnTo>
                      <a:pt x="11639" y="3752"/>
                    </a:lnTo>
                    <a:lnTo>
                      <a:pt x="11639" y="3791"/>
                    </a:lnTo>
                    <a:lnTo>
                      <a:pt x="11657" y="3829"/>
                    </a:lnTo>
                    <a:lnTo>
                      <a:pt x="11734" y="3981"/>
                    </a:lnTo>
                    <a:lnTo>
                      <a:pt x="11962" y="4286"/>
                    </a:lnTo>
                    <a:lnTo>
                      <a:pt x="11981" y="4324"/>
                    </a:lnTo>
                    <a:lnTo>
                      <a:pt x="12019" y="4419"/>
                    </a:lnTo>
                    <a:lnTo>
                      <a:pt x="12191" y="5562"/>
                    </a:lnTo>
                    <a:lnTo>
                      <a:pt x="12191" y="5600"/>
                    </a:lnTo>
                    <a:lnTo>
                      <a:pt x="12191" y="5638"/>
                    </a:lnTo>
                    <a:lnTo>
                      <a:pt x="12191" y="5657"/>
                    </a:lnTo>
                    <a:lnTo>
                      <a:pt x="12172" y="5696"/>
                    </a:lnTo>
                    <a:lnTo>
                      <a:pt x="12172" y="5714"/>
                    </a:lnTo>
                    <a:lnTo>
                      <a:pt x="12152" y="5714"/>
                    </a:lnTo>
                    <a:lnTo>
                      <a:pt x="12133" y="5733"/>
                    </a:lnTo>
                    <a:lnTo>
                      <a:pt x="11715" y="6000"/>
                    </a:lnTo>
                    <a:lnTo>
                      <a:pt x="11657" y="6038"/>
                    </a:lnTo>
                    <a:lnTo>
                      <a:pt x="11600" y="6114"/>
                    </a:lnTo>
                    <a:lnTo>
                      <a:pt x="11562" y="6153"/>
                    </a:lnTo>
                    <a:lnTo>
                      <a:pt x="11543" y="6191"/>
                    </a:lnTo>
                    <a:lnTo>
                      <a:pt x="11181" y="7867"/>
                    </a:lnTo>
                    <a:lnTo>
                      <a:pt x="11124" y="8039"/>
                    </a:lnTo>
                    <a:lnTo>
                      <a:pt x="11105" y="8095"/>
                    </a:lnTo>
                    <a:lnTo>
                      <a:pt x="11105" y="8134"/>
                    </a:lnTo>
                    <a:lnTo>
                      <a:pt x="11181" y="8552"/>
                    </a:lnTo>
                    <a:lnTo>
                      <a:pt x="11181" y="8686"/>
                    </a:lnTo>
                    <a:lnTo>
                      <a:pt x="11200" y="8724"/>
                    </a:lnTo>
                    <a:lnTo>
                      <a:pt x="11238" y="8743"/>
                    </a:lnTo>
                    <a:lnTo>
                      <a:pt x="11619" y="8724"/>
                    </a:lnTo>
                    <a:lnTo>
                      <a:pt x="11829" y="8705"/>
                    </a:lnTo>
                    <a:lnTo>
                      <a:pt x="13334" y="8762"/>
                    </a:lnTo>
                    <a:lnTo>
                      <a:pt x="13448" y="8801"/>
                    </a:lnTo>
                    <a:lnTo>
                      <a:pt x="13657" y="8915"/>
                    </a:lnTo>
                    <a:lnTo>
                      <a:pt x="13791" y="9353"/>
                    </a:lnTo>
                    <a:lnTo>
                      <a:pt x="13810" y="9410"/>
                    </a:lnTo>
                    <a:lnTo>
                      <a:pt x="13791" y="9448"/>
                    </a:lnTo>
                    <a:lnTo>
                      <a:pt x="13734" y="9505"/>
                    </a:lnTo>
                    <a:lnTo>
                      <a:pt x="13467" y="9658"/>
                    </a:lnTo>
                    <a:lnTo>
                      <a:pt x="13371" y="9695"/>
                    </a:lnTo>
                    <a:lnTo>
                      <a:pt x="13353" y="9715"/>
                    </a:lnTo>
                    <a:lnTo>
                      <a:pt x="13334" y="9695"/>
                    </a:lnTo>
                    <a:lnTo>
                      <a:pt x="13295" y="9676"/>
                    </a:lnTo>
                    <a:lnTo>
                      <a:pt x="13257" y="9658"/>
                    </a:lnTo>
                    <a:lnTo>
                      <a:pt x="13219" y="9619"/>
                    </a:lnTo>
                    <a:lnTo>
                      <a:pt x="13181" y="9600"/>
                    </a:lnTo>
                    <a:lnTo>
                      <a:pt x="13143" y="9562"/>
                    </a:lnTo>
                    <a:lnTo>
                      <a:pt x="13086" y="9581"/>
                    </a:lnTo>
                    <a:lnTo>
                      <a:pt x="13029" y="9600"/>
                    </a:lnTo>
                    <a:lnTo>
                      <a:pt x="12610" y="9867"/>
                    </a:lnTo>
                    <a:lnTo>
                      <a:pt x="12553" y="9924"/>
                    </a:lnTo>
                    <a:lnTo>
                      <a:pt x="12514" y="9962"/>
                    </a:lnTo>
                    <a:lnTo>
                      <a:pt x="12496" y="10020"/>
                    </a:lnTo>
                    <a:lnTo>
                      <a:pt x="12496" y="10039"/>
                    </a:lnTo>
                    <a:lnTo>
                      <a:pt x="12477" y="10076"/>
                    </a:lnTo>
                    <a:lnTo>
                      <a:pt x="12477" y="10115"/>
                    </a:lnTo>
                    <a:lnTo>
                      <a:pt x="12496" y="10153"/>
                    </a:lnTo>
                    <a:lnTo>
                      <a:pt x="12553" y="10267"/>
                    </a:lnTo>
                    <a:lnTo>
                      <a:pt x="12553" y="10286"/>
                    </a:lnTo>
                    <a:lnTo>
                      <a:pt x="12553" y="10324"/>
                    </a:lnTo>
                    <a:lnTo>
                      <a:pt x="12514" y="10381"/>
                    </a:lnTo>
                    <a:lnTo>
                      <a:pt x="12477" y="10401"/>
                    </a:lnTo>
                    <a:lnTo>
                      <a:pt x="12419" y="10419"/>
                    </a:lnTo>
                    <a:lnTo>
                      <a:pt x="12172" y="10419"/>
                    </a:lnTo>
                    <a:lnTo>
                      <a:pt x="12115" y="10438"/>
                    </a:lnTo>
                    <a:lnTo>
                      <a:pt x="12038" y="10457"/>
                    </a:lnTo>
                    <a:lnTo>
                      <a:pt x="12019" y="10496"/>
                    </a:lnTo>
                    <a:lnTo>
                      <a:pt x="12019" y="10553"/>
                    </a:lnTo>
                    <a:lnTo>
                      <a:pt x="12038" y="10762"/>
                    </a:lnTo>
                    <a:lnTo>
                      <a:pt x="12038" y="10782"/>
                    </a:lnTo>
                    <a:lnTo>
                      <a:pt x="12038" y="10838"/>
                    </a:lnTo>
                    <a:lnTo>
                      <a:pt x="12000" y="10896"/>
                    </a:lnTo>
                    <a:lnTo>
                      <a:pt x="11200" y="12096"/>
                    </a:lnTo>
                    <a:lnTo>
                      <a:pt x="11162" y="12191"/>
                    </a:lnTo>
                    <a:lnTo>
                      <a:pt x="11162" y="12248"/>
                    </a:lnTo>
                    <a:lnTo>
                      <a:pt x="11162" y="12362"/>
                    </a:lnTo>
                    <a:lnTo>
                      <a:pt x="11143" y="12438"/>
                    </a:lnTo>
                    <a:lnTo>
                      <a:pt x="11105" y="12572"/>
                    </a:lnTo>
                    <a:lnTo>
                      <a:pt x="11105" y="12629"/>
                    </a:lnTo>
                    <a:lnTo>
                      <a:pt x="11105" y="12858"/>
                    </a:lnTo>
                    <a:lnTo>
                      <a:pt x="11105" y="13048"/>
                    </a:lnTo>
                    <a:lnTo>
                      <a:pt x="11143" y="13258"/>
                    </a:lnTo>
                    <a:lnTo>
                      <a:pt x="11124" y="13334"/>
                    </a:lnTo>
                    <a:lnTo>
                      <a:pt x="11105" y="13429"/>
                    </a:lnTo>
                    <a:lnTo>
                      <a:pt x="10991" y="13734"/>
                    </a:lnTo>
                    <a:lnTo>
                      <a:pt x="10991" y="13772"/>
                    </a:lnTo>
                    <a:lnTo>
                      <a:pt x="11009" y="13791"/>
                    </a:lnTo>
                    <a:lnTo>
                      <a:pt x="11029" y="13886"/>
                    </a:lnTo>
                    <a:lnTo>
                      <a:pt x="11048" y="13924"/>
                    </a:lnTo>
                    <a:lnTo>
                      <a:pt x="11029" y="14001"/>
                    </a:lnTo>
                    <a:lnTo>
                      <a:pt x="10991" y="14134"/>
                    </a:lnTo>
                    <a:lnTo>
                      <a:pt x="10800" y="14515"/>
                    </a:lnTo>
                    <a:lnTo>
                      <a:pt x="10743" y="14686"/>
                    </a:lnTo>
                    <a:lnTo>
                      <a:pt x="10705" y="14858"/>
                    </a:lnTo>
                    <a:lnTo>
                      <a:pt x="10667" y="15257"/>
                    </a:lnTo>
                    <a:lnTo>
                      <a:pt x="10648" y="15277"/>
                    </a:lnTo>
                    <a:lnTo>
                      <a:pt x="10229" y="15505"/>
                    </a:lnTo>
                    <a:lnTo>
                      <a:pt x="10134" y="15543"/>
                    </a:lnTo>
                    <a:lnTo>
                      <a:pt x="9981" y="15562"/>
                    </a:lnTo>
                    <a:lnTo>
                      <a:pt x="8647" y="15638"/>
                    </a:lnTo>
                    <a:lnTo>
                      <a:pt x="8591" y="15658"/>
                    </a:lnTo>
                    <a:lnTo>
                      <a:pt x="8533" y="15677"/>
                    </a:lnTo>
                    <a:lnTo>
                      <a:pt x="8419" y="15753"/>
                    </a:lnTo>
                    <a:lnTo>
                      <a:pt x="8267" y="15810"/>
                    </a:lnTo>
                    <a:lnTo>
                      <a:pt x="7962" y="15867"/>
                    </a:lnTo>
                    <a:lnTo>
                      <a:pt x="7905" y="15886"/>
                    </a:lnTo>
                    <a:lnTo>
                      <a:pt x="7848" y="15905"/>
                    </a:lnTo>
                    <a:lnTo>
                      <a:pt x="7809" y="15943"/>
                    </a:lnTo>
                    <a:lnTo>
                      <a:pt x="7790" y="16000"/>
                    </a:lnTo>
                    <a:lnTo>
                      <a:pt x="7753" y="16153"/>
                    </a:lnTo>
                    <a:lnTo>
                      <a:pt x="7733" y="16210"/>
                    </a:lnTo>
                    <a:lnTo>
                      <a:pt x="7676" y="16305"/>
                    </a:lnTo>
                    <a:lnTo>
                      <a:pt x="7676" y="16324"/>
                    </a:lnTo>
                    <a:lnTo>
                      <a:pt x="7676" y="16362"/>
                    </a:lnTo>
                    <a:lnTo>
                      <a:pt x="7695" y="16934"/>
                    </a:lnTo>
                    <a:lnTo>
                      <a:pt x="7562" y="16934"/>
                    </a:lnTo>
                    <a:lnTo>
                      <a:pt x="7486" y="16934"/>
                    </a:lnTo>
                    <a:lnTo>
                      <a:pt x="7372" y="16857"/>
                    </a:lnTo>
                    <a:lnTo>
                      <a:pt x="7219" y="16743"/>
                    </a:lnTo>
                    <a:lnTo>
                      <a:pt x="7067" y="16667"/>
                    </a:lnTo>
                    <a:lnTo>
                      <a:pt x="6915" y="16705"/>
                    </a:lnTo>
                    <a:lnTo>
                      <a:pt x="6781" y="16629"/>
                    </a:lnTo>
                    <a:lnTo>
                      <a:pt x="6743" y="16591"/>
                    </a:lnTo>
                    <a:lnTo>
                      <a:pt x="6686" y="16496"/>
                    </a:lnTo>
                    <a:lnTo>
                      <a:pt x="6666" y="16458"/>
                    </a:lnTo>
                    <a:lnTo>
                      <a:pt x="6648" y="16400"/>
                    </a:lnTo>
                    <a:lnTo>
                      <a:pt x="6610" y="16305"/>
                    </a:lnTo>
                    <a:lnTo>
                      <a:pt x="6534" y="16229"/>
                    </a:lnTo>
                    <a:lnTo>
                      <a:pt x="6438" y="16172"/>
                    </a:lnTo>
                    <a:lnTo>
                      <a:pt x="6362" y="16039"/>
                    </a:lnTo>
                    <a:lnTo>
                      <a:pt x="6324" y="16000"/>
                    </a:lnTo>
                    <a:lnTo>
                      <a:pt x="6362" y="15924"/>
                    </a:lnTo>
                    <a:lnTo>
                      <a:pt x="6381" y="15829"/>
                    </a:lnTo>
                    <a:lnTo>
                      <a:pt x="6362" y="15734"/>
                    </a:lnTo>
                    <a:lnTo>
                      <a:pt x="6305" y="15696"/>
                    </a:lnTo>
                    <a:lnTo>
                      <a:pt x="6248" y="15677"/>
                    </a:lnTo>
                    <a:lnTo>
                      <a:pt x="6171" y="15619"/>
                    </a:lnTo>
                    <a:lnTo>
                      <a:pt x="6114" y="15562"/>
                    </a:lnTo>
                    <a:lnTo>
                      <a:pt x="6076" y="15505"/>
                    </a:lnTo>
                    <a:lnTo>
                      <a:pt x="6038" y="15505"/>
                    </a:lnTo>
                    <a:lnTo>
                      <a:pt x="5962" y="15505"/>
                    </a:lnTo>
                    <a:lnTo>
                      <a:pt x="5924" y="15505"/>
                    </a:lnTo>
                    <a:lnTo>
                      <a:pt x="5886" y="15486"/>
                    </a:lnTo>
                    <a:lnTo>
                      <a:pt x="5809" y="15410"/>
                    </a:lnTo>
                    <a:lnTo>
                      <a:pt x="5772" y="15391"/>
                    </a:lnTo>
                    <a:lnTo>
                      <a:pt x="5695" y="15353"/>
                    </a:lnTo>
                    <a:lnTo>
                      <a:pt x="5638" y="15296"/>
                    </a:lnTo>
                    <a:lnTo>
                      <a:pt x="5619" y="15220"/>
                    </a:lnTo>
                    <a:lnTo>
                      <a:pt x="5581" y="15162"/>
                    </a:lnTo>
                    <a:lnTo>
                      <a:pt x="5314" y="15048"/>
                    </a:lnTo>
                    <a:lnTo>
                      <a:pt x="5219" y="15048"/>
                    </a:lnTo>
                    <a:lnTo>
                      <a:pt x="5162" y="15029"/>
                    </a:lnTo>
                    <a:lnTo>
                      <a:pt x="5124" y="15010"/>
                    </a:lnTo>
                    <a:lnTo>
                      <a:pt x="5086" y="14953"/>
                    </a:lnTo>
                    <a:lnTo>
                      <a:pt x="5010" y="14915"/>
                    </a:lnTo>
                    <a:lnTo>
                      <a:pt x="4952" y="14876"/>
                    </a:lnTo>
                    <a:lnTo>
                      <a:pt x="4876" y="14876"/>
                    </a:lnTo>
                    <a:lnTo>
                      <a:pt x="4781" y="14858"/>
                    </a:lnTo>
                    <a:lnTo>
                      <a:pt x="4743" y="14839"/>
                    </a:lnTo>
                    <a:lnTo>
                      <a:pt x="4705" y="14744"/>
                    </a:lnTo>
                    <a:lnTo>
                      <a:pt x="4648" y="14686"/>
                    </a:lnTo>
                    <a:lnTo>
                      <a:pt x="4648" y="14648"/>
                    </a:lnTo>
                    <a:lnTo>
                      <a:pt x="4667" y="14591"/>
                    </a:lnTo>
                    <a:lnTo>
                      <a:pt x="4685" y="14553"/>
                    </a:lnTo>
                    <a:lnTo>
                      <a:pt x="4609" y="14553"/>
                    </a:lnTo>
                    <a:lnTo>
                      <a:pt x="4571" y="14553"/>
                    </a:lnTo>
                    <a:lnTo>
                      <a:pt x="4533" y="14534"/>
                    </a:lnTo>
                    <a:lnTo>
                      <a:pt x="4324" y="14305"/>
                    </a:lnTo>
                    <a:lnTo>
                      <a:pt x="4267" y="14286"/>
                    </a:lnTo>
                    <a:lnTo>
                      <a:pt x="4057" y="14286"/>
                    </a:lnTo>
                    <a:lnTo>
                      <a:pt x="4000" y="14267"/>
                    </a:lnTo>
                    <a:lnTo>
                      <a:pt x="3981" y="14248"/>
                    </a:lnTo>
                    <a:lnTo>
                      <a:pt x="3905" y="14172"/>
                    </a:lnTo>
                    <a:lnTo>
                      <a:pt x="3847" y="14134"/>
                    </a:lnTo>
                    <a:lnTo>
                      <a:pt x="3791" y="14096"/>
                    </a:lnTo>
                    <a:lnTo>
                      <a:pt x="3752" y="14058"/>
                    </a:lnTo>
                    <a:lnTo>
                      <a:pt x="3733" y="13982"/>
                    </a:lnTo>
                    <a:lnTo>
                      <a:pt x="3714" y="13905"/>
                    </a:lnTo>
                    <a:lnTo>
                      <a:pt x="3714" y="13848"/>
                    </a:lnTo>
                    <a:lnTo>
                      <a:pt x="3695" y="13810"/>
                    </a:lnTo>
                    <a:lnTo>
                      <a:pt x="3638" y="13753"/>
                    </a:lnTo>
                    <a:lnTo>
                      <a:pt x="3600" y="13715"/>
                    </a:lnTo>
                    <a:lnTo>
                      <a:pt x="3505" y="13657"/>
                    </a:lnTo>
                    <a:lnTo>
                      <a:pt x="3447" y="13620"/>
                    </a:lnTo>
                    <a:lnTo>
                      <a:pt x="3371" y="13486"/>
                    </a:lnTo>
                    <a:lnTo>
                      <a:pt x="3333" y="13448"/>
                    </a:lnTo>
                    <a:lnTo>
                      <a:pt x="2876" y="13162"/>
                    </a:lnTo>
                    <a:lnTo>
                      <a:pt x="2724" y="13010"/>
                    </a:lnTo>
                    <a:lnTo>
                      <a:pt x="2667" y="12915"/>
                    </a:lnTo>
                    <a:lnTo>
                      <a:pt x="2667" y="12895"/>
                    </a:lnTo>
                    <a:lnTo>
                      <a:pt x="2648" y="12877"/>
                    </a:lnTo>
                    <a:lnTo>
                      <a:pt x="2667" y="12763"/>
                    </a:lnTo>
                    <a:lnTo>
                      <a:pt x="2667" y="12724"/>
                    </a:lnTo>
                    <a:lnTo>
                      <a:pt x="2609" y="12667"/>
                    </a:lnTo>
                    <a:lnTo>
                      <a:pt x="2533" y="12496"/>
                    </a:lnTo>
                    <a:lnTo>
                      <a:pt x="2476" y="12400"/>
                    </a:lnTo>
                    <a:lnTo>
                      <a:pt x="2400" y="12305"/>
                    </a:lnTo>
                    <a:lnTo>
                      <a:pt x="2362" y="12267"/>
                    </a:lnTo>
                    <a:lnTo>
                      <a:pt x="2343" y="12210"/>
                    </a:lnTo>
                    <a:lnTo>
                      <a:pt x="2323" y="12210"/>
                    </a:lnTo>
                    <a:lnTo>
                      <a:pt x="2286" y="12172"/>
                    </a:lnTo>
                    <a:lnTo>
                      <a:pt x="2247" y="12153"/>
                    </a:lnTo>
                    <a:lnTo>
                      <a:pt x="2247" y="12134"/>
                    </a:lnTo>
                    <a:lnTo>
                      <a:pt x="2209" y="12115"/>
                    </a:lnTo>
                    <a:lnTo>
                      <a:pt x="2191" y="12077"/>
                    </a:lnTo>
                    <a:lnTo>
                      <a:pt x="2191" y="12038"/>
                    </a:lnTo>
                    <a:lnTo>
                      <a:pt x="2171" y="12001"/>
                    </a:lnTo>
                    <a:lnTo>
                      <a:pt x="2057" y="11886"/>
                    </a:lnTo>
                    <a:lnTo>
                      <a:pt x="2038" y="11829"/>
                    </a:lnTo>
                    <a:lnTo>
                      <a:pt x="2019" y="11791"/>
                    </a:lnTo>
                    <a:lnTo>
                      <a:pt x="1981" y="11753"/>
                    </a:lnTo>
                    <a:lnTo>
                      <a:pt x="1924" y="11734"/>
                    </a:lnTo>
                    <a:lnTo>
                      <a:pt x="1905" y="11696"/>
                    </a:lnTo>
                    <a:lnTo>
                      <a:pt x="1962" y="11600"/>
                    </a:lnTo>
                    <a:lnTo>
                      <a:pt x="1886" y="11543"/>
                    </a:lnTo>
                    <a:lnTo>
                      <a:pt x="1886" y="11486"/>
                    </a:lnTo>
                    <a:lnTo>
                      <a:pt x="1924" y="11391"/>
                    </a:lnTo>
                    <a:lnTo>
                      <a:pt x="1886" y="11353"/>
                    </a:lnTo>
                    <a:lnTo>
                      <a:pt x="1886" y="11334"/>
                    </a:lnTo>
                    <a:lnTo>
                      <a:pt x="1847" y="11334"/>
                    </a:lnTo>
                    <a:lnTo>
                      <a:pt x="1810" y="11334"/>
                    </a:lnTo>
                    <a:lnTo>
                      <a:pt x="1695" y="11277"/>
                    </a:lnTo>
                    <a:lnTo>
                      <a:pt x="1638" y="11239"/>
                    </a:lnTo>
                    <a:lnTo>
                      <a:pt x="1638" y="11181"/>
                    </a:lnTo>
                    <a:lnTo>
                      <a:pt x="1695" y="11105"/>
                    </a:lnTo>
                    <a:lnTo>
                      <a:pt x="1733" y="11029"/>
                    </a:lnTo>
                    <a:lnTo>
                      <a:pt x="1695" y="10953"/>
                    </a:lnTo>
                    <a:lnTo>
                      <a:pt x="1600" y="10838"/>
                    </a:lnTo>
                    <a:lnTo>
                      <a:pt x="1581" y="10838"/>
                    </a:lnTo>
                    <a:lnTo>
                      <a:pt x="1561" y="10838"/>
                    </a:lnTo>
                    <a:lnTo>
                      <a:pt x="1524" y="10819"/>
                    </a:lnTo>
                    <a:lnTo>
                      <a:pt x="1524" y="10800"/>
                    </a:lnTo>
                    <a:lnTo>
                      <a:pt x="1524" y="10743"/>
                    </a:lnTo>
                    <a:lnTo>
                      <a:pt x="1524" y="10724"/>
                    </a:lnTo>
                    <a:lnTo>
                      <a:pt x="1505" y="10705"/>
                    </a:lnTo>
                    <a:lnTo>
                      <a:pt x="1466" y="10686"/>
                    </a:lnTo>
                    <a:lnTo>
                      <a:pt x="1429" y="10667"/>
                    </a:lnTo>
                    <a:lnTo>
                      <a:pt x="1276" y="10648"/>
                    </a:lnTo>
                  </a:path>
                </a:pathLst>
              </a:custGeom>
              <a:solidFill>
                <a:srgbClr val="ADAD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7" name="Freeform 3">
                <a:extLst>
                  <a:ext uri="{FF2B5EF4-FFF2-40B4-BE49-F238E27FC236}">
                    <a16:creationId xmlns:a16="http://schemas.microsoft.com/office/drawing/2014/main" id="{3394D6B5-D93F-2340-A63D-FAE699209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4875" y="2963863"/>
                <a:ext cx="2746375" cy="2598737"/>
              </a:xfrm>
              <a:custGeom>
                <a:avLst/>
                <a:gdLst>
                  <a:gd name="T0" fmla="*/ 2147483646 w 15259"/>
                  <a:gd name="T1" fmla="*/ 2147483646 h 14439"/>
                  <a:gd name="T2" fmla="*/ 2147483646 w 15259"/>
                  <a:gd name="T3" fmla="*/ 2147483646 h 14439"/>
                  <a:gd name="T4" fmla="*/ 2147483646 w 15259"/>
                  <a:gd name="T5" fmla="*/ 2147483646 h 14439"/>
                  <a:gd name="T6" fmla="*/ 2147483646 w 15259"/>
                  <a:gd name="T7" fmla="*/ 2147483646 h 14439"/>
                  <a:gd name="T8" fmla="*/ 2147483646 w 15259"/>
                  <a:gd name="T9" fmla="*/ 2147483646 h 14439"/>
                  <a:gd name="T10" fmla="*/ 2147483646 w 15259"/>
                  <a:gd name="T11" fmla="*/ 2147483646 h 14439"/>
                  <a:gd name="T12" fmla="*/ 2147483646 w 15259"/>
                  <a:gd name="T13" fmla="*/ 2147483646 h 14439"/>
                  <a:gd name="T14" fmla="*/ 2147483646 w 15259"/>
                  <a:gd name="T15" fmla="*/ 2147483646 h 14439"/>
                  <a:gd name="T16" fmla="*/ 2147483646 w 15259"/>
                  <a:gd name="T17" fmla="*/ 2147483646 h 14439"/>
                  <a:gd name="T18" fmla="*/ 2147483646 w 15259"/>
                  <a:gd name="T19" fmla="*/ 2147483646 h 14439"/>
                  <a:gd name="T20" fmla="*/ 2147483646 w 15259"/>
                  <a:gd name="T21" fmla="*/ 2147483646 h 14439"/>
                  <a:gd name="T22" fmla="*/ 2147483646 w 15259"/>
                  <a:gd name="T23" fmla="*/ 2147483646 h 14439"/>
                  <a:gd name="T24" fmla="*/ 2147483646 w 15259"/>
                  <a:gd name="T25" fmla="*/ 2147483646 h 14439"/>
                  <a:gd name="T26" fmla="*/ 2147483646 w 15259"/>
                  <a:gd name="T27" fmla="*/ 2147483646 h 14439"/>
                  <a:gd name="T28" fmla="*/ 2147483646 w 15259"/>
                  <a:gd name="T29" fmla="*/ 2147483646 h 14439"/>
                  <a:gd name="T30" fmla="*/ 2147483646 w 15259"/>
                  <a:gd name="T31" fmla="*/ 2147483646 h 14439"/>
                  <a:gd name="T32" fmla="*/ 0 w 15259"/>
                  <a:gd name="T33" fmla="*/ 2147483646 h 14439"/>
                  <a:gd name="T34" fmla="*/ 2147483646 w 15259"/>
                  <a:gd name="T35" fmla="*/ 2147483646 h 14439"/>
                  <a:gd name="T36" fmla="*/ 2147483646 w 15259"/>
                  <a:gd name="T37" fmla="*/ 2147483646 h 14439"/>
                  <a:gd name="T38" fmla="*/ 2147483646 w 15259"/>
                  <a:gd name="T39" fmla="*/ 2147483646 h 14439"/>
                  <a:gd name="T40" fmla="*/ 2147483646 w 15259"/>
                  <a:gd name="T41" fmla="*/ 2147483646 h 14439"/>
                  <a:gd name="T42" fmla="*/ 2147483646 w 15259"/>
                  <a:gd name="T43" fmla="*/ 2147483646 h 14439"/>
                  <a:gd name="T44" fmla="*/ 2147483646 w 15259"/>
                  <a:gd name="T45" fmla="*/ 2147483646 h 14439"/>
                  <a:gd name="T46" fmla="*/ 2147483646 w 15259"/>
                  <a:gd name="T47" fmla="*/ 2147483646 h 14439"/>
                  <a:gd name="T48" fmla="*/ 2147483646 w 15259"/>
                  <a:gd name="T49" fmla="*/ 2147483646 h 14439"/>
                  <a:gd name="T50" fmla="*/ 2147483646 w 15259"/>
                  <a:gd name="T51" fmla="*/ 2147483646 h 14439"/>
                  <a:gd name="T52" fmla="*/ 2147483646 w 15259"/>
                  <a:gd name="T53" fmla="*/ 2147483646 h 14439"/>
                  <a:gd name="T54" fmla="*/ 2147483646 w 15259"/>
                  <a:gd name="T55" fmla="*/ 2147483646 h 14439"/>
                  <a:gd name="T56" fmla="*/ 2147483646 w 15259"/>
                  <a:gd name="T57" fmla="*/ 2147483646 h 14439"/>
                  <a:gd name="T58" fmla="*/ 2147483646 w 15259"/>
                  <a:gd name="T59" fmla="*/ 2147483646 h 14439"/>
                  <a:gd name="T60" fmla="*/ 2147483646 w 15259"/>
                  <a:gd name="T61" fmla="*/ 2147483646 h 14439"/>
                  <a:gd name="T62" fmla="*/ 2147483646 w 15259"/>
                  <a:gd name="T63" fmla="*/ 2147483646 h 14439"/>
                  <a:gd name="T64" fmla="*/ 2147483646 w 15259"/>
                  <a:gd name="T65" fmla="*/ 2147483646 h 14439"/>
                  <a:gd name="T66" fmla="*/ 2147483646 w 15259"/>
                  <a:gd name="T67" fmla="*/ 2147483646 h 14439"/>
                  <a:gd name="T68" fmla="*/ 2147483646 w 15259"/>
                  <a:gd name="T69" fmla="*/ 2147483646 h 14439"/>
                  <a:gd name="T70" fmla="*/ 2147483646 w 15259"/>
                  <a:gd name="T71" fmla="*/ 2147483646 h 14439"/>
                  <a:gd name="T72" fmla="*/ 2147483646 w 15259"/>
                  <a:gd name="T73" fmla="*/ 2147483646 h 14439"/>
                  <a:gd name="T74" fmla="*/ 2147483646 w 15259"/>
                  <a:gd name="T75" fmla="*/ 2147483646 h 14439"/>
                  <a:gd name="T76" fmla="*/ 2147483646 w 15259"/>
                  <a:gd name="T77" fmla="*/ 2147483646 h 14439"/>
                  <a:gd name="T78" fmla="*/ 2147483646 w 15259"/>
                  <a:gd name="T79" fmla="*/ 2147483646 h 14439"/>
                  <a:gd name="T80" fmla="*/ 2147483646 w 15259"/>
                  <a:gd name="T81" fmla="*/ 2147483646 h 14439"/>
                  <a:gd name="T82" fmla="*/ 2147483646 w 15259"/>
                  <a:gd name="T83" fmla="*/ 2147483646 h 14439"/>
                  <a:gd name="T84" fmla="*/ 2147483646 w 15259"/>
                  <a:gd name="T85" fmla="*/ 2147483646 h 14439"/>
                  <a:gd name="T86" fmla="*/ 2147483646 w 15259"/>
                  <a:gd name="T87" fmla="*/ 2147483646 h 14439"/>
                  <a:gd name="T88" fmla="*/ 2147483646 w 15259"/>
                  <a:gd name="T89" fmla="*/ 2147483646 h 14439"/>
                  <a:gd name="T90" fmla="*/ 2147483646 w 15259"/>
                  <a:gd name="T91" fmla="*/ 2147483646 h 14439"/>
                  <a:gd name="T92" fmla="*/ 2147483646 w 15259"/>
                  <a:gd name="T93" fmla="*/ 2147483646 h 14439"/>
                  <a:gd name="T94" fmla="*/ 2147483646 w 15259"/>
                  <a:gd name="T95" fmla="*/ 2147483646 h 14439"/>
                  <a:gd name="T96" fmla="*/ 2147483646 w 15259"/>
                  <a:gd name="T97" fmla="*/ 2147483646 h 14439"/>
                  <a:gd name="T98" fmla="*/ 2147483646 w 15259"/>
                  <a:gd name="T99" fmla="*/ 2147483646 h 14439"/>
                  <a:gd name="T100" fmla="*/ 2147483646 w 15259"/>
                  <a:gd name="T101" fmla="*/ 2147483646 h 14439"/>
                  <a:gd name="T102" fmla="*/ 2147483646 w 15259"/>
                  <a:gd name="T103" fmla="*/ 2147483646 h 14439"/>
                  <a:gd name="T104" fmla="*/ 2147483646 w 15259"/>
                  <a:gd name="T105" fmla="*/ 2147483646 h 14439"/>
                  <a:gd name="T106" fmla="*/ 2147483646 w 15259"/>
                  <a:gd name="T107" fmla="*/ 2147483646 h 14439"/>
                  <a:gd name="T108" fmla="*/ 2147483646 w 15259"/>
                  <a:gd name="T109" fmla="*/ 2147483646 h 14439"/>
                  <a:gd name="T110" fmla="*/ 2147483646 w 15259"/>
                  <a:gd name="T111" fmla="*/ 2147483646 h 14439"/>
                  <a:gd name="T112" fmla="*/ 2147483646 w 15259"/>
                  <a:gd name="T113" fmla="*/ 2147483646 h 14439"/>
                  <a:gd name="T114" fmla="*/ 2147483646 w 15259"/>
                  <a:gd name="T115" fmla="*/ 2147483646 h 14439"/>
                  <a:gd name="T116" fmla="*/ 2147483646 w 15259"/>
                  <a:gd name="T117" fmla="*/ 2147483646 h 144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259" h="14439">
                    <a:moveTo>
                      <a:pt x="12858" y="14438"/>
                    </a:moveTo>
                    <a:lnTo>
                      <a:pt x="12744" y="14362"/>
                    </a:lnTo>
                    <a:lnTo>
                      <a:pt x="12649" y="14248"/>
                    </a:lnTo>
                    <a:lnTo>
                      <a:pt x="12515" y="13943"/>
                    </a:lnTo>
                    <a:lnTo>
                      <a:pt x="12477" y="13885"/>
                    </a:lnTo>
                    <a:lnTo>
                      <a:pt x="12344" y="13829"/>
                    </a:lnTo>
                    <a:lnTo>
                      <a:pt x="12286" y="13771"/>
                    </a:lnTo>
                    <a:lnTo>
                      <a:pt x="12096" y="13562"/>
                    </a:lnTo>
                    <a:lnTo>
                      <a:pt x="12039" y="13504"/>
                    </a:lnTo>
                    <a:lnTo>
                      <a:pt x="11963" y="13486"/>
                    </a:lnTo>
                    <a:lnTo>
                      <a:pt x="11639" y="13486"/>
                    </a:lnTo>
                    <a:lnTo>
                      <a:pt x="11582" y="13467"/>
                    </a:lnTo>
                    <a:lnTo>
                      <a:pt x="11543" y="13409"/>
                    </a:lnTo>
                    <a:lnTo>
                      <a:pt x="11543" y="13372"/>
                    </a:lnTo>
                    <a:lnTo>
                      <a:pt x="11506" y="13333"/>
                    </a:lnTo>
                    <a:lnTo>
                      <a:pt x="11467" y="13314"/>
                    </a:lnTo>
                    <a:lnTo>
                      <a:pt x="11372" y="13333"/>
                    </a:lnTo>
                    <a:lnTo>
                      <a:pt x="11334" y="13333"/>
                    </a:lnTo>
                    <a:lnTo>
                      <a:pt x="11048" y="13181"/>
                    </a:lnTo>
                    <a:lnTo>
                      <a:pt x="10991" y="13181"/>
                    </a:lnTo>
                    <a:lnTo>
                      <a:pt x="10953" y="13124"/>
                    </a:lnTo>
                    <a:lnTo>
                      <a:pt x="10591" y="12857"/>
                    </a:lnTo>
                    <a:lnTo>
                      <a:pt x="10515" y="12857"/>
                    </a:lnTo>
                    <a:lnTo>
                      <a:pt x="10439" y="12914"/>
                    </a:lnTo>
                    <a:lnTo>
                      <a:pt x="10324" y="13028"/>
                    </a:lnTo>
                    <a:lnTo>
                      <a:pt x="10267" y="13067"/>
                    </a:lnTo>
                    <a:lnTo>
                      <a:pt x="10229" y="13105"/>
                    </a:lnTo>
                    <a:lnTo>
                      <a:pt x="10172" y="13105"/>
                    </a:lnTo>
                    <a:lnTo>
                      <a:pt x="10115" y="13086"/>
                    </a:lnTo>
                    <a:lnTo>
                      <a:pt x="10096" y="13067"/>
                    </a:lnTo>
                    <a:lnTo>
                      <a:pt x="10096" y="13028"/>
                    </a:lnTo>
                    <a:lnTo>
                      <a:pt x="10058" y="12991"/>
                    </a:lnTo>
                    <a:lnTo>
                      <a:pt x="9791" y="12686"/>
                    </a:lnTo>
                    <a:lnTo>
                      <a:pt x="9696" y="12552"/>
                    </a:lnTo>
                    <a:lnTo>
                      <a:pt x="9658" y="12495"/>
                    </a:lnTo>
                    <a:lnTo>
                      <a:pt x="9562" y="12457"/>
                    </a:lnTo>
                    <a:lnTo>
                      <a:pt x="8648" y="12267"/>
                    </a:lnTo>
                    <a:lnTo>
                      <a:pt x="8629" y="12248"/>
                    </a:lnTo>
                    <a:lnTo>
                      <a:pt x="8610" y="12209"/>
                    </a:lnTo>
                    <a:lnTo>
                      <a:pt x="8591" y="12190"/>
                    </a:lnTo>
                    <a:lnTo>
                      <a:pt x="8553" y="12171"/>
                    </a:lnTo>
                    <a:lnTo>
                      <a:pt x="8534" y="12153"/>
                    </a:lnTo>
                    <a:lnTo>
                      <a:pt x="8477" y="12133"/>
                    </a:lnTo>
                    <a:lnTo>
                      <a:pt x="8267" y="12133"/>
                    </a:lnTo>
                    <a:lnTo>
                      <a:pt x="8172" y="12114"/>
                    </a:lnTo>
                    <a:lnTo>
                      <a:pt x="7391" y="11505"/>
                    </a:lnTo>
                    <a:lnTo>
                      <a:pt x="7258" y="11467"/>
                    </a:lnTo>
                    <a:lnTo>
                      <a:pt x="7219" y="11447"/>
                    </a:lnTo>
                    <a:lnTo>
                      <a:pt x="7124" y="11371"/>
                    </a:lnTo>
                    <a:lnTo>
                      <a:pt x="7086" y="11333"/>
                    </a:lnTo>
                    <a:lnTo>
                      <a:pt x="7067" y="11333"/>
                    </a:lnTo>
                    <a:lnTo>
                      <a:pt x="6991" y="11333"/>
                    </a:lnTo>
                    <a:lnTo>
                      <a:pt x="6896" y="11295"/>
                    </a:lnTo>
                    <a:lnTo>
                      <a:pt x="6743" y="11200"/>
                    </a:lnTo>
                    <a:lnTo>
                      <a:pt x="6648" y="11162"/>
                    </a:lnTo>
                    <a:lnTo>
                      <a:pt x="6534" y="11086"/>
                    </a:lnTo>
                    <a:lnTo>
                      <a:pt x="6362" y="11029"/>
                    </a:lnTo>
                    <a:lnTo>
                      <a:pt x="6325" y="10990"/>
                    </a:lnTo>
                    <a:lnTo>
                      <a:pt x="6305" y="10952"/>
                    </a:lnTo>
                    <a:lnTo>
                      <a:pt x="6267" y="10933"/>
                    </a:lnTo>
                    <a:lnTo>
                      <a:pt x="6210" y="10933"/>
                    </a:lnTo>
                    <a:lnTo>
                      <a:pt x="6172" y="10914"/>
                    </a:lnTo>
                    <a:lnTo>
                      <a:pt x="6115" y="10857"/>
                    </a:lnTo>
                    <a:lnTo>
                      <a:pt x="5981" y="10800"/>
                    </a:lnTo>
                    <a:lnTo>
                      <a:pt x="5905" y="10705"/>
                    </a:lnTo>
                    <a:lnTo>
                      <a:pt x="5829" y="10552"/>
                    </a:lnTo>
                    <a:lnTo>
                      <a:pt x="5791" y="10514"/>
                    </a:lnTo>
                    <a:lnTo>
                      <a:pt x="5619" y="10362"/>
                    </a:lnTo>
                    <a:lnTo>
                      <a:pt x="5524" y="10324"/>
                    </a:lnTo>
                    <a:lnTo>
                      <a:pt x="5505" y="10286"/>
                    </a:lnTo>
                    <a:lnTo>
                      <a:pt x="5505" y="10248"/>
                    </a:lnTo>
                    <a:lnTo>
                      <a:pt x="5486" y="10209"/>
                    </a:lnTo>
                    <a:lnTo>
                      <a:pt x="5467" y="10190"/>
                    </a:lnTo>
                    <a:lnTo>
                      <a:pt x="5372" y="10152"/>
                    </a:lnTo>
                    <a:lnTo>
                      <a:pt x="5277" y="10095"/>
                    </a:lnTo>
                    <a:lnTo>
                      <a:pt x="5238" y="10057"/>
                    </a:lnTo>
                    <a:lnTo>
                      <a:pt x="5201" y="10019"/>
                    </a:lnTo>
                    <a:lnTo>
                      <a:pt x="5162" y="9981"/>
                    </a:lnTo>
                    <a:lnTo>
                      <a:pt x="5086" y="9981"/>
                    </a:lnTo>
                    <a:lnTo>
                      <a:pt x="5010" y="9923"/>
                    </a:lnTo>
                    <a:lnTo>
                      <a:pt x="4915" y="9923"/>
                    </a:lnTo>
                    <a:lnTo>
                      <a:pt x="4877" y="9905"/>
                    </a:lnTo>
                    <a:lnTo>
                      <a:pt x="4838" y="9867"/>
                    </a:lnTo>
                    <a:lnTo>
                      <a:pt x="4762" y="9771"/>
                    </a:lnTo>
                    <a:lnTo>
                      <a:pt x="4610" y="9619"/>
                    </a:lnTo>
                    <a:lnTo>
                      <a:pt x="3124" y="8628"/>
                    </a:lnTo>
                    <a:lnTo>
                      <a:pt x="3048" y="8609"/>
                    </a:lnTo>
                    <a:lnTo>
                      <a:pt x="2972" y="8609"/>
                    </a:lnTo>
                    <a:lnTo>
                      <a:pt x="2762" y="8685"/>
                    </a:lnTo>
                    <a:lnTo>
                      <a:pt x="2667" y="8704"/>
                    </a:lnTo>
                    <a:lnTo>
                      <a:pt x="2362" y="8724"/>
                    </a:lnTo>
                    <a:lnTo>
                      <a:pt x="2038" y="8667"/>
                    </a:lnTo>
                    <a:lnTo>
                      <a:pt x="1905" y="8667"/>
                    </a:lnTo>
                    <a:lnTo>
                      <a:pt x="1867" y="8667"/>
                    </a:lnTo>
                    <a:lnTo>
                      <a:pt x="1829" y="8648"/>
                    </a:lnTo>
                    <a:lnTo>
                      <a:pt x="1753" y="8571"/>
                    </a:lnTo>
                    <a:lnTo>
                      <a:pt x="1696" y="8533"/>
                    </a:lnTo>
                    <a:lnTo>
                      <a:pt x="1657" y="8533"/>
                    </a:lnTo>
                    <a:lnTo>
                      <a:pt x="1524" y="8533"/>
                    </a:lnTo>
                    <a:lnTo>
                      <a:pt x="1257" y="8495"/>
                    </a:lnTo>
                    <a:lnTo>
                      <a:pt x="1124" y="8400"/>
                    </a:lnTo>
                    <a:lnTo>
                      <a:pt x="1048" y="8362"/>
                    </a:lnTo>
                    <a:lnTo>
                      <a:pt x="895" y="8343"/>
                    </a:lnTo>
                    <a:lnTo>
                      <a:pt x="876" y="8343"/>
                    </a:lnTo>
                    <a:lnTo>
                      <a:pt x="819" y="8191"/>
                    </a:lnTo>
                    <a:lnTo>
                      <a:pt x="800" y="8171"/>
                    </a:lnTo>
                    <a:lnTo>
                      <a:pt x="762" y="8171"/>
                    </a:lnTo>
                    <a:lnTo>
                      <a:pt x="705" y="8114"/>
                    </a:lnTo>
                    <a:lnTo>
                      <a:pt x="648" y="8114"/>
                    </a:lnTo>
                    <a:lnTo>
                      <a:pt x="610" y="8095"/>
                    </a:lnTo>
                    <a:lnTo>
                      <a:pt x="419" y="8114"/>
                    </a:lnTo>
                    <a:lnTo>
                      <a:pt x="381" y="8095"/>
                    </a:lnTo>
                    <a:lnTo>
                      <a:pt x="286" y="8038"/>
                    </a:lnTo>
                    <a:lnTo>
                      <a:pt x="248" y="8019"/>
                    </a:lnTo>
                    <a:lnTo>
                      <a:pt x="19" y="8019"/>
                    </a:lnTo>
                    <a:lnTo>
                      <a:pt x="0" y="7447"/>
                    </a:lnTo>
                    <a:lnTo>
                      <a:pt x="0" y="7409"/>
                    </a:lnTo>
                    <a:lnTo>
                      <a:pt x="0" y="7390"/>
                    </a:lnTo>
                    <a:lnTo>
                      <a:pt x="57" y="7295"/>
                    </a:lnTo>
                    <a:lnTo>
                      <a:pt x="77" y="7238"/>
                    </a:lnTo>
                    <a:lnTo>
                      <a:pt x="114" y="7085"/>
                    </a:lnTo>
                    <a:lnTo>
                      <a:pt x="133" y="7028"/>
                    </a:lnTo>
                    <a:lnTo>
                      <a:pt x="172" y="6990"/>
                    </a:lnTo>
                    <a:lnTo>
                      <a:pt x="229" y="6971"/>
                    </a:lnTo>
                    <a:lnTo>
                      <a:pt x="286" y="6952"/>
                    </a:lnTo>
                    <a:lnTo>
                      <a:pt x="591" y="6895"/>
                    </a:lnTo>
                    <a:lnTo>
                      <a:pt x="743" y="6838"/>
                    </a:lnTo>
                    <a:lnTo>
                      <a:pt x="857" y="6762"/>
                    </a:lnTo>
                    <a:lnTo>
                      <a:pt x="915" y="6743"/>
                    </a:lnTo>
                    <a:lnTo>
                      <a:pt x="971" y="6723"/>
                    </a:lnTo>
                    <a:lnTo>
                      <a:pt x="2305" y="6647"/>
                    </a:lnTo>
                    <a:lnTo>
                      <a:pt x="2458" y="6628"/>
                    </a:lnTo>
                    <a:lnTo>
                      <a:pt x="2553" y="6590"/>
                    </a:lnTo>
                    <a:lnTo>
                      <a:pt x="2972" y="6362"/>
                    </a:lnTo>
                    <a:lnTo>
                      <a:pt x="2991" y="6342"/>
                    </a:lnTo>
                    <a:lnTo>
                      <a:pt x="3029" y="5943"/>
                    </a:lnTo>
                    <a:lnTo>
                      <a:pt x="3067" y="5771"/>
                    </a:lnTo>
                    <a:lnTo>
                      <a:pt x="3124" y="5600"/>
                    </a:lnTo>
                    <a:lnTo>
                      <a:pt x="3315" y="5219"/>
                    </a:lnTo>
                    <a:lnTo>
                      <a:pt x="3353" y="5086"/>
                    </a:lnTo>
                    <a:lnTo>
                      <a:pt x="3372" y="5009"/>
                    </a:lnTo>
                    <a:lnTo>
                      <a:pt x="3353" y="4971"/>
                    </a:lnTo>
                    <a:lnTo>
                      <a:pt x="3333" y="4876"/>
                    </a:lnTo>
                    <a:lnTo>
                      <a:pt x="3315" y="4857"/>
                    </a:lnTo>
                    <a:lnTo>
                      <a:pt x="3315" y="4819"/>
                    </a:lnTo>
                    <a:lnTo>
                      <a:pt x="3429" y="4514"/>
                    </a:lnTo>
                    <a:lnTo>
                      <a:pt x="3448" y="4419"/>
                    </a:lnTo>
                    <a:lnTo>
                      <a:pt x="3467" y="4343"/>
                    </a:lnTo>
                    <a:lnTo>
                      <a:pt x="3429" y="4133"/>
                    </a:lnTo>
                    <a:lnTo>
                      <a:pt x="3429" y="3943"/>
                    </a:lnTo>
                    <a:lnTo>
                      <a:pt x="3429" y="3714"/>
                    </a:lnTo>
                    <a:lnTo>
                      <a:pt x="3429" y="3657"/>
                    </a:lnTo>
                    <a:lnTo>
                      <a:pt x="3467" y="3523"/>
                    </a:lnTo>
                    <a:lnTo>
                      <a:pt x="3486" y="3447"/>
                    </a:lnTo>
                    <a:lnTo>
                      <a:pt x="3486" y="3333"/>
                    </a:lnTo>
                    <a:lnTo>
                      <a:pt x="3486" y="3276"/>
                    </a:lnTo>
                    <a:lnTo>
                      <a:pt x="3524" y="3181"/>
                    </a:lnTo>
                    <a:lnTo>
                      <a:pt x="4324" y="1981"/>
                    </a:lnTo>
                    <a:lnTo>
                      <a:pt x="4362" y="1923"/>
                    </a:lnTo>
                    <a:lnTo>
                      <a:pt x="4362" y="1867"/>
                    </a:lnTo>
                    <a:lnTo>
                      <a:pt x="4362" y="1847"/>
                    </a:lnTo>
                    <a:lnTo>
                      <a:pt x="4343" y="1638"/>
                    </a:lnTo>
                    <a:lnTo>
                      <a:pt x="4343" y="1581"/>
                    </a:lnTo>
                    <a:lnTo>
                      <a:pt x="4362" y="1542"/>
                    </a:lnTo>
                    <a:lnTo>
                      <a:pt x="4439" y="1523"/>
                    </a:lnTo>
                    <a:lnTo>
                      <a:pt x="4496" y="1504"/>
                    </a:lnTo>
                    <a:lnTo>
                      <a:pt x="4743" y="1504"/>
                    </a:lnTo>
                    <a:lnTo>
                      <a:pt x="4801" y="1486"/>
                    </a:lnTo>
                    <a:lnTo>
                      <a:pt x="4838" y="1466"/>
                    </a:lnTo>
                    <a:lnTo>
                      <a:pt x="4877" y="1409"/>
                    </a:lnTo>
                    <a:lnTo>
                      <a:pt x="4877" y="1371"/>
                    </a:lnTo>
                    <a:lnTo>
                      <a:pt x="4877" y="1352"/>
                    </a:lnTo>
                    <a:lnTo>
                      <a:pt x="4820" y="1238"/>
                    </a:lnTo>
                    <a:lnTo>
                      <a:pt x="4801" y="1200"/>
                    </a:lnTo>
                    <a:lnTo>
                      <a:pt x="4801" y="1161"/>
                    </a:lnTo>
                    <a:lnTo>
                      <a:pt x="4820" y="1124"/>
                    </a:lnTo>
                    <a:lnTo>
                      <a:pt x="4820" y="1105"/>
                    </a:lnTo>
                    <a:lnTo>
                      <a:pt x="4838" y="1047"/>
                    </a:lnTo>
                    <a:lnTo>
                      <a:pt x="4877" y="1009"/>
                    </a:lnTo>
                    <a:lnTo>
                      <a:pt x="4934" y="952"/>
                    </a:lnTo>
                    <a:lnTo>
                      <a:pt x="5353" y="685"/>
                    </a:lnTo>
                    <a:lnTo>
                      <a:pt x="5410" y="666"/>
                    </a:lnTo>
                    <a:lnTo>
                      <a:pt x="5467" y="647"/>
                    </a:lnTo>
                    <a:lnTo>
                      <a:pt x="5505" y="685"/>
                    </a:lnTo>
                    <a:lnTo>
                      <a:pt x="5543" y="704"/>
                    </a:lnTo>
                    <a:lnTo>
                      <a:pt x="5581" y="743"/>
                    </a:lnTo>
                    <a:lnTo>
                      <a:pt x="5619" y="761"/>
                    </a:lnTo>
                    <a:lnTo>
                      <a:pt x="5658" y="780"/>
                    </a:lnTo>
                    <a:lnTo>
                      <a:pt x="5677" y="800"/>
                    </a:lnTo>
                    <a:lnTo>
                      <a:pt x="5695" y="780"/>
                    </a:lnTo>
                    <a:lnTo>
                      <a:pt x="5791" y="743"/>
                    </a:lnTo>
                    <a:lnTo>
                      <a:pt x="6058" y="590"/>
                    </a:lnTo>
                    <a:lnTo>
                      <a:pt x="6115" y="533"/>
                    </a:lnTo>
                    <a:lnTo>
                      <a:pt x="6134" y="495"/>
                    </a:lnTo>
                    <a:lnTo>
                      <a:pt x="6115" y="438"/>
                    </a:lnTo>
                    <a:lnTo>
                      <a:pt x="5981" y="0"/>
                    </a:lnTo>
                    <a:lnTo>
                      <a:pt x="6438" y="267"/>
                    </a:lnTo>
                    <a:lnTo>
                      <a:pt x="6591" y="323"/>
                    </a:lnTo>
                    <a:lnTo>
                      <a:pt x="6686" y="343"/>
                    </a:lnTo>
                    <a:lnTo>
                      <a:pt x="6762" y="362"/>
                    </a:lnTo>
                    <a:lnTo>
                      <a:pt x="7391" y="323"/>
                    </a:lnTo>
                    <a:lnTo>
                      <a:pt x="8267" y="399"/>
                    </a:lnTo>
                    <a:lnTo>
                      <a:pt x="8496" y="381"/>
                    </a:lnTo>
                    <a:lnTo>
                      <a:pt x="10419" y="514"/>
                    </a:lnTo>
                    <a:lnTo>
                      <a:pt x="10534" y="533"/>
                    </a:lnTo>
                    <a:lnTo>
                      <a:pt x="10591" y="590"/>
                    </a:lnTo>
                    <a:lnTo>
                      <a:pt x="10610" y="800"/>
                    </a:lnTo>
                    <a:lnTo>
                      <a:pt x="10648" y="838"/>
                    </a:lnTo>
                    <a:lnTo>
                      <a:pt x="10705" y="876"/>
                    </a:lnTo>
                    <a:lnTo>
                      <a:pt x="12134" y="1523"/>
                    </a:lnTo>
                    <a:lnTo>
                      <a:pt x="12153" y="1618"/>
                    </a:lnTo>
                    <a:lnTo>
                      <a:pt x="12210" y="2133"/>
                    </a:lnTo>
                    <a:lnTo>
                      <a:pt x="12268" y="2266"/>
                    </a:lnTo>
                    <a:lnTo>
                      <a:pt x="12382" y="2380"/>
                    </a:lnTo>
                    <a:lnTo>
                      <a:pt x="12420" y="2457"/>
                    </a:lnTo>
                    <a:lnTo>
                      <a:pt x="12439" y="2552"/>
                    </a:lnTo>
                    <a:lnTo>
                      <a:pt x="12400" y="2590"/>
                    </a:lnTo>
                    <a:lnTo>
                      <a:pt x="12305" y="2609"/>
                    </a:lnTo>
                    <a:lnTo>
                      <a:pt x="12134" y="2571"/>
                    </a:lnTo>
                    <a:lnTo>
                      <a:pt x="11943" y="2590"/>
                    </a:lnTo>
                    <a:lnTo>
                      <a:pt x="11810" y="2685"/>
                    </a:lnTo>
                    <a:lnTo>
                      <a:pt x="11753" y="2819"/>
                    </a:lnTo>
                    <a:lnTo>
                      <a:pt x="11848" y="2971"/>
                    </a:lnTo>
                    <a:lnTo>
                      <a:pt x="11887" y="2990"/>
                    </a:lnTo>
                    <a:lnTo>
                      <a:pt x="11982" y="3009"/>
                    </a:lnTo>
                    <a:lnTo>
                      <a:pt x="12020" y="3028"/>
                    </a:lnTo>
                    <a:lnTo>
                      <a:pt x="12039" y="3066"/>
                    </a:lnTo>
                    <a:lnTo>
                      <a:pt x="12058" y="3181"/>
                    </a:lnTo>
                    <a:lnTo>
                      <a:pt x="12077" y="3219"/>
                    </a:lnTo>
                    <a:lnTo>
                      <a:pt x="12115" y="3238"/>
                    </a:lnTo>
                    <a:lnTo>
                      <a:pt x="12210" y="3238"/>
                    </a:lnTo>
                    <a:lnTo>
                      <a:pt x="12248" y="3257"/>
                    </a:lnTo>
                    <a:lnTo>
                      <a:pt x="12286" y="3295"/>
                    </a:lnTo>
                    <a:lnTo>
                      <a:pt x="12305" y="3314"/>
                    </a:lnTo>
                    <a:lnTo>
                      <a:pt x="12324" y="3390"/>
                    </a:lnTo>
                    <a:lnTo>
                      <a:pt x="12363" y="3447"/>
                    </a:lnTo>
                    <a:lnTo>
                      <a:pt x="12382" y="3504"/>
                    </a:lnTo>
                    <a:lnTo>
                      <a:pt x="12382" y="3543"/>
                    </a:lnTo>
                    <a:lnTo>
                      <a:pt x="12344" y="3599"/>
                    </a:lnTo>
                    <a:lnTo>
                      <a:pt x="12286" y="3638"/>
                    </a:lnTo>
                    <a:lnTo>
                      <a:pt x="12248" y="3676"/>
                    </a:lnTo>
                    <a:lnTo>
                      <a:pt x="12248" y="3714"/>
                    </a:lnTo>
                    <a:lnTo>
                      <a:pt x="12400" y="3848"/>
                    </a:lnTo>
                    <a:lnTo>
                      <a:pt x="12439" y="3924"/>
                    </a:lnTo>
                    <a:lnTo>
                      <a:pt x="12477" y="4019"/>
                    </a:lnTo>
                    <a:lnTo>
                      <a:pt x="12382" y="4190"/>
                    </a:lnTo>
                    <a:lnTo>
                      <a:pt x="12439" y="4247"/>
                    </a:lnTo>
                    <a:lnTo>
                      <a:pt x="12629" y="4343"/>
                    </a:lnTo>
                    <a:lnTo>
                      <a:pt x="12667" y="4400"/>
                    </a:lnTo>
                    <a:lnTo>
                      <a:pt x="12686" y="4476"/>
                    </a:lnTo>
                    <a:lnTo>
                      <a:pt x="12763" y="4495"/>
                    </a:lnTo>
                    <a:lnTo>
                      <a:pt x="12915" y="4495"/>
                    </a:lnTo>
                    <a:lnTo>
                      <a:pt x="12991" y="4533"/>
                    </a:lnTo>
                    <a:lnTo>
                      <a:pt x="13030" y="4590"/>
                    </a:lnTo>
                    <a:lnTo>
                      <a:pt x="13030" y="4666"/>
                    </a:lnTo>
                    <a:lnTo>
                      <a:pt x="13030" y="4762"/>
                    </a:lnTo>
                    <a:lnTo>
                      <a:pt x="13048" y="4838"/>
                    </a:lnTo>
                    <a:lnTo>
                      <a:pt x="13125" y="4895"/>
                    </a:lnTo>
                    <a:lnTo>
                      <a:pt x="13201" y="4952"/>
                    </a:lnTo>
                    <a:lnTo>
                      <a:pt x="13353" y="5028"/>
                    </a:lnTo>
                    <a:lnTo>
                      <a:pt x="13391" y="5047"/>
                    </a:lnTo>
                    <a:lnTo>
                      <a:pt x="13429" y="5086"/>
                    </a:lnTo>
                    <a:lnTo>
                      <a:pt x="13524" y="5219"/>
                    </a:lnTo>
                    <a:lnTo>
                      <a:pt x="13563" y="5257"/>
                    </a:lnTo>
                    <a:lnTo>
                      <a:pt x="13639" y="5314"/>
                    </a:lnTo>
                    <a:lnTo>
                      <a:pt x="13658" y="5352"/>
                    </a:lnTo>
                    <a:lnTo>
                      <a:pt x="13658" y="5448"/>
                    </a:lnTo>
                    <a:lnTo>
                      <a:pt x="13639" y="5466"/>
                    </a:lnTo>
                    <a:lnTo>
                      <a:pt x="13620" y="5524"/>
                    </a:lnTo>
                    <a:lnTo>
                      <a:pt x="13582" y="5580"/>
                    </a:lnTo>
                    <a:lnTo>
                      <a:pt x="13563" y="5600"/>
                    </a:lnTo>
                    <a:lnTo>
                      <a:pt x="13563" y="5638"/>
                    </a:lnTo>
                    <a:lnTo>
                      <a:pt x="13563" y="5695"/>
                    </a:lnTo>
                    <a:lnTo>
                      <a:pt x="13601" y="5752"/>
                    </a:lnTo>
                    <a:lnTo>
                      <a:pt x="13658" y="5809"/>
                    </a:lnTo>
                    <a:lnTo>
                      <a:pt x="13696" y="5866"/>
                    </a:lnTo>
                    <a:lnTo>
                      <a:pt x="13753" y="5905"/>
                    </a:lnTo>
                    <a:lnTo>
                      <a:pt x="13772" y="5924"/>
                    </a:lnTo>
                    <a:lnTo>
                      <a:pt x="13772" y="5961"/>
                    </a:lnTo>
                    <a:lnTo>
                      <a:pt x="13791" y="6095"/>
                    </a:lnTo>
                    <a:lnTo>
                      <a:pt x="13810" y="6152"/>
                    </a:lnTo>
                    <a:lnTo>
                      <a:pt x="13810" y="6190"/>
                    </a:lnTo>
                    <a:lnTo>
                      <a:pt x="13791" y="6228"/>
                    </a:lnTo>
                    <a:lnTo>
                      <a:pt x="13791" y="6286"/>
                    </a:lnTo>
                    <a:lnTo>
                      <a:pt x="13753" y="6362"/>
                    </a:lnTo>
                    <a:lnTo>
                      <a:pt x="13734" y="6400"/>
                    </a:lnTo>
                    <a:lnTo>
                      <a:pt x="13734" y="6457"/>
                    </a:lnTo>
                    <a:lnTo>
                      <a:pt x="13753" y="6552"/>
                    </a:lnTo>
                    <a:lnTo>
                      <a:pt x="13772" y="6609"/>
                    </a:lnTo>
                    <a:lnTo>
                      <a:pt x="13772" y="6667"/>
                    </a:lnTo>
                    <a:lnTo>
                      <a:pt x="13887" y="6876"/>
                    </a:lnTo>
                    <a:lnTo>
                      <a:pt x="14001" y="6990"/>
                    </a:lnTo>
                    <a:lnTo>
                      <a:pt x="14286" y="7162"/>
                    </a:lnTo>
                    <a:lnTo>
                      <a:pt x="14420" y="7276"/>
                    </a:lnTo>
                    <a:lnTo>
                      <a:pt x="14477" y="7352"/>
                    </a:lnTo>
                    <a:lnTo>
                      <a:pt x="14496" y="7390"/>
                    </a:lnTo>
                    <a:lnTo>
                      <a:pt x="14496" y="7429"/>
                    </a:lnTo>
                    <a:lnTo>
                      <a:pt x="14477" y="7466"/>
                    </a:lnTo>
                    <a:lnTo>
                      <a:pt x="14401" y="7505"/>
                    </a:lnTo>
                    <a:lnTo>
                      <a:pt x="14381" y="7543"/>
                    </a:lnTo>
                    <a:lnTo>
                      <a:pt x="14401" y="7581"/>
                    </a:lnTo>
                    <a:lnTo>
                      <a:pt x="14439" y="7600"/>
                    </a:lnTo>
                    <a:lnTo>
                      <a:pt x="14458" y="7638"/>
                    </a:lnTo>
                    <a:lnTo>
                      <a:pt x="14477" y="7657"/>
                    </a:lnTo>
                    <a:lnTo>
                      <a:pt x="14477" y="7695"/>
                    </a:lnTo>
                    <a:lnTo>
                      <a:pt x="14439" y="7828"/>
                    </a:lnTo>
                    <a:lnTo>
                      <a:pt x="14439" y="7962"/>
                    </a:lnTo>
                    <a:lnTo>
                      <a:pt x="14420" y="8019"/>
                    </a:lnTo>
                    <a:lnTo>
                      <a:pt x="14325" y="8076"/>
                    </a:lnTo>
                    <a:lnTo>
                      <a:pt x="14305" y="8095"/>
                    </a:lnTo>
                    <a:lnTo>
                      <a:pt x="14286" y="8114"/>
                    </a:lnTo>
                    <a:lnTo>
                      <a:pt x="14268" y="8152"/>
                    </a:lnTo>
                    <a:lnTo>
                      <a:pt x="14229" y="8191"/>
                    </a:lnTo>
                    <a:lnTo>
                      <a:pt x="14210" y="8247"/>
                    </a:lnTo>
                    <a:lnTo>
                      <a:pt x="14229" y="8286"/>
                    </a:lnTo>
                    <a:lnTo>
                      <a:pt x="14286" y="8286"/>
                    </a:lnTo>
                    <a:lnTo>
                      <a:pt x="14344" y="8286"/>
                    </a:lnTo>
                    <a:lnTo>
                      <a:pt x="14381" y="8286"/>
                    </a:lnTo>
                    <a:lnTo>
                      <a:pt x="14458" y="8381"/>
                    </a:lnTo>
                    <a:lnTo>
                      <a:pt x="14477" y="8495"/>
                    </a:lnTo>
                    <a:lnTo>
                      <a:pt x="14496" y="8609"/>
                    </a:lnTo>
                    <a:lnTo>
                      <a:pt x="14534" y="8724"/>
                    </a:lnTo>
                    <a:lnTo>
                      <a:pt x="14610" y="8704"/>
                    </a:lnTo>
                    <a:lnTo>
                      <a:pt x="14686" y="8743"/>
                    </a:lnTo>
                    <a:lnTo>
                      <a:pt x="14706" y="8819"/>
                    </a:lnTo>
                    <a:lnTo>
                      <a:pt x="14686" y="8895"/>
                    </a:lnTo>
                    <a:lnTo>
                      <a:pt x="14648" y="8933"/>
                    </a:lnTo>
                    <a:lnTo>
                      <a:pt x="14648" y="8990"/>
                    </a:lnTo>
                    <a:lnTo>
                      <a:pt x="14667" y="9029"/>
                    </a:lnTo>
                    <a:lnTo>
                      <a:pt x="14706" y="9029"/>
                    </a:lnTo>
                    <a:lnTo>
                      <a:pt x="14858" y="9029"/>
                    </a:lnTo>
                    <a:lnTo>
                      <a:pt x="14896" y="9029"/>
                    </a:lnTo>
                    <a:lnTo>
                      <a:pt x="14953" y="9124"/>
                    </a:lnTo>
                    <a:lnTo>
                      <a:pt x="14915" y="9219"/>
                    </a:lnTo>
                    <a:lnTo>
                      <a:pt x="14858" y="9295"/>
                    </a:lnTo>
                    <a:lnTo>
                      <a:pt x="14820" y="9371"/>
                    </a:lnTo>
                    <a:lnTo>
                      <a:pt x="14744" y="9466"/>
                    </a:lnTo>
                    <a:lnTo>
                      <a:pt x="14725" y="9486"/>
                    </a:lnTo>
                    <a:lnTo>
                      <a:pt x="14725" y="9505"/>
                    </a:lnTo>
                    <a:lnTo>
                      <a:pt x="14725" y="9524"/>
                    </a:lnTo>
                    <a:lnTo>
                      <a:pt x="14725" y="9581"/>
                    </a:lnTo>
                    <a:lnTo>
                      <a:pt x="14744" y="9619"/>
                    </a:lnTo>
                    <a:lnTo>
                      <a:pt x="14762" y="9657"/>
                    </a:lnTo>
                    <a:lnTo>
                      <a:pt x="14839" y="9752"/>
                    </a:lnTo>
                    <a:lnTo>
                      <a:pt x="14877" y="9791"/>
                    </a:lnTo>
                    <a:lnTo>
                      <a:pt x="14915" y="9886"/>
                    </a:lnTo>
                    <a:lnTo>
                      <a:pt x="14934" y="9943"/>
                    </a:lnTo>
                    <a:lnTo>
                      <a:pt x="14953" y="10228"/>
                    </a:lnTo>
                    <a:lnTo>
                      <a:pt x="14991" y="10362"/>
                    </a:lnTo>
                    <a:lnTo>
                      <a:pt x="15029" y="10666"/>
                    </a:lnTo>
                    <a:lnTo>
                      <a:pt x="15048" y="10743"/>
                    </a:lnTo>
                    <a:lnTo>
                      <a:pt x="15087" y="10857"/>
                    </a:lnTo>
                    <a:lnTo>
                      <a:pt x="15087" y="10895"/>
                    </a:lnTo>
                    <a:lnTo>
                      <a:pt x="15048" y="11047"/>
                    </a:lnTo>
                    <a:lnTo>
                      <a:pt x="15029" y="11238"/>
                    </a:lnTo>
                    <a:lnTo>
                      <a:pt x="15029" y="11314"/>
                    </a:lnTo>
                    <a:lnTo>
                      <a:pt x="15048" y="11391"/>
                    </a:lnTo>
                    <a:lnTo>
                      <a:pt x="15087" y="11428"/>
                    </a:lnTo>
                    <a:lnTo>
                      <a:pt x="15106" y="11505"/>
                    </a:lnTo>
                    <a:lnTo>
                      <a:pt x="15163" y="11523"/>
                    </a:lnTo>
                    <a:lnTo>
                      <a:pt x="15239" y="11581"/>
                    </a:lnTo>
                    <a:lnTo>
                      <a:pt x="15258" y="11657"/>
                    </a:lnTo>
                    <a:lnTo>
                      <a:pt x="15163" y="11848"/>
                    </a:lnTo>
                    <a:lnTo>
                      <a:pt x="15143" y="11924"/>
                    </a:lnTo>
                    <a:lnTo>
                      <a:pt x="15125" y="12000"/>
                    </a:lnTo>
                    <a:lnTo>
                      <a:pt x="15067" y="12038"/>
                    </a:lnTo>
                    <a:lnTo>
                      <a:pt x="15011" y="12038"/>
                    </a:lnTo>
                    <a:lnTo>
                      <a:pt x="14972" y="12038"/>
                    </a:lnTo>
                    <a:lnTo>
                      <a:pt x="14953" y="12019"/>
                    </a:lnTo>
                    <a:lnTo>
                      <a:pt x="14896" y="12038"/>
                    </a:lnTo>
                    <a:lnTo>
                      <a:pt x="14877" y="12076"/>
                    </a:lnTo>
                    <a:lnTo>
                      <a:pt x="14820" y="12343"/>
                    </a:lnTo>
                    <a:lnTo>
                      <a:pt x="14610" y="12629"/>
                    </a:lnTo>
                    <a:lnTo>
                      <a:pt x="14610" y="12647"/>
                    </a:lnTo>
                    <a:lnTo>
                      <a:pt x="14648" y="12705"/>
                    </a:lnTo>
                    <a:lnTo>
                      <a:pt x="14686" y="12705"/>
                    </a:lnTo>
                    <a:lnTo>
                      <a:pt x="14725" y="12686"/>
                    </a:lnTo>
                    <a:lnTo>
                      <a:pt x="14744" y="12666"/>
                    </a:lnTo>
                    <a:lnTo>
                      <a:pt x="14762" y="12743"/>
                    </a:lnTo>
                    <a:lnTo>
                      <a:pt x="14744" y="12800"/>
                    </a:lnTo>
                    <a:lnTo>
                      <a:pt x="14725" y="12838"/>
                    </a:lnTo>
                    <a:lnTo>
                      <a:pt x="14725" y="12876"/>
                    </a:lnTo>
                    <a:lnTo>
                      <a:pt x="14762" y="12933"/>
                    </a:lnTo>
                    <a:lnTo>
                      <a:pt x="14820" y="12991"/>
                    </a:lnTo>
                    <a:lnTo>
                      <a:pt x="14839" y="13028"/>
                    </a:lnTo>
                    <a:lnTo>
                      <a:pt x="14820" y="13047"/>
                    </a:lnTo>
                    <a:lnTo>
                      <a:pt x="14762" y="13067"/>
                    </a:lnTo>
                    <a:lnTo>
                      <a:pt x="14667" y="13067"/>
                    </a:lnTo>
                    <a:lnTo>
                      <a:pt x="14553" y="13028"/>
                    </a:lnTo>
                    <a:lnTo>
                      <a:pt x="14458" y="13047"/>
                    </a:lnTo>
                    <a:lnTo>
                      <a:pt x="14420" y="13143"/>
                    </a:lnTo>
                    <a:lnTo>
                      <a:pt x="14210" y="13409"/>
                    </a:lnTo>
                    <a:lnTo>
                      <a:pt x="14172" y="13448"/>
                    </a:lnTo>
                    <a:lnTo>
                      <a:pt x="14115" y="13486"/>
                    </a:lnTo>
                    <a:lnTo>
                      <a:pt x="14077" y="13504"/>
                    </a:lnTo>
                    <a:lnTo>
                      <a:pt x="14039" y="13504"/>
                    </a:lnTo>
                    <a:lnTo>
                      <a:pt x="14001" y="13524"/>
                    </a:lnTo>
                    <a:lnTo>
                      <a:pt x="13924" y="13619"/>
                    </a:lnTo>
                    <a:lnTo>
                      <a:pt x="13887" y="13638"/>
                    </a:lnTo>
                    <a:lnTo>
                      <a:pt x="13753" y="13638"/>
                    </a:lnTo>
                    <a:lnTo>
                      <a:pt x="13639" y="13638"/>
                    </a:lnTo>
                    <a:lnTo>
                      <a:pt x="13524" y="13619"/>
                    </a:lnTo>
                    <a:lnTo>
                      <a:pt x="13467" y="13619"/>
                    </a:lnTo>
                    <a:lnTo>
                      <a:pt x="13448" y="13676"/>
                    </a:lnTo>
                    <a:lnTo>
                      <a:pt x="13429" y="13790"/>
                    </a:lnTo>
                    <a:lnTo>
                      <a:pt x="13391" y="13924"/>
                    </a:lnTo>
                    <a:lnTo>
                      <a:pt x="13353" y="14038"/>
                    </a:lnTo>
                    <a:lnTo>
                      <a:pt x="13277" y="14134"/>
                    </a:lnTo>
                    <a:lnTo>
                      <a:pt x="13220" y="14190"/>
                    </a:lnTo>
                    <a:lnTo>
                      <a:pt x="13182" y="14210"/>
                    </a:lnTo>
                    <a:lnTo>
                      <a:pt x="13067" y="14248"/>
                    </a:lnTo>
                    <a:lnTo>
                      <a:pt x="12991" y="14286"/>
                    </a:lnTo>
                    <a:lnTo>
                      <a:pt x="12953" y="14343"/>
                    </a:lnTo>
                    <a:lnTo>
                      <a:pt x="12858" y="14438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8" name="Freeform 4">
                <a:extLst>
                  <a:ext uri="{FF2B5EF4-FFF2-40B4-BE49-F238E27FC236}">
                    <a16:creationId xmlns:a16="http://schemas.microsoft.com/office/drawing/2014/main" id="{8D44E4A4-CA31-3041-8600-5548D3D0A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8325" y="5414963"/>
                <a:ext cx="490538" cy="742950"/>
              </a:xfrm>
              <a:custGeom>
                <a:avLst/>
                <a:gdLst>
                  <a:gd name="T0" fmla="*/ 2147483646 w 2725"/>
                  <a:gd name="T1" fmla="*/ 2147483646 h 4134"/>
                  <a:gd name="T2" fmla="*/ 2147483646 w 2725"/>
                  <a:gd name="T3" fmla="*/ 2147483646 h 4134"/>
                  <a:gd name="T4" fmla="*/ 2147483646 w 2725"/>
                  <a:gd name="T5" fmla="*/ 2147483646 h 4134"/>
                  <a:gd name="T6" fmla="*/ 2147483646 w 2725"/>
                  <a:gd name="T7" fmla="*/ 2147483646 h 4134"/>
                  <a:gd name="T8" fmla="*/ 2147483646 w 2725"/>
                  <a:gd name="T9" fmla="*/ 2147483646 h 4134"/>
                  <a:gd name="T10" fmla="*/ 2147483646 w 2725"/>
                  <a:gd name="T11" fmla="*/ 2147483646 h 4134"/>
                  <a:gd name="T12" fmla="*/ 2147483646 w 2725"/>
                  <a:gd name="T13" fmla="*/ 2147483646 h 4134"/>
                  <a:gd name="T14" fmla="*/ 2147483646 w 2725"/>
                  <a:gd name="T15" fmla="*/ 2147483646 h 4134"/>
                  <a:gd name="T16" fmla="*/ 2147483646 w 2725"/>
                  <a:gd name="T17" fmla="*/ 2147483646 h 4134"/>
                  <a:gd name="T18" fmla="*/ 2147483646 w 2725"/>
                  <a:gd name="T19" fmla="*/ 2147483646 h 4134"/>
                  <a:gd name="T20" fmla="*/ 2147483646 w 2725"/>
                  <a:gd name="T21" fmla="*/ 2147483646 h 4134"/>
                  <a:gd name="T22" fmla="*/ 2147483646 w 2725"/>
                  <a:gd name="T23" fmla="*/ 2147483646 h 4134"/>
                  <a:gd name="T24" fmla="*/ 2147483646 w 2725"/>
                  <a:gd name="T25" fmla="*/ 2147483646 h 4134"/>
                  <a:gd name="T26" fmla="*/ 2147483646 w 2725"/>
                  <a:gd name="T27" fmla="*/ 2147483646 h 4134"/>
                  <a:gd name="T28" fmla="*/ 2147483646 w 2725"/>
                  <a:gd name="T29" fmla="*/ 2147483646 h 4134"/>
                  <a:gd name="T30" fmla="*/ 2147483646 w 2725"/>
                  <a:gd name="T31" fmla="*/ 2147483646 h 4134"/>
                  <a:gd name="T32" fmla="*/ 2147483646 w 2725"/>
                  <a:gd name="T33" fmla="*/ 2147483646 h 4134"/>
                  <a:gd name="T34" fmla="*/ 2147483646 w 2725"/>
                  <a:gd name="T35" fmla="*/ 2147483646 h 4134"/>
                  <a:gd name="T36" fmla="*/ 2147483646 w 2725"/>
                  <a:gd name="T37" fmla="*/ 2147483646 h 4134"/>
                  <a:gd name="T38" fmla="*/ 2147483646 w 2725"/>
                  <a:gd name="T39" fmla="*/ 2147483646 h 4134"/>
                  <a:gd name="T40" fmla="*/ 2147483646 w 2725"/>
                  <a:gd name="T41" fmla="*/ 2147483646 h 4134"/>
                  <a:gd name="T42" fmla="*/ 2147483646 w 2725"/>
                  <a:gd name="T43" fmla="*/ 2147483646 h 4134"/>
                  <a:gd name="T44" fmla="*/ 2147483646 w 2725"/>
                  <a:gd name="T45" fmla="*/ 2147483646 h 4134"/>
                  <a:gd name="T46" fmla="*/ 2147483646 w 2725"/>
                  <a:gd name="T47" fmla="*/ 2147483646 h 4134"/>
                  <a:gd name="T48" fmla="*/ 2147483646 w 2725"/>
                  <a:gd name="T49" fmla="*/ 0 h 4134"/>
                  <a:gd name="T50" fmla="*/ 2147483646 w 2725"/>
                  <a:gd name="T51" fmla="*/ 2147483646 h 4134"/>
                  <a:gd name="T52" fmla="*/ 2147483646 w 2725"/>
                  <a:gd name="T53" fmla="*/ 2147483646 h 4134"/>
                  <a:gd name="T54" fmla="*/ 2147483646 w 2725"/>
                  <a:gd name="T55" fmla="*/ 2147483646 h 4134"/>
                  <a:gd name="T56" fmla="*/ 2147483646 w 2725"/>
                  <a:gd name="T57" fmla="*/ 2147483646 h 4134"/>
                  <a:gd name="T58" fmla="*/ 2147483646 w 2725"/>
                  <a:gd name="T59" fmla="*/ 2147483646 h 4134"/>
                  <a:gd name="T60" fmla="*/ 2147483646 w 2725"/>
                  <a:gd name="T61" fmla="*/ 2147483646 h 4134"/>
                  <a:gd name="T62" fmla="*/ 2147483646 w 2725"/>
                  <a:gd name="T63" fmla="*/ 2147483646 h 4134"/>
                  <a:gd name="T64" fmla="*/ 2147483646 w 2725"/>
                  <a:gd name="T65" fmla="*/ 2147483646 h 4134"/>
                  <a:gd name="T66" fmla="*/ 2147483646 w 2725"/>
                  <a:gd name="T67" fmla="*/ 2147483646 h 4134"/>
                  <a:gd name="T68" fmla="*/ 2147483646 w 2725"/>
                  <a:gd name="T69" fmla="*/ 2147483646 h 4134"/>
                  <a:gd name="T70" fmla="*/ 2147483646 w 2725"/>
                  <a:gd name="T71" fmla="*/ 2147483646 h 4134"/>
                  <a:gd name="T72" fmla="*/ 2147483646 w 2725"/>
                  <a:gd name="T73" fmla="*/ 2147483646 h 4134"/>
                  <a:gd name="T74" fmla="*/ 2147483646 w 2725"/>
                  <a:gd name="T75" fmla="*/ 2147483646 h 4134"/>
                  <a:gd name="T76" fmla="*/ 2147483646 w 2725"/>
                  <a:gd name="T77" fmla="*/ 2147483646 h 4134"/>
                  <a:gd name="T78" fmla="*/ 2147483646 w 2725"/>
                  <a:gd name="T79" fmla="*/ 2147483646 h 4134"/>
                  <a:gd name="T80" fmla="*/ 2147483646 w 2725"/>
                  <a:gd name="T81" fmla="*/ 2147483646 h 4134"/>
                  <a:gd name="T82" fmla="*/ 2147483646 w 2725"/>
                  <a:gd name="T83" fmla="*/ 2147483646 h 4134"/>
                  <a:gd name="T84" fmla="*/ 2147483646 w 2725"/>
                  <a:gd name="T85" fmla="*/ 2147483646 h 4134"/>
                  <a:gd name="T86" fmla="*/ 2147483646 w 2725"/>
                  <a:gd name="T87" fmla="*/ 2147483646 h 4134"/>
                  <a:gd name="T88" fmla="*/ 2147483646 w 2725"/>
                  <a:gd name="T89" fmla="*/ 2147483646 h 4134"/>
                  <a:gd name="T90" fmla="*/ 2147483646 w 2725"/>
                  <a:gd name="T91" fmla="*/ 2147483646 h 4134"/>
                  <a:gd name="T92" fmla="*/ 2147483646 w 2725"/>
                  <a:gd name="T93" fmla="*/ 2147483646 h 4134"/>
                  <a:gd name="T94" fmla="*/ 2147483646 w 2725"/>
                  <a:gd name="T95" fmla="*/ 2147483646 h 4134"/>
                  <a:gd name="T96" fmla="*/ 2147483646 w 2725"/>
                  <a:gd name="T97" fmla="*/ 2147483646 h 4134"/>
                  <a:gd name="T98" fmla="*/ 2147483646 w 2725"/>
                  <a:gd name="T99" fmla="*/ 2147483646 h 4134"/>
                  <a:gd name="T100" fmla="*/ 2147483646 w 2725"/>
                  <a:gd name="T101" fmla="*/ 2147483646 h 4134"/>
                  <a:gd name="T102" fmla="*/ 2147483646 w 2725"/>
                  <a:gd name="T103" fmla="*/ 2147483646 h 4134"/>
                  <a:gd name="T104" fmla="*/ 2147483646 w 2725"/>
                  <a:gd name="T105" fmla="*/ 2147483646 h 4134"/>
                  <a:gd name="T106" fmla="*/ 2147483646 w 2725"/>
                  <a:gd name="T107" fmla="*/ 2147483646 h 4134"/>
                  <a:gd name="T108" fmla="*/ 2147483646 w 2725"/>
                  <a:gd name="T109" fmla="*/ 2147483646 h 4134"/>
                  <a:gd name="T110" fmla="*/ 2147483646 w 2725"/>
                  <a:gd name="T111" fmla="*/ 2147483646 h 4134"/>
                  <a:gd name="T112" fmla="*/ 2147483646 w 2725"/>
                  <a:gd name="T113" fmla="*/ 2147483646 h 4134"/>
                  <a:gd name="T114" fmla="*/ 2147483646 w 2725"/>
                  <a:gd name="T115" fmla="*/ 2147483646 h 4134"/>
                  <a:gd name="T116" fmla="*/ 2147483646 w 2725"/>
                  <a:gd name="T117" fmla="*/ 2147483646 h 4134"/>
                  <a:gd name="T118" fmla="*/ 2147483646 w 2725"/>
                  <a:gd name="T119" fmla="*/ 2147483646 h 4134"/>
                  <a:gd name="T120" fmla="*/ 2147483646 w 2725"/>
                  <a:gd name="T121" fmla="*/ 2147483646 h 4134"/>
                  <a:gd name="T122" fmla="*/ 2147483646 w 2725"/>
                  <a:gd name="T123" fmla="*/ 2147483646 h 41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25" h="4134">
                    <a:moveTo>
                      <a:pt x="0" y="3390"/>
                    </a:moveTo>
                    <a:lnTo>
                      <a:pt x="38" y="3371"/>
                    </a:lnTo>
                    <a:lnTo>
                      <a:pt x="76" y="3295"/>
                    </a:lnTo>
                    <a:lnTo>
                      <a:pt x="20" y="3143"/>
                    </a:lnTo>
                    <a:lnTo>
                      <a:pt x="0" y="3067"/>
                    </a:lnTo>
                    <a:lnTo>
                      <a:pt x="57" y="3029"/>
                    </a:lnTo>
                    <a:lnTo>
                      <a:pt x="134" y="2990"/>
                    </a:lnTo>
                    <a:lnTo>
                      <a:pt x="210" y="2933"/>
                    </a:lnTo>
                    <a:lnTo>
                      <a:pt x="286" y="2857"/>
                    </a:lnTo>
                    <a:lnTo>
                      <a:pt x="324" y="2800"/>
                    </a:lnTo>
                    <a:lnTo>
                      <a:pt x="286" y="2781"/>
                    </a:lnTo>
                    <a:lnTo>
                      <a:pt x="248" y="2762"/>
                    </a:lnTo>
                    <a:lnTo>
                      <a:pt x="210" y="2743"/>
                    </a:lnTo>
                    <a:lnTo>
                      <a:pt x="191" y="2705"/>
                    </a:lnTo>
                    <a:lnTo>
                      <a:pt x="286" y="2572"/>
                    </a:lnTo>
                    <a:lnTo>
                      <a:pt x="324" y="2533"/>
                    </a:lnTo>
                    <a:lnTo>
                      <a:pt x="419" y="2496"/>
                    </a:lnTo>
                    <a:lnTo>
                      <a:pt x="457" y="2476"/>
                    </a:lnTo>
                    <a:lnTo>
                      <a:pt x="515" y="2496"/>
                    </a:lnTo>
                    <a:lnTo>
                      <a:pt x="553" y="2476"/>
                    </a:lnTo>
                    <a:lnTo>
                      <a:pt x="591" y="2457"/>
                    </a:lnTo>
                    <a:lnTo>
                      <a:pt x="610" y="2419"/>
                    </a:lnTo>
                    <a:lnTo>
                      <a:pt x="629" y="2324"/>
                    </a:lnTo>
                    <a:lnTo>
                      <a:pt x="629" y="2305"/>
                    </a:lnTo>
                    <a:lnTo>
                      <a:pt x="743" y="2324"/>
                    </a:lnTo>
                    <a:lnTo>
                      <a:pt x="819" y="2305"/>
                    </a:lnTo>
                    <a:lnTo>
                      <a:pt x="838" y="2286"/>
                    </a:lnTo>
                    <a:lnTo>
                      <a:pt x="858" y="2171"/>
                    </a:lnTo>
                    <a:lnTo>
                      <a:pt x="914" y="2152"/>
                    </a:lnTo>
                    <a:lnTo>
                      <a:pt x="972" y="2133"/>
                    </a:lnTo>
                    <a:lnTo>
                      <a:pt x="1010" y="2076"/>
                    </a:lnTo>
                    <a:lnTo>
                      <a:pt x="1029" y="2000"/>
                    </a:lnTo>
                    <a:lnTo>
                      <a:pt x="1086" y="1600"/>
                    </a:lnTo>
                    <a:lnTo>
                      <a:pt x="1086" y="1524"/>
                    </a:lnTo>
                    <a:lnTo>
                      <a:pt x="1048" y="1467"/>
                    </a:lnTo>
                    <a:lnTo>
                      <a:pt x="991" y="1409"/>
                    </a:lnTo>
                    <a:lnTo>
                      <a:pt x="914" y="1353"/>
                    </a:lnTo>
                    <a:lnTo>
                      <a:pt x="1010" y="1257"/>
                    </a:lnTo>
                    <a:lnTo>
                      <a:pt x="1124" y="1143"/>
                    </a:lnTo>
                    <a:lnTo>
                      <a:pt x="1162" y="952"/>
                    </a:lnTo>
                    <a:lnTo>
                      <a:pt x="1143" y="781"/>
                    </a:lnTo>
                    <a:lnTo>
                      <a:pt x="1086" y="667"/>
                    </a:lnTo>
                    <a:lnTo>
                      <a:pt x="972" y="571"/>
                    </a:lnTo>
                    <a:lnTo>
                      <a:pt x="1029" y="515"/>
                    </a:lnTo>
                    <a:lnTo>
                      <a:pt x="1105" y="419"/>
                    </a:lnTo>
                    <a:lnTo>
                      <a:pt x="1143" y="305"/>
                    </a:lnTo>
                    <a:lnTo>
                      <a:pt x="1181" y="171"/>
                    </a:lnTo>
                    <a:lnTo>
                      <a:pt x="1200" y="57"/>
                    </a:lnTo>
                    <a:lnTo>
                      <a:pt x="1219" y="0"/>
                    </a:lnTo>
                    <a:lnTo>
                      <a:pt x="1276" y="0"/>
                    </a:lnTo>
                    <a:lnTo>
                      <a:pt x="1391" y="19"/>
                    </a:lnTo>
                    <a:lnTo>
                      <a:pt x="1505" y="19"/>
                    </a:lnTo>
                    <a:lnTo>
                      <a:pt x="1600" y="152"/>
                    </a:lnTo>
                    <a:lnTo>
                      <a:pt x="1620" y="171"/>
                    </a:lnTo>
                    <a:lnTo>
                      <a:pt x="1791" y="286"/>
                    </a:lnTo>
                    <a:lnTo>
                      <a:pt x="1829" y="324"/>
                    </a:lnTo>
                    <a:lnTo>
                      <a:pt x="1943" y="533"/>
                    </a:lnTo>
                    <a:lnTo>
                      <a:pt x="2077" y="667"/>
                    </a:lnTo>
                    <a:lnTo>
                      <a:pt x="2133" y="743"/>
                    </a:lnTo>
                    <a:lnTo>
                      <a:pt x="2153" y="800"/>
                    </a:lnTo>
                    <a:lnTo>
                      <a:pt x="2153" y="876"/>
                    </a:lnTo>
                    <a:lnTo>
                      <a:pt x="2191" y="972"/>
                    </a:lnTo>
                    <a:lnTo>
                      <a:pt x="2324" y="1219"/>
                    </a:lnTo>
                    <a:lnTo>
                      <a:pt x="2362" y="1276"/>
                    </a:lnTo>
                    <a:lnTo>
                      <a:pt x="2400" y="1314"/>
                    </a:lnTo>
                    <a:lnTo>
                      <a:pt x="2419" y="1314"/>
                    </a:lnTo>
                    <a:lnTo>
                      <a:pt x="2458" y="1314"/>
                    </a:lnTo>
                    <a:lnTo>
                      <a:pt x="2477" y="1314"/>
                    </a:lnTo>
                    <a:lnTo>
                      <a:pt x="2496" y="1295"/>
                    </a:lnTo>
                    <a:lnTo>
                      <a:pt x="2514" y="1276"/>
                    </a:lnTo>
                    <a:lnTo>
                      <a:pt x="2553" y="1257"/>
                    </a:lnTo>
                    <a:lnTo>
                      <a:pt x="2591" y="1257"/>
                    </a:lnTo>
                    <a:lnTo>
                      <a:pt x="2629" y="1314"/>
                    </a:lnTo>
                    <a:lnTo>
                      <a:pt x="2724" y="1448"/>
                    </a:lnTo>
                    <a:lnTo>
                      <a:pt x="2553" y="1543"/>
                    </a:lnTo>
                    <a:lnTo>
                      <a:pt x="2438" y="1657"/>
                    </a:lnTo>
                    <a:lnTo>
                      <a:pt x="2400" y="1695"/>
                    </a:lnTo>
                    <a:lnTo>
                      <a:pt x="2057" y="2247"/>
                    </a:lnTo>
                    <a:lnTo>
                      <a:pt x="1924" y="2419"/>
                    </a:lnTo>
                    <a:lnTo>
                      <a:pt x="1772" y="2552"/>
                    </a:lnTo>
                    <a:lnTo>
                      <a:pt x="1734" y="2628"/>
                    </a:lnTo>
                    <a:lnTo>
                      <a:pt x="1676" y="2724"/>
                    </a:lnTo>
                    <a:lnTo>
                      <a:pt x="1620" y="2876"/>
                    </a:lnTo>
                    <a:lnTo>
                      <a:pt x="1620" y="3009"/>
                    </a:lnTo>
                    <a:lnTo>
                      <a:pt x="1620" y="3105"/>
                    </a:lnTo>
                    <a:lnTo>
                      <a:pt x="1715" y="3429"/>
                    </a:lnTo>
                    <a:lnTo>
                      <a:pt x="1715" y="3505"/>
                    </a:lnTo>
                    <a:lnTo>
                      <a:pt x="1715" y="3600"/>
                    </a:lnTo>
                    <a:lnTo>
                      <a:pt x="1600" y="3810"/>
                    </a:lnTo>
                    <a:lnTo>
                      <a:pt x="1505" y="3943"/>
                    </a:lnTo>
                    <a:lnTo>
                      <a:pt x="1315" y="4133"/>
                    </a:lnTo>
                    <a:lnTo>
                      <a:pt x="1258" y="4000"/>
                    </a:lnTo>
                    <a:lnTo>
                      <a:pt x="1143" y="3867"/>
                    </a:lnTo>
                    <a:lnTo>
                      <a:pt x="1124" y="3810"/>
                    </a:lnTo>
                    <a:lnTo>
                      <a:pt x="1124" y="3771"/>
                    </a:lnTo>
                    <a:lnTo>
                      <a:pt x="1105" y="3733"/>
                    </a:lnTo>
                    <a:lnTo>
                      <a:pt x="1086" y="3695"/>
                    </a:lnTo>
                    <a:lnTo>
                      <a:pt x="1086" y="3676"/>
                    </a:lnTo>
                    <a:lnTo>
                      <a:pt x="991" y="3638"/>
                    </a:lnTo>
                    <a:lnTo>
                      <a:pt x="953" y="3619"/>
                    </a:lnTo>
                    <a:lnTo>
                      <a:pt x="838" y="3524"/>
                    </a:lnTo>
                    <a:lnTo>
                      <a:pt x="743" y="3467"/>
                    </a:lnTo>
                    <a:lnTo>
                      <a:pt x="648" y="3371"/>
                    </a:lnTo>
                    <a:lnTo>
                      <a:pt x="591" y="3314"/>
                    </a:lnTo>
                    <a:lnTo>
                      <a:pt x="533" y="3238"/>
                    </a:lnTo>
                    <a:lnTo>
                      <a:pt x="515" y="3219"/>
                    </a:lnTo>
                    <a:lnTo>
                      <a:pt x="477" y="3200"/>
                    </a:lnTo>
                    <a:lnTo>
                      <a:pt x="457" y="3200"/>
                    </a:lnTo>
                    <a:lnTo>
                      <a:pt x="362" y="3219"/>
                    </a:lnTo>
                    <a:lnTo>
                      <a:pt x="343" y="3219"/>
                    </a:lnTo>
                    <a:lnTo>
                      <a:pt x="324" y="3219"/>
                    </a:lnTo>
                    <a:lnTo>
                      <a:pt x="229" y="3181"/>
                    </a:lnTo>
                    <a:lnTo>
                      <a:pt x="210" y="3181"/>
                    </a:lnTo>
                    <a:lnTo>
                      <a:pt x="191" y="3200"/>
                    </a:lnTo>
                    <a:lnTo>
                      <a:pt x="172" y="3200"/>
                    </a:lnTo>
                    <a:lnTo>
                      <a:pt x="172" y="3219"/>
                    </a:lnTo>
                    <a:lnTo>
                      <a:pt x="172" y="3257"/>
                    </a:lnTo>
                    <a:lnTo>
                      <a:pt x="172" y="3334"/>
                    </a:lnTo>
                    <a:lnTo>
                      <a:pt x="172" y="3371"/>
                    </a:lnTo>
                    <a:lnTo>
                      <a:pt x="172" y="3390"/>
                    </a:lnTo>
                    <a:lnTo>
                      <a:pt x="134" y="3410"/>
                    </a:lnTo>
                    <a:lnTo>
                      <a:pt x="115" y="3410"/>
                    </a:lnTo>
                    <a:lnTo>
                      <a:pt x="20" y="3390"/>
                    </a:lnTo>
                    <a:lnTo>
                      <a:pt x="0" y="339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9" name="Freeform 5">
                <a:extLst>
                  <a:ext uri="{FF2B5EF4-FFF2-40B4-BE49-F238E27FC236}">
                    <a16:creationId xmlns:a16="http://schemas.microsoft.com/office/drawing/2014/main" id="{08A558EE-15A6-B547-B76C-7D8E8F34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7863" y="5518150"/>
                <a:ext cx="100012" cy="141288"/>
              </a:xfrm>
              <a:custGeom>
                <a:avLst/>
                <a:gdLst>
                  <a:gd name="T0" fmla="*/ 2147483646 w 553"/>
                  <a:gd name="T1" fmla="*/ 2147483646 h 783"/>
                  <a:gd name="T2" fmla="*/ 2147483646 w 553"/>
                  <a:gd name="T3" fmla="*/ 2147483646 h 783"/>
                  <a:gd name="T4" fmla="*/ 2147483646 w 553"/>
                  <a:gd name="T5" fmla="*/ 2147483646 h 783"/>
                  <a:gd name="T6" fmla="*/ 0 w 553"/>
                  <a:gd name="T7" fmla="*/ 2147483646 h 783"/>
                  <a:gd name="T8" fmla="*/ 0 w 553"/>
                  <a:gd name="T9" fmla="*/ 2147483646 h 783"/>
                  <a:gd name="T10" fmla="*/ 2147483646 w 553"/>
                  <a:gd name="T11" fmla="*/ 2147483646 h 783"/>
                  <a:gd name="T12" fmla="*/ 2147483646 w 553"/>
                  <a:gd name="T13" fmla="*/ 2147483646 h 783"/>
                  <a:gd name="T14" fmla="*/ 2147483646 w 553"/>
                  <a:gd name="T15" fmla="*/ 2147483646 h 783"/>
                  <a:gd name="T16" fmla="*/ 2147483646 w 553"/>
                  <a:gd name="T17" fmla="*/ 2147483646 h 783"/>
                  <a:gd name="T18" fmla="*/ 2147483646 w 553"/>
                  <a:gd name="T19" fmla="*/ 0 h 783"/>
                  <a:gd name="T20" fmla="*/ 2147483646 w 553"/>
                  <a:gd name="T21" fmla="*/ 2147483646 h 783"/>
                  <a:gd name="T22" fmla="*/ 2147483646 w 553"/>
                  <a:gd name="T23" fmla="*/ 2147483646 h 783"/>
                  <a:gd name="T24" fmla="*/ 2147483646 w 553"/>
                  <a:gd name="T25" fmla="*/ 2147483646 h 783"/>
                  <a:gd name="T26" fmla="*/ 2147483646 w 553"/>
                  <a:gd name="T27" fmla="*/ 2147483646 h 783"/>
                  <a:gd name="T28" fmla="*/ 2147483646 w 553"/>
                  <a:gd name="T29" fmla="*/ 2147483646 h 783"/>
                  <a:gd name="T30" fmla="*/ 2147483646 w 553"/>
                  <a:gd name="T31" fmla="*/ 2147483646 h 7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53" h="783">
                    <a:moveTo>
                      <a:pt x="304" y="782"/>
                    </a:moveTo>
                    <a:lnTo>
                      <a:pt x="133" y="629"/>
                    </a:lnTo>
                    <a:lnTo>
                      <a:pt x="133" y="572"/>
                    </a:lnTo>
                    <a:lnTo>
                      <a:pt x="0" y="248"/>
                    </a:lnTo>
                    <a:lnTo>
                      <a:pt x="95" y="153"/>
                    </a:lnTo>
                    <a:lnTo>
                      <a:pt x="133" y="96"/>
                    </a:lnTo>
                    <a:lnTo>
                      <a:pt x="209" y="58"/>
                    </a:lnTo>
                    <a:lnTo>
                      <a:pt x="324" y="20"/>
                    </a:lnTo>
                    <a:lnTo>
                      <a:pt x="362" y="0"/>
                    </a:lnTo>
                    <a:lnTo>
                      <a:pt x="476" y="96"/>
                    </a:lnTo>
                    <a:lnTo>
                      <a:pt x="533" y="210"/>
                    </a:lnTo>
                    <a:lnTo>
                      <a:pt x="552" y="381"/>
                    </a:lnTo>
                    <a:lnTo>
                      <a:pt x="514" y="572"/>
                    </a:lnTo>
                    <a:lnTo>
                      <a:pt x="400" y="686"/>
                    </a:lnTo>
                    <a:lnTo>
                      <a:pt x="304" y="782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0" name="Freeform 6">
                <a:extLst>
                  <a:ext uri="{FF2B5EF4-FFF2-40B4-BE49-F238E27FC236}">
                    <a16:creationId xmlns:a16="http://schemas.microsoft.com/office/drawing/2014/main" id="{22C7D7D4-CB02-0C4A-9B38-B5C2080F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3300" y="4889500"/>
                <a:ext cx="866775" cy="1454150"/>
              </a:xfrm>
              <a:custGeom>
                <a:avLst/>
                <a:gdLst>
                  <a:gd name="T0" fmla="*/ 2147483646 w 4820"/>
                  <a:gd name="T1" fmla="*/ 2147483646 h 8077"/>
                  <a:gd name="T2" fmla="*/ 2147483646 w 4820"/>
                  <a:gd name="T3" fmla="*/ 2147483646 h 8077"/>
                  <a:gd name="T4" fmla="*/ 2147483646 w 4820"/>
                  <a:gd name="T5" fmla="*/ 2147483646 h 8077"/>
                  <a:gd name="T6" fmla="*/ 2147483646 w 4820"/>
                  <a:gd name="T7" fmla="*/ 2147483646 h 8077"/>
                  <a:gd name="T8" fmla="*/ 2147483646 w 4820"/>
                  <a:gd name="T9" fmla="*/ 2147483646 h 8077"/>
                  <a:gd name="T10" fmla="*/ 2147483646 w 4820"/>
                  <a:gd name="T11" fmla="*/ 2147483646 h 8077"/>
                  <a:gd name="T12" fmla="*/ 2147483646 w 4820"/>
                  <a:gd name="T13" fmla="*/ 2147483646 h 8077"/>
                  <a:gd name="T14" fmla="*/ 2147483646 w 4820"/>
                  <a:gd name="T15" fmla="*/ 2147483646 h 8077"/>
                  <a:gd name="T16" fmla="*/ 2147483646 w 4820"/>
                  <a:gd name="T17" fmla="*/ 2147483646 h 8077"/>
                  <a:gd name="T18" fmla="*/ 2147483646 w 4820"/>
                  <a:gd name="T19" fmla="*/ 2147483646 h 8077"/>
                  <a:gd name="T20" fmla="*/ 2147483646 w 4820"/>
                  <a:gd name="T21" fmla="*/ 2147483646 h 8077"/>
                  <a:gd name="T22" fmla="*/ 2147483646 w 4820"/>
                  <a:gd name="T23" fmla="*/ 2147483646 h 8077"/>
                  <a:gd name="T24" fmla="*/ 2147483646 w 4820"/>
                  <a:gd name="T25" fmla="*/ 2147483646 h 8077"/>
                  <a:gd name="T26" fmla="*/ 2147483646 w 4820"/>
                  <a:gd name="T27" fmla="*/ 2147483646 h 8077"/>
                  <a:gd name="T28" fmla="*/ 2147483646 w 4820"/>
                  <a:gd name="T29" fmla="*/ 2147483646 h 8077"/>
                  <a:gd name="T30" fmla="*/ 2147483646 w 4820"/>
                  <a:gd name="T31" fmla="*/ 2147483646 h 8077"/>
                  <a:gd name="T32" fmla="*/ 2147483646 w 4820"/>
                  <a:gd name="T33" fmla="*/ 2147483646 h 8077"/>
                  <a:gd name="T34" fmla="*/ 2147483646 w 4820"/>
                  <a:gd name="T35" fmla="*/ 2147483646 h 8077"/>
                  <a:gd name="T36" fmla="*/ 2147483646 w 4820"/>
                  <a:gd name="T37" fmla="*/ 2147483646 h 8077"/>
                  <a:gd name="T38" fmla="*/ 2147483646 w 4820"/>
                  <a:gd name="T39" fmla="*/ 2147483646 h 8077"/>
                  <a:gd name="T40" fmla="*/ 2147483646 w 4820"/>
                  <a:gd name="T41" fmla="*/ 2147483646 h 8077"/>
                  <a:gd name="T42" fmla="*/ 2147483646 w 4820"/>
                  <a:gd name="T43" fmla="*/ 2147483646 h 8077"/>
                  <a:gd name="T44" fmla="*/ 2147483646 w 4820"/>
                  <a:gd name="T45" fmla="*/ 2147483646 h 8077"/>
                  <a:gd name="T46" fmla="*/ 2147483646 w 4820"/>
                  <a:gd name="T47" fmla="*/ 2147483646 h 8077"/>
                  <a:gd name="T48" fmla="*/ 2147483646 w 4820"/>
                  <a:gd name="T49" fmla="*/ 2147483646 h 8077"/>
                  <a:gd name="T50" fmla="*/ 2147483646 w 4820"/>
                  <a:gd name="T51" fmla="*/ 2147483646 h 8077"/>
                  <a:gd name="T52" fmla="*/ 2147483646 w 4820"/>
                  <a:gd name="T53" fmla="*/ 2147483646 h 8077"/>
                  <a:gd name="T54" fmla="*/ 2147483646 w 4820"/>
                  <a:gd name="T55" fmla="*/ 2147483646 h 8077"/>
                  <a:gd name="T56" fmla="*/ 2147483646 w 4820"/>
                  <a:gd name="T57" fmla="*/ 2147483646 h 8077"/>
                  <a:gd name="T58" fmla="*/ 2147483646 w 4820"/>
                  <a:gd name="T59" fmla="*/ 2147483646 h 8077"/>
                  <a:gd name="T60" fmla="*/ 2147483646 w 4820"/>
                  <a:gd name="T61" fmla="*/ 2147483646 h 8077"/>
                  <a:gd name="T62" fmla="*/ 2147483646 w 4820"/>
                  <a:gd name="T63" fmla="*/ 2147483646 h 8077"/>
                  <a:gd name="T64" fmla="*/ 2147483646 w 4820"/>
                  <a:gd name="T65" fmla="*/ 2147483646 h 8077"/>
                  <a:gd name="T66" fmla="*/ 2147483646 w 4820"/>
                  <a:gd name="T67" fmla="*/ 2147483646 h 8077"/>
                  <a:gd name="T68" fmla="*/ 2147483646 w 4820"/>
                  <a:gd name="T69" fmla="*/ 2147483646 h 8077"/>
                  <a:gd name="T70" fmla="*/ 2147483646 w 4820"/>
                  <a:gd name="T71" fmla="*/ 2147483646 h 8077"/>
                  <a:gd name="T72" fmla="*/ 2147483646 w 4820"/>
                  <a:gd name="T73" fmla="*/ 2147483646 h 8077"/>
                  <a:gd name="T74" fmla="*/ 2147483646 w 4820"/>
                  <a:gd name="T75" fmla="*/ 2147483646 h 8077"/>
                  <a:gd name="T76" fmla="*/ 2147483646 w 4820"/>
                  <a:gd name="T77" fmla="*/ 2147483646 h 8077"/>
                  <a:gd name="T78" fmla="*/ 2147483646 w 4820"/>
                  <a:gd name="T79" fmla="*/ 2147483646 h 8077"/>
                  <a:gd name="T80" fmla="*/ 2147483646 w 4820"/>
                  <a:gd name="T81" fmla="*/ 2147483646 h 8077"/>
                  <a:gd name="T82" fmla="*/ 2147483646 w 4820"/>
                  <a:gd name="T83" fmla="*/ 2147483646 h 8077"/>
                  <a:gd name="T84" fmla="*/ 2147483646 w 4820"/>
                  <a:gd name="T85" fmla="*/ 2147483646 h 8077"/>
                  <a:gd name="T86" fmla="*/ 2147483646 w 4820"/>
                  <a:gd name="T87" fmla="*/ 2147483646 h 8077"/>
                  <a:gd name="T88" fmla="*/ 2147483646 w 4820"/>
                  <a:gd name="T89" fmla="*/ 2147483646 h 8077"/>
                  <a:gd name="T90" fmla="*/ 2147483646 w 4820"/>
                  <a:gd name="T91" fmla="*/ 2147483646 h 8077"/>
                  <a:gd name="T92" fmla="*/ 2147483646 w 4820"/>
                  <a:gd name="T93" fmla="*/ 2147483646 h 8077"/>
                  <a:gd name="T94" fmla="*/ 2147483646 w 4820"/>
                  <a:gd name="T95" fmla="*/ 2147483646 h 8077"/>
                  <a:gd name="T96" fmla="*/ 2147483646 w 4820"/>
                  <a:gd name="T97" fmla="*/ 2147483646 h 8077"/>
                  <a:gd name="T98" fmla="*/ 2147483646 w 4820"/>
                  <a:gd name="T99" fmla="*/ 2147483646 h 8077"/>
                  <a:gd name="T100" fmla="*/ 2147483646 w 4820"/>
                  <a:gd name="T101" fmla="*/ 2147483646 h 8077"/>
                  <a:gd name="T102" fmla="*/ 2147483646 w 4820"/>
                  <a:gd name="T103" fmla="*/ 2147483646 h 8077"/>
                  <a:gd name="T104" fmla="*/ 2147483646 w 4820"/>
                  <a:gd name="T105" fmla="*/ 2147483646 h 8077"/>
                  <a:gd name="T106" fmla="*/ 2147483646 w 4820"/>
                  <a:gd name="T107" fmla="*/ 2147483646 h 8077"/>
                  <a:gd name="T108" fmla="*/ 2147483646 w 4820"/>
                  <a:gd name="T109" fmla="*/ 2147483646 h 8077"/>
                  <a:gd name="T110" fmla="*/ 2147483646 w 4820"/>
                  <a:gd name="T111" fmla="*/ 2147483646 h 8077"/>
                  <a:gd name="T112" fmla="*/ 2147483646 w 4820"/>
                  <a:gd name="T113" fmla="*/ 2147483646 h 8077"/>
                  <a:gd name="T114" fmla="*/ 2147483646 w 4820"/>
                  <a:gd name="T115" fmla="*/ 2147483646 h 8077"/>
                  <a:gd name="T116" fmla="*/ 2147483646 w 4820"/>
                  <a:gd name="T117" fmla="*/ 2147483646 h 8077"/>
                  <a:gd name="T118" fmla="*/ 2147483646 w 4820"/>
                  <a:gd name="T119" fmla="*/ 2147483646 h 8077"/>
                  <a:gd name="T120" fmla="*/ 2147483646 w 4820"/>
                  <a:gd name="T121" fmla="*/ 2147483646 h 80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20" h="8077">
                    <a:moveTo>
                      <a:pt x="3809" y="5047"/>
                    </a:moveTo>
                    <a:lnTo>
                      <a:pt x="3809" y="5124"/>
                    </a:lnTo>
                    <a:lnTo>
                      <a:pt x="3866" y="5276"/>
                    </a:lnTo>
                    <a:lnTo>
                      <a:pt x="3885" y="5352"/>
                    </a:lnTo>
                    <a:lnTo>
                      <a:pt x="3828" y="5410"/>
                    </a:lnTo>
                    <a:lnTo>
                      <a:pt x="3676" y="5390"/>
                    </a:lnTo>
                    <a:lnTo>
                      <a:pt x="3637" y="5447"/>
                    </a:lnTo>
                    <a:lnTo>
                      <a:pt x="3637" y="5562"/>
                    </a:lnTo>
                    <a:lnTo>
                      <a:pt x="3714" y="5790"/>
                    </a:lnTo>
                    <a:lnTo>
                      <a:pt x="3733" y="5886"/>
                    </a:lnTo>
                    <a:lnTo>
                      <a:pt x="3752" y="5943"/>
                    </a:lnTo>
                    <a:lnTo>
                      <a:pt x="3847" y="6057"/>
                    </a:lnTo>
                    <a:lnTo>
                      <a:pt x="3866" y="6114"/>
                    </a:lnTo>
                    <a:lnTo>
                      <a:pt x="3866" y="6228"/>
                    </a:lnTo>
                    <a:lnTo>
                      <a:pt x="3809" y="6304"/>
                    </a:lnTo>
                    <a:lnTo>
                      <a:pt x="3771" y="6381"/>
                    </a:lnTo>
                    <a:lnTo>
                      <a:pt x="3752" y="6457"/>
                    </a:lnTo>
                    <a:lnTo>
                      <a:pt x="3790" y="6666"/>
                    </a:lnTo>
                    <a:lnTo>
                      <a:pt x="3790" y="6743"/>
                    </a:lnTo>
                    <a:lnTo>
                      <a:pt x="3752" y="6819"/>
                    </a:lnTo>
                    <a:lnTo>
                      <a:pt x="3714" y="6819"/>
                    </a:lnTo>
                    <a:lnTo>
                      <a:pt x="3618" y="6838"/>
                    </a:lnTo>
                    <a:lnTo>
                      <a:pt x="3581" y="6838"/>
                    </a:lnTo>
                    <a:lnTo>
                      <a:pt x="3561" y="6895"/>
                    </a:lnTo>
                    <a:lnTo>
                      <a:pt x="3561" y="6933"/>
                    </a:lnTo>
                    <a:lnTo>
                      <a:pt x="3581" y="6990"/>
                    </a:lnTo>
                    <a:lnTo>
                      <a:pt x="3600" y="7124"/>
                    </a:lnTo>
                    <a:lnTo>
                      <a:pt x="3637" y="7276"/>
                    </a:lnTo>
                    <a:lnTo>
                      <a:pt x="3637" y="7371"/>
                    </a:lnTo>
                    <a:lnTo>
                      <a:pt x="3542" y="7676"/>
                    </a:lnTo>
                    <a:lnTo>
                      <a:pt x="3561" y="7752"/>
                    </a:lnTo>
                    <a:lnTo>
                      <a:pt x="3637" y="7828"/>
                    </a:lnTo>
                    <a:lnTo>
                      <a:pt x="3657" y="7885"/>
                    </a:lnTo>
                    <a:lnTo>
                      <a:pt x="3637" y="7943"/>
                    </a:lnTo>
                    <a:lnTo>
                      <a:pt x="3581" y="8019"/>
                    </a:lnTo>
                    <a:lnTo>
                      <a:pt x="3542" y="8076"/>
                    </a:lnTo>
                    <a:lnTo>
                      <a:pt x="3295" y="8057"/>
                    </a:lnTo>
                    <a:lnTo>
                      <a:pt x="3256" y="8057"/>
                    </a:lnTo>
                    <a:lnTo>
                      <a:pt x="3237" y="8019"/>
                    </a:lnTo>
                    <a:lnTo>
                      <a:pt x="3219" y="8000"/>
                    </a:lnTo>
                    <a:lnTo>
                      <a:pt x="3219" y="7962"/>
                    </a:lnTo>
                    <a:lnTo>
                      <a:pt x="3219" y="7943"/>
                    </a:lnTo>
                    <a:lnTo>
                      <a:pt x="3219" y="7904"/>
                    </a:lnTo>
                    <a:lnTo>
                      <a:pt x="3219" y="7885"/>
                    </a:lnTo>
                    <a:lnTo>
                      <a:pt x="3200" y="7867"/>
                    </a:lnTo>
                    <a:lnTo>
                      <a:pt x="3180" y="7848"/>
                    </a:lnTo>
                    <a:lnTo>
                      <a:pt x="3104" y="7809"/>
                    </a:lnTo>
                    <a:lnTo>
                      <a:pt x="3028" y="7790"/>
                    </a:lnTo>
                    <a:lnTo>
                      <a:pt x="2952" y="7771"/>
                    </a:lnTo>
                    <a:lnTo>
                      <a:pt x="2895" y="7771"/>
                    </a:lnTo>
                    <a:lnTo>
                      <a:pt x="2857" y="7771"/>
                    </a:lnTo>
                    <a:lnTo>
                      <a:pt x="2819" y="7790"/>
                    </a:lnTo>
                    <a:lnTo>
                      <a:pt x="2761" y="7848"/>
                    </a:lnTo>
                    <a:lnTo>
                      <a:pt x="2743" y="7867"/>
                    </a:lnTo>
                    <a:lnTo>
                      <a:pt x="2723" y="7867"/>
                    </a:lnTo>
                    <a:lnTo>
                      <a:pt x="2685" y="7867"/>
                    </a:lnTo>
                    <a:lnTo>
                      <a:pt x="2666" y="7867"/>
                    </a:lnTo>
                    <a:lnTo>
                      <a:pt x="2628" y="7828"/>
                    </a:lnTo>
                    <a:lnTo>
                      <a:pt x="2609" y="7809"/>
                    </a:lnTo>
                    <a:lnTo>
                      <a:pt x="2609" y="7771"/>
                    </a:lnTo>
                    <a:lnTo>
                      <a:pt x="2628" y="7714"/>
                    </a:lnTo>
                    <a:lnTo>
                      <a:pt x="2628" y="7695"/>
                    </a:lnTo>
                    <a:lnTo>
                      <a:pt x="2628" y="7657"/>
                    </a:lnTo>
                    <a:lnTo>
                      <a:pt x="2609" y="7638"/>
                    </a:lnTo>
                    <a:lnTo>
                      <a:pt x="2590" y="7638"/>
                    </a:lnTo>
                    <a:lnTo>
                      <a:pt x="2571" y="7657"/>
                    </a:lnTo>
                    <a:lnTo>
                      <a:pt x="2552" y="7676"/>
                    </a:lnTo>
                    <a:lnTo>
                      <a:pt x="2533" y="7695"/>
                    </a:lnTo>
                    <a:lnTo>
                      <a:pt x="2494" y="7752"/>
                    </a:lnTo>
                    <a:lnTo>
                      <a:pt x="2438" y="7867"/>
                    </a:lnTo>
                    <a:lnTo>
                      <a:pt x="2418" y="7885"/>
                    </a:lnTo>
                    <a:lnTo>
                      <a:pt x="2380" y="7904"/>
                    </a:lnTo>
                    <a:lnTo>
                      <a:pt x="2362" y="7924"/>
                    </a:lnTo>
                    <a:lnTo>
                      <a:pt x="2342" y="7943"/>
                    </a:lnTo>
                    <a:lnTo>
                      <a:pt x="2285" y="7943"/>
                    </a:lnTo>
                    <a:lnTo>
                      <a:pt x="2133" y="7962"/>
                    </a:lnTo>
                    <a:lnTo>
                      <a:pt x="2113" y="8000"/>
                    </a:lnTo>
                    <a:lnTo>
                      <a:pt x="2095" y="8019"/>
                    </a:lnTo>
                    <a:lnTo>
                      <a:pt x="2095" y="8038"/>
                    </a:lnTo>
                    <a:lnTo>
                      <a:pt x="2076" y="8057"/>
                    </a:lnTo>
                    <a:lnTo>
                      <a:pt x="2057" y="8076"/>
                    </a:lnTo>
                    <a:lnTo>
                      <a:pt x="2018" y="8076"/>
                    </a:lnTo>
                    <a:lnTo>
                      <a:pt x="1999" y="8057"/>
                    </a:lnTo>
                    <a:lnTo>
                      <a:pt x="1923" y="8019"/>
                    </a:lnTo>
                    <a:lnTo>
                      <a:pt x="1885" y="7981"/>
                    </a:lnTo>
                    <a:lnTo>
                      <a:pt x="1752" y="7943"/>
                    </a:lnTo>
                    <a:lnTo>
                      <a:pt x="1656" y="7904"/>
                    </a:lnTo>
                    <a:lnTo>
                      <a:pt x="1619" y="7885"/>
                    </a:lnTo>
                    <a:lnTo>
                      <a:pt x="1580" y="7885"/>
                    </a:lnTo>
                    <a:lnTo>
                      <a:pt x="1504" y="7885"/>
                    </a:lnTo>
                    <a:lnTo>
                      <a:pt x="1180" y="7904"/>
                    </a:lnTo>
                    <a:lnTo>
                      <a:pt x="1104" y="7809"/>
                    </a:lnTo>
                    <a:lnTo>
                      <a:pt x="971" y="7371"/>
                    </a:lnTo>
                    <a:lnTo>
                      <a:pt x="1180" y="7238"/>
                    </a:lnTo>
                    <a:lnTo>
                      <a:pt x="1219" y="7219"/>
                    </a:lnTo>
                    <a:lnTo>
                      <a:pt x="1238" y="7162"/>
                    </a:lnTo>
                    <a:lnTo>
                      <a:pt x="1238" y="7124"/>
                    </a:lnTo>
                    <a:lnTo>
                      <a:pt x="1199" y="7086"/>
                    </a:lnTo>
                    <a:lnTo>
                      <a:pt x="1180" y="7086"/>
                    </a:lnTo>
                    <a:lnTo>
                      <a:pt x="1142" y="7066"/>
                    </a:lnTo>
                    <a:lnTo>
                      <a:pt x="1066" y="7066"/>
                    </a:lnTo>
                    <a:lnTo>
                      <a:pt x="1028" y="7047"/>
                    </a:lnTo>
                    <a:lnTo>
                      <a:pt x="1009" y="7028"/>
                    </a:lnTo>
                    <a:lnTo>
                      <a:pt x="990" y="7010"/>
                    </a:lnTo>
                    <a:lnTo>
                      <a:pt x="971" y="6990"/>
                    </a:lnTo>
                    <a:lnTo>
                      <a:pt x="952" y="6971"/>
                    </a:lnTo>
                    <a:lnTo>
                      <a:pt x="933" y="6952"/>
                    </a:lnTo>
                    <a:lnTo>
                      <a:pt x="914" y="6952"/>
                    </a:lnTo>
                    <a:lnTo>
                      <a:pt x="780" y="6990"/>
                    </a:lnTo>
                    <a:lnTo>
                      <a:pt x="704" y="6990"/>
                    </a:lnTo>
                    <a:lnTo>
                      <a:pt x="590" y="7010"/>
                    </a:lnTo>
                    <a:lnTo>
                      <a:pt x="495" y="7010"/>
                    </a:lnTo>
                    <a:lnTo>
                      <a:pt x="457" y="7010"/>
                    </a:lnTo>
                    <a:lnTo>
                      <a:pt x="399" y="7028"/>
                    </a:lnTo>
                    <a:lnTo>
                      <a:pt x="361" y="7028"/>
                    </a:lnTo>
                    <a:lnTo>
                      <a:pt x="342" y="7010"/>
                    </a:lnTo>
                    <a:lnTo>
                      <a:pt x="285" y="6990"/>
                    </a:lnTo>
                    <a:lnTo>
                      <a:pt x="114" y="6914"/>
                    </a:lnTo>
                    <a:lnTo>
                      <a:pt x="95" y="6895"/>
                    </a:lnTo>
                    <a:lnTo>
                      <a:pt x="56" y="6876"/>
                    </a:lnTo>
                    <a:lnTo>
                      <a:pt x="56" y="6819"/>
                    </a:lnTo>
                    <a:lnTo>
                      <a:pt x="56" y="6685"/>
                    </a:lnTo>
                    <a:lnTo>
                      <a:pt x="56" y="6647"/>
                    </a:lnTo>
                    <a:lnTo>
                      <a:pt x="37" y="6552"/>
                    </a:lnTo>
                    <a:lnTo>
                      <a:pt x="37" y="6514"/>
                    </a:lnTo>
                    <a:lnTo>
                      <a:pt x="56" y="6457"/>
                    </a:lnTo>
                    <a:lnTo>
                      <a:pt x="37" y="6419"/>
                    </a:lnTo>
                    <a:lnTo>
                      <a:pt x="18" y="6381"/>
                    </a:lnTo>
                    <a:lnTo>
                      <a:pt x="0" y="6343"/>
                    </a:lnTo>
                    <a:lnTo>
                      <a:pt x="0" y="6304"/>
                    </a:lnTo>
                    <a:lnTo>
                      <a:pt x="18" y="6228"/>
                    </a:lnTo>
                    <a:lnTo>
                      <a:pt x="95" y="6038"/>
                    </a:lnTo>
                    <a:lnTo>
                      <a:pt x="114" y="6019"/>
                    </a:lnTo>
                    <a:lnTo>
                      <a:pt x="209" y="5943"/>
                    </a:lnTo>
                    <a:lnTo>
                      <a:pt x="228" y="5923"/>
                    </a:lnTo>
                    <a:lnTo>
                      <a:pt x="247" y="5867"/>
                    </a:lnTo>
                    <a:lnTo>
                      <a:pt x="304" y="5676"/>
                    </a:lnTo>
                    <a:lnTo>
                      <a:pt x="323" y="5600"/>
                    </a:lnTo>
                    <a:lnTo>
                      <a:pt x="323" y="5505"/>
                    </a:lnTo>
                    <a:lnTo>
                      <a:pt x="361" y="5447"/>
                    </a:lnTo>
                    <a:lnTo>
                      <a:pt x="381" y="5390"/>
                    </a:lnTo>
                    <a:lnTo>
                      <a:pt x="495" y="5295"/>
                    </a:lnTo>
                    <a:lnTo>
                      <a:pt x="513" y="5257"/>
                    </a:lnTo>
                    <a:lnTo>
                      <a:pt x="533" y="5238"/>
                    </a:lnTo>
                    <a:lnTo>
                      <a:pt x="513" y="5200"/>
                    </a:lnTo>
                    <a:lnTo>
                      <a:pt x="495" y="5161"/>
                    </a:lnTo>
                    <a:lnTo>
                      <a:pt x="437" y="5085"/>
                    </a:lnTo>
                    <a:lnTo>
                      <a:pt x="437" y="5047"/>
                    </a:lnTo>
                    <a:lnTo>
                      <a:pt x="418" y="5009"/>
                    </a:lnTo>
                    <a:lnTo>
                      <a:pt x="418" y="4971"/>
                    </a:lnTo>
                    <a:lnTo>
                      <a:pt x="418" y="4952"/>
                    </a:lnTo>
                    <a:lnTo>
                      <a:pt x="399" y="4933"/>
                    </a:lnTo>
                    <a:lnTo>
                      <a:pt x="342" y="4914"/>
                    </a:lnTo>
                    <a:lnTo>
                      <a:pt x="304" y="4914"/>
                    </a:lnTo>
                    <a:lnTo>
                      <a:pt x="152" y="4952"/>
                    </a:lnTo>
                    <a:lnTo>
                      <a:pt x="1104" y="3619"/>
                    </a:lnTo>
                    <a:lnTo>
                      <a:pt x="1238" y="3466"/>
                    </a:lnTo>
                    <a:lnTo>
                      <a:pt x="1275" y="3466"/>
                    </a:lnTo>
                    <a:lnTo>
                      <a:pt x="1352" y="3524"/>
                    </a:lnTo>
                    <a:lnTo>
                      <a:pt x="1466" y="3638"/>
                    </a:lnTo>
                    <a:lnTo>
                      <a:pt x="1504" y="3657"/>
                    </a:lnTo>
                    <a:lnTo>
                      <a:pt x="1600" y="3695"/>
                    </a:lnTo>
                    <a:lnTo>
                      <a:pt x="1656" y="3714"/>
                    </a:lnTo>
                    <a:lnTo>
                      <a:pt x="1695" y="3695"/>
                    </a:lnTo>
                    <a:lnTo>
                      <a:pt x="1695" y="3657"/>
                    </a:lnTo>
                    <a:lnTo>
                      <a:pt x="1676" y="3561"/>
                    </a:lnTo>
                    <a:lnTo>
                      <a:pt x="1676" y="3524"/>
                    </a:lnTo>
                    <a:lnTo>
                      <a:pt x="1695" y="3543"/>
                    </a:lnTo>
                    <a:lnTo>
                      <a:pt x="1733" y="3619"/>
                    </a:lnTo>
                    <a:lnTo>
                      <a:pt x="1752" y="3638"/>
                    </a:lnTo>
                    <a:lnTo>
                      <a:pt x="1790" y="3676"/>
                    </a:lnTo>
                    <a:lnTo>
                      <a:pt x="1828" y="3676"/>
                    </a:lnTo>
                    <a:lnTo>
                      <a:pt x="1904" y="3695"/>
                    </a:lnTo>
                    <a:lnTo>
                      <a:pt x="1961" y="3714"/>
                    </a:lnTo>
                    <a:lnTo>
                      <a:pt x="1981" y="3752"/>
                    </a:lnTo>
                    <a:lnTo>
                      <a:pt x="1999" y="3809"/>
                    </a:lnTo>
                    <a:lnTo>
                      <a:pt x="2018" y="3866"/>
                    </a:lnTo>
                    <a:lnTo>
                      <a:pt x="2057" y="3962"/>
                    </a:lnTo>
                    <a:lnTo>
                      <a:pt x="2171" y="3981"/>
                    </a:lnTo>
                    <a:lnTo>
                      <a:pt x="2285" y="3981"/>
                    </a:lnTo>
                    <a:lnTo>
                      <a:pt x="2380" y="3962"/>
                    </a:lnTo>
                    <a:lnTo>
                      <a:pt x="2380" y="3905"/>
                    </a:lnTo>
                    <a:lnTo>
                      <a:pt x="2362" y="3886"/>
                    </a:lnTo>
                    <a:lnTo>
                      <a:pt x="2362" y="3847"/>
                    </a:lnTo>
                    <a:lnTo>
                      <a:pt x="2342" y="3828"/>
                    </a:lnTo>
                    <a:lnTo>
                      <a:pt x="2323" y="3790"/>
                    </a:lnTo>
                    <a:lnTo>
                      <a:pt x="2304" y="3771"/>
                    </a:lnTo>
                    <a:lnTo>
                      <a:pt x="2304" y="3752"/>
                    </a:lnTo>
                    <a:lnTo>
                      <a:pt x="2304" y="3733"/>
                    </a:lnTo>
                    <a:lnTo>
                      <a:pt x="2304" y="3695"/>
                    </a:lnTo>
                    <a:lnTo>
                      <a:pt x="2304" y="3619"/>
                    </a:lnTo>
                    <a:lnTo>
                      <a:pt x="2304" y="3600"/>
                    </a:lnTo>
                    <a:lnTo>
                      <a:pt x="2285" y="3581"/>
                    </a:lnTo>
                    <a:lnTo>
                      <a:pt x="2266" y="3561"/>
                    </a:lnTo>
                    <a:lnTo>
                      <a:pt x="2171" y="3524"/>
                    </a:lnTo>
                    <a:lnTo>
                      <a:pt x="2152" y="3505"/>
                    </a:lnTo>
                    <a:lnTo>
                      <a:pt x="2133" y="3505"/>
                    </a:lnTo>
                    <a:lnTo>
                      <a:pt x="2113" y="3485"/>
                    </a:lnTo>
                    <a:lnTo>
                      <a:pt x="2113" y="3466"/>
                    </a:lnTo>
                    <a:lnTo>
                      <a:pt x="2113" y="3429"/>
                    </a:lnTo>
                    <a:lnTo>
                      <a:pt x="2133" y="3352"/>
                    </a:lnTo>
                    <a:lnTo>
                      <a:pt x="2133" y="3314"/>
                    </a:lnTo>
                    <a:lnTo>
                      <a:pt x="2133" y="3295"/>
                    </a:lnTo>
                    <a:lnTo>
                      <a:pt x="2113" y="3276"/>
                    </a:lnTo>
                    <a:lnTo>
                      <a:pt x="2095" y="3257"/>
                    </a:lnTo>
                    <a:lnTo>
                      <a:pt x="1752" y="3009"/>
                    </a:lnTo>
                    <a:lnTo>
                      <a:pt x="1428" y="2685"/>
                    </a:lnTo>
                    <a:lnTo>
                      <a:pt x="1409" y="2647"/>
                    </a:lnTo>
                    <a:lnTo>
                      <a:pt x="1390" y="2647"/>
                    </a:lnTo>
                    <a:lnTo>
                      <a:pt x="1371" y="2628"/>
                    </a:lnTo>
                    <a:lnTo>
                      <a:pt x="1352" y="2628"/>
                    </a:lnTo>
                    <a:lnTo>
                      <a:pt x="1314" y="2628"/>
                    </a:lnTo>
                    <a:lnTo>
                      <a:pt x="1295" y="2628"/>
                    </a:lnTo>
                    <a:lnTo>
                      <a:pt x="1275" y="2628"/>
                    </a:lnTo>
                    <a:lnTo>
                      <a:pt x="1256" y="2609"/>
                    </a:lnTo>
                    <a:lnTo>
                      <a:pt x="1256" y="2590"/>
                    </a:lnTo>
                    <a:lnTo>
                      <a:pt x="1238" y="2590"/>
                    </a:lnTo>
                    <a:lnTo>
                      <a:pt x="1219" y="2571"/>
                    </a:lnTo>
                    <a:lnTo>
                      <a:pt x="1180" y="2571"/>
                    </a:lnTo>
                    <a:lnTo>
                      <a:pt x="1123" y="2571"/>
                    </a:lnTo>
                    <a:lnTo>
                      <a:pt x="1085" y="2571"/>
                    </a:lnTo>
                    <a:lnTo>
                      <a:pt x="1066" y="2571"/>
                    </a:lnTo>
                    <a:lnTo>
                      <a:pt x="1028" y="2571"/>
                    </a:lnTo>
                    <a:lnTo>
                      <a:pt x="1009" y="2552"/>
                    </a:lnTo>
                    <a:lnTo>
                      <a:pt x="990" y="2552"/>
                    </a:lnTo>
                    <a:lnTo>
                      <a:pt x="971" y="2533"/>
                    </a:lnTo>
                    <a:lnTo>
                      <a:pt x="952" y="2495"/>
                    </a:lnTo>
                    <a:lnTo>
                      <a:pt x="933" y="2476"/>
                    </a:lnTo>
                    <a:lnTo>
                      <a:pt x="914" y="2457"/>
                    </a:lnTo>
                    <a:lnTo>
                      <a:pt x="894" y="2419"/>
                    </a:lnTo>
                    <a:lnTo>
                      <a:pt x="894" y="2381"/>
                    </a:lnTo>
                    <a:lnTo>
                      <a:pt x="875" y="2342"/>
                    </a:lnTo>
                    <a:lnTo>
                      <a:pt x="818" y="2266"/>
                    </a:lnTo>
                    <a:lnTo>
                      <a:pt x="799" y="2228"/>
                    </a:lnTo>
                    <a:lnTo>
                      <a:pt x="799" y="2190"/>
                    </a:lnTo>
                    <a:lnTo>
                      <a:pt x="818" y="2133"/>
                    </a:lnTo>
                    <a:lnTo>
                      <a:pt x="818" y="2095"/>
                    </a:lnTo>
                    <a:lnTo>
                      <a:pt x="818" y="2076"/>
                    </a:lnTo>
                    <a:lnTo>
                      <a:pt x="818" y="2057"/>
                    </a:lnTo>
                    <a:lnTo>
                      <a:pt x="799" y="2019"/>
                    </a:lnTo>
                    <a:lnTo>
                      <a:pt x="799" y="2000"/>
                    </a:lnTo>
                    <a:lnTo>
                      <a:pt x="818" y="1924"/>
                    </a:lnTo>
                    <a:lnTo>
                      <a:pt x="818" y="1885"/>
                    </a:lnTo>
                    <a:lnTo>
                      <a:pt x="799" y="1866"/>
                    </a:lnTo>
                    <a:lnTo>
                      <a:pt x="799" y="1847"/>
                    </a:lnTo>
                    <a:lnTo>
                      <a:pt x="799" y="1809"/>
                    </a:lnTo>
                    <a:lnTo>
                      <a:pt x="780" y="1790"/>
                    </a:lnTo>
                    <a:lnTo>
                      <a:pt x="799" y="1733"/>
                    </a:lnTo>
                    <a:lnTo>
                      <a:pt x="818" y="1714"/>
                    </a:lnTo>
                    <a:lnTo>
                      <a:pt x="857" y="1638"/>
                    </a:lnTo>
                    <a:lnTo>
                      <a:pt x="875" y="1600"/>
                    </a:lnTo>
                    <a:lnTo>
                      <a:pt x="857" y="1562"/>
                    </a:lnTo>
                    <a:lnTo>
                      <a:pt x="838" y="1448"/>
                    </a:lnTo>
                    <a:lnTo>
                      <a:pt x="818" y="1371"/>
                    </a:lnTo>
                    <a:lnTo>
                      <a:pt x="818" y="1314"/>
                    </a:lnTo>
                    <a:lnTo>
                      <a:pt x="838" y="1295"/>
                    </a:lnTo>
                    <a:lnTo>
                      <a:pt x="875" y="1276"/>
                    </a:lnTo>
                    <a:lnTo>
                      <a:pt x="894" y="1238"/>
                    </a:lnTo>
                    <a:lnTo>
                      <a:pt x="933" y="1181"/>
                    </a:lnTo>
                    <a:lnTo>
                      <a:pt x="933" y="1143"/>
                    </a:lnTo>
                    <a:lnTo>
                      <a:pt x="933" y="952"/>
                    </a:lnTo>
                    <a:lnTo>
                      <a:pt x="952" y="914"/>
                    </a:lnTo>
                    <a:lnTo>
                      <a:pt x="990" y="818"/>
                    </a:lnTo>
                    <a:lnTo>
                      <a:pt x="990" y="781"/>
                    </a:lnTo>
                    <a:lnTo>
                      <a:pt x="990" y="742"/>
                    </a:lnTo>
                    <a:lnTo>
                      <a:pt x="971" y="647"/>
                    </a:lnTo>
                    <a:lnTo>
                      <a:pt x="952" y="571"/>
                    </a:lnTo>
                    <a:lnTo>
                      <a:pt x="971" y="533"/>
                    </a:lnTo>
                    <a:lnTo>
                      <a:pt x="971" y="495"/>
                    </a:lnTo>
                    <a:lnTo>
                      <a:pt x="990" y="457"/>
                    </a:lnTo>
                    <a:lnTo>
                      <a:pt x="1123" y="305"/>
                    </a:lnTo>
                    <a:lnTo>
                      <a:pt x="1219" y="152"/>
                    </a:lnTo>
                    <a:lnTo>
                      <a:pt x="1676" y="0"/>
                    </a:lnTo>
                    <a:lnTo>
                      <a:pt x="1771" y="19"/>
                    </a:lnTo>
                    <a:lnTo>
                      <a:pt x="1752" y="190"/>
                    </a:lnTo>
                    <a:lnTo>
                      <a:pt x="1752" y="247"/>
                    </a:lnTo>
                    <a:lnTo>
                      <a:pt x="1771" y="305"/>
                    </a:lnTo>
                    <a:lnTo>
                      <a:pt x="1847" y="361"/>
                    </a:lnTo>
                    <a:lnTo>
                      <a:pt x="1904" y="381"/>
                    </a:lnTo>
                    <a:lnTo>
                      <a:pt x="1961" y="400"/>
                    </a:lnTo>
                    <a:lnTo>
                      <a:pt x="1999" y="381"/>
                    </a:lnTo>
                    <a:lnTo>
                      <a:pt x="2095" y="342"/>
                    </a:lnTo>
                    <a:lnTo>
                      <a:pt x="2171" y="324"/>
                    </a:lnTo>
                    <a:lnTo>
                      <a:pt x="2190" y="324"/>
                    </a:lnTo>
                    <a:lnTo>
                      <a:pt x="2514" y="438"/>
                    </a:lnTo>
                    <a:lnTo>
                      <a:pt x="2590" y="476"/>
                    </a:lnTo>
                    <a:lnTo>
                      <a:pt x="2647" y="514"/>
                    </a:lnTo>
                    <a:lnTo>
                      <a:pt x="2647" y="571"/>
                    </a:lnTo>
                    <a:lnTo>
                      <a:pt x="2647" y="590"/>
                    </a:lnTo>
                    <a:lnTo>
                      <a:pt x="2647" y="628"/>
                    </a:lnTo>
                    <a:lnTo>
                      <a:pt x="2628" y="647"/>
                    </a:lnTo>
                    <a:lnTo>
                      <a:pt x="2628" y="666"/>
                    </a:lnTo>
                    <a:lnTo>
                      <a:pt x="2647" y="686"/>
                    </a:lnTo>
                    <a:lnTo>
                      <a:pt x="2666" y="723"/>
                    </a:lnTo>
                    <a:lnTo>
                      <a:pt x="2704" y="742"/>
                    </a:lnTo>
                    <a:lnTo>
                      <a:pt x="2723" y="742"/>
                    </a:lnTo>
                    <a:lnTo>
                      <a:pt x="2875" y="742"/>
                    </a:lnTo>
                    <a:lnTo>
                      <a:pt x="2933" y="762"/>
                    </a:lnTo>
                    <a:lnTo>
                      <a:pt x="2971" y="762"/>
                    </a:lnTo>
                    <a:lnTo>
                      <a:pt x="2990" y="781"/>
                    </a:lnTo>
                    <a:lnTo>
                      <a:pt x="2990" y="800"/>
                    </a:lnTo>
                    <a:lnTo>
                      <a:pt x="2990" y="838"/>
                    </a:lnTo>
                    <a:lnTo>
                      <a:pt x="2990" y="876"/>
                    </a:lnTo>
                    <a:lnTo>
                      <a:pt x="3009" y="895"/>
                    </a:lnTo>
                    <a:lnTo>
                      <a:pt x="3028" y="914"/>
                    </a:lnTo>
                    <a:lnTo>
                      <a:pt x="3047" y="914"/>
                    </a:lnTo>
                    <a:lnTo>
                      <a:pt x="3066" y="895"/>
                    </a:lnTo>
                    <a:lnTo>
                      <a:pt x="3104" y="895"/>
                    </a:lnTo>
                    <a:lnTo>
                      <a:pt x="3123" y="876"/>
                    </a:lnTo>
                    <a:lnTo>
                      <a:pt x="3142" y="838"/>
                    </a:lnTo>
                    <a:lnTo>
                      <a:pt x="3161" y="800"/>
                    </a:lnTo>
                    <a:lnTo>
                      <a:pt x="3180" y="781"/>
                    </a:lnTo>
                    <a:lnTo>
                      <a:pt x="3219" y="762"/>
                    </a:lnTo>
                    <a:lnTo>
                      <a:pt x="3256" y="762"/>
                    </a:lnTo>
                    <a:lnTo>
                      <a:pt x="3295" y="762"/>
                    </a:lnTo>
                    <a:lnTo>
                      <a:pt x="3352" y="781"/>
                    </a:lnTo>
                    <a:lnTo>
                      <a:pt x="3371" y="800"/>
                    </a:lnTo>
                    <a:lnTo>
                      <a:pt x="3409" y="800"/>
                    </a:lnTo>
                    <a:lnTo>
                      <a:pt x="3428" y="800"/>
                    </a:lnTo>
                    <a:lnTo>
                      <a:pt x="3504" y="781"/>
                    </a:lnTo>
                    <a:lnTo>
                      <a:pt x="3542" y="781"/>
                    </a:lnTo>
                    <a:lnTo>
                      <a:pt x="3561" y="781"/>
                    </a:lnTo>
                    <a:lnTo>
                      <a:pt x="3561" y="800"/>
                    </a:lnTo>
                    <a:lnTo>
                      <a:pt x="3618" y="914"/>
                    </a:lnTo>
                    <a:lnTo>
                      <a:pt x="3637" y="952"/>
                    </a:lnTo>
                    <a:lnTo>
                      <a:pt x="3657" y="990"/>
                    </a:lnTo>
                    <a:lnTo>
                      <a:pt x="3714" y="1009"/>
                    </a:lnTo>
                    <a:lnTo>
                      <a:pt x="4018" y="1047"/>
                    </a:lnTo>
                    <a:lnTo>
                      <a:pt x="4133" y="1085"/>
                    </a:lnTo>
                    <a:lnTo>
                      <a:pt x="4247" y="1143"/>
                    </a:lnTo>
                    <a:lnTo>
                      <a:pt x="4361" y="1162"/>
                    </a:lnTo>
                    <a:lnTo>
                      <a:pt x="4457" y="1162"/>
                    </a:lnTo>
                    <a:lnTo>
                      <a:pt x="4552" y="1143"/>
                    </a:lnTo>
                    <a:lnTo>
                      <a:pt x="4666" y="1143"/>
                    </a:lnTo>
                    <a:lnTo>
                      <a:pt x="4724" y="1162"/>
                    </a:lnTo>
                    <a:lnTo>
                      <a:pt x="4800" y="1199"/>
                    </a:lnTo>
                    <a:lnTo>
                      <a:pt x="4819" y="1199"/>
                    </a:lnTo>
                    <a:lnTo>
                      <a:pt x="4761" y="1352"/>
                    </a:lnTo>
                    <a:lnTo>
                      <a:pt x="4647" y="1524"/>
                    </a:lnTo>
                    <a:lnTo>
                      <a:pt x="4609" y="1600"/>
                    </a:lnTo>
                    <a:lnTo>
                      <a:pt x="4419" y="2438"/>
                    </a:lnTo>
                    <a:lnTo>
                      <a:pt x="4380" y="2590"/>
                    </a:lnTo>
                    <a:lnTo>
                      <a:pt x="4380" y="2667"/>
                    </a:lnTo>
                    <a:lnTo>
                      <a:pt x="4380" y="2743"/>
                    </a:lnTo>
                    <a:lnTo>
                      <a:pt x="4419" y="2838"/>
                    </a:lnTo>
                    <a:lnTo>
                      <a:pt x="4514" y="3009"/>
                    </a:lnTo>
                    <a:lnTo>
                      <a:pt x="4533" y="3104"/>
                    </a:lnTo>
                    <a:lnTo>
                      <a:pt x="4495" y="3180"/>
                    </a:lnTo>
                    <a:lnTo>
                      <a:pt x="4361" y="3314"/>
                    </a:lnTo>
                    <a:lnTo>
                      <a:pt x="4304" y="3390"/>
                    </a:lnTo>
                    <a:lnTo>
                      <a:pt x="4209" y="3695"/>
                    </a:lnTo>
                    <a:lnTo>
                      <a:pt x="4114" y="3847"/>
                    </a:lnTo>
                    <a:lnTo>
                      <a:pt x="4038" y="3962"/>
                    </a:lnTo>
                    <a:lnTo>
                      <a:pt x="3923" y="4057"/>
                    </a:lnTo>
                    <a:lnTo>
                      <a:pt x="3828" y="4228"/>
                    </a:lnTo>
                    <a:lnTo>
                      <a:pt x="3771" y="4400"/>
                    </a:lnTo>
                    <a:lnTo>
                      <a:pt x="3771" y="4438"/>
                    </a:lnTo>
                    <a:lnTo>
                      <a:pt x="3771" y="4533"/>
                    </a:lnTo>
                    <a:lnTo>
                      <a:pt x="3771" y="4648"/>
                    </a:lnTo>
                    <a:lnTo>
                      <a:pt x="3828" y="4724"/>
                    </a:lnTo>
                    <a:lnTo>
                      <a:pt x="3847" y="4819"/>
                    </a:lnTo>
                    <a:lnTo>
                      <a:pt x="3847" y="4914"/>
                    </a:lnTo>
                    <a:lnTo>
                      <a:pt x="3809" y="5029"/>
                    </a:lnTo>
                    <a:lnTo>
                      <a:pt x="3809" y="504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1" name="Freeform 7">
                <a:extLst>
                  <a:ext uri="{FF2B5EF4-FFF2-40B4-BE49-F238E27FC236}">
                    <a16:creationId xmlns:a16="http://schemas.microsoft.com/office/drawing/2014/main" id="{6FDAFD15-99E8-5848-9FC2-F4004B1D8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8113" y="6213475"/>
                <a:ext cx="1504950" cy="1254125"/>
              </a:xfrm>
              <a:custGeom>
                <a:avLst/>
                <a:gdLst>
                  <a:gd name="T0" fmla="*/ 2147483646 w 8363"/>
                  <a:gd name="T1" fmla="*/ 2147483646 h 6973"/>
                  <a:gd name="T2" fmla="*/ 2147483646 w 8363"/>
                  <a:gd name="T3" fmla="*/ 2147483646 h 6973"/>
                  <a:gd name="T4" fmla="*/ 2147483646 w 8363"/>
                  <a:gd name="T5" fmla="*/ 2147483646 h 6973"/>
                  <a:gd name="T6" fmla="*/ 2147483646 w 8363"/>
                  <a:gd name="T7" fmla="*/ 2147483646 h 6973"/>
                  <a:gd name="T8" fmla="*/ 2147483646 w 8363"/>
                  <a:gd name="T9" fmla="*/ 2147483646 h 6973"/>
                  <a:gd name="T10" fmla="*/ 2147483646 w 8363"/>
                  <a:gd name="T11" fmla="*/ 2147483646 h 6973"/>
                  <a:gd name="T12" fmla="*/ 2147483646 w 8363"/>
                  <a:gd name="T13" fmla="*/ 2147483646 h 6973"/>
                  <a:gd name="T14" fmla="*/ 2147483646 w 8363"/>
                  <a:gd name="T15" fmla="*/ 2147483646 h 6973"/>
                  <a:gd name="T16" fmla="*/ 2147483646 w 8363"/>
                  <a:gd name="T17" fmla="*/ 2147483646 h 6973"/>
                  <a:gd name="T18" fmla="*/ 2147483646 w 8363"/>
                  <a:gd name="T19" fmla="*/ 2147483646 h 6973"/>
                  <a:gd name="T20" fmla="*/ 2147483646 w 8363"/>
                  <a:gd name="T21" fmla="*/ 2147483646 h 6973"/>
                  <a:gd name="T22" fmla="*/ 2147483646 w 8363"/>
                  <a:gd name="T23" fmla="*/ 2147483646 h 6973"/>
                  <a:gd name="T24" fmla="*/ 2147483646 w 8363"/>
                  <a:gd name="T25" fmla="*/ 2147483646 h 6973"/>
                  <a:gd name="T26" fmla="*/ 2147483646 w 8363"/>
                  <a:gd name="T27" fmla="*/ 2147483646 h 6973"/>
                  <a:gd name="T28" fmla="*/ 2147483646 w 8363"/>
                  <a:gd name="T29" fmla="*/ 2147483646 h 6973"/>
                  <a:gd name="T30" fmla="*/ 2147483646 w 8363"/>
                  <a:gd name="T31" fmla="*/ 2147483646 h 6973"/>
                  <a:gd name="T32" fmla="*/ 2147483646 w 8363"/>
                  <a:gd name="T33" fmla="*/ 2147483646 h 6973"/>
                  <a:gd name="T34" fmla="*/ 2147483646 w 8363"/>
                  <a:gd name="T35" fmla="*/ 2147483646 h 6973"/>
                  <a:gd name="T36" fmla="*/ 2147483646 w 8363"/>
                  <a:gd name="T37" fmla="*/ 2147483646 h 6973"/>
                  <a:gd name="T38" fmla="*/ 2147483646 w 8363"/>
                  <a:gd name="T39" fmla="*/ 2147483646 h 6973"/>
                  <a:gd name="T40" fmla="*/ 2147483646 w 8363"/>
                  <a:gd name="T41" fmla="*/ 2147483646 h 6973"/>
                  <a:gd name="T42" fmla="*/ 2147483646 w 8363"/>
                  <a:gd name="T43" fmla="*/ 2147483646 h 6973"/>
                  <a:gd name="T44" fmla="*/ 2147483646 w 8363"/>
                  <a:gd name="T45" fmla="*/ 2147483646 h 6973"/>
                  <a:gd name="T46" fmla="*/ 2147483646 w 8363"/>
                  <a:gd name="T47" fmla="*/ 2147483646 h 6973"/>
                  <a:gd name="T48" fmla="*/ 2147483646 w 8363"/>
                  <a:gd name="T49" fmla="*/ 2147483646 h 6973"/>
                  <a:gd name="T50" fmla="*/ 2147483646 w 8363"/>
                  <a:gd name="T51" fmla="*/ 2147483646 h 6973"/>
                  <a:gd name="T52" fmla="*/ 2147483646 w 8363"/>
                  <a:gd name="T53" fmla="*/ 2147483646 h 6973"/>
                  <a:gd name="T54" fmla="*/ 2147483646 w 8363"/>
                  <a:gd name="T55" fmla="*/ 2147483646 h 6973"/>
                  <a:gd name="T56" fmla="*/ 2147483646 w 8363"/>
                  <a:gd name="T57" fmla="*/ 2147483646 h 6973"/>
                  <a:gd name="T58" fmla="*/ 2147483646 w 8363"/>
                  <a:gd name="T59" fmla="*/ 2147483646 h 6973"/>
                  <a:gd name="T60" fmla="*/ 2147483646 w 8363"/>
                  <a:gd name="T61" fmla="*/ 2147483646 h 6973"/>
                  <a:gd name="T62" fmla="*/ 2147483646 w 8363"/>
                  <a:gd name="T63" fmla="*/ 2147483646 h 6973"/>
                  <a:gd name="T64" fmla="*/ 2147483646 w 8363"/>
                  <a:gd name="T65" fmla="*/ 2147483646 h 6973"/>
                  <a:gd name="T66" fmla="*/ 2147483646 w 8363"/>
                  <a:gd name="T67" fmla="*/ 2147483646 h 6973"/>
                  <a:gd name="T68" fmla="*/ 2147483646 w 8363"/>
                  <a:gd name="T69" fmla="*/ 2147483646 h 6973"/>
                  <a:gd name="T70" fmla="*/ 2147483646 w 8363"/>
                  <a:gd name="T71" fmla="*/ 2147483646 h 6973"/>
                  <a:gd name="T72" fmla="*/ 2147483646 w 8363"/>
                  <a:gd name="T73" fmla="*/ 2147483646 h 6973"/>
                  <a:gd name="T74" fmla="*/ 2147483646 w 8363"/>
                  <a:gd name="T75" fmla="*/ 2147483646 h 6973"/>
                  <a:gd name="T76" fmla="*/ 2147483646 w 8363"/>
                  <a:gd name="T77" fmla="*/ 2147483646 h 6973"/>
                  <a:gd name="T78" fmla="*/ 2147483646 w 8363"/>
                  <a:gd name="T79" fmla="*/ 0 h 6973"/>
                  <a:gd name="T80" fmla="*/ 2147483646 w 8363"/>
                  <a:gd name="T81" fmla="*/ 2147483646 h 6973"/>
                  <a:gd name="T82" fmla="*/ 2147483646 w 8363"/>
                  <a:gd name="T83" fmla="*/ 2147483646 h 6973"/>
                  <a:gd name="T84" fmla="*/ 2147483646 w 8363"/>
                  <a:gd name="T85" fmla="*/ 2147483646 h 6973"/>
                  <a:gd name="T86" fmla="*/ 2147483646 w 8363"/>
                  <a:gd name="T87" fmla="*/ 2147483646 h 6973"/>
                  <a:gd name="T88" fmla="*/ 2147483646 w 8363"/>
                  <a:gd name="T89" fmla="*/ 2147483646 h 6973"/>
                  <a:gd name="T90" fmla="*/ 2147483646 w 8363"/>
                  <a:gd name="T91" fmla="*/ 2147483646 h 6973"/>
                  <a:gd name="T92" fmla="*/ 2147483646 w 8363"/>
                  <a:gd name="T93" fmla="*/ 2147483646 h 6973"/>
                  <a:gd name="T94" fmla="*/ 2147483646 w 8363"/>
                  <a:gd name="T95" fmla="*/ 2147483646 h 6973"/>
                  <a:gd name="T96" fmla="*/ 2147483646 w 8363"/>
                  <a:gd name="T97" fmla="*/ 2147483646 h 6973"/>
                  <a:gd name="T98" fmla="*/ 2147483646 w 8363"/>
                  <a:gd name="T99" fmla="*/ 2147483646 h 6973"/>
                  <a:gd name="T100" fmla="*/ 2147483646 w 8363"/>
                  <a:gd name="T101" fmla="*/ 2147483646 h 6973"/>
                  <a:gd name="T102" fmla="*/ 2147483646 w 8363"/>
                  <a:gd name="T103" fmla="*/ 2147483646 h 69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363" h="6973">
                    <a:moveTo>
                      <a:pt x="8343" y="724"/>
                    </a:moveTo>
                    <a:lnTo>
                      <a:pt x="8343" y="762"/>
                    </a:lnTo>
                    <a:lnTo>
                      <a:pt x="8362" y="838"/>
                    </a:lnTo>
                    <a:lnTo>
                      <a:pt x="8362" y="1048"/>
                    </a:lnTo>
                    <a:lnTo>
                      <a:pt x="8286" y="1200"/>
                    </a:lnTo>
                    <a:lnTo>
                      <a:pt x="8286" y="1219"/>
                    </a:lnTo>
                    <a:lnTo>
                      <a:pt x="8267" y="1258"/>
                    </a:lnTo>
                    <a:lnTo>
                      <a:pt x="8229" y="1524"/>
                    </a:lnTo>
                    <a:lnTo>
                      <a:pt x="8210" y="1600"/>
                    </a:lnTo>
                    <a:lnTo>
                      <a:pt x="8172" y="1676"/>
                    </a:lnTo>
                    <a:lnTo>
                      <a:pt x="8057" y="1810"/>
                    </a:lnTo>
                    <a:lnTo>
                      <a:pt x="7943" y="1905"/>
                    </a:lnTo>
                    <a:lnTo>
                      <a:pt x="7867" y="1981"/>
                    </a:lnTo>
                    <a:lnTo>
                      <a:pt x="7829" y="2057"/>
                    </a:lnTo>
                    <a:lnTo>
                      <a:pt x="7829" y="2134"/>
                    </a:lnTo>
                    <a:lnTo>
                      <a:pt x="7867" y="2191"/>
                    </a:lnTo>
                    <a:lnTo>
                      <a:pt x="7867" y="2286"/>
                    </a:lnTo>
                    <a:lnTo>
                      <a:pt x="7867" y="2381"/>
                    </a:lnTo>
                    <a:lnTo>
                      <a:pt x="7848" y="2496"/>
                    </a:lnTo>
                    <a:lnTo>
                      <a:pt x="7829" y="2610"/>
                    </a:lnTo>
                    <a:lnTo>
                      <a:pt x="7753" y="2686"/>
                    </a:lnTo>
                    <a:lnTo>
                      <a:pt x="7715" y="2705"/>
                    </a:lnTo>
                    <a:lnTo>
                      <a:pt x="7696" y="2686"/>
                    </a:lnTo>
                    <a:lnTo>
                      <a:pt x="7676" y="2667"/>
                    </a:lnTo>
                    <a:lnTo>
                      <a:pt x="7639" y="2648"/>
                    </a:lnTo>
                    <a:lnTo>
                      <a:pt x="7467" y="2648"/>
                    </a:lnTo>
                    <a:lnTo>
                      <a:pt x="7372" y="2667"/>
                    </a:lnTo>
                    <a:lnTo>
                      <a:pt x="7295" y="2743"/>
                    </a:lnTo>
                    <a:lnTo>
                      <a:pt x="7258" y="2838"/>
                    </a:lnTo>
                    <a:lnTo>
                      <a:pt x="7200" y="3048"/>
                    </a:lnTo>
                    <a:lnTo>
                      <a:pt x="7163" y="3124"/>
                    </a:lnTo>
                    <a:lnTo>
                      <a:pt x="7124" y="3200"/>
                    </a:lnTo>
                    <a:lnTo>
                      <a:pt x="7067" y="3257"/>
                    </a:lnTo>
                    <a:lnTo>
                      <a:pt x="6991" y="3295"/>
                    </a:lnTo>
                    <a:lnTo>
                      <a:pt x="6800" y="3315"/>
                    </a:lnTo>
                    <a:lnTo>
                      <a:pt x="6724" y="3353"/>
                    </a:lnTo>
                    <a:lnTo>
                      <a:pt x="6438" y="3620"/>
                    </a:lnTo>
                    <a:lnTo>
                      <a:pt x="6420" y="3696"/>
                    </a:lnTo>
                    <a:lnTo>
                      <a:pt x="6477" y="3867"/>
                    </a:lnTo>
                    <a:lnTo>
                      <a:pt x="6457" y="3981"/>
                    </a:lnTo>
                    <a:lnTo>
                      <a:pt x="6401" y="4038"/>
                    </a:lnTo>
                    <a:lnTo>
                      <a:pt x="6305" y="4038"/>
                    </a:lnTo>
                    <a:lnTo>
                      <a:pt x="6134" y="4038"/>
                    </a:lnTo>
                    <a:lnTo>
                      <a:pt x="6076" y="4019"/>
                    </a:lnTo>
                    <a:lnTo>
                      <a:pt x="6000" y="3981"/>
                    </a:lnTo>
                    <a:lnTo>
                      <a:pt x="5905" y="3943"/>
                    </a:lnTo>
                    <a:lnTo>
                      <a:pt x="5810" y="3943"/>
                    </a:lnTo>
                    <a:lnTo>
                      <a:pt x="5600" y="4057"/>
                    </a:lnTo>
                    <a:lnTo>
                      <a:pt x="5410" y="4077"/>
                    </a:lnTo>
                    <a:lnTo>
                      <a:pt x="5334" y="4096"/>
                    </a:lnTo>
                    <a:lnTo>
                      <a:pt x="5258" y="4153"/>
                    </a:lnTo>
                    <a:lnTo>
                      <a:pt x="5182" y="4229"/>
                    </a:lnTo>
                    <a:lnTo>
                      <a:pt x="5143" y="4324"/>
                    </a:lnTo>
                    <a:lnTo>
                      <a:pt x="5124" y="4419"/>
                    </a:lnTo>
                    <a:lnTo>
                      <a:pt x="5105" y="4629"/>
                    </a:lnTo>
                    <a:lnTo>
                      <a:pt x="5067" y="4705"/>
                    </a:lnTo>
                    <a:lnTo>
                      <a:pt x="4953" y="4705"/>
                    </a:lnTo>
                    <a:lnTo>
                      <a:pt x="4838" y="4705"/>
                    </a:lnTo>
                    <a:lnTo>
                      <a:pt x="4762" y="4705"/>
                    </a:lnTo>
                    <a:lnTo>
                      <a:pt x="4724" y="4781"/>
                    </a:lnTo>
                    <a:lnTo>
                      <a:pt x="4705" y="4876"/>
                    </a:lnTo>
                    <a:lnTo>
                      <a:pt x="4667" y="4953"/>
                    </a:lnTo>
                    <a:lnTo>
                      <a:pt x="4610" y="4991"/>
                    </a:lnTo>
                    <a:lnTo>
                      <a:pt x="4496" y="5029"/>
                    </a:lnTo>
                    <a:lnTo>
                      <a:pt x="4496" y="5086"/>
                    </a:lnTo>
                    <a:lnTo>
                      <a:pt x="4591" y="5276"/>
                    </a:lnTo>
                    <a:lnTo>
                      <a:pt x="4610" y="5334"/>
                    </a:lnTo>
                    <a:lnTo>
                      <a:pt x="4629" y="5391"/>
                    </a:lnTo>
                    <a:lnTo>
                      <a:pt x="4610" y="5429"/>
                    </a:lnTo>
                    <a:lnTo>
                      <a:pt x="4552" y="5524"/>
                    </a:lnTo>
                    <a:lnTo>
                      <a:pt x="4552" y="5562"/>
                    </a:lnTo>
                    <a:lnTo>
                      <a:pt x="4572" y="5601"/>
                    </a:lnTo>
                    <a:lnTo>
                      <a:pt x="4572" y="5657"/>
                    </a:lnTo>
                    <a:lnTo>
                      <a:pt x="4534" y="5772"/>
                    </a:lnTo>
                    <a:lnTo>
                      <a:pt x="4457" y="5848"/>
                    </a:lnTo>
                    <a:lnTo>
                      <a:pt x="4381" y="5905"/>
                    </a:lnTo>
                    <a:lnTo>
                      <a:pt x="4267" y="5905"/>
                    </a:lnTo>
                    <a:lnTo>
                      <a:pt x="4153" y="6000"/>
                    </a:lnTo>
                    <a:lnTo>
                      <a:pt x="4000" y="6172"/>
                    </a:lnTo>
                    <a:lnTo>
                      <a:pt x="3848" y="6305"/>
                    </a:lnTo>
                    <a:lnTo>
                      <a:pt x="3600" y="6172"/>
                    </a:lnTo>
                    <a:lnTo>
                      <a:pt x="3486" y="6134"/>
                    </a:lnTo>
                    <a:lnTo>
                      <a:pt x="3448" y="6096"/>
                    </a:lnTo>
                    <a:lnTo>
                      <a:pt x="3410" y="6058"/>
                    </a:lnTo>
                    <a:lnTo>
                      <a:pt x="3353" y="5886"/>
                    </a:lnTo>
                    <a:lnTo>
                      <a:pt x="3277" y="5791"/>
                    </a:lnTo>
                    <a:lnTo>
                      <a:pt x="3201" y="5772"/>
                    </a:lnTo>
                    <a:lnTo>
                      <a:pt x="3105" y="5772"/>
                    </a:lnTo>
                    <a:lnTo>
                      <a:pt x="3010" y="5791"/>
                    </a:lnTo>
                    <a:lnTo>
                      <a:pt x="2991" y="5791"/>
                    </a:lnTo>
                    <a:lnTo>
                      <a:pt x="2896" y="5791"/>
                    </a:lnTo>
                    <a:lnTo>
                      <a:pt x="2820" y="5772"/>
                    </a:lnTo>
                    <a:lnTo>
                      <a:pt x="2534" y="5657"/>
                    </a:lnTo>
                    <a:lnTo>
                      <a:pt x="2439" y="5638"/>
                    </a:lnTo>
                    <a:lnTo>
                      <a:pt x="2324" y="5638"/>
                    </a:lnTo>
                    <a:lnTo>
                      <a:pt x="2229" y="5696"/>
                    </a:lnTo>
                    <a:lnTo>
                      <a:pt x="2153" y="5753"/>
                    </a:lnTo>
                    <a:lnTo>
                      <a:pt x="2000" y="5924"/>
                    </a:lnTo>
                    <a:lnTo>
                      <a:pt x="1905" y="5962"/>
                    </a:lnTo>
                    <a:lnTo>
                      <a:pt x="1791" y="6000"/>
                    </a:lnTo>
                    <a:lnTo>
                      <a:pt x="1696" y="6058"/>
                    </a:lnTo>
                    <a:lnTo>
                      <a:pt x="1657" y="6153"/>
                    </a:lnTo>
                    <a:lnTo>
                      <a:pt x="1677" y="6286"/>
                    </a:lnTo>
                    <a:lnTo>
                      <a:pt x="1657" y="6381"/>
                    </a:lnTo>
                    <a:lnTo>
                      <a:pt x="1619" y="6476"/>
                    </a:lnTo>
                    <a:lnTo>
                      <a:pt x="1543" y="6572"/>
                    </a:lnTo>
                    <a:lnTo>
                      <a:pt x="1448" y="6686"/>
                    </a:lnTo>
                    <a:lnTo>
                      <a:pt x="1410" y="6820"/>
                    </a:lnTo>
                    <a:lnTo>
                      <a:pt x="1333" y="6934"/>
                    </a:lnTo>
                    <a:lnTo>
                      <a:pt x="1200" y="6972"/>
                    </a:lnTo>
                    <a:lnTo>
                      <a:pt x="1067" y="6915"/>
                    </a:lnTo>
                    <a:lnTo>
                      <a:pt x="934" y="6820"/>
                    </a:lnTo>
                    <a:lnTo>
                      <a:pt x="839" y="6686"/>
                    </a:lnTo>
                    <a:lnTo>
                      <a:pt x="762" y="6572"/>
                    </a:lnTo>
                    <a:lnTo>
                      <a:pt x="590" y="6362"/>
                    </a:lnTo>
                    <a:lnTo>
                      <a:pt x="305" y="6324"/>
                    </a:lnTo>
                    <a:lnTo>
                      <a:pt x="209" y="6343"/>
                    </a:lnTo>
                    <a:lnTo>
                      <a:pt x="191" y="6019"/>
                    </a:lnTo>
                    <a:lnTo>
                      <a:pt x="191" y="6000"/>
                    </a:lnTo>
                    <a:lnTo>
                      <a:pt x="209" y="5962"/>
                    </a:lnTo>
                    <a:lnTo>
                      <a:pt x="229" y="5943"/>
                    </a:lnTo>
                    <a:lnTo>
                      <a:pt x="229" y="5905"/>
                    </a:lnTo>
                    <a:lnTo>
                      <a:pt x="229" y="5886"/>
                    </a:lnTo>
                    <a:lnTo>
                      <a:pt x="229" y="5848"/>
                    </a:lnTo>
                    <a:lnTo>
                      <a:pt x="209" y="5810"/>
                    </a:lnTo>
                    <a:lnTo>
                      <a:pt x="57" y="5677"/>
                    </a:lnTo>
                    <a:lnTo>
                      <a:pt x="19" y="5638"/>
                    </a:lnTo>
                    <a:lnTo>
                      <a:pt x="0" y="5601"/>
                    </a:lnTo>
                    <a:lnTo>
                      <a:pt x="0" y="5524"/>
                    </a:lnTo>
                    <a:lnTo>
                      <a:pt x="0" y="5429"/>
                    </a:lnTo>
                    <a:lnTo>
                      <a:pt x="57" y="5238"/>
                    </a:lnTo>
                    <a:lnTo>
                      <a:pt x="95" y="5162"/>
                    </a:lnTo>
                    <a:lnTo>
                      <a:pt x="133" y="5124"/>
                    </a:lnTo>
                    <a:lnTo>
                      <a:pt x="191" y="5105"/>
                    </a:lnTo>
                    <a:lnTo>
                      <a:pt x="209" y="5067"/>
                    </a:lnTo>
                    <a:lnTo>
                      <a:pt x="324" y="4953"/>
                    </a:lnTo>
                    <a:lnTo>
                      <a:pt x="362" y="4915"/>
                    </a:lnTo>
                    <a:lnTo>
                      <a:pt x="400" y="4915"/>
                    </a:lnTo>
                    <a:lnTo>
                      <a:pt x="610" y="4876"/>
                    </a:lnTo>
                    <a:lnTo>
                      <a:pt x="648" y="4800"/>
                    </a:lnTo>
                    <a:lnTo>
                      <a:pt x="648" y="4648"/>
                    </a:lnTo>
                    <a:lnTo>
                      <a:pt x="476" y="2953"/>
                    </a:lnTo>
                    <a:lnTo>
                      <a:pt x="800" y="3029"/>
                    </a:lnTo>
                    <a:lnTo>
                      <a:pt x="819" y="3048"/>
                    </a:lnTo>
                    <a:lnTo>
                      <a:pt x="952" y="3162"/>
                    </a:lnTo>
                    <a:lnTo>
                      <a:pt x="1010" y="3200"/>
                    </a:lnTo>
                    <a:lnTo>
                      <a:pt x="1067" y="3200"/>
                    </a:lnTo>
                    <a:lnTo>
                      <a:pt x="1143" y="3200"/>
                    </a:lnTo>
                    <a:lnTo>
                      <a:pt x="1619" y="3029"/>
                    </a:lnTo>
                    <a:lnTo>
                      <a:pt x="1981" y="2819"/>
                    </a:lnTo>
                    <a:lnTo>
                      <a:pt x="2229" y="2743"/>
                    </a:lnTo>
                    <a:lnTo>
                      <a:pt x="2362" y="2724"/>
                    </a:lnTo>
                    <a:lnTo>
                      <a:pt x="2419" y="2705"/>
                    </a:lnTo>
                    <a:lnTo>
                      <a:pt x="2457" y="2667"/>
                    </a:lnTo>
                    <a:lnTo>
                      <a:pt x="2495" y="2514"/>
                    </a:lnTo>
                    <a:lnTo>
                      <a:pt x="2515" y="2477"/>
                    </a:lnTo>
                    <a:lnTo>
                      <a:pt x="2553" y="2438"/>
                    </a:lnTo>
                    <a:lnTo>
                      <a:pt x="2610" y="2381"/>
                    </a:lnTo>
                    <a:lnTo>
                      <a:pt x="2667" y="2324"/>
                    </a:lnTo>
                    <a:lnTo>
                      <a:pt x="2705" y="2267"/>
                    </a:lnTo>
                    <a:lnTo>
                      <a:pt x="2743" y="2152"/>
                    </a:lnTo>
                    <a:lnTo>
                      <a:pt x="2762" y="2115"/>
                    </a:lnTo>
                    <a:lnTo>
                      <a:pt x="2838" y="1981"/>
                    </a:lnTo>
                    <a:lnTo>
                      <a:pt x="2915" y="1924"/>
                    </a:lnTo>
                    <a:lnTo>
                      <a:pt x="3124" y="1867"/>
                    </a:lnTo>
                    <a:lnTo>
                      <a:pt x="3410" y="1810"/>
                    </a:lnTo>
                    <a:lnTo>
                      <a:pt x="3467" y="1771"/>
                    </a:lnTo>
                    <a:lnTo>
                      <a:pt x="3543" y="1734"/>
                    </a:lnTo>
                    <a:lnTo>
                      <a:pt x="3734" y="1524"/>
                    </a:lnTo>
                    <a:lnTo>
                      <a:pt x="3810" y="1467"/>
                    </a:lnTo>
                    <a:lnTo>
                      <a:pt x="3829" y="1429"/>
                    </a:lnTo>
                    <a:lnTo>
                      <a:pt x="3867" y="1333"/>
                    </a:lnTo>
                    <a:lnTo>
                      <a:pt x="3924" y="1276"/>
                    </a:lnTo>
                    <a:lnTo>
                      <a:pt x="4153" y="1181"/>
                    </a:lnTo>
                    <a:lnTo>
                      <a:pt x="4324" y="1124"/>
                    </a:lnTo>
                    <a:lnTo>
                      <a:pt x="4420" y="1105"/>
                    </a:lnTo>
                    <a:lnTo>
                      <a:pt x="4496" y="1105"/>
                    </a:lnTo>
                    <a:lnTo>
                      <a:pt x="4552" y="1124"/>
                    </a:lnTo>
                    <a:lnTo>
                      <a:pt x="4610" y="1124"/>
                    </a:lnTo>
                    <a:lnTo>
                      <a:pt x="4686" y="1105"/>
                    </a:lnTo>
                    <a:lnTo>
                      <a:pt x="4972" y="991"/>
                    </a:lnTo>
                    <a:lnTo>
                      <a:pt x="5048" y="953"/>
                    </a:lnTo>
                    <a:lnTo>
                      <a:pt x="5391" y="686"/>
                    </a:lnTo>
                    <a:lnTo>
                      <a:pt x="5562" y="515"/>
                    </a:lnTo>
                    <a:lnTo>
                      <a:pt x="5600" y="476"/>
                    </a:lnTo>
                    <a:lnTo>
                      <a:pt x="5619" y="438"/>
                    </a:lnTo>
                    <a:lnTo>
                      <a:pt x="5639" y="400"/>
                    </a:lnTo>
                    <a:lnTo>
                      <a:pt x="5639" y="171"/>
                    </a:lnTo>
                    <a:lnTo>
                      <a:pt x="5639" y="134"/>
                    </a:lnTo>
                    <a:lnTo>
                      <a:pt x="5639" y="115"/>
                    </a:lnTo>
                    <a:lnTo>
                      <a:pt x="5658" y="76"/>
                    </a:lnTo>
                    <a:lnTo>
                      <a:pt x="5658" y="57"/>
                    </a:lnTo>
                    <a:lnTo>
                      <a:pt x="5658" y="19"/>
                    </a:lnTo>
                    <a:lnTo>
                      <a:pt x="5658" y="0"/>
                    </a:lnTo>
                    <a:lnTo>
                      <a:pt x="5676" y="0"/>
                    </a:lnTo>
                    <a:lnTo>
                      <a:pt x="5695" y="0"/>
                    </a:lnTo>
                    <a:lnTo>
                      <a:pt x="5715" y="0"/>
                    </a:lnTo>
                    <a:lnTo>
                      <a:pt x="5772" y="19"/>
                    </a:lnTo>
                    <a:lnTo>
                      <a:pt x="5905" y="457"/>
                    </a:lnTo>
                    <a:lnTo>
                      <a:pt x="5981" y="552"/>
                    </a:lnTo>
                    <a:lnTo>
                      <a:pt x="6305" y="533"/>
                    </a:lnTo>
                    <a:lnTo>
                      <a:pt x="6381" y="533"/>
                    </a:lnTo>
                    <a:lnTo>
                      <a:pt x="6420" y="533"/>
                    </a:lnTo>
                    <a:lnTo>
                      <a:pt x="6457" y="552"/>
                    </a:lnTo>
                    <a:lnTo>
                      <a:pt x="6553" y="591"/>
                    </a:lnTo>
                    <a:lnTo>
                      <a:pt x="6686" y="629"/>
                    </a:lnTo>
                    <a:lnTo>
                      <a:pt x="6724" y="667"/>
                    </a:lnTo>
                    <a:lnTo>
                      <a:pt x="6800" y="705"/>
                    </a:lnTo>
                    <a:lnTo>
                      <a:pt x="6819" y="724"/>
                    </a:lnTo>
                    <a:lnTo>
                      <a:pt x="6858" y="724"/>
                    </a:lnTo>
                    <a:lnTo>
                      <a:pt x="6877" y="705"/>
                    </a:lnTo>
                    <a:lnTo>
                      <a:pt x="6896" y="686"/>
                    </a:lnTo>
                    <a:lnTo>
                      <a:pt x="6896" y="667"/>
                    </a:lnTo>
                    <a:lnTo>
                      <a:pt x="6914" y="648"/>
                    </a:lnTo>
                    <a:lnTo>
                      <a:pt x="6934" y="610"/>
                    </a:lnTo>
                    <a:lnTo>
                      <a:pt x="7086" y="591"/>
                    </a:lnTo>
                    <a:lnTo>
                      <a:pt x="7143" y="591"/>
                    </a:lnTo>
                    <a:lnTo>
                      <a:pt x="7163" y="572"/>
                    </a:lnTo>
                    <a:lnTo>
                      <a:pt x="7181" y="552"/>
                    </a:lnTo>
                    <a:lnTo>
                      <a:pt x="7219" y="533"/>
                    </a:lnTo>
                    <a:lnTo>
                      <a:pt x="7239" y="515"/>
                    </a:lnTo>
                    <a:lnTo>
                      <a:pt x="7295" y="400"/>
                    </a:lnTo>
                    <a:lnTo>
                      <a:pt x="7334" y="343"/>
                    </a:lnTo>
                    <a:lnTo>
                      <a:pt x="7353" y="324"/>
                    </a:lnTo>
                    <a:lnTo>
                      <a:pt x="7372" y="305"/>
                    </a:lnTo>
                    <a:lnTo>
                      <a:pt x="7391" y="286"/>
                    </a:lnTo>
                    <a:lnTo>
                      <a:pt x="7410" y="286"/>
                    </a:lnTo>
                    <a:lnTo>
                      <a:pt x="7429" y="305"/>
                    </a:lnTo>
                    <a:lnTo>
                      <a:pt x="7429" y="343"/>
                    </a:lnTo>
                    <a:lnTo>
                      <a:pt x="7429" y="362"/>
                    </a:lnTo>
                    <a:lnTo>
                      <a:pt x="7410" y="419"/>
                    </a:lnTo>
                    <a:lnTo>
                      <a:pt x="7410" y="457"/>
                    </a:lnTo>
                    <a:lnTo>
                      <a:pt x="7429" y="476"/>
                    </a:lnTo>
                    <a:lnTo>
                      <a:pt x="7467" y="515"/>
                    </a:lnTo>
                    <a:lnTo>
                      <a:pt x="7486" y="515"/>
                    </a:lnTo>
                    <a:lnTo>
                      <a:pt x="7524" y="515"/>
                    </a:lnTo>
                    <a:lnTo>
                      <a:pt x="7544" y="515"/>
                    </a:lnTo>
                    <a:lnTo>
                      <a:pt x="7562" y="496"/>
                    </a:lnTo>
                    <a:lnTo>
                      <a:pt x="7620" y="438"/>
                    </a:lnTo>
                    <a:lnTo>
                      <a:pt x="7658" y="419"/>
                    </a:lnTo>
                    <a:lnTo>
                      <a:pt x="7696" y="419"/>
                    </a:lnTo>
                    <a:lnTo>
                      <a:pt x="7753" y="419"/>
                    </a:lnTo>
                    <a:lnTo>
                      <a:pt x="7829" y="438"/>
                    </a:lnTo>
                    <a:lnTo>
                      <a:pt x="7905" y="457"/>
                    </a:lnTo>
                    <a:lnTo>
                      <a:pt x="7981" y="496"/>
                    </a:lnTo>
                    <a:lnTo>
                      <a:pt x="8001" y="515"/>
                    </a:lnTo>
                    <a:lnTo>
                      <a:pt x="8020" y="533"/>
                    </a:lnTo>
                    <a:lnTo>
                      <a:pt x="8020" y="552"/>
                    </a:lnTo>
                    <a:lnTo>
                      <a:pt x="8020" y="591"/>
                    </a:lnTo>
                    <a:lnTo>
                      <a:pt x="8020" y="610"/>
                    </a:lnTo>
                    <a:lnTo>
                      <a:pt x="8020" y="648"/>
                    </a:lnTo>
                    <a:lnTo>
                      <a:pt x="8038" y="667"/>
                    </a:lnTo>
                    <a:lnTo>
                      <a:pt x="8057" y="705"/>
                    </a:lnTo>
                    <a:lnTo>
                      <a:pt x="8096" y="705"/>
                    </a:lnTo>
                    <a:lnTo>
                      <a:pt x="8343" y="724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2" name="Freeform 8">
                <a:extLst>
                  <a:ext uri="{FF2B5EF4-FFF2-40B4-BE49-F238E27FC236}">
                    <a16:creationId xmlns:a16="http://schemas.microsoft.com/office/drawing/2014/main" id="{1613B191-A362-9543-8143-290022F8A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7613" y="5986463"/>
                <a:ext cx="1084262" cy="1347787"/>
              </a:xfrm>
              <a:custGeom>
                <a:avLst/>
                <a:gdLst>
                  <a:gd name="T0" fmla="*/ 2147483646 w 6021"/>
                  <a:gd name="T1" fmla="*/ 2147483646 h 7487"/>
                  <a:gd name="T2" fmla="*/ 2147483646 w 6021"/>
                  <a:gd name="T3" fmla="*/ 2147483646 h 7487"/>
                  <a:gd name="T4" fmla="*/ 2147483646 w 6021"/>
                  <a:gd name="T5" fmla="*/ 2147483646 h 7487"/>
                  <a:gd name="T6" fmla="*/ 2147483646 w 6021"/>
                  <a:gd name="T7" fmla="*/ 2147483646 h 7487"/>
                  <a:gd name="T8" fmla="*/ 2147483646 w 6021"/>
                  <a:gd name="T9" fmla="*/ 2147483646 h 7487"/>
                  <a:gd name="T10" fmla="*/ 2147483646 w 6021"/>
                  <a:gd name="T11" fmla="*/ 2147483646 h 7487"/>
                  <a:gd name="T12" fmla="*/ 2147483646 w 6021"/>
                  <a:gd name="T13" fmla="*/ 2147483646 h 7487"/>
                  <a:gd name="T14" fmla="*/ 2147483646 w 6021"/>
                  <a:gd name="T15" fmla="*/ 2147483646 h 7487"/>
                  <a:gd name="T16" fmla="*/ 2147483646 w 6021"/>
                  <a:gd name="T17" fmla="*/ 2147483646 h 7487"/>
                  <a:gd name="T18" fmla="*/ 2147483646 w 6021"/>
                  <a:gd name="T19" fmla="*/ 2147483646 h 7487"/>
                  <a:gd name="T20" fmla="*/ 2147483646 w 6021"/>
                  <a:gd name="T21" fmla="*/ 2147483646 h 7487"/>
                  <a:gd name="T22" fmla="*/ 2147483646 w 6021"/>
                  <a:gd name="T23" fmla="*/ 2147483646 h 7487"/>
                  <a:gd name="T24" fmla="*/ 2147483646 w 6021"/>
                  <a:gd name="T25" fmla="*/ 2147483646 h 7487"/>
                  <a:gd name="T26" fmla="*/ 2147483646 w 6021"/>
                  <a:gd name="T27" fmla="*/ 2147483646 h 7487"/>
                  <a:gd name="T28" fmla="*/ 2147483646 w 6021"/>
                  <a:gd name="T29" fmla="*/ 2147483646 h 7487"/>
                  <a:gd name="T30" fmla="*/ 2147483646 w 6021"/>
                  <a:gd name="T31" fmla="*/ 2147483646 h 7487"/>
                  <a:gd name="T32" fmla="*/ 2147483646 w 6021"/>
                  <a:gd name="T33" fmla="*/ 2147483646 h 7487"/>
                  <a:gd name="T34" fmla="*/ 2147483646 w 6021"/>
                  <a:gd name="T35" fmla="*/ 2147483646 h 7487"/>
                  <a:gd name="T36" fmla="*/ 2147483646 w 6021"/>
                  <a:gd name="T37" fmla="*/ 2147483646 h 7487"/>
                  <a:gd name="T38" fmla="*/ 2147483646 w 6021"/>
                  <a:gd name="T39" fmla="*/ 2147483646 h 7487"/>
                  <a:gd name="T40" fmla="*/ 2147483646 w 6021"/>
                  <a:gd name="T41" fmla="*/ 2147483646 h 7487"/>
                  <a:gd name="T42" fmla="*/ 2147483646 w 6021"/>
                  <a:gd name="T43" fmla="*/ 2147483646 h 7487"/>
                  <a:gd name="T44" fmla="*/ 2147483646 w 6021"/>
                  <a:gd name="T45" fmla="*/ 2147483646 h 7487"/>
                  <a:gd name="T46" fmla="*/ 2147483646 w 6021"/>
                  <a:gd name="T47" fmla="*/ 2147483646 h 7487"/>
                  <a:gd name="T48" fmla="*/ 2147483646 w 6021"/>
                  <a:gd name="T49" fmla="*/ 2147483646 h 7487"/>
                  <a:gd name="T50" fmla="*/ 2147483646 w 6021"/>
                  <a:gd name="T51" fmla="*/ 2147483646 h 7487"/>
                  <a:gd name="T52" fmla="*/ 2147483646 w 6021"/>
                  <a:gd name="T53" fmla="*/ 2147483646 h 7487"/>
                  <a:gd name="T54" fmla="*/ 2147483646 w 6021"/>
                  <a:gd name="T55" fmla="*/ 2147483646 h 7487"/>
                  <a:gd name="T56" fmla="*/ 2147483646 w 6021"/>
                  <a:gd name="T57" fmla="*/ 2147483646 h 7487"/>
                  <a:gd name="T58" fmla="*/ 2147483646 w 6021"/>
                  <a:gd name="T59" fmla="*/ 2147483646 h 7487"/>
                  <a:gd name="T60" fmla="*/ 2147483646 w 6021"/>
                  <a:gd name="T61" fmla="*/ 2147483646 h 7487"/>
                  <a:gd name="T62" fmla="*/ 2147483646 w 6021"/>
                  <a:gd name="T63" fmla="*/ 2147483646 h 7487"/>
                  <a:gd name="T64" fmla="*/ 2147483646 w 6021"/>
                  <a:gd name="T65" fmla="*/ 2147483646 h 7487"/>
                  <a:gd name="T66" fmla="*/ 2147483646 w 6021"/>
                  <a:gd name="T67" fmla="*/ 2147483646 h 7487"/>
                  <a:gd name="T68" fmla="*/ 2147483646 w 6021"/>
                  <a:gd name="T69" fmla="*/ 2147483646 h 7487"/>
                  <a:gd name="T70" fmla="*/ 2147483646 w 6021"/>
                  <a:gd name="T71" fmla="*/ 2147483646 h 7487"/>
                  <a:gd name="T72" fmla="*/ 2147483646 w 6021"/>
                  <a:gd name="T73" fmla="*/ 2147483646 h 7487"/>
                  <a:gd name="T74" fmla="*/ 2147483646 w 6021"/>
                  <a:gd name="T75" fmla="*/ 2147483646 h 7487"/>
                  <a:gd name="T76" fmla="*/ 2147483646 w 6021"/>
                  <a:gd name="T77" fmla="*/ 2147483646 h 7487"/>
                  <a:gd name="T78" fmla="*/ 2147483646 w 6021"/>
                  <a:gd name="T79" fmla="*/ 2147483646 h 7487"/>
                  <a:gd name="T80" fmla="*/ 2147483646 w 6021"/>
                  <a:gd name="T81" fmla="*/ 2147483646 h 7487"/>
                  <a:gd name="T82" fmla="*/ 2147483646 w 6021"/>
                  <a:gd name="T83" fmla="*/ 2147483646 h 7487"/>
                  <a:gd name="T84" fmla="*/ 2147483646 w 6021"/>
                  <a:gd name="T85" fmla="*/ 2147483646 h 7487"/>
                  <a:gd name="T86" fmla="*/ 2147483646 w 6021"/>
                  <a:gd name="T87" fmla="*/ 2147483646 h 7487"/>
                  <a:gd name="T88" fmla="*/ 2147483646 w 6021"/>
                  <a:gd name="T89" fmla="*/ 2147483646 h 7487"/>
                  <a:gd name="T90" fmla="*/ 2147483646 w 6021"/>
                  <a:gd name="T91" fmla="*/ 2147483646 h 7487"/>
                  <a:gd name="T92" fmla="*/ 2147483646 w 6021"/>
                  <a:gd name="T93" fmla="*/ 2147483646 h 7487"/>
                  <a:gd name="T94" fmla="*/ 2147483646 w 6021"/>
                  <a:gd name="T95" fmla="*/ 2147483646 h 7487"/>
                  <a:gd name="T96" fmla="*/ 2147483646 w 6021"/>
                  <a:gd name="T97" fmla="*/ 2147483646 h 7487"/>
                  <a:gd name="T98" fmla="*/ 2147483646 w 6021"/>
                  <a:gd name="T99" fmla="*/ 2147483646 h 7487"/>
                  <a:gd name="T100" fmla="*/ 2147483646 w 6021"/>
                  <a:gd name="T101" fmla="*/ 2147483646 h 7487"/>
                  <a:gd name="T102" fmla="*/ 2147483646 w 6021"/>
                  <a:gd name="T103" fmla="*/ 2147483646 h 7487"/>
                  <a:gd name="T104" fmla="*/ 2147483646 w 6021"/>
                  <a:gd name="T105" fmla="*/ 2147483646 h 74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021" h="7487">
                    <a:moveTo>
                      <a:pt x="1258" y="4972"/>
                    </a:moveTo>
                    <a:lnTo>
                      <a:pt x="1353" y="4972"/>
                    </a:lnTo>
                    <a:lnTo>
                      <a:pt x="1410" y="4914"/>
                    </a:lnTo>
                    <a:lnTo>
                      <a:pt x="1372" y="4838"/>
                    </a:lnTo>
                    <a:lnTo>
                      <a:pt x="1315" y="4781"/>
                    </a:lnTo>
                    <a:lnTo>
                      <a:pt x="1258" y="4724"/>
                    </a:lnTo>
                    <a:lnTo>
                      <a:pt x="1315" y="4610"/>
                    </a:lnTo>
                    <a:lnTo>
                      <a:pt x="1372" y="4591"/>
                    </a:lnTo>
                    <a:lnTo>
                      <a:pt x="1448" y="4610"/>
                    </a:lnTo>
                    <a:lnTo>
                      <a:pt x="1524" y="4628"/>
                    </a:lnTo>
                    <a:lnTo>
                      <a:pt x="1582" y="4572"/>
                    </a:lnTo>
                    <a:lnTo>
                      <a:pt x="1563" y="4533"/>
                    </a:lnTo>
                    <a:lnTo>
                      <a:pt x="1524" y="4476"/>
                    </a:lnTo>
                    <a:lnTo>
                      <a:pt x="1524" y="4438"/>
                    </a:lnTo>
                    <a:lnTo>
                      <a:pt x="1582" y="4419"/>
                    </a:lnTo>
                    <a:lnTo>
                      <a:pt x="1639" y="4419"/>
                    </a:lnTo>
                    <a:lnTo>
                      <a:pt x="1677" y="4400"/>
                    </a:lnTo>
                    <a:lnTo>
                      <a:pt x="1696" y="4381"/>
                    </a:lnTo>
                    <a:lnTo>
                      <a:pt x="1696" y="4019"/>
                    </a:lnTo>
                    <a:lnTo>
                      <a:pt x="1715" y="3943"/>
                    </a:lnTo>
                    <a:lnTo>
                      <a:pt x="1734" y="3886"/>
                    </a:lnTo>
                    <a:lnTo>
                      <a:pt x="1753" y="3886"/>
                    </a:lnTo>
                    <a:lnTo>
                      <a:pt x="1772" y="3886"/>
                    </a:lnTo>
                    <a:lnTo>
                      <a:pt x="1905" y="3924"/>
                    </a:lnTo>
                    <a:lnTo>
                      <a:pt x="1944" y="3924"/>
                    </a:lnTo>
                    <a:lnTo>
                      <a:pt x="1982" y="3886"/>
                    </a:lnTo>
                    <a:lnTo>
                      <a:pt x="1963" y="3848"/>
                    </a:lnTo>
                    <a:lnTo>
                      <a:pt x="1944" y="3810"/>
                    </a:lnTo>
                    <a:lnTo>
                      <a:pt x="1924" y="3771"/>
                    </a:lnTo>
                    <a:lnTo>
                      <a:pt x="1924" y="3714"/>
                    </a:lnTo>
                    <a:lnTo>
                      <a:pt x="1924" y="3695"/>
                    </a:lnTo>
                    <a:lnTo>
                      <a:pt x="2000" y="3638"/>
                    </a:lnTo>
                    <a:lnTo>
                      <a:pt x="2039" y="3619"/>
                    </a:lnTo>
                    <a:lnTo>
                      <a:pt x="2000" y="3600"/>
                    </a:lnTo>
                    <a:lnTo>
                      <a:pt x="1963" y="3524"/>
                    </a:lnTo>
                    <a:lnTo>
                      <a:pt x="1944" y="3486"/>
                    </a:lnTo>
                    <a:lnTo>
                      <a:pt x="1848" y="3429"/>
                    </a:lnTo>
                    <a:lnTo>
                      <a:pt x="1829" y="3391"/>
                    </a:lnTo>
                    <a:lnTo>
                      <a:pt x="1810" y="3314"/>
                    </a:lnTo>
                    <a:lnTo>
                      <a:pt x="1829" y="3257"/>
                    </a:lnTo>
                    <a:lnTo>
                      <a:pt x="1848" y="3181"/>
                    </a:lnTo>
                    <a:lnTo>
                      <a:pt x="1868" y="3105"/>
                    </a:lnTo>
                    <a:lnTo>
                      <a:pt x="1868" y="3067"/>
                    </a:lnTo>
                    <a:lnTo>
                      <a:pt x="1924" y="3010"/>
                    </a:lnTo>
                    <a:lnTo>
                      <a:pt x="1944" y="2972"/>
                    </a:lnTo>
                    <a:lnTo>
                      <a:pt x="1848" y="2876"/>
                    </a:lnTo>
                    <a:lnTo>
                      <a:pt x="1829" y="2819"/>
                    </a:lnTo>
                    <a:lnTo>
                      <a:pt x="1868" y="2743"/>
                    </a:lnTo>
                    <a:lnTo>
                      <a:pt x="2000" y="2495"/>
                    </a:lnTo>
                    <a:lnTo>
                      <a:pt x="2020" y="2438"/>
                    </a:lnTo>
                    <a:lnTo>
                      <a:pt x="2039" y="2362"/>
                    </a:lnTo>
                    <a:lnTo>
                      <a:pt x="2000" y="2210"/>
                    </a:lnTo>
                    <a:lnTo>
                      <a:pt x="2000" y="2134"/>
                    </a:lnTo>
                    <a:lnTo>
                      <a:pt x="2039" y="2095"/>
                    </a:lnTo>
                    <a:lnTo>
                      <a:pt x="2115" y="2095"/>
                    </a:lnTo>
                    <a:lnTo>
                      <a:pt x="2210" y="2057"/>
                    </a:lnTo>
                    <a:lnTo>
                      <a:pt x="2267" y="2000"/>
                    </a:lnTo>
                    <a:lnTo>
                      <a:pt x="2267" y="1924"/>
                    </a:lnTo>
                    <a:lnTo>
                      <a:pt x="2210" y="1886"/>
                    </a:lnTo>
                    <a:lnTo>
                      <a:pt x="2153" y="1848"/>
                    </a:lnTo>
                    <a:lnTo>
                      <a:pt x="2096" y="1809"/>
                    </a:lnTo>
                    <a:lnTo>
                      <a:pt x="2077" y="1733"/>
                    </a:lnTo>
                    <a:lnTo>
                      <a:pt x="2134" y="1733"/>
                    </a:lnTo>
                    <a:lnTo>
                      <a:pt x="2153" y="1753"/>
                    </a:lnTo>
                    <a:lnTo>
                      <a:pt x="2191" y="1790"/>
                    </a:lnTo>
                    <a:lnTo>
                      <a:pt x="2191" y="1829"/>
                    </a:lnTo>
                    <a:lnTo>
                      <a:pt x="2229" y="1772"/>
                    </a:lnTo>
                    <a:lnTo>
                      <a:pt x="2267" y="1676"/>
                    </a:lnTo>
                    <a:lnTo>
                      <a:pt x="2305" y="1524"/>
                    </a:lnTo>
                    <a:lnTo>
                      <a:pt x="2344" y="1486"/>
                    </a:lnTo>
                    <a:lnTo>
                      <a:pt x="2629" y="1372"/>
                    </a:lnTo>
                    <a:lnTo>
                      <a:pt x="2762" y="1296"/>
                    </a:lnTo>
                    <a:lnTo>
                      <a:pt x="3239" y="933"/>
                    </a:lnTo>
                    <a:lnTo>
                      <a:pt x="3296" y="876"/>
                    </a:lnTo>
                    <a:lnTo>
                      <a:pt x="3296" y="800"/>
                    </a:lnTo>
                    <a:lnTo>
                      <a:pt x="3106" y="743"/>
                    </a:lnTo>
                    <a:lnTo>
                      <a:pt x="3124" y="686"/>
                    </a:lnTo>
                    <a:lnTo>
                      <a:pt x="3277" y="552"/>
                    </a:lnTo>
                    <a:lnTo>
                      <a:pt x="3296" y="534"/>
                    </a:lnTo>
                    <a:lnTo>
                      <a:pt x="3315" y="476"/>
                    </a:lnTo>
                    <a:lnTo>
                      <a:pt x="3315" y="419"/>
                    </a:lnTo>
                    <a:lnTo>
                      <a:pt x="3220" y="381"/>
                    </a:lnTo>
                    <a:lnTo>
                      <a:pt x="3220" y="362"/>
                    </a:lnTo>
                    <a:lnTo>
                      <a:pt x="3220" y="324"/>
                    </a:lnTo>
                    <a:lnTo>
                      <a:pt x="3315" y="286"/>
                    </a:lnTo>
                    <a:lnTo>
                      <a:pt x="3391" y="248"/>
                    </a:lnTo>
                    <a:lnTo>
                      <a:pt x="3448" y="209"/>
                    </a:lnTo>
                    <a:lnTo>
                      <a:pt x="3468" y="209"/>
                    </a:lnTo>
                    <a:lnTo>
                      <a:pt x="3563" y="229"/>
                    </a:lnTo>
                    <a:lnTo>
                      <a:pt x="3582" y="229"/>
                    </a:lnTo>
                    <a:lnTo>
                      <a:pt x="3620" y="209"/>
                    </a:lnTo>
                    <a:lnTo>
                      <a:pt x="3620" y="190"/>
                    </a:lnTo>
                    <a:lnTo>
                      <a:pt x="3620" y="153"/>
                    </a:lnTo>
                    <a:lnTo>
                      <a:pt x="3620" y="76"/>
                    </a:lnTo>
                    <a:lnTo>
                      <a:pt x="3620" y="38"/>
                    </a:lnTo>
                    <a:lnTo>
                      <a:pt x="3620" y="19"/>
                    </a:lnTo>
                    <a:lnTo>
                      <a:pt x="3639" y="19"/>
                    </a:lnTo>
                    <a:lnTo>
                      <a:pt x="3658" y="0"/>
                    </a:lnTo>
                    <a:lnTo>
                      <a:pt x="3677" y="0"/>
                    </a:lnTo>
                    <a:lnTo>
                      <a:pt x="3772" y="38"/>
                    </a:lnTo>
                    <a:lnTo>
                      <a:pt x="3791" y="38"/>
                    </a:lnTo>
                    <a:lnTo>
                      <a:pt x="3810" y="38"/>
                    </a:lnTo>
                    <a:lnTo>
                      <a:pt x="3905" y="19"/>
                    </a:lnTo>
                    <a:lnTo>
                      <a:pt x="3925" y="19"/>
                    </a:lnTo>
                    <a:lnTo>
                      <a:pt x="3963" y="38"/>
                    </a:lnTo>
                    <a:lnTo>
                      <a:pt x="3981" y="57"/>
                    </a:lnTo>
                    <a:lnTo>
                      <a:pt x="4039" y="133"/>
                    </a:lnTo>
                    <a:lnTo>
                      <a:pt x="4096" y="190"/>
                    </a:lnTo>
                    <a:lnTo>
                      <a:pt x="4191" y="286"/>
                    </a:lnTo>
                    <a:lnTo>
                      <a:pt x="4286" y="343"/>
                    </a:lnTo>
                    <a:lnTo>
                      <a:pt x="4401" y="438"/>
                    </a:lnTo>
                    <a:lnTo>
                      <a:pt x="4439" y="457"/>
                    </a:lnTo>
                    <a:lnTo>
                      <a:pt x="4534" y="495"/>
                    </a:lnTo>
                    <a:lnTo>
                      <a:pt x="4534" y="514"/>
                    </a:lnTo>
                    <a:lnTo>
                      <a:pt x="4553" y="552"/>
                    </a:lnTo>
                    <a:lnTo>
                      <a:pt x="4572" y="590"/>
                    </a:lnTo>
                    <a:lnTo>
                      <a:pt x="4572" y="629"/>
                    </a:lnTo>
                    <a:lnTo>
                      <a:pt x="4591" y="686"/>
                    </a:lnTo>
                    <a:lnTo>
                      <a:pt x="4706" y="819"/>
                    </a:lnTo>
                    <a:lnTo>
                      <a:pt x="4763" y="952"/>
                    </a:lnTo>
                    <a:lnTo>
                      <a:pt x="4877" y="1619"/>
                    </a:lnTo>
                    <a:lnTo>
                      <a:pt x="4858" y="1657"/>
                    </a:lnTo>
                    <a:lnTo>
                      <a:pt x="4858" y="1695"/>
                    </a:lnTo>
                    <a:lnTo>
                      <a:pt x="4306" y="2248"/>
                    </a:lnTo>
                    <a:lnTo>
                      <a:pt x="4134" y="2552"/>
                    </a:lnTo>
                    <a:lnTo>
                      <a:pt x="4096" y="2629"/>
                    </a:lnTo>
                    <a:lnTo>
                      <a:pt x="4001" y="2705"/>
                    </a:lnTo>
                    <a:lnTo>
                      <a:pt x="3925" y="2781"/>
                    </a:lnTo>
                    <a:lnTo>
                      <a:pt x="4210" y="4496"/>
                    </a:lnTo>
                    <a:lnTo>
                      <a:pt x="4248" y="4572"/>
                    </a:lnTo>
                    <a:lnTo>
                      <a:pt x="4286" y="4667"/>
                    </a:lnTo>
                    <a:lnTo>
                      <a:pt x="4610" y="5143"/>
                    </a:lnTo>
                    <a:lnTo>
                      <a:pt x="5087" y="5715"/>
                    </a:lnTo>
                    <a:lnTo>
                      <a:pt x="5124" y="5715"/>
                    </a:lnTo>
                    <a:lnTo>
                      <a:pt x="5867" y="5829"/>
                    </a:lnTo>
                    <a:lnTo>
                      <a:pt x="6001" y="5867"/>
                    </a:lnTo>
                    <a:lnTo>
                      <a:pt x="6020" y="5943"/>
                    </a:lnTo>
                    <a:lnTo>
                      <a:pt x="6001" y="6115"/>
                    </a:lnTo>
                    <a:lnTo>
                      <a:pt x="5639" y="7181"/>
                    </a:lnTo>
                    <a:lnTo>
                      <a:pt x="5563" y="7486"/>
                    </a:lnTo>
                    <a:lnTo>
                      <a:pt x="5486" y="7429"/>
                    </a:lnTo>
                    <a:lnTo>
                      <a:pt x="5449" y="7410"/>
                    </a:lnTo>
                    <a:lnTo>
                      <a:pt x="5372" y="7371"/>
                    </a:lnTo>
                    <a:lnTo>
                      <a:pt x="5353" y="7371"/>
                    </a:lnTo>
                    <a:lnTo>
                      <a:pt x="5239" y="7371"/>
                    </a:lnTo>
                    <a:lnTo>
                      <a:pt x="4820" y="7429"/>
                    </a:lnTo>
                    <a:lnTo>
                      <a:pt x="4724" y="7429"/>
                    </a:lnTo>
                    <a:lnTo>
                      <a:pt x="4687" y="7410"/>
                    </a:lnTo>
                    <a:lnTo>
                      <a:pt x="4629" y="7391"/>
                    </a:lnTo>
                    <a:lnTo>
                      <a:pt x="3963" y="7048"/>
                    </a:lnTo>
                    <a:lnTo>
                      <a:pt x="3905" y="7029"/>
                    </a:lnTo>
                    <a:lnTo>
                      <a:pt x="3486" y="6934"/>
                    </a:lnTo>
                    <a:lnTo>
                      <a:pt x="3315" y="6876"/>
                    </a:lnTo>
                    <a:lnTo>
                      <a:pt x="3124" y="6838"/>
                    </a:lnTo>
                    <a:lnTo>
                      <a:pt x="3067" y="6819"/>
                    </a:lnTo>
                    <a:lnTo>
                      <a:pt x="2934" y="6781"/>
                    </a:lnTo>
                    <a:lnTo>
                      <a:pt x="2686" y="6724"/>
                    </a:lnTo>
                    <a:lnTo>
                      <a:pt x="2610" y="6705"/>
                    </a:lnTo>
                    <a:lnTo>
                      <a:pt x="2496" y="6705"/>
                    </a:lnTo>
                    <a:lnTo>
                      <a:pt x="2248" y="6743"/>
                    </a:lnTo>
                    <a:lnTo>
                      <a:pt x="2172" y="6743"/>
                    </a:lnTo>
                    <a:lnTo>
                      <a:pt x="1734" y="6686"/>
                    </a:lnTo>
                    <a:lnTo>
                      <a:pt x="610" y="6800"/>
                    </a:lnTo>
                    <a:lnTo>
                      <a:pt x="229" y="6953"/>
                    </a:lnTo>
                    <a:lnTo>
                      <a:pt x="210" y="6972"/>
                    </a:lnTo>
                    <a:lnTo>
                      <a:pt x="229" y="6743"/>
                    </a:lnTo>
                    <a:lnTo>
                      <a:pt x="229" y="6648"/>
                    </a:lnTo>
                    <a:lnTo>
                      <a:pt x="172" y="6553"/>
                    </a:lnTo>
                    <a:lnTo>
                      <a:pt x="77" y="6477"/>
                    </a:lnTo>
                    <a:lnTo>
                      <a:pt x="19" y="6419"/>
                    </a:lnTo>
                    <a:lnTo>
                      <a:pt x="0" y="6362"/>
                    </a:lnTo>
                    <a:lnTo>
                      <a:pt x="19" y="6229"/>
                    </a:lnTo>
                    <a:lnTo>
                      <a:pt x="77" y="6133"/>
                    </a:lnTo>
                    <a:lnTo>
                      <a:pt x="172" y="6076"/>
                    </a:lnTo>
                    <a:lnTo>
                      <a:pt x="381" y="6038"/>
                    </a:lnTo>
                    <a:lnTo>
                      <a:pt x="400" y="5981"/>
                    </a:lnTo>
                    <a:lnTo>
                      <a:pt x="381" y="5924"/>
                    </a:lnTo>
                    <a:lnTo>
                      <a:pt x="400" y="5829"/>
                    </a:lnTo>
                    <a:lnTo>
                      <a:pt x="400" y="5791"/>
                    </a:lnTo>
                    <a:lnTo>
                      <a:pt x="420" y="5752"/>
                    </a:lnTo>
                    <a:lnTo>
                      <a:pt x="439" y="5734"/>
                    </a:lnTo>
                    <a:lnTo>
                      <a:pt x="458" y="5695"/>
                    </a:lnTo>
                    <a:lnTo>
                      <a:pt x="496" y="5676"/>
                    </a:lnTo>
                    <a:lnTo>
                      <a:pt x="515" y="5695"/>
                    </a:lnTo>
                    <a:lnTo>
                      <a:pt x="534" y="5715"/>
                    </a:lnTo>
                    <a:lnTo>
                      <a:pt x="534" y="5734"/>
                    </a:lnTo>
                    <a:lnTo>
                      <a:pt x="534" y="5752"/>
                    </a:lnTo>
                    <a:lnTo>
                      <a:pt x="572" y="5771"/>
                    </a:lnTo>
                    <a:lnTo>
                      <a:pt x="591" y="5771"/>
                    </a:lnTo>
                    <a:lnTo>
                      <a:pt x="610" y="5752"/>
                    </a:lnTo>
                    <a:lnTo>
                      <a:pt x="629" y="5676"/>
                    </a:lnTo>
                    <a:lnTo>
                      <a:pt x="629" y="5638"/>
                    </a:lnTo>
                    <a:lnTo>
                      <a:pt x="648" y="5619"/>
                    </a:lnTo>
                    <a:lnTo>
                      <a:pt x="686" y="5543"/>
                    </a:lnTo>
                    <a:lnTo>
                      <a:pt x="744" y="5448"/>
                    </a:lnTo>
                    <a:lnTo>
                      <a:pt x="781" y="5390"/>
                    </a:lnTo>
                    <a:lnTo>
                      <a:pt x="725" y="5334"/>
                    </a:lnTo>
                    <a:lnTo>
                      <a:pt x="705" y="5276"/>
                    </a:lnTo>
                    <a:lnTo>
                      <a:pt x="744" y="5219"/>
                    </a:lnTo>
                    <a:lnTo>
                      <a:pt x="820" y="5162"/>
                    </a:lnTo>
                    <a:lnTo>
                      <a:pt x="991" y="5124"/>
                    </a:lnTo>
                    <a:lnTo>
                      <a:pt x="1086" y="5086"/>
                    </a:lnTo>
                    <a:lnTo>
                      <a:pt x="1124" y="5029"/>
                    </a:lnTo>
                    <a:lnTo>
                      <a:pt x="1162" y="4991"/>
                    </a:lnTo>
                    <a:lnTo>
                      <a:pt x="1258" y="497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3" name="Freeform 9">
                <a:extLst>
                  <a:ext uri="{FF2B5EF4-FFF2-40B4-BE49-F238E27FC236}">
                    <a16:creationId xmlns:a16="http://schemas.microsoft.com/office/drawing/2014/main" id="{E7D96AFB-C3C1-F64A-9D0C-99EDDBFDD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4050" y="6480175"/>
                <a:ext cx="871538" cy="919163"/>
              </a:xfrm>
              <a:custGeom>
                <a:avLst/>
                <a:gdLst>
                  <a:gd name="T0" fmla="*/ 2147483646 w 4839"/>
                  <a:gd name="T1" fmla="*/ 2147483646 h 5106"/>
                  <a:gd name="T2" fmla="*/ 2147483646 w 4839"/>
                  <a:gd name="T3" fmla="*/ 2147483646 h 5106"/>
                  <a:gd name="T4" fmla="*/ 2147483646 w 4839"/>
                  <a:gd name="T5" fmla="*/ 2147483646 h 5106"/>
                  <a:gd name="T6" fmla="*/ 2147483646 w 4839"/>
                  <a:gd name="T7" fmla="*/ 2147483646 h 5106"/>
                  <a:gd name="T8" fmla="*/ 2147483646 w 4839"/>
                  <a:gd name="T9" fmla="*/ 2147483646 h 5106"/>
                  <a:gd name="T10" fmla="*/ 2147483646 w 4839"/>
                  <a:gd name="T11" fmla="*/ 2147483646 h 5106"/>
                  <a:gd name="T12" fmla="*/ 2147483646 w 4839"/>
                  <a:gd name="T13" fmla="*/ 2147483646 h 5106"/>
                  <a:gd name="T14" fmla="*/ 2147483646 w 4839"/>
                  <a:gd name="T15" fmla="*/ 2147483646 h 5106"/>
                  <a:gd name="T16" fmla="*/ 2147483646 w 4839"/>
                  <a:gd name="T17" fmla="*/ 2147483646 h 5106"/>
                  <a:gd name="T18" fmla="*/ 2147483646 w 4839"/>
                  <a:gd name="T19" fmla="*/ 2147483646 h 5106"/>
                  <a:gd name="T20" fmla="*/ 2147483646 w 4839"/>
                  <a:gd name="T21" fmla="*/ 2147483646 h 5106"/>
                  <a:gd name="T22" fmla="*/ 2147483646 w 4839"/>
                  <a:gd name="T23" fmla="*/ 2147483646 h 5106"/>
                  <a:gd name="T24" fmla="*/ 0 w 4839"/>
                  <a:gd name="T25" fmla="*/ 2147483646 h 5106"/>
                  <a:gd name="T26" fmla="*/ 2147483646 w 4839"/>
                  <a:gd name="T27" fmla="*/ 2147483646 h 5106"/>
                  <a:gd name="T28" fmla="*/ 2147483646 w 4839"/>
                  <a:gd name="T29" fmla="*/ 2147483646 h 5106"/>
                  <a:gd name="T30" fmla="*/ 2147483646 w 4839"/>
                  <a:gd name="T31" fmla="*/ 2147483646 h 5106"/>
                  <a:gd name="T32" fmla="*/ 2147483646 w 4839"/>
                  <a:gd name="T33" fmla="*/ 2147483646 h 5106"/>
                  <a:gd name="T34" fmla="*/ 2147483646 w 4839"/>
                  <a:gd name="T35" fmla="*/ 2147483646 h 5106"/>
                  <a:gd name="T36" fmla="*/ 2147483646 w 4839"/>
                  <a:gd name="T37" fmla="*/ 2147483646 h 5106"/>
                  <a:gd name="T38" fmla="*/ 2147483646 w 4839"/>
                  <a:gd name="T39" fmla="*/ 2147483646 h 5106"/>
                  <a:gd name="T40" fmla="*/ 2147483646 w 4839"/>
                  <a:gd name="T41" fmla="*/ 2147483646 h 5106"/>
                  <a:gd name="T42" fmla="*/ 2147483646 w 4839"/>
                  <a:gd name="T43" fmla="*/ 2147483646 h 5106"/>
                  <a:gd name="T44" fmla="*/ 2147483646 w 4839"/>
                  <a:gd name="T45" fmla="*/ 2147483646 h 5106"/>
                  <a:gd name="T46" fmla="*/ 2147483646 w 4839"/>
                  <a:gd name="T47" fmla="*/ 2147483646 h 5106"/>
                  <a:gd name="T48" fmla="*/ 2147483646 w 4839"/>
                  <a:gd name="T49" fmla="*/ 2147483646 h 5106"/>
                  <a:gd name="T50" fmla="*/ 2147483646 w 4839"/>
                  <a:gd name="T51" fmla="*/ 2147483646 h 5106"/>
                  <a:gd name="T52" fmla="*/ 2147483646 w 4839"/>
                  <a:gd name="T53" fmla="*/ 2147483646 h 5106"/>
                  <a:gd name="T54" fmla="*/ 2147483646 w 4839"/>
                  <a:gd name="T55" fmla="*/ 2147483646 h 5106"/>
                  <a:gd name="T56" fmla="*/ 2147483646 w 4839"/>
                  <a:gd name="T57" fmla="*/ 2147483646 h 5106"/>
                  <a:gd name="T58" fmla="*/ 2147483646 w 4839"/>
                  <a:gd name="T59" fmla="*/ 0 h 5106"/>
                  <a:gd name="T60" fmla="*/ 2147483646 w 4839"/>
                  <a:gd name="T61" fmla="*/ 2147483646 h 5106"/>
                  <a:gd name="T62" fmla="*/ 2147483646 w 4839"/>
                  <a:gd name="T63" fmla="*/ 2147483646 h 5106"/>
                  <a:gd name="T64" fmla="*/ 2147483646 w 4839"/>
                  <a:gd name="T65" fmla="*/ 2147483646 h 5106"/>
                  <a:gd name="T66" fmla="*/ 2147483646 w 4839"/>
                  <a:gd name="T67" fmla="*/ 2147483646 h 5106"/>
                  <a:gd name="T68" fmla="*/ 2147483646 w 4839"/>
                  <a:gd name="T69" fmla="*/ 2147483646 h 5106"/>
                  <a:gd name="T70" fmla="*/ 2147483646 w 4839"/>
                  <a:gd name="T71" fmla="*/ 2147483646 h 5106"/>
                  <a:gd name="T72" fmla="*/ 2147483646 w 4839"/>
                  <a:gd name="T73" fmla="*/ 2147483646 h 5106"/>
                  <a:gd name="T74" fmla="*/ 2147483646 w 4839"/>
                  <a:gd name="T75" fmla="*/ 2147483646 h 5106"/>
                  <a:gd name="T76" fmla="*/ 2147483646 w 4839"/>
                  <a:gd name="T77" fmla="*/ 2147483646 h 5106"/>
                  <a:gd name="T78" fmla="*/ 2147483646 w 4839"/>
                  <a:gd name="T79" fmla="*/ 2147483646 h 5106"/>
                  <a:gd name="T80" fmla="*/ 2147483646 w 4839"/>
                  <a:gd name="T81" fmla="*/ 2147483646 h 5106"/>
                  <a:gd name="T82" fmla="*/ 2147483646 w 4839"/>
                  <a:gd name="T83" fmla="*/ 2147483646 h 5106"/>
                  <a:gd name="T84" fmla="*/ 2147483646 w 4839"/>
                  <a:gd name="T85" fmla="*/ 2147483646 h 5106"/>
                  <a:gd name="T86" fmla="*/ 2147483646 w 4839"/>
                  <a:gd name="T87" fmla="*/ 2147483646 h 5106"/>
                  <a:gd name="T88" fmla="*/ 2147483646 w 4839"/>
                  <a:gd name="T89" fmla="*/ 2147483646 h 5106"/>
                  <a:gd name="T90" fmla="*/ 2147483646 w 4839"/>
                  <a:gd name="T91" fmla="*/ 2147483646 h 5106"/>
                  <a:gd name="T92" fmla="*/ 2147483646 w 4839"/>
                  <a:gd name="T93" fmla="*/ 2147483646 h 5106"/>
                  <a:gd name="T94" fmla="*/ 2147483646 w 4839"/>
                  <a:gd name="T95" fmla="*/ 2147483646 h 51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839" h="5106">
                    <a:moveTo>
                      <a:pt x="4399" y="4857"/>
                    </a:moveTo>
                    <a:lnTo>
                      <a:pt x="4209" y="4914"/>
                    </a:lnTo>
                    <a:lnTo>
                      <a:pt x="4000" y="5086"/>
                    </a:lnTo>
                    <a:lnTo>
                      <a:pt x="3847" y="5105"/>
                    </a:lnTo>
                    <a:lnTo>
                      <a:pt x="3695" y="5009"/>
                    </a:lnTo>
                    <a:lnTo>
                      <a:pt x="3447" y="4762"/>
                    </a:lnTo>
                    <a:lnTo>
                      <a:pt x="3295" y="4705"/>
                    </a:lnTo>
                    <a:lnTo>
                      <a:pt x="3143" y="4724"/>
                    </a:lnTo>
                    <a:lnTo>
                      <a:pt x="3009" y="4781"/>
                    </a:lnTo>
                    <a:lnTo>
                      <a:pt x="2590" y="5009"/>
                    </a:lnTo>
                    <a:lnTo>
                      <a:pt x="2457" y="5029"/>
                    </a:lnTo>
                    <a:lnTo>
                      <a:pt x="2304" y="5029"/>
                    </a:lnTo>
                    <a:lnTo>
                      <a:pt x="2266" y="5029"/>
                    </a:lnTo>
                    <a:lnTo>
                      <a:pt x="2171" y="5009"/>
                    </a:lnTo>
                    <a:lnTo>
                      <a:pt x="2114" y="5009"/>
                    </a:lnTo>
                    <a:lnTo>
                      <a:pt x="2076" y="4972"/>
                    </a:lnTo>
                    <a:lnTo>
                      <a:pt x="1981" y="4895"/>
                    </a:lnTo>
                    <a:lnTo>
                      <a:pt x="1923" y="4857"/>
                    </a:lnTo>
                    <a:lnTo>
                      <a:pt x="1733" y="4819"/>
                    </a:lnTo>
                    <a:lnTo>
                      <a:pt x="1695" y="4800"/>
                    </a:lnTo>
                    <a:lnTo>
                      <a:pt x="1656" y="4781"/>
                    </a:lnTo>
                    <a:lnTo>
                      <a:pt x="1638" y="4743"/>
                    </a:lnTo>
                    <a:lnTo>
                      <a:pt x="1714" y="4438"/>
                    </a:lnTo>
                    <a:lnTo>
                      <a:pt x="2076" y="3372"/>
                    </a:lnTo>
                    <a:lnTo>
                      <a:pt x="2095" y="3200"/>
                    </a:lnTo>
                    <a:lnTo>
                      <a:pt x="2076" y="3124"/>
                    </a:lnTo>
                    <a:lnTo>
                      <a:pt x="1942" y="3086"/>
                    </a:lnTo>
                    <a:lnTo>
                      <a:pt x="1199" y="2972"/>
                    </a:lnTo>
                    <a:lnTo>
                      <a:pt x="1162" y="2972"/>
                    </a:lnTo>
                    <a:lnTo>
                      <a:pt x="685" y="2400"/>
                    </a:lnTo>
                    <a:lnTo>
                      <a:pt x="361" y="1924"/>
                    </a:lnTo>
                    <a:lnTo>
                      <a:pt x="323" y="1829"/>
                    </a:lnTo>
                    <a:lnTo>
                      <a:pt x="285" y="1753"/>
                    </a:lnTo>
                    <a:lnTo>
                      <a:pt x="0" y="38"/>
                    </a:lnTo>
                    <a:lnTo>
                      <a:pt x="133" y="114"/>
                    </a:lnTo>
                    <a:lnTo>
                      <a:pt x="209" y="209"/>
                    </a:lnTo>
                    <a:lnTo>
                      <a:pt x="228" y="229"/>
                    </a:lnTo>
                    <a:lnTo>
                      <a:pt x="285" y="267"/>
                    </a:lnTo>
                    <a:lnTo>
                      <a:pt x="305" y="285"/>
                    </a:lnTo>
                    <a:lnTo>
                      <a:pt x="323" y="343"/>
                    </a:lnTo>
                    <a:lnTo>
                      <a:pt x="361" y="419"/>
                    </a:lnTo>
                    <a:lnTo>
                      <a:pt x="381" y="457"/>
                    </a:lnTo>
                    <a:lnTo>
                      <a:pt x="400" y="476"/>
                    </a:lnTo>
                    <a:lnTo>
                      <a:pt x="514" y="552"/>
                    </a:lnTo>
                    <a:lnTo>
                      <a:pt x="533" y="571"/>
                    </a:lnTo>
                    <a:lnTo>
                      <a:pt x="552" y="610"/>
                    </a:lnTo>
                    <a:lnTo>
                      <a:pt x="590" y="648"/>
                    </a:lnTo>
                    <a:lnTo>
                      <a:pt x="647" y="686"/>
                    </a:lnTo>
                    <a:lnTo>
                      <a:pt x="952" y="743"/>
                    </a:lnTo>
                    <a:lnTo>
                      <a:pt x="1009" y="781"/>
                    </a:lnTo>
                    <a:lnTo>
                      <a:pt x="1028" y="819"/>
                    </a:lnTo>
                    <a:lnTo>
                      <a:pt x="1066" y="857"/>
                    </a:lnTo>
                    <a:lnTo>
                      <a:pt x="1123" y="895"/>
                    </a:lnTo>
                    <a:lnTo>
                      <a:pt x="1238" y="914"/>
                    </a:lnTo>
                    <a:lnTo>
                      <a:pt x="1314" y="971"/>
                    </a:lnTo>
                    <a:lnTo>
                      <a:pt x="1390" y="1010"/>
                    </a:lnTo>
                    <a:lnTo>
                      <a:pt x="1504" y="1010"/>
                    </a:lnTo>
                    <a:lnTo>
                      <a:pt x="1866" y="933"/>
                    </a:lnTo>
                    <a:lnTo>
                      <a:pt x="2076" y="857"/>
                    </a:lnTo>
                    <a:lnTo>
                      <a:pt x="2133" y="819"/>
                    </a:lnTo>
                    <a:lnTo>
                      <a:pt x="2171" y="781"/>
                    </a:lnTo>
                    <a:lnTo>
                      <a:pt x="2171" y="724"/>
                    </a:lnTo>
                    <a:lnTo>
                      <a:pt x="2171" y="666"/>
                    </a:lnTo>
                    <a:lnTo>
                      <a:pt x="2171" y="590"/>
                    </a:lnTo>
                    <a:lnTo>
                      <a:pt x="2190" y="552"/>
                    </a:lnTo>
                    <a:lnTo>
                      <a:pt x="2228" y="534"/>
                    </a:lnTo>
                    <a:lnTo>
                      <a:pt x="2286" y="495"/>
                    </a:lnTo>
                    <a:lnTo>
                      <a:pt x="2323" y="476"/>
                    </a:lnTo>
                    <a:lnTo>
                      <a:pt x="2342" y="457"/>
                    </a:lnTo>
                    <a:lnTo>
                      <a:pt x="2342" y="438"/>
                    </a:lnTo>
                    <a:lnTo>
                      <a:pt x="2362" y="419"/>
                    </a:lnTo>
                    <a:lnTo>
                      <a:pt x="2381" y="381"/>
                    </a:lnTo>
                    <a:lnTo>
                      <a:pt x="2418" y="362"/>
                    </a:lnTo>
                    <a:lnTo>
                      <a:pt x="2438" y="343"/>
                    </a:lnTo>
                    <a:lnTo>
                      <a:pt x="2457" y="305"/>
                    </a:lnTo>
                    <a:lnTo>
                      <a:pt x="2476" y="267"/>
                    </a:lnTo>
                    <a:lnTo>
                      <a:pt x="2495" y="209"/>
                    </a:lnTo>
                    <a:lnTo>
                      <a:pt x="2533" y="153"/>
                    </a:lnTo>
                    <a:lnTo>
                      <a:pt x="2590" y="95"/>
                    </a:lnTo>
                    <a:lnTo>
                      <a:pt x="2647" y="38"/>
                    </a:lnTo>
                    <a:lnTo>
                      <a:pt x="2667" y="38"/>
                    </a:lnTo>
                    <a:lnTo>
                      <a:pt x="2704" y="19"/>
                    </a:lnTo>
                    <a:lnTo>
                      <a:pt x="2743" y="0"/>
                    </a:lnTo>
                    <a:lnTo>
                      <a:pt x="2780" y="0"/>
                    </a:lnTo>
                    <a:lnTo>
                      <a:pt x="2819" y="0"/>
                    </a:lnTo>
                    <a:lnTo>
                      <a:pt x="2857" y="19"/>
                    </a:lnTo>
                    <a:lnTo>
                      <a:pt x="2895" y="19"/>
                    </a:lnTo>
                    <a:lnTo>
                      <a:pt x="3143" y="153"/>
                    </a:lnTo>
                    <a:lnTo>
                      <a:pt x="3219" y="209"/>
                    </a:lnTo>
                    <a:lnTo>
                      <a:pt x="3371" y="324"/>
                    </a:lnTo>
                    <a:lnTo>
                      <a:pt x="3447" y="381"/>
                    </a:lnTo>
                    <a:lnTo>
                      <a:pt x="3524" y="381"/>
                    </a:lnTo>
                    <a:lnTo>
                      <a:pt x="3561" y="362"/>
                    </a:lnTo>
                    <a:lnTo>
                      <a:pt x="3619" y="381"/>
                    </a:lnTo>
                    <a:lnTo>
                      <a:pt x="3657" y="400"/>
                    </a:lnTo>
                    <a:lnTo>
                      <a:pt x="3809" y="629"/>
                    </a:lnTo>
                    <a:lnTo>
                      <a:pt x="3923" y="705"/>
                    </a:lnTo>
                    <a:lnTo>
                      <a:pt x="3942" y="743"/>
                    </a:lnTo>
                    <a:lnTo>
                      <a:pt x="3981" y="800"/>
                    </a:lnTo>
                    <a:lnTo>
                      <a:pt x="4018" y="857"/>
                    </a:lnTo>
                    <a:lnTo>
                      <a:pt x="4095" y="991"/>
                    </a:lnTo>
                    <a:lnTo>
                      <a:pt x="4152" y="1047"/>
                    </a:lnTo>
                    <a:lnTo>
                      <a:pt x="4343" y="1162"/>
                    </a:lnTo>
                    <a:lnTo>
                      <a:pt x="4399" y="1200"/>
                    </a:lnTo>
                    <a:lnTo>
                      <a:pt x="4457" y="1219"/>
                    </a:lnTo>
                    <a:lnTo>
                      <a:pt x="4590" y="1219"/>
                    </a:lnTo>
                    <a:lnTo>
                      <a:pt x="4648" y="1238"/>
                    </a:lnTo>
                    <a:lnTo>
                      <a:pt x="4685" y="1276"/>
                    </a:lnTo>
                    <a:lnTo>
                      <a:pt x="4704" y="1314"/>
                    </a:lnTo>
                    <a:lnTo>
                      <a:pt x="4685" y="1352"/>
                    </a:lnTo>
                    <a:lnTo>
                      <a:pt x="4666" y="1409"/>
                    </a:lnTo>
                    <a:lnTo>
                      <a:pt x="4666" y="1428"/>
                    </a:lnTo>
                    <a:lnTo>
                      <a:pt x="4666" y="1467"/>
                    </a:lnTo>
                    <a:lnTo>
                      <a:pt x="4838" y="3162"/>
                    </a:lnTo>
                    <a:lnTo>
                      <a:pt x="4838" y="3314"/>
                    </a:lnTo>
                    <a:lnTo>
                      <a:pt x="4800" y="3390"/>
                    </a:lnTo>
                    <a:lnTo>
                      <a:pt x="4590" y="3429"/>
                    </a:lnTo>
                    <a:lnTo>
                      <a:pt x="4552" y="3429"/>
                    </a:lnTo>
                    <a:lnTo>
                      <a:pt x="4514" y="3467"/>
                    </a:lnTo>
                    <a:lnTo>
                      <a:pt x="4399" y="3581"/>
                    </a:lnTo>
                    <a:lnTo>
                      <a:pt x="4381" y="3619"/>
                    </a:lnTo>
                    <a:lnTo>
                      <a:pt x="4323" y="3638"/>
                    </a:lnTo>
                    <a:lnTo>
                      <a:pt x="4285" y="3676"/>
                    </a:lnTo>
                    <a:lnTo>
                      <a:pt x="4247" y="3752"/>
                    </a:lnTo>
                    <a:lnTo>
                      <a:pt x="4190" y="3943"/>
                    </a:lnTo>
                    <a:lnTo>
                      <a:pt x="4190" y="4038"/>
                    </a:lnTo>
                    <a:lnTo>
                      <a:pt x="4190" y="4115"/>
                    </a:lnTo>
                    <a:lnTo>
                      <a:pt x="4209" y="4152"/>
                    </a:lnTo>
                    <a:lnTo>
                      <a:pt x="4247" y="4191"/>
                    </a:lnTo>
                    <a:lnTo>
                      <a:pt x="4399" y="4324"/>
                    </a:lnTo>
                    <a:lnTo>
                      <a:pt x="4419" y="4362"/>
                    </a:lnTo>
                    <a:lnTo>
                      <a:pt x="4419" y="4400"/>
                    </a:lnTo>
                    <a:lnTo>
                      <a:pt x="4419" y="4419"/>
                    </a:lnTo>
                    <a:lnTo>
                      <a:pt x="4419" y="4457"/>
                    </a:lnTo>
                    <a:lnTo>
                      <a:pt x="4399" y="4476"/>
                    </a:lnTo>
                    <a:lnTo>
                      <a:pt x="4381" y="4514"/>
                    </a:lnTo>
                    <a:lnTo>
                      <a:pt x="4381" y="4533"/>
                    </a:lnTo>
                    <a:lnTo>
                      <a:pt x="4399" y="4857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4" name="Freeform 10">
                <a:extLst>
                  <a:ext uri="{FF2B5EF4-FFF2-40B4-BE49-F238E27FC236}">
                    <a16:creationId xmlns:a16="http://schemas.microsoft.com/office/drawing/2014/main" id="{472B4B5E-1906-A74C-BAEF-258000F52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3500" y="744538"/>
                <a:ext cx="3049588" cy="2493962"/>
              </a:xfrm>
              <a:custGeom>
                <a:avLst/>
                <a:gdLst>
                  <a:gd name="T0" fmla="*/ 2147483646 w 16936"/>
                  <a:gd name="T1" fmla="*/ 2147483646 h 13849"/>
                  <a:gd name="T2" fmla="*/ 2147483646 w 16936"/>
                  <a:gd name="T3" fmla="*/ 2147483646 h 13849"/>
                  <a:gd name="T4" fmla="*/ 2147483646 w 16936"/>
                  <a:gd name="T5" fmla="*/ 2147483646 h 13849"/>
                  <a:gd name="T6" fmla="*/ 2147483646 w 16936"/>
                  <a:gd name="T7" fmla="*/ 2147483646 h 13849"/>
                  <a:gd name="T8" fmla="*/ 2147483646 w 16936"/>
                  <a:gd name="T9" fmla="*/ 2147483646 h 13849"/>
                  <a:gd name="T10" fmla="*/ 2147483646 w 16936"/>
                  <a:gd name="T11" fmla="*/ 2147483646 h 13849"/>
                  <a:gd name="T12" fmla="*/ 2147483646 w 16936"/>
                  <a:gd name="T13" fmla="*/ 2147483646 h 13849"/>
                  <a:gd name="T14" fmla="*/ 2147483646 w 16936"/>
                  <a:gd name="T15" fmla="*/ 2147483646 h 13849"/>
                  <a:gd name="T16" fmla="*/ 2147483646 w 16936"/>
                  <a:gd name="T17" fmla="*/ 2147483646 h 13849"/>
                  <a:gd name="T18" fmla="*/ 2147483646 w 16936"/>
                  <a:gd name="T19" fmla="*/ 2147483646 h 13849"/>
                  <a:gd name="T20" fmla="*/ 2147483646 w 16936"/>
                  <a:gd name="T21" fmla="*/ 2147483646 h 13849"/>
                  <a:gd name="T22" fmla="*/ 2147483646 w 16936"/>
                  <a:gd name="T23" fmla="*/ 2147483646 h 13849"/>
                  <a:gd name="T24" fmla="*/ 2147483646 w 16936"/>
                  <a:gd name="T25" fmla="*/ 2147483646 h 13849"/>
                  <a:gd name="T26" fmla="*/ 2147483646 w 16936"/>
                  <a:gd name="T27" fmla="*/ 2147483646 h 13849"/>
                  <a:gd name="T28" fmla="*/ 2147483646 w 16936"/>
                  <a:gd name="T29" fmla="*/ 2147483646 h 13849"/>
                  <a:gd name="T30" fmla="*/ 2147483646 w 16936"/>
                  <a:gd name="T31" fmla="*/ 2147483646 h 13849"/>
                  <a:gd name="T32" fmla="*/ 2147483646 w 16936"/>
                  <a:gd name="T33" fmla="*/ 2147483646 h 13849"/>
                  <a:gd name="T34" fmla="*/ 2147483646 w 16936"/>
                  <a:gd name="T35" fmla="*/ 2147483646 h 13849"/>
                  <a:gd name="T36" fmla="*/ 2147483646 w 16936"/>
                  <a:gd name="T37" fmla="*/ 2147483646 h 13849"/>
                  <a:gd name="T38" fmla="*/ 2147483646 w 16936"/>
                  <a:gd name="T39" fmla="*/ 2147483646 h 13849"/>
                  <a:gd name="T40" fmla="*/ 2147483646 w 16936"/>
                  <a:gd name="T41" fmla="*/ 2147483646 h 13849"/>
                  <a:gd name="T42" fmla="*/ 2147483646 w 16936"/>
                  <a:gd name="T43" fmla="*/ 2147483646 h 13849"/>
                  <a:gd name="T44" fmla="*/ 2147483646 w 16936"/>
                  <a:gd name="T45" fmla="*/ 2147483646 h 13849"/>
                  <a:gd name="T46" fmla="*/ 2147483646 w 16936"/>
                  <a:gd name="T47" fmla="*/ 2147483646 h 13849"/>
                  <a:gd name="T48" fmla="*/ 2147483646 w 16936"/>
                  <a:gd name="T49" fmla="*/ 2147483646 h 13849"/>
                  <a:gd name="T50" fmla="*/ 2147483646 w 16936"/>
                  <a:gd name="T51" fmla="*/ 2147483646 h 13849"/>
                  <a:gd name="T52" fmla="*/ 2147483646 w 16936"/>
                  <a:gd name="T53" fmla="*/ 2147483646 h 13849"/>
                  <a:gd name="T54" fmla="*/ 2147483646 w 16936"/>
                  <a:gd name="T55" fmla="*/ 2147483646 h 13849"/>
                  <a:gd name="T56" fmla="*/ 2147483646 w 16936"/>
                  <a:gd name="T57" fmla="*/ 2147483646 h 13849"/>
                  <a:gd name="T58" fmla="*/ 2147483646 w 16936"/>
                  <a:gd name="T59" fmla="*/ 2147483646 h 13849"/>
                  <a:gd name="T60" fmla="*/ 2147483646 w 16936"/>
                  <a:gd name="T61" fmla="*/ 2147483646 h 13849"/>
                  <a:gd name="T62" fmla="*/ 2147483646 w 16936"/>
                  <a:gd name="T63" fmla="*/ 2147483646 h 13849"/>
                  <a:gd name="T64" fmla="*/ 2147483646 w 16936"/>
                  <a:gd name="T65" fmla="*/ 2147483646 h 13849"/>
                  <a:gd name="T66" fmla="*/ 2147483646 w 16936"/>
                  <a:gd name="T67" fmla="*/ 2147483646 h 13849"/>
                  <a:gd name="T68" fmla="*/ 2147483646 w 16936"/>
                  <a:gd name="T69" fmla="*/ 2147483646 h 13849"/>
                  <a:gd name="T70" fmla="*/ 2147483646 w 16936"/>
                  <a:gd name="T71" fmla="*/ 2147483646 h 13849"/>
                  <a:gd name="T72" fmla="*/ 2147483646 w 16936"/>
                  <a:gd name="T73" fmla="*/ 2147483646 h 13849"/>
                  <a:gd name="T74" fmla="*/ 2147483646 w 16936"/>
                  <a:gd name="T75" fmla="*/ 2147483646 h 13849"/>
                  <a:gd name="T76" fmla="*/ 2147483646 w 16936"/>
                  <a:gd name="T77" fmla="*/ 2147483646 h 13849"/>
                  <a:gd name="T78" fmla="*/ 2147483646 w 16936"/>
                  <a:gd name="T79" fmla="*/ 2147483646 h 13849"/>
                  <a:gd name="T80" fmla="*/ 2147483646 w 16936"/>
                  <a:gd name="T81" fmla="*/ 2147483646 h 13849"/>
                  <a:gd name="T82" fmla="*/ 2147483646 w 16936"/>
                  <a:gd name="T83" fmla="*/ 2147483646 h 13849"/>
                  <a:gd name="T84" fmla="*/ 2147483646 w 16936"/>
                  <a:gd name="T85" fmla="*/ 2147483646 h 13849"/>
                  <a:gd name="T86" fmla="*/ 2147483646 w 16936"/>
                  <a:gd name="T87" fmla="*/ 2147483646 h 13849"/>
                  <a:gd name="T88" fmla="*/ 2147483646 w 16936"/>
                  <a:gd name="T89" fmla="*/ 2147483646 h 13849"/>
                  <a:gd name="T90" fmla="*/ 2147483646 w 16936"/>
                  <a:gd name="T91" fmla="*/ 2147483646 h 13849"/>
                  <a:gd name="T92" fmla="*/ 2147483646 w 16936"/>
                  <a:gd name="T93" fmla="*/ 2147483646 h 13849"/>
                  <a:gd name="T94" fmla="*/ 2147483646 w 16936"/>
                  <a:gd name="T95" fmla="*/ 0 h 13849"/>
                  <a:gd name="T96" fmla="*/ 2147483646 w 16936"/>
                  <a:gd name="T97" fmla="*/ 2147483646 h 13849"/>
                  <a:gd name="T98" fmla="*/ 2147483646 w 16936"/>
                  <a:gd name="T99" fmla="*/ 2147483646 h 13849"/>
                  <a:gd name="T100" fmla="*/ 2147483646 w 16936"/>
                  <a:gd name="T101" fmla="*/ 2147483646 h 13849"/>
                  <a:gd name="T102" fmla="*/ 2147483646 w 16936"/>
                  <a:gd name="T103" fmla="*/ 2147483646 h 1384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6936" h="13849">
                    <a:moveTo>
                      <a:pt x="15525" y="3848"/>
                    </a:moveTo>
                    <a:lnTo>
                      <a:pt x="15525" y="3924"/>
                    </a:lnTo>
                    <a:lnTo>
                      <a:pt x="15544" y="3924"/>
                    </a:lnTo>
                    <a:lnTo>
                      <a:pt x="15582" y="3924"/>
                    </a:lnTo>
                    <a:lnTo>
                      <a:pt x="15620" y="3943"/>
                    </a:lnTo>
                    <a:lnTo>
                      <a:pt x="15639" y="3962"/>
                    </a:lnTo>
                    <a:lnTo>
                      <a:pt x="15677" y="4020"/>
                    </a:lnTo>
                    <a:lnTo>
                      <a:pt x="15696" y="4058"/>
                    </a:lnTo>
                    <a:lnTo>
                      <a:pt x="15544" y="4115"/>
                    </a:lnTo>
                    <a:lnTo>
                      <a:pt x="15506" y="4191"/>
                    </a:lnTo>
                    <a:lnTo>
                      <a:pt x="15525" y="4267"/>
                    </a:lnTo>
                    <a:lnTo>
                      <a:pt x="15620" y="4324"/>
                    </a:lnTo>
                    <a:lnTo>
                      <a:pt x="15639" y="4324"/>
                    </a:lnTo>
                    <a:lnTo>
                      <a:pt x="15658" y="4287"/>
                    </a:lnTo>
                    <a:lnTo>
                      <a:pt x="15677" y="4267"/>
                    </a:lnTo>
                    <a:lnTo>
                      <a:pt x="15715" y="4267"/>
                    </a:lnTo>
                    <a:lnTo>
                      <a:pt x="15753" y="4287"/>
                    </a:lnTo>
                    <a:lnTo>
                      <a:pt x="15792" y="4324"/>
                    </a:lnTo>
                    <a:lnTo>
                      <a:pt x="15811" y="4363"/>
                    </a:lnTo>
                    <a:lnTo>
                      <a:pt x="15772" y="4477"/>
                    </a:lnTo>
                    <a:lnTo>
                      <a:pt x="15772" y="4591"/>
                    </a:lnTo>
                    <a:lnTo>
                      <a:pt x="15811" y="4705"/>
                    </a:lnTo>
                    <a:lnTo>
                      <a:pt x="15829" y="4782"/>
                    </a:lnTo>
                    <a:lnTo>
                      <a:pt x="15906" y="4858"/>
                    </a:lnTo>
                    <a:lnTo>
                      <a:pt x="15982" y="4915"/>
                    </a:lnTo>
                    <a:lnTo>
                      <a:pt x="16077" y="4972"/>
                    </a:lnTo>
                    <a:lnTo>
                      <a:pt x="16153" y="4991"/>
                    </a:lnTo>
                    <a:lnTo>
                      <a:pt x="16229" y="5029"/>
                    </a:lnTo>
                    <a:lnTo>
                      <a:pt x="16210" y="5105"/>
                    </a:lnTo>
                    <a:lnTo>
                      <a:pt x="16153" y="5239"/>
                    </a:lnTo>
                    <a:lnTo>
                      <a:pt x="16134" y="5315"/>
                    </a:lnTo>
                    <a:lnTo>
                      <a:pt x="16134" y="5429"/>
                    </a:lnTo>
                    <a:lnTo>
                      <a:pt x="16153" y="5543"/>
                    </a:lnTo>
                    <a:lnTo>
                      <a:pt x="16210" y="5639"/>
                    </a:lnTo>
                    <a:lnTo>
                      <a:pt x="16210" y="5696"/>
                    </a:lnTo>
                    <a:lnTo>
                      <a:pt x="16210" y="5791"/>
                    </a:lnTo>
                    <a:lnTo>
                      <a:pt x="16210" y="5848"/>
                    </a:lnTo>
                    <a:lnTo>
                      <a:pt x="16268" y="5943"/>
                    </a:lnTo>
                    <a:lnTo>
                      <a:pt x="16287" y="5982"/>
                    </a:lnTo>
                    <a:lnTo>
                      <a:pt x="16287" y="6039"/>
                    </a:lnTo>
                    <a:lnTo>
                      <a:pt x="16249" y="6115"/>
                    </a:lnTo>
                    <a:lnTo>
                      <a:pt x="16249" y="6172"/>
                    </a:lnTo>
                    <a:lnTo>
                      <a:pt x="16287" y="6210"/>
                    </a:lnTo>
                    <a:lnTo>
                      <a:pt x="16325" y="6248"/>
                    </a:lnTo>
                    <a:lnTo>
                      <a:pt x="16363" y="6248"/>
                    </a:lnTo>
                    <a:lnTo>
                      <a:pt x="16401" y="6096"/>
                    </a:lnTo>
                    <a:lnTo>
                      <a:pt x="16458" y="6058"/>
                    </a:lnTo>
                    <a:lnTo>
                      <a:pt x="16515" y="6058"/>
                    </a:lnTo>
                    <a:lnTo>
                      <a:pt x="16573" y="6115"/>
                    </a:lnTo>
                    <a:lnTo>
                      <a:pt x="16591" y="6134"/>
                    </a:lnTo>
                    <a:lnTo>
                      <a:pt x="16610" y="6191"/>
                    </a:lnTo>
                    <a:lnTo>
                      <a:pt x="16630" y="6229"/>
                    </a:lnTo>
                    <a:lnTo>
                      <a:pt x="16649" y="6248"/>
                    </a:lnTo>
                    <a:lnTo>
                      <a:pt x="16725" y="6305"/>
                    </a:lnTo>
                    <a:lnTo>
                      <a:pt x="16744" y="6324"/>
                    </a:lnTo>
                    <a:lnTo>
                      <a:pt x="16763" y="6382"/>
                    </a:lnTo>
                    <a:lnTo>
                      <a:pt x="16725" y="6400"/>
                    </a:lnTo>
                    <a:lnTo>
                      <a:pt x="16687" y="6439"/>
                    </a:lnTo>
                    <a:lnTo>
                      <a:pt x="16591" y="6458"/>
                    </a:lnTo>
                    <a:lnTo>
                      <a:pt x="16554" y="6477"/>
                    </a:lnTo>
                    <a:lnTo>
                      <a:pt x="16515" y="6534"/>
                    </a:lnTo>
                    <a:lnTo>
                      <a:pt x="16458" y="6572"/>
                    </a:lnTo>
                    <a:lnTo>
                      <a:pt x="16420" y="6610"/>
                    </a:lnTo>
                    <a:lnTo>
                      <a:pt x="16458" y="6649"/>
                    </a:lnTo>
                    <a:lnTo>
                      <a:pt x="16554" y="6649"/>
                    </a:lnTo>
                    <a:lnTo>
                      <a:pt x="16649" y="6667"/>
                    </a:lnTo>
                    <a:lnTo>
                      <a:pt x="16706" y="6705"/>
                    </a:lnTo>
                    <a:lnTo>
                      <a:pt x="16763" y="6781"/>
                    </a:lnTo>
                    <a:lnTo>
                      <a:pt x="16763" y="6858"/>
                    </a:lnTo>
                    <a:lnTo>
                      <a:pt x="16725" y="6915"/>
                    </a:lnTo>
                    <a:lnTo>
                      <a:pt x="16554" y="7010"/>
                    </a:lnTo>
                    <a:lnTo>
                      <a:pt x="16515" y="7048"/>
                    </a:lnTo>
                    <a:lnTo>
                      <a:pt x="16534" y="7106"/>
                    </a:lnTo>
                    <a:lnTo>
                      <a:pt x="16554" y="7125"/>
                    </a:lnTo>
                    <a:lnTo>
                      <a:pt x="16591" y="7143"/>
                    </a:lnTo>
                    <a:lnTo>
                      <a:pt x="16610" y="7143"/>
                    </a:lnTo>
                    <a:lnTo>
                      <a:pt x="16706" y="7220"/>
                    </a:lnTo>
                    <a:lnTo>
                      <a:pt x="16801" y="7334"/>
                    </a:lnTo>
                    <a:lnTo>
                      <a:pt x="16839" y="7334"/>
                    </a:lnTo>
                    <a:lnTo>
                      <a:pt x="16858" y="7258"/>
                    </a:lnTo>
                    <a:lnTo>
                      <a:pt x="16935" y="7315"/>
                    </a:lnTo>
                    <a:lnTo>
                      <a:pt x="16935" y="7410"/>
                    </a:lnTo>
                    <a:lnTo>
                      <a:pt x="16896" y="7524"/>
                    </a:lnTo>
                    <a:lnTo>
                      <a:pt x="16782" y="7696"/>
                    </a:lnTo>
                    <a:lnTo>
                      <a:pt x="16782" y="7753"/>
                    </a:lnTo>
                    <a:lnTo>
                      <a:pt x="16858" y="7886"/>
                    </a:lnTo>
                    <a:lnTo>
                      <a:pt x="16877" y="8077"/>
                    </a:lnTo>
                    <a:lnTo>
                      <a:pt x="16858" y="8286"/>
                    </a:lnTo>
                    <a:lnTo>
                      <a:pt x="16801" y="8477"/>
                    </a:lnTo>
                    <a:lnTo>
                      <a:pt x="16706" y="8610"/>
                    </a:lnTo>
                    <a:lnTo>
                      <a:pt x="16591" y="8706"/>
                    </a:lnTo>
                    <a:lnTo>
                      <a:pt x="16573" y="8744"/>
                    </a:lnTo>
                    <a:lnTo>
                      <a:pt x="16573" y="8801"/>
                    </a:lnTo>
                    <a:lnTo>
                      <a:pt x="16591" y="8820"/>
                    </a:lnTo>
                    <a:lnTo>
                      <a:pt x="16610" y="8858"/>
                    </a:lnTo>
                    <a:lnTo>
                      <a:pt x="16630" y="8877"/>
                    </a:lnTo>
                    <a:lnTo>
                      <a:pt x="16668" y="8915"/>
                    </a:lnTo>
                    <a:lnTo>
                      <a:pt x="16725" y="8934"/>
                    </a:lnTo>
                    <a:lnTo>
                      <a:pt x="16763" y="8991"/>
                    </a:lnTo>
                    <a:lnTo>
                      <a:pt x="16744" y="9106"/>
                    </a:lnTo>
                    <a:lnTo>
                      <a:pt x="16458" y="9524"/>
                    </a:lnTo>
                    <a:lnTo>
                      <a:pt x="16401" y="9677"/>
                    </a:lnTo>
                    <a:lnTo>
                      <a:pt x="16382" y="9772"/>
                    </a:lnTo>
                    <a:lnTo>
                      <a:pt x="16382" y="9867"/>
                    </a:lnTo>
                    <a:lnTo>
                      <a:pt x="16420" y="9944"/>
                    </a:lnTo>
                    <a:lnTo>
                      <a:pt x="16496" y="9981"/>
                    </a:lnTo>
                    <a:lnTo>
                      <a:pt x="16534" y="10020"/>
                    </a:lnTo>
                    <a:lnTo>
                      <a:pt x="16515" y="10115"/>
                    </a:lnTo>
                    <a:lnTo>
                      <a:pt x="16458" y="10210"/>
                    </a:lnTo>
                    <a:lnTo>
                      <a:pt x="16420" y="10286"/>
                    </a:lnTo>
                    <a:lnTo>
                      <a:pt x="16439" y="10362"/>
                    </a:lnTo>
                    <a:lnTo>
                      <a:pt x="16496" y="10439"/>
                    </a:lnTo>
                    <a:lnTo>
                      <a:pt x="16534" y="10496"/>
                    </a:lnTo>
                    <a:lnTo>
                      <a:pt x="16591" y="10534"/>
                    </a:lnTo>
                    <a:lnTo>
                      <a:pt x="16610" y="10572"/>
                    </a:lnTo>
                    <a:lnTo>
                      <a:pt x="16420" y="10877"/>
                    </a:lnTo>
                    <a:lnTo>
                      <a:pt x="16439" y="10953"/>
                    </a:lnTo>
                    <a:lnTo>
                      <a:pt x="16439" y="11029"/>
                    </a:lnTo>
                    <a:lnTo>
                      <a:pt x="16439" y="11124"/>
                    </a:lnTo>
                    <a:lnTo>
                      <a:pt x="16382" y="11220"/>
                    </a:lnTo>
                    <a:lnTo>
                      <a:pt x="16363" y="11296"/>
                    </a:lnTo>
                    <a:lnTo>
                      <a:pt x="16401" y="11353"/>
                    </a:lnTo>
                    <a:lnTo>
                      <a:pt x="16458" y="11429"/>
                    </a:lnTo>
                    <a:lnTo>
                      <a:pt x="16477" y="11525"/>
                    </a:lnTo>
                    <a:lnTo>
                      <a:pt x="16458" y="11582"/>
                    </a:lnTo>
                    <a:lnTo>
                      <a:pt x="16363" y="11772"/>
                    </a:lnTo>
                    <a:lnTo>
                      <a:pt x="16325" y="11810"/>
                    </a:lnTo>
                    <a:lnTo>
                      <a:pt x="16325" y="11848"/>
                    </a:lnTo>
                    <a:lnTo>
                      <a:pt x="16229" y="12115"/>
                    </a:lnTo>
                    <a:lnTo>
                      <a:pt x="16229" y="12172"/>
                    </a:lnTo>
                    <a:lnTo>
                      <a:pt x="16229" y="12248"/>
                    </a:lnTo>
                    <a:lnTo>
                      <a:pt x="16229" y="12287"/>
                    </a:lnTo>
                    <a:lnTo>
                      <a:pt x="16287" y="12325"/>
                    </a:lnTo>
                    <a:lnTo>
                      <a:pt x="16249" y="12363"/>
                    </a:lnTo>
                    <a:lnTo>
                      <a:pt x="16287" y="12553"/>
                    </a:lnTo>
                    <a:lnTo>
                      <a:pt x="16306" y="12610"/>
                    </a:lnTo>
                    <a:lnTo>
                      <a:pt x="16268" y="12896"/>
                    </a:lnTo>
                    <a:lnTo>
                      <a:pt x="16287" y="12991"/>
                    </a:lnTo>
                    <a:lnTo>
                      <a:pt x="16325" y="13105"/>
                    </a:lnTo>
                    <a:lnTo>
                      <a:pt x="16363" y="13163"/>
                    </a:lnTo>
                    <a:lnTo>
                      <a:pt x="16420" y="13182"/>
                    </a:lnTo>
                    <a:lnTo>
                      <a:pt x="16534" y="13182"/>
                    </a:lnTo>
                    <a:lnTo>
                      <a:pt x="16610" y="13201"/>
                    </a:lnTo>
                    <a:lnTo>
                      <a:pt x="16649" y="13239"/>
                    </a:lnTo>
                    <a:lnTo>
                      <a:pt x="16687" y="13391"/>
                    </a:lnTo>
                    <a:lnTo>
                      <a:pt x="16877" y="13639"/>
                    </a:lnTo>
                    <a:lnTo>
                      <a:pt x="16896" y="13696"/>
                    </a:lnTo>
                    <a:lnTo>
                      <a:pt x="16820" y="13753"/>
                    </a:lnTo>
                    <a:lnTo>
                      <a:pt x="16782" y="13791"/>
                    </a:lnTo>
                    <a:lnTo>
                      <a:pt x="16801" y="13848"/>
                    </a:lnTo>
                    <a:lnTo>
                      <a:pt x="15372" y="13201"/>
                    </a:lnTo>
                    <a:lnTo>
                      <a:pt x="15315" y="13163"/>
                    </a:lnTo>
                    <a:lnTo>
                      <a:pt x="15277" y="13125"/>
                    </a:lnTo>
                    <a:lnTo>
                      <a:pt x="15258" y="12915"/>
                    </a:lnTo>
                    <a:lnTo>
                      <a:pt x="15201" y="12858"/>
                    </a:lnTo>
                    <a:lnTo>
                      <a:pt x="15086" y="12839"/>
                    </a:lnTo>
                    <a:lnTo>
                      <a:pt x="13163" y="12706"/>
                    </a:lnTo>
                    <a:lnTo>
                      <a:pt x="12934" y="12724"/>
                    </a:lnTo>
                    <a:lnTo>
                      <a:pt x="12058" y="12648"/>
                    </a:lnTo>
                    <a:lnTo>
                      <a:pt x="11429" y="12687"/>
                    </a:lnTo>
                    <a:lnTo>
                      <a:pt x="11353" y="12668"/>
                    </a:lnTo>
                    <a:lnTo>
                      <a:pt x="11258" y="12648"/>
                    </a:lnTo>
                    <a:lnTo>
                      <a:pt x="11105" y="12592"/>
                    </a:lnTo>
                    <a:lnTo>
                      <a:pt x="10648" y="12325"/>
                    </a:lnTo>
                    <a:lnTo>
                      <a:pt x="10439" y="12211"/>
                    </a:lnTo>
                    <a:lnTo>
                      <a:pt x="10325" y="12172"/>
                    </a:lnTo>
                    <a:lnTo>
                      <a:pt x="8820" y="12115"/>
                    </a:lnTo>
                    <a:lnTo>
                      <a:pt x="8610" y="12134"/>
                    </a:lnTo>
                    <a:lnTo>
                      <a:pt x="8229" y="12153"/>
                    </a:lnTo>
                    <a:lnTo>
                      <a:pt x="8191" y="12134"/>
                    </a:lnTo>
                    <a:lnTo>
                      <a:pt x="8172" y="12096"/>
                    </a:lnTo>
                    <a:lnTo>
                      <a:pt x="8172" y="11962"/>
                    </a:lnTo>
                    <a:lnTo>
                      <a:pt x="8096" y="11544"/>
                    </a:lnTo>
                    <a:lnTo>
                      <a:pt x="8096" y="11505"/>
                    </a:lnTo>
                    <a:lnTo>
                      <a:pt x="8115" y="11449"/>
                    </a:lnTo>
                    <a:lnTo>
                      <a:pt x="8172" y="11277"/>
                    </a:lnTo>
                    <a:lnTo>
                      <a:pt x="8534" y="9601"/>
                    </a:lnTo>
                    <a:lnTo>
                      <a:pt x="8553" y="9563"/>
                    </a:lnTo>
                    <a:lnTo>
                      <a:pt x="8591" y="9524"/>
                    </a:lnTo>
                    <a:lnTo>
                      <a:pt x="8648" y="9448"/>
                    </a:lnTo>
                    <a:lnTo>
                      <a:pt x="8706" y="9410"/>
                    </a:lnTo>
                    <a:lnTo>
                      <a:pt x="9124" y="9143"/>
                    </a:lnTo>
                    <a:lnTo>
                      <a:pt x="9143" y="9124"/>
                    </a:lnTo>
                    <a:lnTo>
                      <a:pt x="9163" y="9124"/>
                    </a:lnTo>
                    <a:lnTo>
                      <a:pt x="9163" y="9106"/>
                    </a:lnTo>
                    <a:lnTo>
                      <a:pt x="9182" y="9067"/>
                    </a:lnTo>
                    <a:lnTo>
                      <a:pt x="9182" y="9048"/>
                    </a:lnTo>
                    <a:lnTo>
                      <a:pt x="9182" y="9010"/>
                    </a:lnTo>
                    <a:lnTo>
                      <a:pt x="9182" y="8972"/>
                    </a:lnTo>
                    <a:lnTo>
                      <a:pt x="9010" y="7829"/>
                    </a:lnTo>
                    <a:lnTo>
                      <a:pt x="8972" y="7734"/>
                    </a:lnTo>
                    <a:lnTo>
                      <a:pt x="8953" y="7696"/>
                    </a:lnTo>
                    <a:lnTo>
                      <a:pt x="8725" y="7391"/>
                    </a:lnTo>
                    <a:lnTo>
                      <a:pt x="8648" y="7239"/>
                    </a:lnTo>
                    <a:lnTo>
                      <a:pt x="8630" y="7201"/>
                    </a:lnTo>
                    <a:lnTo>
                      <a:pt x="8630" y="7162"/>
                    </a:lnTo>
                    <a:lnTo>
                      <a:pt x="8648" y="7048"/>
                    </a:lnTo>
                    <a:lnTo>
                      <a:pt x="8648" y="7010"/>
                    </a:lnTo>
                    <a:lnTo>
                      <a:pt x="8648" y="6972"/>
                    </a:lnTo>
                    <a:lnTo>
                      <a:pt x="8610" y="6858"/>
                    </a:lnTo>
                    <a:lnTo>
                      <a:pt x="8591" y="6801"/>
                    </a:lnTo>
                    <a:lnTo>
                      <a:pt x="8553" y="6725"/>
                    </a:lnTo>
                    <a:lnTo>
                      <a:pt x="8458" y="6610"/>
                    </a:lnTo>
                    <a:lnTo>
                      <a:pt x="8439" y="6572"/>
                    </a:lnTo>
                    <a:lnTo>
                      <a:pt x="8439" y="6553"/>
                    </a:lnTo>
                    <a:lnTo>
                      <a:pt x="8439" y="6534"/>
                    </a:lnTo>
                    <a:lnTo>
                      <a:pt x="8534" y="6191"/>
                    </a:lnTo>
                    <a:lnTo>
                      <a:pt x="8420" y="6115"/>
                    </a:lnTo>
                    <a:lnTo>
                      <a:pt x="8134" y="5982"/>
                    </a:lnTo>
                    <a:lnTo>
                      <a:pt x="420" y="3696"/>
                    </a:lnTo>
                    <a:lnTo>
                      <a:pt x="39" y="3448"/>
                    </a:lnTo>
                    <a:lnTo>
                      <a:pt x="0" y="3410"/>
                    </a:lnTo>
                    <a:lnTo>
                      <a:pt x="20" y="3353"/>
                    </a:lnTo>
                    <a:lnTo>
                      <a:pt x="76" y="3239"/>
                    </a:lnTo>
                    <a:lnTo>
                      <a:pt x="115" y="3124"/>
                    </a:lnTo>
                    <a:lnTo>
                      <a:pt x="248" y="2801"/>
                    </a:lnTo>
                    <a:lnTo>
                      <a:pt x="362" y="2477"/>
                    </a:lnTo>
                    <a:lnTo>
                      <a:pt x="477" y="2153"/>
                    </a:lnTo>
                    <a:lnTo>
                      <a:pt x="591" y="1829"/>
                    </a:lnTo>
                    <a:lnTo>
                      <a:pt x="667" y="1619"/>
                    </a:lnTo>
                    <a:lnTo>
                      <a:pt x="705" y="1563"/>
                    </a:lnTo>
                    <a:lnTo>
                      <a:pt x="762" y="1544"/>
                    </a:lnTo>
                    <a:lnTo>
                      <a:pt x="1124" y="1486"/>
                    </a:lnTo>
                    <a:lnTo>
                      <a:pt x="1219" y="1467"/>
                    </a:lnTo>
                    <a:lnTo>
                      <a:pt x="1410" y="1448"/>
                    </a:lnTo>
                    <a:lnTo>
                      <a:pt x="1600" y="1410"/>
                    </a:lnTo>
                    <a:lnTo>
                      <a:pt x="1696" y="1391"/>
                    </a:lnTo>
                    <a:lnTo>
                      <a:pt x="3086" y="1086"/>
                    </a:lnTo>
                    <a:lnTo>
                      <a:pt x="4496" y="782"/>
                    </a:lnTo>
                    <a:lnTo>
                      <a:pt x="5887" y="496"/>
                    </a:lnTo>
                    <a:lnTo>
                      <a:pt x="7277" y="191"/>
                    </a:lnTo>
                    <a:lnTo>
                      <a:pt x="7905" y="39"/>
                    </a:lnTo>
                    <a:lnTo>
                      <a:pt x="8249" y="39"/>
                    </a:lnTo>
                    <a:lnTo>
                      <a:pt x="9010" y="39"/>
                    </a:lnTo>
                    <a:lnTo>
                      <a:pt x="9791" y="20"/>
                    </a:lnTo>
                    <a:lnTo>
                      <a:pt x="10572" y="20"/>
                    </a:lnTo>
                    <a:lnTo>
                      <a:pt x="11353" y="0"/>
                    </a:lnTo>
                    <a:lnTo>
                      <a:pt x="11677" y="0"/>
                    </a:lnTo>
                    <a:lnTo>
                      <a:pt x="11772" y="20"/>
                    </a:lnTo>
                    <a:lnTo>
                      <a:pt x="11886" y="115"/>
                    </a:lnTo>
                    <a:lnTo>
                      <a:pt x="12001" y="191"/>
                    </a:lnTo>
                    <a:lnTo>
                      <a:pt x="12211" y="325"/>
                    </a:lnTo>
                    <a:lnTo>
                      <a:pt x="12592" y="553"/>
                    </a:lnTo>
                    <a:lnTo>
                      <a:pt x="12991" y="801"/>
                    </a:lnTo>
                    <a:lnTo>
                      <a:pt x="13372" y="1048"/>
                    </a:lnTo>
                    <a:lnTo>
                      <a:pt x="13753" y="1277"/>
                    </a:lnTo>
                    <a:lnTo>
                      <a:pt x="14134" y="1524"/>
                    </a:lnTo>
                    <a:lnTo>
                      <a:pt x="14515" y="1753"/>
                    </a:lnTo>
                    <a:lnTo>
                      <a:pt x="14915" y="2001"/>
                    </a:lnTo>
                    <a:lnTo>
                      <a:pt x="15296" y="2229"/>
                    </a:lnTo>
                    <a:lnTo>
                      <a:pt x="15449" y="2343"/>
                    </a:lnTo>
                    <a:lnTo>
                      <a:pt x="15506" y="2382"/>
                    </a:lnTo>
                    <a:lnTo>
                      <a:pt x="15506" y="2458"/>
                    </a:lnTo>
                    <a:lnTo>
                      <a:pt x="15506" y="2591"/>
                    </a:lnTo>
                    <a:lnTo>
                      <a:pt x="15506" y="2743"/>
                    </a:lnTo>
                    <a:lnTo>
                      <a:pt x="15582" y="2991"/>
                    </a:lnTo>
                    <a:lnTo>
                      <a:pt x="15601" y="3124"/>
                    </a:lnTo>
                    <a:lnTo>
                      <a:pt x="15582" y="3220"/>
                    </a:lnTo>
                    <a:lnTo>
                      <a:pt x="15582" y="3410"/>
                    </a:lnTo>
                    <a:lnTo>
                      <a:pt x="15582" y="3505"/>
                    </a:lnTo>
                    <a:lnTo>
                      <a:pt x="15525" y="3734"/>
                    </a:lnTo>
                    <a:lnTo>
                      <a:pt x="15525" y="384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5" name="Freeform 11">
                <a:extLst>
                  <a:ext uri="{FF2B5EF4-FFF2-40B4-BE49-F238E27FC236}">
                    <a16:creationId xmlns:a16="http://schemas.microsoft.com/office/drawing/2014/main" id="{C5359FE6-3C05-794A-B37F-FE5111FDE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9263" y="2963863"/>
                <a:ext cx="1377950" cy="1144587"/>
              </a:xfrm>
              <a:custGeom>
                <a:avLst/>
                <a:gdLst>
                  <a:gd name="T0" fmla="*/ 2147483646 w 7658"/>
                  <a:gd name="T1" fmla="*/ 2147483646 h 6363"/>
                  <a:gd name="T2" fmla="*/ 2147483646 w 7658"/>
                  <a:gd name="T3" fmla="*/ 2147483646 h 6363"/>
                  <a:gd name="T4" fmla="*/ 2147483646 w 7658"/>
                  <a:gd name="T5" fmla="*/ 2147483646 h 6363"/>
                  <a:gd name="T6" fmla="*/ 2147483646 w 7658"/>
                  <a:gd name="T7" fmla="*/ 2147483646 h 6363"/>
                  <a:gd name="T8" fmla="*/ 2147483646 w 7658"/>
                  <a:gd name="T9" fmla="*/ 2147483646 h 6363"/>
                  <a:gd name="T10" fmla="*/ 2147483646 w 7658"/>
                  <a:gd name="T11" fmla="*/ 2147483646 h 6363"/>
                  <a:gd name="T12" fmla="*/ 2147483646 w 7658"/>
                  <a:gd name="T13" fmla="*/ 2147483646 h 6363"/>
                  <a:gd name="T14" fmla="*/ 2147483646 w 7658"/>
                  <a:gd name="T15" fmla="*/ 2147483646 h 6363"/>
                  <a:gd name="T16" fmla="*/ 2147483646 w 7658"/>
                  <a:gd name="T17" fmla="*/ 2147483646 h 6363"/>
                  <a:gd name="T18" fmla="*/ 2147483646 w 7658"/>
                  <a:gd name="T19" fmla="*/ 2147483646 h 6363"/>
                  <a:gd name="T20" fmla="*/ 2147483646 w 7658"/>
                  <a:gd name="T21" fmla="*/ 2147483646 h 6363"/>
                  <a:gd name="T22" fmla="*/ 2147483646 w 7658"/>
                  <a:gd name="T23" fmla="*/ 2147483646 h 6363"/>
                  <a:gd name="T24" fmla="*/ 2147483646 w 7658"/>
                  <a:gd name="T25" fmla="*/ 2147483646 h 6363"/>
                  <a:gd name="T26" fmla="*/ 2147483646 w 7658"/>
                  <a:gd name="T27" fmla="*/ 2147483646 h 6363"/>
                  <a:gd name="T28" fmla="*/ 2147483646 w 7658"/>
                  <a:gd name="T29" fmla="*/ 2147483646 h 6363"/>
                  <a:gd name="T30" fmla="*/ 2147483646 w 7658"/>
                  <a:gd name="T31" fmla="*/ 2147483646 h 6363"/>
                  <a:gd name="T32" fmla="*/ 2147483646 w 7658"/>
                  <a:gd name="T33" fmla="*/ 2147483646 h 6363"/>
                  <a:gd name="T34" fmla="*/ 2147483646 w 7658"/>
                  <a:gd name="T35" fmla="*/ 2147483646 h 6363"/>
                  <a:gd name="T36" fmla="*/ 2147483646 w 7658"/>
                  <a:gd name="T37" fmla="*/ 2147483646 h 6363"/>
                  <a:gd name="T38" fmla="*/ 2147483646 w 7658"/>
                  <a:gd name="T39" fmla="*/ 2147483646 h 6363"/>
                  <a:gd name="T40" fmla="*/ 2147483646 w 7658"/>
                  <a:gd name="T41" fmla="*/ 2147483646 h 6363"/>
                  <a:gd name="T42" fmla="*/ 2147483646 w 7658"/>
                  <a:gd name="T43" fmla="*/ 2147483646 h 6363"/>
                  <a:gd name="T44" fmla="*/ 2147483646 w 7658"/>
                  <a:gd name="T45" fmla="*/ 2147483646 h 6363"/>
                  <a:gd name="T46" fmla="*/ 2147483646 w 7658"/>
                  <a:gd name="T47" fmla="*/ 2147483646 h 6363"/>
                  <a:gd name="T48" fmla="*/ 2147483646 w 7658"/>
                  <a:gd name="T49" fmla="*/ 2147483646 h 6363"/>
                  <a:gd name="T50" fmla="*/ 2147483646 w 7658"/>
                  <a:gd name="T51" fmla="*/ 2147483646 h 6363"/>
                  <a:gd name="T52" fmla="*/ 2147483646 w 7658"/>
                  <a:gd name="T53" fmla="*/ 2147483646 h 6363"/>
                  <a:gd name="T54" fmla="*/ 2147483646 w 7658"/>
                  <a:gd name="T55" fmla="*/ 2147483646 h 6363"/>
                  <a:gd name="T56" fmla="*/ 2147483646 w 7658"/>
                  <a:gd name="T57" fmla="*/ 2147483646 h 6363"/>
                  <a:gd name="T58" fmla="*/ 2147483646 w 7658"/>
                  <a:gd name="T59" fmla="*/ 2147483646 h 6363"/>
                  <a:gd name="T60" fmla="*/ 2147483646 w 7658"/>
                  <a:gd name="T61" fmla="*/ 2147483646 h 6363"/>
                  <a:gd name="T62" fmla="*/ 2147483646 w 7658"/>
                  <a:gd name="T63" fmla="*/ 2147483646 h 6363"/>
                  <a:gd name="T64" fmla="*/ 2147483646 w 7658"/>
                  <a:gd name="T65" fmla="*/ 2147483646 h 6363"/>
                  <a:gd name="T66" fmla="*/ 2147483646 w 7658"/>
                  <a:gd name="T67" fmla="*/ 2147483646 h 6363"/>
                  <a:gd name="T68" fmla="*/ 2147483646 w 7658"/>
                  <a:gd name="T69" fmla="*/ 2147483646 h 6363"/>
                  <a:gd name="T70" fmla="*/ 2147483646 w 7658"/>
                  <a:gd name="T71" fmla="*/ 2147483646 h 6363"/>
                  <a:gd name="T72" fmla="*/ 2147483646 w 7658"/>
                  <a:gd name="T73" fmla="*/ 2147483646 h 6363"/>
                  <a:gd name="T74" fmla="*/ 2147483646 w 7658"/>
                  <a:gd name="T75" fmla="*/ 2147483646 h 6363"/>
                  <a:gd name="T76" fmla="*/ 2147483646 w 7658"/>
                  <a:gd name="T77" fmla="*/ 2147483646 h 6363"/>
                  <a:gd name="T78" fmla="*/ 2147483646 w 7658"/>
                  <a:gd name="T79" fmla="*/ 2147483646 h 6363"/>
                  <a:gd name="T80" fmla="*/ 2147483646 w 7658"/>
                  <a:gd name="T81" fmla="*/ 2147483646 h 6363"/>
                  <a:gd name="T82" fmla="*/ 2147483646 w 7658"/>
                  <a:gd name="T83" fmla="*/ 2147483646 h 6363"/>
                  <a:gd name="T84" fmla="*/ 2147483646 w 7658"/>
                  <a:gd name="T85" fmla="*/ 2147483646 h 6363"/>
                  <a:gd name="T86" fmla="*/ 2147483646 w 7658"/>
                  <a:gd name="T87" fmla="*/ 2147483646 h 6363"/>
                  <a:gd name="T88" fmla="*/ 2147483646 w 7658"/>
                  <a:gd name="T89" fmla="*/ 2147483646 h 6363"/>
                  <a:gd name="T90" fmla="*/ 2147483646 w 7658"/>
                  <a:gd name="T91" fmla="*/ 2147483646 h 6363"/>
                  <a:gd name="T92" fmla="*/ 2147483646 w 7658"/>
                  <a:gd name="T93" fmla="*/ 2147483646 h 6363"/>
                  <a:gd name="T94" fmla="*/ 2147483646 w 7658"/>
                  <a:gd name="T95" fmla="*/ 2147483646 h 6363"/>
                  <a:gd name="T96" fmla="*/ 2147483646 w 7658"/>
                  <a:gd name="T97" fmla="*/ 2147483646 h 6363"/>
                  <a:gd name="T98" fmla="*/ 2147483646 w 7658"/>
                  <a:gd name="T99" fmla="*/ 2147483646 h 6363"/>
                  <a:gd name="T100" fmla="*/ 2147483646 w 7658"/>
                  <a:gd name="T101" fmla="*/ 2147483646 h 6363"/>
                  <a:gd name="T102" fmla="*/ 2147483646 w 7658"/>
                  <a:gd name="T103" fmla="*/ 2147483646 h 6363"/>
                  <a:gd name="T104" fmla="*/ 2147483646 w 7658"/>
                  <a:gd name="T105" fmla="*/ 2147483646 h 6363"/>
                  <a:gd name="T106" fmla="*/ 2147483646 w 7658"/>
                  <a:gd name="T107" fmla="*/ 2147483646 h 6363"/>
                  <a:gd name="T108" fmla="*/ 2147483646 w 7658"/>
                  <a:gd name="T109" fmla="*/ 2147483646 h 6363"/>
                  <a:gd name="T110" fmla="*/ 2147483646 w 7658"/>
                  <a:gd name="T111" fmla="*/ 2147483646 h 6363"/>
                  <a:gd name="T112" fmla="*/ 2147483646 w 7658"/>
                  <a:gd name="T113" fmla="*/ 2147483646 h 6363"/>
                  <a:gd name="T114" fmla="*/ 2147483646 w 7658"/>
                  <a:gd name="T115" fmla="*/ 2147483646 h 63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658" h="6363">
                    <a:moveTo>
                      <a:pt x="38" y="0"/>
                    </a:moveTo>
                    <a:lnTo>
                      <a:pt x="38" y="0"/>
                    </a:lnTo>
                    <a:lnTo>
                      <a:pt x="95" y="38"/>
                    </a:lnTo>
                    <a:lnTo>
                      <a:pt x="133" y="95"/>
                    </a:lnTo>
                    <a:lnTo>
                      <a:pt x="171" y="152"/>
                    </a:lnTo>
                    <a:lnTo>
                      <a:pt x="324" y="209"/>
                    </a:lnTo>
                    <a:lnTo>
                      <a:pt x="361" y="209"/>
                    </a:lnTo>
                    <a:lnTo>
                      <a:pt x="438" y="171"/>
                    </a:lnTo>
                    <a:lnTo>
                      <a:pt x="457" y="171"/>
                    </a:lnTo>
                    <a:lnTo>
                      <a:pt x="495" y="190"/>
                    </a:lnTo>
                    <a:lnTo>
                      <a:pt x="552" y="247"/>
                    </a:lnTo>
                    <a:lnTo>
                      <a:pt x="571" y="267"/>
                    </a:lnTo>
                    <a:lnTo>
                      <a:pt x="628" y="267"/>
                    </a:lnTo>
                    <a:lnTo>
                      <a:pt x="686" y="209"/>
                    </a:lnTo>
                    <a:lnTo>
                      <a:pt x="723" y="209"/>
                    </a:lnTo>
                    <a:lnTo>
                      <a:pt x="781" y="209"/>
                    </a:lnTo>
                    <a:lnTo>
                      <a:pt x="800" y="209"/>
                    </a:lnTo>
                    <a:lnTo>
                      <a:pt x="857" y="190"/>
                    </a:lnTo>
                    <a:lnTo>
                      <a:pt x="838" y="171"/>
                    </a:lnTo>
                    <a:lnTo>
                      <a:pt x="838" y="152"/>
                    </a:lnTo>
                    <a:lnTo>
                      <a:pt x="857" y="133"/>
                    </a:lnTo>
                    <a:lnTo>
                      <a:pt x="857" y="114"/>
                    </a:lnTo>
                    <a:lnTo>
                      <a:pt x="876" y="114"/>
                    </a:lnTo>
                    <a:lnTo>
                      <a:pt x="914" y="133"/>
                    </a:lnTo>
                    <a:lnTo>
                      <a:pt x="933" y="133"/>
                    </a:lnTo>
                    <a:lnTo>
                      <a:pt x="1009" y="95"/>
                    </a:lnTo>
                    <a:lnTo>
                      <a:pt x="1067" y="95"/>
                    </a:lnTo>
                    <a:lnTo>
                      <a:pt x="1123" y="114"/>
                    </a:lnTo>
                    <a:lnTo>
                      <a:pt x="1199" y="114"/>
                    </a:lnTo>
                    <a:lnTo>
                      <a:pt x="1257" y="114"/>
                    </a:lnTo>
                    <a:lnTo>
                      <a:pt x="1276" y="95"/>
                    </a:lnTo>
                    <a:lnTo>
                      <a:pt x="1314" y="76"/>
                    </a:lnTo>
                    <a:lnTo>
                      <a:pt x="1352" y="95"/>
                    </a:lnTo>
                    <a:lnTo>
                      <a:pt x="1409" y="267"/>
                    </a:lnTo>
                    <a:lnTo>
                      <a:pt x="1466" y="362"/>
                    </a:lnTo>
                    <a:lnTo>
                      <a:pt x="1524" y="419"/>
                    </a:lnTo>
                    <a:lnTo>
                      <a:pt x="1600" y="438"/>
                    </a:lnTo>
                    <a:lnTo>
                      <a:pt x="1695" y="419"/>
                    </a:lnTo>
                    <a:lnTo>
                      <a:pt x="1733" y="399"/>
                    </a:lnTo>
                    <a:lnTo>
                      <a:pt x="1771" y="381"/>
                    </a:lnTo>
                    <a:lnTo>
                      <a:pt x="1809" y="399"/>
                    </a:lnTo>
                    <a:lnTo>
                      <a:pt x="1847" y="399"/>
                    </a:lnTo>
                    <a:lnTo>
                      <a:pt x="1942" y="476"/>
                    </a:lnTo>
                    <a:lnTo>
                      <a:pt x="2095" y="438"/>
                    </a:lnTo>
                    <a:lnTo>
                      <a:pt x="2133" y="438"/>
                    </a:lnTo>
                    <a:lnTo>
                      <a:pt x="2228" y="476"/>
                    </a:lnTo>
                    <a:lnTo>
                      <a:pt x="2266" y="476"/>
                    </a:lnTo>
                    <a:lnTo>
                      <a:pt x="2323" y="495"/>
                    </a:lnTo>
                    <a:lnTo>
                      <a:pt x="2457" y="590"/>
                    </a:lnTo>
                    <a:lnTo>
                      <a:pt x="2495" y="590"/>
                    </a:lnTo>
                    <a:lnTo>
                      <a:pt x="2514" y="552"/>
                    </a:lnTo>
                    <a:lnTo>
                      <a:pt x="2533" y="571"/>
                    </a:lnTo>
                    <a:lnTo>
                      <a:pt x="2609" y="590"/>
                    </a:lnTo>
                    <a:lnTo>
                      <a:pt x="2647" y="590"/>
                    </a:lnTo>
                    <a:lnTo>
                      <a:pt x="2667" y="571"/>
                    </a:lnTo>
                    <a:lnTo>
                      <a:pt x="2686" y="552"/>
                    </a:lnTo>
                    <a:lnTo>
                      <a:pt x="2686" y="533"/>
                    </a:lnTo>
                    <a:lnTo>
                      <a:pt x="2743" y="533"/>
                    </a:lnTo>
                    <a:lnTo>
                      <a:pt x="2933" y="590"/>
                    </a:lnTo>
                    <a:lnTo>
                      <a:pt x="3009" y="571"/>
                    </a:lnTo>
                    <a:lnTo>
                      <a:pt x="3104" y="476"/>
                    </a:lnTo>
                    <a:lnTo>
                      <a:pt x="3162" y="476"/>
                    </a:lnTo>
                    <a:lnTo>
                      <a:pt x="3180" y="495"/>
                    </a:lnTo>
                    <a:lnTo>
                      <a:pt x="3200" y="552"/>
                    </a:lnTo>
                    <a:lnTo>
                      <a:pt x="3238" y="571"/>
                    </a:lnTo>
                    <a:lnTo>
                      <a:pt x="3276" y="590"/>
                    </a:lnTo>
                    <a:lnTo>
                      <a:pt x="3295" y="571"/>
                    </a:lnTo>
                    <a:lnTo>
                      <a:pt x="3314" y="552"/>
                    </a:lnTo>
                    <a:lnTo>
                      <a:pt x="3352" y="552"/>
                    </a:lnTo>
                    <a:lnTo>
                      <a:pt x="3409" y="552"/>
                    </a:lnTo>
                    <a:lnTo>
                      <a:pt x="3543" y="609"/>
                    </a:lnTo>
                    <a:lnTo>
                      <a:pt x="3581" y="628"/>
                    </a:lnTo>
                    <a:lnTo>
                      <a:pt x="3581" y="647"/>
                    </a:lnTo>
                    <a:lnTo>
                      <a:pt x="3600" y="666"/>
                    </a:lnTo>
                    <a:lnTo>
                      <a:pt x="3676" y="685"/>
                    </a:lnTo>
                    <a:lnTo>
                      <a:pt x="3695" y="685"/>
                    </a:lnTo>
                    <a:lnTo>
                      <a:pt x="3733" y="685"/>
                    </a:lnTo>
                    <a:lnTo>
                      <a:pt x="3752" y="685"/>
                    </a:lnTo>
                    <a:lnTo>
                      <a:pt x="3810" y="666"/>
                    </a:lnTo>
                    <a:lnTo>
                      <a:pt x="3942" y="685"/>
                    </a:lnTo>
                    <a:lnTo>
                      <a:pt x="4000" y="666"/>
                    </a:lnTo>
                    <a:lnTo>
                      <a:pt x="4114" y="704"/>
                    </a:lnTo>
                    <a:lnTo>
                      <a:pt x="4152" y="704"/>
                    </a:lnTo>
                    <a:lnTo>
                      <a:pt x="4190" y="685"/>
                    </a:lnTo>
                    <a:lnTo>
                      <a:pt x="4190" y="743"/>
                    </a:lnTo>
                    <a:lnTo>
                      <a:pt x="4209" y="761"/>
                    </a:lnTo>
                    <a:lnTo>
                      <a:pt x="4247" y="761"/>
                    </a:lnTo>
                    <a:lnTo>
                      <a:pt x="4286" y="761"/>
                    </a:lnTo>
                    <a:lnTo>
                      <a:pt x="4362" y="800"/>
                    </a:lnTo>
                    <a:lnTo>
                      <a:pt x="4400" y="800"/>
                    </a:lnTo>
                    <a:lnTo>
                      <a:pt x="4457" y="685"/>
                    </a:lnTo>
                    <a:lnTo>
                      <a:pt x="4495" y="761"/>
                    </a:lnTo>
                    <a:lnTo>
                      <a:pt x="4533" y="857"/>
                    </a:lnTo>
                    <a:lnTo>
                      <a:pt x="4552" y="914"/>
                    </a:lnTo>
                    <a:lnTo>
                      <a:pt x="4648" y="933"/>
                    </a:lnTo>
                    <a:lnTo>
                      <a:pt x="4704" y="914"/>
                    </a:lnTo>
                    <a:lnTo>
                      <a:pt x="4743" y="952"/>
                    </a:lnTo>
                    <a:lnTo>
                      <a:pt x="5600" y="1181"/>
                    </a:lnTo>
                    <a:lnTo>
                      <a:pt x="5771" y="1238"/>
                    </a:lnTo>
                    <a:lnTo>
                      <a:pt x="5752" y="1257"/>
                    </a:lnTo>
                    <a:lnTo>
                      <a:pt x="5657" y="1314"/>
                    </a:lnTo>
                    <a:lnTo>
                      <a:pt x="5638" y="1333"/>
                    </a:lnTo>
                    <a:lnTo>
                      <a:pt x="5466" y="1581"/>
                    </a:lnTo>
                    <a:lnTo>
                      <a:pt x="5428" y="1600"/>
                    </a:lnTo>
                    <a:lnTo>
                      <a:pt x="5295" y="1695"/>
                    </a:lnTo>
                    <a:lnTo>
                      <a:pt x="5276" y="1714"/>
                    </a:lnTo>
                    <a:lnTo>
                      <a:pt x="5257" y="1733"/>
                    </a:lnTo>
                    <a:lnTo>
                      <a:pt x="5257" y="1771"/>
                    </a:lnTo>
                    <a:lnTo>
                      <a:pt x="5238" y="1790"/>
                    </a:lnTo>
                    <a:lnTo>
                      <a:pt x="5257" y="1904"/>
                    </a:lnTo>
                    <a:lnTo>
                      <a:pt x="5257" y="1923"/>
                    </a:lnTo>
                    <a:lnTo>
                      <a:pt x="5257" y="1962"/>
                    </a:lnTo>
                    <a:lnTo>
                      <a:pt x="5200" y="1981"/>
                    </a:lnTo>
                    <a:lnTo>
                      <a:pt x="5200" y="1999"/>
                    </a:lnTo>
                    <a:lnTo>
                      <a:pt x="5200" y="2038"/>
                    </a:lnTo>
                    <a:lnTo>
                      <a:pt x="5219" y="2133"/>
                    </a:lnTo>
                    <a:lnTo>
                      <a:pt x="5219" y="2152"/>
                    </a:lnTo>
                    <a:lnTo>
                      <a:pt x="5219" y="2248"/>
                    </a:lnTo>
                    <a:lnTo>
                      <a:pt x="5219" y="2324"/>
                    </a:lnTo>
                    <a:lnTo>
                      <a:pt x="5219" y="2380"/>
                    </a:lnTo>
                    <a:lnTo>
                      <a:pt x="5219" y="2419"/>
                    </a:lnTo>
                    <a:lnTo>
                      <a:pt x="5200" y="2457"/>
                    </a:lnTo>
                    <a:lnTo>
                      <a:pt x="5200" y="2495"/>
                    </a:lnTo>
                    <a:lnTo>
                      <a:pt x="5200" y="2552"/>
                    </a:lnTo>
                    <a:lnTo>
                      <a:pt x="5219" y="2571"/>
                    </a:lnTo>
                    <a:lnTo>
                      <a:pt x="5257" y="2628"/>
                    </a:lnTo>
                    <a:lnTo>
                      <a:pt x="5276" y="2666"/>
                    </a:lnTo>
                    <a:lnTo>
                      <a:pt x="5276" y="2685"/>
                    </a:lnTo>
                    <a:lnTo>
                      <a:pt x="5257" y="2761"/>
                    </a:lnTo>
                    <a:lnTo>
                      <a:pt x="5276" y="2781"/>
                    </a:lnTo>
                    <a:lnTo>
                      <a:pt x="5295" y="2819"/>
                    </a:lnTo>
                    <a:lnTo>
                      <a:pt x="5314" y="2819"/>
                    </a:lnTo>
                    <a:lnTo>
                      <a:pt x="5333" y="2838"/>
                    </a:lnTo>
                    <a:lnTo>
                      <a:pt x="5352" y="2876"/>
                    </a:lnTo>
                    <a:lnTo>
                      <a:pt x="5390" y="2933"/>
                    </a:lnTo>
                    <a:lnTo>
                      <a:pt x="5428" y="3009"/>
                    </a:lnTo>
                    <a:lnTo>
                      <a:pt x="5466" y="3200"/>
                    </a:lnTo>
                    <a:lnTo>
                      <a:pt x="5486" y="3276"/>
                    </a:lnTo>
                    <a:lnTo>
                      <a:pt x="5486" y="3333"/>
                    </a:lnTo>
                    <a:lnTo>
                      <a:pt x="5466" y="3352"/>
                    </a:lnTo>
                    <a:lnTo>
                      <a:pt x="5371" y="3409"/>
                    </a:lnTo>
                    <a:lnTo>
                      <a:pt x="5352" y="3447"/>
                    </a:lnTo>
                    <a:lnTo>
                      <a:pt x="5314" y="3485"/>
                    </a:lnTo>
                    <a:lnTo>
                      <a:pt x="5314" y="3543"/>
                    </a:lnTo>
                    <a:lnTo>
                      <a:pt x="5333" y="3562"/>
                    </a:lnTo>
                    <a:lnTo>
                      <a:pt x="5352" y="3562"/>
                    </a:lnTo>
                    <a:lnTo>
                      <a:pt x="5410" y="3562"/>
                    </a:lnTo>
                    <a:lnTo>
                      <a:pt x="5486" y="3543"/>
                    </a:lnTo>
                    <a:lnTo>
                      <a:pt x="5505" y="3543"/>
                    </a:lnTo>
                    <a:lnTo>
                      <a:pt x="5524" y="3523"/>
                    </a:lnTo>
                    <a:lnTo>
                      <a:pt x="5562" y="3504"/>
                    </a:lnTo>
                    <a:lnTo>
                      <a:pt x="5581" y="3485"/>
                    </a:lnTo>
                    <a:lnTo>
                      <a:pt x="5600" y="3485"/>
                    </a:lnTo>
                    <a:lnTo>
                      <a:pt x="5638" y="3504"/>
                    </a:lnTo>
                    <a:lnTo>
                      <a:pt x="5676" y="3543"/>
                    </a:lnTo>
                    <a:lnTo>
                      <a:pt x="5695" y="3581"/>
                    </a:lnTo>
                    <a:lnTo>
                      <a:pt x="5714" y="3581"/>
                    </a:lnTo>
                    <a:lnTo>
                      <a:pt x="5752" y="3599"/>
                    </a:lnTo>
                    <a:lnTo>
                      <a:pt x="5771" y="3599"/>
                    </a:lnTo>
                    <a:lnTo>
                      <a:pt x="5791" y="3599"/>
                    </a:lnTo>
                    <a:lnTo>
                      <a:pt x="5809" y="3581"/>
                    </a:lnTo>
                    <a:lnTo>
                      <a:pt x="5905" y="3562"/>
                    </a:lnTo>
                    <a:lnTo>
                      <a:pt x="5943" y="3543"/>
                    </a:lnTo>
                    <a:lnTo>
                      <a:pt x="5962" y="3523"/>
                    </a:lnTo>
                    <a:lnTo>
                      <a:pt x="5981" y="3523"/>
                    </a:lnTo>
                    <a:lnTo>
                      <a:pt x="6019" y="3447"/>
                    </a:lnTo>
                    <a:lnTo>
                      <a:pt x="6057" y="3390"/>
                    </a:lnTo>
                    <a:lnTo>
                      <a:pt x="6076" y="3371"/>
                    </a:lnTo>
                    <a:lnTo>
                      <a:pt x="6076" y="3352"/>
                    </a:lnTo>
                    <a:lnTo>
                      <a:pt x="6095" y="3257"/>
                    </a:lnTo>
                    <a:lnTo>
                      <a:pt x="6095" y="3238"/>
                    </a:lnTo>
                    <a:lnTo>
                      <a:pt x="6114" y="3200"/>
                    </a:lnTo>
                    <a:lnTo>
                      <a:pt x="6114" y="3181"/>
                    </a:lnTo>
                    <a:lnTo>
                      <a:pt x="6152" y="3142"/>
                    </a:lnTo>
                    <a:lnTo>
                      <a:pt x="6172" y="3123"/>
                    </a:lnTo>
                    <a:lnTo>
                      <a:pt x="6209" y="3105"/>
                    </a:lnTo>
                    <a:lnTo>
                      <a:pt x="6228" y="3105"/>
                    </a:lnTo>
                    <a:lnTo>
                      <a:pt x="6438" y="3066"/>
                    </a:lnTo>
                    <a:lnTo>
                      <a:pt x="6457" y="3066"/>
                    </a:lnTo>
                    <a:lnTo>
                      <a:pt x="6495" y="3047"/>
                    </a:lnTo>
                    <a:lnTo>
                      <a:pt x="6514" y="3028"/>
                    </a:lnTo>
                    <a:lnTo>
                      <a:pt x="6533" y="3009"/>
                    </a:lnTo>
                    <a:lnTo>
                      <a:pt x="6571" y="2971"/>
                    </a:lnTo>
                    <a:lnTo>
                      <a:pt x="6609" y="2895"/>
                    </a:lnTo>
                    <a:lnTo>
                      <a:pt x="6629" y="2876"/>
                    </a:lnTo>
                    <a:lnTo>
                      <a:pt x="6648" y="2857"/>
                    </a:lnTo>
                    <a:lnTo>
                      <a:pt x="6666" y="2838"/>
                    </a:lnTo>
                    <a:lnTo>
                      <a:pt x="6685" y="2838"/>
                    </a:lnTo>
                    <a:lnTo>
                      <a:pt x="6724" y="2819"/>
                    </a:lnTo>
                    <a:lnTo>
                      <a:pt x="6743" y="2819"/>
                    </a:lnTo>
                    <a:lnTo>
                      <a:pt x="6762" y="2800"/>
                    </a:lnTo>
                    <a:lnTo>
                      <a:pt x="6876" y="2724"/>
                    </a:lnTo>
                    <a:lnTo>
                      <a:pt x="6895" y="2705"/>
                    </a:lnTo>
                    <a:lnTo>
                      <a:pt x="6914" y="2705"/>
                    </a:lnTo>
                    <a:lnTo>
                      <a:pt x="6933" y="2705"/>
                    </a:lnTo>
                    <a:lnTo>
                      <a:pt x="6952" y="2705"/>
                    </a:lnTo>
                    <a:lnTo>
                      <a:pt x="7029" y="2742"/>
                    </a:lnTo>
                    <a:lnTo>
                      <a:pt x="7047" y="2761"/>
                    </a:lnTo>
                    <a:lnTo>
                      <a:pt x="7047" y="2781"/>
                    </a:lnTo>
                    <a:lnTo>
                      <a:pt x="7638" y="4324"/>
                    </a:lnTo>
                    <a:lnTo>
                      <a:pt x="7657" y="4361"/>
                    </a:lnTo>
                    <a:lnTo>
                      <a:pt x="7638" y="4400"/>
                    </a:lnTo>
                    <a:lnTo>
                      <a:pt x="7638" y="4571"/>
                    </a:lnTo>
                    <a:lnTo>
                      <a:pt x="7638" y="4590"/>
                    </a:lnTo>
                    <a:lnTo>
                      <a:pt x="7619" y="4609"/>
                    </a:lnTo>
                    <a:lnTo>
                      <a:pt x="7600" y="4628"/>
                    </a:lnTo>
                    <a:lnTo>
                      <a:pt x="7581" y="4647"/>
                    </a:lnTo>
                    <a:lnTo>
                      <a:pt x="7562" y="4647"/>
                    </a:lnTo>
                    <a:lnTo>
                      <a:pt x="7543" y="4628"/>
                    </a:lnTo>
                    <a:lnTo>
                      <a:pt x="7505" y="4609"/>
                    </a:lnTo>
                    <a:lnTo>
                      <a:pt x="7486" y="4609"/>
                    </a:lnTo>
                    <a:lnTo>
                      <a:pt x="7467" y="4628"/>
                    </a:lnTo>
                    <a:lnTo>
                      <a:pt x="7447" y="4647"/>
                    </a:lnTo>
                    <a:lnTo>
                      <a:pt x="7447" y="4666"/>
                    </a:lnTo>
                    <a:lnTo>
                      <a:pt x="7447" y="4705"/>
                    </a:lnTo>
                    <a:lnTo>
                      <a:pt x="7467" y="4742"/>
                    </a:lnTo>
                    <a:lnTo>
                      <a:pt x="7447" y="4762"/>
                    </a:lnTo>
                    <a:lnTo>
                      <a:pt x="7447" y="4781"/>
                    </a:lnTo>
                    <a:lnTo>
                      <a:pt x="7409" y="4781"/>
                    </a:lnTo>
                    <a:lnTo>
                      <a:pt x="7409" y="4800"/>
                    </a:lnTo>
                    <a:lnTo>
                      <a:pt x="7391" y="4819"/>
                    </a:lnTo>
                    <a:lnTo>
                      <a:pt x="7371" y="4838"/>
                    </a:lnTo>
                    <a:lnTo>
                      <a:pt x="7371" y="4857"/>
                    </a:lnTo>
                    <a:lnTo>
                      <a:pt x="7371" y="4895"/>
                    </a:lnTo>
                    <a:lnTo>
                      <a:pt x="7371" y="4933"/>
                    </a:lnTo>
                    <a:lnTo>
                      <a:pt x="7391" y="4990"/>
                    </a:lnTo>
                    <a:lnTo>
                      <a:pt x="7391" y="5028"/>
                    </a:lnTo>
                    <a:lnTo>
                      <a:pt x="7391" y="5047"/>
                    </a:lnTo>
                    <a:lnTo>
                      <a:pt x="7371" y="5067"/>
                    </a:lnTo>
                    <a:lnTo>
                      <a:pt x="7200" y="5162"/>
                    </a:lnTo>
                    <a:lnTo>
                      <a:pt x="7162" y="5181"/>
                    </a:lnTo>
                    <a:lnTo>
                      <a:pt x="7162" y="5200"/>
                    </a:lnTo>
                    <a:lnTo>
                      <a:pt x="7143" y="5219"/>
                    </a:lnTo>
                    <a:lnTo>
                      <a:pt x="7124" y="5238"/>
                    </a:lnTo>
                    <a:lnTo>
                      <a:pt x="7105" y="5276"/>
                    </a:lnTo>
                    <a:lnTo>
                      <a:pt x="7086" y="5295"/>
                    </a:lnTo>
                    <a:lnTo>
                      <a:pt x="7047" y="5314"/>
                    </a:lnTo>
                    <a:lnTo>
                      <a:pt x="7047" y="5333"/>
                    </a:lnTo>
                    <a:lnTo>
                      <a:pt x="7029" y="5352"/>
                    </a:lnTo>
                    <a:lnTo>
                      <a:pt x="7010" y="5371"/>
                    </a:lnTo>
                    <a:lnTo>
                      <a:pt x="7010" y="5390"/>
                    </a:lnTo>
                    <a:lnTo>
                      <a:pt x="6990" y="5409"/>
                    </a:lnTo>
                    <a:lnTo>
                      <a:pt x="6990" y="5524"/>
                    </a:lnTo>
                    <a:lnTo>
                      <a:pt x="6971" y="5562"/>
                    </a:lnTo>
                    <a:lnTo>
                      <a:pt x="6971" y="5580"/>
                    </a:lnTo>
                    <a:lnTo>
                      <a:pt x="6952" y="5600"/>
                    </a:lnTo>
                    <a:lnTo>
                      <a:pt x="6933" y="5619"/>
                    </a:lnTo>
                    <a:lnTo>
                      <a:pt x="6800" y="5676"/>
                    </a:lnTo>
                    <a:lnTo>
                      <a:pt x="6743" y="5733"/>
                    </a:lnTo>
                    <a:lnTo>
                      <a:pt x="6724" y="5790"/>
                    </a:lnTo>
                    <a:lnTo>
                      <a:pt x="6666" y="5847"/>
                    </a:lnTo>
                    <a:lnTo>
                      <a:pt x="6609" y="5885"/>
                    </a:lnTo>
                    <a:lnTo>
                      <a:pt x="6514" y="5943"/>
                    </a:lnTo>
                    <a:lnTo>
                      <a:pt x="6476" y="5943"/>
                    </a:lnTo>
                    <a:lnTo>
                      <a:pt x="6457" y="5943"/>
                    </a:lnTo>
                    <a:lnTo>
                      <a:pt x="6419" y="5943"/>
                    </a:lnTo>
                    <a:lnTo>
                      <a:pt x="6381" y="5943"/>
                    </a:lnTo>
                    <a:lnTo>
                      <a:pt x="6228" y="5981"/>
                    </a:lnTo>
                    <a:lnTo>
                      <a:pt x="6038" y="6076"/>
                    </a:lnTo>
                    <a:lnTo>
                      <a:pt x="6019" y="6095"/>
                    </a:lnTo>
                    <a:lnTo>
                      <a:pt x="5962" y="6095"/>
                    </a:lnTo>
                    <a:lnTo>
                      <a:pt x="5905" y="6095"/>
                    </a:lnTo>
                    <a:lnTo>
                      <a:pt x="5771" y="6114"/>
                    </a:lnTo>
                    <a:lnTo>
                      <a:pt x="5714" y="6133"/>
                    </a:lnTo>
                    <a:lnTo>
                      <a:pt x="5676" y="6133"/>
                    </a:lnTo>
                    <a:lnTo>
                      <a:pt x="5657" y="6095"/>
                    </a:lnTo>
                    <a:lnTo>
                      <a:pt x="5619" y="6076"/>
                    </a:lnTo>
                    <a:lnTo>
                      <a:pt x="5562" y="6076"/>
                    </a:lnTo>
                    <a:lnTo>
                      <a:pt x="5466" y="6095"/>
                    </a:lnTo>
                    <a:lnTo>
                      <a:pt x="5410" y="6095"/>
                    </a:lnTo>
                    <a:lnTo>
                      <a:pt x="5371" y="6095"/>
                    </a:lnTo>
                    <a:lnTo>
                      <a:pt x="5257" y="6038"/>
                    </a:lnTo>
                    <a:lnTo>
                      <a:pt x="5219" y="6019"/>
                    </a:lnTo>
                    <a:lnTo>
                      <a:pt x="5161" y="6019"/>
                    </a:lnTo>
                    <a:lnTo>
                      <a:pt x="4933" y="6038"/>
                    </a:lnTo>
                    <a:lnTo>
                      <a:pt x="4724" y="5981"/>
                    </a:lnTo>
                    <a:lnTo>
                      <a:pt x="4609" y="5981"/>
                    </a:lnTo>
                    <a:lnTo>
                      <a:pt x="4590" y="5981"/>
                    </a:lnTo>
                    <a:lnTo>
                      <a:pt x="4552" y="5981"/>
                    </a:lnTo>
                    <a:lnTo>
                      <a:pt x="4514" y="6019"/>
                    </a:lnTo>
                    <a:lnTo>
                      <a:pt x="4495" y="6038"/>
                    </a:lnTo>
                    <a:lnTo>
                      <a:pt x="4457" y="6057"/>
                    </a:lnTo>
                    <a:lnTo>
                      <a:pt x="4438" y="6057"/>
                    </a:lnTo>
                    <a:lnTo>
                      <a:pt x="4323" y="6038"/>
                    </a:lnTo>
                    <a:lnTo>
                      <a:pt x="4286" y="6057"/>
                    </a:lnTo>
                    <a:lnTo>
                      <a:pt x="4228" y="6076"/>
                    </a:lnTo>
                    <a:lnTo>
                      <a:pt x="4152" y="6095"/>
                    </a:lnTo>
                    <a:lnTo>
                      <a:pt x="4114" y="6114"/>
                    </a:lnTo>
                    <a:lnTo>
                      <a:pt x="4095" y="6114"/>
                    </a:lnTo>
                    <a:lnTo>
                      <a:pt x="4057" y="6095"/>
                    </a:lnTo>
                    <a:lnTo>
                      <a:pt x="4019" y="6095"/>
                    </a:lnTo>
                    <a:lnTo>
                      <a:pt x="3981" y="6076"/>
                    </a:lnTo>
                    <a:lnTo>
                      <a:pt x="3942" y="6095"/>
                    </a:lnTo>
                    <a:lnTo>
                      <a:pt x="3923" y="6095"/>
                    </a:lnTo>
                    <a:lnTo>
                      <a:pt x="3905" y="6114"/>
                    </a:lnTo>
                    <a:lnTo>
                      <a:pt x="3886" y="6133"/>
                    </a:lnTo>
                    <a:lnTo>
                      <a:pt x="3866" y="6133"/>
                    </a:lnTo>
                    <a:lnTo>
                      <a:pt x="3676" y="6210"/>
                    </a:lnTo>
                    <a:lnTo>
                      <a:pt x="3390" y="6247"/>
                    </a:lnTo>
                    <a:lnTo>
                      <a:pt x="3200" y="6247"/>
                    </a:lnTo>
                    <a:lnTo>
                      <a:pt x="3143" y="6247"/>
                    </a:lnTo>
                    <a:lnTo>
                      <a:pt x="3124" y="6266"/>
                    </a:lnTo>
                    <a:lnTo>
                      <a:pt x="3048" y="6305"/>
                    </a:lnTo>
                    <a:lnTo>
                      <a:pt x="2971" y="6324"/>
                    </a:lnTo>
                    <a:lnTo>
                      <a:pt x="2914" y="6342"/>
                    </a:lnTo>
                    <a:lnTo>
                      <a:pt x="2895" y="6342"/>
                    </a:lnTo>
                    <a:lnTo>
                      <a:pt x="2876" y="6342"/>
                    </a:lnTo>
                    <a:lnTo>
                      <a:pt x="2609" y="6362"/>
                    </a:lnTo>
                    <a:lnTo>
                      <a:pt x="2571" y="6362"/>
                    </a:lnTo>
                    <a:lnTo>
                      <a:pt x="2533" y="6342"/>
                    </a:lnTo>
                    <a:lnTo>
                      <a:pt x="2514" y="6342"/>
                    </a:lnTo>
                    <a:lnTo>
                      <a:pt x="2400" y="6286"/>
                    </a:lnTo>
                    <a:lnTo>
                      <a:pt x="2381" y="6266"/>
                    </a:lnTo>
                    <a:lnTo>
                      <a:pt x="2362" y="6266"/>
                    </a:lnTo>
                    <a:lnTo>
                      <a:pt x="2323" y="6247"/>
                    </a:lnTo>
                    <a:lnTo>
                      <a:pt x="2209" y="6228"/>
                    </a:lnTo>
                    <a:lnTo>
                      <a:pt x="2228" y="6190"/>
                    </a:lnTo>
                    <a:lnTo>
                      <a:pt x="2228" y="6152"/>
                    </a:lnTo>
                    <a:lnTo>
                      <a:pt x="2209" y="6095"/>
                    </a:lnTo>
                    <a:lnTo>
                      <a:pt x="2190" y="5961"/>
                    </a:lnTo>
                    <a:lnTo>
                      <a:pt x="2190" y="5924"/>
                    </a:lnTo>
                    <a:lnTo>
                      <a:pt x="2171" y="5905"/>
                    </a:lnTo>
                    <a:lnTo>
                      <a:pt x="2114" y="5866"/>
                    </a:lnTo>
                    <a:lnTo>
                      <a:pt x="2076" y="5809"/>
                    </a:lnTo>
                    <a:lnTo>
                      <a:pt x="2019" y="5752"/>
                    </a:lnTo>
                    <a:lnTo>
                      <a:pt x="1981" y="5695"/>
                    </a:lnTo>
                    <a:lnTo>
                      <a:pt x="1981" y="5638"/>
                    </a:lnTo>
                    <a:lnTo>
                      <a:pt x="1981" y="5600"/>
                    </a:lnTo>
                    <a:lnTo>
                      <a:pt x="2000" y="5580"/>
                    </a:lnTo>
                    <a:lnTo>
                      <a:pt x="2038" y="5524"/>
                    </a:lnTo>
                    <a:lnTo>
                      <a:pt x="2057" y="5466"/>
                    </a:lnTo>
                    <a:lnTo>
                      <a:pt x="2076" y="5448"/>
                    </a:lnTo>
                    <a:lnTo>
                      <a:pt x="2076" y="5352"/>
                    </a:lnTo>
                    <a:lnTo>
                      <a:pt x="2057" y="5314"/>
                    </a:lnTo>
                    <a:lnTo>
                      <a:pt x="1981" y="5257"/>
                    </a:lnTo>
                    <a:lnTo>
                      <a:pt x="1942" y="5219"/>
                    </a:lnTo>
                    <a:lnTo>
                      <a:pt x="1847" y="5086"/>
                    </a:lnTo>
                    <a:lnTo>
                      <a:pt x="1809" y="5047"/>
                    </a:lnTo>
                    <a:lnTo>
                      <a:pt x="1771" y="5028"/>
                    </a:lnTo>
                    <a:lnTo>
                      <a:pt x="1619" y="4952"/>
                    </a:lnTo>
                    <a:lnTo>
                      <a:pt x="1543" y="4895"/>
                    </a:lnTo>
                    <a:lnTo>
                      <a:pt x="1466" y="4838"/>
                    </a:lnTo>
                    <a:lnTo>
                      <a:pt x="1448" y="4762"/>
                    </a:lnTo>
                    <a:lnTo>
                      <a:pt x="1448" y="4666"/>
                    </a:lnTo>
                    <a:lnTo>
                      <a:pt x="1448" y="4590"/>
                    </a:lnTo>
                    <a:lnTo>
                      <a:pt x="1409" y="4533"/>
                    </a:lnTo>
                    <a:lnTo>
                      <a:pt x="1333" y="4495"/>
                    </a:lnTo>
                    <a:lnTo>
                      <a:pt x="1181" y="4495"/>
                    </a:lnTo>
                    <a:lnTo>
                      <a:pt x="1104" y="4476"/>
                    </a:lnTo>
                    <a:lnTo>
                      <a:pt x="1085" y="4400"/>
                    </a:lnTo>
                    <a:lnTo>
                      <a:pt x="1047" y="4343"/>
                    </a:lnTo>
                    <a:lnTo>
                      <a:pt x="857" y="4247"/>
                    </a:lnTo>
                    <a:lnTo>
                      <a:pt x="800" y="4190"/>
                    </a:lnTo>
                    <a:lnTo>
                      <a:pt x="895" y="4019"/>
                    </a:lnTo>
                    <a:lnTo>
                      <a:pt x="857" y="3924"/>
                    </a:lnTo>
                    <a:lnTo>
                      <a:pt x="818" y="3848"/>
                    </a:lnTo>
                    <a:lnTo>
                      <a:pt x="666" y="3714"/>
                    </a:lnTo>
                    <a:lnTo>
                      <a:pt x="666" y="3676"/>
                    </a:lnTo>
                    <a:lnTo>
                      <a:pt x="704" y="3638"/>
                    </a:lnTo>
                    <a:lnTo>
                      <a:pt x="762" y="3599"/>
                    </a:lnTo>
                    <a:lnTo>
                      <a:pt x="800" y="3543"/>
                    </a:lnTo>
                    <a:lnTo>
                      <a:pt x="800" y="3504"/>
                    </a:lnTo>
                    <a:lnTo>
                      <a:pt x="781" y="3447"/>
                    </a:lnTo>
                    <a:lnTo>
                      <a:pt x="742" y="3390"/>
                    </a:lnTo>
                    <a:lnTo>
                      <a:pt x="723" y="3314"/>
                    </a:lnTo>
                    <a:lnTo>
                      <a:pt x="704" y="3295"/>
                    </a:lnTo>
                    <a:lnTo>
                      <a:pt x="666" y="3257"/>
                    </a:lnTo>
                    <a:lnTo>
                      <a:pt x="628" y="3238"/>
                    </a:lnTo>
                    <a:lnTo>
                      <a:pt x="533" y="3238"/>
                    </a:lnTo>
                    <a:lnTo>
                      <a:pt x="495" y="3219"/>
                    </a:lnTo>
                    <a:lnTo>
                      <a:pt x="476" y="3181"/>
                    </a:lnTo>
                    <a:lnTo>
                      <a:pt x="457" y="3066"/>
                    </a:lnTo>
                    <a:lnTo>
                      <a:pt x="438" y="3028"/>
                    </a:lnTo>
                    <a:lnTo>
                      <a:pt x="400" y="3009"/>
                    </a:lnTo>
                    <a:lnTo>
                      <a:pt x="305" y="2990"/>
                    </a:lnTo>
                    <a:lnTo>
                      <a:pt x="266" y="2971"/>
                    </a:lnTo>
                    <a:lnTo>
                      <a:pt x="171" y="2819"/>
                    </a:lnTo>
                    <a:lnTo>
                      <a:pt x="228" y="2685"/>
                    </a:lnTo>
                    <a:lnTo>
                      <a:pt x="361" y="2590"/>
                    </a:lnTo>
                    <a:lnTo>
                      <a:pt x="552" y="2571"/>
                    </a:lnTo>
                    <a:lnTo>
                      <a:pt x="723" y="2609"/>
                    </a:lnTo>
                    <a:lnTo>
                      <a:pt x="818" y="2590"/>
                    </a:lnTo>
                    <a:lnTo>
                      <a:pt x="857" y="2552"/>
                    </a:lnTo>
                    <a:lnTo>
                      <a:pt x="838" y="2457"/>
                    </a:lnTo>
                    <a:lnTo>
                      <a:pt x="800" y="2380"/>
                    </a:lnTo>
                    <a:lnTo>
                      <a:pt x="686" y="2266"/>
                    </a:lnTo>
                    <a:lnTo>
                      <a:pt x="628" y="2133"/>
                    </a:lnTo>
                    <a:lnTo>
                      <a:pt x="571" y="1618"/>
                    </a:lnTo>
                    <a:lnTo>
                      <a:pt x="552" y="1523"/>
                    </a:lnTo>
                    <a:lnTo>
                      <a:pt x="533" y="1466"/>
                    </a:lnTo>
                    <a:lnTo>
                      <a:pt x="571" y="1428"/>
                    </a:lnTo>
                    <a:lnTo>
                      <a:pt x="647" y="1371"/>
                    </a:lnTo>
                    <a:lnTo>
                      <a:pt x="628" y="1314"/>
                    </a:lnTo>
                    <a:lnTo>
                      <a:pt x="438" y="1066"/>
                    </a:lnTo>
                    <a:lnTo>
                      <a:pt x="400" y="914"/>
                    </a:lnTo>
                    <a:lnTo>
                      <a:pt x="361" y="876"/>
                    </a:lnTo>
                    <a:lnTo>
                      <a:pt x="285" y="857"/>
                    </a:lnTo>
                    <a:lnTo>
                      <a:pt x="171" y="857"/>
                    </a:lnTo>
                    <a:lnTo>
                      <a:pt x="114" y="838"/>
                    </a:lnTo>
                    <a:lnTo>
                      <a:pt x="76" y="780"/>
                    </a:lnTo>
                    <a:lnTo>
                      <a:pt x="38" y="666"/>
                    </a:lnTo>
                    <a:lnTo>
                      <a:pt x="19" y="571"/>
                    </a:lnTo>
                    <a:lnTo>
                      <a:pt x="57" y="285"/>
                    </a:lnTo>
                    <a:lnTo>
                      <a:pt x="38" y="228"/>
                    </a:lnTo>
                    <a:lnTo>
                      <a:pt x="0" y="38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ADAD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6" name="Freeform 12">
                <a:extLst>
                  <a:ext uri="{FF2B5EF4-FFF2-40B4-BE49-F238E27FC236}">
                    <a16:creationId xmlns:a16="http://schemas.microsoft.com/office/drawing/2014/main" id="{000C4298-94A5-274B-9B18-28B3C518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5400" y="2955925"/>
                <a:ext cx="984250" cy="1444625"/>
              </a:xfrm>
              <a:custGeom>
                <a:avLst/>
                <a:gdLst>
                  <a:gd name="T0" fmla="*/ 2147483646 w 5468"/>
                  <a:gd name="T1" fmla="*/ 2147483646 h 8020"/>
                  <a:gd name="T2" fmla="*/ 2147483646 w 5468"/>
                  <a:gd name="T3" fmla="*/ 2147483646 h 8020"/>
                  <a:gd name="T4" fmla="*/ 2147483646 w 5468"/>
                  <a:gd name="T5" fmla="*/ 2147483646 h 8020"/>
                  <a:gd name="T6" fmla="*/ 2147483646 w 5468"/>
                  <a:gd name="T7" fmla="*/ 2147483646 h 8020"/>
                  <a:gd name="T8" fmla="*/ 2147483646 w 5468"/>
                  <a:gd name="T9" fmla="*/ 2147483646 h 8020"/>
                  <a:gd name="T10" fmla="*/ 2147483646 w 5468"/>
                  <a:gd name="T11" fmla="*/ 0 h 8020"/>
                  <a:gd name="T12" fmla="*/ 2147483646 w 5468"/>
                  <a:gd name="T13" fmla="*/ 2147483646 h 8020"/>
                  <a:gd name="T14" fmla="*/ 2147483646 w 5468"/>
                  <a:gd name="T15" fmla="*/ 2147483646 h 8020"/>
                  <a:gd name="T16" fmla="*/ 2147483646 w 5468"/>
                  <a:gd name="T17" fmla="*/ 2147483646 h 8020"/>
                  <a:gd name="T18" fmla="*/ 2147483646 w 5468"/>
                  <a:gd name="T19" fmla="*/ 2147483646 h 8020"/>
                  <a:gd name="T20" fmla="*/ 2147483646 w 5468"/>
                  <a:gd name="T21" fmla="*/ 2147483646 h 8020"/>
                  <a:gd name="T22" fmla="*/ 2147483646 w 5468"/>
                  <a:gd name="T23" fmla="*/ 2147483646 h 8020"/>
                  <a:gd name="T24" fmla="*/ 2147483646 w 5468"/>
                  <a:gd name="T25" fmla="*/ 2147483646 h 8020"/>
                  <a:gd name="T26" fmla="*/ 2147483646 w 5468"/>
                  <a:gd name="T27" fmla="*/ 2147483646 h 8020"/>
                  <a:gd name="T28" fmla="*/ 2147483646 w 5468"/>
                  <a:gd name="T29" fmla="*/ 2147483646 h 8020"/>
                  <a:gd name="T30" fmla="*/ 2147483646 w 5468"/>
                  <a:gd name="T31" fmla="*/ 2147483646 h 8020"/>
                  <a:gd name="T32" fmla="*/ 2147483646 w 5468"/>
                  <a:gd name="T33" fmla="*/ 2147483646 h 8020"/>
                  <a:gd name="T34" fmla="*/ 2147483646 w 5468"/>
                  <a:gd name="T35" fmla="*/ 2147483646 h 8020"/>
                  <a:gd name="T36" fmla="*/ 2147483646 w 5468"/>
                  <a:gd name="T37" fmla="*/ 2147483646 h 8020"/>
                  <a:gd name="T38" fmla="*/ 2147483646 w 5468"/>
                  <a:gd name="T39" fmla="*/ 2147483646 h 8020"/>
                  <a:gd name="T40" fmla="*/ 2147483646 w 5468"/>
                  <a:gd name="T41" fmla="*/ 2147483646 h 8020"/>
                  <a:gd name="T42" fmla="*/ 2147483646 w 5468"/>
                  <a:gd name="T43" fmla="*/ 2147483646 h 8020"/>
                  <a:gd name="T44" fmla="*/ 2147483646 w 5468"/>
                  <a:gd name="T45" fmla="*/ 2147483646 h 8020"/>
                  <a:gd name="T46" fmla="*/ 2147483646 w 5468"/>
                  <a:gd name="T47" fmla="*/ 2147483646 h 8020"/>
                  <a:gd name="T48" fmla="*/ 2147483646 w 5468"/>
                  <a:gd name="T49" fmla="*/ 2147483646 h 8020"/>
                  <a:gd name="T50" fmla="*/ 2147483646 w 5468"/>
                  <a:gd name="T51" fmla="*/ 2147483646 h 8020"/>
                  <a:gd name="T52" fmla="*/ 2147483646 w 5468"/>
                  <a:gd name="T53" fmla="*/ 2147483646 h 8020"/>
                  <a:gd name="T54" fmla="*/ 2147483646 w 5468"/>
                  <a:gd name="T55" fmla="*/ 2147483646 h 8020"/>
                  <a:gd name="T56" fmla="*/ 2147483646 w 5468"/>
                  <a:gd name="T57" fmla="*/ 2147483646 h 8020"/>
                  <a:gd name="T58" fmla="*/ 2147483646 w 5468"/>
                  <a:gd name="T59" fmla="*/ 2147483646 h 8020"/>
                  <a:gd name="T60" fmla="*/ 2147483646 w 5468"/>
                  <a:gd name="T61" fmla="*/ 2147483646 h 8020"/>
                  <a:gd name="T62" fmla="*/ 2147483646 w 5468"/>
                  <a:gd name="T63" fmla="*/ 2147483646 h 8020"/>
                  <a:gd name="T64" fmla="*/ 2147483646 w 5468"/>
                  <a:gd name="T65" fmla="*/ 2147483646 h 8020"/>
                  <a:gd name="T66" fmla="*/ 2147483646 w 5468"/>
                  <a:gd name="T67" fmla="*/ 2147483646 h 8020"/>
                  <a:gd name="T68" fmla="*/ 2147483646 w 5468"/>
                  <a:gd name="T69" fmla="*/ 2147483646 h 8020"/>
                  <a:gd name="T70" fmla="*/ 2147483646 w 5468"/>
                  <a:gd name="T71" fmla="*/ 2147483646 h 8020"/>
                  <a:gd name="T72" fmla="*/ 2147483646 w 5468"/>
                  <a:gd name="T73" fmla="*/ 2147483646 h 8020"/>
                  <a:gd name="T74" fmla="*/ 2147483646 w 5468"/>
                  <a:gd name="T75" fmla="*/ 2147483646 h 8020"/>
                  <a:gd name="T76" fmla="*/ 2147483646 w 5468"/>
                  <a:gd name="T77" fmla="*/ 2147483646 h 8020"/>
                  <a:gd name="T78" fmla="*/ 2147483646 w 5468"/>
                  <a:gd name="T79" fmla="*/ 2147483646 h 8020"/>
                  <a:gd name="T80" fmla="*/ 2147483646 w 5468"/>
                  <a:gd name="T81" fmla="*/ 2147483646 h 8020"/>
                  <a:gd name="T82" fmla="*/ 2147483646 w 5468"/>
                  <a:gd name="T83" fmla="*/ 2147483646 h 8020"/>
                  <a:gd name="T84" fmla="*/ 2147483646 w 5468"/>
                  <a:gd name="T85" fmla="*/ 2147483646 h 8020"/>
                  <a:gd name="T86" fmla="*/ 2147483646 w 5468"/>
                  <a:gd name="T87" fmla="*/ 2147483646 h 8020"/>
                  <a:gd name="T88" fmla="*/ 2147483646 w 5468"/>
                  <a:gd name="T89" fmla="*/ 2147483646 h 8020"/>
                  <a:gd name="T90" fmla="*/ 2147483646 w 5468"/>
                  <a:gd name="T91" fmla="*/ 2147483646 h 8020"/>
                  <a:gd name="T92" fmla="*/ 2147483646 w 5468"/>
                  <a:gd name="T93" fmla="*/ 2147483646 h 8020"/>
                  <a:gd name="T94" fmla="*/ 2147483646 w 5468"/>
                  <a:gd name="T95" fmla="*/ 2147483646 h 8020"/>
                  <a:gd name="T96" fmla="*/ 2147483646 w 5468"/>
                  <a:gd name="T97" fmla="*/ 2147483646 h 8020"/>
                  <a:gd name="T98" fmla="*/ 2147483646 w 5468"/>
                  <a:gd name="T99" fmla="*/ 2147483646 h 8020"/>
                  <a:gd name="T100" fmla="*/ 2147483646 w 5468"/>
                  <a:gd name="T101" fmla="*/ 2147483646 h 8020"/>
                  <a:gd name="T102" fmla="*/ 2147483646 w 5468"/>
                  <a:gd name="T103" fmla="*/ 2147483646 h 8020"/>
                  <a:gd name="T104" fmla="*/ 2147483646 w 5468"/>
                  <a:gd name="T105" fmla="*/ 2147483646 h 8020"/>
                  <a:gd name="T106" fmla="*/ 2147483646 w 5468"/>
                  <a:gd name="T107" fmla="*/ 2147483646 h 8020"/>
                  <a:gd name="T108" fmla="*/ 2147483646 w 5468"/>
                  <a:gd name="T109" fmla="*/ 2147483646 h 8020"/>
                  <a:gd name="T110" fmla="*/ 2147483646 w 5468"/>
                  <a:gd name="T111" fmla="*/ 2147483646 h 8020"/>
                  <a:gd name="T112" fmla="*/ 2147483646 w 5468"/>
                  <a:gd name="T113" fmla="*/ 2147483646 h 8020"/>
                  <a:gd name="T114" fmla="*/ 2147483646 w 5468"/>
                  <a:gd name="T115" fmla="*/ 2147483646 h 8020"/>
                  <a:gd name="T116" fmla="*/ 2147483646 w 5468"/>
                  <a:gd name="T117" fmla="*/ 2147483646 h 8020"/>
                  <a:gd name="T118" fmla="*/ 2147483646 w 5468"/>
                  <a:gd name="T119" fmla="*/ 2147483646 h 8020"/>
                  <a:gd name="T120" fmla="*/ 2147483646 w 5468"/>
                  <a:gd name="T121" fmla="*/ 2147483646 h 80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468" h="8020">
                    <a:moveTo>
                      <a:pt x="0" y="952"/>
                    </a:moveTo>
                    <a:lnTo>
                      <a:pt x="96" y="857"/>
                    </a:lnTo>
                    <a:lnTo>
                      <a:pt x="115" y="818"/>
                    </a:lnTo>
                    <a:lnTo>
                      <a:pt x="115" y="781"/>
                    </a:lnTo>
                    <a:lnTo>
                      <a:pt x="134" y="781"/>
                    </a:lnTo>
                    <a:lnTo>
                      <a:pt x="191" y="799"/>
                    </a:lnTo>
                    <a:lnTo>
                      <a:pt x="229" y="799"/>
                    </a:lnTo>
                    <a:lnTo>
                      <a:pt x="362" y="742"/>
                    </a:lnTo>
                    <a:lnTo>
                      <a:pt x="401" y="762"/>
                    </a:lnTo>
                    <a:lnTo>
                      <a:pt x="401" y="781"/>
                    </a:lnTo>
                    <a:lnTo>
                      <a:pt x="439" y="762"/>
                    </a:lnTo>
                    <a:lnTo>
                      <a:pt x="457" y="723"/>
                    </a:lnTo>
                    <a:lnTo>
                      <a:pt x="496" y="647"/>
                    </a:lnTo>
                    <a:lnTo>
                      <a:pt x="515" y="628"/>
                    </a:lnTo>
                    <a:lnTo>
                      <a:pt x="591" y="666"/>
                    </a:lnTo>
                    <a:lnTo>
                      <a:pt x="724" y="818"/>
                    </a:lnTo>
                    <a:lnTo>
                      <a:pt x="801" y="838"/>
                    </a:lnTo>
                    <a:lnTo>
                      <a:pt x="820" y="799"/>
                    </a:lnTo>
                    <a:lnTo>
                      <a:pt x="762" y="723"/>
                    </a:lnTo>
                    <a:lnTo>
                      <a:pt x="801" y="704"/>
                    </a:lnTo>
                    <a:lnTo>
                      <a:pt x="838" y="685"/>
                    </a:lnTo>
                    <a:lnTo>
                      <a:pt x="877" y="666"/>
                    </a:lnTo>
                    <a:lnTo>
                      <a:pt x="1010" y="571"/>
                    </a:lnTo>
                    <a:lnTo>
                      <a:pt x="1067" y="514"/>
                    </a:lnTo>
                    <a:lnTo>
                      <a:pt x="1124" y="400"/>
                    </a:lnTo>
                    <a:lnTo>
                      <a:pt x="1143" y="381"/>
                    </a:lnTo>
                    <a:lnTo>
                      <a:pt x="1163" y="361"/>
                    </a:lnTo>
                    <a:lnTo>
                      <a:pt x="1182" y="342"/>
                    </a:lnTo>
                    <a:lnTo>
                      <a:pt x="1201" y="285"/>
                    </a:lnTo>
                    <a:lnTo>
                      <a:pt x="1219" y="247"/>
                    </a:lnTo>
                    <a:lnTo>
                      <a:pt x="1277" y="152"/>
                    </a:lnTo>
                    <a:lnTo>
                      <a:pt x="1315" y="114"/>
                    </a:lnTo>
                    <a:lnTo>
                      <a:pt x="1372" y="76"/>
                    </a:lnTo>
                    <a:lnTo>
                      <a:pt x="1429" y="56"/>
                    </a:lnTo>
                    <a:lnTo>
                      <a:pt x="1734" y="0"/>
                    </a:lnTo>
                    <a:lnTo>
                      <a:pt x="1791" y="0"/>
                    </a:lnTo>
                    <a:lnTo>
                      <a:pt x="1829" y="56"/>
                    </a:lnTo>
                    <a:lnTo>
                      <a:pt x="1944" y="323"/>
                    </a:lnTo>
                    <a:lnTo>
                      <a:pt x="2039" y="476"/>
                    </a:lnTo>
                    <a:lnTo>
                      <a:pt x="2172" y="590"/>
                    </a:lnTo>
                    <a:lnTo>
                      <a:pt x="2401" y="723"/>
                    </a:lnTo>
                    <a:lnTo>
                      <a:pt x="2515" y="857"/>
                    </a:lnTo>
                    <a:lnTo>
                      <a:pt x="2591" y="895"/>
                    </a:lnTo>
                    <a:lnTo>
                      <a:pt x="2667" y="914"/>
                    </a:lnTo>
                    <a:lnTo>
                      <a:pt x="3372" y="952"/>
                    </a:lnTo>
                    <a:lnTo>
                      <a:pt x="3429" y="933"/>
                    </a:lnTo>
                    <a:lnTo>
                      <a:pt x="3486" y="895"/>
                    </a:lnTo>
                    <a:lnTo>
                      <a:pt x="3525" y="933"/>
                    </a:lnTo>
                    <a:lnTo>
                      <a:pt x="3601" y="971"/>
                    </a:lnTo>
                    <a:lnTo>
                      <a:pt x="3658" y="1009"/>
                    </a:lnTo>
                    <a:lnTo>
                      <a:pt x="3906" y="1028"/>
                    </a:lnTo>
                    <a:lnTo>
                      <a:pt x="3982" y="1085"/>
                    </a:lnTo>
                    <a:lnTo>
                      <a:pt x="4001" y="1047"/>
                    </a:lnTo>
                    <a:lnTo>
                      <a:pt x="4039" y="952"/>
                    </a:lnTo>
                    <a:lnTo>
                      <a:pt x="4248" y="1238"/>
                    </a:lnTo>
                    <a:lnTo>
                      <a:pt x="4420" y="1371"/>
                    </a:lnTo>
                    <a:lnTo>
                      <a:pt x="4458" y="1409"/>
                    </a:lnTo>
                    <a:lnTo>
                      <a:pt x="4496" y="1524"/>
                    </a:lnTo>
                    <a:lnTo>
                      <a:pt x="4515" y="1905"/>
                    </a:lnTo>
                    <a:lnTo>
                      <a:pt x="4534" y="2057"/>
                    </a:lnTo>
                    <a:lnTo>
                      <a:pt x="4610" y="2209"/>
                    </a:lnTo>
                    <a:lnTo>
                      <a:pt x="4724" y="2323"/>
                    </a:lnTo>
                    <a:lnTo>
                      <a:pt x="4858" y="2400"/>
                    </a:lnTo>
                    <a:lnTo>
                      <a:pt x="4934" y="2438"/>
                    </a:lnTo>
                    <a:lnTo>
                      <a:pt x="4991" y="2457"/>
                    </a:lnTo>
                    <a:lnTo>
                      <a:pt x="5029" y="2514"/>
                    </a:lnTo>
                    <a:lnTo>
                      <a:pt x="5029" y="2609"/>
                    </a:lnTo>
                    <a:lnTo>
                      <a:pt x="5029" y="2647"/>
                    </a:lnTo>
                    <a:lnTo>
                      <a:pt x="5010" y="2723"/>
                    </a:lnTo>
                    <a:lnTo>
                      <a:pt x="5010" y="2762"/>
                    </a:lnTo>
                    <a:lnTo>
                      <a:pt x="5010" y="2799"/>
                    </a:lnTo>
                    <a:lnTo>
                      <a:pt x="5049" y="2876"/>
                    </a:lnTo>
                    <a:lnTo>
                      <a:pt x="5049" y="2914"/>
                    </a:lnTo>
                    <a:lnTo>
                      <a:pt x="5010" y="3047"/>
                    </a:lnTo>
                    <a:lnTo>
                      <a:pt x="4934" y="3180"/>
                    </a:lnTo>
                    <a:lnTo>
                      <a:pt x="4877" y="3314"/>
                    </a:lnTo>
                    <a:lnTo>
                      <a:pt x="4896" y="3485"/>
                    </a:lnTo>
                    <a:lnTo>
                      <a:pt x="4972" y="3828"/>
                    </a:lnTo>
                    <a:lnTo>
                      <a:pt x="4972" y="3904"/>
                    </a:lnTo>
                    <a:lnTo>
                      <a:pt x="4953" y="4057"/>
                    </a:lnTo>
                    <a:lnTo>
                      <a:pt x="4972" y="4133"/>
                    </a:lnTo>
                    <a:lnTo>
                      <a:pt x="5067" y="4267"/>
                    </a:lnTo>
                    <a:lnTo>
                      <a:pt x="5125" y="4323"/>
                    </a:lnTo>
                    <a:lnTo>
                      <a:pt x="5144" y="4419"/>
                    </a:lnTo>
                    <a:lnTo>
                      <a:pt x="5125" y="4590"/>
                    </a:lnTo>
                    <a:lnTo>
                      <a:pt x="5125" y="4666"/>
                    </a:lnTo>
                    <a:lnTo>
                      <a:pt x="5163" y="4724"/>
                    </a:lnTo>
                    <a:lnTo>
                      <a:pt x="5277" y="4780"/>
                    </a:lnTo>
                    <a:lnTo>
                      <a:pt x="5296" y="4819"/>
                    </a:lnTo>
                    <a:lnTo>
                      <a:pt x="5391" y="5161"/>
                    </a:lnTo>
                    <a:lnTo>
                      <a:pt x="5391" y="5238"/>
                    </a:lnTo>
                    <a:lnTo>
                      <a:pt x="5296" y="5447"/>
                    </a:lnTo>
                    <a:lnTo>
                      <a:pt x="5277" y="5523"/>
                    </a:lnTo>
                    <a:lnTo>
                      <a:pt x="5296" y="5618"/>
                    </a:lnTo>
                    <a:lnTo>
                      <a:pt x="5430" y="5752"/>
                    </a:lnTo>
                    <a:lnTo>
                      <a:pt x="5467" y="5828"/>
                    </a:lnTo>
                    <a:lnTo>
                      <a:pt x="5467" y="5981"/>
                    </a:lnTo>
                    <a:lnTo>
                      <a:pt x="5353" y="6228"/>
                    </a:lnTo>
                    <a:lnTo>
                      <a:pt x="5372" y="6380"/>
                    </a:lnTo>
                    <a:lnTo>
                      <a:pt x="5391" y="6514"/>
                    </a:lnTo>
                    <a:lnTo>
                      <a:pt x="5353" y="6552"/>
                    </a:lnTo>
                    <a:lnTo>
                      <a:pt x="5315" y="6609"/>
                    </a:lnTo>
                    <a:lnTo>
                      <a:pt x="5239" y="6819"/>
                    </a:lnTo>
                    <a:lnTo>
                      <a:pt x="5201" y="6990"/>
                    </a:lnTo>
                    <a:lnTo>
                      <a:pt x="5181" y="7028"/>
                    </a:lnTo>
                    <a:lnTo>
                      <a:pt x="5125" y="7086"/>
                    </a:lnTo>
                    <a:lnTo>
                      <a:pt x="4953" y="7181"/>
                    </a:lnTo>
                    <a:lnTo>
                      <a:pt x="4934" y="7200"/>
                    </a:lnTo>
                    <a:lnTo>
                      <a:pt x="4896" y="7200"/>
                    </a:lnTo>
                    <a:lnTo>
                      <a:pt x="4782" y="7200"/>
                    </a:lnTo>
                    <a:lnTo>
                      <a:pt x="4705" y="7238"/>
                    </a:lnTo>
                    <a:lnTo>
                      <a:pt x="4629" y="7276"/>
                    </a:lnTo>
                    <a:lnTo>
                      <a:pt x="4191" y="7599"/>
                    </a:lnTo>
                    <a:lnTo>
                      <a:pt x="4020" y="7695"/>
                    </a:lnTo>
                    <a:lnTo>
                      <a:pt x="3982" y="7733"/>
                    </a:lnTo>
                    <a:lnTo>
                      <a:pt x="3925" y="7848"/>
                    </a:lnTo>
                    <a:lnTo>
                      <a:pt x="3886" y="7866"/>
                    </a:lnTo>
                    <a:lnTo>
                      <a:pt x="3848" y="7904"/>
                    </a:lnTo>
                    <a:lnTo>
                      <a:pt x="3753" y="7943"/>
                    </a:lnTo>
                    <a:lnTo>
                      <a:pt x="3639" y="7962"/>
                    </a:lnTo>
                    <a:lnTo>
                      <a:pt x="3505" y="7980"/>
                    </a:lnTo>
                    <a:lnTo>
                      <a:pt x="3467" y="7980"/>
                    </a:lnTo>
                    <a:lnTo>
                      <a:pt x="3429" y="8000"/>
                    </a:lnTo>
                    <a:lnTo>
                      <a:pt x="3410" y="8019"/>
                    </a:lnTo>
                    <a:lnTo>
                      <a:pt x="3391" y="8019"/>
                    </a:lnTo>
                    <a:lnTo>
                      <a:pt x="3372" y="8019"/>
                    </a:lnTo>
                    <a:lnTo>
                      <a:pt x="3334" y="8019"/>
                    </a:lnTo>
                    <a:lnTo>
                      <a:pt x="3277" y="7980"/>
                    </a:lnTo>
                    <a:lnTo>
                      <a:pt x="3220" y="7943"/>
                    </a:lnTo>
                    <a:lnTo>
                      <a:pt x="3258" y="7943"/>
                    </a:lnTo>
                    <a:lnTo>
                      <a:pt x="3296" y="7924"/>
                    </a:lnTo>
                    <a:lnTo>
                      <a:pt x="3429" y="7828"/>
                    </a:lnTo>
                    <a:lnTo>
                      <a:pt x="3449" y="7809"/>
                    </a:lnTo>
                    <a:lnTo>
                      <a:pt x="3449" y="7790"/>
                    </a:lnTo>
                    <a:lnTo>
                      <a:pt x="3467" y="7714"/>
                    </a:lnTo>
                    <a:lnTo>
                      <a:pt x="3544" y="7581"/>
                    </a:lnTo>
                    <a:lnTo>
                      <a:pt x="3563" y="7543"/>
                    </a:lnTo>
                    <a:lnTo>
                      <a:pt x="3563" y="7523"/>
                    </a:lnTo>
                    <a:lnTo>
                      <a:pt x="3581" y="7485"/>
                    </a:lnTo>
                    <a:lnTo>
                      <a:pt x="3581" y="7371"/>
                    </a:lnTo>
                    <a:lnTo>
                      <a:pt x="3563" y="7257"/>
                    </a:lnTo>
                    <a:lnTo>
                      <a:pt x="3544" y="7200"/>
                    </a:lnTo>
                    <a:lnTo>
                      <a:pt x="3544" y="7162"/>
                    </a:lnTo>
                    <a:lnTo>
                      <a:pt x="3544" y="7142"/>
                    </a:lnTo>
                    <a:lnTo>
                      <a:pt x="3639" y="7028"/>
                    </a:lnTo>
                    <a:lnTo>
                      <a:pt x="3677" y="6971"/>
                    </a:lnTo>
                    <a:lnTo>
                      <a:pt x="3715" y="6952"/>
                    </a:lnTo>
                    <a:lnTo>
                      <a:pt x="3734" y="6876"/>
                    </a:lnTo>
                    <a:lnTo>
                      <a:pt x="3753" y="6857"/>
                    </a:lnTo>
                    <a:lnTo>
                      <a:pt x="3753" y="6819"/>
                    </a:lnTo>
                    <a:lnTo>
                      <a:pt x="3734" y="6666"/>
                    </a:lnTo>
                    <a:lnTo>
                      <a:pt x="3734" y="6609"/>
                    </a:lnTo>
                    <a:lnTo>
                      <a:pt x="3753" y="6552"/>
                    </a:lnTo>
                    <a:lnTo>
                      <a:pt x="3753" y="6533"/>
                    </a:lnTo>
                    <a:lnTo>
                      <a:pt x="3734" y="6514"/>
                    </a:lnTo>
                    <a:lnTo>
                      <a:pt x="3696" y="6514"/>
                    </a:lnTo>
                    <a:lnTo>
                      <a:pt x="3639" y="6514"/>
                    </a:lnTo>
                    <a:lnTo>
                      <a:pt x="3391" y="6552"/>
                    </a:lnTo>
                    <a:lnTo>
                      <a:pt x="3353" y="6571"/>
                    </a:lnTo>
                    <a:lnTo>
                      <a:pt x="3334" y="6590"/>
                    </a:lnTo>
                    <a:lnTo>
                      <a:pt x="3334" y="6609"/>
                    </a:lnTo>
                    <a:lnTo>
                      <a:pt x="3334" y="6685"/>
                    </a:lnTo>
                    <a:lnTo>
                      <a:pt x="3315" y="6724"/>
                    </a:lnTo>
                    <a:lnTo>
                      <a:pt x="3315" y="6742"/>
                    </a:lnTo>
                    <a:lnTo>
                      <a:pt x="3296" y="6761"/>
                    </a:lnTo>
                    <a:lnTo>
                      <a:pt x="3277" y="6781"/>
                    </a:lnTo>
                    <a:lnTo>
                      <a:pt x="3239" y="6800"/>
                    </a:lnTo>
                    <a:lnTo>
                      <a:pt x="3200" y="6819"/>
                    </a:lnTo>
                    <a:lnTo>
                      <a:pt x="3144" y="6876"/>
                    </a:lnTo>
                    <a:lnTo>
                      <a:pt x="3105" y="6895"/>
                    </a:lnTo>
                    <a:lnTo>
                      <a:pt x="3086" y="6895"/>
                    </a:lnTo>
                    <a:lnTo>
                      <a:pt x="3048" y="6857"/>
                    </a:lnTo>
                    <a:lnTo>
                      <a:pt x="3010" y="6800"/>
                    </a:lnTo>
                    <a:lnTo>
                      <a:pt x="2934" y="6666"/>
                    </a:lnTo>
                    <a:lnTo>
                      <a:pt x="2896" y="6590"/>
                    </a:lnTo>
                    <a:lnTo>
                      <a:pt x="2877" y="6533"/>
                    </a:lnTo>
                    <a:lnTo>
                      <a:pt x="2858" y="6495"/>
                    </a:lnTo>
                    <a:lnTo>
                      <a:pt x="2858" y="6476"/>
                    </a:lnTo>
                    <a:lnTo>
                      <a:pt x="2877" y="6438"/>
                    </a:lnTo>
                    <a:lnTo>
                      <a:pt x="3220" y="6171"/>
                    </a:lnTo>
                    <a:lnTo>
                      <a:pt x="3258" y="6114"/>
                    </a:lnTo>
                    <a:lnTo>
                      <a:pt x="3277" y="6076"/>
                    </a:lnTo>
                    <a:lnTo>
                      <a:pt x="3296" y="6057"/>
                    </a:lnTo>
                    <a:lnTo>
                      <a:pt x="3296" y="6038"/>
                    </a:lnTo>
                    <a:lnTo>
                      <a:pt x="3296" y="6019"/>
                    </a:lnTo>
                    <a:lnTo>
                      <a:pt x="3296" y="5999"/>
                    </a:lnTo>
                    <a:lnTo>
                      <a:pt x="3277" y="5962"/>
                    </a:lnTo>
                    <a:lnTo>
                      <a:pt x="3258" y="5923"/>
                    </a:lnTo>
                    <a:lnTo>
                      <a:pt x="3239" y="5904"/>
                    </a:lnTo>
                    <a:lnTo>
                      <a:pt x="3163" y="5847"/>
                    </a:lnTo>
                    <a:lnTo>
                      <a:pt x="3144" y="5828"/>
                    </a:lnTo>
                    <a:lnTo>
                      <a:pt x="3144" y="5809"/>
                    </a:lnTo>
                    <a:lnTo>
                      <a:pt x="3144" y="5771"/>
                    </a:lnTo>
                    <a:lnTo>
                      <a:pt x="3182" y="5733"/>
                    </a:lnTo>
                    <a:lnTo>
                      <a:pt x="3182" y="5695"/>
                    </a:lnTo>
                    <a:lnTo>
                      <a:pt x="3182" y="5676"/>
                    </a:lnTo>
                    <a:lnTo>
                      <a:pt x="3182" y="5657"/>
                    </a:lnTo>
                    <a:lnTo>
                      <a:pt x="3163" y="5618"/>
                    </a:lnTo>
                    <a:lnTo>
                      <a:pt x="3124" y="5581"/>
                    </a:lnTo>
                    <a:lnTo>
                      <a:pt x="3086" y="5562"/>
                    </a:lnTo>
                    <a:lnTo>
                      <a:pt x="3029" y="5542"/>
                    </a:lnTo>
                    <a:lnTo>
                      <a:pt x="2858" y="5542"/>
                    </a:lnTo>
                    <a:lnTo>
                      <a:pt x="2801" y="5523"/>
                    </a:lnTo>
                    <a:lnTo>
                      <a:pt x="2743" y="5504"/>
                    </a:lnTo>
                    <a:lnTo>
                      <a:pt x="2705" y="5523"/>
                    </a:lnTo>
                    <a:lnTo>
                      <a:pt x="2687" y="5542"/>
                    </a:lnTo>
                    <a:lnTo>
                      <a:pt x="2629" y="5542"/>
                    </a:lnTo>
                    <a:lnTo>
                      <a:pt x="2553" y="5562"/>
                    </a:lnTo>
                    <a:lnTo>
                      <a:pt x="2458" y="5581"/>
                    </a:lnTo>
                    <a:lnTo>
                      <a:pt x="2362" y="5638"/>
                    </a:lnTo>
                    <a:lnTo>
                      <a:pt x="2325" y="5657"/>
                    </a:lnTo>
                    <a:lnTo>
                      <a:pt x="2286" y="5676"/>
                    </a:lnTo>
                    <a:lnTo>
                      <a:pt x="2267" y="5695"/>
                    </a:lnTo>
                    <a:lnTo>
                      <a:pt x="2229" y="5657"/>
                    </a:lnTo>
                    <a:lnTo>
                      <a:pt x="2248" y="5638"/>
                    </a:lnTo>
                    <a:lnTo>
                      <a:pt x="2267" y="5618"/>
                    </a:lnTo>
                    <a:lnTo>
                      <a:pt x="2267" y="5600"/>
                    </a:lnTo>
                    <a:lnTo>
                      <a:pt x="2286" y="5562"/>
                    </a:lnTo>
                    <a:lnTo>
                      <a:pt x="2286" y="5447"/>
                    </a:lnTo>
                    <a:lnTo>
                      <a:pt x="2306" y="5428"/>
                    </a:lnTo>
                    <a:lnTo>
                      <a:pt x="2306" y="5409"/>
                    </a:lnTo>
                    <a:lnTo>
                      <a:pt x="2325" y="5390"/>
                    </a:lnTo>
                    <a:lnTo>
                      <a:pt x="2343" y="5371"/>
                    </a:lnTo>
                    <a:lnTo>
                      <a:pt x="2343" y="5352"/>
                    </a:lnTo>
                    <a:lnTo>
                      <a:pt x="2382" y="5333"/>
                    </a:lnTo>
                    <a:lnTo>
                      <a:pt x="2401" y="5314"/>
                    </a:lnTo>
                    <a:lnTo>
                      <a:pt x="2420" y="5276"/>
                    </a:lnTo>
                    <a:lnTo>
                      <a:pt x="2439" y="5257"/>
                    </a:lnTo>
                    <a:lnTo>
                      <a:pt x="2458" y="5238"/>
                    </a:lnTo>
                    <a:lnTo>
                      <a:pt x="2458" y="5219"/>
                    </a:lnTo>
                    <a:lnTo>
                      <a:pt x="2496" y="5200"/>
                    </a:lnTo>
                    <a:lnTo>
                      <a:pt x="2667" y="5105"/>
                    </a:lnTo>
                    <a:lnTo>
                      <a:pt x="2687" y="5085"/>
                    </a:lnTo>
                    <a:lnTo>
                      <a:pt x="2687" y="5066"/>
                    </a:lnTo>
                    <a:lnTo>
                      <a:pt x="2687" y="5028"/>
                    </a:lnTo>
                    <a:lnTo>
                      <a:pt x="2667" y="4971"/>
                    </a:lnTo>
                    <a:lnTo>
                      <a:pt x="2667" y="4933"/>
                    </a:lnTo>
                    <a:lnTo>
                      <a:pt x="2667" y="4895"/>
                    </a:lnTo>
                    <a:lnTo>
                      <a:pt x="2667" y="4876"/>
                    </a:lnTo>
                    <a:lnTo>
                      <a:pt x="2687" y="4857"/>
                    </a:lnTo>
                    <a:lnTo>
                      <a:pt x="2705" y="4838"/>
                    </a:lnTo>
                    <a:lnTo>
                      <a:pt x="2705" y="4819"/>
                    </a:lnTo>
                    <a:lnTo>
                      <a:pt x="2743" y="4819"/>
                    </a:lnTo>
                    <a:lnTo>
                      <a:pt x="2743" y="4800"/>
                    </a:lnTo>
                    <a:lnTo>
                      <a:pt x="2763" y="4780"/>
                    </a:lnTo>
                    <a:lnTo>
                      <a:pt x="2743" y="4743"/>
                    </a:lnTo>
                    <a:lnTo>
                      <a:pt x="2743" y="4704"/>
                    </a:lnTo>
                    <a:lnTo>
                      <a:pt x="2743" y="4685"/>
                    </a:lnTo>
                    <a:lnTo>
                      <a:pt x="2763" y="4666"/>
                    </a:lnTo>
                    <a:lnTo>
                      <a:pt x="2782" y="4647"/>
                    </a:lnTo>
                    <a:lnTo>
                      <a:pt x="2801" y="4647"/>
                    </a:lnTo>
                    <a:lnTo>
                      <a:pt x="2839" y="4666"/>
                    </a:lnTo>
                    <a:lnTo>
                      <a:pt x="2858" y="4685"/>
                    </a:lnTo>
                    <a:lnTo>
                      <a:pt x="2877" y="4685"/>
                    </a:lnTo>
                    <a:lnTo>
                      <a:pt x="2896" y="4666"/>
                    </a:lnTo>
                    <a:lnTo>
                      <a:pt x="2915" y="4647"/>
                    </a:lnTo>
                    <a:lnTo>
                      <a:pt x="2934" y="4628"/>
                    </a:lnTo>
                    <a:lnTo>
                      <a:pt x="2934" y="4609"/>
                    </a:lnTo>
                    <a:lnTo>
                      <a:pt x="2934" y="4438"/>
                    </a:lnTo>
                    <a:lnTo>
                      <a:pt x="2953" y="4399"/>
                    </a:lnTo>
                    <a:lnTo>
                      <a:pt x="2934" y="4362"/>
                    </a:lnTo>
                    <a:lnTo>
                      <a:pt x="2343" y="2819"/>
                    </a:lnTo>
                    <a:lnTo>
                      <a:pt x="2343" y="2799"/>
                    </a:lnTo>
                    <a:lnTo>
                      <a:pt x="2325" y="2780"/>
                    </a:lnTo>
                    <a:lnTo>
                      <a:pt x="2248" y="2743"/>
                    </a:lnTo>
                    <a:lnTo>
                      <a:pt x="2229" y="2743"/>
                    </a:lnTo>
                    <a:lnTo>
                      <a:pt x="2210" y="2743"/>
                    </a:lnTo>
                    <a:lnTo>
                      <a:pt x="2191" y="2743"/>
                    </a:lnTo>
                    <a:lnTo>
                      <a:pt x="2172" y="2762"/>
                    </a:lnTo>
                    <a:lnTo>
                      <a:pt x="2058" y="2838"/>
                    </a:lnTo>
                    <a:lnTo>
                      <a:pt x="2039" y="2857"/>
                    </a:lnTo>
                    <a:lnTo>
                      <a:pt x="2020" y="2857"/>
                    </a:lnTo>
                    <a:lnTo>
                      <a:pt x="1981" y="2876"/>
                    </a:lnTo>
                    <a:lnTo>
                      <a:pt x="1962" y="2876"/>
                    </a:lnTo>
                    <a:lnTo>
                      <a:pt x="1944" y="2895"/>
                    </a:lnTo>
                    <a:lnTo>
                      <a:pt x="1925" y="2914"/>
                    </a:lnTo>
                    <a:lnTo>
                      <a:pt x="1905" y="2933"/>
                    </a:lnTo>
                    <a:lnTo>
                      <a:pt x="1867" y="3009"/>
                    </a:lnTo>
                    <a:lnTo>
                      <a:pt x="1829" y="3047"/>
                    </a:lnTo>
                    <a:lnTo>
                      <a:pt x="1810" y="3066"/>
                    </a:lnTo>
                    <a:lnTo>
                      <a:pt x="1791" y="3085"/>
                    </a:lnTo>
                    <a:lnTo>
                      <a:pt x="1753" y="3104"/>
                    </a:lnTo>
                    <a:lnTo>
                      <a:pt x="1734" y="3104"/>
                    </a:lnTo>
                    <a:lnTo>
                      <a:pt x="1524" y="3143"/>
                    </a:lnTo>
                    <a:lnTo>
                      <a:pt x="1505" y="3143"/>
                    </a:lnTo>
                    <a:lnTo>
                      <a:pt x="1468" y="3161"/>
                    </a:lnTo>
                    <a:lnTo>
                      <a:pt x="1448" y="3180"/>
                    </a:lnTo>
                    <a:lnTo>
                      <a:pt x="1410" y="3219"/>
                    </a:lnTo>
                    <a:lnTo>
                      <a:pt x="1410" y="3238"/>
                    </a:lnTo>
                    <a:lnTo>
                      <a:pt x="1391" y="3276"/>
                    </a:lnTo>
                    <a:lnTo>
                      <a:pt x="1391" y="3295"/>
                    </a:lnTo>
                    <a:lnTo>
                      <a:pt x="1372" y="3390"/>
                    </a:lnTo>
                    <a:lnTo>
                      <a:pt x="1372" y="3409"/>
                    </a:lnTo>
                    <a:lnTo>
                      <a:pt x="1353" y="3428"/>
                    </a:lnTo>
                    <a:lnTo>
                      <a:pt x="1315" y="3485"/>
                    </a:lnTo>
                    <a:lnTo>
                      <a:pt x="1277" y="3561"/>
                    </a:lnTo>
                    <a:lnTo>
                      <a:pt x="1258" y="3561"/>
                    </a:lnTo>
                    <a:lnTo>
                      <a:pt x="1239" y="3581"/>
                    </a:lnTo>
                    <a:lnTo>
                      <a:pt x="1201" y="3600"/>
                    </a:lnTo>
                    <a:lnTo>
                      <a:pt x="1105" y="3619"/>
                    </a:lnTo>
                    <a:lnTo>
                      <a:pt x="1087" y="3637"/>
                    </a:lnTo>
                    <a:lnTo>
                      <a:pt x="1067" y="3637"/>
                    </a:lnTo>
                    <a:lnTo>
                      <a:pt x="1048" y="3637"/>
                    </a:lnTo>
                    <a:lnTo>
                      <a:pt x="1010" y="3619"/>
                    </a:lnTo>
                    <a:lnTo>
                      <a:pt x="991" y="3619"/>
                    </a:lnTo>
                    <a:lnTo>
                      <a:pt x="972" y="3581"/>
                    </a:lnTo>
                    <a:lnTo>
                      <a:pt x="934" y="3542"/>
                    </a:lnTo>
                    <a:lnTo>
                      <a:pt x="896" y="3523"/>
                    </a:lnTo>
                    <a:lnTo>
                      <a:pt x="877" y="3523"/>
                    </a:lnTo>
                    <a:lnTo>
                      <a:pt x="858" y="3542"/>
                    </a:lnTo>
                    <a:lnTo>
                      <a:pt x="820" y="3561"/>
                    </a:lnTo>
                    <a:lnTo>
                      <a:pt x="801" y="3581"/>
                    </a:lnTo>
                    <a:lnTo>
                      <a:pt x="782" y="3581"/>
                    </a:lnTo>
                    <a:lnTo>
                      <a:pt x="706" y="3600"/>
                    </a:lnTo>
                    <a:lnTo>
                      <a:pt x="648" y="3600"/>
                    </a:lnTo>
                    <a:lnTo>
                      <a:pt x="629" y="3600"/>
                    </a:lnTo>
                    <a:lnTo>
                      <a:pt x="610" y="3581"/>
                    </a:lnTo>
                    <a:lnTo>
                      <a:pt x="610" y="3523"/>
                    </a:lnTo>
                    <a:lnTo>
                      <a:pt x="648" y="3485"/>
                    </a:lnTo>
                    <a:lnTo>
                      <a:pt x="667" y="3447"/>
                    </a:lnTo>
                    <a:lnTo>
                      <a:pt x="762" y="3390"/>
                    </a:lnTo>
                    <a:lnTo>
                      <a:pt x="782" y="3371"/>
                    </a:lnTo>
                    <a:lnTo>
                      <a:pt x="782" y="3314"/>
                    </a:lnTo>
                    <a:lnTo>
                      <a:pt x="762" y="3238"/>
                    </a:lnTo>
                    <a:lnTo>
                      <a:pt x="724" y="3047"/>
                    </a:lnTo>
                    <a:lnTo>
                      <a:pt x="686" y="2971"/>
                    </a:lnTo>
                    <a:lnTo>
                      <a:pt x="648" y="2914"/>
                    </a:lnTo>
                    <a:lnTo>
                      <a:pt x="629" y="2876"/>
                    </a:lnTo>
                    <a:lnTo>
                      <a:pt x="610" y="2857"/>
                    </a:lnTo>
                    <a:lnTo>
                      <a:pt x="591" y="2857"/>
                    </a:lnTo>
                    <a:lnTo>
                      <a:pt x="572" y="2819"/>
                    </a:lnTo>
                    <a:lnTo>
                      <a:pt x="553" y="2799"/>
                    </a:lnTo>
                    <a:lnTo>
                      <a:pt x="572" y="2723"/>
                    </a:lnTo>
                    <a:lnTo>
                      <a:pt x="572" y="2704"/>
                    </a:lnTo>
                    <a:lnTo>
                      <a:pt x="553" y="2666"/>
                    </a:lnTo>
                    <a:lnTo>
                      <a:pt x="515" y="2609"/>
                    </a:lnTo>
                    <a:lnTo>
                      <a:pt x="496" y="2590"/>
                    </a:lnTo>
                    <a:lnTo>
                      <a:pt x="496" y="2533"/>
                    </a:lnTo>
                    <a:lnTo>
                      <a:pt x="496" y="2495"/>
                    </a:lnTo>
                    <a:lnTo>
                      <a:pt x="515" y="2457"/>
                    </a:lnTo>
                    <a:lnTo>
                      <a:pt x="515" y="2418"/>
                    </a:lnTo>
                    <a:lnTo>
                      <a:pt x="515" y="2362"/>
                    </a:lnTo>
                    <a:lnTo>
                      <a:pt x="515" y="2286"/>
                    </a:lnTo>
                    <a:lnTo>
                      <a:pt x="515" y="2190"/>
                    </a:lnTo>
                    <a:lnTo>
                      <a:pt x="515" y="2171"/>
                    </a:lnTo>
                    <a:lnTo>
                      <a:pt x="496" y="2076"/>
                    </a:lnTo>
                    <a:lnTo>
                      <a:pt x="496" y="2037"/>
                    </a:lnTo>
                    <a:lnTo>
                      <a:pt x="496" y="2019"/>
                    </a:lnTo>
                    <a:lnTo>
                      <a:pt x="553" y="2000"/>
                    </a:lnTo>
                    <a:lnTo>
                      <a:pt x="553" y="1961"/>
                    </a:lnTo>
                    <a:lnTo>
                      <a:pt x="553" y="1942"/>
                    </a:lnTo>
                    <a:lnTo>
                      <a:pt x="534" y="1828"/>
                    </a:lnTo>
                    <a:lnTo>
                      <a:pt x="553" y="1809"/>
                    </a:lnTo>
                    <a:lnTo>
                      <a:pt x="553" y="1771"/>
                    </a:lnTo>
                    <a:lnTo>
                      <a:pt x="572" y="1752"/>
                    </a:lnTo>
                    <a:lnTo>
                      <a:pt x="591" y="1733"/>
                    </a:lnTo>
                    <a:lnTo>
                      <a:pt x="724" y="1638"/>
                    </a:lnTo>
                    <a:lnTo>
                      <a:pt x="762" y="1619"/>
                    </a:lnTo>
                    <a:lnTo>
                      <a:pt x="934" y="1371"/>
                    </a:lnTo>
                    <a:lnTo>
                      <a:pt x="953" y="1352"/>
                    </a:lnTo>
                    <a:lnTo>
                      <a:pt x="1048" y="1295"/>
                    </a:lnTo>
                    <a:lnTo>
                      <a:pt x="1067" y="1276"/>
                    </a:lnTo>
                    <a:lnTo>
                      <a:pt x="896" y="1219"/>
                    </a:lnTo>
                    <a:lnTo>
                      <a:pt x="39" y="990"/>
                    </a:lnTo>
                    <a:lnTo>
                      <a:pt x="0" y="95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7" name="Freeform 13">
                <a:extLst>
                  <a:ext uri="{FF2B5EF4-FFF2-40B4-BE49-F238E27FC236}">
                    <a16:creationId xmlns:a16="http://schemas.microsoft.com/office/drawing/2014/main" id="{8DD35CFF-4F97-E542-9F61-D907201DC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3400" y="4129088"/>
                <a:ext cx="1419225" cy="1017587"/>
              </a:xfrm>
              <a:custGeom>
                <a:avLst/>
                <a:gdLst>
                  <a:gd name="T0" fmla="*/ 2147483646 w 7888"/>
                  <a:gd name="T1" fmla="*/ 2147483646 h 5658"/>
                  <a:gd name="T2" fmla="*/ 2147483646 w 7888"/>
                  <a:gd name="T3" fmla="*/ 2147483646 h 5658"/>
                  <a:gd name="T4" fmla="*/ 2147483646 w 7888"/>
                  <a:gd name="T5" fmla="*/ 2147483646 h 5658"/>
                  <a:gd name="T6" fmla="*/ 2147483646 w 7888"/>
                  <a:gd name="T7" fmla="*/ 2147483646 h 5658"/>
                  <a:gd name="T8" fmla="*/ 2147483646 w 7888"/>
                  <a:gd name="T9" fmla="*/ 2147483646 h 5658"/>
                  <a:gd name="T10" fmla="*/ 2147483646 w 7888"/>
                  <a:gd name="T11" fmla="*/ 2147483646 h 5658"/>
                  <a:gd name="T12" fmla="*/ 2147483646 w 7888"/>
                  <a:gd name="T13" fmla="*/ 2147483646 h 5658"/>
                  <a:gd name="T14" fmla="*/ 2147483646 w 7888"/>
                  <a:gd name="T15" fmla="*/ 2147483646 h 5658"/>
                  <a:gd name="T16" fmla="*/ 2147483646 w 7888"/>
                  <a:gd name="T17" fmla="*/ 2147483646 h 5658"/>
                  <a:gd name="T18" fmla="*/ 2147483646 w 7888"/>
                  <a:gd name="T19" fmla="*/ 2147483646 h 5658"/>
                  <a:gd name="T20" fmla="*/ 2147483646 w 7888"/>
                  <a:gd name="T21" fmla="*/ 2147483646 h 5658"/>
                  <a:gd name="T22" fmla="*/ 2147483646 w 7888"/>
                  <a:gd name="T23" fmla="*/ 2147483646 h 5658"/>
                  <a:gd name="T24" fmla="*/ 2147483646 w 7888"/>
                  <a:gd name="T25" fmla="*/ 2147483646 h 5658"/>
                  <a:gd name="T26" fmla="*/ 2147483646 w 7888"/>
                  <a:gd name="T27" fmla="*/ 2147483646 h 5658"/>
                  <a:gd name="T28" fmla="*/ 2147483646 w 7888"/>
                  <a:gd name="T29" fmla="*/ 2147483646 h 5658"/>
                  <a:gd name="T30" fmla="*/ 2147483646 w 7888"/>
                  <a:gd name="T31" fmla="*/ 2147483646 h 5658"/>
                  <a:gd name="T32" fmla="*/ 2147483646 w 7888"/>
                  <a:gd name="T33" fmla="*/ 2147483646 h 5658"/>
                  <a:gd name="T34" fmla="*/ 2147483646 w 7888"/>
                  <a:gd name="T35" fmla="*/ 2147483646 h 5658"/>
                  <a:gd name="T36" fmla="*/ 2147483646 w 7888"/>
                  <a:gd name="T37" fmla="*/ 2147483646 h 5658"/>
                  <a:gd name="T38" fmla="*/ 2147483646 w 7888"/>
                  <a:gd name="T39" fmla="*/ 2147483646 h 5658"/>
                  <a:gd name="T40" fmla="*/ 2147483646 w 7888"/>
                  <a:gd name="T41" fmla="*/ 2147483646 h 5658"/>
                  <a:gd name="T42" fmla="*/ 2147483646 w 7888"/>
                  <a:gd name="T43" fmla="*/ 2147483646 h 5658"/>
                  <a:gd name="T44" fmla="*/ 2147483646 w 7888"/>
                  <a:gd name="T45" fmla="*/ 2147483646 h 5658"/>
                  <a:gd name="T46" fmla="*/ 2147483646 w 7888"/>
                  <a:gd name="T47" fmla="*/ 2147483646 h 5658"/>
                  <a:gd name="T48" fmla="*/ 2147483646 w 7888"/>
                  <a:gd name="T49" fmla="*/ 2147483646 h 5658"/>
                  <a:gd name="T50" fmla="*/ 2147483646 w 7888"/>
                  <a:gd name="T51" fmla="*/ 2147483646 h 5658"/>
                  <a:gd name="T52" fmla="*/ 2147483646 w 7888"/>
                  <a:gd name="T53" fmla="*/ 2147483646 h 5658"/>
                  <a:gd name="T54" fmla="*/ 2147483646 w 7888"/>
                  <a:gd name="T55" fmla="*/ 2147483646 h 5658"/>
                  <a:gd name="T56" fmla="*/ 2147483646 w 7888"/>
                  <a:gd name="T57" fmla="*/ 2147483646 h 5658"/>
                  <a:gd name="T58" fmla="*/ 2147483646 w 7888"/>
                  <a:gd name="T59" fmla="*/ 2147483646 h 5658"/>
                  <a:gd name="T60" fmla="*/ 2147483646 w 7888"/>
                  <a:gd name="T61" fmla="*/ 2147483646 h 5658"/>
                  <a:gd name="T62" fmla="*/ 2147483646 w 7888"/>
                  <a:gd name="T63" fmla="*/ 2147483646 h 5658"/>
                  <a:gd name="T64" fmla="*/ 2147483646 w 7888"/>
                  <a:gd name="T65" fmla="*/ 2147483646 h 5658"/>
                  <a:gd name="T66" fmla="*/ 2147483646 w 7888"/>
                  <a:gd name="T67" fmla="*/ 2147483646 h 5658"/>
                  <a:gd name="T68" fmla="*/ 2147483646 w 7888"/>
                  <a:gd name="T69" fmla="*/ 2147483646 h 5658"/>
                  <a:gd name="T70" fmla="*/ 2147483646 w 7888"/>
                  <a:gd name="T71" fmla="*/ 2147483646 h 5658"/>
                  <a:gd name="T72" fmla="*/ 2147483646 w 7888"/>
                  <a:gd name="T73" fmla="*/ 2147483646 h 5658"/>
                  <a:gd name="T74" fmla="*/ 2147483646 w 7888"/>
                  <a:gd name="T75" fmla="*/ 2147483646 h 5658"/>
                  <a:gd name="T76" fmla="*/ 2147483646 w 7888"/>
                  <a:gd name="T77" fmla="*/ 2147483646 h 5658"/>
                  <a:gd name="T78" fmla="*/ 2147483646 w 7888"/>
                  <a:gd name="T79" fmla="*/ 2147483646 h 5658"/>
                  <a:gd name="T80" fmla="*/ 2147483646 w 7888"/>
                  <a:gd name="T81" fmla="*/ 2147483646 h 5658"/>
                  <a:gd name="T82" fmla="*/ 0 w 7888"/>
                  <a:gd name="T83" fmla="*/ 2147483646 h 5658"/>
                  <a:gd name="T84" fmla="*/ 2147483646 w 7888"/>
                  <a:gd name="T85" fmla="*/ 2147483646 h 5658"/>
                  <a:gd name="T86" fmla="*/ 2147483646 w 7888"/>
                  <a:gd name="T87" fmla="*/ 2147483646 h 5658"/>
                  <a:gd name="T88" fmla="*/ 2147483646 w 7888"/>
                  <a:gd name="T89" fmla="*/ 2147483646 h 5658"/>
                  <a:gd name="T90" fmla="*/ 2147483646 w 7888"/>
                  <a:gd name="T91" fmla="*/ 2147483646 h 5658"/>
                  <a:gd name="T92" fmla="*/ 2147483646 w 7888"/>
                  <a:gd name="T93" fmla="*/ 2147483646 h 5658"/>
                  <a:gd name="T94" fmla="*/ 2147483646 w 7888"/>
                  <a:gd name="T95" fmla="*/ 2147483646 h 5658"/>
                  <a:gd name="T96" fmla="*/ 2147483646 w 7888"/>
                  <a:gd name="T97" fmla="*/ 2147483646 h 5658"/>
                  <a:gd name="T98" fmla="*/ 2147483646 w 7888"/>
                  <a:gd name="T99" fmla="*/ 2147483646 h 5658"/>
                  <a:gd name="T100" fmla="*/ 2147483646 w 7888"/>
                  <a:gd name="T101" fmla="*/ 2147483646 h 5658"/>
                  <a:gd name="T102" fmla="*/ 2147483646 w 7888"/>
                  <a:gd name="T103" fmla="*/ 2147483646 h 5658"/>
                  <a:gd name="T104" fmla="*/ 2147483646 w 7888"/>
                  <a:gd name="T105" fmla="*/ 2147483646 h 5658"/>
                  <a:gd name="T106" fmla="*/ 2147483646 w 7888"/>
                  <a:gd name="T107" fmla="*/ 2147483646 h 5658"/>
                  <a:gd name="T108" fmla="*/ 2147483646 w 7888"/>
                  <a:gd name="T109" fmla="*/ 2147483646 h 56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88" h="5658">
                    <a:moveTo>
                      <a:pt x="2572" y="0"/>
                    </a:moveTo>
                    <a:lnTo>
                      <a:pt x="2572" y="19"/>
                    </a:lnTo>
                    <a:lnTo>
                      <a:pt x="2572" y="171"/>
                    </a:lnTo>
                    <a:lnTo>
                      <a:pt x="2591" y="324"/>
                    </a:lnTo>
                    <a:lnTo>
                      <a:pt x="2667" y="438"/>
                    </a:lnTo>
                    <a:lnTo>
                      <a:pt x="2858" y="648"/>
                    </a:lnTo>
                    <a:lnTo>
                      <a:pt x="2934" y="914"/>
                    </a:lnTo>
                    <a:lnTo>
                      <a:pt x="3010" y="1791"/>
                    </a:lnTo>
                    <a:lnTo>
                      <a:pt x="3048" y="1905"/>
                    </a:lnTo>
                    <a:lnTo>
                      <a:pt x="3144" y="2019"/>
                    </a:lnTo>
                    <a:lnTo>
                      <a:pt x="3258" y="2076"/>
                    </a:lnTo>
                    <a:lnTo>
                      <a:pt x="3525" y="2095"/>
                    </a:lnTo>
                    <a:lnTo>
                      <a:pt x="3658" y="2114"/>
                    </a:lnTo>
                    <a:lnTo>
                      <a:pt x="3791" y="2172"/>
                    </a:lnTo>
                    <a:lnTo>
                      <a:pt x="3944" y="2209"/>
                    </a:lnTo>
                    <a:lnTo>
                      <a:pt x="4096" y="2191"/>
                    </a:lnTo>
                    <a:lnTo>
                      <a:pt x="4230" y="2114"/>
                    </a:lnTo>
                    <a:lnTo>
                      <a:pt x="4344" y="2057"/>
                    </a:lnTo>
                    <a:lnTo>
                      <a:pt x="4610" y="2076"/>
                    </a:lnTo>
                    <a:lnTo>
                      <a:pt x="4724" y="2019"/>
                    </a:lnTo>
                    <a:lnTo>
                      <a:pt x="4801" y="2000"/>
                    </a:lnTo>
                    <a:lnTo>
                      <a:pt x="4934" y="1981"/>
                    </a:lnTo>
                    <a:lnTo>
                      <a:pt x="5010" y="1981"/>
                    </a:lnTo>
                    <a:lnTo>
                      <a:pt x="5087" y="1943"/>
                    </a:lnTo>
                    <a:lnTo>
                      <a:pt x="5163" y="1810"/>
                    </a:lnTo>
                    <a:lnTo>
                      <a:pt x="5220" y="1752"/>
                    </a:lnTo>
                    <a:lnTo>
                      <a:pt x="5486" y="1600"/>
                    </a:lnTo>
                    <a:lnTo>
                      <a:pt x="6020" y="1410"/>
                    </a:lnTo>
                    <a:lnTo>
                      <a:pt x="6096" y="1371"/>
                    </a:lnTo>
                    <a:lnTo>
                      <a:pt x="6192" y="1257"/>
                    </a:lnTo>
                    <a:lnTo>
                      <a:pt x="6268" y="1238"/>
                    </a:lnTo>
                    <a:lnTo>
                      <a:pt x="6382" y="1257"/>
                    </a:lnTo>
                    <a:lnTo>
                      <a:pt x="7068" y="1657"/>
                    </a:lnTo>
                    <a:lnTo>
                      <a:pt x="7163" y="1733"/>
                    </a:lnTo>
                    <a:lnTo>
                      <a:pt x="7391" y="2038"/>
                    </a:lnTo>
                    <a:lnTo>
                      <a:pt x="7772" y="2286"/>
                    </a:lnTo>
                    <a:lnTo>
                      <a:pt x="7887" y="2343"/>
                    </a:lnTo>
                    <a:lnTo>
                      <a:pt x="7811" y="2419"/>
                    </a:lnTo>
                    <a:lnTo>
                      <a:pt x="7658" y="2514"/>
                    </a:lnTo>
                    <a:lnTo>
                      <a:pt x="7563" y="2648"/>
                    </a:lnTo>
                    <a:lnTo>
                      <a:pt x="7525" y="2781"/>
                    </a:lnTo>
                    <a:lnTo>
                      <a:pt x="7525" y="2857"/>
                    </a:lnTo>
                    <a:lnTo>
                      <a:pt x="7582" y="3010"/>
                    </a:lnTo>
                    <a:lnTo>
                      <a:pt x="7601" y="3181"/>
                    </a:lnTo>
                    <a:lnTo>
                      <a:pt x="7639" y="3238"/>
                    </a:lnTo>
                    <a:lnTo>
                      <a:pt x="7734" y="3352"/>
                    </a:lnTo>
                    <a:lnTo>
                      <a:pt x="7772" y="3467"/>
                    </a:lnTo>
                    <a:lnTo>
                      <a:pt x="7829" y="3600"/>
                    </a:lnTo>
                    <a:lnTo>
                      <a:pt x="7811" y="3733"/>
                    </a:lnTo>
                    <a:lnTo>
                      <a:pt x="7772" y="3886"/>
                    </a:lnTo>
                    <a:lnTo>
                      <a:pt x="7734" y="3981"/>
                    </a:lnTo>
                    <a:lnTo>
                      <a:pt x="7563" y="4209"/>
                    </a:lnTo>
                    <a:lnTo>
                      <a:pt x="7525" y="4362"/>
                    </a:lnTo>
                    <a:lnTo>
                      <a:pt x="7525" y="4495"/>
                    </a:lnTo>
                    <a:lnTo>
                      <a:pt x="7582" y="4819"/>
                    </a:lnTo>
                    <a:lnTo>
                      <a:pt x="7582" y="4952"/>
                    </a:lnTo>
                    <a:lnTo>
                      <a:pt x="7430" y="5428"/>
                    </a:lnTo>
                    <a:lnTo>
                      <a:pt x="7411" y="5428"/>
                    </a:lnTo>
                    <a:lnTo>
                      <a:pt x="7335" y="5391"/>
                    </a:lnTo>
                    <a:lnTo>
                      <a:pt x="7277" y="5372"/>
                    </a:lnTo>
                    <a:lnTo>
                      <a:pt x="7163" y="5372"/>
                    </a:lnTo>
                    <a:lnTo>
                      <a:pt x="7068" y="5391"/>
                    </a:lnTo>
                    <a:lnTo>
                      <a:pt x="6972" y="5391"/>
                    </a:lnTo>
                    <a:lnTo>
                      <a:pt x="6858" y="5372"/>
                    </a:lnTo>
                    <a:lnTo>
                      <a:pt x="6744" y="5314"/>
                    </a:lnTo>
                    <a:lnTo>
                      <a:pt x="6629" y="5276"/>
                    </a:lnTo>
                    <a:lnTo>
                      <a:pt x="6325" y="5238"/>
                    </a:lnTo>
                    <a:lnTo>
                      <a:pt x="6268" y="5219"/>
                    </a:lnTo>
                    <a:lnTo>
                      <a:pt x="6248" y="5181"/>
                    </a:lnTo>
                    <a:lnTo>
                      <a:pt x="6229" y="5143"/>
                    </a:lnTo>
                    <a:lnTo>
                      <a:pt x="6172" y="5029"/>
                    </a:lnTo>
                    <a:lnTo>
                      <a:pt x="6172" y="5010"/>
                    </a:lnTo>
                    <a:lnTo>
                      <a:pt x="6153" y="5010"/>
                    </a:lnTo>
                    <a:lnTo>
                      <a:pt x="6115" y="5010"/>
                    </a:lnTo>
                    <a:lnTo>
                      <a:pt x="6039" y="5029"/>
                    </a:lnTo>
                    <a:lnTo>
                      <a:pt x="6020" y="5029"/>
                    </a:lnTo>
                    <a:lnTo>
                      <a:pt x="5982" y="5029"/>
                    </a:lnTo>
                    <a:lnTo>
                      <a:pt x="5963" y="5010"/>
                    </a:lnTo>
                    <a:lnTo>
                      <a:pt x="5906" y="4991"/>
                    </a:lnTo>
                    <a:lnTo>
                      <a:pt x="5867" y="4991"/>
                    </a:lnTo>
                    <a:lnTo>
                      <a:pt x="5830" y="4991"/>
                    </a:lnTo>
                    <a:lnTo>
                      <a:pt x="5791" y="5010"/>
                    </a:lnTo>
                    <a:lnTo>
                      <a:pt x="5772" y="5029"/>
                    </a:lnTo>
                    <a:lnTo>
                      <a:pt x="5753" y="5067"/>
                    </a:lnTo>
                    <a:lnTo>
                      <a:pt x="5734" y="5105"/>
                    </a:lnTo>
                    <a:lnTo>
                      <a:pt x="5715" y="5124"/>
                    </a:lnTo>
                    <a:lnTo>
                      <a:pt x="5677" y="5124"/>
                    </a:lnTo>
                    <a:lnTo>
                      <a:pt x="5658" y="5143"/>
                    </a:lnTo>
                    <a:lnTo>
                      <a:pt x="5639" y="5143"/>
                    </a:lnTo>
                    <a:lnTo>
                      <a:pt x="5620" y="5124"/>
                    </a:lnTo>
                    <a:lnTo>
                      <a:pt x="5601" y="5105"/>
                    </a:lnTo>
                    <a:lnTo>
                      <a:pt x="5601" y="5067"/>
                    </a:lnTo>
                    <a:lnTo>
                      <a:pt x="5601" y="5029"/>
                    </a:lnTo>
                    <a:lnTo>
                      <a:pt x="5601" y="5010"/>
                    </a:lnTo>
                    <a:lnTo>
                      <a:pt x="5582" y="4991"/>
                    </a:lnTo>
                    <a:lnTo>
                      <a:pt x="5544" y="4991"/>
                    </a:lnTo>
                    <a:lnTo>
                      <a:pt x="5486" y="4971"/>
                    </a:lnTo>
                    <a:lnTo>
                      <a:pt x="5334" y="4971"/>
                    </a:lnTo>
                    <a:lnTo>
                      <a:pt x="5315" y="4971"/>
                    </a:lnTo>
                    <a:lnTo>
                      <a:pt x="5277" y="4952"/>
                    </a:lnTo>
                    <a:lnTo>
                      <a:pt x="5258" y="4915"/>
                    </a:lnTo>
                    <a:lnTo>
                      <a:pt x="5239" y="4895"/>
                    </a:lnTo>
                    <a:lnTo>
                      <a:pt x="5239" y="4876"/>
                    </a:lnTo>
                    <a:lnTo>
                      <a:pt x="5258" y="4857"/>
                    </a:lnTo>
                    <a:lnTo>
                      <a:pt x="5258" y="4819"/>
                    </a:lnTo>
                    <a:lnTo>
                      <a:pt x="5258" y="4800"/>
                    </a:lnTo>
                    <a:lnTo>
                      <a:pt x="5258" y="4743"/>
                    </a:lnTo>
                    <a:lnTo>
                      <a:pt x="5201" y="4705"/>
                    </a:lnTo>
                    <a:lnTo>
                      <a:pt x="5125" y="4667"/>
                    </a:lnTo>
                    <a:lnTo>
                      <a:pt x="4801" y="4553"/>
                    </a:lnTo>
                    <a:lnTo>
                      <a:pt x="4782" y="4553"/>
                    </a:lnTo>
                    <a:lnTo>
                      <a:pt x="4706" y="4571"/>
                    </a:lnTo>
                    <a:lnTo>
                      <a:pt x="4610" y="4610"/>
                    </a:lnTo>
                    <a:lnTo>
                      <a:pt x="4572" y="4629"/>
                    </a:lnTo>
                    <a:lnTo>
                      <a:pt x="4515" y="4610"/>
                    </a:lnTo>
                    <a:lnTo>
                      <a:pt x="4458" y="4590"/>
                    </a:lnTo>
                    <a:lnTo>
                      <a:pt x="4382" y="4534"/>
                    </a:lnTo>
                    <a:lnTo>
                      <a:pt x="4363" y="4476"/>
                    </a:lnTo>
                    <a:lnTo>
                      <a:pt x="4363" y="4419"/>
                    </a:lnTo>
                    <a:lnTo>
                      <a:pt x="4382" y="4248"/>
                    </a:lnTo>
                    <a:lnTo>
                      <a:pt x="4287" y="4229"/>
                    </a:lnTo>
                    <a:lnTo>
                      <a:pt x="3830" y="4381"/>
                    </a:lnTo>
                    <a:lnTo>
                      <a:pt x="2763" y="4571"/>
                    </a:lnTo>
                    <a:lnTo>
                      <a:pt x="2667" y="4590"/>
                    </a:lnTo>
                    <a:lnTo>
                      <a:pt x="2629" y="4629"/>
                    </a:lnTo>
                    <a:lnTo>
                      <a:pt x="2172" y="5124"/>
                    </a:lnTo>
                    <a:lnTo>
                      <a:pt x="1963" y="5276"/>
                    </a:lnTo>
                    <a:lnTo>
                      <a:pt x="1905" y="5352"/>
                    </a:lnTo>
                    <a:lnTo>
                      <a:pt x="1791" y="5524"/>
                    </a:lnTo>
                    <a:lnTo>
                      <a:pt x="1677" y="5657"/>
                    </a:lnTo>
                    <a:lnTo>
                      <a:pt x="1468" y="5524"/>
                    </a:lnTo>
                    <a:lnTo>
                      <a:pt x="1410" y="5486"/>
                    </a:lnTo>
                    <a:lnTo>
                      <a:pt x="1391" y="5448"/>
                    </a:lnTo>
                    <a:lnTo>
                      <a:pt x="1353" y="5372"/>
                    </a:lnTo>
                    <a:lnTo>
                      <a:pt x="1334" y="5276"/>
                    </a:lnTo>
                    <a:lnTo>
                      <a:pt x="1239" y="5181"/>
                    </a:lnTo>
                    <a:lnTo>
                      <a:pt x="1182" y="5124"/>
                    </a:lnTo>
                    <a:lnTo>
                      <a:pt x="1048" y="5047"/>
                    </a:lnTo>
                    <a:lnTo>
                      <a:pt x="1011" y="4991"/>
                    </a:lnTo>
                    <a:lnTo>
                      <a:pt x="972" y="4895"/>
                    </a:lnTo>
                    <a:lnTo>
                      <a:pt x="915" y="4705"/>
                    </a:lnTo>
                    <a:lnTo>
                      <a:pt x="820" y="4514"/>
                    </a:lnTo>
                    <a:lnTo>
                      <a:pt x="591" y="4209"/>
                    </a:lnTo>
                    <a:lnTo>
                      <a:pt x="515" y="4019"/>
                    </a:lnTo>
                    <a:lnTo>
                      <a:pt x="496" y="3981"/>
                    </a:lnTo>
                    <a:lnTo>
                      <a:pt x="477" y="3962"/>
                    </a:lnTo>
                    <a:lnTo>
                      <a:pt x="439" y="3943"/>
                    </a:lnTo>
                    <a:lnTo>
                      <a:pt x="363" y="3924"/>
                    </a:lnTo>
                    <a:lnTo>
                      <a:pt x="325" y="3905"/>
                    </a:lnTo>
                    <a:lnTo>
                      <a:pt x="286" y="3886"/>
                    </a:lnTo>
                    <a:lnTo>
                      <a:pt x="249" y="3848"/>
                    </a:lnTo>
                    <a:lnTo>
                      <a:pt x="229" y="3810"/>
                    </a:lnTo>
                    <a:lnTo>
                      <a:pt x="210" y="3772"/>
                    </a:lnTo>
                    <a:lnTo>
                      <a:pt x="172" y="3714"/>
                    </a:lnTo>
                    <a:lnTo>
                      <a:pt x="172" y="3638"/>
                    </a:lnTo>
                    <a:lnTo>
                      <a:pt x="153" y="3486"/>
                    </a:lnTo>
                    <a:lnTo>
                      <a:pt x="134" y="3447"/>
                    </a:lnTo>
                    <a:lnTo>
                      <a:pt x="115" y="3410"/>
                    </a:lnTo>
                    <a:lnTo>
                      <a:pt x="96" y="3371"/>
                    </a:lnTo>
                    <a:lnTo>
                      <a:pt x="0" y="3295"/>
                    </a:lnTo>
                    <a:lnTo>
                      <a:pt x="0" y="3238"/>
                    </a:lnTo>
                    <a:lnTo>
                      <a:pt x="0" y="3162"/>
                    </a:lnTo>
                    <a:lnTo>
                      <a:pt x="20" y="2952"/>
                    </a:lnTo>
                    <a:lnTo>
                      <a:pt x="20" y="2838"/>
                    </a:lnTo>
                    <a:lnTo>
                      <a:pt x="39" y="2781"/>
                    </a:lnTo>
                    <a:lnTo>
                      <a:pt x="58" y="2743"/>
                    </a:lnTo>
                    <a:lnTo>
                      <a:pt x="134" y="2648"/>
                    </a:lnTo>
                    <a:lnTo>
                      <a:pt x="153" y="2629"/>
                    </a:lnTo>
                    <a:lnTo>
                      <a:pt x="172" y="2609"/>
                    </a:lnTo>
                    <a:lnTo>
                      <a:pt x="191" y="2609"/>
                    </a:lnTo>
                    <a:lnTo>
                      <a:pt x="286" y="2590"/>
                    </a:lnTo>
                    <a:lnTo>
                      <a:pt x="305" y="2572"/>
                    </a:lnTo>
                    <a:lnTo>
                      <a:pt x="325" y="2553"/>
                    </a:lnTo>
                    <a:lnTo>
                      <a:pt x="381" y="2495"/>
                    </a:lnTo>
                    <a:lnTo>
                      <a:pt x="477" y="2400"/>
                    </a:lnTo>
                    <a:lnTo>
                      <a:pt x="534" y="2324"/>
                    </a:lnTo>
                    <a:lnTo>
                      <a:pt x="591" y="2267"/>
                    </a:lnTo>
                    <a:lnTo>
                      <a:pt x="610" y="2248"/>
                    </a:lnTo>
                    <a:lnTo>
                      <a:pt x="630" y="2248"/>
                    </a:lnTo>
                    <a:lnTo>
                      <a:pt x="648" y="2248"/>
                    </a:lnTo>
                    <a:lnTo>
                      <a:pt x="667" y="2248"/>
                    </a:lnTo>
                    <a:lnTo>
                      <a:pt x="686" y="2209"/>
                    </a:lnTo>
                    <a:lnTo>
                      <a:pt x="667" y="2114"/>
                    </a:lnTo>
                    <a:lnTo>
                      <a:pt x="401" y="1429"/>
                    </a:lnTo>
                    <a:lnTo>
                      <a:pt x="458" y="1466"/>
                    </a:lnTo>
                    <a:lnTo>
                      <a:pt x="515" y="1505"/>
                    </a:lnTo>
                    <a:lnTo>
                      <a:pt x="553" y="1505"/>
                    </a:lnTo>
                    <a:lnTo>
                      <a:pt x="572" y="1505"/>
                    </a:lnTo>
                    <a:lnTo>
                      <a:pt x="591" y="1505"/>
                    </a:lnTo>
                    <a:lnTo>
                      <a:pt x="610" y="1486"/>
                    </a:lnTo>
                    <a:lnTo>
                      <a:pt x="648" y="1466"/>
                    </a:lnTo>
                    <a:lnTo>
                      <a:pt x="686" y="1466"/>
                    </a:lnTo>
                    <a:lnTo>
                      <a:pt x="820" y="1448"/>
                    </a:lnTo>
                    <a:lnTo>
                      <a:pt x="934" y="1429"/>
                    </a:lnTo>
                    <a:lnTo>
                      <a:pt x="1029" y="1390"/>
                    </a:lnTo>
                    <a:lnTo>
                      <a:pt x="1067" y="1352"/>
                    </a:lnTo>
                    <a:lnTo>
                      <a:pt x="1106" y="1334"/>
                    </a:lnTo>
                    <a:lnTo>
                      <a:pt x="1163" y="1219"/>
                    </a:lnTo>
                    <a:lnTo>
                      <a:pt x="1201" y="1181"/>
                    </a:lnTo>
                    <a:lnTo>
                      <a:pt x="1372" y="1085"/>
                    </a:lnTo>
                    <a:lnTo>
                      <a:pt x="1810" y="762"/>
                    </a:lnTo>
                    <a:lnTo>
                      <a:pt x="1886" y="724"/>
                    </a:lnTo>
                    <a:lnTo>
                      <a:pt x="1963" y="686"/>
                    </a:lnTo>
                    <a:lnTo>
                      <a:pt x="2077" y="686"/>
                    </a:lnTo>
                    <a:lnTo>
                      <a:pt x="2115" y="686"/>
                    </a:lnTo>
                    <a:lnTo>
                      <a:pt x="2134" y="667"/>
                    </a:lnTo>
                    <a:lnTo>
                      <a:pt x="2306" y="572"/>
                    </a:lnTo>
                    <a:lnTo>
                      <a:pt x="2362" y="514"/>
                    </a:lnTo>
                    <a:lnTo>
                      <a:pt x="2382" y="476"/>
                    </a:lnTo>
                    <a:lnTo>
                      <a:pt x="2420" y="305"/>
                    </a:lnTo>
                    <a:lnTo>
                      <a:pt x="2496" y="95"/>
                    </a:lnTo>
                    <a:lnTo>
                      <a:pt x="2534" y="38"/>
                    </a:lnTo>
                    <a:lnTo>
                      <a:pt x="2572" y="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8" name="Freeform 14">
                <a:extLst>
                  <a:ext uri="{FF2B5EF4-FFF2-40B4-BE49-F238E27FC236}">
                    <a16:creationId xmlns:a16="http://schemas.microsoft.com/office/drawing/2014/main" id="{67DBC61A-2751-B845-A816-1E0D027F2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6613" y="3946525"/>
                <a:ext cx="1268412" cy="1409700"/>
              </a:xfrm>
              <a:custGeom>
                <a:avLst/>
                <a:gdLst>
                  <a:gd name="T0" fmla="*/ 2147483646 w 7049"/>
                  <a:gd name="T1" fmla="*/ 2147483646 h 7830"/>
                  <a:gd name="T2" fmla="*/ 2147483646 w 7049"/>
                  <a:gd name="T3" fmla="*/ 2147483646 h 7830"/>
                  <a:gd name="T4" fmla="*/ 2147483646 w 7049"/>
                  <a:gd name="T5" fmla="*/ 2147483646 h 7830"/>
                  <a:gd name="T6" fmla="*/ 2147483646 w 7049"/>
                  <a:gd name="T7" fmla="*/ 2147483646 h 7830"/>
                  <a:gd name="T8" fmla="*/ 2147483646 w 7049"/>
                  <a:gd name="T9" fmla="*/ 2147483646 h 7830"/>
                  <a:gd name="T10" fmla="*/ 2147483646 w 7049"/>
                  <a:gd name="T11" fmla="*/ 2147483646 h 7830"/>
                  <a:gd name="T12" fmla="*/ 2147483646 w 7049"/>
                  <a:gd name="T13" fmla="*/ 2147483646 h 7830"/>
                  <a:gd name="T14" fmla="*/ 2147483646 w 7049"/>
                  <a:gd name="T15" fmla="*/ 2147483646 h 7830"/>
                  <a:gd name="T16" fmla="*/ 2147483646 w 7049"/>
                  <a:gd name="T17" fmla="*/ 2147483646 h 7830"/>
                  <a:gd name="T18" fmla="*/ 2147483646 w 7049"/>
                  <a:gd name="T19" fmla="*/ 2147483646 h 7830"/>
                  <a:gd name="T20" fmla="*/ 2147483646 w 7049"/>
                  <a:gd name="T21" fmla="*/ 2147483646 h 7830"/>
                  <a:gd name="T22" fmla="*/ 2147483646 w 7049"/>
                  <a:gd name="T23" fmla="*/ 2147483646 h 7830"/>
                  <a:gd name="T24" fmla="*/ 2147483646 w 7049"/>
                  <a:gd name="T25" fmla="*/ 2147483646 h 7830"/>
                  <a:gd name="T26" fmla="*/ 2147483646 w 7049"/>
                  <a:gd name="T27" fmla="*/ 2147483646 h 7830"/>
                  <a:gd name="T28" fmla="*/ 2147483646 w 7049"/>
                  <a:gd name="T29" fmla="*/ 2147483646 h 7830"/>
                  <a:gd name="T30" fmla="*/ 2147483646 w 7049"/>
                  <a:gd name="T31" fmla="*/ 2147483646 h 7830"/>
                  <a:gd name="T32" fmla="*/ 2147483646 w 7049"/>
                  <a:gd name="T33" fmla="*/ 2147483646 h 7830"/>
                  <a:gd name="T34" fmla="*/ 2147483646 w 7049"/>
                  <a:gd name="T35" fmla="*/ 2147483646 h 7830"/>
                  <a:gd name="T36" fmla="*/ 2147483646 w 7049"/>
                  <a:gd name="T37" fmla="*/ 2147483646 h 7830"/>
                  <a:gd name="T38" fmla="*/ 2147483646 w 7049"/>
                  <a:gd name="T39" fmla="*/ 2147483646 h 7830"/>
                  <a:gd name="T40" fmla="*/ 2147483646 w 7049"/>
                  <a:gd name="T41" fmla="*/ 2147483646 h 7830"/>
                  <a:gd name="T42" fmla="*/ 2147483646 w 7049"/>
                  <a:gd name="T43" fmla="*/ 2147483646 h 7830"/>
                  <a:gd name="T44" fmla="*/ 2147483646 w 7049"/>
                  <a:gd name="T45" fmla="*/ 2147483646 h 7830"/>
                  <a:gd name="T46" fmla="*/ 2147483646 w 7049"/>
                  <a:gd name="T47" fmla="*/ 2147483646 h 7830"/>
                  <a:gd name="T48" fmla="*/ 2147483646 w 7049"/>
                  <a:gd name="T49" fmla="*/ 2147483646 h 7830"/>
                  <a:gd name="T50" fmla="*/ 2147483646 w 7049"/>
                  <a:gd name="T51" fmla="*/ 2147483646 h 7830"/>
                  <a:gd name="T52" fmla="*/ 2147483646 w 7049"/>
                  <a:gd name="T53" fmla="*/ 2147483646 h 7830"/>
                  <a:gd name="T54" fmla="*/ 2147483646 w 7049"/>
                  <a:gd name="T55" fmla="*/ 2147483646 h 7830"/>
                  <a:gd name="T56" fmla="*/ 2147483646 w 7049"/>
                  <a:gd name="T57" fmla="*/ 2147483646 h 7830"/>
                  <a:gd name="T58" fmla="*/ 2147483646 w 7049"/>
                  <a:gd name="T59" fmla="*/ 2147483646 h 7830"/>
                  <a:gd name="T60" fmla="*/ 2147483646 w 7049"/>
                  <a:gd name="T61" fmla="*/ 2147483646 h 7830"/>
                  <a:gd name="T62" fmla="*/ 2147483646 w 7049"/>
                  <a:gd name="T63" fmla="*/ 2147483646 h 7830"/>
                  <a:gd name="T64" fmla="*/ 2147483646 w 7049"/>
                  <a:gd name="T65" fmla="*/ 2147483646 h 7830"/>
                  <a:gd name="T66" fmla="*/ 2147483646 w 7049"/>
                  <a:gd name="T67" fmla="*/ 2147483646 h 7830"/>
                  <a:gd name="T68" fmla="*/ 2147483646 w 7049"/>
                  <a:gd name="T69" fmla="*/ 2147483646 h 7830"/>
                  <a:gd name="T70" fmla="*/ 2147483646 w 7049"/>
                  <a:gd name="T71" fmla="*/ 2147483646 h 7830"/>
                  <a:gd name="T72" fmla="*/ 2147483646 w 7049"/>
                  <a:gd name="T73" fmla="*/ 2147483646 h 7830"/>
                  <a:gd name="T74" fmla="*/ 2147483646 w 7049"/>
                  <a:gd name="T75" fmla="*/ 2147483646 h 7830"/>
                  <a:gd name="T76" fmla="*/ 2147483646 w 7049"/>
                  <a:gd name="T77" fmla="*/ 2147483646 h 7830"/>
                  <a:gd name="T78" fmla="*/ 2147483646 w 7049"/>
                  <a:gd name="T79" fmla="*/ 2147483646 h 7830"/>
                  <a:gd name="T80" fmla="*/ 2147483646 w 7049"/>
                  <a:gd name="T81" fmla="*/ 2147483646 h 7830"/>
                  <a:gd name="T82" fmla="*/ 2147483646 w 7049"/>
                  <a:gd name="T83" fmla="*/ 2147483646 h 7830"/>
                  <a:gd name="T84" fmla="*/ 2147483646 w 7049"/>
                  <a:gd name="T85" fmla="*/ 2147483646 h 7830"/>
                  <a:gd name="T86" fmla="*/ 2147483646 w 7049"/>
                  <a:gd name="T87" fmla="*/ 2147483646 h 7830"/>
                  <a:gd name="T88" fmla="*/ 2147483646 w 7049"/>
                  <a:gd name="T89" fmla="*/ 2147483646 h 7830"/>
                  <a:gd name="T90" fmla="*/ 2147483646 w 7049"/>
                  <a:gd name="T91" fmla="*/ 2147483646 h 7830"/>
                  <a:gd name="T92" fmla="*/ 2147483646 w 7049"/>
                  <a:gd name="T93" fmla="*/ 2147483646 h 7830"/>
                  <a:gd name="T94" fmla="*/ 2147483646 w 7049"/>
                  <a:gd name="T95" fmla="*/ 2147483646 h 7830"/>
                  <a:gd name="T96" fmla="*/ 2147483646 w 7049"/>
                  <a:gd name="T97" fmla="*/ 2147483646 h 7830"/>
                  <a:gd name="T98" fmla="*/ 2147483646 w 7049"/>
                  <a:gd name="T99" fmla="*/ 2147483646 h 7830"/>
                  <a:gd name="T100" fmla="*/ 2147483646 w 7049"/>
                  <a:gd name="T101" fmla="*/ 2147483646 h 7830"/>
                  <a:gd name="T102" fmla="*/ 2147483646 w 7049"/>
                  <a:gd name="T103" fmla="*/ 2147483646 h 7830"/>
                  <a:gd name="T104" fmla="*/ 2147483646 w 7049"/>
                  <a:gd name="T105" fmla="*/ 2147483646 h 7830"/>
                  <a:gd name="T106" fmla="*/ 2147483646 w 7049"/>
                  <a:gd name="T107" fmla="*/ 2147483646 h 7830"/>
                  <a:gd name="T108" fmla="*/ 2147483646 w 7049"/>
                  <a:gd name="T109" fmla="*/ 2147483646 h 7830"/>
                  <a:gd name="T110" fmla="*/ 2147483646 w 7049"/>
                  <a:gd name="T111" fmla="*/ 2147483646 h 7830"/>
                  <a:gd name="T112" fmla="*/ 2147483646 w 7049"/>
                  <a:gd name="T113" fmla="*/ 2147483646 h 7830"/>
                  <a:gd name="T114" fmla="*/ 2147483646 w 7049"/>
                  <a:gd name="T115" fmla="*/ 2147483646 h 7830"/>
                  <a:gd name="T116" fmla="*/ 2147483646 w 7049"/>
                  <a:gd name="T117" fmla="*/ 2147483646 h 7830"/>
                  <a:gd name="T118" fmla="*/ 2147483646 w 7049"/>
                  <a:gd name="T119" fmla="*/ 2147483646 h 7830"/>
                  <a:gd name="T120" fmla="*/ 2147483646 w 7049"/>
                  <a:gd name="T121" fmla="*/ 2147483646 h 7830"/>
                  <a:gd name="T122" fmla="*/ 2147483646 w 7049"/>
                  <a:gd name="T123" fmla="*/ 2147483646 h 7830"/>
                  <a:gd name="T124" fmla="*/ 2147483646 w 7049"/>
                  <a:gd name="T125" fmla="*/ 2147483646 h 78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049" h="7830">
                    <a:moveTo>
                      <a:pt x="7048" y="6667"/>
                    </a:moveTo>
                    <a:lnTo>
                      <a:pt x="6572" y="6801"/>
                    </a:lnTo>
                    <a:lnTo>
                      <a:pt x="6229" y="6934"/>
                    </a:lnTo>
                    <a:lnTo>
                      <a:pt x="6153" y="7010"/>
                    </a:lnTo>
                    <a:lnTo>
                      <a:pt x="6096" y="7086"/>
                    </a:lnTo>
                    <a:lnTo>
                      <a:pt x="5905" y="7448"/>
                    </a:lnTo>
                    <a:lnTo>
                      <a:pt x="5867" y="7505"/>
                    </a:lnTo>
                    <a:lnTo>
                      <a:pt x="5829" y="7525"/>
                    </a:lnTo>
                    <a:lnTo>
                      <a:pt x="5791" y="7505"/>
                    </a:lnTo>
                    <a:lnTo>
                      <a:pt x="5600" y="7334"/>
                    </a:lnTo>
                    <a:lnTo>
                      <a:pt x="5467" y="7163"/>
                    </a:lnTo>
                    <a:lnTo>
                      <a:pt x="5448" y="7144"/>
                    </a:lnTo>
                    <a:lnTo>
                      <a:pt x="5410" y="7144"/>
                    </a:lnTo>
                    <a:lnTo>
                      <a:pt x="5219" y="7067"/>
                    </a:lnTo>
                    <a:lnTo>
                      <a:pt x="5181" y="7029"/>
                    </a:lnTo>
                    <a:lnTo>
                      <a:pt x="5162" y="7010"/>
                    </a:lnTo>
                    <a:lnTo>
                      <a:pt x="5143" y="6972"/>
                    </a:lnTo>
                    <a:lnTo>
                      <a:pt x="5143" y="6934"/>
                    </a:lnTo>
                    <a:lnTo>
                      <a:pt x="5143" y="6896"/>
                    </a:lnTo>
                    <a:lnTo>
                      <a:pt x="5162" y="6819"/>
                    </a:lnTo>
                    <a:lnTo>
                      <a:pt x="5162" y="6782"/>
                    </a:lnTo>
                    <a:lnTo>
                      <a:pt x="5143" y="6724"/>
                    </a:lnTo>
                    <a:lnTo>
                      <a:pt x="5086" y="6687"/>
                    </a:lnTo>
                    <a:lnTo>
                      <a:pt x="5048" y="6667"/>
                    </a:lnTo>
                    <a:lnTo>
                      <a:pt x="5010" y="6705"/>
                    </a:lnTo>
                    <a:lnTo>
                      <a:pt x="4972" y="6743"/>
                    </a:lnTo>
                    <a:lnTo>
                      <a:pt x="4934" y="6782"/>
                    </a:lnTo>
                    <a:lnTo>
                      <a:pt x="4895" y="6839"/>
                    </a:lnTo>
                    <a:lnTo>
                      <a:pt x="4877" y="6896"/>
                    </a:lnTo>
                    <a:lnTo>
                      <a:pt x="4838" y="6953"/>
                    </a:lnTo>
                    <a:lnTo>
                      <a:pt x="4800" y="7010"/>
                    </a:lnTo>
                    <a:lnTo>
                      <a:pt x="4610" y="7124"/>
                    </a:lnTo>
                    <a:lnTo>
                      <a:pt x="4572" y="7163"/>
                    </a:lnTo>
                    <a:lnTo>
                      <a:pt x="4553" y="7200"/>
                    </a:lnTo>
                    <a:lnTo>
                      <a:pt x="4533" y="7258"/>
                    </a:lnTo>
                    <a:lnTo>
                      <a:pt x="4496" y="7296"/>
                    </a:lnTo>
                    <a:lnTo>
                      <a:pt x="4457" y="7353"/>
                    </a:lnTo>
                    <a:lnTo>
                      <a:pt x="4324" y="7410"/>
                    </a:lnTo>
                    <a:lnTo>
                      <a:pt x="4286" y="7448"/>
                    </a:lnTo>
                    <a:lnTo>
                      <a:pt x="3981" y="7753"/>
                    </a:lnTo>
                    <a:lnTo>
                      <a:pt x="3829" y="7696"/>
                    </a:lnTo>
                    <a:lnTo>
                      <a:pt x="3810" y="7677"/>
                    </a:lnTo>
                    <a:lnTo>
                      <a:pt x="3791" y="7658"/>
                    </a:lnTo>
                    <a:lnTo>
                      <a:pt x="3639" y="7486"/>
                    </a:lnTo>
                    <a:lnTo>
                      <a:pt x="3562" y="7429"/>
                    </a:lnTo>
                    <a:lnTo>
                      <a:pt x="3181" y="7277"/>
                    </a:lnTo>
                    <a:lnTo>
                      <a:pt x="3124" y="7277"/>
                    </a:lnTo>
                    <a:lnTo>
                      <a:pt x="2838" y="7315"/>
                    </a:lnTo>
                    <a:lnTo>
                      <a:pt x="2610" y="7372"/>
                    </a:lnTo>
                    <a:lnTo>
                      <a:pt x="1962" y="7486"/>
                    </a:lnTo>
                    <a:lnTo>
                      <a:pt x="1905" y="7505"/>
                    </a:lnTo>
                    <a:lnTo>
                      <a:pt x="1867" y="7525"/>
                    </a:lnTo>
                    <a:lnTo>
                      <a:pt x="1829" y="7562"/>
                    </a:lnTo>
                    <a:lnTo>
                      <a:pt x="1810" y="7581"/>
                    </a:lnTo>
                    <a:lnTo>
                      <a:pt x="1810" y="7620"/>
                    </a:lnTo>
                    <a:lnTo>
                      <a:pt x="1810" y="7639"/>
                    </a:lnTo>
                    <a:lnTo>
                      <a:pt x="1810" y="7658"/>
                    </a:lnTo>
                    <a:lnTo>
                      <a:pt x="1810" y="7677"/>
                    </a:lnTo>
                    <a:lnTo>
                      <a:pt x="1810" y="7696"/>
                    </a:lnTo>
                    <a:lnTo>
                      <a:pt x="1810" y="7715"/>
                    </a:lnTo>
                    <a:lnTo>
                      <a:pt x="1810" y="7734"/>
                    </a:lnTo>
                    <a:lnTo>
                      <a:pt x="1790" y="7772"/>
                    </a:lnTo>
                    <a:lnTo>
                      <a:pt x="1734" y="7791"/>
                    </a:lnTo>
                    <a:lnTo>
                      <a:pt x="1658" y="7829"/>
                    </a:lnTo>
                    <a:lnTo>
                      <a:pt x="1581" y="7829"/>
                    </a:lnTo>
                    <a:lnTo>
                      <a:pt x="1505" y="7829"/>
                    </a:lnTo>
                    <a:lnTo>
                      <a:pt x="1372" y="7791"/>
                    </a:lnTo>
                    <a:lnTo>
                      <a:pt x="1086" y="7658"/>
                    </a:lnTo>
                    <a:lnTo>
                      <a:pt x="1028" y="7601"/>
                    </a:lnTo>
                    <a:lnTo>
                      <a:pt x="1086" y="7581"/>
                    </a:lnTo>
                    <a:lnTo>
                      <a:pt x="1105" y="7562"/>
                    </a:lnTo>
                    <a:lnTo>
                      <a:pt x="1086" y="7525"/>
                    </a:lnTo>
                    <a:lnTo>
                      <a:pt x="1028" y="7467"/>
                    </a:lnTo>
                    <a:lnTo>
                      <a:pt x="991" y="7410"/>
                    </a:lnTo>
                    <a:lnTo>
                      <a:pt x="991" y="7372"/>
                    </a:lnTo>
                    <a:lnTo>
                      <a:pt x="1010" y="7334"/>
                    </a:lnTo>
                    <a:lnTo>
                      <a:pt x="1028" y="7277"/>
                    </a:lnTo>
                    <a:lnTo>
                      <a:pt x="1010" y="7200"/>
                    </a:lnTo>
                    <a:lnTo>
                      <a:pt x="991" y="7220"/>
                    </a:lnTo>
                    <a:lnTo>
                      <a:pt x="952" y="7239"/>
                    </a:lnTo>
                    <a:lnTo>
                      <a:pt x="914" y="7239"/>
                    </a:lnTo>
                    <a:lnTo>
                      <a:pt x="876" y="7181"/>
                    </a:lnTo>
                    <a:lnTo>
                      <a:pt x="876" y="7163"/>
                    </a:lnTo>
                    <a:lnTo>
                      <a:pt x="1086" y="6877"/>
                    </a:lnTo>
                    <a:lnTo>
                      <a:pt x="1143" y="6610"/>
                    </a:lnTo>
                    <a:lnTo>
                      <a:pt x="1162" y="6572"/>
                    </a:lnTo>
                    <a:lnTo>
                      <a:pt x="1219" y="6553"/>
                    </a:lnTo>
                    <a:lnTo>
                      <a:pt x="1238" y="6572"/>
                    </a:lnTo>
                    <a:lnTo>
                      <a:pt x="1277" y="6572"/>
                    </a:lnTo>
                    <a:lnTo>
                      <a:pt x="1333" y="6572"/>
                    </a:lnTo>
                    <a:lnTo>
                      <a:pt x="1391" y="6534"/>
                    </a:lnTo>
                    <a:lnTo>
                      <a:pt x="1409" y="6458"/>
                    </a:lnTo>
                    <a:lnTo>
                      <a:pt x="1429" y="6382"/>
                    </a:lnTo>
                    <a:lnTo>
                      <a:pt x="1524" y="6191"/>
                    </a:lnTo>
                    <a:lnTo>
                      <a:pt x="1505" y="6115"/>
                    </a:lnTo>
                    <a:lnTo>
                      <a:pt x="1429" y="6057"/>
                    </a:lnTo>
                    <a:lnTo>
                      <a:pt x="1372" y="6039"/>
                    </a:lnTo>
                    <a:lnTo>
                      <a:pt x="1353" y="5962"/>
                    </a:lnTo>
                    <a:lnTo>
                      <a:pt x="1314" y="5925"/>
                    </a:lnTo>
                    <a:lnTo>
                      <a:pt x="1295" y="5848"/>
                    </a:lnTo>
                    <a:lnTo>
                      <a:pt x="1295" y="5772"/>
                    </a:lnTo>
                    <a:lnTo>
                      <a:pt x="1314" y="5581"/>
                    </a:lnTo>
                    <a:lnTo>
                      <a:pt x="1353" y="5429"/>
                    </a:lnTo>
                    <a:lnTo>
                      <a:pt x="1353" y="5391"/>
                    </a:lnTo>
                    <a:lnTo>
                      <a:pt x="1314" y="5277"/>
                    </a:lnTo>
                    <a:lnTo>
                      <a:pt x="1295" y="5200"/>
                    </a:lnTo>
                    <a:lnTo>
                      <a:pt x="1257" y="4896"/>
                    </a:lnTo>
                    <a:lnTo>
                      <a:pt x="1219" y="4762"/>
                    </a:lnTo>
                    <a:lnTo>
                      <a:pt x="1200" y="4477"/>
                    </a:lnTo>
                    <a:lnTo>
                      <a:pt x="1181" y="4420"/>
                    </a:lnTo>
                    <a:lnTo>
                      <a:pt x="1143" y="4325"/>
                    </a:lnTo>
                    <a:lnTo>
                      <a:pt x="1105" y="4286"/>
                    </a:lnTo>
                    <a:lnTo>
                      <a:pt x="1028" y="4191"/>
                    </a:lnTo>
                    <a:lnTo>
                      <a:pt x="1010" y="4153"/>
                    </a:lnTo>
                    <a:lnTo>
                      <a:pt x="991" y="4115"/>
                    </a:lnTo>
                    <a:lnTo>
                      <a:pt x="991" y="4058"/>
                    </a:lnTo>
                    <a:lnTo>
                      <a:pt x="991" y="4039"/>
                    </a:lnTo>
                    <a:lnTo>
                      <a:pt x="991" y="4020"/>
                    </a:lnTo>
                    <a:lnTo>
                      <a:pt x="1010" y="4000"/>
                    </a:lnTo>
                    <a:lnTo>
                      <a:pt x="1086" y="3905"/>
                    </a:lnTo>
                    <a:lnTo>
                      <a:pt x="1124" y="3829"/>
                    </a:lnTo>
                    <a:lnTo>
                      <a:pt x="1181" y="3753"/>
                    </a:lnTo>
                    <a:lnTo>
                      <a:pt x="1219" y="3658"/>
                    </a:lnTo>
                    <a:lnTo>
                      <a:pt x="1162" y="3563"/>
                    </a:lnTo>
                    <a:lnTo>
                      <a:pt x="1124" y="3563"/>
                    </a:lnTo>
                    <a:lnTo>
                      <a:pt x="972" y="3563"/>
                    </a:lnTo>
                    <a:lnTo>
                      <a:pt x="933" y="3563"/>
                    </a:lnTo>
                    <a:lnTo>
                      <a:pt x="914" y="3524"/>
                    </a:lnTo>
                    <a:lnTo>
                      <a:pt x="914" y="3467"/>
                    </a:lnTo>
                    <a:lnTo>
                      <a:pt x="952" y="3429"/>
                    </a:lnTo>
                    <a:lnTo>
                      <a:pt x="972" y="3353"/>
                    </a:lnTo>
                    <a:lnTo>
                      <a:pt x="952" y="3277"/>
                    </a:lnTo>
                    <a:lnTo>
                      <a:pt x="876" y="3238"/>
                    </a:lnTo>
                    <a:lnTo>
                      <a:pt x="800" y="3258"/>
                    </a:lnTo>
                    <a:lnTo>
                      <a:pt x="762" y="3143"/>
                    </a:lnTo>
                    <a:lnTo>
                      <a:pt x="743" y="3029"/>
                    </a:lnTo>
                    <a:lnTo>
                      <a:pt x="724" y="2915"/>
                    </a:lnTo>
                    <a:lnTo>
                      <a:pt x="647" y="2820"/>
                    </a:lnTo>
                    <a:lnTo>
                      <a:pt x="610" y="2820"/>
                    </a:lnTo>
                    <a:lnTo>
                      <a:pt x="552" y="2820"/>
                    </a:lnTo>
                    <a:lnTo>
                      <a:pt x="495" y="2820"/>
                    </a:lnTo>
                    <a:lnTo>
                      <a:pt x="476" y="2781"/>
                    </a:lnTo>
                    <a:lnTo>
                      <a:pt x="495" y="2725"/>
                    </a:lnTo>
                    <a:lnTo>
                      <a:pt x="534" y="2686"/>
                    </a:lnTo>
                    <a:lnTo>
                      <a:pt x="552" y="2648"/>
                    </a:lnTo>
                    <a:lnTo>
                      <a:pt x="571" y="2629"/>
                    </a:lnTo>
                    <a:lnTo>
                      <a:pt x="591" y="2610"/>
                    </a:lnTo>
                    <a:lnTo>
                      <a:pt x="686" y="2553"/>
                    </a:lnTo>
                    <a:lnTo>
                      <a:pt x="705" y="2496"/>
                    </a:lnTo>
                    <a:lnTo>
                      <a:pt x="705" y="2362"/>
                    </a:lnTo>
                    <a:lnTo>
                      <a:pt x="743" y="2229"/>
                    </a:lnTo>
                    <a:lnTo>
                      <a:pt x="743" y="2191"/>
                    </a:lnTo>
                    <a:lnTo>
                      <a:pt x="724" y="2172"/>
                    </a:lnTo>
                    <a:lnTo>
                      <a:pt x="705" y="2134"/>
                    </a:lnTo>
                    <a:lnTo>
                      <a:pt x="667" y="2115"/>
                    </a:lnTo>
                    <a:lnTo>
                      <a:pt x="647" y="2077"/>
                    </a:lnTo>
                    <a:lnTo>
                      <a:pt x="667" y="2039"/>
                    </a:lnTo>
                    <a:lnTo>
                      <a:pt x="743" y="2000"/>
                    </a:lnTo>
                    <a:lnTo>
                      <a:pt x="762" y="1963"/>
                    </a:lnTo>
                    <a:lnTo>
                      <a:pt x="762" y="1924"/>
                    </a:lnTo>
                    <a:lnTo>
                      <a:pt x="743" y="1886"/>
                    </a:lnTo>
                    <a:lnTo>
                      <a:pt x="686" y="1810"/>
                    </a:lnTo>
                    <a:lnTo>
                      <a:pt x="552" y="1696"/>
                    </a:lnTo>
                    <a:lnTo>
                      <a:pt x="267" y="1524"/>
                    </a:lnTo>
                    <a:lnTo>
                      <a:pt x="153" y="1410"/>
                    </a:lnTo>
                    <a:lnTo>
                      <a:pt x="38" y="1201"/>
                    </a:lnTo>
                    <a:lnTo>
                      <a:pt x="38" y="1143"/>
                    </a:lnTo>
                    <a:lnTo>
                      <a:pt x="19" y="1086"/>
                    </a:lnTo>
                    <a:lnTo>
                      <a:pt x="0" y="991"/>
                    </a:lnTo>
                    <a:lnTo>
                      <a:pt x="0" y="934"/>
                    </a:lnTo>
                    <a:lnTo>
                      <a:pt x="19" y="896"/>
                    </a:lnTo>
                    <a:lnTo>
                      <a:pt x="57" y="820"/>
                    </a:lnTo>
                    <a:lnTo>
                      <a:pt x="57" y="762"/>
                    </a:lnTo>
                    <a:lnTo>
                      <a:pt x="171" y="781"/>
                    </a:lnTo>
                    <a:lnTo>
                      <a:pt x="210" y="800"/>
                    </a:lnTo>
                    <a:lnTo>
                      <a:pt x="229" y="800"/>
                    </a:lnTo>
                    <a:lnTo>
                      <a:pt x="248" y="820"/>
                    </a:lnTo>
                    <a:lnTo>
                      <a:pt x="362" y="876"/>
                    </a:lnTo>
                    <a:lnTo>
                      <a:pt x="381" y="876"/>
                    </a:lnTo>
                    <a:lnTo>
                      <a:pt x="419" y="896"/>
                    </a:lnTo>
                    <a:lnTo>
                      <a:pt x="457" y="896"/>
                    </a:lnTo>
                    <a:lnTo>
                      <a:pt x="724" y="876"/>
                    </a:lnTo>
                    <a:lnTo>
                      <a:pt x="743" y="876"/>
                    </a:lnTo>
                    <a:lnTo>
                      <a:pt x="762" y="876"/>
                    </a:lnTo>
                    <a:lnTo>
                      <a:pt x="819" y="858"/>
                    </a:lnTo>
                    <a:lnTo>
                      <a:pt x="896" y="839"/>
                    </a:lnTo>
                    <a:lnTo>
                      <a:pt x="972" y="800"/>
                    </a:lnTo>
                    <a:lnTo>
                      <a:pt x="991" y="781"/>
                    </a:lnTo>
                    <a:lnTo>
                      <a:pt x="1048" y="781"/>
                    </a:lnTo>
                    <a:lnTo>
                      <a:pt x="1238" y="781"/>
                    </a:lnTo>
                    <a:lnTo>
                      <a:pt x="1524" y="744"/>
                    </a:lnTo>
                    <a:lnTo>
                      <a:pt x="1714" y="667"/>
                    </a:lnTo>
                    <a:lnTo>
                      <a:pt x="1734" y="667"/>
                    </a:lnTo>
                    <a:lnTo>
                      <a:pt x="1753" y="648"/>
                    </a:lnTo>
                    <a:lnTo>
                      <a:pt x="1771" y="629"/>
                    </a:lnTo>
                    <a:lnTo>
                      <a:pt x="1790" y="629"/>
                    </a:lnTo>
                    <a:lnTo>
                      <a:pt x="1829" y="610"/>
                    </a:lnTo>
                    <a:lnTo>
                      <a:pt x="1867" y="629"/>
                    </a:lnTo>
                    <a:lnTo>
                      <a:pt x="1905" y="629"/>
                    </a:lnTo>
                    <a:lnTo>
                      <a:pt x="1943" y="648"/>
                    </a:lnTo>
                    <a:lnTo>
                      <a:pt x="1962" y="648"/>
                    </a:lnTo>
                    <a:lnTo>
                      <a:pt x="2000" y="629"/>
                    </a:lnTo>
                    <a:lnTo>
                      <a:pt x="2076" y="610"/>
                    </a:lnTo>
                    <a:lnTo>
                      <a:pt x="2134" y="591"/>
                    </a:lnTo>
                    <a:lnTo>
                      <a:pt x="2171" y="572"/>
                    </a:lnTo>
                    <a:lnTo>
                      <a:pt x="2286" y="591"/>
                    </a:lnTo>
                    <a:lnTo>
                      <a:pt x="2305" y="591"/>
                    </a:lnTo>
                    <a:lnTo>
                      <a:pt x="2343" y="572"/>
                    </a:lnTo>
                    <a:lnTo>
                      <a:pt x="2362" y="553"/>
                    </a:lnTo>
                    <a:lnTo>
                      <a:pt x="2400" y="515"/>
                    </a:lnTo>
                    <a:lnTo>
                      <a:pt x="2438" y="515"/>
                    </a:lnTo>
                    <a:lnTo>
                      <a:pt x="2457" y="515"/>
                    </a:lnTo>
                    <a:lnTo>
                      <a:pt x="2572" y="515"/>
                    </a:lnTo>
                    <a:lnTo>
                      <a:pt x="2781" y="572"/>
                    </a:lnTo>
                    <a:lnTo>
                      <a:pt x="3009" y="553"/>
                    </a:lnTo>
                    <a:lnTo>
                      <a:pt x="3067" y="553"/>
                    </a:lnTo>
                    <a:lnTo>
                      <a:pt x="3105" y="572"/>
                    </a:lnTo>
                    <a:lnTo>
                      <a:pt x="3219" y="629"/>
                    </a:lnTo>
                    <a:lnTo>
                      <a:pt x="3258" y="629"/>
                    </a:lnTo>
                    <a:lnTo>
                      <a:pt x="3314" y="629"/>
                    </a:lnTo>
                    <a:lnTo>
                      <a:pt x="3410" y="610"/>
                    </a:lnTo>
                    <a:lnTo>
                      <a:pt x="3467" y="610"/>
                    </a:lnTo>
                    <a:lnTo>
                      <a:pt x="3505" y="629"/>
                    </a:lnTo>
                    <a:lnTo>
                      <a:pt x="3524" y="667"/>
                    </a:lnTo>
                    <a:lnTo>
                      <a:pt x="3562" y="667"/>
                    </a:lnTo>
                    <a:lnTo>
                      <a:pt x="3619" y="648"/>
                    </a:lnTo>
                    <a:lnTo>
                      <a:pt x="3753" y="629"/>
                    </a:lnTo>
                    <a:lnTo>
                      <a:pt x="3810" y="629"/>
                    </a:lnTo>
                    <a:lnTo>
                      <a:pt x="3867" y="629"/>
                    </a:lnTo>
                    <a:lnTo>
                      <a:pt x="3886" y="610"/>
                    </a:lnTo>
                    <a:lnTo>
                      <a:pt x="4076" y="515"/>
                    </a:lnTo>
                    <a:lnTo>
                      <a:pt x="4229" y="477"/>
                    </a:lnTo>
                    <a:lnTo>
                      <a:pt x="4267" y="477"/>
                    </a:lnTo>
                    <a:lnTo>
                      <a:pt x="4305" y="477"/>
                    </a:lnTo>
                    <a:lnTo>
                      <a:pt x="4324" y="477"/>
                    </a:lnTo>
                    <a:lnTo>
                      <a:pt x="4362" y="477"/>
                    </a:lnTo>
                    <a:lnTo>
                      <a:pt x="4457" y="419"/>
                    </a:lnTo>
                    <a:lnTo>
                      <a:pt x="4514" y="381"/>
                    </a:lnTo>
                    <a:lnTo>
                      <a:pt x="4572" y="324"/>
                    </a:lnTo>
                    <a:lnTo>
                      <a:pt x="4591" y="267"/>
                    </a:lnTo>
                    <a:lnTo>
                      <a:pt x="4648" y="210"/>
                    </a:lnTo>
                    <a:lnTo>
                      <a:pt x="4781" y="153"/>
                    </a:lnTo>
                    <a:lnTo>
                      <a:pt x="4819" y="191"/>
                    </a:lnTo>
                    <a:lnTo>
                      <a:pt x="4838" y="172"/>
                    </a:lnTo>
                    <a:lnTo>
                      <a:pt x="4877" y="153"/>
                    </a:lnTo>
                    <a:lnTo>
                      <a:pt x="4914" y="134"/>
                    </a:lnTo>
                    <a:lnTo>
                      <a:pt x="5010" y="77"/>
                    </a:lnTo>
                    <a:lnTo>
                      <a:pt x="5105" y="58"/>
                    </a:lnTo>
                    <a:lnTo>
                      <a:pt x="5181" y="38"/>
                    </a:lnTo>
                    <a:lnTo>
                      <a:pt x="5239" y="38"/>
                    </a:lnTo>
                    <a:lnTo>
                      <a:pt x="5257" y="19"/>
                    </a:lnTo>
                    <a:lnTo>
                      <a:pt x="5295" y="0"/>
                    </a:lnTo>
                    <a:lnTo>
                      <a:pt x="5353" y="19"/>
                    </a:lnTo>
                    <a:lnTo>
                      <a:pt x="5410" y="38"/>
                    </a:lnTo>
                    <a:lnTo>
                      <a:pt x="5581" y="38"/>
                    </a:lnTo>
                    <a:lnTo>
                      <a:pt x="5638" y="58"/>
                    </a:lnTo>
                    <a:lnTo>
                      <a:pt x="5676" y="77"/>
                    </a:lnTo>
                    <a:lnTo>
                      <a:pt x="5715" y="114"/>
                    </a:lnTo>
                    <a:lnTo>
                      <a:pt x="5734" y="153"/>
                    </a:lnTo>
                    <a:lnTo>
                      <a:pt x="5734" y="172"/>
                    </a:lnTo>
                    <a:lnTo>
                      <a:pt x="5734" y="191"/>
                    </a:lnTo>
                    <a:lnTo>
                      <a:pt x="5734" y="229"/>
                    </a:lnTo>
                    <a:lnTo>
                      <a:pt x="5696" y="267"/>
                    </a:lnTo>
                    <a:lnTo>
                      <a:pt x="5696" y="305"/>
                    </a:lnTo>
                    <a:lnTo>
                      <a:pt x="5696" y="324"/>
                    </a:lnTo>
                    <a:lnTo>
                      <a:pt x="5715" y="343"/>
                    </a:lnTo>
                    <a:lnTo>
                      <a:pt x="5791" y="400"/>
                    </a:lnTo>
                    <a:lnTo>
                      <a:pt x="5810" y="419"/>
                    </a:lnTo>
                    <a:lnTo>
                      <a:pt x="5829" y="458"/>
                    </a:lnTo>
                    <a:lnTo>
                      <a:pt x="5848" y="495"/>
                    </a:lnTo>
                    <a:lnTo>
                      <a:pt x="5848" y="515"/>
                    </a:lnTo>
                    <a:lnTo>
                      <a:pt x="5848" y="534"/>
                    </a:lnTo>
                    <a:lnTo>
                      <a:pt x="5848" y="553"/>
                    </a:lnTo>
                    <a:lnTo>
                      <a:pt x="5829" y="572"/>
                    </a:lnTo>
                    <a:lnTo>
                      <a:pt x="5810" y="610"/>
                    </a:lnTo>
                    <a:lnTo>
                      <a:pt x="5772" y="667"/>
                    </a:lnTo>
                    <a:lnTo>
                      <a:pt x="5429" y="934"/>
                    </a:lnTo>
                    <a:lnTo>
                      <a:pt x="5410" y="972"/>
                    </a:lnTo>
                    <a:lnTo>
                      <a:pt x="5410" y="991"/>
                    </a:lnTo>
                    <a:lnTo>
                      <a:pt x="5429" y="1029"/>
                    </a:lnTo>
                    <a:lnTo>
                      <a:pt x="5448" y="1086"/>
                    </a:lnTo>
                    <a:lnTo>
                      <a:pt x="5486" y="1162"/>
                    </a:lnTo>
                    <a:lnTo>
                      <a:pt x="5562" y="1296"/>
                    </a:lnTo>
                    <a:lnTo>
                      <a:pt x="5600" y="1353"/>
                    </a:lnTo>
                    <a:lnTo>
                      <a:pt x="5638" y="1391"/>
                    </a:lnTo>
                    <a:lnTo>
                      <a:pt x="5657" y="1391"/>
                    </a:lnTo>
                    <a:lnTo>
                      <a:pt x="5696" y="1372"/>
                    </a:lnTo>
                    <a:lnTo>
                      <a:pt x="5752" y="1315"/>
                    </a:lnTo>
                    <a:lnTo>
                      <a:pt x="5791" y="1296"/>
                    </a:lnTo>
                    <a:lnTo>
                      <a:pt x="5829" y="1277"/>
                    </a:lnTo>
                    <a:lnTo>
                      <a:pt x="5848" y="1257"/>
                    </a:lnTo>
                    <a:lnTo>
                      <a:pt x="5867" y="1238"/>
                    </a:lnTo>
                    <a:lnTo>
                      <a:pt x="5867" y="1220"/>
                    </a:lnTo>
                    <a:lnTo>
                      <a:pt x="5886" y="1181"/>
                    </a:lnTo>
                    <a:lnTo>
                      <a:pt x="5886" y="1105"/>
                    </a:lnTo>
                    <a:lnTo>
                      <a:pt x="5886" y="1086"/>
                    </a:lnTo>
                    <a:lnTo>
                      <a:pt x="5905" y="1067"/>
                    </a:lnTo>
                    <a:lnTo>
                      <a:pt x="5943" y="1048"/>
                    </a:lnTo>
                    <a:lnTo>
                      <a:pt x="6191" y="1010"/>
                    </a:lnTo>
                    <a:lnTo>
                      <a:pt x="6248" y="1010"/>
                    </a:lnTo>
                    <a:lnTo>
                      <a:pt x="6286" y="1010"/>
                    </a:lnTo>
                    <a:lnTo>
                      <a:pt x="6305" y="1029"/>
                    </a:lnTo>
                    <a:lnTo>
                      <a:pt x="6305" y="1048"/>
                    </a:lnTo>
                    <a:lnTo>
                      <a:pt x="6286" y="1105"/>
                    </a:lnTo>
                    <a:lnTo>
                      <a:pt x="6286" y="1162"/>
                    </a:lnTo>
                    <a:lnTo>
                      <a:pt x="6305" y="1315"/>
                    </a:lnTo>
                    <a:lnTo>
                      <a:pt x="6305" y="1353"/>
                    </a:lnTo>
                    <a:lnTo>
                      <a:pt x="6286" y="1372"/>
                    </a:lnTo>
                    <a:lnTo>
                      <a:pt x="6267" y="1448"/>
                    </a:lnTo>
                    <a:lnTo>
                      <a:pt x="6229" y="1467"/>
                    </a:lnTo>
                    <a:lnTo>
                      <a:pt x="6191" y="1524"/>
                    </a:lnTo>
                    <a:lnTo>
                      <a:pt x="6096" y="1638"/>
                    </a:lnTo>
                    <a:lnTo>
                      <a:pt x="6096" y="1658"/>
                    </a:lnTo>
                    <a:lnTo>
                      <a:pt x="6096" y="1696"/>
                    </a:lnTo>
                    <a:lnTo>
                      <a:pt x="6115" y="1753"/>
                    </a:lnTo>
                    <a:lnTo>
                      <a:pt x="6133" y="1867"/>
                    </a:lnTo>
                    <a:lnTo>
                      <a:pt x="6133" y="1981"/>
                    </a:lnTo>
                    <a:lnTo>
                      <a:pt x="6115" y="2019"/>
                    </a:lnTo>
                    <a:lnTo>
                      <a:pt x="6115" y="2039"/>
                    </a:lnTo>
                    <a:lnTo>
                      <a:pt x="6096" y="2077"/>
                    </a:lnTo>
                    <a:lnTo>
                      <a:pt x="6019" y="2210"/>
                    </a:lnTo>
                    <a:lnTo>
                      <a:pt x="6001" y="2286"/>
                    </a:lnTo>
                    <a:lnTo>
                      <a:pt x="6001" y="2305"/>
                    </a:lnTo>
                    <a:lnTo>
                      <a:pt x="5981" y="2324"/>
                    </a:lnTo>
                    <a:lnTo>
                      <a:pt x="5848" y="2420"/>
                    </a:lnTo>
                    <a:lnTo>
                      <a:pt x="5810" y="2439"/>
                    </a:lnTo>
                    <a:lnTo>
                      <a:pt x="5772" y="2439"/>
                    </a:lnTo>
                    <a:lnTo>
                      <a:pt x="6038" y="3124"/>
                    </a:lnTo>
                    <a:lnTo>
                      <a:pt x="6057" y="3219"/>
                    </a:lnTo>
                    <a:lnTo>
                      <a:pt x="6038" y="3258"/>
                    </a:lnTo>
                    <a:lnTo>
                      <a:pt x="6019" y="3258"/>
                    </a:lnTo>
                    <a:lnTo>
                      <a:pt x="6001" y="3258"/>
                    </a:lnTo>
                    <a:lnTo>
                      <a:pt x="5981" y="3258"/>
                    </a:lnTo>
                    <a:lnTo>
                      <a:pt x="5962" y="3277"/>
                    </a:lnTo>
                    <a:lnTo>
                      <a:pt x="5905" y="3334"/>
                    </a:lnTo>
                    <a:lnTo>
                      <a:pt x="5848" y="3410"/>
                    </a:lnTo>
                    <a:lnTo>
                      <a:pt x="5752" y="3505"/>
                    </a:lnTo>
                    <a:lnTo>
                      <a:pt x="5696" y="3563"/>
                    </a:lnTo>
                    <a:lnTo>
                      <a:pt x="5676" y="3582"/>
                    </a:lnTo>
                    <a:lnTo>
                      <a:pt x="5657" y="3600"/>
                    </a:lnTo>
                    <a:lnTo>
                      <a:pt x="5562" y="3619"/>
                    </a:lnTo>
                    <a:lnTo>
                      <a:pt x="5543" y="3619"/>
                    </a:lnTo>
                    <a:lnTo>
                      <a:pt x="5524" y="3639"/>
                    </a:lnTo>
                    <a:lnTo>
                      <a:pt x="5505" y="3658"/>
                    </a:lnTo>
                    <a:lnTo>
                      <a:pt x="5429" y="3753"/>
                    </a:lnTo>
                    <a:lnTo>
                      <a:pt x="5410" y="3791"/>
                    </a:lnTo>
                    <a:lnTo>
                      <a:pt x="5391" y="3848"/>
                    </a:lnTo>
                    <a:lnTo>
                      <a:pt x="5391" y="3962"/>
                    </a:lnTo>
                    <a:lnTo>
                      <a:pt x="5371" y="4172"/>
                    </a:lnTo>
                    <a:lnTo>
                      <a:pt x="5371" y="4248"/>
                    </a:lnTo>
                    <a:lnTo>
                      <a:pt x="5371" y="4305"/>
                    </a:lnTo>
                    <a:lnTo>
                      <a:pt x="5467" y="4381"/>
                    </a:lnTo>
                    <a:lnTo>
                      <a:pt x="5486" y="4420"/>
                    </a:lnTo>
                    <a:lnTo>
                      <a:pt x="5505" y="4457"/>
                    </a:lnTo>
                    <a:lnTo>
                      <a:pt x="5524" y="4496"/>
                    </a:lnTo>
                    <a:lnTo>
                      <a:pt x="5543" y="4648"/>
                    </a:lnTo>
                    <a:lnTo>
                      <a:pt x="5543" y="4724"/>
                    </a:lnTo>
                    <a:lnTo>
                      <a:pt x="5581" y="4782"/>
                    </a:lnTo>
                    <a:lnTo>
                      <a:pt x="5600" y="4820"/>
                    </a:lnTo>
                    <a:lnTo>
                      <a:pt x="5620" y="4858"/>
                    </a:lnTo>
                    <a:lnTo>
                      <a:pt x="5657" y="4896"/>
                    </a:lnTo>
                    <a:lnTo>
                      <a:pt x="5696" y="4915"/>
                    </a:lnTo>
                    <a:lnTo>
                      <a:pt x="5734" y="4934"/>
                    </a:lnTo>
                    <a:lnTo>
                      <a:pt x="5810" y="4953"/>
                    </a:lnTo>
                    <a:lnTo>
                      <a:pt x="5848" y="4972"/>
                    </a:lnTo>
                    <a:lnTo>
                      <a:pt x="5867" y="4991"/>
                    </a:lnTo>
                    <a:lnTo>
                      <a:pt x="5886" y="5029"/>
                    </a:lnTo>
                    <a:lnTo>
                      <a:pt x="5962" y="5219"/>
                    </a:lnTo>
                    <a:lnTo>
                      <a:pt x="6191" y="5524"/>
                    </a:lnTo>
                    <a:lnTo>
                      <a:pt x="6286" y="5715"/>
                    </a:lnTo>
                    <a:lnTo>
                      <a:pt x="6343" y="5905"/>
                    </a:lnTo>
                    <a:lnTo>
                      <a:pt x="6382" y="6001"/>
                    </a:lnTo>
                    <a:lnTo>
                      <a:pt x="6419" y="6057"/>
                    </a:lnTo>
                    <a:lnTo>
                      <a:pt x="6553" y="6134"/>
                    </a:lnTo>
                    <a:lnTo>
                      <a:pt x="6610" y="6191"/>
                    </a:lnTo>
                    <a:lnTo>
                      <a:pt x="6705" y="6286"/>
                    </a:lnTo>
                    <a:lnTo>
                      <a:pt x="6724" y="6382"/>
                    </a:lnTo>
                    <a:lnTo>
                      <a:pt x="6762" y="6458"/>
                    </a:lnTo>
                    <a:lnTo>
                      <a:pt x="6781" y="6496"/>
                    </a:lnTo>
                    <a:lnTo>
                      <a:pt x="6839" y="6534"/>
                    </a:lnTo>
                    <a:lnTo>
                      <a:pt x="7048" y="6667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29" name="Freeform 15">
                <a:extLst>
                  <a:ext uri="{FF2B5EF4-FFF2-40B4-BE49-F238E27FC236}">
                    <a16:creationId xmlns:a16="http://schemas.microsoft.com/office/drawing/2014/main" id="{282F9DA8-C891-904E-B450-6977725DE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6038" y="4918075"/>
                <a:ext cx="1385887" cy="990600"/>
              </a:xfrm>
              <a:custGeom>
                <a:avLst/>
                <a:gdLst>
                  <a:gd name="T0" fmla="*/ 2147483646 w 7696"/>
                  <a:gd name="T1" fmla="*/ 2147483646 h 5506"/>
                  <a:gd name="T2" fmla="*/ 2147483646 w 7696"/>
                  <a:gd name="T3" fmla="*/ 2147483646 h 5506"/>
                  <a:gd name="T4" fmla="*/ 2147483646 w 7696"/>
                  <a:gd name="T5" fmla="*/ 2147483646 h 5506"/>
                  <a:gd name="T6" fmla="*/ 2147483646 w 7696"/>
                  <a:gd name="T7" fmla="*/ 2147483646 h 5506"/>
                  <a:gd name="T8" fmla="*/ 2147483646 w 7696"/>
                  <a:gd name="T9" fmla="*/ 2147483646 h 5506"/>
                  <a:gd name="T10" fmla="*/ 2147483646 w 7696"/>
                  <a:gd name="T11" fmla="*/ 2147483646 h 5506"/>
                  <a:gd name="T12" fmla="*/ 2147483646 w 7696"/>
                  <a:gd name="T13" fmla="*/ 2147483646 h 5506"/>
                  <a:gd name="T14" fmla="*/ 2147483646 w 7696"/>
                  <a:gd name="T15" fmla="*/ 2147483646 h 5506"/>
                  <a:gd name="T16" fmla="*/ 2147483646 w 7696"/>
                  <a:gd name="T17" fmla="*/ 2147483646 h 5506"/>
                  <a:gd name="T18" fmla="*/ 2147483646 w 7696"/>
                  <a:gd name="T19" fmla="*/ 2147483646 h 5506"/>
                  <a:gd name="T20" fmla="*/ 2147483646 w 7696"/>
                  <a:gd name="T21" fmla="*/ 2147483646 h 5506"/>
                  <a:gd name="T22" fmla="*/ 2147483646 w 7696"/>
                  <a:gd name="T23" fmla="*/ 0 h 5506"/>
                  <a:gd name="T24" fmla="*/ 2147483646 w 7696"/>
                  <a:gd name="T25" fmla="*/ 2147483646 h 5506"/>
                  <a:gd name="T26" fmla="*/ 2147483646 w 7696"/>
                  <a:gd name="T27" fmla="*/ 2147483646 h 5506"/>
                  <a:gd name="T28" fmla="*/ 2147483646 w 7696"/>
                  <a:gd name="T29" fmla="*/ 2147483646 h 5506"/>
                  <a:gd name="T30" fmla="*/ 2147483646 w 7696"/>
                  <a:gd name="T31" fmla="*/ 2147483646 h 5506"/>
                  <a:gd name="T32" fmla="*/ 2147483646 w 7696"/>
                  <a:gd name="T33" fmla="*/ 2147483646 h 5506"/>
                  <a:gd name="T34" fmla="*/ 2147483646 w 7696"/>
                  <a:gd name="T35" fmla="*/ 2147483646 h 5506"/>
                  <a:gd name="T36" fmla="*/ 2147483646 w 7696"/>
                  <a:gd name="T37" fmla="*/ 2147483646 h 5506"/>
                  <a:gd name="T38" fmla="*/ 2147483646 w 7696"/>
                  <a:gd name="T39" fmla="*/ 2147483646 h 5506"/>
                  <a:gd name="T40" fmla="*/ 2147483646 w 7696"/>
                  <a:gd name="T41" fmla="*/ 2147483646 h 5506"/>
                  <a:gd name="T42" fmla="*/ 2147483646 w 7696"/>
                  <a:gd name="T43" fmla="*/ 2147483646 h 5506"/>
                  <a:gd name="T44" fmla="*/ 2147483646 w 7696"/>
                  <a:gd name="T45" fmla="*/ 2147483646 h 5506"/>
                  <a:gd name="T46" fmla="*/ 2147483646 w 7696"/>
                  <a:gd name="T47" fmla="*/ 2147483646 h 5506"/>
                  <a:gd name="T48" fmla="*/ 2147483646 w 7696"/>
                  <a:gd name="T49" fmla="*/ 2147483646 h 5506"/>
                  <a:gd name="T50" fmla="*/ 2147483646 w 7696"/>
                  <a:gd name="T51" fmla="*/ 2147483646 h 5506"/>
                  <a:gd name="T52" fmla="*/ 2147483646 w 7696"/>
                  <a:gd name="T53" fmla="*/ 2147483646 h 5506"/>
                  <a:gd name="T54" fmla="*/ 2147483646 w 7696"/>
                  <a:gd name="T55" fmla="*/ 2147483646 h 5506"/>
                  <a:gd name="T56" fmla="*/ 2147483646 w 7696"/>
                  <a:gd name="T57" fmla="*/ 2147483646 h 5506"/>
                  <a:gd name="T58" fmla="*/ 2147483646 w 7696"/>
                  <a:gd name="T59" fmla="*/ 2147483646 h 5506"/>
                  <a:gd name="T60" fmla="*/ 2147483646 w 7696"/>
                  <a:gd name="T61" fmla="*/ 2147483646 h 5506"/>
                  <a:gd name="T62" fmla="*/ 2147483646 w 7696"/>
                  <a:gd name="T63" fmla="*/ 2147483646 h 5506"/>
                  <a:gd name="T64" fmla="*/ 2147483646 w 7696"/>
                  <a:gd name="T65" fmla="*/ 2147483646 h 5506"/>
                  <a:gd name="T66" fmla="*/ 2147483646 w 7696"/>
                  <a:gd name="T67" fmla="*/ 2147483646 h 5506"/>
                  <a:gd name="T68" fmla="*/ 2147483646 w 7696"/>
                  <a:gd name="T69" fmla="*/ 2147483646 h 5506"/>
                  <a:gd name="T70" fmla="*/ 2147483646 w 7696"/>
                  <a:gd name="T71" fmla="*/ 2147483646 h 5506"/>
                  <a:gd name="T72" fmla="*/ 2147483646 w 7696"/>
                  <a:gd name="T73" fmla="*/ 2147483646 h 5506"/>
                  <a:gd name="T74" fmla="*/ 2147483646 w 7696"/>
                  <a:gd name="T75" fmla="*/ 2147483646 h 5506"/>
                  <a:gd name="T76" fmla="*/ 2147483646 w 7696"/>
                  <a:gd name="T77" fmla="*/ 2147483646 h 5506"/>
                  <a:gd name="T78" fmla="*/ 2147483646 w 7696"/>
                  <a:gd name="T79" fmla="*/ 2147483646 h 5506"/>
                  <a:gd name="T80" fmla="*/ 2147483646 w 7696"/>
                  <a:gd name="T81" fmla="*/ 2147483646 h 5506"/>
                  <a:gd name="T82" fmla="*/ 2147483646 w 7696"/>
                  <a:gd name="T83" fmla="*/ 2147483646 h 5506"/>
                  <a:gd name="T84" fmla="*/ 2147483646 w 7696"/>
                  <a:gd name="T85" fmla="*/ 2147483646 h 5506"/>
                  <a:gd name="T86" fmla="*/ 2147483646 w 7696"/>
                  <a:gd name="T87" fmla="*/ 2147483646 h 5506"/>
                  <a:gd name="T88" fmla="*/ 2147483646 w 7696"/>
                  <a:gd name="T89" fmla="*/ 2147483646 h 5506"/>
                  <a:gd name="T90" fmla="*/ 2147483646 w 7696"/>
                  <a:gd name="T91" fmla="*/ 2147483646 h 5506"/>
                  <a:gd name="T92" fmla="*/ 2147483646 w 7696"/>
                  <a:gd name="T93" fmla="*/ 2147483646 h 5506"/>
                  <a:gd name="T94" fmla="*/ 2147483646 w 7696"/>
                  <a:gd name="T95" fmla="*/ 2147483646 h 5506"/>
                  <a:gd name="T96" fmla="*/ 2147483646 w 7696"/>
                  <a:gd name="T97" fmla="*/ 2147483646 h 5506"/>
                  <a:gd name="T98" fmla="*/ 2147483646 w 7696"/>
                  <a:gd name="T99" fmla="*/ 2147483646 h 5506"/>
                  <a:gd name="T100" fmla="*/ 2147483646 w 7696"/>
                  <a:gd name="T101" fmla="*/ 2147483646 h 5506"/>
                  <a:gd name="T102" fmla="*/ 2147483646 w 7696"/>
                  <a:gd name="T103" fmla="*/ 2147483646 h 5506"/>
                  <a:gd name="T104" fmla="*/ 2147483646 w 7696"/>
                  <a:gd name="T105" fmla="*/ 2147483646 h 5506"/>
                  <a:gd name="T106" fmla="*/ 2147483646 w 7696"/>
                  <a:gd name="T107" fmla="*/ 2147483646 h 5506"/>
                  <a:gd name="T108" fmla="*/ 2147483646 w 7696"/>
                  <a:gd name="T109" fmla="*/ 2147483646 h 5506"/>
                  <a:gd name="T110" fmla="*/ 2147483646 w 7696"/>
                  <a:gd name="T111" fmla="*/ 2147483646 h 55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696" h="5506">
                    <a:moveTo>
                      <a:pt x="1314" y="2362"/>
                    </a:moveTo>
                    <a:lnTo>
                      <a:pt x="1619" y="2057"/>
                    </a:lnTo>
                    <a:lnTo>
                      <a:pt x="1657" y="2019"/>
                    </a:lnTo>
                    <a:lnTo>
                      <a:pt x="1790" y="1962"/>
                    </a:lnTo>
                    <a:lnTo>
                      <a:pt x="1829" y="1905"/>
                    </a:lnTo>
                    <a:lnTo>
                      <a:pt x="1866" y="1867"/>
                    </a:lnTo>
                    <a:lnTo>
                      <a:pt x="1886" y="1809"/>
                    </a:lnTo>
                    <a:lnTo>
                      <a:pt x="1905" y="1772"/>
                    </a:lnTo>
                    <a:lnTo>
                      <a:pt x="1943" y="1733"/>
                    </a:lnTo>
                    <a:lnTo>
                      <a:pt x="2133" y="1619"/>
                    </a:lnTo>
                    <a:lnTo>
                      <a:pt x="2171" y="1562"/>
                    </a:lnTo>
                    <a:lnTo>
                      <a:pt x="2210" y="1505"/>
                    </a:lnTo>
                    <a:lnTo>
                      <a:pt x="2228" y="1448"/>
                    </a:lnTo>
                    <a:lnTo>
                      <a:pt x="2267" y="1391"/>
                    </a:lnTo>
                    <a:lnTo>
                      <a:pt x="2305" y="1352"/>
                    </a:lnTo>
                    <a:lnTo>
                      <a:pt x="2343" y="1314"/>
                    </a:lnTo>
                    <a:lnTo>
                      <a:pt x="2381" y="1276"/>
                    </a:lnTo>
                    <a:lnTo>
                      <a:pt x="2419" y="1296"/>
                    </a:lnTo>
                    <a:lnTo>
                      <a:pt x="2476" y="1333"/>
                    </a:lnTo>
                    <a:lnTo>
                      <a:pt x="2495" y="1391"/>
                    </a:lnTo>
                    <a:lnTo>
                      <a:pt x="2495" y="1428"/>
                    </a:lnTo>
                    <a:lnTo>
                      <a:pt x="2476" y="1505"/>
                    </a:lnTo>
                    <a:lnTo>
                      <a:pt x="2476" y="1543"/>
                    </a:lnTo>
                    <a:lnTo>
                      <a:pt x="2476" y="1581"/>
                    </a:lnTo>
                    <a:lnTo>
                      <a:pt x="2495" y="1619"/>
                    </a:lnTo>
                    <a:lnTo>
                      <a:pt x="2514" y="1638"/>
                    </a:lnTo>
                    <a:lnTo>
                      <a:pt x="2552" y="1676"/>
                    </a:lnTo>
                    <a:lnTo>
                      <a:pt x="2743" y="1753"/>
                    </a:lnTo>
                    <a:lnTo>
                      <a:pt x="2781" y="1753"/>
                    </a:lnTo>
                    <a:lnTo>
                      <a:pt x="2800" y="1772"/>
                    </a:lnTo>
                    <a:lnTo>
                      <a:pt x="2933" y="1943"/>
                    </a:lnTo>
                    <a:lnTo>
                      <a:pt x="3124" y="2114"/>
                    </a:lnTo>
                    <a:lnTo>
                      <a:pt x="3162" y="2134"/>
                    </a:lnTo>
                    <a:lnTo>
                      <a:pt x="3200" y="2114"/>
                    </a:lnTo>
                    <a:lnTo>
                      <a:pt x="3238" y="2057"/>
                    </a:lnTo>
                    <a:lnTo>
                      <a:pt x="3429" y="1695"/>
                    </a:lnTo>
                    <a:lnTo>
                      <a:pt x="3486" y="1619"/>
                    </a:lnTo>
                    <a:lnTo>
                      <a:pt x="3562" y="1543"/>
                    </a:lnTo>
                    <a:lnTo>
                      <a:pt x="3905" y="1410"/>
                    </a:lnTo>
                    <a:lnTo>
                      <a:pt x="4381" y="1276"/>
                    </a:lnTo>
                    <a:lnTo>
                      <a:pt x="4495" y="1143"/>
                    </a:lnTo>
                    <a:lnTo>
                      <a:pt x="4609" y="971"/>
                    </a:lnTo>
                    <a:lnTo>
                      <a:pt x="4667" y="895"/>
                    </a:lnTo>
                    <a:lnTo>
                      <a:pt x="4876" y="743"/>
                    </a:lnTo>
                    <a:lnTo>
                      <a:pt x="5333" y="248"/>
                    </a:lnTo>
                    <a:lnTo>
                      <a:pt x="5371" y="209"/>
                    </a:lnTo>
                    <a:lnTo>
                      <a:pt x="5467" y="190"/>
                    </a:lnTo>
                    <a:lnTo>
                      <a:pt x="6534" y="0"/>
                    </a:lnTo>
                    <a:lnTo>
                      <a:pt x="6438" y="153"/>
                    </a:lnTo>
                    <a:lnTo>
                      <a:pt x="6305" y="305"/>
                    </a:lnTo>
                    <a:lnTo>
                      <a:pt x="6286" y="343"/>
                    </a:lnTo>
                    <a:lnTo>
                      <a:pt x="6286" y="381"/>
                    </a:lnTo>
                    <a:lnTo>
                      <a:pt x="6267" y="419"/>
                    </a:lnTo>
                    <a:lnTo>
                      <a:pt x="6286" y="495"/>
                    </a:lnTo>
                    <a:lnTo>
                      <a:pt x="6305" y="590"/>
                    </a:lnTo>
                    <a:lnTo>
                      <a:pt x="6305" y="629"/>
                    </a:lnTo>
                    <a:lnTo>
                      <a:pt x="6305" y="666"/>
                    </a:lnTo>
                    <a:lnTo>
                      <a:pt x="6267" y="762"/>
                    </a:lnTo>
                    <a:lnTo>
                      <a:pt x="6248" y="800"/>
                    </a:lnTo>
                    <a:lnTo>
                      <a:pt x="6248" y="991"/>
                    </a:lnTo>
                    <a:lnTo>
                      <a:pt x="6248" y="1029"/>
                    </a:lnTo>
                    <a:lnTo>
                      <a:pt x="6209" y="1086"/>
                    </a:lnTo>
                    <a:lnTo>
                      <a:pt x="6190" y="1124"/>
                    </a:lnTo>
                    <a:lnTo>
                      <a:pt x="6153" y="1143"/>
                    </a:lnTo>
                    <a:lnTo>
                      <a:pt x="6133" y="1162"/>
                    </a:lnTo>
                    <a:lnTo>
                      <a:pt x="6133" y="1219"/>
                    </a:lnTo>
                    <a:lnTo>
                      <a:pt x="6153" y="1296"/>
                    </a:lnTo>
                    <a:lnTo>
                      <a:pt x="6172" y="1410"/>
                    </a:lnTo>
                    <a:lnTo>
                      <a:pt x="6190" y="1448"/>
                    </a:lnTo>
                    <a:lnTo>
                      <a:pt x="6172" y="1486"/>
                    </a:lnTo>
                    <a:lnTo>
                      <a:pt x="6133" y="1562"/>
                    </a:lnTo>
                    <a:lnTo>
                      <a:pt x="6114" y="1581"/>
                    </a:lnTo>
                    <a:lnTo>
                      <a:pt x="6095" y="1638"/>
                    </a:lnTo>
                    <a:lnTo>
                      <a:pt x="6114" y="1657"/>
                    </a:lnTo>
                    <a:lnTo>
                      <a:pt x="6114" y="1695"/>
                    </a:lnTo>
                    <a:lnTo>
                      <a:pt x="6114" y="1714"/>
                    </a:lnTo>
                    <a:lnTo>
                      <a:pt x="6133" y="1733"/>
                    </a:lnTo>
                    <a:lnTo>
                      <a:pt x="6133" y="1772"/>
                    </a:lnTo>
                    <a:lnTo>
                      <a:pt x="6114" y="1848"/>
                    </a:lnTo>
                    <a:lnTo>
                      <a:pt x="6114" y="1867"/>
                    </a:lnTo>
                    <a:lnTo>
                      <a:pt x="6133" y="1905"/>
                    </a:lnTo>
                    <a:lnTo>
                      <a:pt x="6133" y="1924"/>
                    </a:lnTo>
                    <a:lnTo>
                      <a:pt x="6133" y="1943"/>
                    </a:lnTo>
                    <a:lnTo>
                      <a:pt x="6133" y="1981"/>
                    </a:lnTo>
                    <a:lnTo>
                      <a:pt x="6114" y="2038"/>
                    </a:lnTo>
                    <a:lnTo>
                      <a:pt x="6114" y="2076"/>
                    </a:lnTo>
                    <a:lnTo>
                      <a:pt x="6133" y="2114"/>
                    </a:lnTo>
                    <a:lnTo>
                      <a:pt x="6190" y="2190"/>
                    </a:lnTo>
                    <a:lnTo>
                      <a:pt x="6209" y="2229"/>
                    </a:lnTo>
                    <a:lnTo>
                      <a:pt x="6209" y="2267"/>
                    </a:lnTo>
                    <a:lnTo>
                      <a:pt x="6229" y="2305"/>
                    </a:lnTo>
                    <a:lnTo>
                      <a:pt x="6248" y="2324"/>
                    </a:lnTo>
                    <a:lnTo>
                      <a:pt x="6267" y="2343"/>
                    </a:lnTo>
                    <a:lnTo>
                      <a:pt x="6286" y="2381"/>
                    </a:lnTo>
                    <a:lnTo>
                      <a:pt x="6305" y="2400"/>
                    </a:lnTo>
                    <a:lnTo>
                      <a:pt x="6324" y="2400"/>
                    </a:lnTo>
                    <a:lnTo>
                      <a:pt x="6343" y="2419"/>
                    </a:lnTo>
                    <a:lnTo>
                      <a:pt x="6381" y="2419"/>
                    </a:lnTo>
                    <a:lnTo>
                      <a:pt x="6400" y="2419"/>
                    </a:lnTo>
                    <a:lnTo>
                      <a:pt x="6438" y="2419"/>
                    </a:lnTo>
                    <a:lnTo>
                      <a:pt x="6495" y="2419"/>
                    </a:lnTo>
                    <a:lnTo>
                      <a:pt x="6534" y="2419"/>
                    </a:lnTo>
                    <a:lnTo>
                      <a:pt x="6553" y="2438"/>
                    </a:lnTo>
                    <a:lnTo>
                      <a:pt x="6571" y="2438"/>
                    </a:lnTo>
                    <a:lnTo>
                      <a:pt x="6571" y="2457"/>
                    </a:lnTo>
                    <a:lnTo>
                      <a:pt x="6590" y="2476"/>
                    </a:lnTo>
                    <a:lnTo>
                      <a:pt x="6610" y="2476"/>
                    </a:lnTo>
                    <a:lnTo>
                      <a:pt x="6629" y="2476"/>
                    </a:lnTo>
                    <a:lnTo>
                      <a:pt x="6667" y="2476"/>
                    </a:lnTo>
                    <a:lnTo>
                      <a:pt x="6686" y="2476"/>
                    </a:lnTo>
                    <a:lnTo>
                      <a:pt x="6705" y="2495"/>
                    </a:lnTo>
                    <a:lnTo>
                      <a:pt x="6724" y="2495"/>
                    </a:lnTo>
                    <a:lnTo>
                      <a:pt x="6743" y="2533"/>
                    </a:lnTo>
                    <a:lnTo>
                      <a:pt x="7067" y="2857"/>
                    </a:lnTo>
                    <a:lnTo>
                      <a:pt x="7410" y="3105"/>
                    </a:lnTo>
                    <a:lnTo>
                      <a:pt x="7428" y="3124"/>
                    </a:lnTo>
                    <a:lnTo>
                      <a:pt x="7448" y="3143"/>
                    </a:lnTo>
                    <a:lnTo>
                      <a:pt x="7448" y="3162"/>
                    </a:lnTo>
                    <a:lnTo>
                      <a:pt x="7448" y="3200"/>
                    </a:lnTo>
                    <a:lnTo>
                      <a:pt x="7428" y="3277"/>
                    </a:lnTo>
                    <a:lnTo>
                      <a:pt x="7428" y="3314"/>
                    </a:lnTo>
                    <a:lnTo>
                      <a:pt x="7428" y="3333"/>
                    </a:lnTo>
                    <a:lnTo>
                      <a:pt x="7448" y="3353"/>
                    </a:lnTo>
                    <a:lnTo>
                      <a:pt x="7467" y="3353"/>
                    </a:lnTo>
                    <a:lnTo>
                      <a:pt x="7486" y="3372"/>
                    </a:lnTo>
                    <a:lnTo>
                      <a:pt x="7581" y="3409"/>
                    </a:lnTo>
                    <a:lnTo>
                      <a:pt x="7600" y="3429"/>
                    </a:lnTo>
                    <a:lnTo>
                      <a:pt x="7619" y="3448"/>
                    </a:lnTo>
                    <a:lnTo>
                      <a:pt x="7619" y="3467"/>
                    </a:lnTo>
                    <a:lnTo>
                      <a:pt x="7619" y="3543"/>
                    </a:lnTo>
                    <a:lnTo>
                      <a:pt x="7619" y="3581"/>
                    </a:lnTo>
                    <a:lnTo>
                      <a:pt x="7619" y="3600"/>
                    </a:lnTo>
                    <a:lnTo>
                      <a:pt x="7619" y="3619"/>
                    </a:lnTo>
                    <a:lnTo>
                      <a:pt x="7638" y="3638"/>
                    </a:lnTo>
                    <a:lnTo>
                      <a:pt x="7657" y="3676"/>
                    </a:lnTo>
                    <a:lnTo>
                      <a:pt x="7677" y="3695"/>
                    </a:lnTo>
                    <a:lnTo>
                      <a:pt x="7677" y="3734"/>
                    </a:lnTo>
                    <a:lnTo>
                      <a:pt x="7695" y="3753"/>
                    </a:lnTo>
                    <a:lnTo>
                      <a:pt x="7695" y="3810"/>
                    </a:lnTo>
                    <a:lnTo>
                      <a:pt x="7600" y="3829"/>
                    </a:lnTo>
                    <a:lnTo>
                      <a:pt x="7486" y="3829"/>
                    </a:lnTo>
                    <a:lnTo>
                      <a:pt x="7372" y="3810"/>
                    </a:lnTo>
                    <a:lnTo>
                      <a:pt x="7333" y="3714"/>
                    </a:lnTo>
                    <a:lnTo>
                      <a:pt x="7314" y="3657"/>
                    </a:lnTo>
                    <a:lnTo>
                      <a:pt x="7296" y="3600"/>
                    </a:lnTo>
                    <a:lnTo>
                      <a:pt x="7276" y="3562"/>
                    </a:lnTo>
                    <a:lnTo>
                      <a:pt x="7219" y="3543"/>
                    </a:lnTo>
                    <a:lnTo>
                      <a:pt x="7143" y="3524"/>
                    </a:lnTo>
                    <a:lnTo>
                      <a:pt x="7105" y="3524"/>
                    </a:lnTo>
                    <a:lnTo>
                      <a:pt x="7067" y="3486"/>
                    </a:lnTo>
                    <a:lnTo>
                      <a:pt x="7048" y="3467"/>
                    </a:lnTo>
                    <a:lnTo>
                      <a:pt x="7010" y="3391"/>
                    </a:lnTo>
                    <a:lnTo>
                      <a:pt x="6991" y="3372"/>
                    </a:lnTo>
                    <a:lnTo>
                      <a:pt x="6991" y="3409"/>
                    </a:lnTo>
                    <a:lnTo>
                      <a:pt x="7010" y="3505"/>
                    </a:lnTo>
                    <a:lnTo>
                      <a:pt x="7010" y="3543"/>
                    </a:lnTo>
                    <a:lnTo>
                      <a:pt x="6971" y="3562"/>
                    </a:lnTo>
                    <a:lnTo>
                      <a:pt x="6915" y="3543"/>
                    </a:lnTo>
                    <a:lnTo>
                      <a:pt x="6819" y="3505"/>
                    </a:lnTo>
                    <a:lnTo>
                      <a:pt x="6781" y="3486"/>
                    </a:lnTo>
                    <a:lnTo>
                      <a:pt x="6667" y="3372"/>
                    </a:lnTo>
                    <a:lnTo>
                      <a:pt x="6590" y="3314"/>
                    </a:lnTo>
                    <a:lnTo>
                      <a:pt x="6553" y="3314"/>
                    </a:lnTo>
                    <a:lnTo>
                      <a:pt x="6419" y="3467"/>
                    </a:lnTo>
                    <a:lnTo>
                      <a:pt x="5467" y="4800"/>
                    </a:lnTo>
                    <a:lnTo>
                      <a:pt x="5391" y="4914"/>
                    </a:lnTo>
                    <a:lnTo>
                      <a:pt x="5391" y="4972"/>
                    </a:lnTo>
                    <a:lnTo>
                      <a:pt x="5391" y="4991"/>
                    </a:lnTo>
                    <a:lnTo>
                      <a:pt x="5371" y="5029"/>
                    </a:lnTo>
                    <a:lnTo>
                      <a:pt x="5352" y="5048"/>
                    </a:lnTo>
                    <a:lnTo>
                      <a:pt x="5315" y="5105"/>
                    </a:lnTo>
                    <a:lnTo>
                      <a:pt x="5295" y="5124"/>
                    </a:lnTo>
                    <a:lnTo>
                      <a:pt x="5257" y="5162"/>
                    </a:lnTo>
                    <a:lnTo>
                      <a:pt x="5219" y="5181"/>
                    </a:lnTo>
                    <a:lnTo>
                      <a:pt x="5010" y="5276"/>
                    </a:lnTo>
                    <a:lnTo>
                      <a:pt x="4895" y="5238"/>
                    </a:lnTo>
                    <a:lnTo>
                      <a:pt x="4857" y="5181"/>
                    </a:lnTo>
                    <a:lnTo>
                      <a:pt x="4838" y="5162"/>
                    </a:lnTo>
                    <a:lnTo>
                      <a:pt x="4800" y="5162"/>
                    </a:lnTo>
                    <a:lnTo>
                      <a:pt x="4553" y="5276"/>
                    </a:lnTo>
                    <a:lnTo>
                      <a:pt x="4305" y="5353"/>
                    </a:lnTo>
                    <a:lnTo>
                      <a:pt x="4172" y="5372"/>
                    </a:lnTo>
                    <a:lnTo>
                      <a:pt x="4057" y="5353"/>
                    </a:lnTo>
                    <a:lnTo>
                      <a:pt x="4019" y="5334"/>
                    </a:lnTo>
                    <a:lnTo>
                      <a:pt x="3962" y="5276"/>
                    </a:lnTo>
                    <a:lnTo>
                      <a:pt x="3867" y="5181"/>
                    </a:lnTo>
                    <a:lnTo>
                      <a:pt x="3828" y="5124"/>
                    </a:lnTo>
                    <a:lnTo>
                      <a:pt x="3771" y="5086"/>
                    </a:lnTo>
                    <a:lnTo>
                      <a:pt x="3676" y="5048"/>
                    </a:lnTo>
                    <a:lnTo>
                      <a:pt x="3600" y="5029"/>
                    </a:lnTo>
                    <a:lnTo>
                      <a:pt x="3162" y="5048"/>
                    </a:lnTo>
                    <a:lnTo>
                      <a:pt x="3105" y="5029"/>
                    </a:lnTo>
                    <a:lnTo>
                      <a:pt x="3048" y="5009"/>
                    </a:lnTo>
                    <a:lnTo>
                      <a:pt x="3009" y="4972"/>
                    </a:lnTo>
                    <a:lnTo>
                      <a:pt x="2971" y="4953"/>
                    </a:lnTo>
                    <a:lnTo>
                      <a:pt x="2648" y="4933"/>
                    </a:lnTo>
                    <a:lnTo>
                      <a:pt x="2514" y="4914"/>
                    </a:lnTo>
                    <a:lnTo>
                      <a:pt x="2457" y="4914"/>
                    </a:lnTo>
                    <a:lnTo>
                      <a:pt x="2343" y="4933"/>
                    </a:lnTo>
                    <a:lnTo>
                      <a:pt x="1866" y="4895"/>
                    </a:lnTo>
                    <a:lnTo>
                      <a:pt x="1790" y="4914"/>
                    </a:lnTo>
                    <a:lnTo>
                      <a:pt x="1714" y="4933"/>
                    </a:lnTo>
                    <a:lnTo>
                      <a:pt x="1600" y="5009"/>
                    </a:lnTo>
                    <a:lnTo>
                      <a:pt x="1543" y="5029"/>
                    </a:lnTo>
                    <a:lnTo>
                      <a:pt x="1505" y="5048"/>
                    </a:lnTo>
                    <a:lnTo>
                      <a:pt x="1371" y="5067"/>
                    </a:lnTo>
                    <a:lnTo>
                      <a:pt x="1295" y="5105"/>
                    </a:lnTo>
                    <a:lnTo>
                      <a:pt x="1238" y="5124"/>
                    </a:lnTo>
                    <a:lnTo>
                      <a:pt x="1048" y="5314"/>
                    </a:lnTo>
                    <a:lnTo>
                      <a:pt x="1009" y="5353"/>
                    </a:lnTo>
                    <a:lnTo>
                      <a:pt x="781" y="5448"/>
                    </a:lnTo>
                    <a:lnTo>
                      <a:pt x="686" y="5505"/>
                    </a:lnTo>
                    <a:lnTo>
                      <a:pt x="552" y="5486"/>
                    </a:lnTo>
                    <a:lnTo>
                      <a:pt x="533" y="5486"/>
                    </a:lnTo>
                    <a:lnTo>
                      <a:pt x="495" y="5467"/>
                    </a:lnTo>
                    <a:lnTo>
                      <a:pt x="400" y="5353"/>
                    </a:lnTo>
                    <a:lnTo>
                      <a:pt x="286" y="5258"/>
                    </a:lnTo>
                    <a:lnTo>
                      <a:pt x="266" y="5219"/>
                    </a:lnTo>
                    <a:lnTo>
                      <a:pt x="266" y="5200"/>
                    </a:lnTo>
                    <a:lnTo>
                      <a:pt x="19" y="4705"/>
                    </a:lnTo>
                    <a:lnTo>
                      <a:pt x="0" y="4648"/>
                    </a:lnTo>
                    <a:lnTo>
                      <a:pt x="0" y="4610"/>
                    </a:lnTo>
                    <a:lnTo>
                      <a:pt x="19" y="4572"/>
                    </a:lnTo>
                    <a:lnTo>
                      <a:pt x="1028" y="3867"/>
                    </a:lnTo>
                    <a:lnTo>
                      <a:pt x="1104" y="3581"/>
                    </a:lnTo>
                    <a:lnTo>
                      <a:pt x="1314" y="2362"/>
                    </a:lnTo>
                  </a:path>
                </a:pathLst>
              </a:custGeom>
              <a:solidFill>
                <a:srgbClr val="C7C7C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30" name="Freeform 16">
                <a:extLst>
                  <a:ext uri="{FF2B5EF4-FFF2-40B4-BE49-F238E27FC236}">
                    <a16:creationId xmlns:a16="http://schemas.microsoft.com/office/drawing/2014/main" id="{7EA7FCC6-33EF-014E-A204-190C56AEF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9788" y="5256213"/>
                <a:ext cx="712787" cy="614362"/>
              </a:xfrm>
              <a:custGeom>
                <a:avLst/>
                <a:gdLst>
                  <a:gd name="T0" fmla="*/ 2147483646 w 3963"/>
                  <a:gd name="T1" fmla="*/ 2147483646 h 3410"/>
                  <a:gd name="T2" fmla="*/ 2147483646 w 3963"/>
                  <a:gd name="T3" fmla="*/ 2147483646 h 3410"/>
                  <a:gd name="T4" fmla="*/ 2147483646 w 3963"/>
                  <a:gd name="T5" fmla="*/ 2147483646 h 3410"/>
                  <a:gd name="T6" fmla="*/ 2147483646 w 3963"/>
                  <a:gd name="T7" fmla="*/ 2147483646 h 3410"/>
                  <a:gd name="T8" fmla="*/ 2147483646 w 3963"/>
                  <a:gd name="T9" fmla="*/ 2147483646 h 3410"/>
                  <a:gd name="T10" fmla="*/ 2147483646 w 3963"/>
                  <a:gd name="T11" fmla="*/ 2147483646 h 3410"/>
                  <a:gd name="T12" fmla="*/ 2147483646 w 3963"/>
                  <a:gd name="T13" fmla="*/ 2147483646 h 3410"/>
                  <a:gd name="T14" fmla="*/ 2147483646 w 3963"/>
                  <a:gd name="T15" fmla="*/ 2147483646 h 3410"/>
                  <a:gd name="T16" fmla="*/ 2147483646 w 3963"/>
                  <a:gd name="T17" fmla="*/ 2147483646 h 3410"/>
                  <a:gd name="T18" fmla="*/ 2147483646 w 3963"/>
                  <a:gd name="T19" fmla="*/ 2147483646 h 3410"/>
                  <a:gd name="T20" fmla="*/ 2147483646 w 3963"/>
                  <a:gd name="T21" fmla="*/ 2147483646 h 3410"/>
                  <a:gd name="T22" fmla="*/ 2147483646 w 3963"/>
                  <a:gd name="T23" fmla="*/ 2147483646 h 3410"/>
                  <a:gd name="T24" fmla="*/ 2147483646 w 3963"/>
                  <a:gd name="T25" fmla="*/ 2147483646 h 3410"/>
                  <a:gd name="T26" fmla="*/ 2147483646 w 3963"/>
                  <a:gd name="T27" fmla="*/ 2147483646 h 3410"/>
                  <a:gd name="T28" fmla="*/ 2147483646 w 3963"/>
                  <a:gd name="T29" fmla="*/ 2147483646 h 3410"/>
                  <a:gd name="T30" fmla="*/ 2147483646 w 3963"/>
                  <a:gd name="T31" fmla="*/ 2147483646 h 3410"/>
                  <a:gd name="T32" fmla="*/ 2147483646 w 3963"/>
                  <a:gd name="T33" fmla="*/ 2147483646 h 3410"/>
                  <a:gd name="T34" fmla="*/ 2147483646 w 3963"/>
                  <a:gd name="T35" fmla="*/ 2147483646 h 3410"/>
                  <a:gd name="T36" fmla="*/ 2147483646 w 3963"/>
                  <a:gd name="T37" fmla="*/ 2147483646 h 3410"/>
                  <a:gd name="T38" fmla="*/ 2147483646 w 3963"/>
                  <a:gd name="T39" fmla="*/ 2147483646 h 3410"/>
                  <a:gd name="T40" fmla="*/ 2147483646 w 3963"/>
                  <a:gd name="T41" fmla="*/ 2147483646 h 3410"/>
                  <a:gd name="T42" fmla="*/ 2147483646 w 3963"/>
                  <a:gd name="T43" fmla="*/ 2147483646 h 3410"/>
                  <a:gd name="T44" fmla="*/ 2147483646 w 3963"/>
                  <a:gd name="T45" fmla="*/ 2147483646 h 3410"/>
                  <a:gd name="T46" fmla="*/ 2147483646 w 3963"/>
                  <a:gd name="T47" fmla="*/ 2147483646 h 3410"/>
                  <a:gd name="T48" fmla="*/ 2147483646 w 3963"/>
                  <a:gd name="T49" fmla="*/ 2147483646 h 3410"/>
                  <a:gd name="T50" fmla="*/ 2147483646 w 3963"/>
                  <a:gd name="T51" fmla="*/ 2147483646 h 3410"/>
                  <a:gd name="T52" fmla="*/ 2147483646 w 3963"/>
                  <a:gd name="T53" fmla="*/ 2147483646 h 3410"/>
                  <a:gd name="T54" fmla="*/ 2147483646 w 3963"/>
                  <a:gd name="T55" fmla="*/ 2147483646 h 3410"/>
                  <a:gd name="T56" fmla="*/ 2147483646 w 3963"/>
                  <a:gd name="T57" fmla="*/ 2147483646 h 3410"/>
                  <a:gd name="T58" fmla="*/ 2147483646 w 3963"/>
                  <a:gd name="T59" fmla="*/ 2147483646 h 3410"/>
                  <a:gd name="T60" fmla="*/ 2147483646 w 3963"/>
                  <a:gd name="T61" fmla="*/ 2147483646 h 3410"/>
                  <a:gd name="T62" fmla="*/ 2147483646 w 3963"/>
                  <a:gd name="T63" fmla="*/ 2147483646 h 3410"/>
                  <a:gd name="T64" fmla="*/ 2147483646 w 3963"/>
                  <a:gd name="T65" fmla="*/ 2147483646 h 3410"/>
                  <a:gd name="T66" fmla="*/ 2147483646 w 3963"/>
                  <a:gd name="T67" fmla="*/ 2147483646 h 3410"/>
                  <a:gd name="T68" fmla="*/ 2147483646 w 3963"/>
                  <a:gd name="T69" fmla="*/ 2147483646 h 3410"/>
                  <a:gd name="T70" fmla="*/ 2147483646 w 3963"/>
                  <a:gd name="T71" fmla="*/ 2147483646 h 3410"/>
                  <a:gd name="T72" fmla="*/ 2147483646 w 3963"/>
                  <a:gd name="T73" fmla="*/ 2147483646 h 3410"/>
                  <a:gd name="T74" fmla="*/ 2147483646 w 3963"/>
                  <a:gd name="T75" fmla="*/ 2147483646 h 3410"/>
                  <a:gd name="T76" fmla="*/ 2147483646 w 3963"/>
                  <a:gd name="T77" fmla="*/ 2147483646 h 3410"/>
                  <a:gd name="T78" fmla="*/ 2147483646 w 3963"/>
                  <a:gd name="T79" fmla="*/ 2147483646 h 3410"/>
                  <a:gd name="T80" fmla="*/ 2147483646 w 3963"/>
                  <a:gd name="T81" fmla="*/ 2147483646 h 3410"/>
                  <a:gd name="T82" fmla="*/ 2147483646 w 3963"/>
                  <a:gd name="T83" fmla="*/ 2147483646 h 3410"/>
                  <a:gd name="T84" fmla="*/ 2147483646 w 3963"/>
                  <a:gd name="T85" fmla="*/ 2147483646 h 3410"/>
                  <a:gd name="T86" fmla="*/ 2147483646 w 3963"/>
                  <a:gd name="T87" fmla="*/ 2147483646 h 3410"/>
                  <a:gd name="T88" fmla="*/ 2147483646 w 3963"/>
                  <a:gd name="T89" fmla="*/ 2147483646 h 3410"/>
                  <a:gd name="T90" fmla="*/ 2147483646 w 3963"/>
                  <a:gd name="T91" fmla="*/ 2147483646 h 3410"/>
                  <a:gd name="T92" fmla="*/ 2147483646 w 3963"/>
                  <a:gd name="T93" fmla="*/ 2147483646 h 3410"/>
                  <a:gd name="T94" fmla="*/ 2147483646 w 3963"/>
                  <a:gd name="T95" fmla="*/ 2147483646 h 3410"/>
                  <a:gd name="T96" fmla="*/ 2147483646 w 3963"/>
                  <a:gd name="T97" fmla="*/ 2147483646 h 3410"/>
                  <a:gd name="T98" fmla="*/ 2147483646 w 3963"/>
                  <a:gd name="T99" fmla="*/ 2147483646 h 3410"/>
                  <a:gd name="T100" fmla="*/ 2147483646 w 3963"/>
                  <a:gd name="T101" fmla="*/ 2147483646 h 3410"/>
                  <a:gd name="T102" fmla="*/ 2147483646 w 3963"/>
                  <a:gd name="T103" fmla="*/ 2147483646 h 3410"/>
                  <a:gd name="T104" fmla="*/ 2147483646 w 3963"/>
                  <a:gd name="T105" fmla="*/ 2147483646 h 3410"/>
                  <a:gd name="T106" fmla="*/ 2147483646 w 3963"/>
                  <a:gd name="T107" fmla="*/ 0 h 3410"/>
                  <a:gd name="T108" fmla="*/ 2147483646 w 3963"/>
                  <a:gd name="T109" fmla="*/ 2147483646 h 3410"/>
                  <a:gd name="T110" fmla="*/ 2147483646 w 3963"/>
                  <a:gd name="T111" fmla="*/ 2147483646 h 3410"/>
                  <a:gd name="T112" fmla="*/ 2147483646 w 3963"/>
                  <a:gd name="T113" fmla="*/ 2147483646 h 34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63" h="3410">
                    <a:moveTo>
                      <a:pt x="3962" y="476"/>
                    </a:moveTo>
                    <a:lnTo>
                      <a:pt x="3752" y="1695"/>
                    </a:lnTo>
                    <a:lnTo>
                      <a:pt x="3676" y="1981"/>
                    </a:lnTo>
                    <a:lnTo>
                      <a:pt x="2667" y="2686"/>
                    </a:lnTo>
                    <a:lnTo>
                      <a:pt x="2648" y="2724"/>
                    </a:lnTo>
                    <a:lnTo>
                      <a:pt x="2648" y="2762"/>
                    </a:lnTo>
                    <a:lnTo>
                      <a:pt x="2667" y="2819"/>
                    </a:lnTo>
                    <a:lnTo>
                      <a:pt x="2914" y="3314"/>
                    </a:lnTo>
                    <a:lnTo>
                      <a:pt x="2914" y="3333"/>
                    </a:lnTo>
                    <a:lnTo>
                      <a:pt x="2934" y="3372"/>
                    </a:lnTo>
                    <a:lnTo>
                      <a:pt x="2762" y="3295"/>
                    </a:lnTo>
                    <a:lnTo>
                      <a:pt x="2724" y="3295"/>
                    </a:lnTo>
                    <a:lnTo>
                      <a:pt x="2686" y="3295"/>
                    </a:lnTo>
                    <a:lnTo>
                      <a:pt x="2629" y="3314"/>
                    </a:lnTo>
                    <a:lnTo>
                      <a:pt x="2591" y="3333"/>
                    </a:lnTo>
                    <a:lnTo>
                      <a:pt x="2572" y="3352"/>
                    </a:lnTo>
                    <a:lnTo>
                      <a:pt x="2533" y="3372"/>
                    </a:lnTo>
                    <a:lnTo>
                      <a:pt x="2514" y="3390"/>
                    </a:lnTo>
                    <a:lnTo>
                      <a:pt x="2477" y="3409"/>
                    </a:lnTo>
                    <a:lnTo>
                      <a:pt x="2457" y="3409"/>
                    </a:lnTo>
                    <a:lnTo>
                      <a:pt x="2324" y="3390"/>
                    </a:lnTo>
                    <a:lnTo>
                      <a:pt x="2286" y="3390"/>
                    </a:lnTo>
                    <a:lnTo>
                      <a:pt x="2267" y="3372"/>
                    </a:lnTo>
                    <a:lnTo>
                      <a:pt x="2248" y="3333"/>
                    </a:lnTo>
                    <a:lnTo>
                      <a:pt x="2248" y="3314"/>
                    </a:lnTo>
                    <a:lnTo>
                      <a:pt x="2267" y="3295"/>
                    </a:lnTo>
                    <a:lnTo>
                      <a:pt x="2324" y="3257"/>
                    </a:lnTo>
                    <a:lnTo>
                      <a:pt x="2362" y="3200"/>
                    </a:lnTo>
                    <a:lnTo>
                      <a:pt x="2381" y="3181"/>
                    </a:lnTo>
                    <a:lnTo>
                      <a:pt x="2381" y="3162"/>
                    </a:lnTo>
                    <a:lnTo>
                      <a:pt x="2381" y="3143"/>
                    </a:lnTo>
                    <a:lnTo>
                      <a:pt x="2381" y="3123"/>
                    </a:lnTo>
                    <a:lnTo>
                      <a:pt x="2362" y="3067"/>
                    </a:lnTo>
                    <a:lnTo>
                      <a:pt x="2343" y="3028"/>
                    </a:lnTo>
                    <a:lnTo>
                      <a:pt x="2324" y="2914"/>
                    </a:lnTo>
                    <a:lnTo>
                      <a:pt x="2305" y="2876"/>
                    </a:lnTo>
                    <a:lnTo>
                      <a:pt x="2286" y="2838"/>
                    </a:lnTo>
                    <a:lnTo>
                      <a:pt x="2229" y="2838"/>
                    </a:lnTo>
                    <a:lnTo>
                      <a:pt x="2191" y="2819"/>
                    </a:lnTo>
                    <a:lnTo>
                      <a:pt x="1886" y="2838"/>
                    </a:lnTo>
                    <a:lnTo>
                      <a:pt x="1848" y="2838"/>
                    </a:lnTo>
                    <a:lnTo>
                      <a:pt x="1771" y="2819"/>
                    </a:lnTo>
                    <a:lnTo>
                      <a:pt x="1676" y="2800"/>
                    </a:lnTo>
                    <a:lnTo>
                      <a:pt x="1619" y="2781"/>
                    </a:lnTo>
                    <a:lnTo>
                      <a:pt x="1524" y="2781"/>
                    </a:lnTo>
                    <a:lnTo>
                      <a:pt x="1448" y="2742"/>
                    </a:lnTo>
                    <a:lnTo>
                      <a:pt x="1410" y="2705"/>
                    </a:lnTo>
                    <a:lnTo>
                      <a:pt x="1219" y="2324"/>
                    </a:lnTo>
                    <a:lnTo>
                      <a:pt x="1124" y="2190"/>
                    </a:lnTo>
                    <a:lnTo>
                      <a:pt x="1086" y="2133"/>
                    </a:lnTo>
                    <a:lnTo>
                      <a:pt x="1048" y="2133"/>
                    </a:lnTo>
                    <a:lnTo>
                      <a:pt x="1009" y="2152"/>
                    </a:lnTo>
                    <a:lnTo>
                      <a:pt x="991" y="2171"/>
                    </a:lnTo>
                    <a:lnTo>
                      <a:pt x="972" y="2190"/>
                    </a:lnTo>
                    <a:lnTo>
                      <a:pt x="953" y="2190"/>
                    </a:lnTo>
                    <a:lnTo>
                      <a:pt x="914" y="2190"/>
                    </a:lnTo>
                    <a:lnTo>
                      <a:pt x="895" y="2190"/>
                    </a:lnTo>
                    <a:lnTo>
                      <a:pt x="857" y="2152"/>
                    </a:lnTo>
                    <a:lnTo>
                      <a:pt x="819" y="2095"/>
                    </a:lnTo>
                    <a:lnTo>
                      <a:pt x="686" y="1848"/>
                    </a:lnTo>
                    <a:lnTo>
                      <a:pt x="648" y="1752"/>
                    </a:lnTo>
                    <a:lnTo>
                      <a:pt x="648" y="1676"/>
                    </a:lnTo>
                    <a:lnTo>
                      <a:pt x="628" y="1619"/>
                    </a:lnTo>
                    <a:lnTo>
                      <a:pt x="572" y="1543"/>
                    </a:lnTo>
                    <a:lnTo>
                      <a:pt x="438" y="1409"/>
                    </a:lnTo>
                    <a:lnTo>
                      <a:pt x="324" y="1200"/>
                    </a:lnTo>
                    <a:lnTo>
                      <a:pt x="286" y="1162"/>
                    </a:lnTo>
                    <a:lnTo>
                      <a:pt x="115" y="1047"/>
                    </a:lnTo>
                    <a:lnTo>
                      <a:pt x="95" y="1028"/>
                    </a:lnTo>
                    <a:lnTo>
                      <a:pt x="0" y="895"/>
                    </a:lnTo>
                    <a:lnTo>
                      <a:pt x="134" y="895"/>
                    </a:lnTo>
                    <a:lnTo>
                      <a:pt x="171" y="876"/>
                    </a:lnTo>
                    <a:lnTo>
                      <a:pt x="248" y="781"/>
                    </a:lnTo>
                    <a:lnTo>
                      <a:pt x="286" y="761"/>
                    </a:lnTo>
                    <a:lnTo>
                      <a:pt x="324" y="761"/>
                    </a:lnTo>
                    <a:lnTo>
                      <a:pt x="362" y="743"/>
                    </a:lnTo>
                    <a:lnTo>
                      <a:pt x="419" y="705"/>
                    </a:lnTo>
                    <a:lnTo>
                      <a:pt x="457" y="666"/>
                    </a:lnTo>
                    <a:lnTo>
                      <a:pt x="667" y="400"/>
                    </a:lnTo>
                    <a:lnTo>
                      <a:pt x="705" y="304"/>
                    </a:lnTo>
                    <a:lnTo>
                      <a:pt x="800" y="285"/>
                    </a:lnTo>
                    <a:lnTo>
                      <a:pt x="914" y="324"/>
                    </a:lnTo>
                    <a:lnTo>
                      <a:pt x="1009" y="324"/>
                    </a:lnTo>
                    <a:lnTo>
                      <a:pt x="1067" y="381"/>
                    </a:lnTo>
                    <a:lnTo>
                      <a:pt x="1353" y="514"/>
                    </a:lnTo>
                    <a:lnTo>
                      <a:pt x="1486" y="552"/>
                    </a:lnTo>
                    <a:lnTo>
                      <a:pt x="1562" y="552"/>
                    </a:lnTo>
                    <a:lnTo>
                      <a:pt x="1639" y="552"/>
                    </a:lnTo>
                    <a:lnTo>
                      <a:pt x="1715" y="514"/>
                    </a:lnTo>
                    <a:lnTo>
                      <a:pt x="1771" y="495"/>
                    </a:lnTo>
                    <a:lnTo>
                      <a:pt x="1791" y="457"/>
                    </a:lnTo>
                    <a:lnTo>
                      <a:pt x="1791" y="438"/>
                    </a:lnTo>
                    <a:lnTo>
                      <a:pt x="1791" y="419"/>
                    </a:lnTo>
                    <a:lnTo>
                      <a:pt x="1791" y="400"/>
                    </a:lnTo>
                    <a:lnTo>
                      <a:pt x="1791" y="381"/>
                    </a:lnTo>
                    <a:lnTo>
                      <a:pt x="1791" y="362"/>
                    </a:lnTo>
                    <a:lnTo>
                      <a:pt x="1791" y="343"/>
                    </a:lnTo>
                    <a:lnTo>
                      <a:pt x="1791" y="304"/>
                    </a:lnTo>
                    <a:lnTo>
                      <a:pt x="1810" y="285"/>
                    </a:lnTo>
                    <a:lnTo>
                      <a:pt x="1848" y="248"/>
                    </a:lnTo>
                    <a:lnTo>
                      <a:pt x="1886" y="228"/>
                    </a:lnTo>
                    <a:lnTo>
                      <a:pt x="1943" y="209"/>
                    </a:lnTo>
                    <a:lnTo>
                      <a:pt x="2591" y="95"/>
                    </a:lnTo>
                    <a:lnTo>
                      <a:pt x="2819" y="38"/>
                    </a:lnTo>
                    <a:lnTo>
                      <a:pt x="3105" y="0"/>
                    </a:lnTo>
                    <a:lnTo>
                      <a:pt x="3162" y="0"/>
                    </a:lnTo>
                    <a:lnTo>
                      <a:pt x="3543" y="152"/>
                    </a:lnTo>
                    <a:lnTo>
                      <a:pt x="3620" y="209"/>
                    </a:lnTo>
                    <a:lnTo>
                      <a:pt x="3772" y="381"/>
                    </a:lnTo>
                    <a:lnTo>
                      <a:pt x="3791" y="400"/>
                    </a:lnTo>
                    <a:lnTo>
                      <a:pt x="3810" y="419"/>
                    </a:lnTo>
                    <a:lnTo>
                      <a:pt x="3962" y="476"/>
                    </a:lnTo>
                  </a:path>
                </a:pathLst>
              </a:custGeom>
              <a:solidFill>
                <a:srgbClr val="ADAD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31" name="Freeform 17">
                <a:extLst>
                  <a:ext uri="{FF2B5EF4-FFF2-40B4-BE49-F238E27FC236}">
                    <a16:creationId xmlns:a16="http://schemas.microsoft.com/office/drawing/2014/main" id="{95229D7C-CFDC-EE42-91EA-68C77F353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9850" y="5775325"/>
                <a:ext cx="1155700" cy="1014413"/>
              </a:xfrm>
              <a:custGeom>
                <a:avLst/>
                <a:gdLst>
                  <a:gd name="T0" fmla="*/ 2147483646 w 6421"/>
                  <a:gd name="T1" fmla="*/ 2147483646 h 5639"/>
                  <a:gd name="T2" fmla="*/ 2147483646 w 6421"/>
                  <a:gd name="T3" fmla="*/ 2147483646 h 5639"/>
                  <a:gd name="T4" fmla="*/ 2147483646 w 6421"/>
                  <a:gd name="T5" fmla="*/ 2147483646 h 5639"/>
                  <a:gd name="T6" fmla="*/ 2147483646 w 6421"/>
                  <a:gd name="T7" fmla="*/ 2147483646 h 5639"/>
                  <a:gd name="T8" fmla="*/ 2147483646 w 6421"/>
                  <a:gd name="T9" fmla="*/ 2147483646 h 5639"/>
                  <a:gd name="T10" fmla="*/ 2147483646 w 6421"/>
                  <a:gd name="T11" fmla="*/ 2147483646 h 5639"/>
                  <a:gd name="T12" fmla="*/ 2147483646 w 6421"/>
                  <a:gd name="T13" fmla="*/ 2147483646 h 5639"/>
                  <a:gd name="T14" fmla="*/ 2147483646 w 6421"/>
                  <a:gd name="T15" fmla="*/ 2147483646 h 5639"/>
                  <a:gd name="T16" fmla="*/ 2147483646 w 6421"/>
                  <a:gd name="T17" fmla="*/ 2147483646 h 5639"/>
                  <a:gd name="T18" fmla="*/ 2147483646 w 6421"/>
                  <a:gd name="T19" fmla="*/ 2147483646 h 5639"/>
                  <a:gd name="T20" fmla="*/ 2147483646 w 6421"/>
                  <a:gd name="T21" fmla="*/ 2147483646 h 5639"/>
                  <a:gd name="T22" fmla="*/ 2147483646 w 6421"/>
                  <a:gd name="T23" fmla="*/ 2147483646 h 5639"/>
                  <a:gd name="T24" fmla="*/ 2147483646 w 6421"/>
                  <a:gd name="T25" fmla="*/ 2147483646 h 5639"/>
                  <a:gd name="T26" fmla="*/ 2147483646 w 6421"/>
                  <a:gd name="T27" fmla="*/ 2147483646 h 5639"/>
                  <a:gd name="T28" fmla="*/ 2147483646 w 6421"/>
                  <a:gd name="T29" fmla="*/ 2147483646 h 5639"/>
                  <a:gd name="T30" fmla="*/ 2147483646 w 6421"/>
                  <a:gd name="T31" fmla="*/ 2147483646 h 5639"/>
                  <a:gd name="T32" fmla="*/ 2147483646 w 6421"/>
                  <a:gd name="T33" fmla="*/ 2147483646 h 5639"/>
                  <a:gd name="T34" fmla="*/ 2147483646 w 6421"/>
                  <a:gd name="T35" fmla="*/ 2147483646 h 5639"/>
                  <a:gd name="T36" fmla="*/ 2147483646 w 6421"/>
                  <a:gd name="T37" fmla="*/ 2147483646 h 5639"/>
                  <a:gd name="T38" fmla="*/ 2147483646 w 6421"/>
                  <a:gd name="T39" fmla="*/ 2147483646 h 5639"/>
                  <a:gd name="T40" fmla="*/ 2147483646 w 6421"/>
                  <a:gd name="T41" fmla="*/ 2147483646 h 5639"/>
                  <a:gd name="T42" fmla="*/ 2147483646 w 6421"/>
                  <a:gd name="T43" fmla="*/ 2147483646 h 5639"/>
                  <a:gd name="T44" fmla="*/ 2147483646 w 6421"/>
                  <a:gd name="T45" fmla="*/ 2147483646 h 5639"/>
                  <a:gd name="T46" fmla="*/ 2147483646 w 6421"/>
                  <a:gd name="T47" fmla="*/ 2147483646 h 5639"/>
                  <a:gd name="T48" fmla="*/ 2147483646 w 6421"/>
                  <a:gd name="T49" fmla="*/ 2147483646 h 5639"/>
                  <a:gd name="T50" fmla="*/ 2147483646 w 6421"/>
                  <a:gd name="T51" fmla="*/ 2147483646 h 5639"/>
                  <a:gd name="T52" fmla="*/ 2147483646 w 6421"/>
                  <a:gd name="T53" fmla="*/ 2147483646 h 5639"/>
                  <a:gd name="T54" fmla="*/ 2147483646 w 6421"/>
                  <a:gd name="T55" fmla="*/ 2147483646 h 5639"/>
                  <a:gd name="T56" fmla="*/ 2147483646 w 6421"/>
                  <a:gd name="T57" fmla="*/ 2147483646 h 5639"/>
                  <a:gd name="T58" fmla="*/ 2147483646 w 6421"/>
                  <a:gd name="T59" fmla="*/ 2147483646 h 5639"/>
                  <a:gd name="T60" fmla="*/ 2147483646 w 6421"/>
                  <a:gd name="T61" fmla="*/ 2147483646 h 5639"/>
                  <a:gd name="T62" fmla="*/ 2147483646 w 6421"/>
                  <a:gd name="T63" fmla="*/ 2147483646 h 5639"/>
                  <a:gd name="T64" fmla="*/ 2147483646 w 6421"/>
                  <a:gd name="T65" fmla="*/ 2147483646 h 5639"/>
                  <a:gd name="T66" fmla="*/ 2147483646 w 6421"/>
                  <a:gd name="T67" fmla="*/ 2147483646 h 5639"/>
                  <a:gd name="T68" fmla="*/ 2147483646 w 6421"/>
                  <a:gd name="T69" fmla="*/ 2147483646 h 5639"/>
                  <a:gd name="T70" fmla="*/ 2147483646 w 6421"/>
                  <a:gd name="T71" fmla="*/ 2147483646 h 5639"/>
                  <a:gd name="T72" fmla="*/ 0 w 6421"/>
                  <a:gd name="T73" fmla="*/ 2147483646 h 5639"/>
                  <a:gd name="T74" fmla="*/ 2147483646 w 6421"/>
                  <a:gd name="T75" fmla="*/ 2147483646 h 5639"/>
                  <a:gd name="T76" fmla="*/ 2147483646 w 6421"/>
                  <a:gd name="T77" fmla="*/ 2147483646 h 5639"/>
                  <a:gd name="T78" fmla="*/ 2147483646 w 6421"/>
                  <a:gd name="T79" fmla="*/ 2147483646 h 5639"/>
                  <a:gd name="T80" fmla="*/ 2147483646 w 6421"/>
                  <a:gd name="T81" fmla="*/ 2147483646 h 5639"/>
                  <a:gd name="T82" fmla="*/ 2147483646 w 6421"/>
                  <a:gd name="T83" fmla="*/ 2147483646 h 5639"/>
                  <a:gd name="T84" fmla="*/ 2147483646 w 6421"/>
                  <a:gd name="T85" fmla="*/ 2147483646 h 5639"/>
                  <a:gd name="T86" fmla="*/ 2147483646 w 6421"/>
                  <a:gd name="T87" fmla="*/ 2147483646 h 5639"/>
                  <a:gd name="T88" fmla="*/ 2147483646 w 6421"/>
                  <a:gd name="T89" fmla="*/ 2147483646 h 5639"/>
                  <a:gd name="T90" fmla="*/ 2147483646 w 6421"/>
                  <a:gd name="T91" fmla="*/ 2147483646 h 5639"/>
                  <a:gd name="T92" fmla="*/ 2147483646 w 6421"/>
                  <a:gd name="T93" fmla="*/ 2147483646 h 5639"/>
                  <a:gd name="T94" fmla="*/ 2147483646 w 6421"/>
                  <a:gd name="T95" fmla="*/ 2147483646 h 5639"/>
                  <a:gd name="T96" fmla="*/ 2147483646 w 6421"/>
                  <a:gd name="T97" fmla="*/ 2147483646 h 5639"/>
                  <a:gd name="T98" fmla="*/ 2147483646 w 6421"/>
                  <a:gd name="T99" fmla="*/ 2147483646 h 5639"/>
                  <a:gd name="T100" fmla="*/ 2147483646 w 6421"/>
                  <a:gd name="T101" fmla="*/ 2147483646 h 5639"/>
                  <a:gd name="T102" fmla="*/ 2147483646 w 6421"/>
                  <a:gd name="T103" fmla="*/ 2147483646 h 5639"/>
                  <a:gd name="T104" fmla="*/ 2147483646 w 6421"/>
                  <a:gd name="T105" fmla="*/ 2147483646 h 5639"/>
                  <a:gd name="T106" fmla="*/ 2147483646 w 6421"/>
                  <a:gd name="T107" fmla="*/ 2147483646 h 5639"/>
                  <a:gd name="T108" fmla="*/ 2147483646 w 6421"/>
                  <a:gd name="T109" fmla="*/ 2147483646 h 5639"/>
                  <a:gd name="T110" fmla="*/ 2147483646 w 6421"/>
                  <a:gd name="T111" fmla="*/ 2147483646 h 5639"/>
                  <a:gd name="T112" fmla="*/ 2147483646 w 6421"/>
                  <a:gd name="T113" fmla="*/ 2147483646 h 5639"/>
                  <a:gd name="T114" fmla="*/ 2147483646 w 6421"/>
                  <a:gd name="T115" fmla="*/ 2147483646 h 5639"/>
                  <a:gd name="T116" fmla="*/ 2147483646 w 6421"/>
                  <a:gd name="T117" fmla="*/ 2147483646 h 56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421" h="5639">
                    <a:moveTo>
                      <a:pt x="4762" y="476"/>
                    </a:moveTo>
                    <a:lnTo>
                      <a:pt x="4877" y="514"/>
                    </a:lnTo>
                    <a:lnTo>
                      <a:pt x="5086" y="419"/>
                    </a:lnTo>
                    <a:lnTo>
                      <a:pt x="5124" y="400"/>
                    </a:lnTo>
                    <a:lnTo>
                      <a:pt x="5162" y="362"/>
                    </a:lnTo>
                    <a:lnTo>
                      <a:pt x="5182" y="343"/>
                    </a:lnTo>
                    <a:lnTo>
                      <a:pt x="5219" y="286"/>
                    </a:lnTo>
                    <a:lnTo>
                      <a:pt x="5238" y="267"/>
                    </a:lnTo>
                    <a:lnTo>
                      <a:pt x="5258" y="229"/>
                    </a:lnTo>
                    <a:lnTo>
                      <a:pt x="5258" y="210"/>
                    </a:lnTo>
                    <a:lnTo>
                      <a:pt x="5258" y="152"/>
                    </a:lnTo>
                    <a:lnTo>
                      <a:pt x="5334" y="38"/>
                    </a:lnTo>
                    <a:lnTo>
                      <a:pt x="5486" y="0"/>
                    </a:lnTo>
                    <a:lnTo>
                      <a:pt x="5524" y="0"/>
                    </a:lnTo>
                    <a:lnTo>
                      <a:pt x="5581" y="19"/>
                    </a:lnTo>
                    <a:lnTo>
                      <a:pt x="5600" y="38"/>
                    </a:lnTo>
                    <a:lnTo>
                      <a:pt x="5600" y="57"/>
                    </a:lnTo>
                    <a:lnTo>
                      <a:pt x="5600" y="95"/>
                    </a:lnTo>
                    <a:lnTo>
                      <a:pt x="5619" y="133"/>
                    </a:lnTo>
                    <a:lnTo>
                      <a:pt x="5619" y="171"/>
                    </a:lnTo>
                    <a:lnTo>
                      <a:pt x="5677" y="247"/>
                    </a:lnTo>
                    <a:lnTo>
                      <a:pt x="5695" y="286"/>
                    </a:lnTo>
                    <a:lnTo>
                      <a:pt x="5715" y="324"/>
                    </a:lnTo>
                    <a:lnTo>
                      <a:pt x="5695" y="343"/>
                    </a:lnTo>
                    <a:lnTo>
                      <a:pt x="5677" y="381"/>
                    </a:lnTo>
                    <a:lnTo>
                      <a:pt x="5563" y="476"/>
                    </a:lnTo>
                    <a:lnTo>
                      <a:pt x="5543" y="533"/>
                    </a:lnTo>
                    <a:lnTo>
                      <a:pt x="5505" y="591"/>
                    </a:lnTo>
                    <a:lnTo>
                      <a:pt x="5505" y="686"/>
                    </a:lnTo>
                    <a:lnTo>
                      <a:pt x="5486" y="762"/>
                    </a:lnTo>
                    <a:lnTo>
                      <a:pt x="5429" y="953"/>
                    </a:lnTo>
                    <a:lnTo>
                      <a:pt x="5410" y="1009"/>
                    </a:lnTo>
                    <a:lnTo>
                      <a:pt x="5391" y="1029"/>
                    </a:lnTo>
                    <a:lnTo>
                      <a:pt x="5296" y="1105"/>
                    </a:lnTo>
                    <a:lnTo>
                      <a:pt x="5277" y="1124"/>
                    </a:lnTo>
                    <a:lnTo>
                      <a:pt x="5200" y="1314"/>
                    </a:lnTo>
                    <a:lnTo>
                      <a:pt x="5182" y="1390"/>
                    </a:lnTo>
                    <a:lnTo>
                      <a:pt x="5182" y="1429"/>
                    </a:lnTo>
                    <a:lnTo>
                      <a:pt x="5200" y="1467"/>
                    </a:lnTo>
                    <a:lnTo>
                      <a:pt x="5219" y="1505"/>
                    </a:lnTo>
                    <a:lnTo>
                      <a:pt x="5238" y="1543"/>
                    </a:lnTo>
                    <a:lnTo>
                      <a:pt x="5219" y="1600"/>
                    </a:lnTo>
                    <a:lnTo>
                      <a:pt x="5219" y="1638"/>
                    </a:lnTo>
                    <a:lnTo>
                      <a:pt x="5238" y="1733"/>
                    </a:lnTo>
                    <a:lnTo>
                      <a:pt x="5238" y="1771"/>
                    </a:lnTo>
                    <a:lnTo>
                      <a:pt x="5238" y="1905"/>
                    </a:lnTo>
                    <a:lnTo>
                      <a:pt x="5238" y="1962"/>
                    </a:lnTo>
                    <a:lnTo>
                      <a:pt x="5277" y="1981"/>
                    </a:lnTo>
                    <a:lnTo>
                      <a:pt x="5296" y="2000"/>
                    </a:lnTo>
                    <a:lnTo>
                      <a:pt x="5467" y="2076"/>
                    </a:lnTo>
                    <a:lnTo>
                      <a:pt x="5524" y="2096"/>
                    </a:lnTo>
                    <a:lnTo>
                      <a:pt x="5543" y="2114"/>
                    </a:lnTo>
                    <a:lnTo>
                      <a:pt x="5581" y="2114"/>
                    </a:lnTo>
                    <a:lnTo>
                      <a:pt x="5639" y="2096"/>
                    </a:lnTo>
                    <a:lnTo>
                      <a:pt x="5677" y="2096"/>
                    </a:lnTo>
                    <a:lnTo>
                      <a:pt x="5772" y="2096"/>
                    </a:lnTo>
                    <a:lnTo>
                      <a:pt x="5886" y="2076"/>
                    </a:lnTo>
                    <a:lnTo>
                      <a:pt x="5962" y="2076"/>
                    </a:lnTo>
                    <a:lnTo>
                      <a:pt x="6096" y="2038"/>
                    </a:lnTo>
                    <a:lnTo>
                      <a:pt x="6115" y="2038"/>
                    </a:lnTo>
                    <a:lnTo>
                      <a:pt x="6134" y="2057"/>
                    </a:lnTo>
                    <a:lnTo>
                      <a:pt x="6153" y="2076"/>
                    </a:lnTo>
                    <a:lnTo>
                      <a:pt x="6172" y="2096"/>
                    </a:lnTo>
                    <a:lnTo>
                      <a:pt x="6191" y="2114"/>
                    </a:lnTo>
                    <a:lnTo>
                      <a:pt x="6210" y="2133"/>
                    </a:lnTo>
                    <a:lnTo>
                      <a:pt x="6248" y="2152"/>
                    </a:lnTo>
                    <a:lnTo>
                      <a:pt x="6324" y="2152"/>
                    </a:lnTo>
                    <a:lnTo>
                      <a:pt x="6362" y="2172"/>
                    </a:lnTo>
                    <a:lnTo>
                      <a:pt x="6381" y="2172"/>
                    </a:lnTo>
                    <a:lnTo>
                      <a:pt x="6420" y="2210"/>
                    </a:lnTo>
                    <a:lnTo>
                      <a:pt x="6420" y="2248"/>
                    </a:lnTo>
                    <a:lnTo>
                      <a:pt x="6401" y="2305"/>
                    </a:lnTo>
                    <a:lnTo>
                      <a:pt x="6362" y="2324"/>
                    </a:lnTo>
                    <a:lnTo>
                      <a:pt x="6153" y="2457"/>
                    </a:lnTo>
                    <a:lnTo>
                      <a:pt x="6096" y="2438"/>
                    </a:lnTo>
                    <a:lnTo>
                      <a:pt x="6076" y="2438"/>
                    </a:lnTo>
                    <a:lnTo>
                      <a:pt x="6057" y="2438"/>
                    </a:lnTo>
                    <a:lnTo>
                      <a:pt x="6039" y="2438"/>
                    </a:lnTo>
                    <a:lnTo>
                      <a:pt x="6039" y="2457"/>
                    </a:lnTo>
                    <a:lnTo>
                      <a:pt x="6039" y="2495"/>
                    </a:lnTo>
                    <a:lnTo>
                      <a:pt x="6039" y="2514"/>
                    </a:lnTo>
                    <a:lnTo>
                      <a:pt x="6020" y="2553"/>
                    </a:lnTo>
                    <a:lnTo>
                      <a:pt x="6020" y="2572"/>
                    </a:lnTo>
                    <a:lnTo>
                      <a:pt x="6020" y="2609"/>
                    </a:lnTo>
                    <a:lnTo>
                      <a:pt x="6020" y="2838"/>
                    </a:lnTo>
                    <a:lnTo>
                      <a:pt x="6000" y="2876"/>
                    </a:lnTo>
                    <a:lnTo>
                      <a:pt x="5981" y="2914"/>
                    </a:lnTo>
                    <a:lnTo>
                      <a:pt x="5943" y="2953"/>
                    </a:lnTo>
                    <a:lnTo>
                      <a:pt x="5772" y="3124"/>
                    </a:lnTo>
                    <a:lnTo>
                      <a:pt x="5429" y="3391"/>
                    </a:lnTo>
                    <a:lnTo>
                      <a:pt x="5353" y="3429"/>
                    </a:lnTo>
                    <a:lnTo>
                      <a:pt x="5067" y="3543"/>
                    </a:lnTo>
                    <a:lnTo>
                      <a:pt x="4991" y="3562"/>
                    </a:lnTo>
                    <a:lnTo>
                      <a:pt x="4933" y="3562"/>
                    </a:lnTo>
                    <a:lnTo>
                      <a:pt x="4877" y="3543"/>
                    </a:lnTo>
                    <a:lnTo>
                      <a:pt x="4801" y="3543"/>
                    </a:lnTo>
                    <a:lnTo>
                      <a:pt x="4705" y="3562"/>
                    </a:lnTo>
                    <a:lnTo>
                      <a:pt x="4534" y="3619"/>
                    </a:lnTo>
                    <a:lnTo>
                      <a:pt x="4305" y="3714"/>
                    </a:lnTo>
                    <a:lnTo>
                      <a:pt x="4248" y="3771"/>
                    </a:lnTo>
                    <a:lnTo>
                      <a:pt x="4210" y="3867"/>
                    </a:lnTo>
                    <a:lnTo>
                      <a:pt x="4191" y="3905"/>
                    </a:lnTo>
                    <a:lnTo>
                      <a:pt x="4115" y="3962"/>
                    </a:lnTo>
                    <a:lnTo>
                      <a:pt x="3924" y="4172"/>
                    </a:lnTo>
                    <a:lnTo>
                      <a:pt x="3848" y="4209"/>
                    </a:lnTo>
                    <a:lnTo>
                      <a:pt x="3791" y="4248"/>
                    </a:lnTo>
                    <a:lnTo>
                      <a:pt x="3505" y="4305"/>
                    </a:lnTo>
                    <a:lnTo>
                      <a:pt x="3296" y="4362"/>
                    </a:lnTo>
                    <a:lnTo>
                      <a:pt x="3219" y="4419"/>
                    </a:lnTo>
                    <a:lnTo>
                      <a:pt x="3143" y="4553"/>
                    </a:lnTo>
                    <a:lnTo>
                      <a:pt x="3124" y="4590"/>
                    </a:lnTo>
                    <a:lnTo>
                      <a:pt x="3086" y="4705"/>
                    </a:lnTo>
                    <a:lnTo>
                      <a:pt x="3048" y="4762"/>
                    </a:lnTo>
                    <a:lnTo>
                      <a:pt x="2991" y="4819"/>
                    </a:lnTo>
                    <a:lnTo>
                      <a:pt x="2934" y="4876"/>
                    </a:lnTo>
                    <a:lnTo>
                      <a:pt x="2896" y="4915"/>
                    </a:lnTo>
                    <a:lnTo>
                      <a:pt x="2876" y="4952"/>
                    </a:lnTo>
                    <a:lnTo>
                      <a:pt x="2838" y="5105"/>
                    </a:lnTo>
                    <a:lnTo>
                      <a:pt x="2800" y="5143"/>
                    </a:lnTo>
                    <a:lnTo>
                      <a:pt x="2743" y="5162"/>
                    </a:lnTo>
                    <a:lnTo>
                      <a:pt x="2610" y="5181"/>
                    </a:lnTo>
                    <a:lnTo>
                      <a:pt x="2362" y="5257"/>
                    </a:lnTo>
                    <a:lnTo>
                      <a:pt x="2000" y="5467"/>
                    </a:lnTo>
                    <a:lnTo>
                      <a:pt x="1524" y="5638"/>
                    </a:lnTo>
                    <a:lnTo>
                      <a:pt x="1448" y="5638"/>
                    </a:lnTo>
                    <a:lnTo>
                      <a:pt x="1391" y="5638"/>
                    </a:lnTo>
                    <a:lnTo>
                      <a:pt x="1333" y="5600"/>
                    </a:lnTo>
                    <a:lnTo>
                      <a:pt x="1200" y="5486"/>
                    </a:lnTo>
                    <a:lnTo>
                      <a:pt x="1181" y="5467"/>
                    </a:lnTo>
                    <a:lnTo>
                      <a:pt x="857" y="5391"/>
                    </a:lnTo>
                    <a:lnTo>
                      <a:pt x="857" y="5352"/>
                    </a:lnTo>
                    <a:lnTo>
                      <a:pt x="857" y="5333"/>
                    </a:lnTo>
                    <a:lnTo>
                      <a:pt x="876" y="5276"/>
                    </a:lnTo>
                    <a:lnTo>
                      <a:pt x="895" y="5238"/>
                    </a:lnTo>
                    <a:lnTo>
                      <a:pt x="876" y="5200"/>
                    </a:lnTo>
                    <a:lnTo>
                      <a:pt x="839" y="5162"/>
                    </a:lnTo>
                    <a:lnTo>
                      <a:pt x="781" y="5143"/>
                    </a:lnTo>
                    <a:lnTo>
                      <a:pt x="648" y="5143"/>
                    </a:lnTo>
                    <a:lnTo>
                      <a:pt x="590" y="5124"/>
                    </a:lnTo>
                    <a:lnTo>
                      <a:pt x="534" y="5086"/>
                    </a:lnTo>
                    <a:lnTo>
                      <a:pt x="343" y="4971"/>
                    </a:lnTo>
                    <a:lnTo>
                      <a:pt x="286" y="4915"/>
                    </a:lnTo>
                    <a:lnTo>
                      <a:pt x="209" y="4781"/>
                    </a:lnTo>
                    <a:lnTo>
                      <a:pt x="172" y="4724"/>
                    </a:lnTo>
                    <a:lnTo>
                      <a:pt x="133" y="4667"/>
                    </a:lnTo>
                    <a:lnTo>
                      <a:pt x="114" y="4629"/>
                    </a:lnTo>
                    <a:lnTo>
                      <a:pt x="0" y="4553"/>
                    </a:lnTo>
                    <a:lnTo>
                      <a:pt x="38" y="4458"/>
                    </a:lnTo>
                    <a:lnTo>
                      <a:pt x="96" y="4400"/>
                    </a:lnTo>
                    <a:lnTo>
                      <a:pt x="133" y="4381"/>
                    </a:lnTo>
                    <a:lnTo>
                      <a:pt x="229" y="4305"/>
                    </a:lnTo>
                    <a:lnTo>
                      <a:pt x="248" y="4248"/>
                    </a:lnTo>
                    <a:lnTo>
                      <a:pt x="267" y="4191"/>
                    </a:lnTo>
                    <a:lnTo>
                      <a:pt x="286" y="4133"/>
                    </a:lnTo>
                    <a:lnTo>
                      <a:pt x="286" y="4095"/>
                    </a:lnTo>
                    <a:lnTo>
                      <a:pt x="324" y="4057"/>
                    </a:lnTo>
                    <a:lnTo>
                      <a:pt x="381" y="4000"/>
                    </a:lnTo>
                    <a:lnTo>
                      <a:pt x="400" y="3943"/>
                    </a:lnTo>
                    <a:lnTo>
                      <a:pt x="400" y="3905"/>
                    </a:lnTo>
                    <a:lnTo>
                      <a:pt x="381" y="3867"/>
                    </a:lnTo>
                    <a:lnTo>
                      <a:pt x="381" y="3810"/>
                    </a:lnTo>
                    <a:lnTo>
                      <a:pt x="400" y="3791"/>
                    </a:lnTo>
                    <a:lnTo>
                      <a:pt x="400" y="3771"/>
                    </a:lnTo>
                    <a:lnTo>
                      <a:pt x="495" y="3696"/>
                    </a:lnTo>
                    <a:lnTo>
                      <a:pt x="514" y="3676"/>
                    </a:lnTo>
                    <a:lnTo>
                      <a:pt x="514" y="3619"/>
                    </a:lnTo>
                    <a:lnTo>
                      <a:pt x="534" y="3467"/>
                    </a:lnTo>
                    <a:lnTo>
                      <a:pt x="572" y="3295"/>
                    </a:lnTo>
                    <a:lnTo>
                      <a:pt x="610" y="3238"/>
                    </a:lnTo>
                    <a:lnTo>
                      <a:pt x="762" y="3067"/>
                    </a:lnTo>
                    <a:lnTo>
                      <a:pt x="781" y="3029"/>
                    </a:lnTo>
                    <a:lnTo>
                      <a:pt x="800" y="2876"/>
                    </a:lnTo>
                    <a:lnTo>
                      <a:pt x="934" y="2876"/>
                    </a:lnTo>
                    <a:lnTo>
                      <a:pt x="1048" y="2895"/>
                    </a:lnTo>
                    <a:lnTo>
                      <a:pt x="1105" y="2876"/>
                    </a:lnTo>
                    <a:lnTo>
                      <a:pt x="1143" y="2838"/>
                    </a:lnTo>
                    <a:lnTo>
                      <a:pt x="1162" y="2629"/>
                    </a:lnTo>
                    <a:lnTo>
                      <a:pt x="1181" y="2553"/>
                    </a:lnTo>
                    <a:lnTo>
                      <a:pt x="1238" y="2477"/>
                    </a:lnTo>
                    <a:lnTo>
                      <a:pt x="1276" y="2438"/>
                    </a:lnTo>
                    <a:lnTo>
                      <a:pt x="1333" y="2419"/>
                    </a:lnTo>
                    <a:lnTo>
                      <a:pt x="1543" y="2419"/>
                    </a:lnTo>
                    <a:lnTo>
                      <a:pt x="1600" y="2381"/>
                    </a:lnTo>
                    <a:lnTo>
                      <a:pt x="1638" y="2362"/>
                    </a:lnTo>
                    <a:lnTo>
                      <a:pt x="1657" y="2305"/>
                    </a:lnTo>
                    <a:lnTo>
                      <a:pt x="1657" y="2248"/>
                    </a:lnTo>
                    <a:lnTo>
                      <a:pt x="1677" y="2191"/>
                    </a:lnTo>
                    <a:lnTo>
                      <a:pt x="1714" y="2133"/>
                    </a:lnTo>
                    <a:lnTo>
                      <a:pt x="1753" y="2114"/>
                    </a:lnTo>
                    <a:lnTo>
                      <a:pt x="1772" y="2114"/>
                    </a:lnTo>
                    <a:lnTo>
                      <a:pt x="1791" y="2133"/>
                    </a:lnTo>
                    <a:lnTo>
                      <a:pt x="1829" y="2152"/>
                    </a:lnTo>
                    <a:lnTo>
                      <a:pt x="1867" y="2152"/>
                    </a:lnTo>
                    <a:lnTo>
                      <a:pt x="2077" y="2057"/>
                    </a:lnTo>
                    <a:lnTo>
                      <a:pt x="2134" y="2038"/>
                    </a:lnTo>
                    <a:lnTo>
                      <a:pt x="2172" y="2038"/>
                    </a:lnTo>
                    <a:lnTo>
                      <a:pt x="2210" y="2057"/>
                    </a:lnTo>
                    <a:lnTo>
                      <a:pt x="2229" y="2076"/>
                    </a:lnTo>
                    <a:lnTo>
                      <a:pt x="2343" y="2152"/>
                    </a:lnTo>
                    <a:lnTo>
                      <a:pt x="2515" y="2267"/>
                    </a:lnTo>
                    <a:lnTo>
                      <a:pt x="2591" y="2286"/>
                    </a:lnTo>
                    <a:lnTo>
                      <a:pt x="2820" y="2152"/>
                    </a:lnTo>
                    <a:lnTo>
                      <a:pt x="2915" y="2096"/>
                    </a:lnTo>
                    <a:lnTo>
                      <a:pt x="2934" y="2076"/>
                    </a:lnTo>
                    <a:lnTo>
                      <a:pt x="2934" y="2038"/>
                    </a:lnTo>
                    <a:lnTo>
                      <a:pt x="3029" y="1676"/>
                    </a:lnTo>
                    <a:lnTo>
                      <a:pt x="3048" y="1638"/>
                    </a:lnTo>
                    <a:lnTo>
                      <a:pt x="3086" y="1581"/>
                    </a:lnTo>
                    <a:lnTo>
                      <a:pt x="3143" y="1562"/>
                    </a:lnTo>
                    <a:lnTo>
                      <a:pt x="3277" y="1524"/>
                    </a:lnTo>
                    <a:lnTo>
                      <a:pt x="3333" y="1486"/>
                    </a:lnTo>
                    <a:lnTo>
                      <a:pt x="3410" y="1429"/>
                    </a:lnTo>
                    <a:lnTo>
                      <a:pt x="3448" y="1410"/>
                    </a:lnTo>
                    <a:lnTo>
                      <a:pt x="3600" y="1371"/>
                    </a:lnTo>
                    <a:lnTo>
                      <a:pt x="3638" y="1353"/>
                    </a:lnTo>
                    <a:lnTo>
                      <a:pt x="3753" y="1276"/>
                    </a:lnTo>
                    <a:lnTo>
                      <a:pt x="3810" y="1238"/>
                    </a:lnTo>
                    <a:lnTo>
                      <a:pt x="4172" y="1086"/>
                    </a:lnTo>
                    <a:lnTo>
                      <a:pt x="4229" y="1048"/>
                    </a:lnTo>
                    <a:lnTo>
                      <a:pt x="4248" y="1029"/>
                    </a:lnTo>
                    <a:lnTo>
                      <a:pt x="4286" y="933"/>
                    </a:lnTo>
                    <a:lnTo>
                      <a:pt x="4324" y="895"/>
                    </a:lnTo>
                    <a:lnTo>
                      <a:pt x="4381" y="838"/>
                    </a:lnTo>
                    <a:lnTo>
                      <a:pt x="4420" y="838"/>
                    </a:lnTo>
                    <a:lnTo>
                      <a:pt x="4457" y="838"/>
                    </a:lnTo>
                    <a:lnTo>
                      <a:pt x="4496" y="857"/>
                    </a:lnTo>
                    <a:lnTo>
                      <a:pt x="4534" y="857"/>
                    </a:lnTo>
                    <a:lnTo>
                      <a:pt x="4591" y="838"/>
                    </a:lnTo>
                    <a:lnTo>
                      <a:pt x="4629" y="800"/>
                    </a:lnTo>
                    <a:lnTo>
                      <a:pt x="4648" y="743"/>
                    </a:lnTo>
                    <a:lnTo>
                      <a:pt x="4705" y="610"/>
                    </a:lnTo>
                    <a:lnTo>
                      <a:pt x="4743" y="533"/>
                    </a:lnTo>
                    <a:lnTo>
                      <a:pt x="4743" y="514"/>
                    </a:lnTo>
                    <a:lnTo>
                      <a:pt x="4762" y="476"/>
                    </a:lnTo>
                  </a:path>
                </a:pathLst>
              </a:custGeom>
              <a:solidFill>
                <a:srgbClr val="ADAD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32" name="Freeform 18">
                <a:extLst>
                  <a:ext uri="{FF2B5EF4-FFF2-40B4-BE49-F238E27FC236}">
                    <a16:creationId xmlns:a16="http://schemas.microsoft.com/office/drawing/2014/main" id="{84DB509C-DE65-094E-817C-5336E07AD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4050" y="5675313"/>
                <a:ext cx="830263" cy="987425"/>
              </a:xfrm>
              <a:custGeom>
                <a:avLst/>
                <a:gdLst>
                  <a:gd name="T0" fmla="*/ 2147483646 w 4610"/>
                  <a:gd name="T1" fmla="*/ 2147483646 h 5487"/>
                  <a:gd name="T2" fmla="*/ 2147483646 w 4610"/>
                  <a:gd name="T3" fmla="*/ 2147483646 h 5487"/>
                  <a:gd name="T4" fmla="*/ 2147483646 w 4610"/>
                  <a:gd name="T5" fmla="*/ 2147483646 h 5487"/>
                  <a:gd name="T6" fmla="*/ 2147483646 w 4610"/>
                  <a:gd name="T7" fmla="*/ 2147483646 h 5487"/>
                  <a:gd name="T8" fmla="*/ 2147483646 w 4610"/>
                  <a:gd name="T9" fmla="*/ 2147483646 h 5487"/>
                  <a:gd name="T10" fmla="*/ 2147483646 w 4610"/>
                  <a:gd name="T11" fmla="*/ 2147483646 h 5487"/>
                  <a:gd name="T12" fmla="*/ 2147483646 w 4610"/>
                  <a:gd name="T13" fmla="*/ 2147483646 h 5487"/>
                  <a:gd name="T14" fmla="*/ 2147483646 w 4610"/>
                  <a:gd name="T15" fmla="*/ 2147483646 h 5487"/>
                  <a:gd name="T16" fmla="*/ 2147483646 w 4610"/>
                  <a:gd name="T17" fmla="*/ 2147483646 h 5487"/>
                  <a:gd name="T18" fmla="*/ 2147483646 w 4610"/>
                  <a:gd name="T19" fmla="*/ 2147483646 h 5487"/>
                  <a:gd name="T20" fmla="*/ 2147483646 w 4610"/>
                  <a:gd name="T21" fmla="*/ 2147483646 h 5487"/>
                  <a:gd name="T22" fmla="*/ 2147483646 w 4610"/>
                  <a:gd name="T23" fmla="*/ 2147483646 h 5487"/>
                  <a:gd name="T24" fmla="*/ 2147483646 w 4610"/>
                  <a:gd name="T25" fmla="*/ 2147483646 h 5487"/>
                  <a:gd name="T26" fmla="*/ 2147483646 w 4610"/>
                  <a:gd name="T27" fmla="*/ 2147483646 h 5487"/>
                  <a:gd name="T28" fmla="*/ 2147483646 w 4610"/>
                  <a:gd name="T29" fmla="*/ 2147483646 h 5487"/>
                  <a:gd name="T30" fmla="*/ 2147483646 w 4610"/>
                  <a:gd name="T31" fmla="*/ 2147483646 h 5487"/>
                  <a:gd name="T32" fmla="*/ 2147483646 w 4610"/>
                  <a:gd name="T33" fmla="*/ 2147483646 h 5487"/>
                  <a:gd name="T34" fmla="*/ 2147483646 w 4610"/>
                  <a:gd name="T35" fmla="*/ 2147483646 h 5487"/>
                  <a:gd name="T36" fmla="*/ 2147483646 w 4610"/>
                  <a:gd name="T37" fmla="*/ 2147483646 h 5487"/>
                  <a:gd name="T38" fmla="*/ 2147483646 w 4610"/>
                  <a:gd name="T39" fmla="*/ 2147483646 h 5487"/>
                  <a:gd name="T40" fmla="*/ 2147483646 w 4610"/>
                  <a:gd name="T41" fmla="*/ 2147483646 h 5487"/>
                  <a:gd name="T42" fmla="*/ 2147483646 w 4610"/>
                  <a:gd name="T43" fmla="*/ 2147483646 h 5487"/>
                  <a:gd name="T44" fmla="*/ 2147483646 w 4610"/>
                  <a:gd name="T45" fmla="*/ 2147483646 h 5487"/>
                  <a:gd name="T46" fmla="*/ 2147483646 w 4610"/>
                  <a:gd name="T47" fmla="*/ 2147483646 h 5487"/>
                  <a:gd name="T48" fmla="*/ 2147483646 w 4610"/>
                  <a:gd name="T49" fmla="*/ 2147483646 h 5487"/>
                  <a:gd name="T50" fmla="*/ 2147483646 w 4610"/>
                  <a:gd name="T51" fmla="*/ 2147483646 h 5487"/>
                  <a:gd name="T52" fmla="*/ 2147483646 w 4610"/>
                  <a:gd name="T53" fmla="*/ 2147483646 h 5487"/>
                  <a:gd name="T54" fmla="*/ 2147483646 w 4610"/>
                  <a:gd name="T55" fmla="*/ 2147483646 h 5487"/>
                  <a:gd name="T56" fmla="*/ 2147483646 w 4610"/>
                  <a:gd name="T57" fmla="*/ 2147483646 h 5487"/>
                  <a:gd name="T58" fmla="*/ 2147483646 w 4610"/>
                  <a:gd name="T59" fmla="*/ 2147483646 h 5487"/>
                  <a:gd name="T60" fmla="*/ 2147483646 w 4610"/>
                  <a:gd name="T61" fmla="*/ 2147483646 h 5487"/>
                  <a:gd name="T62" fmla="*/ 2147483646 w 4610"/>
                  <a:gd name="T63" fmla="*/ 2147483646 h 5487"/>
                  <a:gd name="T64" fmla="*/ 2147483646 w 4610"/>
                  <a:gd name="T65" fmla="*/ 2147483646 h 5487"/>
                  <a:gd name="T66" fmla="*/ 2147483646 w 4610"/>
                  <a:gd name="T67" fmla="*/ 2147483646 h 5487"/>
                  <a:gd name="T68" fmla="*/ 2147483646 w 4610"/>
                  <a:gd name="T69" fmla="*/ 2147483646 h 5487"/>
                  <a:gd name="T70" fmla="*/ 2147483646 w 4610"/>
                  <a:gd name="T71" fmla="*/ 2147483646 h 5487"/>
                  <a:gd name="T72" fmla="*/ 2147483646 w 4610"/>
                  <a:gd name="T73" fmla="*/ 2147483646 h 5487"/>
                  <a:gd name="T74" fmla="*/ 2147483646 w 4610"/>
                  <a:gd name="T75" fmla="*/ 2147483646 h 5487"/>
                  <a:gd name="T76" fmla="*/ 0 w 4610"/>
                  <a:gd name="T77" fmla="*/ 2147483646 h 5487"/>
                  <a:gd name="T78" fmla="*/ 2147483646 w 4610"/>
                  <a:gd name="T79" fmla="*/ 2147483646 h 5487"/>
                  <a:gd name="T80" fmla="*/ 2147483646 w 4610"/>
                  <a:gd name="T81" fmla="*/ 2147483646 h 5487"/>
                  <a:gd name="T82" fmla="*/ 2147483646 w 4610"/>
                  <a:gd name="T83" fmla="*/ 2147483646 h 5487"/>
                  <a:gd name="T84" fmla="*/ 2147483646 w 4610"/>
                  <a:gd name="T85" fmla="*/ 2147483646 h 5487"/>
                  <a:gd name="T86" fmla="*/ 2147483646 w 4610"/>
                  <a:gd name="T87" fmla="*/ 2147483646 h 5487"/>
                  <a:gd name="T88" fmla="*/ 2147483646 w 4610"/>
                  <a:gd name="T89" fmla="*/ 2147483646 h 5487"/>
                  <a:gd name="T90" fmla="*/ 2147483646 w 4610"/>
                  <a:gd name="T91" fmla="*/ 2147483646 h 5487"/>
                  <a:gd name="T92" fmla="*/ 2147483646 w 4610"/>
                  <a:gd name="T93" fmla="*/ 2147483646 h 5487"/>
                  <a:gd name="T94" fmla="*/ 2147483646 w 4610"/>
                  <a:gd name="T95" fmla="*/ 2147483646 h 5487"/>
                  <a:gd name="T96" fmla="*/ 2147483646 w 4610"/>
                  <a:gd name="T97" fmla="*/ 2147483646 h 5487"/>
                  <a:gd name="T98" fmla="*/ 2147483646 w 4610"/>
                  <a:gd name="T99" fmla="*/ 2147483646 h 5487"/>
                  <a:gd name="T100" fmla="*/ 2147483646 w 4610"/>
                  <a:gd name="T101" fmla="*/ 2147483646 h 5487"/>
                  <a:gd name="T102" fmla="*/ 2147483646 w 4610"/>
                  <a:gd name="T103" fmla="*/ 2147483646 h 5487"/>
                  <a:gd name="T104" fmla="*/ 2147483646 w 4610"/>
                  <a:gd name="T105" fmla="*/ 2147483646 h 5487"/>
                  <a:gd name="T106" fmla="*/ 2147483646 w 4610"/>
                  <a:gd name="T107" fmla="*/ 2147483646 h 5487"/>
                  <a:gd name="T108" fmla="*/ 2147483646 w 4610"/>
                  <a:gd name="T109" fmla="*/ 2147483646 h 5487"/>
                  <a:gd name="T110" fmla="*/ 2147483646 w 4610"/>
                  <a:gd name="T111" fmla="*/ 2147483646 h 5487"/>
                  <a:gd name="T112" fmla="*/ 2147483646 w 4610"/>
                  <a:gd name="T113" fmla="*/ 2147483646 h 5487"/>
                  <a:gd name="T114" fmla="*/ 2147483646 w 4610"/>
                  <a:gd name="T115" fmla="*/ 2147483646 h 5487"/>
                  <a:gd name="T116" fmla="*/ 2147483646 w 4610"/>
                  <a:gd name="T117" fmla="*/ 2147483646 h 5487"/>
                  <a:gd name="T118" fmla="*/ 2147483646 w 4610"/>
                  <a:gd name="T119" fmla="*/ 2147483646 h 54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610" h="5487">
                    <a:moveTo>
                      <a:pt x="3962" y="1048"/>
                    </a:moveTo>
                    <a:lnTo>
                      <a:pt x="4076" y="1143"/>
                    </a:lnTo>
                    <a:lnTo>
                      <a:pt x="4171" y="1257"/>
                    </a:lnTo>
                    <a:lnTo>
                      <a:pt x="4209" y="1276"/>
                    </a:lnTo>
                    <a:lnTo>
                      <a:pt x="4228" y="1276"/>
                    </a:lnTo>
                    <a:lnTo>
                      <a:pt x="4362" y="1295"/>
                    </a:lnTo>
                    <a:lnTo>
                      <a:pt x="4304" y="1371"/>
                    </a:lnTo>
                    <a:lnTo>
                      <a:pt x="4267" y="1447"/>
                    </a:lnTo>
                    <a:lnTo>
                      <a:pt x="4267" y="1524"/>
                    </a:lnTo>
                    <a:lnTo>
                      <a:pt x="4267" y="1600"/>
                    </a:lnTo>
                    <a:lnTo>
                      <a:pt x="4285" y="1733"/>
                    </a:lnTo>
                    <a:lnTo>
                      <a:pt x="4323" y="1886"/>
                    </a:lnTo>
                    <a:lnTo>
                      <a:pt x="4362" y="1962"/>
                    </a:lnTo>
                    <a:lnTo>
                      <a:pt x="4381" y="2000"/>
                    </a:lnTo>
                    <a:lnTo>
                      <a:pt x="4495" y="2133"/>
                    </a:lnTo>
                    <a:lnTo>
                      <a:pt x="4514" y="2209"/>
                    </a:lnTo>
                    <a:lnTo>
                      <a:pt x="4571" y="2323"/>
                    </a:lnTo>
                    <a:lnTo>
                      <a:pt x="4571" y="2399"/>
                    </a:lnTo>
                    <a:lnTo>
                      <a:pt x="4533" y="2438"/>
                    </a:lnTo>
                    <a:lnTo>
                      <a:pt x="4495" y="2476"/>
                    </a:lnTo>
                    <a:lnTo>
                      <a:pt x="4323" y="2514"/>
                    </a:lnTo>
                    <a:lnTo>
                      <a:pt x="4304" y="2533"/>
                    </a:lnTo>
                    <a:lnTo>
                      <a:pt x="4267" y="2552"/>
                    </a:lnTo>
                    <a:lnTo>
                      <a:pt x="4267" y="2590"/>
                    </a:lnTo>
                    <a:lnTo>
                      <a:pt x="4267" y="2609"/>
                    </a:lnTo>
                    <a:lnTo>
                      <a:pt x="4267" y="2628"/>
                    </a:lnTo>
                    <a:lnTo>
                      <a:pt x="4304" y="2800"/>
                    </a:lnTo>
                    <a:lnTo>
                      <a:pt x="4323" y="2857"/>
                    </a:lnTo>
                    <a:lnTo>
                      <a:pt x="4343" y="2914"/>
                    </a:lnTo>
                    <a:lnTo>
                      <a:pt x="4609" y="3428"/>
                    </a:lnTo>
                    <a:lnTo>
                      <a:pt x="4590" y="3581"/>
                    </a:lnTo>
                    <a:lnTo>
                      <a:pt x="4571" y="3619"/>
                    </a:lnTo>
                    <a:lnTo>
                      <a:pt x="4419" y="3790"/>
                    </a:lnTo>
                    <a:lnTo>
                      <a:pt x="4381" y="3847"/>
                    </a:lnTo>
                    <a:lnTo>
                      <a:pt x="4343" y="4019"/>
                    </a:lnTo>
                    <a:lnTo>
                      <a:pt x="4323" y="4171"/>
                    </a:lnTo>
                    <a:lnTo>
                      <a:pt x="4323" y="4228"/>
                    </a:lnTo>
                    <a:lnTo>
                      <a:pt x="4304" y="4248"/>
                    </a:lnTo>
                    <a:lnTo>
                      <a:pt x="4209" y="4323"/>
                    </a:lnTo>
                    <a:lnTo>
                      <a:pt x="4209" y="4343"/>
                    </a:lnTo>
                    <a:lnTo>
                      <a:pt x="4190" y="4362"/>
                    </a:lnTo>
                    <a:lnTo>
                      <a:pt x="4190" y="4419"/>
                    </a:lnTo>
                    <a:lnTo>
                      <a:pt x="4209" y="4457"/>
                    </a:lnTo>
                    <a:lnTo>
                      <a:pt x="4209" y="4495"/>
                    </a:lnTo>
                    <a:lnTo>
                      <a:pt x="4190" y="4552"/>
                    </a:lnTo>
                    <a:lnTo>
                      <a:pt x="4133" y="4609"/>
                    </a:lnTo>
                    <a:lnTo>
                      <a:pt x="4095" y="4647"/>
                    </a:lnTo>
                    <a:lnTo>
                      <a:pt x="4095" y="4685"/>
                    </a:lnTo>
                    <a:lnTo>
                      <a:pt x="4076" y="4743"/>
                    </a:lnTo>
                    <a:lnTo>
                      <a:pt x="4057" y="4800"/>
                    </a:lnTo>
                    <a:lnTo>
                      <a:pt x="4038" y="4857"/>
                    </a:lnTo>
                    <a:lnTo>
                      <a:pt x="3942" y="4933"/>
                    </a:lnTo>
                    <a:lnTo>
                      <a:pt x="3905" y="4952"/>
                    </a:lnTo>
                    <a:lnTo>
                      <a:pt x="3847" y="5010"/>
                    </a:lnTo>
                    <a:lnTo>
                      <a:pt x="3809" y="5105"/>
                    </a:lnTo>
                    <a:lnTo>
                      <a:pt x="3657" y="4876"/>
                    </a:lnTo>
                    <a:lnTo>
                      <a:pt x="3619" y="4857"/>
                    </a:lnTo>
                    <a:lnTo>
                      <a:pt x="3561" y="4838"/>
                    </a:lnTo>
                    <a:lnTo>
                      <a:pt x="3524" y="4857"/>
                    </a:lnTo>
                    <a:lnTo>
                      <a:pt x="3447" y="4857"/>
                    </a:lnTo>
                    <a:lnTo>
                      <a:pt x="3371" y="4800"/>
                    </a:lnTo>
                    <a:lnTo>
                      <a:pt x="3219" y="4685"/>
                    </a:lnTo>
                    <a:lnTo>
                      <a:pt x="3143" y="4629"/>
                    </a:lnTo>
                    <a:lnTo>
                      <a:pt x="2895" y="4495"/>
                    </a:lnTo>
                    <a:lnTo>
                      <a:pt x="2857" y="4495"/>
                    </a:lnTo>
                    <a:lnTo>
                      <a:pt x="2819" y="4476"/>
                    </a:lnTo>
                    <a:lnTo>
                      <a:pt x="2780" y="4476"/>
                    </a:lnTo>
                    <a:lnTo>
                      <a:pt x="2743" y="4476"/>
                    </a:lnTo>
                    <a:lnTo>
                      <a:pt x="2704" y="4495"/>
                    </a:lnTo>
                    <a:lnTo>
                      <a:pt x="2667" y="4514"/>
                    </a:lnTo>
                    <a:lnTo>
                      <a:pt x="2647" y="4514"/>
                    </a:lnTo>
                    <a:lnTo>
                      <a:pt x="2590" y="4571"/>
                    </a:lnTo>
                    <a:lnTo>
                      <a:pt x="2533" y="4629"/>
                    </a:lnTo>
                    <a:lnTo>
                      <a:pt x="2495" y="4685"/>
                    </a:lnTo>
                    <a:lnTo>
                      <a:pt x="2476" y="4743"/>
                    </a:lnTo>
                    <a:lnTo>
                      <a:pt x="2457" y="4781"/>
                    </a:lnTo>
                    <a:lnTo>
                      <a:pt x="2438" y="4819"/>
                    </a:lnTo>
                    <a:lnTo>
                      <a:pt x="2418" y="4838"/>
                    </a:lnTo>
                    <a:lnTo>
                      <a:pt x="2381" y="4857"/>
                    </a:lnTo>
                    <a:lnTo>
                      <a:pt x="2362" y="4895"/>
                    </a:lnTo>
                    <a:lnTo>
                      <a:pt x="2342" y="4914"/>
                    </a:lnTo>
                    <a:lnTo>
                      <a:pt x="2342" y="4933"/>
                    </a:lnTo>
                    <a:lnTo>
                      <a:pt x="2323" y="4952"/>
                    </a:lnTo>
                    <a:lnTo>
                      <a:pt x="2286" y="4971"/>
                    </a:lnTo>
                    <a:lnTo>
                      <a:pt x="2228" y="5010"/>
                    </a:lnTo>
                    <a:lnTo>
                      <a:pt x="2190" y="5028"/>
                    </a:lnTo>
                    <a:lnTo>
                      <a:pt x="2171" y="5066"/>
                    </a:lnTo>
                    <a:lnTo>
                      <a:pt x="2171" y="5142"/>
                    </a:lnTo>
                    <a:lnTo>
                      <a:pt x="2171" y="5200"/>
                    </a:lnTo>
                    <a:lnTo>
                      <a:pt x="2171" y="5257"/>
                    </a:lnTo>
                    <a:lnTo>
                      <a:pt x="2133" y="5295"/>
                    </a:lnTo>
                    <a:lnTo>
                      <a:pt x="2076" y="5333"/>
                    </a:lnTo>
                    <a:lnTo>
                      <a:pt x="1866" y="5409"/>
                    </a:lnTo>
                    <a:lnTo>
                      <a:pt x="1504" y="5486"/>
                    </a:lnTo>
                    <a:lnTo>
                      <a:pt x="1390" y="5486"/>
                    </a:lnTo>
                    <a:lnTo>
                      <a:pt x="1314" y="5447"/>
                    </a:lnTo>
                    <a:lnTo>
                      <a:pt x="1238" y="5390"/>
                    </a:lnTo>
                    <a:lnTo>
                      <a:pt x="1123" y="5371"/>
                    </a:lnTo>
                    <a:lnTo>
                      <a:pt x="1066" y="5333"/>
                    </a:lnTo>
                    <a:lnTo>
                      <a:pt x="1028" y="5295"/>
                    </a:lnTo>
                    <a:lnTo>
                      <a:pt x="1009" y="5257"/>
                    </a:lnTo>
                    <a:lnTo>
                      <a:pt x="952" y="5219"/>
                    </a:lnTo>
                    <a:lnTo>
                      <a:pt x="647" y="5162"/>
                    </a:lnTo>
                    <a:lnTo>
                      <a:pt x="590" y="5124"/>
                    </a:lnTo>
                    <a:lnTo>
                      <a:pt x="552" y="5086"/>
                    </a:lnTo>
                    <a:lnTo>
                      <a:pt x="533" y="5047"/>
                    </a:lnTo>
                    <a:lnTo>
                      <a:pt x="514" y="5028"/>
                    </a:lnTo>
                    <a:lnTo>
                      <a:pt x="400" y="4952"/>
                    </a:lnTo>
                    <a:lnTo>
                      <a:pt x="381" y="4933"/>
                    </a:lnTo>
                    <a:lnTo>
                      <a:pt x="361" y="4895"/>
                    </a:lnTo>
                    <a:lnTo>
                      <a:pt x="323" y="4819"/>
                    </a:lnTo>
                    <a:lnTo>
                      <a:pt x="305" y="4761"/>
                    </a:lnTo>
                    <a:lnTo>
                      <a:pt x="285" y="4743"/>
                    </a:lnTo>
                    <a:lnTo>
                      <a:pt x="228" y="4705"/>
                    </a:lnTo>
                    <a:lnTo>
                      <a:pt x="209" y="4685"/>
                    </a:lnTo>
                    <a:lnTo>
                      <a:pt x="133" y="4590"/>
                    </a:lnTo>
                    <a:lnTo>
                      <a:pt x="0" y="4514"/>
                    </a:lnTo>
                    <a:lnTo>
                      <a:pt x="76" y="4438"/>
                    </a:lnTo>
                    <a:lnTo>
                      <a:pt x="171" y="4362"/>
                    </a:lnTo>
                    <a:lnTo>
                      <a:pt x="209" y="4285"/>
                    </a:lnTo>
                    <a:lnTo>
                      <a:pt x="381" y="3981"/>
                    </a:lnTo>
                    <a:lnTo>
                      <a:pt x="933" y="3428"/>
                    </a:lnTo>
                    <a:lnTo>
                      <a:pt x="933" y="3390"/>
                    </a:lnTo>
                    <a:lnTo>
                      <a:pt x="952" y="3352"/>
                    </a:lnTo>
                    <a:lnTo>
                      <a:pt x="838" y="2685"/>
                    </a:lnTo>
                    <a:lnTo>
                      <a:pt x="1028" y="2495"/>
                    </a:lnTo>
                    <a:lnTo>
                      <a:pt x="1123" y="2362"/>
                    </a:lnTo>
                    <a:lnTo>
                      <a:pt x="1238" y="2152"/>
                    </a:lnTo>
                    <a:lnTo>
                      <a:pt x="1238" y="2057"/>
                    </a:lnTo>
                    <a:lnTo>
                      <a:pt x="1238" y="1981"/>
                    </a:lnTo>
                    <a:lnTo>
                      <a:pt x="1143" y="1657"/>
                    </a:lnTo>
                    <a:lnTo>
                      <a:pt x="1143" y="1561"/>
                    </a:lnTo>
                    <a:lnTo>
                      <a:pt x="1143" y="1428"/>
                    </a:lnTo>
                    <a:lnTo>
                      <a:pt x="1199" y="1276"/>
                    </a:lnTo>
                    <a:lnTo>
                      <a:pt x="1257" y="1180"/>
                    </a:lnTo>
                    <a:lnTo>
                      <a:pt x="1295" y="1104"/>
                    </a:lnTo>
                    <a:lnTo>
                      <a:pt x="1447" y="971"/>
                    </a:lnTo>
                    <a:lnTo>
                      <a:pt x="1580" y="799"/>
                    </a:lnTo>
                    <a:lnTo>
                      <a:pt x="1923" y="247"/>
                    </a:lnTo>
                    <a:lnTo>
                      <a:pt x="1961" y="209"/>
                    </a:lnTo>
                    <a:lnTo>
                      <a:pt x="2076" y="95"/>
                    </a:lnTo>
                    <a:lnTo>
                      <a:pt x="2247" y="0"/>
                    </a:lnTo>
                    <a:lnTo>
                      <a:pt x="2438" y="381"/>
                    </a:lnTo>
                    <a:lnTo>
                      <a:pt x="2476" y="418"/>
                    </a:lnTo>
                    <a:lnTo>
                      <a:pt x="2552" y="457"/>
                    </a:lnTo>
                    <a:lnTo>
                      <a:pt x="2647" y="457"/>
                    </a:lnTo>
                    <a:lnTo>
                      <a:pt x="2704" y="476"/>
                    </a:lnTo>
                    <a:lnTo>
                      <a:pt x="2799" y="495"/>
                    </a:lnTo>
                    <a:lnTo>
                      <a:pt x="2876" y="514"/>
                    </a:lnTo>
                    <a:lnTo>
                      <a:pt x="2914" y="514"/>
                    </a:lnTo>
                    <a:lnTo>
                      <a:pt x="3219" y="495"/>
                    </a:lnTo>
                    <a:lnTo>
                      <a:pt x="3257" y="514"/>
                    </a:lnTo>
                    <a:lnTo>
                      <a:pt x="3314" y="514"/>
                    </a:lnTo>
                    <a:lnTo>
                      <a:pt x="3333" y="552"/>
                    </a:lnTo>
                    <a:lnTo>
                      <a:pt x="3352" y="590"/>
                    </a:lnTo>
                    <a:lnTo>
                      <a:pt x="3371" y="704"/>
                    </a:lnTo>
                    <a:lnTo>
                      <a:pt x="3390" y="743"/>
                    </a:lnTo>
                    <a:lnTo>
                      <a:pt x="3409" y="799"/>
                    </a:lnTo>
                    <a:lnTo>
                      <a:pt x="3409" y="819"/>
                    </a:lnTo>
                    <a:lnTo>
                      <a:pt x="3409" y="838"/>
                    </a:lnTo>
                    <a:lnTo>
                      <a:pt x="3409" y="857"/>
                    </a:lnTo>
                    <a:lnTo>
                      <a:pt x="3390" y="876"/>
                    </a:lnTo>
                    <a:lnTo>
                      <a:pt x="3352" y="933"/>
                    </a:lnTo>
                    <a:lnTo>
                      <a:pt x="3295" y="971"/>
                    </a:lnTo>
                    <a:lnTo>
                      <a:pt x="3276" y="990"/>
                    </a:lnTo>
                    <a:lnTo>
                      <a:pt x="3276" y="1009"/>
                    </a:lnTo>
                    <a:lnTo>
                      <a:pt x="3295" y="1048"/>
                    </a:lnTo>
                    <a:lnTo>
                      <a:pt x="3314" y="1066"/>
                    </a:lnTo>
                    <a:lnTo>
                      <a:pt x="3352" y="1066"/>
                    </a:lnTo>
                    <a:lnTo>
                      <a:pt x="3485" y="1085"/>
                    </a:lnTo>
                    <a:lnTo>
                      <a:pt x="3505" y="1085"/>
                    </a:lnTo>
                    <a:lnTo>
                      <a:pt x="3542" y="1066"/>
                    </a:lnTo>
                    <a:lnTo>
                      <a:pt x="3561" y="1048"/>
                    </a:lnTo>
                    <a:lnTo>
                      <a:pt x="3600" y="1028"/>
                    </a:lnTo>
                    <a:lnTo>
                      <a:pt x="3619" y="1009"/>
                    </a:lnTo>
                    <a:lnTo>
                      <a:pt x="3657" y="990"/>
                    </a:lnTo>
                    <a:lnTo>
                      <a:pt x="3714" y="971"/>
                    </a:lnTo>
                    <a:lnTo>
                      <a:pt x="3752" y="971"/>
                    </a:lnTo>
                    <a:lnTo>
                      <a:pt x="3790" y="971"/>
                    </a:lnTo>
                    <a:lnTo>
                      <a:pt x="3962" y="1048"/>
                    </a:lnTo>
                  </a:path>
                </a:pathLst>
              </a:custGeom>
              <a:solidFill>
                <a:srgbClr val="F0F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33" name="Freeform 19">
                <a:extLst>
                  <a:ext uri="{FF2B5EF4-FFF2-40B4-BE49-F238E27FC236}">
                    <a16:creationId xmlns:a16="http://schemas.microsoft.com/office/drawing/2014/main" id="{D79DEA60-BCEA-E347-A34C-B1507762B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2400" y="5799138"/>
                <a:ext cx="774700" cy="496887"/>
              </a:xfrm>
              <a:custGeom>
                <a:avLst/>
                <a:gdLst>
                  <a:gd name="T0" fmla="*/ 2147483646 w 4305"/>
                  <a:gd name="T1" fmla="*/ 2147483646 h 2763"/>
                  <a:gd name="T2" fmla="*/ 2147483646 w 4305"/>
                  <a:gd name="T3" fmla="*/ 2147483646 h 2763"/>
                  <a:gd name="T4" fmla="*/ 2147483646 w 4305"/>
                  <a:gd name="T5" fmla="*/ 2147483646 h 2763"/>
                  <a:gd name="T6" fmla="*/ 2147483646 w 4305"/>
                  <a:gd name="T7" fmla="*/ 2147483646 h 2763"/>
                  <a:gd name="T8" fmla="*/ 2147483646 w 4305"/>
                  <a:gd name="T9" fmla="*/ 2147483646 h 2763"/>
                  <a:gd name="T10" fmla="*/ 2147483646 w 4305"/>
                  <a:gd name="T11" fmla="*/ 2147483646 h 2763"/>
                  <a:gd name="T12" fmla="*/ 2147483646 w 4305"/>
                  <a:gd name="T13" fmla="*/ 2147483646 h 2763"/>
                  <a:gd name="T14" fmla="*/ 2147483646 w 4305"/>
                  <a:gd name="T15" fmla="*/ 2147483646 h 2763"/>
                  <a:gd name="T16" fmla="*/ 2147483646 w 4305"/>
                  <a:gd name="T17" fmla="*/ 2147483646 h 2763"/>
                  <a:gd name="T18" fmla="*/ 2147483646 w 4305"/>
                  <a:gd name="T19" fmla="*/ 2147483646 h 2763"/>
                  <a:gd name="T20" fmla="*/ 2147483646 w 4305"/>
                  <a:gd name="T21" fmla="*/ 2147483646 h 2763"/>
                  <a:gd name="T22" fmla="*/ 2147483646 w 4305"/>
                  <a:gd name="T23" fmla="*/ 2147483646 h 2763"/>
                  <a:gd name="T24" fmla="*/ 2147483646 w 4305"/>
                  <a:gd name="T25" fmla="*/ 2147483646 h 2763"/>
                  <a:gd name="T26" fmla="*/ 2147483646 w 4305"/>
                  <a:gd name="T27" fmla="*/ 2147483646 h 2763"/>
                  <a:gd name="T28" fmla="*/ 2147483646 w 4305"/>
                  <a:gd name="T29" fmla="*/ 2147483646 h 2763"/>
                  <a:gd name="T30" fmla="*/ 2147483646 w 4305"/>
                  <a:gd name="T31" fmla="*/ 2147483646 h 2763"/>
                  <a:gd name="T32" fmla="*/ 2147483646 w 4305"/>
                  <a:gd name="T33" fmla="*/ 2147483646 h 2763"/>
                  <a:gd name="T34" fmla="*/ 2147483646 w 4305"/>
                  <a:gd name="T35" fmla="*/ 2147483646 h 2763"/>
                  <a:gd name="T36" fmla="*/ 2147483646 w 4305"/>
                  <a:gd name="T37" fmla="*/ 2147483646 h 2763"/>
                  <a:gd name="T38" fmla="*/ 2147483646 w 4305"/>
                  <a:gd name="T39" fmla="*/ 2147483646 h 2763"/>
                  <a:gd name="T40" fmla="*/ 2147483646 w 4305"/>
                  <a:gd name="T41" fmla="*/ 2147483646 h 2763"/>
                  <a:gd name="T42" fmla="*/ 2147483646 w 4305"/>
                  <a:gd name="T43" fmla="*/ 2147483646 h 2763"/>
                  <a:gd name="T44" fmla="*/ 2147483646 w 4305"/>
                  <a:gd name="T45" fmla="*/ 2147483646 h 2763"/>
                  <a:gd name="T46" fmla="*/ 2147483646 w 4305"/>
                  <a:gd name="T47" fmla="*/ 2147483646 h 2763"/>
                  <a:gd name="T48" fmla="*/ 2147483646 w 4305"/>
                  <a:gd name="T49" fmla="*/ 2147483646 h 2763"/>
                  <a:gd name="T50" fmla="*/ 2147483646 w 4305"/>
                  <a:gd name="T51" fmla="*/ 2147483646 h 2763"/>
                  <a:gd name="T52" fmla="*/ 2147483646 w 4305"/>
                  <a:gd name="T53" fmla="*/ 2147483646 h 2763"/>
                  <a:gd name="T54" fmla="*/ 2147483646 w 4305"/>
                  <a:gd name="T55" fmla="*/ 2147483646 h 2763"/>
                  <a:gd name="T56" fmla="*/ 2147483646 w 4305"/>
                  <a:gd name="T57" fmla="*/ 2147483646 h 2763"/>
                  <a:gd name="T58" fmla="*/ 2147483646 w 4305"/>
                  <a:gd name="T59" fmla="*/ 2147483646 h 2763"/>
                  <a:gd name="T60" fmla="*/ 2147483646 w 4305"/>
                  <a:gd name="T61" fmla="*/ 2147483646 h 2763"/>
                  <a:gd name="T62" fmla="*/ 2147483646 w 4305"/>
                  <a:gd name="T63" fmla="*/ 2147483646 h 2763"/>
                  <a:gd name="T64" fmla="*/ 2147483646 w 4305"/>
                  <a:gd name="T65" fmla="*/ 2147483646 h 2763"/>
                  <a:gd name="T66" fmla="*/ 2147483646 w 4305"/>
                  <a:gd name="T67" fmla="*/ 2147483646 h 2763"/>
                  <a:gd name="T68" fmla="*/ 2147483646 w 4305"/>
                  <a:gd name="T69" fmla="*/ 2147483646 h 2763"/>
                  <a:gd name="T70" fmla="*/ 2147483646 w 4305"/>
                  <a:gd name="T71" fmla="*/ 2147483646 h 2763"/>
                  <a:gd name="T72" fmla="*/ 2147483646 w 4305"/>
                  <a:gd name="T73" fmla="*/ 2147483646 h 2763"/>
                  <a:gd name="T74" fmla="*/ 2147483646 w 4305"/>
                  <a:gd name="T75" fmla="*/ 2147483646 h 2763"/>
                  <a:gd name="T76" fmla="*/ 2147483646 w 4305"/>
                  <a:gd name="T77" fmla="*/ 2147483646 h 2763"/>
                  <a:gd name="T78" fmla="*/ 2147483646 w 4305"/>
                  <a:gd name="T79" fmla="*/ 2147483646 h 2763"/>
                  <a:gd name="T80" fmla="*/ 2147483646 w 4305"/>
                  <a:gd name="T81" fmla="*/ 2147483646 h 2763"/>
                  <a:gd name="T82" fmla="*/ 2147483646 w 4305"/>
                  <a:gd name="T83" fmla="*/ 2147483646 h 2763"/>
                  <a:gd name="T84" fmla="*/ 2147483646 w 4305"/>
                  <a:gd name="T85" fmla="*/ 2147483646 h 2763"/>
                  <a:gd name="T86" fmla="*/ 2147483646 w 4305"/>
                  <a:gd name="T87" fmla="*/ 2147483646 h 2763"/>
                  <a:gd name="T88" fmla="*/ 2147483646 w 4305"/>
                  <a:gd name="T89" fmla="*/ 2147483646 h 2763"/>
                  <a:gd name="T90" fmla="*/ 2147483646 w 4305"/>
                  <a:gd name="T91" fmla="*/ 2147483646 h 2763"/>
                  <a:gd name="T92" fmla="*/ 2147483646 w 4305"/>
                  <a:gd name="T93" fmla="*/ 2147483646 h 2763"/>
                  <a:gd name="T94" fmla="*/ 2147483646 w 4305"/>
                  <a:gd name="T95" fmla="*/ 2147483646 h 2763"/>
                  <a:gd name="T96" fmla="*/ 2147483646 w 4305"/>
                  <a:gd name="T97" fmla="*/ 2147483646 h 2763"/>
                  <a:gd name="T98" fmla="*/ 2147483646 w 4305"/>
                  <a:gd name="T99" fmla="*/ 2147483646 h 2763"/>
                  <a:gd name="T100" fmla="*/ 2147483646 w 4305"/>
                  <a:gd name="T101" fmla="*/ 2147483646 h 2763"/>
                  <a:gd name="T102" fmla="*/ 0 w 4305"/>
                  <a:gd name="T103" fmla="*/ 2147483646 h 2763"/>
                  <a:gd name="T104" fmla="*/ 0 w 4305"/>
                  <a:gd name="T105" fmla="*/ 2147483646 h 2763"/>
                  <a:gd name="T106" fmla="*/ 2147483646 w 4305"/>
                  <a:gd name="T107" fmla="*/ 2147483646 h 2763"/>
                  <a:gd name="T108" fmla="*/ 2147483646 w 4305"/>
                  <a:gd name="T109" fmla="*/ 2147483646 h 2763"/>
                  <a:gd name="T110" fmla="*/ 2147483646 w 4305"/>
                  <a:gd name="T111" fmla="*/ 2147483646 h 2763"/>
                  <a:gd name="T112" fmla="*/ 2147483646 w 4305"/>
                  <a:gd name="T113" fmla="*/ 2147483646 h 2763"/>
                  <a:gd name="T114" fmla="*/ 2147483646 w 4305"/>
                  <a:gd name="T115" fmla="*/ 2147483646 h 2763"/>
                  <a:gd name="T116" fmla="*/ 2147483646 w 4305"/>
                  <a:gd name="T117" fmla="*/ 2147483646 h 2763"/>
                  <a:gd name="T118" fmla="*/ 0 w 4305"/>
                  <a:gd name="T119" fmla="*/ 2147483646 h 2763"/>
                  <a:gd name="T120" fmla="*/ 0 w 4305"/>
                  <a:gd name="T121" fmla="*/ 2147483646 h 2763"/>
                  <a:gd name="T122" fmla="*/ 2147483646 w 4305"/>
                  <a:gd name="T123" fmla="*/ 2147483646 h 27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305" h="2763">
                    <a:moveTo>
                      <a:pt x="95" y="610"/>
                    </a:moveTo>
                    <a:lnTo>
                      <a:pt x="190" y="553"/>
                    </a:lnTo>
                    <a:lnTo>
                      <a:pt x="418" y="458"/>
                    </a:lnTo>
                    <a:lnTo>
                      <a:pt x="457" y="419"/>
                    </a:lnTo>
                    <a:lnTo>
                      <a:pt x="647" y="229"/>
                    </a:lnTo>
                    <a:lnTo>
                      <a:pt x="704" y="210"/>
                    </a:lnTo>
                    <a:lnTo>
                      <a:pt x="780" y="172"/>
                    </a:lnTo>
                    <a:lnTo>
                      <a:pt x="914" y="153"/>
                    </a:lnTo>
                    <a:lnTo>
                      <a:pt x="952" y="134"/>
                    </a:lnTo>
                    <a:lnTo>
                      <a:pt x="1009" y="114"/>
                    </a:lnTo>
                    <a:lnTo>
                      <a:pt x="1123" y="38"/>
                    </a:lnTo>
                    <a:lnTo>
                      <a:pt x="1199" y="19"/>
                    </a:lnTo>
                    <a:lnTo>
                      <a:pt x="1275" y="0"/>
                    </a:lnTo>
                    <a:lnTo>
                      <a:pt x="1752" y="38"/>
                    </a:lnTo>
                    <a:lnTo>
                      <a:pt x="1866" y="19"/>
                    </a:lnTo>
                    <a:lnTo>
                      <a:pt x="1923" y="19"/>
                    </a:lnTo>
                    <a:lnTo>
                      <a:pt x="2057" y="38"/>
                    </a:lnTo>
                    <a:lnTo>
                      <a:pt x="2380" y="58"/>
                    </a:lnTo>
                    <a:lnTo>
                      <a:pt x="2418" y="77"/>
                    </a:lnTo>
                    <a:lnTo>
                      <a:pt x="2457" y="114"/>
                    </a:lnTo>
                    <a:lnTo>
                      <a:pt x="2514" y="134"/>
                    </a:lnTo>
                    <a:lnTo>
                      <a:pt x="2571" y="153"/>
                    </a:lnTo>
                    <a:lnTo>
                      <a:pt x="3009" y="134"/>
                    </a:lnTo>
                    <a:lnTo>
                      <a:pt x="3085" y="153"/>
                    </a:lnTo>
                    <a:lnTo>
                      <a:pt x="3180" y="191"/>
                    </a:lnTo>
                    <a:lnTo>
                      <a:pt x="3237" y="229"/>
                    </a:lnTo>
                    <a:lnTo>
                      <a:pt x="3276" y="286"/>
                    </a:lnTo>
                    <a:lnTo>
                      <a:pt x="3371" y="381"/>
                    </a:lnTo>
                    <a:lnTo>
                      <a:pt x="3428" y="439"/>
                    </a:lnTo>
                    <a:lnTo>
                      <a:pt x="3466" y="458"/>
                    </a:lnTo>
                    <a:lnTo>
                      <a:pt x="3581" y="477"/>
                    </a:lnTo>
                    <a:lnTo>
                      <a:pt x="3714" y="458"/>
                    </a:lnTo>
                    <a:lnTo>
                      <a:pt x="3962" y="381"/>
                    </a:lnTo>
                    <a:lnTo>
                      <a:pt x="4209" y="267"/>
                    </a:lnTo>
                    <a:lnTo>
                      <a:pt x="4247" y="267"/>
                    </a:lnTo>
                    <a:lnTo>
                      <a:pt x="4266" y="286"/>
                    </a:lnTo>
                    <a:lnTo>
                      <a:pt x="4304" y="343"/>
                    </a:lnTo>
                    <a:lnTo>
                      <a:pt x="4285" y="381"/>
                    </a:lnTo>
                    <a:lnTo>
                      <a:pt x="4285" y="400"/>
                    </a:lnTo>
                    <a:lnTo>
                      <a:pt x="4247" y="477"/>
                    </a:lnTo>
                    <a:lnTo>
                      <a:pt x="4190" y="610"/>
                    </a:lnTo>
                    <a:lnTo>
                      <a:pt x="4171" y="667"/>
                    </a:lnTo>
                    <a:lnTo>
                      <a:pt x="4133" y="705"/>
                    </a:lnTo>
                    <a:lnTo>
                      <a:pt x="4076" y="724"/>
                    </a:lnTo>
                    <a:lnTo>
                      <a:pt x="4038" y="724"/>
                    </a:lnTo>
                    <a:lnTo>
                      <a:pt x="3999" y="705"/>
                    </a:lnTo>
                    <a:lnTo>
                      <a:pt x="3962" y="705"/>
                    </a:lnTo>
                    <a:lnTo>
                      <a:pt x="3923" y="705"/>
                    </a:lnTo>
                    <a:lnTo>
                      <a:pt x="3866" y="762"/>
                    </a:lnTo>
                    <a:lnTo>
                      <a:pt x="3828" y="800"/>
                    </a:lnTo>
                    <a:lnTo>
                      <a:pt x="3790" y="896"/>
                    </a:lnTo>
                    <a:lnTo>
                      <a:pt x="3771" y="915"/>
                    </a:lnTo>
                    <a:lnTo>
                      <a:pt x="3714" y="953"/>
                    </a:lnTo>
                    <a:lnTo>
                      <a:pt x="3352" y="1105"/>
                    </a:lnTo>
                    <a:lnTo>
                      <a:pt x="3295" y="1143"/>
                    </a:lnTo>
                    <a:lnTo>
                      <a:pt x="3180" y="1220"/>
                    </a:lnTo>
                    <a:lnTo>
                      <a:pt x="3142" y="1238"/>
                    </a:lnTo>
                    <a:lnTo>
                      <a:pt x="2990" y="1277"/>
                    </a:lnTo>
                    <a:lnTo>
                      <a:pt x="2952" y="1296"/>
                    </a:lnTo>
                    <a:lnTo>
                      <a:pt x="2875" y="1353"/>
                    </a:lnTo>
                    <a:lnTo>
                      <a:pt x="2819" y="1391"/>
                    </a:lnTo>
                    <a:lnTo>
                      <a:pt x="2685" y="1429"/>
                    </a:lnTo>
                    <a:lnTo>
                      <a:pt x="2628" y="1448"/>
                    </a:lnTo>
                    <a:lnTo>
                      <a:pt x="2590" y="1505"/>
                    </a:lnTo>
                    <a:lnTo>
                      <a:pt x="2571" y="1543"/>
                    </a:lnTo>
                    <a:lnTo>
                      <a:pt x="2476" y="1905"/>
                    </a:lnTo>
                    <a:lnTo>
                      <a:pt x="2476" y="1943"/>
                    </a:lnTo>
                    <a:lnTo>
                      <a:pt x="2457" y="1963"/>
                    </a:lnTo>
                    <a:lnTo>
                      <a:pt x="2362" y="2019"/>
                    </a:lnTo>
                    <a:lnTo>
                      <a:pt x="2133" y="2153"/>
                    </a:lnTo>
                    <a:lnTo>
                      <a:pt x="2057" y="2134"/>
                    </a:lnTo>
                    <a:lnTo>
                      <a:pt x="1885" y="2019"/>
                    </a:lnTo>
                    <a:lnTo>
                      <a:pt x="1771" y="1943"/>
                    </a:lnTo>
                    <a:lnTo>
                      <a:pt x="1752" y="1924"/>
                    </a:lnTo>
                    <a:lnTo>
                      <a:pt x="1714" y="1905"/>
                    </a:lnTo>
                    <a:lnTo>
                      <a:pt x="1676" y="1905"/>
                    </a:lnTo>
                    <a:lnTo>
                      <a:pt x="1619" y="1924"/>
                    </a:lnTo>
                    <a:lnTo>
                      <a:pt x="1409" y="2019"/>
                    </a:lnTo>
                    <a:lnTo>
                      <a:pt x="1371" y="2019"/>
                    </a:lnTo>
                    <a:lnTo>
                      <a:pt x="1333" y="2000"/>
                    </a:lnTo>
                    <a:lnTo>
                      <a:pt x="1314" y="1981"/>
                    </a:lnTo>
                    <a:lnTo>
                      <a:pt x="1295" y="1981"/>
                    </a:lnTo>
                    <a:lnTo>
                      <a:pt x="1256" y="2000"/>
                    </a:lnTo>
                    <a:lnTo>
                      <a:pt x="1219" y="2058"/>
                    </a:lnTo>
                    <a:lnTo>
                      <a:pt x="1199" y="2115"/>
                    </a:lnTo>
                    <a:lnTo>
                      <a:pt x="1199" y="2172"/>
                    </a:lnTo>
                    <a:lnTo>
                      <a:pt x="1180" y="2229"/>
                    </a:lnTo>
                    <a:lnTo>
                      <a:pt x="1142" y="2248"/>
                    </a:lnTo>
                    <a:lnTo>
                      <a:pt x="1085" y="2286"/>
                    </a:lnTo>
                    <a:lnTo>
                      <a:pt x="875" y="2286"/>
                    </a:lnTo>
                    <a:lnTo>
                      <a:pt x="818" y="2305"/>
                    </a:lnTo>
                    <a:lnTo>
                      <a:pt x="780" y="2344"/>
                    </a:lnTo>
                    <a:lnTo>
                      <a:pt x="723" y="2420"/>
                    </a:lnTo>
                    <a:lnTo>
                      <a:pt x="704" y="2496"/>
                    </a:lnTo>
                    <a:lnTo>
                      <a:pt x="685" y="2705"/>
                    </a:lnTo>
                    <a:lnTo>
                      <a:pt x="647" y="2743"/>
                    </a:lnTo>
                    <a:lnTo>
                      <a:pt x="590" y="2762"/>
                    </a:lnTo>
                    <a:lnTo>
                      <a:pt x="476" y="2743"/>
                    </a:lnTo>
                    <a:lnTo>
                      <a:pt x="342" y="2743"/>
                    </a:lnTo>
                    <a:lnTo>
                      <a:pt x="76" y="2229"/>
                    </a:lnTo>
                    <a:lnTo>
                      <a:pt x="56" y="2172"/>
                    </a:lnTo>
                    <a:lnTo>
                      <a:pt x="37" y="2115"/>
                    </a:lnTo>
                    <a:lnTo>
                      <a:pt x="0" y="1943"/>
                    </a:lnTo>
                    <a:lnTo>
                      <a:pt x="0" y="1924"/>
                    </a:lnTo>
                    <a:lnTo>
                      <a:pt x="0" y="1905"/>
                    </a:lnTo>
                    <a:lnTo>
                      <a:pt x="0" y="1867"/>
                    </a:lnTo>
                    <a:lnTo>
                      <a:pt x="37" y="1848"/>
                    </a:lnTo>
                    <a:lnTo>
                      <a:pt x="56" y="1829"/>
                    </a:lnTo>
                    <a:lnTo>
                      <a:pt x="228" y="1791"/>
                    </a:lnTo>
                    <a:lnTo>
                      <a:pt x="266" y="1753"/>
                    </a:lnTo>
                    <a:lnTo>
                      <a:pt x="304" y="1714"/>
                    </a:lnTo>
                    <a:lnTo>
                      <a:pt x="304" y="1638"/>
                    </a:lnTo>
                    <a:lnTo>
                      <a:pt x="247" y="1524"/>
                    </a:lnTo>
                    <a:lnTo>
                      <a:pt x="228" y="1448"/>
                    </a:lnTo>
                    <a:lnTo>
                      <a:pt x="114" y="1315"/>
                    </a:lnTo>
                    <a:lnTo>
                      <a:pt x="95" y="1277"/>
                    </a:lnTo>
                    <a:lnTo>
                      <a:pt x="56" y="1201"/>
                    </a:lnTo>
                    <a:lnTo>
                      <a:pt x="18" y="1048"/>
                    </a:lnTo>
                    <a:lnTo>
                      <a:pt x="0" y="915"/>
                    </a:lnTo>
                    <a:lnTo>
                      <a:pt x="0" y="839"/>
                    </a:lnTo>
                    <a:lnTo>
                      <a:pt x="0" y="762"/>
                    </a:lnTo>
                    <a:lnTo>
                      <a:pt x="37" y="686"/>
                    </a:lnTo>
                    <a:lnTo>
                      <a:pt x="95" y="610"/>
                    </a:lnTo>
                  </a:path>
                </a:pathLst>
              </a:custGeom>
              <a:solidFill>
                <a:srgbClr val="DB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grpSp>
          <p:nvGrpSpPr>
            <p:cNvPr id="30726" name="Group 2">
              <a:extLst>
                <a:ext uri="{FF2B5EF4-FFF2-40B4-BE49-F238E27FC236}">
                  <a16:creationId xmlns:a16="http://schemas.microsoft.com/office/drawing/2014/main" id="{A7352182-1278-8D4F-9231-5E0830948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3100" y="5051425"/>
              <a:ext cx="3222625" cy="2132013"/>
              <a:chOff x="9563100" y="5051425"/>
              <a:chExt cx="3223386" cy="2132013"/>
            </a:xfrm>
          </p:grpSpPr>
          <p:sp>
            <p:nvSpPr>
              <p:cNvPr id="30729" name="Text Box 210">
                <a:extLst>
                  <a:ext uri="{FF2B5EF4-FFF2-40B4-BE49-F238E27FC236}">
                    <a16:creationId xmlns:a16="http://schemas.microsoft.com/office/drawing/2014/main" id="{4B9118FB-84C3-9948-A8B5-B7EC89BD6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3100" y="5051425"/>
                <a:ext cx="1191052" cy="33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1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A" sz="1583">
                    <a:solidFill>
                      <a:srgbClr val="000000"/>
                    </a:solidFill>
                    <a:latin typeface="Open Sans Semibold" panose="020B0606030504020204" pitchFamily="34" charset="0"/>
                    <a:ea typeface="Arial Unicode MS" panose="020B0604020202020204" pitchFamily="34" charset="-128"/>
                    <a:cs typeface="Open Sans Semibold" panose="020B0606030504020204" pitchFamily="34" charset="0"/>
                  </a:rPr>
                  <a:t>Asunción</a:t>
                </a:r>
              </a:p>
            </p:txBody>
          </p:sp>
          <p:sp>
            <p:nvSpPr>
              <p:cNvPr id="17618" name="Text Box 211">
                <a:extLst>
                  <a:ext uri="{FF2B5EF4-FFF2-40B4-BE49-F238E27FC236}">
                    <a16:creationId xmlns:a16="http://schemas.microsoft.com/office/drawing/2014/main" id="{B0492614-EA53-604D-AACB-024DABDCD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33725" y="6596063"/>
                <a:ext cx="1052761" cy="219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lnSpc>
                    <a:spcPct val="113000"/>
                  </a:lnSpc>
                  <a:defRPr/>
                </a:pPr>
                <a:r>
                  <a:rPr lang="en-US" altLang="en-UA" sz="1042">
                    <a:solidFill>
                      <a:srgbClr val="000000"/>
                    </a:solidFill>
                    <a:latin typeface="Open Sans Semibold" panose="020B0606030504020204" pitchFamily="34" charset="0"/>
                    <a:cs typeface="Open Sans Semibold" panose="020B0606030504020204" pitchFamily="34" charset="0"/>
                  </a:rPr>
                  <a:t>Encarnacion</a:t>
                </a:r>
              </a:p>
            </p:txBody>
          </p:sp>
          <p:sp>
            <p:nvSpPr>
              <p:cNvPr id="30731" name="Freeform 212">
                <a:extLst>
                  <a:ext uri="{FF2B5EF4-FFF2-40B4-BE49-F238E27FC236}">
                    <a16:creationId xmlns:a16="http://schemas.microsoft.com/office/drawing/2014/main" id="{0BF49040-A7BA-8849-A0EF-2AAC8A82D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39438" y="5237163"/>
                <a:ext cx="263525" cy="352425"/>
              </a:xfrm>
              <a:custGeom>
                <a:avLst/>
                <a:gdLst>
                  <a:gd name="T0" fmla="*/ 2147483646 w 1468"/>
                  <a:gd name="T1" fmla="*/ 0 h 1963"/>
                  <a:gd name="T2" fmla="*/ 0 w 1468"/>
                  <a:gd name="T3" fmla="*/ 2147483646 h 1963"/>
                  <a:gd name="T4" fmla="*/ 2147483646 w 1468"/>
                  <a:gd name="T5" fmla="*/ 2147483646 h 1963"/>
                  <a:gd name="T6" fmla="*/ 2147483646 w 1468"/>
                  <a:gd name="T7" fmla="*/ 2147483646 h 1963"/>
                  <a:gd name="T8" fmla="*/ 2147483646 w 1468"/>
                  <a:gd name="T9" fmla="*/ 2147483646 h 1963"/>
                  <a:gd name="T10" fmla="*/ 2147483646 w 1468"/>
                  <a:gd name="T11" fmla="*/ 2147483646 h 1963"/>
                  <a:gd name="T12" fmla="*/ 2147483646 w 1468"/>
                  <a:gd name="T13" fmla="*/ 2147483646 h 1963"/>
                  <a:gd name="T14" fmla="*/ 2147483646 w 1468"/>
                  <a:gd name="T15" fmla="*/ 2147483646 h 1963"/>
                  <a:gd name="T16" fmla="*/ 2147483646 w 1468"/>
                  <a:gd name="T17" fmla="*/ 0 h 1963"/>
                  <a:gd name="T18" fmla="*/ 2147483646 w 1468"/>
                  <a:gd name="T19" fmla="*/ 2147483646 h 1963"/>
                  <a:gd name="T20" fmla="*/ 2147483646 w 1468"/>
                  <a:gd name="T21" fmla="*/ 2147483646 h 1963"/>
                  <a:gd name="T22" fmla="*/ 2147483646 w 1468"/>
                  <a:gd name="T23" fmla="*/ 2147483646 h 1963"/>
                  <a:gd name="T24" fmla="*/ 2147483646 w 1468"/>
                  <a:gd name="T25" fmla="*/ 2147483646 h 1963"/>
                  <a:gd name="T26" fmla="*/ 2147483646 w 1468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63">
                    <a:moveTo>
                      <a:pt x="725" y="0"/>
                    </a:moveTo>
                    <a:cubicBezTo>
                      <a:pt x="324" y="0"/>
                      <a:pt x="0" y="342"/>
                      <a:pt x="0" y="743"/>
                    </a:cubicBezTo>
                    <a:cubicBezTo>
                      <a:pt x="0" y="895"/>
                      <a:pt x="39" y="1028"/>
                      <a:pt x="115" y="1142"/>
                    </a:cubicBezTo>
                    <a:cubicBezTo>
                      <a:pt x="667" y="1923"/>
                      <a:pt x="667" y="1923"/>
                      <a:pt x="667" y="1923"/>
                    </a:cubicBezTo>
                    <a:cubicBezTo>
                      <a:pt x="686" y="1962"/>
                      <a:pt x="705" y="1962"/>
                      <a:pt x="725" y="1962"/>
                    </a:cubicBezTo>
                    <a:cubicBezTo>
                      <a:pt x="743" y="1962"/>
                      <a:pt x="781" y="1962"/>
                      <a:pt x="781" y="1923"/>
                    </a:cubicBezTo>
                    <a:cubicBezTo>
                      <a:pt x="1353" y="1142"/>
                      <a:pt x="1353" y="1142"/>
                      <a:pt x="1353" y="1142"/>
                    </a:cubicBezTo>
                    <a:cubicBezTo>
                      <a:pt x="1429" y="1028"/>
                      <a:pt x="1467" y="895"/>
                      <a:pt x="1467" y="743"/>
                    </a:cubicBezTo>
                    <a:cubicBezTo>
                      <a:pt x="1467" y="342"/>
                      <a:pt x="1143" y="0"/>
                      <a:pt x="725" y="0"/>
                    </a:cubicBezTo>
                    <a:close/>
                    <a:moveTo>
                      <a:pt x="725" y="1028"/>
                    </a:moveTo>
                    <a:cubicBezTo>
                      <a:pt x="572" y="1028"/>
                      <a:pt x="439" y="895"/>
                      <a:pt x="439" y="743"/>
                    </a:cubicBezTo>
                    <a:cubicBezTo>
                      <a:pt x="439" y="571"/>
                      <a:pt x="572" y="457"/>
                      <a:pt x="725" y="457"/>
                    </a:cubicBezTo>
                    <a:cubicBezTo>
                      <a:pt x="896" y="457"/>
                      <a:pt x="1029" y="571"/>
                      <a:pt x="1029" y="743"/>
                    </a:cubicBezTo>
                    <a:cubicBezTo>
                      <a:pt x="1029" y="895"/>
                      <a:pt x="896" y="1028"/>
                      <a:pt x="725" y="1028"/>
                    </a:cubicBezTo>
                    <a:close/>
                  </a:path>
                </a:pathLst>
              </a:custGeom>
              <a:solidFill>
                <a:srgbClr val="095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2" name="Freeform 213">
                <a:extLst>
                  <a:ext uri="{FF2B5EF4-FFF2-40B4-BE49-F238E27FC236}">
                    <a16:creationId xmlns:a16="http://schemas.microsoft.com/office/drawing/2014/main" id="{363408AF-B0EC-2641-9C57-2B0505C9A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5475" y="6831013"/>
                <a:ext cx="265113" cy="352425"/>
              </a:xfrm>
              <a:custGeom>
                <a:avLst/>
                <a:gdLst>
                  <a:gd name="T0" fmla="*/ 2147483646 w 1468"/>
                  <a:gd name="T1" fmla="*/ 0 h 1963"/>
                  <a:gd name="T2" fmla="*/ 0 w 1468"/>
                  <a:gd name="T3" fmla="*/ 2147483646 h 1963"/>
                  <a:gd name="T4" fmla="*/ 2147483646 w 1468"/>
                  <a:gd name="T5" fmla="*/ 2147483646 h 1963"/>
                  <a:gd name="T6" fmla="*/ 2147483646 w 1468"/>
                  <a:gd name="T7" fmla="*/ 2147483646 h 1963"/>
                  <a:gd name="T8" fmla="*/ 2147483646 w 1468"/>
                  <a:gd name="T9" fmla="*/ 2147483646 h 1963"/>
                  <a:gd name="T10" fmla="*/ 2147483646 w 1468"/>
                  <a:gd name="T11" fmla="*/ 2147483646 h 1963"/>
                  <a:gd name="T12" fmla="*/ 2147483646 w 1468"/>
                  <a:gd name="T13" fmla="*/ 2147483646 h 1963"/>
                  <a:gd name="T14" fmla="*/ 2147483646 w 1468"/>
                  <a:gd name="T15" fmla="*/ 2147483646 h 1963"/>
                  <a:gd name="T16" fmla="*/ 2147483646 w 1468"/>
                  <a:gd name="T17" fmla="*/ 0 h 1963"/>
                  <a:gd name="T18" fmla="*/ 2147483646 w 1468"/>
                  <a:gd name="T19" fmla="*/ 2147483646 h 1963"/>
                  <a:gd name="T20" fmla="*/ 2147483646 w 1468"/>
                  <a:gd name="T21" fmla="*/ 2147483646 h 1963"/>
                  <a:gd name="T22" fmla="*/ 2147483646 w 1468"/>
                  <a:gd name="T23" fmla="*/ 2147483646 h 1963"/>
                  <a:gd name="T24" fmla="*/ 2147483646 w 1468"/>
                  <a:gd name="T25" fmla="*/ 2147483646 h 1963"/>
                  <a:gd name="T26" fmla="*/ 2147483646 w 1468"/>
                  <a:gd name="T27" fmla="*/ 2147483646 h 19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8" h="1963">
                    <a:moveTo>
                      <a:pt x="724" y="0"/>
                    </a:moveTo>
                    <a:cubicBezTo>
                      <a:pt x="324" y="0"/>
                      <a:pt x="0" y="323"/>
                      <a:pt x="0" y="743"/>
                    </a:cubicBezTo>
                    <a:cubicBezTo>
                      <a:pt x="0" y="876"/>
                      <a:pt x="38" y="1009"/>
                      <a:pt x="115" y="1124"/>
                    </a:cubicBezTo>
                    <a:cubicBezTo>
                      <a:pt x="667" y="1923"/>
                      <a:pt x="667" y="1923"/>
                      <a:pt x="667" y="1923"/>
                    </a:cubicBezTo>
                    <a:cubicBezTo>
                      <a:pt x="686" y="1943"/>
                      <a:pt x="705" y="1962"/>
                      <a:pt x="724" y="1962"/>
                    </a:cubicBezTo>
                    <a:cubicBezTo>
                      <a:pt x="743" y="1962"/>
                      <a:pt x="762" y="1943"/>
                      <a:pt x="781" y="1923"/>
                    </a:cubicBezTo>
                    <a:cubicBezTo>
                      <a:pt x="1353" y="1124"/>
                      <a:pt x="1353" y="1124"/>
                      <a:pt x="1353" y="1124"/>
                    </a:cubicBezTo>
                    <a:cubicBezTo>
                      <a:pt x="1410" y="1009"/>
                      <a:pt x="1467" y="876"/>
                      <a:pt x="1467" y="743"/>
                    </a:cubicBezTo>
                    <a:cubicBezTo>
                      <a:pt x="1467" y="323"/>
                      <a:pt x="1124" y="0"/>
                      <a:pt x="724" y="0"/>
                    </a:cubicBezTo>
                    <a:close/>
                    <a:moveTo>
                      <a:pt x="724" y="1029"/>
                    </a:moveTo>
                    <a:cubicBezTo>
                      <a:pt x="572" y="1029"/>
                      <a:pt x="438" y="895"/>
                      <a:pt x="438" y="743"/>
                    </a:cubicBezTo>
                    <a:cubicBezTo>
                      <a:pt x="438" y="572"/>
                      <a:pt x="572" y="438"/>
                      <a:pt x="724" y="438"/>
                    </a:cubicBezTo>
                    <a:cubicBezTo>
                      <a:pt x="895" y="438"/>
                      <a:pt x="1029" y="572"/>
                      <a:pt x="1029" y="743"/>
                    </a:cubicBezTo>
                    <a:cubicBezTo>
                      <a:pt x="1029" y="895"/>
                      <a:pt x="895" y="1029"/>
                      <a:pt x="724" y="1029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441A151-A060-7549-BA79-280999450EA6}"/>
              </a:ext>
            </a:extLst>
          </p:cNvPr>
          <p:cNvGrpSpPr/>
          <p:nvPr/>
        </p:nvGrpSpPr>
        <p:grpSpPr>
          <a:xfrm>
            <a:off x="858574" y="2222500"/>
            <a:ext cx="3964781" cy="2487083"/>
            <a:chOff x="1030288" y="2667000"/>
            <a:chExt cx="4757737" cy="2984500"/>
          </a:xfrm>
        </p:grpSpPr>
        <p:sp>
          <p:nvSpPr>
            <p:cNvPr id="17427" name="Text Box 20">
              <a:extLst>
                <a:ext uri="{FF2B5EF4-FFF2-40B4-BE49-F238E27FC236}">
                  <a16:creationId xmlns:a16="http://schemas.microsoft.com/office/drawing/2014/main" id="{ADC91152-50D2-1E48-B823-864C5025C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3786188"/>
              <a:ext cx="1231900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095380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ASUNCION</a:t>
              </a:r>
            </a:p>
          </p:txBody>
        </p:sp>
        <p:sp>
          <p:nvSpPr>
            <p:cNvPr id="17428" name="Text Box 21">
              <a:extLst>
                <a:ext uri="{FF2B5EF4-FFF2-40B4-BE49-F238E27FC236}">
                  <a16:creationId xmlns:a16="http://schemas.microsoft.com/office/drawing/2014/main" id="{174C5982-626D-8E4F-A020-8294410C8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50" y="4872038"/>
              <a:ext cx="1776413" cy="2841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13000"/>
                </a:lnSpc>
                <a:defRPr/>
              </a:pPr>
              <a:r>
                <a:rPr lang="en-US" altLang="en-UA" sz="1375" b="1" dirty="0">
                  <a:solidFill>
                    <a:srgbClr val="8C103D"/>
                  </a:solidFill>
                  <a:latin typeface="Open Sans Bold" panose="020B0606030504020204" pitchFamily="34" charset="0"/>
                  <a:cs typeface="Open Sans Bold" panose="020B0606030504020204" pitchFamily="34" charset="0"/>
                </a:rPr>
                <a:t>ENCARNACION</a:t>
              </a:r>
            </a:p>
          </p:txBody>
        </p:sp>
        <p:sp>
          <p:nvSpPr>
            <p:cNvPr id="17429" name="Text Box 22">
              <a:extLst>
                <a:ext uri="{FF2B5EF4-FFF2-40B4-BE49-F238E27FC236}">
                  <a16:creationId xmlns:a16="http://schemas.microsoft.com/office/drawing/2014/main" id="{F78F6E0D-236B-EC4D-9AB4-6550DEF4A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4400" y="2667000"/>
              <a:ext cx="3603625" cy="7048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lnSpc>
                  <a:spcPct val="102000"/>
                </a:lnSpc>
                <a:defRPr/>
              </a:pPr>
              <a:r>
                <a:rPr lang="en-US" altLang="en-UA" sz="3792" b="1" dirty="0">
                  <a:solidFill>
                    <a:srgbClr val="000000"/>
                  </a:solidFill>
                </a:rPr>
                <a:t>PARAGUAY</a:t>
              </a:r>
            </a:p>
          </p:txBody>
        </p:sp>
        <p:grpSp>
          <p:nvGrpSpPr>
            <p:cNvPr id="30725" name="Group 1">
              <a:extLst>
                <a:ext uri="{FF2B5EF4-FFF2-40B4-BE49-F238E27FC236}">
                  <a16:creationId xmlns:a16="http://schemas.microsoft.com/office/drawing/2014/main" id="{A689FF79-3A87-5C48-8DAB-EAEAF3A86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8875" y="2759075"/>
              <a:ext cx="836613" cy="501650"/>
              <a:chOff x="1158875" y="2781300"/>
              <a:chExt cx="836613" cy="501650"/>
            </a:xfrm>
          </p:grpSpPr>
          <p:sp>
            <p:nvSpPr>
              <p:cNvPr id="30733" name="Freeform 27">
                <a:extLst>
                  <a:ext uri="{FF2B5EF4-FFF2-40B4-BE49-F238E27FC236}">
                    <a16:creationId xmlns:a16="http://schemas.microsoft.com/office/drawing/2014/main" id="{E7F7D212-23F9-7B4E-9DEB-5891167EB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5" y="2781300"/>
                <a:ext cx="836613" cy="501650"/>
              </a:xfrm>
              <a:custGeom>
                <a:avLst/>
                <a:gdLst>
                  <a:gd name="T0" fmla="*/ 0 w 4648"/>
                  <a:gd name="T1" fmla="*/ 0 h 2782"/>
                  <a:gd name="T2" fmla="*/ 2147483646 w 4648"/>
                  <a:gd name="T3" fmla="*/ 0 h 2782"/>
                  <a:gd name="T4" fmla="*/ 2147483646 w 4648"/>
                  <a:gd name="T5" fmla="*/ 2147483646 h 2782"/>
                  <a:gd name="T6" fmla="*/ 0 w 4648"/>
                  <a:gd name="T7" fmla="*/ 2147483646 h 2782"/>
                  <a:gd name="T8" fmla="*/ 0 w 4648"/>
                  <a:gd name="T9" fmla="*/ 0 h 27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48" h="2782">
                    <a:moveTo>
                      <a:pt x="0" y="0"/>
                    </a:moveTo>
                    <a:lnTo>
                      <a:pt x="4647" y="0"/>
                    </a:lnTo>
                    <a:lnTo>
                      <a:pt x="4647" y="2781"/>
                    </a:lnTo>
                    <a:lnTo>
                      <a:pt x="0" y="27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4" name="Freeform 28">
                <a:extLst>
                  <a:ext uri="{FF2B5EF4-FFF2-40B4-BE49-F238E27FC236}">
                    <a16:creationId xmlns:a16="http://schemas.microsoft.com/office/drawing/2014/main" id="{23DB7AB1-5417-674C-A7E3-FF5D6945D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5" y="3114675"/>
                <a:ext cx="836613" cy="168275"/>
              </a:xfrm>
              <a:custGeom>
                <a:avLst/>
                <a:gdLst>
                  <a:gd name="T0" fmla="*/ 0 w 4648"/>
                  <a:gd name="T1" fmla="*/ 0 h 934"/>
                  <a:gd name="T2" fmla="*/ 2147483646 w 4648"/>
                  <a:gd name="T3" fmla="*/ 0 h 934"/>
                  <a:gd name="T4" fmla="*/ 2147483646 w 4648"/>
                  <a:gd name="T5" fmla="*/ 2147483646 h 934"/>
                  <a:gd name="T6" fmla="*/ 0 w 4648"/>
                  <a:gd name="T7" fmla="*/ 2147483646 h 934"/>
                  <a:gd name="T8" fmla="*/ 0 w 4648"/>
                  <a:gd name="T9" fmla="*/ 0 h 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48" h="934">
                    <a:moveTo>
                      <a:pt x="0" y="0"/>
                    </a:moveTo>
                    <a:lnTo>
                      <a:pt x="4647" y="0"/>
                    </a:lnTo>
                    <a:lnTo>
                      <a:pt x="4647" y="933"/>
                    </a:lnTo>
                    <a:lnTo>
                      <a:pt x="0" y="9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8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5" name="Freeform 29">
                <a:extLst>
                  <a:ext uri="{FF2B5EF4-FFF2-40B4-BE49-F238E27FC236}">
                    <a16:creationId xmlns:a16="http://schemas.microsoft.com/office/drawing/2014/main" id="{D0B4F890-3BAE-9641-BD37-2324A5EDB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5" y="2781300"/>
                <a:ext cx="836613" cy="165100"/>
              </a:xfrm>
              <a:custGeom>
                <a:avLst/>
                <a:gdLst>
                  <a:gd name="T0" fmla="*/ 0 w 4648"/>
                  <a:gd name="T1" fmla="*/ 0 h 915"/>
                  <a:gd name="T2" fmla="*/ 2147483646 w 4648"/>
                  <a:gd name="T3" fmla="*/ 0 h 915"/>
                  <a:gd name="T4" fmla="*/ 2147483646 w 4648"/>
                  <a:gd name="T5" fmla="*/ 2147483646 h 915"/>
                  <a:gd name="T6" fmla="*/ 0 w 4648"/>
                  <a:gd name="T7" fmla="*/ 2147483646 h 915"/>
                  <a:gd name="T8" fmla="*/ 0 w 4648"/>
                  <a:gd name="T9" fmla="*/ 0 h 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48" h="915">
                    <a:moveTo>
                      <a:pt x="0" y="0"/>
                    </a:moveTo>
                    <a:lnTo>
                      <a:pt x="4647" y="0"/>
                    </a:lnTo>
                    <a:lnTo>
                      <a:pt x="4647" y="914"/>
                    </a:lnTo>
                    <a:lnTo>
                      <a:pt x="0" y="9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52B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6" name="Freeform 30">
                <a:extLst>
                  <a:ext uri="{FF2B5EF4-FFF2-40B4-BE49-F238E27FC236}">
                    <a16:creationId xmlns:a16="http://schemas.microsoft.com/office/drawing/2014/main" id="{87EADE74-3D16-0040-B913-C677EA7F1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2888" y="2967038"/>
                <a:ext cx="127000" cy="130175"/>
              </a:xfrm>
              <a:custGeom>
                <a:avLst/>
                <a:gdLst>
                  <a:gd name="T0" fmla="*/ 2147483646 w 706"/>
                  <a:gd name="T1" fmla="*/ 2147483646 h 726"/>
                  <a:gd name="T2" fmla="*/ 2147483646 w 706"/>
                  <a:gd name="T3" fmla="*/ 2147483646 h 726"/>
                  <a:gd name="T4" fmla="*/ 0 w 706"/>
                  <a:gd name="T5" fmla="*/ 2147483646 h 726"/>
                  <a:gd name="T6" fmla="*/ 2147483646 w 706"/>
                  <a:gd name="T7" fmla="*/ 0 h 726"/>
                  <a:gd name="T8" fmla="*/ 2147483646 w 706"/>
                  <a:gd name="T9" fmla="*/ 2147483646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" h="726">
                    <a:moveTo>
                      <a:pt x="705" y="363"/>
                    </a:moveTo>
                    <a:cubicBezTo>
                      <a:pt x="705" y="553"/>
                      <a:pt x="553" y="725"/>
                      <a:pt x="362" y="725"/>
                    </a:cubicBezTo>
                    <a:cubicBezTo>
                      <a:pt x="153" y="725"/>
                      <a:pt x="0" y="553"/>
                      <a:pt x="0" y="363"/>
                    </a:cubicBezTo>
                    <a:cubicBezTo>
                      <a:pt x="0" y="172"/>
                      <a:pt x="153" y="0"/>
                      <a:pt x="362" y="0"/>
                    </a:cubicBezTo>
                    <a:cubicBezTo>
                      <a:pt x="553" y="0"/>
                      <a:pt x="705" y="172"/>
                      <a:pt x="705" y="363"/>
                    </a:cubicBezTo>
                  </a:path>
                </a:pathLst>
              </a:custGeom>
              <a:noFill/>
              <a:ln w="68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7" name="Freeform 31">
                <a:extLst>
                  <a:ext uri="{FF2B5EF4-FFF2-40B4-BE49-F238E27FC236}">
                    <a16:creationId xmlns:a16="http://schemas.microsoft.com/office/drawing/2014/main" id="{DDDA15F3-1DA4-E444-88FF-C66E8DC3D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863" y="3000375"/>
                <a:ext cx="44450" cy="65088"/>
              </a:xfrm>
              <a:custGeom>
                <a:avLst/>
                <a:gdLst>
                  <a:gd name="T0" fmla="*/ 2147483646 w 249"/>
                  <a:gd name="T1" fmla="*/ 0 h 363"/>
                  <a:gd name="T2" fmla="*/ 2147483646 w 249"/>
                  <a:gd name="T3" fmla="*/ 2147483646 h 363"/>
                  <a:gd name="T4" fmla="*/ 2147483646 w 249"/>
                  <a:gd name="T5" fmla="*/ 2147483646 h 363"/>
                  <a:gd name="T6" fmla="*/ 2147483646 w 249"/>
                  <a:gd name="T7" fmla="*/ 2147483646 h 363"/>
                  <a:gd name="T8" fmla="*/ 0 w 249"/>
                  <a:gd name="T9" fmla="*/ 2147483646 h 363"/>
                  <a:gd name="T10" fmla="*/ 2147483646 w 249"/>
                  <a:gd name="T11" fmla="*/ 2147483646 h 363"/>
                  <a:gd name="T12" fmla="*/ 2147483646 w 249"/>
                  <a:gd name="T13" fmla="*/ 2147483646 h 363"/>
                  <a:gd name="T14" fmla="*/ 2147483646 w 249"/>
                  <a:gd name="T15" fmla="*/ 2147483646 h 363"/>
                  <a:gd name="T16" fmla="*/ 2147483646 w 249"/>
                  <a:gd name="T17" fmla="*/ 0 h 3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" h="363">
                    <a:moveTo>
                      <a:pt x="96" y="0"/>
                    </a:moveTo>
                    <a:cubicBezTo>
                      <a:pt x="96" y="0"/>
                      <a:pt x="229" y="58"/>
                      <a:pt x="210" y="190"/>
                    </a:cubicBezTo>
                    <a:cubicBezTo>
                      <a:pt x="191" y="305"/>
                      <a:pt x="115" y="305"/>
                      <a:pt x="76" y="324"/>
                    </a:cubicBezTo>
                    <a:cubicBezTo>
                      <a:pt x="57" y="324"/>
                      <a:pt x="38" y="343"/>
                      <a:pt x="19" y="343"/>
                    </a:cubicBezTo>
                    <a:cubicBezTo>
                      <a:pt x="0" y="343"/>
                      <a:pt x="0" y="324"/>
                      <a:pt x="0" y="324"/>
                    </a:cubicBezTo>
                    <a:cubicBezTo>
                      <a:pt x="0" y="324"/>
                      <a:pt x="0" y="362"/>
                      <a:pt x="19" y="362"/>
                    </a:cubicBezTo>
                    <a:cubicBezTo>
                      <a:pt x="38" y="362"/>
                      <a:pt x="76" y="324"/>
                      <a:pt x="76" y="324"/>
                    </a:cubicBezTo>
                    <a:cubicBezTo>
                      <a:pt x="96" y="324"/>
                      <a:pt x="191" y="305"/>
                      <a:pt x="210" y="190"/>
                    </a:cubicBezTo>
                    <a:cubicBezTo>
                      <a:pt x="248" y="58"/>
                      <a:pt x="96" y="0"/>
                      <a:pt x="9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8" name="Freeform 32">
                <a:extLst>
                  <a:ext uri="{FF2B5EF4-FFF2-40B4-BE49-F238E27FC236}">
                    <a16:creationId xmlns:a16="http://schemas.microsoft.com/office/drawing/2014/main" id="{05E5703F-9D76-5B47-ABB5-10F869AED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05138"/>
                <a:ext cx="3175" cy="3175"/>
              </a:xfrm>
              <a:custGeom>
                <a:avLst/>
                <a:gdLst>
                  <a:gd name="T0" fmla="*/ 2147483646 w 21"/>
                  <a:gd name="T1" fmla="*/ 0 h 20"/>
                  <a:gd name="T2" fmla="*/ 2147483646 w 21"/>
                  <a:gd name="T3" fmla="*/ 2147483646 h 20"/>
                  <a:gd name="T4" fmla="*/ 0 w 21"/>
                  <a:gd name="T5" fmla="*/ 2147483646 h 20"/>
                  <a:gd name="T6" fmla="*/ 0 w 21"/>
                  <a:gd name="T7" fmla="*/ 0 h 20"/>
                  <a:gd name="T8" fmla="*/ 214748364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0" y="0"/>
                    </a:moveTo>
                    <a:cubicBezTo>
                      <a:pt x="20" y="19"/>
                      <a:pt x="20" y="19"/>
                      <a:pt x="20" y="19"/>
                    </a:cubicBezTo>
                    <a:lnTo>
                      <a:pt x="0" y="19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20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39" name="Freeform 33">
                <a:extLst>
                  <a:ext uri="{FF2B5EF4-FFF2-40B4-BE49-F238E27FC236}">
                    <a16:creationId xmlns:a16="http://schemas.microsoft.com/office/drawing/2014/main" id="{06AE19ED-29C1-9142-B3A4-0BD78CBBA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05138"/>
                <a:ext cx="3175" cy="6350"/>
              </a:xfrm>
              <a:custGeom>
                <a:avLst/>
                <a:gdLst>
                  <a:gd name="T0" fmla="*/ 0 w 21"/>
                  <a:gd name="T1" fmla="*/ 2147483646 h 40"/>
                  <a:gd name="T2" fmla="*/ 2147483646 w 21"/>
                  <a:gd name="T3" fmla="*/ 2147483646 h 40"/>
                  <a:gd name="T4" fmla="*/ 0 w 21"/>
                  <a:gd name="T5" fmla="*/ 2147483646 h 40"/>
                  <a:gd name="T6" fmla="*/ 0 w 21"/>
                  <a:gd name="T7" fmla="*/ 0 h 40"/>
                  <a:gd name="T8" fmla="*/ 0 w 21"/>
                  <a:gd name="T9" fmla="*/ 214748364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">
                    <a:moveTo>
                      <a:pt x="0" y="19"/>
                    </a:moveTo>
                    <a:cubicBezTo>
                      <a:pt x="20" y="19"/>
                      <a:pt x="20" y="19"/>
                      <a:pt x="20" y="39"/>
                    </a:cubicBezTo>
                    <a:lnTo>
                      <a:pt x="0" y="19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0" name="Freeform 34">
                <a:extLst>
                  <a:ext uri="{FF2B5EF4-FFF2-40B4-BE49-F238E27FC236}">
                    <a16:creationId xmlns:a16="http://schemas.microsoft.com/office/drawing/2014/main" id="{12AB3545-80FC-1947-B819-4DD70E324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08313"/>
                <a:ext cx="7938" cy="3175"/>
              </a:xfrm>
              <a:custGeom>
                <a:avLst/>
                <a:gdLst>
                  <a:gd name="T0" fmla="*/ 2147483646 w 40"/>
                  <a:gd name="T1" fmla="*/ 0 h 21"/>
                  <a:gd name="T2" fmla="*/ 2147483646 w 40"/>
                  <a:gd name="T3" fmla="*/ 2147483646 h 21"/>
                  <a:gd name="T4" fmla="*/ 2147483646 w 40"/>
                  <a:gd name="T5" fmla="*/ 2147483646 h 21"/>
                  <a:gd name="T6" fmla="*/ 0 w 40"/>
                  <a:gd name="T7" fmla="*/ 0 h 21"/>
                  <a:gd name="T8" fmla="*/ 2147483646 w 4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1">
                    <a:moveTo>
                      <a:pt x="19" y="0"/>
                    </a:moveTo>
                    <a:cubicBezTo>
                      <a:pt x="19" y="0"/>
                      <a:pt x="39" y="0"/>
                      <a:pt x="39" y="20"/>
                    </a:cubicBezTo>
                    <a:lnTo>
                      <a:pt x="19" y="2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1" name="Freeform 35">
                <a:extLst>
                  <a:ext uri="{FF2B5EF4-FFF2-40B4-BE49-F238E27FC236}">
                    <a16:creationId xmlns:a16="http://schemas.microsoft.com/office/drawing/2014/main" id="{51AD04B3-BC50-D645-A294-BAE51F738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05138"/>
                <a:ext cx="7938" cy="6350"/>
              </a:xfrm>
              <a:custGeom>
                <a:avLst/>
                <a:gdLst>
                  <a:gd name="T0" fmla="*/ 2147483646 w 40"/>
                  <a:gd name="T1" fmla="*/ 2147483646 h 40"/>
                  <a:gd name="T2" fmla="*/ 2147483646 w 40"/>
                  <a:gd name="T3" fmla="*/ 2147483646 h 40"/>
                  <a:gd name="T4" fmla="*/ 2147483646 w 40"/>
                  <a:gd name="T5" fmla="*/ 2147483646 h 40"/>
                  <a:gd name="T6" fmla="*/ 0 w 40"/>
                  <a:gd name="T7" fmla="*/ 0 h 40"/>
                  <a:gd name="T8" fmla="*/ 2147483646 w 40"/>
                  <a:gd name="T9" fmla="*/ 214748364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9" y="19"/>
                    </a:moveTo>
                    <a:cubicBezTo>
                      <a:pt x="19" y="19"/>
                      <a:pt x="39" y="19"/>
                      <a:pt x="39" y="39"/>
                    </a:cubicBezTo>
                    <a:lnTo>
                      <a:pt x="19" y="19"/>
                    </a:lnTo>
                    <a:cubicBezTo>
                      <a:pt x="0" y="19"/>
                      <a:pt x="0" y="19"/>
                      <a:pt x="0" y="0"/>
                    </a:cubicBezTo>
                    <a:lnTo>
                      <a:pt x="19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2" name="Freeform 36">
                <a:extLst>
                  <a:ext uri="{FF2B5EF4-FFF2-40B4-BE49-F238E27FC236}">
                    <a16:creationId xmlns:a16="http://schemas.microsoft.com/office/drawing/2014/main" id="{0D588D52-BFF9-B440-B6A1-C660CE04B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05138"/>
                <a:ext cx="7938" cy="6350"/>
              </a:xfrm>
              <a:custGeom>
                <a:avLst/>
                <a:gdLst>
                  <a:gd name="T0" fmla="*/ 2147483646 w 40"/>
                  <a:gd name="T1" fmla="*/ 2147483646 h 40"/>
                  <a:gd name="T2" fmla="*/ 2147483646 w 40"/>
                  <a:gd name="T3" fmla="*/ 2147483646 h 40"/>
                  <a:gd name="T4" fmla="*/ 2147483646 w 40"/>
                  <a:gd name="T5" fmla="*/ 2147483646 h 40"/>
                  <a:gd name="T6" fmla="*/ 0 w 40"/>
                  <a:gd name="T7" fmla="*/ 0 h 40"/>
                  <a:gd name="T8" fmla="*/ 2147483646 w 40"/>
                  <a:gd name="T9" fmla="*/ 214748364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19" y="19"/>
                    </a:moveTo>
                    <a:cubicBezTo>
                      <a:pt x="39" y="19"/>
                      <a:pt x="39" y="19"/>
                      <a:pt x="39" y="39"/>
                    </a:cubicBezTo>
                    <a:lnTo>
                      <a:pt x="19" y="19"/>
                    </a:lnTo>
                    <a:cubicBezTo>
                      <a:pt x="0" y="19"/>
                      <a:pt x="0" y="0"/>
                      <a:pt x="0" y="0"/>
                    </a:cubicBezTo>
                    <a:cubicBezTo>
                      <a:pt x="0" y="0"/>
                      <a:pt x="19" y="0"/>
                      <a:pt x="1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3" name="Freeform 37">
                <a:extLst>
                  <a:ext uri="{FF2B5EF4-FFF2-40B4-BE49-F238E27FC236}">
                    <a16:creationId xmlns:a16="http://schemas.microsoft.com/office/drawing/2014/main" id="{9C834C9B-4EE7-2C45-BA72-5FD276F0D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05138"/>
                <a:ext cx="3175" cy="6350"/>
              </a:xfrm>
              <a:custGeom>
                <a:avLst/>
                <a:gdLst>
                  <a:gd name="T0" fmla="*/ 2147483646 w 21"/>
                  <a:gd name="T1" fmla="*/ 2147483646 h 40"/>
                  <a:gd name="T2" fmla="*/ 0 w 21"/>
                  <a:gd name="T3" fmla="*/ 2147483646 h 40"/>
                  <a:gd name="T4" fmla="*/ 2147483646 w 21"/>
                  <a:gd name="T5" fmla="*/ 2147483646 h 40"/>
                  <a:gd name="T6" fmla="*/ 2147483646 w 21"/>
                  <a:gd name="T7" fmla="*/ 2147483646 h 40"/>
                  <a:gd name="T8" fmla="*/ 2147483646 w 21"/>
                  <a:gd name="T9" fmla="*/ 0 h 40"/>
                  <a:gd name="T10" fmla="*/ 2147483646 w 21"/>
                  <a:gd name="T11" fmla="*/ 2147483646 h 40"/>
                  <a:gd name="T12" fmla="*/ 2147483646 w 21"/>
                  <a:gd name="T13" fmla="*/ 214748364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0">
                    <a:moveTo>
                      <a:pt x="20" y="39"/>
                    </a:moveTo>
                    <a:lnTo>
                      <a:pt x="0" y="39"/>
                    </a:lnTo>
                    <a:lnTo>
                      <a:pt x="20" y="39"/>
                    </a:ln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20" y="19"/>
                    </a:lnTo>
                    <a:lnTo>
                      <a:pt x="20" y="3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4" name="Freeform 38">
                <a:extLst>
                  <a:ext uri="{FF2B5EF4-FFF2-40B4-BE49-F238E27FC236}">
                    <a16:creationId xmlns:a16="http://schemas.microsoft.com/office/drawing/2014/main" id="{741309EB-91F6-9148-8275-E72ECE005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08313"/>
                <a:ext cx="4762" cy="9525"/>
              </a:xfrm>
              <a:custGeom>
                <a:avLst/>
                <a:gdLst>
                  <a:gd name="T0" fmla="*/ 2147483646 w 20"/>
                  <a:gd name="T1" fmla="*/ 2147483646 h 58"/>
                  <a:gd name="T2" fmla="*/ 2147483646 w 20"/>
                  <a:gd name="T3" fmla="*/ 2147483646 h 58"/>
                  <a:gd name="T4" fmla="*/ 0 w 20"/>
                  <a:gd name="T5" fmla="*/ 2147483646 h 58"/>
                  <a:gd name="T6" fmla="*/ 2147483646 w 20"/>
                  <a:gd name="T7" fmla="*/ 0 h 58"/>
                  <a:gd name="T8" fmla="*/ 2147483646 w 20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8">
                    <a:moveTo>
                      <a:pt x="19" y="20"/>
                    </a:moveTo>
                    <a:cubicBezTo>
                      <a:pt x="19" y="38"/>
                      <a:pt x="19" y="57"/>
                      <a:pt x="19" y="57"/>
                    </a:cubicBezTo>
                    <a:cubicBezTo>
                      <a:pt x="0" y="57"/>
                      <a:pt x="0" y="38"/>
                      <a:pt x="0" y="20"/>
                    </a:cubicBezTo>
                    <a:cubicBezTo>
                      <a:pt x="0" y="0"/>
                      <a:pt x="0" y="0"/>
                      <a:pt x="19" y="0"/>
                    </a:cubicBezTo>
                    <a:lnTo>
                      <a:pt x="19" y="2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5" name="Freeform 39">
                <a:extLst>
                  <a:ext uri="{FF2B5EF4-FFF2-40B4-BE49-F238E27FC236}">
                    <a16:creationId xmlns:a16="http://schemas.microsoft.com/office/drawing/2014/main" id="{8A1500A7-1298-304D-8B61-B936C08A6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08313"/>
                <a:ext cx="4762" cy="9525"/>
              </a:xfrm>
              <a:custGeom>
                <a:avLst/>
                <a:gdLst>
                  <a:gd name="T0" fmla="*/ 0 w 20"/>
                  <a:gd name="T1" fmla="*/ 2147483646 h 58"/>
                  <a:gd name="T2" fmla="*/ 0 w 20"/>
                  <a:gd name="T3" fmla="*/ 2147483646 h 58"/>
                  <a:gd name="T4" fmla="*/ 0 w 20"/>
                  <a:gd name="T5" fmla="*/ 2147483646 h 58"/>
                  <a:gd name="T6" fmla="*/ 0 w 20"/>
                  <a:gd name="T7" fmla="*/ 0 h 58"/>
                  <a:gd name="T8" fmla="*/ 0 w 20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8">
                    <a:moveTo>
                      <a:pt x="0" y="20"/>
                    </a:moveTo>
                    <a:cubicBezTo>
                      <a:pt x="19" y="38"/>
                      <a:pt x="19" y="57"/>
                      <a:pt x="0" y="57"/>
                    </a:cubicBezTo>
                    <a:cubicBezTo>
                      <a:pt x="0" y="57"/>
                      <a:pt x="0" y="38"/>
                      <a:pt x="0" y="2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6" name="Freeform 40">
                <a:extLst>
                  <a:ext uri="{FF2B5EF4-FFF2-40B4-BE49-F238E27FC236}">
                    <a16:creationId xmlns:a16="http://schemas.microsoft.com/office/drawing/2014/main" id="{EC3A7D48-3910-5B4A-A0B8-13FF07C5F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11488"/>
                <a:ext cx="6350" cy="6350"/>
              </a:xfrm>
              <a:custGeom>
                <a:avLst/>
                <a:gdLst>
                  <a:gd name="T0" fmla="*/ 2147483646 w 40"/>
                  <a:gd name="T1" fmla="*/ 2147483646 h 38"/>
                  <a:gd name="T2" fmla="*/ 2147483646 w 40"/>
                  <a:gd name="T3" fmla="*/ 2147483646 h 38"/>
                  <a:gd name="T4" fmla="*/ 2147483646 w 40"/>
                  <a:gd name="T5" fmla="*/ 2147483646 h 38"/>
                  <a:gd name="T6" fmla="*/ 0 w 40"/>
                  <a:gd name="T7" fmla="*/ 0 h 38"/>
                  <a:gd name="T8" fmla="*/ 2147483646 w 40"/>
                  <a:gd name="T9" fmla="*/ 214748364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20" y="18"/>
                    </a:moveTo>
                    <a:cubicBezTo>
                      <a:pt x="39" y="18"/>
                      <a:pt x="39" y="37"/>
                      <a:pt x="39" y="37"/>
                    </a:cubicBezTo>
                    <a:lnTo>
                      <a:pt x="20" y="18"/>
                    </a:lnTo>
                    <a:cubicBezTo>
                      <a:pt x="0" y="18"/>
                      <a:pt x="0" y="0"/>
                      <a:pt x="0" y="0"/>
                    </a:cubicBezTo>
                    <a:cubicBezTo>
                      <a:pt x="0" y="0"/>
                      <a:pt x="20" y="0"/>
                      <a:pt x="20" y="1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7" name="Freeform 41">
                <a:extLst>
                  <a:ext uri="{FF2B5EF4-FFF2-40B4-BE49-F238E27FC236}">
                    <a16:creationId xmlns:a16="http://schemas.microsoft.com/office/drawing/2014/main" id="{D1FBC7EA-19D8-4146-91C6-F4448B93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08313"/>
                <a:ext cx="6350" cy="9525"/>
              </a:xfrm>
              <a:custGeom>
                <a:avLst/>
                <a:gdLst>
                  <a:gd name="T0" fmla="*/ 2147483646 w 40"/>
                  <a:gd name="T1" fmla="*/ 2147483646 h 58"/>
                  <a:gd name="T2" fmla="*/ 2147483646 w 40"/>
                  <a:gd name="T3" fmla="*/ 2147483646 h 58"/>
                  <a:gd name="T4" fmla="*/ 2147483646 w 40"/>
                  <a:gd name="T5" fmla="*/ 2147483646 h 58"/>
                  <a:gd name="T6" fmla="*/ 0 w 40"/>
                  <a:gd name="T7" fmla="*/ 0 h 58"/>
                  <a:gd name="T8" fmla="*/ 2147483646 w 40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58">
                    <a:moveTo>
                      <a:pt x="39" y="20"/>
                    </a:moveTo>
                    <a:cubicBezTo>
                      <a:pt x="39" y="38"/>
                      <a:pt x="39" y="57"/>
                      <a:pt x="39" y="57"/>
                    </a:cubicBezTo>
                    <a:cubicBezTo>
                      <a:pt x="39" y="57"/>
                      <a:pt x="39" y="38"/>
                      <a:pt x="20" y="38"/>
                    </a:cubicBezTo>
                    <a:cubicBezTo>
                      <a:pt x="20" y="20"/>
                      <a:pt x="0" y="0"/>
                      <a:pt x="0" y="0"/>
                    </a:cubicBezTo>
                    <a:cubicBezTo>
                      <a:pt x="20" y="0"/>
                      <a:pt x="20" y="20"/>
                      <a:pt x="39" y="2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8" name="Freeform 42">
                <a:extLst>
                  <a:ext uri="{FF2B5EF4-FFF2-40B4-BE49-F238E27FC236}">
                    <a16:creationId xmlns:a16="http://schemas.microsoft.com/office/drawing/2014/main" id="{2153AB81-B86E-304E-B084-F94422A05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08313"/>
                <a:ext cx="6350" cy="9525"/>
              </a:xfrm>
              <a:custGeom>
                <a:avLst/>
                <a:gdLst>
                  <a:gd name="T0" fmla="*/ 2147483646 w 39"/>
                  <a:gd name="T1" fmla="*/ 2147483646 h 58"/>
                  <a:gd name="T2" fmla="*/ 2147483646 w 39"/>
                  <a:gd name="T3" fmla="*/ 2147483646 h 58"/>
                  <a:gd name="T4" fmla="*/ 2147483646 w 39"/>
                  <a:gd name="T5" fmla="*/ 2147483646 h 58"/>
                  <a:gd name="T6" fmla="*/ 0 w 39"/>
                  <a:gd name="T7" fmla="*/ 0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19" y="20"/>
                    </a:moveTo>
                    <a:cubicBezTo>
                      <a:pt x="19" y="38"/>
                      <a:pt x="38" y="57"/>
                      <a:pt x="38" y="57"/>
                    </a:cubicBezTo>
                    <a:cubicBezTo>
                      <a:pt x="19" y="57"/>
                      <a:pt x="19" y="38"/>
                      <a:pt x="19" y="38"/>
                    </a:cubicBezTo>
                    <a:cubicBezTo>
                      <a:pt x="0" y="20"/>
                      <a:pt x="0" y="0"/>
                      <a:pt x="0" y="0"/>
                    </a:cubicBezTo>
                    <a:cubicBezTo>
                      <a:pt x="0" y="0"/>
                      <a:pt x="19" y="0"/>
                      <a:pt x="19" y="2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49" name="Freeform 43">
                <a:extLst>
                  <a:ext uri="{FF2B5EF4-FFF2-40B4-BE49-F238E27FC236}">
                    <a16:creationId xmlns:a16="http://schemas.microsoft.com/office/drawing/2014/main" id="{3F4C27F8-9D34-104F-B588-ED38A960C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11488"/>
                <a:ext cx="9525" cy="6350"/>
              </a:xfrm>
              <a:custGeom>
                <a:avLst/>
                <a:gdLst>
                  <a:gd name="T0" fmla="*/ 2147483646 w 58"/>
                  <a:gd name="T1" fmla="*/ 2147483646 h 38"/>
                  <a:gd name="T2" fmla="*/ 0 w 58"/>
                  <a:gd name="T3" fmla="*/ 2147483646 h 38"/>
                  <a:gd name="T4" fmla="*/ 2147483646 w 58"/>
                  <a:gd name="T5" fmla="*/ 2147483646 h 38"/>
                  <a:gd name="T6" fmla="*/ 2147483646 w 58"/>
                  <a:gd name="T7" fmla="*/ 2147483646 h 38"/>
                  <a:gd name="T8" fmla="*/ 2147483646 w 58"/>
                  <a:gd name="T9" fmla="*/ 2147483646 h 38"/>
                  <a:gd name="T10" fmla="*/ 2147483646 w 58"/>
                  <a:gd name="T11" fmla="*/ 0 h 38"/>
                  <a:gd name="T12" fmla="*/ 2147483646 w 58"/>
                  <a:gd name="T13" fmla="*/ 2147483646 h 38"/>
                  <a:gd name="T14" fmla="*/ 2147483646 w 58"/>
                  <a:gd name="T15" fmla="*/ 214748364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" h="38">
                    <a:moveTo>
                      <a:pt x="19" y="37"/>
                    </a:moveTo>
                    <a:lnTo>
                      <a:pt x="0" y="37"/>
                    </a:lnTo>
                    <a:cubicBezTo>
                      <a:pt x="19" y="37"/>
                      <a:pt x="19" y="37"/>
                      <a:pt x="19" y="37"/>
                    </a:cubicBezTo>
                    <a:cubicBezTo>
                      <a:pt x="38" y="37"/>
                      <a:pt x="38" y="18"/>
                      <a:pt x="38" y="18"/>
                    </a:cubicBezTo>
                    <a:lnTo>
                      <a:pt x="57" y="18"/>
                    </a:lnTo>
                    <a:lnTo>
                      <a:pt x="57" y="0"/>
                    </a:lnTo>
                    <a:lnTo>
                      <a:pt x="38" y="18"/>
                    </a:lnTo>
                    <a:lnTo>
                      <a:pt x="19" y="3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0" name="Freeform 44">
                <a:extLst>
                  <a:ext uri="{FF2B5EF4-FFF2-40B4-BE49-F238E27FC236}">
                    <a16:creationId xmlns:a16="http://schemas.microsoft.com/office/drawing/2014/main" id="{B02B14B7-E5C8-E34B-831C-7B62EA998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17838"/>
                <a:ext cx="4762" cy="11112"/>
              </a:xfrm>
              <a:custGeom>
                <a:avLst/>
                <a:gdLst>
                  <a:gd name="T0" fmla="*/ 2147483646 w 20"/>
                  <a:gd name="T1" fmla="*/ 2147483646 h 59"/>
                  <a:gd name="T2" fmla="*/ 0 w 20"/>
                  <a:gd name="T3" fmla="*/ 2147483646 h 59"/>
                  <a:gd name="T4" fmla="*/ 0 w 20"/>
                  <a:gd name="T5" fmla="*/ 2147483646 h 59"/>
                  <a:gd name="T6" fmla="*/ 2147483646 w 20"/>
                  <a:gd name="T7" fmla="*/ 0 h 59"/>
                  <a:gd name="T8" fmla="*/ 2147483646 w 20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9">
                    <a:moveTo>
                      <a:pt x="19" y="19"/>
                    </a:moveTo>
                    <a:cubicBezTo>
                      <a:pt x="19" y="39"/>
                      <a:pt x="19" y="58"/>
                      <a:pt x="0" y="58"/>
                    </a:cubicBezTo>
                    <a:cubicBezTo>
                      <a:pt x="0" y="39"/>
                      <a:pt x="0" y="39"/>
                      <a:pt x="0" y="19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9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1" name="Freeform 45">
                <a:extLst>
                  <a:ext uri="{FF2B5EF4-FFF2-40B4-BE49-F238E27FC236}">
                    <a16:creationId xmlns:a16="http://schemas.microsoft.com/office/drawing/2014/main" id="{0D4F02B2-5E3D-7D45-9D43-53706613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17838"/>
                <a:ext cx="4762" cy="11112"/>
              </a:xfrm>
              <a:custGeom>
                <a:avLst/>
                <a:gdLst>
                  <a:gd name="T0" fmla="*/ 2147483646 w 20"/>
                  <a:gd name="T1" fmla="*/ 2147483646 h 59"/>
                  <a:gd name="T2" fmla="*/ 0 w 20"/>
                  <a:gd name="T3" fmla="*/ 2147483646 h 59"/>
                  <a:gd name="T4" fmla="*/ 0 w 20"/>
                  <a:gd name="T5" fmla="*/ 2147483646 h 59"/>
                  <a:gd name="T6" fmla="*/ 0 w 20"/>
                  <a:gd name="T7" fmla="*/ 0 h 59"/>
                  <a:gd name="T8" fmla="*/ 2147483646 w 20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9">
                    <a:moveTo>
                      <a:pt x="19" y="19"/>
                    </a:moveTo>
                    <a:cubicBezTo>
                      <a:pt x="19" y="39"/>
                      <a:pt x="19" y="58"/>
                      <a:pt x="0" y="58"/>
                    </a:cubicBezTo>
                    <a:cubicBezTo>
                      <a:pt x="0" y="58"/>
                      <a:pt x="0" y="39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" y="0"/>
                      <a:pt x="1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2" name="Freeform 46">
                <a:extLst>
                  <a:ext uri="{FF2B5EF4-FFF2-40B4-BE49-F238E27FC236}">
                    <a16:creationId xmlns:a16="http://schemas.microsoft.com/office/drawing/2014/main" id="{2E4CA05E-3441-F04A-A152-EAB2A2C60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17838"/>
                <a:ext cx="6350" cy="11112"/>
              </a:xfrm>
              <a:custGeom>
                <a:avLst/>
                <a:gdLst>
                  <a:gd name="T0" fmla="*/ 2147483646 w 39"/>
                  <a:gd name="T1" fmla="*/ 2147483646 h 59"/>
                  <a:gd name="T2" fmla="*/ 2147483646 w 39"/>
                  <a:gd name="T3" fmla="*/ 2147483646 h 59"/>
                  <a:gd name="T4" fmla="*/ 2147483646 w 39"/>
                  <a:gd name="T5" fmla="*/ 2147483646 h 59"/>
                  <a:gd name="T6" fmla="*/ 0 w 39"/>
                  <a:gd name="T7" fmla="*/ 2147483646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19" y="19"/>
                    </a:moveTo>
                    <a:cubicBezTo>
                      <a:pt x="38" y="39"/>
                      <a:pt x="38" y="39"/>
                      <a:pt x="38" y="58"/>
                    </a:cubicBezTo>
                    <a:cubicBezTo>
                      <a:pt x="38" y="58"/>
                      <a:pt x="38" y="39"/>
                      <a:pt x="19" y="39"/>
                    </a:cubicBezTo>
                    <a:cubicBezTo>
                      <a:pt x="19" y="19"/>
                      <a:pt x="0" y="19"/>
                      <a:pt x="0" y="19"/>
                    </a:cubicBezTo>
                    <a:cubicBezTo>
                      <a:pt x="0" y="0"/>
                      <a:pt x="19" y="19"/>
                      <a:pt x="1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3" name="Freeform 47">
                <a:extLst>
                  <a:ext uri="{FF2B5EF4-FFF2-40B4-BE49-F238E27FC236}">
                    <a16:creationId xmlns:a16="http://schemas.microsoft.com/office/drawing/2014/main" id="{C3A6426F-AF2F-204D-8287-C35A0648B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17838"/>
                <a:ext cx="4762" cy="11112"/>
              </a:xfrm>
              <a:custGeom>
                <a:avLst/>
                <a:gdLst>
                  <a:gd name="T0" fmla="*/ 2147483646 w 20"/>
                  <a:gd name="T1" fmla="*/ 2147483646 h 59"/>
                  <a:gd name="T2" fmla="*/ 2147483646 w 20"/>
                  <a:gd name="T3" fmla="*/ 2147483646 h 59"/>
                  <a:gd name="T4" fmla="*/ 0 w 20"/>
                  <a:gd name="T5" fmla="*/ 2147483646 h 59"/>
                  <a:gd name="T6" fmla="*/ 0 w 20"/>
                  <a:gd name="T7" fmla="*/ 0 h 59"/>
                  <a:gd name="T8" fmla="*/ 2147483646 w 20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9">
                    <a:moveTo>
                      <a:pt x="19" y="19"/>
                    </a:moveTo>
                    <a:cubicBezTo>
                      <a:pt x="19" y="39"/>
                      <a:pt x="19" y="39"/>
                      <a:pt x="19" y="58"/>
                    </a:cubicBezTo>
                    <a:cubicBezTo>
                      <a:pt x="19" y="58"/>
                      <a:pt x="19" y="39"/>
                      <a:pt x="0" y="19"/>
                    </a:cubicBezTo>
                    <a:lnTo>
                      <a:pt x="0" y="0"/>
                    </a:lnTo>
                    <a:lnTo>
                      <a:pt x="19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4" name="Freeform 48">
                <a:extLst>
                  <a:ext uri="{FF2B5EF4-FFF2-40B4-BE49-F238E27FC236}">
                    <a16:creationId xmlns:a16="http://schemas.microsoft.com/office/drawing/2014/main" id="{9EAD9F2C-B8D1-A447-8A17-A97D9814D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17838"/>
                <a:ext cx="7937" cy="11112"/>
              </a:xfrm>
              <a:custGeom>
                <a:avLst/>
                <a:gdLst>
                  <a:gd name="T0" fmla="*/ 2147483646 w 39"/>
                  <a:gd name="T1" fmla="*/ 2147483646 h 59"/>
                  <a:gd name="T2" fmla="*/ 2147483646 w 39"/>
                  <a:gd name="T3" fmla="*/ 2147483646 h 59"/>
                  <a:gd name="T4" fmla="*/ 2147483646 w 39"/>
                  <a:gd name="T5" fmla="*/ 2147483646 h 59"/>
                  <a:gd name="T6" fmla="*/ 0 w 39"/>
                  <a:gd name="T7" fmla="*/ 0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19" y="19"/>
                    </a:moveTo>
                    <a:cubicBezTo>
                      <a:pt x="19" y="39"/>
                      <a:pt x="38" y="58"/>
                      <a:pt x="19" y="58"/>
                    </a:cubicBezTo>
                    <a:cubicBezTo>
                      <a:pt x="19" y="58"/>
                      <a:pt x="19" y="39"/>
                      <a:pt x="19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5" name="Freeform 49">
                <a:extLst>
                  <a:ext uri="{FF2B5EF4-FFF2-40B4-BE49-F238E27FC236}">
                    <a16:creationId xmlns:a16="http://schemas.microsoft.com/office/drawing/2014/main" id="{A1785EFA-40B5-E640-9419-4A466BDD0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21013"/>
                <a:ext cx="11112" cy="7937"/>
              </a:xfrm>
              <a:custGeom>
                <a:avLst/>
                <a:gdLst>
                  <a:gd name="T0" fmla="*/ 2147483646 w 58"/>
                  <a:gd name="T1" fmla="*/ 2147483646 h 40"/>
                  <a:gd name="T2" fmla="*/ 0 w 58"/>
                  <a:gd name="T3" fmla="*/ 2147483646 h 40"/>
                  <a:gd name="T4" fmla="*/ 0 w 58"/>
                  <a:gd name="T5" fmla="*/ 2147483646 h 40"/>
                  <a:gd name="T6" fmla="*/ 2147483646 w 58"/>
                  <a:gd name="T7" fmla="*/ 2147483646 h 40"/>
                  <a:gd name="T8" fmla="*/ 2147483646 w 58"/>
                  <a:gd name="T9" fmla="*/ 2147483646 h 40"/>
                  <a:gd name="T10" fmla="*/ 2147483646 w 58"/>
                  <a:gd name="T11" fmla="*/ 2147483646 h 40"/>
                  <a:gd name="T12" fmla="*/ 2147483646 w 58"/>
                  <a:gd name="T13" fmla="*/ 0 h 40"/>
                  <a:gd name="T14" fmla="*/ 2147483646 w 58"/>
                  <a:gd name="T15" fmla="*/ 2147483646 h 40"/>
                  <a:gd name="T16" fmla="*/ 2147483646 w 58"/>
                  <a:gd name="T17" fmla="*/ 2147483646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40">
                    <a:moveTo>
                      <a:pt x="19" y="39"/>
                    </a:moveTo>
                    <a:cubicBezTo>
                      <a:pt x="19" y="39"/>
                      <a:pt x="19" y="20"/>
                      <a:pt x="0" y="20"/>
                    </a:cubicBezTo>
                    <a:lnTo>
                      <a:pt x="0" y="39"/>
                    </a:lnTo>
                    <a:lnTo>
                      <a:pt x="19" y="39"/>
                    </a:lnTo>
                    <a:lnTo>
                      <a:pt x="38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38" y="20"/>
                    </a:lnTo>
                    <a:lnTo>
                      <a:pt x="19" y="3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6" name="Freeform 50">
                <a:extLst>
                  <a:ext uri="{FF2B5EF4-FFF2-40B4-BE49-F238E27FC236}">
                    <a16:creationId xmlns:a16="http://schemas.microsoft.com/office/drawing/2014/main" id="{C52906FF-8609-7D48-9471-05FA5CA1A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8950"/>
                <a:ext cx="7937" cy="9525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0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19" y="37"/>
                    </a:moveTo>
                    <a:cubicBezTo>
                      <a:pt x="19" y="37"/>
                      <a:pt x="0" y="57"/>
                      <a:pt x="0" y="37"/>
                    </a:cubicBezTo>
                    <a:lnTo>
                      <a:pt x="19" y="19"/>
                    </a:lnTo>
                    <a:cubicBezTo>
                      <a:pt x="19" y="0"/>
                      <a:pt x="38" y="0"/>
                      <a:pt x="38" y="0"/>
                    </a:cubicBezTo>
                    <a:cubicBezTo>
                      <a:pt x="38" y="0"/>
                      <a:pt x="38" y="19"/>
                      <a:pt x="19" y="3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7" name="Freeform 51">
                <a:extLst>
                  <a:ext uri="{FF2B5EF4-FFF2-40B4-BE49-F238E27FC236}">
                    <a16:creationId xmlns:a16="http://schemas.microsoft.com/office/drawing/2014/main" id="{07A894AD-2174-3A4A-AF6A-F582730A6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8950"/>
                <a:ext cx="4762" cy="9525"/>
              </a:xfrm>
              <a:custGeom>
                <a:avLst/>
                <a:gdLst>
                  <a:gd name="T0" fmla="*/ 2147483646 w 20"/>
                  <a:gd name="T1" fmla="*/ 2147483646 h 58"/>
                  <a:gd name="T2" fmla="*/ 0 w 20"/>
                  <a:gd name="T3" fmla="*/ 2147483646 h 58"/>
                  <a:gd name="T4" fmla="*/ 0 w 20"/>
                  <a:gd name="T5" fmla="*/ 2147483646 h 58"/>
                  <a:gd name="T6" fmla="*/ 2147483646 w 20"/>
                  <a:gd name="T7" fmla="*/ 0 h 58"/>
                  <a:gd name="T8" fmla="*/ 2147483646 w 20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8">
                    <a:moveTo>
                      <a:pt x="19" y="19"/>
                    </a:moveTo>
                    <a:cubicBezTo>
                      <a:pt x="19" y="37"/>
                      <a:pt x="0" y="57"/>
                      <a:pt x="0" y="57"/>
                    </a:cubicBezTo>
                    <a:cubicBezTo>
                      <a:pt x="0" y="37"/>
                      <a:pt x="0" y="37"/>
                      <a:pt x="0" y="19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19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8" name="Freeform 52">
                <a:extLst>
                  <a:ext uri="{FF2B5EF4-FFF2-40B4-BE49-F238E27FC236}">
                    <a16:creationId xmlns:a16="http://schemas.microsoft.com/office/drawing/2014/main" id="{5DE85FA7-36E0-B04E-8138-398054875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28950"/>
                <a:ext cx="4762" cy="9525"/>
              </a:xfrm>
              <a:custGeom>
                <a:avLst/>
                <a:gdLst>
                  <a:gd name="T0" fmla="*/ 2147483646 w 20"/>
                  <a:gd name="T1" fmla="*/ 2147483646 h 58"/>
                  <a:gd name="T2" fmla="*/ 2147483646 w 20"/>
                  <a:gd name="T3" fmla="*/ 2147483646 h 58"/>
                  <a:gd name="T4" fmla="*/ 0 w 20"/>
                  <a:gd name="T5" fmla="*/ 2147483646 h 58"/>
                  <a:gd name="T6" fmla="*/ 0 w 20"/>
                  <a:gd name="T7" fmla="*/ 0 h 58"/>
                  <a:gd name="T8" fmla="*/ 2147483646 w 20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8">
                    <a:moveTo>
                      <a:pt x="19" y="19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57"/>
                      <a:pt x="0" y="37"/>
                      <a:pt x="0" y="19"/>
                    </a:cubicBezTo>
                    <a:lnTo>
                      <a:pt x="0" y="0"/>
                    </a:lnTo>
                    <a:lnTo>
                      <a:pt x="19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59" name="Freeform 53">
                <a:extLst>
                  <a:ext uri="{FF2B5EF4-FFF2-40B4-BE49-F238E27FC236}">
                    <a16:creationId xmlns:a16="http://schemas.microsoft.com/office/drawing/2014/main" id="{C98BFA21-CBFF-9A43-8D30-C7319BA0D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25775"/>
                <a:ext cx="4762" cy="9525"/>
              </a:xfrm>
              <a:custGeom>
                <a:avLst/>
                <a:gdLst>
                  <a:gd name="T0" fmla="*/ 2147483646 w 20"/>
                  <a:gd name="T1" fmla="*/ 2147483646 h 57"/>
                  <a:gd name="T2" fmla="*/ 2147483646 w 20"/>
                  <a:gd name="T3" fmla="*/ 2147483646 h 57"/>
                  <a:gd name="T4" fmla="*/ 0 w 20"/>
                  <a:gd name="T5" fmla="*/ 2147483646 h 57"/>
                  <a:gd name="T6" fmla="*/ 2147483646 w 20"/>
                  <a:gd name="T7" fmla="*/ 0 h 57"/>
                  <a:gd name="T8" fmla="*/ 2147483646 w 20"/>
                  <a:gd name="T9" fmla="*/ 214748364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7">
                    <a:moveTo>
                      <a:pt x="19" y="38"/>
                    </a:moveTo>
                    <a:cubicBezTo>
                      <a:pt x="19" y="56"/>
                      <a:pt x="19" y="56"/>
                      <a:pt x="19" y="56"/>
                    </a:cubicBezTo>
                    <a:lnTo>
                      <a:pt x="0" y="38"/>
                    </a:lnTo>
                    <a:cubicBezTo>
                      <a:pt x="0" y="19"/>
                      <a:pt x="0" y="0"/>
                      <a:pt x="19" y="0"/>
                    </a:cubicBezTo>
                    <a:cubicBezTo>
                      <a:pt x="19" y="0"/>
                      <a:pt x="19" y="19"/>
                      <a:pt x="1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0" name="Freeform 54">
                <a:extLst>
                  <a:ext uri="{FF2B5EF4-FFF2-40B4-BE49-F238E27FC236}">
                    <a16:creationId xmlns:a16="http://schemas.microsoft.com/office/drawing/2014/main" id="{95BA81CD-1F12-C049-AF2B-D7BB93348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963" y="3025775"/>
                <a:ext cx="4762" cy="12700"/>
              </a:xfrm>
              <a:custGeom>
                <a:avLst/>
                <a:gdLst>
                  <a:gd name="T0" fmla="*/ 0 w 20"/>
                  <a:gd name="T1" fmla="*/ 2147483646 h 77"/>
                  <a:gd name="T2" fmla="*/ 0 w 20"/>
                  <a:gd name="T3" fmla="*/ 2147483646 h 77"/>
                  <a:gd name="T4" fmla="*/ 0 w 20"/>
                  <a:gd name="T5" fmla="*/ 2147483646 h 77"/>
                  <a:gd name="T6" fmla="*/ 0 w 20"/>
                  <a:gd name="T7" fmla="*/ 0 h 77"/>
                  <a:gd name="T8" fmla="*/ 0 w 20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0" y="38"/>
                    </a:moveTo>
                    <a:cubicBezTo>
                      <a:pt x="0" y="56"/>
                      <a:pt x="0" y="76"/>
                      <a:pt x="0" y="76"/>
                    </a:cubicBezTo>
                    <a:cubicBezTo>
                      <a:pt x="0" y="76"/>
                      <a:pt x="0" y="56"/>
                      <a:pt x="0" y="38"/>
                    </a:cubicBezTo>
                    <a:cubicBezTo>
                      <a:pt x="0" y="19"/>
                      <a:pt x="0" y="0"/>
                      <a:pt x="0" y="0"/>
                    </a:cubicBezTo>
                    <a:cubicBezTo>
                      <a:pt x="0" y="0"/>
                      <a:pt x="19" y="19"/>
                      <a:pt x="0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1" name="Freeform 55">
                <a:extLst>
                  <a:ext uri="{FF2B5EF4-FFF2-40B4-BE49-F238E27FC236}">
                    <a16:creationId xmlns:a16="http://schemas.microsoft.com/office/drawing/2014/main" id="{25291521-AD24-204C-ACD7-983BFB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35300"/>
                <a:ext cx="12700" cy="3175"/>
              </a:xfrm>
              <a:custGeom>
                <a:avLst/>
                <a:gdLst>
                  <a:gd name="T0" fmla="*/ 2147483646 w 77"/>
                  <a:gd name="T1" fmla="*/ 0 h 21"/>
                  <a:gd name="T2" fmla="*/ 2147483646 w 77"/>
                  <a:gd name="T3" fmla="*/ 0 h 21"/>
                  <a:gd name="T4" fmla="*/ 0 w 77"/>
                  <a:gd name="T5" fmla="*/ 0 h 21"/>
                  <a:gd name="T6" fmla="*/ 2147483646 w 77"/>
                  <a:gd name="T7" fmla="*/ 0 h 21"/>
                  <a:gd name="T8" fmla="*/ 2147483646 w 77"/>
                  <a:gd name="T9" fmla="*/ 2147483646 h 21"/>
                  <a:gd name="T10" fmla="*/ 2147483646 w 77"/>
                  <a:gd name="T11" fmla="*/ 0 h 21"/>
                  <a:gd name="T12" fmla="*/ 2147483646 w 77"/>
                  <a:gd name="T13" fmla="*/ 0 h 21"/>
                  <a:gd name="T14" fmla="*/ 2147483646 w 77"/>
                  <a:gd name="T15" fmla="*/ 0 h 21"/>
                  <a:gd name="T16" fmla="*/ 2147483646 w 77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21">
                    <a:moveTo>
                      <a:pt x="38" y="0"/>
                    </a:moveTo>
                    <a:cubicBezTo>
                      <a:pt x="38" y="20"/>
                      <a:pt x="38" y="0"/>
                      <a:pt x="19" y="0"/>
                    </a:cubicBezTo>
                    <a:lnTo>
                      <a:pt x="0" y="0"/>
                    </a:lnTo>
                    <a:lnTo>
                      <a:pt x="19" y="0"/>
                    </a:lnTo>
                    <a:cubicBezTo>
                      <a:pt x="38" y="0"/>
                      <a:pt x="38" y="0"/>
                      <a:pt x="38" y="20"/>
                    </a:cubicBezTo>
                    <a:cubicBezTo>
                      <a:pt x="38" y="20"/>
                      <a:pt x="38" y="0"/>
                      <a:pt x="57" y="0"/>
                    </a:cubicBezTo>
                    <a:cubicBezTo>
                      <a:pt x="57" y="0"/>
                      <a:pt x="57" y="20"/>
                      <a:pt x="76" y="0"/>
                    </a:cubicBezTo>
                    <a:lnTo>
                      <a:pt x="57" y="0"/>
                    </a:lnTo>
                    <a:cubicBezTo>
                      <a:pt x="38" y="0"/>
                      <a:pt x="38" y="20"/>
                      <a:pt x="38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2" name="Freeform 56">
                <a:extLst>
                  <a:ext uri="{FF2B5EF4-FFF2-40B4-BE49-F238E27FC236}">
                    <a16:creationId xmlns:a16="http://schemas.microsoft.com/office/drawing/2014/main" id="{8B2FC90A-86E2-0443-B778-773F4AAC3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38475"/>
                <a:ext cx="7937" cy="11113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0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19" y="38"/>
                    </a:moveTo>
                    <a:lnTo>
                      <a:pt x="0" y="57"/>
                    </a:lnTo>
                    <a:cubicBezTo>
                      <a:pt x="0" y="38"/>
                      <a:pt x="0" y="38"/>
                      <a:pt x="19" y="19"/>
                    </a:cubicBezTo>
                    <a:cubicBezTo>
                      <a:pt x="38" y="19"/>
                      <a:pt x="38" y="0"/>
                      <a:pt x="38" y="0"/>
                    </a:cubicBezTo>
                    <a:cubicBezTo>
                      <a:pt x="38" y="19"/>
                      <a:pt x="38" y="19"/>
                      <a:pt x="1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3" name="Freeform 57">
                <a:extLst>
                  <a:ext uri="{FF2B5EF4-FFF2-40B4-BE49-F238E27FC236}">
                    <a16:creationId xmlns:a16="http://schemas.microsoft.com/office/drawing/2014/main" id="{67E6DAE8-BF00-CF4E-8986-BFD713D8B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3038475"/>
                <a:ext cx="7937" cy="11113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2147483646 h 58"/>
                  <a:gd name="T4" fmla="*/ 0 w 39"/>
                  <a:gd name="T5" fmla="*/ 2147483646 h 58"/>
                  <a:gd name="T6" fmla="*/ 2147483646 w 39"/>
                  <a:gd name="T7" fmla="*/ 2147483646 h 58"/>
                  <a:gd name="T8" fmla="*/ 2147483646 w 39"/>
                  <a:gd name="T9" fmla="*/ 0 h 58"/>
                  <a:gd name="T10" fmla="*/ 2147483646 w 39"/>
                  <a:gd name="T11" fmla="*/ 2147483646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58">
                    <a:moveTo>
                      <a:pt x="19" y="19"/>
                    </a:moveTo>
                    <a:cubicBezTo>
                      <a:pt x="0" y="38"/>
                      <a:pt x="0" y="57"/>
                      <a:pt x="0" y="57"/>
                    </a:cubicBezTo>
                    <a:cubicBezTo>
                      <a:pt x="0" y="38"/>
                      <a:pt x="0" y="38"/>
                      <a:pt x="0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0"/>
                      <a:pt x="38" y="0"/>
                      <a:pt x="38" y="0"/>
                    </a:cubicBezTo>
                    <a:cubicBezTo>
                      <a:pt x="38" y="0"/>
                      <a:pt x="38" y="19"/>
                      <a:pt x="1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4" name="Freeform 58">
                <a:extLst>
                  <a:ext uri="{FF2B5EF4-FFF2-40B4-BE49-F238E27FC236}">
                    <a16:creationId xmlns:a16="http://schemas.microsoft.com/office/drawing/2014/main" id="{DC001309-1314-4344-B032-3B747080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35300"/>
                <a:ext cx="3175" cy="14288"/>
              </a:xfrm>
              <a:custGeom>
                <a:avLst/>
                <a:gdLst>
                  <a:gd name="T0" fmla="*/ 2147483646 w 20"/>
                  <a:gd name="T1" fmla="*/ 2147483646 h 78"/>
                  <a:gd name="T2" fmla="*/ 2147483646 w 20"/>
                  <a:gd name="T3" fmla="*/ 2147483646 h 78"/>
                  <a:gd name="T4" fmla="*/ 0 w 20"/>
                  <a:gd name="T5" fmla="*/ 2147483646 h 78"/>
                  <a:gd name="T6" fmla="*/ 0 w 20"/>
                  <a:gd name="T7" fmla="*/ 0 h 78"/>
                  <a:gd name="T8" fmla="*/ 2147483646 w 20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8">
                    <a:moveTo>
                      <a:pt x="19" y="39"/>
                    </a:moveTo>
                    <a:cubicBezTo>
                      <a:pt x="19" y="58"/>
                      <a:pt x="19" y="58"/>
                      <a:pt x="19" y="77"/>
                    </a:cubicBezTo>
                    <a:cubicBezTo>
                      <a:pt x="0" y="77"/>
                      <a:pt x="0" y="58"/>
                      <a:pt x="0" y="39"/>
                    </a:cubicBezTo>
                    <a:cubicBezTo>
                      <a:pt x="0" y="20"/>
                      <a:pt x="0" y="0"/>
                      <a:pt x="0" y="0"/>
                    </a:cubicBezTo>
                    <a:cubicBezTo>
                      <a:pt x="19" y="0"/>
                      <a:pt x="19" y="20"/>
                      <a:pt x="19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5" name="Freeform 59">
                <a:extLst>
                  <a:ext uri="{FF2B5EF4-FFF2-40B4-BE49-F238E27FC236}">
                    <a16:creationId xmlns:a16="http://schemas.microsoft.com/office/drawing/2014/main" id="{B5AAA885-D3CC-8948-AD49-216369F44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35300"/>
                <a:ext cx="6350" cy="9525"/>
              </a:xfrm>
              <a:custGeom>
                <a:avLst/>
                <a:gdLst>
                  <a:gd name="T0" fmla="*/ 2147483646 w 39"/>
                  <a:gd name="T1" fmla="*/ 2147483646 h 59"/>
                  <a:gd name="T2" fmla="*/ 2147483646 w 39"/>
                  <a:gd name="T3" fmla="*/ 2147483646 h 59"/>
                  <a:gd name="T4" fmla="*/ 2147483646 w 39"/>
                  <a:gd name="T5" fmla="*/ 2147483646 h 59"/>
                  <a:gd name="T6" fmla="*/ 2147483646 w 39"/>
                  <a:gd name="T7" fmla="*/ 0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19" y="39"/>
                    </a:move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19" y="39"/>
                    </a:cubicBezTo>
                    <a:cubicBezTo>
                      <a:pt x="19" y="20"/>
                      <a:pt x="19" y="0"/>
                      <a:pt x="19" y="0"/>
                    </a:cubicBezTo>
                    <a:cubicBezTo>
                      <a:pt x="38" y="0"/>
                      <a:pt x="38" y="20"/>
                      <a:pt x="19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6" name="Freeform 60">
                <a:extLst>
                  <a:ext uri="{FF2B5EF4-FFF2-40B4-BE49-F238E27FC236}">
                    <a16:creationId xmlns:a16="http://schemas.microsoft.com/office/drawing/2014/main" id="{EE5DC5DD-4999-3848-879D-A18EB1E45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035300"/>
                <a:ext cx="6350" cy="14288"/>
              </a:xfrm>
              <a:custGeom>
                <a:avLst/>
                <a:gdLst>
                  <a:gd name="T0" fmla="*/ 2147483646 w 39"/>
                  <a:gd name="T1" fmla="*/ 2147483646 h 78"/>
                  <a:gd name="T2" fmla="*/ 2147483646 w 39"/>
                  <a:gd name="T3" fmla="*/ 2147483646 h 78"/>
                  <a:gd name="T4" fmla="*/ 2147483646 w 39"/>
                  <a:gd name="T5" fmla="*/ 2147483646 h 78"/>
                  <a:gd name="T6" fmla="*/ 2147483646 w 39"/>
                  <a:gd name="T7" fmla="*/ 0 h 78"/>
                  <a:gd name="T8" fmla="*/ 2147483646 w 39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78">
                    <a:moveTo>
                      <a:pt x="38" y="39"/>
                    </a:moveTo>
                    <a:cubicBezTo>
                      <a:pt x="19" y="58"/>
                      <a:pt x="19" y="77"/>
                      <a:pt x="19" y="77"/>
                    </a:cubicBezTo>
                    <a:cubicBezTo>
                      <a:pt x="0" y="77"/>
                      <a:pt x="19" y="58"/>
                      <a:pt x="19" y="39"/>
                    </a:cubicBezTo>
                    <a:cubicBezTo>
                      <a:pt x="19" y="20"/>
                      <a:pt x="38" y="0"/>
                      <a:pt x="38" y="0"/>
                    </a:cubicBezTo>
                    <a:cubicBezTo>
                      <a:pt x="38" y="0"/>
                      <a:pt x="38" y="20"/>
                      <a:pt x="38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7" name="Freeform 61">
                <a:extLst>
                  <a:ext uri="{FF2B5EF4-FFF2-40B4-BE49-F238E27FC236}">
                    <a16:creationId xmlns:a16="http://schemas.microsoft.com/office/drawing/2014/main" id="{147E24FC-1B49-B949-913B-23E0E2596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3041650"/>
                <a:ext cx="14287" cy="7938"/>
              </a:xfrm>
              <a:custGeom>
                <a:avLst/>
                <a:gdLst>
                  <a:gd name="T0" fmla="*/ 2147483646 w 78"/>
                  <a:gd name="T1" fmla="*/ 2147483646 h 39"/>
                  <a:gd name="T2" fmla="*/ 2147483646 w 78"/>
                  <a:gd name="T3" fmla="*/ 2147483646 h 39"/>
                  <a:gd name="T4" fmla="*/ 0 w 78"/>
                  <a:gd name="T5" fmla="*/ 0 h 39"/>
                  <a:gd name="T6" fmla="*/ 0 w 78"/>
                  <a:gd name="T7" fmla="*/ 2147483646 h 39"/>
                  <a:gd name="T8" fmla="*/ 2147483646 w 78"/>
                  <a:gd name="T9" fmla="*/ 2147483646 h 39"/>
                  <a:gd name="T10" fmla="*/ 2147483646 w 78"/>
                  <a:gd name="T11" fmla="*/ 2147483646 h 39"/>
                  <a:gd name="T12" fmla="*/ 2147483646 w 78"/>
                  <a:gd name="T13" fmla="*/ 2147483646 h 39"/>
                  <a:gd name="T14" fmla="*/ 2147483646 w 78"/>
                  <a:gd name="T15" fmla="*/ 2147483646 h 39"/>
                  <a:gd name="T16" fmla="*/ 2147483646 w 78"/>
                  <a:gd name="T17" fmla="*/ 2147483646 h 39"/>
                  <a:gd name="T18" fmla="*/ 2147483646 w 78"/>
                  <a:gd name="T19" fmla="*/ 2147483646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39">
                    <a:moveTo>
                      <a:pt x="39" y="38"/>
                    </a:moveTo>
                    <a:lnTo>
                      <a:pt x="20" y="19"/>
                    </a:lnTo>
                    <a:cubicBezTo>
                      <a:pt x="20" y="0"/>
                      <a:pt x="0" y="0"/>
                      <a:pt x="0" y="0"/>
                    </a:cubicBezTo>
                    <a:lnTo>
                      <a:pt x="0" y="19"/>
                    </a:lnTo>
                    <a:cubicBezTo>
                      <a:pt x="20" y="19"/>
                      <a:pt x="20" y="19"/>
                      <a:pt x="20" y="19"/>
                    </a:cubicBezTo>
                    <a:lnTo>
                      <a:pt x="39" y="38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77" y="38"/>
                      <a:pt x="77" y="38"/>
                      <a:pt x="77" y="38"/>
                    </a:cubicBezTo>
                    <a:lnTo>
                      <a:pt x="58" y="19"/>
                    </a:lnTo>
                    <a:cubicBezTo>
                      <a:pt x="58" y="19"/>
                      <a:pt x="58" y="38"/>
                      <a:pt x="3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8" name="Freeform 62">
                <a:extLst>
                  <a:ext uri="{FF2B5EF4-FFF2-40B4-BE49-F238E27FC236}">
                    <a16:creationId xmlns:a16="http://schemas.microsoft.com/office/drawing/2014/main" id="{30550DC3-8BFD-314C-83F3-E402E3380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52763"/>
                <a:ext cx="14288" cy="3175"/>
              </a:xfrm>
              <a:custGeom>
                <a:avLst/>
                <a:gdLst>
                  <a:gd name="T0" fmla="*/ 2147483646 w 78"/>
                  <a:gd name="T1" fmla="*/ 2147483646 h 20"/>
                  <a:gd name="T2" fmla="*/ 0 w 78"/>
                  <a:gd name="T3" fmla="*/ 2147483646 h 20"/>
                  <a:gd name="T4" fmla="*/ 2147483646 w 78"/>
                  <a:gd name="T5" fmla="*/ 0 h 20"/>
                  <a:gd name="T6" fmla="*/ 2147483646 w 78"/>
                  <a:gd name="T7" fmla="*/ 0 h 20"/>
                  <a:gd name="T8" fmla="*/ 2147483646 w 78"/>
                  <a:gd name="T9" fmla="*/ 214748364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20">
                    <a:moveTo>
                      <a:pt x="39" y="19"/>
                    </a:moveTo>
                    <a:cubicBezTo>
                      <a:pt x="19" y="19"/>
                      <a:pt x="0" y="19"/>
                      <a:pt x="0" y="19"/>
                    </a:cubicBezTo>
                    <a:cubicBezTo>
                      <a:pt x="0" y="0"/>
                      <a:pt x="19" y="0"/>
                      <a:pt x="39" y="0"/>
                    </a:cubicBezTo>
                    <a:cubicBezTo>
                      <a:pt x="58" y="0"/>
                      <a:pt x="77" y="0"/>
                      <a:pt x="77" y="0"/>
                    </a:cubicBezTo>
                    <a:cubicBezTo>
                      <a:pt x="77" y="0"/>
                      <a:pt x="58" y="19"/>
                      <a:pt x="3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69" name="Freeform 63">
                <a:extLst>
                  <a:ext uri="{FF2B5EF4-FFF2-40B4-BE49-F238E27FC236}">
                    <a16:creationId xmlns:a16="http://schemas.microsoft.com/office/drawing/2014/main" id="{414EA29D-E208-AE41-A0D0-D53E1B3AB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49588"/>
                <a:ext cx="14288" cy="6350"/>
              </a:xfrm>
              <a:custGeom>
                <a:avLst/>
                <a:gdLst>
                  <a:gd name="T0" fmla="*/ 2147483646 w 78"/>
                  <a:gd name="T1" fmla="*/ 2147483646 h 39"/>
                  <a:gd name="T2" fmla="*/ 0 w 78"/>
                  <a:gd name="T3" fmla="*/ 2147483646 h 39"/>
                  <a:gd name="T4" fmla="*/ 2147483646 w 78"/>
                  <a:gd name="T5" fmla="*/ 0 h 39"/>
                  <a:gd name="T6" fmla="*/ 2147483646 w 78"/>
                  <a:gd name="T7" fmla="*/ 0 h 39"/>
                  <a:gd name="T8" fmla="*/ 2147483646 w 7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39">
                    <a:moveTo>
                      <a:pt x="39" y="19"/>
                    </a:moveTo>
                    <a:cubicBezTo>
                      <a:pt x="19" y="38"/>
                      <a:pt x="0" y="38"/>
                      <a:pt x="0" y="38"/>
                    </a:cubicBezTo>
                    <a:cubicBezTo>
                      <a:pt x="0" y="19"/>
                      <a:pt x="19" y="19"/>
                      <a:pt x="39" y="0"/>
                    </a:cubicBezTo>
                    <a:cubicBezTo>
                      <a:pt x="58" y="0"/>
                      <a:pt x="77" y="0"/>
                      <a:pt x="77" y="0"/>
                    </a:cubicBezTo>
                    <a:cubicBezTo>
                      <a:pt x="77" y="0"/>
                      <a:pt x="58" y="19"/>
                      <a:pt x="3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0" name="Freeform 64">
                <a:extLst>
                  <a:ext uri="{FF2B5EF4-FFF2-40B4-BE49-F238E27FC236}">
                    <a16:creationId xmlns:a16="http://schemas.microsoft.com/office/drawing/2014/main" id="{2039DF44-5C7C-254C-B8C4-874722900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41650"/>
                <a:ext cx="7938" cy="14288"/>
              </a:xfrm>
              <a:custGeom>
                <a:avLst/>
                <a:gdLst>
                  <a:gd name="T0" fmla="*/ 2147483646 w 40"/>
                  <a:gd name="T1" fmla="*/ 2147483646 h 77"/>
                  <a:gd name="T2" fmla="*/ 0 w 40"/>
                  <a:gd name="T3" fmla="*/ 2147483646 h 77"/>
                  <a:gd name="T4" fmla="*/ 0 w 40"/>
                  <a:gd name="T5" fmla="*/ 2147483646 h 77"/>
                  <a:gd name="T6" fmla="*/ 2147483646 w 40"/>
                  <a:gd name="T7" fmla="*/ 0 h 77"/>
                  <a:gd name="T8" fmla="*/ 2147483646 w 40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7">
                    <a:moveTo>
                      <a:pt x="19" y="38"/>
                    </a:moveTo>
                    <a:cubicBezTo>
                      <a:pt x="19" y="57"/>
                      <a:pt x="0" y="76"/>
                      <a:pt x="0" y="57"/>
                    </a:cubicBezTo>
                    <a:lnTo>
                      <a:pt x="0" y="38"/>
                    </a:lnTo>
                    <a:cubicBezTo>
                      <a:pt x="19" y="19"/>
                      <a:pt x="19" y="0"/>
                      <a:pt x="39" y="0"/>
                    </a:cubicBezTo>
                    <a:cubicBezTo>
                      <a:pt x="39" y="0"/>
                      <a:pt x="39" y="19"/>
                      <a:pt x="1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1" name="Freeform 65">
                <a:extLst>
                  <a:ext uri="{FF2B5EF4-FFF2-40B4-BE49-F238E27FC236}">
                    <a16:creationId xmlns:a16="http://schemas.microsoft.com/office/drawing/2014/main" id="{AEC59A83-0C94-004A-881C-2A8C2A9C9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41650"/>
                <a:ext cx="11113" cy="11113"/>
              </a:xfrm>
              <a:custGeom>
                <a:avLst/>
                <a:gdLst>
                  <a:gd name="T0" fmla="*/ 2147483646 w 59"/>
                  <a:gd name="T1" fmla="*/ 2147483646 h 58"/>
                  <a:gd name="T2" fmla="*/ 0 w 59"/>
                  <a:gd name="T3" fmla="*/ 2147483646 h 58"/>
                  <a:gd name="T4" fmla="*/ 2147483646 w 59"/>
                  <a:gd name="T5" fmla="*/ 2147483646 h 58"/>
                  <a:gd name="T6" fmla="*/ 2147483646 w 59"/>
                  <a:gd name="T7" fmla="*/ 0 h 58"/>
                  <a:gd name="T8" fmla="*/ 2147483646 w 5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9" y="38"/>
                    </a:moveTo>
                    <a:cubicBezTo>
                      <a:pt x="19" y="57"/>
                      <a:pt x="0" y="57"/>
                      <a:pt x="0" y="57"/>
                    </a:cubicBezTo>
                    <a:cubicBezTo>
                      <a:pt x="0" y="57"/>
                      <a:pt x="0" y="38"/>
                      <a:pt x="19" y="38"/>
                    </a:cubicBezTo>
                    <a:cubicBezTo>
                      <a:pt x="39" y="19"/>
                      <a:pt x="39" y="0"/>
                      <a:pt x="58" y="0"/>
                    </a:cubicBezTo>
                    <a:cubicBezTo>
                      <a:pt x="58" y="19"/>
                      <a:pt x="39" y="19"/>
                      <a:pt x="3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2" name="Freeform 66">
                <a:extLst>
                  <a:ext uri="{FF2B5EF4-FFF2-40B4-BE49-F238E27FC236}">
                    <a16:creationId xmlns:a16="http://schemas.microsoft.com/office/drawing/2014/main" id="{AA212172-4D65-514D-AE7B-B10BD4CCE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3046413"/>
                <a:ext cx="11113" cy="9525"/>
              </a:xfrm>
              <a:custGeom>
                <a:avLst/>
                <a:gdLst>
                  <a:gd name="T0" fmla="*/ 2147483646 w 59"/>
                  <a:gd name="T1" fmla="*/ 2147483646 h 58"/>
                  <a:gd name="T2" fmla="*/ 0 w 59"/>
                  <a:gd name="T3" fmla="*/ 2147483646 h 58"/>
                  <a:gd name="T4" fmla="*/ 2147483646 w 59"/>
                  <a:gd name="T5" fmla="*/ 2147483646 h 58"/>
                  <a:gd name="T6" fmla="*/ 2147483646 w 59"/>
                  <a:gd name="T7" fmla="*/ 0 h 58"/>
                  <a:gd name="T8" fmla="*/ 2147483646 w 5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9" y="38"/>
                    </a:moveTo>
                    <a:cubicBezTo>
                      <a:pt x="19" y="38"/>
                      <a:pt x="0" y="57"/>
                      <a:pt x="0" y="57"/>
                    </a:cubicBezTo>
                    <a:cubicBezTo>
                      <a:pt x="0" y="38"/>
                      <a:pt x="0" y="38"/>
                      <a:pt x="19" y="19"/>
                    </a:cubicBezTo>
                    <a:cubicBezTo>
                      <a:pt x="39" y="0"/>
                      <a:pt x="58" y="0"/>
                      <a:pt x="58" y="0"/>
                    </a:cubicBezTo>
                    <a:cubicBezTo>
                      <a:pt x="58" y="0"/>
                      <a:pt x="58" y="19"/>
                      <a:pt x="3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3" name="Freeform 67">
                <a:extLst>
                  <a:ext uri="{FF2B5EF4-FFF2-40B4-BE49-F238E27FC236}">
                    <a16:creationId xmlns:a16="http://schemas.microsoft.com/office/drawing/2014/main" id="{C92E3C2F-0671-C44A-8ADC-D4978ADA7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500" y="3044825"/>
                <a:ext cx="11113" cy="14288"/>
              </a:xfrm>
              <a:custGeom>
                <a:avLst/>
                <a:gdLst>
                  <a:gd name="T0" fmla="*/ 2147483646 w 58"/>
                  <a:gd name="T1" fmla="*/ 2147483646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0 w 58"/>
                  <a:gd name="T7" fmla="*/ 2147483646 h 77"/>
                  <a:gd name="T8" fmla="*/ 2147483646 w 58"/>
                  <a:gd name="T9" fmla="*/ 2147483646 h 77"/>
                  <a:gd name="T10" fmla="*/ 2147483646 w 58"/>
                  <a:gd name="T11" fmla="*/ 2147483646 h 77"/>
                  <a:gd name="T12" fmla="*/ 2147483646 w 58"/>
                  <a:gd name="T13" fmla="*/ 2147483646 h 77"/>
                  <a:gd name="T14" fmla="*/ 2147483646 w 58"/>
                  <a:gd name="T15" fmla="*/ 2147483646 h 77"/>
                  <a:gd name="T16" fmla="*/ 2147483646 w 58"/>
                  <a:gd name="T17" fmla="*/ 2147483646 h 77"/>
                  <a:gd name="T18" fmla="*/ 2147483646 w 58"/>
                  <a:gd name="T19" fmla="*/ 2147483646 h 77"/>
                  <a:gd name="T20" fmla="*/ 2147483646 w 58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77">
                    <a:moveTo>
                      <a:pt x="18" y="38"/>
                    </a:moveTo>
                    <a:lnTo>
                      <a:pt x="18" y="19"/>
                    </a:lnTo>
                    <a:lnTo>
                      <a:pt x="0" y="19"/>
                    </a:lnTo>
                    <a:cubicBezTo>
                      <a:pt x="0" y="0"/>
                      <a:pt x="0" y="19"/>
                      <a:pt x="0" y="19"/>
                    </a:cubicBezTo>
                    <a:lnTo>
                      <a:pt x="18" y="38"/>
                    </a:lnTo>
                    <a:lnTo>
                      <a:pt x="18" y="57"/>
                    </a:lnTo>
                    <a:lnTo>
                      <a:pt x="37" y="57"/>
                    </a:lnTo>
                    <a:lnTo>
                      <a:pt x="37" y="76"/>
                    </a:ln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6"/>
                      <a:pt x="57" y="57"/>
                      <a:pt x="37" y="57"/>
                    </a:cubicBezTo>
                    <a:cubicBezTo>
                      <a:pt x="18" y="57"/>
                      <a:pt x="18" y="57"/>
                      <a:pt x="18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4" name="Freeform 68">
                <a:extLst>
                  <a:ext uri="{FF2B5EF4-FFF2-40B4-BE49-F238E27FC236}">
                    <a16:creationId xmlns:a16="http://schemas.microsoft.com/office/drawing/2014/main" id="{A7E15461-106D-0B45-A2DE-9A8BE6D95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0" y="3055938"/>
                <a:ext cx="14288" cy="3175"/>
              </a:xfrm>
              <a:custGeom>
                <a:avLst/>
                <a:gdLst>
                  <a:gd name="T0" fmla="*/ 2147483646 w 77"/>
                  <a:gd name="T1" fmla="*/ 2147483646 h 20"/>
                  <a:gd name="T2" fmla="*/ 0 w 77"/>
                  <a:gd name="T3" fmla="*/ 2147483646 h 20"/>
                  <a:gd name="T4" fmla="*/ 2147483646 w 77"/>
                  <a:gd name="T5" fmla="*/ 0 h 20"/>
                  <a:gd name="T6" fmla="*/ 2147483646 w 77"/>
                  <a:gd name="T7" fmla="*/ 2147483646 h 20"/>
                  <a:gd name="T8" fmla="*/ 2147483646 w 77"/>
                  <a:gd name="T9" fmla="*/ 214748364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20">
                    <a:moveTo>
                      <a:pt x="39" y="19"/>
                    </a:moveTo>
                    <a:cubicBezTo>
                      <a:pt x="20" y="19"/>
                      <a:pt x="0" y="19"/>
                      <a:pt x="0" y="19"/>
                    </a:cubicBezTo>
                    <a:cubicBezTo>
                      <a:pt x="0" y="19"/>
                      <a:pt x="20" y="0"/>
                      <a:pt x="39" y="0"/>
                    </a:cubicBezTo>
                    <a:cubicBezTo>
                      <a:pt x="57" y="0"/>
                      <a:pt x="76" y="19"/>
                      <a:pt x="76" y="19"/>
                    </a:cubicBezTo>
                    <a:cubicBezTo>
                      <a:pt x="76" y="19"/>
                      <a:pt x="57" y="19"/>
                      <a:pt x="39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5" name="Freeform 69">
                <a:extLst>
                  <a:ext uri="{FF2B5EF4-FFF2-40B4-BE49-F238E27FC236}">
                    <a16:creationId xmlns:a16="http://schemas.microsoft.com/office/drawing/2014/main" id="{CD9CBAC2-15F6-0E45-B019-035E7BA22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0" y="3049588"/>
                <a:ext cx="11113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2147483646 h 58"/>
                  <a:gd name="T4" fmla="*/ 2147483646 w 58"/>
                  <a:gd name="T5" fmla="*/ 2147483646 h 58"/>
                  <a:gd name="T6" fmla="*/ 2147483646 w 58"/>
                  <a:gd name="T7" fmla="*/ 0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39" y="38"/>
                    </a:moveTo>
                    <a:cubicBezTo>
                      <a:pt x="20" y="57"/>
                      <a:pt x="0" y="57"/>
                      <a:pt x="0" y="57"/>
                    </a:cubicBezTo>
                    <a:cubicBezTo>
                      <a:pt x="0" y="57"/>
                      <a:pt x="0" y="38"/>
                      <a:pt x="20" y="19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7" y="0"/>
                      <a:pt x="39" y="19"/>
                      <a:pt x="3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6" name="Freeform 70">
                <a:extLst>
                  <a:ext uri="{FF2B5EF4-FFF2-40B4-BE49-F238E27FC236}">
                    <a16:creationId xmlns:a16="http://schemas.microsoft.com/office/drawing/2014/main" id="{B7380332-3FCC-5240-A594-85E24BBEC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0" y="3052763"/>
                <a:ext cx="14288" cy="6350"/>
              </a:xfrm>
              <a:custGeom>
                <a:avLst/>
                <a:gdLst>
                  <a:gd name="T0" fmla="*/ 2147483646 w 77"/>
                  <a:gd name="T1" fmla="*/ 2147483646 h 39"/>
                  <a:gd name="T2" fmla="*/ 0 w 77"/>
                  <a:gd name="T3" fmla="*/ 2147483646 h 39"/>
                  <a:gd name="T4" fmla="*/ 2147483646 w 77"/>
                  <a:gd name="T5" fmla="*/ 2147483646 h 39"/>
                  <a:gd name="T6" fmla="*/ 2147483646 w 77"/>
                  <a:gd name="T7" fmla="*/ 0 h 39"/>
                  <a:gd name="T8" fmla="*/ 2147483646 w 77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39">
                    <a:moveTo>
                      <a:pt x="39" y="38"/>
                    </a:moveTo>
                    <a:cubicBezTo>
                      <a:pt x="20" y="38"/>
                      <a:pt x="0" y="38"/>
                      <a:pt x="0" y="38"/>
                    </a:cubicBezTo>
                    <a:cubicBezTo>
                      <a:pt x="0" y="38"/>
                      <a:pt x="20" y="19"/>
                      <a:pt x="39" y="19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76" y="19"/>
                      <a:pt x="57" y="19"/>
                      <a:pt x="39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7" name="Freeform 71">
                <a:extLst>
                  <a:ext uri="{FF2B5EF4-FFF2-40B4-BE49-F238E27FC236}">
                    <a16:creationId xmlns:a16="http://schemas.microsoft.com/office/drawing/2014/main" id="{5483DB76-A32D-9C4B-8EDB-F64AE98DF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325" y="3000375"/>
                <a:ext cx="7938" cy="4763"/>
              </a:xfrm>
              <a:custGeom>
                <a:avLst/>
                <a:gdLst>
                  <a:gd name="T0" fmla="*/ 2147483646 w 38"/>
                  <a:gd name="T1" fmla="*/ 0 h 20"/>
                  <a:gd name="T2" fmla="*/ 2147483646 w 38"/>
                  <a:gd name="T3" fmla="*/ 2147483646 h 20"/>
                  <a:gd name="T4" fmla="*/ 2147483646 w 38"/>
                  <a:gd name="T5" fmla="*/ 2147483646 h 20"/>
                  <a:gd name="T6" fmla="*/ 0 w 38"/>
                  <a:gd name="T7" fmla="*/ 0 h 20"/>
                  <a:gd name="T8" fmla="*/ 2147483646 w 3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19" y="0"/>
                    </a:moveTo>
                    <a:cubicBezTo>
                      <a:pt x="37" y="19"/>
                      <a:pt x="37" y="19"/>
                      <a:pt x="37" y="19"/>
                    </a:cubicBezTo>
                    <a:lnTo>
                      <a:pt x="19" y="19"/>
                    </a:lnTo>
                    <a:cubicBezTo>
                      <a:pt x="19" y="0"/>
                      <a:pt x="0" y="0"/>
                      <a:pt x="0" y="0"/>
                    </a:cubicBezTo>
                    <a:lnTo>
                      <a:pt x="19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8" name="Freeform 72">
                <a:extLst>
                  <a:ext uri="{FF2B5EF4-FFF2-40B4-BE49-F238E27FC236}">
                    <a16:creationId xmlns:a16="http://schemas.microsoft.com/office/drawing/2014/main" id="{A1A71E71-9803-2445-A97F-A3BE105EF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325" y="3005138"/>
                <a:ext cx="7938" cy="0"/>
              </a:xfrm>
              <a:custGeom>
                <a:avLst/>
                <a:gdLst>
                  <a:gd name="T0" fmla="*/ 2147483646 w 38"/>
                  <a:gd name="T1" fmla="*/ 0 h 1"/>
                  <a:gd name="T2" fmla="*/ 2147483646 w 38"/>
                  <a:gd name="T3" fmla="*/ 0 h 1"/>
                  <a:gd name="T4" fmla="*/ 2147483646 w 38"/>
                  <a:gd name="T5" fmla="*/ 0 h 1"/>
                  <a:gd name="T6" fmla="*/ 0 w 38"/>
                  <a:gd name="T7" fmla="*/ 0 h 1"/>
                  <a:gd name="T8" fmla="*/ 2147483646 w 3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">
                    <a:moveTo>
                      <a:pt x="19" y="0"/>
                    </a:moveTo>
                    <a:cubicBezTo>
                      <a:pt x="37" y="0"/>
                      <a:pt x="37" y="0"/>
                      <a:pt x="37" y="0"/>
                    </a:cubicBezTo>
                    <a:lnTo>
                      <a:pt x="19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79" name="Freeform 73">
                <a:extLst>
                  <a:ext uri="{FF2B5EF4-FFF2-40B4-BE49-F238E27FC236}">
                    <a16:creationId xmlns:a16="http://schemas.microsoft.com/office/drawing/2014/main" id="{A8B77CE7-42C8-EF4B-AE79-0455BFC47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325" y="3000375"/>
                <a:ext cx="7938" cy="4763"/>
              </a:xfrm>
              <a:custGeom>
                <a:avLst/>
                <a:gdLst>
                  <a:gd name="T0" fmla="*/ 2147483646 w 38"/>
                  <a:gd name="T1" fmla="*/ 0 h 20"/>
                  <a:gd name="T2" fmla="*/ 2147483646 w 38"/>
                  <a:gd name="T3" fmla="*/ 2147483646 h 20"/>
                  <a:gd name="T4" fmla="*/ 2147483646 w 38"/>
                  <a:gd name="T5" fmla="*/ 2147483646 h 20"/>
                  <a:gd name="T6" fmla="*/ 0 w 38"/>
                  <a:gd name="T7" fmla="*/ 0 h 20"/>
                  <a:gd name="T8" fmla="*/ 2147483646 w 3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19" y="0"/>
                    </a:moveTo>
                    <a:cubicBezTo>
                      <a:pt x="37" y="19"/>
                      <a:pt x="37" y="19"/>
                      <a:pt x="37" y="19"/>
                    </a:cubicBezTo>
                    <a:lnTo>
                      <a:pt x="19" y="19"/>
                    </a:lnTo>
                    <a:cubicBezTo>
                      <a:pt x="0" y="19"/>
                      <a:pt x="0" y="0"/>
                      <a:pt x="0" y="0"/>
                    </a:cubicBezTo>
                    <a:lnTo>
                      <a:pt x="19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0" name="Freeform 74">
                <a:extLst>
                  <a:ext uri="{FF2B5EF4-FFF2-40B4-BE49-F238E27FC236}">
                    <a16:creationId xmlns:a16="http://schemas.microsoft.com/office/drawing/2014/main" id="{B1DE2952-A864-5F44-AF3A-C8C0C04B2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52763"/>
                <a:ext cx="28575" cy="12700"/>
              </a:xfrm>
              <a:custGeom>
                <a:avLst/>
                <a:gdLst>
                  <a:gd name="T0" fmla="*/ 0 w 154"/>
                  <a:gd name="T1" fmla="*/ 2147483646 h 77"/>
                  <a:gd name="T2" fmla="*/ 2147483646 w 154"/>
                  <a:gd name="T3" fmla="*/ 2147483646 h 77"/>
                  <a:gd name="T4" fmla="*/ 2147483646 w 154"/>
                  <a:gd name="T5" fmla="*/ 2147483646 h 77"/>
                  <a:gd name="T6" fmla="*/ 2147483646 w 154"/>
                  <a:gd name="T7" fmla="*/ 2147483646 h 77"/>
                  <a:gd name="T8" fmla="*/ 2147483646 w 154"/>
                  <a:gd name="T9" fmla="*/ 2147483646 h 77"/>
                  <a:gd name="T10" fmla="*/ 2147483646 w 154"/>
                  <a:gd name="T11" fmla="*/ 2147483646 h 77"/>
                  <a:gd name="T12" fmla="*/ 0 w 154"/>
                  <a:gd name="T13" fmla="*/ 0 h 77"/>
                  <a:gd name="T14" fmla="*/ 0 w 154"/>
                  <a:gd name="T15" fmla="*/ 2147483646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4" h="77">
                    <a:moveTo>
                      <a:pt x="0" y="19"/>
                    </a:moveTo>
                    <a:cubicBezTo>
                      <a:pt x="0" y="19"/>
                      <a:pt x="19" y="19"/>
                      <a:pt x="57" y="19"/>
                    </a:cubicBezTo>
                    <a:cubicBezTo>
                      <a:pt x="76" y="38"/>
                      <a:pt x="114" y="76"/>
                      <a:pt x="134" y="76"/>
                    </a:cubicBezTo>
                    <a:cubicBezTo>
                      <a:pt x="134" y="76"/>
                      <a:pt x="153" y="76"/>
                      <a:pt x="153" y="57"/>
                    </a:cubicBezTo>
                    <a:cubicBezTo>
                      <a:pt x="134" y="57"/>
                      <a:pt x="134" y="57"/>
                      <a:pt x="114" y="57"/>
                    </a:cubicBezTo>
                    <a:cubicBezTo>
                      <a:pt x="114" y="57"/>
                      <a:pt x="95" y="38"/>
                      <a:pt x="57" y="19"/>
                    </a:cubicBezTo>
                    <a:cubicBezTo>
                      <a:pt x="38" y="19"/>
                      <a:pt x="0" y="0"/>
                      <a:pt x="0" y="0"/>
                    </a:cubicBezTo>
                    <a:lnTo>
                      <a:pt x="0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1" name="Freeform 75">
                <a:extLst>
                  <a:ext uri="{FF2B5EF4-FFF2-40B4-BE49-F238E27FC236}">
                    <a16:creationId xmlns:a16="http://schemas.microsoft.com/office/drawing/2014/main" id="{DBBF6B5F-148F-A442-AAE3-A4C867990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7937" cy="4763"/>
              </a:xfrm>
              <a:custGeom>
                <a:avLst/>
                <a:gdLst>
                  <a:gd name="T0" fmla="*/ 0 w 39"/>
                  <a:gd name="T1" fmla="*/ 2147483646 h 20"/>
                  <a:gd name="T2" fmla="*/ 2147483646 w 39"/>
                  <a:gd name="T3" fmla="*/ 0 h 20"/>
                  <a:gd name="T4" fmla="*/ 0 w 39"/>
                  <a:gd name="T5" fmla="*/ 214748364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0">
                    <a:moveTo>
                      <a:pt x="0" y="19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2" name="Freeform 76">
                <a:extLst>
                  <a:ext uri="{FF2B5EF4-FFF2-40B4-BE49-F238E27FC236}">
                    <a16:creationId xmlns:a16="http://schemas.microsoft.com/office/drawing/2014/main" id="{B7C827A3-F34E-D444-A050-DA37779FB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2997200"/>
                <a:ext cx="7937" cy="11113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2147483646 h 58"/>
                  <a:gd name="T4" fmla="*/ 2147483646 w 39"/>
                  <a:gd name="T5" fmla="*/ 0 h 58"/>
                  <a:gd name="T6" fmla="*/ 0 w 39"/>
                  <a:gd name="T7" fmla="*/ 2147483646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38" y="57"/>
                    </a:moveTo>
                    <a:cubicBezTo>
                      <a:pt x="19" y="57"/>
                      <a:pt x="0" y="38"/>
                      <a:pt x="0" y="38"/>
                    </a:cubicBezTo>
                    <a:cubicBezTo>
                      <a:pt x="0" y="38"/>
                      <a:pt x="19" y="19"/>
                      <a:pt x="19" y="0"/>
                    </a:cubicBezTo>
                    <a:cubicBezTo>
                      <a:pt x="19" y="19"/>
                      <a:pt x="0" y="38"/>
                      <a:pt x="0" y="38"/>
                    </a:cubicBezTo>
                    <a:cubicBezTo>
                      <a:pt x="19" y="38"/>
                      <a:pt x="38" y="57"/>
                      <a:pt x="38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3" name="Freeform 77">
                <a:extLst>
                  <a:ext uri="{FF2B5EF4-FFF2-40B4-BE49-F238E27FC236}">
                    <a16:creationId xmlns:a16="http://schemas.microsoft.com/office/drawing/2014/main" id="{AE6EC48F-289C-5E4A-AADF-A013EC4F6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7937" cy="7938"/>
              </a:xfrm>
              <a:custGeom>
                <a:avLst/>
                <a:gdLst>
                  <a:gd name="T0" fmla="*/ 0 w 39"/>
                  <a:gd name="T1" fmla="*/ 2147483646 h 39"/>
                  <a:gd name="T2" fmla="*/ 2147483646 w 39"/>
                  <a:gd name="T3" fmla="*/ 0 h 39"/>
                  <a:gd name="T4" fmla="*/ 0 w 39"/>
                  <a:gd name="T5" fmla="*/ 2147483646 h 39"/>
                  <a:gd name="T6" fmla="*/ 0 w 39"/>
                  <a:gd name="T7" fmla="*/ 214748364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8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  <a:lnTo>
                      <a:pt x="0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4" name="Freeform 78">
                <a:extLst>
                  <a:ext uri="{FF2B5EF4-FFF2-40B4-BE49-F238E27FC236}">
                    <a16:creationId xmlns:a16="http://schemas.microsoft.com/office/drawing/2014/main" id="{9BF6D847-31E1-824B-86C8-8B0D6E598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2997200"/>
                <a:ext cx="11112" cy="11113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57"/>
                    </a:moveTo>
                    <a:cubicBezTo>
                      <a:pt x="38" y="57"/>
                      <a:pt x="19" y="38"/>
                      <a:pt x="0" y="38"/>
                    </a:cubicBezTo>
                    <a:cubicBezTo>
                      <a:pt x="19" y="38"/>
                      <a:pt x="19" y="19"/>
                      <a:pt x="38" y="0"/>
                    </a:cubicBez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38" y="57"/>
                      <a:pt x="57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5" name="Freeform 79">
                <a:extLst>
                  <a:ext uri="{FF2B5EF4-FFF2-40B4-BE49-F238E27FC236}">
                    <a16:creationId xmlns:a16="http://schemas.microsoft.com/office/drawing/2014/main" id="{8426F18F-3E9A-F342-B64C-A2A57E5B3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05138"/>
                <a:ext cx="11112" cy="3175"/>
              </a:xfrm>
              <a:custGeom>
                <a:avLst/>
                <a:gdLst>
                  <a:gd name="T0" fmla="*/ 2147483646 w 58"/>
                  <a:gd name="T1" fmla="*/ 2147483646 h 20"/>
                  <a:gd name="T2" fmla="*/ 2147483646 w 58"/>
                  <a:gd name="T3" fmla="*/ 0 h 20"/>
                  <a:gd name="T4" fmla="*/ 2147483646 w 58"/>
                  <a:gd name="T5" fmla="*/ 0 h 20"/>
                  <a:gd name="T6" fmla="*/ 0 w 58"/>
                  <a:gd name="T7" fmla="*/ 0 h 20"/>
                  <a:gd name="T8" fmla="*/ 2147483646 w 58"/>
                  <a:gd name="T9" fmla="*/ 214748364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0">
                    <a:moveTo>
                      <a:pt x="19" y="19"/>
                    </a:moveTo>
                    <a:lnTo>
                      <a:pt x="57" y="0"/>
                    </a:ln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6" name="Freeform 80">
                <a:extLst>
                  <a:ext uri="{FF2B5EF4-FFF2-40B4-BE49-F238E27FC236}">
                    <a16:creationId xmlns:a16="http://schemas.microsoft.com/office/drawing/2014/main" id="{CE97A132-7360-EA4C-9C38-6CAA7E56D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2997200"/>
                <a:ext cx="11112" cy="11113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57"/>
                    </a:moveTo>
                    <a:cubicBezTo>
                      <a:pt x="38" y="57"/>
                      <a:pt x="19" y="57"/>
                      <a:pt x="0" y="57"/>
                    </a:cubicBezTo>
                    <a:cubicBezTo>
                      <a:pt x="0" y="38"/>
                      <a:pt x="19" y="19"/>
                      <a:pt x="19" y="0"/>
                    </a:cubicBez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57"/>
                      <a:pt x="38" y="57"/>
                      <a:pt x="57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7" name="Freeform 81">
                <a:extLst>
                  <a:ext uri="{FF2B5EF4-FFF2-40B4-BE49-F238E27FC236}">
                    <a16:creationId xmlns:a16="http://schemas.microsoft.com/office/drawing/2014/main" id="{36420523-147E-9540-8E38-56CAA2A2E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00375"/>
                <a:ext cx="7937" cy="7938"/>
              </a:xfrm>
              <a:custGeom>
                <a:avLst/>
                <a:gdLst>
                  <a:gd name="T0" fmla="*/ 2147483646 w 39"/>
                  <a:gd name="T1" fmla="*/ 2147483646 h 39"/>
                  <a:gd name="T2" fmla="*/ 2147483646 w 39"/>
                  <a:gd name="T3" fmla="*/ 0 h 39"/>
                  <a:gd name="T4" fmla="*/ 0 w 39"/>
                  <a:gd name="T5" fmla="*/ 2147483646 h 39"/>
                  <a:gd name="T6" fmla="*/ 0 w 39"/>
                  <a:gd name="T7" fmla="*/ 2147483646 h 39"/>
                  <a:gd name="T8" fmla="*/ 2147483646 w 39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9" y="38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19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8" name="Freeform 82">
                <a:extLst>
                  <a:ext uri="{FF2B5EF4-FFF2-40B4-BE49-F238E27FC236}">
                    <a16:creationId xmlns:a16="http://schemas.microsoft.com/office/drawing/2014/main" id="{F0CF7223-965A-0B46-AEA7-443AC5185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2997200"/>
                <a:ext cx="11112" cy="11113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2147483646 h 58"/>
                  <a:gd name="T4" fmla="*/ 2147483646 w 58"/>
                  <a:gd name="T5" fmla="*/ 0 h 58"/>
                  <a:gd name="T6" fmla="*/ 0 w 58"/>
                  <a:gd name="T7" fmla="*/ 2147483646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57"/>
                    </a:moveTo>
                    <a:cubicBezTo>
                      <a:pt x="38" y="57"/>
                      <a:pt x="19" y="57"/>
                      <a:pt x="0" y="57"/>
                    </a:cubicBezTo>
                    <a:cubicBezTo>
                      <a:pt x="0" y="38"/>
                      <a:pt x="19" y="19"/>
                      <a:pt x="19" y="0"/>
                    </a:cubicBezTo>
                    <a:cubicBezTo>
                      <a:pt x="19" y="19"/>
                      <a:pt x="19" y="38"/>
                      <a:pt x="0" y="57"/>
                    </a:cubicBezTo>
                    <a:cubicBezTo>
                      <a:pt x="19" y="57"/>
                      <a:pt x="38" y="57"/>
                      <a:pt x="57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89" name="Freeform 83">
                <a:extLst>
                  <a:ext uri="{FF2B5EF4-FFF2-40B4-BE49-F238E27FC236}">
                    <a16:creationId xmlns:a16="http://schemas.microsoft.com/office/drawing/2014/main" id="{69EA6838-96D7-2043-8DB5-0529C57A3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05138"/>
                <a:ext cx="7937" cy="3175"/>
              </a:xfrm>
              <a:custGeom>
                <a:avLst/>
                <a:gdLst>
                  <a:gd name="T0" fmla="*/ 0 w 39"/>
                  <a:gd name="T1" fmla="*/ 2147483646 h 20"/>
                  <a:gd name="T2" fmla="*/ 2147483646 w 39"/>
                  <a:gd name="T3" fmla="*/ 0 h 20"/>
                  <a:gd name="T4" fmla="*/ 0 w 39"/>
                  <a:gd name="T5" fmla="*/ 214748364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0">
                    <a:moveTo>
                      <a:pt x="0" y="19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0" name="Freeform 84">
                <a:extLst>
                  <a:ext uri="{FF2B5EF4-FFF2-40B4-BE49-F238E27FC236}">
                    <a16:creationId xmlns:a16="http://schemas.microsoft.com/office/drawing/2014/main" id="{E8A33FC4-6EE3-234A-A831-E588DDD98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2997200"/>
                <a:ext cx="9525" cy="11113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57"/>
                    </a:moveTo>
                    <a:cubicBezTo>
                      <a:pt x="38" y="57"/>
                      <a:pt x="19" y="57"/>
                      <a:pt x="0" y="57"/>
                    </a:cubicBezTo>
                    <a:cubicBezTo>
                      <a:pt x="19" y="38"/>
                      <a:pt x="38" y="19"/>
                      <a:pt x="38" y="0"/>
                    </a:cubicBezTo>
                    <a:cubicBezTo>
                      <a:pt x="38" y="19"/>
                      <a:pt x="19" y="38"/>
                      <a:pt x="19" y="57"/>
                    </a:cubicBezTo>
                    <a:cubicBezTo>
                      <a:pt x="38" y="57"/>
                      <a:pt x="57" y="57"/>
                      <a:pt x="57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1" name="Freeform 85">
                <a:extLst>
                  <a:ext uri="{FF2B5EF4-FFF2-40B4-BE49-F238E27FC236}">
                    <a16:creationId xmlns:a16="http://schemas.microsoft.com/office/drawing/2014/main" id="{9AB8CF79-4CEB-284A-B9A6-95EC74D46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00375"/>
                <a:ext cx="9525" cy="7938"/>
              </a:xfrm>
              <a:custGeom>
                <a:avLst/>
                <a:gdLst>
                  <a:gd name="T0" fmla="*/ 2147483646 w 58"/>
                  <a:gd name="T1" fmla="*/ 2147483646 h 39"/>
                  <a:gd name="T2" fmla="*/ 2147483646 w 58"/>
                  <a:gd name="T3" fmla="*/ 0 h 39"/>
                  <a:gd name="T4" fmla="*/ 2147483646 w 58"/>
                  <a:gd name="T5" fmla="*/ 2147483646 h 39"/>
                  <a:gd name="T6" fmla="*/ 0 w 58"/>
                  <a:gd name="T7" fmla="*/ 2147483646 h 39"/>
                  <a:gd name="T8" fmla="*/ 2147483646 w 5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19" y="38"/>
                    </a:moveTo>
                    <a:lnTo>
                      <a:pt x="57" y="0"/>
                    </a:lnTo>
                    <a:cubicBezTo>
                      <a:pt x="19" y="38"/>
                      <a:pt x="19" y="38"/>
                      <a:pt x="19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19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2" name="Freeform 86">
                <a:extLst>
                  <a:ext uri="{FF2B5EF4-FFF2-40B4-BE49-F238E27FC236}">
                    <a16:creationId xmlns:a16="http://schemas.microsoft.com/office/drawing/2014/main" id="{DC26183E-494E-E042-AC08-004D43C4C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00375"/>
                <a:ext cx="9525" cy="7938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2147483646 h 39"/>
                  <a:gd name="T4" fmla="*/ 2147483646 w 58"/>
                  <a:gd name="T5" fmla="*/ 0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7" y="38"/>
                    </a:moveTo>
                    <a:cubicBezTo>
                      <a:pt x="38" y="38"/>
                      <a:pt x="19" y="38"/>
                      <a:pt x="0" y="38"/>
                    </a:cubicBezTo>
                    <a:lnTo>
                      <a:pt x="19" y="0"/>
                    </a:lnTo>
                    <a:cubicBezTo>
                      <a:pt x="19" y="0"/>
                      <a:pt x="19" y="19"/>
                      <a:pt x="19" y="38"/>
                    </a:cubicBezTo>
                    <a:cubicBezTo>
                      <a:pt x="19" y="38"/>
                      <a:pt x="38" y="38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3" name="Freeform 87">
                <a:extLst>
                  <a:ext uri="{FF2B5EF4-FFF2-40B4-BE49-F238E27FC236}">
                    <a16:creationId xmlns:a16="http://schemas.microsoft.com/office/drawing/2014/main" id="{5D0109BD-1858-7544-946D-DE5653EC7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00375"/>
                <a:ext cx="6350" cy="11113"/>
              </a:xfrm>
              <a:custGeom>
                <a:avLst/>
                <a:gdLst>
                  <a:gd name="T0" fmla="*/ 2147483646 w 39"/>
                  <a:gd name="T1" fmla="*/ 2147483646 h 59"/>
                  <a:gd name="T2" fmla="*/ 2147483646 w 39"/>
                  <a:gd name="T3" fmla="*/ 0 h 59"/>
                  <a:gd name="T4" fmla="*/ 0 w 39"/>
                  <a:gd name="T5" fmla="*/ 2147483646 h 59"/>
                  <a:gd name="T6" fmla="*/ 0 w 39"/>
                  <a:gd name="T7" fmla="*/ 2147483646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19" y="38"/>
                    </a:moveTo>
                    <a:lnTo>
                      <a:pt x="38" y="0"/>
                    </a:lnTo>
                    <a:cubicBezTo>
                      <a:pt x="0" y="38"/>
                      <a:pt x="0" y="38"/>
                      <a:pt x="0" y="38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19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4" name="Freeform 88">
                <a:extLst>
                  <a:ext uri="{FF2B5EF4-FFF2-40B4-BE49-F238E27FC236}">
                    <a16:creationId xmlns:a16="http://schemas.microsoft.com/office/drawing/2014/main" id="{E58D8E5B-12C4-2D41-AA26-CB723D2E6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00375"/>
                <a:ext cx="6350" cy="11113"/>
              </a:xfrm>
              <a:custGeom>
                <a:avLst/>
                <a:gdLst>
                  <a:gd name="T0" fmla="*/ 2147483646 w 39"/>
                  <a:gd name="T1" fmla="*/ 2147483646 h 59"/>
                  <a:gd name="T2" fmla="*/ 0 w 39"/>
                  <a:gd name="T3" fmla="*/ 2147483646 h 59"/>
                  <a:gd name="T4" fmla="*/ 2147483646 w 39"/>
                  <a:gd name="T5" fmla="*/ 0 h 59"/>
                  <a:gd name="T6" fmla="*/ 0 w 39"/>
                  <a:gd name="T7" fmla="*/ 2147483646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38" y="38"/>
                    </a:moveTo>
                    <a:cubicBezTo>
                      <a:pt x="38" y="38"/>
                      <a:pt x="0" y="38"/>
                      <a:pt x="0" y="58"/>
                    </a:cubicBezTo>
                    <a:cubicBezTo>
                      <a:pt x="0" y="38"/>
                      <a:pt x="19" y="19"/>
                      <a:pt x="19" y="0"/>
                    </a:cubicBezTo>
                    <a:cubicBezTo>
                      <a:pt x="19" y="0"/>
                      <a:pt x="0" y="19"/>
                      <a:pt x="0" y="38"/>
                    </a:cubicBezTo>
                    <a:cubicBezTo>
                      <a:pt x="19" y="38"/>
                      <a:pt x="38" y="38"/>
                      <a:pt x="38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5" name="Freeform 89">
                <a:extLst>
                  <a:ext uri="{FF2B5EF4-FFF2-40B4-BE49-F238E27FC236}">
                    <a16:creationId xmlns:a16="http://schemas.microsoft.com/office/drawing/2014/main" id="{903EB92E-953A-AE40-AF50-C73F5CC2C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05138"/>
                <a:ext cx="6350" cy="6350"/>
              </a:xfrm>
              <a:custGeom>
                <a:avLst/>
                <a:gdLst>
                  <a:gd name="T0" fmla="*/ 0 w 39"/>
                  <a:gd name="T1" fmla="*/ 2147483646 h 40"/>
                  <a:gd name="T2" fmla="*/ 2147483646 w 39"/>
                  <a:gd name="T3" fmla="*/ 0 h 40"/>
                  <a:gd name="T4" fmla="*/ 0 w 39"/>
                  <a:gd name="T5" fmla="*/ 2147483646 h 40"/>
                  <a:gd name="T6" fmla="*/ 0 w 39"/>
                  <a:gd name="T7" fmla="*/ 2147483646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0" y="39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  <a:cubicBezTo>
                      <a:pt x="0" y="39"/>
                      <a:pt x="0" y="39"/>
                      <a:pt x="0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6" name="Freeform 90">
                <a:extLst>
                  <a:ext uri="{FF2B5EF4-FFF2-40B4-BE49-F238E27FC236}">
                    <a16:creationId xmlns:a16="http://schemas.microsoft.com/office/drawing/2014/main" id="{02F5DCBE-A7BC-C34C-92AC-37B42FC62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0375"/>
                <a:ext cx="9525" cy="11113"/>
              </a:xfrm>
              <a:custGeom>
                <a:avLst/>
                <a:gdLst>
                  <a:gd name="T0" fmla="*/ 2147483646 w 58"/>
                  <a:gd name="T1" fmla="*/ 2147483646 h 59"/>
                  <a:gd name="T2" fmla="*/ 0 w 58"/>
                  <a:gd name="T3" fmla="*/ 2147483646 h 59"/>
                  <a:gd name="T4" fmla="*/ 2147483646 w 58"/>
                  <a:gd name="T5" fmla="*/ 0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7" y="38"/>
                    </a:moveTo>
                    <a:cubicBezTo>
                      <a:pt x="38" y="58"/>
                      <a:pt x="19" y="58"/>
                      <a:pt x="0" y="58"/>
                    </a:cubicBezTo>
                    <a:cubicBezTo>
                      <a:pt x="19" y="38"/>
                      <a:pt x="19" y="19"/>
                      <a:pt x="19" y="0"/>
                    </a:cubicBezTo>
                    <a:cubicBezTo>
                      <a:pt x="19" y="19"/>
                      <a:pt x="19" y="38"/>
                      <a:pt x="19" y="38"/>
                    </a:cubicBezTo>
                    <a:cubicBezTo>
                      <a:pt x="38" y="38"/>
                      <a:pt x="57" y="38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7" name="Freeform 91">
                <a:extLst>
                  <a:ext uri="{FF2B5EF4-FFF2-40B4-BE49-F238E27FC236}">
                    <a16:creationId xmlns:a16="http://schemas.microsoft.com/office/drawing/2014/main" id="{528E44F7-B80A-6C40-AD4F-976486272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0375"/>
                <a:ext cx="6350" cy="11113"/>
              </a:xfrm>
              <a:custGeom>
                <a:avLst/>
                <a:gdLst>
                  <a:gd name="T0" fmla="*/ 2147483646 w 39"/>
                  <a:gd name="T1" fmla="*/ 2147483646 h 59"/>
                  <a:gd name="T2" fmla="*/ 2147483646 w 39"/>
                  <a:gd name="T3" fmla="*/ 0 h 59"/>
                  <a:gd name="T4" fmla="*/ 0 w 39"/>
                  <a:gd name="T5" fmla="*/ 2147483646 h 59"/>
                  <a:gd name="T6" fmla="*/ 0 w 39"/>
                  <a:gd name="T7" fmla="*/ 2147483646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19" y="58"/>
                    </a:moveTo>
                    <a:lnTo>
                      <a:pt x="38" y="0"/>
                    </a:lnTo>
                    <a:cubicBezTo>
                      <a:pt x="0" y="38"/>
                      <a:pt x="0" y="38"/>
                      <a:pt x="0" y="3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9" y="58"/>
                      <a:pt x="19" y="58"/>
                      <a:pt x="19" y="5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8" name="Freeform 92">
                <a:extLst>
                  <a:ext uri="{FF2B5EF4-FFF2-40B4-BE49-F238E27FC236}">
                    <a16:creationId xmlns:a16="http://schemas.microsoft.com/office/drawing/2014/main" id="{210B4D10-2ACB-F04B-9649-BA1BBDE01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0375"/>
                <a:ext cx="9525" cy="11113"/>
              </a:xfrm>
              <a:custGeom>
                <a:avLst/>
                <a:gdLst>
                  <a:gd name="T0" fmla="*/ 2147483646 w 58"/>
                  <a:gd name="T1" fmla="*/ 2147483646 h 59"/>
                  <a:gd name="T2" fmla="*/ 0 w 58"/>
                  <a:gd name="T3" fmla="*/ 2147483646 h 59"/>
                  <a:gd name="T4" fmla="*/ 2147483646 w 58"/>
                  <a:gd name="T5" fmla="*/ 0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7" y="58"/>
                    </a:moveTo>
                    <a:cubicBezTo>
                      <a:pt x="38" y="58"/>
                      <a:pt x="19" y="58"/>
                      <a:pt x="0" y="58"/>
                    </a:cubicBezTo>
                    <a:cubicBezTo>
                      <a:pt x="0" y="38"/>
                      <a:pt x="19" y="19"/>
                      <a:pt x="19" y="0"/>
                    </a:cubicBezTo>
                    <a:cubicBezTo>
                      <a:pt x="19" y="19"/>
                      <a:pt x="19" y="38"/>
                      <a:pt x="19" y="58"/>
                    </a:cubicBezTo>
                    <a:cubicBezTo>
                      <a:pt x="19" y="58"/>
                      <a:pt x="38" y="58"/>
                      <a:pt x="57" y="5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799" name="Freeform 93">
                <a:extLst>
                  <a:ext uri="{FF2B5EF4-FFF2-40B4-BE49-F238E27FC236}">
                    <a16:creationId xmlns:a16="http://schemas.microsoft.com/office/drawing/2014/main" id="{2060AF33-7555-4541-882E-83296DC1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5138"/>
                <a:ext cx="6350" cy="6350"/>
              </a:xfrm>
              <a:custGeom>
                <a:avLst/>
                <a:gdLst>
                  <a:gd name="T0" fmla="*/ 2147483646 w 39"/>
                  <a:gd name="T1" fmla="*/ 2147483646 h 40"/>
                  <a:gd name="T2" fmla="*/ 2147483646 w 39"/>
                  <a:gd name="T3" fmla="*/ 0 h 40"/>
                  <a:gd name="T4" fmla="*/ 0 w 39"/>
                  <a:gd name="T5" fmla="*/ 2147483646 h 40"/>
                  <a:gd name="T6" fmla="*/ 2147483646 w 39"/>
                  <a:gd name="T7" fmla="*/ 2147483646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19" y="39"/>
                    </a:moveTo>
                    <a:lnTo>
                      <a:pt x="38" y="0"/>
                    </a:lnTo>
                    <a:cubicBezTo>
                      <a:pt x="0" y="39"/>
                      <a:pt x="0" y="39"/>
                      <a:pt x="0" y="39"/>
                    </a:cubicBezTo>
                    <a:lnTo>
                      <a:pt x="19" y="3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0" name="Freeform 94">
                <a:extLst>
                  <a:ext uri="{FF2B5EF4-FFF2-40B4-BE49-F238E27FC236}">
                    <a16:creationId xmlns:a16="http://schemas.microsoft.com/office/drawing/2014/main" id="{96232283-5015-7D43-A336-17A68C9CD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0375"/>
                <a:ext cx="9525" cy="14288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2147483646 w 58"/>
                  <a:gd name="T5" fmla="*/ 0 h 77"/>
                  <a:gd name="T6" fmla="*/ 0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58"/>
                    </a:moveTo>
                    <a:cubicBezTo>
                      <a:pt x="38" y="58"/>
                      <a:pt x="19" y="58"/>
                      <a:pt x="0" y="76"/>
                    </a:cubicBezTo>
                    <a:cubicBezTo>
                      <a:pt x="0" y="58"/>
                      <a:pt x="0" y="19"/>
                      <a:pt x="19" y="0"/>
                    </a:cubicBezTo>
                    <a:cubicBezTo>
                      <a:pt x="19" y="19"/>
                      <a:pt x="0" y="38"/>
                      <a:pt x="0" y="58"/>
                    </a:cubicBezTo>
                    <a:cubicBezTo>
                      <a:pt x="19" y="58"/>
                      <a:pt x="38" y="58"/>
                      <a:pt x="57" y="5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1" name="Freeform 95">
                <a:extLst>
                  <a:ext uri="{FF2B5EF4-FFF2-40B4-BE49-F238E27FC236}">
                    <a16:creationId xmlns:a16="http://schemas.microsoft.com/office/drawing/2014/main" id="{BB7AF6BB-B370-7645-925F-BFD3D7217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5138"/>
                <a:ext cx="6350" cy="9525"/>
              </a:xfrm>
              <a:custGeom>
                <a:avLst/>
                <a:gdLst>
                  <a:gd name="T0" fmla="*/ 0 w 39"/>
                  <a:gd name="T1" fmla="*/ 2147483646 h 58"/>
                  <a:gd name="T2" fmla="*/ 2147483646 w 39"/>
                  <a:gd name="T3" fmla="*/ 0 h 58"/>
                  <a:gd name="T4" fmla="*/ 0 w 39"/>
                  <a:gd name="T5" fmla="*/ 2147483646 h 58"/>
                  <a:gd name="T6" fmla="*/ 0 w 39"/>
                  <a:gd name="T7" fmla="*/ 2147483646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8">
                    <a:moveTo>
                      <a:pt x="0" y="57"/>
                    </a:moveTo>
                    <a:lnTo>
                      <a:pt x="38" y="0"/>
                    </a:ln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0" y="57"/>
                      <a:pt x="0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2" name="Freeform 96">
                <a:extLst>
                  <a:ext uri="{FF2B5EF4-FFF2-40B4-BE49-F238E27FC236}">
                    <a16:creationId xmlns:a16="http://schemas.microsoft.com/office/drawing/2014/main" id="{DBE1062B-6B44-8E4A-82DC-826DFCB8C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5138"/>
                <a:ext cx="12700" cy="9525"/>
              </a:xfrm>
              <a:custGeom>
                <a:avLst/>
                <a:gdLst>
                  <a:gd name="T0" fmla="*/ 2147483646 w 77"/>
                  <a:gd name="T1" fmla="*/ 2147483646 h 58"/>
                  <a:gd name="T2" fmla="*/ 0 w 77"/>
                  <a:gd name="T3" fmla="*/ 2147483646 h 58"/>
                  <a:gd name="T4" fmla="*/ 2147483646 w 77"/>
                  <a:gd name="T5" fmla="*/ 0 h 58"/>
                  <a:gd name="T6" fmla="*/ 2147483646 w 77"/>
                  <a:gd name="T7" fmla="*/ 2147483646 h 58"/>
                  <a:gd name="T8" fmla="*/ 2147483646 w 77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58">
                    <a:moveTo>
                      <a:pt x="76" y="39"/>
                    </a:moveTo>
                    <a:cubicBezTo>
                      <a:pt x="57" y="39"/>
                      <a:pt x="19" y="57"/>
                      <a:pt x="0" y="57"/>
                    </a:cubicBezTo>
                    <a:cubicBezTo>
                      <a:pt x="19" y="39"/>
                      <a:pt x="19" y="0"/>
                      <a:pt x="19" y="0"/>
                    </a:cubicBezTo>
                    <a:cubicBezTo>
                      <a:pt x="19" y="0"/>
                      <a:pt x="19" y="19"/>
                      <a:pt x="19" y="39"/>
                    </a:cubicBezTo>
                    <a:cubicBezTo>
                      <a:pt x="38" y="39"/>
                      <a:pt x="57" y="39"/>
                      <a:pt x="76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3" name="Freeform 97">
                <a:extLst>
                  <a:ext uri="{FF2B5EF4-FFF2-40B4-BE49-F238E27FC236}">
                    <a16:creationId xmlns:a16="http://schemas.microsoft.com/office/drawing/2014/main" id="{802CF1B1-C39D-1847-ABB7-7B778307A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08313"/>
                <a:ext cx="6350" cy="6350"/>
              </a:xfrm>
              <a:custGeom>
                <a:avLst/>
                <a:gdLst>
                  <a:gd name="T0" fmla="*/ 0 w 39"/>
                  <a:gd name="T1" fmla="*/ 2147483646 h 39"/>
                  <a:gd name="T2" fmla="*/ 2147483646 w 39"/>
                  <a:gd name="T3" fmla="*/ 0 h 39"/>
                  <a:gd name="T4" fmla="*/ 0 w 39"/>
                  <a:gd name="T5" fmla="*/ 2147483646 h 39"/>
                  <a:gd name="T6" fmla="*/ 0 w 39"/>
                  <a:gd name="T7" fmla="*/ 214748364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8"/>
                    </a:moveTo>
                    <a:lnTo>
                      <a:pt x="38" y="0"/>
                    </a:lnTo>
                    <a:cubicBezTo>
                      <a:pt x="0" y="20"/>
                      <a:pt x="0" y="20"/>
                      <a:pt x="0" y="20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4" name="Freeform 98">
                <a:extLst>
                  <a:ext uri="{FF2B5EF4-FFF2-40B4-BE49-F238E27FC236}">
                    <a16:creationId xmlns:a16="http://schemas.microsoft.com/office/drawing/2014/main" id="{4070C3EA-647F-624E-AA4C-5C8BAFE15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5138"/>
                <a:ext cx="9525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39"/>
                    </a:moveTo>
                    <a:cubicBezTo>
                      <a:pt x="38" y="57"/>
                      <a:pt x="19" y="57"/>
                      <a:pt x="0" y="57"/>
                    </a:cubicBezTo>
                    <a:cubicBezTo>
                      <a:pt x="0" y="39"/>
                      <a:pt x="19" y="19"/>
                      <a:pt x="19" y="0"/>
                    </a:cubicBezTo>
                    <a:lnTo>
                      <a:pt x="19" y="39"/>
                    </a:lnTo>
                    <a:cubicBezTo>
                      <a:pt x="19" y="39"/>
                      <a:pt x="38" y="39"/>
                      <a:pt x="57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5" name="Freeform 99">
                <a:extLst>
                  <a:ext uri="{FF2B5EF4-FFF2-40B4-BE49-F238E27FC236}">
                    <a16:creationId xmlns:a16="http://schemas.microsoft.com/office/drawing/2014/main" id="{376DC43A-82A5-9B44-B3C5-E722C74D7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5138"/>
                <a:ext cx="6350" cy="9525"/>
              </a:xfrm>
              <a:custGeom>
                <a:avLst/>
                <a:gdLst>
                  <a:gd name="T0" fmla="*/ 2147483646 w 39"/>
                  <a:gd name="T1" fmla="*/ 2147483646 h 58"/>
                  <a:gd name="T2" fmla="*/ 2147483646 w 39"/>
                  <a:gd name="T3" fmla="*/ 0 h 58"/>
                  <a:gd name="T4" fmla="*/ 0 w 39"/>
                  <a:gd name="T5" fmla="*/ 2147483646 h 58"/>
                  <a:gd name="T6" fmla="*/ 0 w 39"/>
                  <a:gd name="T7" fmla="*/ 2147483646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19" y="57"/>
                    </a:moveTo>
                    <a:lnTo>
                      <a:pt x="38" y="0"/>
                    </a:ln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9" y="57"/>
                      <a:pt x="19" y="57"/>
                      <a:pt x="19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6" name="Freeform 100">
                <a:extLst>
                  <a:ext uri="{FF2B5EF4-FFF2-40B4-BE49-F238E27FC236}">
                    <a16:creationId xmlns:a16="http://schemas.microsoft.com/office/drawing/2014/main" id="{90A78A2F-9951-FB43-8A1A-4277267C7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5138"/>
                <a:ext cx="9525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2147483646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39"/>
                    </a:moveTo>
                    <a:cubicBezTo>
                      <a:pt x="38" y="57"/>
                      <a:pt x="19" y="57"/>
                      <a:pt x="0" y="76"/>
                    </a:cubicBezTo>
                    <a:cubicBezTo>
                      <a:pt x="0" y="39"/>
                      <a:pt x="19" y="19"/>
                      <a:pt x="19" y="0"/>
                    </a:cubicBezTo>
                    <a:cubicBezTo>
                      <a:pt x="19" y="19"/>
                      <a:pt x="19" y="39"/>
                      <a:pt x="19" y="57"/>
                    </a:cubicBezTo>
                    <a:cubicBezTo>
                      <a:pt x="19" y="57"/>
                      <a:pt x="38" y="39"/>
                      <a:pt x="57" y="3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7" name="Freeform 101">
                <a:extLst>
                  <a:ext uri="{FF2B5EF4-FFF2-40B4-BE49-F238E27FC236}">
                    <a16:creationId xmlns:a16="http://schemas.microsoft.com/office/drawing/2014/main" id="{63B17EF9-857C-B54E-9619-8A2AE9BED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8313"/>
                <a:ext cx="6350" cy="9525"/>
              </a:xfrm>
              <a:custGeom>
                <a:avLst/>
                <a:gdLst>
                  <a:gd name="T0" fmla="*/ 2147483646 w 39"/>
                  <a:gd name="T1" fmla="*/ 2147483646 h 58"/>
                  <a:gd name="T2" fmla="*/ 2147483646 w 39"/>
                  <a:gd name="T3" fmla="*/ 0 h 58"/>
                  <a:gd name="T4" fmla="*/ 0 w 39"/>
                  <a:gd name="T5" fmla="*/ 2147483646 h 58"/>
                  <a:gd name="T6" fmla="*/ 0 w 39"/>
                  <a:gd name="T7" fmla="*/ 2147483646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19" y="38"/>
                    </a:moveTo>
                    <a:cubicBezTo>
                      <a:pt x="0" y="38"/>
                      <a:pt x="38" y="0"/>
                      <a:pt x="38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19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8" name="Freeform 102">
                <a:extLst>
                  <a:ext uri="{FF2B5EF4-FFF2-40B4-BE49-F238E27FC236}">
                    <a16:creationId xmlns:a16="http://schemas.microsoft.com/office/drawing/2014/main" id="{A6B6AF0E-E803-2744-8128-278E2B1C4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5138"/>
                <a:ext cx="9525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0 w 58"/>
                  <a:gd name="T5" fmla="*/ 0 h 77"/>
                  <a:gd name="T6" fmla="*/ 0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57"/>
                    </a:moveTo>
                    <a:cubicBezTo>
                      <a:pt x="38" y="57"/>
                      <a:pt x="0" y="76"/>
                      <a:pt x="0" y="76"/>
                    </a:cubicBezTo>
                    <a:cubicBezTo>
                      <a:pt x="0" y="57"/>
                      <a:pt x="0" y="19"/>
                      <a:pt x="0" y="0"/>
                    </a:cubicBezTo>
                    <a:cubicBezTo>
                      <a:pt x="0" y="19"/>
                      <a:pt x="0" y="39"/>
                      <a:pt x="0" y="57"/>
                    </a:cubicBezTo>
                    <a:cubicBezTo>
                      <a:pt x="19" y="57"/>
                      <a:pt x="38" y="57"/>
                      <a:pt x="57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09" name="Freeform 103">
                <a:extLst>
                  <a:ext uri="{FF2B5EF4-FFF2-40B4-BE49-F238E27FC236}">
                    <a16:creationId xmlns:a16="http://schemas.microsoft.com/office/drawing/2014/main" id="{FBBDC3F2-AEAA-8C44-9A70-465B51346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08313"/>
                <a:ext cx="3175" cy="9525"/>
              </a:xfrm>
              <a:custGeom>
                <a:avLst/>
                <a:gdLst>
                  <a:gd name="T0" fmla="*/ 0 w 20"/>
                  <a:gd name="T1" fmla="*/ 2147483646 h 58"/>
                  <a:gd name="T2" fmla="*/ 2147483646 w 20"/>
                  <a:gd name="T3" fmla="*/ 0 h 58"/>
                  <a:gd name="T4" fmla="*/ 0 w 20"/>
                  <a:gd name="T5" fmla="*/ 21474836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58">
                    <a:moveTo>
                      <a:pt x="0" y="57"/>
                    </a:moveTo>
                    <a:lnTo>
                      <a:pt x="19" y="0"/>
                    </a:lnTo>
                    <a:cubicBezTo>
                      <a:pt x="0" y="57"/>
                      <a:pt x="0" y="57"/>
                      <a:pt x="0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0" name="Freeform 104">
                <a:extLst>
                  <a:ext uri="{FF2B5EF4-FFF2-40B4-BE49-F238E27FC236}">
                    <a16:creationId xmlns:a16="http://schemas.microsoft.com/office/drawing/2014/main" id="{34B53AAD-6C68-6842-951C-19B0E3775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05138"/>
                <a:ext cx="11113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2147483646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57"/>
                    </a:moveTo>
                    <a:cubicBezTo>
                      <a:pt x="57" y="57"/>
                      <a:pt x="19" y="76"/>
                      <a:pt x="0" y="76"/>
                    </a:cubicBezTo>
                    <a:cubicBezTo>
                      <a:pt x="0" y="57"/>
                      <a:pt x="19" y="19"/>
                      <a:pt x="19" y="0"/>
                    </a:cubicBezTo>
                    <a:cubicBezTo>
                      <a:pt x="19" y="19"/>
                      <a:pt x="19" y="57"/>
                      <a:pt x="19" y="57"/>
                    </a:cubicBezTo>
                    <a:cubicBezTo>
                      <a:pt x="38" y="57"/>
                      <a:pt x="57" y="57"/>
                      <a:pt x="57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1" name="Freeform 105">
                <a:extLst>
                  <a:ext uri="{FF2B5EF4-FFF2-40B4-BE49-F238E27FC236}">
                    <a16:creationId xmlns:a16="http://schemas.microsoft.com/office/drawing/2014/main" id="{2151C334-60F9-FD45-B893-2E6DFA7A3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08313"/>
                <a:ext cx="11113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0 h 58"/>
                  <a:gd name="T4" fmla="*/ 0 w 58"/>
                  <a:gd name="T5" fmla="*/ 2147483646 h 58"/>
                  <a:gd name="T6" fmla="*/ 2147483646 w 58"/>
                  <a:gd name="T7" fmla="*/ 2147483646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19" y="57"/>
                    </a:moveTo>
                    <a:lnTo>
                      <a:pt x="57" y="0"/>
                    </a:lnTo>
                    <a:cubicBezTo>
                      <a:pt x="0" y="57"/>
                      <a:pt x="0" y="57"/>
                      <a:pt x="0" y="57"/>
                    </a:cubicBezTo>
                    <a:lnTo>
                      <a:pt x="19" y="5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2" name="Freeform 106">
                <a:extLst>
                  <a:ext uri="{FF2B5EF4-FFF2-40B4-BE49-F238E27FC236}">
                    <a16:creationId xmlns:a16="http://schemas.microsoft.com/office/drawing/2014/main" id="{24827548-0290-1743-A1C3-3298B9D9A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08313"/>
                <a:ext cx="11113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0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38"/>
                    </a:moveTo>
                    <a:cubicBezTo>
                      <a:pt x="57" y="38"/>
                      <a:pt x="19" y="57"/>
                      <a:pt x="0" y="76"/>
                    </a:cubicBezTo>
                    <a:cubicBezTo>
                      <a:pt x="0" y="57"/>
                      <a:pt x="0" y="20"/>
                      <a:pt x="0" y="0"/>
                    </a:cubicBezTo>
                    <a:cubicBezTo>
                      <a:pt x="0" y="20"/>
                      <a:pt x="19" y="38"/>
                      <a:pt x="19" y="57"/>
                    </a:cubicBezTo>
                    <a:cubicBezTo>
                      <a:pt x="38" y="57"/>
                      <a:pt x="57" y="38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3" name="Freeform 107">
                <a:extLst>
                  <a:ext uri="{FF2B5EF4-FFF2-40B4-BE49-F238E27FC236}">
                    <a16:creationId xmlns:a16="http://schemas.microsoft.com/office/drawing/2014/main" id="{66F2258D-9D8F-1D42-AF75-2545CDE1D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08313"/>
                <a:ext cx="4763" cy="12700"/>
              </a:xfrm>
              <a:custGeom>
                <a:avLst/>
                <a:gdLst>
                  <a:gd name="T0" fmla="*/ 2147483646 w 20"/>
                  <a:gd name="T1" fmla="*/ 2147483646 h 77"/>
                  <a:gd name="T2" fmla="*/ 2147483646 w 20"/>
                  <a:gd name="T3" fmla="*/ 0 h 77"/>
                  <a:gd name="T4" fmla="*/ 0 w 20"/>
                  <a:gd name="T5" fmla="*/ 2147483646 h 77"/>
                  <a:gd name="T6" fmla="*/ 2147483646 w 20"/>
                  <a:gd name="T7" fmla="*/ 2147483646 h 77"/>
                  <a:gd name="T8" fmla="*/ 2147483646 w 20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19" y="57"/>
                    </a:moveTo>
                    <a:lnTo>
                      <a:pt x="19" y="0"/>
                    </a:lnTo>
                    <a:cubicBezTo>
                      <a:pt x="0" y="57"/>
                      <a:pt x="0" y="57"/>
                      <a:pt x="0" y="57"/>
                    </a:cubicBezTo>
                    <a:cubicBezTo>
                      <a:pt x="19" y="76"/>
                      <a:pt x="19" y="76"/>
                      <a:pt x="19" y="76"/>
                    </a:cubicBezTo>
                    <a:lnTo>
                      <a:pt x="19" y="5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4" name="Freeform 108">
                <a:extLst>
                  <a:ext uri="{FF2B5EF4-FFF2-40B4-BE49-F238E27FC236}">
                    <a16:creationId xmlns:a16="http://schemas.microsoft.com/office/drawing/2014/main" id="{DD4FB786-299C-BD4F-B99D-B1D3CF678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08313"/>
                <a:ext cx="11113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0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38"/>
                    </a:moveTo>
                    <a:cubicBezTo>
                      <a:pt x="38" y="57"/>
                      <a:pt x="19" y="76"/>
                      <a:pt x="0" y="76"/>
                    </a:cubicBezTo>
                    <a:cubicBezTo>
                      <a:pt x="0" y="57"/>
                      <a:pt x="0" y="20"/>
                      <a:pt x="0" y="0"/>
                    </a:cubicBezTo>
                    <a:cubicBezTo>
                      <a:pt x="0" y="20"/>
                      <a:pt x="0" y="38"/>
                      <a:pt x="19" y="57"/>
                    </a:cubicBezTo>
                    <a:cubicBezTo>
                      <a:pt x="19" y="57"/>
                      <a:pt x="38" y="38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5" name="Freeform 109">
                <a:extLst>
                  <a:ext uri="{FF2B5EF4-FFF2-40B4-BE49-F238E27FC236}">
                    <a16:creationId xmlns:a16="http://schemas.microsoft.com/office/drawing/2014/main" id="{596B0BBF-5DEC-944C-906D-D75BF00B6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1488"/>
                <a:ext cx="7938" cy="9525"/>
              </a:xfrm>
              <a:custGeom>
                <a:avLst/>
                <a:gdLst>
                  <a:gd name="T0" fmla="*/ 2147483646 w 39"/>
                  <a:gd name="T1" fmla="*/ 2147483646 h 57"/>
                  <a:gd name="T2" fmla="*/ 2147483646 w 39"/>
                  <a:gd name="T3" fmla="*/ 0 h 57"/>
                  <a:gd name="T4" fmla="*/ 0 w 39"/>
                  <a:gd name="T5" fmla="*/ 2147483646 h 57"/>
                  <a:gd name="T6" fmla="*/ 2147483646 w 39"/>
                  <a:gd name="T7" fmla="*/ 2147483646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7">
                    <a:moveTo>
                      <a:pt x="19" y="56"/>
                    </a:moveTo>
                    <a:lnTo>
                      <a:pt x="38" y="0"/>
                    </a:lnTo>
                    <a:cubicBezTo>
                      <a:pt x="0" y="56"/>
                      <a:pt x="0" y="56"/>
                      <a:pt x="0" y="56"/>
                    </a:cubicBezTo>
                    <a:lnTo>
                      <a:pt x="19" y="56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6" name="Freeform 110">
                <a:extLst>
                  <a:ext uri="{FF2B5EF4-FFF2-40B4-BE49-F238E27FC236}">
                    <a16:creationId xmlns:a16="http://schemas.microsoft.com/office/drawing/2014/main" id="{D10955BD-9591-AE4B-B874-0B0A915A3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1488"/>
                <a:ext cx="11113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0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18"/>
                    </a:moveTo>
                    <a:cubicBezTo>
                      <a:pt x="38" y="37"/>
                      <a:pt x="19" y="56"/>
                      <a:pt x="0" y="76"/>
                    </a:cubicBezTo>
                    <a:cubicBezTo>
                      <a:pt x="0" y="56"/>
                      <a:pt x="0" y="18"/>
                      <a:pt x="0" y="0"/>
                    </a:cubicBezTo>
                    <a:cubicBezTo>
                      <a:pt x="0" y="18"/>
                      <a:pt x="0" y="37"/>
                      <a:pt x="19" y="56"/>
                    </a:cubicBezTo>
                    <a:cubicBezTo>
                      <a:pt x="19" y="37"/>
                      <a:pt x="38" y="18"/>
                      <a:pt x="57" y="1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7" name="Freeform 111">
                <a:extLst>
                  <a:ext uri="{FF2B5EF4-FFF2-40B4-BE49-F238E27FC236}">
                    <a16:creationId xmlns:a16="http://schemas.microsoft.com/office/drawing/2014/main" id="{8B153A1F-6FD3-1240-8638-3075B119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1488"/>
                <a:ext cx="4763" cy="12700"/>
              </a:xfrm>
              <a:custGeom>
                <a:avLst/>
                <a:gdLst>
                  <a:gd name="T0" fmla="*/ 2147483646 w 20"/>
                  <a:gd name="T1" fmla="*/ 2147483646 h 77"/>
                  <a:gd name="T2" fmla="*/ 2147483646 w 20"/>
                  <a:gd name="T3" fmla="*/ 0 h 77"/>
                  <a:gd name="T4" fmla="*/ 0 w 20"/>
                  <a:gd name="T5" fmla="*/ 2147483646 h 77"/>
                  <a:gd name="T6" fmla="*/ 0 w 20"/>
                  <a:gd name="T7" fmla="*/ 2147483646 h 77"/>
                  <a:gd name="T8" fmla="*/ 2147483646 w 20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19" y="56"/>
                    </a:moveTo>
                    <a:lnTo>
                      <a:pt x="19" y="0"/>
                    </a:lnTo>
                    <a:cubicBezTo>
                      <a:pt x="0" y="56"/>
                      <a:pt x="0" y="56"/>
                      <a:pt x="0" y="56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19" y="56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8" name="Freeform 112">
                <a:extLst>
                  <a:ext uri="{FF2B5EF4-FFF2-40B4-BE49-F238E27FC236}">
                    <a16:creationId xmlns:a16="http://schemas.microsoft.com/office/drawing/2014/main" id="{61381084-FA80-574C-8836-0803FD017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1488"/>
                <a:ext cx="11113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0 w 58"/>
                  <a:gd name="T5" fmla="*/ 0 h 77"/>
                  <a:gd name="T6" fmla="*/ 0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37"/>
                    </a:moveTo>
                    <a:cubicBezTo>
                      <a:pt x="38" y="37"/>
                      <a:pt x="19" y="56"/>
                      <a:pt x="0" y="76"/>
                    </a:cubicBezTo>
                    <a:cubicBezTo>
                      <a:pt x="0" y="56"/>
                      <a:pt x="0" y="18"/>
                      <a:pt x="0" y="0"/>
                    </a:cubicBezTo>
                    <a:cubicBezTo>
                      <a:pt x="0" y="18"/>
                      <a:pt x="0" y="37"/>
                      <a:pt x="0" y="56"/>
                    </a:cubicBezTo>
                    <a:cubicBezTo>
                      <a:pt x="19" y="56"/>
                      <a:pt x="38" y="37"/>
                      <a:pt x="57" y="3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19" name="Freeform 113">
                <a:extLst>
                  <a:ext uri="{FF2B5EF4-FFF2-40B4-BE49-F238E27FC236}">
                    <a16:creationId xmlns:a16="http://schemas.microsoft.com/office/drawing/2014/main" id="{A3192612-AEBD-8640-B42F-94508A139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4663"/>
                <a:ext cx="7938" cy="11112"/>
              </a:xfrm>
              <a:custGeom>
                <a:avLst/>
                <a:gdLst>
                  <a:gd name="T0" fmla="*/ 2147483646 w 39"/>
                  <a:gd name="T1" fmla="*/ 2147483646 h 59"/>
                  <a:gd name="T2" fmla="*/ 2147483646 w 39"/>
                  <a:gd name="T3" fmla="*/ 0 h 59"/>
                  <a:gd name="T4" fmla="*/ 0 w 39"/>
                  <a:gd name="T5" fmla="*/ 2147483646 h 59"/>
                  <a:gd name="T6" fmla="*/ 0 w 39"/>
                  <a:gd name="T7" fmla="*/ 2147483646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19" y="58"/>
                    </a:moveTo>
                    <a:lnTo>
                      <a:pt x="38" y="0"/>
                    </a:lnTo>
                    <a:cubicBezTo>
                      <a:pt x="0" y="38"/>
                      <a:pt x="0" y="38"/>
                      <a:pt x="0" y="38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19" y="5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0" name="Freeform 114">
                <a:extLst>
                  <a:ext uri="{FF2B5EF4-FFF2-40B4-BE49-F238E27FC236}">
                    <a16:creationId xmlns:a16="http://schemas.microsoft.com/office/drawing/2014/main" id="{9514A266-51EE-5D4C-80AF-964593E82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1488"/>
                <a:ext cx="11113" cy="12700"/>
              </a:xfrm>
              <a:custGeom>
                <a:avLst/>
                <a:gdLst>
                  <a:gd name="T0" fmla="*/ 2147483646 w 58"/>
                  <a:gd name="T1" fmla="*/ 2147483646 h 77"/>
                  <a:gd name="T2" fmla="*/ 0 w 58"/>
                  <a:gd name="T3" fmla="*/ 2147483646 h 77"/>
                  <a:gd name="T4" fmla="*/ 0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37"/>
                    </a:moveTo>
                    <a:cubicBezTo>
                      <a:pt x="38" y="37"/>
                      <a:pt x="19" y="76"/>
                      <a:pt x="0" y="76"/>
                    </a:cubicBezTo>
                    <a:cubicBezTo>
                      <a:pt x="0" y="56"/>
                      <a:pt x="0" y="18"/>
                      <a:pt x="0" y="0"/>
                    </a:cubicBezTo>
                    <a:cubicBezTo>
                      <a:pt x="0" y="18"/>
                      <a:pt x="0" y="37"/>
                      <a:pt x="19" y="56"/>
                    </a:cubicBezTo>
                    <a:cubicBezTo>
                      <a:pt x="19" y="56"/>
                      <a:pt x="38" y="37"/>
                      <a:pt x="57" y="3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1" name="Freeform 115">
                <a:extLst>
                  <a:ext uri="{FF2B5EF4-FFF2-40B4-BE49-F238E27FC236}">
                    <a16:creationId xmlns:a16="http://schemas.microsoft.com/office/drawing/2014/main" id="{37063972-0726-9347-AAAD-2A9E0D88A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1488"/>
                <a:ext cx="4763" cy="12700"/>
              </a:xfrm>
              <a:custGeom>
                <a:avLst/>
                <a:gdLst>
                  <a:gd name="T0" fmla="*/ 2147483646 w 20"/>
                  <a:gd name="T1" fmla="*/ 2147483646 h 77"/>
                  <a:gd name="T2" fmla="*/ 0 w 20"/>
                  <a:gd name="T3" fmla="*/ 0 h 77"/>
                  <a:gd name="T4" fmla="*/ 0 w 20"/>
                  <a:gd name="T5" fmla="*/ 2147483646 h 77"/>
                  <a:gd name="T6" fmla="*/ 2147483646 w 20"/>
                  <a:gd name="T7" fmla="*/ 2147483646 h 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7">
                    <a:moveTo>
                      <a:pt x="19" y="76"/>
                    </a:moveTo>
                    <a:lnTo>
                      <a:pt x="0" y="0"/>
                    </a:lnTo>
                    <a:cubicBezTo>
                      <a:pt x="0" y="76"/>
                      <a:pt x="0" y="76"/>
                      <a:pt x="0" y="76"/>
                    </a:cubicBezTo>
                    <a:lnTo>
                      <a:pt x="19" y="76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2" name="Freeform 116">
                <a:extLst>
                  <a:ext uri="{FF2B5EF4-FFF2-40B4-BE49-F238E27FC236}">
                    <a16:creationId xmlns:a16="http://schemas.microsoft.com/office/drawing/2014/main" id="{9E75D576-F7D5-874E-9AFE-8907B09A9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14663"/>
                <a:ext cx="11113" cy="14287"/>
              </a:xfrm>
              <a:custGeom>
                <a:avLst/>
                <a:gdLst>
                  <a:gd name="T0" fmla="*/ 2147483646 w 58"/>
                  <a:gd name="T1" fmla="*/ 2147483646 h 78"/>
                  <a:gd name="T2" fmla="*/ 2147483646 w 58"/>
                  <a:gd name="T3" fmla="*/ 2147483646 h 78"/>
                  <a:gd name="T4" fmla="*/ 0 w 58"/>
                  <a:gd name="T5" fmla="*/ 0 h 78"/>
                  <a:gd name="T6" fmla="*/ 2147483646 w 58"/>
                  <a:gd name="T7" fmla="*/ 2147483646 h 78"/>
                  <a:gd name="T8" fmla="*/ 2147483646 w 58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7" y="19"/>
                    </a:moveTo>
                    <a:cubicBezTo>
                      <a:pt x="57" y="38"/>
                      <a:pt x="38" y="58"/>
                      <a:pt x="19" y="77"/>
                    </a:cubicBezTo>
                    <a:cubicBezTo>
                      <a:pt x="19" y="38"/>
                      <a:pt x="0" y="19"/>
                      <a:pt x="0" y="0"/>
                    </a:cubicBezTo>
                    <a:lnTo>
                      <a:pt x="19" y="38"/>
                    </a:lnTo>
                    <a:cubicBezTo>
                      <a:pt x="38" y="38"/>
                      <a:pt x="57" y="19"/>
                      <a:pt x="57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3" name="Freeform 117">
                <a:extLst>
                  <a:ext uri="{FF2B5EF4-FFF2-40B4-BE49-F238E27FC236}">
                    <a16:creationId xmlns:a16="http://schemas.microsoft.com/office/drawing/2014/main" id="{6C68BC61-783F-954D-A939-D2EE240FD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4663"/>
                <a:ext cx="4763" cy="14287"/>
              </a:xfrm>
              <a:custGeom>
                <a:avLst/>
                <a:gdLst>
                  <a:gd name="T0" fmla="*/ 0 w 20"/>
                  <a:gd name="T1" fmla="*/ 2147483646 h 78"/>
                  <a:gd name="T2" fmla="*/ 2147483646 w 20"/>
                  <a:gd name="T3" fmla="*/ 0 h 78"/>
                  <a:gd name="T4" fmla="*/ 0 w 20"/>
                  <a:gd name="T5" fmla="*/ 2147483646 h 78"/>
                  <a:gd name="T6" fmla="*/ 0 w 20"/>
                  <a:gd name="T7" fmla="*/ 2147483646 h 78"/>
                  <a:gd name="T8" fmla="*/ 0 w 20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8">
                    <a:moveTo>
                      <a:pt x="0" y="58"/>
                    </a:moveTo>
                    <a:lnTo>
                      <a:pt x="19" y="0"/>
                    </a:lnTo>
                    <a:cubicBezTo>
                      <a:pt x="0" y="58"/>
                      <a:pt x="0" y="58"/>
                      <a:pt x="0" y="58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5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4" name="Freeform 118">
                <a:extLst>
                  <a:ext uri="{FF2B5EF4-FFF2-40B4-BE49-F238E27FC236}">
                    <a16:creationId xmlns:a16="http://schemas.microsoft.com/office/drawing/2014/main" id="{BED0D18A-75EE-A941-B07C-52CED5E12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14663"/>
                <a:ext cx="11113" cy="14287"/>
              </a:xfrm>
              <a:custGeom>
                <a:avLst/>
                <a:gdLst>
                  <a:gd name="T0" fmla="*/ 2147483646 w 58"/>
                  <a:gd name="T1" fmla="*/ 2147483646 h 78"/>
                  <a:gd name="T2" fmla="*/ 2147483646 w 58"/>
                  <a:gd name="T3" fmla="*/ 2147483646 h 78"/>
                  <a:gd name="T4" fmla="*/ 0 w 58"/>
                  <a:gd name="T5" fmla="*/ 0 h 78"/>
                  <a:gd name="T6" fmla="*/ 2147483646 w 58"/>
                  <a:gd name="T7" fmla="*/ 2147483646 h 78"/>
                  <a:gd name="T8" fmla="*/ 2147483646 w 58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7" y="19"/>
                    </a:moveTo>
                    <a:cubicBezTo>
                      <a:pt x="57" y="38"/>
                      <a:pt x="38" y="58"/>
                      <a:pt x="19" y="77"/>
                    </a:cubicBezTo>
                    <a:cubicBezTo>
                      <a:pt x="19" y="58"/>
                      <a:pt x="0" y="19"/>
                      <a:pt x="0" y="0"/>
                    </a:cubicBezTo>
                    <a:cubicBezTo>
                      <a:pt x="0" y="19"/>
                      <a:pt x="19" y="38"/>
                      <a:pt x="19" y="58"/>
                    </a:cubicBezTo>
                    <a:cubicBezTo>
                      <a:pt x="38" y="38"/>
                      <a:pt x="57" y="38"/>
                      <a:pt x="57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5" name="Freeform 119">
                <a:extLst>
                  <a:ext uri="{FF2B5EF4-FFF2-40B4-BE49-F238E27FC236}">
                    <a16:creationId xmlns:a16="http://schemas.microsoft.com/office/drawing/2014/main" id="{B5C10752-7BC7-EA4D-94C2-904A59437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4663"/>
                <a:ext cx="1588" cy="14287"/>
              </a:xfrm>
              <a:custGeom>
                <a:avLst/>
                <a:gdLst>
                  <a:gd name="T0" fmla="*/ 0 w 1"/>
                  <a:gd name="T1" fmla="*/ 2147483646 h 78"/>
                  <a:gd name="T2" fmla="*/ 0 w 1"/>
                  <a:gd name="T3" fmla="*/ 0 h 78"/>
                  <a:gd name="T4" fmla="*/ 0 w 1"/>
                  <a:gd name="T5" fmla="*/ 2147483646 h 78"/>
                  <a:gd name="T6" fmla="*/ 0 w 1"/>
                  <a:gd name="T7" fmla="*/ 2147483646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8">
                    <a:moveTo>
                      <a:pt x="0" y="77"/>
                    </a:moveTo>
                    <a:lnTo>
                      <a:pt x="0" y="0"/>
                    </a:lnTo>
                    <a:cubicBezTo>
                      <a:pt x="0" y="58"/>
                      <a:pt x="0" y="58"/>
                      <a:pt x="0" y="58"/>
                    </a:cubicBezTo>
                    <a:cubicBezTo>
                      <a:pt x="0" y="77"/>
                      <a:pt x="0" y="77"/>
                      <a:pt x="0" y="7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6" name="Freeform 120">
                <a:extLst>
                  <a:ext uri="{FF2B5EF4-FFF2-40B4-BE49-F238E27FC236}">
                    <a16:creationId xmlns:a16="http://schemas.microsoft.com/office/drawing/2014/main" id="{4B99CC14-C5AF-164C-A9AB-CBD9E1A48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14663"/>
                <a:ext cx="11113" cy="14287"/>
              </a:xfrm>
              <a:custGeom>
                <a:avLst/>
                <a:gdLst>
                  <a:gd name="T0" fmla="*/ 2147483646 w 58"/>
                  <a:gd name="T1" fmla="*/ 2147483646 h 78"/>
                  <a:gd name="T2" fmla="*/ 2147483646 w 58"/>
                  <a:gd name="T3" fmla="*/ 2147483646 h 78"/>
                  <a:gd name="T4" fmla="*/ 0 w 58"/>
                  <a:gd name="T5" fmla="*/ 0 h 78"/>
                  <a:gd name="T6" fmla="*/ 2147483646 w 58"/>
                  <a:gd name="T7" fmla="*/ 2147483646 h 78"/>
                  <a:gd name="T8" fmla="*/ 2147483646 w 58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7" y="19"/>
                    </a:moveTo>
                    <a:cubicBezTo>
                      <a:pt x="57" y="38"/>
                      <a:pt x="38" y="58"/>
                      <a:pt x="19" y="77"/>
                    </a:cubicBezTo>
                    <a:cubicBezTo>
                      <a:pt x="19" y="58"/>
                      <a:pt x="0" y="19"/>
                      <a:pt x="0" y="0"/>
                    </a:cubicBezTo>
                    <a:cubicBezTo>
                      <a:pt x="0" y="19"/>
                      <a:pt x="19" y="38"/>
                      <a:pt x="19" y="58"/>
                    </a:cubicBezTo>
                    <a:cubicBezTo>
                      <a:pt x="38" y="58"/>
                      <a:pt x="57" y="38"/>
                      <a:pt x="57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7" name="Freeform 121">
                <a:extLst>
                  <a:ext uri="{FF2B5EF4-FFF2-40B4-BE49-F238E27FC236}">
                    <a16:creationId xmlns:a16="http://schemas.microsoft.com/office/drawing/2014/main" id="{50BF8A34-FCED-7F4B-B72F-351D67A3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4663"/>
                <a:ext cx="4763" cy="14287"/>
              </a:xfrm>
              <a:custGeom>
                <a:avLst/>
                <a:gdLst>
                  <a:gd name="T0" fmla="*/ 2147483646 w 20"/>
                  <a:gd name="T1" fmla="*/ 2147483646 h 78"/>
                  <a:gd name="T2" fmla="*/ 2147483646 w 20"/>
                  <a:gd name="T3" fmla="*/ 0 h 78"/>
                  <a:gd name="T4" fmla="*/ 0 w 20"/>
                  <a:gd name="T5" fmla="*/ 2147483646 h 78"/>
                  <a:gd name="T6" fmla="*/ 2147483646 w 20"/>
                  <a:gd name="T7" fmla="*/ 2147483646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8">
                    <a:moveTo>
                      <a:pt x="19" y="77"/>
                    </a:moveTo>
                    <a:lnTo>
                      <a:pt x="19" y="0"/>
                    </a:lnTo>
                    <a:cubicBezTo>
                      <a:pt x="0" y="77"/>
                      <a:pt x="0" y="77"/>
                      <a:pt x="0" y="77"/>
                    </a:cubicBezTo>
                    <a:lnTo>
                      <a:pt x="19" y="7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8" name="Freeform 122">
                <a:extLst>
                  <a:ext uri="{FF2B5EF4-FFF2-40B4-BE49-F238E27FC236}">
                    <a16:creationId xmlns:a16="http://schemas.microsoft.com/office/drawing/2014/main" id="{AA277D3E-A9B4-2D46-9C37-2B2F603BA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17838"/>
                <a:ext cx="11113" cy="14287"/>
              </a:xfrm>
              <a:custGeom>
                <a:avLst/>
                <a:gdLst>
                  <a:gd name="T0" fmla="*/ 2147483646 w 58"/>
                  <a:gd name="T1" fmla="*/ 0 h 78"/>
                  <a:gd name="T2" fmla="*/ 2147483646 w 58"/>
                  <a:gd name="T3" fmla="*/ 2147483646 h 78"/>
                  <a:gd name="T4" fmla="*/ 0 w 58"/>
                  <a:gd name="T5" fmla="*/ 0 h 78"/>
                  <a:gd name="T6" fmla="*/ 2147483646 w 58"/>
                  <a:gd name="T7" fmla="*/ 2147483646 h 78"/>
                  <a:gd name="T8" fmla="*/ 2147483646 w 5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7" y="0"/>
                    </a:moveTo>
                    <a:cubicBezTo>
                      <a:pt x="57" y="19"/>
                      <a:pt x="38" y="58"/>
                      <a:pt x="19" y="77"/>
                    </a:cubicBezTo>
                    <a:cubicBezTo>
                      <a:pt x="19" y="58"/>
                      <a:pt x="0" y="19"/>
                      <a:pt x="0" y="0"/>
                    </a:cubicBezTo>
                    <a:cubicBezTo>
                      <a:pt x="0" y="19"/>
                      <a:pt x="19" y="39"/>
                      <a:pt x="19" y="58"/>
                    </a:cubicBezTo>
                    <a:cubicBezTo>
                      <a:pt x="38" y="39"/>
                      <a:pt x="57" y="19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29" name="Freeform 123">
                <a:extLst>
                  <a:ext uri="{FF2B5EF4-FFF2-40B4-BE49-F238E27FC236}">
                    <a16:creationId xmlns:a16="http://schemas.microsoft.com/office/drawing/2014/main" id="{01990E81-F93E-974F-822A-DC74F007C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7838"/>
                <a:ext cx="1588" cy="14287"/>
              </a:xfrm>
              <a:custGeom>
                <a:avLst/>
                <a:gdLst>
                  <a:gd name="T0" fmla="*/ 0 w 1"/>
                  <a:gd name="T1" fmla="*/ 2147483646 h 78"/>
                  <a:gd name="T2" fmla="*/ 0 w 1"/>
                  <a:gd name="T3" fmla="*/ 0 h 78"/>
                  <a:gd name="T4" fmla="*/ 0 w 1"/>
                  <a:gd name="T5" fmla="*/ 2147483646 h 78"/>
                  <a:gd name="T6" fmla="*/ 0 w 1"/>
                  <a:gd name="T7" fmla="*/ 2147483646 h 78"/>
                  <a:gd name="T8" fmla="*/ 0 w 1"/>
                  <a:gd name="T9" fmla="*/ 214748364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78">
                    <a:moveTo>
                      <a:pt x="0" y="58"/>
                    </a:moveTo>
                    <a:lnTo>
                      <a:pt x="0" y="0"/>
                    </a:lnTo>
                    <a:cubicBezTo>
                      <a:pt x="0" y="58"/>
                      <a:pt x="0" y="58"/>
                      <a:pt x="0" y="58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5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0" name="Freeform 124">
                <a:extLst>
                  <a:ext uri="{FF2B5EF4-FFF2-40B4-BE49-F238E27FC236}">
                    <a16:creationId xmlns:a16="http://schemas.microsoft.com/office/drawing/2014/main" id="{8115A851-68B4-5747-A2F6-6F84BC5E9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1013"/>
                <a:ext cx="14288" cy="11112"/>
              </a:xfrm>
              <a:custGeom>
                <a:avLst/>
                <a:gdLst>
                  <a:gd name="T0" fmla="*/ 2147483646 w 77"/>
                  <a:gd name="T1" fmla="*/ 0 h 59"/>
                  <a:gd name="T2" fmla="*/ 2147483646 w 77"/>
                  <a:gd name="T3" fmla="*/ 2147483646 h 59"/>
                  <a:gd name="T4" fmla="*/ 0 w 77"/>
                  <a:gd name="T5" fmla="*/ 0 h 59"/>
                  <a:gd name="T6" fmla="*/ 2147483646 w 77"/>
                  <a:gd name="T7" fmla="*/ 2147483646 h 59"/>
                  <a:gd name="T8" fmla="*/ 2147483646 w 7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59">
                    <a:moveTo>
                      <a:pt x="76" y="0"/>
                    </a:moveTo>
                    <a:cubicBezTo>
                      <a:pt x="57" y="20"/>
                      <a:pt x="57" y="39"/>
                      <a:pt x="38" y="58"/>
                    </a:cubicBezTo>
                    <a:cubicBezTo>
                      <a:pt x="38" y="39"/>
                      <a:pt x="19" y="20"/>
                      <a:pt x="0" y="0"/>
                    </a:cubicBezTo>
                    <a:cubicBezTo>
                      <a:pt x="19" y="0"/>
                      <a:pt x="38" y="20"/>
                      <a:pt x="38" y="39"/>
                    </a:cubicBezTo>
                    <a:cubicBezTo>
                      <a:pt x="57" y="39"/>
                      <a:pt x="57" y="20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1" name="Freeform 125">
                <a:extLst>
                  <a:ext uri="{FF2B5EF4-FFF2-40B4-BE49-F238E27FC236}">
                    <a16:creationId xmlns:a16="http://schemas.microsoft.com/office/drawing/2014/main" id="{8DBE0A84-095F-FC4E-8DB9-AFE865E45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17838"/>
                <a:ext cx="4763" cy="14287"/>
              </a:xfrm>
              <a:custGeom>
                <a:avLst/>
                <a:gdLst>
                  <a:gd name="T0" fmla="*/ 2147483646 w 20"/>
                  <a:gd name="T1" fmla="*/ 2147483646 h 78"/>
                  <a:gd name="T2" fmla="*/ 0 w 20"/>
                  <a:gd name="T3" fmla="*/ 0 h 78"/>
                  <a:gd name="T4" fmla="*/ 0 w 20"/>
                  <a:gd name="T5" fmla="*/ 2147483646 h 78"/>
                  <a:gd name="T6" fmla="*/ 2147483646 w 20"/>
                  <a:gd name="T7" fmla="*/ 2147483646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8">
                    <a:moveTo>
                      <a:pt x="19" y="77"/>
                    </a:moveTo>
                    <a:lnTo>
                      <a:pt x="0" y="0"/>
                    </a:lnTo>
                    <a:cubicBezTo>
                      <a:pt x="0" y="77"/>
                      <a:pt x="0" y="77"/>
                      <a:pt x="0" y="77"/>
                    </a:cubicBezTo>
                    <a:lnTo>
                      <a:pt x="19" y="7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2" name="Freeform 126">
                <a:extLst>
                  <a:ext uri="{FF2B5EF4-FFF2-40B4-BE49-F238E27FC236}">
                    <a16:creationId xmlns:a16="http://schemas.microsoft.com/office/drawing/2014/main" id="{605B4131-471B-DC40-B634-FBC7AE85D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21013"/>
                <a:ext cx="11113" cy="14287"/>
              </a:xfrm>
              <a:custGeom>
                <a:avLst/>
                <a:gdLst>
                  <a:gd name="T0" fmla="*/ 2147483646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0 h 77"/>
                  <a:gd name="T6" fmla="*/ 2147483646 w 58"/>
                  <a:gd name="T7" fmla="*/ 2147483646 h 77"/>
                  <a:gd name="T8" fmla="*/ 2147483646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0"/>
                    </a:moveTo>
                    <a:cubicBezTo>
                      <a:pt x="57" y="20"/>
                      <a:pt x="38" y="58"/>
                      <a:pt x="19" y="76"/>
                    </a:cubicBezTo>
                    <a:cubicBezTo>
                      <a:pt x="19" y="39"/>
                      <a:pt x="0" y="20"/>
                      <a:pt x="0" y="0"/>
                    </a:cubicBezTo>
                    <a:cubicBezTo>
                      <a:pt x="0" y="20"/>
                      <a:pt x="19" y="39"/>
                      <a:pt x="19" y="39"/>
                    </a:cubicBezTo>
                    <a:cubicBezTo>
                      <a:pt x="38" y="39"/>
                      <a:pt x="57" y="20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3" name="Freeform 127">
                <a:extLst>
                  <a:ext uri="{FF2B5EF4-FFF2-40B4-BE49-F238E27FC236}">
                    <a16:creationId xmlns:a16="http://schemas.microsoft.com/office/drawing/2014/main" id="{DE4692E1-D525-8343-9206-23F777055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21013"/>
                <a:ext cx="1588" cy="14287"/>
              </a:xfrm>
              <a:custGeom>
                <a:avLst/>
                <a:gdLst>
                  <a:gd name="T0" fmla="*/ 0 w 1"/>
                  <a:gd name="T1" fmla="*/ 2147483646 h 77"/>
                  <a:gd name="T2" fmla="*/ 0 w 1"/>
                  <a:gd name="T3" fmla="*/ 0 h 77"/>
                  <a:gd name="T4" fmla="*/ 0 w 1"/>
                  <a:gd name="T5" fmla="*/ 2147483646 h 77"/>
                  <a:gd name="T6" fmla="*/ 0 w 1"/>
                  <a:gd name="T7" fmla="*/ 2147483646 h 77"/>
                  <a:gd name="T8" fmla="*/ 0 w 1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77">
                    <a:moveTo>
                      <a:pt x="0" y="58"/>
                    </a:moveTo>
                    <a:lnTo>
                      <a:pt x="0" y="0"/>
                    </a:ln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0" y="5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4" name="Freeform 128">
                <a:extLst>
                  <a:ext uri="{FF2B5EF4-FFF2-40B4-BE49-F238E27FC236}">
                    <a16:creationId xmlns:a16="http://schemas.microsoft.com/office/drawing/2014/main" id="{A962AFE8-1B79-8841-968F-7941DC75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1013"/>
                <a:ext cx="14288" cy="14287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0 w 77"/>
                  <a:gd name="T5" fmla="*/ 0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6" y="20"/>
                    </a:moveTo>
                    <a:cubicBezTo>
                      <a:pt x="57" y="39"/>
                      <a:pt x="38" y="58"/>
                      <a:pt x="38" y="76"/>
                    </a:cubicBezTo>
                    <a:cubicBezTo>
                      <a:pt x="19" y="58"/>
                      <a:pt x="19" y="20"/>
                      <a:pt x="0" y="0"/>
                    </a:cubicBezTo>
                    <a:cubicBezTo>
                      <a:pt x="19" y="20"/>
                      <a:pt x="19" y="39"/>
                      <a:pt x="38" y="58"/>
                    </a:cubicBezTo>
                    <a:cubicBezTo>
                      <a:pt x="57" y="39"/>
                      <a:pt x="57" y="20"/>
                      <a:pt x="76" y="2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5" name="Freeform 129">
                <a:extLst>
                  <a:ext uri="{FF2B5EF4-FFF2-40B4-BE49-F238E27FC236}">
                    <a16:creationId xmlns:a16="http://schemas.microsoft.com/office/drawing/2014/main" id="{6D1DC492-E47C-AE45-8E74-C00AECD0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21013"/>
                <a:ext cx="1588" cy="14287"/>
              </a:xfrm>
              <a:custGeom>
                <a:avLst/>
                <a:gdLst>
                  <a:gd name="T0" fmla="*/ 0 w 1"/>
                  <a:gd name="T1" fmla="*/ 2147483646 h 77"/>
                  <a:gd name="T2" fmla="*/ 0 w 1"/>
                  <a:gd name="T3" fmla="*/ 0 h 77"/>
                  <a:gd name="T4" fmla="*/ 0 w 1"/>
                  <a:gd name="T5" fmla="*/ 2147483646 h 77"/>
                  <a:gd name="T6" fmla="*/ 0 w 1"/>
                  <a:gd name="T7" fmla="*/ 2147483646 h 77"/>
                  <a:gd name="T8" fmla="*/ 0 w 1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77">
                    <a:moveTo>
                      <a:pt x="0" y="58"/>
                    </a:moveTo>
                    <a:lnTo>
                      <a:pt x="0" y="0"/>
                    </a:ln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0" y="5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6" name="Freeform 130">
                <a:extLst>
                  <a:ext uri="{FF2B5EF4-FFF2-40B4-BE49-F238E27FC236}">
                    <a16:creationId xmlns:a16="http://schemas.microsoft.com/office/drawing/2014/main" id="{07AF4973-1EE2-4B48-B766-B2850DC27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5775"/>
                <a:ext cx="14288" cy="9525"/>
              </a:xfrm>
              <a:custGeom>
                <a:avLst/>
                <a:gdLst>
                  <a:gd name="T0" fmla="*/ 2147483646 w 77"/>
                  <a:gd name="T1" fmla="*/ 0 h 57"/>
                  <a:gd name="T2" fmla="*/ 2147483646 w 77"/>
                  <a:gd name="T3" fmla="*/ 2147483646 h 57"/>
                  <a:gd name="T4" fmla="*/ 0 w 77"/>
                  <a:gd name="T5" fmla="*/ 0 h 57"/>
                  <a:gd name="T6" fmla="*/ 2147483646 w 77"/>
                  <a:gd name="T7" fmla="*/ 2147483646 h 57"/>
                  <a:gd name="T8" fmla="*/ 2147483646 w 7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57">
                    <a:moveTo>
                      <a:pt x="76" y="0"/>
                    </a:moveTo>
                    <a:cubicBezTo>
                      <a:pt x="57" y="19"/>
                      <a:pt x="57" y="38"/>
                      <a:pt x="38" y="56"/>
                    </a:cubicBezTo>
                    <a:cubicBezTo>
                      <a:pt x="38" y="38"/>
                      <a:pt x="19" y="19"/>
                      <a:pt x="0" y="0"/>
                    </a:cubicBezTo>
                    <a:cubicBezTo>
                      <a:pt x="19" y="0"/>
                      <a:pt x="38" y="19"/>
                      <a:pt x="38" y="38"/>
                    </a:cubicBezTo>
                    <a:cubicBezTo>
                      <a:pt x="57" y="19"/>
                      <a:pt x="57" y="0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7" name="Freeform 131">
                <a:extLst>
                  <a:ext uri="{FF2B5EF4-FFF2-40B4-BE49-F238E27FC236}">
                    <a16:creationId xmlns:a16="http://schemas.microsoft.com/office/drawing/2014/main" id="{0B1EA5F5-1DCA-F94E-B491-AA73AD64E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21013"/>
                <a:ext cx="4763" cy="14287"/>
              </a:xfrm>
              <a:custGeom>
                <a:avLst/>
                <a:gdLst>
                  <a:gd name="T0" fmla="*/ 2147483646 w 20"/>
                  <a:gd name="T1" fmla="*/ 2147483646 h 77"/>
                  <a:gd name="T2" fmla="*/ 0 w 20"/>
                  <a:gd name="T3" fmla="*/ 0 h 77"/>
                  <a:gd name="T4" fmla="*/ 0 w 20"/>
                  <a:gd name="T5" fmla="*/ 2147483646 h 77"/>
                  <a:gd name="T6" fmla="*/ 2147483646 w 20"/>
                  <a:gd name="T7" fmla="*/ 2147483646 h 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7">
                    <a:moveTo>
                      <a:pt x="19" y="76"/>
                    </a:moveTo>
                    <a:lnTo>
                      <a:pt x="0" y="0"/>
                    </a:lnTo>
                    <a:cubicBezTo>
                      <a:pt x="0" y="76"/>
                      <a:pt x="0" y="76"/>
                      <a:pt x="0" y="76"/>
                    </a:cubicBezTo>
                    <a:cubicBezTo>
                      <a:pt x="19" y="76"/>
                      <a:pt x="19" y="76"/>
                      <a:pt x="19" y="76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8" name="Freeform 132">
                <a:extLst>
                  <a:ext uri="{FF2B5EF4-FFF2-40B4-BE49-F238E27FC236}">
                    <a16:creationId xmlns:a16="http://schemas.microsoft.com/office/drawing/2014/main" id="{B226C084-ED72-F54C-87E3-52460A7F4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5775"/>
                <a:ext cx="14288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6" y="0"/>
                    </a:moveTo>
                    <a:cubicBezTo>
                      <a:pt x="57" y="19"/>
                      <a:pt x="57" y="56"/>
                      <a:pt x="57" y="76"/>
                    </a:cubicBezTo>
                    <a:cubicBezTo>
                      <a:pt x="38" y="56"/>
                      <a:pt x="19" y="19"/>
                      <a:pt x="0" y="19"/>
                    </a:cubicBezTo>
                    <a:cubicBezTo>
                      <a:pt x="19" y="19"/>
                      <a:pt x="38" y="38"/>
                      <a:pt x="38" y="56"/>
                    </a:cubicBezTo>
                    <a:cubicBezTo>
                      <a:pt x="57" y="38"/>
                      <a:pt x="57" y="19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39" name="Freeform 133">
                <a:extLst>
                  <a:ext uri="{FF2B5EF4-FFF2-40B4-BE49-F238E27FC236}">
                    <a16:creationId xmlns:a16="http://schemas.microsoft.com/office/drawing/2014/main" id="{93F4AF81-78CD-2E40-8D00-5B55CC975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25775"/>
                <a:ext cx="4763" cy="12700"/>
              </a:xfrm>
              <a:custGeom>
                <a:avLst/>
                <a:gdLst>
                  <a:gd name="T0" fmla="*/ 2147483646 w 20"/>
                  <a:gd name="T1" fmla="*/ 2147483646 h 77"/>
                  <a:gd name="T2" fmla="*/ 0 w 20"/>
                  <a:gd name="T3" fmla="*/ 0 h 77"/>
                  <a:gd name="T4" fmla="*/ 0 w 20"/>
                  <a:gd name="T5" fmla="*/ 2147483646 h 77"/>
                  <a:gd name="T6" fmla="*/ 2147483646 w 20"/>
                  <a:gd name="T7" fmla="*/ 2147483646 h 77"/>
                  <a:gd name="T8" fmla="*/ 2147483646 w 20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19" y="56"/>
                    </a:moveTo>
                    <a:lnTo>
                      <a:pt x="0" y="0"/>
                    </a:lnTo>
                    <a:cubicBezTo>
                      <a:pt x="0" y="56"/>
                      <a:pt x="0" y="56"/>
                      <a:pt x="0" y="56"/>
                    </a:cubicBezTo>
                    <a:cubicBezTo>
                      <a:pt x="19" y="76"/>
                      <a:pt x="19" y="76"/>
                      <a:pt x="19" y="76"/>
                    </a:cubicBezTo>
                    <a:lnTo>
                      <a:pt x="19" y="56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0" name="Freeform 134">
                <a:extLst>
                  <a:ext uri="{FF2B5EF4-FFF2-40B4-BE49-F238E27FC236}">
                    <a16:creationId xmlns:a16="http://schemas.microsoft.com/office/drawing/2014/main" id="{377E35A8-D1B1-6241-969D-F7A241A08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5775"/>
                <a:ext cx="14288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6" y="0"/>
                    </a:moveTo>
                    <a:cubicBezTo>
                      <a:pt x="57" y="19"/>
                      <a:pt x="57" y="56"/>
                      <a:pt x="57" y="76"/>
                    </a:cubicBezTo>
                    <a:cubicBezTo>
                      <a:pt x="38" y="56"/>
                      <a:pt x="19" y="38"/>
                      <a:pt x="0" y="19"/>
                    </a:cubicBezTo>
                    <a:cubicBezTo>
                      <a:pt x="19" y="38"/>
                      <a:pt x="38" y="56"/>
                      <a:pt x="38" y="56"/>
                    </a:cubicBezTo>
                    <a:cubicBezTo>
                      <a:pt x="57" y="38"/>
                      <a:pt x="57" y="19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1" name="Freeform 135">
                <a:extLst>
                  <a:ext uri="{FF2B5EF4-FFF2-40B4-BE49-F238E27FC236}">
                    <a16:creationId xmlns:a16="http://schemas.microsoft.com/office/drawing/2014/main" id="{1FBD60B5-0840-3945-8967-1E8418B84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28950"/>
                <a:ext cx="4763" cy="9525"/>
              </a:xfrm>
              <a:custGeom>
                <a:avLst/>
                <a:gdLst>
                  <a:gd name="T0" fmla="*/ 2147483646 w 20"/>
                  <a:gd name="T1" fmla="*/ 2147483646 h 58"/>
                  <a:gd name="T2" fmla="*/ 0 w 20"/>
                  <a:gd name="T3" fmla="*/ 0 h 58"/>
                  <a:gd name="T4" fmla="*/ 0 w 20"/>
                  <a:gd name="T5" fmla="*/ 2147483646 h 58"/>
                  <a:gd name="T6" fmla="*/ 2147483646 w 20"/>
                  <a:gd name="T7" fmla="*/ 2147483646 h 58"/>
                  <a:gd name="T8" fmla="*/ 2147483646 w 20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8">
                    <a:moveTo>
                      <a:pt x="19" y="37"/>
                    </a:moveTo>
                    <a:lnTo>
                      <a:pt x="0" y="0"/>
                    </a:lnTo>
                    <a:cubicBezTo>
                      <a:pt x="0" y="57"/>
                      <a:pt x="0" y="57"/>
                      <a:pt x="0" y="57"/>
                    </a:cubicBezTo>
                    <a:cubicBezTo>
                      <a:pt x="19" y="57"/>
                      <a:pt x="19" y="57"/>
                      <a:pt x="19" y="57"/>
                    </a:cubicBezTo>
                    <a:lnTo>
                      <a:pt x="19" y="3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2" name="Freeform 136">
                <a:extLst>
                  <a:ext uri="{FF2B5EF4-FFF2-40B4-BE49-F238E27FC236}">
                    <a16:creationId xmlns:a16="http://schemas.microsoft.com/office/drawing/2014/main" id="{B454F509-D5A1-9449-8AB2-70D7711A3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8950"/>
                <a:ext cx="14288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6" y="0"/>
                    </a:moveTo>
                    <a:cubicBezTo>
                      <a:pt x="57" y="19"/>
                      <a:pt x="57" y="57"/>
                      <a:pt x="57" y="76"/>
                    </a:cubicBezTo>
                    <a:cubicBezTo>
                      <a:pt x="38" y="57"/>
                      <a:pt x="19" y="37"/>
                      <a:pt x="0" y="19"/>
                    </a:cubicBezTo>
                    <a:cubicBezTo>
                      <a:pt x="19" y="19"/>
                      <a:pt x="38" y="37"/>
                      <a:pt x="57" y="37"/>
                    </a:cubicBezTo>
                    <a:cubicBezTo>
                      <a:pt x="57" y="37"/>
                      <a:pt x="57" y="0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3" name="Freeform 137">
                <a:extLst>
                  <a:ext uri="{FF2B5EF4-FFF2-40B4-BE49-F238E27FC236}">
                    <a16:creationId xmlns:a16="http://schemas.microsoft.com/office/drawing/2014/main" id="{F7524B3C-90C3-3A4A-8C87-A2B095E0D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28950"/>
                <a:ext cx="4763" cy="12700"/>
              </a:xfrm>
              <a:custGeom>
                <a:avLst/>
                <a:gdLst>
                  <a:gd name="T0" fmla="*/ 2147483646 w 20"/>
                  <a:gd name="T1" fmla="*/ 2147483646 h 77"/>
                  <a:gd name="T2" fmla="*/ 0 w 20"/>
                  <a:gd name="T3" fmla="*/ 0 h 77"/>
                  <a:gd name="T4" fmla="*/ 0 w 20"/>
                  <a:gd name="T5" fmla="*/ 2147483646 h 77"/>
                  <a:gd name="T6" fmla="*/ 2147483646 w 20"/>
                  <a:gd name="T7" fmla="*/ 2147483646 h 77"/>
                  <a:gd name="T8" fmla="*/ 2147483646 w 20"/>
                  <a:gd name="T9" fmla="*/ 214748364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19" y="57"/>
                    </a:moveTo>
                    <a:lnTo>
                      <a:pt x="0" y="0"/>
                    </a:lnTo>
                    <a:cubicBezTo>
                      <a:pt x="0" y="57"/>
                      <a:pt x="0" y="57"/>
                      <a:pt x="0" y="57"/>
                    </a:cubicBezTo>
                    <a:cubicBezTo>
                      <a:pt x="19" y="76"/>
                      <a:pt x="19" y="76"/>
                      <a:pt x="19" y="76"/>
                    </a:cubicBezTo>
                    <a:lnTo>
                      <a:pt x="19" y="57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4" name="Freeform 138">
                <a:extLst>
                  <a:ext uri="{FF2B5EF4-FFF2-40B4-BE49-F238E27FC236}">
                    <a16:creationId xmlns:a16="http://schemas.microsoft.com/office/drawing/2014/main" id="{B4372C70-394A-9A47-ABA1-33A2BD522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8950"/>
                <a:ext cx="14288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6" y="0"/>
                    </a:moveTo>
                    <a:cubicBezTo>
                      <a:pt x="76" y="19"/>
                      <a:pt x="57" y="57"/>
                      <a:pt x="57" y="76"/>
                    </a:cubicBezTo>
                    <a:cubicBezTo>
                      <a:pt x="38" y="57"/>
                      <a:pt x="19" y="37"/>
                      <a:pt x="0" y="37"/>
                    </a:cubicBezTo>
                    <a:cubicBezTo>
                      <a:pt x="19" y="37"/>
                      <a:pt x="38" y="57"/>
                      <a:pt x="57" y="57"/>
                    </a:cubicBezTo>
                    <a:cubicBezTo>
                      <a:pt x="57" y="37"/>
                      <a:pt x="57" y="19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5" name="Freeform 139">
                <a:extLst>
                  <a:ext uri="{FF2B5EF4-FFF2-40B4-BE49-F238E27FC236}">
                    <a16:creationId xmlns:a16="http://schemas.microsoft.com/office/drawing/2014/main" id="{C51C4A1D-C38E-3E42-A9DE-AD096A30C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2125"/>
                <a:ext cx="7938" cy="9525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0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8">
                    <a:moveTo>
                      <a:pt x="38" y="38"/>
                    </a:moveTo>
                    <a:lnTo>
                      <a:pt x="0" y="0"/>
                    </a:lnTo>
                    <a:cubicBezTo>
                      <a:pt x="38" y="57"/>
                      <a:pt x="38" y="57"/>
                      <a:pt x="38" y="57"/>
                    </a:cubicBezTo>
                    <a:lnTo>
                      <a:pt x="38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6" name="Freeform 140">
                <a:extLst>
                  <a:ext uri="{FF2B5EF4-FFF2-40B4-BE49-F238E27FC236}">
                    <a16:creationId xmlns:a16="http://schemas.microsoft.com/office/drawing/2014/main" id="{0D959FE3-3D68-2444-9751-B2C9A87AC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875" y="3028950"/>
                <a:ext cx="14288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76" y="0"/>
                    </a:moveTo>
                    <a:cubicBezTo>
                      <a:pt x="76" y="37"/>
                      <a:pt x="57" y="57"/>
                      <a:pt x="57" y="76"/>
                    </a:cubicBezTo>
                    <a:cubicBezTo>
                      <a:pt x="57" y="76"/>
                      <a:pt x="19" y="57"/>
                      <a:pt x="0" y="37"/>
                    </a:cubicBezTo>
                    <a:cubicBezTo>
                      <a:pt x="19" y="37"/>
                      <a:pt x="38" y="57"/>
                      <a:pt x="57" y="57"/>
                    </a:cubicBezTo>
                    <a:cubicBezTo>
                      <a:pt x="57" y="57"/>
                      <a:pt x="57" y="19"/>
                      <a:pt x="76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7" name="Freeform 141">
                <a:extLst>
                  <a:ext uri="{FF2B5EF4-FFF2-40B4-BE49-F238E27FC236}">
                    <a16:creationId xmlns:a16="http://schemas.microsoft.com/office/drawing/2014/main" id="{E0163EFC-5484-9E4F-864A-131D5C649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2125"/>
                <a:ext cx="4763" cy="9525"/>
              </a:xfrm>
              <a:custGeom>
                <a:avLst/>
                <a:gdLst>
                  <a:gd name="T0" fmla="*/ 2147483646 w 20"/>
                  <a:gd name="T1" fmla="*/ 2147483646 h 58"/>
                  <a:gd name="T2" fmla="*/ 0 w 20"/>
                  <a:gd name="T3" fmla="*/ 0 h 58"/>
                  <a:gd name="T4" fmla="*/ 2147483646 w 20"/>
                  <a:gd name="T5" fmla="*/ 2147483646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58">
                    <a:moveTo>
                      <a:pt x="19" y="57"/>
                    </a:moveTo>
                    <a:lnTo>
                      <a:pt x="0" y="0"/>
                    </a:lnTo>
                    <a:cubicBezTo>
                      <a:pt x="19" y="57"/>
                      <a:pt x="19" y="57"/>
                      <a:pt x="19" y="57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8" name="Freeform 142">
                <a:extLst>
                  <a:ext uri="{FF2B5EF4-FFF2-40B4-BE49-F238E27FC236}">
                    <a16:creationId xmlns:a16="http://schemas.microsoft.com/office/drawing/2014/main" id="{F908D2AD-6C76-AE47-BA26-415BE8C20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2125"/>
                <a:ext cx="11113" cy="12700"/>
              </a:xfrm>
              <a:custGeom>
                <a:avLst/>
                <a:gdLst>
                  <a:gd name="T0" fmla="*/ 2147483646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2147483646 w 58"/>
                  <a:gd name="T7" fmla="*/ 2147483646 h 77"/>
                  <a:gd name="T8" fmla="*/ 2147483646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57" y="0"/>
                    </a:moveTo>
                    <a:cubicBezTo>
                      <a:pt x="57" y="18"/>
                      <a:pt x="57" y="57"/>
                      <a:pt x="57" y="76"/>
                    </a:cubicBezTo>
                    <a:cubicBezTo>
                      <a:pt x="38" y="57"/>
                      <a:pt x="0" y="38"/>
                      <a:pt x="0" y="38"/>
                    </a:cubicBezTo>
                    <a:cubicBezTo>
                      <a:pt x="0" y="38"/>
                      <a:pt x="19" y="57"/>
                      <a:pt x="38" y="57"/>
                    </a:cubicBezTo>
                    <a:cubicBezTo>
                      <a:pt x="38" y="38"/>
                      <a:pt x="57" y="18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49" name="Freeform 143">
                <a:extLst>
                  <a:ext uri="{FF2B5EF4-FFF2-40B4-BE49-F238E27FC236}">
                    <a16:creationId xmlns:a16="http://schemas.microsoft.com/office/drawing/2014/main" id="{4B324BDC-B7C6-274E-9440-4E14A97DE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5300"/>
                <a:ext cx="7938" cy="9525"/>
              </a:xfrm>
              <a:custGeom>
                <a:avLst/>
                <a:gdLst>
                  <a:gd name="T0" fmla="*/ 2147483646 w 39"/>
                  <a:gd name="T1" fmla="*/ 2147483646 h 59"/>
                  <a:gd name="T2" fmla="*/ 0 w 39"/>
                  <a:gd name="T3" fmla="*/ 0 h 59"/>
                  <a:gd name="T4" fmla="*/ 2147483646 w 39"/>
                  <a:gd name="T5" fmla="*/ 2147483646 h 59"/>
                  <a:gd name="T6" fmla="*/ 2147483646 w 39"/>
                  <a:gd name="T7" fmla="*/ 2147483646 h 59"/>
                  <a:gd name="T8" fmla="*/ 2147483646 w 39"/>
                  <a:gd name="T9" fmla="*/ 21474836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9">
                    <a:moveTo>
                      <a:pt x="38" y="39"/>
                    </a:moveTo>
                    <a:lnTo>
                      <a:pt x="0" y="0"/>
                    </a:lnTo>
                    <a:cubicBezTo>
                      <a:pt x="19" y="58"/>
                      <a:pt x="19" y="58"/>
                      <a:pt x="19" y="58"/>
                    </a:cubicBezTo>
                    <a:cubicBezTo>
                      <a:pt x="38" y="58"/>
                      <a:pt x="38" y="58"/>
                      <a:pt x="38" y="58"/>
                    </a:cubicBezTo>
                    <a:lnTo>
                      <a:pt x="38" y="3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0" name="Freeform 144">
                <a:extLst>
                  <a:ext uri="{FF2B5EF4-FFF2-40B4-BE49-F238E27FC236}">
                    <a16:creationId xmlns:a16="http://schemas.microsoft.com/office/drawing/2014/main" id="{F2331FEE-9A6C-BF4D-BBE5-EAEB42EC5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2125"/>
                <a:ext cx="11113" cy="17463"/>
              </a:xfrm>
              <a:custGeom>
                <a:avLst/>
                <a:gdLst>
                  <a:gd name="T0" fmla="*/ 2147483646 w 58"/>
                  <a:gd name="T1" fmla="*/ 0 h 96"/>
                  <a:gd name="T2" fmla="*/ 2147483646 w 58"/>
                  <a:gd name="T3" fmla="*/ 2147483646 h 96"/>
                  <a:gd name="T4" fmla="*/ 0 w 58"/>
                  <a:gd name="T5" fmla="*/ 2147483646 h 96"/>
                  <a:gd name="T6" fmla="*/ 2147483646 w 58"/>
                  <a:gd name="T7" fmla="*/ 2147483646 h 96"/>
                  <a:gd name="T8" fmla="*/ 2147483646 w 5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96">
                    <a:moveTo>
                      <a:pt x="57" y="0"/>
                    </a:moveTo>
                    <a:cubicBezTo>
                      <a:pt x="57" y="38"/>
                      <a:pt x="57" y="57"/>
                      <a:pt x="57" y="95"/>
                    </a:cubicBezTo>
                    <a:cubicBezTo>
                      <a:pt x="38" y="76"/>
                      <a:pt x="0" y="57"/>
                      <a:pt x="0" y="38"/>
                    </a:cubicBezTo>
                    <a:cubicBezTo>
                      <a:pt x="0" y="57"/>
                      <a:pt x="19" y="57"/>
                      <a:pt x="38" y="57"/>
                    </a:cubicBezTo>
                    <a:cubicBezTo>
                      <a:pt x="38" y="57"/>
                      <a:pt x="57" y="18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1" name="Freeform 145">
                <a:extLst>
                  <a:ext uri="{FF2B5EF4-FFF2-40B4-BE49-F238E27FC236}">
                    <a16:creationId xmlns:a16="http://schemas.microsoft.com/office/drawing/2014/main" id="{DA8B2501-D44A-3947-941D-ADDC81D7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5300"/>
                <a:ext cx="7938" cy="9525"/>
              </a:xfrm>
              <a:custGeom>
                <a:avLst/>
                <a:gdLst>
                  <a:gd name="T0" fmla="*/ 2147483646 w 39"/>
                  <a:gd name="T1" fmla="*/ 2147483646 h 59"/>
                  <a:gd name="T2" fmla="*/ 0 w 39"/>
                  <a:gd name="T3" fmla="*/ 0 h 59"/>
                  <a:gd name="T4" fmla="*/ 2147483646 w 39"/>
                  <a:gd name="T5" fmla="*/ 2147483646 h 59"/>
                  <a:gd name="T6" fmla="*/ 2147483646 w 39"/>
                  <a:gd name="T7" fmla="*/ 2147483646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9">
                    <a:moveTo>
                      <a:pt x="38" y="58"/>
                    </a:moveTo>
                    <a:lnTo>
                      <a:pt x="0" y="0"/>
                    </a:lnTo>
                    <a:cubicBezTo>
                      <a:pt x="19" y="58"/>
                      <a:pt x="19" y="58"/>
                      <a:pt x="19" y="58"/>
                    </a:cubicBezTo>
                    <a:cubicBezTo>
                      <a:pt x="38" y="58"/>
                      <a:pt x="38" y="58"/>
                      <a:pt x="38" y="5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2" name="Freeform 146">
                <a:extLst>
                  <a:ext uri="{FF2B5EF4-FFF2-40B4-BE49-F238E27FC236}">
                    <a16:creationId xmlns:a16="http://schemas.microsoft.com/office/drawing/2014/main" id="{FE2029AB-3A50-344C-891C-7482EC6B1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5300"/>
                <a:ext cx="11113" cy="14288"/>
              </a:xfrm>
              <a:custGeom>
                <a:avLst/>
                <a:gdLst>
                  <a:gd name="T0" fmla="*/ 2147483646 w 58"/>
                  <a:gd name="T1" fmla="*/ 0 h 78"/>
                  <a:gd name="T2" fmla="*/ 2147483646 w 58"/>
                  <a:gd name="T3" fmla="*/ 2147483646 h 78"/>
                  <a:gd name="T4" fmla="*/ 0 w 58"/>
                  <a:gd name="T5" fmla="*/ 2147483646 h 78"/>
                  <a:gd name="T6" fmla="*/ 2147483646 w 58"/>
                  <a:gd name="T7" fmla="*/ 2147483646 h 78"/>
                  <a:gd name="T8" fmla="*/ 2147483646 w 5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7" y="0"/>
                    </a:moveTo>
                    <a:cubicBezTo>
                      <a:pt x="57" y="20"/>
                      <a:pt x="57" y="58"/>
                      <a:pt x="57" y="77"/>
                    </a:cubicBezTo>
                    <a:cubicBezTo>
                      <a:pt x="38" y="58"/>
                      <a:pt x="19" y="39"/>
                      <a:pt x="0" y="39"/>
                    </a:cubicBezTo>
                    <a:cubicBezTo>
                      <a:pt x="19" y="39"/>
                      <a:pt x="38" y="58"/>
                      <a:pt x="38" y="58"/>
                    </a:cubicBezTo>
                    <a:cubicBezTo>
                      <a:pt x="57" y="39"/>
                      <a:pt x="57" y="20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3" name="Freeform 147">
                <a:extLst>
                  <a:ext uri="{FF2B5EF4-FFF2-40B4-BE49-F238E27FC236}">
                    <a16:creationId xmlns:a16="http://schemas.microsoft.com/office/drawing/2014/main" id="{C4FABD46-910C-044E-86FE-32D3CA297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8475"/>
                <a:ext cx="11113" cy="7938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0 h 39"/>
                  <a:gd name="T4" fmla="*/ 2147483646 w 58"/>
                  <a:gd name="T5" fmla="*/ 2147483646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39">
                    <a:moveTo>
                      <a:pt x="57" y="38"/>
                    </a:moveTo>
                    <a:lnTo>
                      <a:pt x="0" y="0"/>
                    </a:lnTo>
                    <a:cubicBezTo>
                      <a:pt x="57" y="38"/>
                      <a:pt x="57" y="38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4" name="Freeform 148">
                <a:extLst>
                  <a:ext uri="{FF2B5EF4-FFF2-40B4-BE49-F238E27FC236}">
                    <a16:creationId xmlns:a16="http://schemas.microsoft.com/office/drawing/2014/main" id="{93F8B435-C77D-B846-B335-10F988CA1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5300"/>
                <a:ext cx="11113" cy="14288"/>
              </a:xfrm>
              <a:custGeom>
                <a:avLst/>
                <a:gdLst>
                  <a:gd name="T0" fmla="*/ 2147483646 w 58"/>
                  <a:gd name="T1" fmla="*/ 0 h 78"/>
                  <a:gd name="T2" fmla="*/ 2147483646 w 58"/>
                  <a:gd name="T3" fmla="*/ 2147483646 h 78"/>
                  <a:gd name="T4" fmla="*/ 0 w 58"/>
                  <a:gd name="T5" fmla="*/ 2147483646 h 78"/>
                  <a:gd name="T6" fmla="*/ 2147483646 w 58"/>
                  <a:gd name="T7" fmla="*/ 2147483646 h 78"/>
                  <a:gd name="T8" fmla="*/ 2147483646 w 5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8">
                    <a:moveTo>
                      <a:pt x="57" y="0"/>
                    </a:moveTo>
                    <a:cubicBezTo>
                      <a:pt x="57" y="20"/>
                      <a:pt x="57" y="58"/>
                      <a:pt x="57" y="77"/>
                    </a:cubicBezTo>
                    <a:cubicBezTo>
                      <a:pt x="38" y="58"/>
                      <a:pt x="19" y="58"/>
                      <a:pt x="0" y="39"/>
                    </a:cubicBezTo>
                    <a:cubicBezTo>
                      <a:pt x="19" y="39"/>
                      <a:pt x="38" y="58"/>
                      <a:pt x="57" y="58"/>
                    </a:cubicBezTo>
                    <a:cubicBezTo>
                      <a:pt x="57" y="39"/>
                      <a:pt x="57" y="20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5" name="Freeform 149">
                <a:extLst>
                  <a:ext uri="{FF2B5EF4-FFF2-40B4-BE49-F238E27FC236}">
                    <a16:creationId xmlns:a16="http://schemas.microsoft.com/office/drawing/2014/main" id="{8DEAB66C-4A52-1E4D-ABF2-15EEAA89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8475"/>
                <a:ext cx="7938" cy="11113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0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8">
                    <a:moveTo>
                      <a:pt x="38" y="38"/>
                    </a:moveTo>
                    <a:lnTo>
                      <a:pt x="0" y="0"/>
                    </a:lnTo>
                    <a:cubicBezTo>
                      <a:pt x="38" y="57"/>
                      <a:pt x="38" y="57"/>
                      <a:pt x="38" y="57"/>
                    </a:cubicBezTo>
                    <a:lnTo>
                      <a:pt x="38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6" name="Freeform 150">
                <a:extLst>
                  <a:ext uri="{FF2B5EF4-FFF2-40B4-BE49-F238E27FC236}">
                    <a16:creationId xmlns:a16="http://schemas.microsoft.com/office/drawing/2014/main" id="{2177140C-FE7B-E843-BCD3-D4E5A430E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3035300"/>
                <a:ext cx="14288" cy="14288"/>
              </a:xfrm>
              <a:custGeom>
                <a:avLst/>
                <a:gdLst>
                  <a:gd name="T0" fmla="*/ 2147483646 w 77"/>
                  <a:gd name="T1" fmla="*/ 0 h 78"/>
                  <a:gd name="T2" fmla="*/ 2147483646 w 77"/>
                  <a:gd name="T3" fmla="*/ 2147483646 h 78"/>
                  <a:gd name="T4" fmla="*/ 0 w 77"/>
                  <a:gd name="T5" fmla="*/ 2147483646 h 78"/>
                  <a:gd name="T6" fmla="*/ 2147483646 w 77"/>
                  <a:gd name="T7" fmla="*/ 2147483646 h 78"/>
                  <a:gd name="T8" fmla="*/ 2147483646 w 7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8">
                    <a:moveTo>
                      <a:pt x="57" y="0"/>
                    </a:moveTo>
                    <a:cubicBezTo>
                      <a:pt x="57" y="20"/>
                      <a:pt x="57" y="58"/>
                      <a:pt x="76" y="77"/>
                    </a:cubicBezTo>
                    <a:cubicBezTo>
                      <a:pt x="57" y="77"/>
                      <a:pt x="19" y="58"/>
                      <a:pt x="0" y="58"/>
                    </a:cubicBezTo>
                    <a:cubicBezTo>
                      <a:pt x="19" y="58"/>
                      <a:pt x="38" y="58"/>
                      <a:pt x="57" y="58"/>
                    </a:cubicBezTo>
                    <a:cubicBezTo>
                      <a:pt x="57" y="58"/>
                      <a:pt x="57" y="20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7" name="Freeform 151">
                <a:extLst>
                  <a:ext uri="{FF2B5EF4-FFF2-40B4-BE49-F238E27FC236}">
                    <a16:creationId xmlns:a16="http://schemas.microsoft.com/office/drawing/2014/main" id="{DE6E84B1-4C79-6341-B69B-424BCDC32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41650"/>
                <a:ext cx="11113" cy="7938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0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39">
                    <a:moveTo>
                      <a:pt x="57" y="38"/>
                    </a:moveTo>
                    <a:lnTo>
                      <a:pt x="0" y="0"/>
                    </a:lnTo>
                    <a:cubicBezTo>
                      <a:pt x="38" y="38"/>
                      <a:pt x="38" y="38"/>
                      <a:pt x="38" y="38"/>
                    </a:cubicBezTo>
                    <a:cubicBezTo>
                      <a:pt x="57" y="38"/>
                      <a:pt x="57" y="38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8" name="Freeform 152">
                <a:extLst>
                  <a:ext uri="{FF2B5EF4-FFF2-40B4-BE49-F238E27FC236}">
                    <a16:creationId xmlns:a16="http://schemas.microsoft.com/office/drawing/2014/main" id="{E64C71C2-FB24-204F-8C1E-350A2BE13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8475"/>
                <a:ext cx="11113" cy="14288"/>
              </a:xfrm>
              <a:custGeom>
                <a:avLst/>
                <a:gdLst>
                  <a:gd name="T0" fmla="*/ 2147483646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2147483646 w 58"/>
                  <a:gd name="T7" fmla="*/ 2147483646 h 77"/>
                  <a:gd name="T8" fmla="*/ 2147483646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38" y="0"/>
                    </a:moveTo>
                    <a:cubicBezTo>
                      <a:pt x="38" y="19"/>
                      <a:pt x="57" y="57"/>
                      <a:pt x="57" y="76"/>
                    </a:cubicBezTo>
                    <a:cubicBezTo>
                      <a:pt x="38" y="57"/>
                      <a:pt x="19" y="57"/>
                      <a:pt x="0" y="57"/>
                    </a:cubicBezTo>
                    <a:lnTo>
                      <a:pt x="38" y="57"/>
                    </a:lnTo>
                    <a:cubicBezTo>
                      <a:pt x="38" y="38"/>
                      <a:pt x="38" y="19"/>
                      <a:pt x="38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59" name="Freeform 153">
                <a:extLst>
                  <a:ext uri="{FF2B5EF4-FFF2-40B4-BE49-F238E27FC236}">
                    <a16:creationId xmlns:a16="http://schemas.microsoft.com/office/drawing/2014/main" id="{7FDE359C-AA17-924D-8BE4-F66A84428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41650"/>
                <a:ext cx="6350" cy="11113"/>
              </a:xfrm>
              <a:custGeom>
                <a:avLst/>
                <a:gdLst>
                  <a:gd name="T0" fmla="*/ 2147483646 w 39"/>
                  <a:gd name="T1" fmla="*/ 2147483646 h 58"/>
                  <a:gd name="T2" fmla="*/ 0 w 39"/>
                  <a:gd name="T3" fmla="*/ 0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2147483646 w 39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8">
                    <a:moveTo>
                      <a:pt x="38" y="38"/>
                    </a:moveTo>
                    <a:lnTo>
                      <a:pt x="0" y="0"/>
                    </a:lnTo>
                    <a:cubicBezTo>
                      <a:pt x="19" y="38"/>
                      <a:pt x="19" y="38"/>
                      <a:pt x="19" y="38"/>
                    </a:cubicBezTo>
                    <a:cubicBezTo>
                      <a:pt x="38" y="57"/>
                      <a:pt x="38" y="57"/>
                      <a:pt x="38" y="57"/>
                    </a:cubicBezTo>
                    <a:lnTo>
                      <a:pt x="38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0" name="Freeform 154">
                <a:extLst>
                  <a:ext uri="{FF2B5EF4-FFF2-40B4-BE49-F238E27FC236}">
                    <a16:creationId xmlns:a16="http://schemas.microsoft.com/office/drawing/2014/main" id="{9DCA2021-844F-E24F-99DD-612ACC023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8475"/>
                <a:ext cx="14288" cy="14288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57" y="19"/>
                      <a:pt x="57" y="57"/>
                      <a:pt x="76" y="76"/>
                    </a:cubicBezTo>
                    <a:cubicBezTo>
                      <a:pt x="57" y="76"/>
                      <a:pt x="19" y="57"/>
                      <a:pt x="0" y="57"/>
                    </a:cubicBezTo>
                    <a:cubicBezTo>
                      <a:pt x="19" y="57"/>
                      <a:pt x="38" y="57"/>
                      <a:pt x="57" y="57"/>
                    </a:cubicBezTo>
                    <a:cubicBezTo>
                      <a:pt x="57" y="38"/>
                      <a:pt x="38" y="19"/>
                      <a:pt x="38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1" name="Freeform 155">
                <a:extLst>
                  <a:ext uri="{FF2B5EF4-FFF2-40B4-BE49-F238E27FC236}">
                    <a16:creationId xmlns:a16="http://schemas.microsoft.com/office/drawing/2014/main" id="{8555FC51-E6F0-D447-8BF6-9FC421317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46413"/>
                <a:ext cx="14288" cy="6350"/>
              </a:xfrm>
              <a:custGeom>
                <a:avLst/>
                <a:gdLst>
                  <a:gd name="T0" fmla="*/ 2147483646 w 77"/>
                  <a:gd name="T1" fmla="*/ 2147483646 h 39"/>
                  <a:gd name="T2" fmla="*/ 0 w 77"/>
                  <a:gd name="T3" fmla="*/ 0 h 39"/>
                  <a:gd name="T4" fmla="*/ 2147483646 w 77"/>
                  <a:gd name="T5" fmla="*/ 2147483646 h 39"/>
                  <a:gd name="T6" fmla="*/ 2147483646 w 77"/>
                  <a:gd name="T7" fmla="*/ 2147483646 h 39"/>
                  <a:gd name="T8" fmla="*/ 2147483646 w 77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39">
                    <a:moveTo>
                      <a:pt x="57" y="19"/>
                    </a:moveTo>
                    <a:lnTo>
                      <a:pt x="0" y="0"/>
                    </a:lnTo>
                    <a:cubicBezTo>
                      <a:pt x="57" y="38"/>
                      <a:pt x="57" y="38"/>
                      <a:pt x="57" y="38"/>
                    </a:cubicBezTo>
                    <a:cubicBezTo>
                      <a:pt x="76" y="38"/>
                      <a:pt x="76" y="38"/>
                      <a:pt x="76" y="38"/>
                    </a:cubicBezTo>
                    <a:lnTo>
                      <a:pt x="57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2" name="Freeform 156">
                <a:extLst>
                  <a:ext uri="{FF2B5EF4-FFF2-40B4-BE49-F238E27FC236}">
                    <a16:creationId xmlns:a16="http://schemas.microsoft.com/office/drawing/2014/main" id="{B2511EB9-DD82-7245-A40E-89E940D5B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25" y="3038475"/>
                <a:ext cx="14288" cy="14288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57" y="0"/>
                    </a:moveTo>
                    <a:cubicBezTo>
                      <a:pt x="57" y="38"/>
                      <a:pt x="57" y="57"/>
                      <a:pt x="76" y="76"/>
                    </a:cubicBezTo>
                    <a:cubicBezTo>
                      <a:pt x="57" y="76"/>
                      <a:pt x="19" y="76"/>
                      <a:pt x="0" y="76"/>
                    </a:cubicBezTo>
                    <a:cubicBezTo>
                      <a:pt x="19" y="76"/>
                      <a:pt x="38" y="76"/>
                      <a:pt x="57" y="76"/>
                    </a:cubicBezTo>
                    <a:cubicBezTo>
                      <a:pt x="57" y="57"/>
                      <a:pt x="57" y="19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3" name="Freeform 157">
                <a:extLst>
                  <a:ext uri="{FF2B5EF4-FFF2-40B4-BE49-F238E27FC236}">
                    <a16:creationId xmlns:a16="http://schemas.microsoft.com/office/drawing/2014/main" id="{41C26FA3-F5A8-1D4D-A998-76ABA727D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46413"/>
                <a:ext cx="9525" cy="6350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0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7" y="19"/>
                    </a:moveTo>
                    <a:lnTo>
                      <a:pt x="0" y="0"/>
                    </a:lnTo>
                    <a:cubicBezTo>
                      <a:pt x="38" y="38"/>
                      <a:pt x="38" y="38"/>
                      <a:pt x="38" y="38"/>
                    </a:cubicBezTo>
                    <a:cubicBezTo>
                      <a:pt x="57" y="38"/>
                      <a:pt x="57" y="38"/>
                      <a:pt x="57" y="38"/>
                    </a:cubicBezTo>
                    <a:lnTo>
                      <a:pt x="57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4" name="Freeform 158">
                <a:extLst>
                  <a:ext uri="{FF2B5EF4-FFF2-40B4-BE49-F238E27FC236}">
                    <a16:creationId xmlns:a16="http://schemas.microsoft.com/office/drawing/2014/main" id="{12A335E7-06A1-4C41-A953-A740D028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41650"/>
                <a:ext cx="9525" cy="11113"/>
              </a:xfrm>
              <a:custGeom>
                <a:avLst/>
                <a:gdLst>
                  <a:gd name="T0" fmla="*/ 2147483646 w 58"/>
                  <a:gd name="T1" fmla="*/ 0 h 58"/>
                  <a:gd name="T2" fmla="*/ 2147483646 w 58"/>
                  <a:gd name="T3" fmla="*/ 2147483646 h 58"/>
                  <a:gd name="T4" fmla="*/ 0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19" y="0"/>
                    </a:moveTo>
                    <a:cubicBezTo>
                      <a:pt x="38" y="19"/>
                      <a:pt x="57" y="38"/>
                      <a:pt x="57" y="57"/>
                    </a:cubicBezTo>
                    <a:cubicBezTo>
                      <a:pt x="38" y="57"/>
                      <a:pt x="19" y="57"/>
                      <a:pt x="0" y="57"/>
                    </a:cubicBezTo>
                    <a:cubicBezTo>
                      <a:pt x="19" y="57"/>
                      <a:pt x="38" y="57"/>
                      <a:pt x="38" y="57"/>
                    </a:cubicBezTo>
                    <a:cubicBezTo>
                      <a:pt x="38" y="38"/>
                      <a:pt x="38" y="19"/>
                      <a:pt x="19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5" name="Freeform 159">
                <a:extLst>
                  <a:ext uri="{FF2B5EF4-FFF2-40B4-BE49-F238E27FC236}">
                    <a16:creationId xmlns:a16="http://schemas.microsoft.com/office/drawing/2014/main" id="{A2EF11A2-C94D-2640-85AA-329D1FE2B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49588"/>
                <a:ext cx="9525" cy="3175"/>
              </a:xfrm>
              <a:custGeom>
                <a:avLst/>
                <a:gdLst>
                  <a:gd name="T0" fmla="*/ 2147483646 w 58"/>
                  <a:gd name="T1" fmla="*/ 2147483646 h 20"/>
                  <a:gd name="T2" fmla="*/ 0 w 58"/>
                  <a:gd name="T3" fmla="*/ 0 h 20"/>
                  <a:gd name="T4" fmla="*/ 2147483646 w 58"/>
                  <a:gd name="T5" fmla="*/ 214748364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20">
                    <a:moveTo>
                      <a:pt x="57" y="19"/>
                    </a:moveTo>
                    <a:lnTo>
                      <a:pt x="0" y="0"/>
                    </a:lnTo>
                    <a:cubicBezTo>
                      <a:pt x="57" y="19"/>
                      <a:pt x="57" y="19"/>
                      <a:pt x="57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6" name="Freeform 160">
                <a:extLst>
                  <a:ext uri="{FF2B5EF4-FFF2-40B4-BE49-F238E27FC236}">
                    <a16:creationId xmlns:a16="http://schemas.microsoft.com/office/drawing/2014/main" id="{BF1C0180-0993-A34C-B1B8-47A5847D1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41650"/>
                <a:ext cx="12700" cy="14288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38" y="19"/>
                      <a:pt x="57" y="57"/>
                      <a:pt x="76" y="76"/>
                    </a:cubicBezTo>
                    <a:cubicBezTo>
                      <a:pt x="57" y="76"/>
                      <a:pt x="19" y="76"/>
                      <a:pt x="0" y="76"/>
                    </a:cubicBezTo>
                    <a:cubicBezTo>
                      <a:pt x="19" y="76"/>
                      <a:pt x="38" y="57"/>
                      <a:pt x="57" y="57"/>
                    </a:cubicBezTo>
                    <a:cubicBezTo>
                      <a:pt x="57" y="38"/>
                      <a:pt x="38" y="19"/>
                      <a:pt x="38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7" name="Freeform 161">
                <a:extLst>
                  <a:ext uri="{FF2B5EF4-FFF2-40B4-BE49-F238E27FC236}">
                    <a16:creationId xmlns:a16="http://schemas.microsoft.com/office/drawing/2014/main" id="{71B2BBB8-7469-2E47-8A92-64BBBD7BE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46413"/>
                <a:ext cx="9525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0 w 58"/>
                  <a:gd name="T3" fmla="*/ 0 h 58"/>
                  <a:gd name="T4" fmla="*/ 2147483646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38" y="38"/>
                    </a:moveTo>
                    <a:lnTo>
                      <a:pt x="0" y="0"/>
                    </a:lnTo>
                    <a:cubicBezTo>
                      <a:pt x="38" y="57"/>
                      <a:pt x="38" y="57"/>
                      <a:pt x="38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38" y="38"/>
                      <a:pt x="38" y="38"/>
                      <a:pt x="38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8" name="Freeform 162">
                <a:extLst>
                  <a:ext uri="{FF2B5EF4-FFF2-40B4-BE49-F238E27FC236}">
                    <a16:creationId xmlns:a16="http://schemas.microsoft.com/office/drawing/2014/main" id="{00D5049B-AC4B-4F4A-BA61-F98E7D87D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41650"/>
                <a:ext cx="9525" cy="14288"/>
              </a:xfrm>
              <a:custGeom>
                <a:avLst/>
                <a:gdLst>
                  <a:gd name="T0" fmla="*/ 2147483646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2147483646 w 58"/>
                  <a:gd name="T7" fmla="*/ 2147483646 h 77"/>
                  <a:gd name="T8" fmla="*/ 2147483646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19" y="0"/>
                    </a:moveTo>
                    <a:cubicBezTo>
                      <a:pt x="38" y="19"/>
                      <a:pt x="57" y="57"/>
                      <a:pt x="57" y="76"/>
                    </a:cubicBezTo>
                    <a:cubicBezTo>
                      <a:pt x="38" y="76"/>
                      <a:pt x="19" y="76"/>
                      <a:pt x="0" y="76"/>
                    </a:cubicBezTo>
                    <a:cubicBezTo>
                      <a:pt x="0" y="76"/>
                      <a:pt x="38" y="76"/>
                      <a:pt x="38" y="57"/>
                    </a:cubicBezTo>
                    <a:cubicBezTo>
                      <a:pt x="38" y="38"/>
                      <a:pt x="19" y="19"/>
                      <a:pt x="19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69" name="Freeform 163">
                <a:extLst>
                  <a:ext uri="{FF2B5EF4-FFF2-40B4-BE49-F238E27FC236}">
                    <a16:creationId xmlns:a16="http://schemas.microsoft.com/office/drawing/2014/main" id="{055C1E67-97D5-6C43-BECF-7330DBBF7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52763"/>
                <a:ext cx="9525" cy="3175"/>
              </a:xfrm>
              <a:custGeom>
                <a:avLst/>
                <a:gdLst>
                  <a:gd name="T0" fmla="*/ 2147483646 w 58"/>
                  <a:gd name="T1" fmla="*/ 0 h 20"/>
                  <a:gd name="T2" fmla="*/ 0 w 58"/>
                  <a:gd name="T3" fmla="*/ 0 h 20"/>
                  <a:gd name="T4" fmla="*/ 2147483646 w 58"/>
                  <a:gd name="T5" fmla="*/ 2147483646 h 20"/>
                  <a:gd name="T6" fmla="*/ 2147483646 w 58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20">
                    <a:moveTo>
                      <a:pt x="57" y="0"/>
                    </a:moveTo>
                    <a:lnTo>
                      <a:pt x="0" y="0"/>
                    </a:lnTo>
                    <a:cubicBezTo>
                      <a:pt x="57" y="19"/>
                      <a:pt x="57" y="19"/>
                      <a:pt x="57" y="19"/>
                    </a:cubicBezTo>
                    <a:lnTo>
                      <a:pt x="57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0" name="Freeform 164">
                <a:extLst>
                  <a:ext uri="{FF2B5EF4-FFF2-40B4-BE49-F238E27FC236}">
                    <a16:creationId xmlns:a16="http://schemas.microsoft.com/office/drawing/2014/main" id="{8BD5E190-0B6A-B648-9874-35FEB8A03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863" y="3005138"/>
                <a:ext cx="7937" cy="0"/>
              </a:xfrm>
              <a:custGeom>
                <a:avLst/>
                <a:gdLst>
                  <a:gd name="T0" fmla="*/ 0 w 39"/>
                  <a:gd name="T1" fmla="*/ 0 h 1"/>
                  <a:gd name="T2" fmla="*/ 2147483646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1">
                    <a:moveTo>
                      <a:pt x="0" y="0"/>
                    </a:moveTo>
                    <a:lnTo>
                      <a:pt x="38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1" name="Freeform 165">
                <a:extLst>
                  <a:ext uri="{FF2B5EF4-FFF2-40B4-BE49-F238E27FC236}">
                    <a16:creationId xmlns:a16="http://schemas.microsoft.com/office/drawing/2014/main" id="{B1201566-7845-1546-B2A5-FEDA40736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11112" cy="4763"/>
              </a:xfrm>
              <a:custGeom>
                <a:avLst/>
                <a:gdLst>
                  <a:gd name="T0" fmla="*/ 2147483646 w 58"/>
                  <a:gd name="T1" fmla="*/ 2147483646 h 20"/>
                  <a:gd name="T2" fmla="*/ 0 w 58"/>
                  <a:gd name="T3" fmla="*/ 2147483646 h 20"/>
                  <a:gd name="T4" fmla="*/ 2147483646 w 58"/>
                  <a:gd name="T5" fmla="*/ 0 h 20"/>
                  <a:gd name="T6" fmla="*/ 2147483646 w 58"/>
                  <a:gd name="T7" fmla="*/ 2147483646 h 20"/>
                  <a:gd name="T8" fmla="*/ 2147483646 w 58"/>
                  <a:gd name="T9" fmla="*/ 214748364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0">
                    <a:moveTo>
                      <a:pt x="38" y="19"/>
                    </a:moveTo>
                    <a:cubicBezTo>
                      <a:pt x="38" y="19"/>
                      <a:pt x="19" y="19"/>
                      <a:pt x="0" y="19"/>
                    </a:cubicBezTo>
                    <a:cubicBezTo>
                      <a:pt x="19" y="0"/>
                      <a:pt x="38" y="0"/>
                      <a:pt x="57" y="0"/>
                    </a:cubicBezTo>
                    <a:cubicBezTo>
                      <a:pt x="38" y="0"/>
                      <a:pt x="19" y="0"/>
                      <a:pt x="19" y="19"/>
                    </a:cubicBezTo>
                    <a:lnTo>
                      <a:pt x="38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2" name="Freeform 166">
                <a:extLst>
                  <a:ext uri="{FF2B5EF4-FFF2-40B4-BE49-F238E27FC236}">
                    <a16:creationId xmlns:a16="http://schemas.microsoft.com/office/drawing/2014/main" id="{8246E3A5-5B9A-CC4D-B20E-7B20CCB3D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863" y="3000375"/>
                <a:ext cx="7937" cy="4763"/>
              </a:xfrm>
              <a:custGeom>
                <a:avLst/>
                <a:gdLst>
                  <a:gd name="T0" fmla="*/ 0 w 39"/>
                  <a:gd name="T1" fmla="*/ 2147483646 h 20"/>
                  <a:gd name="T2" fmla="*/ 2147483646 w 39"/>
                  <a:gd name="T3" fmla="*/ 0 h 20"/>
                  <a:gd name="T4" fmla="*/ 0 w 39"/>
                  <a:gd name="T5" fmla="*/ 214748364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0">
                    <a:moveTo>
                      <a:pt x="0" y="19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3" name="Freeform 167">
                <a:extLst>
                  <a:ext uri="{FF2B5EF4-FFF2-40B4-BE49-F238E27FC236}">
                    <a16:creationId xmlns:a16="http://schemas.microsoft.com/office/drawing/2014/main" id="{7D3DE10E-A29A-3447-872A-27BF429DE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11112" cy="7938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2147483646 h 39"/>
                  <a:gd name="T4" fmla="*/ 2147483646 w 58"/>
                  <a:gd name="T5" fmla="*/ 0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7" y="38"/>
                    </a:moveTo>
                    <a:cubicBezTo>
                      <a:pt x="38" y="19"/>
                      <a:pt x="19" y="19"/>
                      <a:pt x="0" y="19"/>
                    </a:cubicBezTo>
                    <a:cubicBezTo>
                      <a:pt x="19" y="19"/>
                      <a:pt x="19" y="0"/>
                      <a:pt x="38" y="0"/>
                    </a:cubicBezTo>
                    <a:cubicBezTo>
                      <a:pt x="19" y="0"/>
                      <a:pt x="19" y="19"/>
                      <a:pt x="19" y="19"/>
                    </a:cubicBezTo>
                    <a:cubicBezTo>
                      <a:pt x="19" y="19"/>
                      <a:pt x="38" y="19"/>
                      <a:pt x="57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4" name="Freeform 168">
                <a:extLst>
                  <a:ext uri="{FF2B5EF4-FFF2-40B4-BE49-F238E27FC236}">
                    <a16:creationId xmlns:a16="http://schemas.microsoft.com/office/drawing/2014/main" id="{BABB4E14-F755-9046-A716-062A17C04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5138"/>
                <a:ext cx="11112" cy="0"/>
              </a:xfrm>
              <a:custGeom>
                <a:avLst/>
                <a:gdLst>
                  <a:gd name="T0" fmla="*/ 0 w 58"/>
                  <a:gd name="T1" fmla="*/ 0 h 1"/>
                  <a:gd name="T2" fmla="*/ 2147483646 w 58"/>
                  <a:gd name="T3" fmla="*/ 0 h 1"/>
                  <a:gd name="T4" fmla="*/ 2147483646 w 58"/>
                  <a:gd name="T5" fmla="*/ 0 h 1"/>
                  <a:gd name="T6" fmla="*/ 0 w 5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1">
                    <a:moveTo>
                      <a:pt x="0" y="0"/>
                    </a:moveTo>
                    <a:lnTo>
                      <a:pt x="57" y="0"/>
                    </a:ln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5" name="Freeform 169">
                <a:extLst>
                  <a:ext uri="{FF2B5EF4-FFF2-40B4-BE49-F238E27FC236}">
                    <a16:creationId xmlns:a16="http://schemas.microsoft.com/office/drawing/2014/main" id="{D150F5B9-1501-8640-8155-E2A287B27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7937" cy="7938"/>
              </a:xfrm>
              <a:custGeom>
                <a:avLst/>
                <a:gdLst>
                  <a:gd name="T0" fmla="*/ 2147483646 w 39"/>
                  <a:gd name="T1" fmla="*/ 2147483646 h 39"/>
                  <a:gd name="T2" fmla="*/ 0 w 39"/>
                  <a:gd name="T3" fmla="*/ 2147483646 h 39"/>
                  <a:gd name="T4" fmla="*/ 2147483646 w 39"/>
                  <a:gd name="T5" fmla="*/ 0 h 39"/>
                  <a:gd name="T6" fmla="*/ 0 w 39"/>
                  <a:gd name="T7" fmla="*/ 2147483646 h 39"/>
                  <a:gd name="T8" fmla="*/ 2147483646 w 39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8" y="38"/>
                    </a:moveTo>
                    <a:cubicBezTo>
                      <a:pt x="19" y="19"/>
                      <a:pt x="0" y="19"/>
                      <a:pt x="0" y="19"/>
                    </a:cubicBezTo>
                    <a:cubicBezTo>
                      <a:pt x="0" y="19"/>
                      <a:pt x="19" y="0"/>
                      <a:pt x="38" y="0"/>
                    </a:cubicBezTo>
                    <a:cubicBezTo>
                      <a:pt x="19" y="0"/>
                      <a:pt x="19" y="19"/>
                      <a:pt x="0" y="19"/>
                    </a:cubicBezTo>
                    <a:cubicBezTo>
                      <a:pt x="19" y="19"/>
                      <a:pt x="38" y="19"/>
                      <a:pt x="38" y="38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6" name="Freeform 170">
                <a:extLst>
                  <a:ext uri="{FF2B5EF4-FFF2-40B4-BE49-F238E27FC236}">
                    <a16:creationId xmlns:a16="http://schemas.microsoft.com/office/drawing/2014/main" id="{E97CA19C-27C9-7844-8A94-899E38E91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7937" cy="4763"/>
              </a:xfrm>
              <a:custGeom>
                <a:avLst/>
                <a:gdLst>
                  <a:gd name="T0" fmla="*/ 0 w 39"/>
                  <a:gd name="T1" fmla="*/ 2147483646 h 20"/>
                  <a:gd name="T2" fmla="*/ 2147483646 w 39"/>
                  <a:gd name="T3" fmla="*/ 0 h 20"/>
                  <a:gd name="T4" fmla="*/ 0 w 39"/>
                  <a:gd name="T5" fmla="*/ 214748364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0">
                    <a:moveTo>
                      <a:pt x="0" y="19"/>
                    </a:moveTo>
                    <a:lnTo>
                      <a:pt x="38" y="0"/>
                    </a:lnTo>
                    <a:cubicBezTo>
                      <a:pt x="0" y="19"/>
                      <a:pt x="0" y="19"/>
                      <a:pt x="0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7" name="Freeform 171">
                <a:extLst>
                  <a:ext uri="{FF2B5EF4-FFF2-40B4-BE49-F238E27FC236}">
                    <a16:creationId xmlns:a16="http://schemas.microsoft.com/office/drawing/2014/main" id="{C30F33D2-736A-034A-8910-61E075300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0375"/>
                <a:ext cx="7937" cy="7938"/>
              </a:xfrm>
              <a:custGeom>
                <a:avLst/>
                <a:gdLst>
                  <a:gd name="T0" fmla="*/ 2147483646 w 39"/>
                  <a:gd name="T1" fmla="*/ 2147483646 h 39"/>
                  <a:gd name="T2" fmla="*/ 0 w 39"/>
                  <a:gd name="T3" fmla="*/ 2147483646 h 39"/>
                  <a:gd name="T4" fmla="*/ 2147483646 w 39"/>
                  <a:gd name="T5" fmla="*/ 0 h 39"/>
                  <a:gd name="T6" fmla="*/ 2147483646 w 39"/>
                  <a:gd name="T7" fmla="*/ 2147483646 h 39"/>
                  <a:gd name="T8" fmla="*/ 2147483646 w 39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8" y="38"/>
                    </a:moveTo>
                    <a:cubicBezTo>
                      <a:pt x="19" y="38"/>
                      <a:pt x="19" y="19"/>
                      <a:pt x="0" y="19"/>
                    </a:cubicBezTo>
                    <a:lnTo>
                      <a:pt x="19" y="0"/>
                    </a:lnTo>
                    <a:lnTo>
                      <a:pt x="19" y="19"/>
                    </a:lnTo>
                    <a:lnTo>
                      <a:pt x="38" y="38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8" name="Freeform 172">
                <a:extLst>
                  <a:ext uri="{FF2B5EF4-FFF2-40B4-BE49-F238E27FC236}">
                    <a16:creationId xmlns:a16="http://schemas.microsoft.com/office/drawing/2014/main" id="{56B0F553-52DF-6F4E-8C91-66B3DF666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05138"/>
                <a:ext cx="7937" cy="0"/>
              </a:xfrm>
              <a:custGeom>
                <a:avLst/>
                <a:gdLst>
                  <a:gd name="T0" fmla="*/ 0 w 39"/>
                  <a:gd name="T1" fmla="*/ 0 h 1"/>
                  <a:gd name="T2" fmla="*/ 2147483646 w 39"/>
                  <a:gd name="T3" fmla="*/ 0 h 1"/>
                  <a:gd name="T4" fmla="*/ 0 w 3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1">
                    <a:moveTo>
                      <a:pt x="0" y="0"/>
                    </a:moveTo>
                    <a:lnTo>
                      <a:pt x="38" y="0"/>
                    </a:ln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79" name="Freeform 173">
                <a:extLst>
                  <a:ext uri="{FF2B5EF4-FFF2-40B4-BE49-F238E27FC236}">
                    <a16:creationId xmlns:a16="http://schemas.microsoft.com/office/drawing/2014/main" id="{D74608DA-26F4-4441-93D3-F64CAFA5A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3052763"/>
                <a:ext cx="12700" cy="3175"/>
              </a:xfrm>
              <a:custGeom>
                <a:avLst/>
                <a:gdLst>
                  <a:gd name="T0" fmla="*/ 2147483646 w 77"/>
                  <a:gd name="T1" fmla="*/ 0 h 20"/>
                  <a:gd name="T2" fmla="*/ 0 w 77"/>
                  <a:gd name="T3" fmla="*/ 0 h 20"/>
                  <a:gd name="T4" fmla="*/ 2147483646 w 77"/>
                  <a:gd name="T5" fmla="*/ 2147483646 h 20"/>
                  <a:gd name="T6" fmla="*/ 2147483646 w 77"/>
                  <a:gd name="T7" fmla="*/ 0 h 20"/>
                  <a:gd name="T8" fmla="*/ 2147483646 w 7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20">
                    <a:moveTo>
                      <a:pt x="57" y="0"/>
                    </a:moveTo>
                    <a:lnTo>
                      <a:pt x="0" y="0"/>
                    </a:lnTo>
                    <a:cubicBezTo>
                      <a:pt x="57" y="19"/>
                      <a:pt x="57" y="19"/>
                      <a:pt x="57" y="19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57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0" name="Freeform 174">
                <a:extLst>
                  <a:ext uri="{FF2B5EF4-FFF2-40B4-BE49-F238E27FC236}">
                    <a16:creationId xmlns:a16="http://schemas.microsoft.com/office/drawing/2014/main" id="{50049874-9A50-A94B-9661-442B1385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49588"/>
                <a:ext cx="9525" cy="6350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0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39">
                    <a:moveTo>
                      <a:pt x="57" y="19"/>
                    </a:moveTo>
                    <a:lnTo>
                      <a:pt x="0" y="0"/>
                    </a:lnTo>
                    <a:cubicBezTo>
                      <a:pt x="57" y="38"/>
                      <a:pt x="57" y="38"/>
                      <a:pt x="57" y="38"/>
                    </a:cubicBezTo>
                    <a:lnTo>
                      <a:pt x="57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1" name="Freeform 175">
                <a:extLst>
                  <a:ext uri="{FF2B5EF4-FFF2-40B4-BE49-F238E27FC236}">
                    <a16:creationId xmlns:a16="http://schemas.microsoft.com/office/drawing/2014/main" id="{749C377A-68FF-0148-A565-3AE3F72BA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52763"/>
                <a:ext cx="12700" cy="3175"/>
              </a:xfrm>
              <a:custGeom>
                <a:avLst/>
                <a:gdLst>
                  <a:gd name="T0" fmla="*/ 2147483646 w 77"/>
                  <a:gd name="T1" fmla="*/ 0 h 20"/>
                  <a:gd name="T2" fmla="*/ 0 w 77"/>
                  <a:gd name="T3" fmla="*/ 0 h 20"/>
                  <a:gd name="T4" fmla="*/ 2147483646 w 77"/>
                  <a:gd name="T5" fmla="*/ 2147483646 h 20"/>
                  <a:gd name="T6" fmla="*/ 2147483646 w 77"/>
                  <a:gd name="T7" fmla="*/ 2147483646 h 20"/>
                  <a:gd name="T8" fmla="*/ 2147483646 w 7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20">
                    <a:moveTo>
                      <a:pt x="57" y="0"/>
                    </a:moveTo>
                    <a:lnTo>
                      <a:pt x="0" y="0"/>
                    </a:lnTo>
                    <a:cubicBezTo>
                      <a:pt x="57" y="19"/>
                      <a:pt x="57" y="19"/>
                      <a:pt x="57" y="19"/>
                    </a:cubicBezTo>
                    <a:cubicBezTo>
                      <a:pt x="76" y="19"/>
                      <a:pt x="76" y="19"/>
                      <a:pt x="76" y="19"/>
                    </a:cubicBezTo>
                    <a:lnTo>
                      <a:pt x="57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2" name="Freeform 176">
                <a:extLst>
                  <a:ext uri="{FF2B5EF4-FFF2-40B4-BE49-F238E27FC236}">
                    <a16:creationId xmlns:a16="http://schemas.microsoft.com/office/drawing/2014/main" id="{822DF087-8618-0644-ACFD-E5463DD69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46413"/>
                <a:ext cx="9525" cy="12700"/>
              </a:xfrm>
              <a:custGeom>
                <a:avLst/>
                <a:gdLst>
                  <a:gd name="T0" fmla="*/ 0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2147483646 w 58"/>
                  <a:gd name="T7" fmla="*/ 2147483646 h 77"/>
                  <a:gd name="T8" fmla="*/ 0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0" y="0"/>
                    </a:moveTo>
                    <a:cubicBezTo>
                      <a:pt x="19" y="19"/>
                      <a:pt x="38" y="38"/>
                      <a:pt x="57" y="57"/>
                    </a:cubicBezTo>
                    <a:cubicBezTo>
                      <a:pt x="38" y="57"/>
                      <a:pt x="19" y="76"/>
                      <a:pt x="0" y="76"/>
                    </a:cubicBezTo>
                    <a:cubicBezTo>
                      <a:pt x="0" y="76"/>
                      <a:pt x="19" y="57"/>
                      <a:pt x="38" y="57"/>
                    </a:cubicBezTo>
                    <a:cubicBezTo>
                      <a:pt x="38" y="38"/>
                      <a:pt x="19" y="19"/>
                      <a:pt x="0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3" name="Freeform 177">
                <a:extLst>
                  <a:ext uri="{FF2B5EF4-FFF2-40B4-BE49-F238E27FC236}">
                    <a16:creationId xmlns:a16="http://schemas.microsoft.com/office/drawing/2014/main" id="{B79483ED-6830-1D45-B097-731B773BD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49588"/>
                <a:ext cx="9525" cy="6350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0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7" y="19"/>
                    </a:moveTo>
                    <a:lnTo>
                      <a:pt x="0" y="0"/>
                    </a:lnTo>
                    <a:cubicBezTo>
                      <a:pt x="38" y="38"/>
                      <a:pt x="38" y="38"/>
                      <a:pt x="38" y="38"/>
                    </a:cubicBezTo>
                    <a:cubicBezTo>
                      <a:pt x="57" y="38"/>
                      <a:pt x="57" y="38"/>
                      <a:pt x="57" y="38"/>
                    </a:cubicBezTo>
                    <a:lnTo>
                      <a:pt x="57" y="19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4" name="Freeform 178">
                <a:extLst>
                  <a:ext uri="{FF2B5EF4-FFF2-40B4-BE49-F238E27FC236}">
                    <a16:creationId xmlns:a16="http://schemas.microsoft.com/office/drawing/2014/main" id="{A944117E-826C-864C-9D2B-EBD60D3B4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46413"/>
                <a:ext cx="12700" cy="12700"/>
              </a:xfrm>
              <a:custGeom>
                <a:avLst/>
                <a:gdLst>
                  <a:gd name="T0" fmla="*/ 2147483646 w 77"/>
                  <a:gd name="T1" fmla="*/ 0 h 77"/>
                  <a:gd name="T2" fmla="*/ 2147483646 w 77"/>
                  <a:gd name="T3" fmla="*/ 2147483646 h 77"/>
                  <a:gd name="T4" fmla="*/ 0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19" y="0"/>
                    </a:moveTo>
                    <a:cubicBezTo>
                      <a:pt x="19" y="19"/>
                      <a:pt x="57" y="38"/>
                      <a:pt x="76" y="57"/>
                    </a:cubicBezTo>
                    <a:cubicBezTo>
                      <a:pt x="57" y="57"/>
                      <a:pt x="19" y="76"/>
                      <a:pt x="0" y="76"/>
                    </a:cubicBezTo>
                    <a:cubicBezTo>
                      <a:pt x="19" y="76"/>
                      <a:pt x="38" y="57"/>
                      <a:pt x="57" y="57"/>
                    </a:cubicBezTo>
                    <a:cubicBezTo>
                      <a:pt x="38" y="38"/>
                      <a:pt x="19" y="19"/>
                      <a:pt x="19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5" name="Freeform 179">
                <a:extLst>
                  <a:ext uri="{FF2B5EF4-FFF2-40B4-BE49-F238E27FC236}">
                    <a16:creationId xmlns:a16="http://schemas.microsoft.com/office/drawing/2014/main" id="{6AFEE716-1374-9546-B9B4-731C6F77E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55938"/>
                <a:ext cx="9525" cy="0"/>
              </a:xfrm>
              <a:custGeom>
                <a:avLst/>
                <a:gdLst>
                  <a:gd name="T0" fmla="*/ 2147483646 w 58"/>
                  <a:gd name="T1" fmla="*/ 0 h 1"/>
                  <a:gd name="T2" fmla="*/ 0 w 58"/>
                  <a:gd name="T3" fmla="*/ 0 h 1"/>
                  <a:gd name="T4" fmla="*/ 2147483646 w 58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1">
                    <a:moveTo>
                      <a:pt x="57" y="0"/>
                    </a:moveTo>
                    <a:lnTo>
                      <a:pt x="0" y="0"/>
                    </a:ln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6" name="Freeform 180">
                <a:extLst>
                  <a:ext uri="{FF2B5EF4-FFF2-40B4-BE49-F238E27FC236}">
                    <a16:creationId xmlns:a16="http://schemas.microsoft.com/office/drawing/2014/main" id="{EA52E346-FF8B-0A4E-B99B-AE96F8C81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3052763"/>
                <a:ext cx="12700" cy="3175"/>
              </a:xfrm>
              <a:custGeom>
                <a:avLst/>
                <a:gdLst>
                  <a:gd name="T0" fmla="*/ 2147483646 w 77"/>
                  <a:gd name="T1" fmla="*/ 0 h 20"/>
                  <a:gd name="T2" fmla="*/ 0 w 77"/>
                  <a:gd name="T3" fmla="*/ 2147483646 h 20"/>
                  <a:gd name="T4" fmla="*/ 2147483646 w 77"/>
                  <a:gd name="T5" fmla="*/ 2147483646 h 20"/>
                  <a:gd name="T6" fmla="*/ 2147483646 w 77"/>
                  <a:gd name="T7" fmla="*/ 2147483646 h 20"/>
                  <a:gd name="T8" fmla="*/ 2147483646 w 7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20">
                    <a:moveTo>
                      <a:pt x="57" y="0"/>
                    </a:moveTo>
                    <a:lnTo>
                      <a:pt x="0" y="19"/>
                    </a:lnTo>
                    <a:cubicBezTo>
                      <a:pt x="57" y="19"/>
                      <a:pt x="57" y="19"/>
                      <a:pt x="57" y="19"/>
                    </a:cubicBezTo>
                    <a:cubicBezTo>
                      <a:pt x="76" y="19"/>
                      <a:pt x="76" y="19"/>
                      <a:pt x="76" y="19"/>
                    </a:cubicBezTo>
                    <a:lnTo>
                      <a:pt x="57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7" name="Freeform 181">
                <a:extLst>
                  <a:ext uri="{FF2B5EF4-FFF2-40B4-BE49-F238E27FC236}">
                    <a16:creationId xmlns:a16="http://schemas.microsoft.com/office/drawing/2014/main" id="{2F414432-FDDB-384D-8C53-257FA89E6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52763"/>
                <a:ext cx="9525" cy="3175"/>
              </a:xfrm>
              <a:custGeom>
                <a:avLst/>
                <a:gdLst>
                  <a:gd name="T0" fmla="*/ 2147483646 w 58"/>
                  <a:gd name="T1" fmla="*/ 2147483646 h 20"/>
                  <a:gd name="T2" fmla="*/ 0 w 58"/>
                  <a:gd name="T3" fmla="*/ 0 h 20"/>
                  <a:gd name="T4" fmla="*/ 2147483646 w 58"/>
                  <a:gd name="T5" fmla="*/ 214748364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20">
                    <a:moveTo>
                      <a:pt x="57" y="19"/>
                    </a:moveTo>
                    <a:lnTo>
                      <a:pt x="0" y="0"/>
                    </a:lnTo>
                    <a:cubicBezTo>
                      <a:pt x="57" y="19"/>
                      <a:pt x="57" y="19"/>
                      <a:pt x="57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8" name="Freeform 182">
                <a:extLst>
                  <a:ext uri="{FF2B5EF4-FFF2-40B4-BE49-F238E27FC236}">
                    <a16:creationId xmlns:a16="http://schemas.microsoft.com/office/drawing/2014/main" id="{1A7E1F6E-846C-8741-AEF7-2F9E34AEB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8" y="3055938"/>
                <a:ext cx="12700" cy="0"/>
              </a:xfrm>
              <a:custGeom>
                <a:avLst/>
                <a:gdLst>
                  <a:gd name="T0" fmla="*/ 2147483646 w 77"/>
                  <a:gd name="T1" fmla="*/ 0 h 1"/>
                  <a:gd name="T2" fmla="*/ 0 w 77"/>
                  <a:gd name="T3" fmla="*/ 0 h 1"/>
                  <a:gd name="T4" fmla="*/ 2147483646 w 77"/>
                  <a:gd name="T5" fmla="*/ 0 h 1"/>
                  <a:gd name="T6" fmla="*/ 2147483646 w 77"/>
                  <a:gd name="T7" fmla="*/ 0 h 1"/>
                  <a:gd name="T8" fmla="*/ 2147483646 w 7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1">
                    <a:moveTo>
                      <a:pt x="57" y="0"/>
                    </a:moveTo>
                    <a:lnTo>
                      <a:pt x="0" y="0"/>
                    </a:lnTo>
                    <a:cubicBezTo>
                      <a:pt x="57" y="0"/>
                      <a:pt x="57" y="0"/>
                      <a:pt x="57" y="0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57" y="0"/>
                    </a:ln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89" name="Freeform 183">
                <a:extLst>
                  <a:ext uri="{FF2B5EF4-FFF2-40B4-BE49-F238E27FC236}">
                    <a16:creationId xmlns:a16="http://schemas.microsoft.com/office/drawing/2014/main" id="{5A074192-EF50-9243-8FFC-5B4466D71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49588"/>
                <a:ext cx="11112" cy="12700"/>
              </a:xfrm>
              <a:custGeom>
                <a:avLst/>
                <a:gdLst>
                  <a:gd name="T0" fmla="*/ 0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2147483646 w 58"/>
                  <a:gd name="T7" fmla="*/ 2147483646 h 77"/>
                  <a:gd name="T8" fmla="*/ 0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0" y="0"/>
                    </a:moveTo>
                    <a:cubicBezTo>
                      <a:pt x="19" y="19"/>
                      <a:pt x="38" y="38"/>
                      <a:pt x="57" y="57"/>
                    </a:cubicBezTo>
                    <a:cubicBezTo>
                      <a:pt x="38" y="57"/>
                      <a:pt x="19" y="57"/>
                      <a:pt x="0" y="76"/>
                    </a:cubicBezTo>
                    <a:cubicBezTo>
                      <a:pt x="19" y="57"/>
                      <a:pt x="38" y="57"/>
                      <a:pt x="38" y="38"/>
                    </a:cubicBezTo>
                    <a:cubicBezTo>
                      <a:pt x="38" y="19"/>
                      <a:pt x="19" y="0"/>
                      <a:pt x="0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0" name="Freeform 184">
                <a:extLst>
                  <a:ext uri="{FF2B5EF4-FFF2-40B4-BE49-F238E27FC236}">
                    <a16:creationId xmlns:a16="http://schemas.microsoft.com/office/drawing/2014/main" id="{A4D6B638-4E62-EA4C-9943-2B07CB83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52763"/>
                <a:ext cx="11112" cy="6350"/>
              </a:xfrm>
              <a:custGeom>
                <a:avLst/>
                <a:gdLst>
                  <a:gd name="T0" fmla="*/ 2147483646 w 58"/>
                  <a:gd name="T1" fmla="*/ 2147483646 h 39"/>
                  <a:gd name="T2" fmla="*/ 0 w 58"/>
                  <a:gd name="T3" fmla="*/ 0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39">
                    <a:moveTo>
                      <a:pt x="57" y="19"/>
                    </a:moveTo>
                    <a:lnTo>
                      <a:pt x="0" y="0"/>
                    </a:ln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19"/>
                      <a:pt x="57" y="19"/>
                      <a:pt x="57" y="19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1" name="Freeform 185">
                <a:extLst>
                  <a:ext uri="{FF2B5EF4-FFF2-40B4-BE49-F238E27FC236}">
                    <a16:creationId xmlns:a16="http://schemas.microsoft.com/office/drawing/2014/main" id="{CD810E4C-32D0-254C-9B3B-8F7C57A35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49588"/>
                <a:ext cx="11112" cy="12700"/>
              </a:xfrm>
              <a:custGeom>
                <a:avLst/>
                <a:gdLst>
                  <a:gd name="T0" fmla="*/ 0 w 58"/>
                  <a:gd name="T1" fmla="*/ 0 h 77"/>
                  <a:gd name="T2" fmla="*/ 2147483646 w 58"/>
                  <a:gd name="T3" fmla="*/ 2147483646 h 77"/>
                  <a:gd name="T4" fmla="*/ 0 w 58"/>
                  <a:gd name="T5" fmla="*/ 2147483646 h 77"/>
                  <a:gd name="T6" fmla="*/ 2147483646 w 58"/>
                  <a:gd name="T7" fmla="*/ 2147483646 h 77"/>
                  <a:gd name="T8" fmla="*/ 0 w 58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7">
                    <a:moveTo>
                      <a:pt x="0" y="0"/>
                    </a:moveTo>
                    <a:cubicBezTo>
                      <a:pt x="0" y="19"/>
                      <a:pt x="38" y="38"/>
                      <a:pt x="57" y="38"/>
                    </a:cubicBezTo>
                    <a:cubicBezTo>
                      <a:pt x="38" y="57"/>
                      <a:pt x="0" y="57"/>
                      <a:pt x="0" y="76"/>
                    </a:cubicBezTo>
                    <a:cubicBezTo>
                      <a:pt x="0" y="57"/>
                      <a:pt x="19" y="57"/>
                      <a:pt x="38" y="38"/>
                    </a:cubicBezTo>
                    <a:cubicBezTo>
                      <a:pt x="19" y="19"/>
                      <a:pt x="0" y="19"/>
                      <a:pt x="0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2" name="Freeform 186">
                <a:extLst>
                  <a:ext uri="{FF2B5EF4-FFF2-40B4-BE49-F238E27FC236}">
                    <a16:creationId xmlns:a16="http://schemas.microsoft.com/office/drawing/2014/main" id="{A6C8EAC9-66C4-1F41-80F4-1691A8B8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3055938"/>
                <a:ext cx="14287" cy="3175"/>
              </a:xfrm>
              <a:custGeom>
                <a:avLst/>
                <a:gdLst>
                  <a:gd name="T0" fmla="*/ 2147483646 w 77"/>
                  <a:gd name="T1" fmla="*/ 0 h 20"/>
                  <a:gd name="T2" fmla="*/ 0 w 77"/>
                  <a:gd name="T3" fmla="*/ 2147483646 h 20"/>
                  <a:gd name="T4" fmla="*/ 2147483646 w 77"/>
                  <a:gd name="T5" fmla="*/ 2147483646 h 20"/>
                  <a:gd name="T6" fmla="*/ 2147483646 w 77"/>
                  <a:gd name="T7" fmla="*/ 0 h 20"/>
                  <a:gd name="T8" fmla="*/ 2147483646 w 7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20">
                    <a:moveTo>
                      <a:pt x="57" y="0"/>
                    </a:moveTo>
                    <a:lnTo>
                      <a:pt x="0" y="19"/>
                    </a:lnTo>
                    <a:cubicBezTo>
                      <a:pt x="57" y="19"/>
                      <a:pt x="57" y="19"/>
                      <a:pt x="57" y="19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009B3A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3" name="Freeform 187">
                <a:extLst>
                  <a:ext uri="{FF2B5EF4-FFF2-40B4-BE49-F238E27FC236}">
                    <a16:creationId xmlns:a16="http://schemas.microsoft.com/office/drawing/2014/main" id="{87195D0A-9AA2-E449-AD98-B7F295DC2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3017838"/>
                <a:ext cx="25400" cy="25400"/>
              </a:xfrm>
              <a:custGeom>
                <a:avLst/>
                <a:gdLst>
                  <a:gd name="T0" fmla="*/ 2147483646 w 135"/>
                  <a:gd name="T1" fmla="*/ 2147483646 h 135"/>
                  <a:gd name="T2" fmla="*/ 2147483646 w 135"/>
                  <a:gd name="T3" fmla="*/ 2147483646 h 135"/>
                  <a:gd name="T4" fmla="*/ 2147483646 w 135"/>
                  <a:gd name="T5" fmla="*/ 2147483646 h 135"/>
                  <a:gd name="T6" fmla="*/ 2147483646 w 135"/>
                  <a:gd name="T7" fmla="*/ 2147483646 h 135"/>
                  <a:gd name="T8" fmla="*/ 0 w 135"/>
                  <a:gd name="T9" fmla="*/ 2147483646 h 135"/>
                  <a:gd name="T10" fmla="*/ 2147483646 w 135"/>
                  <a:gd name="T11" fmla="*/ 2147483646 h 135"/>
                  <a:gd name="T12" fmla="*/ 2147483646 w 135"/>
                  <a:gd name="T13" fmla="*/ 0 h 135"/>
                  <a:gd name="T14" fmla="*/ 2147483646 w 135"/>
                  <a:gd name="T15" fmla="*/ 2147483646 h 135"/>
                  <a:gd name="T16" fmla="*/ 2147483646 w 135"/>
                  <a:gd name="T17" fmla="*/ 2147483646 h 135"/>
                  <a:gd name="T18" fmla="*/ 2147483646 w 135"/>
                  <a:gd name="T19" fmla="*/ 2147483646 h 135"/>
                  <a:gd name="T20" fmla="*/ 2147483646 w 135"/>
                  <a:gd name="T21" fmla="*/ 2147483646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5" h="135">
                    <a:moveTo>
                      <a:pt x="115" y="134"/>
                    </a:moveTo>
                    <a:lnTo>
                      <a:pt x="76" y="95"/>
                    </a:lnTo>
                    <a:lnTo>
                      <a:pt x="19" y="134"/>
                    </a:lnTo>
                    <a:lnTo>
                      <a:pt x="38" y="77"/>
                    </a:lnTo>
                    <a:lnTo>
                      <a:pt x="0" y="58"/>
                    </a:lnTo>
                    <a:lnTo>
                      <a:pt x="57" y="58"/>
                    </a:lnTo>
                    <a:lnTo>
                      <a:pt x="76" y="0"/>
                    </a:lnTo>
                    <a:lnTo>
                      <a:pt x="95" y="58"/>
                    </a:lnTo>
                    <a:lnTo>
                      <a:pt x="134" y="58"/>
                    </a:lnTo>
                    <a:lnTo>
                      <a:pt x="95" y="77"/>
                    </a:lnTo>
                    <a:lnTo>
                      <a:pt x="115" y="134"/>
                    </a:lnTo>
                  </a:path>
                </a:pathLst>
              </a:custGeom>
              <a:solidFill>
                <a:srgbClr val="FEDF00"/>
              </a:solidFill>
              <a:ln w="9525" cap="flat">
                <a:solidFill>
                  <a:srgbClr val="000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4" name="Freeform 188">
                <a:extLst>
                  <a:ext uri="{FF2B5EF4-FFF2-40B4-BE49-F238E27FC236}">
                    <a16:creationId xmlns:a16="http://schemas.microsoft.com/office/drawing/2014/main" id="{09B40ED4-880A-2145-8E27-70C57FE0D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525" y="3049588"/>
                <a:ext cx="9525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0 w 58"/>
                  <a:gd name="T5" fmla="*/ 2147483646 h 58"/>
                  <a:gd name="T6" fmla="*/ 0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0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2147483646 w 58"/>
                  <a:gd name="T19" fmla="*/ 2147483646 h 58"/>
                  <a:gd name="T20" fmla="*/ 2147483646 w 58"/>
                  <a:gd name="T21" fmla="*/ 2147483646 h 58"/>
                  <a:gd name="T22" fmla="*/ 2147483646 w 58"/>
                  <a:gd name="T23" fmla="*/ 2147483646 h 58"/>
                  <a:gd name="T24" fmla="*/ 0 w 58"/>
                  <a:gd name="T25" fmla="*/ 2147483646 h 58"/>
                  <a:gd name="T26" fmla="*/ 2147483646 w 58"/>
                  <a:gd name="T27" fmla="*/ 2147483646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58">
                    <a:moveTo>
                      <a:pt x="57" y="38"/>
                    </a:moveTo>
                    <a:cubicBezTo>
                      <a:pt x="19" y="57"/>
                      <a:pt x="19" y="57"/>
                      <a:pt x="19" y="57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0" y="19"/>
                    </a:lnTo>
                    <a:lnTo>
                      <a:pt x="19" y="19"/>
                    </a:lnTo>
                    <a:cubicBezTo>
                      <a:pt x="19" y="0"/>
                      <a:pt x="19" y="0"/>
                      <a:pt x="19" y="0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38" y="19"/>
                      <a:pt x="38" y="19"/>
                      <a:pt x="38" y="19"/>
                    </a:cubicBezTo>
                    <a:lnTo>
                      <a:pt x="57" y="38"/>
                    </a:lnTo>
                    <a:close/>
                    <a:moveTo>
                      <a:pt x="19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5" name="Freeform 189">
                <a:extLst>
                  <a:ext uri="{FF2B5EF4-FFF2-40B4-BE49-F238E27FC236}">
                    <a16:creationId xmlns:a16="http://schemas.microsoft.com/office/drawing/2014/main" id="{6B7B2F4A-F183-244A-8A2B-60035DC73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588" y="3041650"/>
                <a:ext cx="11112" cy="11113"/>
              </a:xfrm>
              <a:custGeom>
                <a:avLst/>
                <a:gdLst>
                  <a:gd name="T0" fmla="*/ 2147483646 w 59"/>
                  <a:gd name="T1" fmla="*/ 2147483646 h 58"/>
                  <a:gd name="T2" fmla="*/ 0 w 59"/>
                  <a:gd name="T3" fmla="*/ 2147483646 h 58"/>
                  <a:gd name="T4" fmla="*/ 2147483646 w 59"/>
                  <a:gd name="T5" fmla="*/ 0 h 58"/>
                  <a:gd name="T6" fmla="*/ 2147483646 w 59"/>
                  <a:gd name="T7" fmla="*/ 2147483646 h 58"/>
                  <a:gd name="T8" fmla="*/ 2147483646 w 59"/>
                  <a:gd name="T9" fmla="*/ 2147483646 h 58"/>
                  <a:gd name="T10" fmla="*/ 2147483646 w 59"/>
                  <a:gd name="T11" fmla="*/ 0 h 58"/>
                  <a:gd name="T12" fmla="*/ 2147483646 w 59"/>
                  <a:gd name="T13" fmla="*/ 0 h 58"/>
                  <a:gd name="T14" fmla="*/ 2147483646 w 59"/>
                  <a:gd name="T15" fmla="*/ 2147483646 h 58"/>
                  <a:gd name="T16" fmla="*/ 2147483646 w 59"/>
                  <a:gd name="T17" fmla="*/ 2147483646 h 58"/>
                  <a:gd name="T18" fmla="*/ 2147483646 w 59"/>
                  <a:gd name="T19" fmla="*/ 0 h 58"/>
                  <a:gd name="T20" fmla="*/ 2147483646 w 59"/>
                  <a:gd name="T21" fmla="*/ 0 h 58"/>
                  <a:gd name="T22" fmla="*/ 2147483646 w 59"/>
                  <a:gd name="T23" fmla="*/ 2147483646 h 58"/>
                  <a:gd name="T24" fmla="*/ 2147483646 w 59"/>
                  <a:gd name="T25" fmla="*/ 2147483646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0" y="57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20" y="38"/>
                    </a:lnTo>
                    <a:lnTo>
                      <a:pt x="39" y="19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58" y="19"/>
                    </a:lnTo>
                    <a:lnTo>
                      <a:pt x="39" y="0"/>
                    </a:lnTo>
                    <a:lnTo>
                      <a:pt x="58" y="0"/>
                    </a:lnTo>
                    <a:lnTo>
                      <a:pt x="58" y="38"/>
                    </a:lnTo>
                    <a:lnTo>
                      <a:pt x="20" y="5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6" name="Freeform 190">
                <a:extLst>
                  <a:ext uri="{FF2B5EF4-FFF2-40B4-BE49-F238E27FC236}">
                    <a16:creationId xmlns:a16="http://schemas.microsoft.com/office/drawing/2014/main" id="{03554B44-4D27-2E4C-9959-5F144F4A4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588" y="3032125"/>
                <a:ext cx="11112" cy="9525"/>
              </a:xfrm>
              <a:custGeom>
                <a:avLst/>
                <a:gdLst>
                  <a:gd name="T0" fmla="*/ 0 w 59"/>
                  <a:gd name="T1" fmla="*/ 2147483646 h 58"/>
                  <a:gd name="T2" fmla="*/ 0 w 59"/>
                  <a:gd name="T3" fmla="*/ 2147483646 h 58"/>
                  <a:gd name="T4" fmla="*/ 2147483646 w 59"/>
                  <a:gd name="T5" fmla="*/ 0 h 58"/>
                  <a:gd name="T6" fmla="*/ 2147483646 w 59"/>
                  <a:gd name="T7" fmla="*/ 2147483646 h 58"/>
                  <a:gd name="T8" fmla="*/ 2147483646 w 59"/>
                  <a:gd name="T9" fmla="*/ 2147483646 h 58"/>
                  <a:gd name="T10" fmla="*/ 2147483646 w 59"/>
                  <a:gd name="T11" fmla="*/ 2147483646 h 58"/>
                  <a:gd name="T12" fmla="*/ 2147483646 w 59"/>
                  <a:gd name="T13" fmla="*/ 2147483646 h 58"/>
                  <a:gd name="T14" fmla="*/ 2147483646 w 59"/>
                  <a:gd name="T15" fmla="*/ 2147483646 h 58"/>
                  <a:gd name="T16" fmla="*/ 0 w 59"/>
                  <a:gd name="T17" fmla="*/ 2147483646 h 58"/>
                  <a:gd name="T18" fmla="*/ 2147483646 w 59"/>
                  <a:gd name="T19" fmla="*/ 2147483646 h 58"/>
                  <a:gd name="T20" fmla="*/ 2147483646 w 59"/>
                  <a:gd name="T21" fmla="*/ 2147483646 h 58"/>
                  <a:gd name="T22" fmla="*/ 0 w 59"/>
                  <a:gd name="T23" fmla="*/ 2147483646 h 58"/>
                  <a:gd name="T24" fmla="*/ 2147483646 w 59"/>
                  <a:gd name="T25" fmla="*/ 2147483646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20" y="0"/>
                    </a:cubicBezTo>
                    <a:lnTo>
                      <a:pt x="20" y="18"/>
                    </a:lnTo>
                    <a:lnTo>
                      <a:pt x="39" y="18"/>
                    </a:ln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58" y="38"/>
                      <a:pt x="58" y="38"/>
                      <a:pt x="58" y="38"/>
                    </a:cubicBezTo>
                    <a:lnTo>
                      <a:pt x="0" y="57"/>
                    </a:lnTo>
                    <a:close/>
                    <a:moveTo>
                      <a:pt x="20" y="3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0" y="18"/>
                      <a:pt x="0" y="18"/>
                      <a:pt x="0" y="38"/>
                    </a:cubicBez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7" name="Freeform 191">
                <a:extLst>
                  <a:ext uri="{FF2B5EF4-FFF2-40B4-BE49-F238E27FC236}">
                    <a16:creationId xmlns:a16="http://schemas.microsoft.com/office/drawing/2014/main" id="{3015D6C6-FAC8-5A4B-9E24-E4FFA8715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588" y="3021013"/>
                <a:ext cx="11112" cy="11112"/>
              </a:xfrm>
              <a:custGeom>
                <a:avLst/>
                <a:gdLst>
                  <a:gd name="T0" fmla="*/ 0 w 59"/>
                  <a:gd name="T1" fmla="*/ 2147483646 h 59"/>
                  <a:gd name="T2" fmla="*/ 0 w 59"/>
                  <a:gd name="T3" fmla="*/ 0 h 59"/>
                  <a:gd name="T4" fmla="*/ 2147483646 w 59"/>
                  <a:gd name="T5" fmla="*/ 0 h 59"/>
                  <a:gd name="T6" fmla="*/ 2147483646 w 59"/>
                  <a:gd name="T7" fmla="*/ 2147483646 h 59"/>
                  <a:gd name="T8" fmla="*/ 2147483646 w 59"/>
                  <a:gd name="T9" fmla="*/ 2147483646 h 59"/>
                  <a:gd name="T10" fmla="*/ 2147483646 w 59"/>
                  <a:gd name="T11" fmla="*/ 2147483646 h 59"/>
                  <a:gd name="T12" fmla="*/ 2147483646 w 59"/>
                  <a:gd name="T13" fmla="*/ 2147483646 h 59"/>
                  <a:gd name="T14" fmla="*/ 2147483646 w 59"/>
                  <a:gd name="T15" fmla="*/ 2147483646 h 59"/>
                  <a:gd name="T16" fmla="*/ 0 w 59"/>
                  <a:gd name="T17" fmla="*/ 2147483646 h 59"/>
                  <a:gd name="T18" fmla="*/ 2147483646 w 59"/>
                  <a:gd name="T19" fmla="*/ 2147483646 h 59"/>
                  <a:gd name="T20" fmla="*/ 2147483646 w 59"/>
                  <a:gd name="T21" fmla="*/ 2147483646 h 59"/>
                  <a:gd name="T22" fmla="*/ 2147483646 w 59"/>
                  <a:gd name="T23" fmla="*/ 2147483646 h 59"/>
                  <a:gd name="T24" fmla="*/ 0 w 59"/>
                  <a:gd name="T25" fmla="*/ 2147483646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0" y="2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20"/>
                    </a:lnTo>
                    <a:cubicBezTo>
                      <a:pt x="58" y="20"/>
                      <a:pt x="58" y="20"/>
                      <a:pt x="58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58"/>
                      <a:pt x="39" y="58"/>
                      <a:pt x="39" y="58"/>
                    </a:cubicBezTo>
                    <a:lnTo>
                      <a:pt x="20" y="58"/>
                    </a:lnTo>
                    <a:cubicBezTo>
                      <a:pt x="0" y="39"/>
                      <a:pt x="0" y="39"/>
                      <a:pt x="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39" y="39"/>
                      <a:pt x="39" y="39"/>
                      <a:pt x="39" y="39"/>
                    </a:cubicBezTo>
                    <a:lnTo>
                      <a:pt x="39" y="2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8" name="Freeform 192">
                <a:extLst>
                  <a:ext uri="{FF2B5EF4-FFF2-40B4-BE49-F238E27FC236}">
                    <a16:creationId xmlns:a16="http://schemas.microsoft.com/office/drawing/2014/main" id="{4C59AA11-5BDD-2245-8A68-8461B6A90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588" y="3011488"/>
                <a:ext cx="11112" cy="9525"/>
              </a:xfrm>
              <a:custGeom>
                <a:avLst/>
                <a:gdLst>
                  <a:gd name="T0" fmla="*/ 0 w 59"/>
                  <a:gd name="T1" fmla="*/ 2147483646 h 57"/>
                  <a:gd name="T2" fmla="*/ 2147483646 w 59"/>
                  <a:gd name="T3" fmla="*/ 2147483646 h 57"/>
                  <a:gd name="T4" fmla="*/ 2147483646 w 59"/>
                  <a:gd name="T5" fmla="*/ 0 h 57"/>
                  <a:gd name="T6" fmla="*/ 2147483646 w 59"/>
                  <a:gd name="T7" fmla="*/ 0 h 57"/>
                  <a:gd name="T8" fmla="*/ 2147483646 w 59"/>
                  <a:gd name="T9" fmla="*/ 2147483646 h 57"/>
                  <a:gd name="T10" fmla="*/ 2147483646 w 59"/>
                  <a:gd name="T11" fmla="*/ 0 h 57"/>
                  <a:gd name="T12" fmla="*/ 2147483646 w 59"/>
                  <a:gd name="T13" fmla="*/ 0 h 57"/>
                  <a:gd name="T14" fmla="*/ 2147483646 w 59"/>
                  <a:gd name="T15" fmla="*/ 2147483646 h 57"/>
                  <a:gd name="T16" fmla="*/ 2147483646 w 59"/>
                  <a:gd name="T17" fmla="*/ 2147483646 h 57"/>
                  <a:gd name="T18" fmla="*/ 2147483646 w 59"/>
                  <a:gd name="T19" fmla="*/ 2147483646 h 57"/>
                  <a:gd name="T20" fmla="*/ 0 w 59"/>
                  <a:gd name="T21" fmla="*/ 2147483646 h 57"/>
                  <a:gd name="T22" fmla="*/ 2147483646 w 59"/>
                  <a:gd name="T23" fmla="*/ 2147483646 h 57"/>
                  <a:gd name="T24" fmla="*/ 2147483646 w 59"/>
                  <a:gd name="T25" fmla="*/ 2147483646 h 57"/>
                  <a:gd name="T26" fmla="*/ 2147483646 w 59"/>
                  <a:gd name="T27" fmla="*/ 2147483646 h 57"/>
                  <a:gd name="T28" fmla="*/ 2147483646 w 59"/>
                  <a:gd name="T29" fmla="*/ 2147483646 h 57"/>
                  <a:gd name="T30" fmla="*/ 2147483646 w 59"/>
                  <a:gd name="T31" fmla="*/ 2147483646 h 57"/>
                  <a:gd name="T32" fmla="*/ 2147483646 w 59"/>
                  <a:gd name="T33" fmla="*/ 2147483646 h 57"/>
                  <a:gd name="T34" fmla="*/ 2147483646 w 59"/>
                  <a:gd name="T35" fmla="*/ 2147483646 h 57"/>
                  <a:gd name="T36" fmla="*/ 2147483646 w 59"/>
                  <a:gd name="T37" fmla="*/ 2147483646 h 57"/>
                  <a:gd name="T38" fmla="*/ 2147483646 w 59"/>
                  <a:gd name="T39" fmla="*/ 2147483646 h 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57">
                    <a:moveTo>
                      <a:pt x="0" y="37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39" y="0"/>
                    </a:lnTo>
                    <a:lnTo>
                      <a:pt x="39" y="18"/>
                    </a:lnTo>
                    <a:lnTo>
                      <a:pt x="39" y="0"/>
                    </a:lnTo>
                    <a:cubicBezTo>
                      <a:pt x="58" y="0"/>
                      <a:pt x="58" y="0"/>
                      <a:pt x="58" y="0"/>
                    </a:cubicBezTo>
                    <a:lnTo>
                      <a:pt x="58" y="18"/>
                    </a:lnTo>
                    <a:lnTo>
                      <a:pt x="58" y="37"/>
                    </a:lnTo>
                    <a:cubicBezTo>
                      <a:pt x="58" y="56"/>
                      <a:pt x="58" y="56"/>
                      <a:pt x="58" y="56"/>
                    </a:cubicBezTo>
                    <a:lnTo>
                      <a:pt x="0" y="37"/>
                    </a:lnTo>
                    <a:close/>
                    <a:moveTo>
                      <a:pt x="39" y="37"/>
                    </a:moveTo>
                    <a:cubicBezTo>
                      <a:pt x="39" y="18"/>
                      <a:pt x="39" y="18"/>
                      <a:pt x="39" y="18"/>
                    </a:cubicBezTo>
                    <a:cubicBezTo>
                      <a:pt x="20" y="18"/>
                      <a:pt x="20" y="18"/>
                      <a:pt x="20" y="18"/>
                    </a:cubicBezTo>
                    <a:lnTo>
                      <a:pt x="39" y="37"/>
                    </a:lnTo>
                    <a:close/>
                    <a:moveTo>
                      <a:pt x="39" y="37"/>
                    </a:move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18"/>
                      <a:pt x="58" y="18"/>
                      <a:pt x="58" y="18"/>
                    </a:cubicBezTo>
                    <a:lnTo>
                      <a:pt x="39" y="18"/>
                    </a:lnTo>
                    <a:cubicBezTo>
                      <a:pt x="39" y="37"/>
                      <a:pt x="39" y="37"/>
                      <a:pt x="39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899" name="Freeform 193">
                <a:extLst>
                  <a:ext uri="{FF2B5EF4-FFF2-40B4-BE49-F238E27FC236}">
                    <a16:creationId xmlns:a16="http://schemas.microsoft.com/office/drawing/2014/main" id="{F085FB76-C2DA-6645-BC65-5B0A9C674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525" y="3005138"/>
                <a:ext cx="9525" cy="6350"/>
              </a:xfrm>
              <a:custGeom>
                <a:avLst/>
                <a:gdLst>
                  <a:gd name="T0" fmla="*/ 0 w 58"/>
                  <a:gd name="T1" fmla="*/ 2147483646 h 40"/>
                  <a:gd name="T2" fmla="*/ 0 w 58"/>
                  <a:gd name="T3" fmla="*/ 0 h 40"/>
                  <a:gd name="T4" fmla="*/ 2147483646 w 58"/>
                  <a:gd name="T5" fmla="*/ 2147483646 h 40"/>
                  <a:gd name="T6" fmla="*/ 2147483646 w 58"/>
                  <a:gd name="T7" fmla="*/ 0 h 40"/>
                  <a:gd name="T8" fmla="*/ 2147483646 w 58"/>
                  <a:gd name="T9" fmla="*/ 2147483646 h 40"/>
                  <a:gd name="T10" fmla="*/ 2147483646 w 58"/>
                  <a:gd name="T11" fmla="*/ 2147483646 h 40"/>
                  <a:gd name="T12" fmla="*/ 0 w 58"/>
                  <a:gd name="T13" fmla="*/ 214748364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40">
                    <a:moveTo>
                      <a:pt x="0" y="19"/>
                    </a:moveTo>
                    <a:lnTo>
                      <a:pt x="0" y="0"/>
                    </a:lnTo>
                    <a:lnTo>
                      <a:pt x="38" y="19"/>
                    </a:lnTo>
                    <a:lnTo>
                      <a:pt x="38" y="0"/>
                    </a:lnTo>
                    <a:lnTo>
                      <a:pt x="57" y="19"/>
                    </a:lnTo>
                    <a:lnTo>
                      <a:pt x="38" y="3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0" name="Freeform 194">
                <a:extLst>
                  <a:ext uri="{FF2B5EF4-FFF2-40B4-BE49-F238E27FC236}">
                    <a16:creationId xmlns:a16="http://schemas.microsoft.com/office/drawing/2014/main" id="{64C0D1AC-9F5F-5344-B136-332A7583B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700" y="2997200"/>
                <a:ext cx="6350" cy="7938"/>
              </a:xfrm>
              <a:custGeom>
                <a:avLst/>
                <a:gdLst>
                  <a:gd name="T0" fmla="*/ 0 w 39"/>
                  <a:gd name="T1" fmla="*/ 2147483646 h 39"/>
                  <a:gd name="T2" fmla="*/ 2147483646 w 39"/>
                  <a:gd name="T3" fmla="*/ 0 h 39"/>
                  <a:gd name="T4" fmla="*/ 2147483646 w 39"/>
                  <a:gd name="T5" fmla="*/ 2147483646 h 39"/>
                  <a:gd name="T6" fmla="*/ 2147483646 w 39"/>
                  <a:gd name="T7" fmla="*/ 2147483646 h 39"/>
                  <a:gd name="T8" fmla="*/ 0 w 39"/>
                  <a:gd name="T9" fmla="*/ 214748364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lnTo>
                      <a:pt x="19" y="0"/>
                    </a:lnTo>
                    <a:lnTo>
                      <a:pt x="38" y="38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1" name="Freeform 195">
                <a:extLst>
                  <a:ext uri="{FF2B5EF4-FFF2-40B4-BE49-F238E27FC236}">
                    <a16:creationId xmlns:a16="http://schemas.microsoft.com/office/drawing/2014/main" id="{F98D96D0-017D-5C43-BC75-728EF571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050" y="2990850"/>
                <a:ext cx="7938" cy="9525"/>
              </a:xfrm>
              <a:custGeom>
                <a:avLst/>
                <a:gdLst>
                  <a:gd name="T0" fmla="*/ 2147483646 w 39"/>
                  <a:gd name="T1" fmla="*/ 2147483646 h 58"/>
                  <a:gd name="T2" fmla="*/ 2147483646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0 w 39"/>
                  <a:gd name="T9" fmla="*/ 2147483646 h 58"/>
                  <a:gd name="T10" fmla="*/ 0 w 39"/>
                  <a:gd name="T11" fmla="*/ 2147483646 h 58"/>
                  <a:gd name="T12" fmla="*/ 0 w 39"/>
                  <a:gd name="T13" fmla="*/ 0 h 58"/>
                  <a:gd name="T14" fmla="*/ 2147483646 w 39"/>
                  <a:gd name="T15" fmla="*/ 0 h 58"/>
                  <a:gd name="T16" fmla="*/ 2147483646 w 39"/>
                  <a:gd name="T17" fmla="*/ 2147483646 h 58"/>
                  <a:gd name="T18" fmla="*/ 0 w 39"/>
                  <a:gd name="T19" fmla="*/ 2147483646 h 58"/>
                  <a:gd name="T20" fmla="*/ 2147483646 w 39"/>
                  <a:gd name="T21" fmla="*/ 2147483646 h 58"/>
                  <a:gd name="T22" fmla="*/ 2147483646 w 39"/>
                  <a:gd name="T23" fmla="*/ 2147483646 h 58"/>
                  <a:gd name="T24" fmla="*/ 2147483646 w 39"/>
                  <a:gd name="T25" fmla="*/ 2147483646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58">
                    <a:moveTo>
                      <a:pt x="19" y="19"/>
                    </a:moveTo>
                    <a:cubicBezTo>
                      <a:pt x="38" y="19"/>
                      <a:pt x="38" y="19"/>
                      <a:pt x="38" y="19"/>
                    </a:cubicBezTo>
                    <a:lnTo>
                      <a:pt x="38" y="38"/>
                    </a:lnTo>
                    <a:cubicBezTo>
                      <a:pt x="38" y="57"/>
                      <a:pt x="19" y="57"/>
                      <a:pt x="19" y="57"/>
                    </a:cubicBezTo>
                    <a:cubicBezTo>
                      <a:pt x="0" y="57"/>
                      <a:pt x="0" y="57"/>
                      <a:pt x="0" y="38"/>
                    </a:cubicBez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ubicBezTo>
                      <a:pt x="19" y="19"/>
                      <a:pt x="19" y="19"/>
                      <a:pt x="19" y="19"/>
                    </a:cubicBezTo>
                    <a:lnTo>
                      <a:pt x="0" y="19"/>
                    </a:lnTo>
                    <a:cubicBezTo>
                      <a:pt x="0" y="19"/>
                      <a:pt x="0" y="38"/>
                      <a:pt x="19" y="38"/>
                    </a:cubicBezTo>
                    <a:lnTo>
                      <a:pt x="38" y="38"/>
                    </a:lnTo>
                    <a:cubicBezTo>
                      <a:pt x="38" y="38"/>
                      <a:pt x="38" y="19"/>
                      <a:pt x="19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2" name="Freeform 196">
                <a:extLst>
                  <a:ext uri="{FF2B5EF4-FFF2-40B4-BE49-F238E27FC236}">
                    <a16:creationId xmlns:a16="http://schemas.microsoft.com/office/drawing/2014/main" id="{FA746B8F-9F9D-2E4B-9745-E61C59DD9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988" y="2987675"/>
                <a:ext cx="9525" cy="9525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2147483646 h 58"/>
                  <a:gd name="T6" fmla="*/ 0 w 58"/>
                  <a:gd name="T7" fmla="*/ 0 h 58"/>
                  <a:gd name="T8" fmla="*/ 2147483646 w 58"/>
                  <a:gd name="T9" fmla="*/ 0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2147483646 w 58"/>
                  <a:gd name="T19" fmla="*/ 0 h 58"/>
                  <a:gd name="T20" fmla="*/ 2147483646 w 58"/>
                  <a:gd name="T21" fmla="*/ 2147483646 h 58"/>
                  <a:gd name="T22" fmla="*/ 2147483646 w 58"/>
                  <a:gd name="T23" fmla="*/ 2147483646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58">
                    <a:moveTo>
                      <a:pt x="38" y="19"/>
                    </a:moveTo>
                    <a:lnTo>
                      <a:pt x="19" y="38"/>
                    </a:lnTo>
                    <a:lnTo>
                      <a:pt x="19" y="57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57" y="19"/>
                    </a:lnTo>
                    <a:lnTo>
                      <a:pt x="38" y="38"/>
                    </a:lnTo>
                    <a:lnTo>
                      <a:pt x="38" y="19"/>
                    </a:lnTo>
                    <a:close/>
                    <a:moveTo>
                      <a:pt x="38" y="19"/>
                    </a:moveTo>
                    <a:lnTo>
                      <a:pt x="19" y="0"/>
                    </a:lnTo>
                    <a:lnTo>
                      <a:pt x="19" y="19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3" name="Freeform 197">
                <a:extLst>
                  <a:ext uri="{FF2B5EF4-FFF2-40B4-BE49-F238E27FC236}">
                    <a16:creationId xmlns:a16="http://schemas.microsoft.com/office/drawing/2014/main" id="{A31683E0-29CB-3042-A89D-037051605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688" y="2979738"/>
                <a:ext cx="11112" cy="11112"/>
              </a:xfrm>
              <a:custGeom>
                <a:avLst/>
                <a:gdLst>
                  <a:gd name="T0" fmla="*/ 0 w 58"/>
                  <a:gd name="T1" fmla="*/ 0 h 58"/>
                  <a:gd name="T2" fmla="*/ 2147483646 w 58"/>
                  <a:gd name="T3" fmla="*/ 0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0 w 58"/>
                  <a:gd name="T19" fmla="*/ 0 h 58"/>
                  <a:gd name="T20" fmla="*/ 2147483646 w 58"/>
                  <a:gd name="T21" fmla="*/ 2147483646 h 58"/>
                  <a:gd name="T22" fmla="*/ 2147483646 w 58"/>
                  <a:gd name="T23" fmla="*/ 2147483646 h 58"/>
                  <a:gd name="T24" fmla="*/ 2147483646 w 58"/>
                  <a:gd name="T25" fmla="*/ 2147483646 h 58"/>
                  <a:gd name="T26" fmla="*/ 2147483646 w 58"/>
                  <a:gd name="T27" fmla="*/ 2147483646 h 58"/>
                  <a:gd name="T28" fmla="*/ 2147483646 w 58"/>
                  <a:gd name="T29" fmla="*/ 2147483646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lnTo>
                      <a:pt x="38" y="0"/>
                    </a:lnTo>
                    <a:lnTo>
                      <a:pt x="38" y="19"/>
                    </a:lnTo>
                    <a:cubicBezTo>
                      <a:pt x="57" y="19"/>
                      <a:pt x="57" y="19"/>
                      <a:pt x="57" y="19"/>
                    </a:cubicBezTo>
                    <a:lnTo>
                      <a:pt x="57" y="38"/>
                    </a:lnTo>
                    <a:lnTo>
                      <a:pt x="38" y="38"/>
                    </a:lnTo>
                    <a:lnTo>
                      <a:pt x="38" y="57"/>
                    </a:lnTo>
                    <a:cubicBezTo>
                      <a:pt x="19" y="57"/>
                      <a:pt x="19" y="57"/>
                      <a:pt x="19" y="57"/>
                    </a:cubicBezTo>
                    <a:lnTo>
                      <a:pt x="0" y="0"/>
                    </a:lnTo>
                    <a:close/>
                    <a:moveTo>
                      <a:pt x="19" y="19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38" y="38"/>
                      <a:pt x="38" y="38"/>
                      <a:pt x="38" y="38"/>
                    </a:cubicBezTo>
                    <a:lnTo>
                      <a:pt x="38" y="19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4" name="Freeform 198">
                <a:extLst>
                  <a:ext uri="{FF2B5EF4-FFF2-40B4-BE49-F238E27FC236}">
                    <a16:creationId xmlns:a16="http://schemas.microsoft.com/office/drawing/2014/main" id="{AD37F9FC-2B23-5A43-8A80-2B0F5D353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800" y="2979738"/>
                <a:ext cx="6350" cy="11112"/>
              </a:xfrm>
              <a:custGeom>
                <a:avLst/>
                <a:gdLst>
                  <a:gd name="T0" fmla="*/ 0 w 39"/>
                  <a:gd name="T1" fmla="*/ 0 h 58"/>
                  <a:gd name="T2" fmla="*/ 2147483646 w 39"/>
                  <a:gd name="T3" fmla="*/ 0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2147483646 w 39"/>
                  <a:gd name="T9" fmla="*/ 2147483646 h 58"/>
                  <a:gd name="T10" fmla="*/ 2147483646 w 39"/>
                  <a:gd name="T11" fmla="*/ 2147483646 h 58"/>
                  <a:gd name="T12" fmla="*/ 2147483646 w 39"/>
                  <a:gd name="T13" fmla="*/ 2147483646 h 58"/>
                  <a:gd name="T14" fmla="*/ 2147483646 w 39"/>
                  <a:gd name="T15" fmla="*/ 2147483646 h 58"/>
                  <a:gd name="T16" fmla="*/ 2147483646 w 39"/>
                  <a:gd name="T17" fmla="*/ 2147483646 h 58"/>
                  <a:gd name="T18" fmla="*/ 2147483646 w 39"/>
                  <a:gd name="T19" fmla="*/ 2147483646 h 58"/>
                  <a:gd name="T20" fmla="*/ 2147483646 w 39"/>
                  <a:gd name="T21" fmla="*/ 2147483646 h 58"/>
                  <a:gd name="T22" fmla="*/ 0 w 39"/>
                  <a:gd name="T23" fmla="*/ 2147483646 h 58"/>
                  <a:gd name="T24" fmla="*/ 0 w 39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58">
                    <a:moveTo>
                      <a:pt x="0" y="0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19" y="19"/>
                    </a:lnTo>
                    <a:lnTo>
                      <a:pt x="19" y="38"/>
                    </a:lnTo>
                    <a:lnTo>
                      <a:pt x="38" y="38"/>
                    </a:lnTo>
                    <a:lnTo>
                      <a:pt x="38" y="57"/>
                    </a:lnTo>
                    <a:lnTo>
                      <a:pt x="0" y="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5" name="Freeform 199">
                <a:extLst>
                  <a:ext uri="{FF2B5EF4-FFF2-40B4-BE49-F238E27FC236}">
                    <a16:creationId xmlns:a16="http://schemas.microsoft.com/office/drawing/2014/main" id="{A77F9547-B674-D147-875B-451BD8C6C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325" y="2979738"/>
                <a:ext cx="7938" cy="11112"/>
              </a:xfrm>
              <a:custGeom>
                <a:avLst/>
                <a:gdLst>
                  <a:gd name="T0" fmla="*/ 0 w 38"/>
                  <a:gd name="T1" fmla="*/ 0 h 58"/>
                  <a:gd name="T2" fmla="*/ 2147483646 w 38"/>
                  <a:gd name="T3" fmla="*/ 0 h 58"/>
                  <a:gd name="T4" fmla="*/ 2147483646 w 38"/>
                  <a:gd name="T5" fmla="*/ 2147483646 h 58"/>
                  <a:gd name="T6" fmla="*/ 2147483646 w 38"/>
                  <a:gd name="T7" fmla="*/ 2147483646 h 58"/>
                  <a:gd name="T8" fmla="*/ 2147483646 w 38"/>
                  <a:gd name="T9" fmla="*/ 2147483646 h 58"/>
                  <a:gd name="T10" fmla="*/ 0 w 38"/>
                  <a:gd name="T11" fmla="*/ 2147483646 h 58"/>
                  <a:gd name="T12" fmla="*/ 0 w 38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8">
                    <a:moveTo>
                      <a:pt x="0" y="0"/>
                    </a:moveTo>
                    <a:lnTo>
                      <a:pt x="19" y="0"/>
                    </a:lnTo>
                    <a:lnTo>
                      <a:pt x="19" y="38"/>
                    </a:lnTo>
                    <a:lnTo>
                      <a:pt x="37" y="38"/>
                    </a:lnTo>
                    <a:lnTo>
                      <a:pt x="37" y="57"/>
                    </a:lnTo>
                    <a:lnTo>
                      <a:pt x="0" y="5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6" name="Freeform 200">
                <a:extLst>
                  <a:ext uri="{FF2B5EF4-FFF2-40B4-BE49-F238E27FC236}">
                    <a16:creationId xmlns:a16="http://schemas.microsoft.com/office/drawing/2014/main" id="{68480A26-45E4-744C-A0E6-34E774A67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438" y="2987675"/>
                <a:ext cx="9525" cy="6350"/>
              </a:xfrm>
              <a:custGeom>
                <a:avLst/>
                <a:gdLst>
                  <a:gd name="T0" fmla="*/ 2147483646 w 59"/>
                  <a:gd name="T1" fmla="*/ 0 h 39"/>
                  <a:gd name="T2" fmla="*/ 2147483646 w 59"/>
                  <a:gd name="T3" fmla="*/ 0 h 39"/>
                  <a:gd name="T4" fmla="*/ 2147483646 w 59"/>
                  <a:gd name="T5" fmla="*/ 2147483646 h 39"/>
                  <a:gd name="T6" fmla="*/ 2147483646 w 59"/>
                  <a:gd name="T7" fmla="*/ 2147483646 h 39"/>
                  <a:gd name="T8" fmla="*/ 2147483646 w 59"/>
                  <a:gd name="T9" fmla="*/ 2147483646 h 39"/>
                  <a:gd name="T10" fmla="*/ 2147483646 w 59"/>
                  <a:gd name="T11" fmla="*/ 2147483646 h 39"/>
                  <a:gd name="T12" fmla="*/ 2147483646 w 59"/>
                  <a:gd name="T13" fmla="*/ 2147483646 h 39"/>
                  <a:gd name="T14" fmla="*/ 0 w 59"/>
                  <a:gd name="T15" fmla="*/ 2147483646 h 39"/>
                  <a:gd name="T16" fmla="*/ 2147483646 w 59"/>
                  <a:gd name="T17" fmla="*/ 0 h 39"/>
                  <a:gd name="T18" fmla="*/ 2147483646 w 59"/>
                  <a:gd name="T19" fmla="*/ 2147483646 h 39"/>
                  <a:gd name="T20" fmla="*/ 2147483646 w 59"/>
                  <a:gd name="T21" fmla="*/ 0 h 39"/>
                  <a:gd name="T22" fmla="*/ 2147483646 w 59"/>
                  <a:gd name="T23" fmla="*/ 2147483646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39">
                    <a:moveTo>
                      <a:pt x="20" y="0"/>
                    </a:moveTo>
                    <a:cubicBezTo>
                      <a:pt x="58" y="0"/>
                      <a:pt x="58" y="0"/>
                      <a:pt x="58" y="0"/>
                    </a:cubicBezTo>
                    <a:lnTo>
                      <a:pt x="58" y="19"/>
                    </a:lnTo>
                    <a:cubicBezTo>
                      <a:pt x="58" y="19"/>
                      <a:pt x="58" y="38"/>
                      <a:pt x="39" y="38"/>
                    </a:cubicBezTo>
                    <a:lnTo>
                      <a:pt x="39" y="19"/>
                    </a:ln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0" y="38"/>
                      <a:pt x="0" y="38"/>
                      <a:pt x="0" y="38"/>
                    </a:cubicBezTo>
                    <a:lnTo>
                      <a:pt x="20" y="0"/>
                    </a:lnTo>
                    <a:close/>
                    <a:moveTo>
                      <a:pt x="39" y="19"/>
                    </a:moveTo>
                    <a:lnTo>
                      <a:pt x="39" y="0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7" name="Freeform 201">
                <a:extLst>
                  <a:ext uri="{FF2B5EF4-FFF2-40B4-BE49-F238E27FC236}">
                    <a16:creationId xmlns:a16="http://schemas.microsoft.com/office/drawing/2014/main" id="{B75D283C-497C-144E-B2E5-FDFEBA69A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994025"/>
                <a:ext cx="11112" cy="11113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0 w 58"/>
                  <a:gd name="T5" fmla="*/ 2147483646 h 58"/>
                  <a:gd name="T6" fmla="*/ 2147483646 w 58"/>
                  <a:gd name="T7" fmla="*/ 0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2147483646 w 58"/>
                  <a:gd name="T13" fmla="*/ 2147483646 h 58"/>
                  <a:gd name="T14" fmla="*/ 2147483646 w 58"/>
                  <a:gd name="T15" fmla="*/ 0 h 58"/>
                  <a:gd name="T16" fmla="*/ 2147483646 w 58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58">
                    <a:moveTo>
                      <a:pt x="38" y="38"/>
                    </a:moveTo>
                    <a:lnTo>
                      <a:pt x="19" y="19"/>
                    </a:lnTo>
                    <a:lnTo>
                      <a:pt x="0" y="19"/>
                    </a:lnTo>
                    <a:lnTo>
                      <a:pt x="57" y="0"/>
                    </a:lnTo>
                    <a:lnTo>
                      <a:pt x="38" y="57"/>
                    </a:lnTo>
                    <a:lnTo>
                      <a:pt x="38" y="38"/>
                    </a:lnTo>
                    <a:close/>
                    <a:moveTo>
                      <a:pt x="38" y="19"/>
                    </a:moveTo>
                    <a:lnTo>
                      <a:pt x="38" y="0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8" name="Freeform 202">
                <a:extLst>
                  <a:ext uri="{FF2B5EF4-FFF2-40B4-BE49-F238E27FC236}">
                    <a16:creationId xmlns:a16="http://schemas.microsoft.com/office/drawing/2014/main" id="{DDD5802E-402A-374C-AAFA-4B3FCD07D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138" y="3000375"/>
                <a:ext cx="11112" cy="11113"/>
              </a:xfrm>
              <a:custGeom>
                <a:avLst/>
                <a:gdLst>
                  <a:gd name="T0" fmla="*/ 0 w 58"/>
                  <a:gd name="T1" fmla="*/ 2147483646 h 59"/>
                  <a:gd name="T2" fmla="*/ 2147483646 w 58"/>
                  <a:gd name="T3" fmla="*/ 0 h 59"/>
                  <a:gd name="T4" fmla="*/ 2147483646 w 58"/>
                  <a:gd name="T5" fmla="*/ 2147483646 h 59"/>
                  <a:gd name="T6" fmla="*/ 2147483646 w 58"/>
                  <a:gd name="T7" fmla="*/ 2147483646 h 59"/>
                  <a:gd name="T8" fmla="*/ 2147483646 w 58"/>
                  <a:gd name="T9" fmla="*/ 2147483646 h 59"/>
                  <a:gd name="T10" fmla="*/ 2147483646 w 58"/>
                  <a:gd name="T11" fmla="*/ 2147483646 h 59"/>
                  <a:gd name="T12" fmla="*/ 2147483646 w 58"/>
                  <a:gd name="T13" fmla="*/ 2147483646 h 59"/>
                  <a:gd name="T14" fmla="*/ 2147483646 w 58"/>
                  <a:gd name="T15" fmla="*/ 2147483646 h 59"/>
                  <a:gd name="T16" fmla="*/ 2147483646 w 58"/>
                  <a:gd name="T17" fmla="*/ 2147483646 h 59"/>
                  <a:gd name="T18" fmla="*/ 0 w 58"/>
                  <a:gd name="T19" fmla="*/ 2147483646 h 59"/>
                  <a:gd name="T20" fmla="*/ 2147483646 w 58"/>
                  <a:gd name="T21" fmla="*/ 2147483646 h 59"/>
                  <a:gd name="T22" fmla="*/ 2147483646 w 58"/>
                  <a:gd name="T23" fmla="*/ 2147483646 h 59"/>
                  <a:gd name="T24" fmla="*/ 2147483646 w 58"/>
                  <a:gd name="T25" fmla="*/ 0 h 59"/>
                  <a:gd name="T26" fmla="*/ 2147483646 w 58"/>
                  <a:gd name="T27" fmla="*/ 2147483646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59">
                    <a:moveTo>
                      <a:pt x="0" y="19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38"/>
                      <a:pt x="57" y="38"/>
                      <a:pt x="57" y="38"/>
                    </a:cubicBezTo>
                    <a:lnTo>
                      <a:pt x="38" y="38"/>
                    </a:lnTo>
                    <a:cubicBezTo>
                      <a:pt x="38" y="58"/>
                      <a:pt x="38" y="58"/>
                      <a:pt x="38" y="5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38"/>
                      <a:pt x="19" y="38"/>
                      <a:pt x="19" y="38"/>
                    </a:cubicBezTo>
                    <a:lnTo>
                      <a:pt x="0" y="19"/>
                    </a:lnTo>
                    <a:close/>
                    <a:moveTo>
                      <a:pt x="38" y="19"/>
                    </a:moveTo>
                    <a:cubicBezTo>
                      <a:pt x="57" y="19"/>
                      <a:pt x="57" y="19"/>
                      <a:pt x="57" y="19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09" name="Freeform 203">
                <a:extLst>
                  <a:ext uri="{FF2B5EF4-FFF2-40B4-BE49-F238E27FC236}">
                    <a16:creationId xmlns:a16="http://schemas.microsoft.com/office/drawing/2014/main" id="{61C4A3C9-734B-CF41-81A8-604166428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075" y="3011488"/>
                <a:ext cx="9525" cy="9525"/>
              </a:xfrm>
              <a:custGeom>
                <a:avLst/>
                <a:gdLst>
                  <a:gd name="T0" fmla="*/ 2147483646 w 58"/>
                  <a:gd name="T1" fmla="*/ 2147483646 h 57"/>
                  <a:gd name="T2" fmla="*/ 0 w 58"/>
                  <a:gd name="T3" fmla="*/ 2147483646 h 57"/>
                  <a:gd name="T4" fmla="*/ 0 w 58"/>
                  <a:gd name="T5" fmla="*/ 0 h 57"/>
                  <a:gd name="T6" fmla="*/ 2147483646 w 58"/>
                  <a:gd name="T7" fmla="*/ 0 h 57"/>
                  <a:gd name="T8" fmla="*/ 2147483646 w 58"/>
                  <a:gd name="T9" fmla="*/ 2147483646 h 57"/>
                  <a:gd name="T10" fmla="*/ 2147483646 w 58"/>
                  <a:gd name="T11" fmla="*/ 2147483646 h 57"/>
                  <a:gd name="T12" fmla="*/ 0 w 58"/>
                  <a:gd name="T13" fmla="*/ 2147483646 h 57"/>
                  <a:gd name="T14" fmla="*/ 2147483646 w 58"/>
                  <a:gd name="T15" fmla="*/ 2147483646 h 57"/>
                  <a:gd name="T16" fmla="*/ 2147483646 w 58"/>
                  <a:gd name="T17" fmla="*/ 2147483646 h 57"/>
                  <a:gd name="T18" fmla="*/ 2147483646 w 58"/>
                  <a:gd name="T19" fmla="*/ 2147483646 h 57"/>
                  <a:gd name="T20" fmla="*/ 2147483646 w 58"/>
                  <a:gd name="T21" fmla="*/ 2147483646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57">
                    <a:moveTo>
                      <a:pt x="19" y="37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57" y="18"/>
                    </a:lnTo>
                    <a:lnTo>
                      <a:pt x="19" y="56"/>
                    </a:lnTo>
                    <a:lnTo>
                      <a:pt x="0" y="37"/>
                    </a:lnTo>
                    <a:lnTo>
                      <a:pt x="19" y="37"/>
                    </a:lnTo>
                    <a:close/>
                    <a:moveTo>
                      <a:pt x="19" y="18"/>
                    </a:moveTo>
                    <a:lnTo>
                      <a:pt x="38" y="18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0" name="Freeform 204">
                <a:extLst>
                  <a:ext uri="{FF2B5EF4-FFF2-40B4-BE49-F238E27FC236}">
                    <a16:creationId xmlns:a16="http://schemas.microsoft.com/office/drawing/2014/main" id="{8B5F0E53-8FA1-4240-91F8-EB3CD90FA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0" y="3017838"/>
                <a:ext cx="9525" cy="11112"/>
              </a:xfrm>
              <a:custGeom>
                <a:avLst/>
                <a:gdLst>
                  <a:gd name="T0" fmla="*/ 2147483646 w 58"/>
                  <a:gd name="T1" fmla="*/ 2147483646 h 59"/>
                  <a:gd name="T2" fmla="*/ 2147483646 w 58"/>
                  <a:gd name="T3" fmla="*/ 2147483646 h 59"/>
                  <a:gd name="T4" fmla="*/ 2147483646 w 58"/>
                  <a:gd name="T5" fmla="*/ 2147483646 h 59"/>
                  <a:gd name="T6" fmla="*/ 0 w 58"/>
                  <a:gd name="T7" fmla="*/ 2147483646 h 59"/>
                  <a:gd name="T8" fmla="*/ 0 w 58"/>
                  <a:gd name="T9" fmla="*/ 2147483646 h 59"/>
                  <a:gd name="T10" fmla="*/ 0 w 58"/>
                  <a:gd name="T11" fmla="*/ 2147483646 h 59"/>
                  <a:gd name="T12" fmla="*/ 2147483646 w 58"/>
                  <a:gd name="T13" fmla="*/ 2147483646 h 59"/>
                  <a:gd name="T14" fmla="*/ 2147483646 w 58"/>
                  <a:gd name="T15" fmla="*/ 2147483646 h 59"/>
                  <a:gd name="T16" fmla="*/ 2147483646 w 58"/>
                  <a:gd name="T17" fmla="*/ 2147483646 h 59"/>
                  <a:gd name="T18" fmla="*/ 2147483646 w 58"/>
                  <a:gd name="T19" fmla="*/ 2147483646 h 59"/>
                  <a:gd name="T20" fmla="*/ 2147483646 w 58"/>
                  <a:gd name="T21" fmla="*/ 2147483646 h 59"/>
                  <a:gd name="T22" fmla="*/ 2147483646 w 58"/>
                  <a:gd name="T23" fmla="*/ 2147483646 h 59"/>
                  <a:gd name="T24" fmla="*/ 2147483646 w 58"/>
                  <a:gd name="T25" fmla="*/ 2147483646 h 59"/>
                  <a:gd name="T26" fmla="*/ 2147483646 w 58"/>
                  <a:gd name="T27" fmla="*/ 2147483646 h 59"/>
                  <a:gd name="T28" fmla="*/ 0 w 58"/>
                  <a:gd name="T29" fmla="*/ 2147483646 h 59"/>
                  <a:gd name="T30" fmla="*/ 2147483646 w 58"/>
                  <a:gd name="T31" fmla="*/ 2147483646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19" y="39"/>
                    </a:moveTo>
                    <a:cubicBezTo>
                      <a:pt x="38" y="58"/>
                      <a:pt x="38" y="58"/>
                      <a:pt x="38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19"/>
                    </a:ln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0"/>
                      <a:pt x="38" y="19"/>
                      <a:pt x="38" y="19"/>
                    </a:cubicBezTo>
                    <a:lnTo>
                      <a:pt x="57" y="39"/>
                    </a:lnTo>
                    <a:lnTo>
                      <a:pt x="38" y="58"/>
                    </a:lnTo>
                    <a:cubicBezTo>
                      <a:pt x="38" y="39"/>
                      <a:pt x="38" y="39"/>
                      <a:pt x="38" y="39"/>
                    </a:cubicBezTo>
                    <a:lnTo>
                      <a:pt x="38" y="19"/>
                    </a:lnTo>
                    <a:lnTo>
                      <a:pt x="19" y="19"/>
                    </a:lnTo>
                    <a:lnTo>
                      <a:pt x="19" y="39"/>
                    </a:lnTo>
                    <a:cubicBezTo>
                      <a:pt x="0" y="39"/>
                      <a:pt x="0" y="39"/>
                      <a:pt x="0" y="39"/>
                    </a:cubicBezTo>
                    <a:lnTo>
                      <a:pt x="19" y="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1" name="Freeform 205">
                <a:extLst>
                  <a:ext uri="{FF2B5EF4-FFF2-40B4-BE49-F238E27FC236}">
                    <a16:creationId xmlns:a16="http://schemas.microsoft.com/office/drawing/2014/main" id="{A97F9073-0A6F-8F42-BE32-BC81FB696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0" y="3032125"/>
                <a:ext cx="9525" cy="6350"/>
              </a:xfrm>
              <a:custGeom>
                <a:avLst/>
                <a:gdLst>
                  <a:gd name="T0" fmla="*/ 2147483646 w 58"/>
                  <a:gd name="T1" fmla="*/ 2147483646 h 39"/>
                  <a:gd name="T2" fmla="*/ 2147483646 w 58"/>
                  <a:gd name="T3" fmla="*/ 2147483646 h 39"/>
                  <a:gd name="T4" fmla="*/ 2147483646 w 58"/>
                  <a:gd name="T5" fmla="*/ 2147483646 h 39"/>
                  <a:gd name="T6" fmla="*/ 0 w 58"/>
                  <a:gd name="T7" fmla="*/ 2147483646 h 39"/>
                  <a:gd name="T8" fmla="*/ 0 w 58"/>
                  <a:gd name="T9" fmla="*/ 2147483646 h 39"/>
                  <a:gd name="T10" fmla="*/ 0 w 58"/>
                  <a:gd name="T11" fmla="*/ 0 h 39"/>
                  <a:gd name="T12" fmla="*/ 2147483646 w 58"/>
                  <a:gd name="T13" fmla="*/ 0 h 39"/>
                  <a:gd name="T14" fmla="*/ 2147483646 w 58"/>
                  <a:gd name="T15" fmla="*/ 0 h 39"/>
                  <a:gd name="T16" fmla="*/ 2147483646 w 58"/>
                  <a:gd name="T17" fmla="*/ 2147483646 h 39"/>
                  <a:gd name="T18" fmla="*/ 2147483646 w 58"/>
                  <a:gd name="T19" fmla="*/ 2147483646 h 39"/>
                  <a:gd name="T20" fmla="*/ 2147483646 w 58"/>
                  <a:gd name="T21" fmla="*/ 2147483646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39">
                    <a:moveTo>
                      <a:pt x="57" y="38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57" y="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2" name="Freeform 206">
                <a:extLst>
                  <a:ext uri="{FF2B5EF4-FFF2-40B4-BE49-F238E27FC236}">
                    <a16:creationId xmlns:a16="http://schemas.microsoft.com/office/drawing/2014/main" id="{E29AE6DE-C4CD-EE47-9F1F-580A84F61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075" y="3038475"/>
                <a:ext cx="9525" cy="11113"/>
              </a:xfrm>
              <a:custGeom>
                <a:avLst/>
                <a:gdLst>
                  <a:gd name="T0" fmla="*/ 2147483646 w 58"/>
                  <a:gd name="T1" fmla="*/ 2147483646 h 58"/>
                  <a:gd name="T2" fmla="*/ 2147483646 w 58"/>
                  <a:gd name="T3" fmla="*/ 2147483646 h 58"/>
                  <a:gd name="T4" fmla="*/ 2147483646 w 58"/>
                  <a:gd name="T5" fmla="*/ 0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0 w 58"/>
                  <a:gd name="T11" fmla="*/ 2147483646 h 58"/>
                  <a:gd name="T12" fmla="*/ 0 w 58"/>
                  <a:gd name="T13" fmla="*/ 2147483646 h 58"/>
                  <a:gd name="T14" fmla="*/ 2147483646 w 58"/>
                  <a:gd name="T15" fmla="*/ 2147483646 h 58"/>
                  <a:gd name="T16" fmla="*/ 2147483646 w 58"/>
                  <a:gd name="T17" fmla="*/ 2147483646 h 58"/>
                  <a:gd name="T18" fmla="*/ 2147483646 w 58"/>
                  <a:gd name="T19" fmla="*/ 2147483646 h 58"/>
                  <a:gd name="T20" fmla="*/ 2147483646 w 58"/>
                  <a:gd name="T21" fmla="*/ 2147483646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58">
                    <a:moveTo>
                      <a:pt x="19" y="38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57" y="38"/>
                    </a:lnTo>
                    <a:lnTo>
                      <a:pt x="57" y="57"/>
                    </a:lnTo>
                    <a:lnTo>
                      <a:pt x="0" y="57"/>
                    </a:lnTo>
                    <a:lnTo>
                      <a:pt x="0" y="38"/>
                    </a:lnTo>
                    <a:lnTo>
                      <a:pt x="19" y="38"/>
                    </a:lnTo>
                    <a:close/>
                    <a:moveTo>
                      <a:pt x="19" y="38"/>
                    </a:moveTo>
                    <a:lnTo>
                      <a:pt x="38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3" name="Freeform 207">
                <a:extLst>
                  <a:ext uri="{FF2B5EF4-FFF2-40B4-BE49-F238E27FC236}">
                    <a16:creationId xmlns:a16="http://schemas.microsoft.com/office/drawing/2014/main" id="{1E1C1B40-BC0D-4F45-BC85-DA80FA4C7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900" y="3052763"/>
                <a:ext cx="9525" cy="9525"/>
              </a:xfrm>
              <a:custGeom>
                <a:avLst/>
                <a:gdLst>
                  <a:gd name="T0" fmla="*/ 2147483646 w 58"/>
                  <a:gd name="T1" fmla="*/ 0 h 58"/>
                  <a:gd name="T2" fmla="*/ 2147483646 w 58"/>
                  <a:gd name="T3" fmla="*/ 2147483646 h 58"/>
                  <a:gd name="T4" fmla="*/ 2147483646 w 58"/>
                  <a:gd name="T5" fmla="*/ 2147483646 h 58"/>
                  <a:gd name="T6" fmla="*/ 2147483646 w 58"/>
                  <a:gd name="T7" fmla="*/ 2147483646 h 58"/>
                  <a:gd name="T8" fmla="*/ 2147483646 w 58"/>
                  <a:gd name="T9" fmla="*/ 2147483646 h 58"/>
                  <a:gd name="T10" fmla="*/ 2147483646 w 58"/>
                  <a:gd name="T11" fmla="*/ 2147483646 h 58"/>
                  <a:gd name="T12" fmla="*/ 0 w 58"/>
                  <a:gd name="T13" fmla="*/ 2147483646 h 58"/>
                  <a:gd name="T14" fmla="*/ 2147483646 w 58"/>
                  <a:gd name="T15" fmla="*/ 0 h 58"/>
                  <a:gd name="T16" fmla="*/ 2147483646 w 58"/>
                  <a:gd name="T17" fmla="*/ 0 h 58"/>
                  <a:gd name="T18" fmla="*/ 2147483646 w 58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57" y="0"/>
                    </a:moveTo>
                    <a:lnTo>
                      <a:pt x="57" y="19"/>
                    </a:lnTo>
                    <a:lnTo>
                      <a:pt x="38" y="19"/>
                    </a:lnTo>
                    <a:lnTo>
                      <a:pt x="38" y="38"/>
                    </a:lnTo>
                    <a:lnTo>
                      <a:pt x="38" y="57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19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4" name="Freeform 208">
                <a:extLst>
                  <a:ext uri="{FF2B5EF4-FFF2-40B4-BE49-F238E27FC236}">
                    <a16:creationId xmlns:a16="http://schemas.microsoft.com/office/drawing/2014/main" id="{28B28ADA-AAC1-3841-A097-4A3C23044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413" y="2976563"/>
                <a:ext cx="106362" cy="106362"/>
              </a:xfrm>
              <a:custGeom>
                <a:avLst/>
                <a:gdLst>
                  <a:gd name="T0" fmla="*/ 2147483646 w 592"/>
                  <a:gd name="T1" fmla="*/ 2147483646 h 591"/>
                  <a:gd name="T2" fmla="*/ 2147483646 w 592"/>
                  <a:gd name="T3" fmla="*/ 2147483646 h 591"/>
                  <a:gd name="T4" fmla="*/ 0 w 592"/>
                  <a:gd name="T5" fmla="*/ 2147483646 h 591"/>
                  <a:gd name="T6" fmla="*/ 2147483646 w 592"/>
                  <a:gd name="T7" fmla="*/ 0 h 591"/>
                  <a:gd name="T8" fmla="*/ 2147483646 w 592"/>
                  <a:gd name="T9" fmla="*/ 2147483646 h 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2" h="591">
                    <a:moveTo>
                      <a:pt x="591" y="305"/>
                    </a:moveTo>
                    <a:cubicBezTo>
                      <a:pt x="591" y="457"/>
                      <a:pt x="458" y="590"/>
                      <a:pt x="305" y="590"/>
                    </a:cubicBezTo>
                    <a:cubicBezTo>
                      <a:pt x="134" y="590"/>
                      <a:pt x="0" y="457"/>
                      <a:pt x="0" y="305"/>
                    </a:cubicBezTo>
                    <a:cubicBezTo>
                      <a:pt x="0" y="133"/>
                      <a:pt x="134" y="0"/>
                      <a:pt x="305" y="0"/>
                    </a:cubicBezTo>
                    <a:cubicBezTo>
                      <a:pt x="458" y="0"/>
                      <a:pt x="591" y="133"/>
                      <a:pt x="591" y="305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  <p:sp>
            <p:nvSpPr>
              <p:cNvPr id="30915" name="Freeform 209">
                <a:extLst>
                  <a:ext uri="{FF2B5EF4-FFF2-40B4-BE49-F238E27FC236}">
                    <a16:creationId xmlns:a16="http://schemas.microsoft.com/office/drawing/2014/main" id="{D29F3111-8CEA-C845-8FA4-C73798075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700" y="2990850"/>
                <a:ext cx="79375" cy="82550"/>
              </a:xfrm>
              <a:custGeom>
                <a:avLst/>
                <a:gdLst>
                  <a:gd name="T0" fmla="*/ 2147483646 w 439"/>
                  <a:gd name="T1" fmla="*/ 2147483646 h 458"/>
                  <a:gd name="T2" fmla="*/ 2147483646 w 439"/>
                  <a:gd name="T3" fmla="*/ 2147483646 h 458"/>
                  <a:gd name="T4" fmla="*/ 0 w 439"/>
                  <a:gd name="T5" fmla="*/ 2147483646 h 458"/>
                  <a:gd name="T6" fmla="*/ 2147483646 w 439"/>
                  <a:gd name="T7" fmla="*/ 0 h 458"/>
                  <a:gd name="T8" fmla="*/ 2147483646 w 439"/>
                  <a:gd name="T9" fmla="*/ 2147483646 h 4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9" h="458">
                    <a:moveTo>
                      <a:pt x="438" y="229"/>
                    </a:moveTo>
                    <a:cubicBezTo>
                      <a:pt x="438" y="343"/>
                      <a:pt x="343" y="457"/>
                      <a:pt x="228" y="457"/>
                    </a:cubicBezTo>
                    <a:cubicBezTo>
                      <a:pt x="95" y="457"/>
                      <a:pt x="0" y="343"/>
                      <a:pt x="0" y="229"/>
                    </a:cubicBezTo>
                    <a:cubicBezTo>
                      <a:pt x="0" y="95"/>
                      <a:pt x="95" y="0"/>
                      <a:pt x="228" y="0"/>
                    </a:cubicBezTo>
                    <a:cubicBezTo>
                      <a:pt x="343" y="0"/>
                      <a:pt x="438" y="95"/>
                      <a:pt x="438" y="22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A" sz="1500"/>
              </a:p>
            </p:txBody>
          </p:sp>
        </p:grpSp>
        <p:sp>
          <p:nvSpPr>
            <p:cNvPr id="30727" name="Google Shape;615;p19">
              <a:extLst>
                <a:ext uri="{FF2B5EF4-FFF2-40B4-BE49-F238E27FC236}">
                  <a16:creationId xmlns:a16="http://schemas.microsoft.com/office/drawing/2014/main" id="{02F88898-3E22-9F43-9561-5599C652E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4062413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28" name="Google Shape;615;p19">
              <a:extLst>
                <a:ext uri="{FF2B5EF4-FFF2-40B4-BE49-F238E27FC236}">
                  <a16:creationId xmlns:a16="http://schemas.microsoft.com/office/drawing/2014/main" id="{D076DF23-E9BC-DE48-B5AC-59E6EE689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288" y="5159375"/>
              <a:ext cx="35972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ts val="1200"/>
                <a:buFont typeface="Open Sans" panose="020B0606030504020204" pitchFamily="34" charset="0"/>
                <a:buNone/>
              </a:pPr>
              <a:r>
                <a:rPr lang="ar-SA" altLang="en-UA" sz="1167" dirty="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هذا النص هو مثال لنص يمكن أن يستبدل في نفس المساحة </a:t>
              </a:r>
              <a:endParaRPr lang="en-US" altLang="en-US" sz="1167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0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شاشة عريضة</PresentationFormat>
  <Paragraphs>153</Paragraphs>
  <Slides>14</Slides>
  <Notes>14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Cairo</vt:lpstr>
      <vt:lpstr>Open Sans SemiBold</vt:lpstr>
      <vt:lpstr>Open Sans SemiBold</vt:lpstr>
      <vt:lpstr>Open Sans Bold</vt:lpstr>
      <vt:lpstr>Calibri</vt:lpstr>
      <vt:lpstr>Montserrat</vt:lpstr>
      <vt:lpstr>Open Sans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7</cp:revision>
  <dcterms:created xsi:type="dcterms:W3CDTF">2020-06-12T12:56:01Z</dcterms:created>
  <dcterms:modified xsi:type="dcterms:W3CDTF">2023-04-15T16:03:37Z</dcterms:modified>
</cp:coreProperties>
</file>